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3" r:id="rId4"/>
    <p:sldId id="257" r:id="rId5"/>
    <p:sldId id="261" r:id="rId6"/>
    <p:sldId id="265" r:id="rId7"/>
    <p:sldId id="258" r:id="rId8"/>
    <p:sldId id="262" r:id="rId9"/>
    <p:sldId id="259" r:id="rId10"/>
    <p:sldId id="260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550A-DF9C-4ACF-8071-3C84524DC363}" type="datetimeFigureOut">
              <a:rPr lang="cs-CZ" smtClean="0"/>
              <a:t>16. 12. 2020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8806154-D870-418D-99AC-3FC0E39BA57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550A-DF9C-4ACF-8071-3C84524DC363}" type="datetimeFigureOut">
              <a:rPr lang="cs-CZ" smtClean="0"/>
              <a:t>16. 12. 2020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6154-D870-418D-99AC-3FC0E39BA5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550A-DF9C-4ACF-8071-3C84524DC363}" type="datetimeFigureOut">
              <a:rPr lang="cs-CZ" smtClean="0"/>
              <a:t>16. 12. 2020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6154-D870-418D-99AC-3FC0E39BA5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550A-DF9C-4ACF-8071-3C84524DC363}" type="datetimeFigureOut">
              <a:rPr lang="cs-CZ" smtClean="0"/>
              <a:t>16. 12. 2020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6154-D870-418D-99AC-3FC0E39BA57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550A-DF9C-4ACF-8071-3C84524DC363}" type="datetimeFigureOut">
              <a:rPr lang="cs-CZ" smtClean="0"/>
              <a:t>16. 12. 2020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806154-D870-418D-99AC-3FC0E39BA57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550A-DF9C-4ACF-8071-3C84524DC363}" type="datetimeFigureOut">
              <a:rPr lang="cs-CZ" smtClean="0"/>
              <a:t>16. 12. 2020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6154-D870-418D-99AC-3FC0E39BA57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550A-DF9C-4ACF-8071-3C84524DC363}" type="datetimeFigureOut">
              <a:rPr lang="cs-CZ" smtClean="0"/>
              <a:t>16. 12. 2020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6154-D870-418D-99AC-3FC0E39BA57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550A-DF9C-4ACF-8071-3C84524DC363}" type="datetimeFigureOut">
              <a:rPr lang="cs-CZ" smtClean="0"/>
              <a:t>16. 12. 2020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6154-D870-418D-99AC-3FC0E39BA5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550A-DF9C-4ACF-8071-3C84524DC363}" type="datetimeFigureOut">
              <a:rPr lang="cs-CZ" smtClean="0"/>
              <a:t>16. 12. 2020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6154-D870-418D-99AC-3FC0E39BA5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550A-DF9C-4ACF-8071-3C84524DC363}" type="datetimeFigureOut">
              <a:rPr lang="cs-CZ" smtClean="0"/>
              <a:t>16. 12. 2020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6154-D870-418D-99AC-3FC0E39BA57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550A-DF9C-4ACF-8071-3C84524DC363}" type="datetimeFigureOut">
              <a:rPr lang="cs-CZ" smtClean="0"/>
              <a:t>16. 12. 2020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806154-D870-418D-99AC-3FC0E39BA57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C0550A-DF9C-4ACF-8071-3C84524DC363}" type="datetimeFigureOut">
              <a:rPr lang="cs-CZ" smtClean="0"/>
              <a:t>16. 12. 2020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8806154-D870-418D-99AC-3FC0E39BA57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le.fi/uutiset/osasto/selkouutis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TALVI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KIELI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604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 4 – </a:t>
            </a:r>
            <a:r>
              <a:rPr lang="cs-CZ" dirty="0" err="1" smtClean="0"/>
              <a:t>Sijamuodot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i="1" dirty="0" smtClean="0"/>
              <a:t>TIINA</a:t>
            </a:r>
          </a:p>
          <a:p>
            <a:pPr marL="0" indent="0">
              <a:buNone/>
            </a:pPr>
            <a:r>
              <a:rPr lang="cs-CZ" i="1" dirty="0" smtClean="0"/>
              <a:t>_______ on </a:t>
            </a:r>
            <a:r>
              <a:rPr lang="cs-CZ" i="1" dirty="0" err="1" smtClean="0"/>
              <a:t>kaksi</a:t>
            </a:r>
            <a:r>
              <a:rPr lang="cs-CZ" i="1" dirty="0" smtClean="0"/>
              <a:t> </a:t>
            </a:r>
            <a:r>
              <a:rPr lang="cs-CZ" i="1" dirty="0" err="1" smtClean="0"/>
              <a:t>veljeä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err="1" smtClean="0"/>
              <a:t>Petri</a:t>
            </a:r>
            <a:r>
              <a:rPr lang="cs-CZ" i="1" dirty="0" smtClean="0"/>
              <a:t> </a:t>
            </a:r>
            <a:r>
              <a:rPr lang="cs-CZ" i="1" dirty="0" err="1" smtClean="0"/>
              <a:t>ja</a:t>
            </a:r>
            <a:r>
              <a:rPr lang="cs-CZ" i="1" dirty="0" smtClean="0"/>
              <a:t> Kari </a:t>
            </a:r>
            <a:r>
              <a:rPr lang="cs-CZ" i="1" dirty="0" err="1" smtClean="0"/>
              <a:t>ovat</a:t>
            </a:r>
            <a:r>
              <a:rPr lang="cs-CZ" i="1" dirty="0" smtClean="0"/>
              <a:t> ______ </a:t>
            </a:r>
            <a:r>
              <a:rPr lang="cs-CZ" i="1" dirty="0" err="1" smtClean="0"/>
              <a:t>kanssa</a:t>
            </a:r>
            <a:r>
              <a:rPr lang="cs-CZ" i="1" dirty="0" smtClean="0"/>
              <a:t> </a:t>
            </a:r>
            <a:r>
              <a:rPr lang="cs-CZ" i="1" dirty="0" err="1" smtClean="0"/>
              <a:t>teatterissa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err="1" smtClean="0"/>
              <a:t>Markku</a:t>
            </a:r>
            <a:r>
              <a:rPr lang="cs-CZ" i="1" dirty="0" smtClean="0"/>
              <a:t> </a:t>
            </a:r>
            <a:r>
              <a:rPr lang="cs-CZ" i="1" dirty="0" err="1" smtClean="0"/>
              <a:t>rakastaa</a:t>
            </a:r>
            <a:r>
              <a:rPr lang="cs-CZ" i="1" dirty="0" smtClean="0"/>
              <a:t> _________.</a:t>
            </a:r>
          </a:p>
          <a:p>
            <a:pPr marL="0" indent="0">
              <a:buNone/>
            </a:pPr>
            <a:r>
              <a:rPr lang="cs-CZ" i="1" dirty="0" err="1" smtClean="0"/>
              <a:t>Myös</a:t>
            </a:r>
            <a:r>
              <a:rPr lang="cs-CZ" i="1" dirty="0" smtClean="0"/>
              <a:t> </a:t>
            </a:r>
            <a:r>
              <a:rPr lang="cs-CZ" i="1" dirty="0" err="1" smtClean="0"/>
              <a:t>Tapani</a:t>
            </a:r>
            <a:r>
              <a:rPr lang="cs-CZ" i="1" dirty="0" smtClean="0"/>
              <a:t> </a:t>
            </a:r>
            <a:r>
              <a:rPr lang="cs-CZ" i="1" dirty="0" err="1" smtClean="0"/>
              <a:t>pitää</a:t>
            </a:r>
            <a:r>
              <a:rPr lang="cs-CZ" i="1" dirty="0" smtClean="0"/>
              <a:t> ________.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b="1" i="1" dirty="0" smtClean="0"/>
              <a:t>RAKENNUS</a:t>
            </a:r>
          </a:p>
          <a:p>
            <a:pPr marL="0" indent="0">
              <a:buNone/>
            </a:pPr>
            <a:r>
              <a:rPr lang="cs-CZ" i="1" dirty="0" err="1" smtClean="0"/>
              <a:t>Tässä</a:t>
            </a:r>
            <a:r>
              <a:rPr lang="cs-CZ" i="1" dirty="0" smtClean="0"/>
              <a:t> ________ on 13 </a:t>
            </a:r>
            <a:r>
              <a:rPr lang="cs-CZ" i="1" dirty="0" err="1" smtClean="0"/>
              <a:t>kerrosta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err="1" smtClean="0"/>
              <a:t>Montako</a:t>
            </a:r>
            <a:r>
              <a:rPr lang="cs-CZ" i="1" dirty="0" smtClean="0"/>
              <a:t> ________ </a:t>
            </a:r>
            <a:r>
              <a:rPr lang="cs-CZ" i="1" dirty="0" err="1" smtClean="0"/>
              <a:t>Pasilassa</a:t>
            </a:r>
            <a:r>
              <a:rPr lang="cs-CZ" i="1" dirty="0" smtClean="0"/>
              <a:t> on?</a:t>
            </a:r>
          </a:p>
          <a:p>
            <a:pPr marL="0" indent="0">
              <a:buNone/>
            </a:pPr>
            <a:r>
              <a:rPr lang="cs-CZ" i="1" dirty="0" err="1" smtClean="0"/>
              <a:t>Mihin</a:t>
            </a:r>
            <a:r>
              <a:rPr lang="cs-CZ" i="1" dirty="0" smtClean="0"/>
              <a:t> __________ </a:t>
            </a:r>
            <a:r>
              <a:rPr lang="cs-CZ" i="1" dirty="0" err="1" smtClean="0"/>
              <a:t>mennään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b="1" i="1" dirty="0" smtClean="0"/>
              <a:t>HUONE</a:t>
            </a:r>
          </a:p>
          <a:p>
            <a:pPr marL="0" indent="0">
              <a:buNone/>
            </a:pPr>
            <a:r>
              <a:rPr lang="cs-CZ" i="1" dirty="0" err="1" smtClean="0"/>
              <a:t>Montako</a:t>
            </a:r>
            <a:r>
              <a:rPr lang="cs-CZ" i="1" dirty="0" smtClean="0"/>
              <a:t> ________ </a:t>
            </a:r>
            <a:r>
              <a:rPr lang="cs-CZ" i="1" dirty="0" err="1" smtClean="0"/>
              <a:t>teillä</a:t>
            </a:r>
            <a:r>
              <a:rPr lang="cs-CZ" i="1" dirty="0" smtClean="0"/>
              <a:t> on?</a:t>
            </a:r>
          </a:p>
          <a:p>
            <a:pPr marL="0" indent="0">
              <a:buNone/>
            </a:pPr>
            <a:r>
              <a:rPr lang="cs-CZ" i="1" dirty="0" err="1" smtClean="0"/>
              <a:t>Miksi</a:t>
            </a:r>
            <a:r>
              <a:rPr lang="cs-CZ" i="1" dirty="0" smtClean="0"/>
              <a:t> </a:t>
            </a:r>
            <a:r>
              <a:rPr lang="cs-CZ" i="1" dirty="0" err="1" smtClean="0"/>
              <a:t>tässä</a:t>
            </a:r>
            <a:r>
              <a:rPr lang="cs-CZ" i="1" dirty="0" smtClean="0"/>
              <a:t> _______ </a:t>
            </a:r>
            <a:r>
              <a:rPr lang="cs-CZ" i="1" dirty="0" err="1" smtClean="0"/>
              <a:t>ei</a:t>
            </a:r>
            <a:r>
              <a:rPr lang="cs-CZ" i="1" dirty="0" smtClean="0"/>
              <a:t> </a:t>
            </a:r>
            <a:r>
              <a:rPr lang="cs-CZ" i="1" dirty="0" err="1" smtClean="0"/>
              <a:t>ole</a:t>
            </a:r>
            <a:r>
              <a:rPr lang="cs-CZ" i="1" dirty="0" smtClean="0"/>
              <a:t> </a:t>
            </a:r>
            <a:r>
              <a:rPr lang="cs-CZ" i="1" dirty="0" err="1" smtClean="0"/>
              <a:t>mattoa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r>
              <a:rPr lang="cs-CZ" i="1" dirty="0" err="1" smtClean="0"/>
              <a:t>Mihin</a:t>
            </a:r>
            <a:r>
              <a:rPr lang="cs-CZ" i="1" dirty="0" smtClean="0"/>
              <a:t> ________ </a:t>
            </a:r>
            <a:r>
              <a:rPr lang="cs-CZ" i="1" dirty="0" err="1" smtClean="0"/>
              <a:t>voin</a:t>
            </a:r>
            <a:r>
              <a:rPr lang="cs-CZ" i="1" dirty="0" smtClean="0"/>
              <a:t> </a:t>
            </a:r>
            <a:r>
              <a:rPr lang="cs-CZ" i="1" dirty="0" err="1" smtClean="0"/>
              <a:t>mennä</a:t>
            </a:r>
            <a:r>
              <a:rPr lang="cs-CZ" i="1" dirty="0" smtClean="0"/>
              <a:t> </a:t>
            </a:r>
            <a:r>
              <a:rPr lang="cs-CZ" i="1" dirty="0" err="1" smtClean="0"/>
              <a:t>nukkumaan</a:t>
            </a:r>
            <a:r>
              <a:rPr lang="cs-CZ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193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KOTITEHTÄVÄ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5005536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fi-FI" i="1" dirty="0"/>
              <a:t>Myymme asunnon ensi syksynä.</a:t>
            </a: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fi-FI" i="1" dirty="0"/>
              <a:t>Tapaamme heidät asemalla.</a:t>
            </a: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fi-FI" i="1" dirty="0"/>
              <a:t>Pesemme astiat koneella.</a:t>
            </a: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fi-FI" i="1" dirty="0"/>
              <a:t>Ajattelemme asiaa myöhemmin.</a:t>
            </a: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fi-FI" i="1" dirty="0"/>
              <a:t>Katselemme televisiota joka ilta</a:t>
            </a:r>
            <a:r>
              <a:rPr lang="fi-FI" i="1" dirty="0" smtClean="0"/>
              <a:t>.</a:t>
            </a:r>
            <a:r>
              <a:rPr lang="cs-CZ" i="1" dirty="0" smtClean="0"/>
              <a:t> </a:t>
            </a:r>
            <a:r>
              <a:rPr lang="cs-CZ" i="1" dirty="0" err="1" smtClean="0"/>
              <a:t>k</a:t>
            </a:r>
            <a:r>
              <a:rPr lang="cs-CZ" i="1" dirty="0" err="1" smtClean="0"/>
              <a:t>atsoa</a:t>
            </a:r>
            <a:r>
              <a:rPr lang="cs-CZ" i="1" dirty="0" smtClean="0"/>
              <a:t> (1), </a:t>
            </a:r>
            <a:r>
              <a:rPr lang="cs-CZ" i="1" dirty="0" err="1" smtClean="0"/>
              <a:t>katsella</a:t>
            </a:r>
            <a:r>
              <a:rPr lang="cs-CZ" i="1" dirty="0" smtClean="0"/>
              <a:t> (3)</a:t>
            </a: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fi-FI" i="1" dirty="0"/>
              <a:t>Osaamme tämän asian hyvin.</a:t>
            </a: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fi-FI" i="1" dirty="0"/>
              <a:t>Ymmärrämme häntä hyvin.</a:t>
            </a: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fi-FI" i="1" dirty="0"/>
              <a:t>Panemme oven kiinni pian.</a:t>
            </a: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fi-FI" i="1" dirty="0"/>
              <a:t>Kerromme uutisen hänelle huomenna. </a:t>
            </a: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fi-FI" i="1" dirty="0"/>
              <a:t>Muistamme hänet hyvin. </a:t>
            </a: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fi-FI" i="1" dirty="0"/>
              <a:t>Tunnemme herra Lahtisen </a:t>
            </a:r>
            <a:r>
              <a:rPr lang="fi-FI" i="1" dirty="0" smtClean="0"/>
              <a:t>hyvin</a:t>
            </a:r>
            <a:r>
              <a:rPr lang="cs-CZ" i="1" dirty="0" smtClean="0"/>
              <a:t>.</a:t>
            </a: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cs-CZ" i="1" dirty="0" err="1"/>
              <a:t>Viemme</a:t>
            </a:r>
            <a:r>
              <a:rPr lang="cs-CZ" i="1" dirty="0"/>
              <a:t> </a:t>
            </a:r>
            <a:r>
              <a:rPr lang="cs-CZ" i="1" dirty="0" err="1"/>
              <a:t>kirjeet</a:t>
            </a:r>
            <a:r>
              <a:rPr lang="cs-CZ" i="1" dirty="0"/>
              <a:t> </a:t>
            </a:r>
            <a:r>
              <a:rPr lang="cs-CZ" i="1" dirty="0" err="1"/>
              <a:t>postiin</a:t>
            </a:r>
            <a:r>
              <a:rPr lang="cs-CZ" i="1" dirty="0"/>
              <a:t> </a:t>
            </a:r>
            <a:r>
              <a:rPr lang="cs-CZ" i="1" dirty="0" err="1" smtClean="0"/>
              <a:t>huomenna</a:t>
            </a:r>
            <a:r>
              <a:rPr lang="cs-CZ" i="1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395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HARJOITUS 1 – </a:t>
            </a:r>
            <a:r>
              <a:rPr lang="cs-CZ" dirty="0" err="1" smtClean="0"/>
              <a:t>Passiivi</a:t>
            </a:r>
            <a:r>
              <a:rPr lang="cs-CZ" dirty="0" smtClean="0"/>
              <a:t> + </a:t>
            </a:r>
            <a:r>
              <a:rPr lang="cs-CZ" dirty="0" err="1" smtClean="0"/>
              <a:t>objekti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572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Emme</a:t>
            </a:r>
            <a:r>
              <a:rPr lang="cs-CZ" i="1" dirty="0" smtClean="0"/>
              <a:t> </a:t>
            </a:r>
            <a:r>
              <a:rPr lang="cs-CZ" i="1" dirty="0" err="1" smtClean="0"/>
              <a:t>osta</a:t>
            </a:r>
            <a:r>
              <a:rPr lang="cs-CZ" i="1" dirty="0" smtClean="0"/>
              <a:t> </a:t>
            </a:r>
            <a:r>
              <a:rPr lang="cs-CZ" i="1" dirty="0" err="1" smtClean="0"/>
              <a:t>asuntoa</a:t>
            </a:r>
            <a:r>
              <a:rPr lang="cs-CZ" i="1" dirty="0" smtClean="0"/>
              <a:t>.  </a:t>
            </a:r>
            <a:r>
              <a:rPr lang="cs-CZ" i="1" dirty="0" err="1" smtClean="0"/>
              <a:t>Ei</a:t>
            </a:r>
            <a:r>
              <a:rPr lang="cs-CZ" i="1" dirty="0" smtClean="0"/>
              <a:t> </a:t>
            </a:r>
            <a:r>
              <a:rPr lang="cs-CZ" i="1" dirty="0" err="1" smtClean="0"/>
              <a:t>osteta</a:t>
            </a:r>
            <a:r>
              <a:rPr lang="cs-CZ" i="1" dirty="0" smtClean="0"/>
              <a:t> </a:t>
            </a:r>
            <a:r>
              <a:rPr lang="cs-CZ" i="1" dirty="0" err="1" smtClean="0"/>
              <a:t>asuntoa</a:t>
            </a:r>
            <a:endParaRPr lang="cs-CZ" i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Pesemme</a:t>
            </a:r>
            <a:r>
              <a:rPr lang="cs-CZ" i="1" dirty="0" smtClean="0"/>
              <a:t> </a:t>
            </a:r>
            <a:r>
              <a:rPr lang="cs-CZ" i="1" dirty="0" err="1" smtClean="0"/>
              <a:t>kylpyhuoneen</a:t>
            </a:r>
            <a:r>
              <a:rPr lang="cs-CZ" i="1" dirty="0" smtClean="0"/>
              <a:t>. </a:t>
            </a:r>
            <a:r>
              <a:rPr lang="cs-CZ" i="1" dirty="0" err="1" smtClean="0"/>
              <a:t>Pestään</a:t>
            </a:r>
            <a:r>
              <a:rPr lang="cs-CZ" i="1" dirty="0" smtClean="0"/>
              <a:t> </a:t>
            </a:r>
            <a:r>
              <a:rPr lang="cs-CZ" i="1" dirty="0" err="1" smtClean="0"/>
              <a:t>kylpyhuone</a:t>
            </a:r>
            <a:r>
              <a:rPr lang="cs-CZ" i="1" dirty="0" smtClean="0"/>
              <a:t>.</a:t>
            </a:r>
            <a:endParaRPr lang="cs-CZ" i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Tarjoamme</a:t>
            </a:r>
            <a:r>
              <a:rPr lang="cs-CZ" i="1" dirty="0" smtClean="0"/>
              <a:t> </a:t>
            </a:r>
            <a:r>
              <a:rPr lang="cs-CZ" i="1" dirty="0" err="1" smtClean="0"/>
              <a:t>heille</a:t>
            </a:r>
            <a:r>
              <a:rPr lang="cs-CZ" i="1" dirty="0" smtClean="0"/>
              <a:t> </a:t>
            </a:r>
            <a:r>
              <a:rPr lang="cs-CZ" i="1" dirty="0" err="1" smtClean="0"/>
              <a:t>kahvia</a:t>
            </a:r>
            <a:r>
              <a:rPr lang="cs-CZ" i="1" dirty="0" smtClean="0"/>
              <a:t>. </a:t>
            </a:r>
            <a:r>
              <a:rPr lang="cs-CZ" i="1" dirty="0" err="1" smtClean="0"/>
              <a:t>Tarjotaan</a:t>
            </a:r>
            <a:r>
              <a:rPr lang="cs-CZ" i="1" dirty="0" smtClean="0"/>
              <a:t> </a:t>
            </a:r>
            <a:r>
              <a:rPr lang="cs-CZ" i="1" dirty="0" err="1" smtClean="0"/>
              <a:t>heille</a:t>
            </a:r>
            <a:r>
              <a:rPr lang="cs-CZ" i="1" dirty="0" smtClean="0"/>
              <a:t> </a:t>
            </a:r>
            <a:r>
              <a:rPr lang="cs-CZ" i="1" dirty="0" err="1" smtClean="0"/>
              <a:t>kahvia</a:t>
            </a:r>
            <a:r>
              <a:rPr lang="cs-CZ" i="1" dirty="0" smtClean="0"/>
              <a:t>.</a:t>
            </a:r>
            <a:endParaRPr lang="cs-CZ" i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Maksamme</a:t>
            </a:r>
            <a:r>
              <a:rPr lang="cs-CZ" i="1" dirty="0" smtClean="0"/>
              <a:t> </a:t>
            </a:r>
            <a:r>
              <a:rPr lang="cs-CZ" i="1" dirty="0" err="1" smtClean="0"/>
              <a:t>laskun</a:t>
            </a:r>
            <a:r>
              <a:rPr lang="cs-CZ" i="1" dirty="0" smtClean="0"/>
              <a:t>. </a:t>
            </a:r>
            <a:r>
              <a:rPr lang="cs-CZ" i="1" dirty="0" err="1" smtClean="0"/>
              <a:t>Maksetaan</a:t>
            </a:r>
            <a:r>
              <a:rPr lang="cs-CZ" i="1" dirty="0" smtClean="0"/>
              <a:t> </a:t>
            </a:r>
            <a:r>
              <a:rPr lang="cs-CZ" i="1" dirty="0" err="1" smtClean="0"/>
              <a:t>lasku</a:t>
            </a:r>
            <a:r>
              <a:rPr lang="cs-CZ" i="1" dirty="0" smtClean="0"/>
              <a:t>.</a:t>
            </a:r>
            <a:endParaRPr lang="cs-CZ" i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Siivoamme</a:t>
            </a:r>
            <a:r>
              <a:rPr lang="cs-CZ" i="1" dirty="0" smtClean="0"/>
              <a:t> </a:t>
            </a:r>
            <a:r>
              <a:rPr lang="cs-CZ" i="1" dirty="0" err="1" smtClean="0"/>
              <a:t>keittiön</a:t>
            </a:r>
            <a:r>
              <a:rPr lang="cs-CZ" i="1" dirty="0" smtClean="0"/>
              <a:t>. </a:t>
            </a:r>
            <a:r>
              <a:rPr lang="cs-CZ" i="1" dirty="0" err="1" smtClean="0"/>
              <a:t>Siivotaan</a:t>
            </a:r>
            <a:r>
              <a:rPr lang="cs-CZ" i="1" dirty="0" smtClean="0"/>
              <a:t> </a:t>
            </a:r>
            <a:r>
              <a:rPr lang="cs-CZ" i="1" dirty="0" err="1" smtClean="0"/>
              <a:t>keittiö</a:t>
            </a:r>
            <a:r>
              <a:rPr lang="cs-CZ" i="1" dirty="0" smtClean="0"/>
              <a:t>.</a:t>
            </a:r>
            <a:endParaRPr lang="cs-CZ" i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Emme</a:t>
            </a:r>
            <a:r>
              <a:rPr lang="cs-CZ" i="1" dirty="0" smtClean="0"/>
              <a:t> </a:t>
            </a:r>
            <a:r>
              <a:rPr lang="cs-CZ" i="1" dirty="0" err="1" smtClean="0"/>
              <a:t>rakenna</a:t>
            </a:r>
            <a:r>
              <a:rPr lang="cs-CZ" i="1" dirty="0" smtClean="0"/>
              <a:t> </a:t>
            </a:r>
            <a:r>
              <a:rPr lang="cs-CZ" i="1" dirty="0" err="1" smtClean="0"/>
              <a:t>uutta</a:t>
            </a:r>
            <a:r>
              <a:rPr lang="cs-CZ" i="1" dirty="0" smtClean="0"/>
              <a:t> </a:t>
            </a:r>
            <a:r>
              <a:rPr lang="cs-CZ" i="1" dirty="0" err="1" smtClean="0"/>
              <a:t>mökkiä</a:t>
            </a:r>
            <a:r>
              <a:rPr lang="cs-CZ" i="1" dirty="0" smtClean="0"/>
              <a:t>. </a:t>
            </a:r>
            <a:r>
              <a:rPr lang="cs-CZ" i="1" dirty="0" err="1" smtClean="0"/>
              <a:t>Ei</a:t>
            </a:r>
            <a:r>
              <a:rPr lang="cs-CZ" i="1" dirty="0" smtClean="0"/>
              <a:t> </a:t>
            </a:r>
            <a:r>
              <a:rPr lang="cs-CZ" i="1" dirty="0" err="1" smtClean="0"/>
              <a:t>rakenneta</a:t>
            </a:r>
            <a:r>
              <a:rPr lang="cs-CZ" i="1" dirty="0" smtClean="0"/>
              <a:t> </a:t>
            </a:r>
            <a:r>
              <a:rPr lang="cs-CZ" i="1" dirty="0" err="1" smtClean="0"/>
              <a:t>uutta</a:t>
            </a:r>
            <a:r>
              <a:rPr lang="cs-CZ" i="1" dirty="0" smtClean="0"/>
              <a:t> </a:t>
            </a:r>
            <a:r>
              <a:rPr lang="cs-CZ" i="1" dirty="0" err="1" smtClean="0"/>
              <a:t>mökkiä</a:t>
            </a:r>
            <a:r>
              <a:rPr lang="cs-CZ" i="1" dirty="0" smtClean="0"/>
              <a:t>.</a:t>
            </a:r>
            <a:endParaRPr lang="cs-CZ" i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Kutsumme</a:t>
            </a:r>
            <a:r>
              <a:rPr lang="cs-CZ" i="1" dirty="0" smtClean="0"/>
              <a:t> </a:t>
            </a:r>
            <a:r>
              <a:rPr lang="cs-CZ" i="1" dirty="0" err="1" smtClean="0"/>
              <a:t>heidät</a:t>
            </a:r>
            <a:r>
              <a:rPr lang="cs-CZ" i="1" dirty="0" smtClean="0"/>
              <a:t> </a:t>
            </a:r>
            <a:r>
              <a:rPr lang="cs-CZ" i="1" dirty="0" err="1" smtClean="0"/>
              <a:t>kylään</a:t>
            </a:r>
            <a:r>
              <a:rPr lang="cs-CZ" i="1" dirty="0" smtClean="0"/>
              <a:t>. </a:t>
            </a:r>
            <a:r>
              <a:rPr lang="cs-CZ" i="1" dirty="0" err="1" smtClean="0"/>
              <a:t>Kutsutaan</a:t>
            </a:r>
            <a:r>
              <a:rPr lang="cs-CZ" i="1" dirty="0" smtClean="0"/>
              <a:t> </a:t>
            </a:r>
            <a:r>
              <a:rPr lang="cs-CZ" i="1" dirty="0" err="1" smtClean="0"/>
              <a:t>heidät</a:t>
            </a:r>
            <a:r>
              <a:rPr lang="cs-CZ" i="1" dirty="0" smtClean="0"/>
              <a:t> </a:t>
            </a:r>
            <a:r>
              <a:rPr lang="cs-CZ" i="1" dirty="0" err="1" smtClean="0"/>
              <a:t>kylään</a:t>
            </a:r>
            <a:r>
              <a:rPr lang="cs-CZ" i="1" dirty="0" smtClean="0"/>
              <a:t>.</a:t>
            </a:r>
            <a:endParaRPr lang="cs-CZ" i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Maalaamme</a:t>
            </a:r>
            <a:r>
              <a:rPr lang="cs-CZ" i="1" dirty="0" smtClean="0"/>
              <a:t> </a:t>
            </a:r>
            <a:r>
              <a:rPr lang="cs-CZ" i="1" dirty="0" err="1" smtClean="0"/>
              <a:t>seinät</a:t>
            </a:r>
            <a:r>
              <a:rPr lang="cs-CZ" i="1" dirty="0" smtClean="0"/>
              <a:t>. </a:t>
            </a:r>
            <a:r>
              <a:rPr lang="cs-CZ" i="1" dirty="0" err="1" smtClean="0"/>
              <a:t>Maalataan</a:t>
            </a:r>
            <a:r>
              <a:rPr lang="cs-CZ" i="1" dirty="0" smtClean="0"/>
              <a:t> </a:t>
            </a:r>
            <a:r>
              <a:rPr lang="cs-CZ" i="1" dirty="0" err="1" smtClean="0"/>
              <a:t>seinät</a:t>
            </a:r>
            <a:r>
              <a:rPr lang="cs-CZ" i="1" dirty="0" smtClean="0"/>
              <a:t>.</a:t>
            </a:r>
            <a:endParaRPr lang="cs-CZ" i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Syömme</a:t>
            </a:r>
            <a:r>
              <a:rPr lang="cs-CZ" i="1" dirty="0" smtClean="0"/>
              <a:t> </a:t>
            </a:r>
            <a:r>
              <a:rPr lang="cs-CZ" i="1" dirty="0" err="1" smtClean="0"/>
              <a:t>keittoa</a:t>
            </a:r>
            <a:r>
              <a:rPr lang="cs-CZ" i="1" dirty="0" smtClean="0"/>
              <a:t> </a:t>
            </a:r>
            <a:r>
              <a:rPr lang="cs-CZ" i="1" dirty="0" err="1" smtClean="0"/>
              <a:t>ja</a:t>
            </a:r>
            <a:r>
              <a:rPr lang="cs-CZ" i="1" dirty="0" smtClean="0"/>
              <a:t> </a:t>
            </a:r>
            <a:r>
              <a:rPr lang="cs-CZ" i="1" dirty="0" err="1" smtClean="0"/>
              <a:t>salaattia</a:t>
            </a:r>
            <a:r>
              <a:rPr lang="cs-CZ" i="1" dirty="0" smtClean="0"/>
              <a:t>. </a:t>
            </a:r>
            <a:r>
              <a:rPr lang="cs-CZ" i="1" dirty="0" err="1" smtClean="0"/>
              <a:t>Syödä</a:t>
            </a:r>
            <a:r>
              <a:rPr lang="cs-CZ" i="1" dirty="0" err="1" smtClean="0"/>
              <a:t>än</a:t>
            </a:r>
            <a:r>
              <a:rPr lang="cs-CZ" i="1" dirty="0" smtClean="0"/>
              <a:t> </a:t>
            </a:r>
            <a:r>
              <a:rPr lang="cs-CZ" i="1" dirty="0" err="1" smtClean="0"/>
              <a:t>keittoa</a:t>
            </a:r>
            <a:r>
              <a:rPr lang="cs-CZ" i="1" dirty="0" smtClean="0"/>
              <a:t> </a:t>
            </a:r>
            <a:r>
              <a:rPr lang="cs-CZ" i="1" dirty="0" err="1" smtClean="0"/>
              <a:t>ja</a:t>
            </a:r>
            <a:r>
              <a:rPr lang="cs-CZ" i="1" dirty="0" smtClean="0"/>
              <a:t> </a:t>
            </a:r>
            <a:r>
              <a:rPr lang="cs-CZ" i="1" dirty="0" err="1" smtClean="0"/>
              <a:t>salaattia</a:t>
            </a:r>
            <a:r>
              <a:rPr lang="cs-CZ" i="1" dirty="0" smtClean="0"/>
              <a:t>.</a:t>
            </a:r>
            <a:endParaRPr lang="cs-CZ" i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Emme</a:t>
            </a:r>
            <a:r>
              <a:rPr lang="cs-CZ" i="1" dirty="0" smtClean="0"/>
              <a:t> </a:t>
            </a:r>
            <a:r>
              <a:rPr lang="cs-CZ" i="1" dirty="0" err="1" smtClean="0"/>
              <a:t>odota</a:t>
            </a:r>
            <a:r>
              <a:rPr lang="cs-CZ" i="1" dirty="0" smtClean="0"/>
              <a:t> </a:t>
            </a:r>
            <a:r>
              <a:rPr lang="cs-CZ" i="1" dirty="0" err="1" smtClean="0"/>
              <a:t>bussia</a:t>
            </a:r>
            <a:r>
              <a:rPr lang="cs-CZ" i="1" dirty="0" smtClean="0"/>
              <a:t>. </a:t>
            </a:r>
            <a:r>
              <a:rPr lang="cs-CZ" i="1" dirty="0" err="1" smtClean="0"/>
              <a:t>Ei</a:t>
            </a:r>
            <a:r>
              <a:rPr lang="cs-CZ" i="1" dirty="0" smtClean="0"/>
              <a:t> </a:t>
            </a:r>
            <a:r>
              <a:rPr lang="cs-CZ" i="1" dirty="0" err="1" smtClean="0"/>
              <a:t>odoteta</a:t>
            </a:r>
            <a:r>
              <a:rPr lang="cs-CZ" i="1" dirty="0" smtClean="0"/>
              <a:t> </a:t>
            </a:r>
            <a:r>
              <a:rPr lang="cs-CZ" i="1" dirty="0" err="1" smtClean="0"/>
              <a:t>bussia</a:t>
            </a:r>
            <a:r>
              <a:rPr lang="cs-CZ" i="1" dirty="0" smtClean="0"/>
              <a:t>.</a:t>
            </a:r>
            <a:endParaRPr lang="cs-CZ" i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Emme</a:t>
            </a:r>
            <a:r>
              <a:rPr lang="cs-CZ" i="1" dirty="0" smtClean="0"/>
              <a:t> </a:t>
            </a:r>
            <a:r>
              <a:rPr lang="cs-CZ" i="1" dirty="0" err="1" smtClean="0"/>
              <a:t>kirjoita</a:t>
            </a:r>
            <a:r>
              <a:rPr lang="cs-CZ" i="1" dirty="0" smtClean="0"/>
              <a:t> </a:t>
            </a:r>
            <a:r>
              <a:rPr lang="cs-CZ" i="1" dirty="0" err="1" smtClean="0"/>
              <a:t>kirjettä</a:t>
            </a:r>
            <a:r>
              <a:rPr lang="cs-CZ" i="1" dirty="0" smtClean="0"/>
              <a:t>. </a:t>
            </a:r>
            <a:r>
              <a:rPr lang="cs-CZ" i="1" dirty="0" err="1" smtClean="0"/>
              <a:t>Ei</a:t>
            </a:r>
            <a:r>
              <a:rPr lang="cs-CZ" i="1" dirty="0" smtClean="0"/>
              <a:t> </a:t>
            </a:r>
            <a:r>
              <a:rPr lang="cs-CZ" i="1" dirty="0" err="1" smtClean="0"/>
              <a:t>kirjoiteta</a:t>
            </a:r>
            <a:r>
              <a:rPr lang="cs-CZ" i="1" dirty="0" smtClean="0"/>
              <a:t> </a:t>
            </a:r>
            <a:r>
              <a:rPr lang="cs-CZ" i="1" dirty="0" err="1" smtClean="0"/>
              <a:t>kirjettä</a:t>
            </a:r>
            <a:r>
              <a:rPr lang="cs-CZ" i="1" dirty="0" smtClean="0"/>
              <a:t>.</a:t>
            </a:r>
            <a:endParaRPr lang="cs-CZ" i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Lainaamme</a:t>
            </a:r>
            <a:r>
              <a:rPr lang="cs-CZ" i="1" dirty="0" smtClean="0"/>
              <a:t> </a:t>
            </a:r>
            <a:r>
              <a:rPr lang="cs-CZ" i="1" dirty="0" err="1" smtClean="0"/>
              <a:t>teille</a:t>
            </a:r>
            <a:r>
              <a:rPr lang="cs-CZ" i="1" dirty="0" smtClean="0"/>
              <a:t> </a:t>
            </a:r>
            <a:r>
              <a:rPr lang="cs-CZ" i="1" dirty="0" err="1" smtClean="0"/>
              <a:t>tämän</a:t>
            </a:r>
            <a:r>
              <a:rPr lang="cs-CZ" i="1" dirty="0" smtClean="0"/>
              <a:t> </a:t>
            </a:r>
            <a:r>
              <a:rPr lang="cs-CZ" i="1" dirty="0" err="1" smtClean="0"/>
              <a:t>sanakirjan</a:t>
            </a:r>
            <a:r>
              <a:rPr lang="cs-CZ" i="1" dirty="0" smtClean="0"/>
              <a:t>. </a:t>
            </a:r>
            <a:r>
              <a:rPr lang="cs-CZ" i="1" dirty="0" err="1" smtClean="0"/>
              <a:t>Lainataan</a:t>
            </a:r>
            <a:r>
              <a:rPr lang="cs-CZ" i="1" dirty="0" smtClean="0"/>
              <a:t> </a:t>
            </a:r>
            <a:r>
              <a:rPr lang="cs-CZ" i="1" dirty="0" err="1" smtClean="0"/>
              <a:t>teille</a:t>
            </a:r>
            <a:r>
              <a:rPr lang="cs-CZ" i="1" dirty="0" smtClean="0"/>
              <a:t> </a:t>
            </a:r>
            <a:r>
              <a:rPr lang="cs-CZ" i="1" dirty="0" err="1" smtClean="0"/>
              <a:t>tämä</a:t>
            </a:r>
            <a:r>
              <a:rPr lang="cs-CZ" i="1" dirty="0" smtClean="0"/>
              <a:t> </a:t>
            </a:r>
            <a:r>
              <a:rPr lang="cs-CZ" i="1" dirty="0" err="1" smtClean="0"/>
              <a:t>sanakirja</a:t>
            </a:r>
            <a:r>
              <a:rPr lang="cs-CZ" i="1" dirty="0" smtClean="0"/>
              <a:t>.</a:t>
            </a:r>
            <a:endParaRPr lang="cs-CZ" i="1" dirty="0" smtClean="0"/>
          </a:p>
          <a:p>
            <a:pPr marL="514350" indent="-514350">
              <a:buFont typeface="+mj-lt"/>
              <a:buAutoNum type="arabicPeriod"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77622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HARJOITUS 2 – </a:t>
            </a:r>
            <a:r>
              <a:rPr lang="cs-CZ" dirty="0" err="1" smtClean="0"/>
              <a:t>Harrastukset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7" y="908720"/>
            <a:ext cx="8042112" cy="5693246"/>
          </a:xfrm>
        </p:spPr>
        <p:txBody>
          <a:bodyPr/>
          <a:lstStyle/>
          <a:p>
            <a:r>
              <a:rPr lang="cs-CZ" sz="2000" dirty="0" smtClean="0"/>
              <a:t>PIDÄN…</a:t>
            </a:r>
          </a:p>
          <a:p>
            <a:r>
              <a:rPr lang="cs-CZ" sz="2000" dirty="0" smtClean="0"/>
              <a:t>HARRASTAN…</a:t>
            </a:r>
          </a:p>
          <a:p>
            <a:r>
              <a:rPr lang="cs-CZ" sz="2000" dirty="0" smtClean="0"/>
              <a:t>KÄYN…</a:t>
            </a:r>
          </a:p>
          <a:p>
            <a:r>
              <a:rPr lang="cs-CZ" sz="2000" dirty="0" smtClean="0"/>
              <a:t>PELAAN…</a:t>
            </a:r>
          </a:p>
          <a:p>
            <a:r>
              <a:rPr lang="cs-CZ" sz="2000" dirty="0" smtClean="0"/>
              <a:t>TEEN …</a:t>
            </a:r>
          </a:p>
          <a:p>
            <a:r>
              <a:rPr lang="cs-CZ" sz="2000" dirty="0" smtClean="0"/>
              <a:t>VERBI: UIN, …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2073"/>
            <a:ext cx="7333742" cy="317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57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TALVI</a:t>
            </a:r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2640"/>
            <a:ext cx="2670258" cy="17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17210"/>
            <a:ext cx="2670258" cy="17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13034"/>
            <a:ext cx="2658691" cy="177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17210"/>
            <a:ext cx="2664474" cy="177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44" y="2052944"/>
            <a:ext cx="2609672" cy="173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18" y="3951311"/>
            <a:ext cx="2618997" cy="174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98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TALVI – TEKSTI (</a:t>
            </a:r>
            <a:r>
              <a:rPr lang="cs-CZ" dirty="0" err="1" smtClean="0"/>
              <a:t>oppikirja</a:t>
            </a:r>
            <a:r>
              <a:rPr lang="cs-CZ" dirty="0" smtClean="0"/>
              <a:t> s. 109)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i="1" dirty="0" err="1" smtClean="0"/>
              <a:t>Onko</a:t>
            </a:r>
            <a:r>
              <a:rPr lang="cs-CZ" i="1" dirty="0" smtClean="0"/>
              <a:t> </a:t>
            </a:r>
            <a:r>
              <a:rPr lang="cs-CZ" i="1" dirty="0" err="1" smtClean="0"/>
              <a:t>Suomessa</a:t>
            </a:r>
            <a:r>
              <a:rPr lang="cs-CZ" i="1" dirty="0" smtClean="0"/>
              <a:t> </a:t>
            </a:r>
            <a:r>
              <a:rPr lang="cs-CZ" i="1" dirty="0" err="1" smtClean="0"/>
              <a:t>talvi</a:t>
            </a:r>
            <a:r>
              <a:rPr lang="cs-CZ" i="1" dirty="0" smtClean="0"/>
              <a:t> </a:t>
            </a:r>
            <a:r>
              <a:rPr lang="cs-CZ" i="1" dirty="0" err="1" smtClean="0"/>
              <a:t>pitkä</a:t>
            </a:r>
            <a:r>
              <a:rPr lang="cs-CZ" i="1" dirty="0" smtClean="0"/>
              <a:t> </a:t>
            </a:r>
            <a:r>
              <a:rPr lang="cs-CZ" i="1" dirty="0" err="1" smtClean="0"/>
              <a:t>vai</a:t>
            </a:r>
            <a:r>
              <a:rPr lang="cs-CZ" i="1" dirty="0" smtClean="0"/>
              <a:t> </a:t>
            </a:r>
            <a:r>
              <a:rPr lang="cs-CZ" i="1" dirty="0" err="1" smtClean="0"/>
              <a:t>lyhyt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Kuinka</a:t>
            </a:r>
            <a:r>
              <a:rPr lang="cs-CZ" i="1" dirty="0" smtClean="0"/>
              <a:t> </a:t>
            </a:r>
            <a:r>
              <a:rPr lang="cs-CZ" i="1" dirty="0" err="1" smtClean="0"/>
              <a:t>pitkään</a:t>
            </a:r>
            <a:r>
              <a:rPr lang="cs-CZ" i="1" dirty="0" smtClean="0"/>
              <a:t> on </a:t>
            </a:r>
            <a:r>
              <a:rPr lang="cs-CZ" i="1" dirty="0" err="1" smtClean="0"/>
              <a:t>talvella</a:t>
            </a:r>
            <a:r>
              <a:rPr lang="cs-CZ" i="1" dirty="0" smtClean="0"/>
              <a:t> </a:t>
            </a:r>
            <a:r>
              <a:rPr lang="cs-CZ" i="1" dirty="0" err="1" smtClean="0"/>
              <a:t>valoisaa</a:t>
            </a:r>
            <a:r>
              <a:rPr lang="cs-CZ" i="1" dirty="0" smtClean="0"/>
              <a:t> </a:t>
            </a:r>
            <a:r>
              <a:rPr lang="cs-CZ" i="1" dirty="0" err="1" smtClean="0"/>
              <a:t>pohjoisessa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Mitä</a:t>
            </a:r>
            <a:r>
              <a:rPr lang="cs-CZ" i="1" dirty="0" smtClean="0"/>
              <a:t> </a:t>
            </a:r>
            <a:r>
              <a:rPr lang="cs-CZ" i="1" dirty="0" err="1" smtClean="0"/>
              <a:t>urheilua</a:t>
            </a:r>
            <a:r>
              <a:rPr lang="cs-CZ" i="1" dirty="0" smtClean="0"/>
              <a:t> </a:t>
            </a:r>
            <a:r>
              <a:rPr lang="cs-CZ" i="1" dirty="0" err="1" smtClean="0"/>
              <a:t>suomalaiset</a:t>
            </a:r>
            <a:r>
              <a:rPr lang="cs-CZ" i="1" dirty="0" smtClean="0"/>
              <a:t> </a:t>
            </a:r>
            <a:r>
              <a:rPr lang="cs-CZ" i="1" dirty="0" err="1" smtClean="0"/>
              <a:t>talvella</a:t>
            </a:r>
            <a:r>
              <a:rPr lang="cs-CZ" i="1" dirty="0" smtClean="0"/>
              <a:t> </a:t>
            </a:r>
            <a:r>
              <a:rPr lang="cs-CZ" i="1" dirty="0" err="1" smtClean="0"/>
              <a:t>harrastavat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Milloin</a:t>
            </a:r>
            <a:r>
              <a:rPr lang="cs-CZ" i="1" dirty="0" smtClean="0"/>
              <a:t> </a:t>
            </a:r>
            <a:r>
              <a:rPr lang="cs-CZ" i="1" dirty="0" err="1" smtClean="0"/>
              <a:t>lapset</a:t>
            </a:r>
            <a:r>
              <a:rPr lang="cs-CZ" i="1" dirty="0" smtClean="0"/>
              <a:t> </a:t>
            </a:r>
            <a:r>
              <a:rPr lang="cs-CZ" i="1" dirty="0" err="1" smtClean="0"/>
              <a:t>oppivat</a:t>
            </a:r>
            <a:r>
              <a:rPr lang="cs-CZ" i="1" dirty="0" smtClean="0"/>
              <a:t> </a:t>
            </a:r>
            <a:r>
              <a:rPr lang="cs-CZ" i="1" dirty="0" err="1" smtClean="0"/>
              <a:t>hiihtämään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Mitä</a:t>
            </a:r>
            <a:r>
              <a:rPr lang="cs-CZ" i="1" dirty="0" smtClean="0"/>
              <a:t> </a:t>
            </a:r>
            <a:r>
              <a:rPr lang="cs-CZ" i="1" dirty="0" err="1" smtClean="0"/>
              <a:t>pilkkionki</a:t>
            </a:r>
            <a:r>
              <a:rPr lang="cs-CZ" i="1" dirty="0" smtClean="0"/>
              <a:t> </a:t>
            </a:r>
            <a:r>
              <a:rPr lang="cs-CZ" i="1" dirty="0" err="1" smtClean="0"/>
              <a:t>tarkoittaa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10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/>
          <a:lstStyle/>
          <a:p>
            <a:r>
              <a:rPr lang="cs-CZ" dirty="0" smtClean="0"/>
              <a:t>TALVIURHEILU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8075240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i="1" dirty="0" smtClean="0"/>
              <a:t>KYSY KURSSIKAVERILTA:</a:t>
            </a:r>
          </a:p>
          <a:p>
            <a:pPr marL="0" indent="0">
              <a:buNone/>
            </a:pPr>
            <a:endParaRPr lang="cs-CZ" i="1" dirty="0" smtClean="0"/>
          </a:p>
          <a:p>
            <a:r>
              <a:rPr lang="cs-CZ" i="1" dirty="0" err="1" smtClean="0"/>
              <a:t>Mitä</a:t>
            </a:r>
            <a:r>
              <a:rPr lang="cs-CZ" i="1" dirty="0" smtClean="0"/>
              <a:t> </a:t>
            </a:r>
            <a:r>
              <a:rPr lang="cs-CZ" i="1" dirty="0" err="1" smtClean="0"/>
              <a:t>teet</a:t>
            </a:r>
            <a:r>
              <a:rPr lang="cs-CZ" i="1" dirty="0" smtClean="0"/>
              <a:t> </a:t>
            </a:r>
            <a:r>
              <a:rPr lang="cs-CZ" i="1" dirty="0" err="1" smtClean="0"/>
              <a:t>talvella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Pidätkö</a:t>
            </a:r>
            <a:r>
              <a:rPr lang="cs-CZ" i="1" dirty="0" smtClean="0"/>
              <a:t> </a:t>
            </a:r>
            <a:r>
              <a:rPr lang="cs-CZ" i="1" dirty="0" err="1" smtClean="0"/>
              <a:t>lumesta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Käytkö</a:t>
            </a:r>
            <a:r>
              <a:rPr lang="cs-CZ" i="1" dirty="0" smtClean="0"/>
              <a:t> </a:t>
            </a:r>
            <a:r>
              <a:rPr lang="cs-CZ" i="1" dirty="0" err="1" smtClean="0"/>
              <a:t>talvella</a:t>
            </a:r>
            <a:r>
              <a:rPr lang="cs-CZ" i="1" dirty="0" smtClean="0"/>
              <a:t> </a:t>
            </a:r>
            <a:r>
              <a:rPr lang="cs-CZ" i="1" dirty="0" err="1" smtClean="0"/>
              <a:t>usein</a:t>
            </a:r>
            <a:r>
              <a:rPr lang="cs-CZ" i="1" dirty="0" smtClean="0"/>
              <a:t> </a:t>
            </a:r>
            <a:r>
              <a:rPr lang="cs-CZ" i="1" dirty="0" err="1" smtClean="0"/>
              <a:t>ulkona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Harrastatko</a:t>
            </a:r>
            <a:r>
              <a:rPr lang="cs-CZ" i="1" dirty="0" smtClean="0"/>
              <a:t> </a:t>
            </a:r>
            <a:r>
              <a:rPr lang="cs-CZ" i="1" dirty="0" err="1" smtClean="0"/>
              <a:t>jotain</a:t>
            </a:r>
            <a:r>
              <a:rPr lang="cs-CZ" i="1" dirty="0" smtClean="0"/>
              <a:t> </a:t>
            </a:r>
            <a:r>
              <a:rPr lang="cs-CZ" i="1" dirty="0" err="1" smtClean="0"/>
              <a:t>talviurheilua</a:t>
            </a:r>
            <a:r>
              <a:rPr lang="cs-CZ" i="1" dirty="0" smtClean="0"/>
              <a:t>? </a:t>
            </a:r>
            <a:r>
              <a:rPr lang="cs-CZ" i="1" dirty="0" err="1"/>
              <a:t>h</a:t>
            </a:r>
            <a:r>
              <a:rPr lang="cs-CZ" i="1" dirty="0" err="1" smtClean="0"/>
              <a:t>iihto</a:t>
            </a:r>
            <a:r>
              <a:rPr lang="cs-CZ" i="1" dirty="0" smtClean="0"/>
              <a:t>-a</a:t>
            </a:r>
            <a:endParaRPr lang="cs-CZ" i="1" dirty="0" smtClean="0"/>
          </a:p>
          <a:p>
            <a:r>
              <a:rPr lang="cs-CZ" i="1" dirty="0" err="1" smtClean="0"/>
              <a:t>Mikä</a:t>
            </a:r>
            <a:r>
              <a:rPr lang="cs-CZ" i="1" dirty="0" smtClean="0"/>
              <a:t> on </a:t>
            </a:r>
            <a:r>
              <a:rPr lang="cs-CZ" i="1" dirty="0" err="1" smtClean="0"/>
              <a:t>lempiurheilusi</a:t>
            </a:r>
            <a:r>
              <a:rPr lang="cs-CZ" i="1" dirty="0" smtClean="0"/>
              <a:t> </a:t>
            </a:r>
            <a:r>
              <a:rPr lang="cs-CZ" i="1" dirty="0" err="1" smtClean="0"/>
              <a:t>talvella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Pidätkö</a:t>
            </a:r>
            <a:r>
              <a:rPr lang="cs-CZ" i="1" dirty="0" smtClean="0"/>
              <a:t> </a:t>
            </a:r>
            <a:r>
              <a:rPr lang="cs-CZ" i="1" dirty="0" err="1" smtClean="0"/>
              <a:t>hiihtämisestä</a:t>
            </a:r>
            <a:r>
              <a:rPr lang="cs-CZ" i="1" dirty="0" smtClean="0"/>
              <a:t>/ </a:t>
            </a:r>
            <a:r>
              <a:rPr lang="cs-CZ" i="1" dirty="0" err="1" smtClean="0"/>
              <a:t>laskettelemisesta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Pidätkö</a:t>
            </a:r>
            <a:r>
              <a:rPr lang="cs-CZ" i="1" dirty="0" smtClean="0"/>
              <a:t> </a:t>
            </a:r>
            <a:r>
              <a:rPr lang="cs-CZ" i="1" dirty="0" err="1" smtClean="0"/>
              <a:t>luistelemisesta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Osaatko</a:t>
            </a:r>
            <a:r>
              <a:rPr lang="cs-CZ" i="1" dirty="0" smtClean="0"/>
              <a:t> </a:t>
            </a:r>
            <a:r>
              <a:rPr lang="cs-CZ" i="1" dirty="0" err="1" smtClean="0"/>
              <a:t>pelata</a:t>
            </a:r>
            <a:r>
              <a:rPr lang="cs-CZ" i="1" dirty="0" smtClean="0"/>
              <a:t> </a:t>
            </a:r>
            <a:r>
              <a:rPr lang="cs-CZ" i="1" dirty="0" err="1" smtClean="0"/>
              <a:t>jääkiekkoa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Harrastatko</a:t>
            </a:r>
            <a:r>
              <a:rPr lang="cs-CZ" i="1" dirty="0" smtClean="0"/>
              <a:t> </a:t>
            </a:r>
            <a:r>
              <a:rPr lang="cs-CZ" i="1" dirty="0" err="1" smtClean="0"/>
              <a:t>uintia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Haluatko</a:t>
            </a:r>
            <a:r>
              <a:rPr lang="cs-CZ" i="1" dirty="0" smtClean="0"/>
              <a:t> </a:t>
            </a:r>
            <a:r>
              <a:rPr lang="cs-CZ" i="1" dirty="0" err="1" smtClean="0"/>
              <a:t>harrastaa</a:t>
            </a:r>
            <a:r>
              <a:rPr lang="cs-CZ" i="1" dirty="0" smtClean="0"/>
              <a:t> </a:t>
            </a:r>
            <a:r>
              <a:rPr lang="cs-CZ" i="1" dirty="0" err="1" smtClean="0"/>
              <a:t>avantouintia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Seuraatko</a:t>
            </a:r>
            <a:r>
              <a:rPr lang="cs-CZ" i="1" dirty="0" smtClean="0"/>
              <a:t> </a:t>
            </a:r>
            <a:r>
              <a:rPr lang="cs-CZ" i="1" dirty="0" err="1" smtClean="0"/>
              <a:t>jotain</a:t>
            </a:r>
            <a:r>
              <a:rPr lang="cs-CZ" i="1" dirty="0" smtClean="0"/>
              <a:t> </a:t>
            </a:r>
            <a:r>
              <a:rPr lang="cs-CZ" i="1" dirty="0" err="1" smtClean="0"/>
              <a:t>urheilua</a:t>
            </a:r>
            <a:r>
              <a:rPr lang="cs-CZ" i="1" dirty="0" smtClean="0"/>
              <a:t> </a:t>
            </a:r>
            <a:r>
              <a:rPr lang="cs-CZ" i="1" dirty="0" err="1" smtClean="0"/>
              <a:t>televisiossa</a:t>
            </a:r>
            <a:r>
              <a:rPr lang="cs-CZ" i="1" dirty="0" smtClean="0"/>
              <a:t>?</a:t>
            </a:r>
          </a:p>
          <a:p>
            <a:endParaRPr lang="cs-CZ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482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HARJOITUS 3 - </a:t>
            </a:r>
            <a:r>
              <a:rPr lang="cs-CZ" dirty="0" err="1" smtClean="0"/>
              <a:t>Kerrotaan</a:t>
            </a:r>
            <a:r>
              <a:rPr lang="cs-CZ" dirty="0" smtClean="0"/>
              <a:t> </a:t>
            </a:r>
            <a:r>
              <a:rPr lang="cs-CZ" dirty="0" err="1" smtClean="0"/>
              <a:t>kuvasta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66274" cy="555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78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432048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SÄÄ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6048672" cy="5400600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fi-FI" i="1" dirty="0" smtClean="0"/>
              <a:t>Tiistaina </a:t>
            </a:r>
            <a:r>
              <a:rPr lang="fi-FI" i="1" dirty="0">
                <a:solidFill>
                  <a:srgbClr val="FF0000"/>
                </a:solidFill>
              </a:rPr>
              <a:t>Suomeen</a:t>
            </a:r>
            <a:r>
              <a:rPr lang="fi-FI" i="1" dirty="0"/>
              <a:t> saapuu </a:t>
            </a:r>
            <a:r>
              <a:rPr lang="fi-FI" i="1" dirty="0">
                <a:solidFill>
                  <a:srgbClr val="7030A0"/>
                </a:solidFill>
              </a:rPr>
              <a:t>sadealue</a:t>
            </a:r>
            <a:r>
              <a:rPr lang="fi-FI" i="1" dirty="0"/>
              <a:t>. </a:t>
            </a:r>
            <a:r>
              <a:rPr lang="fi-FI" i="1" dirty="0">
                <a:solidFill>
                  <a:srgbClr val="FFC000"/>
                </a:solidFill>
              </a:rPr>
              <a:t>Etelässä</a:t>
            </a:r>
            <a:r>
              <a:rPr lang="fi-FI" i="1" dirty="0"/>
              <a:t> sataa vettä, maan </a:t>
            </a:r>
            <a:r>
              <a:rPr lang="fi-FI" i="1" dirty="0">
                <a:solidFill>
                  <a:srgbClr val="7030A0"/>
                </a:solidFill>
              </a:rPr>
              <a:t>keskiosa</a:t>
            </a:r>
            <a:r>
              <a:rPr lang="fi-FI" i="1" dirty="0">
                <a:solidFill>
                  <a:srgbClr val="FFC000"/>
                </a:solidFill>
              </a:rPr>
              <a:t>ssa</a:t>
            </a:r>
            <a:r>
              <a:rPr lang="fi-FI" i="1" dirty="0">
                <a:solidFill>
                  <a:srgbClr val="7030A0"/>
                </a:solidFill>
              </a:rPr>
              <a:t> </a:t>
            </a:r>
            <a:r>
              <a:rPr lang="fi-FI" i="1" dirty="0"/>
              <a:t>lunta.</a:t>
            </a:r>
          </a:p>
          <a:p>
            <a:pPr marL="0" indent="0" fontAlgn="base">
              <a:buNone/>
            </a:pPr>
            <a:r>
              <a:rPr lang="fi-FI" i="1" dirty="0"/>
              <a:t>Sää myös lauhtuu. </a:t>
            </a:r>
            <a:r>
              <a:rPr lang="fi-FI" i="1" dirty="0">
                <a:solidFill>
                  <a:srgbClr val="7030A0"/>
                </a:solidFill>
              </a:rPr>
              <a:t>Etelä-Suome</a:t>
            </a:r>
            <a:r>
              <a:rPr lang="fi-FI" i="1" dirty="0">
                <a:solidFill>
                  <a:srgbClr val="FFC000"/>
                </a:solidFill>
              </a:rPr>
              <a:t>ssa</a:t>
            </a:r>
            <a:r>
              <a:rPr lang="fi-FI" i="1" dirty="0"/>
              <a:t> on </a:t>
            </a:r>
            <a:r>
              <a:rPr lang="fi-FI" i="1" dirty="0">
                <a:solidFill>
                  <a:srgbClr val="7030A0"/>
                </a:solidFill>
              </a:rPr>
              <a:t>plusasteita</a:t>
            </a:r>
            <a:r>
              <a:rPr lang="fi-FI" i="1" dirty="0"/>
              <a:t>. </a:t>
            </a:r>
            <a:r>
              <a:rPr lang="fi-FI" i="1" dirty="0">
                <a:solidFill>
                  <a:srgbClr val="FFC000"/>
                </a:solidFill>
              </a:rPr>
              <a:t>Lapissa</a:t>
            </a:r>
            <a:r>
              <a:rPr lang="fi-FI" i="1" dirty="0"/>
              <a:t> on vähän pakkasta.</a:t>
            </a:r>
          </a:p>
          <a:p>
            <a:pPr marL="0" indent="0" fontAlgn="base">
              <a:buNone/>
            </a:pPr>
            <a:r>
              <a:rPr lang="fi-FI" i="1" dirty="0">
                <a:solidFill>
                  <a:srgbClr val="7030A0"/>
                </a:solidFill>
              </a:rPr>
              <a:t>Keskiviikkona</a:t>
            </a:r>
            <a:r>
              <a:rPr lang="fi-FI" i="1" dirty="0"/>
              <a:t> </a:t>
            </a:r>
            <a:r>
              <a:rPr lang="fi-FI" i="1" dirty="0">
                <a:solidFill>
                  <a:srgbClr val="FF0000"/>
                </a:solidFill>
              </a:rPr>
              <a:t>etelään</a:t>
            </a:r>
            <a:r>
              <a:rPr lang="fi-FI" i="1" dirty="0"/>
              <a:t> saapuu uusia sateita. Päivällä sade on vettä tai räntää. </a:t>
            </a:r>
            <a:r>
              <a:rPr lang="fi-FI" i="1" dirty="0">
                <a:solidFill>
                  <a:srgbClr val="7030A0"/>
                </a:solidFill>
              </a:rPr>
              <a:t>Keskiviikkoiltana</a:t>
            </a:r>
            <a:r>
              <a:rPr lang="fi-FI" i="1" dirty="0"/>
              <a:t> sää kylmenee myös </a:t>
            </a:r>
            <a:r>
              <a:rPr lang="fi-FI" i="1" dirty="0">
                <a:solidFill>
                  <a:srgbClr val="FFC000"/>
                </a:solidFill>
              </a:rPr>
              <a:t>etelässä</a:t>
            </a:r>
            <a:r>
              <a:rPr lang="fi-FI" i="1" dirty="0"/>
              <a:t>, ja sade voi tulla lumena.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https://yle.fi/uutiset/osasto/selkouutiset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Missä</a:t>
            </a:r>
            <a:r>
              <a:rPr lang="cs-CZ" dirty="0" smtClean="0"/>
              <a:t> on </a:t>
            </a:r>
            <a:r>
              <a:rPr lang="cs-CZ" dirty="0" err="1" smtClean="0">
                <a:solidFill>
                  <a:srgbClr val="FF0000"/>
                </a:solidFill>
              </a:rPr>
              <a:t>illatiivi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ja</a:t>
            </a:r>
            <a:r>
              <a:rPr lang="cs-CZ" dirty="0" smtClean="0"/>
              <a:t> </a:t>
            </a:r>
            <a:r>
              <a:rPr lang="cs-CZ" dirty="0" err="1" smtClean="0"/>
              <a:t>missä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C000"/>
                </a:solidFill>
              </a:rPr>
              <a:t>inessiivi</a:t>
            </a:r>
            <a:r>
              <a:rPr lang="cs-CZ" dirty="0"/>
              <a:t>?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Etsi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yhdyssanat</a:t>
            </a:r>
            <a:r>
              <a:rPr lang="cs-CZ" dirty="0" smtClean="0"/>
              <a:t>. </a:t>
            </a:r>
            <a:r>
              <a:rPr lang="cs-CZ" dirty="0" err="1" smtClean="0"/>
              <a:t>Montako</a:t>
            </a:r>
            <a:r>
              <a:rPr lang="cs-CZ" dirty="0" smtClean="0"/>
              <a:t> </a:t>
            </a:r>
            <a:r>
              <a:rPr lang="cs-CZ" dirty="0" err="1" smtClean="0"/>
              <a:t>osaa</a:t>
            </a:r>
            <a:r>
              <a:rPr lang="cs-CZ" dirty="0" smtClean="0"/>
              <a:t> on </a:t>
            </a:r>
            <a:r>
              <a:rPr lang="cs-CZ" dirty="0" err="1" smtClean="0"/>
              <a:t>yhdyssanassa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81" y="332656"/>
            <a:ext cx="273829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905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746</TotalTime>
  <Words>411</Words>
  <Application>Microsoft Office PowerPoint</Application>
  <PresentationFormat>Předvádění na obrazovce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Jmění</vt:lpstr>
      <vt:lpstr>KIELI I</vt:lpstr>
      <vt:lpstr>KOTITEHTÄVÄ</vt:lpstr>
      <vt:lpstr>HARJOITUS 1 – Passiivi + objekti</vt:lpstr>
      <vt:lpstr>HARJOITUS 2 – Harrastukset</vt:lpstr>
      <vt:lpstr>TALVI</vt:lpstr>
      <vt:lpstr>TALVI – TEKSTI (oppikirja s. 109)</vt:lpstr>
      <vt:lpstr>TALVIURHEILU</vt:lpstr>
      <vt:lpstr>HARJOITUS 3 - Kerrotaan kuvasta.</vt:lpstr>
      <vt:lpstr>SÄÄ</vt:lpstr>
      <vt:lpstr>HARJOITUS  4 – Sijamuodot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 I</dc:title>
  <dc:creator>HP</dc:creator>
  <cp:lastModifiedBy>HP</cp:lastModifiedBy>
  <cp:revision>18</cp:revision>
  <dcterms:created xsi:type="dcterms:W3CDTF">2020-12-15T13:40:56Z</dcterms:created>
  <dcterms:modified xsi:type="dcterms:W3CDTF">2020-12-16T13:11:05Z</dcterms:modified>
</cp:coreProperties>
</file>