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58" r:id="rId5"/>
    <p:sldId id="259" r:id="rId6"/>
    <p:sldId id="262" r:id="rId7"/>
    <p:sldId id="263" r:id="rId8"/>
    <p:sldId id="261" r:id="rId9"/>
    <p:sldId id="265" r:id="rId10"/>
    <p:sldId id="267" r:id="rId11"/>
    <p:sldId id="266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8906CF-00EA-459D-9685-6095C6549C7F}" type="datetimeFigureOut">
              <a:rPr lang="cs-CZ" smtClean="0"/>
              <a:t>18. 12. 2020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D66FF1D-624D-4F0E-9596-D6CCA2F391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JOULU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863929"/>
            <a:ext cx="1621631" cy="22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2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– </a:t>
            </a:r>
            <a:r>
              <a:rPr lang="cs-CZ" dirty="0" err="1" smtClean="0"/>
              <a:t>Käytä</a:t>
            </a:r>
            <a:r>
              <a:rPr lang="cs-CZ" dirty="0" smtClean="0"/>
              <a:t> </a:t>
            </a:r>
            <a:r>
              <a:rPr lang="cs-CZ" dirty="0" err="1" smtClean="0"/>
              <a:t>imperfektiä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Kun </a:t>
            </a:r>
            <a:r>
              <a:rPr lang="cs-CZ" i="1" dirty="0" err="1"/>
              <a:t>olin</a:t>
            </a:r>
            <a:r>
              <a:rPr lang="cs-CZ" i="1" dirty="0"/>
              <a:t> </a:t>
            </a:r>
            <a:r>
              <a:rPr lang="cs-CZ" i="1" dirty="0" err="1"/>
              <a:t>lapsi</a:t>
            </a:r>
            <a:r>
              <a:rPr lang="cs-CZ" i="1" dirty="0"/>
              <a:t>, </a:t>
            </a:r>
            <a:r>
              <a:rPr lang="cs-CZ" i="1" dirty="0" err="1" smtClean="0"/>
              <a:t>jouluna</a:t>
            </a:r>
            <a:r>
              <a:rPr lang="cs-CZ" i="1" dirty="0" smtClean="0"/>
              <a:t> </a:t>
            </a:r>
            <a:r>
              <a:rPr lang="cs-CZ" i="1" dirty="0" err="1" smtClean="0"/>
              <a:t>heräsin</a:t>
            </a:r>
            <a:r>
              <a:rPr lang="cs-CZ" i="1" dirty="0" smtClean="0"/>
              <a:t> </a:t>
            </a:r>
            <a:r>
              <a:rPr lang="cs-CZ" i="1" dirty="0" err="1" smtClean="0"/>
              <a:t>aina</a:t>
            </a:r>
            <a:r>
              <a:rPr lang="cs-CZ" i="1" dirty="0" smtClean="0"/>
              <a:t> </a:t>
            </a:r>
            <a:r>
              <a:rPr lang="cs-CZ" i="1" dirty="0" err="1" smtClean="0"/>
              <a:t>aikaisin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smtClean="0"/>
              <a:t>Kun </a:t>
            </a:r>
            <a:r>
              <a:rPr lang="cs-CZ" i="1" dirty="0" err="1" smtClean="0"/>
              <a:t>olin</a:t>
            </a:r>
            <a:r>
              <a:rPr lang="cs-CZ" i="1" dirty="0" smtClean="0"/>
              <a:t> </a:t>
            </a:r>
            <a:r>
              <a:rPr lang="cs-CZ" i="1" dirty="0" err="1" smtClean="0"/>
              <a:t>lapsi</a:t>
            </a:r>
            <a:r>
              <a:rPr lang="cs-CZ" i="1" dirty="0" smtClean="0"/>
              <a:t>,……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3812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VIIVI JA WAGNER -SARJAKUVA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11848" cy="281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5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JOULUKORTTI JA -TERVEHDYS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HYVÄÄ JOULUA!</a:t>
            </a:r>
          </a:p>
          <a:p>
            <a:pPr marL="0" indent="0">
              <a:buNone/>
            </a:pPr>
            <a:r>
              <a:rPr lang="cs-CZ" i="1" dirty="0" smtClean="0"/>
              <a:t>HAUSKAA JOULUA!</a:t>
            </a:r>
          </a:p>
          <a:p>
            <a:pPr marL="0" indent="0">
              <a:buNone/>
            </a:pPr>
            <a:r>
              <a:rPr lang="cs-CZ" i="1" dirty="0" smtClean="0"/>
              <a:t>RAUHALLISTA JOULUA!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ONNELLISTA UUTTA VUOTTA!</a:t>
            </a:r>
            <a:endParaRPr lang="cs-CZ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09" y="1772816"/>
            <a:ext cx="22675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7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/>
          <a:stretch/>
        </p:blipFill>
        <p:spPr bwMode="auto">
          <a:xfrm>
            <a:off x="1907703" y="347378"/>
            <a:ext cx="4883059" cy="61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5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TEKSTI – Joulu (</a:t>
            </a:r>
            <a:r>
              <a:rPr lang="cs-CZ" dirty="0" err="1" smtClean="0"/>
              <a:t>oppikirja</a:t>
            </a:r>
            <a:r>
              <a:rPr lang="cs-CZ" dirty="0" smtClean="0"/>
              <a:t> – s. 129)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 dirty="0" err="1" smtClean="0"/>
              <a:t>Minne</a:t>
            </a:r>
            <a:r>
              <a:rPr lang="cs-CZ" i="1" dirty="0" smtClean="0"/>
              <a:t> </a:t>
            </a:r>
            <a:r>
              <a:rPr lang="cs-CZ" i="1" dirty="0" err="1" smtClean="0"/>
              <a:t>suomalaiset</a:t>
            </a:r>
            <a:r>
              <a:rPr lang="cs-CZ" i="1" dirty="0" smtClean="0"/>
              <a:t> </a:t>
            </a:r>
            <a:r>
              <a:rPr lang="cs-CZ" i="1" dirty="0" err="1" smtClean="0"/>
              <a:t>matkustavat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Miksi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Millä</a:t>
            </a:r>
            <a:r>
              <a:rPr lang="cs-CZ" i="1" dirty="0" smtClean="0"/>
              <a:t> </a:t>
            </a:r>
            <a:r>
              <a:rPr lang="cs-CZ" i="1" dirty="0" err="1" smtClean="0"/>
              <a:t>joulupukit</a:t>
            </a:r>
            <a:r>
              <a:rPr lang="cs-CZ" i="1" dirty="0" smtClean="0"/>
              <a:t> </a:t>
            </a:r>
            <a:r>
              <a:rPr lang="cs-CZ" i="1" dirty="0" err="1" smtClean="0"/>
              <a:t>lentävät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syodään</a:t>
            </a:r>
            <a:r>
              <a:rPr lang="cs-CZ" i="1" dirty="0" smtClean="0"/>
              <a:t> </a:t>
            </a:r>
            <a:r>
              <a:rPr lang="cs-CZ" i="1" dirty="0" err="1" smtClean="0"/>
              <a:t>jouluaamuna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syödään</a:t>
            </a:r>
            <a:r>
              <a:rPr lang="cs-CZ" i="1" dirty="0" smtClean="0"/>
              <a:t> </a:t>
            </a:r>
            <a:r>
              <a:rPr lang="cs-CZ" i="1" dirty="0" err="1" smtClean="0"/>
              <a:t>kinkun</a:t>
            </a:r>
            <a:r>
              <a:rPr lang="cs-CZ" i="1" dirty="0" smtClean="0"/>
              <a:t> </a:t>
            </a:r>
            <a:r>
              <a:rPr lang="cs-CZ" i="1" dirty="0" err="1" smtClean="0"/>
              <a:t>jälkeen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käydään</a:t>
            </a:r>
            <a:r>
              <a:rPr lang="cs-CZ" i="1" dirty="0" smtClean="0"/>
              <a:t> </a:t>
            </a:r>
            <a:r>
              <a:rPr lang="cs-CZ" i="1" dirty="0" err="1" smtClean="0"/>
              <a:t>joulupäivänä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tapaninpäivänä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/>
              <a:t>r</a:t>
            </a:r>
            <a:r>
              <a:rPr lang="cs-CZ" i="1" dirty="0" err="1" smtClean="0"/>
              <a:t>uoka</a:t>
            </a:r>
            <a:r>
              <a:rPr lang="cs-CZ" i="1" dirty="0" smtClean="0"/>
              <a:t> – </a:t>
            </a:r>
            <a:r>
              <a:rPr lang="cs-CZ" i="1" dirty="0" err="1" smtClean="0"/>
              <a:t>ruoa</a:t>
            </a:r>
            <a:r>
              <a:rPr lang="cs-CZ" i="1" dirty="0" smtClean="0"/>
              <a:t>-t /</a:t>
            </a:r>
            <a:r>
              <a:rPr lang="cs-CZ" i="1" dirty="0" err="1" smtClean="0"/>
              <a:t>ruua</a:t>
            </a:r>
            <a:r>
              <a:rPr lang="cs-CZ" i="1" dirty="0" smtClean="0"/>
              <a:t>-t</a:t>
            </a:r>
          </a:p>
          <a:p>
            <a:pPr marL="0" indent="0">
              <a:buNone/>
            </a:pPr>
            <a:r>
              <a:rPr lang="cs-CZ" i="1" dirty="0" err="1" smtClean="0"/>
              <a:t>rauha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Missä</a:t>
            </a:r>
            <a:r>
              <a:rPr lang="cs-CZ" dirty="0" smtClean="0"/>
              <a:t> </a:t>
            </a:r>
            <a:r>
              <a:rPr lang="cs-CZ" dirty="0" err="1" smtClean="0"/>
              <a:t>lauseessa</a:t>
            </a:r>
            <a:r>
              <a:rPr lang="cs-CZ" dirty="0" smtClean="0"/>
              <a:t> on </a:t>
            </a:r>
            <a:r>
              <a:rPr lang="cs-CZ" dirty="0" err="1" smtClean="0"/>
              <a:t>passiivia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i="1" dirty="0" err="1"/>
              <a:t>v</a:t>
            </a:r>
            <a:r>
              <a:rPr lang="cs-CZ" i="1" dirty="0" err="1" smtClean="0"/>
              <a:t>iedä</a:t>
            </a:r>
            <a:r>
              <a:rPr lang="cs-CZ" i="1" dirty="0" smtClean="0"/>
              <a:t> (2) – </a:t>
            </a:r>
            <a:r>
              <a:rPr lang="cs-CZ" i="1" dirty="0" err="1" smtClean="0"/>
              <a:t>viedään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v</a:t>
            </a:r>
            <a:r>
              <a:rPr lang="cs-CZ" i="1" dirty="0" err="1" smtClean="0"/>
              <a:t>iettää</a:t>
            </a:r>
            <a:r>
              <a:rPr lang="cs-CZ" i="1" dirty="0" smtClean="0"/>
              <a:t> (1) – </a:t>
            </a:r>
            <a:r>
              <a:rPr lang="cs-CZ" i="1" dirty="0" err="1" smtClean="0"/>
              <a:t>vietetään</a:t>
            </a:r>
            <a:r>
              <a:rPr lang="cs-CZ" i="1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Missä</a:t>
            </a:r>
            <a:r>
              <a:rPr lang="cs-CZ" dirty="0" smtClean="0"/>
              <a:t> </a:t>
            </a:r>
            <a:r>
              <a:rPr lang="cs-CZ" dirty="0" err="1" smtClean="0"/>
              <a:t>muodossa</a:t>
            </a:r>
            <a:r>
              <a:rPr lang="cs-CZ" dirty="0" smtClean="0"/>
              <a:t> on </a:t>
            </a:r>
            <a:r>
              <a:rPr lang="cs-CZ" dirty="0" err="1" smtClean="0"/>
              <a:t>passiivilauseen</a:t>
            </a:r>
            <a:r>
              <a:rPr lang="cs-CZ" dirty="0" smtClean="0"/>
              <a:t> </a:t>
            </a:r>
            <a:r>
              <a:rPr lang="cs-CZ" dirty="0" err="1" smtClean="0"/>
              <a:t>objekti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Viedään</a:t>
            </a:r>
            <a:r>
              <a:rPr lang="cs-CZ" i="1" dirty="0" smtClean="0"/>
              <a:t> </a:t>
            </a:r>
            <a:r>
              <a:rPr lang="cs-CZ" i="1" u="sng" dirty="0" err="1" smtClean="0"/>
              <a:t>kynttilä</a:t>
            </a:r>
            <a:r>
              <a:rPr lang="cs-CZ" i="1" dirty="0" smtClean="0"/>
              <a:t> </a:t>
            </a:r>
            <a:r>
              <a:rPr lang="cs-CZ" i="1" dirty="0" err="1" smtClean="0"/>
              <a:t>haudalle</a:t>
            </a:r>
            <a:r>
              <a:rPr lang="cs-CZ" i="1" dirty="0" smtClean="0"/>
              <a:t>. X </a:t>
            </a: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vien</a:t>
            </a:r>
            <a:r>
              <a:rPr lang="cs-CZ" i="1" dirty="0" smtClean="0"/>
              <a:t> </a:t>
            </a:r>
            <a:r>
              <a:rPr lang="cs-CZ" i="1" u="sng" dirty="0" err="1" smtClean="0"/>
              <a:t>kynttilän</a:t>
            </a:r>
            <a:r>
              <a:rPr lang="cs-CZ" i="1" dirty="0" smtClean="0"/>
              <a:t> </a:t>
            </a:r>
            <a:r>
              <a:rPr lang="cs-CZ" i="1" dirty="0" err="1" smtClean="0"/>
              <a:t>haudalle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Alkupalana</a:t>
            </a:r>
            <a:r>
              <a:rPr lang="cs-CZ" i="1" dirty="0" smtClean="0"/>
              <a:t> </a:t>
            </a:r>
            <a:r>
              <a:rPr lang="cs-CZ" i="1" dirty="0" err="1" smtClean="0"/>
              <a:t>syödään</a:t>
            </a:r>
            <a:r>
              <a:rPr lang="cs-CZ" i="1" dirty="0" smtClean="0"/>
              <a:t> </a:t>
            </a:r>
            <a:r>
              <a:rPr lang="cs-CZ" i="1" u="sng" dirty="0" err="1" smtClean="0"/>
              <a:t>lohta</a:t>
            </a:r>
            <a:r>
              <a:rPr lang="cs-CZ" i="1" dirty="0" smtClean="0"/>
              <a:t> </a:t>
            </a:r>
            <a:r>
              <a:rPr lang="cs-CZ" i="1" dirty="0" err="1" smtClean="0"/>
              <a:t>tai</a:t>
            </a:r>
            <a:r>
              <a:rPr lang="cs-CZ" i="1" dirty="0" smtClean="0"/>
              <a:t> </a:t>
            </a:r>
            <a:r>
              <a:rPr lang="cs-CZ" i="1" u="sng" dirty="0" err="1" smtClean="0"/>
              <a:t>silliä</a:t>
            </a:r>
            <a:r>
              <a:rPr lang="cs-CZ" i="1" dirty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u="sng" dirty="0" err="1" smtClean="0"/>
              <a:t>rosollia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smtClean="0"/>
              <a:t>Kun </a:t>
            </a:r>
            <a:r>
              <a:rPr lang="cs-CZ" i="1" u="sng" dirty="0" err="1" smtClean="0"/>
              <a:t>joulukuusta</a:t>
            </a:r>
            <a:r>
              <a:rPr lang="cs-CZ" i="1" dirty="0" smtClean="0"/>
              <a:t> </a:t>
            </a:r>
            <a:r>
              <a:rPr lang="cs-CZ" i="1" dirty="0" err="1" smtClean="0"/>
              <a:t>koristellaan</a:t>
            </a:r>
            <a:r>
              <a:rPr lang="cs-CZ" i="1" dirty="0" smtClean="0"/>
              <a:t>, </a:t>
            </a:r>
            <a:r>
              <a:rPr lang="cs-CZ" i="1" dirty="0" err="1" smtClean="0"/>
              <a:t>tarjoillaan</a:t>
            </a:r>
            <a:r>
              <a:rPr lang="cs-CZ" i="1" dirty="0" smtClean="0"/>
              <a:t> </a:t>
            </a:r>
            <a:r>
              <a:rPr lang="cs-CZ" i="1" u="sng" dirty="0" err="1" smtClean="0"/>
              <a:t>jouluglögit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86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 smtClean="0"/>
              <a:t>MISSÄ JOULUPUKKI ASUU?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5"/>
            <a:ext cx="8424936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i="1" dirty="0"/>
              <a:t>Suomalaiset ovat varmoja, että </a:t>
            </a:r>
            <a:r>
              <a:rPr lang="cs-CZ" i="1" dirty="0"/>
              <a:t>J</a:t>
            </a:r>
            <a:r>
              <a:rPr lang="fi-FI" i="1" dirty="0" smtClean="0"/>
              <a:t>oulupukki </a:t>
            </a:r>
            <a:r>
              <a:rPr lang="fi-FI" i="1" dirty="0"/>
              <a:t>asuu Lapissa Korvatunturilla. Siellä pukki valmistaa tonttujen kanssa koko vuoden lahjoja. Jouluaaton aamuna pukki valjastaa porot reen eteen ja lähtee jakamaan lahjoja kilteille lapsille.</a:t>
            </a:r>
          </a:p>
          <a:p>
            <a:pPr marL="0" indent="0">
              <a:buNone/>
            </a:pPr>
            <a:r>
              <a:rPr lang="cs-CZ" i="1" dirty="0" err="1" smtClean="0"/>
              <a:t>Mutta</a:t>
            </a:r>
            <a:r>
              <a:rPr lang="cs-CZ" i="1" dirty="0" smtClean="0"/>
              <a:t> </a:t>
            </a: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muut</a:t>
            </a:r>
            <a:r>
              <a:rPr lang="cs-CZ" i="1" dirty="0" smtClean="0"/>
              <a:t> </a:t>
            </a:r>
            <a:r>
              <a:rPr lang="cs-CZ" i="1" dirty="0" err="1" smtClean="0"/>
              <a:t>ajattelevat</a:t>
            </a:r>
            <a:r>
              <a:rPr lang="cs-CZ" i="1" dirty="0" smtClean="0"/>
              <a:t>?</a:t>
            </a:r>
            <a:r>
              <a:rPr lang="fi-FI" i="1" dirty="0" smtClean="0"/>
              <a:t> </a:t>
            </a:r>
            <a:r>
              <a:rPr lang="fi-FI" i="1" dirty="0"/>
              <a:t>Tanskalaiset uskovat, että pukki asuu Grönlannissa. Sveitsiläiset taas </a:t>
            </a:r>
            <a:r>
              <a:rPr lang="cs-CZ" i="1" dirty="0" err="1" smtClean="0"/>
              <a:t>luulevat</a:t>
            </a:r>
            <a:r>
              <a:rPr lang="fi-FI" i="1" dirty="0" smtClean="0"/>
              <a:t>, </a:t>
            </a:r>
            <a:r>
              <a:rPr lang="fi-FI" i="1" dirty="0"/>
              <a:t>että pukki tulee jouluna Saksasta Schwarzwaldin metsästä. Suomalaislasten mielestä pukki asuu </a:t>
            </a:r>
            <a:r>
              <a:rPr lang="cs-CZ" i="1" dirty="0" smtClean="0"/>
              <a:t>Joulu</a:t>
            </a:r>
            <a:r>
              <a:rPr lang="fi-FI" i="1" dirty="0" smtClean="0"/>
              <a:t>muorinsa </a:t>
            </a:r>
            <a:r>
              <a:rPr lang="fi-FI" i="1" dirty="0"/>
              <a:t>kanssa Korvatunturilla lähes 500 metrin korkeudessa Suomen ja Venäjän rajalla.</a:t>
            </a:r>
          </a:p>
          <a:p>
            <a:pPr marL="0" indent="0">
              <a:buNone/>
            </a:pPr>
            <a:r>
              <a:rPr lang="fi-FI" i="1" dirty="0"/>
              <a:t>Ehkä pukilla onkin monta asuntoa eri puolilla maailmaa?</a:t>
            </a:r>
          </a:p>
          <a:p>
            <a:endParaRPr lang="fi-FI" i="1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2843808" cy="159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7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3816424" cy="994122"/>
          </a:xfrm>
        </p:spPr>
        <p:txBody>
          <a:bodyPr/>
          <a:lstStyle/>
          <a:p>
            <a:r>
              <a:rPr lang="cs-CZ" dirty="0" smtClean="0"/>
              <a:t>JOULURUOKA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4" y="2204864"/>
            <a:ext cx="7344816" cy="43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/>
          <a:stretch/>
        </p:blipFill>
        <p:spPr bwMode="auto">
          <a:xfrm>
            <a:off x="4572000" y="548680"/>
            <a:ext cx="3487575" cy="21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7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RIISIPUURO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2 dl	</a:t>
            </a:r>
            <a:r>
              <a:rPr lang="fi-FI" dirty="0" smtClean="0"/>
              <a:t>vettä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2 dl	</a:t>
            </a:r>
            <a:r>
              <a:rPr lang="fi-FI" dirty="0" smtClean="0"/>
              <a:t>puuroriisiä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 l	</a:t>
            </a:r>
            <a:r>
              <a:rPr lang="fi-FI" dirty="0" smtClean="0"/>
              <a:t>maitoa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½ tl	</a:t>
            </a:r>
            <a:r>
              <a:rPr lang="fi-FI" dirty="0" smtClean="0"/>
              <a:t>suolaa</a:t>
            </a:r>
            <a:endParaRPr lang="cs-CZ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736997"/>
            <a:ext cx="3923928" cy="29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3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JOULULAULUT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53501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Joulupuu</a:t>
            </a:r>
            <a:r>
              <a:rPr lang="cs-CZ" dirty="0" smtClean="0"/>
              <a:t> on </a:t>
            </a:r>
            <a:r>
              <a:rPr lang="cs-CZ" dirty="0" err="1" smtClean="0"/>
              <a:t>rakennettu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Tonttujen</a:t>
            </a:r>
            <a:r>
              <a:rPr lang="cs-CZ" dirty="0" smtClean="0"/>
              <a:t> </a:t>
            </a:r>
            <a:r>
              <a:rPr lang="cs-CZ" dirty="0" err="1" smtClean="0"/>
              <a:t>jouluyö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Varpunen</a:t>
            </a:r>
            <a:r>
              <a:rPr lang="cs-CZ" dirty="0" smtClean="0"/>
              <a:t> </a:t>
            </a:r>
            <a:r>
              <a:rPr lang="cs-CZ" dirty="0" err="1" smtClean="0"/>
              <a:t>jouluaamuna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Jouluyö</a:t>
            </a:r>
            <a:r>
              <a:rPr lang="cs-CZ" dirty="0" smtClean="0"/>
              <a:t>, </a:t>
            </a:r>
            <a:r>
              <a:rPr lang="cs-CZ" dirty="0" err="1" smtClean="0"/>
              <a:t>juhlayö</a:t>
            </a:r>
            <a:r>
              <a:rPr lang="cs-CZ" dirty="0" smtClean="0"/>
              <a:t> (Tichá noc)</a:t>
            </a:r>
          </a:p>
          <a:p>
            <a:pPr marL="0" indent="0">
              <a:buNone/>
            </a:pPr>
            <a:r>
              <a:rPr lang="cs-CZ" dirty="0" err="1" smtClean="0"/>
              <a:t>Kulkuset</a:t>
            </a:r>
            <a:r>
              <a:rPr lang="cs-CZ" dirty="0" smtClean="0"/>
              <a:t> (Rolničky)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95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MITÄ TEHDÄÄN JOULUNA?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1447800"/>
            <a:ext cx="467139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dirty="0" smtClean="0"/>
              <a:t>KYSYMYKSET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5328592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 </a:t>
            </a:r>
            <a:r>
              <a:rPr lang="cs-CZ" i="1" dirty="0" err="1" smtClean="0"/>
              <a:t>tehdään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 </a:t>
            </a:r>
            <a:r>
              <a:rPr lang="cs-CZ" i="1" dirty="0" err="1" smtClean="0"/>
              <a:t>syödään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 </a:t>
            </a:r>
            <a:r>
              <a:rPr lang="cs-CZ" i="1" dirty="0" err="1" smtClean="0"/>
              <a:t>juodaan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Millä</a:t>
            </a:r>
            <a:r>
              <a:rPr lang="cs-CZ" i="1" dirty="0" smtClean="0"/>
              <a:t> </a:t>
            </a:r>
            <a:r>
              <a:rPr lang="cs-CZ" i="1" dirty="0" err="1" smtClean="0"/>
              <a:t>joulukuusi</a:t>
            </a:r>
            <a:r>
              <a:rPr lang="cs-CZ" i="1" dirty="0" smtClean="0"/>
              <a:t> </a:t>
            </a:r>
            <a:r>
              <a:rPr lang="cs-CZ" i="1" dirty="0" err="1" smtClean="0"/>
              <a:t>koristellaan</a:t>
            </a:r>
            <a:r>
              <a:rPr lang="cs-CZ" i="1" dirty="0" smtClean="0"/>
              <a:t>? </a:t>
            </a:r>
            <a:endParaRPr lang="cs-CZ" i="1" dirty="0" smtClean="0"/>
          </a:p>
          <a:p>
            <a:r>
              <a:rPr lang="cs-CZ" i="1" dirty="0" err="1" smtClean="0"/>
              <a:t>Mihin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 </a:t>
            </a:r>
            <a:r>
              <a:rPr lang="cs-CZ" i="1" dirty="0" err="1" smtClean="0"/>
              <a:t>matkustetaan</a:t>
            </a:r>
            <a:r>
              <a:rPr lang="cs-CZ" i="1" dirty="0" smtClean="0"/>
              <a:t>?</a:t>
            </a:r>
          </a:p>
          <a:p>
            <a:endParaRPr lang="cs-CZ" i="1" dirty="0" smtClean="0"/>
          </a:p>
          <a:p>
            <a:r>
              <a:rPr lang="cs-CZ" i="1" dirty="0" err="1" smtClean="0"/>
              <a:t>Pidätkö</a:t>
            </a:r>
            <a:r>
              <a:rPr lang="cs-CZ" i="1" dirty="0" smtClean="0"/>
              <a:t> </a:t>
            </a:r>
            <a:r>
              <a:rPr lang="cs-CZ" i="1" dirty="0" err="1" smtClean="0"/>
              <a:t>Kulkuset-joululaulusta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Pidätkö</a:t>
            </a:r>
            <a:r>
              <a:rPr lang="cs-CZ" i="1" dirty="0" smtClean="0"/>
              <a:t> </a:t>
            </a:r>
            <a:r>
              <a:rPr lang="cs-CZ" i="1" dirty="0" err="1" smtClean="0"/>
              <a:t>riisipuurosta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Pidätkö</a:t>
            </a:r>
            <a:r>
              <a:rPr lang="cs-CZ" i="1" dirty="0" smtClean="0"/>
              <a:t> </a:t>
            </a:r>
            <a:r>
              <a:rPr lang="cs-CZ" i="1" dirty="0" err="1" smtClean="0"/>
              <a:t>perunasalaatista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Osaatko</a:t>
            </a:r>
            <a:r>
              <a:rPr lang="cs-CZ" i="1" dirty="0" smtClean="0"/>
              <a:t> </a:t>
            </a:r>
            <a:r>
              <a:rPr lang="cs-CZ" i="1" dirty="0" err="1" smtClean="0"/>
              <a:t>leipoa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Tykkäätkö</a:t>
            </a:r>
            <a:r>
              <a:rPr lang="cs-CZ" i="1" dirty="0" smtClean="0"/>
              <a:t> </a:t>
            </a:r>
            <a:r>
              <a:rPr lang="cs-CZ" i="1" dirty="0" err="1" smtClean="0"/>
              <a:t>kalakeitosta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Kenen</a:t>
            </a:r>
            <a:r>
              <a:rPr lang="cs-CZ" i="1" dirty="0" smtClean="0"/>
              <a:t> </a:t>
            </a:r>
            <a:r>
              <a:rPr lang="cs-CZ" i="1" dirty="0" err="1" smtClean="0"/>
              <a:t>kanssa</a:t>
            </a:r>
            <a:r>
              <a:rPr lang="cs-CZ" i="1" dirty="0" smtClean="0"/>
              <a:t> </a:t>
            </a:r>
            <a:r>
              <a:rPr lang="cs-CZ" i="1" dirty="0" err="1" smtClean="0"/>
              <a:t>olet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olet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haluaisit</a:t>
            </a:r>
            <a:r>
              <a:rPr lang="cs-CZ" i="1" dirty="0" smtClean="0"/>
              <a:t> </a:t>
            </a:r>
            <a:r>
              <a:rPr lang="cs-CZ" i="1" dirty="0" err="1" smtClean="0"/>
              <a:t>olla</a:t>
            </a:r>
            <a:r>
              <a:rPr lang="cs-CZ" i="1" dirty="0" smtClean="0"/>
              <a:t> </a:t>
            </a:r>
            <a:r>
              <a:rPr lang="cs-CZ" i="1" dirty="0" err="1" smtClean="0"/>
              <a:t>jouluna</a:t>
            </a:r>
            <a:r>
              <a:rPr lang="cs-CZ" i="1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327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455</TotalTime>
  <Words>300</Words>
  <Application>Microsoft Office PowerPoint</Application>
  <PresentationFormat>Předvádění na obrazovce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Jmění</vt:lpstr>
      <vt:lpstr>KIELI I</vt:lpstr>
      <vt:lpstr>Prezentace aplikace PowerPoint</vt:lpstr>
      <vt:lpstr>TEKSTI – Joulu (oppikirja – s. 129)</vt:lpstr>
      <vt:lpstr>MISSÄ JOULUPUKKI ASUU?</vt:lpstr>
      <vt:lpstr>JOULURUOKA</vt:lpstr>
      <vt:lpstr>RIISIPUURO</vt:lpstr>
      <vt:lpstr>JOULULAULUT</vt:lpstr>
      <vt:lpstr>MITÄ TEHDÄÄN JOULUNA?</vt:lpstr>
      <vt:lpstr>KYSYMYKSET</vt:lpstr>
      <vt:lpstr>HARJOITUS – Käytä imperfektiä</vt:lpstr>
      <vt:lpstr>VIIVI JA WAGNER -SARJAKUVA</vt:lpstr>
      <vt:lpstr>JOULUKORTTI JA -TERVEHDYS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16</cp:revision>
  <dcterms:created xsi:type="dcterms:W3CDTF">2020-12-16T23:06:42Z</dcterms:created>
  <dcterms:modified xsi:type="dcterms:W3CDTF">2020-12-18T10:31:16Z</dcterms:modified>
</cp:coreProperties>
</file>