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handoutMasterIdLst>
    <p:handoutMasterId r:id="rId15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0080625" cy="7559675"/>
  <p:notesSz cx="7559675" cy="106918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1" d="100"/>
          <a:sy n="71" d="100"/>
        </p:scale>
        <p:origin x="1502" y="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>
            <a:extLst>
              <a:ext uri="{FF2B5EF4-FFF2-40B4-BE49-F238E27FC236}">
                <a16:creationId xmlns:a16="http://schemas.microsoft.com/office/drawing/2014/main" id="{25757A26-36C1-4944-89A0-349406422EBE}"/>
              </a:ext>
            </a:extLst>
          </p:cNvPr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none" lIns="90004" tIns="44997" rIns="90004" bIns="44997" anchor="t" anchorCtr="0" compatLnSpc="0">
            <a:noAutofit/>
          </a:bodyPr>
          <a:lstStyle/>
          <a:p>
            <a:pPr marL="0" marR="0" lvl="0" indent="0" algn="l" defTabSz="4572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cs-CZ" sz="1400" b="0" i="0" u="none" strike="noStrike" kern="1200" cap="none" spc="0" baseline="0">
              <a:solidFill>
                <a:srgbClr val="000000"/>
              </a:solidFill>
              <a:uFillTx/>
              <a:latin typeface="Liberation Sans" pitchFamily="18"/>
              <a:ea typeface="Microsoft YaHei" pitchFamily="2"/>
              <a:cs typeface="Arial" pitchFamily="2"/>
            </a:endParaRP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10A526C2-9DE7-4B1D-BCBF-813EBB8AD10B}"/>
              </a:ext>
            </a:extLst>
          </p:cNvPr>
          <p:cNvSpPr txBox="1">
            <a:spLocks noGrp="1"/>
          </p:cNvSpPr>
          <p:nvPr>
            <p:ph type="dt" sz="quarter" idx="1"/>
          </p:nvPr>
        </p:nvSpPr>
        <p:spPr>
          <a:xfrm>
            <a:off x="4278962" y="0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none" lIns="90004" tIns="44997" rIns="90004" bIns="44997" anchor="t" anchorCtr="0" compatLnSpc="0">
            <a:noAutofit/>
          </a:bodyPr>
          <a:lstStyle/>
          <a:p>
            <a:pPr marL="0" marR="0" lvl="0" indent="0" algn="r" defTabSz="4572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cs-CZ" sz="1400" b="0" i="0" u="none" strike="noStrike" kern="1200" cap="none" spc="0" baseline="0">
              <a:solidFill>
                <a:srgbClr val="000000"/>
              </a:solidFill>
              <a:uFillTx/>
              <a:latin typeface="Liberation Sans" pitchFamily="18"/>
              <a:ea typeface="Microsoft YaHei" pitchFamily="2"/>
              <a:cs typeface="Arial" pitchFamily="2"/>
            </a:endParaRP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FB3C6D4E-47DE-4513-A8EE-2AB8986A6536}"/>
              </a:ext>
            </a:extLst>
          </p:cNvPr>
          <p:cNvSpPr txBox="1">
            <a:spLocks noGrp="1"/>
          </p:cNvSpPr>
          <p:nvPr>
            <p:ph type="ftr" sz="quarter" idx="2"/>
          </p:nvPr>
        </p:nvSpPr>
        <p:spPr>
          <a:xfrm>
            <a:off x="0" y="10157402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none" lIns="90004" tIns="44997" rIns="90004" bIns="44997" anchor="b" anchorCtr="0" compatLnSpc="0">
            <a:noAutofit/>
          </a:bodyPr>
          <a:lstStyle/>
          <a:p>
            <a:pPr marL="0" marR="0" lvl="0" indent="0" algn="l" defTabSz="4572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cs-CZ" sz="1400" b="0" i="0" u="none" strike="noStrike" kern="1200" cap="none" spc="0" baseline="0">
              <a:solidFill>
                <a:srgbClr val="000000"/>
              </a:solidFill>
              <a:uFillTx/>
              <a:latin typeface="Liberation Sans" pitchFamily="18"/>
              <a:ea typeface="Microsoft YaHei" pitchFamily="2"/>
              <a:cs typeface="Arial" pitchFamily="2"/>
            </a:endParaRP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C93D3739-E765-4134-A645-5E601D84AEBD}"/>
              </a:ext>
            </a:extLst>
          </p:cNvPr>
          <p:cNvSpPr txBox="1">
            <a:spLocks noGrp="1"/>
          </p:cNvSpPr>
          <p:nvPr>
            <p:ph type="sldNum" sz="quarter" idx="3"/>
          </p:nvPr>
        </p:nvSpPr>
        <p:spPr>
          <a:xfrm>
            <a:off x="4278962" y="10157402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none" lIns="90004" tIns="44997" rIns="90004" bIns="44997" anchor="b" anchorCtr="0" compatLnSpc="0">
            <a:noAutofit/>
          </a:bodyPr>
          <a:lstStyle/>
          <a:p>
            <a:pPr marL="0" marR="0" lvl="0" indent="0" algn="r" defTabSz="4572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6B267F84-787F-40FE-80C1-D312B2715E0B}" type="slidenum">
              <a:t>‹#›</a:t>
            </a:fld>
            <a:endParaRPr lang="cs-CZ" sz="1400" b="0" i="0" u="none" strike="noStrike" kern="1200" cap="none" spc="0" baseline="0">
              <a:solidFill>
                <a:srgbClr val="000000"/>
              </a:solidFill>
              <a:uFillTx/>
              <a:latin typeface="Liberation Sans" pitchFamily="18"/>
              <a:ea typeface="Microsoft YaHei" pitchFamily="2"/>
              <a:cs typeface="Arial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67532221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>
            <a:extLst>
              <a:ext uri="{FF2B5EF4-FFF2-40B4-BE49-F238E27FC236}">
                <a16:creationId xmlns:a16="http://schemas.microsoft.com/office/drawing/2014/main" id="{AFED12C6-1150-4B68-B384-45A8C5ADFB01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07000" y="812517"/>
            <a:ext cx="5345280" cy="4008958"/>
          </a:xfrm>
          <a:prstGeom prst="rect">
            <a:avLst/>
          </a:prstGeom>
          <a:noFill/>
          <a:ln>
            <a:noFill/>
            <a:prstDash val="solid"/>
          </a:ln>
        </p:spPr>
      </p:sp>
      <p:sp>
        <p:nvSpPr>
          <p:cNvPr id="3" name="Zástupný symbol pro poznámky 2">
            <a:extLst>
              <a:ext uri="{FF2B5EF4-FFF2-40B4-BE49-F238E27FC236}">
                <a16:creationId xmlns:a16="http://schemas.microsoft.com/office/drawing/2014/main" id="{9D0735A4-1FDF-498E-A6EF-41243CFB8C9F}"/>
              </a:ext>
            </a:extLst>
          </p:cNvPr>
          <p:cNvSpPr txBox="1">
            <a:spLocks noGrp="1"/>
          </p:cNvSpPr>
          <p:nvPr>
            <p:ph type="body" sz="quarter" idx="3"/>
          </p:nvPr>
        </p:nvSpPr>
        <p:spPr>
          <a:xfrm>
            <a:off x="755998" y="5078522"/>
            <a:ext cx="6047640" cy="4811042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/>
          <a:p>
            <a:pPr lvl="0"/>
            <a:endParaRPr lang="cs-CZ"/>
          </a:p>
        </p:txBody>
      </p:sp>
      <p:sp>
        <p:nvSpPr>
          <p:cNvPr id="4" name="Zástupný symbol pro záhlaví 3">
            <a:extLst>
              <a:ext uri="{FF2B5EF4-FFF2-40B4-BE49-F238E27FC236}">
                <a16:creationId xmlns:a16="http://schemas.microsoft.com/office/drawing/2014/main" id="{A9D8D126-4D2B-47DC-822A-1C220DCFABBB}"/>
              </a:ext>
            </a:extLst>
          </p:cNvPr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>
            <a:lvl1pPr marL="0" marR="0" lvl="0" indent="0" algn="l" defTabSz="4572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cs-CZ" sz="1400" b="0" i="0" u="none" strike="noStrike" kern="1200" cap="none" spc="0" baseline="0">
                <a:solidFill>
                  <a:srgbClr val="000000"/>
                </a:solidFill>
                <a:uFillTx/>
                <a:latin typeface="Liberation Serif" pitchFamily="18"/>
                <a:ea typeface="Segoe UI" pitchFamily="2"/>
                <a:cs typeface="Tahoma" pitchFamily="2"/>
              </a:defRPr>
            </a:lvl1pPr>
          </a:lstStyle>
          <a:p>
            <a:pPr lvl="0"/>
            <a:endParaRPr lang="cs-CZ"/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3865FCDB-A734-494A-AA6C-0EFE6279ADBF}"/>
              </a:ext>
            </a:extLst>
          </p:cNvPr>
          <p:cNvSpPr txBox="1">
            <a:spLocks noGrp="1"/>
          </p:cNvSpPr>
          <p:nvPr>
            <p:ph type="dt" idx="1"/>
          </p:nvPr>
        </p:nvSpPr>
        <p:spPr>
          <a:xfrm>
            <a:off x="4278962" y="0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>
            <a:lvl1pPr marL="0" marR="0" lvl="0" indent="0" algn="r" defTabSz="4572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cs-CZ" sz="1400" b="0" i="0" u="none" strike="noStrike" kern="1200" cap="none" spc="0" baseline="0">
                <a:solidFill>
                  <a:srgbClr val="000000"/>
                </a:solidFill>
                <a:uFillTx/>
                <a:latin typeface="Liberation Serif" pitchFamily="18"/>
                <a:ea typeface="Segoe UI" pitchFamily="2"/>
                <a:cs typeface="Tahoma" pitchFamily="2"/>
              </a:defRPr>
            </a:lvl1pPr>
          </a:lstStyle>
          <a:p>
            <a:pPr lvl="0"/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D39C4999-5D45-42E4-AA84-BF2D9DEF68BF}"/>
              </a:ext>
            </a:extLst>
          </p:cNvPr>
          <p:cNvSpPr txBox="1">
            <a:spLocks noGrp="1"/>
          </p:cNvSpPr>
          <p:nvPr>
            <p:ph type="ftr" sz="quarter" idx="4"/>
          </p:nvPr>
        </p:nvSpPr>
        <p:spPr>
          <a:xfrm>
            <a:off x="0" y="10157402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1">
            <a:noAutofit/>
          </a:bodyPr>
          <a:lstStyle>
            <a:lvl1pPr marL="0" marR="0" lvl="0" indent="0" algn="l" defTabSz="4572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cs-CZ" sz="1400" b="0" i="0" u="none" strike="noStrike" kern="1200" cap="none" spc="0" baseline="0">
                <a:solidFill>
                  <a:srgbClr val="000000"/>
                </a:solidFill>
                <a:uFillTx/>
                <a:latin typeface="Liberation Serif" pitchFamily="18"/>
                <a:ea typeface="Segoe UI" pitchFamily="2"/>
                <a:cs typeface="Tahoma" pitchFamily="2"/>
              </a:defRPr>
            </a:lvl1pPr>
          </a:lstStyle>
          <a:p>
            <a:pPr lvl="0"/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88D4CF0F-7C9D-4C09-BB4B-E93384670234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xfrm>
            <a:off x="4278962" y="10157402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1">
            <a:noAutofit/>
          </a:bodyPr>
          <a:lstStyle>
            <a:lvl1pPr marL="0" marR="0" lvl="0" indent="0" algn="r" defTabSz="4572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cs-CZ" sz="1400" b="0" i="0" u="none" strike="noStrike" kern="1200" cap="none" spc="0" baseline="0">
                <a:solidFill>
                  <a:srgbClr val="000000"/>
                </a:solidFill>
                <a:uFillTx/>
                <a:latin typeface="Liberation Serif" pitchFamily="18"/>
                <a:ea typeface="Segoe UI" pitchFamily="2"/>
                <a:cs typeface="Tahoma" pitchFamily="2"/>
              </a:defRPr>
            </a:lvl1pPr>
          </a:lstStyle>
          <a:p>
            <a:pPr lvl="0"/>
            <a:fld id="{9085864F-8852-40EC-A347-2104116E3033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515902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215999" marR="0" lvl="0" indent="-215999" defTabSz="914400" rtl="0" fontAlgn="auto" hangingPunct="0">
      <a:lnSpc>
        <a:spcPct val="100000"/>
      </a:lnSpc>
      <a:spcBef>
        <a:spcPts val="0"/>
      </a:spcBef>
      <a:spcAft>
        <a:spcPts val="0"/>
      </a:spcAft>
      <a:buNone/>
      <a:tabLst/>
      <a:defRPr lang="cs-CZ" sz="2000" b="0" i="0" u="none" strike="noStrike" kern="1200" cap="none" spc="0" baseline="0">
        <a:solidFill>
          <a:srgbClr val="000000"/>
        </a:solidFill>
        <a:highlight>
          <a:scrgbClr r="0" g="0" b="0">
            <a:alpha val="0"/>
          </a:scrgbClr>
        </a:highlight>
        <a:uFillTx/>
        <a:latin typeface="Liberation Sans" pitchFamily="18"/>
        <a:ea typeface="Microsoft YaHei" pitchFamily="2"/>
        <a:cs typeface="Arial" pitchFamily="2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6">
            <a:extLst>
              <a:ext uri="{FF2B5EF4-FFF2-40B4-BE49-F238E27FC236}">
                <a16:creationId xmlns:a16="http://schemas.microsoft.com/office/drawing/2014/main" id="{F22EC5BE-20D1-4F51-8891-AF953A224CD8}"/>
              </a:ext>
            </a:extLst>
          </p:cNvPr>
          <p:cNvSpPr txBox="1"/>
          <p:nvPr/>
        </p:nvSpPr>
        <p:spPr>
          <a:xfrm>
            <a:off x="4278962" y="10157402"/>
            <a:ext cx="3280684" cy="534238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b" anchorCtr="0" compatLnSpc="1">
            <a:noAutofit/>
          </a:bodyPr>
          <a:lstStyle/>
          <a:p>
            <a:pPr marL="0" marR="0" lvl="0" indent="0" algn="r" defTabSz="4572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A69245A6-E072-42CF-A530-01CDB6DBD688}" type="slidenum">
              <a:t>1</a:t>
            </a:fld>
            <a:endParaRPr lang="cs-CZ" sz="1400" b="0" i="0" u="none" strike="noStrike" kern="1200" cap="none" spc="0" baseline="0">
              <a:solidFill>
                <a:srgbClr val="000000"/>
              </a:solidFill>
              <a:uFillTx/>
              <a:latin typeface="Liberation Serif" pitchFamily="18"/>
              <a:ea typeface="Segoe UI" pitchFamily="2"/>
              <a:cs typeface="Tahoma" pitchFamily="2"/>
            </a:endParaRPr>
          </a:p>
        </p:txBody>
      </p:sp>
      <p:sp>
        <p:nvSpPr>
          <p:cNvPr id="3" name="Zástupný symbol pro obrázek snímku 1">
            <a:extLst>
              <a:ext uri="{FF2B5EF4-FFF2-40B4-BE49-F238E27FC236}">
                <a16:creationId xmlns:a16="http://schemas.microsoft.com/office/drawing/2014/main" id="{932D75D4-01FA-4D0A-8C99-5689EDA2A605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729FCF"/>
          </a:solidFill>
          <a:ln w="25402">
            <a:solidFill>
              <a:srgbClr val="3465A4"/>
            </a:solidFill>
            <a:prstDash val="solid"/>
          </a:ln>
        </p:spPr>
      </p:sp>
      <p:sp>
        <p:nvSpPr>
          <p:cNvPr id="4" name="Zástupný symbol pro poznámky 2">
            <a:extLst>
              <a:ext uri="{FF2B5EF4-FFF2-40B4-BE49-F238E27FC236}">
                <a16:creationId xmlns:a16="http://schemas.microsoft.com/office/drawing/2014/main" id="{C8FEB3A1-3AAC-4523-A445-D503FD597339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6">
            <a:extLst>
              <a:ext uri="{FF2B5EF4-FFF2-40B4-BE49-F238E27FC236}">
                <a16:creationId xmlns:a16="http://schemas.microsoft.com/office/drawing/2014/main" id="{6B79FCDC-4080-4714-9FC9-97179D54000D}"/>
              </a:ext>
            </a:extLst>
          </p:cNvPr>
          <p:cNvSpPr txBox="1"/>
          <p:nvPr/>
        </p:nvSpPr>
        <p:spPr>
          <a:xfrm>
            <a:off x="4278962" y="10157402"/>
            <a:ext cx="3280684" cy="534238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b" anchorCtr="0" compatLnSpc="1">
            <a:noAutofit/>
          </a:bodyPr>
          <a:lstStyle/>
          <a:p>
            <a:pPr marL="0" marR="0" lvl="0" indent="0" algn="r" defTabSz="4572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578B759D-0C91-4B0A-A8C5-439C14928C5E}" type="slidenum">
              <a:t>10</a:t>
            </a:fld>
            <a:endParaRPr lang="cs-CZ" sz="1400" b="0" i="0" u="none" strike="noStrike" kern="1200" cap="none" spc="0" baseline="0">
              <a:solidFill>
                <a:srgbClr val="000000"/>
              </a:solidFill>
              <a:uFillTx/>
              <a:latin typeface="Liberation Serif" pitchFamily="18"/>
              <a:ea typeface="Segoe UI" pitchFamily="2"/>
              <a:cs typeface="Tahoma" pitchFamily="2"/>
            </a:endParaRPr>
          </a:p>
        </p:txBody>
      </p:sp>
      <p:sp>
        <p:nvSpPr>
          <p:cNvPr id="3" name="Zástupný symbol pro obrázek snímku 1">
            <a:extLst>
              <a:ext uri="{FF2B5EF4-FFF2-40B4-BE49-F238E27FC236}">
                <a16:creationId xmlns:a16="http://schemas.microsoft.com/office/drawing/2014/main" id="{61BB8885-C8FD-414C-B485-EA52676A281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729FCF"/>
          </a:solidFill>
          <a:ln w="25402">
            <a:solidFill>
              <a:srgbClr val="3465A4"/>
            </a:solidFill>
            <a:prstDash val="solid"/>
          </a:ln>
        </p:spPr>
      </p:sp>
      <p:sp>
        <p:nvSpPr>
          <p:cNvPr id="4" name="Zástupný symbol pro poznámky 2">
            <a:extLst>
              <a:ext uri="{FF2B5EF4-FFF2-40B4-BE49-F238E27FC236}">
                <a16:creationId xmlns:a16="http://schemas.microsoft.com/office/drawing/2014/main" id="{900D91C7-7B7C-4900-9B0A-DF8F3245D35E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6">
            <a:extLst>
              <a:ext uri="{FF2B5EF4-FFF2-40B4-BE49-F238E27FC236}">
                <a16:creationId xmlns:a16="http://schemas.microsoft.com/office/drawing/2014/main" id="{894DCE2A-1EF2-4512-B77A-5CBE6745863C}"/>
              </a:ext>
            </a:extLst>
          </p:cNvPr>
          <p:cNvSpPr txBox="1"/>
          <p:nvPr/>
        </p:nvSpPr>
        <p:spPr>
          <a:xfrm>
            <a:off x="4278962" y="10157402"/>
            <a:ext cx="3280684" cy="534238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b" anchorCtr="0" compatLnSpc="1">
            <a:noAutofit/>
          </a:bodyPr>
          <a:lstStyle/>
          <a:p>
            <a:pPr marL="0" marR="0" lvl="0" indent="0" algn="r" defTabSz="4572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BD54B7DC-EEC9-4FAB-BA7B-8EF8DE76AC4A}" type="slidenum">
              <a:t>11</a:t>
            </a:fld>
            <a:endParaRPr lang="cs-CZ" sz="1400" b="0" i="0" u="none" strike="noStrike" kern="1200" cap="none" spc="0" baseline="0">
              <a:solidFill>
                <a:srgbClr val="000000"/>
              </a:solidFill>
              <a:uFillTx/>
              <a:latin typeface="Liberation Serif" pitchFamily="18"/>
              <a:ea typeface="Segoe UI" pitchFamily="2"/>
              <a:cs typeface="Tahoma" pitchFamily="2"/>
            </a:endParaRPr>
          </a:p>
        </p:txBody>
      </p:sp>
      <p:sp>
        <p:nvSpPr>
          <p:cNvPr id="3" name="Zástupný symbol pro obrázek snímku 1">
            <a:extLst>
              <a:ext uri="{FF2B5EF4-FFF2-40B4-BE49-F238E27FC236}">
                <a16:creationId xmlns:a16="http://schemas.microsoft.com/office/drawing/2014/main" id="{D4AF53B0-8385-43E5-8805-7CD32682F4F5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729FCF"/>
          </a:solidFill>
          <a:ln w="25402">
            <a:solidFill>
              <a:srgbClr val="3465A4"/>
            </a:solidFill>
            <a:prstDash val="solid"/>
          </a:ln>
        </p:spPr>
      </p:sp>
      <p:sp>
        <p:nvSpPr>
          <p:cNvPr id="4" name="Zástupný symbol pro poznámky 2">
            <a:extLst>
              <a:ext uri="{FF2B5EF4-FFF2-40B4-BE49-F238E27FC236}">
                <a16:creationId xmlns:a16="http://schemas.microsoft.com/office/drawing/2014/main" id="{BBD081D0-9819-472C-B2AF-68DCDB1558A6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6">
            <a:extLst>
              <a:ext uri="{FF2B5EF4-FFF2-40B4-BE49-F238E27FC236}">
                <a16:creationId xmlns:a16="http://schemas.microsoft.com/office/drawing/2014/main" id="{ED3B0C26-DF0A-4BE3-938B-61387853C2D5}"/>
              </a:ext>
            </a:extLst>
          </p:cNvPr>
          <p:cNvSpPr txBox="1"/>
          <p:nvPr/>
        </p:nvSpPr>
        <p:spPr>
          <a:xfrm>
            <a:off x="4278962" y="10157402"/>
            <a:ext cx="3280684" cy="534238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b" anchorCtr="0" compatLnSpc="1">
            <a:noAutofit/>
          </a:bodyPr>
          <a:lstStyle/>
          <a:p>
            <a:pPr marL="0" marR="0" lvl="0" indent="0" algn="r" defTabSz="4572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A33C8977-E371-4882-89D2-FD573BFE3067}" type="slidenum">
              <a:t>12</a:t>
            </a:fld>
            <a:endParaRPr lang="cs-CZ" sz="1400" b="0" i="0" u="none" strike="noStrike" kern="1200" cap="none" spc="0" baseline="0">
              <a:solidFill>
                <a:srgbClr val="000000"/>
              </a:solidFill>
              <a:uFillTx/>
              <a:latin typeface="Liberation Serif" pitchFamily="18"/>
              <a:ea typeface="Segoe UI" pitchFamily="2"/>
              <a:cs typeface="Tahoma" pitchFamily="2"/>
            </a:endParaRPr>
          </a:p>
        </p:txBody>
      </p:sp>
      <p:sp>
        <p:nvSpPr>
          <p:cNvPr id="3" name="Zástupný symbol pro obrázek snímku 1">
            <a:extLst>
              <a:ext uri="{FF2B5EF4-FFF2-40B4-BE49-F238E27FC236}">
                <a16:creationId xmlns:a16="http://schemas.microsoft.com/office/drawing/2014/main" id="{CF8BEF56-AA94-4A7E-BFB9-D04018735AED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729FCF"/>
          </a:solidFill>
          <a:ln w="25402">
            <a:solidFill>
              <a:srgbClr val="3465A4"/>
            </a:solidFill>
            <a:prstDash val="solid"/>
          </a:ln>
        </p:spPr>
      </p:sp>
      <p:sp>
        <p:nvSpPr>
          <p:cNvPr id="4" name="Zástupný symbol pro poznámky 2">
            <a:extLst>
              <a:ext uri="{FF2B5EF4-FFF2-40B4-BE49-F238E27FC236}">
                <a16:creationId xmlns:a16="http://schemas.microsoft.com/office/drawing/2014/main" id="{1D192592-B04E-4BCF-9AD3-BD7691CD89A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6">
            <a:extLst>
              <a:ext uri="{FF2B5EF4-FFF2-40B4-BE49-F238E27FC236}">
                <a16:creationId xmlns:a16="http://schemas.microsoft.com/office/drawing/2014/main" id="{929435CB-610B-4421-9515-BF925FDE4FF3}"/>
              </a:ext>
            </a:extLst>
          </p:cNvPr>
          <p:cNvSpPr txBox="1"/>
          <p:nvPr/>
        </p:nvSpPr>
        <p:spPr>
          <a:xfrm>
            <a:off x="4278962" y="10157402"/>
            <a:ext cx="3280684" cy="534238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b" anchorCtr="0" compatLnSpc="1">
            <a:noAutofit/>
          </a:bodyPr>
          <a:lstStyle/>
          <a:p>
            <a:pPr marL="0" marR="0" lvl="0" indent="0" algn="r" defTabSz="4572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BA7E1778-9824-47BE-A26B-5BE16594B105}" type="slidenum">
              <a:t>2</a:t>
            </a:fld>
            <a:endParaRPr lang="cs-CZ" sz="1400" b="0" i="0" u="none" strike="noStrike" kern="1200" cap="none" spc="0" baseline="0">
              <a:solidFill>
                <a:srgbClr val="000000"/>
              </a:solidFill>
              <a:uFillTx/>
              <a:latin typeface="Liberation Serif" pitchFamily="18"/>
              <a:ea typeface="Segoe UI" pitchFamily="2"/>
              <a:cs typeface="Tahoma" pitchFamily="2"/>
            </a:endParaRPr>
          </a:p>
        </p:txBody>
      </p:sp>
      <p:sp>
        <p:nvSpPr>
          <p:cNvPr id="3" name="Zástupný symbol pro obrázek snímku 1">
            <a:extLst>
              <a:ext uri="{FF2B5EF4-FFF2-40B4-BE49-F238E27FC236}">
                <a16:creationId xmlns:a16="http://schemas.microsoft.com/office/drawing/2014/main" id="{553641E3-3554-40EA-BBF7-8D38075C3B4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729FCF"/>
          </a:solidFill>
          <a:ln w="25402">
            <a:solidFill>
              <a:srgbClr val="3465A4"/>
            </a:solidFill>
            <a:prstDash val="solid"/>
          </a:ln>
        </p:spPr>
      </p:sp>
      <p:sp>
        <p:nvSpPr>
          <p:cNvPr id="4" name="Zástupný symbol pro poznámky 2">
            <a:extLst>
              <a:ext uri="{FF2B5EF4-FFF2-40B4-BE49-F238E27FC236}">
                <a16:creationId xmlns:a16="http://schemas.microsoft.com/office/drawing/2014/main" id="{AB7491E4-1989-42A3-A505-1EE1AF5A721C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6">
            <a:extLst>
              <a:ext uri="{FF2B5EF4-FFF2-40B4-BE49-F238E27FC236}">
                <a16:creationId xmlns:a16="http://schemas.microsoft.com/office/drawing/2014/main" id="{738F8C7E-0741-4698-8CBC-E6620ACCE164}"/>
              </a:ext>
            </a:extLst>
          </p:cNvPr>
          <p:cNvSpPr txBox="1"/>
          <p:nvPr/>
        </p:nvSpPr>
        <p:spPr>
          <a:xfrm>
            <a:off x="4278962" y="10157402"/>
            <a:ext cx="3280684" cy="534238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b" anchorCtr="0" compatLnSpc="1">
            <a:noAutofit/>
          </a:bodyPr>
          <a:lstStyle/>
          <a:p>
            <a:pPr marL="0" marR="0" lvl="0" indent="0" algn="r" defTabSz="4572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FBCB5298-66C9-4B91-8C63-1ED064641233}" type="slidenum">
              <a:t>3</a:t>
            </a:fld>
            <a:endParaRPr lang="cs-CZ" sz="1400" b="0" i="0" u="none" strike="noStrike" kern="1200" cap="none" spc="0" baseline="0">
              <a:solidFill>
                <a:srgbClr val="000000"/>
              </a:solidFill>
              <a:uFillTx/>
              <a:latin typeface="Liberation Serif" pitchFamily="18"/>
              <a:ea typeface="Segoe UI" pitchFamily="2"/>
              <a:cs typeface="Tahoma" pitchFamily="2"/>
            </a:endParaRPr>
          </a:p>
        </p:txBody>
      </p:sp>
      <p:sp>
        <p:nvSpPr>
          <p:cNvPr id="3" name="Zástupný symbol pro obrázek snímku 1">
            <a:extLst>
              <a:ext uri="{FF2B5EF4-FFF2-40B4-BE49-F238E27FC236}">
                <a16:creationId xmlns:a16="http://schemas.microsoft.com/office/drawing/2014/main" id="{CE6D23AD-8199-4F77-A852-65B84DAC8B4D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729FCF"/>
          </a:solidFill>
          <a:ln w="25402">
            <a:solidFill>
              <a:srgbClr val="3465A4"/>
            </a:solidFill>
            <a:prstDash val="solid"/>
          </a:ln>
        </p:spPr>
      </p:sp>
      <p:sp>
        <p:nvSpPr>
          <p:cNvPr id="4" name="Zástupný symbol pro poznámky 2">
            <a:extLst>
              <a:ext uri="{FF2B5EF4-FFF2-40B4-BE49-F238E27FC236}">
                <a16:creationId xmlns:a16="http://schemas.microsoft.com/office/drawing/2014/main" id="{D7DD89A9-1A92-4A19-B3DA-87B102567E7A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6">
            <a:extLst>
              <a:ext uri="{FF2B5EF4-FFF2-40B4-BE49-F238E27FC236}">
                <a16:creationId xmlns:a16="http://schemas.microsoft.com/office/drawing/2014/main" id="{E4737D1D-6FFE-4348-8F9B-14F41894B116}"/>
              </a:ext>
            </a:extLst>
          </p:cNvPr>
          <p:cNvSpPr txBox="1"/>
          <p:nvPr/>
        </p:nvSpPr>
        <p:spPr>
          <a:xfrm>
            <a:off x="4278962" y="10157402"/>
            <a:ext cx="3280684" cy="534238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b" anchorCtr="0" compatLnSpc="1">
            <a:noAutofit/>
          </a:bodyPr>
          <a:lstStyle/>
          <a:p>
            <a:pPr marL="0" marR="0" lvl="0" indent="0" algn="r" defTabSz="4572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0108A29A-AF68-453E-890A-BF46943D5760}" type="slidenum">
              <a:t>4</a:t>
            </a:fld>
            <a:endParaRPr lang="cs-CZ" sz="1400" b="0" i="0" u="none" strike="noStrike" kern="1200" cap="none" spc="0" baseline="0">
              <a:solidFill>
                <a:srgbClr val="000000"/>
              </a:solidFill>
              <a:uFillTx/>
              <a:latin typeface="Liberation Serif" pitchFamily="18"/>
              <a:ea typeface="Segoe UI" pitchFamily="2"/>
              <a:cs typeface="Tahoma" pitchFamily="2"/>
            </a:endParaRPr>
          </a:p>
        </p:txBody>
      </p:sp>
      <p:sp>
        <p:nvSpPr>
          <p:cNvPr id="3" name="Zástupný symbol pro obrázek snímku 1">
            <a:extLst>
              <a:ext uri="{FF2B5EF4-FFF2-40B4-BE49-F238E27FC236}">
                <a16:creationId xmlns:a16="http://schemas.microsoft.com/office/drawing/2014/main" id="{ABA04A26-45CB-42EE-9CDC-F4DEB55704D7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729FCF"/>
          </a:solidFill>
          <a:ln w="25402">
            <a:solidFill>
              <a:srgbClr val="3465A4"/>
            </a:solidFill>
            <a:prstDash val="solid"/>
          </a:ln>
        </p:spPr>
      </p:sp>
      <p:sp>
        <p:nvSpPr>
          <p:cNvPr id="4" name="Zástupný symbol pro poznámky 2">
            <a:extLst>
              <a:ext uri="{FF2B5EF4-FFF2-40B4-BE49-F238E27FC236}">
                <a16:creationId xmlns:a16="http://schemas.microsoft.com/office/drawing/2014/main" id="{F8F082AD-476E-4F54-898E-9D73043498A9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6">
            <a:extLst>
              <a:ext uri="{FF2B5EF4-FFF2-40B4-BE49-F238E27FC236}">
                <a16:creationId xmlns:a16="http://schemas.microsoft.com/office/drawing/2014/main" id="{94FF2546-A824-40A2-ADBC-26643B395B40}"/>
              </a:ext>
            </a:extLst>
          </p:cNvPr>
          <p:cNvSpPr txBox="1"/>
          <p:nvPr/>
        </p:nvSpPr>
        <p:spPr>
          <a:xfrm>
            <a:off x="4278962" y="10157402"/>
            <a:ext cx="3280684" cy="534238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b" anchorCtr="0" compatLnSpc="1">
            <a:noAutofit/>
          </a:bodyPr>
          <a:lstStyle/>
          <a:p>
            <a:pPr marL="0" marR="0" lvl="0" indent="0" algn="r" defTabSz="4572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6AFA2246-6D1D-4AE3-AF06-3DF85A5E690F}" type="slidenum">
              <a:t>5</a:t>
            </a:fld>
            <a:endParaRPr lang="cs-CZ" sz="1400" b="0" i="0" u="none" strike="noStrike" kern="1200" cap="none" spc="0" baseline="0">
              <a:solidFill>
                <a:srgbClr val="000000"/>
              </a:solidFill>
              <a:uFillTx/>
              <a:latin typeface="Liberation Serif" pitchFamily="18"/>
              <a:ea typeface="Segoe UI" pitchFamily="2"/>
              <a:cs typeface="Tahoma" pitchFamily="2"/>
            </a:endParaRPr>
          </a:p>
        </p:txBody>
      </p:sp>
      <p:sp>
        <p:nvSpPr>
          <p:cNvPr id="3" name="Zástupný symbol pro obrázek snímku 1">
            <a:extLst>
              <a:ext uri="{FF2B5EF4-FFF2-40B4-BE49-F238E27FC236}">
                <a16:creationId xmlns:a16="http://schemas.microsoft.com/office/drawing/2014/main" id="{AB8F177D-5FA4-41E8-8FB4-D5F6D5594AB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729FCF"/>
          </a:solidFill>
          <a:ln w="25402">
            <a:solidFill>
              <a:srgbClr val="3465A4"/>
            </a:solidFill>
            <a:prstDash val="solid"/>
          </a:ln>
        </p:spPr>
      </p:sp>
      <p:sp>
        <p:nvSpPr>
          <p:cNvPr id="4" name="Zástupný symbol pro poznámky 2">
            <a:extLst>
              <a:ext uri="{FF2B5EF4-FFF2-40B4-BE49-F238E27FC236}">
                <a16:creationId xmlns:a16="http://schemas.microsoft.com/office/drawing/2014/main" id="{BA74FBCA-71FF-4ECD-B305-A6CAA7CC8B16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6">
            <a:extLst>
              <a:ext uri="{FF2B5EF4-FFF2-40B4-BE49-F238E27FC236}">
                <a16:creationId xmlns:a16="http://schemas.microsoft.com/office/drawing/2014/main" id="{EA829677-A0A4-49FE-B57A-CF4542E43FD1}"/>
              </a:ext>
            </a:extLst>
          </p:cNvPr>
          <p:cNvSpPr txBox="1"/>
          <p:nvPr/>
        </p:nvSpPr>
        <p:spPr>
          <a:xfrm>
            <a:off x="4278962" y="10157402"/>
            <a:ext cx="3280684" cy="534238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b" anchorCtr="0" compatLnSpc="1">
            <a:noAutofit/>
          </a:bodyPr>
          <a:lstStyle/>
          <a:p>
            <a:pPr marL="0" marR="0" lvl="0" indent="0" algn="r" defTabSz="4572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A0E4A0CA-0853-4496-9624-EECEC812AAA7}" type="slidenum">
              <a:t>6</a:t>
            </a:fld>
            <a:endParaRPr lang="cs-CZ" sz="1400" b="0" i="0" u="none" strike="noStrike" kern="1200" cap="none" spc="0" baseline="0">
              <a:solidFill>
                <a:srgbClr val="000000"/>
              </a:solidFill>
              <a:uFillTx/>
              <a:latin typeface="Liberation Serif" pitchFamily="18"/>
              <a:ea typeface="Segoe UI" pitchFamily="2"/>
              <a:cs typeface="Tahoma" pitchFamily="2"/>
            </a:endParaRPr>
          </a:p>
        </p:txBody>
      </p:sp>
      <p:sp>
        <p:nvSpPr>
          <p:cNvPr id="3" name="Zástupný symbol pro obrázek snímku 1">
            <a:extLst>
              <a:ext uri="{FF2B5EF4-FFF2-40B4-BE49-F238E27FC236}">
                <a16:creationId xmlns:a16="http://schemas.microsoft.com/office/drawing/2014/main" id="{4DBC1744-9639-4738-9BDA-D5D2D576F39A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729FCF"/>
          </a:solidFill>
          <a:ln w="25402">
            <a:solidFill>
              <a:srgbClr val="3465A4"/>
            </a:solidFill>
            <a:prstDash val="solid"/>
          </a:ln>
        </p:spPr>
      </p:sp>
      <p:sp>
        <p:nvSpPr>
          <p:cNvPr id="4" name="Zástupný symbol pro poznámky 2">
            <a:extLst>
              <a:ext uri="{FF2B5EF4-FFF2-40B4-BE49-F238E27FC236}">
                <a16:creationId xmlns:a16="http://schemas.microsoft.com/office/drawing/2014/main" id="{6F13DF00-562C-4748-8C1E-F5F3065177B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6">
            <a:extLst>
              <a:ext uri="{FF2B5EF4-FFF2-40B4-BE49-F238E27FC236}">
                <a16:creationId xmlns:a16="http://schemas.microsoft.com/office/drawing/2014/main" id="{C8A3EEC5-C453-4150-962A-C7E1E3ECA3E7}"/>
              </a:ext>
            </a:extLst>
          </p:cNvPr>
          <p:cNvSpPr txBox="1"/>
          <p:nvPr/>
        </p:nvSpPr>
        <p:spPr>
          <a:xfrm>
            <a:off x="4278962" y="10157402"/>
            <a:ext cx="3280684" cy="534238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b" anchorCtr="0" compatLnSpc="1">
            <a:noAutofit/>
          </a:bodyPr>
          <a:lstStyle/>
          <a:p>
            <a:pPr marL="0" marR="0" lvl="0" indent="0" algn="r" defTabSz="4572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15DA5C43-9B5A-4F28-945C-4703CAE43D41}" type="slidenum">
              <a:t>7</a:t>
            </a:fld>
            <a:endParaRPr lang="cs-CZ" sz="1400" b="0" i="0" u="none" strike="noStrike" kern="1200" cap="none" spc="0" baseline="0">
              <a:solidFill>
                <a:srgbClr val="000000"/>
              </a:solidFill>
              <a:uFillTx/>
              <a:latin typeface="Liberation Serif" pitchFamily="18"/>
              <a:ea typeface="Segoe UI" pitchFamily="2"/>
              <a:cs typeface="Tahoma" pitchFamily="2"/>
            </a:endParaRPr>
          </a:p>
        </p:txBody>
      </p:sp>
      <p:sp>
        <p:nvSpPr>
          <p:cNvPr id="3" name="Zástupný symbol pro obrázek snímku 1">
            <a:extLst>
              <a:ext uri="{FF2B5EF4-FFF2-40B4-BE49-F238E27FC236}">
                <a16:creationId xmlns:a16="http://schemas.microsoft.com/office/drawing/2014/main" id="{74807B9A-2878-486F-A5A0-D490D0B94643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729FCF"/>
          </a:solidFill>
          <a:ln w="25402">
            <a:solidFill>
              <a:srgbClr val="3465A4"/>
            </a:solidFill>
            <a:prstDash val="solid"/>
          </a:ln>
        </p:spPr>
      </p:sp>
      <p:sp>
        <p:nvSpPr>
          <p:cNvPr id="4" name="Zástupný symbol pro poznámky 2">
            <a:extLst>
              <a:ext uri="{FF2B5EF4-FFF2-40B4-BE49-F238E27FC236}">
                <a16:creationId xmlns:a16="http://schemas.microsoft.com/office/drawing/2014/main" id="{C7FE9D4A-07F3-4C27-9235-4C60193AFAA9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6">
            <a:extLst>
              <a:ext uri="{FF2B5EF4-FFF2-40B4-BE49-F238E27FC236}">
                <a16:creationId xmlns:a16="http://schemas.microsoft.com/office/drawing/2014/main" id="{D0F2F305-A6E5-4EF8-8FE2-44796805BCD7}"/>
              </a:ext>
            </a:extLst>
          </p:cNvPr>
          <p:cNvSpPr txBox="1"/>
          <p:nvPr/>
        </p:nvSpPr>
        <p:spPr>
          <a:xfrm>
            <a:off x="4278962" y="10157402"/>
            <a:ext cx="3280684" cy="534238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b" anchorCtr="0" compatLnSpc="1">
            <a:noAutofit/>
          </a:bodyPr>
          <a:lstStyle/>
          <a:p>
            <a:pPr marL="0" marR="0" lvl="0" indent="0" algn="r" defTabSz="4572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19D76FEF-C110-44C9-AC52-8D484D74BA7F}" type="slidenum">
              <a:t>8</a:t>
            </a:fld>
            <a:endParaRPr lang="cs-CZ" sz="1400" b="0" i="0" u="none" strike="noStrike" kern="1200" cap="none" spc="0" baseline="0">
              <a:solidFill>
                <a:srgbClr val="000000"/>
              </a:solidFill>
              <a:uFillTx/>
              <a:latin typeface="Liberation Serif" pitchFamily="18"/>
              <a:ea typeface="Segoe UI" pitchFamily="2"/>
              <a:cs typeface="Tahoma" pitchFamily="2"/>
            </a:endParaRPr>
          </a:p>
        </p:txBody>
      </p:sp>
      <p:sp>
        <p:nvSpPr>
          <p:cNvPr id="3" name="Zástupný symbol pro obrázek snímku 1">
            <a:extLst>
              <a:ext uri="{FF2B5EF4-FFF2-40B4-BE49-F238E27FC236}">
                <a16:creationId xmlns:a16="http://schemas.microsoft.com/office/drawing/2014/main" id="{0E831AAE-4DA9-4A11-95F1-6526CBAED149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729FCF"/>
          </a:solidFill>
          <a:ln w="25402">
            <a:solidFill>
              <a:srgbClr val="3465A4"/>
            </a:solidFill>
            <a:prstDash val="solid"/>
          </a:ln>
        </p:spPr>
      </p:sp>
      <p:sp>
        <p:nvSpPr>
          <p:cNvPr id="4" name="Zástupný symbol pro poznámky 2">
            <a:extLst>
              <a:ext uri="{FF2B5EF4-FFF2-40B4-BE49-F238E27FC236}">
                <a16:creationId xmlns:a16="http://schemas.microsoft.com/office/drawing/2014/main" id="{F88F3CEB-B406-4774-BB0B-987F8C8F81DC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6">
            <a:extLst>
              <a:ext uri="{FF2B5EF4-FFF2-40B4-BE49-F238E27FC236}">
                <a16:creationId xmlns:a16="http://schemas.microsoft.com/office/drawing/2014/main" id="{06FB9ACF-16B6-4E06-A6B3-46792081238D}"/>
              </a:ext>
            </a:extLst>
          </p:cNvPr>
          <p:cNvSpPr txBox="1"/>
          <p:nvPr/>
        </p:nvSpPr>
        <p:spPr>
          <a:xfrm>
            <a:off x="4278962" y="10157402"/>
            <a:ext cx="3280684" cy="534238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b" anchorCtr="0" compatLnSpc="1">
            <a:noAutofit/>
          </a:bodyPr>
          <a:lstStyle/>
          <a:p>
            <a:pPr marL="0" marR="0" lvl="0" indent="0" algn="r" defTabSz="4572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EA79C072-9627-44C2-883E-DF5C440D0DCB}" type="slidenum">
              <a:t>9</a:t>
            </a:fld>
            <a:endParaRPr lang="cs-CZ" sz="1400" b="0" i="0" u="none" strike="noStrike" kern="1200" cap="none" spc="0" baseline="0">
              <a:solidFill>
                <a:srgbClr val="000000"/>
              </a:solidFill>
              <a:uFillTx/>
              <a:latin typeface="Liberation Serif" pitchFamily="18"/>
              <a:ea typeface="Segoe UI" pitchFamily="2"/>
              <a:cs typeface="Tahoma" pitchFamily="2"/>
            </a:endParaRPr>
          </a:p>
        </p:txBody>
      </p:sp>
      <p:sp>
        <p:nvSpPr>
          <p:cNvPr id="3" name="Zástupný symbol pro obrázek snímku 1">
            <a:extLst>
              <a:ext uri="{FF2B5EF4-FFF2-40B4-BE49-F238E27FC236}">
                <a16:creationId xmlns:a16="http://schemas.microsoft.com/office/drawing/2014/main" id="{7814615E-5E31-4A37-81FB-2466843A60E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729FCF"/>
          </a:solidFill>
          <a:ln w="25402">
            <a:solidFill>
              <a:srgbClr val="3465A4"/>
            </a:solidFill>
            <a:prstDash val="solid"/>
          </a:ln>
        </p:spPr>
      </p:sp>
      <p:sp>
        <p:nvSpPr>
          <p:cNvPr id="4" name="Zástupný symbol pro poznámky 2">
            <a:extLst>
              <a:ext uri="{FF2B5EF4-FFF2-40B4-BE49-F238E27FC236}">
                <a16:creationId xmlns:a16="http://schemas.microsoft.com/office/drawing/2014/main" id="{F3736BB8-A9C8-4063-90F9-74BFB8347770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9333" y="-9334"/>
            <a:ext cx="10109072" cy="7578343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46403" y="2650553"/>
            <a:ext cx="6423553" cy="1814743"/>
          </a:xfrm>
        </p:spPr>
        <p:txBody>
          <a:bodyPr anchor="b">
            <a:noAutofit/>
          </a:bodyPr>
          <a:lstStyle>
            <a:lvl1pPr algn="r">
              <a:defRPr sz="5952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46403" y="4465295"/>
            <a:ext cx="6423553" cy="1209128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5039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07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119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158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198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238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5278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0317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4DC6D1CA-1F0D-4B09-84F2-3CE65A35AA8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69364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2042" y="671971"/>
            <a:ext cx="6997914" cy="3751839"/>
          </a:xfrm>
        </p:spPr>
        <p:txBody>
          <a:bodyPr anchor="ctr">
            <a:normAutofit/>
          </a:bodyPr>
          <a:lstStyle>
            <a:lvl1pPr algn="l">
              <a:defRPr sz="485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2042" y="4927788"/>
            <a:ext cx="6997914" cy="1731695"/>
          </a:xfrm>
        </p:spPr>
        <p:txBody>
          <a:bodyPr anchor="ctr">
            <a:normAutofit/>
          </a:bodyPr>
          <a:lstStyle>
            <a:lvl1pPr marL="0" indent="0" algn="l">
              <a:buNone/>
              <a:defRPr sz="1984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503972" indent="0">
              <a:buNone/>
              <a:defRPr sz="1984">
                <a:solidFill>
                  <a:schemeClr val="tx1">
                    <a:tint val="75000"/>
                  </a:schemeClr>
                </a:solidFill>
              </a:defRPr>
            </a:lvl2pPr>
            <a:lvl3pPr marL="1007943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3pPr>
            <a:lvl4pPr marL="1511915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4pPr>
            <a:lvl5pPr marL="2015886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5pPr>
            <a:lvl6pPr marL="2519858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6pPr>
            <a:lvl7pPr marL="3023829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7pPr>
            <a:lvl8pPr marL="3527801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8pPr>
            <a:lvl9pPr marL="4031772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A60662C5-37AB-439B-91CD-7553715D848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168248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257" y="671971"/>
            <a:ext cx="6694159" cy="3331857"/>
          </a:xfrm>
        </p:spPr>
        <p:txBody>
          <a:bodyPr anchor="ctr">
            <a:normAutofit/>
          </a:bodyPr>
          <a:lstStyle>
            <a:lvl1pPr algn="l">
              <a:defRPr sz="485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213857" y="4003828"/>
            <a:ext cx="5974958" cy="419982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764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503972" indent="0">
              <a:buFontTx/>
              <a:buNone/>
              <a:defRPr/>
            </a:lvl2pPr>
            <a:lvl3pPr marL="1007943" indent="0">
              <a:buFontTx/>
              <a:buNone/>
              <a:defRPr/>
            </a:lvl3pPr>
            <a:lvl4pPr marL="1511915" indent="0">
              <a:buFontTx/>
              <a:buNone/>
              <a:defRPr/>
            </a:lvl4pPr>
            <a:lvl5pPr marL="2015886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2040" y="4927788"/>
            <a:ext cx="6997915" cy="1731695"/>
          </a:xfrm>
        </p:spPr>
        <p:txBody>
          <a:bodyPr anchor="ctr">
            <a:normAutofit/>
          </a:bodyPr>
          <a:lstStyle>
            <a:lvl1pPr marL="0" indent="0" algn="l">
              <a:buNone/>
              <a:defRPr sz="1984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503972" indent="0">
              <a:buNone/>
              <a:defRPr sz="1984">
                <a:solidFill>
                  <a:schemeClr val="tx1">
                    <a:tint val="75000"/>
                  </a:schemeClr>
                </a:solidFill>
              </a:defRPr>
            </a:lvl2pPr>
            <a:lvl3pPr marL="1007943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3pPr>
            <a:lvl4pPr marL="1511915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4pPr>
            <a:lvl5pPr marL="2015886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5pPr>
            <a:lvl6pPr marL="2519858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6pPr>
            <a:lvl7pPr marL="3023829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7pPr>
            <a:lvl8pPr marL="3527801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8pPr>
            <a:lvl9pPr marL="4031772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A60662C5-37AB-439B-91CD-7553715D8488}" type="slidenum">
              <a:rPr lang="cs-CZ" smtClean="0"/>
              <a:t>‹#›</a:t>
            </a:fld>
            <a:endParaRPr lang="cs-CZ"/>
          </a:p>
        </p:txBody>
      </p:sp>
      <p:sp>
        <p:nvSpPr>
          <p:cNvPr id="24" name="TextBox 23"/>
          <p:cNvSpPr txBox="1"/>
          <p:nvPr/>
        </p:nvSpPr>
        <p:spPr>
          <a:xfrm>
            <a:off x="532156" y="871246"/>
            <a:ext cx="504162" cy="644607"/>
          </a:xfrm>
          <a:prstGeom prst="rect">
            <a:avLst/>
          </a:prstGeom>
        </p:spPr>
        <p:txBody>
          <a:bodyPr vert="horz" lIns="100796" tIns="50398" rIns="100796" bIns="50398" rtlCol="0" anchor="ctr">
            <a:noAutofit/>
          </a:bodyPr>
          <a:lstStyle/>
          <a:p>
            <a:pPr lvl="0"/>
            <a:r>
              <a:rPr lang="en-US" sz="8818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7438870" y="3181894"/>
            <a:ext cx="504162" cy="644607"/>
          </a:xfrm>
          <a:prstGeom prst="rect">
            <a:avLst/>
          </a:prstGeom>
        </p:spPr>
        <p:txBody>
          <a:bodyPr vert="horz" lIns="100796" tIns="50398" rIns="100796" bIns="50398" rtlCol="0" anchor="ctr">
            <a:noAutofit/>
          </a:bodyPr>
          <a:lstStyle/>
          <a:p>
            <a:pPr lvl="0"/>
            <a:r>
              <a:rPr lang="en-US" sz="8818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13636379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2040" y="2129659"/>
            <a:ext cx="6997915" cy="2861014"/>
          </a:xfrm>
        </p:spPr>
        <p:txBody>
          <a:bodyPr anchor="b">
            <a:normAutofit/>
          </a:bodyPr>
          <a:lstStyle>
            <a:lvl1pPr algn="l">
              <a:defRPr sz="485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2040" y="4990673"/>
            <a:ext cx="6997915" cy="1668810"/>
          </a:xfrm>
        </p:spPr>
        <p:txBody>
          <a:bodyPr anchor="t">
            <a:normAutofit/>
          </a:bodyPr>
          <a:lstStyle>
            <a:lvl1pPr marL="0" indent="0" algn="l">
              <a:buNone/>
              <a:defRPr sz="1984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503972" indent="0">
              <a:buNone/>
              <a:defRPr sz="1984">
                <a:solidFill>
                  <a:schemeClr val="tx1">
                    <a:tint val="75000"/>
                  </a:schemeClr>
                </a:solidFill>
              </a:defRPr>
            </a:lvl2pPr>
            <a:lvl3pPr marL="1007943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3pPr>
            <a:lvl4pPr marL="1511915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4pPr>
            <a:lvl5pPr marL="2015886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5pPr>
            <a:lvl6pPr marL="2519858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6pPr>
            <a:lvl7pPr marL="3023829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7pPr>
            <a:lvl8pPr marL="3527801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8pPr>
            <a:lvl9pPr marL="4031772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A60662C5-37AB-439B-91CD-7553715D848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1980637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257" y="671971"/>
            <a:ext cx="6694159" cy="3331857"/>
          </a:xfrm>
        </p:spPr>
        <p:txBody>
          <a:bodyPr anchor="ctr">
            <a:normAutofit/>
          </a:bodyPr>
          <a:lstStyle>
            <a:lvl1pPr algn="l">
              <a:defRPr sz="485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2038" y="4423810"/>
            <a:ext cx="6997916" cy="566863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646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503972" indent="0">
              <a:buFontTx/>
              <a:buNone/>
              <a:defRPr/>
            </a:lvl2pPr>
            <a:lvl3pPr marL="1007943" indent="0">
              <a:buFontTx/>
              <a:buNone/>
              <a:defRPr/>
            </a:lvl3pPr>
            <a:lvl4pPr marL="1511915" indent="0">
              <a:buFontTx/>
              <a:buNone/>
              <a:defRPr/>
            </a:lvl4pPr>
            <a:lvl5pPr marL="2015886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2040" y="4990673"/>
            <a:ext cx="6997915" cy="1668810"/>
          </a:xfrm>
        </p:spPr>
        <p:txBody>
          <a:bodyPr anchor="t">
            <a:normAutofit/>
          </a:bodyPr>
          <a:lstStyle>
            <a:lvl1pPr marL="0" indent="0" algn="l">
              <a:buNone/>
              <a:defRPr sz="1984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503972" indent="0">
              <a:buNone/>
              <a:defRPr sz="1984">
                <a:solidFill>
                  <a:schemeClr val="tx1">
                    <a:tint val="75000"/>
                  </a:schemeClr>
                </a:solidFill>
              </a:defRPr>
            </a:lvl2pPr>
            <a:lvl3pPr marL="1007943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3pPr>
            <a:lvl4pPr marL="1511915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4pPr>
            <a:lvl5pPr marL="2015886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5pPr>
            <a:lvl6pPr marL="2519858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6pPr>
            <a:lvl7pPr marL="3023829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7pPr>
            <a:lvl8pPr marL="3527801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8pPr>
            <a:lvl9pPr marL="4031772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A60662C5-37AB-439B-91CD-7553715D8488}" type="slidenum">
              <a:rPr lang="cs-CZ" smtClean="0"/>
              <a:t>‹#›</a:t>
            </a:fld>
            <a:endParaRPr lang="cs-CZ"/>
          </a:p>
        </p:txBody>
      </p:sp>
      <p:sp>
        <p:nvSpPr>
          <p:cNvPr id="24" name="TextBox 23"/>
          <p:cNvSpPr txBox="1"/>
          <p:nvPr/>
        </p:nvSpPr>
        <p:spPr>
          <a:xfrm>
            <a:off x="532156" y="871246"/>
            <a:ext cx="504162" cy="644607"/>
          </a:xfrm>
          <a:prstGeom prst="rect">
            <a:avLst/>
          </a:prstGeom>
        </p:spPr>
        <p:txBody>
          <a:bodyPr vert="horz" lIns="100796" tIns="50398" rIns="100796" bIns="50398" rtlCol="0" anchor="ctr">
            <a:noAutofit/>
          </a:bodyPr>
          <a:lstStyle/>
          <a:p>
            <a:pPr lvl="0"/>
            <a:r>
              <a:rPr lang="en-US" sz="8818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7438870" y="3181894"/>
            <a:ext cx="504162" cy="644607"/>
          </a:xfrm>
          <a:prstGeom prst="rect">
            <a:avLst/>
          </a:prstGeom>
        </p:spPr>
        <p:txBody>
          <a:bodyPr vert="horz" lIns="100796" tIns="50398" rIns="100796" bIns="50398" rtlCol="0" anchor="ctr">
            <a:noAutofit/>
          </a:bodyPr>
          <a:lstStyle/>
          <a:p>
            <a:pPr lvl="0"/>
            <a:r>
              <a:rPr lang="en-US" sz="8818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87036886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8930" y="671971"/>
            <a:ext cx="6991025" cy="3331857"/>
          </a:xfrm>
        </p:spPr>
        <p:txBody>
          <a:bodyPr anchor="ctr">
            <a:normAutofit/>
          </a:bodyPr>
          <a:lstStyle>
            <a:lvl1pPr algn="l">
              <a:defRPr sz="485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2038" y="4423810"/>
            <a:ext cx="6997916" cy="566863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646">
                <a:solidFill>
                  <a:schemeClr val="accent1"/>
                </a:solidFill>
              </a:defRPr>
            </a:lvl1pPr>
            <a:lvl2pPr marL="503972" indent="0">
              <a:buFontTx/>
              <a:buNone/>
              <a:defRPr/>
            </a:lvl2pPr>
            <a:lvl3pPr marL="1007943" indent="0">
              <a:buFontTx/>
              <a:buNone/>
              <a:defRPr/>
            </a:lvl3pPr>
            <a:lvl4pPr marL="1511915" indent="0">
              <a:buFontTx/>
              <a:buNone/>
              <a:defRPr/>
            </a:lvl4pPr>
            <a:lvl5pPr marL="2015886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2040" y="4990673"/>
            <a:ext cx="6997915" cy="1668810"/>
          </a:xfrm>
        </p:spPr>
        <p:txBody>
          <a:bodyPr anchor="t">
            <a:normAutofit/>
          </a:bodyPr>
          <a:lstStyle>
            <a:lvl1pPr marL="0" indent="0" algn="l">
              <a:buNone/>
              <a:defRPr sz="1984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503972" indent="0">
              <a:buNone/>
              <a:defRPr sz="1984">
                <a:solidFill>
                  <a:schemeClr val="tx1">
                    <a:tint val="75000"/>
                  </a:schemeClr>
                </a:solidFill>
              </a:defRPr>
            </a:lvl2pPr>
            <a:lvl3pPr marL="1007943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3pPr>
            <a:lvl4pPr marL="1511915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4pPr>
            <a:lvl5pPr marL="2015886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5pPr>
            <a:lvl6pPr marL="2519858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6pPr>
            <a:lvl7pPr marL="3023829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7pPr>
            <a:lvl8pPr marL="3527801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8pPr>
            <a:lvl9pPr marL="4031772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A60662C5-37AB-439B-91CD-7553715D848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555454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04904E1C-208C-4264-B9FA-292424A60ED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5533299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89572" y="671972"/>
            <a:ext cx="1079072" cy="5788752"/>
          </a:xfrm>
        </p:spPr>
        <p:txBody>
          <a:bodyPr vert="eaVert" anchor="ctr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2041" y="671972"/>
            <a:ext cx="5727155" cy="5788752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1AE475A1-6EDD-4030-AD3F-8EEBEEEC918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607119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7DE634A2-E1A1-4F03-B65D-F79A7D976E4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03996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2040" y="2977208"/>
            <a:ext cx="6997915" cy="2013467"/>
          </a:xfrm>
        </p:spPr>
        <p:txBody>
          <a:bodyPr anchor="b"/>
          <a:lstStyle>
            <a:lvl1pPr algn="l">
              <a:defRPr sz="4409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2040" y="4990673"/>
            <a:ext cx="6997915" cy="948432"/>
          </a:xfrm>
        </p:spPr>
        <p:txBody>
          <a:bodyPr anchor="t"/>
          <a:lstStyle>
            <a:lvl1pPr marL="0" indent="0" algn="l">
              <a:buNone/>
              <a:defRPr sz="2205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503972" indent="0">
              <a:buNone/>
              <a:defRPr sz="1984">
                <a:solidFill>
                  <a:schemeClr val="tx1">
                    <a:tint val="75000"/>
                  </a:schemeClr>
                </a:solidFill>
              </a:defRPr>
            </a:lvl2pPr>
            <a:lvl3pPr marL="1007943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3pPr>
            <a:lvl4pPr marL="1511915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4pPr>
            <a:lvl5pPr marL="2015886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5pPr>
            <a:lvl6pPr marL="2519858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6pPr>
            <a:lvl7pPr marL="3023829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7pPr>
            <a:lvl8pPr marL="3527801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8pPr>
            <a:lvl9pPr marL="4031772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F5A99D56-6388-42DC-8656-91DDFF7B299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398383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2042" y="671971"/>
            <a:ext cx="6997914" cy="145593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2042" y="2381649"/>
            <a:ext cx="3404426" cy="4277832"/>
          </a:xfrm>
        </p:spPr>
        <p:txBody>
          <a:bodyPr>
            <a:normAutofit/>
          </a:bodyPr>
          <a:lstStyle>
            <a:lvl1pPr>
              <a:defRPr sz="1984"/>
            </a:lvl1pPr>
            <a:lvl2pPr>
              <a:defRPr sz="1764"/>
            </a:lvl2pPr>
            <a:lvl3pPr>
              <a:defRPr sz="1543"/>
            </a:lvl3pPr>
            <a:lvl4pPr>
              <a:defRPr sz="1323"/>
            </a:lvl4pPr>
            <a:lvl5pPr>
              <a:defRPr sz="1323"/>
            </a:lvl5pPr>
            <a:lvl6pPr>
              <a:defRPr sz="1323"/>
            </a:lvl6pPr>
            <a:lvl7pPr>
              <a:defRPr sz="1323"/>
            </a:lvl7pPr>
            <a:lvl8pPr>
              <a:defRPr sz="1323"/>
            </a:lvl8pPr>
            <a:lvl9pPr>
              <a:defRPr sz="1323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5529" y="2381651"/>
            <a:ext cx="3404427" cy="4277834"/>
          </a:xfrm>
        </p:spPr>
        <p:txBody>
          <a:bodyPr>
            <a:normAutofit/>
          </a:bodyPr>
          <a:lstStyle>
            <a:lvl1pPr>
              <a:defRPr sz="1984"/>
            </a:lvl1pPr>
            <a:lvl2pPr>
              <a:defRPr sz="1764"/>
            </a:lvl2pPr>
            <a:lvl3pPr>
              <a:defRPr sz="1543"/>
            </a:lvl3pPr>
            <a:lvl4pPr>
              <a:defRPr sz="1323"/>
            </a:lvl4pPr>
            <a:lvl5pPr>
              <a:defRPr sz="1323"/>
            </a:lvl5pPr>
            <a:lvl6pPr>
              <a:defRPr sz="1323"/>
            </a:lvl6pPr>
            <a:lvl7pPr>
              <a:defRPr sz="1323"/>
            </a:lvl7pPr>
            <a:lvl8pPr>
              <a:defRPr sz="1323"/>
            </a:lvl8pPr>
            <a:lvl9pPr>
              <a:defRPr sz="1323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872A21AA-3CB2-41F3-933B-588E701C9AE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993954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2041" y="671971"/>
            <a:ext cx="6997913" cy="1455937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2041" y="2382084"/>
            <a:ext cx="3407251" cy="635222"/>
          </a:xfrm>
        </p:spPr>
        <p:txBody>
          <a:bodyPr anchor="b">
            <a:noAutofit/>
          </a:bodyPr>
          <a:lstStyle>
            <a:lvl1pPr marL="0" indent="0">
              <a:buNone/>
              <a:defRPr sz="2646" b="0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2041" y="3017307"/>
            <a:ext cx="3407251" cy="3642177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62702" y="2382084"/>
            <a:ext cx="3407251" cy="635222"/>
          </a:xfrm>
        </p:spPr>
        <p:txBody>
          <a:bodyPr anchor="b">
            <a:noAutofit/>
          </a:bodyPr>
          <a:lstStyle>
            <a:lvl1pPr marL="0" indent="0">
              <a:buNone/>
              <a:defRPr sz="2646" b="0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262702" y="3017307"/>
            <a:ext cx="3407251" cy="3642177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7F739492-3D9B-4274-9A6B-C1C632911A4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029805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2041" y="671971"/>
            <a:ext cx="6997914" cy="145593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4E9B16C5-F05C-4975-B88F-8EA6C04843F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428273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D52AC61B-F5A6-4B21-8FDD-56AB1835472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33153655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2041" y="1651933"/>
            <a:ext cx="3075982" cy="1409272"/>
          </a:xfrm>
        </p:spPr>
        <p:txBody>
          <a:bodyPr anchor="b">
            <a:normAutofit/>
          </a:bodyPr>
          <a:lstStyle>
            <a:lvl1pPr>
              <a:defRPr sz="2205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37083" y="567610"/>
            <a:ext cx="3732871" cy="6091873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2041" y="3061205"/>
            <a:ext cx="3075982" cy="2848876"/>
          </a:xfrm>
        </p:spPr>
        <p:txBody>
          <a:bodyPr>
            <a:normAutofit/>
          </a:bodyPr>
          <a:lstStyle>
            <a:lvl1pPr marL="0" indent="0">
              <a:buNone/>
              <a:defRPr sz="1543"/>
            </a:lvl1pPr>
            <a:lvl2pPr marL="377979" indent="0">
              <a:buNone/>
              <a:defRPr sz="1157"/>
            </a:lvl2pPr>
            <a:lvl3pPr marL="755957" indent="0">
              <a:buNone/>
              <a:defRPr sz="992"/>
            </a:lvl3pPr>
            <a:lvl4pPr marL="1133936" indent="0">
              <a:buNone/>
              <a:defRPr sz="827"/>
            </a:lvl4pPr>
            <a:lvl5pPr marL="1511915" indent="0">
              <a:buNone/>
              <a:defRPr sz="827"/>
            </a:lvl5pPr>
            <a:lvl6pPr marL="1889893" indent="0">
              <a:buNone/>
              <a:defRPr sz="827"/>
            </a:lvl6pPr>
            <a:lvl7pPr marL="2267872" indent="0">
              <a:buNone/>
              <a:defRPr sz="827"/>
            </a:lvl7pPr>
            <a:lvl8pPr marL="2645851" indent="0">
              <a:buNone/>
              <a:defRPr sz="827"/>
            </a:lvl8pPr>
            <a:lvl9pPr marL="3023829" indent="0">
              <a:buNone/>
              <a:defRPr sz="827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62A6A4D7-E704-4FD9-8FB6-DA938693D4B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545732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2041" y="5291772"/>
            <a:ext cx="6997914" cy="624724"/>
          </a:xfrm>
        </p:spPr>
        <p:txBody>
          <a:bodyPr anchor="b">
            <a:normAutofit/>
          </a:bodyPr>
          <a:lstStyle>
            <a:lvl1pPr algn="l">
              <a:defRPr sz="2646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2041" y="671971"/>
            <a:ext cx="6997914" cy="4239192"/>
          </a:xfrm>
        </p:spPr>
        <p:txBody>
          <a:bodyPr anchor="t">
            <a:normAutofit/>
          </a:bodyPr>
          <a:lstStyle>
            <a:lvl1pPr marL="0" indent="0" algn="ctr">
              <a:buNone/>
              <a:defRPr sz="1764"/>
            </a:lvl1pPr>
            <a:lvl2pPr marL="503972" indent="0">
              <a:buNone/>
              <a:defRPr sz="1764"/>
            </a:lvl2pPr>
            <a:lvl3pPr marL="1007943" indent="0">
              <a:buNone/>
              <a:defRPr sz="1764"/>
            </a:lvl3pPr>
            <a:lvl4pPr marL="1511915" indent="0">
              <a:buNone/>
              <a:defRPr sz="1764"/>
            </a:lvl4pPr>
            <a:lvl5pPr marL="2015886" indent="0">
              <a:buNone/>
              <a:defRPr sz="1764"/>
            </a:lvl5pPr>
            <a:lvl6pPr marL="2519858" indent="0">
              <a:buNone/>
              <a:defRPr sz="1764"/>
            </a:lvl6pPr>
            <a:lvl7pPr marL="3023829" indent="0">
              <a:buNone/>
              <a:defRPr sz="1764"/>
            </a:lvl7pPr>
            <a:lvl8pPr marL="3527801" indent="0">
              <a:buNone/>
              <a:defRPr sz="1764"/>
            </a:lvl8pPr>
            <a:lvl9pPr marL="4031772" indent="0">
              <a:buNone/>
              <a:defRPr sz="1764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2041" y="5916496"/>
            <a:ext cx="6997914" cy="742987"/>
          </a:xfrm>
        </p:spPr>
        <p:txBody>
          <a:bodyPr>
            <a:normAutofit/>
          </a:bodyPr>
          <a:lstStyle>
            <a:lvl1pPr marL="0" indent="0">
              <a:buNone/>
              <a:defRPr sz="1323"/>
            </a:lvl1pPr>
            <a:lvl2pPr marL="503972" indent="0">
              <a:buNone/>
              <a:defRPr sz="1323"/>
            </a:lvl2pPr>
            <a:lvl3pPr marL="1007943" indent="0">
              <a:buNone/>
              <a:defRPr sz="1102"/>
            </a:lvl3pPr>
            <a:lvl4pPr marL="1511915" indent="0">
              <a:buNone/>
              <a:defRPr sz="992"/>
            </a:lvl4pPr>
            <a:lvl5pPr marL="2015886" indent="0">
              <a:buNone/>
              <a:defRPr sz="992"/>
            </a:lvl5pPr>
            <a:lvl6pPr marL="2519858" indent="0">
              <a:buNone/>
              <a:defRPr sz="992"/>
            </a:lvl6pPr>
            <a:lvl7pPr marL="3023829" indent="0">
              <a:buNone/>
              <a:defRPr sz="992"/>
            </a:lvl7pPr>
            <a:lvl8pPr marL="3527801" indent="0">
              <a:buNone/>
              <a:defRPr sz="992"/>
            </a:lvl8pPr>
            <a:lvl9pPr marL="4031772" indent="0">
              <a:buNone/>
              <a:defRPr sz="992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3F5F0ED8-C59A-4DD0-BA0F-673718128A0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805887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9334" y="-9334"/>
            <a:ext cx="10109073" cy="7578343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2041" y="671971"/>
            <a:ext cx="6997913" cy="1455937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2041" y="2381651"/>
            <a:ext cx="6997914" cy="427783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58922" y="6659484"/>
            <a:ext cx="75420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vl="0"/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2041" y="6659484"/>
            <a:ext cx="5096507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vl="0"/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04808" y="6659484"/>
            <a:ext cx="56514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accent1"/>
                </a:solidFill>
              </a:defRPr>
            </a:lvl1pPr>
          </a:lstStyle>
          <a:p>
            <a:pPr lvl="0"/>
            <a:fld id="{A60662C5-37AB-439B-91CD-7553715D848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619016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503972" rtl="0" eaLnBrk="1" latinLnBrk="0" hangingPunct="1">
        <a:spcBef>
          <a:spcPct val="0"/>
        </a:spcBef>
        <a:buNone/>
        <a:defRPr sz="3968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77979" indent="-377979" algn="l" defTabSz="503972" rtl="0" eaLnBrk="1" latinLnBrk="0" hangingPunct="1">
        <a:spcBef>
          <a:spcPts val="1102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984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818954" indent="-314982" algn="l" defTabSz="503972" rtl="0" eaLnBrk="1" latinLnBrk="0" hangingPunct="1">
        <a:spcBef>
          <a:spcPts val="1102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764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259929" indent="-251986" algn="l" defTabSz="503972" rtl="0" eaLnBrk="1" latinLnBrk="0" hangingPunct="1">
        <a:spcBef>
          <a:spcPts val="1102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543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763900" indent="-251986" algn="l" defTabSz="503972" rtl="0" eaLnBrk="1" latinLnBrk="0" hangingPunct="1">
        <a:spcBef>
          <a:spcPts val="1102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323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267872" indent="-251986" algn="l" defTabSz="503972" rtl="0" eaLnBrk="1" latinLnBrk="0" hangingPunct="1">
        <a:spcBef>
          <a:spcPts val="1102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323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771844" indent="-251986" algn="l" defTabSz="503972" rtl="0" eaLnBrk="1" latinLnBrk="0" hangingPunct="1">
        <a:spcBef>
          <a:spcPts val="1102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323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3275815" indent="-251986" algn="l" defTabSz="503972" rtl="0" eaLnBrk="1" latinLnBrk="0" hangingPunct="1">
        <a:spcBef>
          <a:spcPts val="1102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323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779787" indent="-251986" algn="l" defTabSz="503972" rtl="0" eaLnBrk="1" latinLnBrk="0" hangingPunct="1">
        <a:spcBef>
          <a:spcPts val="1102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323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4283758" indent="-251986" algn="l" defTabSz="503972" rtl="0" eaLnBrk="1" latinLnBrk="0" hangingPunct="1">
        <a:spcBef>
          <a:spcPts val="1102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323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03972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defTabSz="503972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defTabSz="503972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defTabSz="503972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defTabSz="503972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defTabSz="503972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defTabSz="503972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defTabSz="503972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defTabSz="503972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C530983-88B0-4E6C-9B87-00E9D3F1357F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0" y="754063"/>
            <a:ext cx="7777779" cy="1262062"/>
          </a:xfrm>
        </p:spPr>
        <p:txBody>
          <a:bodyPr anchorCtr="1">
            <a:normAutofit fontScale="90000"/>
          </a:bodyPr>
          <a:lstStyle/>
          <a:p>
            <a:pPr lvl="0" algn="ctr"/>
            <a:r>
              <a:rPr lang="cs-CZ" dirty="0"/>
              <a:t>Kontaminující látky</a:t>
            </a:r>
            <a:br>
              <a:rPr lang="cs-CZ" dirty="0"/>
            </a:br>
            <a:r>
              <a:rPr lang="cs-CZ" dirty="0"/>
              <a:t>technologické kontaminanty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D3E7B289-0103-4DFC-B214-E0FA707B0C02}"/>
              </a:ext>
            </a:extLst>
          </p:cNvPr>
          <p:cNvSpPr txBox="1">
            <a:spLocks noGrp="1"/>
          </p:cNvSpPr>
          <p:nvPr>
            <p:ph type="subTitle" idx="4294967295"/>
          </p:nvPr>
        </p:nvSpPr>
        <p:spPr>
          <a:xfrm>
            <a:off x="559398" y="754063"/>
            <a:ext cx="7508838" cy="8637588"/>
          </a:xfrm>
        </p:spPr>
        <p:txBody>
          <a:bodyPr anchor="ctr" anchorCtr="1"/>
          <a:lstStyle/>
          <a:p>
            <a:pPr marL="0" lvl="0" indent="0" algn="ctr">
              <a:buNone/>
            </a:pPr>
            <a:r>
              <a:rPr lang="cs-CZ" dirty="0"/>
              <a:t>Zdroje v zemědělské prvovýrobě, při skladování, dopravě, prodeji, během technologického a kulinárního zpracování</a:t>
            </a:r>
          </a:p>
          <a:p>
            <a:pPr lvl="0" algn="ctr"/>
            <a:endParaRPr lang="cs-CZ" dirty="0"/>
          </a:p>
          <a:p>
            <a:pPr marL="0" lvl="0" indent="0" algn="ctr">
              <a:buNone/>
            </a:pPr>
            <a:r>
              <a:rPr lang="cs-CZ" dirty="0"/>
              <a:t>zemědělská produkce používání pesticidů, hnojení, znečištění životního prostředí, použití zálivkové vody, napadení mikroorganismy(plísně),</a:t>
            </a:r>
          </a:p>
          <a:p>
            <a:pPr marL="0" lvl="0" indent="0" algn="ctr">
              <a:buNone/>
            </a:pPr>
            <a:r>
              <a:rPr lang="cs-CZ" dirty="0"/>
              <a:t>veterinární ošetření(léčiva, hormony)</a:t>
            </a:r>
          </a:p>
          <a:p>
            <a:pPr lvl="0" algn="ctr"/>
            <a:endParaRPr lang="cs-CZ" dirty="0"/>
          </a:p>
          <a:p>
            <a:pPr lvl="0" algn="ctr"/>
            <a:endParaRPr lang="cs-CZ" dirty="0"/>
          </a:p>
          <a:p>
            <a:pPr lvl="0" algn="ctr"/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AC50AC1-BD8A-40B6-A64A-AF362C69B9D5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215153" y="301625"/>
            <a:ext cx="7541112" cy="1262063"/>
          </a:xfrm>
        </p:spPr>
        <p:txBody>
          <a:bodyPr anchorCtr="1">
            <a:normAutofit fontScale="90000"/>
          </a:bodyPr>
          <a:lstStyle/>
          <a:p>
            <a:pPr lvl="0" algn="ctr"/>
            <a:r>
              <a:rPr lang="cs-CZ" dirty="0"/>
              <a:t>Technologické kontaminanty</a:t>
            </a:r>
            <a:br>
              <a:rPr lang="cs-CZ" dirty="0"/>
            </a:br>
            <a:r>
              <a:rPr lang="cs-CZ" dirty="0"/>
              <a:t>Polycyklické aromatické uhlovodíky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1F6B0110-1791-45AA-9452-B4602E2B06CA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634701" y="1768475"/>
            <a:ext cx="6949440" cy="5608638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cs-CZ" sz="2400" dirty="0"/>
              <a:t>Technologické </a:t>
            </a:r>
            <a:r>
              <a:rPr lang="cs-CZ" sz="2400" dirty="0" err="1"/>
              <a:t>procesy_nárůst</a:t>
            </a:r>
            <a:r>
              <a:rPr lang="cs-CZ" sz="2400" dirty="0"/>
              <a:t> PAU</a:t>
            </a:r>
          </a:p>
          <a:p>
            <a:r>
              <a:rPr lang="cs-CZ" sz="2400" dirty="0"/>
              <a:t>	uzení, grilování, sušení, pražení</a:t>
            </a:r>
          </a:p>
          <a:p>
            <a:r>
              <a:rPr lang="cs-CZ" sz="2400" dirty="0"/>
              <a:t>vznik: nejdůležitější procesy spalování (pyrolýza) organické 	hmoty za nepřístupu kyslíku při 500-900°C</a:t>
            </a:r>
          </a:p>
          <a:p>
            <a:r>
              <a:rPr lang="cs-CZ" sz="2400" dirty="0"/>
              <a:t>možnosti snížení rizika</a:t>
            </a:r>
          </a:p>
          <a:p>
            <a:r>
              <a:rPr lang="cs-CZ" sz="2400" dirty="0"/>
              <a:t>volba méně rizikových způsobů kulinární 	úpravy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54F44F8-6604-4A65-8E18-633D239464B2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1" y="301625"/>
            <a:ext cx="7756264" cy="1262063"/>
          </a:xfrm>
        </p:spPr>
        <p:txBody>
          <a:bodyPr>
            <a:normAutofit fontScale="90000"/>
          </a:bodyPr>
          <a:lstStyle/>
          <a:p>
            <a:pPr lvl="0" algn="ctr"/>
            <a:r>
              <a:rPr lang="cs-CZ" dirty="0"/>
              <a:t>Technologické kontaminanty</a:t>
            </a:r>
            <a:br>
              <a:rPr lang="cs-CZ" dirty="0"/>
            </a:br>
            <a:r>
              <a:rPr lang="cs-CZ" dirty="0" err="1"/>
              <a:t>Nitrososloučeniny</a:t>
            </a:r>
            <a:endParaRPr lang="cs-CZ" dirty="0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DF57EE4F-60B2-43B1-B7DA-3494D0DD487C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634701" y="1768475"/>
            <a:ext cx="6927925" cy="5489575"/>
          </a:xfrm>
        </p:spPr>
        <p:txBody>
          <a:bodyPr/>
          <a:lstStyle/>
          <a:p>
            <a:r>
              <a:rPr lang="cs-CZ" sz="2400" dirty="0" err="1"/>
              <a:t>Nitrosaminy</a:t>
            </a:r>
            <a:endParaRPr lang="cs-CZ" sz="2400" dirty="0"/>
          </a:p>
          <a:p>
            <a:pPr lvl="1"/>
            <a:r>
              <a:rPr lang="cs-CZ" sz="2180" dirty="0"/>
              <a:t>sekundární aminy, primární a terciární aminy</a:t>
            </a:r>
          </a:p>
          <a:p>
            <a:r>
              <a:rPr lang="cs-CZ" sz="2400" dirty="0" err="1"/>
              <a:t>nitrosamidy</a:t>
            </a:r>
            <a:endParaRPr lang="cs-CZ" sz="2400" dirty="0"/>
          </a:p>
          <a:p>
            <a:pPr lvl="1"/>
            <a:r>
              <a:rPr lang="cs-CZ" sz="2180" dirty="0"/>
              <a:t>	S-, O-, C-</a:t>
            </a:r>
            <a:r>
              <a:rPr lang="cs-CZ" sz="2180" dirty="0" err="1"/>
              <a:t>nitrososloučeniny</a:t>
            </a:r>
            <a:endParaRPr lang="cs-CZ" sz="2180" dirty="0"/>
          </a:p>
          <a:p>
            <a:r>
              <a:rPr lang="cs-CZ" sz="2400" dirty="0"/>
              <a:t>možnosti snížení rizika</a:t>
            </a:r>
          </a:p>
          <a:p>
            <a:r>
              <a:rPr lang="cs-CZ" sz="2400" dirty="0"/>
              <a:t>regulace snižováním koncentrace přidávaných dusitanů</a:t>
            </a:r>
          </a:p>
          <a:p>
            <a:r>
              <a:rPr lang="cs-CZ" sz="2400" dirty="0"/>
              <a:t>sušení potravin nepřímým ohřevem</a:t>
            </a:r>
          </a:p>
          <a:p>
            <a:r>
              <a:rPr lang="cs-CZ" sz="2400" dirty="0"/>
              <a:t>přídavek látek inhibující </a:t>
            </a:r>
            <a:r>
              <a:rPr lang="cs-CZ" sz="2400" dirty="0" err="1"/>
              <a:t>nitrosaci</a:t>
            </a:r>
            <a:r>
              <a:rPr lang="cs-CZ" sz="2400" dirty="0"/>
              <a:t> (</a:t>
            </a:r>
            <a:r>
              <a:rPr lang="cs-CZ" sz="2400" dirty="0" err="1"/>
              <a:t>kys.askorbová</a:t>
            </a:r>
            <a:r>
              <a:rPr lang="cs-CZ" sz="2400" dirty="0"/>
              <a:t>, tokoferoly)</a:t>
            </a:r>
          </a:p>
          <a:p>
            <a:r>
              <a:rPr lang="cs-CZ" sz="2400" dirty="0"/>
              <a:t>snížení teploty při technologických úpravách</a:t>
            </a:r>
          </a:p>
          <a:p>
            <a:pPr lvl="0">
              <a:buSzPct val="45000"/>
              <a:buFont typeface="StarSymbol"/>
              <a:buChar char="●"/>
            </a:pPr>
            <a:endParaRPr lang="cs-CZ" sz="24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C3572D7-3881-487E-A8F7-222FC5CF5957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1" y="301625"/>
            <a:ext cx="7508838" cy="1262063"/>
          </a:xfrm>
        </p:spPr>
        <p:txBody>
          <a:bodyPr anchorCtr="1">
            <a:normAutofit fontScale="90000"/>
          </a:bodyPr>
          <a:lstStyle/>
          <a:p>
            <a:pPr lvl="0" algn="ctr"/>
            <a:r>
              <a:rPr lang="cs-CZ" dirty="0"/>
              <a:t>Technologické kontaminanty</a:t>
            </a:r>
            <a:br>
              <a:rPr lang="cs-CZ" dirty="0"/>
            </a:br>
            <a:r>
              <a:rPr lang="cs-CZ" dirty="0" err="1"/>
              <a:t>Ethyl</a:t>
            </a:r>
            <a:r>
              <a:rPr lang="cs-CZ" dirty="0"/>
              <a:t>-karbamát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9FD6B619-C346-442E-B546-D45CDB73A0EA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613186" y="1779233"/>
            <a:ext cx="7723991" cy="6754813"/>
          </a:xfrm>
        </p:spPr>
        <p:txBody>
          <a:bodyPr/>
          <a:lstStyle/>
          <a:p>
            <a:r>
              <a:rPr lang="cs-CZ" sz="2400" dirty="0"/>
              <a:t>Prekurzory vzniku </a:t>
            </a:r>
            <a:r>
              <a:rPr lang="cs-CZ" sz="2400" dirty="0" err="1"/>
              <a:t>ethyl</a:t>
            </a:r>
            <a:r>
              <a:rPr lang="cs-CZ" sz="2400" dirty="0"/>
              <a:t>-karbamátu ve fermentovaných potravinách:</a:t>
            </a:r>
          </a:p>
          <a:p>
            <a:r>
              <a:rPr lang="cs-CZ" sz="2400" dirty="0"/>
              <a:t>kyanidy, močovina, citrulin, </a:t>
            </a:r>
            <a:r>
              <a:rPr lang="cs-CZ" sz="2400" dirty="0" err="1"/>
              <a:t>karbamoyl</a:t>
            </a:r>
            <a:r>
              <a:rPr lang="cs-CZ" sz="2400" dirty="0"/>
              <a:t>-fosfát</a:t>
            </a:r>
          </a:p>
          <a:p>
            <a:pPr lvl="0">
              <a:buSzPct val="45000"/>
              <a:buFont typeface="StarSymbol"/>
              <a:buChar char="●"/>
            </a:pPr>
            <a:endParaRPr lang="cs-CZ" sz="2400" dirty="0"/>
          </a:p>
          <a:p>
            <a:r>
              <a:rPr lang="cs-CZ" sz="2400" dirty="0"/>
              <a:t>možnosti snížení rizika</a:t>
            </a:r>
          </a:p>
          <a:p>
            <a:r>
              <a:rPr lang="cs-CZ" sz="2400" dirty="0"/>
              <a:t>	při výrobě destilátů snížení obsahu 	prekurzorů,</a:t>
            </a:r>
          </a:p>
          <a:p>
            <a:r>
              <a:rPr lang="cs-CZ" sz="2400" dirty="0"/>
              <a:t>	odpeckování ovoce</a:t>
            </a:r>
          </a:p>
          <a:p>
            <a:r>
              <a:rPr lang="cs-CZ" sz="2400" dirty="0"/>
              <a:t>	použití geneticky modifikovaných kvasinek s 	nízkou aktivitou </a:t>
            </a:r>
            <a:r>
              <a:rPr lang="cs-CZ" sz="2400" dirty="0" err="1"/>
              <a:t>arginasy</a:t>
            </a:r>
            <a:endParaRPr lang="cs-CZ" sz="2400" dirty="0"/>
          </a:p>
          <a:p>
            <a:r>
              <a:rPr lang="cs-CZ" sz="2400" dirty="0"/>
              <a:t>	teplota kvašení 18-25°C, snížení hodnoty pH</a:t>
            </a:r>
          </a:p>
          <a:p>
            <a:pPr lvl="0">
              <a:buSzPct val="45000"/>
              <a:buFont typeface="StarSymbol"/>
              <a:buChar char="●"/>
            </a:pP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AF8489B-E885-47AA-AB1E-6DFAB849DEED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0" y="301625"/>
            <a:ext cx="7637929" cy="1262063"/>
          </a:xfrm>
        </p:spPr>
        <p:txBody>
          <a:bodyPr anchorCtr="1">
            <a:normAutofit fontScale="90000"/>
          </a:bodyPr>
          <a:lstStyle/>
          <a:p>
            <a:pPr lvl="0" algn="ctr"/>
            <a:r>
              <a:rPr lang="cs-CZ" dirty="0"/>
              <a:t>Kontaminující látky</a:t>
            </a:r>
            <a:br>
              <a:rPr lang="cs-CZ" dirty="0"/>
            </a:br>
            <a:r>
              <a:rPr lang="cs-CZ" dirty="0"/>
              <a:t>technologické kontaminanty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D3A69FEC-94BE-42E2-B83E-6F66AE1E7B39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645460" y="1757717"/>
            <a:ext cx="6992470" cy="4384675"/>
          </a:xfrm>
        </p:spPr>
        <p:txBody>
          <a:bodyPr/>
          <a:lstStyle/>
          <a:p>
            <a:pPr lvl="0"/>
            <a:r>
              <a:rPr lang="cs-CZ" sz="2400" dirty="0"/>
              <a:t>skladování a </a:t>
            </a:r>
            <a:r>
              <a:rPr lang="cs-CZ" sz="2400" dirty="0" err="1"/>
              <a:t>zpracování_posklizňová</a:t>
            </a:r>
            <a:r>
              <a:rPr lang="cs-CZ" sz="2400" dirty="0"/>
              <a:t> aplikace pesticidů, vznik toxických degradačních produktů, technologické úpravy, napadení mikroorganismy, penetrace aditiv z plastů</a:t>
            </a:r>
          </a:p>
          <a:p>
            <a:pPr lvl="0"/>
            <a:endParaRPr lang="cs-CZ" sz="2400" dirty="0"/>
          </a:p>
          <a:p>
            <a:pPr lvl="0"/>
            <a:r>
              <a:rPr lang="cs-CZ" sz="2400" dirty="0"/>
              <a:t>akutní a chronická toxicita zjištěná v toxikologických studiích</a:t>
            </a:r>
          </a:p>
          <a:p>
            <a:pPr lvl="0"/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ECD7BEC-2D44-4B23-B418-832061CB0E16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0" y="379413"/>
            <a:ext cx="7584141" cy="2500312"/>
          </a:xfrm>
        </p:spPr>
        <p:txBody>
          <a:bodyPr anchorCtr="1">
            <a:normAutofit fontScale="90000"/>
          </a:bodyPr>
          <a:lstStyle/>
          <a:p>
            <a:pPr lvl="0" algn="ctr"/>
            <a:r>
              <a:rPr lang="cs-CZ" dirty="0"/>
              <a:t>Technologické kontaminanty</a:t>
            </a:r>
            <a:br>
              <a:rPr lang="cs-CZ" dirty="0"/>
            </a:br>
            <a:r>
              <a:rPr lang="cs-CZ" dirty="0"/>
              <a:t>Heterocyklické aminy</a:t>
            </a:r>
            <a:br>
              <a:rPr lang="cs-CZ" dirty="0"/>
            </a:br>
            <a:r>
              <a:rPr lang="cs-CZ" dirty="0"/>
              <a:t>(</a:t>
            </a:r>
            <a:r>
              <a:rPr lang="cs-CZ" dirty="0" err="1"/>
              <a:t>aminoimidazoazaareny</a:t>
            </a:r>
            <a:r>
              <a:rPr lang="cs-CZ" dirty="0"/>
              <a:t>)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B93E73DE-75CC-4112-9EDA-30927C4229D6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763793" y="2293938"/>
            <a:ext cx="7035501" cy="4618037"/>
          </a:xfrm>
        </p:spPr>
        <p:txBody>
          <a:bodyPr/>
          <a:lstStyle/>
          <a:p>
            <a:pPr marL="0" lvl="0" indent="0">
              <a:buNone/>
            </a:pPr>
            <a:endParaRPr lang="cs-CZ" dirty="0"/>
          </a:p>
          <a:p>
            <a:pPr marL="0" lvl="0" indent="0">
              <a:buNone/>
            </a:pPr>
            <a:r>
              <a:rPr lang="cs-CZ" sz="2400" dirty="0"/>
              <a:t>vznik při tepelném zpracování masa teplokrevných živočichů i masa ryb reakcí kreatininu s některými produkty </a:t>
            </a:r>
            <a:r>
              <a:rPr lang="cs-CZ" sz="2400" dirty="0" err="1"/>
              <a:t>Maillardovy</a:t>
            </a:r>
            <a:r>
              <a:rPr lang="cs-CZ" sz="2400" dirty="0"/>
              <a:t> reakce (</a:t>
            </a:r>
            <a:r>
              <a:rPr lang="cs-CZ" sz="2400" dirty="0" err="1"/>
              <a:t>Streckerovy</a:t>
            </a:r>
            <a:r>
              <a:rPr lang="cs-CZ" sz="2400" dirty="0"/>
              <a:t> aldehydy, pyridiny, </a:t>
            </a:r>
            <a:r>
              <a:rPr lang="cs-CZ" sz="2400" dirty="0" err="1"/>
              <a:t>pyraziny</a:t>
            </a:r>
            <a:r>
              <a:rPr lang="cs-CZ" sz="2400" dirty="0"/>
              <a:t>)</a:t>
            </a:r>
          </a:p>
          <a:p>
            <a:pPr lvl="0">
              <a:buSzPct val="45000"/>
              <a:buFont typeface="StarSymbol"/>
              <a:buChar char="●"/>
            </a:pPr>
            <a:endParaRPr lang="cs-CZ" sz="2400" dirty="0">
              <a:latin typeface="Arial Narrow" pitchFamily="34"/>
            </a:endParaRPr>
          </a:p>
          <a:p>
            <a:pPr lvl="0">
              <a:buSzPct val="45000"/>
              <a:buFont typeface="StarSymbol"/>
              <a:buChar char="●"/>
            </a:pPr>
            <a:endParaRPr lang="cs-CZ" dirty="0"/>
          </a:p>
          <a:p>
            <a:pPr lvl="0">
              <a:buSzPct val="45000"/>
              <a:buFont typeface="StarSymbol"/>
              <a:buChar char="●"/>
            </a:pP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06684BE-2161-4E20-86CC-B92BED272E68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0" y="596900"/>
            <a:ext cx="7777779" cy="1419225"/>
          </a:xfrm>
        </p:spPr>
        <p:txBody>
          <a:bodyPr anchorCtr="1">
            <a:normAutofit fontScale="90000"/>
          </a:bodyPr>
          <a:lstStyle/>
          <a:p>
            <a:pPr lvl="0" algn="ctr"/>
            <a:r>
              <a:rPr lang="cs-CZ" sz="3200" dirty="0"/>
              <a:t>Technologické kontaminanty</a:t>
            </a:r>
            <a:br>
              <a:rPr lang="cs-CZ" sz="3200" dirty="0"/>
            </a:br>
            <a:r>
              <a:rPr lang="cs-CZ" sz="3200" dirty="0"/>
              <a:t>Heterocyklické aminy </a:t>
            </a:r>
            <a:br>
              <a:rPr lang="cs-CZ" sz="3200" dirty="0"/>
            </a:br>
            <a:endParaRPr lang="cs-CZ" sz="3200" dirty="0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CDB1F31A-FFAD-4EF7-A127-8D198647E74E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623943" y="2016125"/>
            <a:ext cx="7293685" cy="5543550"/>
          </a:xfrm>
        </p:spPr>
        <p:txBody>
          <a:bodyPr>
            <a:normAutofit/>
          </a:bodyPr>
          <a:lstStyle/>
          <a:p>
            <a:r>
              <a:rPr lang="cs-CZ" sz="2400" dirty="0"/>
              <a:t>možnosti snížení rizika</a:t>
            </a:r>
          </a:p>
          <a:p>
            <a:r>
              <a:rPr lang="cs-CZ" sz="2400" dirty="0"/>
              <a:t>obsah v potravinách závisí na	teplotě, době tepelného zpracování, obsahu vody, pH, koncentraci prekurzorů, způsobu tepelného zpracování</a:t>
            </a:r>
          </a:p>
          <a:p>
            <a:r>
              <a:rPr lang="cs-CZ" sz="2400" dirty="0"/>
              <a:t>vyšší teplota  a delší doba zpracování a přímý ohřev, účinný přestup tepla (grilování) --- vyšší množství </a:t>
            </a:r>
            <a:r>
              <a:rPr lang="cs-CZ" sz="2400" dirty="0" err="1"/>
              <a:t>aminoimidazoazaarenů</a:t>
            </a:r>
            <a:endParaRPr lang="cs-CZ" sz="2400" dirty="0"/>
          </a:p>
          <a:p>
            <a:r>
              <a:rPr lang="cs-CZ" sz="2400" dirty="0"/>
              <a:t>účinná inhibice vzniku </a:t>
            </a:r>
            <a:r>
              <a:rPr lang="cs-CZ" sz="2400" dirty="0" err="1"/>
              <a:t>aminoimidazoazaarenů</a:t>
            </a:r>
            <a:r>
              <a:rPr lang="cs-CZ" sz="2400" dirty="0"/>
              <a:t> antioxidanty (fenolové látky)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D8A4AFC-B7E6-4F98-A228-1A3AED000186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0" y="301625"/>
            <a:ext cx="9072563" cy="1262063"/>
          </a:xfrm>
        </p:spPr>
        <p:txBody>
          <a:bodyPr anchorCtr="1">
            <a:normAutofit fontScale="90000"/>
          </a:bodyPr>
          <a:lstStyle/>
          <a:p>
            <a:pPr lvl="0" algn="ctr"/>
            <a:r>
              <a:rPr lang="cs-CZ"/>
              <a:t>Technologické kontaminanty</a:t>
            </a:r>
            <a:br>
              <a:rPr lang="cs-CZ"/>
            </a:br>
            <a:r>
              <a:rPr lang="cs-CZ"/>
              <a:t>akrylamid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BCB7901B-8B5F-4F31-A488-B82DB14B897C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806825" y="1714295"/>
            <a:ext cx="6798832" cy="5995987"/>
          </a:xfrm>
        </p:spPr>
        <p:txBody>
          <a:bodyPr/>
          <a:lstStyle/>
          <a:p>
            <a:r>
              <a:rPr lang="cs-CZ" sz="2400" dirty="0"/>
              <a:t>vznik v </a:t>
            </a:r>
            <a:r>
              <a:rPr lang="cs-CZ" sz="2400" dirty="0" err="1"/>
              <a:t>Maillardově</a:t>
            </a:r>
            <a:r>
              <a:rPr lang="cs-CZ" sz="2400" dirty="0"/>
              <a:t> reakci, prekurzor asparagin a redukující cukr nebo karbonylové kyseliny</a:t>
            </a:r>
          </a:p>
          <a:p>
            <a:pPr lvl="0">
              <a:buSzPct val="45000"/>
              <a:buFont typeface="StarSymbol"/>
              <a:buChar char="●"/>
            </a:pPr>
            <a:endParaRPr lang="cs-CZ" sz="2400" dirty="0"/>
          </a:p>
          <a:p>
            <a:r>
              <a:rPr lang="cs-CZ" sz="2400" dirty="0"/>
              <a:t>možnosti snížení rizika</a:t>
            </a:r>
          </a:p>
          <a:p>
            <a:r>
              <a:rPr lang="cs-CZ" sz="2400" dirty="0"/>
              <a:t>obsah redukujících cukrů, asparaginu a dalších volných aminokyselin ve výchozí surovině</a:t>
            </a:r>
          </a:p>
          <a:p>
            <a:r>
              <a:rPr lang="cs-CZ" sz="2400" dirty="0"/>
              <a:t>teplotní profil ve výrobě</a:t>
            </a:r>
          </a:p>
          <a:p>
            <a:r>
              <a:rPr lang="cs-CZ" sz="2400" dirty="0"/>
              <a:t>hodnota pH, obsah vody</a:t>
            </a:r>
          </a:p>
          <a:p>
            <a:r>
              <a:rPr lang="cs-CZ" sz="2400" dirty="0"/>
              <a:t>použití aditivních látek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E050D5C-C52C-47E8-A896-C89CDC0ED8D5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0" y="301625"/>
            <a:ext cx="9072563" cy="1262063"/>
          </a:xfrm>
        </p:spPr>
        <p:txBody>
          <a:bodyPr anchorCtr="1">
            <a:normAutofit fontScale="90000"/>
          </a:bodyPr>
          <a:lstStyle/>
          <a:p>
            <a:pPr lvl="0" algn="ctr"/>
            <a:r>
              <a:rPr lang="cs-CZ"/>
              <a:t>Technologické kontaminanty</a:t>
            </a:r>
            <a:br>
              <a:rPr lang="cs-CZ"/>
            </a:br>
            <a:r>
              <a:rPr lang="cs-CZ"/>
              <a:t>akrylamid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430AA613-E388-4C9E-82BB-2D54F24ACDC6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849855" y="1768475"/>
            <a:ext cx="6831106" cy="5267325"/>
          </a:xfrm>
        </p:spPr>
        <p:txBody>
          <a:bodyPr/>
          <a:lstStyle/>
          <a:p>
            <a:r>
              <a:rPr lang="cs-CZ" sz="2400" dirty="0"/>
              <a:t>poměr asparaginu a cukrů u brambor lze ovlivnit skladováním (při teplotách vyšších než 6°C nedochází ke zvyšování obsahu redukujících cukrů)</a:t>
            </a:r>
          </a:p>
          <a:p>
            <a:r>
              <a:rPr lang="cs-CZ" sz="2400" dirty="0"/>
              <a:t>fermentační procesy při výrobě chleba a pečiva snižují hodnotu pH těsta</a:t>
            </a:r>
          </a:p>
          <a:p>
            <a:r>
              <a:rPr lang="cs-CZ" sz="2400" dirty="0"/>
              <a:t>při pražení kávy dochází k poklesu koncentrace akrylamidu, stejně skladováním mleté kávy</a:t>
            </a:r>
          </a:p>
          <a:p>
            <a:pPr lvl="0">
              <a:buSzPct val="45000"/>
              <a:buFont typeface="StarSymbol"/>
              <a:buChar char="●"/>
            </a:pPr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0E005DE-7FD6-44BC-AEB2-AFE12335F88A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0" y="301625"/>
            <a:ext cx="9072563" cy="1262063"/>
          </a:xfrm>
        </p:spPr>
        <p:txBody>
          <a:bodyPr anchorCtr="1">
            <a:normAutofit fontScale="90000"/>
          </a:bodyPr>
          <a:lstStyle/>
          <a:p>
            <a:pPr lvl="0" algn="ctr"/>
            <a:r>
              <a:rPr lang="cs-CZ"/>
              <a:t>Technologické kontaminanty</a:t>
            </a:r>
            <a:br>
              <a:rPr lang="cs-CZ"/>
            </a:br>
            <a:r>
              <a:rPr lang="cs-CZ"/>
              <a:t>furan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3B5C2602-17CD-4E56-BCFA-EEA06ED36B6C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054249" y="1768475"/>
            <a:ext cx="6745045" cy="5237163"/>
          </a:xfrm>
        </p:spPr>
        <p:txBody>
          <a:bodyPr/>
          <a:lstStyle/>
          <a:p>
            <a:r>
              <a:rPr lang="cs-CZ" sz="2400" dirty="0"/>
              <a:t>vznik z </a:t>
            </a:r>
            <a:r>
              <a:rPr lang="cs-CZ" sz="2400" dirty="0" err="1"/>
              <a:t>prekurzorů_aminokyseliny</a:t>
            </a:r>
            <a:r>
              <a:rPr lang="cs-CZ" sz="2400" dirty="0"/>
              <a:t>, sacharidy, </a:t>
            </a:r>
            <a:r>
              <a:rPr lang="cs-CZ" sz="2400" dirty="0" err="1"/>
              <a:t>nenasycenné</a:t>
            </a:r>
            <a:r>
              <a:rPr lang="cs-CZ" sz="2400" dirty="0"/>
              <a:t> mastné kyseliny, kyselina askorbová, karotenoidy</a:t>
            </a:r>
          </a:p>
          <a:p>
            <a:pPr lvl="0">
              <a:buSzPct val="45000"/>
              <a:buFont typeface="StarSymbol"/>
              <a:buChar char="●"/>
            </a:pPr>
            <a:endParaRPr lang="cs-CZ" sz="2400" dirty="0"/>
          </a:p>
          <a:p>
            <a:r>
              <a:rPr lang="cs-CZ" sz="2400" dirty="0"/>
              <a:t>možnosti snížení rizika</a:t>
            </a:r>
          </a:p>
          <a:p>
            <a:r>
              <a:rPr lang="cs-CZ" sz="2400" dirty="0"/>
              <a:t>způsob tepelného zpracování</a:t>
            </a:r>
          </a:p>
          <a:p>
            <a:r>
              <a:rPr lang="cs-CZ" sz="2400" dirty="0"/>
              <a:t>sledování obsahu prekurzorů</a:t>
            </a:r>
          </a:p>
          <a:p>
            <a:pPr lvl="0">
              <a:buSzPct val="45000"/>
              <a:buFont typeface="StarSymbol"/>
              <a:buChar char="●"/>
            </a:pPr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319D5CD-28CD-4D3D-8DB1-D799014D302E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0" y="301625"/>
            <a:ext cx="9072563" cy="1262063"/>
          </a:xfrm>
        </p:spPr>
        <p:txBody>
          <a:bodyPr anchorCtr="1">
            <a:normAutofit fontScale="90000"/>
          </a:bodyPr>
          <a:lstStyle/>
          <a:p>
            <a:pPr lvl="0" algn="ctr"/>
            <a:r>
              <a:rPr lang="cs-CZ"/>
              <a:t>Technologické kontaminanty chlorpropanoly a jejich estery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4F0522D8-1ABA-4541-BF88-605E076F21F4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978947" y="1768475"/>
            <a:ext cx="6766560" cy="5489575"/>
          </a:xfrm>
        </p:spPr>
        <p:txBody>
          <a:bodyPr/>
          <a:lstStyle/>
          <a:p>
            <a:r>
              <a:rPr lang="cs-CZ" sz="2400" dirty="0"/>
              <a:t>Vznik prekurzor v kyselých hydrolyzátech </a:t>
            </a:r>
            <a:r>
              <a:rPr lang="cs-CZ" sz="2400" dirty="0" err="1"/>
              <a:t>HCl</a:t>
            </a:r>
            <a:r>
              <a:rPr lang="cs-CZ" sz="2400" dirty="0"/>
              <a:t>, reziduální lipidy a glycerol, fosfolipidy, triacylglyceroly</a:t>
            </a:r>
          </a:p>
          <a:p>
            <a:pPr lvl="0">
              <a:buSzPct val="45000"/>
              <a:buFont typeface="StarSymbol"/>
              <a:buChar char="●"/>
            </a:pPr>
            <a:endParaRPr lang="cs-CZ" sz="2400" dirty="0"/>
          </a:p>
          <a:p>
            <a:r>
              <a:rPr lang="cs-CZ" sz="2400" dirty="0"/>
              <a:t>možnosti snížení rizika</a:t>
            </a:r>
          </a:p>
          <a:p>
            <a:r>
              <a:rPr lang="cs-CZ" sz="2400" dirty="0"/>
              <a:t>	</a:t>
            </a:r>
            <a:r>
              <a:rPr lang="cs-CZ" sz="2400" dirty="0" err="1"/>
              <a:t>stripování</a:t>
            </a:r>
            <a:r>
              <a:rPr lang="cs-CZ" sz="2400" dirty="0"/>
              <a:t> surových hydrolyzátů vodní parou 	(odstranění těkavých </a:t>
            </a:r>
            <a:r>
              <a:rPr lang="cs-CZ" sz="2400" dirty="0" err="1"/>
              <a:t>chlorpropanolů</a:t>
            </a:r>
            <a:r>
              <a:rPr lang="cs-CZ" sz="2400" dirty="0"/>
              <a:t>)</a:t>
            </a:r>
          </a:p>
          <a:p>
            <a:r>
              <a:rPr lang="cs-CZ" sz="2400" dirty="0"/>
              <a:t>	účinnější </a:t>
            </a:r>
            <a:r>
              <a:rPr lang="cs-CZ" sz="2400" dirty="0" err="1"/>
              <a:t>způsob_zahřívání</a:t>
            </a:r>
            <a:r>
              <a:rPr lang="cs-CZ" sz="2400" dirty="0"/>
              <a:t> surového hydrolyzátu v slabě alkalickém prostředí až 3 hodiny</a:t>
            </a:r>
          </a:p>
          <a:p>
            <a:pPr lvl="0">
              <a:buSzPct val="45000"/>
              <a:buFont typeface="StarSymbol"/>
              <a:buChar char="●"/>
            </a:pPr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E84F23E-8CC5-420D-811D-5FC2AAD48187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0" y="338137"/>
            <a:ext cx="7702475" cy="1531938"/>
          </a:xfrm>
        </p:spPr>
        <p:txBody>
          <a:bodyPr anchorCtr="1">
            <a:normAutofit fontScale="90000"/>
          </a:bodyPr>
          <a:lstStyle/>
          <a:p>
            <a:pPr lvl="0" algn="ctr"/>
            <a:r>
              <a:rPr lang="cs-CZ" dirty="0"/>
              <a:t>Technologické kontaminanty</a:t>
            </a:r>
            <a:br>
              <a:rPr lang="cs-CZ" dirty="0"/>
            </a:br>
            <a:r>
              <a:rPr lang="cs-CZ" dirty="0"/>
              <a:t>Polycyklické aromatické uhlovodíky(PAU)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DA853F58-7548-4D40-B473-C478F046FBAE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548641" y="2355925"/>
            <a:ext cx="7067774" cy="4967213"/>
          </a:xfrm>
        </p:spPr>
        <p:txBody>
          <a:bodyPr/>
          <a:lstStyle/>
          <a:p>
            <a:pPr marL="0" lvl="0" indent="0">
              <a:buNone/>
            </a:pPr>
            <a:r>
              <a:rPr lang="cs-CZ" sz="2400" dirty="0"/>
              <a:t>Zdroje:</a:t>
            </a:r>
          </a:p>
          <a:p>
            <a:pPr marL="0" lvl="0" indent="0">
              <a:buNone/>
            </a:pPr>
            <a:r>
              <a:rPr lang="cs-CZ" sz="2400" dirty="0"/>
              <a:t>	průmyslové, neprůmyslové</a:t>
            </a:r>
          </a:p>
          <a:p>
            <a:pPr marL="0" lvl="0" indent="0">
              <a:buNone/>
            </a:pPr>
            <a:r>
              <a:rPr lang="cs-CZ" sz="2400" dirty="0"/>
              <a:t>	geochemické, biologické</a:t>
            </a:r>
          </a:p>
          <a:p>
            <a:pPr lvl="0">
              <a:buSzPct val="45000"/>
              <a:buFont typeface="StarSymbol"/>
              <a:buChar char="●"/>
            </a:pPr>
            <a:endParaRPr lang="cs-CZ" sz="2400" dirty="0"/>
          </a:p>
          <a:p>
            <a:pPr marL="0" lvl="0" indent="0">
              <a:buNone/>
            </a:pPr>
            <a:r>
              <a:rPr lang="cs-CZ" sz="2400" dirty="0"/>
              <a:t>	Transportní médium ovzduší</a:t>
            </a:r>
          </a:p>
          <a:p>
            <a:pPr lvl="1" hangingPunct="0">
              <a:spcBef>
                <a:spcPts val="1415"/>
              </a:spcBef>
              <a:buNone/>
            </a:pPr>
            <a:r>
              <a:rPr lang="cs-CZ" sz="2400" dirty="0"/>
              <a:t>	kontaminace vegetace, živočichů kontaminace potravin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Fazeta">
  <a:themeElements>
    <a:clrScheme name="Faz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z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z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307</TotalTime>
  <Words>545</Words>
  <Application>Microsoft Office PowerPoint</Application>
  <PresentationFormat>Širokoúhlá obrazovka</PresentationFormat>
  <Paragraphs>87</Paragraphs>
  <Slides>12</Slides>
  <Notes>12</Notes>
  <HiddenSlides>0</HiddenSlides>
  <MMClips>0</MMClips>
  <ScaleCrop>false</ScaleCrop>
  <HeadingPairs>
    <vt:vector size="6" baseType="variant">
      <vt:variant>
        <vt:lpstr>Použitá písma</vt:lpstr>
      </vt:variant>
      <vt:variant>
        <vt:i4>7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20" baseType="lpstr">
      <vt:lpstr>Arial</vt:lpstr>
      <vt:lpstr>Arial Narrow</vt:lpstr>
      <vt:lpstr>Liberation Sans</vt:lpstr>
      <vt:lpstr>Liberation Serif</vt:lpstr>
      <vt:lpstr>StarSymbol</vt:lpstr>
      <vt:lpstr>Trebuchet MS</vt:lpstr>
      <vt:lpstr>Wingdings 3</vt:lpstr>
      <vt:lpstr>Fazeta</vt:lpstr>
      <vt:lpstr>Kontaminující látky technologické kontaminanty</vt:lpstr>
      <vt:lpstr>Kontaminující látky technologické kontaminanty</vt:lpstr>
      <vt:lpstr>Technologické kontaminanty Heterocyklické aminy (aminoimidazoazaareny) </vt:lpstr>
      <vt:lpstr>Technologické kontaminanty Heterocyklické aminy  </vt:lpstr>
      <vt:lpstr>Technologické kontaminanty akrylamid</vt:lpstr>
      <vt:lpstr>Technologické kontaminanty akrylamid</vt:lpstr>
      <vt:lpstr>Technologické kontaminanty furan</vt:lpstr>
      <vt:lpstr>Technologické kontaminanty chlorpropanoly a jejich estery</vt:lpstr>
      <vt:lpstr>Technologické kontaminanty Polycyklické aromatické uhlovodíky(PAU)</vt:lpstr>
      <vt:lpstr>Technologické kontaminanty Polycyklické aromatické uhlovodíky</vt:lpstr>
      <vt:lpstr>Technologické kontaminanty Nitrososloučeniny</vt:lpstr>
      <vt:lpstr>Technologické kontaminanty Ethyl-karbamát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Kontaminující látky technologické kontaminanty</dc:title>
  <dc:creator>LENOVO</dc:creator>
  <cp:lastModifiedBy>Kateřina Chroustová</cp:lastModifiedBy>
  <cp:revision>12</cp:revision>
  <dcterms:created xsi:type="dcterms:W3CDTF">2020-04-16T10:40:54Z</dcterms:created>
  <dcterms:modified xsi:type="dcterms:W3CDTF">2021-12-01T18:52:35Z</dcterms:modified>
</cp:coreProperties>
</file>