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70" r:id="rId2"/>
    <p:sldId id="275" r:id="rId3"/>
    <p:sldId id="281" r:id="rId4"/>
    <p:sldId id="279" r:id="rId5"/>
    <p:sldId id="278" r:id="rId6"/>
    <p:sldId id="277" r:id="rId7"/>
    <p:sldId id="276" r:id="rId8"/>
    <p:sldId id="283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FF6600"/>
    <a:srgbClr val="FF9900"/>
    <a:srgbClr val="00CC00"/>
    <a:srgbClr val="FFCC00"/>
    <a:srgbClr val="CC0000"/>
    <a:srgbClr val="3BE343"/>
    <a:srgbClr val="FFCC66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90" d="100"/>
          <a:sy n="90" d="100"/>
        </p:scale>
        <p:origin x="-11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578F-62D7-47D3-B8BB-D709688600A6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087ED-DCDE-41EF-9999-9E6BD55705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F1D2-0034-49C8-8E31-FE810677B747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276872"/>
            <a:ext cx="91440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Prosím vás, kde je…?</a:t>
            </a:r>
          </a:p>
          <a:p>
            <a:pPr algn="ctr"/>
            <a:endParaRPr lang="cs-CZ" sz="2800" b="1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ČKZK1 - 2. LEKCE</a:t>
            </a:r>
          </a:p>
          <a:p>
            <a:pPr algn="ctr"/>
            <a:endParaRPr lang="cs-CZ" sz="2800" b="1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nová slova (část 2)</a:t>
            </a:r>
          </a:p>
          <a:p>
            <a:pPr algn="ctr"/>
            <a:endParaRPr lang="cs-CZ" sz="2800" b="1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16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Zuzana </a:t>
            </a:r>
            <a:r>
              <a:rPr lang="cs-CZ" sz="16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Lehoučková</a:t>
            </a:r>
            <a:r>
              <a:rPr lang="cs-CZ" sz="16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(ÚJOP – </a:t>
            </a:r>
            <a:r>
              <a:rPr lang="cs-CZ" sz="16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Albertov</a:t>
            </a:r>
            <a:r>
              <a:rPr lang="cs-CZ" sz="16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16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rovně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jít /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rovně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Skupina 10"/>
          <p:cNvGrpSpPr/>
          <p:nvPr/>
        </p:nvGrpSpPr>
        <p:grpSpPr>
          <a:xfrm>
            <a:off x="3059832" y="764704"/>
            <a:ext cx="3024336" cy="3024336"/>
            <a:chOff x="5076056" y="1844824"/>
            <a:chExt cx="3024336" cy="3024336"/>
          </a:xfrm>
        </p:grpSpPr>
        <p:sp>
          <p:nvSpPr>
            <p:cNvPr id="6" name="Obdélník 5"/>
            <p:cNvSpPr/>
            <p:nvPr/>
          </p:nvSpPr>
          <p:spPr>
            <a:xfrm>
              <a:off x="5076056" y="1844824"/>
              <a:ext cx="3024336" cy="3024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>
              <a:off x="5652120" y="3356992"/>
              <a:ext cx="2016224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doprava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jít /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doprava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3059832" y="1052736"/>
            <a:ext cx="3024336" cy="3024336"/>
            <a:chOff x="3203848" y="764704"/>
            <a:chExt cx="3024336" cy="3024336"/>
          </a:xfrm>
        </p:grpSpPr>
        <p:sp>
          <p:nvSpPr>
            <p:cNvPr id="6" name="Obdélník 5"/>
            <p:cNvSpPr/>
            <p:nvPr/>
          </p:nvSpPr>
          <p:spPr>
            <a:xfrm>
              <a:off x="3203848" y="764704"/>
              <a:ext cx="3024336" cy="3024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>
              <a:off x="4283968" y="1700808"/>
              <a:ext cx="136815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flipV="1">
              <a:off x="4283968" y="1700808"/>
              <a:ext cx="0" cy="115212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doleva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jít /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doleva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3059832" y="1052736"/>
            <a:ext cx="3024336" cy="3024336"/>
            <a:chOff x="3059832" y="1052736"/>
            <a:chExt cx="3024336" cy="3024336"/>
          </a:xfrm>
        </p:grpSpPr>
        <p:sp>
          <p:nvSpPr>
            <p:cNvPr id="6" name="Obdélník 5"/>
            <p:cNvSpPr/>
            <p:nvPr/>
          </p:nvSpPr>
          <p:spPr>
            <a:xfrm>
              <a:off x="3059832" y="1052736"/>
              <a:ext cx="3024336" cy="3024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 rot="10800000">
              <a:off x="3851920" y="1988840"/>
              <a:ext cx="136815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flipV="1">
              <a:off x="5220072" y="1988840"/>
              <a:ext cx="0" cy="115212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zpátky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jít /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zpátky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Skupina 18"/>
          <p:cNvGrpSpPr/>
          <p:nvPr/>
        </p:nvGrpSpPr>
        <p:grpSpPr>
          <a:xfrm>
            <a:off x="3059832" y="980728"/>
            <a:ext cx="3024336" cy="3024336"/>
            <a:chOff x="3059832" y="980728"/>
            <a:chExt cx="3024336" cy="3024336"/>
          </a:xfrm>
        </p:grpSpPr>
        <p:sp>
          <p:nvSpPr>
            <p:cNvPr id="6" name="Obdélník 5"/>
            <p:cNvSpPr/>
            <p:nvPr/>
          </p:nvSpPr>
          <p:spPr>
            <a:xfrm>
              <a:off x="3059832" y="980728"/>
              <a:ext cx="3024336" cy="3024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 rot="10800000">
              <a:off x="3851920" y="2996952"/>
              <a:ext cx="136815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flipV="1">
              <a:off x="5220072" y="1916832"/>
              <a:ext cx="0" cy="115212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>
              <a:off x="3851920" y="1916832"/>
              <a:ext cx="144016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nahoru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jít /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nahoru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Skupina 11"/>
          <p:cNvGrpSpPr/>
          <p:nvPr/>
        </p:nvGrpSpPr>
        <p:grpSpPr>
          <a:xfrm>
            <a:off x="3059832" y="980728"/>
            <a:ext cx="3024336" cy="3024336"/>
            <a:chOff x="3059832" y="980728"/>
            <a:chExt cx="3024336" cy="3024336"/>
          </a:xfrm>
        </p:grpSpPr>
        <p:sp>
          <p:nvSpPr>
            <p:cNvPr id="6" name="Obdélník 5"/>
            <p:cNvSpPr/>
            <p:nvPr/>
          </p:nvSpPr>
          <p:spPr>
            <a:xfrm>
              <a:off x="3059832" y="980728"/>
              <a:ext cx="3024336" cy="3024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 flipV="1">
              <a:off x="4644008" y="1628800"/>
              <a:ext cx="0" cy="1368152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dolů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jít /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dolů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3059832" y="980728"/>
            <a:ext cx="3024336" cy="3024336"/>
            <a:chOff x="3059832" y="980728"/>
            <a:chExt cx="3024336" cy="3024336"/>
          </a:xfrm>
        </p:grpSpPr>
        <p:sp>
          <p:nvSpPr>
            <p:cNvPr id="6" name="Obdélník 5"/>
            <p:cNvSpPr/>
            <p:nvPr/>
          </p:nvSpPr>
          <p:spPr>
            <a:xfrm>
              <a:off x="3059832" y="980728"/>
              <a:ext cx="3024336" cy="3024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 rot="10800000" flipV="1">
              <a:off x="4644008" y="1628800"/>
              <a:ext cx="0" cy="1368152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2924944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Musíte jít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nejdřív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zpátky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pak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doprava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nakonec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rovně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32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755576" y="1268760"/>
            <a:ext cx="7488832" cy="1656184"/>
            <a:chOff x="755576" y="692696"/>
            <a:chExt cx="7488832" cy="1656184"/>
          </a:xfrm>
        </p:grpSpPr>
        <p:grpSp>
          <p:nvGrpSpPr>
            <p:cNvPr id="7" name="Skupina 6"/>
            <p:cNvGrpSpPr/>
            <p:nvPr/>
          </p:nvGrpSpPr>
          <p:grpSpPr>
            <a:xfrm>
              <a:off x="6588224" y="692696"/>
              <a:ext cx="1656184" cy="1656184"/>
              <a:chOff x="5076056" y="1844824"/>
              <a:chExt cx="3024336" cy="3024336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5076056" y="1844824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1" name="Přímá spojovací šipka 10"/>
              <p:cNvCxnSpPr/>
              <p:nvPr/>
            </p:nvCxnSpPr>
            <p:spPr>
              <a:xfrm>
                <a:off x="5652120" y="3356992"/>
                <a:ext cx="2016224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Skupina 11"/>
            <p:cNvGrpSpPr/>
            <p:nvPr/>
          </p:nvGrpSpPr>
          <p:grpSpPr>
            <a:xfrm>
              <a:off x="3671900" y="692696"/>
              <a:ext cx="1656184" cy="1656184"/>
              <a:chOff x="3203848" y="764704"/>
              <a:chExt cx="3024336" cy="3024336"/>
            </a:xfrm>
          </p:grpSpPr>
          <p:sp>
            <p:nvSpPr>
              <p:cNvPr id="13" name="Obdélník 12"/>
              <p:cNvSpPr/>
              <p:nvPr/>
            </p:nvSpPr>
            <p:spPr>
              <a:xfrm>
                <a:off x="3203848" y="764704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ovací šipka 13"/>
              <p:cNvCxnSpPr/>
              <p:nvPr/>
            </p:nvCxnSpPr>
            <p:spPr>
              <a:xfrm>
                <a:off x="4283968" y="1700808"/>
                <a:ext cx="1368152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ovací čára 14"/>
              <p:cNvCxnSpPr/>
              <p:nvPr/>
            </p:nvCxnSpPr>
            <p:spPr>
              <a:xfrm flipV="1">
                <a:off x="4283968" y="1700808"/>
                <a:ext cx="0" cy="115212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Skupina 19"/>
            <p:cNvGrpSpPr/>
            <p:nvPr/>
          </p:nvGrpSpPr>
          <p:grpSpPr>
            <a:xfrm>
              <a:off x="755576" y="692696"/>
              <a:ext cx="1656184" cy="1656184"/>
              <a:chOff x="3059832" y="980728"/>
              <a:chExt cx="3024336" cy="3024336"/>
            </a:xfrm>
          </p:grpSpPr>
          <p:sp>
            <p:nvSpPr>
              <p:cNvPr id="21" name="Obdélník 20"/>
              <p:cNvSpPr/>
              <p:nvPr/>
            </p:nvSpPr>
            <p:spPr>
              <a:xfrm>
                <a:off x="3059832" y="980728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2" name="Přímá spojovací šipka 21"/>
              <p:cNvCxnSpPr/>
              <p:nvPr/>
            </p:nvCxnSpPr>
            <p:spPr>
              <a:xfrm rot="10800000">
                <a:off x="3851920" y="2996952"/>
                <a:ext cx="1368152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ovací čára 22"/>
              <p:cNvCxnSpPr/>
              <p:nvPr/>
            </p:nvCxnSpPr>
            <p:spPr>
              <a:xfrm flipV="1">
                <a:off x="5220072" y="1916832"/>
                <a:ext cx="0" cy="115212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ovací čára 23"/>
              <p:cNvCxnSpPr/>
              <p:nvPr/>
            </p:nvCxnSpPr>
            <p:spPr>
              <a:xfrm>
                <a:off x="3851920" y="1916832"/>
                <a:ext cx="1440160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Skupina 34"/>
          <p:cNvGrpSpPr/>
          <p:nvPr/>
        </p:nvGrpSpPr>
        <p:grpSpPr>
          <a:xfrm>
            <a:off x="827584" y="4077072"/>
            <a:ext cx="7416824" cy="1656184"/>
            <a:chOff x="827584" y="4077072"/>
            <a:chExt cx="7416824" cy="1656184"/>
          </a:xfrm>
        </p:grpSpPr>
        <p:grpSp>
          <p:nvGrpSpPr>
            <p:cNvPr id="29" name="Skupina 28"/>
            <p:cNvGrpSpPr/>
            <p:nvPr/>
          </p:nvGrpSpPr>
          <p:grpSpPr>
            <a:xfrm>
              <a:off x="6588224" y="4077072"/>
              <a:ext cx="1656184" cy="1656184"/>
              <a:chOff x="3275856" y="404664"/>
              <a:chExt cx="1656184" cy="1656184"/>
            </a:xfrm>
          </p:grpSpPr>
          <p:sp>
            <p:nvSpPr>
              <p:cNvPr id="6" name="Obdélník 5"/>
              <p:cNvSpPr/>
              <p:nvPr/>
            </p:nvSpPr>
            <p:spPr>
              <a:xfrm>
                <a:off x="3275856" y="404664"/>
                <a:ext cx="1656184" cy="16561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8" name="Přímá spojovací šipka 7"/>
              <p:cNvCxnSpPr/>
              <p:nvPr/>
            </p:nvCxnSpPr>
            <p:spPr>
              <a:xfrm>
                <a:off x="4067944" y="692696"/>
                <a:ext cx="0" cy="864096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Skupina 15"/>
            <p:cNvGrpSpPr/>
            <p:nvPr/>
          </p:nvGrpSpPr>
          <p:grpSpPr>
            <a:xfrm>
              <a:off x="3707904" y="4077072"/>
              <a:ext cx="1656184" cy="1656184"/>
              <a:chOff x="3059832" y="1052736"/>
              <a:chExt cx="3024336" cy="3024336"/>
            </a:xfrm>
          </p:grpSpPr>
          <p:sp>
            <p:nvSpPr>
              <p:cNvPr id="17" name="Obdélník 16"/>
              <p:cNvSpPr/>
              <p:nvPr/>
            </p:nvSpPr>
            <p:spPr>
              <a:xfrm>
                <a:off x="3059832" y="1052736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ovací šipka 17"/>
              <p:cNvCxnSpPr/>
              <p:nvPr/>
            </p:nvCxnSpPr>
            <p:spPr>
              <a:xfrm rot="10800000">
                <a:off x="3851920" y="1988840"/>
                <a:ext cx="1368152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ovací čára 18"/>
              <p:cNvCxnSpPr/>
              <p:nvPr/>
            </p:nvCxnSpPr>
            <p:spPr>
              <a:xfrm flipV="1">
                <a:off x="5220072" y="1988840"/>
                <a:ext cx="0" cy="115212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Skupina 24"/>
            <p:cNvGrpSpPr/>
            <p:nvPr/>
          </p:nvGrpSpPr>
          <p:grpSpPr>
            <a:xfrm>
              <a:off x="827584" y="4077072"/>
              <a:ext cx="1656184" cy="1656184"/>
              <a:chOff x="3059832" y="980728"/>
              <a:chExt cx="3024336" cy="3024336"/>
            </a:xfrm>
          </p:grpSpPr>
          <p:sp>
            <p:nvSpPr>
              <p:cNvPr id="26" name="Obdélník 25"/>
              <p:cNvSpPr/>
              <p:nvPr/>
            </p:nvSpPr>
            <p:spPr>
              <a:xfrm>
                <a:off x="3059832" y="980728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7" name="Přímá spojovací šipka 26"/>
              <p:cNvCxnSpPr/>
              <p:nvPr/>
            </p:nvCxnSpPr>
            <p:spPr>
              <a:xfrm flipV="1">
                <a:off x="4644008" y="1628800"/>
                <a:ext cx="0" cy="1368152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TextovéPole 32"/>
          <p:cNvSpPr txBox="1"/>
          <p:nvPr/>
        </p:nvSpPr>
        <p:spPr>
          <a:xfrm>
            <a:off x="107504" y="188640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ejdřív – pak - nakonec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0" y="5780782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Musíte jít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nejdřív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nahoru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pak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doleva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nakonec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dolů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32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2924944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Musíte jít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nejdřív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doprava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pak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doleva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nakonec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nahoru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32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Skupina 28"/>
          <p:cNvGrpSpPr/>
          <p:nvPr/>
        </p:nvGrpSpPr>
        <p:grpSpPr>
          <a:xfrm>
            <a:off x="683568" y="4077072"/>
            <a:ext cx="7632848" cy="1656184"/>
            <a:chOff x="611560" y="4077072"/>
            <a:chExt cx="7632848" cy="1656184"/>
          </a:xfrm>
        </p:grpSpPr>
        <p:grpSp>
          <p:nvGrpSpPr>
            <p:cNvPr id="2" name="Skupina 28"/>
            <p:cNvGrpSpPr/>
            <p:nvPr/>
          </p:nvGrpSpPr>
          <p:grpSpPr>
            <a:xfrm>
              <a:off x="3599892" y="4077072"/>
              <a:ext cx="1656184" cy="1656184"/>
              <a:chOff x="3275856" y="404664"/>
              <a:chExt cx="1656184" cy="1656184"/>
            </a:xfrm>
          </p:grpSpPr>
          <p:sp>
            <p:nvSpPr>
              <p:cNvPr id="6" name="Obdélník 5"/>
              <p:cNvSpPr/>
              <p:nvPr/>
            </p:nvSpPr>
            <p:spPr>
              <a:xfrm>
                <a:off x="3275856" y="404664"/>
                <a:ext cx="1656184" cy="16561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8" name="Přímá spojovací šipka 7"/>
              <p:cNvCxnSpPr/>
              <p:nvPr/>
            </p:nvCxnSpPr>
            <p:spPr>
              <a:xfrm>
                <a:off x="4067944" y="692696"/>
                <a:ext cx="0" cy="864096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Skupina 6"/>
            <p:cNvGrpSpPr/>
            <p:nvPr/>
          </p:nvGrpSpPr>
          <p:grpSpPr>
            <a:xfrm>
              <a:off x="6588224" y="4077072"/>
              <a:ext cx="1656184" cy="1656184"/>
              <a:chOff x="5076056" y="1844824"/>
              <a:chExt cx="3024336" cy="3024336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5076056" y="1844824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1" name="Přímá spojovací šipka 10"/>
              <p:cNvCxnSpPr/>
              <p:nvPr/>
            </p:nvCxnSpPr>
            <p:spPr>
              <a:xfrm>
                <a:off x="5652120" y="3356992"/>
                <a:ext cx="2016224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Skupina 19"/>
            <p:cNvGrpSpPr/>
            <p:nvPr/>
          </p:nvGrpSpPr>
          <p:grpSpPr>
            <a:xfrm>
              <a:off x="611560" y="4077072"/>
              <a:ext cx="1656184" cy="1656184"/>
              <a:chOff x="3059832" y="980728"/>
              <a:chExt cx="3024336" cy="3024336"/>
            </a:xfrm>
          </p:grpSpPr>
          <p:sp>
            <p:nvSpPr>
              <p:cNvPr id="21" name="Obdélník 20"/>
              <p:cNvSpPr/>
              <p:nvPr/>
            </p:nvSpPr>
            <p:spPr>
              <a:xfrm>
                <a:off x="3059832" y="980728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2" name="Přímá spojovací šipka 21"/>
              <p:cNvCxnSpPr/>
              <p:nvPr/>
            </p:nvCxnSpPr>
            <p:spPr>
              <a:xfrm rot="10800000">
                <a:off x="3851920" y="2996952"/>
                <a:ext cx="1368152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ovací čára 22"/>
              <p:cNvCxnSpPr/>
              <p:nvPr/>
            </p:nvCxnSpPr>
            <p:spPr>
              <a:xfrm flipV="1">
                <a:off x="5220072" y="1916832"/>
                <a:ext cx="0" cy="115212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ovací čára 23"/>
              <p:cNvCxnSpPr/>
              <p:nvPr/>
            </p:nvCxnSpPr>
            <p:spPr>
              <a:xfrm>
                <a:off x="3851920" y="1916832"/>
                <a:ext cx="1440160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Skupina 27"/>
          <p:cNvGrpSpPr/>
          <p:nvPr/>
        </p:nvGrpSpPr>
        <p:grpSpPr>
          <a:xfrm>
            <a:off x="755576" y="1340768"/>
            <a:ext cx="7488832" cy="1656184"/>
            <a:chOff x="611560" y="1340768"/>
            <a:chExt cx="7488832" cy="1656184"/>
          </a:xfrm>
        </p:grpSpPr>
        <p:grpSp>
          <p:nvGrpSpPr>
            <p:cNvPr id="3" name="Skupina 15"/>
            <p:cNvGrpSpPr/>
            <p:nvPr/>
          </p:nvGrpSpPr>
          <p:grpSpPr>
            <a:xfrm>
              <a:off x="3527884" y="1340768"/>
              <a:ext cx="1656184" cy="1656184"/>
              <a:chOff x="3059832" y="1052736"/>
              <a:chExt cx="3024336" cy="3024336"/>
            </a:xfrm>
          </p:grpSpPr>
          <p:sp>
            <p:nvSpPr>
              <p:cNvPr id="17" name="Obdélník 16"/>
              <p:cNvSpPr/>
              <p:nvPr/>
            </p:nvSpPr>
            <p:spPr>
              <a:xfrm>
                <a:off x="3059832" y="1052736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ovací šipka 17"/>
              <p:cNvCxnSpPr/>
              <p:nvPr/>
            </p:nvCxnSpPr>
            <p:spPr>
              <a:xfrm rot="10800000">
                <a:off x="3851920" y="1988840"/>
                <a:ext cx="1368152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ovací čára 18"/>
              <p:cNvCxnSpPr/>
              <p:nvPr/>
            </p:nvCxnSpPr>
            <p:spPr>
              <a:xfrm flipV="1">
                <a:off x="5220072" y="1988840"/>
                <a:ext cx="0" cy="115212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Skupina 11"/>
            <p:cNvGrpSpPr/>
            <p:nvPr/>
          </p:nvGrpSpPr>
          <p:grpSpPr>
            <a:xfrm>
              <a:off x="611560" y="1340768"/>
              <a:ext cx="1656184" cy="1656184"/>
              <a:chOff x="3203848" y="764704"/>
              <a:chExt cx="3024336" cy="3024336"/>
            </a:xfrm>
          </p:grpSpPr>
          <p:sp>
            <p:nvSpPr>
              <p:cNvPr id="13" name="Obdélník 12"/>
              <p:cNvSpPr/>
              <p:nvPr/>
            </p:nvSpPr>
            <p:spPr>
              <a:xfrm>
                <a:off x="3203848" y="764704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ovací šipka 13"/>
              <p:cNvCxnSpPr/>
              <p:nvPr/>
            </p:nvCxnSpPr>
            <p:spPr>
              <a:xfrm>
                <a:off x="4283968" y="1700808"/>
                <a:ext cx="1368152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ovací čára 14"/>
              <p:cNvCxnSpPr/>
              <p:nvPr/>
            </p:nvCxnSpPr>
            <p:spPr>
              <a:xfrm flipV="1">
                <a:off x="4283968" y="1700808"/>
                <a:ext cx="0" cy="115212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Skupina 24"/>
            <p:cNvGrpSpPr/>
            <p:nvPr/>
          </p:nvGrpSpPr>
          <p:grpSpPr>
            <a:xfrm>
              <a:off x="6444208" y="1340768"/>
              <a:ext cx="1656184" cy="1656184"/>
              <a:chOff x="3059832" y="980728"/>
              <a:chExt cx="3024336" cy="3024336"/>
            </a:xfrm>
          </p:grpSpPr>
          <p:sp>
            <p:nvSpPr>
              <p:cNvPr id="26" name="Obdélník 25"/>
              <p:cNvSpPr/>
              <p:nvPr/>
            </p:nvSpPr>
            <p:spPr>
              <a:xfrm>
                <a:off x="3059832" y="980728"/>
                <a:ext cx="3024336" cy="30243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7" name="Přímá spojovací šipka 26"/>
              <p:cNvCxnSpPr/>
              <p:nvPr/>
            </p:nvCxnSpPr>
            <p:spPr>
              <a:xfrm flipV="1">
                <a:off x="4644008" y="1628800"/>
                <a:ext cx="0" cy="1368152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TextovéPole 32"/>
          <p:cNvSpPr txBox="1"/>
          <p:nvPr/>
        </p:nvSpPr>
        <p:spPr>
          <a:xfrm>
            <a:off x="107504" y="188640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ejdřív – pak - nakonec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0" y="5780782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Musíte jít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nejdřív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zpátky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pak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dolů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200" b="1" u="sng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nakonec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rovně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32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auto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au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515" y="1196752"/>
            <a:ext cx="4876970" cy="2747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aut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em.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autobus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auto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5464" y="1052736"/>
            <a:ext cx="5753073" cy="3624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autobus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em.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tramvaj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tramva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0648" y="1052736"/>
            <a:ext cx="5922705" cy="30279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tramvaj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í.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metro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me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336" y="764704"/>
            <a:ext cx="5029328" cy="37775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metr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em.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vlak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vl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3653" y="692696"/>
            <a:ext cx="5496694" cy="366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vlak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em.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taxík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taxí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6926" y="1412776"/>
            <a:ext cx="6510148" cy="2792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jet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taxík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em.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kolo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jet na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kol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e.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Výsledek obrázku pro ko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5569" y="1063897"/>
            <a:ext cx="5652863" cy="3229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pěšky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jít pěš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188640"/>
            <a:ext cx="4859374" cy="4581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Musíte </a:t>
            </a:r>
            <a: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jít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pěšky</a:t>
            </a:r>
            <a:r>
              <a:rPr lang="cs-CZ" sz="60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6000" b="1" dirty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161</Words>
  <Application>Microsoft Office PowerPoint</Application>
  <PresentationFormat>Předvádění na obrazovce (4:3)</PresentationFormat>
  <Paragraphs>41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pomocnik</cp:lastModifiedBy>
  <cp:revision>55</cp:revision>
  <dcterms:created xsi:type="dcterms:W3CDTF">2015-02-19T15:28:43Z</dcterms:created>
  <dcterms:modified xsi:type="dcterms:W3CDTF">2016-09-26T04:24:42Z</dcterms:modified>
</cp:coreProperties>
</file>