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3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3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05FCD-53BA-4880-86F3-1800A035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4DEED-9C61-4977-B68B-32C6283B7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C0E6BC-6B3A-4E10-92DA-79F32C59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E887B-8EA5-46D8-B9B0-4B167CF5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27E656-2295-410B-ACF9-3C6AB14F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09F7E-ADCC-4D55-A54E-E4A28264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C38120-51F2-41DD-AF02-356411AE1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8597E-27E5-435D-8FB4-26FD145F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6D89C-E04A-4BE2-BC60-203798A7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0A9AF-8ABF-494D-8381-FF8923E7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91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D929A3-4AB1-406E-8ABA-4231BAB94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94FDCE-2215-49E9-9C48-E5A18CE93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4510B0-A093-4767-BB44-4B0C3EB9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9B4BB-88E7-4386-9D5D-D4C93841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CE035-9572-41A1-AEC2-A9AD79BA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E384F-157D-43C9-BA21-9190FE03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01E55F-E1A4-4C38-B989-C8FBE9FB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A13AE-1BD2-4B75-87EE-3A17CB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9FD638-53C4-4298-BA23-C9AD4C1F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B39129-808B-476B-92E4-9FE3A77F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1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F2AE0-928D-46E3-97FE-F3865957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82C36C-EEB9-48BD-AD23-11CE31F9F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90C3B-BF58-4850-99D9-3020F1D7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CF77DB-951C-4CB4-ABFA-298FC17F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95610-8DA7-4C64-B2BF-F32BD91E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52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69521-6AEB-4955-BBFE-1B46CF90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F9FC31-8C6C-4965-892B-3B8C7ABF1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9D1E77-0F67-4CE4-B092-7B3E1FA8C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2CFE00-576B-4F05-AB1E-C4470E18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D903A9-3F01-4309-B680-696203E7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8B7BAF-EBCD-4423-8FD4-1E0C22B1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2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23E73-7545-43ED-853E-2F21F67E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6C8453-BAA7-4734-8572-99201FBB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25A4E6-925F-4499-A417-976F6C0A1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311FF5E-A9BC-46FF-8F53-2530B4AF0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9FDF4BF-2FFE-425D-ABAC-E0C404E9A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33C456-95DB-46C4-98C8-2E46698F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B63857-4F77-429F-992A-11344029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DF9FE6-521E-4F1D-8ABF-351D72DB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0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8F68-80A8-4B41-A53D-3969E5F1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2EC3DB-7F59-40E9-8DA1-AEFDD872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398171-17A4-4B9F-AE93-49326EE4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AECAB2-9C79-45C9-BC58-E2858451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5BAF2F-624C-4CF8-9F78-F6163E7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1E845A-F8E7-403E-A1D7-2E2F0D15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B7472A-D8C2-4A13-AFEE-509D1E15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0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E102E-8442-4B44-A3EB-6F37799B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6C7087-B957-4642-8CB1-31E95A3F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D303B65-FCC1-4B74-AE10-35AE5497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EF7CF6-B97B-4D39-9EB8-1C3B128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8223C9-B399-43D1-968D-DE1152C0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063A55-1F40-402C-8459-F20E206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49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A4842-4CF1-4D77-BD58-4B77C846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FF6CD4-8B26-4CCF-941F-B9BB1ACFC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23E18BE-978B-47F8-85EF-04DC637C8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20D9A0-7A21-4AED-8D15-F4B81E42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D5BA2D-9036-4156-9761-6088427B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EBAA00-2EA1-4C16-91CB-6F8A63A4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4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4FB2DE-E8D3-4BCA-9A6C-4AD7C05C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73BE70-E43A-44D4-8B04-54CBB2798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9A3904-5AD5-49BA-A328-233FD44D2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A64A-6AFC-42B3-B934-39B661B27AF2}" type="datetimeFigureOut">
              <a:rPr lang="cs-CZ" smtClean="0"/>
              <a:t>09.01.2019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2E264-22C1-4211-A9AE-8DBB8F52E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C5767D-D658-42E9-A3ED-8AFFD80E3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2E13-43EC-48DB-B6F3-BC145646AE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AD352-EF56-4CA3-84D5-6BEC2D4A7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SVALY HLAVY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9F014A-2378-4689-81CF-472B3AFC1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2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mimic muscles">
            <a:extLst>
              <a:ext uri="{FF2B5EF4-FFF2-40B4-BE49-F238E27FC236}">
                <a16:creationId xmlns:a16="http://schemas.microsoft.com/office/drawing/2014/main" id="{7469F381-4761-4958-BD7D-F92F7ED0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64741"/>
            <a:ext cx="9056914" cy="67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5208CFD5-193A-4676-87D0-91F75988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51" y="151290"/>
            <a:ext cx="7008262" cy="65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imic muscles">
            <a:extLst>
              <a:ext uri="{FF2B5EF4-FFF2-40B4-BE49-F238E27FC236}">
                <a16:creationId xmlns:a16="http://schemas.microsoft.com/office/drawing/2014/main" id="{27DFF0F3-2E9F-4A6F-B6BC-FB2125AC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78" y="118696"/>
            <a:ext cx="9673444" cy="66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7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6BF8375-ABE6-406E-A3E2-132522096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71" y="183732"/>
            <a:ext cx="8849858" cy="6674268"/>
          </a:xfrm>
        </p:spPr>
      </p:pic>
    </p:spTree>
    <p:extLst>
      <p:ext uri="{BB962C8B-B14F-4D97-AF65-F5344CB8AC3E}">
        <p14:creationId xmlns:p14="http://schemas.microsoft.com/office/powerpoint/2010/main" val="103281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facial muscles and actions">
            <a:extLst>
              <a:ext uri="{FF2B5EF4-FFF2-40B4-BE49-F238E27FC236}">
                <a16:creationId xmlns:a16="http://schemas.microsoft.com/office/drawing/2014/main" id="{A0B9098F-10A8-4A85-8B7A-0429B1F3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1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E05D7655-04AC-4098-B9EB-39B7FF06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0"/>
            <a:ext cx="7486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2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3CDD10C0-3A95-4347-AFB4-FAF1DEA0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49" y="30518"/>
            <a:ext cx="7458702" cy="68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44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</Words>
  <Application>Microsoft Office PowerPoint</Application>
  <PresentationFormat>Širokoúhlá obrazovka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SVALY HLAVY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Vaněčková</dc:creator>
  <cp:lastModifiedBy>Jana Vaněčková</cp:lastModifiedBy>
  <cp:revision>6</cp:revision>
  <dcterms:created xsi:type="dcterms:W3CDTF">2019-01-08T21:16:40Z</dcterms:created>
  <dcterms:modified xsi:type="dcterms:W3CDTF">2019-01-10T16:26:19Z</dcterms:modified>
</cp:coreProperties>
</file>