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1489" r:id="rId4"/>
    <p:sldId id="1528" r:id="rId5"/>
    <p:sldId id="1487" r:id="rId6"/>
    <p:sldId id="1041" r:id="rId7"/>
    <p:sldId id="1488" r:id="rId8"/>
    <p:sldId id="336" r:id="rId9"/>
    <p:sldId id="1505" r:id="rId10"/>
    <p:sldId id="1543" r:id="rId11"/>
    <p:sldId id="277" r:id="rId12"/>
    <p:sldId id="1513" r:id="rId13"/>
    <p:sldId id="1526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38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61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111" y="221"/>
      </p:cViewPr>
      <p:guideLst>
        <p:guide orient="horz" pos="2154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BEFDD-0C8C-486D-B327-36250372E472}" type="datetimeFigureOut">
              <a:rPr lang="zh-CN" altLang="en-US" smtClean="0"/>
              <a:t>2021/3/23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E8EC7-5E9C-4C7B-A79B-0467E2A239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Edvard Beneš (původním jménem Eduard)28. května 1884 Kožlany– 3. září 1948 Sezimovo Ústí) byl československý politik a státník, druhý československý prezident v letech 1935–1948, resp. v letech 1935–1938 a 1945–1948. V období tzv. Druhé republiky (po Mnichovské dohodě ze dne 29. září 1938 do 15. března 1939) a následné německé okupace do května 1945 žil a politicky působil v exilu. Od roku 1940 až do osvobození Československa byl mezinárodně (nejen protihitlerovskou koalicí) uznaným vrcholným představitelem československého odboje, a posléze i exilovým prezidentem republiky. Úřadujícím československým prezidentem byl opět v letech 1945–1948.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5E39-A528-4D57-82F3-E569C95CA8D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Společně se Štefánikem získal souhlas dohodových mocností se zakládáním československých vojenských jednotek a přispěl tak ke vzniku samostatných Československých legií ve Francii, Rusku a Itálii, které se úspěšně zapojily do bojů první světové války. Důležitým výsledkem Benešovy diplomacie bylo uznání Československé národní rady jako představitele nového státu Francií, Velkou Británií a Itálií.</a:t>
            </a:r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5E39-A528-4D57-82F3-E569C95CA8D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37BCD6-95D2-4166-8068-DAD3D515611E}" type="datetime1">
              <a:rPr lang="zh-CN" altLang="en-US" smtClean="0"/>
              <a:t>2021/3/23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F49A68-A5CE-4416-8AFB-62A0BD9EA5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37BCD6-95D2-4166-8068-DAD3D515611E}" type="datetime1">
              <a:rPr lang="zh-CN" altLang="en-US" smtClean="0"/>
              <a:t>2021/3/23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F49A68-A5CE-4416-8AFB-62A0BD9EA5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37BCD6-95D2-4166-8068-DAD3D515611E}" type="datetime1">
              <a:rPr lang="zh-CN" altLang="en-US" smtClean="0"/>
              <a:t>2021/3/23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F49A68-A5CE-4416-8AFB-62A0BD9EA5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 hasCustomPrompt="1"/>
          </p:nvPr>
        </p:nvSpPr>
        <p:spPr>
          <a:xfrm>
            <a:off x="2068528" y="842734"/>
            <a:ext cx="8219032" cy="647399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ctr">
              <a:defRPr sz="4500" b="1" i="0" cap="all">
                <a:solidFill>
                  <a:schemeClr val="tx2">
                    <a:lumMod val="95000"/>
                    <a:lumOff val="5000"/>
                  </a:schemeClr>
                </a:solidFill>
                <a:latin typeface="Lato Black" charset="0"/>
                <a:ea typeface="Lato Black" charset="0"/>
                <a:cs typeface="Lato Black" charset="0"/>
              </a:defRPr>
            </a:lvl1pPr>
          </a:lstStyle>
          <a:p>
            <a:r>
              <a:rPr lang="en-US" dirty="0"/>
              <a:t>title example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068531" y="496302"/>
            <a:ext cx="8219026" cy="26509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1500" b="1" i="0" cap="all">
                <a:solidFill>
                  <a:schemeClr val="accent2"/>
                </a:solidFill>
                <a:latin typeface="Lato Black" charset="0"/>
                <a:ea typeface="Lato Black" charset="0"/>
                <a:cs typeface="Lato Black" charset="0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2"/>
          <p:cNvSpPr>
            <a:spLocks noGrp="1"/>
          </p:cNvSpPr>
          <p:nvPr>
            <p:ph type="pic" sz="quarter" idx="10"/>
          </p:nvPr>
        </p:nvSpPr>
        <p:spPr>
          <a:xfrm>
            <a:off x="6211888" y="2085277"/>
            <a:ext cx="4995862" cy="3780535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ndard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37BCD6-95D2-4166-8068-DAD3D515611E}" type="datetime1">
              <a:rPr lang="zh-CN" altLang="en-US" smtClean="0"/>
              <a:t>2021/3/23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F49A68-A5CE-4416-8AFB-62A0BD9EA5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37BCD6-95D2-4166-8068-DAD3D515611E}" type="datetime1">
              <a:rPr lang="zh-CN" altLang="en-US" smtClean="0"/>
              <a:t>2021/3/23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F49A68-A5CE-4416-8AFB-62A0BD9EA5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37BCD6-95D2-4166-8068-DAD3D515611E}" type="datetime1">
              <a:rPr lang="zh-CN" altLang="en-US" smtClean="0"/>
              <a:t>2021/3/23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F49A68-A5CE-4416-8AFB-62A0BD9EA5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37BCD6-95D2-4166-8068-DAD3D515611E}" type="datetime1">
              <a:rPr lang="zh-CN" altLang="en-US" smtClean="0"/>
              <a:t>2021/3/23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F49A68-A5CE-4416-8AFB-62A0BD9EA5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37BCD6-95D2-4166-8068-DAD3D515611E}" type="datetime1">
              <a:rPr lang="zh-CN" altLang="en-US" smtClean="0"/>
              <a:t>2021/3/23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F49A68-A5CE-4416-8AFB-62A0BD9EA5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37BCD6-95D2-4166-8068-DAD3D515611E}" type="datetime1">
              <a:rPr lang="zh-CN" altLang="en-US" smtClean="0"/>
              <a:t>2021/3/23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F49A68-A5CE-4416-8AFB-62A0BD9EA5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37BCD6-95D2-4166-8068-DAD3D515611E}" type="datetime1">
              <a:rPr lang="zh-CN" altLang="en-US" smtClean="0"/>
              <a:t>2021/3/23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F49A68-A5CE-4416-8AFB-62A0BD9EA5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37BCD6-95D2-4166-8068-DAD3D515611E}" type="datetime1">
              <a:rPr lang="zh-CN" altLang="en-US" smtClean="0"/>
              <a:t>2021/3/23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F49A68-A5CE-4416-8AFB-62A0BD9EA5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96" r="35932" b="59155"/>
          <a:stretch>
            <a:fillRect/>
          </a:stretch>
        </p:blipFill>
        <p:spPr>
          <a:xfrm>
            <a:off x="1" y="-1"/>
            <a:ext cx="12192000" cy="68580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0" y="-2"/>
            <a:ext cx="12192001" cy="6858002"/>
            <a:chOff x="0" y="-2"/>
            <a:chExt cx="12192001" cy="685800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5" r="17960" b="34956"/>
            <a:stretch>
              <a:fillRect/>
            </a:stretch>
          </p:blipFill>
          <p:spPr>
            <a:xfrm>
              <a:off x="0" y="-2"/>
              <a:ext cx="12192001" cy="6858001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3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36"/>
            <a:stretch>
              <a:fillRect/>
            </a:stretch>
          </p:blipFill>
          <p:spPr>
            <a:xfrm>
              <a:off x="1069706" y="4974766"/>
              <a:ext cx="2396165" cy="1883234"/>
            </a:xfrm>
            <a:prstGeom prst="rect">
              <a:avLst/>
            </a:prstGeom>
          </p:spPr>
        </p:pic>
      </p:grpSp>
      <p:sp>
        <p:nvSpPr>
          <p:cNvPr id="7" name="文本框 6"/>
          <p:cNvSpPr txBox="1"/>
          <p:nvPr/>
        </p:nvSpPr>
        <p:spPr>
          <a:xfrm>
            <a:off x="1179870" y="1858296"/>
            <a:ext cx="5353664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Edvard Beneš</a:t>
            </a:r>
          </a:p>
        </p:txBody>
      </p:sp>
      <p:sp>
        <p:nvSpPr>
          <p:cNvPr id="8" name="矩形 7"/>
          <p:cNvSpPr/>
          <p:nvPr/>
        </p:nvSpPr>
        <p:spPr>
          <a:xfrm>
            <a:off x="1400666" y="2450516"/>
            <a:ext cx="4999703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  <a:p>
            <a:pPr algn="dist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druhý československý prezident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89635" y="3500120"/>
            <a:ext cx="5570220" cy="7867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2400">
                <a:solidFill>
                  <a:schemeClr val="bg1"/>
                </a:solidFill>
              </a:rPr>
              <a:t>Na hl</a:t>
            </a:r>
            <a:r>
              <a:rPr lang="zh-CN" altLang="en-US" sz="2400">
                <a:solidFill>
                  <a:schemeClr val="bg1"/>
                </a:solidFill>
                <a:ea typeface="宋体" charset="-122"/>
              </a:rPr>
              <a:t>áš</a:t>
            </a:r>
            <a:r>
              <a:rPr lang="en-US" altLang="zh-CN" sz="2400">
                <a:solidFill>
                  <a:schemeClr val="bg1"/>
                </a:solidFill>
                <a:ea typeface="宋体" charset="-122"/>
              </a:rPr>
              <a:t>eno:</a:t>
            </a:r>
            <a:r>
              <a:rPr lang="en-US" altLang="zh-CN" sz="2400">
                <a:solidFill>
                  <a:schemeClr val="bg1"/>
                </a:solidFill>
              </a:rPr>
              <a:t>Rongchen Ma Mark</a:t>
            </a:r>
            <a:r>
              <a:rPr lang="zh-CN" altLang="en-US" sz="2400">
                <a:solidFill>
                  <a:schemeClr val="bg1"/>
                </a:solidFill>
                <a:ea typeface="宋体" charset="-122"/>
              </a:rPr>
              <a:t>é</a:t>
            </a:r>
            <a:r>
              <a:rPr lang="en-US" altLang="zh-CN" sz="2400">
                <a:solidFill>
                  <a:schemeClr val="bg1"/>
                </a:solidFill>
                <a:ea typeface="宋体" charset="-122"/>
              </a:rPr>
              <a:t>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/>
          <p:nvPr>
            <p:custDataLst>
              <p:tags r:id="rId2"/>
            </p:custDataLst>
          </p:nvPr>
        </p:nvSpPr>
        <p:spPr>
          <a:xfrm>
            <a:off x="831850" y="3274060"/>
            <a:ext cx="10515600" cy="29749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/>
            <a:r>
              <a:rPr lang="zh-CN" altLang="en-US" sz="3200" smtClean="0">
                <a:solidFill>
                  <a:schemeClr val="bg1"/>
                </a:solidFill>
              </a:rPr>
              <a:t>Po abdikaci T. G. Masaryka </a:t>
            </a:r>
            <a:r>
              <a:rPr lang="en-US" altLang="zh-CN" sz="3200" smtClean="0">
                <a:solidFill>
                  <a:schemeClr val="bg1"/>
                </a:solidFill>
              </a:rPr>
              <a:t>a </a:t>
            </a:r>
            <a:r>
              <a:rPr lang="zh-CN" altLang="en-US" sz="3200" smtClean="0">
                <a:solidFill>
                  <a:schemeClr val="bg1"/>
                </a:solidFill>
              </a:rPr>
              <a:t>po </a:t>
            </a:r>
            <a:r>
              <a:rPr lang="en-US" altLang="zh-CN" sz="3200" smtClean="0">
                <a:solidFill>
                  <a:schemeClr val="bg1"/>
                </a:solidFill>
              </a:rPr>
              <a:t>o</a:t>
            </a:r>
            <a:r>
              <a:rPr lang="zh-CN" altLang="en-US" sz="3200" smtClean="0">
                <a:solidFill>
                  <a:schemeClr val="bg1"/>
                </a:solidFill>
              </a:rPr>
              <a:t>btížných </a:t>
            </a:r>
            <a:r>
              <a:rPr lang="en-US" altLang="zh-CN" sz="3200" smtClean="0">
                <a:solidFill>
                  <a:schemeClr val="bg1"/>
                </a:solidFill>
              </a:rPr>
              <a:t>p</a:t>
            </a:r>
            <a:r>
              <a:rPr lang="zh-CN" altLang="en-US" sz="3200" smtClean="0">
                <a:solidFill>
                  <a:schemeClr val="bg1"/>
                </a:solidFill>
              </a:rPr>
              <a:t>arlamentních jednáních byl </a:t>
            </a:r>
            <a:r>
              <a:rPr lang="en-US" altLang="zh-CN" sz="3200" smtClean="0">
                <a:solidFill>
                  <a:schemeClr val="bg1"/>
                </a:solidFill>
              </a:rPr>
              <a:t>B</a:t>
            </a:r>
            <a:r>
              <a:rPr lang="zh-CN" altLang="en-US" sz="3200" smtClean="0">
                <a:solidFill>
                  <a:schemeClr val="bg1"/>
                </a:solidFill>
              </a:rPr>
              <a:t>eneš zvolen 18. prosince 1935 druhým prezidentem Československé </a:t>
            </a:r>
            <a:r>
              <a:rPr lang="en-US" altLang="zh-CN" sz="3200" smtClean="0">
                <a:solidFill>
                  <a:schemeClr val="bg1"/>
                </a:solidFill>
              </a:rPr>
              <a:t>r</a:t>
            </a:r>
            <a:r>
              <a:rPr lang="zh-CN" altLang="en-US" sz="3200" smtClean="0">
                <a:solidFill>
                  <a:schemeClr val="bg1"/>
                </a:solidFill>
              </a:rPr>
              <a:t>epubliky.Pro zvolení Beneše hlasovali </a:t>
            </a:r>
            <a:r>
              <a:rPr lang="en-US" altLang="zh-CN" sz="3200" smtClean="0">
                <a:solidFill>
                  <a:schemeClr val="bg1"/>
                </a:solidFill>
              </a:rPr>
              <a:t>i n</a:t>
            </a:r>
            <a:r>
              <a:rPr lang="zh-CN" altLang="en-US" sz="3200" smtClean="0">
                <a:solidFill>
                  <a:schemeClr val="bg1"/>
                </a:solidFill>
              </a:rPr>
              <a:t>ěkteří poslanci KSČ.</a:t>
            </a:r>
          </a:p>
        </p:txBody>
      </p:sp>
      <p:pic>
        <p:nvPicPr>
          <p:cNvPr id="9" name="图片 8" descr="/private/var/mobile/Containers/Data/Application/B0973A04-08D1-407F-87AC-D69CB111F62C/tmp/insert_image_tmp_dir/2021-03-23 02:25:59.177000.png2021-03-23 02:25:59.17700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4415155" y="322580"/>
            <a:ext cx="2844800" cy="29514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37"/>
          <p:cNvSpPr/>
          <p:nvPr/>
        </p:nvSpPr>
        <p:spPr>
          <a:xfrm>
            <a:off x="7727262" y="4420925"/>
            <a:ext cx="1116106" cy="11161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000" dirty="0">
                <a:solidFill>
                  <a:srgbClr val="506170"/>
                </a:solidFill>
                <a:cs typeface="+mn-ea"/>
                <a:sym typeface="+mn-lt"/>
              </a:rPr>
              <a:t>4</a:t>
            </a:r>
            <a:endParaRPr lang="ru-RU" sz="4000" dirty="0">
              <a:solidFill>
                <a:srgbClr val="506170"/>
              </a:solidFill>
              <a:cs typeface="+mn-ea"/>
              <a:sym typeface="+mn-lt"/>
            </a:endParaRPr>
          </a:p>
        </p:txBody>
      </p:sp>
      <p:sp>
        <p:nvSpPr>
          <p:cNvPr id="3" name="Овал 36"/>
          <p:cNvSpPr/>
          <p:nvPr/>
        </p:nvSpPr>
        <p:spPr>
          <a:xfrm>
            <a:off x="5481029" y="3304819"/>
            <a:ext cx="1116106" cy="11161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000" dirty="0">
                <a:solidFill>
                  <a:srgbClr val="506170"/>
                </a:solidFill>
                <a:cs typeface="+mn-ea"/>
                <a:sym typeface="+mn-lt"/>
              </a:rPr>
              <a:t>3</a:t>
            </a:r>
            <a:endParaRPr lang="ru-RU" sz="4000" dirty="0">
              <a:solidFill>
                <a:srgbClr val="506170"/>
              </a:solidFill>
              <a:cs typeface="+mn-ea"/>
              <a:sym typeface="+mn-lt"/>
            </a:endParaRPr>
          </a:p>
        </p:txBody>
      </p:sp>
      <p:sp>
        <p:nvSpPr>
          <p:cNvPr id="4" name="Овал 35"/>
          <p:cNvSpPr/>
          <p:nvPr/>
        </p:nvSpPr>
        <p:spPr>
          <a:xfrm>
            <a:off x="3234796" y="4420925"/>
            <a:ext cx="1116106" cy="11161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000" dirty="0">
                <a:solidFill>
                  <a:srgbClr val="506170"/>
                </a:solidFill>
                <a:cs typeface="+mn-ea"/>
                <a:sym typeface="+mn-lt"/>
              </a:rPr>
              <a:t>2</a:t>
            </a:r>
            <a:endParaRPr lang="ru-RU" sz="4000" dirty="0">
              <a:solidFill>
                <a:srgbClr val="506170"/>
              </a:solidFill>
              <a:cs typeface="+mn-ea"/>
              <a:sym typeface="+mn-lt"/>
            </a:endParaRPr>
          </a:p>
        </p:txBody>
      </p:sp>
      <p:sp>
        <p:nvSpPr>
          <p:cNvPr id="5" name="Овал 5"/>
          <p:cNvSpPr/>
          <p:nvPr/>
        </p:nvSpPr>
        <p:spPr>
          <a:xfrm>
            <a:off x="988563" y="3304819"/>
            <a:ext cx="1116106" cy="11161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000" dirty="0">
                <a:solidFill>
                  <a:srgbClr val="506170"/>
                </a:solidFill>
                <a:cs typeface="+mn-ea"/>
                <a:sym typeface="+mn-lt"/>
              </a:rPr>
              <a:t>1</a:t>
            </a:r>
            <a:endParaRPr lang="ru-RU" sz="4000" dirty="0">
              <a:solidFill>
                <a:srgbClr val="506170"/>
              </a:solidFill>
              <a:cs typeface="+mn-ea"/>
              <a:sym typeface="+mn-lt"/>
            </a:endParaRPr>
          </a:p>
        </p:txBody>
      </p:sp>
      <p:sp>
        <p:nvSpPr>
          <p:cNvPr id="6" name="Овал 38"/>
          <p:cNvSpPr/>
          <p:nvPr/>
        </p:nvSpPr>
        <p:spPr>
          <a:xfrm>
            <a:off x="9973495" y="3304818"/>
            <a:ext cx="1116106" cy="11161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000" dirty="0">
                <a:solidFill>
                  <a:srgbClr val="506170"/>
                </a:solidFill>
                <a:cs typeface="+mn-ea"/>
                <a:sym typeface="+mn-lt"/>
              </a:rPr>
              <a:t>5</a:t>
            </a:r>
            <a:endParaRPr lang="ru-RU" sz="4000" dirty="0">
              <a:solidFill>
                <a:srgbClr val="506170"/>
              </a:solidFill>
              <a:cs typeface="+mn-ea"/>
              <a:sym typeface="+mn-lt"/>
            </a:endParaRPr>
          </a:p>
        </p:txBody>
      </p:sp>
      <p:sp>
        <p:nvSpPr>
          <p:cNvPr id="7" name="Дуга 47"/>
          <p:cNvSpPr/>
          <p:nvPr/>
        </p:nvSpPr>
        <p:spPr>
          <a:xfrm rot="21131310">
            <a:off x="1351061" y="3781021"/>
            <a:ext cx="1949823" cy="1731221"/>
          </a:xfrm>
          <a:prstGeom prst="arc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Дуга 59"/>
          <p:cNvSpPr/>
          <p:nvPr/>
        </p:nvSpPr>
        <p:spPr>
          <a:xfrm rot="6553238">
            <a:off x="3796396" y="3186305"/>
            <a:ext cx="1949823" cy="1731221"/>
          </a:xfrm>
          <a:prstGeom prst="arc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Дуга 60"/>
          <p:cNvSpPr/>
          <p:nvPr/>
        </p:nvSpPr>
        <p:spPr>
          <a:xfrm rot="21327706">
            <a:off x="5819674" y="3807535"/>
            <a:ext cx="1949823" cy="1731221"/>
          </a:xfrm>
          <a:prstGeom prst="arc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Дуга 62"/>
          <p:cNvSpPr/>
          <p:nvPr/>
        </p:nvSpPr>
        <p:spPr>
          <a:xfrm rot="6553238">
            <a:off x="8274638" y="3186305"/>
            <a:ext cx="1949823" cy="1731221"/>
          </a:xfrm>
          <a:prstGeom prst="arc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TextBox 35"/>
          <p:cNvSpPr txBox="1"/>
          <p:nvPr/>
        </p:nvSpPr>
        <p:spPr>
          <a:xfrm>
            <a:off x="782870" y="5111912"/>
            <a:ext cx="2359077" cy="822960"/>
          </a:xfrm>
          <a:prstGeom prst="rect">
            <a:avLst/>
          </a:prstGeom>
          <a:noFill/>
        </p:spPr>
        <p:txBody>
          <a:bodyPr wrap="square" numCol="1" spcCol="72000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1600" kern="100" dirty="0">
                <a:solidFill>
                  <a:schemeClr val="bg1"/>
                </a:solidFill>
                <a:cs typeface="+mn-ea"/>
                <a:sym typeface="+mn-lt"/>
              </a:rPr>
              <a:t>Otázka        </a:t>
            </a:r>
            <a:r>
              <a:rPr lang="en-US" altLang="ru-RU" sz="1600" kern="100" dirty="0">
                <a:solidFill>
                  <a:schemeClr val="bg1"/>
                </a:solidFill>
                <a:cs typeface="+mn-ea"/>
                <a:sym typeface="+mn-lt"/>
              </a:rPr>
              <a:t>n</a:t>
            </a:r>
            <a:r>
              <a:rPr lang="ru-RU" sz="1600" kern="100" dirty="0">
                <a:solidFill>
                  <a:schemeClr val="bg1"/>
                </a:solidFill>
                <a:cs typeface="+mn-ea"/>
                <a:sym typeface="+mn-lt"/>
              </a:rPr>
              <a:t>árodnostní – Praha 1909</a:t>
            </a:r>
          </a:p>
        </p:txBody>
      </p:sp>
      <p:sp>
        <p:nvSpPr>
          <p:cNvPr id="14" name="TextBox 35"/>
          <p:cNvSpPr txBox="1"/>
          <p:nvPr/>
        </p:nvSpPr>
        <p:spPr>
          <a:xfrm>
            <a:off x="5126236" y="4866802"/>
            <a:ext cx="2359077" cy="2676525"/>
          </a:xfrm>
          <a:prstGeom prst="rect">
            <a:avLst/>
          </a:prstGeom>
          <a:noFill/>
        </p:spPr>
        <p:txBody>
          <a:bodyPr wrap="square" numCol="1" spcCol="72000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ru-RU" sz="1600" kern="100" dirty="0">
                <a:solidFill>
                  <a:schemeClr val="bg1"/>
                </a:solidFill>
                <a:cs typeface="+mn-ea"/>
                <a:sym typeface="+mn-lt"/>
              </a:rPr>
              <a:t>Světová  válka   a     naše revoluce.</a:t>
            </a:r>
          </a:p>
          <a:p>
            <a:pPr algn="l">
              <a:lnSpc>
                <a:spcPct val="150000"/>
              </a:lnSpc>
            </a:pPr>
            <a:r>
              <a:rPr lang="ru-RU" sz="1600" kern="100" dirty="0">
                <a:solidFill>
                  <a:schemeClr val="bg1"/>
                </a:solidFill>
                <a:cs typeface="+mn-ea"/>
                <a:sym typeface="+mn-lt"/>
              </a:rPr>
              <a:t>Vzpomínky a úvahy      </a:t>
            </a:r>
            <a:r>
              <a:rPr lang="en-US" altLang="ru-RU" sz="1600" kern="100" dirty="0">
                <a:solidFill>
                  <a:schemeClr val="bg1"/>
                </a:solidFill>
                <a:cs typeface="+mn-ea"/>
                <a:sym typeface="+mn-lt"/>
              </a:rPr>
              <a:t>z </a:t>
            </a:r>
            <a:r>
              <a:rPr lang="ru-RU" sz="1600" kern="100" dirty="0">
                <a:solidFill>
                  <a:schemeClr val="bg1"/>
                </a:solidFill>
                <a:cs typeface="+mn-ea"/>
                <a:sym typeface="+mn-lt"/>
              </a:rPr>
              <a:t>bojů </a:t>
            </a:r>
            <a:r>
              <a:rPr lang="en-US" altLang="ru-RU" sz="1600" kern="100" dirty="0">
                <a:solidFill>
                  <a:schemeClr val="bg1"/>
                </a:solidFill>
                <a:cs typeface="+mn-ea"/>
                <a:sym typeface="+mn-lt"/>
              </a:rPr>
              <a:t>z</a:t>
            </a:r>
            <a:r>
              <a:rPr lang="ru-RU" sz="1600" kern="100" dirty="0">
                <a:solidFill>
                  <a:schemeClr val="bg1"/>
                </a:solidFill>
                <a:cs typeface="+mn-ea"/>
                <a:sym typeface="+mn-lt"/>
              </a:rPr>
              <a:t>a  </a:t>
            </a:r>
            <a:r>
              <a:rPr lang="cs-CZ" altLang="ru-RU" sz="1600" kern="100" dirty="0">
                <a:solidFill>
                  <a:schemeClr val="bg1"/>
                </a:solidFill>
                <a:cs typeface="+mn-ea"/>
                <a:sym typeface="+mn-lt"/>
              </a:rPr>
              <a:t>s</a:t>
            </a:r>
            <a:r>
              <a:rPr lang="ru-RU" sz="1600" kern="100" dirty="0">
                <a:solidFill>
                  <a:schemeClr val="bg1"/>
                </a:solidFill>
                <a:cs typeface="+mn-ea"/>
                <a:sym typeface="+mn-lt"/>
              </a:rPr>
              <a:t>vobodu národa. I–III – Praha 1927–1928, 1994</a:t>
            </a:r>
          </a:p>
          <a:p>
            <a:pPr>
              <a:lnSpc>
                <a:spcPct val="150000"/>
              </a:lnSpc>
            </a:pPr>
            <a:endParaRPr lang="ru-RU" sz="1600" kern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TextBox 35"/>
          <p:cNvSpPr txBox="1"/>
          <p:nvPr/>
        </p:nvSpPr>
        <p:spPr>
          <a:xfrm>
            <a:off x="9470040" y="4919812"/>
            <a:ext cx="2359077" cy="1938020"/>
          </a:xfrm>
          <a:prstGeom prst="rect">
            <a:avLst/>
          </a:prstGeom>
          <a:noFill/>
        </p:spPr>
        <p:txBody>
          <a:bodyPr wrap="square" numCol="1" spcCol="72000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1600" kern="100" dirty="0">
                <a:solidFill>
                  <a:schemeClr val="bg1"/>
                </a:solidFill>
                <a:cs typeface="+mn-ea"/>
                <a:sym typeface="+mn-lt"/>
              </a:rPr>
              <a:t>Od sun  Němců  z Československa: výbor     z Pamětí, projevů  a dokumentů     1940–1947.</a:t>
            </a:r>
          </a:p>
        </p:txBody>
      </p:sp>
      <p:sp>
        <p:nvSpPr>
          <p:cNvPr id="18" name="TextBox 35"/>
          <p:cNvSpPr txBox="1"/>
          <p:nvPr/>
        </p:nvSpPr>
        <p:spPr>
          <a:xfrm>
            <a:off x="7795183" y="2722222"/>
            <a:ext cx="2359077" cy="1198880"/>
          </a:xfrm>
          <a:prstGeom prst="rect">
            <a:avLst/>
          </a:prstGeom>
          <a:noFill/>
        </p:spPr>
        <p:txBody>
          <a:bodyPr wrap="square" numCol="1" spcCol="72000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1600" kern="100" dirty="0">
                <a:solidFill>
                  <a:schemeClr val="bg1"/>
                </a:solidFill>
                <a:cs typeface="+mn-ea"/>
                <a:sym typeface="+mn-lt"/>
              </a:rPr>
              <a:t>Naše  </a:t>
            </a:r>
            <a:r>
              <a:rPr lang="en-US" altLang="ru-RU" sz="1600" kern="100" dirty="0">
                <a:solidFill>
                  <a:schemeClr val="bg1"/>
                </a:solidFill>
                <a:cs typeface="+mn-ea"/>
                <a:sym typeface="+mn-lt"/>
              </a:rPr>
              <a:t>sl</a:t>
            </a:r>
            <a:r>
              <a:rPr lang="ru-RU" sz="1600" kern="100" dirty="0">
                <a:solidFill>
                  <a:schemeClr val="bg1"/>
                </a:solidFill>
                <a:cs typeface="+mn-ea"/>
                <a:sym typeface="+mn-lt"/>
              </a:rPr>
              <a:t>ovanská      politika – Londýn 1943</a:t>
            </a:r>
          </a:p>
        </p:txBody>
      </p:sp>
      <p:sp>
        <p:nvSpPr>
          <p:cNvPr id="20" name="TextBox 35"/>
          <p:cNvSpPr txBox="1"/>
          <p:nvPr/>
        </p:nvSpPr>
        <p:spPr>
          <a:xfrm>
            <a:off x="2977884" y="2537699"/>
            <a:ext cx="2359077" cy="1568450"/>
          </a:xfrm>
          <a:prstGeom prst="rect">
            <a:avLst/>
          </a:prstGeom>
          <a:noFill/>
        </p:spPr>
        <p:txBody>
          <a:bodyPr wrap="square" numCol="1" spcCol="72000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1600" kern="100" dirty="0">
                <a:solidFill>
                  <a:schemeClr val="bg1"/>
                </a:solidFill>
                <a:cs typeface="+mn-ea"/>
                <a:sym typeface="+mn-lt"/>
              </a:rPr>
              <a:t>Zahraniční  politika a demokracie – Praha 1923</a:t>
            </a:r>
          </a:p>
          <a:p>
            <a:pPr>
              <a:lnSpc>
                <a:spcPct val="150000"/>
              </a:lnSpc>
            </a:pPr>
            <a:endParaRPr lang="ru-RU" sz="1600" kern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Rectangle 7"/>
          <p:cNvSpPr/>
          <p:nvPr/>
        </p:nvSpPr>
        <p:spPr>
          <a:xfrm>
            <a:off x="4230915" y="675915"/>
            <a:ext cx="3730170" cy="5791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200" dirty="0">
                <a:solidFill>
                  <a:schemeClr val="bg1"/>
                </a:solidFill>
                <a:cs typeface="+mn-ea"/>
                <a:sym typeface="+mn-lt"/>
              </a:rPr>
              <a:t>04. D</a:t>
            </a:r>
            <a:r>
              <a:rPr lang="zh-CN" altLang="en-US" sz="3200" dirty="0">
                <a:solidFill>
                  <a:schemeClr val="bg1"/>
                </a:solidFill>
                <a:ea typeface="宋体" charset="-122"/>
                <a:cs typeface="+mn-ea"/>
                <a:sym typeface="+mn-lt"/>
              </a:rPr>
              <a:t>í</a:t>
            </a:r>
            <a:r>
              <a:rPr lang="en-US" altLang="zh-CN" sz="3200" dirty="0">
                <a:solidFill>
                  <a:schemeClr val="bg1"/>
                </a:solidFill>
                <a:ea typeface="宋体" charset="-122"/>
                <a:cs typeface="+mn-ea"/>
                <a:sym typeface="+mn-lt"/>
              </a:rPr>
              <a:t>lo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5883330" y="1439674"/>
            <a:ext cx="42534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>
          <a:xfrm>
            <a:off x="838201" y="2288268"/>
            <a:ext cx="641968" cy="641968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384" tIns="45691" rIns="91384" bIns="45691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椭圆 6"/>
          <p:cNvSpPr/>
          <p:nvPr/>
        </p:nvSpPr>
        <p:spPr>
          <a:xfrm>
            <a:off x="980206" y="2430274"/>
            <a:ext cx="357956" cy="357956"/>
          </a:xfrm>
          <a:custGeom>
            <a:avLst/>
            <a:gdLst>
              <a:gd name="connsiteX0" fmla="*/ 157638 w 338138"/>
              <a:gd name="connsiteY0" fmla="*/ 144463 h 338138"/>
              <a:gd name="connsiteX1" fmla="*/ 165544 w 338138"/>
              <a:gd name="connsiteY1" fmla="*/ 148443 h 338138"/>
              <a:gd name="connsiteX2" fmla="*/ 249865 w 338138"/>
              <a:gd name="connsiteY2" fmla="*/ 233341 h 338138"/>
              <a:gd name="connsiteX3" fmla="*/ 280167 w 338138"/>
              <a:gd name="connsiteY3" fmla="*/ 232015 h 338138"/>
              <a:gd name="connsiteX4" fmla="*/ 286755 w 338138"/>
              <a:gd name="connsiteY4" fmla="*/ 234668 h 338138"/>
              <a:gd name="connsiteX5" fmla="*/ 335503 w 338138"/>
              <a:gd name="connsiteY5" fmla="*/ 283750 h 338138"/>
              <a:gd name="connsiteX6" fmla="*/ 338138 w 338138"/>
              <a:gd name="connsiteY6" fmla="*/ 293036 h 338138"/>
              <a:gd name="connsiteX7" fmla="*/ 330233 w 338138"/>
              <a:gd name="connsiteY7" fmla="*/ 298342 h 338138"/>
              <a:gd name="connsiteX8" fmla="*/ 311788 w 338138"/>
              <a:gd name="connsiteY8" fmla="*/ 303648 h 338138"/>
              <a:gd name="connsiteX9" fmla="*/ 303883 w 338138"/>
              <a:gd name="connsiteY9" fmla="*/ 310281 h 338138"/>
              <a:gd name="connsiteX10" fmla="*/ 299930 w 338138"/>
              <a:gd name="connsiteY10" fmla="*/ 331505 h 338138"/>
              <a:gd name="connsiteX11" fmla="*/ 293343 w 338138"/>
              <a:gd name="connsiteY11" fmla="*/ 338138 h 338138"/>
              <a:gd name="connsiteX12" fmla="*/ 290708 w 338138"/>
              <a:gd name="connsiteY12" fmla="*/ 338138 h 338138"/>
              <a:gd name="connsiteX13" fmla="*/ 284120 w 338138"/>
              <a:gd name="connsiteY13" fmla="*/ 335485 h 338138"/>
              <a:gd name="connsiteX14" fmla="*/ 235372 w 338138"/>
              <a:gd name="connsiteY14" fmla="*/ 286403 h 338138"/>
              <a:gd name="connsiteX15" fmla="*/ 232737 w 338138"/>
              <a:gd name="connsiteY15" fmla="*/ 279770 h 338138"/>
              <a:gd name="connsiteX16" fmla="*/ 234054 w 338138"/>
              <a:gd name="connsiteY16" fmla="*/ 249260 h 338138"/>
              <a:gd name="connsiteX17" fmla="*/ 149733 w 338138"/>
              <a:gd name="connsiteY17" fmla="*/ 164361 h 338138"/>
              <a:gd name="connsiteX18" fmla="*/ 149733 w 338138"/>
              <a:gd name="connsiteY18" fmla="*/ 148443 h 338138"/>
              <a:gd name="connsiteX19" fmla="*/ 157638 w 338138"/>
              <a:gd name="connsiteY19" fmla="*/ 144463 h 338138"/>
              <a:gd name="connsiteX20" fmla="*/ 145922 w 338138"/>
              <a:gd name="connsiteY20" fmla="*/ 120650 h 338138"/>
              <a:gd name="connsiteX21" fmla="*/ 169863 w 338138"/>
              <a:gd name="connsiteY21" fmla="*/ 137383 h 338138"/>
              <a:gd name="connsiteX22" fmla="*/ 157893 w 338138"/>
              <a:gd name="connsiteY22" fmla="*/ 133522 h 338138"/>
              <a:gd name="connsiteX23" fmla="*/ 141931 w 338138"/>
              <a:gd name="connsiteY23" fmla="*/ 141245 h 338138"/>
              <a:gd name="connsiteX24" fmla="*/ 137941 w 338138"/>
              <a:gd name="connsiteY24" fmla="*/ 168275 h 338138"/>
              <a:gd name="connsiteX25" fmla="*/ 120650 w 338138"/>
              <a:gd name="connsiteY25" fmla="*/ 145106 h 338138"/>
              <a:gd name="connsiteX26" fmla="*/ 145922 w 338138"/>
              <a:gd name="connsiteY26" fmla="*/ 120650 h 338138"/>
              <a:gd name="connsiteX27" fmla="*/ 146051 w 338138"/>
              <a:gd name="connsiteY27" fmla="*/ 60325 h 338138"/>
              <a:gd name="connsiteX28" fmla="*/ 230188 w 338138"/>
              <a:gd name="connsiteY28" fmla="*/ 145257 h 338138"/>
              <a:gd name="connsiteX29" fmla="*/ 219671 w 338138"/>
              <a:gd name="connsiteY29" fmla="*/ 186395 h 338138"/>
              <a:gd name="connsiteX30" fmla="*/ 193378 w 338138"/>
              <a:gd name="connsiteY30" fmla="*/ 161181 h 338138"/>
              <a:gd name="connsiteX31" fmla="*/ 196007 w 338138"/>
              <a:gd name="connsiteY31" fmla="*/ 145257 h 338138"/>
              <a:gd name="connsiteX32" fmla="*/ 146051 w 338138"/>
              <a:gd name="connsiteY32" fmla="*/ 94828 h 338138"/>
              <a:gd name="connsiteX33" fmla="*/ 96094 w 338138"/>
              <a:gd name="connsiteY33" fmla="*/ 145257 h 338138"/>
              <a:gd name="connsiteX34" fmla="*/ 146051 w 338138"/>
              <a:gd name="connsiteY34" fmla="*/ 195685 h 338138"/>
              <a:gd name="connsiteX35" fmla="*/ 161827 w 338138"/>
              <a:gd name="connsiteY35" fmla="*/ 193031 h 338138"/>
              <a:gd name="connsiteX36" fmla="*/ 188119 w 338138"/>
              <a:gd name="connsiteY36" fmla="*/ 219572 h 338138"/>
              <a:gd name="connsiteX37" fmla="*/ 146051 w 338138"/>
              <a:gd name="connsiteY37" fmla="*/ 230188 h 338138"/>
              <a:gd name="connsiteX38" fmla="*/ 61913 w 338138"/>
              <a:gd name="connsiteY38" fmla="*/ 145257 h 338138"/>
              <a:gd name="connsiteX39" fmla="*/ 146051 w 338138"/>
              <a:gd name="connsiteY39" fmla="*/ 60325 h 338138"/>
              <a:gd name="connsiteX40" fmla="*/ 145257 w 338138"/>
              <a:gd name="connsiteY40" fmla="*/ 0 h 338138"/>
              <a:gd name="connsiteX41" fmla="*/ 290513 w 338138"/>
              <a:gd name="connsiteY41" fmla="*/ 145257 h 338138"/>
              <a:gd name="connsiteX42" fmla="*/ 269385 w 338138"/>
              <a:gd name="connsiteY42" fmla="*/ 221846 h 338138"/>
              <a:gd name="connsiteX43" fmla="*/ 254859 w 338138"/>
              <a:gd name="connsiteY43" fmla="*/ 221846 h 338138"/>
              <a:gd name="connsiteX44" fmla="*/ 239013 w 338138"/>
              <a:gd name="connsiteY44" fmla="*/ 206000 h 338138"/>
              <a:gd name="connsiteX45" fmla="*/ 256180 w 338138"/>
              <a:gd name="connsiteY45" fmla="*/ 145257 h 338138"/>
              <a:gd name="connsiteX46" fmla="*/ 145257 w 338138"/>
              <a:gd name="connsiteY46" fmla="*/ 34333 h 338138"/>
              <a:gd name="connsiteX47" fmla="*/ 34333 w 338138"/>
              <a:gd name="connsiteY47" fmla="*/ 145257 h 338138"/>
              <a:gd name="connsiteX48" fmla="*/ 145257 w 338138"/>
              <a:gd name="connsiteY48" fmla="*/ 256180 h 338138"/>
              <a:gd name="connsiteX49" fmla="*/ 206000 w 338138"/>
              <a:gd name="connsiteY49" fmla="*/ 239013 h 338138"/>
              <a:gd name="connsiteX50" fmla="*/ 221847 w 338138"/>
              <a:gd name="connsiteY50" fmla="*/ 254859 h 338138"/>
              <a:gd name="connsiteX51" fmla="*/ 221847 w 338138"/>
              <a:gd name="connsiteY51" fmla="*/ 269385 h 338138"/>
              <a:gd name="connsiteX52" fmla="*/ 145257 w 338138"/>
              <a:gd name="connsiteY52" fmla="*/ 290513 h 338138"/>
              <a:gd name="connsiteX53" fmla="*/ 0 w 338138"/>
              <a:gd name="connsiteY53" fmla="*/ 145257 h 338138"/>
              <a:gd name="connsiteX54" fmla="*/ 145257 w 338138"/>
              <a:gd name="connsiteY5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38138" h="338138">
                <a:moveTo>
                  <a:pt x="157638" y="144463"/>
                </a:moveTo>
                <a:cubicBezTo>
                  <a:pt x="160273" y="144463"/>
                  <a:pt x="162908" y="145790"/>
                  <a:pt x="165544" y="148443"/>
                </a:cubicBezTo>
                <a:cubicBezTo>
                  <a:pt x="165544" y="148443"/>
                  <a:pt x="165544" y="148443"/>
                  <a:pt x="249865" y="233341"/>
                </a:cubicBezTo>
                <a:cubicBezTo>
                  <a:pt x="249865" y="233341"/>
                  <a:pt x="249865" y="233341"/>
                  <a:pt x="280167" y="232015"/>
                </a:cubicBezTo>
                <a:cubicBezTo>
                  <a:pt x="282803" y="232015"/>
                  <a:pt x="285438" y="233341"/>
                  <a:pt x="286755" y="234668"/>
                </a:cubicBezTo>
                <a:cubicBezTo>
                  <a:pt x="286755" y="234668"/>
                  <a:pt x="286755" y="234668"/>
                  <a:pt x="335503" y="283750"/>
                </a:cubicBezTo>
                <a:cubicBezTo>
                  <a:pt x="338138" y="286403"/>
                  <a:pt x="338138" y="289056"/>
                  <a:pt x="338138" y="293036"/>
                </a:cubicBezTo>
                <a:cubicBezTo>
                  <a:pt x="336821" y="295689"/>
                  <a:pt x="334186" y="298342"/>
                  <a:pt x="330233" y="298342"/>
                </a:cubicBezTo>
                <a:cubicBezTo>
                  <a:pt x="330233" y="298342"/>
                  <a:pt x="330233" y="298342"/>
                  <a:pt x="311788" y="303648"/>
                </a:cubicBezTo>
                <a:cubicBezTo>
                  <a:pt x="307835" y="303648"/>
                  <a:pt x="305200" y="306301"/>
                  <a:pt x="303883" y="310281"/>
                </a:cubicBezTo>
                <a:cubicBezTo>
                  <a:pt x="303883" y="310281"/>
                  <a:pt x="303883" y="310281"/>
                  <a:pt x="299930" y="331505"/>
                </a:cubicBezTo>
                <a:cubicBezTo>
                  <a:pt x="298613" y="334158"/>
                  <a:pt x="295978" y="336812"/>
                  <a:pt x="293343" y="338138"/>
                </a:cubicBezTo>
                <a:cubicBezTo>
                  <a:pt x="292025" y="338138"/>
                  <a:pt x="292025" y="338138"/>
                  <a:pt x="290708" y="338138"/>
                </a:cubicBezTo>
                <a:cubicBezTo>
                  <a:pt x="288073" y="338138"/>
                  <a:pt x="285438" y="336812"/>
                  <a:pt x="284120" y="335485"/>
                </a:cubicBezTo>
                <a:cubicBezTo>
                  <a:pt x="284120" y="335485"/>
                  <a:pt x="284120" y="335485"/>
                  <a:pt x="235372" y="286403"/>
                </a:cubicBezTo>
                <a:cubicBezTo>
                  <a:pt x="232737" y="283750"/>
                  <a:pt x="232737" y="281097"/>
                  <a:pt x="232737" y="279770"/>
                </a:cubicBezTo>
                <a:cubicBezTo>
                  <a:pt x="232737" y="279770"/>
                  <a:pt x="232737" y="279770"/>
                  <a:pt x="234054" y="249260"/>
                </a:cubicBezTo>
                <a:cubicBezTo>
                  <a:pt x="234054" y="249260"/>
                  <a:pt x="234054" y="249260"/>
                  <a:pt x="149733" y="164361"/>
                </a:cubicBezTo>
                <a:cubicBezTo>
                  <a:pt x="144463" y="159055"/>
                  <a:pt x="144463" y="152422"/>
                  <a:pt x="149733" y="148443"/>
                </a:cubicBezTo>
                <a:cubicBezTo>
                  <a:pt x="151051" y="145790"/>
                  <a:pt x="155003" y="144463"/>
                  <a:pt x="157638" y="144463"/>
                </a:cubicBezTo>
                <a:close/>
                <a:moveTo>
                  <a:pt x="145922" y="120650"/>
                </a:moveTo>
                <a:cubicBezTo>
                  <a:pt x="157893" y="120650"/>
                  <a:pt x="167203" y="128373"/>
                  <a:pt x="169863" y="137383"/>
                </a:cubicBezTo>
                <a:cubicBezTo>
                  <a:pt x="167203" y="134809"/>
                  <a:pt x="161883" y="133522"/>
                  <a:pt x="157893" y="133522"/>
                </a:cubicBezTo>
                <a:cubicBezTo>
                  <a:pt x="151242" y="133522"/>
                  <a:pt x="145922" y="136096"/>
                  <a:pt x="141931" y="141245"/>
                </a:cubicBezTo>
                <a:cubicBezTo>
                  <a:pt x="133951" y="147680"/>
                  <a:pt x="132620" y="160552"/>
                  <a:pt x="137941" y="168275"/>
                </a:cubicBezTo>
                <a:cubicBezTo>
                  <a:pt x="128630" y="165701"/>
                  <a:pt x="120650" y="156691"/>
                  <a:pt x="120650" y="145106"/>
                </a:cubicBezTo>
                <a:cubicBezTo>
                  <a:pt x="120650" y="132234"/>
                  <a:pt x="132620" y="120650"/>
                  <a:pt x="145922" y="120650"/>
                </a:cubicBezTo>
                <a:close/>
                <a:moveTo>
                  <a:pt x="146051" y="60325"/>
                </a:moveTo>
                <a:cubicBezTo>
                  <a:pt x="192063" y="60325"/>
                  <a:pt x="230188" y="98810"/>
                  <a:pt x="230188" y="145257"/>
                </a:cubicBezTo>
                <a:cubicBezTo>
                  <a:pt x="230188" y="159854"/>
                  <a:pt x="226244" y="174452"/>
                  <a:pt x="219671" y="186395"/>
                </a:cubicBezTo>
                <a:lnTo>
                  <a:pt x="193378" y="161181"/>
                </a:lnTo>
                <a:cubicBezTo>
                  <a:pt x="196007" y="155873"/>
                  <a:pt x="196007" y="150565"/>
                  <a:pt x="196007" y="145257"/>
                </a:cubicBezTo>
                <a:cubicBezTo>
                  <a:pt x="196007" y="117388"/>
                  <a:pt x="173658" y="94828"/>
                  <a:pt x="146051" y="94828"/>
                </a:cubicBezTo>
                <a:cubicBezTo>
                  <a:pt x="118443" y="94828"/>
                  <a:pt x="96094" y="117388"/>
                  <a:pt x="96094" y="145257"/>
                </a:cubicBezTo>
                <a:cubicBezTo>
                  <a:pt x="96094" y="173125"/>
                  <a:pt x="118443" y="195685"/>
                  <a:pt x="146051" y="195685"/>
                </a:cubicBezTo>
                <a:cubicBezTo>
                  <a:pt x="151309" y="195685"/>
                  <a:pt x="156568" y="194358"/>
                  <a:pt x="161827" y="193031"/>
                </a:cubicBezTo>
                <a:cubicBezTo>
                  <a:pt x="161827" y="193031"/>
                  <a:pt x="161827" y="193031"/>
                  <a:pt x="188119" y="219572"/>
                </a:cubicBezTo>
                <a:cubicBezTo>
                  <a:pt x="174973" y="226207"/>
                  <a:pt x="161827" y="230188"/>
                  <a:pt x="146051" y="230188"/>
                </a:cubicBezTo>
                <a:cubicBezTo>
                  <a:pt x="100038" y="230188"/>
                  <a:pt x="61913" y="191703"/>
                  <a:pt x="61913" y="145257"/>
                </a:cubicBezTo>
                <a:cubicBezTo>
                  <a:pt x="61913" y="98810"/>
                  <a:pt x="100038" y="60325"/>
                  <a:pt x="146051" y="60325"/>
                </a:cubicBezTo>
                <a:close/>
                <a:moveTo>
                  <a:pt x="145257" y="0"/>
                </a:moveTo>
                <a:cubicBezTo>
                  <a:pt x="225808" y="0"/>
                  <a:pt x="290513" y="64705"/>
                  <a:pt x="290513" y="145257"/>
                </a:cubicBezTo>
                <a:cubicBezTo>
                  <a:pt x="290513" y="172987"/>
                  <a:pt x="282590" y="199398"/>
                  <a:pt x="269385" y="221846"/>
                </a:cubicBezTo>
                <a:cubicBezTo>
                  <a:pt x="269385" y="221846"/>
                  <a:pt x="269385" y="221846"/>
                  <a:pt x="254859" y="221846"/>
                </a:cubicBezTo>
                <a:cubicBezTo>
                  <a:pt x="254859" y="221846"/>
                  <a:pt x="254859" y="221846"/>
                  <a:pt x="239013" y="206000"/>
                </a:cubicBezTo>
                <a:cubicBezTo>
                  <a:pt x="249577" y="188833"/>
                  <a:pt x="256180" y="167705"/>
                  <a:pt x="256180" y="145257"/>
                </a:cubicBezTo>
                <a:cubicBezTo>
                  <a:pt x="256180" y="84513"/>
                  <a:pt x="207321" y="34333"/>
                  <a:pt x="145257" y="34333"/>
                </a:cubicBezTo>
                <a:cubicBezTo>
                  <a:pt x="84513" y="34333"/>
                  <a:pt x="34333" y="84513"/>
                  <a:pt x="34333" y="145257"/>
                </a:cubicBezTo>
                <a:cubicBezTo>
                  <a:pt x="34333" y="207321"/>
                  <a:pt x="84513" y="256180"/>
                  <a:pt x="145257" y="256180"/>
                </a:cubicBezTo>
                <a:cubicBezTo>
                  <a:pt x="167705" y="256180"/>
                  <a:pt x="188834" y="249577"/>
                  <a:pt x="206000" y="239013"/>
                </a:cubicBezTo>
                <a:cubicBezTo>
                  <a:pt x="206000" y="239013"/>
                  <a:pt x="206000" y="239013"/>
                  <a:pt x="221847" y="254859"/>
                </a:cubicBezTo>
                <a:cubicBezTo>
                  <a:pt x="221847" y="254859"/>
                  <a:pt x="221847" y="254859"/>
                  <a:pt x="221847" y="269385"/>
                </a:cubicBezTo>
                <a:cubicBezTo>
                  <a:pt x="199398" y="282590"/>
                  <a:pt x="172988" y="290513"/>
                  <a:pt x="145257" y="290513"/>
                </a:cubicBezTo>
                <a:cubicBezTo>
                  <a:pt x="64705" y="290513"/>
                  <a:pt x="0" y="225808"/>
                  <a:pt x="0" y="145257"/>
                </a:cubicBezTo>
                <a:cubicBezTo>
                  <a:pt x="0" y="64705"/>
                  <a:pt x="64705" y="0"/>
                  <a:pt x="1452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384" tIns="45691" rIns="91384" bIns="45691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8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092266" y="4033682"/>
            <a:ext cx="641968" cy="641968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384" tIns="45691" rIns="91384" bIns="45691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椭圆 7"/>
          <p:cNvSpPr/>
          <p:nvPr/>
        </p:nvSpPr>
        <p:spPr>
          <a:xfrm>
            <a:off x="3240274" y="4175688"/>
            <a:ext cx="345950" cy="357956"/>
          </a:xfrm>
          <a:custGeom>
            <a:avLst/>
            <a:gdLst>
              <a:gd name="connsiteX0" fmla="*/ 94055 w 317452"/>
              <a:gd name="connsiteY0" fmla="*/ 135965 h 328468"/>
              <a:gd name="connsiteX1" fmla="*/ 94407 w 317452"/>
              <a:gd name="connsiteY1" fmla="*/ 136055 h 328468"/>
              <a:gd name="connsiteX2" fmla="*/ 104825 w 317452"/>
              <a:gd name="connsiteY2" fmla="*/ 158537 h 328468"/>
              <a:gd name="connsiteX3" fmla="*/ 106109 w 317452"/>
              <a:gd name="connsiteY3" fmla="*/ 161308 h 328468"/>
              <a:gd name="connsiteX4" fmla="*/ 98162 w 317452"/>
              <a:gd name="connsiteY4" fmla="*/ 160053 h 328468"/>
              <a:gd name="connsiteX5" fmla="*/ 96849 w 317452"/>
              <a:gd name="connsiteY5" fmla="*/ 160053 h 328468"/>
              <a:gd name="connsiteX6" fmla="*/ 92911 w 317452"/>
              <a:gd name="connsiteY6" fmla="*/ 137630 h 328468"/>
              <a:gd name="connsiteX7" fmla="*/ 93506 w 317452"/>
              <a:gd name="connsiteY7" fmla="*/ 136765 h 328468"/>
              <a:gd name="connsiteX8" fmla="*/ 39496 w 317452"/>
              <a:gd name="connsiteY8" fmla="*/ 115887 h 328468"/>
              <a:gd name="connsiteX9" fmla="*/ 51437 w 317452"/>
              <a:gd name="connsiteY9" fmla="*/ 165488 h 328468"/>
              <a:gd name="connsiteX10" fmla="*/ 48784 w 317452"/>
              <a:gd name="connsiteY10" fmla="*/ 166793 h 328468"/>
              <a:gd name="connsiteX11" fmla="*/ 47457 w 317452"/>
              <a:gd name="connsiteY11" fmla="*/ 170709 h 328468"/>
              <a:gd name="connsiteX12" fmla="*/ 48784 w 317452"/>
              <a:gd name="connsiteY12" fmla="*/ 173319 h 328468"/>
              <a:gd name="connsiteX13" fmla="*/ 52764 w 317452"/>
              <a:gd name="connsiteY13" fmla="*/ 175930 h 328468"/>
              <a:gd name="connsiteX14" fmla="*/ 55418 w 317452"/>
              <a:gd name="connsiteY14" fmla="*/ 174625 h 328468"/>
              <a:gd name="connsiteX15" fmla="*/ 87263 w 317452"/>
              <a:gd name="connsiteY15" fmla="*/ 216393 h 328468"/>
              <a:gd name="connsiteX16" fmla="*/ 55418 w 317452"/>
              <a:gd name="connsiteY16" fmla="*/ 230752 h 328468"/>
              <a:gd name="connsiteX17" fmla="*/ 38169 w 317452"/>
              <a:gd name="connsiteY17" fmla="*/ 224225 h 328468"/>
              <a:gd name="connsiteX18" fmla="*/ 1017 w 317452"/>
              <a:gd name="connsiteY18" fmla="*/ 147214 h 328468"/>
              <a:gd name="connsiteX19" fmla="*/ 7651 w 317452"/>
              <a:gd name="connsiteY19" fmla="*/ 128940 h 328468"/>
              <a:gd name="connsiteX20" fmla="*/ 39496 w 317452"/>
              <a:gd name="connsiteY20" fmla="*/ 115887 h 328468"/>
              <a:gd name="connsiteX21" fmla="*/ 63900 w 317452"/>
              <a:gd name="connsiteY21" fmla="*/ 106627 h 328468"/>
              <a:gd name="connsiteX22" fmla="*/ 71807 w 317452"/>
              <a:gd name="connsiteY22" fmla="*/ 114982 h 328468"/>
              <a:gd name="connsiteX23" fmla="*/ 81033 w 317452"/>
              <a:gd name="connsiteY23" fmla="*/ 133331 h 328468"/>
              <a:gd name="connsiteX24" fmla="*/ 87623 w 317452"/>
              <a:gd name="connsiteY24" fmla="*/ 130710 h 328468"/>
              <a:gd name="connsiteX25" fmla="*/ 95803 w 317452"/>
              <a:gd name="connsiteY25" fmla="*/ 133422 h 328468"/>
              <a:gd name="connsiteX26" fmla="*/ 94055 w 317452"/>
              <a:gd name="connsiteY26" fmla="*/ 135965 h 328468"/>
              <a:gd name="connsiteX27" fmla="*/ 89115 w 317452"/>
              <a:gd name="connsiteY27" fmla="*/ 134702 h 328468"/>
              <a:gd name="connsiteX28" fmla="*/ 83823 w 317452"/>
              <a:gd name="connsiteY28" fmla="*/ 137407 h 328468"/>
              <a:gd name="connsiteX29" fmla="*/ 82500 w 317452"/>
              <a:gd name="connsiteY29" fmla="*/ 137407 h 328468"/>
              <a:gd name="connsiteX30" fmla="*/ 97053 w 317452"/>
              <a:gd name="connsiteY30" fmla="*/ 169863 h 328468"/>
              <a:gd name="connsiteX31" fmla="*/ 98375 w 317452"/>
              <a:gd name="connsiteY31" fmla="*/ 169863 h 328468"/>
              <a:gd name="connsiteX32" fmla="*/ 103667 w 317452"/>
              <a:gd name="connsiteY32" fmla="*/ 167158 h 328468"/>
              <a:gd name="connsiteX33" fmla="*/ 106313 w 317452"/>
              <a:gd name="connsiteY33" fmla="*/ 161749 h 328468"/>
              <a:gd name="connsiteX34" fmla="*/ 106109 w 317452"/>
              <a:gd name="connsiteY34" fmla="*/ 161308 h 328468"/>
              <a:gd name="connsiteX35" fmla="*/ 109648 w 317452"/>
              <a:gd name="connsiteY35" fmla="*/ 161866 h 328468"/>
              <a:gd name="connsiteX36" fmla="*/ 110272 w 317452"/>
              <a:gd name="connsiteY36" fmla="*/ 161402 h 328468"/>
              <a:gd name="connsiteX37" fmla="*/ 110522 w 317452"/>
              <a:gd name="connsiteY37" fmla="*/ 164622 h 328468"/>
              <a:gd name="connsiteX38" fmla="*/ 106074 w 317452"/>
              <a:gd name="connsiteY38" fmla="*/ 170028 h 328468"/>
              <a:gd name="connsiteX39" fmla="*/ 99484 w 317452"/>
              <a:gd name="connsiteY39" fmla="*/ 172650 h 328468"/>
              <a:gd name="connsiteX40" fmla="*/ 107391 w 317452"/>
              <a:gd name="connsiteY40" fmla="*/ 192309 h 328468"/>
              <a:gd name="connsiteX41" fmla="*/ 100802 w 317452"/>
              <a:gd name="connsiteY41" fmla="*/ 211968 h 328468"/>
              <a:gd name="connsiteX42" fmla="*/ 91576 w 317452"/>
              <a:gd name="connsiteY42" fmla="*/ 215900 h 328468"/>
              <a:gd name="connsiteX43" fmla="*/ 59946 w 317452"/>
              <a:gd name="connsiteY43" fmla="*/ 172650 h 328468"/>
              <a:gd name="connsiteX44" fmla="*/ 62582 w 317452"/>
              <a:gd name="connsiteY44" fmla="*/ 171339 h 328468"/>
              <a:gd name="connsiteX45" fmla="*/ 63900 w 317452"/>
              <a:gd name="connsiteY45" fmla="*/ 166097 h 328468"/>
              <a:gd name="connsiteX46" fmla="*/ 62582 w 317452"/>
              <a:gd name="connsiteY46" fmla="*/ 163475 h 328468"/>
              <a:gd name="connsiteX47" fmla="*/ 58628 w 317452"/>
              <a:gd name="connsiteY47" fmla="*/ 162165 h 328468"/>
              <a:gd name="connsiteX48" fmla="*/ 54674 w 317452"/>
              <a:gd name="connsiteY48" fmla="*/ 163475 h 328468"/>
              <a:gd name="connsiteX49" fmla="*/ 42813 w 317452"/>
              <a:gd name="connsiteY49" fmla="*/ 111051 h 328468"/>
              <a:gd name="connsiteX50" fmla="*/ 52038 w 317452"/>
              <a:gd name="connsiteY50" fmla="*/ 107119 h 328468"/>
              <a:gd name="connsiteX51" fmla="*/ 63900 w 317452"/>
              <a:gd name="connsiteY51" fmla="*/ 106627 h 328468"/>
              <a:gd name="connsiteX52" fmla="*/ 221560 w 317452"/>
              <a:gd name="connsiteY52" fmla="*/ 67725 h 328468"/>
              <a:gd name="connsiteX53" fmla="*/ 239938 w 317452"/>
              <a:gd name="connsiteY53" fmla="*/ 67725 h 328468"/>
              <a:gd name="connsiteX54" fmla="*/ 249127 w 317452"/>
              <a:gd name="connsiteY54" fmla="*/ 90147 h 328468"/>
              <a:gd name="connsiteX55" fmla="*/ 249127 w 317452"/>
              <a:gd name="connsiteY55" fmla="*/ 99380 h 328468"/>
              <a:gd name="connsiteX56" fmla="*/ 259629 w 317452"/>
              <a:gd name="connsiteY56" fmla="*/ 162691 h 328468"/>
              <a:gd name="connsiteX57" fmla="*/ 300324 w 317452"/>
              <a:gd name="connsiteY57" fmla="*/ 193027 h 328468"/>
              <a:gd name="connsiteX58" fmla="*/ 304262 w 317452"/>
              <a:gd name="connsiteY58" fmla="*/ 215450 h 328468"/>
              <a:gd name="connsiteX59" fmla="*/ 283258 w 317452"/>
              <a:gd name="connsiteY59" fmla="*/ 219407 h 328468"/>
              <a:gd name="connsiteX60" fmla="*/ 281946 w 317452"/>
              <a:gd name="connsiteY60" fmla="*/ 218088 h 328468"/>
              <a:gd name="connsiteX61" fmla="*/ 236000 w 317452"/>
              <a:gd name="connsiteY61" fmla="*/ 185113 h 328468"/>
              <a:gd name="connsiteX62" fmla="*/ 229436 w 317452"/>
              <a:gd name="connsiteY62" fmla="*/ 174562 h 328468"/>
              <a:gd name="connsiteX63" fmla="*/ 224185 w 317452"/>
              <a:gd name="connsiteY63" fmla="*/ 145544 h 328468"/>
              <a:gd name="connsiteX64" fmla="*/ 196617 w 317452"/>
              <a:gd name="connsiteY64" fmla="*/ 194346 h 328468"/>
              <a:gd name="connsiteX65" fmla="*/ 229436 w 317452"/>
              <a:gd name="connsiteY65" fmla="*/ 243148 h 328468"/>
              <a:gd name="connsiteX66" fmla="*/ 230749 w 317452"/>
              <a:gd name="connsiteY66" fmla="*/ 265571 h 328468"/>
              <a:gd name="connsiteX67" fmla="*/ 195305 w 317452"/>
              <a:gd name="connsiteY67" fmla="*/ 318329 h 328468"/>
              <a:gd name="connsiteX68" fmla="*/ 169050 w 317452"/>
              <a:gd name="connsiteY68" fmla="*/ 323605 h 328468"/>
              <a:gd name="connsiteX69" fmla="*/ 167737 w 317452"/>
              <a:gd name="connsiteY69" fmla="*/ 323605 h 328468"/>
              <a:gd name="connsiteX70" fmla="*/ 162486 w 317452"/>
              <a:gd name="connsiteY70" fmla="*/ 297226 h 328468"/>
              <a:gd name="connsiteX71" fmla="*/ 191366 w 317452"/>
              <a:gd name="connsiteY71" fmla="*/ 255019 h 328468"/>
              <a:gd name="connsiteX72" fmla="*/ 167737 w 317452"/>
              <a:gd name="connsiteY72" fmla="*/ 220726 h 328468"/>
              <a:gd name="connsiteX73" fmla="*/ 70594 w 317452"/>
              <a:gd name="connsiteY73" fmla="*/ 322286 h 328468"/>
              <a:gd name="connsiteX74" fmla="*/ 46965 w 317452"/>
              <a:gd name="connsiteY74" fmla="*/ 326243 h 328468"/>
              <a:gd name="connsiteX75" fmla="*/ 44339 w 317452"/>
              <a:gd name="connsiteY75" fmla="*/ 322286 h 328468"/>
              <a:gd name="connsiteX76" fmla="*/ 43027 w 317452"/>
              <a:gd name="connsiteY76" fmla="*/ 295907 h 328468"/>
              <a:gd name="connsiteX77" fmla="*/ 144108 w 317452"/>
              <a:gd name="connsiteY77" fmla="*/ 189070 h 328468"/>
              <a:gd name="connsiteX78" fmla="*/ 148046 w 317452"/>
              <a:gd name="connsiteY78" fmla="*/ 177200 h 328468"/>
              <a:gd name="connsiteX79" fmla="*/ 190054 w 317452"/>
              <a:gd name="connsiteY79" fmla="*/ 103337 h 328468"/>
              <a:gd name="connsiteX80" fmla="*/ 151984 w 317452"/>
              <a:gd name="connsiteY80" fmla="*/ 107294 h 328468"/>
              <a:gd name="connsiteX81" fmla="*/ 119166 w 317452"/>
              <a:gd name="connsiteY81" fmla="*/ 154777 h 328468"/>
              <a:gd name="connsiteX82" fmla="*/ 110272 w 317452"/>
              <a:gd name="connsiteY82" fmla="*/ 161402 h 328468"/>
              <a:gd name="connsiteX83" fmla="*/ 110027 w 317452"/>
              <a:gd name="connsiteY83" fmla="*/ 158233 h 328468"/>
              <a:gd name="connsiteX84" fmla="*/ 99484 w 317452"/>
              <a:gd name="connsiteY84" fmla="*/ 134642 h 328468"/>
              <a:gd name="connsiteX85" fmla="*/ 95803 w 317452"/>
              <a:gd name="connsiteY85" fmla="*/ 133422 h 328468"/>
              <a:gd name="connsiteX86" fmla="*/ 97670 w 317452"/>
              <a:gd name="connsiteY86" fmla="*/ 130706 h 328468"/>
              <a:gd name="connsiteX87" fmla="*/ 130980 w 317452"/>
              <a:gd name="connsiteY87" fmla="*/ 82234 h 328468"/>
              <a:gd name="connsiteX88" fmla="*/ 141482 w 317452"/>
              <a:gd name="connsiteY88" fmla="*/ 75639 h 328468"/>
              <a:gd name="connsiteX89" fmla="*/ 221560 w 317452"/>
              <a:gd name="connsiteY89" fmla="*/ 67725 h 328468"/>
              <a:gd name="connsiteX90" fmla="*/ 276970 w 317452"/>
              <a:gd name="connsiteY90" fmla="*/ 0 h 328468"/>
              <a:gd name="connsiteX91" fmla="*/ 317452 w 317452"/>
              <a:gd name="connsiteY91" fmla="*/ 39688 h 328468"/>
              <a:gd name="connsiteX92" fmla="*/ 276970 w 317452"/>
              <a:gd name="connsiteY92" fmla="*/ 79376 h 328468"/>
              <a:gd name="connsiteX93" fmla="*/ 236488 w 317452"/>
              <a:gd name="connsiteY93" fmla="*/ 39688 h 328468"/>
              <a:gd name="connsiteX94" fmla="*/ 276970 w 317452"/>
              <a:gd name="connsiteY94" fmla="*/ 0 h 32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317452" h="328468">
                <a:moveTo>
                  <a:pt x="94055" y="135965"/>
                </a:moveTo>
                <a:lnTo>
                  <a:pt x="94407" y="136055"/>
                </a:lnTo>
                <a:cubicBezTo>
                  <a:pt x="100360" y="148902"/>
                  <a:pt x="103337" y="155325"/>
                  <a:pt x="104825" y="158537"/>
                </a:cubicBezTo>
                <a:lnTo>
                  <a:pt x="106109" y="161308"/>
                </a:lnTo>
                <a:lnTo>
                  <a:pt x="98162" y="160053"/>
                </a:lnTo>
                <a:cubicBezTo>
                  <a:pt x="98162" y="160053"/>
                  <a:pt x="96849" y="160053"/>
                  <a:pt x="96849" y="160053"/>
                </a:cubicBezTo>
                <a:cubicBezTo>
                  <a:pt x="90285" y="154777"/>
                  <a:pt x="87660" y="144225"/>
                  <a:pt x="92911" y="137630"/>
                </a:cubicBezTo>
                <a:cubicBezTo>
                  <a:pt x="92911" y="137630"/>
                  <a:pt x="92911" y="137630"/>
                  <a:pt x="93506" y="136765"/>
                </a:cubicBezTo>
                <a:close/>
                <a:moveTo>
                  <a:pt x="39496" y="115887"/>
                </a:moveTo>
                <a:cubicBezTo>
                  <a:pt x="39496" y="115887"/>
                  <a:pt x="39496" y="115887"/>
                  <a:pt x="51437" y="165488"/>
                </a:cubicBezTo>
                <a:cubicBezTo>
                  <a:pt x="51437" y="165488"/>
                  <a:pt x="51437" y="165488"/>
                  <a:pt x="48784" y="166793"/>
                </a:cubicBezTo>
                <a:cubicBezTo>
                  <a:pt x="47457" y="166793"/>
                  <a:pt x="47457" y="169403"/>
                  <a:pt x="47457" y="170709"/>
                </a:cubicBezTo>
                <a:cubicBezTo>
                  <a:pt x="47457" y="170709"/>
                  <a:pt x="47457" y="170709"/>
                  <a:pt x="48784" y="173319"/>
                </a:cubicBezTo>
                <a:cubicBezTo>
                  <a:pt x="50111" y="175930"/>
                  <a:pt x="51437" y="175930"/>
                  <a:pt x="52764" y="175930"/>
                </a:cubicBezTo>
                <a:lnTo>
                  <a:pt x="55418" y="174625"/>
                </a:lnTo>
                <a:cubicBezTo>
                  <a:pt x="55418" y="174625"/>
                  <a:pt x="55418" y="174625"/>
                  <a:pt x="87263" y="216393"/>
                </a:cubicBezTo>
                <a:cubicBezTo>
                  <a:pt x="87263" y="216393"/>
                  <a:pt x="87263" y="216393"/>
                  <a:pt x="55418" y="230752"/>
                </a:cubicBezTo>
                <a:cubicBezTo>
                  <a:pt x="48784" y="233362"/>
                  <a:pt x="40823" y="230752"/>
                  <a:pt x="38169" y="224225"/>
                </a:cubicBezTo>
                <a:cubicBezTo>
                  <a:pt x="38169" y="224225"/>
                  <a:pt x="38169" y="224225"/>
                  <a:pt x="1017" y="147214"/>
                </a:cubicBezTo>
                <a:cubicBezTo>
                  <a:pt x="-1637" y="140687"/>
                  <a:pt x="1017" y="132856"/>
                  <a:pt x="7651" y="128940"/>
                </a:cubicBezTo>
                <a:cubicBezTo>
                  <a:pt x="7651" y="128940"/>
                  <a:pt x="7651" y="128940"/>
                  <a:pt x="39496" y="115887"/>
                </a:cubicBezTo>
                <a:close/>
                <a:moveTo>
                  <a:pt x="63900" y="106627"/>
                </a:moveTo>
                <a:cubicBezTo>
                  <a:pt x="67524" y="108102"/>
                  <a:pt x="70489" y="111051"/>
                  <a:pt x="71807" y="114982"/>
                </a:cubicBezTo>
                <a:cubicBezTo>
                  <a:pt x="71807" y="114982"/>
                  <a:pt x="71807" y="114982"/>
                  <a:pt x="81033" y="133331"/>
                </a:cubicBezTo>
                <a:cubicBezTo>
                  <a:pt x="81033" y="133331"/>
                  <a:pt x="81033" y="133331"/>
                  <a:pt x="87623" y="130710"/>
                </a:cubicBezTo>
                <a:lnTo>
                  <a:pt x="95803" y="133422"/>
                </a:lnTo>
                <a:lnTo>
                  <a:pt x="94055" y="135965"/>
                </a:lnTo>
                <a:lnTo>
                  <a:pt x="89115" y="134702"/>
                </a:lnTo>
                <a:cubicBezTo>
                  <a:pt x="89115" y="134702"/>
                  <a:pt x="89115" y="134702"/>
                  <a:pt x="83823" y="137407"/>
                </a:cubicBezTo>
                <a:cubicBezTo>
                  <a:pt x="83823" y="137407"/>
                  <a:pt x="82500" y="137407"/>
                  <a:pt x="82500" y="137407"/>
                </a:cubicBezTo>
                <a:cubicBezTo>
                  <a:pt x="82500" y="137407"/>
                  <a:pt x="82500" y="137407"/>
                  <a:pt x="97053" y="169863"/>
                </a:cubicBezTo>
                <a:cubicBezTo>
                  <a:pt x="97053" y="169863"/>
                  <a:pt x="97053" y="169863"/>
                  <a:pt x="98375" y="169863"/>
                </a:cubicBezTo>
                <a:lnTo>
                  <a:pt x="103667" y="167158"/>
                </a:lnTo>
                <a:cubicBezTo>
                  <a:pt x="106313" y="165806"/>
                  <a:pt x="106313" y="163101"/>
                  <a:pt x="106313" y="161749"/>
                </a:cubicBezTo>
                <a:lnTo>
                  <a:pt x="106109" y="161308"/>
                </a:lnTo>
                <a:lnTo>
                  <a:pt x="109648" y="161866"/>
                </a:lnTo>
                <a:lnTo>
                  <a:pt x="110272" y="161402"/>
                </a:lnTo>
                <a:lnTo>
                  <a:pt x="110522" y="164622"/>
                </a:lnTo>
                <a:cubicBezTo>
                  <a:pt x="109698" y="166752"/>
                  <a:pt x="108051" y="168718"/>
                  <a:pt x="106074" y="170028"/>
                </a:cubicBezTo>
                <a:cubicBezTo>
                  <a:pt x="106074" y="170028"/>
                  <a:pt x="106074" y="170028"/>
                  <a:pt x="99484" y="172650"/>
                </a:cubicBezTo>
                <a:cubicBezTo>
                  <a:pt x="99484" y="172650"/>
                  <a:pt x="99484" y="172650"/>
                  <a:pt x="107391" y="192309"/>
                </a:cubicBezTo>
                <a:cubicBezTo>
                  <a:pt x="111345" y="198862"/>
                  <a:pt x="107391" y="208036"/>
                  <a:pt x="100802" y="211968"/>
                </a:cubicBezTo>
                <a:cubicBezTo>
                  <a:pt x="100802" y="211968"/>
                  <a:pt x="100802" y="211968"/>
                  <a:pt x="91576" y="215900"/>
                </a:cubicBezTo>
                <a:cubicBezTo>
                  <a:pt x="91576" y="215900"/>
                  <a:pt x="91576" y="215900"/>
                  <a:pt x="59946" y="172650"/>
                </a:cubicBezTo>
                <a:cubicBezTo>
                  <a:pt x="59946" y="172650"/>
                  <a:pt x="59946" y="172650"/>
                  <a:pt x="62582" y="171339"/>
                </a:cubicBezTo>
                <a:cubicBezTo>
                  <a:pt x="65218" y="170028"/>
                  <a:pt x="65218" y="167407"/>
                  <a:pt x="63900" y="166097"/>
                </a:cubicBezTo>
                <a:cubicBezTo>
                  <a:pt x="63900" y="166097"/>
                  <a:pt x="63900" y="166097"/>
                  <a:pt x="62582" y="163475"/>
                </a:cubicBezTo>
                <a:cubicBezTo>
                  <a:pt x="62582" y="162165"/>
                  <a:pt x="59946" y="160854"/>
                  <a:pt x="58628" y="162165"/>
                </a:cubicBezTo>
                <a:cubicBezTo>
                  <a:pt x="58628" y="162165"/>
                  <a:pt x="58628" y="162165"/>
                  <a:pt x="54674" y="163475"/>
                </a:cubicBezTo>
                <a:cubicBezTo>
                  <a:pt x="54674" y="163475"/>
                  <a:pt x="54674" y="163475"/>
                  <a:pt x="42813" y="111051"/>
                </a:cubicBezTo>
                <a:cubicBezTo>
                  <a:pt x="42813" y="111051"/>
                  <a:pt x="42813" y="111051"/>
                  <a:pt x="52038" y="107119"/>
                </a:cubicBezTo>
                <a:cubicBezTo>
                  <a:pt x="55992" y="105153"/>
                  <a:pt x="60275" y="105153"/>
                  <a:pt x="63900" y="106627"/>
                </a:cubicBezTo>
                <a:close/>
                <a:moveTo>
                  <a:pt x="221560" y="67725"/>
                </a:moveTo>
                <a:cubicBezTo>
                  <a:pt x="226810" y="65087"/>
                  <a:pt x="234687" y="65087"/>
                  <a:pt x="239938" y="67725"/>
                </a:cubicBezTo>
                <a:cubicBezTo>
                  <a:pt x="247814" y="73001"/>
                  <a:pt x="250440" y="80915"/>
                  <a:pt x="249127" y="90147"/>
                </a:cubicBezTo>
                <a:cubicBezTo>
                  <a:pt x="249127" y="92785"/>
                  <a:pt x="249127" y="96742"/>
                  <a:pt x="249127" y="99380"/>
                </a:cubicBezTo>
                <a:cubicBezTo>
                  <a:pt x="249127" y="99380"/>
                  <a:pt x="249127" y="99380"/>
                  <a:pt x="259629" y="162691"/>
                </a:cubicBezTo>
                <a:cubicBezTo>
                  <a:pt x="259629" y="162691"/>
                  <a:pt x="259629" y="162691"/>
                  <a:pt x="300324" y="193027"/>
                </a:cubicBezTo>
                <a:cubicBezTo>
                  <a:pt x="308200" y="198303"/>
                  <a:pt x="309513" y="207536"/>
                  <a:pt x="304262" y="215450"/>
                </a:cubicBezTo>
                <a:cubicBezTo>
                  <a:pt x="299011" y="222045"/>
                  <a:pt x="289822" y="223363"/>
                  <a:pt x="283258" y="219407"/>
                </a:cubicBezTo>
                <a:cubicBezTo>
                  <a:pt x="283258" y="219407"/>
                  <a:pt x="281946" y="219407"/>
                  <a:pt x="281946" y="218088"/>
                </a:cubicBezTo>
                <a:cubicBezTo>
                  <a:pt x="281946" y="218088"/>
                  <a:pt x="281946" y="218088"/>
                  <a:pt x="236000" y="185113"/>
                </a:cubicBezTo>
                <a:cubicBezTo>
                  <a:pt x="232061" y="182475"/>
                  <a:pt x="230749" y="178518"/>
                  <a:pt x="229436" y="174562"/>
                </a:cubicBezTo>
                <a:cubicBezTo>
                  <a:pt x="229436" y="174562"/>
                  <a:pt x="229436" y="174562"/>
                  <a:pt x="224185" y="145544"/>
                </a:cubicBezTo>
                <a:cubicBezTo>
                  <a:pt x="224185" y="145544"/>
                  <a:pt x="224185" y="145544"/>
                  <a:pt x="196617" y="194346"/>
                </a:cubicBezTo>
                <a:cubicBezTo>
                  <a:pt x="196617" y="194346"/>
                  <a:pt x="196617" y="194346"/>
                  <a:pt x="229436" y="243148"/>
                </a:cubicBezTo>
                <a:cubicBezTo>
                  <a:pt x="234687" y="249743"/>
                  <a:pt x="234687" y="258976"/>
                  <a:pt x="230749" y="265571"/>
                </a:cubicBezTo>
                <a:cubicBezTo>
                  <a:pt x="230749" y="265571"/>
                  <a:pt x="230749" y="265571"/>
                  <a:pt x="195305" y="318329"/>
                </a:cubicBezTo>
                <a:cubicBezTo>
                  <a:pt x="188741" y="326243"/>
                  <a:pt x="178239" y="328881"/>
                  <a:pt x="169050" y="323605"/>
                </a:cubicBezTo>
                <a:cubicBezTo>
                  <a:pt x="169050" y="323605"/>
                  <a:pt x="169050" y="323605"/>
                  <a:pt x="167737" y="323605"/>
                </a:cubicBezTo>
                <a:cubicBezTo>
                  <a:pt x="159861" y="318329"/>
                  <a:pt x="157235" y="305140"/>
                  <a:pt x="162486" y="297226"/>
                </a:cubicBezTo>
                <a:cubicBezTo>
                  <a:pt x="162486" y="297226"/>
                  <a:pt x="162486" y="297226"/>
                  <a:pt x="191366" y="255019"/>
                </a:cubicBezTo>
                <a:cubicBezTo>
                  <a:pt x="191366" y="255019"/>
                  <a:pt x="191366" y="255019"/>
                  <a:pt x="167737" y="220726"/>
                </a:cubicBezTo>
                <a:cubicBezTo>
                  <a:pt x="167737" y="220726"/>
                  <a:pt x="167737" y="220726"/>
                  <a:pt x="70594" y="322286"/>
                </a:cubicBezTo>
                <a:cubicBezTo>
                  <a:pt x="65343" y="328881"/>
                  <a:pt x="54841" y="330200"/>
                  <a:pt x="46965" y="326243"/>
                </a:cubicBezTo>
                <a:cubicBezTo>
                  <a:pt x="45652" y="324924"/>
                  <a:pt x="44339" y="323605"/>
                  <a:pt x="44339" y="322286"/>
                </a:cubicBezTo>
                <a:cubicBezTo>
                  <a:pt x="36463" y="315691"/>
                  <a:pt x="36463" y="303821"/>
                  <a:pt x="43027" y="295907"/>
                </a:cubicBezTo>
                <a:cubicBezTo>
                  <a:pt x="43027" y="295907"/>
                  <a:pt x="43027" y="295907"/>
                  <a:pt x="144108" y="189070"/>
                </a:cubicBezTo>
                <a:cubicBezTo>
                  <a:pt x="144108" y="185113"/>
                  <a:pt x="145421" y="181156"/>
                  <a:pt x="148046" y="177200"/>
                </a:cubicBezTo>
                <a:cubicBezTo>
                  <a:pt x="148046" y="177200"/>
                  <a:pt x="148046" y="177200"/>
                  <a:pt x="190054" y="103337"/>
                </a:cubicBezTo>
                <a:cubicBezTo>
                  <a:pt x="190054" y="103337"/>
                  <a:pt x="190054" y="103337"/>
                  <a:pt x="151984" y="107294"/>
                </a:cubicBezTo>
                <a:cubicBezTo>
                  <a:pt x="151984" y="107294"/>
                  <a:pt x="151984" y="107294"/>
                  <a:pt x="119166" y="154777"/>
                </a:cubicBezTo>
                <a:lnTo>
                  <a:pt x="110272" y="161402"/>
                </a:lnTo>
                <a:lnTo>
                  <a:pt x="110027" y="158233"/>
                </a:lnTo>
                <a:cubicBezTo>
                  <a:pt x="99484" y="134642"/>
                  <a:pt x="99484" y="134642"/>
                  <a:pt x="99484" y="134642"/>
                </a:cubicBezTo>
                <a:lnTo>
                  <a:pt x="95803" y="133422"/>
                </a:lnTo>
                <a:lnTo>
                  <a:pt x="97670" y="130706"/>
                </a:lnTo>
                <a:cubicBezTo>
                  <a:pt x="102428" y="123781"/>
                  <a:pt x="111946" y="109932"/>
                  <a:pt x="130980" y="82234"/>
                </a:cubicBezTo>
                <a:cubicBezTo>
                  <a:pt x="133606" y="78277"/>
                  <a:pt x="137544" y="75639"/>
                  <a:pt x="141482" y="75639"/>
                </a:cubicBezTo>
                <a:cubicBezTo>
                  <a:pt x="141482" y="75639"/>
                  <a:pt x="141482" y="75639"/>
                  <a:pt x="221560" y="67725"/>
                </a:cubicBezTo>
                <a:close/>
                <a:moveTo>
                  <a:pt x="276970" y="0"/>
                </a:moveTo>
                <a:cubicBezTo>
                  <a:pt x="299328" y="0"/>
                  <a:pt x="317452" y="17769"/>
                  <a:pt x="317452" y="39688"/>
                </a:cubicBezTo>
                <a:cubicBezTo>
                  <a:pt x="317452" y="61607"/>
                  <a:pt x="299328" y="79376"/>
                  <a:pt x="276970" y="79376"/>
                </a:cubicBezTo>
                <a:cubicBezTo>
                  <a:pt x="254612" y="79376"/>
                  <a:pt x="236488" y="61607"/>
                  <a:pt x="236488" y="39688"/>
                </a:cubicBezTo>
                <a:cubicBezTo>
                  <a:pt x="236488" y="17769"/>
                  <a:pt x="254612" y="0"/>
                  <a:pt x="2769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384" tIns="45691" rIns="91384" bIns="45691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8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5949632" y="2288268"/>
            <a:ext cx="641968" cy="641968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384" tIns="45691" rIns="91384" bIns="45691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椭圆 8"/>
          <p:cNvSpPr/>
          <p:nvPr/>
        </p:nvSpPr>
        <p:spPr>
          <a:xfrm>
            <a:off x="6091638" y="2444948"/>
            <a:ext cx="357956" cy="328606"/>
          </a:xfrm>
          <a:custGeom>
            <a:avLst/>
            <a:gdLst>
              <a:gd name="connsiteX0" fmla="*/ 117399 w 337212"/>
              <a:gd name="connsiteY0" fmla="*/ 192088 h 309563"/>
              <a:gd name="connsiteX1" fmla="*/ 130099 w 337212"/>
              <a:gd name="connsiteY1" fmla="*/ 196036 h 309563"/>
              <a:gd name="connsiteX2" fmla="*/ 130099 w 337212"/>
              <a:gd name="connsiteY2" fmla="*/ 278941 h 309563"/>
              <a:gd name="connsiteX3" fmla="*/ 117399 w 337212"/>
              <a:gd name="connsiteY3" fmla="*/ 292101 h 309563"/>
              <a:gd name="connsiteX4" fmla="*/ 176137 w 337212"/>
              <a:gd name="connsiteY4" fmla="*/ 187325 h 309563"/>
              <a:gd name="connsiteX5" fmla="*/ 187250 w 337212"/>
              <a:gd name="connsiteY5" fmla="*/ 191271 h 309563"/>
              <a:gd name="connsiteX6" fmla="*/ 187250 w 337212"/>
              <a:gd name="connsiteY6" fmla="*/ 267562 h 309563"/>
              <a:gd name="connsiteX7" fmla="*/ 176137 w 337212"/>
              <a:gd name="connsiteY7" fmla="*/ 279400 h 309563"/>
              <a:gd name="connsiteX8" fmla="*/ 176137 w 337212"/>
              <a:gd name="connsiteY8" fmla="*/ 187325 h 309563"/>
              <a:gd name="connsiteX9" fmla="*/ 231699 w 337212"/>
              <a:gd name="connsiteY9" fmla="*/ 180975 h 309563"/>
              <a:gd name="connsiteX10" fmla="*/ 239637 w 337212"/>
              <a:gd name="connsiteY10" fmla="*/ 184982 h 309563"/>
              <a:gd name="connsiteX11" fmla="*/ 239637 w 337212"/>
              <a:gd name="connsiteY11" fmla="*/ 254429 h 309563"/>
              <a:gd name="connsiteX12" fmla="*/ 231699 w 337212"/>
              <a:gd name="connsiteY12" fmla="*/ 265113 h 309563"/>
              <a:gd name="connsiteX13" fmla="*/ 277737 w 337212"/>
              <a:gd name="connsiteY13" fmla="*/ 177800 h 309563"/>
              <a:gd name="connsiteX14" fmla="*/ 287262 w 337212"/>
              <a:gd name="connsiteY14" fmla="*/ 180398 h 309563"/>
              <a:gd name="connsiteX15" fmla="*/ 287262 w 337212"/>
              <a:gd name="connsiteY15" fmla="*/ 238847 h 309563"/>
              <a:gd name="connsiteX16" fmla="*/ 277737 w 337212"/>
              <a:gd name="connsiteY16" fmla="*/ 249238 h 309563"/>
              <a:gd name="connsiteX17" fmla="*/ 280912 w 337212"/>
              <a:gd name="connsiteY17" fmla="*/ 92075 h 309563"/>
              <a:gd name="connsiteX18" fmla="*/ 307493 w 337212"/>
              <a:gd name="connsiteY18" fmla="*/ 92075 h 309563"/>
              <a:gd name="connsiteX19" fmla="*/ 315468 w 337212"/>
              <a:gd name="connsiteY19" fmla="*/ 97314 h 309563"/>
              <a:gd name="connsiteX20" fmla="*/ 336733 w 337212"/>
              <a:gd name="connsiteY20" fmla="*/ 158869 h 309563"/>
              <a:gd name="connsiteX21" fmla="*/ 331417 w 337212"/>
              <a:gd name="connsiteY21" fmla="*/ 169347 h 309563"/>
              <a:gd name="connsiteX22" fmla="*/ 320784 w 337212"/>
              <a:gd name="connsiteY22" fmla="*/ 164108 h 309563"/>
              <a:gd name="connsiteX23" fmla="*/ 314139 w 337212"/>
              <a:gd name="connsiteY23" fmla="*/ 145772 h 309563"/>
              <a:gd name="connsiteX24" fmla="*/ 314139 w 337212"/>
              <a:gd name="connsiteY24" fmla="*/ 238761 h 309563"/>
              <a:gd name="connsiteX25" fmla="*/ 304835 w 337212"/>
              <a:gd name="connsiteY25" fmla="*/ 249238 h 309563"/>
              <a:gd name="connsiteX26" fmla="*/ 294203 w 337212"/>
              <a:gd name="connsiteY26" fmla="*/ 238761 h 309563"/>
              <a:gd name="connsiteX27" fmla="*/ 294203 w 337212"/>
              <a:gd name="connsiteY27" fmla="*/ 179824 h 309563"/>
              <a:gd name="connsiteX28" fmla="*/ 288886 w 337212"/>
              <a:gd name="connsiteY28" fmla="*/ 179824 h 309563"/>
              <a:gd name="connsiteX29" fmla="*/ 294203 w 337212"/>
              <a:gd name="connsiteY29" fmla="*/ 178515 h 309563"/>
              <a:gd name="connsiteX30" fmla="*/ 304835 w 337212"/>
              <a:gd name="connsiteY30" fmla="*/ 157560 h 309563"/>
              <a:gd name="connsiteX31" fmla="*/ 280912 w 337212"/>
              <a:gd name="connsiteY31" fmla="*/ 92075 h 309563"/>
              <a:gd name="connsiteX32" fmla="*/ 231699 w 337212"/>
              <a:gd name="connsiteY32" fmla="*/ 82550 h 309563"/>
              <a:gd name="connsiteX33" fmla="*/ 243745 w 337212"/>
              <a:gd name="connsiteY33" fmla="*/ 82550 h 309563"/>
              <a:gd name="connsiteX34" fmla="*/ 262484 w 337212"/>
              <a:gd name="connsiteY34" fmla="*/ 82550 h 309563"/>
              <a:gd name="connsiteX35" fmla="*/ 273192 w 337212"/>
              <a:gd name="connsiteY35" fmla="*/ 89117 h 309563"/>
              <a:gd name="connsiteX36" fmla="*/ 297285 w 337212"/>
              <a:gd name="connsiteY36" fmla="*/ 160041 h 309563"/>
              <a:gd name="connsiteX37" fmla="*/ 291931 w 337212"/>
              <a:gd name="connsiteY37" fmla="*/ 171861 h 309563"/>
              <a:gd name="connsiteX38" fmla="*/ 279885 w 337212"/>
              <a:gd name="connsiteY38" fmla="*/ 166608 h 309563"/>
              <a:gd name="connsiteX39" fmla="*/ 271854 w 337212"/>
              <a:gd name="connsiteY39" fmla="*/ 144280 h 309563"/>
              <a:gd name="connsiteX40" fmla="*/ 271854 w 337212"/>
              <a:gd name="connsiteY40" fmla="*/ 253292 h 309563"/>
              <a:gd name="connsiteX41" fmla="*/ 259807 w 337212"/>
              <a:gd name="connsiteY41" fmla="*/ 265113 h 309563"/>
              <a:gd name="connsiteX42" fmla="*/ 247761 w 337212"/>
              <a:gd name="connsiteY42" fmla="*/ 253292 h 309563"/>
              <a:gd name="connsiteX43" fmla="*/ 247761 w 337212"/>
              <a:gd name="connsiteY43" fmla="*/ 183682 h 309563"/>
              <a:gd name="connsiteX44" fmla="*/ 258469 w 337212"/>
              <a:gd name="connsiteY44" fmla="*/ 160041 h 309563"/>
              <a:gd name="connsiteX45" fmla="*/ 231699 w 337212"/>
              <a:gd name="connsiteY45" fmla="*/ 82550 h 309563"/>
              <a:gd name="connsiteX46" fmla="*/ 177724 w 337212"/>
              <a:gd name="connsiteY46" fmla="*/ 77788 h 309563"/>
              <a:gd name="connsiteX47" fmla="*/ 214510 w 337212"/>
              <a:gd name="connsiteY47" fmla="*/ 77788 h 309563"/>
              <a:gd name="connsiteX48" fmla="*/ 225021 w 337212"/>
              <a:gd name="connsiteY48" fmla="*/ 85643 h 309563"/>
              <a:gd name="connsiteX49" fmla="*/ 252610 w 337212"/>
              <a:gd name="connsiteY49" fmla="*/ 162884 h 309563"/>
              <a:gd name="connsiteX50" fmla="*/ 246041 w 337212"/>
              <a:gd name="connsiteY50" fmla="*/ 175976 h 309563"/>
              <a:gd name="connsiteX51" fmla="*/ 231590 w 337212"/>
              <a:gd name="connsiteY51" fmla="*/ 169430 h 309563"/>
              <a:gd name="connsiteX52" fmla="*/ 223707 w 337212"/>
              <a:gd name="connsiteY52" fmla="*/ 145865 h 309563"/>
              <a:gd name="connsiteX53" fmla="*/ 223707 w 337212"/>
              <a:gd name="connsiteY53" fmla="*/ 266309 h 309563"/>
              <a:gd name="connsiteX54" fmla="*/ 210569 w 337212"/>
              <a:gd name="connsiteY54" fmla="*/ 279401 h 309563"/>
              <a:gd name="connsiteX55" fmla="*/ 198745 w 337212"/>
              <a:gd name="connsiteY55" fmla="*/ 266309 h 309563"/>
              <a:gd name="connsiteX56" fmla="*/ 198745 w 337212"/>
              <a:gd name="connsiteY56" fmla="*/ 189068 h 309563"/>
              <a:gd name="connsiteX57" fmla="*/ 197759 w 337212"/>
              <a:gd name="connsiteY57" fmla="*/ 189068 h 309563"/>
              <a:gd name="connsiteX58" fmla="*/ 194803 w 337212"/>
              <a:gd name="connsiteY58" fmla="*/ 189068 h 309563"/>
              <a:gd name="connsiteX59" fmla="*/ 206628 w 337212"/>
              <a:gd name="connsiteY59" fmla="*/ 178595 h 309563"/>
              <a:gd name="connsiteX60" fmla="*/ 206628 w 337212"/>
              <a:gd name="connsiteY60" fmla="*/ 162884 h 309563"/>
              <a:gd name="connsiteX61" fmla="*/ 177724 w 337212"/>
              <a:gd name="connsiteY61" fmla="*/ 79097 h 309563"/>
              <a:gd name="connsiteX62" fmla="*/ 177724 w 337212"/>
              <a:gd name="connsiteY62" fmla="*/ 77788 h 309563"/>
              <a:gd name="connsiteX63" fmla="*/ 120574 w 337212"/>
              <a:gd name="connsiteY63" fmla="*/ 73025 h 309563"/>
              <a:gd name="connsiteX64" fmla="*/ 157008 w 337212"/>
              <a:gd name="connsiteY64" fmla="*/ 73025 h 309563"/>
              <a:gd name="connsiteX65" fmla="*/ 168720 w 337212"/>
              <a:gd name="connsiteY65" fmla="*/ 80953 h 309563"/>
              <a:gd name="connsiteX66" fmla="*/ 197347 w 337212"/>
              <a:gd name="connsiteY66" fmla="*/ 166840 h 309563"/>
              <a:gd name="connsiteX67" fmla="*/ 190840 w 337212"/>
              <a:gd name="connsiteY67" fmla="*/ 181375 h 309563"/>
              <a:gd name="connsiteX68" fmla="*/ 176527 w 337212"/>
              <a:gd name="connsiteY68" fmla="*/ 173447 h 309563"/>
              <a:gd name="connsiteX69" fmla="*/ 167418 w 337212"/>
              <a:gd name="connsiteY69" fmla="*/ 148341 h 309563"/>
              <a:gd name="connsiteX70" fmla="*/ 167418 w 337212"/>
              <a:gd name="connsiteY70" fmla="*/ 279153 h 309563"/>
              <a:gd name="connsiteX71" fmla="*/ 153105 w 337212"/>
              <a:gd name="connsiteY71" fmla="*/ 293688 h 309563"/>
              <a:gd name="connsiteX72" fmla="*/ 140093 w 337212"/>
              <a:gd name="connsiteY72" fmla="*/ 279153 h 309563"/>
              <a:gd name="connsiteX73" fmla="*/ 140093 w 337212"/>
              <a:gd name="connsiteY73" fmla="*/ 195909 h 309563"/>
              <a:gd name="connsiteX74" fmla="*/ 133586 w 337212"/>
              <a:gd name="connsiteY74" fmla="*/ 195909 h 309563"/>
              <a:gd name="connsiteX75" fmla="*/ 138791 w 337212"/>
              <a:gd name="connsiteY75" fmla="*/ 194588 h 309563"/>
              <a:gd name="connsiteX76" fmla="*/ 151804 w 337212"/>
              <a:gd name="connsiteY76" fmla="*/ 166840 h 309563"/>
              <a:gd name="connsiteX77" fmla="*/ 120574 w 337212"/>
              <a:gd name="connsiteY77" fmla="*/ 73025 h 309563"/>
              <a:gd name="connsiteX78" fmla="*/ 46220 w 337212"/>
              <a:gd name="connsiteY78" fmla="*/ 66675 h 309563"/>
              <a:gd name="connsiteX79" fmla="*/ 72821 w 337212"/>
              <a:gd name="connsiteY79" fmla="*/ 66675 h 309563"/>
              <a:gd name="connsiteX80" fmla="*/ 98092 w 337212"/>
              <a:gd name="connsiteY80" fmla="*/ 66675 h 309563"/>
              <a:gd name="connsiteX81" fmla="*/ 111393 w 337212"/>
              <a:gd name="connsiteY81" fmla="*/ 74595 h 309563"/>
              <a:gd name="connsiteX82" fmla="*/ 143315 w 337212"/>
              <a:gd name="connsiteY82" fmla="*/ 169638 h 309563"/>
              <a:gd name="connsiteX83" fmla="*/ 135334 w 337212"/>
              <a:gd name="connsiteY83" fmla="*/ 185479 h 309563"/>
              <a:gd name="connsiteX84" fmla="*/ 119374 w 337212"/>
              <a:gd name="connsiteY84" fmla="*/ 177559 h 309563"/>
              <a:gd name="connsiteX85" fmla="*/ 108733 w 337212"/>
              <a:gd name="connsiteY85" fmla="*/ 148518 h 309563"/>
              <a:gd name="connsiteX86" fmla="*/ 108733 w 337212"/>
              <a:gd name="connsiteY86" fmla="*/ 295043 h 309563"/>
              <a:gd name="connsiteX87" fmla="*/ 94102 w 337212"/>
              <a:gd name="connsiteY87" fmla="*/ 309563 h 309563"/>
              <a:gd name="connsiteX88" fmla="*/ 78141 w 337212"/>
              <a:gd name="connsiteY88" fmla="*/ 295043 h 309563"/>
              <a:gd name="connsiteX89" fmla="*/ 78141 w 337212"/>
              <a:gd name="connsiteY89" fmla="*/ 202640 h 309563"/>
              <a:gd name="connsiteX90" fmla="*/ 66171 w 337212"/>
              <a:gd name="connsiteY90" fmla="*/ 202640 h 309563"/>
              <a:gd name="connsiteX91" fmla="*/ 66171 w 337212"/>
              <a:gd name="connsiteY91" fmla="*/ 295043 h 309563"/>
              <a:gd name="connsiteX92" fmla="*/ 50210 w 337212"/>
              <a:gd name="connsiteY92" fmla="*/ 309563 h 309563"/>
              <a:gd name="connsiteX93" fmla="*/ 35579 w 337212"/>
              <a:gd name="connsiteY93" fmla="*/ 295043 h 309563"/>
              <a:gd name="connsiteX94" fmla="*/ 35579 w 337212"/>
              <a:gd name="connsiteY94" fmla="*/ 148518 h 309563"/>
              <a:gd name="connsiteX95" fmla="*/ 24938 w 337212"/>
              <a:gd name="connsiteY95" fmla="*/ 177559 h 309563"/>
              <a:gd name="connsiteX96" fmla="*/ 8978 w 337212"/>
              <a:gd name="connsiteY96" fmla="*/ 185479 h 309563"/>
              <a:gd name="connsiteX97" fmla="*/ 997 w 337212"/>
              <a:gd name="connsiteY97" fmla="*/ 169638 h 309563"/>
              <a:gd name="connsiteX98" fmla="*/ 32919 w 337212"/>
              <a:gd name="connsiteY98" fmla="*/ 74595 h 309563"/>
              <a:gd name="connsiteX99" fmla="*/ 46220 w 337212"/>
              <a:gd name="connsiteY99" fmla="*/ 66675 h 309563"/>
              <a:gd name="connsiteX100" fmla="*/ 289643 w 337212"/>
              <a:gd name="connsiteY100" fmla="*/ 49213 h 309563"/>
              <a:gd name="connsiteX101" fmla="*/ 309487 w 337212"/>
              <a:gd name="connsiteY101" fmla="*/ 68263 h 309563"/>
              <a:gd name="connsiteX102" fmla="*/ 289643 w 337212"/>
              <a:gd name="connsiteY102" fmla="*/ 87313 h 309563"/>
              <a:gd name="connsiteX103" fmla="*/ 269799 w 337212"/>
              <a:gd name="connsiteY103" fmla="*/ 68263 h 309563"/>
              <a:gd name="connsiteX104" fmla="*/ 271122 w 337212"/>
              <a:gd name="connsiteY104" fmla="*/ 68263 h 309563"/>
              <a:gd name="connsiteX105" fmla="*/ 272445 w 337212"/>
              <a:gd name="connsiteY105" fmla="*/ 59373 h 309563"/>
              <a:gd name="connsiteX106" fmla="*/ 289643 w 337212"/>
              <a:gd name="connsiteY106" fmla="*/ 49213 h 309563"/>
              <a:gd name="connsiteX107" fmla="*/ 244544 w 337212"/>
              <a:gd name="connsiteY107" fmla="*/ 33338 h 309563"/>
              <a:gd name="connsiteX108" fmla="*/ 266625 w 337212"/>
              <a:gd name="connsiteY108" fmla="*/ 55699 h 309563"/>
              <a:gd name="connsiteX109" fmla="*/ 244544 w 337212"/>
              <a:gd name="connsiteY109" fmla="*/ 79376 h 309563"/>
              <a:gd name="connsiteX110" fmla="*/ 223762 w 337212"/>
              <a:gd name="connsiteY110" fmla="*/ 63592 h 309563"/>
              <a:gd name="connsiteX111" fmla="*/ 226360 w 337212"/>
              <a:gd name="connsiteY111" fmla="*/ 49123 h 309563"/>
              <a:gd name="connsiteX112" fmla="*/ 226360 w 337212"/>
              <a:gd name="connsiteY112" fmla="*/ 43861 h 309563"/>
              <a:gd name="connsiteX113" fmla="*/ 244544 w 337212"/>
              <a:gd name="connsiteY113" fmla="*/ 33338 h 309563"/>
              <a:gd name="connsiteX114" fmla="*/ 192806 w 337212"/>
              <a:gd name="connsiteY114" fmla="*/ 23813 h 309563"/>
              <a:gd name="connsiteX115" fmla="*/ 217412 w 337212"/>
              <a:gd name="connsiteY115" fmla="*/ 48420 h 309563"/>
              <a:gd name="connsiteX116" fmla="*/ 192806 w 337212"/>
              <a:gd name="connsiteY116" fmla="*/ 73026 h 309563"/>
              <a:gd name="connsiteX117" fmla="*/ 168199 w 337212"/>
              <a:gd name="connsiteY117" fmla="*/ 51010 h 309563"/>
              <a:gd name="connsiteX118" fmla="*/ 170789 w 337212"/>
              <a:gd name="connsiteY118" fmla="*/ 39354 h 309563"/>
              <a:gd name="connsiteX119" fmla="*/ 170789 w 337212"/>
              <a:gd name="connsiteY119" fmla="*/ 38059 h 309563"/>
              <a:gd name="connsiteX120" fmla="*/ 192806 w 337212"/>
              <a:gd name="connsiteY120" fmla="*/ 23813 h 309563"/>
              <a:gd name="connsiteX121" fmla="*/ 133275 w 337212"/>
              <a:gd name="connsiteY121" fmla="*/ 12700 h 309563"/>
              <a:gd name="connsiteX122" fmla="*/ 160262 w 337212"/>
              <a:gd name="connsiteY122" fmla="*/ 39029 h 309563"/>
              <a:gd name="connsiteX123" fmla="*/ 133275 w 337212"/>
              <a:gd name="connsiteY123" fmla="*/ 66675 h 309563"/>
              <a:gd name="connsiteX124" fmla="*/ 106287 w 337212"/>
              <a:gd name="connsiteY124" fmla="*/ 48245 h 309563"/>
              <a:gd name="connsiteX125" fmla="*/ 111685 w 337212"/>
              <a:gd name="connsiteY125" fmla="*/ 29814 h 309563"/>
              <a:gd name="connsiteX126" fmla="*/ 110335 w 337212"/>
              <a:gd name="connsiteY126" fmla="*/ 23232 h 309563"/>
              <a:gd name="connsiteX127" fmla="*/ 133275 w 337212"/>
              <a:gd name="connsiteY127" fmla="*/ 12700 h 309563"/>
              <a:gd name="connsiteX128" fmla="*/ 72809 w 337212"/>
              <a:gd name="connsiteY128" fmla="*/ 0 h 309563"/>
              <a:gd name="connsiteX129" fmla="*/ 101525 w 337212"/>
              <a:gd name="connsiteY129" fmla="*/ 30163 h 309563"/>
              <a:gd name="connsiteX130" fmla="*/ 72809 w 337212"/>
              <a:gd name="connsiteY130" fmla="*/ 60325 h 309563"/>
              <a:gd name="connsiteX131" fmla="*/ 42787 w 337212"/>
              <a:gd name="connsiteY131" fmla="*/ 30163 h 309563"/>
              <a:gd name="connsiteX132" fmla="*/ 72809 w 337212"/>
              <a:gd name="connsiteY132" fmla="*/ 0 h 30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337212" h="309563">
                <a:moveTo>
                  <a:pt x="117399" y="192088"/>
                </a:moveTo>
                <a:cubicBezTo>
                  <a:pt x="121632" y="194720"/>
                  <a:pt x="125866" y="196036"/>
                  <a:pt x="130099" y="196036"/>
                </a:cubicBezTo>
                <a:cubicBezTo>
                  <a:pt x="130099" y="196036"/>
                  <a:pt x="130099" y="196036"/>
                  <a:pt x="130099" y="278941"/>
                </a:cubicBezTo>
                <a:cubicBezTo>
                  <a:pt x="130099" y="285521"/>
                  <a:pt x="124455" y="290785"/>
                  <a:pt x="117399" y="292101"/>
                </a:cubicBezTo>
                <a:close/>
                <a:moveTo>
                  <a:pt x="176137" y="187325"/>
                </a:moveTo>
                <a:cubicBezTo>
                  <a:pt x="179841" y="189956"/>
                  <a:pt x="183546" y="191271"/>
                  <a:pt x="187250" y="191271"/>
                </a:cubicBezTo>
                <a:cubicBezTo>
                  <a:pt x="187250" y="191271"/>
                  <a:pt x="187250" y="191271"/>
                  <a:pt x="187250" y="267562"/>
                </a:cubicBezTo>
                <a:cubicBezTo>
                  <a:pt x="187250" y="274139"/>
                  <a:pt x="182311" y="279400"/>
                  <a:pt x="176137" y="279400"/>
                </a:cubicBezTo>
                <a:cubicBezTo>
                  <a:pt x="176137" y="279400"/>
                  <a:pt x="176137" y="279400"/>
                  <a:pt x="176137" y="187325"/>
                </a:cubicBezTo>
                <a:close/>
                <a:moveTo>
                  <a:pt x="231699" y="180975"/>
                </a:moveTo>
                <a:cubicBezTo>
                  <a:pt x="233967" y="183646"/>
                  <a:pt x="236235" y="183646"/>
                  <a:pt x="239637" y="184982"/>
                </a:cubicBezTo>
                <a:cubicBezTo>
                  <a:pt x="239637" y="184982"/>
                  <a:pt x="239637" y="184982"/>
                  <a:pt x="239637" y="254429"/>
                </a:cubicBezTo>
                <a:cubicBezTo>
                  <a:pt x="239637" y="259771"/>
                  <a:pt x="236235" y="263778"/>
                  <a:pt x="231699" y="265113"/>
                </a:cubicBezTo>
                <a:close/>
                <a:moveTo>
                  <a:pt x="277737" y="177800"/>
                </a:moveTo>
                <a:cubicBezTo>
                  <a:pt x="280458" y="179099"/>
                  <a:pt x="283180" y="180398"/>
                  <a:pt x="287262" y="180398"/>
                </a:cubicBezTo>
                <a:cubicBezTo>
                  <a:pt x="287262" y="180398"/>
                  <a:pt x="287262" y="180398"/>
                  <a:pt x="287262" y="238847"/>
                </a:cubicBezTo>
                <a:cubicBezTo>
                  <a:pt x="287262" y="244043"/>
                  <a:pt x="283180" y="247939"/>
                  <a:pt x="277737" y="249238"/>
                </a:cubicBezTo>
                <a:close/>
                <a:moveTo>
                  <a:pt x="280912" y="92075"/>
                </a:moveTo>
                <a:cubicBezTo>
                  <a:pt x="282241" y="92075"/>
                  <a:pt x="306164" y="92075"/>
                  <a:pt x="307493" y="92075"/>
                </a:cubicBezTo>
                <a:cubicBezTo>
                  <a:pt x="311481" y="92075"/>
                  <a:pt x="314139" y="94694"/>
                  <a:pt x="315468" y="97314"/>
                </a:cubicBezTo>
                <a:cubicBezTo>
                  <a:pt x="315468" y="97314"/>
                  <a:pt x="315468" y="97314"/>
                  <a:pt x="336733" y="158869"/>
                </a:cubicBezTo>
                <a:cubicBezTo>
                  <a:pt x="338062" y="162798"/>
                  <a:pt x="336733" y="168037"/>
                  <a:pt x="331417" y="169347"/>
                </a:cubicBezTo>
                <a:cubicBezTo>
                  <a:pt x="327430" y="170657"/>
                  <a:pt x="322113" y="168037"/>
                  <a:pt x="320784" y="164108"/>
                </a:cubicBezTo>
                <a:cubicBezTo>
                  <a:pt x="320784" y="164108"/>
                  <a:pt x="320784" y="164108"/>
                  <a:pt x="314139" y="145772"/>
                </a:cubicBezTo>
                <a:cubicBezTo>
                  <a:pt x="314139" y="145772"/>
                  <a:pt x="314139" y="145772"/>
                  <a:pt x="314139" y="238761"/>
                </a:cubicBezTo>
                <a:cubicBezTo>
                  <a:pt x="314139" y="243999"/>
                  <a:pt x="310152" y="249238"/>
                  <a:pt x="304835" y="249238"/>
                </a:cubicBezTo>
                <a:cubicBezTo>
                  <a:pt x="299519" y="249238"/>
                  <a:pt x="294203" y="243999"/>
                  <a:pt x="294203" y="238761"/>
                </a:cubicBezTo>
                <a:cubicBezTo>
                  <a:pt x="294203" y="238761"/>
                  <a:pt x="294203" y="238761"/>
                  <a:pt x="294203" y="179824"/>
                </a:cubicBezTo>
                <a:cubicBezTo>
                  <a:pt x="294203" y="179824"/>
                  <a:pt x="294203" y="179824"/>
                  <a:pt x="288886" y="179824"/>
                </a:cubicBezTo>
                <a:cubicBezTo>
                  <a:pt x="291545" y="179824"/>
                  <a:pt x="292874" y="179824"/>
                  <a:pt x="294203" y="178515"/>
                </a:cubicBezTo>
                <a:cubicBezTo>
                  <a:pt x="302177" y="175895"/>
                  <a:pt x="307493" y="166727"/>
                  <a:pt x="304835" y="157560"/>
                </a:cubicBezTo>
                <a:cubicBezTo>
                  <a:pt x="304835" y="157560"/>
                  <a:pt x="304835" y="157560"/>
                  <a:pt x="280912" y="92075"/>
                </a:cubicBezTo>
                <a:close/>
                <a:moveTo>
                  <a:pt x="231699" y="82550"/>
                </a:moveTo>
                <a:cubicBezTo>
                  <a:pt x="235715" y="82550"/>
                  <a:pt x="239730" y="82550"/>
                  <a:pt x="243745" y="82550"/>
                </a:cubicBezTo>
                <a:cubicBezTo>
                  <a:pt x="253115" y="82550"/>
                  <a:pt x="262484" y="82550"/>
                  <a:pt x="262484" y="82550"/>
                </a:cubicBezTo>
                <a:cubicBezTo>
                  <a:pt x="267838" y="82550"/>
                  <a:pt x="271854" y="85177"/>
                  <a:pt x="273192" y="89117"/>
                </a:cubicBezTo>
                <a:cubicBezTo>
                  <a:pt x="273192" y="89117"/>
                  <a:pt x="273192" y="89117"/>
                  <a:pt x="297285" y="160041"/>
                </a:cubicBezTo>
                <a:cubicBezTo>
                  <a:pt x="299962" y="165294"/>
                  <a:pt x="297285" y="170548"/>
                  <a:pt x="291931" y="171861"/>
                </a:cubicBezTo>
                <a:cubicBezTo>
                  <a:pt x="286577" y="174488"/>
                  <a:pt x="281223" y="170548"/>
                  <a:pt x="279885" y="166608"/>
                </a:cubicBezTo>
                <a:cubicBezTo>
                  <a:pt x="279885" y="166608"/>
                  <a:pt x="279885" y="166608"/>
                  <a:pt x="271854" y="144280"/>
                </a:cubicBezTo>
                <a:cubicBezTo>
                  <a:pt x="271854" y="144280"/>
                  <a:pt x="271854" y="144280"/>
                  <a:pt x="271854" y="253292"/>
                </a:cubicBezTo>
                <a:cubicBezTo>
                  <a:pt x="271854" y="259859"/>
                  <a:pt x="266500" y="265113"/>
                  <a:pt x="259807" y="265113"/>
                </a:cubicBezTo>
                <a:cubicBezTo>
                  <a:pt x="253115" y="265113"/>
                  <a:pt x="247761" y="259859"/>
                  <a:pt x="247761" y="253292"/>
                </a:cubicBezTo>
                <a:cubicBezTo>
                  <a:pt x="247761" y="253292"/>
                  <a:pt x="247761" y="253292"/>
                  <a:pt x="247761" y="183682"/>
                </a:cubicBezTo>
                <a:cubicBezTo>
                  <a:pt x="257130" y="179742"/>
                  <a:pt x="262484" y="169235"/>
                  <a:pt x="258469" y="160041"/>
                </a:cubicBezTo>
                <a:cubicBezTo>
                  <a:pt x="258469" y="160041"/>
                  <a:pt x="258469" y="160041"/>
                  <a:pt x="231699" y="82550"/>
                </a:cubicBezTo>
                <a:close/>
                <a:moveTo>
                  <a:pt x="177724" y="77788"/>
                </a:moveTo>
                <a:cubicBezTo>
                  <a:pt x="177724" y="77788"/>
                  <a:pt x="213196" y="77788"/>
                  <a:pt x="214510" y="77788"/>
                </a:cubicBezTo>
                <a:cubicBezTo>
                  <a:pt x="219765" y="77788"/>
                  <a:pt x="223707" y="80406"/>
                  <a:pt x="225021" y="85643"/>
                </a:cubicBezTo>
                <a:cubicBezTo>
                  <a:pt x="225021" y="85643"/>
                  <a:pt x="225021" y="85643"/>
                  <a:pt x="252610" y="162884"/>
                </a:cubicBezTo>
                <a:cubicBezTo>
                  <a:pt x="253924" y="168121"/>
                  <a:pt x="251296" y="174667"/>
                  <a:pt x="246041" y="175976"/>
                </a:cubicBezTo>
                <a:cubicBezTo>
                  <a:pt x="239472" y="178595"/>
                  <a:pt x="234217" y="175976"/>
                  <a:pt x="231590" y="169430"/>
                </a:cubicBezTo>
                <a:cubicBezTo>
                  <a:pt x="231590" y="169430"/>
                  <a:pt x="231590" y="169430"/>
                  <a:pt x="223707" y="145865"/>
                </a:cubicBezTo>
                <a:cubicBezTo>
                  <a:pt x="223707" y="145865"/>
                  <a:pt x="223707" y="145865"/>
                  <a:pt x="223707" y="266309"/>
                </a:cubicBezTo>
                <a:cubicBezTo>
                  <a:pt x="223707" y="272855"/>
                  <a:pt x="218452" y="279401"/>
                  <a:pt x="210569" y="279401"/>
                </a:cubicBezTo>
                <a:cubicBezTo>
                  <a:pt x="204000" y="279401"/>
                  <a:pt x="198745" y="272855"/>
                  <a:pt x="198745" y="266309"/>
                </a:cubicBezTo>
                <a:cubicBezTo>
                  <a:pt x="198745" y="266309"/>
                  <a:pt x="198745" y="266309"/>
                  <a:pt x="198745" y="189068"/>
                </a:cubicBezTo>
                <a:cubicBezTo>
                  <a:pt x="198745" y="189068"/>
                  <a:pt x="198745" y="189068"/>
                  <a:pt x="197759" y="189068"/>
                </a:cubicBezTo>
                <a:lnTo>
                  <a:pt x="194803" y="189068"/>
                </a:lnTo>
                <a:cubicBezTo>
                  <a:pt x="200059" y="187759"/>
                  <a:pt x="204000" y="183831"/>
                  <a:pt x="206628" y="178595"/>
                </a:cubicBezTo>
                <a:cubicBezTo>
                  <a:pt x="209255" y="173358"/>
                  <a:pt x="209255" y="168121"/>
                  <a:pt x="206628" y="162884"/>
                </a:cubicBezTo>
                <a:cubicBezTo>
                  <a:pt x="206628" y="162884"/>
                  <a:pt x="206628" y="162884"/>
                  <a:pt x="177724" y="79097"/>
                </a:cubicBezTo>
                <a:cubicBezTo>
                  <a:pt x="177724" y="79097"/>
                  <a:pt x="177724" y="77788"/>
                  <a:pt x="177724" y="77788"/>
                </a:cubicBezTo>
                <a:close/>
                <a:moveTo>
                  <a:pt x="120574" y="73025"/>
                </a:moveTo>
                <a:cubicBezTo>
                  <a:pt x="120574" y="73025"/>
                  <a:pt x="157008" y="73025"/>
                  <a:pt x="157008" y="73025"/>
                </a:cubicBezTo>
                <a:cubicBezTo>
                  <a:pt x="162213" y="73025"/>
                  <a:pt x="167418" y="75668"/>
                  <a:pt x="168720" y="80953"/>
                </a:cubicBezTo>
                <a:cubicBezTo>
                  <a:pt x="168720" y="80953"/>
                  <a:pt x="168720" y="80953"/>
                  <a:pt x="197347" y="166840"/>
                </a:cubicBezTo>
                <a:cubicBezTo>
                  <a:pt x="199949" y="172125"/>
                  <a:pt x="197347" y="178732"/>
                  <a:pt x="190840" y="181375"/>
                </a:cubicBezTo>
                <a:cubicBezTo>
                  <a:pt x="184334" y="184017"/>
                  <a:pt x="177828" y="180053"/>
                  <a:pt x="176527" y="173447"/>
                </a:cubicBezTo>
                <a:lnTo>
                  <a:pt x="167418" y="148341"/>
                </a:lnTo>
                <a:cubicBezTo>
                  <a:pt x="167418" y="148341"/>
                  <a:pt x="167418" y="148341"/>
                  <a:pt x="167418" y="279153"/>
                </a:cubicBezTo>
                <a:cubicBezTo>
                  <a:pt x="167418" y="287081"/>
                  <a:pt x="160912" y="293688"/>
                  <a:pt x="153105" y="293688"/>
                </a:cubicBezTo>
                <a:cubicBezTo>
                  <a:pt x="145297" y="293688"/>
                  <a:pt x="140093" y="287081"/>
                  <a:pt x="140093" y="279153"/>
                </a:cubicBezTo>
                <a:cubicBezTo>
                  <a:pt x="140093" y="279153"/>
                  <a:pt x="140093" y="279153"/>
                  <a:pt x="140093" y="195909"/>
                </a:cubicBezTo>
                <a:cubicBezTo>
                  <a:pt x="140093" y="195909"/>
                  <a:pt x="140093" y="195909"/>
                  <a:pt x="133586" y="195909"/>
                </a:cubicBezTo>
                <a:cubicBezTo>
                  <a:pt x="134888" y="195909"/>
                  <a:pt x="136189" y="195909"/>
                  <a:pt x="138791" y="194588"/>
                </a:cubicBezTo>
                <a:cubicBezTo>
                  <a:pt x="150502" y="190624"/>
                  <a:pt x="155707" y="177411"/>
                  <a:pt x="151804" y="166840"/>
                </a:cubicBezTo>
                <a:cubicBezTo>
                  <a:pt x="151804" y="166840"/>
                  <a:pt x="151804" y="166840"/>
                  <a:pt x="120574" y="73025"/>
                </a:cubicBezTo>
                <a:close/>
                <a:moveTo>
                  <a:pt x="46220" y="66675"/>
                </a:moveTo>
                <a:cubicBezTo>
                  <a:pt x="47550" y="66675"/>
                  <a:pt x="59520" y="66675"/>
                  <a:pt x="72821" y="66675"/>
                </a:cubicBezTo>
                <a:cubicBezTo>
                  <a:pt x="84792" y="66675"/>
                  <a:pt x="96762" y="66675"/>
                  <a:pt x="98092" y="66675"/>
                </a:cubicBezTo>
                <a:cubicBezTo>
                  <a:pt x="103413" y="66675"/>
                  <a:pt x="108733" y="69315"/>
                  <a:pt x="111393" y="74595"/>
                </a:cubicBezTo>
                <a:cubicBezTo>
                  <a:pt x="111393" y="74595"/>
                  <a:pt x="111393" y="74595"/>
                  <a:pt x="143315" y="169638"/>
                </a:cubicBezTo>
                <a:cubicBezTo>
                  <a:pt x="145975" y="176239"/>
                  <a:pt x="143315" y="184159"/>
                  <a:pt x="135334" y="185479"/>
                </a:cubicBezTo>
                <a:cubicBezTo>
                  <a:pt x="128684" y="188119"/>
                  <a:pt x="122034" y="184159"/>
                  <a:pt x="119374" y="177559"/>
                </a:cubicBezTo>
                <a:cubicBezTo>
                  <a:pt x="119374" y="177559"/>
                  <a:pt x="119374" y="177559"/>
                  <a:pt x="108733" y="148518"/>
                </a:cubicBezTo>
                <a:cubicBezTo>
                  <a:pt x="108733" y="148518"/>
                  <a:pt x="108733" y="148518"/>
                  <a:pt x="108733" y="295043"/>
                </a:cubicBezTo>
                <a:cubicBezTo>
                  <a:pt x="108733" y="302963"/>
                  <a:pt x="102083" y="309563"/>
                  <a:pt x="94102" y="309563"/>
                </a:cubicBezTo>
                <a:cubicBezTo>
                  <a:pt x="84792" y="309563"/>
                  <a:pt x="78141" y="302963"/>
                  <a:pt x="78141" y="295043"/>
                </a:cubicBezTo>
                <a:cubicBezTo>
                  <a:pt x="78141" y="295043"/>
                  <a:pt x="78141" y="295043"/>
                  <a:pt x="78141" y="202640"/>
                </a:cubicBezTo>
                <a:cubicBezTo>
                  <a:pt x="78141" y="202640"/>
                  <a:pt x="78141" y="202640"/>
                  <a:pt x="66171" y="202640"/>
                </a:cubicBezTo>
                <a:cubicBezTo>
                  <a:pt x="66171" y="202640"/>
                  <a:pt x="66171" y="202640"/>
                  <a:pt x="66171" y="295043"/>
                </a:cubicBezTo>
                <a:cubicBezTo>
                  <a:pt x="66171" y="302963"/>
                  <a:pt x="59520" y="309563"/>
                  <a:pt x="50210" y="309563"/>
                </a:cubicBezTo>
                <a:cubicBezTo>
                  <a:pt x="42229" y="309563"/>
                  <a:pt x="35579" y="302963"/>
                  <a:pt x="35579" y="295043"/>
                </a:cubicBezTo>
                <a:cubicBezTo>
                  <a:pt x="35579" y="295043"/>
                  <a:pt x="35579" y="295043"/>
                  <a:pt x="35579" y="148518"/>
                </a:cubicBezTo>
                <a:cubicBezTo>
                  <a:pt x="35579" y="148518"/>
                  <a:pt x="35579" y="148518"/>
                  <a:pt x="24938" y="177559"/>
                </a:cubicBezTo>
                <a:cubicBezTo>
                  <a:pt x="22278" y="184159"/>
                  <a:pt x="15628" y="188119"/>
                  <a:pt x="8978" y="185479"/>
                </a:cubicBezTo>
                <a:cubicBezTo>
                  <a:pt x="997" y="184159"/>
                  <a:pt x="-1663" y="176239"/>
                  <a:pt x="997" y="169638"/>
                </a:cubicBezTo>
                <a:cubicBezTo>
                  <a:pt x="997" y="169638"/>
                  <a:pt x="997" y="169638"/>
                  <a:pt x="32919" y="74595"/>
                </a:cubicBezTo>
                <a:cubicBezTo>
                  <a:pt x="35579" y="69315"/>
                  <a:pt x="40899" y="66675"/>
                  <a:pt x="46220" y="66675"/>
                </a:cubicBezTo>
                <a:close/>
                <a:moveTo>
                  <a:pt x="289643" y="49213"/>
                </a:moveTo>
                <a:cubicBezTo>
                  <a:pt x="301549" y="49213"/>
                  <a:pt x="309487" y="58103"/>
                  <a:pt x="309487" y="68263"/>
                </a:cubicBezTo>
                <a:cubicBezTo>
                  <a:pt x="309487" y="79693"/>
                  <a:pt x="300227" y="87313"/>
                  <a:pt x="289643" y="87313"/>
                </a:cubicBezTo>
                <a:cubicBezTo>
                  <a:pt x="280383" y="87313"/>
                  <a:pt x="269799" y="79693"/>
                  <a:pt x="269799" y="68263"/>
                </a:cubicBezTo>
                <a:cubicBezTo>
                  <a:pt x="269799" y="68263"/>
                  <a:pt x="271122" y="68263"/>
                  <a:pt x="271122" y="68263"/>
                </a:cubicBezTo>
                <a:cubicBezTo>
                  <a:pt x="271122" y="65723"/>
                  <a:pt x="272445" y="63183"/>
                  <a:pt x="272445" y="59373"/>
                </a:cubicBezTo>
                <a:cubicBezTo>
                  <a:pt x="276414" y="54293"/>
                  <a:pt x="283028" y="49213"/>
                  <a:pt x="289643" y="49213"/>
                </a:cubicBezTo>
                <a:close/>
                <a:moveTo>
                  <a:pt x="244544" y="33338"/>
                </a:moveTo>
                <a:cubicBezTo>
                  <a:pt x="257533" y="33338"/>
                  <a:pt x="266625" y="43861"/>
                  <a:pt x="266625" y="55699"/>
                </a:cubicBezTo>
                <a:cubicBezTo>
                  <a:pt x="266625" y="68853"/>
                  <a:pt x="256234" y="79376"/>
                  <a:pt x="244544" y="79376"/>
                </a:cubicBezTo>
                <a:cubicBezTo>
                  <a:pt x="235452" y="79376"/>
                  <a:pt x="226360" y="72799"/>
                  <a:pt x="223762" y="63592"/>
                </a:cubicBezTo>
                <a:cubicBezTo>
                  <a:pt x="225061" y="59645"/>
                  <a:pt x="226360" y="54384"/>
                  <a:pt x="226360" y="49123"/>
                </a:cubicBezTo>
                <a:cubicBezTo>
                  <a:pt x="226360" y="47807"/>
                  <a:pt x="226360" y="46492"/>
                  <a:pt x="226360" y="43861"/>
                </a:cubicBezTo>
                <a:cubicBezTo>
                  <a:pt x="230256" y="37284"/>
                  <a:pt x="236751" y="33338"/>
                  <a:pt x="244544" y="33338"/>
                </a:cubicBezTo>
                <a:close/>
                <a:moveTo>
                  <a:pt x="192806" y="23813"/>
                </a:moveTo>
                <a:cubicBezTo>
                  <a:pt x="205756" y="23813"/>
                  <a:pt x="217412" y="35469"/>
                  <a:pt x="217412" y="48420"/>
                </a:cubicBezTo>
                <a:cubicBezTo>
                  <a:pt x="217412" y="62665"/>
                  <a:pt x="205756" y="73026"/>
                  <a:pt x="192806" y="73026"/>
                </a:cubicBezTo>
                <a:cubicBezTo>
                  <a:pt x="179855" y="73026"/>
                  <a:pt x="169494" y="63961"/>
                  <a:pt x="168199" y="51010"/>
                </a:cubicBezTo>
                <a:cubicBezTo>
                  <a:pt x="169494" y="48420"/>
                  <a:pt x="170789" y="44534"/>
                  <a:pt x="170789" y="39354"/>
                </a:cubicBezTo>
                <a:cubicBezTo>
                  <a:pt x="170789" y="39354"/>
                  <a:pt x="170789" y="39354"/>
                  <a:pt x="170789" y="38059"/>
                </a:cubicBezTo>
                <a:cubicBezTo>
                  <a:pt x="174674" y="30288"/>
                  <a:pt x="182445" y="23813"/>
                  <a:pt x="192806" y="23813"/>
                </a:cubicBezTo>
                <a:close/>
                <a:moveTo>
                  <a:pt x="133275" y="12700"/>
                </a:moveTo>
                <a:cubicBezTo>
                  <a:pt x="148118" y="12700"/>
                  <a:pt x="160262" y="24548"/>
                  <a:pt x="160262" y="39029"/>
                </a:cubicBezTo>
                <a:cubicBezTo>
                  <a:pt x="160262" y="54827"/>
                  <a:pt x="148118" y="66675"/>
                  <a:pt x="133275" y="66675"/>
                </a:cubicBezTo>
                <a:cubicBezTo>
                  <a:pt x="121130" y="66675"/>
                  <a:pt x="110335" y="60093"/>
                  <a:pt x="106287" y="48245"/>
                </a:cubicBezTo>
                <a:cubicBezTo>
                  <a:pt x="108986" y="42979"/>
                  <a:pt x="111685" y="36396"/>
                  <a:pt x="111685" y="29814"/>
                </a:cubicBezTo>
                <a:cubicBezTo>
                  <a:pt x="111685" y="27181"/>
                  <a:pt x="110335" y="25865"/>
                  <a:pt x="110335" y="23232"/>
                </a:cubicBezTo>
                <a:cubicBezTo>
                  <a:pt x="115733" y="16649"/>
                  <a:pt x="123829" y="12700"/>
                  <a:pt x="133275" y="12700"/>
                </a:cubicBezTo>
                <a:close/>
                <a:moveTo>
                  <a:pt x="72809" y="0"/>
                </a:moveTo>
                <a:cubicBezTo>
                  <a:pt x="88472" y="0"/>
                  <a:pt x="101525" y="14426"/>
                  <a:pt x="101525" y="30163"/>
                </a:cubicBezTo>
                <a:cubicBezTo>
                  <a:pt x="101525" y="47211"/>
                  <a:pt x="87167" y="60325"/>
                  <a:pt x="72809" y="60325"/>
                </a:cubicBezTo>
                <a:cubicBezTo>
                  <a:pt x="57145" y="60325"/>
                  <a:pt x="42787" y="47211"/>
                  <a:pt x="42787" y="30163"/>
                </a:cubicBezTo>
                <a:cubicBezTo>
                  <a:pt x="42787" y="14426"/>
                  <a:pt x="55840" y="0"/>
                  <a:pt x="728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384" tIns="45691" rIns="91384" bIns="45691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8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8300125" y="4033682"/>
            <a:ext cx="641968" cy="641968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384" tIns="45691" rIns="91384" bIns="45691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椭圆 9"/>
          <p:cNvSpPr/>
          <p:nvPr/>
        </p:nvSpPr>
        <p:spPr>
          <a:xfrm>
            <a:off x="8471247" y="4175688"/>
            <a:ext cx="299723" cy="357956"/>
          </a:xfrm>
          <a:custGeom>
            <a:avLst/>
            <a:gdLst>
              <a:gd name="connsiteX0" fmla="*/ 132196 w 277813"/>
              <a:gd name="connsiteY0" fmla="*/ 133350 h 331788"/>
              <a:gd name="connsiteX1" fmla="*/ 132196 w 277813"/>
              <a:gd name="connsiteY1" fmla="*/ 152673 h 331788"/>
              <a:gd name="connsiteX2" fmla="*/ 99724 w 277813"/>
              <a:gd name="connsiteY2" fmla="*/ 186167 h 331788"/>
              <a:gd name="connsiteX3" fmla="*/ 134793 w 277813"/>
              <a:gd name="connsiteY3" fmla="*/ 220949 h 331788"/>
              <a:gd name="connsiteX4" fmla="*/ 154276 w 277813"/>
              <a:gd name="connsiteY4" fmla="*/ 237696 h 331788"/>
              <a:gd name="connsiteX5" fmla="*/ 136092 w 277813"/>
              <a:gd name="connsiteY5" fmla="*/ 249290 h 331788"/>
              <a:gd name="connsiteX6" fmla="*/ 104920 w 277813"/>
              <a:gd name="connsiteY6" fmla="*/ 241561 h 331788"/>
              <a:gd name="connsiteX7" fmla="*/ 98425 w 277813"/>
              <a:gd name="connsiteY7" fmla="*/ 263460 h 331788"/>
              <a:gd name="connsiteX8" fmla="*/ 130897 w 277813"/>
              <a:gd name="connsiteY8" fmla="*/ 272478 h 331788"/>
              <a:gd name="connsiteX9" fmla="*/ 130897 w 277813"/>
              <a:gd name="connsiteY9" fmla="*/ 290513 h 331788"/>
              <a:gd name="connsiteX10" fmla="*/ 150380 w 277813"/>
              <a:gd name="connsiteY10" fmla="*/ 290513 h 331788"/>
              <a:gd name="connsiteX11" fmla="*/ 150380 w 277813"/>
              <a:gd name="connsiteY11" fmla="*/ 271190 h 331788"/>
              <a:gd name="connsiteX12" fmla="*/ 184150 w 277813"/>
              <a:gd name="connsiteY12" fmla="*/ 235120 h 331788"/>
              <a:gd name="connsiteX13" fmla="*/ 152978 w 277813"/>
              <a:gd name="connsiteY13" fmla="*/ 199049 h 331788"/>
              <a:gd name="connsiteX14" fmla="*/ 129598 w 277813"/>
              <a:gd name="connsiteY14" fmla="*/ 182303 h 331788"/>
              <a:gd name="connsiteX15" fmla="*/ 146483 w 277813"/>
              <a:gd name="connsiteY15" fmla="*/ 171997 h 331788"/>
              <a:gd name="connsiteX16" fmla="*/ 173759 w 277813"/>
              <a:gd name="connsiteY16" fmla="*/ 178438 h 331788"/>
              <a:gd name="connsiteX17" fmla="*/ 178955 w 277813"/>
              <a:gd name="connsiteY17" fmla="*/ 156538 h 331788"/>
              <a:gd name="connsiteX18" fmla="*/ 151679 w 277813"/>
              <a:gd name="connsiteY18" fmla="*/ 151385 h 331788"/>
              <a:gd name="connsiteX19" fmla="*/ 151679 w 277813"/>
              <a:gd name="connsiteY19" fmla="*/ 133350 h 331788"/>
              <a:gd name="connsiteX20" fmla="*/ 132196 w 277813"/>
              <a:gd name="connsiteY20" fmla="*/ 133350 h 331788"/>
              <a:gd name="connsiteX21" fmla="*/ 136310 w 277813"/>
              <a:gd name="connsiteY21" fmla="*/ 0 h 331788"/>
              <a:gd name="connsiteX22" fmla="*/ 167467 w 277813"/>
              <a:gd name="connsiteY22" fmla="*/ 3888 h 331788"/>
              <a:gd name="connsiteX23" fmla="*/ 158380 w 277813"/>
              <a:gd name="connsiteY23" fmla="*/ 25921 h 331788"/>
              <a:gd name="connsiteX24" fmla="*/ 184343 w 277813"/>
              <a:gd name="connsiteY24" fmla="*/ 6480 h 331788"/>
              <a:gd name="connsiteX25" fmla="*/ 214202 w 277813"/>
              <a:gd name="connsiteY25" fmla="*/ 9072 h 331788"/>
              <a:gd name="connsiteX26" fmla="*/ 188238 w 277813"/>
              <a:gd name="connsiteY26" fmla="*/ 62210 h 331788"/>
              <a:gd name="connsiteX27" fmla="*/ 215500 w 277813"/>
              <a:gd name="connsiteY27" fmla="*/ 62210 h 331788"/>
              <a:gd name="connsiteX28" fmla="*/ 215500 w 277813"/>
              <a:gd name="connsiteY28" fmla="*/ 81651 h 331788"/>
              <a:gd name="connsiteX29" fmla="*/ 183045 w 277813"/>
              <a:gd name="connsiteY29" fmla="*/ 81651 h 331788"/>
              <a:gd name="connsiteX30" fmla="*/ 277813 w 277813"/>
              <a:gd name="connsiteY30" fmla="*/ 243657 h 331788"/>
              <a:gd name="connsiteX31" fmla="*/ 138907 w 277813"/>
              <a:gd name="connsiteY31" fmla="*/ 331788 h 331788"/>
              <a:gd name="connsiteX32" fmla="*/ 0 w 277813"/>
              <a:gd name="connsiteY32" fmla="*/ 243657 h 331788"/>
              <a:gd name="connsiteX33" fmla="*/ 94768 w 277813"/>
              <a:gd name="connsiteY33" fmla="*/ 81651 h 331788"/>
              <a:gd name="connsiteX34" fmla="*/ 68804 w 277813"/>
              <a:gd name="connsiteY34" fmla="*/ 81651 h 331788"/>
              <a:gd name="connsiteX35" fmla="*/ 68804 w 277813"/>
              <a:gd name="connsiteY35" fmla="*/ 60914 h 331788"/>
              <a:gd name="connsiteX36" fmla="*/ 96066 w 277813"/>
              <a:gd name="connsiteY36" fmla="*/ 62210 h 331788"/>
              <a:gd name="connsiteX37" fmla="*/ 66208 w 277813"/>
              <a:gd name="connsiteY37" fmla="*/ 5184 h 331788"/>
              <a:gd name="connsiteX38" fmla="*/ 110347 w 277813"/>
              <a:gd name="connsiteY38" fmla="*/ 6480 h 331788"/>
              <a:gd name="connsiteX39" fmla="*/ 127223 w 277813"/>
              <a:gd name="connsiteY39" fmla="*/ 28513 h 331788"/>
              <a:gd name="connsiteX40" fmla="*/ 136310 w 277813"/>
              <a:gd name="connsiteY40" fmla="*/ 0 h 33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77813" h="331788">
                <a:moveTo>
                  <a:pt x="132196" y="133350"/>
                </a:moveTo>
                <a:cubicBezTo>
                  <a:pt x="132196" y="133350"/>
                  <a:pt x="132196" y="133350"/>
                  <a:pt x="132196" y="152673"/>
                </a:cubicBezTo>
                <a:cubicBezTo>
                  <a:pt x="111414" y="156538"/>
                  <a:pt x="99724" y="169420"/>
                  <a:pt x="99724" y="186167"/>
                </a:cubicBezTo>
                <a:cubicBezTo>
                  <a:pt x="99724" y="204202"/>
                  <a:pt x="114012" y="214508"/>
                  <a:pt x="134793" y="220949"/>
                </a:cubicBezTo>
                <a:cubicBezTo>
                  <a:pt x="149081" y="226102"/>
                  <a:pt x="154276" y="231255"/>
                  <a:pt x="154276" y="237696"/>
                </a:cubicBezTo>
                <a:cubicBezTo>
                  <a:pt x="154276" y="245425"/>
                  <a:pt x="147782" y="249290"/>
                  <a:pt x="136092" y="249290"/>
                </a:cubicBezTo>
                <a:cubicBezTo>
                  <a:pt x="124403" y="249290"/>
                  <a:pt x="112713" y="245425"/>
                  <a:pt x="104920" y="241561"/>
                </a:cubicBezTo>
                <a:cubicBezTo>
                  <a:pt x="104920" y="241561"/>
                  <a:pt x="104920" y="241561"/>
                  <a:pt x="98425" y="263460"/>
                </a:cubicBezTo>
                <a:cubicBezTo>
                  <a:pt x="106218" y="267325"/>
                  <a:pt x="117908" y="271190"/>
                  <a:pt x="130897" y="272478"/>
                </a:cubicBezTo>
                <a:cubicBezTo>
                  <a:pt x="130897" y="272478"/>
                  <a:pt x="130897" y="272478"/>
                  <a:pt x="130897" y="290513"/>
                </a:cubicBezTo>
                <a:cubicBezTo>
                  <a:pt x="130897" y="290513"/>
                  <a:pt x="130897" y="290513"/>
                  <a:pt x="150380" y="290513"/>
                </a:cubicBezTo>
                <a:cubicBezTo>
                  <a:pt x="150380" y="290513"/>
                  <a:pt x="150380" y="290513"/>
                  <a:pt x="150380" y="271190"/>
                </a:cubicBezTo>
                <a:cubicBezTo>
                  <a:pt x="172460" y="267325"/>
                  <a:pt x="184150" y="251866"/>
                  <a:pt x="184150" y="235120"/>
                </a:cubicBezTo>
                <a:cubicBezTo>
                  <a:pt x="184150" y="218373"/>
                  <a:pt x="175058" y="208067"/>
                  <a:pt x="152978" y="199049"/>
                </a:cubicBezTo>
                <a:cubicBezTo>
                  <a:pt x="136092" y="193897"/>
                  <a:pt x="129598" y="188744"/>
                  <a:pt x="129598" y="182303"/>
                </a:cubicBezTo>
                <a:cubicBezTo>
                  <a:pt x="129598" y="177150"/>
                  <a:pt x="133495" y="171997"/>
                  <a:pt x="146483" y="171997"/>
                </a:cubicBezTo>
                <a:cubicBezTo>
                  <a:pt x="159472" y="171997"/>
                  <a:pt x="168564" y="177150"/>
                  <a:pt x="173759" y="178438"/>
                </a:cubicBezTo>
                <a:cubicBezTo>
                  <a:pt x="173759" y="178438"/>
                  <a:pt x="173759" y="178438"/>
                  <a:pt x="178955" y="156538"/>
                </a:cubicBezTo>
                <a:cubicBezTo>
                  <a:pt x="172460" y="153962"/>
                  <a:pt x="164667" y="151385"/>
                  <a:pt x="151679" y="151385"/>
                </a:cubicBezTo>
                <a:cubicBezTo>
                  <a:pt x="151679" y="151385"/>
                  <a:pt x="151679" y="151385"/>
                  <a:pt x="151679" y="133350"/>
                </a:cubicBezTo>
                <a:cubicBezTo>
                  <a:pt x="151679" y="133350"/>
                  <a:pt x="151679" y="133350"/>
                  <a:pt x="132196" y="133350"/>
                </a:cubicBezTo>
                <a:close/>
                <a:moveTo>
                  <a:pt x="136310" y="0"/>
                </a:moveTo>
                <a:cubicBezTo>
                  <a:pt x="136310" y="0"/>
                  <a:pt x="136310" y="0"/>
                  <a:pt x="167467" y="3888"/>
                </a:cubicBezTo>
                <a:cubicBezTo>
                  <a:pt x="167467" y="3888"/>
                  <a:pt x="167467" y="3888"/>
                  <a:pt x="158380" y="25921"/>
                </a:cubicBezTo>
                <a:cubicBezTo>
                  <a:pt x="158380" y="25921"/>
                  <a:pt x="158380" y="25921"/>
                  <a:pt x="184343" y="6480"/>
                </a:cubicBezTo>
                <a:cubicBezTo>
                  <a:pt x="184343" y="6480"/>
                  <a:pt x="184343" y="6480"/>
                  <a:pt x="214202" y="9072"/>
                </a:cubicBezTo>
                <a:cubicBezTo>
                  <a:pt x="214202" y="9072"/>
                  <a:pt x="214202" y="9072"/>
                  <a:pt x="188238" y="62210"/>
                </a:cubicBezTo>
                <a:cubicBezTo>
                  <a:pt x="188238" y="62210"/>
                  <a:pt x="188238" y="62210"/>
                  <a:pt x="215500" y="62210"/>
                </a:cubicBezTo>
                <a:cubicBezTo>
                  <a:pt x="215500" y="62210"/>
                  <a:pt x="215500" y="62210"/>
                  <a:pt x="215500" y="81651"/>
                </a:cubicBezTo>
                <a:cubicBezTo>
                  <a:pt x="215500" y="81651"/>
                  <a:pt x="215500" y="81651"/>
                  <a:pt x="183045" y="81651"/>
                </a:cubicBezTo>
                <a:cubicBezTo>
                  <a:pt x="237569" y="114052"/>
                  <a:pt x="277813" y="198295"/>
                  <a:pt x="277813" y="243657"/>
                </a:cubicBezTo>
                <a:cubicBezTo>
                  <a:pt x="277813" y="299387"/>
                  <a:pt x="215500" y="331788"/>
                  <a:pt x="138907" y="331788"/>
                </a:cubicBezTo>
                <a:cubicBezTo>
                  <a:pt x="62313" y="331788"/>
                  <a:pt x="0" y="299387"/>
                  <a:pt x="0" y="243657"/>
                </a:cubicBezTo>
                <a:cubicBezTo>
                  <a:pt x="0" y="198295"/>
                  <a:pt x="40244" y="114052"/>
                  <a:pt x="94768" y="81651"/>
                </a:cubicBezTo>
                <a:cubicBezTo>
                  <a:pt x="94768" y="81651"/>
                  <a:pt x="94768" y="81651"/>
                  <a:pt x="68804" y="81651"/>
                </a:cubicBezTo>
                <a:cubicBezTo>
                  <a:pt x="68804" y="81651"/>
                  <a:pt x="68804" y="81651"/>
                  <a:pt x="68804" y="60914"/>
                </a:cubicBezTo>
                <a:cubicBezTo>
                  <a:pt x="68804" y="60914"/>
                  <a:pt x="68804" y="60914"/>
                  <a:pt x="96066" y="62210"/>
                </a:cubicBezTo>
                <a:cubicBezTo>
                  <a:pt x="96066" y="62210"/>
                  <a:pt x="96066" y="62210"/>
                  <a:pt x="66208" y="5184"/>
                </a:cubicBezTo>
                <a:cubicBezTo>
                  <a:pt x="66208" y="5184"/>
                  <a:pt x="66208" y="5184"/>
                  <a:pt x="110347" y="6480"/>
                </a:cubicBezTo>
                <a:cubicBezTo>
                  <a:pt x="110347" y="6480"/>
                  <a:pt x="110347" y="6480"/>
                  <a:pt x="127223" y="28513"/>
                </a:cubicBezTo>
                <a:cubicBezTo>
                  <a:pt x="127223" y="28513"/>
                  <a:pt x="127223" y="28513"/>
                  <a:pt x="13631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384" tIns="45691" rIns="91384" bIns="45691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8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矩形: 圆角 19"/>
          <p:cNvSpPr/>
          <p:nvPr/>
        </p:nvSpPr>
        <p:spPr>
          <a:xfrm>
            <a:off x="1601343" y="2382721"/>
            <a:ext cx="2029786" cy="53848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152400" dist="63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384" tIns="45691" rIns="91384" bIns="45691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srgbClr val="506170"/>
                </a:solidFill>
                <a:cs typeface="+mn-ea"/>
                <a:sym typeface="+mn-lt"/>
              </a:rPr>
              <a:t>2013</a:t>
            </a:r>
          </a:p>
        </p:txBody>
      </p:sp>
      <p:sp>
        <p:nvSpPr>
          <p:cNvPr id="21" name="矩形: 圆角 20"/>
          <p:cNvSpPr/>
          <p:nvPr/>
        </p:nvSpPr>
        <p:spPr>
          <a:xfrm>
            <a:off x="3853437" y="4137168"/>
            <a:ext cx="2029786" cy="53848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152400" dist="63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384" tIns="45691" rIns="91384" bIns="45691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altLang="zh-CN" dirty="0">
                <a:solidFill>
                  <a:srgbClr val="506170"/>
                </a:solidFill>
                <a:cs typeface="+mn-ea"/>
                <a:sym typeface="+mn-lt"/>
              </a:rPr>
              <a:t>2016</a:t>
            </a:r>
          </a:p>
        </p:txBody>
      </p:sp>
      <p:sp>
        <p:nvSpPr>
          <p:cNvPr id="22" name="矩形: 圆角 21"/>
          <p:cNvSpPr/>
          <p:nvPr/>
        </p:nvSpPr>
        <p:spPr>
          <a:xfrm>
            <a:off x="6710803" y="2379840"/>
            <a:ext cx="2029786" cy="53848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152400" dist="63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384" tIns="45691" rIns="91384" bIns="45691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srgbClr val="506170"/>
                </a:solidFill>
                <a:cs typeface="+mn-ea"/>
                <a:sym typeface="+mn-lt"/>
              </a:rPr>
              <a:t>2018</a:t>
            </a:r>
          </a:p>
        </p:txBody>
      </p:sp>
      <p:sp>
        <p:nvSpPr>
          <p:cNvPr id="23" name="矩形: 圆角 22"/>
          <p:cNvSpPr/>
          <p:nvPr/>
        </p:nvSpPr>
        <p:spPr>
          <a:xfrm>
            <a:off x="9059325" y="4137168"/>
            <a:ext cx="2029786" cy="53848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152400" dist="63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384" tIns="45691" rIns="91384" bIns="45691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altLang="zh-CN" dirty="0">
                <a:solidFill>
                  <a:srgbClr val="506170"/>
                </a:solidFill>
                <a:cs typeface="+mn-ea"/>
                <a:sym typeface="+mn-lt"/>
              </a:rPr>
              <a:t>2020</a:t>
            </a:r>
          </a:p>
        </p:txBody>
      </p:sp>
      <p:sp>
        <p:nvSpPr>
          <p:cNvPr id="24" name="文本框 32"/>
          <p:cNvSpPr txBox="1"/>
          <p:nvPr/>
        </p:nvSpPr>
        <p:spPr>
          <a:xfrm>
            <a:off x="838201" y="2959888"/>
            <a:ext cx="3284381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Martin  Finger  a  Jan  Novotný</a:t>
            </a:r>
          </a:p>
        </p:txBody>
      </p:sp>
      <p:sp>
        <p:nvSpPr>
          <p:cNvPr id="25" name="文本框 32"/>
          <p:cNvSpPr txBox="1"/>
          <p:nvPr/>
        </p:nvSpPr>
        <p:spPr>
          <a:xfrm>
            <a:off x="3104317" y="4705301"/>
            <a:ext cx="3284381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Oldřich  Kaiser</a:t>
            </a:r>
          </a:p>
        </p:txBody>
      </p:sp>
      <p:sp>
        <p:nvSpPr>
          <p:cNvPr id="26" name="文本框 32"/>
          <p:cNvSpPr txBox="1"/>
          <p:nvPr/>
        </p:nvSpPr>
        <p:spPr>
          <a:xfrm>
            <a:off x="5961683" y="2959887"/>
            <a:ext cx="3284381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Jaroslav  Kubera</a:t>
            </a:r>
          </a:p>
        </p:txBody>
      </p:sp>
      <p:sp>
        <p:nvSpPr>
          <p:cNvPr id="27" name="文本框 32"/>
          <p:cNvSpPr txBox="1"/>
          <p:nvPr/>
        </p:nvSpPr>
        <p:spPr>
          <a:xfrm>
            <a:off x="8296075" y="4705300"/>
            <a:ext cx="3284381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Vikto</a:t>
            </a:r>
            <a:r>
              <a:rPr lang="cs-CZ" altLang="en-US" sz="1600" dirty="0">
                <a:solidFill>
                  <a:schemeClr val="bg1"/>
                </a:solidFill>
                <a:cs typeface="+mn-ea"/>
                <a:sym typeface="+mn-lt"/>
              </a:rPr>
              <a:t>r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   Preiss</a:t>
            </a:r>
          </a:p>
        </p:txBody>
      </p:sp>
      <p:sp>
        <p:nvSpPr>
          <p:cNvPr id="30" name="Rectangle 7"/>
          <p:cNvSpPr/>
          <p:nvPr/>
        </p:nvSpPr>
        <p:spPr>
          <a:xfrm>
            <a:off x="838200" y="1029335"/>
            <a:ext cx="9759950" cy="6451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altLang="zh-CN" sz="3600" dirty="0">
                <a:solidFill>
                  <a:schemeClr val="bg1"/>
                </a:solidFill>
                <a:cs typeface="+mn-ea"/>
                <a:sym typeface="+mn-lt"/>
              </a:rPr>
              <a:t>Obraz Edvarda Beneše ve filmu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5883330" y="1439674"/>
            <a:ext cx="42534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2021-03-23 02:51:09.8050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6120" y="882650"/>
            <a:ext cx="1984375" cy="2808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0" y="-2"/>
            <a:ext cx="12192001" cy="6858002"/>
            <a:chOff x="0" y="-2"/>
            <a:chExt cx="12192001" cy="685800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5" r="17960" b="34956"/>
            <a:stretch>
              <a:fillRect/>
            </a:stretch>
          </p:blipFill>
          <p:spPr>
            <a:xfrm>
              <a:off x="0" y="-2"/>
              <a:ext cx="12192001" cy="6858001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3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36"/>
            <a:stretch>
              <a:fillRect/>
            </a:stretch>
          </p:blipFill>
          <p:spPr>
            <a:xfrm>
              <a:off x="1069706" y="4974766"/>
              <a:ext cx="2396165" cy="1883234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1264920" y="1118235"/>
            <a:ext cx="8336915" cy="21393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5400" b="1">
                <a:solidFill>
                  <a:schemeClr val="bg1"/>
                </a:solidFill>
                <a:latin typeface="Agency FB" charset="0"/>
                <a:ea typeface="Agency FB" charset="0"/>
                <a:cs typeface="Agency FB" charset="0"/>
              </a:rPr>
              <a:t>Děkuji všem za </a:t>
            </a:r>
            <a:r>
              <a:rPr lang="en-US" altLang="zh-CN" sz="5400" b="1">
                <a:solidFill>
                  <a:schemeClr val="bg1"/>
                </a:solidFill>
                <a:latin typeface="Agency FB" charset="0"/>
                <a:ea typeface="Agency FB" charset="0"/>
                <a:cs typeface="Agency FB" charset="0"/>
              </a:rPr>
              <a:t>sl</a:t>
            </a:r>
            <a:r>
              <a:rPr lang="zh-CN" altLang="en-US" sz="5400" b="1">
                <a:solidFill>
                  <a:schemeClr val="bg1"/>
                </a:solidFill>
                <a:latin typeface="Agency FB" charset="0"/>
                <a:ea typeface="Agency FB" charset="0"/>
                <a:cs typeface="Agency FB" charset="0"/>
              </a:rPr>
              <a:t>edování </a:t>
            </a:r>
            <a:r>
              <a:rPr lang="en-US" altLang="zh-CN" sz="5400" b="1">
                <a:solidFill>
                  <a:schemeClr val="bg1"/>
                </a:solidFill>
                <a:latin typeface="Agency FB" charset="0"/>
                <a:ea typeface="Agency FB" charset="0"/>
                <a:cs typeface="Agency FB" charset="0"/>
              </a:rPr>
              <a:t>a </a:t>
            </a:r>
            <a:r>
              <a:rPr lang="zh-CN" altLang="en-US" sz="5400" b="1">
                <a:solidFill>
                  <a:schemeClr val="bg1"/>
                </a:solidFill>
                <a:latin typeface="Agency FB" charset="0"/>
                <a:ea typeface="Agency FB" charset="0"/>
                <a:cs typeface="Agency FB" charset="0"/>
              </a:rPr>
              <a:t>poslech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264920" y="3257550"/>
            <a:ext cx="6705600" cy="14871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3200">
                <a:solidFill>
                  <a:schemeClr val="bg1"/>
                </a:solidFill>
                <a:ea typeface="宋体" charset="-122"/>
              </a:rPr>
              <a:t>Rongchen   Mark</a:t>
            </a:r>
            <a:r>
              <a:rPr lang="zh-CN" altLang="en-US" sz="3200">
                <a:solidFill>
                  <a:schemeClr val="bg1"/>
                </a:solidFill>
                <a:ea typeface="宋体" charset="-122"/>
              </a:rPr>
              <a:t>é</a:t>
            </a:r>
            <a:r>
              <a:rPr lang="en-US" altLang="zh-CN" sz="3200">
                <a:solidFill>
                  <a:schemeClr val="bg1"/>
                </a:solidFill>
                <a:ea typeface="宋体" charset="-122"/>
              </a:rPr>
              <a:t>ta   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150749" y="2947198"/>
            <a:ext cx="8686914" cy="3108557"/>
            <a:chOff x="1944271" y="2784966"/>
            <a:chExt cx="8686914" cy="3108557"/>
          </a:xfrm>
        </p:grpSpPr>
        <p:sp>
          <p:nvSpPr>
            <p:cNvPr id="4" name="Footer Text"/>
            <p:cNvSpPr txBox="1"/>
            <p:nvPr/>
          </p:nvSpPr>
          <p:spPr>
            <a:xfrm>
              <a:off x="3003124" y="2877299"/>
              <a:ext cx="2974323" cy="4876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dirty="0">
                  <a:solidFill>
                    <a:schemeClr val="bg1"/>
                  </a:solidFill>
                  <a:cs typeface="+mn-ea"/>
                  <a:sym typeface="+mn-lt"/>
                </a:rPr>
                <a:t>Životopis</a:t>
              </a:r>
            </a:p>
          </p:txBody>
        </p:sp>
        <p:sp>
          <p:nvSpPr>
            <p:cNvPr id="5" name="Footer Text"/>
            <p:cNvSpPr txBox="1"/>
            <p:nvPr/>
          </p:nvSpPr>
          <p:spPr>
            <a:xfrm>
              <a:off x="1944271" y="2784966"/>
              <a:ext cx="883577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000" dirty="0">
                  <a:solidFill>
                    <a:schemeClr val="bg1"/>
                  </a:solidFill>
                  <a:cs typeface="+mn-ea"/>
                  <a:sym typeface="+mn-lt"/>
                </a:rPr>
                <a:t>01.</a:t>
              </a:r>
              <a:endParaRPr 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Footer Text"/>
            <p:cNvSpPr txBox="1"/>
            <p:nvPr/>
          </p:nvSpPr>
          <p:spPr>
            <a:xfrm>
              <a:off x="6598009" y="2784966"/>
              <a:ext cx="883577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000" dirty="0">
                  <a:solidFill>
                    <a:schemeClr val="bg1"/>
                  </a:solidFill>
                  <a:cs typeface="+mn-ea"/>
                  <a:sym typeface="+mn-lt"/>
                </a:rPr>
                <a:t>02.</a:t>
              </a:r>
              <a:endParaRPr 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Footer Text"/>
            <p:cNvSpPr txBox="1"/>
            <p:nvPr/>
          </p:nvSpPr>
          <p:spPr>
            <a:xfrm>
              <a:off x="1944271" y="4347878"/>
              <a:ext cx="883577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000" dirty="0">
                  <a:solidFill>
                    <a:schemeClr val="bg1"/>
                  </a:solidFill>
                  <a:cs typeface="+mn-ea"/>
                  <a:sym typeface="+mn-lt"/>
                </a:rPr>
                <a:t>03.</a:t>
              </a:r>
              <a:endParaRPr 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Footer Text"/>
            <p:cNvSpPr txBox="1"/>
            <p:nvPr/>
          </p:nvSpPr>
          <p:spPr>
            <a:xfrm>
              <a:off x="6598009" y="4368928"/>
              <a:ext cx="883577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000" dirty="0">
                  <a:solidFill>
                    <a:schemeClr val="bg1"/>
                  </a:solidFill>
                  <a:cs typeface="+mn-ea"/>
                  <a:sym typeface="+mn-lt"/>
                </a:rPr>
                <a:t>04.</a:t>
              </a: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endParaRPr 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Footer Text"/>
            <p:cNvSpPr txBox="1"/>
            <p:nvPr/>
          </p:nvSpPr>
          <p:spPr>
            <a:xfrm>
              <a:off x="7656862" y="2846521"/>
              <a:ext cx="2974323" cy="9848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Mládí a Studium</a:t>
              </a:r>
            </a:p>
          </p:txBody>
        </p:sp>
        <p:sp>
          <p:nvSpPr>
            <p:cNvPr id="10" name="Footer Text"/>
            <p:cNvSpPr txBox="1"/>
            <p:nvPr/>
          </p:nvSpPr>
          <p:spPr>
            <a:xfrm>
              <a:off x="3003124" y="4409433"/>
              <a:ext cx="3594885" cy="4876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Poitická      </a:t>
              </a:r>
              <a:r>
                <a:rPr lang="zh-CN" altLang="en-US" sz="3200" dirty="0">
                  <a:solidFill>
                    <a:schemeClr val="bg1"/>
                  </a:solidFill>
                  <a:ea typeface="宋体" charset="-122"/>
                  <a:cs typeface="+mn-ea"/>
                  <a:sym typeface="+mn-lt"/>
                </a:rPr>
                <a:t>Č</a:t>
              </a:r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innost</a:t>
              </a:r>
            </a:p>
          </p:txBody>
        </p:sp>
        <p:sp>
          <p:nvSpPr>
            <p:cNvPr id="11" name="Footer Text"/>
            <p:cNvSpPr txBox="1"/>
            <p:nvPr/>
          </p:nvSpPr>
          <p:spPr>
            <a:xfrm>
              <a:off x="7656862" y="4430483"/>
              <a:ext cx="2974323" cy="14630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3200" dirty="0">
                  <a:solidFill>
                    <a:schemeClr val="bg1"/>
                  </a:solidFill>
                  <a:ea typeface="宋体" charset="-122"/>
                  <a:cs typeface="+mn-ea"/>
                  <a:sym typeface="+mn-lt"/>
                </a:rPr>
                <a:t>D</a:t>
              </a:r>
              <a:r>
                <a:rPr lang="zh-CN" altLang="en-US" sz="3200" dirty="0">
                  <a:solidFill>
                    <a:schemeClr val="bg1"/>
                  </a:solidFill>
                  <a:ea typeface="宋体" charset="-122"/>
                  <a:cs typeface="+mn-ea"/>
                  <a:sym typeface="+mn-lt"/>
                </a:rPr>
                <a:t>í</a:t>
              </a:r>
              <a:r>
                <a:rPr lang="en-US" altLang="zh-CN" sz="3200" dirty="0">
                  <a:solidFill>
                    <a:schemeClr val="bg1"/>
                  </a:solidFill>
                  <a:ea typeface="宋体" charset="-122"/>
                  <a:cs typeface="+mn-ea"/>
                  <a:sym typeface="+mn-lt"/>
                </a:rPr>
                <a:t>lo                          </a:t>
              </a:r>
            </a:p>
            <a:p>
              <a:endParaRPr lang="en-US" altLang="zh-CN" sz="3200" dirty="0">
                <a:solidFill>
                  <a:schemeClr val="bg1"/>
                </a:solidFill>
                <a:ea typeface="宋体" charset="-122"/>
                <a:cs typeface="+mn-ea"/>
                <a:sym typeface="+mn-lt"/>
              </a:endParaRPr>
            </a:p>
            <a:p>
              <a:endParaRPr lang="en-US" altLang="zh-CN" sz="3200" dirty="0">
                <a:solidFill>
                  <a:schemeClr val="bg1"/>
                </a:solidFill>
                <a:ea typeface="宋体" charset="-122"/>
                <a:cs typeface="+mn-ea"/>
                <a:sym typeface="+mn-lt"/>
              </a:endParaRPr>
            </a:p>
          </p:txBody>
        </p:sp>
      </p:grpSp>
      <p:sp>
        <p:nvSpPr>
          <p:cNvPr id="12" name="Footer Text"/>
          <p:cNvSpPr txBox="1"/>
          <p:nvPr/>
        </p:nvSpPr>
        <p:spPr>
          <a:xfrm>
            <a:off x="2150745" y="1350645"/>
            <a:ext cx="5067935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altLang="zh-CN" sz="3600" b="1" dirty="0">
                <a:solidFill>
                  <a:schemeClr val="bg1"/>
                </a:solidFill>
                <a:effectLst/>
                <a:cs typeface="+mn-ea"/>
                <a:sym typeface="+mn-lt"/>
              </a:rPr>
              <a:t>Obsah / Contents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2209741" y="2037622"/>
            <a:ext cx="31002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21-03-23 02:46:56.95000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306570" y="3470275"/>
            <a:ext cx="3986530" cy="2265680"/>
          </a:xfrm>
          <a:prstGeom prst="rect">
            <a:avLst/>
          </a:prstGeom>
        </p:spPr>
      </p:pic>
      <p:sp>
        <p:nvSpPr>
          <p:cNvPr id="14" name="Footer Text"/>
          <p:cNvSpPr txBox="1"/>
          <p:nvPr/>
        </p:nvSpPr>
        <p:spPr>
          <a:xfrm>
            <a:off x="4448188" y="2411408"/>
            <a:ext cx="3295624" cy="738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ea typeface="宋体" charset="-122"/>
                <a:cs typeface="+mn-ea"/>
                <a:sym typeface="+mn-lt"/>
              </a:rPr>
              <a:t>Ž</a:t>
            </a:r>
            <a:r>
              <a:rPr lang="en-US" altLang="zh-CN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ea typeface="宋体" charset="-122"/>
                <a:cs typeface="+mn-ea"/>
                <a:sym typeface="+mn-lt"/>
              </a:rPr>
              <a:t>ivotopis</a:t>
            </a:r>
          </a:p>
        </p:txBody>
      </p:sp>
      <p:sp>
        <p:nvSpPr>
          <p:cNvPr id="15" name="Footer Text"/>
          <p:cNvSpPr txBox="1"/>
          <p:nvPr/>
        </p:nvSpPr>
        <p:spPr>
          <a:xfrm>
            <a:off x="5553565" y="1345994"/>
            <a:ext cx="883577" cy="914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+mn-ea"/>
                <a:sym typeface="+mn-lt"/>
              </a:rPr>
              <a:t>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/>
          <p:nvPr>
            <p:custDataLst>
              <p:tags r:id="rId2"/>
            </p:custDataLst>
          </p:nvPr>
        </p:nvSpPr>
        <p:spPr>
          <a:xfrm>
            <a:off x="831850" y="3464560"/>
            <a:ext cx="10515600" cy="2861945"/>
          </a:xfrm>
          <a:prstGeom prst="rect">
            <a:avLst/>
          </a:prstGeom>
        </p:spPr>
        <p:txBody>
          <a:bodyPr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/>
            <a:r>
              <a:rPr lang="zh-CN" altLang="en-US" sz="400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Edvard  Beneš </a:t>
            </a:r>
            <a:endParaRPr lang="zh-CN" altLang="en-US" sz="4000" smtClean="0">
              <a:solidFill>
                <a:schemeClr val="accent3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 fontAlgn="auto"/>
            <a:endParaRPr lang="en-US" altLang="zh-CN" sz="4000" smtClean="0">
              <a:solidFill>
                <a:schemeClr val="accent3"/>
              </a:solidFill>
            </a:endParaRPr>
          </a:p>
          <a:p>
            <a:pPr algn="l" fontAlgn="auto"/>
            <a:r>
              <a:rPr lang="en-US" altLang="zh-CN" sz="2800" smtClean="0">
                <a:solidFill>
                  <a:schemeClr val="bg1"/>
                </a:solidFill>
                <a:latin typeface="+mn-lt"/>
                <a:cs typeface="+mn-lt"/>
              </a:rPr>
              <a:t>Byl </a:t>
            </a:r>
            <a:r>
              <a:rPr lang="zh-CN" altLang="en-US" sz="2800" smtClean="0">
                <a:solidFill>
                  <a:schemeClr val="bg1"/>
                </a:solidFill>
                <a:latin typeface="+mn-lt"/>
                <a:ea typeface="宋体" charset="-122"/>
                <a:cs typeface="+mn-lt"/>
              </a:rPr>
              <a:t>č</a:t>
            </a:r>
            <a:r>
              <a:rPr lang="en-US" altLang="zh-CN" sz="2800" smtClean="0">
                <a:solidFill>
                  <a:schemeClr val="bg1"/>
                </a:solidFill>
                <a:latin typeface="+mn-lt"/>
                <a:cs typeface="+mn-lt"/>
              </a:rPr>
              <a:t>eskoslovenský politik a státník, druhý česko slovenský     prezident v letech 1935–1948, v letech 1935–1938 a 1945–1948. V období tzv. Druhé republiky (po Mnichovské  dohodě ze dne 29. září 1938  do 15. března  1939) a následné německé okupace do května 1945 žil a politicky působil v exilu. </a:t>
            </a:r>
          </a:p>
        </p:txBody>
      </p:sp>
      <p:pic>
        <p:nvPicPr>
          <p:cNvPr id="9" name="图片 8" descr="/private/var/mobile/Containers/Data/Application/B0973A04-08D1-407F-87AC-D69CB111F62C/tmp/insert_image_tmp_dir/2021-03-22 09:57:15.789000.png2021-03-22 09:57:15.78900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5039995" y="309880"/>
            <a:ext cx="2370455" cy="30353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Text"/>
          <p:cNvSpPr txBox="1"/>
          <p:nvPr/>
        </p:nvSpPr>
        <p:spPr>
          <a:xfrm>
            <a:off x="1154430" y="3060065"/>
            <a:ext cx="9610090" cy="738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+mn-ea"/>
                <a:sym typeface="+mn-lt"/>
              </a:rPr>
              <a:t>Mládí  a  Studium</a:t>
            </a:r>
          </a:p>
        </p:txBody>
      </p:sp>
      <p:sp>
        <p:nvSpPr>
          <p:cNvPr id="15" name="Footer Text"/>
          <p:cNvSpPr txBox="1"/>
          <p:nvPr/>
        </p:nvSpPr>
        <p:spPr>
          <a:xfrm>
            <a:off x="5006340" y="1925955"/>
            <a:ext cx="1906270" cy="923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+mn-ea"/>
                <a:sym typeface="+mn-lt"/>
              </a:rPr>
              <a:t>0</a:t>
            </a:r>
            <a:r>
              <a:rPr lang="en-US" altLang="zh-CN" sz="60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+mn-ea"/>
                <a:sym typeface="+mn-lt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2"/>
          <p:cNvSpPr>
            <a:spLocks noChangeArrowheads="1"/>
          </p:cNvSpPr>
          <p:nvPr/>
        </p:nvSpPr>
        <p:spPr bwMode="auto">
          <a:xfrm>
            <a:off x="4785706" y="3549259"/>
            <a:ext cx="768147" cy="3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16" tIns="45708" rIns="91416" bIns="45708" numCol="1" anchor="t" anchorCtr="0" compatLnSpc="1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Freeform 127"/>
          <p:cNvSpPr/>
          <p:nvPr/>
        </p:nvSpPr>
        <p:spPr bwMode="auto">
          <a:xfrm>
            <a:off x="5551475" y="2331325"/>
            <a:ext cx="934583" cy="2094996"/>
          </a:xfrm>
          <a:custGeom>
            <a:avLst/>
            <a:gdLst>
              <a:gd name="T0" fmla="*/ 227 w 227"/>
              <a:gd name="T1" fmla="*/ 464 h 510"/>
              <a:gd name="T2" fmla="*/ 173 w 227"/>
              <a:gd name="T3" fmla="*/ 410 h 510"/>
              <a:gd name="T4" fmla="*/ 54 w 227"/>
              <a:gd name="T5" fmla="*/ 410 h 510"/>
              <a:gd name="T6" fmla="*/ 10 w 227"/>
              <a:gd name="T7" fmla="*/ 365 h 510"/>
              <a:gd name="T8" fmla="*/ 10 w 227"/>
              <a:gd name="T9" fmla="*/ 258 h 510"/>
              <a:gd name="T10" fmla="*/ 54 w 227"/>
              <a:gd name="T11" fmla="*/ 213 h 510"/>
              <a:gd name="T12" fmla="*/ 103 w 227"/>
              <a:gd name="T13" fmla="*/ 213 h 510"/>
              <a:gd name="T14" fmla="*/ 157 w 227"/>
              <a:gd name="T15" fmla="*/ 159 h 510"/>
              <a:gd name="T16" fmla="*/ 157 w 227"/>
              <a:gd name="T17" fmla="*/ 0 h 510"/>
              <a:gd name="T18" fmla="*/ 148 w 227"/>
              <a:gd name="T19" fmla="*/ 0 h 510"/>
              <a:gd name="T20" fmla="*/ 148 w 227"/>
              <a:gd name="T21" fmla="*/ 159 h 510"/>
              <a:gd name="T22" fmla="*/ 103 w 227"/>
              <a:gd name="T23" fmla="*/ 204 h 510"/>
              <a:gd name="T24" fmla="*/ 54 w 227"/>
              <a:gd name="T25" fmla="*/ 204 h 510"/>
              <a:gd name="T26" fmla="*/ 0 w 227"/>
              <a:gd name="T27" fmla="*/ 258 h 510"/>
              <a:gd name="T28" fmla="*/ 0 w 227"/>
              <a:gd name="T29" fmla="*/ 365 h 510"/>
              <a:gd name="T30" fmla="*/ 54 w 227"/>
              <a:gd name="T31" fmla="*/ 419 h 510"/>
              <a:gd name="T32" fmla="*/ 173 w 227"/>
              <a:gd name="T33" fmla="*/ 419 h 510"/>
              <a:gd name="T34" fmla="*/ 218 w 227"/>
              <a:gd name="T35" fmla="*/ 464 h 510"/>
              <a:gd name="T36" fmla="*/ 218 w 227"/>
              <a:gd name="T37" fmla="*/ 510 h 510"/>
              <a:gd name="T38" fmla="*/ 227 w 227"/>
              <a:gd name="T39" fmla="*/ 510 h 510"/>
              <a:gd name="T40" fmla="*/ 227 w 227"/>
              <a:gd name="T41" fmla="*/ 46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27" h="510">
                <a:moveTo>
                  <a:pt x="227" y="464"/>
                </a:moveTo>
                <a:cubicBezTo>
                  <a:pt x="227" y="434"/>
                  <a:pt x="203" y="410"/>
                  <a:pt x="173" y="410"/>
                </a:cubicBezTo>
                <a:cubicBezTo>
                  <a:pt x="54" y="410"/>
                  <a:pt x="54" y="410"/>
                  <a:pt x="54" y="410"/>
                </a:cubicBezTo>
                <a:cubicBezTo>
                  <a:pt x="30" y="410"/>
                  <a:pt x="10" y="390"/>
                  <a:pt x="10" y="365"/>
                </a:cubicBezTo>
                <a:cubicBezTo>
                  <a:pt x="10" y="258"/>
                  <a:pt x="10" y="258"/>
                  <a:pt x="10" y="258"/>
                </a:cubicBezTo>
                <a:cubicBezTo>
                  <a:pt x="10" y="233"/>
                  <a:pt x="30" y="213"/>
                  <a:pt x="54" y="213"/>
                </a:cubicBezTo>
                <a:cubicBezTo>
                  <a:pt x="103" y="213"/>
                  <a:pt x="103" y="213"/>
                  <a:pt x="103" y="213"/>
                </a:cubicBezTo>
                <a:cubicBezTo>
                  <a:pt x="133" y="213"/>
                  <a:pt x="157" y="189"/>
                  <a:pt x="157" y="159"/>
                </a:cubicBezTo>
                <a:cubicBezTo>
                  <a:pt x="157" y="0"/>
                  <a:pt x="157" y="0"/>
                  <a:pt x="157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148" y="159"/>
                  <a:pt x="148" y="159"/>
                  <a:pt x="148" y="159"/>
                </a:cubicBezTo>
                <a:cubicBezTo>
                  <a:pt x="148" y="184"/>
                  <a:pt x="128" y="204"/>
                  <a:pt x="103" y="204"/>
                </a:cubicBezTo>
                <a:cubicBezTo>
                  <a:pt x="54" y="204"/>
                  <a:pt x="54" y="204"/>
                  <a:pt x="54" y="204"/>
                </a:cubicBezTo>
                <a:cubicBezTo>
                  <a:pt x="25" y="204"/>
                  <a:pt x="0" y="228"/>
                  <a:pt x="0" y="258"/>
                </a:cubicBezTo>
                <a:cubicBezTo>
                  <a:pt x="0" y="365"/>
                  <a:pt x="0" y="365"/>
                  <a:pt x="0" y="365"/>
                </a:cubicBezTo>
                <a:cubicBezTo>
                  <a:pt x="0" y="395"/>
                  <a:pt x="25" y="419"/>
                  <a:pt x="54" y="419"/>
                </a:cubicBezTo>
                <a:cubicBezTo>
                  <a:pt x="173" y="419"/>
                  <a:pt x="173" y="419"/>
                  <a:pt x="173" y="419"/>
                </a:cubicBezTo>
                <a:cubicBezTo>
                  <a:pt x="198" y="419"/>
                  <a:pt x="218" y="439"/>
                  <a:pt x="218" y="464"/>
                </a:cubicBezTo>
                <a:cubicBezTo>
                  <a:pt x="218" y="510"/>
                  <a:pt x="218" y="510"/>
                  <a:pt x="218" y="510"/>
                </a:cubicBezTo>
                <a:cubicBezTo>
                  <a:pt x="227" y="510"/>
                  <a:pt x="227" y="510"/>
                  <a:pt x="227" y="510"/>
                </a:cubicBezTo>
                <a:lnTo>
                  <a:pt x="227" y="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Freeform 128"/>
          <p:cNvSpPr/>
          <p:nvPr/>
        </p:nvSpPr>
        <p:spPr bwMode="auto">
          <a:xfrm>
            <a:off x="5551475" y="4426320"/>
            <a:ext cx="934583" cy="1619018"/>
          </a:xfrm>
          <a:custGeom>
            <a:avLst/>
            <a:gdLst>
              <a:gd name="T0" fmla="*/ 157 w 227"/>
              <a:gd name="T1" fmla="*/ 394 h 394"/>
              <a:gd name="T2" fmla="*/ 157 w 227"/>
              <a:gd name="T3" fmla="*/ 368 h 394"/>
              <a:gd name="T4" fmla="*/ 103 w 227"/>
              <a:gd name="T5" fmla="*/ 314 h 394"/>
              <a:gd name="T6" fmla="*/ 54 w 227"/>
              <a:gd name="T7" fmla="*/ 314 h 394"/>
              <a:gd name="T8" fmla="*/ 10 w 227"/>
              <a:gd name="T9" fmla="*/ 270 h 394"/>
              <a:gd name="T10" fmla="*/ 10 w 227"/>
              <a:gd name="T11" fmla="*/ 162 h 394"/>
              <a:gd name="T12" fmla="*/ 54 w 227"/>
              <a:gd name="T13" fmla="*/ 118 h 394"/>
              <a:gd name="T14" fmla="*/ 173 w 227"/>
              <a:gd name="T15" fmla="*/ 118 h 394"/>
              <a:gd name="T16" fmla="*/ 227 w 227"/>
              <a:gd name="T17" fmla="*/ 64 h 394"/>
              <a:gd name="T18" fmla="*/ 227 w 227"/>
              <a:gd name="T19" fmla="*/ 0 h 394"/>
              <a:gd name="T20" fmla="*/ 218 w 227"/>
              <a:gd name="T21" fmla="*/ 0 h 394"/>
              <a:gd name="T22" fmla="*/ 218 w 227"/>
              <a:gd name="T23" fmla="*/ 64 h 394"/>
              <a:gd name="T24" fmla="*/ 173 w 227"/>
              <a:gd name="T25" fmla="*/ 108 h 394"/>
              <a:gd name="T26" fmla="*/ 54 w 227"/>
              <a:gd name="T27" fmla="*/ 108 h 394"/>
              <a:gd name="T28" fmla="*/ 0 w 227"/>
              <a:gd name="T29" fmla="*/ 162 h 394"/>
              <a:gd name="T30" fmla="*/ 0 w 227"/>
              <a:gd name="T31" fmla="*/ 270 h 394"/>
              <a:gd name="T32" fmla="*/ 54 w 227"/>
              <a:gd name="T33" fmla="*/ 324 h 394"/>
              <a:gd name="T34" fmla="*/ 103 w 227"/>
              <a:gd name="T35" fmla="*/ 324 h 394"/>
              <a:gd name="T36" fmla="*/ 148 w 227"/>
              <a:gd name="T37" fmla="*/ 368 h 394"/>
              <a:gd name="T38" fmla="*/ 148 w 227"/>
              <a:gd name="T39" fmla="*/ 394 h 394"/>
              <a:gd name="T40" fmla="*/ 157 w 227"/>
              <a:gd name="T41" fmla="*/ 394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27" h="394">
                <a:moveTo>
                  <a:pt x="157" y="394"/>
                </a:moveTo>
                <a:cubicBezTo>
                  <a:pt x="157" y="368"/>
                  <a:pt x="157" y="368"/>
                  <a:pt x="157" y="368"/>
                </a:cubicBezTo>
                <a:cubicBezTo>
                  <a:pt x="157" y="338"/>
                  <a:pt x="133" y="314"/>
                  <a:pt x="103" y="314"/>
                </a:cubicBezTo>
                <a:cubicBezTo>
                  <a:pt x="54" y="314"/>
                  <a:pt x="54" y="314"/>
                  <a:pt x="54" y="314"/>
                </a:cubicBezTo>
                <a:cubicBezTo>
                  <a:pt x="30" y="314"/>
                  <a:pt x="10" y="294"/>
                  <a:pt x="10" y="270"/>
                </a:cubicBezTo>
                <a:cubicBezTo>
                  <a:pt x="10" y="162"/>
                  <a:pt x="10" y="162"/>
                  <a:pt x="10" y="162"/>
                </a:cubicBezTo>
                <a:cubicBezTo>
                  <a:pt x="10" y="138"/>
                  <a:pt x="30" y="118"/>
                  <a:pt x="54" y="118"/>
                </a:cubicBezTo>
                <a:cubicBezTo>
                  <a:pt x="173" y="118"/>
                  <a:pt x="173" y="118"/>
                  <a:pt x="173" y="118"/>
                </a:cubicBezTo>
                <a:cubicBezTo>
                  <a:pt x="203" y="118"/>
                  <a:pt x="227" y="93"/>
                  <a:pt x="227" y="64"/>
                </a:cubicBezTo>
                <a:cubicBezTo>
                  <a:pt x="227" y="0"/>
                  <a:pt x="227" y="0"/>
                  <a:pt x="227" y="0"/>
                </a:cubicBezTo>
                <a:cubicBezTo>
                  <a:pt x="218" y="0"/>
                  <a:pt x="218" y="0"/>
                  <a:pt x="218" y="0"/>
                </a:cubicBezTo>
                <a:cubicBezTo>
                  <a:pt x="218" y="64"/>
                  <a:pt x="218" y="64"/>
                  <a:pt x="218" y="64"/>
                </a:cubicBezTo>
                <a:cubicBezTo>
                  <a:pt x="218" y="88"/>
                  <a:pt x="198" y="108"/>
                  <a:pt x="173" y="108"/>
                </a:cubicBezTo>
                <a:cubicBezTo>
                  <a:pt x="54" y="108"/>
                  <a:pt x="54" y="108"/>
                  <a:pt x="54" y="108"/>
                </a:cubicBezTo>
                <a:cubicBezTo>
                  <a:pt x="25" y="108"/>
                  <a:pt x="0" y="133"/>
                  <a:pt x="0" y="162"/>
                </a:cubicBezTo>
                <a:cubicBezTo>
                  <a:pt x="0" y="270"/>
                  <a:pt x="0" y="270"/>
                  <a:pt x="0" y="270"/>
                </a:cubicBezTo>
                <a:cubicBezTo>
                  <a:pt x="0" y="299"/>
                  <a:pt x="25" y="324"/>
                  <a:pt x="54" y="324"/>
                </a:cubicBezTo>
                <a:cubicBezTo>
                  <a:pt x="103" y="324"/>
                  <a:pt x="103" y="324"/>
                  <a:pt x="103" y="324"/>
                </a:cubicBezTo>
                <a:cubicBezTo>
                  <a:pt x="128" y="324"/>
                  <a:pt x="148" y="344"/>
                  <a:pt x="148" y="368"/>
                </a:cubicBezTo>
                <a:cubicBezTo>
                  <a:pt x="148" y="394"/>
                  <a:pt x="148" y="394"/>
                  <a:pt x="148" y="394"/>
                </a:cubicBezTo>
                <a:cubicBezTo>
                  <a:pt x="151" y="393"/>
                  <a:pt x="154" y="393"/>
                  <a:pt x="157" y="3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Freeform 129"/>
          <p:cNvSpPr>
            <a:spLocks noEditPoints="1"/>
          </p:cNvSpPr>
          <p:nvPr/>
        </p:nvSpPr>
        <p:spPr bwMode="auto">
          <a:xfrm>
            <a:off x="6062195" y="2121131"/>
            <a:ext cx="231040" cy="229303"/>
          </a:xfrm>
          <a:custGeom>
            <a:avLst/>
            <a:gdLst>
              <a:gd name="T0" fmla="*/ 0 w 56"/>
              <a:gd name="T1" fmla="*/ 28 h 56"/>
              <a:gd name="T2" fmla="*/ 28 w 56"/>
              <a:gd name="T3" fmla="*/ 0 h 56"/>
              <a:gd name="T4" fmla="*/ 56 w 56"/>
              <a:gd name="T5" fmla="*/ 28 h 56"/>
              <a:gd name="T6" fmla="*/ 28 w 56"/>
              <a:gd name="T7" fmla="*/ 56 h 56"/>
              <a:gd name="T8" fmla="*/ 0 w 56"/>
              <a:gd name="T9" fmla="*/ 28 h 56"/>
              <a:gd name="T10" fmla="*/ 47 w 56"/>
              <a:gd name="T11" fmla="*/ 28 h 56"/>
              <a:gd name="T12" fmla="*/ 28 w 56"/>
              <a:gd name="T13" fmla="*/ 9 h 56"/>
              <a:gd name="T14" fmla="*/ 10 w 56"/>
              <a:gd name="T15" fmla="*/ 28 h 56"/>
              <a:gd name="T16" fmla="*/ 28 w 56"/>
              <a:gd name="T17" fmla="*/ 46 h 56"/>
              <a:gd name="T18" fmla="*/ 47 w 56"/>
              <a:gd name="T19" fmla="*/ 28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6" h="56">
                <a:moveTo>
                  <a:pt x="0" y="28"/>
                </a:moveTo>
                <a:cubicBezTo>
                  <a:pt x="0" y="13"/>
                  <a:pt x="13" y="0"/>
                  <a:pt x="28" y="0"/>
                </a:cubicBezTo>
                <a:cubicBezTo>
                  <a:pt x="43" y="0"/>
                  <a:pt x="56" y="13"/>
                  <a:pt x="56" y="28"/>
                </a:cubicBezTo>
                <a:cubicBezTo>
                  <a:pt x="56" y="43"/>
                  <a:pt x="43" y="56"/>
                  <a:pt x="28" y="56"/>
                </a:cubicBezTo>
                <a:cubicBezTo>
                  <a:pt x="13" y="56"/>
                  <a:pt x="0" y="43"/>
                  <a:pt x="0" y="28"/>
                </a:cubicBezTo>
                <a:close/>
                <a:moveTo>
                  <a:pt x="47" y="28"/>
                </a:moveTo>
                <a:cubicBezTo>
                  <a:pt x="47" y="18"/>
                  <a:pt x="38" y="9"/>
                  <a:pt x="28" y="9"/>
                </a:cubicBezTo>
                <a:cubicBezTo>
                  <a:pt x="18" y="9"/>
                  <a:pt x="10" y="18"/>
                  <a:pt x="10" y="28"/>
                </a:cubicBezTo>
                <a:cubicBezTo>
                  <a:pt x="10" y="38"/>
                  <a:pt x="18" y="46"/>
                  <a:pt x="28" y="46"/>
                </a:cubicBezTo>
                <a:cubicBezTo>
                  <a:pt x="38" y="46"/>
                  <a:pt x="47" y="38"/>
                  <a:pt x="47" y="28"/>
                </a:cubicBezTo>
                <a:close/>
              </a:path>
            </a:pathLst>
          </a:custGeom>
          <a:solidFill>
            <a:srgbClr val="506170"/>
          </a:solidFill>
          <a:ln>
            <a:solidFill>
              <a:schemeClr val="bg1"/>
            </a:solidFill>
          </a:ln>
        </p:spPr>
        <p:txBody>
          <a:bodyPr vert="horz" wrap="square" lIns="91416" tIns="45708" rIns="91416" bIns="4570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Oval 36"/>
          <p:cNvSpPr/>
          <p:nvPr/>
        </p:nvSpPr>
        <p:spPr>
          <a:xfrm>
            <a:off x="5521909" y="3513118"/>
            <a:ext cx="98484" cy="98484"/>
          </a:xfrm>
          <a:prstGeom prst="ellipse">
            <a:avLst/>
          </a:prstGeom>
          <a:solidFill>
            <a:srgbClr val="50617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Rectangle 38"/>
          <p:cNvSpPr/>
          <p:nvPr/>
        </p:nvSpPr>
        <p:spPr>
          <a:xfrm>
            <a:off x="4098354" y="3287299"/>
            <a:ext cx="550119" cy="550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Oval 41"/>
          <p:cNvSpPr/>
          <p:nvPr/>
        </p:nvSpPr>
        <p:spPr>
          <a:xfrm>
            <a:off x="6415761" y="4397200"/>
            <a:ext cx="98484" cy="98484"/>
          </a:xfrm>
          <a:prstGeom prst="ellipse">
            <a:avLst/>
          </a:prstGeom>
          <a:solidFill>
            <a:srgbClr val="50617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TextBox 46"/>
          <p:cNvSpPr txBox="1"/>
          <p:nvPr/>
        </p:nvSpPr>
        <p:spPr>
          <a:xfrm>
            <a:off x="3628340" y="3302534"/>
            <a:ext cx="351155" cy="3352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2.</a:t>
            </a:r>
          </a:p>
        </p:txBody>
      </p:sp>
      <p:sp>
        <p:nvSpPr>
          <p:cNvPr id="14" name="Rectangle 47"/>
          <p:cNvSpPr/>
          <p:nvPr/>
        </p:nvSpPr>
        <p:spPr>
          <a:xfrm>
            <a:off x="947713" y="2582862"/>
            <a:ext cx="2888313" cy="20612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d-ID" altLang="zh-CN" sz="1600" dirty="0">
                <a:solidFill>
                  <a:schemeClr val="bg1"/>
                </a:solidFill>
                <a:cs typeface="+mn-ea"/>
                <a:sym typeface="+mn-lt"/>
              </a:rPr>
              <a:t>Od  </a:t>
            </a:r>
            <a:r>
              <a:rPr lang="en-US" altLang="id-ID" sz="1600" dirty="0">
                <a:solidFill>
                  <a:schemeClr val="bg1"/>
                </a:solidFill>
                <a:cs typeface="+mn-ea"/>
                <a:sym typeface="+mn-lt"/>
              </a:rPr>
              <a:t>r</a:t>
            </a:r>
            <a:r>
              <a:rPr lang="id-ID" altLang="zh-CN" sz="1600" dirty="0">
                <a:solidFill>
                  <a:schemeClr val="bg1"/>
                </a:solidFill>
                <a:cs typeface="+mn-ea"/>
                <a:sym typeface="+mn-lt"/>
              </a:rPr>
              <a:t>oku 1904  </a:t>
            </a:r>
            <a:r>
              <a:rPr lang="en-US" altLang="id-ID" sz="1600" dirty="0">
                <a:solidFill>
                  <a:schemeClr val="bg1"/>
                </a:solidFill>
                <a:cs typeface="+mn-ea"/>
                <a:sym typeface="+mn-lt"/>
              </a:rPr>
              <a:t>s</a:t>
            </a:r>
            <a:r>
              <a:rPr lang="id-ID" altLang="zh-CN" sz="1600" dirty="0">
                <a:solidFill>
                  <a:schemeClr val="bg1"/>
                </a:solidFill>
                <a:cs typeface="+mn-ea"/>
                <a:sym typeface="+mn-lt"/>
              </a:rPr>
              <a:t>tudoval  </a:t>
            </a:r>
            <a:r>
              <a:rPr lang="en-US" altLang="id-ID" sz="1600" dirty="0">
                <a:solidFill>
                  <a:schemeClr val="bg1"/>
                </a:solidFill>
                <a:cs typeface="+mn-ea"/>
                <a:sym typeface="+mn-lt"/>
              </a:rPr>
              <a:t>v</a:t>
            </a:r>
            <a:r>
              <a:rPr lang="id-ID" altLang="zh-CN" sz="1600" dirty="0">
                <a:solidFill>
                  <a:schemeClr val="bg1"/>
                </a:solidFill>
                <a:cs typeface="+mn-ea"/>
                <a:sym typeface="+mn-lt"/>
              </a:rPr>
              <a:t>e </a:t>
            </a:r>
            <a:r>
              <a:rPr lang="en-US" altLang="id-ID" sz="1600" dirty="0">
                <a:solidFill>
                  <a:schemeClr val="bg1"/>
                </a:solidFill>
                <a:cs typeface="+mn-ea"/>
                <a:sym typeface="+mn-lt"/>
              </a:rPr>
              <a:t>F</a:t>
            </a:r>
            <a:r>
              <a:rPr lang="id-ID" altLang="zh-CN" sz="1600" dirty="0">
                <a:solidFill>
                  <a:schemeClr val="bg1"/>
                </a:solidFill>
                <a:cs typeface="+mn-ea"/>
                <a:sym typeface="+mn-lt"/>
              </a:rPr>
              <a:t>rancii na Sorbonně  </a:t>
            </a:r>
            <a:r>
              <a:rPr lang="en-US" altLang="id-ID" sz="1600" dirty="0">
                <a:solidFill>
                  <a:schemeClr val="bg1"/>
                </a:solidFill>
                <a:cs typeface="+mn-ea"/>
                <a:sym typeface="+mn-lt"/>
              </a:rPr>
              <a:t>a    </a:t>
            </a:r>
            <a:r>
              <a:rPr lang="id-ID" altLang="zh-CN" sz="1600" dirty="0">
                <a:solidFill>
                  <a:schemeClr val="bg1"/>
                </a:solidFill>
                <a:cs typeface="+mn-ea"/>
                <a:sym typeface="+mn-lt"/>
              </a:rPr>
              <a:t> Svobodné  </a:t>
            </a:r>
            <a:r>
              <a:rPr lang="zh-CN" altLang="id-ID" sz="1600" dirty="0">
                <a:solidFill>
                  <a:schemeClr val="bg1"/>
                </a:solidFill>
                <a:ea typeface="宋体" charset="-122"/>
                <a:cs typeface="+mn-ea"/>
                <a:sym typeface="+mn-lt"/>
              </a:rPr>
              <a:t>š</a:t>
            </a:r>
            <a:r>
              <a:rPr lang="en-US" altLang="zh-CN" sz="1600" dirty="0">
                <a:solidFill>
                  <a:schemeClr val="bg1"/>
                </a:solidFill>
                <a:ea typeface="宋体" charset="-122"/>
                <a:cs typeface="+mn-ea"/>
                <a:sym typeface="+mn-lt"/>
              </a:rPr>
              <a:t>k</a:t>
            </a:r>
            <a:r>
              <a:rPr lang="id-ID" altLang="zh-CN" sz="1600" dirty="0">
                <a:solidFill>
                  <a:schemeClr val="bg1"/>
                </a:solidFill>
                <a:cs typeface="+mn-ea"/>
                <a:sym typeface="+mn-lt"/>
              </a:rPr>
              <a:t>ole  </a:t>
            </a:r>
            <a:r>
              <a:rPr lang="en-US" altLang="id-ID" sz="1600" dirty="0">
                <a:solidFill>
                  <a:schemeClr val="bg1"/>
                </a:solidFill>
                <a:cs typeface="+mn-ea"/>
                <a:sym typeface="+mn-lt"/>
              </a:rPr>
              <a:t>p</a:t>
            </a:r>
            <a:r>
              <a:rPr lang="id-ID" altLang="zh-CN" sz="1600" dirty="0">
                <a:solidFill>
                  <a:schemeClr val="bg1"/>
                </a:solidFill>
                <a:cs typeface="+mn-ea"/>
                <a:sym typeface="+mn-lt"/>
              </a:rPr>
              <a:t>olitických nauk</a:t>
            </a:r>
            <a:r>
              <a:rPr lang="en-US" altLang="id-ID" sz="1600" dirty="0">
                <a:solidFill>
                  <a:schemeClr val="bg1"/>
                </a:solidFill>
                <a:cs typeface="+mn-ea"/>
                <a:sym typeface="+mn-lt"/>
              </a:rPr>
              <a:t>.V Paříži se roku 1906 za snoubil se svou pozdější   </a:t>
            </a:r>
            <a:r>
              <a:rPr lang="zh-CN" altLang="en-US" sz="1600" dirty="0">
                <a:solidFill>
                  <a:schemeClr val="bg1"/>
                </a:solidFill>
                <a:ea typeface="宋体" charset="-122"/>
                <a:cs typeface="+mn-ea"/>
                <a:sym typeface="+mn-lt"/>
              </a:rPr>
              <a:t>ž</a:t>
            </a:r>
            <a:r>
              <a:rPr lang="en-US" altLang="zh-CN" sz="1600" dirty="0">
                <a:solidFill>
                  <a:schemeClr val="bg1"/>
                </a:solidFill>
                <a:ea typeface="宋体" charset="-122"/>
                <a:cs typeface="+mn-ea"/>
                <a:sym typeface="+mn-lt"/>
              </a:rPr>
              <a:t>e</a:t>
            </a:r>
            <a:r>
              <a:rPr lang="en-US" altLang="id-ID" sz="1600" dirty="0">
                <a:solidFill>
                  <a:schemeClr val="bg1"/>
                </a:solidFill>
                <a:cs typeface="+mn-ea"/>
                <a:sym typeface="+mn-lt"/>
              </a:rPr>
              <a:t>nou  Hanou  a  změnil si křestní jméno  z  Eduarda  na  Edvard.</a:t>
            </a:r>
          </a:p>
        </p:txBody>
      </p:sp>
      <p:sp>
        <p:nvSpPr>
          <p:cNvPr id="18" name="Freeform 45"/>
          <p:cNvSpPr>
            <a:spLocks noEditPoints="1"/>
          </p:cNvSpPr>
          <p:nvPr/>
        </p:nvSpPr>
        <p:spPr bwMode="auto">
          <a:xfrm>
            <a:off x="7545439" y="4322259"/>
            <a:ext cx="253139" cy="248363"/>
          </a:xfrm>
          <a:custGeom>
            <a:avLst/>
            <a:gdLst>
              <a:gd name="T0" fmla="*/ 80 w 81"/>
              <a:gd name="T1" fmla="*/ 47 h 79"/>
              <a:gd name="T2" fmla="*/ 53 w 81"/>
              <a:gd name="T3" fmla="*/ 79 h 79"/>
              <a:gd name="T4" fmla="*/ 50 w 81"/>
              <a:gd name="T5" fmla="*/ 78 h 79"/>
              <a:gd name="T6" fmla="*/ 33 w 81"/>
              <a:gd name="T7" fmla="*/ 63 h 79"/>
              <a:gd name="T8" fmla="*/ 35 w 81"/>
              <a:gd name="T9" fmla="*/ 59 h 79"/>
              <a:gd name="T10" fmla="*/ 31 w 81"/>
              <a:gd name="T11" fmla="*/ 54 h 79"/>
              <a:gd name="T12" fmla="*/ 34 w 81"/>
              <a:gd name="T13" fmla="*/ 49 h 79"/>
              <a:gd name="T14" fmla="*/ 0 w 81"/>
              <a:gd name="T15" fmla="*/ 25 h 79"/>
              <a:gd name="T16" fmla="*/ 9 w 81"/>
              <a:gd name="T17" fmla="*/ 32 h 79"/>
              <a:gd name="T18" fmla="*/ 17 w 81"/>
              <a:gd name="T19" fmla="*/ 25 h 79"/>
              <a:gd name="T20" fmla="*/ 50 w 81"/>
              <a:gd name="T21" fmla="*/ 28 h 79"/>
              <a:gd name="T22" fmla="*/ 0 w 81"/>
              <a:gd name="T23" fmla="*/ 21 h 79"/>
              <a:gd name="T24" fmla="*/ 22 w 81"/>
              <a:gd name="T25" fmla="*/ 6 h 79"/>
              <a:gd name="T26" fmla="*/ 24 w 81"/>
              <a:gd name="T27" fmla="*/ 0 h 79"/>
              <a:gd name="T28" fmla="*/ 44 w 81"/>
              <a:gd name="T29" fmla="*/ 1 h 79"/>
              <a:gd name="T30" fmla="*/ 66 w 81"/>
              <a:gd name="T31" fmla="*/ 6 h 79"/>
              <a:gd name="T32" fmla="*/ 64 w 81"/>
              <a:gd name="T33" fmla="*/ 21 h 79"/>
              <a:gd name="T34" fmla="*/ 79 w 81"/>
              <a:gd name="T35" fmla="*/ 34 h 79"/>
              <a:gd name="T36" fmla="*/ 77 w 81"/>
              <a:gd name="T37" fmla="*/ 39 h 79"/>
              <a:gd name="T38" fmla="*/ 81 w 81"/>
              <a:gd name="T39" fmla="*/ 44 h 79"/>
              <a:gd name="T40" fmla="*/ 25 w 81"/>
              <a:gd name="T41" fmla="*/ 3 h 79"/>
              <a:gd name="T42" fmla="*/ 42 w 81"/>
              <a:gd name="T43" fmla="*/ 6 h 79"/>
              <a:gd name="T44" fmla="*/ 36 w 81"/>
              <a:gd name="T45" fmla="*/ 54 h 79"/>
              <a:gd name="T46" fmla="*/ 44 w 81"/>
              <a:gd name="T47" fmla="*/ 54 h 79"/>
              <a:gd name="T48" fmla="*/ 56 w 81"/>
              <a:gd name="T49" fmla="*/ 30 h 79"/>
              <a:gd name="T50" fmla="*/ 62 w 81"/>
              <a:gd name="T51" fmla="*/ 30 h 79"/>
              <a:gd name="T52" fmla="*/ 69 w 81"/>
              <a:gd name="T53" fmla="*/ 33 h 79"/>
              <a:gd name="T54" fmla="*/ 72 w 81"/>
              <a:gd name="T55" fmla="*/ 38 h 79"/>
              <a:gd name="T56" fmla="*/ 60 w 81"/>
              <a:gd name="T57" fmla="*/ 23 h 79"/>
              <a:gd name="T58" fmla="*/ 77 w 81"/>
              <a:gd name="T59" fmla="*/ 44 h 79"/>
              <a:gd name="T60" fmla="*/ 38 w 81"/>
              <a:gd name="T61" fmla="*/ 63 h 79"/>
              <a:gd name="T62" fmla="*/ 77 w 81"/>
              <a:gd name="T63" fmla="*/ 44 h 79"/>
              <a:gd name="T64" fmla="*/ 65 w 81"/>
              <a:gd name="T65" fmla="*/ 38 h 79"/>
              <a:gd name="T66" fmla="*/ 69 w 81"/>
              <a:gd name="T67" fmla="*/ 46 h 79"/>
              <a:gd name="T68" fmla="*/ 57 w 81"/>
              <a:gd name="T69" fmla="*/ 68 h 79"/>
              <a:gd name="T70" fmla="*/ 50 w 81"/>
              <a:gd name="T71" fmla="*/ 69 h 79"/>
              <a:gd name="T72" fmla="*/ 46 w 81"/>
              <a:gd name="T73" fmla="*/ 61 h 79"/>
              <a:gd name="T74" fmla="*/ 58 w 81"/>
              <a:gd name="T75" fmla="*/ 39 h 79"/>
              <a:gd name="T76" fmla="*/ 50 w 81"/>
              <a:gd name="T77" fmla="*/ 40 h 79"/>
              <a:gd name="T78" fmla="*/ 56 w 81"/>
              <a:gd name="T79" fmla="*/ 38 h 79"/>
              <a:gd name="T80" fmla="*/ 61 w 81"/>
              <a:gd name="T81" fmla="*/ 49 h 79"/>
              <a:gd name="T82" fmla="*/ 52 w 81"/>
              <a:gd name="T83" fmla="*/ 49 h 79"/>
              <a:gd name="T84" fmla="*/ 54 w 81"/>
              <a:gd name="T85" fmla="*/ 58 h 79"/>
              <a:gd name="T86" fmla="*/ 63 w 81"/>
              <a:gd name="T87" fmla="*/ 58 h 79"/>
              <a:gd name="T88" fmla="*/ 61 w 81"/>
              <a:gd name="T89" fmla="*/ 4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1" h="79">
                <a:moveTo>
                  <a:pt x="81" y="44"/>
                </a:moveTo>
                <a:cubicBezTo>
                  <a:pt x="81" y="45"/>
                  <a:pt x="80" y="46"/>
                  <a:pt x="80" y="47"/>
                </a:cubicBezTo>
                <a:cubicBezTo>
                  <a:pt x="56" y="77"/>
                  <a:pt x="56" y="77"/>
                  <a:pt x="56" y="77"/>
                </a:cubicBezTo>
                <a:cubicBezTo>
                  <a:pt x="55" y="78"/>
                  <a:pt x="54" y="79"/>
                  <a:pt x="53" y="79"/>
                </a:cubicBezTo>
                <a:cubicBezTo>
                  <a:pt x="53" y="79"/>
                  <a:pt x="53" y="79"/>
                  <a:pt x="52" y="79"/>
                </a:cubicBezTo>
                <a:cubicBezTo>
                  <a:pt x="51" y="79"/>
                  <a:pt x="51" y="79"/>
                  <a:pt x="50" y="78"/>
                </a:cubicBezTo>
                <a:cubicBezTo>
                  <a:pt x="35" y="66"/>
                  <a:pt x="35" y="66"/>
                  <a:pt x="35" y="66"/>
                </a:cubicBezTo>
                <a:cubicBezTo>
                  <a:pt x="34" y="66"/>
                  <a:pt x="33" y="65"/>
                  <a:pt x="33" y="63"/>
                </a:cubicBezTo>
                <a:cubicBezTo>
                  <a:pt x="33" y="62"/>
                  <a:pt x="33" y="61"/>
                  <a:pt x="34" y="60"/>
                </a:cubicBezTo>
                <a:cubicBezTo>
                  <a:pt x="35" y="59"/>
                  <a:pt x="35" y="59"/>
                  <a:pt x="35" y="59"/>
                </a:cubicBezTo>
                <a:cubicBezTo>
                  <a:pt x="33" y="57"/>
                  <a:pt x="33" y="57"/>
                  <a:pt x="33" y="57"/>
                </a:cubicBezTo>
                <a:cubicBezTo>
                  <a:pt x="32" y="56"/>
                  <a:pt x="31" y="55"/>
                  <a:pt x="31" y="54"/>
                </a:cubicBezTo>
                <a:cubicBezTo>
                  <a:pt x="31" y="53"/>
                  <a:pt x="31" y="52"/>
                  <a:pt x="32" y="51"/>
                </a:cubicBezTo>
                <a:cubicBezTo>
                  <a:pt x="34" y="49"/>
                  <a:pt x="34" y="49"/>
                  <a:pt x="34" y="49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25"/>
                  <a:pt x="0" y="25"/>
                  <a:pt x="0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32"/>
                  <a:pt x="9" y="32"/>
                  <a:pt x="9" y="32"/>
                </a:cubicBezTo>
                <a:cubicBezTo>
                  <a:pt x="17" y="32"/>
                  <a:pt x="17" y="32"/>
                  <a:pt x="17" y="32"/>
                </a:cubicBezTo>
                <a:cubicBezTo>
                  <a:pt x="17" y="25"/>
                  <a:pt x="17" y="25"/>
                  <a:pt x="17" y="25"/>
                </a:cubicBezTo>
                <a:cubicBezTo>
                  <a:pt x="50" y="25"/>
                  <a:pt x="50" y="25"/>
                  <a:pt x="50" y="25"/>
                </a:cubicBezTo>
                <a:cubicBezTo>
                  <a:pt x="50" y="28"/>
                  <a:pt x="50" y="28"/>
                  <a:pt x="50" y="28"/>
                </a:cubicBezTo>
                <a:cubicBezTo>
                  <a:pt x="55" y="21"/>
                  <a:pt x="55" y="21"/>
                  <a:pt x="55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6"/>
                  <a:pt x="0" y="6"/>
                  <a:pt x="0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1"/>
                  <a:pt x="23" y="0"/>
                  <a:pt x="24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4" y="1"/>
                  <a:pt x="44" y="1"/>
                </a:cubicBezTo>
                <a:cubicBezTo>
                  <a:pt x="44" y="6"/>
                  <a:pt x="44" y="6"/>
                  <a:pt x="44" y="6"/>
                </a:cubicBezTo>
                <a:cubicBezTo>
                  <a:pt x="66" y="6"/>
                  <a:pt x="66" y="6"/>
                  <a:pt x="66" y="6"/>
                </a:cubicBezTo>
                <a:cubicBezTo>
                  <a:pt x="66" y="21"/>
                  <a:pt x="66" y="21"/>
                  <a:pt x="66" y="21"/>
                </a:cubicBezTo>
                <a:cubicBezTo>
                  <a:pt x="64" y="21"/>
                  <a:pt x="64" y="21"/>
                  <a:pt x="64" y="21"/>
                </a:cubicBezTo>
                <a:cubicBezTo>
                  <a:pt x="77" y="31"/>
                  <a:pt x="77" y="31"/>
                  <a:pt x="77" y="31"/>
                </a:cubicBezTo>
                <a:cubicBezTo>
                  <a:pt x="78" y="32"/>
                  <a:pt x="79" y="33"/>
                  <a:pt x="79" y="34"/>
                </a:cubicBezTo>
                <a:cubicBezTo>
                  <a:pt x="79" y="36"/>
                  <a:pt x="79" y="37"/>
                  <a:pt x="78" y="38"/>
                </a:cubicBezTo>
                <a:cubicBezTo>
                  <a:pt x="77" y="39"/>
                  <a:pt x="77" y="39"/>
                  <a:pt x="77" y="39"/>
                </a:cubicBezTo>
                <a:cubicBezTo>
                  <a:pt x="79" y="41"/>
                  <a:pt x="79" y="41"/>
                  <a:pt x="79" y="41"/>
                </a:cubicBezTo>
                <a:cubicBezTo>
                  <a:pt x="80" y="42"/>
                  <a:pt x="80" y="43"/>
                  <a:pt x="81" y="44"/>
                </a:cubicBezTo>
                <a:close/>
                <a:moveTo>
                  <a:pt x="42" y="3"/>
                </a:moveTo>
                <a:cubicBezTo>
                  <a:pt x="25" y="3"/>
                  <a:pt x="25" y="3"/>
                  <a:pt x="25" y="3"/>
                </a:cubicBezTo>
                <a:cubicBezTo>
                  <a:pt x="25" y="6"/>
                  <a:pt x="25" y="6"/>
                  <a:pt x="25" y="6"/>
                </a:cubicBezTo>
                <a:cubicBezTo>
                  <a:pt x="42" y="6"/>
                  <a:pt x="42" y="6"/>
                  <a:pt x="42" y="6"/>
                </a:cubicBezTo>
                <a:lnTo>
                  <a:pt x="42" y="3"/>
                </a:lnTo>
                <a:close/>
                <a:moveTo>
                  <a:pt x="36" y="54"/>
                </a:moveTo>
                <a:cubicBezTo>
                  <a:pt x="41" y="57"/>
                  <a:pt x="41" y="57"/>
                  <a:pt x="41" y="57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2"/>
                  <a:pt x="43" y="50"/>
                  <a:pt x="42" y="48"/>
                </a:cubicBezTo>
                <a:cubicBezTo>
                  <a:pt x="56" y="30"/>
                  <a:pt x="56" y="30"/>
                  <a:pt x="56" y="30"/>
                </a:cubicBezTo>
                <a:cubicBezTo>
                  <a:pt x="58" y="31"/>
                  <a:pt x="60" y="31"/>
                  <a:pt x="62" y="30"/>
                </a:cubicBezTo>
                <a:cubicBezTo>
                  <a:pt x="62" y="30"/>
                  <a:pt x="62" y="30"/>
                  <a:pt x="62" y="30"/>
                </a:cubicBezTo>
                <a:cubicBezTo>
                  <a:pt x="62" y="30"/>
                  <a:pt x="63" y="30"/>
                  <a:pt x="63" y="29"/>
                </a:cubicBezTo>
                <a:cubicBezTo>
                  <a:pt x="69" y="33"/>
                  <a:pt x="69" y="33"/>
                  <a:pt x="69" y="33"/>
                </a:cubicBezTo>
                <a:cubicBezTo>
                  <a:pt x="68" y="34"/>
                  <a:pt x="68" y="34"/>
                  <a:pt x="68" y="35"/>
                </a:cubicBezTo>
                <a:cubicBezTo>
                  <a:pt x="72" y="38"/>
                  <a:pt x="72" y="38"/>
                  <a:pt x="72" y="38"/>
                </a:cubicBezTo>
                <a:cubicBezTo>
                  <a:pt x="75" y="35"/>
                  <a:pt x="75" y="35"/>
                  <a:pt x="75" y="35"/>
                </a:cubicBezTo>
                <a:cubicBezTo>
                  <a:pt x="60" y="23"/>
                  <a:pt x="60" y="23"/>
                  <a:pt x="60" y="23"/>
                </a:cubicBezTo>
                <a:lnTo>
                  <a:pt x="36" y="54"/>
                </a:lnTo>
                <a:close/>
                <a:moveTo>
                  <a:pt x="77" y="44"/>
                </a:moveTo>
                <a:cubicBezTo>
                  <a:pt x="62" y="33"/>
                  <a:pt x="62" y="33"/>
                  <a:pt x="62" y="33"/>
                </a:cubicBezTo>
                <a:cubicBezTo>
                  <a:pt x="38" y="63"/>
                  <a:pt x="38" y="63"/>
                  <a:pt x="38" y="63"/>
                </a:cubicBezTo>
                <a:cubicBezTo>
                  <a:pt x="53" y="75"/>
                  <a:pt x="53" y="75"/>
                  <a:pt x="53" y="75"/>
                </a:cubicBezTo>
                <a:lnTo>
                  <a:pt x="77" y="44"/>
                </a:lnTo>
                <a:close/>
                <a:moveTo>
                  <a:pt x="62" y="40"/>
                </a:moveTo>
                <a:cubicBezTo>
                  <a:pt x="63" y="40"/>
                  <a:pt x="64" y="39"/>
                  <a:pt x="65" y="38"/>
                </a:cubicBezTo>
                <a:cubicBezTo>
                  <a:pt x="71" y="42"/>
                  <a:pt x="71" y="42"/>
                  <a:pt x="71" y="42"/>
                </a:cubicBezTo>
                <a:cubicBezTo>
                  <a:pt x="70" y="44"/>
                  <a:pt x="69" y="45"/>
                  <a:pt x="69" y="46"/>
                </a:cubicBezTo>
                <a:cubicBezTo>
                  <a:pt x="70" y="48"/>
                  <a:pt x="70" y="49"/>
                  <a:pt x="71" y="50"/>
                </a:cubicBezTo>
                <a:cubicBezTo>
                  <a:pt x="57" y="68"/>
                  <a:pt x="57" y="68"/>
                  <a:pt x="57" y="68"/>
                </a:cubicBezTo>
                <a:cubicBezTo>
                  <a:pt x="56" y="67"/>
                  <a:pt x="55" y="67"/>
                  <a:pt x="53" y="67"/>
                </a:cubicBezTo>
                <a:cubicBezTo>
                  <a:pt x="52" y="67"/>
                  <a:pt x="51" y="68"/>
                  <a:pt x="50" y="69"/>
                </a:cubicBezTo>
                <a:cubicBezTo>
                  <a:pt x="45" y="65"/>
                  <a:pt x="45" y="65"/>
                  <a:pt x="45" y="65"/>
                </a:cubicBezTo>
                <a:cubicBezTo>
                  <a:pt x="45" y="64"/>
                  <a:pt x="46" y="63"/>
                  <a:pt x="46" y="61"/>
                </a:cubicBezTo>
                <a:cubicBezTo>
                  <a:pt x="45" y="60"/>
                  <a:pt x="45" y="59"/>
                  <a:pt x="44" y="58"/>
                </a:cubicBezTo>
                <a:cubicBezTo>
                  <a:pt x="58" y="39"/>
                  <a:pt x="58" y="39"/>
                  <a:pt x="58" y="39"/>
                </a:cubicBezTo>
                <a:cubicBezTo>
                  <a:pt x="59" y="40"/>
                  <a:pt x="61" y="41"/>
                  <a:pt x="62" y="40"/>
                </a:cubicBezTo>
                <a:close/>
                <a:moveTo>
                  <a:pt x="50" y="40"/>
                </a:moveTo>
                <a:cubicBezTo>
                  <a:pt x="49" y="42"/>
                  <a:pt x="48" y="44"/>
                  <a:pt x="50" y="46"/>
                </a:cubicBezTo>
                <a:cubicBezTo>
                  <a:pt x="56" y="38"/>
                  <a:pt x="56" y="38"/>
                  <a:pt x="56" y="38"/>
                </a:cubicBezTo>
                <a:cubicBezTo>
                  <a:pt x="53" y="38"/>
                  <a:pt x="51" y="38"/>
                  <a:pt x="50" y="40"/>
                </a:cubicBezTo>
                <a:close/>
                <a:moveTo>
                  <a:pt x="61" y="49"/>
                </a:moveTo>
                <a:cubicBezTo>
                  <a:pt x="60" y="48"/>
                  <a:pt x="58" y="47"/>
                  <a:pt x="56" y="47"/>
                </a:cubicBezTo>
                <a:cubicBezTo>
                  <a:pt x="54" y="47"/>
                  <a:pt x="53" y="48"/>
                  <a:pt x="52" y="49"/>
                </a:cubicBezTo>
                <a:cubicBezTo>
                  <a:pt x="51" y="50"/>
                  <a:pt x="51" y="52"/>
                  <a:pt x="51" y="54"/>
                </a:cubicBezTo>
                <a:cubicBezTo>
                  <a:pt x="51" y="55"/>
                  <a:pt x="52" y="57"/>
                  <a:pt x="54" y="58"/>
                </a:cubicBezTo>
                <a:cubicBezTo>
                  <a:pt x="56" y="60"/>
                  <a:pt x="57" y="60"/>
                  <a:pt x="59" y="60"/>
                </a:cubicBezTo>
                <a:cubicBezTo>
                  <a:pt x="61" y="60"/>
                  <a:pt x="62" y="60"/>
                  <a:pt x="63" y="58"/>
                </a:cubicBezTo>
                <a:cubicBezTo>
                  <a:pt x="64" y="57"/>
                  <a:pt x="65" y="55"/>
                  <a:pt x="64" y="54"/>
                </a:cubicBezTo>
                <a:cubicBezTo>
                  <a:pt x="64" y="52"/>
                  <a:pt x="63" y="50"/>
                  <a:pt x="61" y="49"/>
                </a:cubicBezTo>
                <a:close/>
              </a:path>
            </a:pathLst>
          </a:custGeom>
          <a:solidFill>
            <a:srgbClr val="506170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13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Freeform 192"/>
          <p:cNvSpPr>
            <a:spLocks noEditPoints="1"/>
          </p:cNvSpPr>
          <p:nvPr/>
        </p:nvSpPr>
        <p:spPr bwMode="auto">
          <a:xfrm>
            <a:off x="4245250" y="3415666"/>
            <a:ext cx="256324" cy="235626"/>
          </a:xfrm>
          <a:custGeom>
            <a:avLst/>
            <a:gdLst>
              <a:gd name="T0" fmla="*/ 161 w 161"/>
              <a:gd name="T1" fmla="*/ 10 h 148"/>
              <a:gd name="T2" fmla="*/ 161 w 161"/>
              <a:gd name="T3" fmla="*/ 148 h 148"/>
              <a:gd name="T4" fmla="*/ 0 w 161"/>
              <a:gd name="T5" fmla="*/ 148 h 148"/>
              <a:gd name="T6" fmla="*/ 0 w 161"/>
              <a:gd name="T7" fmla="*/ 10 h 148"/>
              <a:gd name="T8" fmla="*/ 29 w 161"/>
              <a:gd name="T9" fmla="*/ 10 h 148"/>
              <a:gd name="T10" fmla="*/ 29 w 161"/>
              <a:gd name="T11" fmla="*/ 0 h 148"/>
              <a:gd name="T12" fmla="*/ 55 w 161"/>
              <a:gd name="T13" fmla="*/ 0 h 148"/>
              <a:gd name="T14" fmla="*/ 55 w 161"/>
              <a:gd name="T15" fmla="*/ 10 h 148"/>
              <a:gd name="T16" fmla="*/ 108 w 161"/>
              <a:gd name="T17" fmla="*/ 10 h 148"/>
              <a:gd name="T18" fmla="*/ 108 w 161"/>
              <a:gd name="T19" fmla="*/ 0 h 148"/>
              <a:gd name="T20" fmla="*/ 133 w 161"/>
              <a:gd name="T21" fmla="*/ 0 h 148"/>
              <a:gd name="T22" fmla="*/ 133 w 161"/>
              <a:gd name="T23" fmla="*/ 10 h 148"/>
              <a:gd name="T24" fmla="*/ 161 w 161"/>
              <a:gd name="T25" fmla="*/ 10 h 148"/>
              <a:gd name="T26" fmla="*/ 149 w 161"/>
              <a:gd name="T27" fmla="*/ 36 h 148"/>
              <a:gd name="T28" fmla="*/ 13 w 161"/>
              <a:gd name="T29" fmla="*/ 36 h 148"/>
              <a:gd name="T30" fmla="*/ 13 w 161"/>
              <a:gd name="T31" fmla="*/ 134 h 148"/>
              <a:gd name="T32" fmla="*/ 149 w 161"/>
              <a:gd name="T33" fmla="*/ 134 h 148"/>
              <a:gd name="T34" fmla="*/ 149 w 161"/>
              <a:gd name="T35" fmla="*/ 36 h 148"/>
              <a:gd name="T36" fmla="*/ 27 w 161"/>
              <a:gd name="T37" fmla="*/ 75 h 148"/>
              <a:gd name="T38" fmla="*/ 53 w 161"/>
              <a:gd name="T39" fmla="*/ 75 h 148"/>
              <a:gd name="T40" fmla="*/ 53 w 161"/>
              <a:gd name="T41" fmla="*/ 49 h 148"/>
              <a:gd name="T42" fmla="*/ 27 w 161"/>
              <a:gd name="T43" fmla="*/ 49 h 148"/>
              <a:gd name="T44" fmla="*/ 27 w 161"/>
              <a:gd name="T45" fmla="*/ 75 h 148"/>
              <a:gd name="T46" fmla="*/ 27 w 161"/>
              <a:gd name="T47" fmla="*/ 119 h 148"/>
              <a:gd name="T48" fmla="*/ 53 w 161"/>
              <a:gd name="T49" fmla="*/ 119 h 148"/>
              <a:gd name="T50" fmla="*/ 53 w 161"/>
              <a:gd name="T51" fmla="*/ 91 h 148"/>
              <a:gd name="T52" fmla="*/ 27 w 161"/>
              <a:gd name="T53" fmla="*/ 91 h 148"/>
              <a:gd name="T54" fmla="*/ 27 w 161"/>
              <a:gd name="T55" fmla="*/ 119 h 148"/>
              <a:gd name="T56" fmla="*/ 68 w 161"/>
              <a:gd name="T57" fmla="*/ 75 h 148"/>
              <a:gd name="T58" fmla="*/ 94 w 161"/>
              <a:gd name="T59" fmla="*/ 75 h 148"/>
              <a:gd name="T60" fmla="*/ 94 w 161"/>
              <a:gd name="T61" fmla="*/ 49 h 148"/>
              <a:gd name="T62" fmla="*/ 66 w 161"/>
              <a:gd name="T63" fmla="*/ 49 h 148"/>
              <a:gd name="T64" fmla="*/ 68 w 161"/>
              <a:gd name="T65" fmla="*/ 75 h 148"/>
              <a:gd name="T66" fmla="*/ 68 w 161"/>
              <a:gd name="T67" fmla="*/ 119 h 148"/>
              <a:gd name="T68" fmla="*/ 94 w 161"/>
              <a:gd name="T69" fmla="*/ 119 h 148"/>
              <a:gd name="T70" fmla="*/ 94 w 161"/>
              <a:gd name="T71" fmla="*/ 91 h 148"/>
              <a:gd name="T72" fmla="*/ 66 w 161"/>
              <a:gd name="T73" fmla="*/ 91 h 148"/>
              <a:gd name="T74" fmla="*/ 68 w 161"/>
              <a:gd name="T75" fmla="*/ 119 h 148"/>
              <a:gd name="T76" fmla="*/ 110 w 161"/>
              <a:gd name="T77" fmla="*/ 75 h 148"/>
              <a:gd name="T78" fmla="*/ 135 w 161"/>
              <a:gd name="T79" fmla="*/ 75 h 148"/>
              <a:gd name="T80" fmla="*/ 135 w 161"/>
              <a:gd name="T81" fmla="*/ 49 h 148"/>
              <a:gd name="T82" fmla="*/ 110 w 161"/>
              <a:gd name="T83" fmla="*/ 49 h 148"/>
              <a:gd name="T84" fmla="*/ 110 w 161"/>
              <a:gd name="T85" fmla="*/ 75 h 148"/>
              <a:gd name="T86" fmla="*/ 110 w 161"/>
              <a:gd name="T87" fmla="*/ 119 h 148"/>
              <a:gd name="T88" fmla="*/ 135 w 161"/>
              <a:gd name="T89" fmla="*/ 119 h 148"/>
              <a:gd name="T90" fmla="*/ 135 w 161"/>
              <a:gd name="T91" fmla="*/ 91 h 148"/>
              <a:gd name="T92" fmla="*/ 110 w 161"/>
              <a:gd name="T93" fmla="*/ 91 h 148"/>
              <a:gd name="T94" fmla="*/ 110 w 161"/>
              <a:gd name="T95" fmla="*/ 1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61" h="148">
                <a:moveTo>
                  <a:pt x="161" y="10"/>
                </a:moveTo>
                <a:lnTo>
                  <a:pt x="161" y="148"/>
                </a:lnTo>
                <a:lnTo>
                  <a:pt x="0" y="148"/>
                </a:lnTo>
                <a:lnTo>
                  <a:pt x="0" y="10"/>
                </a:lnTo>
                <a:lnTo>
                  <a:pt x="29" y="10"/>
                </a:lnTo>
                <a:lnTo>
                  <a:pt x="29" y="0"/>
                </a:lnTo>
                <a:lnTo>
                  <a:pt x="55" y="0"/>
                </a:lnTo>
                <a:lnTo>
                  <a:pt x="55" y="10"/>
                </a:lnTo>
                <a:lnTo>
                  <a:pt x="108" y="10"/>
                </a:lnTo>
                <a:lnTo>
                  <a:pt x="108" y="0"/>
                </a:lnTo>
                <a:lnTo>
                  <a:pt x="133" y="0"/>
                </a:lnTo>
                <a:lnTo>
                  <a:pt x="133" y="10"/>
                </a:lnTo>
                <a:lnTo>
                  <a:pt x="161" y="10"/>
                </a:lnTo>
                <a:close/>
                <a:moveTo>
                  <a:pt x="149" y="36"/>
                </a:moveTo>
                <a:lnTo>
                  <a:pt x="13" y="36"/>
                </a:lnTo>
                <a:lnTo>
                  <a:pt x="13" y="134"/>
                </a:lnTo>
                <a:lnTo>
                  <a:pt x="149" y="134"/>
                </a:lnTo>
                <a:lnTo>
                  <a:pt x="149" y="36"/>
                </a:lnTo>
                <a:close/>
                <a:moveTo>
                  <a:pt x="27" y="75"/>
                </a:moveTo>
                <a:lnTo>
                  <a:pt x="53" y="75"/>
                </a:lnTo>
                <a:lnTo>
                  <a:pt x="53" y="49"/>
                </a:lnTo>
                <a:lnTo>
                  <a:pt x="27" y="49"/>
                </a:lnTo>
                <a:lnTo>
                  <a:pt x="27" y="75"/>
                </a:lnTo>
                <a:close/>
                <a:moveTo>
                  <a:pt x="27" y="119"/>
                </a:moveTo>
                <a:lnTo>
                  <a:pt x="53" y="119"/>
                </a:lnTo>
                <a:lnTo>
                  <a:pt x="53" y="91"/>
                </a:lnTo>
                <a:lnTo>
                  <a:pt x="27" y="91"/>
                </a:lnTo>
                <a:lnTo>
                  <a:pt x="27" y="119"/>
                </a:lnTo>
                <a:close/>
                <a:moveTo>
                  <a:pt x="68" y="75"/>
                </a:moveTo>
                <a:lnTo>
                  <a:pt x="94" y="75"/>
                </a:lnTo>
                <a:lnTo>
                  <a:pt x="94" y="49"/>
                </a:lnTo>
                <a:lnTo>
                  <a:pt x="66" y="49"/>
                </a:lnTo>
                <a:lnTo>
                  <a:pt x="68" y="75"/>
                </a:lnTo>
                <a:close/>
                <a:moveTo>
                  <a:pt x="68" y="119"/>
                </a:moveTo>
                <a:lnTo>
                  <a:pt x="94" y="119"/>
                </a:lnTo>
                <a:lnTo>
                  <a:pt x="94" y="91"/>
                </a:lnTo>
                <a:lnTo>
                  <a:pt x="66" y="91"/>
                </a:lnTo>
                <a:lnTo>
                  <a:pt x="68" y="119"/>
                </a:lnTo>
                <a:close/>
                <a:moveTo>
                  <a:pt x="110" y="75"/>
                </a:moveTo>
                <a:lnTo>
                  <a:pt x="135" y="75"/>
                </a:lnTo>
                <a:lnTo>
                  <a:pt x="135" y="49"/>
                </a:lnTo>
                <a:lnTo>
                  <a:pt x="110" y="49"/>
                </a:lnTo>
                <a:lnTo>
                  <a:pt x="110" y="75"/>
                </a:lnTo>
                <a:close/>
                <a:moveTo>
                  <a:pt x="110" y="119"/>
                </a:moveTo>
                <a:lnTo>
                  <a:pt x="135" y="119"/>
                </a:lnTo>
                <a:lnTo>
                  <a:pt x="135" y="91"/>
                </a:lnTo>
                <a:lnTo>
                  <a:pt x="110" y="91"/>
                </a:lnTo>
                <a:lnTo>
                  <a:pt x="110" y="119"/>
                </a:lnTo>
                <a:close/>
              </a:path>
            </a:pathLst>
          </a:custGeom>
          <a:solidFill>
            <a:srgbClr val="506170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13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Rectangle 54"/>
          <p:cNvSpPr/>
          <p:nvPr/>
        </p:nvSpPr>
        <p:spPr>
          <a:xfrm>
            <a:off x="4098354" y="5047663"/>
            <a:ext cx="550119" cy="550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Rectangle 122"/>
          <p:cNvSpPr>
            <a:spLocks noChangeArrowheads="1"/>
          </p:cNvSpPr>
          <p:nvPr/>
        </p:nvSpPr>
        <p:spPr bwMode="auto">
          <a:xfrm>
            <a:off x="4784545" y="5301725"/>
            <a:ext cx="768147" cy="3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16" tIns="45708" rIns="91416" bIns="45708" numCol="1" anchor="t" anchorCtr="0" compatLnSpc="1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Oval 60"/>
          <p:cNvSpPr/>
          <p:nvPr/>
        </p:nvSpPr>
        <p:spPr>
          <a:xfrm>
            <a:off x="5520749" y="5265585"/>
            <a:ext cx="98484" cy="98484"/>
          </a:xfrm>
          <a:prstGeom prst="ellipse">
            <a:avLst/>
          </a:prstGeom>
          <a:solidFill>
            <a:srgbClr val="50617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Freeform 102"/>
          <p:cNvSpPr>
            <a:spLocks noEditPoints="1"/>
          </p:cNvSpPr>
          <p:nvPr/>
        </p:nvSpPr>
        <p:spPr bwMode="auto">
          <a:xfrm>
            <a:off x="4243580" y="5187441"/>
            <a:ext cx="257994" cy="254769"/>
          </a:xfrm>
          <a:custGeom>
            <a:avLst/>
            <a:gdLst>
              <a:gd name="T0" fmla="*/ 0 w 81"/>
              <a:gd name="T1" fmla="*/ 26 h 80"/>
              <a:gd name="T2" fmla="*/ 17 w 81"/>
              <a:gd name="T3" fmla="*/ 2 h 80"/>
              <a:gd name="T4" fmla="*/ 25 w 81"/>
              <a:gd name="T5" fmla="*/ 1 h 80"/>
              <a:gd name="T6" fmla="*/ 30 w 81"/>
              <a:gd name="T7" fmla="*/ 8 h 80"/>
              <a:gd name="T8" fmla="*/ 13 w 81"/>
              <a:gd name="T9" fmla="*/ 31 h 80"/>
              <a:gd name="T10" fmla="*/ 5 w 81"/>
              <a:gd name="T11" fmla="*/ 32 h 80"/>
              <a:gd name="T12" fmla="*/ 74 w 81"/>
              <a:gd name="T13" fmla="*/ 45 h 80"/>
              <a:gd name="T14" fmla="*/ 49 w 81"/>
              <a:gd name="T15" fmla="*/ 72 h 80"/>
              <a:gd name="T16" fmla="*/ 41 w 81"/>
              <a:gd name="T17" fmla="*/ 67 h 80"/>
              <a:gd name="T18" fmla="*/ 30 w 81"/>
              <a:gd name="T19" fmla="*/ 80 h 80"/>
              <a:gd name="T20" fmla="*/ 28 w 81"/>
              <a:gd name="T21" fmla="*/ 80 h 80"/>
              <a:gd name="T22" fmla="*/ 2 w 81"/>
              <a:gd name="T23" fmla="*/ 55 h 80"/>
              <a:gd name="T24" fmla="*/ 18 w 81"/>
              <a:gd name="T25" fmla="*/ 40 h 80"/>
              <a:gd name="T26" fmla="*/ 51 w 81"/>
              <a:gd name="T27" fmla="*/ 67 h 80"/>
              <a:gd name="T28" fmla="*/ 42 w 81"/>
              <a:gd name="T29" fmla="*/ 48 h 80"/>
              <a:gd name="T30" fmla="*/ 59 w 81"/>
              <a:gd name="T31" fmla="*/ 57 h 80"/>
              <a:gd name="T32" fmla="*/ 53 w 81"/>
              <a:gd name="T33" fmla="*/ 44 h 80"/>
              <a:gd name="T34" fmla="*/ 65 w 81"/>
              <a:gd name="T35" fmla="*/ 49 h 80"/>
              <a:gd name="T36" fmla="*/ 58 w 81"/>
              <a:gd name="T37" fmla="*/ 34 h 80"/>
              <a:gd name="T38" fmla="*/ 33 w 81"/>
              <a:gd name="T39" fmla="*/ 32 h 80"/>
              <a:gd name="T40" fmla="*/ 23 w 81"/>
              <a:gd name="T41" fmla="*/ 38 h 80"/>
              <a:gd name="T42" fmla="*/ 22 w 81"/>
              <a:gd name="T43" fmla="*/ 27 h 80"/>
              <a:gd name="T44" fmla="*/ 31 w 81"/>
              <a:gd name="T45" fmla="*/ 20 h 80"/>
              <a:gd name="T46" fmla="*/ 38 w 81"/>
              <a:gd name="T47" fmla="*/ 19 h 80"/>
              <a:gd name="T48" fmla="*/ 44 w 81"/>
              <a:gd name="T49" fmla="*/ 16 h 80"/>
              <a:gd name="T50" fmla="*/ 47 w 81"/>
              <a:gd name="T51" fmla="*/ 17 h 80"/>
              <a:gd name="T52" fmla="*/ 44 w 81"/>
              <a:gd name="T53" fmla="*/ 20 h 80"/>
              <a:gd name="T54" fmla="*/ 38 w 81"/>
              <a:gd name="T55" fmla="*/ 22 h 80"/>
              <a:gd name="T56" fmla="*/ 32 w 81"/>
              <a:gd name="T57" fmla="*/ 23 h 80"/>
              <a:gd name="T58" fmla="*/ 25 w 81"/>
              <a:gd name="T59" fmla="*/ 29 h 80"/>
              <a:gd name="T60" fmla="*/ 24 w 81"/>
              <a:gd name="T61" fmla="*/ 35 h 80"/>
              <a:gd name="T62" fmla="*/ 28 w 81"/>
              <a:gd name="T63" fmla="*/ 33 h 80"/>
              <a:gd name="T64" fmla="*/ 32 w 81"/>
              <a:gd name="T65" fmla="*/ 28 h 80"/>
              <a:gd name="T66" fmla="*/ 36 w 81"/>
              <a:gd name="T67" fmla="*/ 31 h 80"/>
              <a:gd name="T68" fmla="*/ 48 w 81"/>
              <a:gd name="T69" fmla="*/ 35 h 80"/>
              <a:gd name="T70" fmla="*/ 59 w 81"/>
              <a:gd name="T71" fmla="*/ 31 h 80"/>
              <a:gd name="T72" fmla="*/ 75 w 81"/>
              <a:gd name="T73" fmla="*/ 43 h 80"/>
              <a:gd name="T74" fmla="*/ 74 w 81"/>
              <a:gd name="T75" fmla="*/ 45 h 80"/>
              <a:gd name="T76" fmla="*/ 17 w 81"/>
              <a:gd name="T77" fmla="*/ 44 h 80"/>
              <a:gd name="T78" fmla="*/ 13 w 81"/>
              <a:gd name="T79" fmla="*/ 61 h 80"/>
              <a:gd name="T80" fmla="*/ 24 w 81"/>
              <a:gd name="T81" fmla="*/ 54 h 80"/>
              <a:gd name="T82" fmla="*/ 20 w 81"/>
              <a:gd name="T83" fmla="*/ 68 h 80"/>
              <a:gd name="T84" fmla="*/ 32 w 81"/>
              <a:gd name="T85" fmla="*/ 61 h 80"/>
              <a:gd name="T86" fmla="*/ 28 w 81"/>
              <a:gd name="T87" fmla="*/ 75 h 80"/>
              <a:gd name="T88" fmla="*/ 81 w 81"/>
              <a:gd name="T89" fmla="*/ 22 h 80"/>
              <a:gd name="T90" fmla="*/ 77 w 81"/>
              <a:gd name="T91" fmla="*/ 29 h 80"/>
              <a:gd name="T92" fmla="*/ 69 w 81"/>
              <a:gd name="T93" fmla="*/ 30 h 80"/>
              <a:gd name="T94" fmla="*/ 48 w 81"/>
              <a:gd name="T95" fmla="*/ 9 h 80"/>
              <a:gd name="T96" fmla="*/ 52 w 81"/>
              <a:gd name="T97" fmla="*/ 2 h 80"/>
              <a:gd name="T98" fmla="*/ 60 w 81"/>
              <a:gd name="T99" fmla="*/ 1 h 80"/>
              <a:gd name="T100" fmla="*/ 81 w 81"/>
              <a:gd name="T101" fmla="*/ 22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1" h="80">
                <a:moveTo>
                  <a:pt x="2" y="30"/>
                </a:moveTo>
                <a:cubicBezTo>
                  <a:pt x="1" y="29"/>
                  <a:pt x="0" y="27"/>
                  <a:pt x="0" y="26"/>
                </a:cubicBezTo>
                <a:cubicBezTo>
                  <a:pt x="0" y="24"/>
                  <a:pt x="0" y="22"/>
                  <a:pt x="1" y="21"/>
                </a:cubicBezTo>
                <a:cubicBezTo>
                  <a:pt x="17" y="2"/>
                  <a:pt x="17" y="2"/>
                  <a:pt x="17" y="2"/>
                </a:cubicBezTo>
                <a:cubicBezTo>
                  <a:pt x="18" y="1"/>
                  <a:pt x="19" y="0"/>
                  <a:pt x="21" y="0"/>
                </a:cubicBezTo>
                <a:cubicBezTo>
                  <a:pt x="22" y="0"/>
                  <a:pt x="24" y="0"/>
                  <a:pt x="25" y="1"/>
                </a:cubicBezTo>
                <a:cubicBezTo>
                  <a:pt x="28" y="4"/>
                  <a:pt x="28" y="4"/>
                  <a:pt x="28" y="4"/>
                </a:cubicBezTo>
                <a:cubicBezTo>
                  <a:pt x="29" y="5"/>
                  <a:pt x="30" y="6"/>
                  <a:pt x="30" y="8"/>
                </a:cubicBezTo>
                <a:cubicBezTo>
                  <a:pt x="30" y="9"/>
                  <a:pt x="30" y="11"/>
                  <a:pt x="29" y="12"/>
                </a:cubicBezTo>
                <a:cubicBezTo>
                  <a:pt x="13" y="31"/>
                  <a:pt x="13" y="31"/>
                  <a:pt x="13" y="31"/>
                </a:cubicBezTo>
                <a:cubicBezTo>
                  <a:pt x="12" y="32"/>
                  <a:pt x="11" y="33"/>
                  <a:pt x="9" y="33"/>
                </a:cubicBezTo>
                <a:cubicBezTo>
                  <a:pt x="8" y="34"/>
                  <a:pt x="6" y="33"/>
                  <a:pt x="5" y="32"/>
                </a:cubicBezTo>
                <a:lnTo>
                  <a:pt x="2" y="30"/>
                </a:lnTo>
                <a:close/>
                <a:moveTo>
                  <a:pt x="74" y="45"/>
                </a:moveTo>
                <a:cubicBezTo>
                  <a:pt x="52" y="71"/>
                  <a:pt x="52" y="71"/>
                  <a:pt x="52" y="71"/>
                </a:cubicBezTo>
                <a:cubicBezTo>
                  <a:pt x="51" y="72"/>
                  <a:pt x="50" y="72"/>
                  <a:pt x="49" y="72"/>
                </a:cubicBezTo>
                <a:cubicBezTo>
                  <a:pt x="42" y="66"/>
                  <a:pt x="42" y="66"/>
                  <a:pt x="42" y="66"/>
                </a:cubicBezTo>
                <a:cubicBezTo>
                  <a:pt x="41" y="67"/>
                  <a:pt x="41" y="67"/>
                  <a:pt x="41" y="67"/>
                </a:cubicBezTo>
                <a:cubicBezTo>
                  <a:pt x="41" y="67"/>
                  <a:pt x="41" y="67"/>
                  <a:pt x="41" y="67"/>
                </a:cubicBezTo>
                <a:cubicBezTo>
                  <a:pt x="30" y="80"/>
                  <a:pt x="30" y="80"/>
                  <a:pt x="30" y="80"/>
                </a:cubicBezTo>
                <a:cubicBezTo>
                  <a:pt x="30" y="80"/>
                  <a:pt x="29" y="80"/>
                  <a:pt x="29" y="80"/>
                </a:cubicBezTo>
                <a:cubicBezTo>
                  <a:pt x="28" y="80"/>
                  <a:pt x="28" y="80"/>
                  <a:pt x="28" y="80"/>
                </a:cubicBezTo>
                <a:cubicBezTo>
                  <a:pt x="2" y="58"/>
                  <a:pt x="2" y="58"/>
                  <a:pt x="2" y="58"/>
                </a:cubicBezTo>
                <a:cubicBezTo>
                  <a:pt x="1" y="57"/>
                  <a:pt x="1" y="56"/>
                  <a:pt x="2" y="55"/>
                </a:cubicBezTo>
                <a:cubicBezTo>
                  <a:pt x="15" y="40"/>
                  <a:pt x="15" y="40"/>
                  <a:pt x="15" y="40"/>
                </a:cubicBezTo>
                <a:cubicBezTo>
                  <a:pt x="16" y="39"/>
                  <a:pt x="17" y="39"/>
                  <a:pt x="18" y="40"/>
                </a:cubicBezTo>
                <a:cubicBezTo>
                  <a:pt x="18" y="40"/>
                  <a:pt x="18" y="40"/>
                  <a:pt x="18" y="40"/>
                </a:cubicBezTo>
                <a:cubicBezTo>
                  <a:pt x="51" y="67"/>
                  <a:pt x="51" y="67"/>
                  <a:pt x="51" y="67"/>
                </a:cubicBezTo>
                <a:cubicBezTo>
                  <a:pt x="56" y="60"/>
                  <a:pt x="56" y="60"/>
                  <a:pt x="56" y="60"/>
                </a:cubicBezTo>
                <a:cubicBezTo>
                  <a:pt x="42" y="48"/>
                  <a:pt x="42" y="48"/>
                  <a:pt x="42" y="48"/>
                </a:cubicBezTo>
                <a:cubicBezTo>
                  <a:pt x="44" y="45"/>
                  <a:pt x="44" y="45"/>
                  <a:pt x="44" y="45"/>
                </a:cubicBezTo>
                <a:cubicBezTo>
                  <a:pt x="59" y="57"/>
                  <a:pt x="59" y="57"/>
                  <a:pt x="59" y="57"/>
                </a:cubicBezTo>
                <a:cubicBezTo>
                  <a:pt x="63" y="52"/>
                  <a:pt x="63" y="52"/>
                  <a:pt x="63" y="52"/>
                </a:cubicBezTo>
                <a:cubicBezTo>
                  <a:pt x="53" y="44"/>
                  <a:pt x="53" y="44"/>
                  <a:pt x="53" y="44"/>
                </a:cubicBezTo>
                <a:cubicBezTo>
                  <a:pt x="55" y="41"/>
                  <a:pt x="55" y="41"/>
                  <a:pt x="55" y="41"/>
                </a:cubicBezTo>
                <a:cubicBezTo>
                  <a:pt x="65" y="49"/>
                  <a:pt x="65" y="49"/>
                  <a:pt x="65" y="49"/>
                </a:cubicBezTo>
                <a:cubicBezTo>
                  <a:pt x="70" y="44"/>
                  <a:pt x="70" y="44"/>
                  <a:pt x="70" y="44"/>
                </a:cubicBezTo>
                <a:cubicBezTo>
                  <a:pt x="58" y="34"/>
                  <a:pt x="58" y="34"/>
                  <a:pt x="58" y="34"/>
                </a:cubicBezTo>
                <a:cubicBezTo>
                  <a:pt x="55" y="37"/>
                  <a:pt x="52" y="39"/>
                  <a:pt x="49" y="39"/>
                </a:cubicBezTo>
                <a:cubicBezTo>
                  <a:pt x="44" y="39"/>
                  <a:pt x="38" y="37"/>
                  <a:pt x="33" y="32"/>
                </a:cubicBezTo>
                <a:cubicBezTo>
                  <a:pt x="31" y="35"/>
                  <a:pt x="29" y="37"/>
                  <a:pt x="27" y="38"/>
                </a:cubicBezTo>
                <a:cubicBezTo>
                  <a:pt x="25" y="39"/>
                  <a:pt x="24" y="39"/>
                  <a:pt x="23" y="38"/>
                </a:cubicBezTo>
                <a:cubicBezTo>
                  <a:pt x="21" y="38"/>
                  <a:pt x="20" y="36"/>
                  <a:pt x="19" y="35"/>
                </a:cubicBezTo>
                <a:cubicBezTo>
                  <a:pt x="19" y="33"/>
                  <a:pt x="20" y="30"/>
                  <a:pt x="22" y="27"/>
                </a:cubicBezTo>
                <a:cubicBezTo>
                  <a:pt x="23" y="25"/>
                  <a:pt x="25" y="23"/>
                  <a:pt x="26" y="22"/>
                </a:cubicBezTo>
                <a:cubicBezTo>
                  <a:pt x="27" y="21"/>
                  <a:pt x="29" y="20"/>
                  <a:pt x="31" y="20"/>
                </a:cubicBezTo>
                <a:cubicBezTo>
                  <a:pt x="32" y="19"/>
                  <a:pt x="33" y="19"/>
                  <a:pt x="34" y="19"/>
                </a:cubicBezTo>
                <a:cubicBezTo>
                  <a:pt x="35" y="19"/>
                  <a:pt x="36" y="19"/>
                  <a:pt x="38" y="19"/>
                </a:cubicBezTo>
                <a:cubicBezTo>
                  <a:pt x="39" y="19"/>
                  <a:pt x="40" y="19"/>
                  <a:pt x="40" y="19"/>
                </a:cubicBezTo>
                <a:cubicBezTo>
                  <a:pt x="42" y="18"/>
                  <a:pt x="43" y="17"/>
                  <a:pt x="44" y="16"/>
                </a:cubicBezTo>
                <a:cubicBezTo>
                  <a:pt x="44" y="15"/>
                  <a:pt x="45" y="14"/>
                  <a:pt x="46" y="15"/>
                </a:cubicBezTo>
                <a:cubicBezTo>
                  <a:pt x="47" y="15"/>
                  <a:pt x="48" y="16"/>
                  <a:pt x="47" y="17"/>
                </a:cubicBezTo>
                <a:cubicBezTo>
                  <a:pt x="47" y="17"/>
                  <a:pt x="47" y="18"/>
                  <a:pt x="46" y="18"/>
                </a:cubicBezTo>
                <a:cubicBezTo>
                  <a:pt x="46" y="19"/>
                  <a:pt x="45" y="20"/>
                  <a:pt x="44" y="20"/>
                </a:cubicBezTo>
                <a:cubicBezTo>
                  <a:pt x="43" y="21"/>
                  <a:pt x="42" y="22"/>
                  <a:pt x="41" y="22"/>
                </a:cubicBezTo>
                <a:cubicBezTo>
                  <a:pt x="40" y="22"/>
                  <a:pt x="39" y="22"/>
                  <a:pt x="38" y="22"/>
                </a:cubicBezTo>
                <a:cubicBezTo>
                  <a:pt x="36" y="22"/>
                  <a:pt x="35" y="22"/>
                  <a:pt x="35" y="22"/>
                </a:cubicBezTo>
                <a:cubicBezTo>
                  <a:pt x="34" y="22"/>
                  <a:pt x="33" y="23"/>
                  <a:pt x="32" y="23"/>
                </a:cubicBezTo>
                <a:cubicBezTo>
                  <a:pt x="30" y="23"/>
                  <a:pt x="29" y="24"/>
                  <a:pt x="28" y="25"/>
                </a:cubicBezTo>
                <a:cubicBezTo>
                  <a:pt x="27" y="26"/>
                  <a:pt x="26" y="27"/>
                  <a:pt x="25" y="29"/>
                </a:cubicBezTo>
                <a:cubicBezTo>
                  <a:pt x="23" y="31"/>
                  <a:pt x="23" y="33"/>
                  <a:pt x="23" y="34"/>
                </a:cubicBezTo>
                <a:cubicBezTo>
                  <a:pt x="23" y="34"/>
                  <a:pt x="23" y="35"/>
                  <a:pt x="24" y="35"/>
                </a:cubicBezTo>
                <a:cubicBezTo>
                  <a:pt x="24" y="35"/>
                  <a:pt x="25" y="35"/>
                  <a:pt x="25" y="35"/>
                </a:cubicBezTo>
                <a:cubicBezTo>
                  <a:pt x="26" y="35"/>
                  <a:pt x="27" y="34"/>
                  <a:pt x="28" y="33"/>
                </a:cubicBezTo>
                <a:cubicBezTo>
                  <a:pt x="29" y="32"/>
                  <a:pt x="30" y="30"/>
                  <a:pt x="31" y="29"/>
                </a:cubicBezTo>
                <a:cubicBezTo>
                  <a:pt x="31" y="29"/>
                  <a:pt x="32" y="28"/>
                  <a:pt x="32" y="28"/>
                </a:cubicBezTo>
                <a:cubicBezTo>
                  <a:pt x="33" y="28"/>
                  <a:pt x="33" y="28"/>
                  <a:pt x="34" y="29"/>
                </a:cubicBezTo>
                <a:cubicBezTo>
                  <a:pt x="34" y="29"/>
                  <a:pt x="35" y="30"/>
                  <a:pt x="36" y="31"/>
                </a:cubicBezTo>
                <a:cubicBezTo>
                  <a:pt x="37" y="31"/>
                  <a:pt x="39" y="32"/>
                  <a:pt x="41" y="34"/>
                </a:cubicBezTo>
                <a:cubicBezTo>
                  <a:pt x="44" y="35"/>
                  <a:pt x="46" y="36"/>
                  <a:pt x="48" y="35"/>
                </a:cubicBezTo>
                <a:cubicBezTo>
                  <a:pt x="51" y="35"/>
                  <a:pt x="54" y="34"/>
                  <a:pt x="56" y="31"/>
                </a:cubicBezTo>
                <a:cubicBezTo>
                  <a:pt x="57" y="30"/>
                  <a:pt x="58" y="30"/>
                  <a:pt x="59" y="31"/>
                </a:cubicBezTo>
                <a:cubicBezTo>
                  <a:pt x="74" y="42"/>
                  <a:pt x="74" y="42"/>
                  <a:pt x="74" y="42"/>
                </a:cubicBezTo>
                <a:cubicBezTo>
                  <a:pt x="74" y="42"/>
                  <a:pt x="74" y="43"/>
                  <a:pt x="75" y="43"/>
                </a:cubicBezTo>
                <a:cubicBezTo>
                  <a:pt x="75" y="44"/>
                  <a:pt x="75" y="44"/>
                  <a:pt x="75" y="44"/>
                </a:cubicBezTo>
                <a:cubicBezTo>
                  <a:pt x="75" y="44"/>
                  <a:pt x="74" y="44"/>
                  <a:pt x="74" y="45"/>
                </a:cubicBezTo>
                <a:close/>
                <a:moveTo>
                  <a:pt x="40" y="63"/>
                </a:moveTo>
                <a:cubicBezTo>
                  <a:pt x="17" y="44"/>
                  <a:pt x="17" y="44"/>
                  <a:pt x="17" y="44"/>
                </a:cubicBezTo>
                <a:cubicBezTo>
                  <a:pt x="6" y="56"/>
                  <a:pt x="6" y="56"/>
                  <a:pt x="6" y="56"/>
                </a:cubicBezTo>
                <a:cubicBezTo>
                  <a:pt x="13" y="61"/>
                  <a:pt x="13" y="61"/>
                  <a:pt x="13" y="61"/>
                </a:cubicBezTo>
                <a:cubicBezTo>
                  <a:pt x="21" y="52"/>
                  <a:pt x="21" y="52"/>
                  <a:pt x="21" y="52"/>
                </a:cubicBezTo>
                <a:cubicBezTo>
                  <a:pt x="24" y="54"/>
                  <a:pt x="24" y="54"/>
                  <a:pt x="24" y="54"/>
                </a:cubicBezTo>
                <a:cubicBezTo>
                  <a:pt x="15" y="64"/>
                  <a:pt x="15" y="64"/>
                  <a:pt x="15" y="64"/>
                </a:cubicBezTo>
                <a:cubicBezTo>
                  <a:pt x="20" y="68"/>
                  <a:pt x="20" y="68"/>
                  <a:pt x="20" y="68"/>
                </a:cubicBezTo>
                <a:cubicBezTo>
                  <a:pt x="29" y="59"/>
                  <a:pt x="29" y="59"/>
                  <a:pt x="29" y="59"/>
                </a:cubicBezTo>
                <a:cubicBezTo>
                  <a:pt x="32" y="61"/>
                  <a:pt x="32" y="61"/>
                  <a:pt x="32" y="61"/>
                </a:cubicBezTo>
                <a:cubicBezTo>
                  <a:pt x="23" y="71"/>
                  <a:pt x="23" y="71"/>
                  <a:pt x="23" y="71"/>
                </a:cubicBezTo>
                <a:cubicBezTo>
                  <a:pt x="28" y="75"/>
                  <a:pt x="28" y="75"/>
                  <a:pt x="28" y="75"/>
                </a:cubicBezTo>
                <a:lnTo>
                  <a:pt x="40" y="63"/>
                </a:lnTo>
                <a:close/>
                <a:moveTo>
                  <a:pt x="81" y="22"/>
                </a:moveTo>
                <a:cubicBezTo>
                  <a:pt x="81" y="23"/>
                  <a:pt x="80" y="25"/>
                  <a:pt x="79" y="26"/>
                </a:cubicBezTo>
                <a:cubicBezTo>
                  <a:pt x="77" y="29"/>
                  <a:pt x="77" y="29"/>
                  <a:pt x="77" y="29"/>
                </a:cubicBezTo>
                <a:cubicBezTo>
                  <a:pt x="76" y="30"/>
                  <a:pt x="74" y="31"/>
                  <a:pt x="73" y="31"/>
                </a:cubicBezTo>
                <a:cubicBezTo>
                  <a:pt x="71" y="31"/>
                  <a:pt x="70" y="31"/>
                  <a:pt x="69" y="30"/>
                </a:cubicBezTo>
                <a:cubicBezTo>
                  <a:pt x="50" y="13"/>
                  <a:pt x="50" y="13"/>
                  <a:pt x="50" y="13"/>
                </a:cubicBezTo>
                <a:cubicBezTo>
                  <a:pt x="49" y="12"/>
                  <a:pt x="48" y="11"/>
                  <a:pt x="48" y="9"/>
                </a:cubicBezTo>
                <a:cubicBezTo>
                  <a:pt x="48" y="8"/>
                  <a:pt x="48" y="6"/>
                  <a:pt x="49" y="5"/>
                </a:cubicBezTo>
                <a:cubicBezTo>
                  <a:pt x="52" y="2"/>
                  <a:pt x="52" y="2"/>
                  <a:pt x="52" y="2"/>
                </a:cubicBezTo>
                <a:cubicBezTo>
                  <a:pt x="53" y="1"/>
                  <a:pt x="54" y="0"/>
                  <a:pt x="56" y="0"/>
                </a:cubicBezTo>
                <a:cubicBezTo>
                  <a:pt x="57" y="0"/>
                  <a:pt x="59" y="1"/>
                  <a:pt x="60" y="1"/>
                </a:cubicBezTo>
                <a:cubicBezTo>
                  <a:pt x="79" y="18"/>
                  <a:pt x="79" y="18"/>
                  <a:pt x="79" y="18"/>
                </a:cubicBezTo>
                <a:cubicBezTo>
                  <a:pt x="80" y="19"/>
                  <a:pt x="81" y="20"/>
                  <a:pt x="81" y="22"/>
                </a:cubicBezTo>
                <a:close/>
              </a:path>
            </a:pathLst>
          </a:custGeom>
          <a:solidFill>
            <a:srgbClr val="506170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13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TextBox 49"/>
          <p:cNvSpPr txBox="1"/>
          <p:nvPr/>
        </p:nvSpPr>
        <p:spPr>
          <a:xfrm>
            <a:off x="7246692" y="2120692"/>
            <a:ext cx="351155" cy="3352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1.</a:t>
            </a:r>
          </a:p>
        </p:txBody>
      </p:sp>
      <p:sp>
        <p:nvSpPr>
          <p:cNvPr id="27" name="Rectangle 50"/>
          <p:cNvSpPr/>
          <p:nvPr/>
        </p:nvSpPr>
        <p:spPr>
          <a:xfrm>
            <a:off x="7242832" y="2414056"/>
            <a:ext cx="3061154" cy="37077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altLang="zh-CN" sz="11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l"/>
            <a:r>
              <a:rPr lang="id-ID" sz="1600" dirty="0">
                <a:solidFill>
                  <a:schemeClr val="bg1"/>
                </a:solidFill>
                <a:cs typeface="+mn-ea"/>
                <a:sym typeface="+mn-lt"/>
              </a:rPr>
              <a:t>V mládí studoval nejprve na     Gymnáziu na Vinohradech  </a:t>
            </a:r>
            <a:r>
              <a:rPr lang="en-US" altLang="id-ID" sz="1600" dirty="0">
                <a:solidFill>
                  <a:schemeClr val="bg1"/>
                </a:solidFill>
                <a:cs typeface="+mn-ea"/>
                <a:sym typeface="+mn-lt"/>
              </a:rPr>
              <a:t>v     </a:t>
            </a:r>
            <a:r>
              <a:rPr lang="id-ID" sz="1600" dirty="0">
                <a:solidFill>
                  <a:schemeClr val="bg1"/>
                </a:solidFill>
                <a:cs typeface="+mn-ea"/>
                <a:sym typeface="+mn-lt"/>
              </a:rPr>
              <a:t> Praze  v  </a:t>
            </a:r>
            <a:r>
              <a:rPr lang="en-US" altLang="id-ID" sz="1600" dirty="0">
                <a:solidFill>
                  <a:schemeClr val="bg1"/>
                </a:solidFill>
                <a:cs typeface="+mn-ea"/>
                <a:sym typeface="+mn-lt"/>
              </a:rPr>
              <a:t>l</a:t>
            </a:r>
            <a:r>
              <a:rPr lang="id-ID" sz="1600" dirty="0">
                <a:solidFill>
                  <a:schemeClr val="bg1"/>
                </a:solidFill>
                <a:cs typeface="+mn-ea"/>
                <a:sym typeface="+mn-lt"/>
              </a:rPr>
              <a:t>etech 1896–1904); bydlel tehd</a:t>
            </a:r>
            <a:r>
              <a:rPr lang="en-US" altLang="id-ID" sz="1600" dirty="0">
                <a:solidFill>
                  <a:schemeClr val="bg1"/>
                </a:solidFill>
                <a:cs typeface="+mn-ea"/>
                <a:sym typeface="+mn-lt"/>
              </a:rPr>
              <a:t>y  </a:t>
            </a:r>
            <a:r>
              <a:rPr lang="id-ID" sz="1600" dirty="0">
                <a:solidFill>
                  <a:schemeClr val="bg1"/>
                </a:solidFill>
                <a:cs typeface="+mn-ea"/>
                <a:sym typeface="+mn-lt"/>
              </a:rPr>
              <a:t>v domě </a:t>
            </a:r>
            <a:r>
              <a:rPr lang="en-US" altLang="id-ID" sz="1600" dirty="0">
                <a:solidFill>
                  <a:schemeClr val="bg1"/>
                </a:solidFill>
                <a:cs typeface="+mn-ea"/>
                <a:sym typeface="+mn-lt"/>
              </a:rPr>
              <a:t>r</a:t>
            </a:r>
            <a:r>
              <a:rPr lang="id-ID" sz="1600" dirty="0">
                <a:solidFill>
                  <a:schemeClr val="bg1"/>
                </a:solidFill>
                <a:cs typeface="+mn-ea"/>
                <a:sym typeface="+mn-lt"/>
              </a:rPr>
              <a:t>odiny     Oličovy, spřátelené s jeho      přítelkyní  a  pozdější  </a:t>
            </a:r>
            <a:r>
              <a:rPr lang="zh-CN" altLang="id-ID" sz="1600" dirty="0">
                <a:solidFill>
                  <a:schemeClr val="bg1"/>
                </a:solidFill>
                <a:ea typeface="宋体" charset="-122"/>
                <a:cs typeface="+mn-ea"/>
                <a:sym typeface="+mn-lt"/>
              </a:rPr>
              <a:t>ž</a:t>
            </a:r>
            <a:r>
              <a:rPr lang="id-ID" sz="1600" dirty="0">
                <a:solidFill>
                  <a:schemeClr val="bg1"/>
                </a:solidFill>
                <a:cs typeface="+mn-ea"/>
                <a:sym typeface="+mn-lt"/>
              </a:rPr>
              <a:t>enou     Hanou Benešovou  (roz. Annou Vlčkovou). Po maturitě  studoval  dále  na Filozofické  fakultě   </a:t>
            </a:r>
            <a:r>
              <a:rPr lang="en-US" altLang="id-ID" sz="1600" dirty="0">
                <a:solidFill>
                  <a:schemeClr val="bg1"/>
                </a:solidFill>
                <a:cs typeface="+mn-ea"/>
                <a:sym typeface="+mn-lt"/>
              </a:rPr>
              <a:t>pr</a:t>
            </a:r>
            <a:r>
              <a:rPr lang="id-ID" sz="1600" dirty="0">
                <a:solidFill>
                  <a:schemeClr val="bg1"/>
                </a:solidFill>
                <a:cs typeface="+mn-ea"/>
                <a:sym typeface="+mn-lt"/>
              </a:rPr>
              <a:t>ažské Univerzity  Karlo-Ferdinandovy. V  letech 1901–1904  hrál am  atérsky      fotbal  </a:t>
            </a:r>
            <a:r>
              <a:rPr lang="en-US" altLang="id-ID" sz="1600" dirty="0">
                <a:solidFill>
                  <a:schemeClr val="bg1"/>
                </a:solidFill>
                <a:cs typeface="+mn-ea"/>
                <a:sym typeface="+mn-lt"/>
              </a:rPr>
              <a:t>z</a:t>
            </a:r>
            <a:r>
              <a:rPr lang="id-ID" sz="1600" dirty="0">
                <a:solidFill>
                  <a:schemeClr val="bg1"/>
                </a:solidFill>
                <a:cs typeface="+mn-ea"/>
                <a:sym typeface="+mn-lt"/>
              </a:rPr>
              <a:t>a  </a:t>
            </a:r>
            <a:r>
              <a:rPr lang="en-US" altLang="id-ID" sz="1600" dirty="0">
                <a:solidFill>
                  <a:schemeClr val="bg1"/>
                </a:solidFill>
                <a:cs typeface="+mn-ea"/>
                <a:sym typeface="+mn-lt"/>
              </a:rPr>
              <a:t>m</a:t>
            </a:r>
            <a:r>
              <a:rPr lang="id-ID" sz="1600" dirty="0">
                <a:solidFill>
                  <a:schemeClr val="bg1"/>
                </a:solidFill>
                <a:cs typeface="+mn-ea"/>
                <a:sym typeface="+mn-lt"/>
              </a:rPr>
              <a:t>užstvo SK</a:t>
            </a:r>
            <a:r>
              <a:rPr lang="en-US" altLang="id-ID" sz="1600" dirty="0">
                <a:solidFill>
                  <a:schemeClr val="bg1"/>
                </a:solidFill>
                <a:cs typeface="+mn-ea"/>
                <a:sym typeface="+mn-lt"/>
              </a:rPr>
              <a:t>S  sl</a:t>
            </a:r>
            <a:r>
              <a:rPr lang="id-ID" sz="1600" dirty="0">
                <a:solidFill>
                  <a:schemeClr val="bg1"/>
                </a:solidFill>
                <a:cs typeface="+mn-ea"/>
                <a:sym typeface="+mn-lt"/>
              </a:rPr>
              <a:t>avia      Praha.</a:t>
            </a:r>
          </a:p>
        </p:txBody>
      </p:sp>
      <p:sp>
        <p:nvSpPr>
          <p:cNvPr id="28" name="Rectangle 43"/>
          <p:cNvSpPr/>
          <p:nvPr/>
        </p:nvSpPr>
        <p:spPr>
          <a:xfrm>
            <a:off x="6573854" y="2139119"/>
            <a:ext cx="550119" cy="550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Freeform 45"/>
          <p:cNvSpPr>
            <a:spLocks noEditPoints="1"/>
          </p:cNvSpPr>
          <p:nvPr/>
        </p:nvSpPr>
        <p:spPr bwMode="auto">
          <a:xfrm>
            <a:off x="6730233" y="2289997"/>
            <a:ext cx="253139" cy="248363"/>
          </a:xfrm>
          <a:custGeom>
            <a:avLst/>
            <a:gdLst>
              <a:gd name="T0" fmla="*/ 80 w 81"/>
              <a:gd name="T1" fmla="*/ 47 h 79"/>
              <a:gd name="T2" fmla="*/ 53 w 81"/>
              <a:gd name="T3" fmla="*/ 79 h 79"/>
              <a:gd name="T4" fmla="*/ 50 w 81"/>
              <a:gd name="T5" fmla="*/ 78 h 79"/>
              <a:gd name="T6" fmla="*/ 33 w 81"/>
              <a:gd name="T7" fmla="*/ 63 h 79"/>
              <a:gd name="T8" fmla="*/ 35 w 81"/>
              <a:gd name="T9" fmla="*/ 59 h 79"/>
              <a:gd name="T10" fmla="*/ 31 w 81"/>
              <a:gd name="T11" fmla="*/ 54 h 79"/>
              <a:gd name="T12" fmla="*/ 34 w 81"/>
              <a:gd name="T13" fmla="*/ 49 h 79"/>
              <a:gd name="T14" fmla="*/ 0 w 81"/>
              <a:gd name="T15" fmla="*/ 25 h 79"/>
              <a:gd name="T16" fmla="*/ 9 w 81"/>
              <a:gd name="T17" fmla="*/ 32 h 79"/>
              <a:gd name="T18" fmla="*/ 17 w 81"/>
              <a:gd name="T19" fmla="*/ 25 h 79"/>
              <a:gd name="T20" fmla="*/ 50 w 81"/>
              <a:gd name="T21" fmla="*/ 28 h 79"/>
              <a:gd name="T22" fmla="*/ 0 w 81"/>
              <a:gd name="T23" fmla="*/ 21 h 79"/>
              <a:gd name="T24" fmla="*/ 22 w 81"/>
              <a:gd name="T25" fmla="*/ 6 h 79"/>
              <a:gd name="T26" fmla="*/ 24 w 81"/>
              <a:gd name="T27" fmla="*/ 0 h 79"/>
              <a:gd name="T28" fmla="*/ 44 w 81"/>
              <a:gd name="T29" fmla="*/ 1 h 79"/>
              <a:gd name="T30" fmla="*/ 66 w 81"/>
              <a:gd name="T31" fmla="*/ 6 h 79"/>
              <a:gd name="T32" fmla="*/ 64 w 81"/>
              <a:gd name="T33" fmla="*/ 21 h 79"/>
              <a:gd name="T34" fmla="*/ 79 w 81"/>
              <a:gd name="T35" fmla="*/ 34 h 79"/>
              <a:gd name="T36" fmla="*/ 77 w 81"/>
              <a:gd name="T37" fmla="*/ 39 h 79"/>
              <a:gd name="T38" fmla="*/ 81 w 81"/>
              <a:gd name="T39" fmla="*/ 44 h 79"/>
              <a:gd name="T40" fmla="*/ 25 w 81"/>
              <a:gd name="T41" fmla="*/ 3 h 79"/>
              <a:gd name="T42" fmla="*/ 42 w 81"/>
              <a:gd name="T43" fmla="*/ 6 h 79"/>
              <a:gd name="T44" fmla="*/ 36 w 81"/>
              <a:gd name="T45" fmla="*/ 54 h 79"/>
              <a:gd name="T46" fmla="*/ 44 w 81"/>
              <a:gd name="T47" fmla="*/ 54 h 79"/>
              <a:gd name="T48" fmla="*/ 56 w 81"/>
              <a:gd name="T49" fmla="*/ 30 h 79"/>
              <a:gd name="T50" fmla="*/ 62 w 81"/>
              <a:gd name="T51" fmla="*/ 30 h 79"/>
              <a:gd name="T52" fmla="*/ 69 w 81"/>
              <a:gd name="T53" fmla="*/ 33 h 79"/>
              <a:gd name="T54" fmla="*/ 72 w 81"/>
              <a:gd name="T55" fmla="*/ 38 h 79"/>
              <a:gd name="T56" fmla="*/ 60 w 81"/>
              <a:gd name="T57" fmla="*/ 23 h 79"/>
              <a:gd name="T58" fmla="*/ 77 w 81"/>
              <a:gd name="T59" fmla="*/ 44 h 79"/>
              <a:gd name="T60" fmla="*/ 38 w 81"/>
              <a:gd name="T61" fmla="*/ 63 h 79"/>
              <a:gd name="T62" fmla="*/ 77 w 81"/>
              <a:gd name="T63" fmla="*/ 44 h 79"/>
              <a:gd name="T64" fmla="*/ 65 w 81"/>
              <a:gd name="T65" fmla="*/ 38 h 79"/>
              <a:gd name="T66" fmla="*/ 69 w 81"/>
              <a:gd name="T67" fmla="*/ 46 h 79"/>
              <a:gd name="T68" fmla="*/ 57 w 81"/>
              <a:gd name="T69" fmla="*/ 68 h 79"/>
              <a:gd name="T70" fmla="*/ 50 w 81"/>
              <a:gd name="T71" fmla="*/ 69 h 79"/>
              <a:gd name="T72" fmla="*/ 46 w 81"/>
              <a:gd name="T73" fmla="*/ 61 h 79"/>
              <a:gd name="T74" fmla="*/ 58 w 81"/>
              <a:gd name="T75" fmla="*/ 39 h 79"/>
              <a:gd name="T76" fmla="*/ 50 w 81"/>
              <a:gd name="T77" fmla="*/ 40 h 79"/>
              <a:gd name="T78" fmla="*/ 56 w 81"/>
              <a:gd name="T79" fmla="*/ 38 h 79"/>
              <a:gd name="T80" fmla="*/ 61 w 81"/>
              <a:gd name="T81" fmla="*/ 49 h 79"/>
              <a:gd name="T82" fmla="*/ 52 w 81"/>
              <a:gd name="T83" fmla="*/ 49 h 79"/>
              <a:gd name="T84" fmla="*/ 54 w 81"/>
              <a:gd name="T85" fmla="*/ 58 h 79"/>
              <a:gd name="T86" fmla="*/ 63 w 81"/>
              <a:gd name="T87" fmla="*/ 58 h 79"/>
              <a:gd name="T88" fmla="*/ 61 w 81"/>
              <a:gd name="T89" fmla="*/ 4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1" h="79">
                <a:moveTo>
                  <a:pt x="81" y="44"/>
                </a:moveTo>
                <a:cubicBezTo>
                  <a:pt x="81" y="45"/>
                  <a:pt x="80" y="46"/>
                  <a:pt x="80" y="47"/>
                </a:cubicBezTo>
                <a:cubicBezTo>
                  <a:pt x="56" y="77"/>
                  <a:pt x="56" y="77"/>
                  <a:pt x="56" y="77"/>
                </a:cubicBezTo>
                <a:cubicBezTo>
                  <a:pt x="55" y="78"/>
                  <a:pt x="54" y="79"/>
                  <a:pt x="53" y="79"/>
                </a:cubicBezTo>
                <a:cubicBezTo>
                  <a:pt x="53" y="79"/>
                  <a:pt x="53" y="79"/>
                  <a:pt x="52" y="79"/>
                </a:cubicBezTo>
                <a:cubicBezTo>
                  <a:pt x="51" y="79"/>
                  <a:pt x="51" y="79"/>
                  <a:pt x="50" y="78"/>
                </a:cubicBezTo>
                <a:cubicBezTo>
                  <a:pt x="35" y="66"/>
                  <a:pt x="35" y="66"/>
                  <a:pt x="35" y="66"/>
                </a:cubicBezTo>
                <a:cubicBezTo>
                  <a:pt x="34" y="66"/>
                  <a:pt x="33" y="65"/>
                  <a:pt x="33" y="63"/>
                </a:cubicBezTo>
                <a:cubicBezTo>
                  <a:pt x="33" y="62"/>
                  <a:pt x="33" y="61"/>
                  <a:pt x="34" y="60"/>
                </a:cubicBezTo>
                <a:cubicBezTo>
                  <a:pt x="35" y="59"/>
                  <a:pt x="35" y="59"/>
                  <a:pt x="35" y="59"/>
                </a:cubicBezTo>
                <a:cubicBezTo>
                  <a:pt x="33" y="57"/>
                  <a:pt x="33" y="57"/>
                  <a:pt x="33" y="57"/>
                </a:cubicBezTo>
                <a:cubicBezTo>
                  <a:pt x="32" y="56"/>
                  <a:pt x="31" y="55"/>
                  <a:pt x="31" y="54"/>
                </a:cubicBezTo>
                <a:cubicBezTo>
                  <a:pt x="31" y="53"/>
                  <a:pt x="31" y="52"/>
                  <a:pt x="32" y="51"/>
                </a:cubicBezTo>
                <a:cubicBezTo>
                  <a:pt x="34" y="49"/>
                  <a:pt x="34" y="49"/>
                  <a:pt x="34" y="49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25"/>
                  <a:pt x="0" y="25"/>
                  <a:pt x="0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32"/>
                  <a:pt x="9" y="32"/>
                  <a:pt x="9" y="32"/>
                </a:cubicBezTo>
                <a:cubicBezTo>
                  <a:pt x="17" y="32"/>
                  <a:pt x="17" y="32"/>
                  <a:pt x="17" y="32"/>
                </a:cubicBezTo>
                <a:cubicBezTo>
                  <a:pt x="17" y="25"/>
                  <a:pt x="17" y="25"/>
                  <a:pt x="17" y="25"/>
                </a:cubicBezTo>
                <a:cubicBezTo>
                  <a:pt x="50" y="25"/>
                  <a:pt x="50" y="25"/>
                  <a:pt x="50" y="25"/>
                </a:cubicBezTo>
                <a:cubicBezTo>
                  <a:pt x="50" y="28"/>
                  <a:pt x="50" y="28"/>
                  <a:pt x="50" y="28"/>
                </a:cubicBezTo>
                <a:cubicBezTo>
                  <a:pt x="55" y="21"/>
                  <a:pt x="55" y="21"/>
                  <a:pt x="55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6"/>
                  <a:pt x="0" y="6"/>
                  <a:pt x="0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1"/>
                  <a:pt x="23" y="0"/>
                  <a:pt x="24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4" y="1"/>
                  <a:pt x="44" y="1"/>
                </a:cubicBezTo>
                <a:cubicBezTo>
                  <a:pt x="44" y="6"/>
                  <a:pt x="44" y="6"/>
                  <a:pt x="44" y="6"/>
                </a:cubicBezTo>
                <a:cubicBezTo>
                  <a:pt x="66" y="6"/>
                  <a:pt x="66" y="6"/>
                  <a:pt x="66" y="6"/>
                </a:cubicBezTo>
                <a:cubicBezTo>
                  <a:pt x="66" y="21"/>
                  <a:pt x="66" y="21"/>
                  <a:pt x="66" y="21"/>
                </a:cubicBezTo>
                <a:cubicBezTo>
                  <a:pt x="64" y="21"/>
                  <a:pt x="64" y="21"/>
                  <a:pt x="64" y="21"/>
                </a:cubicBezTo>
                <a:cubicBezTo>
                  <a:pt x="77" y="31"/>
                  <a:pt x="77" y="31"/>
                  <a:pt x="77" y="31"/>
                </a:cubicBezTo>
                <a:cubicBezTo>
                  <a:pt x="78" y="32"/>
                  <a:pt x="79" y="33"/>
                  <a:pt x="79" y="34"/>
                </a:cubicBezTo>
                <a:cubicBezTo>
                  <a:pt x="79" y="36"/>
                  <a:pt x="79" y="37"/>
                  <a:pt x="78" y="38"/>
                </a:cubicBezTo>
                <a:cubicBezTo>
                  <a:pt x="77" y="39"/>
                  <a:pt x="77" y="39"/>
                  <a:pt x="77" y="39"/>
                </a:cubicBezTo>
                <a:cubicBezTo>
                  <a:pt x="79" y="41"/>
                  <a:pt x="79" y="41"/>
                  <a:pt x="79" y="41"/>
                </a:cubicBezTo>
                <a:cubicBezTo>
                  <a:pt x="80" y="42"/>
                  <a:pt x="80" y="43"/>
                  <a:pt x="81" y="44"/>
                </a:cubicBezTo>
                <a:close/>
                <a:moveTo>
                  <a:pt x="42" y="3"/>
                </a:moveTo>
                <a:cubicBezTo>
                  <a:pt x="25" y="3"/>
                  <a:pt x="25" y="3"/>
                  <a:pt x="25" y="3"/>
                </a:cubicBezTo>
                <a:cubicBezTo>
                  <a:pt x="25" y="6"/>
                  <a:pt x="25" y="6"/>
                  <a:pt x="25" y="6"/>
                </a:cubicBezTo>
                <a:cubicBezTo>
                  <a:pt x="42" y="6"/>
                  <a:pt x="42" y="6"/>
                  <a:pt x="42" y="6"/>
                </a:cubicBezTo>
                <a:lnTo>
                  <a:pt x="42" y="3"/>
                </a:lnTo>
                <a:close/>
                <a:moveTo>
                  <a:pt x="36" y="54"/>
                </a:moveTo>
                <a:cubicBezTo>
                  <a:pt x="41" y="57"/>
                  <a:pt x="41" y="57"/>
                  <a:pt x="41" y="57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2"/>
                  <a:pt x="43" y="50"/>
                  <a:pt x="42" y="48"/>
                </a:cubicBezTo>
                <a:cubicBezTo>
                  <a:pt x="56" y="30"/>
                  <a:pt x="56" y="30"/>
                  <a:pt x="56" y="30"/>
                </a:cubicBezTo>
                <a:cubicBezTo>
                  <a:pt x="58" y="31"/>
                  <a:pt x="60" y="31"/>
                  <a:pt x="62" y="30"/>
                </a:cubicBezTo>
                <a:cubicBezTo>
                  <a:pt x="62" y="30"/>
                  <a:pt x="62" y="30"/>
                  <a:pt x="62" y="30"/>
                </a:cubicBezTo>
                <a:cubicBezTo>
                  <a:pt x="62" y="30"/>
                  <a:pt x="63" y="30"/>
                  <a:pt x="63" y="29"/>
                </a:cubicBezTo>
                <a:cubicBezTo>
                  <a:pt x="69" y="33"/>
                  <a:pt x="69" y="33"/>
                  <a:pt x="69" y="33"/>
                </a:cubicBezTo>
                <a:cubicBezTo>
                  <a:pt x="68" y="34"/>
                  <a:pt x="68" y="34"/>
                  <a:pt x="68" y="35"/>
                </a:cubicBezTo>
                <a:cubicBezTo>
                  <a:pt x="72" y="38"/>
                  <a:pt x="72" y="38"/>
                  <a:pt x="72" y="38"/>
                </a:cubicBezTo>
                <a:cubicBezTo>
                  <a:pt x="75" y="35"/>
                  <a:pt x="75" y="35"/>
                  <a:pt x="75" y="35"/>
                </a:cubicBezTo>
                <a:cubicBezTo>
                  <a:pt x="60" y="23"/>
                  <a:pt x="60" y="23"/>
                  <a:pt x="60" y="23"/>
                </a:cubicBezTo>
                <a:lnTo>
                  <a:pt x="36" y="54"/>
                </a:lnTo>
                <a:close/>
                <a:moveTo>
                  <a:pt x="77" y="44"/>
                </a:moveTo>
                <a:cubicBezTo>
                  <a:pt x="62" y="33"/>
                  <a:pt x="62" y="33"/>
                  <a:pt x="62" y="33"/>
                </a:cubicBezTo>
                <a:cubicBezTo>
                  <a:pt x="38" y="63"/>
                  <a:pt x="38" y="63"/>
                  <a:pt x="38" y="63"/>
                </a:cubicBezTo>
                <a:cubicBezTo>
                  <a:pt x="53" y="75"/>
                  <a:pt x="53" y="75"/>
                  <a:pt x="53" y="75"/>
                </a:cubicBezTo>
                <a:lnTo>
                  <a:pt x="77" y="44"/>
                </a:lnTo>
                <a:close/>
                <a:moveTo>
                  <a:pt x="62" y="40"/>
                </a:moveTo>
                <a:cubicBezTo>
                  <a:pt x="63" y="40"/>
                  <a:pt x="64" y="39"/>
                  <a:pt x="65" y="38"/>
                </a:cubicBezTo>
                <a:cubicBezTo>
                  <a:pt x="71" y="42"/>
                  <a:pt x="71" y="42"/>
                  <a:pt x="71" y="42"/>
                </a:cubicBezTo>
                <a:cubicBezTo>
                  <a:pt x="70" y="44"/>
                  <a:pt x="69" y="45"/>
                  <a:pt x="69" y="46"/>
                </a:cubicBezTo>
                <a:cubicBezTo>
                  <a:pt x="70" y="48"/>
                  <a:pt x="70" y="49"/>
                  <a:pt x="71" y="50"/>
                </a:cubicBezTo>
                <a:cubicBezTo>
                  <a:pt x="57" y="68"/>
                  <a:pt x="57" y="68"/>
                  <a:pt x="57" y="68"/>
                </a:cubicBezTo>
                <a:cubicBezTo>
                  <a:pt x="56" y="67"/>
                  <a:pt x="55" y="67"/>
                  <a:pt x="53" y="67"/>
                </a:cubicBezTo>
                <a:cubicBezTo>
                  <a:pt x="52" y="67"/>
                  <a:pt x="51" y="68"/>
                  <a:pt x="50" y="69"/>
                </a:cubicBezTo>
                <a:cubicBezTo>
                  <a:pt x="45" y="65"/>
                  <a:pt x="45" y="65"/>
                  <a:pt x="45" y="65"/>
                </a:cubicBezTo>
                <a:cubicBezTo>
                  <a:pt x="45" y="64"/>
                  <a:pt x="46" y="63"/>
                  <a:pt x="46" y="61"/>
                </a:cubicBezTo>
                <a:cubicBezTo>
                  <a:pt x="45" y="60"/>
                  <a:pt x="45" y="59"/>
                  <a:pt x="44" y="58"/>
                </a:cubicBezTo>
                <a:cubicBezTo>
                  <a:pt x="58" y="39"/>
                  <a:pt x="58" y="39"/>
                  <a:pt x="58" y="39"/>
                </a:cubicBezTo>
                <a:cubicBezTo>
                  <a:pt x="59" y="40"/>
                  <a:pt x="61" y="41"/>
                  <a:pt x="62" y="40"/>
                </a:cubicBezTo>
                <a:close/>
                <a:moveTo>
                  <a:pt x="50" y="40"/>
                </a:moveTo>
                <a:cubicBezTo>
                  <a:pt x="49" y="42"/>
                  <a:pt x="48" y="44"/>
                  <a:pt x="50" y="46"/>
                </a:cubicBezTo>
                <a:cubicBezTo>
                  <a:pt x="56" y="38"/>
                  <a:pt x="56" y="38"/>
                  <a:pt x="56" y="38"/>
                </a:cubicBezTo>
                <a:cubicBezTo>
                  <a:pt x="53" y="38"/>
                  <a:pt x="51" y="38"/>
                  <a:pt x="50" y="40"/>
                </a:cubicBezTo>
                <a:close/>
                <a:moveTo>
                  <a:pt x="61" y="49"/>
                </a:moveTo>
                <a:cubicBezTo>
                  <a:pt x="60" y="48"/>
                  <a:pt x="58" y="47"/>
                  <a:pt x="56" y="47"/>
                </a:cubicBezTo>
                <a:cubicBezTo>
                  <a:pt x="54" y="47"/>
                  <a:pt x="53" y="48"/>
                  <a:pt x="52" y="49"/>
                </a:cubicBezTo>
                <a:cubicBezTo>
                  <a:pt x="51" y="50"/>
                  <a:pt x="51" y="52"/>
                  <a:pt x="51" y="54"/>
                </a:cubicBezTo>
                <a:cubicBezTo>
                  <a:pt x="51" y="55"/>
                  <a:pt x="52" y="57"/>
                  <a:pt x="54" y="58"/>
                </a:cubicBezTo>
                <a:cubicBezTo>
                  <a:pt x="56" y="60"/>
                  <a:pt x="57" y="60"/>
                  <a:pt x="59" y="60"/>
                </a:cubicBezTo>
                <a:cubicBezTo>
                  <a:pt x="61" y="60"/>
                  <a:pt x="62" y="60"/>
                  <a:pt x="63" y="58"/>
                </a:cubicBezTo>
                <a:cubicBezTo>
                  <a:pt x="64" y="57"/>
                  <a:pt x="65" y="55"/>
                  <a:pt x="64" y="54"/>
                </a:cubicBezTo>
                <a:cubicBezTo>
                  <a:pt x="64" y="52"/>
                  <a:pt x="63" y="50"/>
                  <a:pt x="61" y="49"/>
                </a:cubicBezTo>
                <a:close/>
              </a:path>
            </a:pathLst>
          </a:custGeom>
          <a:solidFill>
            <a:srgbClr val="506170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13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Rectangle 7"/>
          <p:cNvSpPr/>
          <p:nvPr/>
        </p:nvSpPr>
        <p:spPr>
          <a:xfrm>
            <a:off x="3154680" y="785495"/>
            <a:ext cx="6945630" cy="7067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altLang="zh-CN" sz="4000" dirty="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+mj-lt"/>
                <a:cs typeface="+mj-lt"/>
                <a:sym typeface="+mn-lt"/>
              </a:rPr>
              <a:t>Mládí  </a:t>
            </a:r>
            <a:r>
              <a:rPr lang="en-US" altLang="en-GB" sz="4000" dirty="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+mj-lt"/>
                <a:cs typeface="+mj-lt"/>
                <a:sym typeface="+mn-lt"/>
              </a:rPr>
              <a:t>a  </a:t>
            </a:r>
            <a:r>
              <a:rPr lang="en-GB" altLang="zh-CN" sz="4000" dirty="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+mj-lt"/>
                <a:cs typeface="+mj-lt"/>
                <a:sym typeface="+mn-lt"/>
              </a:rPr>
              <a:t>studium</a:t>
            </a:r>
          </a:p>
        </p:txBody>
      </p:sp>
      <p:cxnSp>
        <p:nvCxnSpPr>
          <p:cNvPr id="35" name="直接连接符 34"/>
          <p:cNvCxnSpPr/>
          <p:nvPr/>
        </p:nvCxnSpPr>
        <p:spPr>
          <a:xfrm>
            <a:off x="5883330" y="1439674"/>
            <a:ext cx="42534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 descr="2021-03-23 02:51:51.5320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35" y="730885"/>
            <a:ext cx="3266440" cy="1558925"/>
          </a:xfrm>
          <a:prstGeom prst="rect">
            <a:avLst/>
          </a:prstGeom>
        </p:spPr>
      </p:pic>
      <p:sp>
        <p:nvSpPr>
          <p:cNvPr id="22" name="Rectangle 58"/>
          <p:cNvSpPr/>
          <p:nvPr/>
        </p:nvSpPr>
        <p:spPr>
          <a:xfrm>
            <a:off x="1271270" y="4834890"/>
            <a:ext cx="3065780" cy="181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d-ID" sz="1600" dirty="0">
                <a:solidFill>
                  <a:schemeClr val="bg1"/>
                </a:solidFill>
                <a:cs typeface="+mn-ea"/>
                <a:sym typeface="+mn-lt"/>
              </a:rPr>
              <a:t>Beneš  vyučoval  </a:t>
            </a:r>
            <a:r>
              <a:rPr lang="en-US" altLang="id-ID" sz="1600" dirty="0">
                <a:solidFill>
                  <a:schemeClr val="bg1"/>
                </a:solidFill>
                <a:cs typeface="+mn-ea"/>
                <a:sym typeface="+mn-lt"/>
              </a:rPr>
              <a:t>t</a:t>
            </a:r>
            <a:r>
              <a:rPr lang="id-ID" sz="1600" dirty="0">
                <a:solidFill>
                  <a:schemeClr val="bg1"/>
                </a:solidFill>
                <a:cs typeface="+mn-ea"/>
                <a:sym typeface="+mn-lt"/>
              </a:rPr>
              <a:t>ři  </a:t>
            </a:r>
            <a:r>
              <a:rPr lang="en-US" altLang="id-ID" sz="1600" dirty="0">
                <a:solidFill>
                  <a:schemeClr val="bg1"/>
                </a:solidFill>
                <a:cs typeface="+mn-ea"/>
                <a:sym typeface="+mn-lt"/>
              </a:rPr>
              <a:t>r</a:t>
            </a:r>
            <a:r>
              <a:rPr lang="id-ID" sz="1600" dirty="0">
                <a:solidFill>
                  <a:schemeClr val="bg1"/>
                </a:solidFill>
                <a:cs typeface="+mn-ea"/>
                <a:sym typeface="+mn-lt"/>
              </a:rPr>
              <a:t>oky  na     obchodní akademii  </a:t>
            </a:r>
            <a:r>
              <a:rPr lang="en-US" altLang="id-ID" sz="1600" dirty="0">
                <a:solidFill>
                  <a:schemeClr val="bg1"/>
                </a:solidFill>
                <a:cs typeface="+mn-ea"/>
                <a:sym typeface="+mn-lt"/>
              </a:rPr>
              <a:t>v </a:t>
            </a:r>
            <a:r>
              <a:rPr lang="id-ID" sz="1600" dirty="0">
                <a:solidFill>
                  <a:schemeClr val="bg1"/>
                </a:solidFill>
                <a:cs typeface="+mn-ea"/>
                <a:sym typeface="+mn-lt"/>
              </a:rPr>
              <a:t>Praze; O</a:t>
            </a:r>
            <a:r>
              <a:rPr lang="en-US" altLang="id-ID" sz="1600" dirty="0">
                <a:solidFill>
                  <a:schemeClr val="bg1"/>
                </a:solidFill>
                <a:cs typeface="+mn-ea"/>
                <a:sym typeface="+mn-lt"/>
              </a:rPr>
              <a:t>d  r</a:t>
            </a:r>
            <a:r>
              <a:rPr lang="id-ID" sz="1600" dirty="0">
                <a:solidFill>
                  <a:schemeClr val="bg1"/>
                </a:solidFill>
                <a:cs typeface="+mn-ea"/>
                <a:sym typeface="+mn-lt"/>
              </a:rPr>
              <a:t>oku 1912, poté, co se     habilitoval  v  </a:t>
            </a:r>
            <a:r>
              <a:rPr lang="en-US" altLang="id-ID" sz="1600" dirty="0">
                <a:solidFill>
                  <a:schemeClr val="bg1"/>
                </a:solidFill>
                <a:cs typeface="+mn-ea"/>
                <a:sym typeface="+mn-lt"/>
              </a:rPr>
              <a:t>o</a:t>
            </a:r>
            <a:r>
              <a:rPr lang="id-ID" sz="1600" dirty="0">
                <a:solidFill>
                  <a:schemeClr val="bg1"/>
                </a:solidFill>
                <a:cs typeface="+mn-ea"/>
                <a:sym typeface="+mn-lt"/>
              </a:rPr>
              <a:t>boru  </a:t>
            </a:r>
            <a:r>
              <a:rPr lang="en-US" altLang="id-ID" sz="1600" dirty="0">
                <a:solidFill>
                  <a:schemeClr val="bg1"/>
                </a:solidFill>
                <a:cs typeface="+mn-ea"/>
                <a:sym typeface="+mn-lt"/>
              </a:rPr>
              <a:t>fi</a:t>
            </a:r>
            <a:r>
              <a:rPr lang="id-ID" sz="1600" dirty="0">
                <a:solidFill>
                  <a:schemeClr val="bg1"/>
                </a:solidFill>
                <a:cs typeface="+mn-ea"/>
                <a:sym typeface="+mn-lt"/>
              </a:rPr>
              <a:t>losofie, přednášel jako  docent  </a:t>
            </a:r>
            <a:r>
              <a:rPr lang="en-US" altLang="id-ID" sz="1600" dirty="0">
                <a:solidFill>
                  <a:schemeClr val="bg1"/>
                </a:solidFill>
                <a:cs typeface="+mn-ea"/>
                <a:sym typeface="+mn-lt"/>
              </a:rPr>
              <a:t>n</a:t>
            </a:r>
            <a:r>
              <a:rPr lang="id-ID" sz="1600" dirty="0">
                <a:solidFill>
                  <a:schemeClr val="bg1"/>
                </a:solidFill>
                <a:cs typeface="+mn-ea"/>
                <a:sym typeface="+mn-lt"/>
              </a:rPr>
              <a:t>a     </a:t>
            </a:r>
            <a:r>
              <a:rPr lang="en-US" altLang="id-ID" sz="1600" dirty="0">
                <a:solidFill>
                  <a:schemeClr val="bg1"/>
                </a:solidFill>
                <a:cs typeface="+mn-ea"/>
                <a:sym typeface="+mn-lt"/>
              </a:rPr>
              <a:t>F</a:t>
            </a:r>
            <a:r>
              <a:rPr lang="id-ID" sz="1600" dirty="0">
                <a:solidFill>
                  <a:schemeClr val="bg1"/>
                </a:solidFill>
                <a:cs typeface="+mn-ea"/>
                <a:sym typeface="+mn-lt"/>
              </a:rPr>
              <a:t>ilozofické  fakultě Univerzity       Karlo-Ferdinandovy.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Text"/>
          <p:cNvSpPr txBox="1"/>
          <p:nvPr/>
        </p:nvSpPr>
        <p:spPr>
          <a:xfrm>
            <a:off x="814070" y="2534920"/>
            <a:ext cx="8867140" cy="738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dirty="0">
                <a:solidFill>
                  <a:schemeClr val="bg1"/>
                </a:solidFill>
                <a:cs typeface="+mn-ea"/>
                <a:sym typeface="+mn-lt"/>
              </a:rPr>
              <a:t>		Politická činnost</a:t>
            </a:r>
          </a:p>
        </p:txBody>
      </p:sp>
      <p:sp>
        <p:nvSpPr>
          <p:cNvPr id="15" name="Footer Text"/>
          <p:cNvSpPr txBox="1"/>
          <p:nvPr/>
        </p:nvSpPr>
        <p:spPr>
          <a:xfrm>
            <a:off x="5619115" y="1263650"/>
            <a:ext cx="1490980" cy="923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>
                <a:solidFill>
                  <a:schemeClr val="bg1"/>
                </a:solidFill>
                <a:cs typeface="+mn-ea"/>
                <a:sym typeface="+mn-lt"/>
              </a:rPr>
              <a:t>0</a:t>
            </a:r>
            <a:r>
              <a:rPr lang="en-US" altLang="zh-CN" sz="60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" name="图片 1" descr="2021-03-23 02:50:15.0200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310" y="3777615"/>
            <a:ext cx="4429760" cy="2613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10"/>
          <p:cNvSpPr txBox="1"/>
          <p:nvPr/>
        </p:nvSpPr>
        <p:spPr>
          <a:xfrm>
            <a:off x="8625205" y="1439545"/>
            <a:ext cx="3041650" cy="3340735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cs typeface="+mn-ea"/>
                <a:sym typeface="+mn-lt"/>
              </a:rPr>
              <a:t>V roce 1916 se Edvard Beneš podílel na ustanovení Československé národní rady, v níž zastával místo generálního tajemníka. </a:t>
            </a:r>
          </a:p>
        </p:txBody>
      </p:sp>
      <p:sp>
        <p:nvSpPr>
          <p:cNvPr id="53" name="TextBox 10"/>
          <p:cNvSpPr txBox="1"/>
          <p:nvPr/>
        </p:nvSpPr>
        <p:spPr>
          <a:xfrm>
            <a:off x="253365" y="604520"/>
            <a:ext cx="5293360" cy="4725670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cs typeface="+mn-ea"/>
                <a:sym typeface="+mn-lt"/>
              </a:rPr>
              <a:t>Dr. Edvard Beneš byl sice ze tří hlavních     vůdců  československého zahraničního     odboje nejmladší, ale získal mnoho     zkušeností za  svého předchozího      pobytu ve Francii, za několika měsíčního pobytu v Londýně a také za ročního      pobytu v N</a:t>
            </a:r>
            <a:r>
              <a:rPr lang="zh-CN" altLang="en-US" sz="2000" dirty="0">
                <a:solidFill>
                  <a:schemeClr val="bg1"/>
                </a:solidFill>
                <a:ea typeface="宋体" charset="-122"/>
                <a:cs typeface="+mn-ea"/>
                <a:sym typeface="+mn-lt"/>
              </a:rPr>
              <a:t>ě</a:t>
            </a:r>
            <a:r>
              <a:rPr lang="en-US" sz="2000" dirty="0">
                <a:solidFill>
                  <a:schemeClr val="bg1"/>
                </a:solidFill>
                <a:cs typeface="+mn-ea"/>
                <a:sym typeface="+mn-lt"/>
              </a:rPr>
              <a:t>meckuně kolik let před     válkou. I po dočasném návratu domu       se věnoval dalšímu soustavnému studiu         poměrů v cizině.</a:t>
            </a:r>
          </a:p>
        </p:txBody>
      </p:sp>
      <p:cxnSp>
        <p:nvCxnSpPr>
          <p:cNvPr id="38" name="直接连接符 37"/>
          <p:cNvCxnSpPr/>
          <p:nvPr/>
        </p:nvCxnSpPr>
        <p:spPr>
          <a:xfrm>
            <a:off x="5883330" y="1439674"/>
            <a:ext cx="42534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2021-03-23 01:54:21.5020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3275" y="1552575"/>
            <a:ext cx="2405380" cy="3114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/>
          <p:nvPr/>
        </p:nvSpPr>
        <p:spPr>
          <a:xfrm>
            <a:off x="7700010" y="1282065"/>
            <a:ext cx="4117340" cy="2136775"/>
          </a:xfrm>
          <a:prstGeom prst="rect">
            <a:avLst/>
          </a:prstGeom>
        </p:spPr>
        <p:txBody>
          <a:bodyPr/>
          <a:lstStyle>
            <a:lvl1pPr marL="439420" indent="-439420" algn="l" defTabSz="1171575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2500" indent="-366395" algn="l" defTabSz="1171575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64945" indent="-292735" algn="l" defTabSz="1171575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1050" indent="-292735" algn="l" defTabSz="1171575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37155" indent="-292735" algn="l" defTabSz="1171575" rtl="0" eaLnBrk="1" latinLnBrk="0" hangingPunct="1">
              <a:spcBef>
                <a:spcPct val="20000"/>
              </a:spcBef>
              <a:buFont typeface="Arial" panose="020B0604020202090204" pitchFamily="34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23260" indent="-292735" algn="l" defTabSz="1171575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365" indent="-292735" algn="l" defTabSz="1171575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95470" indent="-292735" algn="l" defTabSz="1171575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81575" indent="-292735" algn="l" defTabSz="1171575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anose="020B0604020202090204" pitchFamily="34" charset="0"/>
              <a:buNone/>
            </a:pPr>
            <a:r>
              <a:rPr lang="sv-SE" sz="2000" dirty="0">
                <a:solidFill>
                  <a:schemeClr val="bg1"/>
                </a:solidFill>
                <a:latin typeface="Agency FB" charset="0"/>
                <a:ea typeface="Agency FB" charset="0"/>
                <a:cs typeface="Agency FB" charset="0"/>
                <a:sym typeface="+mn-lt"/>
              </a:rPr>
              <a:t>Pro pozdější zahájení jednání o smlouvě s Maďarskem pověřil dalším zastupováním Československa Slováka Štefana Osuského, mimořádného a zplnomocněného vyslance ČSR na Pařížské mírové konferenci (viz též Pařížská mírová konference, 1919), vypracováním celé smlouvy o hranicích s Maďarskem. Podepsána byla dne 4. června 1920 v paláci Velký Trianon v zámku Versailles poblíž Paříže (tzv. Trianonská smlouva).</a:t>
            </a:r>
          </a:p>
          <a:p>
            <a:pPr marL="285750" indent="-285750" algn="l">
              <a:buFont typeface="Arial" panose="020B0604020202090204" pitchFamily="34" charset="0"/>
              <a:buChar char="•"/>
            </a:pPr>
            <a:endParaRPr lang="sv-SE" sz="2000" dirty="0">
              <a:solidFill>
                <a:schemeClr val="bg1"/>
              </a:solidFill>
              <a:latin typeface="Agency FB" charset="0"/>
              <a:ea typeface="Agency FB" charset="0"/>
              <a:cs typeface="Agency FB" charset="0"/>
              <a:sym typeface="+mn-lt"/>
            </a:endParaRPr>
          </a:p>
          <a:p>
            <a:pPr marL="285750" indent="-285750" algn="l">
              <a:buFont typeface="Arial" panose="020B0604020202090204" pitchFamily="34" charset="0"/>
              <a:buChar char="•"/>
            </a:pPr>
            <a:endParaRPr lang="sv-SE" sz="2000" dirty="0">
              <a:solidFill>
                <a:schemeClr val="bg1"/>
              </a:solidFill>
              <a:latin typeface="Agency FB" charset="0"/>
              <a:ea typeface="Agency FB" charset="0"/>
              <a:cs typeface="Agency FB" charset="0"/>
              <a:sym typeface="+mn-lt"/>
            </a:endParaRPr>
          </a:p>
        </p:txBody>
      </p:sp>
      <p:sp>
        <p:nvSpPr>
          <p:cNvPr id="17" name="Text Placeholder 2"/>
          <p:cNvSpPr txBox="1"/>
          <p:nvPr/>
        </p:nvSpPr>
        <p:spPr>
          <a:xfrm>
            <a:off x="1999615" y="1415415"/>
            <a:ext cx="3733800" cy="990600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439420" indent="-439420" algn="l" defTabSz="1171575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2500" indent="-366395" algn="l" defTabSz="1171575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64945" indent="-292735" algn="l" defTabSz="1171575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1050" indent="-292735" algn="l" defTabSz="1171575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37155" indent="-292735" algn="l" defTabSz="1171575" rtl="0" eaLnBrk="1" latinLnBrk="0" hangingPunct="1">
              <a:spcBef>
                <a:spcPct val="20000"/>
              </a:spcBef>
              <a:buFont typeface="Arial" panose="020B0604020202090204" pitchFamily="34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23260" indent="-292735" algn="l" defTabSz="1171575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365" indent="-292735" algn="l" defTabSz="1171575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95470" indent="-292735" algn="l" defTabSz="1171575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81575" indent="-292735" algn="l" defTabSz="1171575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500"/>
              </a:spcBef>
              <a:buNone/>
            </a:pPr>
            <a:r>
              <a:rPr lang="sv-SE" sz="13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sv-SE" sz="2000" dirty="0">
                <a:solidFill>
                  <a:schemeClr val="bg1"/>
                </a:solidFill>
                <a:cs typeface="+mn-ea"/>
                <a:sym typeface="+mn-lt"/>
              </a:rPr>
              <a:t>Po vyhlášení svrchovanosti Československé republiky 28. října roku 1918 byl jmenován ministrem zahraničí ve vládě Karla Kramáře. Z Francie domů se však vrátil až 24. září 1919 po svých úspěšných jednáních na Pařížské mírové konferenci, kde zajistil nové hranice státu vůči Německu, Rakousku a Polsku. Během sedmidenní války s Polskem o Těšínsko v lednu 1919 nastal jeden z řídkých sporů mezi Benešem a Masarykem.</a:t>
            </a:r>
            <a:r>
              <a:rPr lang="sv-SE" sz="18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19" name="Rectangle 2"/>
          <p:cNvSpPr/>
          <p:nvPr/>
        </p:nvSpPr>
        <p:spPr>
          <a:xfrm>
            <a:off x="6839057" y="2406245"/>
            <a:ext cx="457200" cy="457200"/>
          </a:xfrm>
          <a:prstGeom prst="rect">
            <a:avLst/>
          </a:prstGeom>
          <a:solidFill>
            <a:schemeClr val="bg1"/>
          </a:solidFill>
          <a:ln w="9525">
            <a:noFill/>
            <a:round/>
          </a:ln>
          <a:effectLst/>
        </p:spPr>
        <p:txBody>
          <a:bodyPr vert="horz" wrap="square" lIns="121920" tIns="60960" rIns="121920" bIns="60960" numCol="1" rtlCol="0" anchor="ctr" anchorCtr="0" compatLnSpc="1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rgbClr val="506170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22" name="Rectangle 2"/>
          <p:cNvSpPr/>
          <p:nvPr/>
        </p:nvSpPr>
        <p:spPr>
          <a:xfrm>
            <a:off x="1250155" y="2406245"/>
            <a:ext cx="457200" cy="457200"/>
          </a:xfrm>
          <a:prstGeom prst="rect">
            <a:avLst/>
          </a:prstGeom>
          <a:solidFill>
            <a:schemeClr val="bg1"/>
          </a:solidFill>
          <a:ln w="9525">
            <a:noFill/>
            <a:round/>
          </a:ln>
          <a:effectLst/>
        </p:spPr>
        <p:txBody>
          <a:bodyPr vert="horz" wrap="square" lIns="121920" tIns="60960" rIns="121920" bIns="60960" numCol="1" rtlCol="0" anchor="ctr" anchorCtr="0" compatLnSpc="1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rgbClr val="506170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27" name="Rectangle 7"/>
          <p:cNvSpPr/>
          <p:nvPr/>
        </p:nvSpPr>
        <p:spPr>
          <a:xfrm>
            <a:off x="1999615" y="451485"/>
            <a:ext cx="8670925" cy="7067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40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  <a:sym typeface="+mn-lt"/>
              </a:rPr>
              <a:t>Prvn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宋体" charset="-122"/>
                <a:cs typeface="+mj-lt"/>
                <a:sym typeface="+mn-lt"/>
              </a:rPr>
              <a:t>í  </a:t>
            </a:r>
            <a:r>
              <a:rPr lang="cs-CZ" altLang="zh-CN" sz="40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宋体" charset="-122"/>
                <a:cs typeface="+mj-lt"/>
                <a:sym typeface="+mn-lt"/>
              </a:rPr>
              <a:t>č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宋体" charset="-122"/>
                <a:cs typeface="+mj-lt"/>
                <a:sym typeface="+mn-lt"/>
              </a:rPr>
              <a:t>eskoslovenská 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宋体" charset="-122"/>
                <a:cs typeface="+mj-lt"/>
                <a:sym typeface="+mn-lt"/>
              </a:rPr>
              <a:t>r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宋体" charset="-122"/>
                <a:cs typeface="+mj-lt"/>
                <a:sym typeface="+mn-lt"/>
              </a:rPr>
              <a:t>epublika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REATIVECROP_PICSHAPE_ID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preset1_1"/>
  <p:tag name="KSO_WM_SLIDE_INDEX" val="1"/>
  <p:tag name="KSO_WM_SLIDE_ITEM_CNT" val="3"/>
  <p:tag name="KSO_WM_SLIDE_LAYOUT" val="a_b_d"/>
  <p:tag name="KSO_WM_SLIDE_LAYOUT_CNT" val="1_1_1"/>
  <p:tag name="KSO_WM_SLIDE_TYPE" val="title"/>
  <p:tag name="KSO_WM_BEAUTIFY_FLAG" val="#wm#"/>
  <p:tag name="KSO_WM_TEMPLATE_CATEGORY" val="preset"/>
  <p:tag name="KSO_WM_TEMPLATE_INDEX" val="1"/>
  <p:tag name="KSO_WM_TAG_VERSION" val="1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preset"/>
  <p:tag name="KSO_WM_TEMPLATE_INDEX" val="1"/>
  <p:tag name="KSO_WM_UNIT_TYPE" val="a"/>
  <p:tag name="KSO_WM_UNIT_INDEX" val="1"/>
  <p:tag name="KSO_WM_UNIT_ID" val="preset1_1*a*1"/>
  <p:tag name="KSO_WM_UNIT_CLEAR" val="1"/>
  <p:tag name="KSO_WM_UNIT_LAYERLEVEL" val="1"/>
  <p:tag name="KSO_WM_UNIT_VALUE" val="30"/>
  <p:tag name="KSO_WM_UNIT_ISCONTENTSTITLE" val="0"/>
  <p:tag name="KSO_WM_UNIT_HIGHLIGHT" val="0"/>
  <p:tag name="KSO_WM_UNIT_COMPATIBLE" val="0"/>
  <p:tag name="KSO_WM_UNIT_PRESET_TEXT" val="请在此处添加标题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preset"/>
  <p:tag name="KSO_WM_TEMPLATE_INDEX" val="1"/>
  <p:tag name="KSO_WM_UNIT_TYPE" val="d"/>
  <p:tag name="KSO_WM_UNIT_INDEX" val="1"/>
  <p:tag name="KSO_WM_UNIT_ID" val="preset1_1*d*1"/>
  <p:tag name="KSO_WM_UNIT_CLEAR" val="0"/>
  <p:tag name="KSO_WM_UNIT_LAYERLEVEL" val="1"/>
  <p:tag name="KSO_WM_UNIT_VALUE" val="965*2770"/>
  <p:tag name="KSO_WM_UNIT_HIGHLIGHT" val="0"/>
  <p:tag name="KSO_WM_UNIT_COMPATIBLE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preset1_1"/>
  <p:tag name="KSO_WM_SLIDE_INDEX" val="1"/>
  <p:tag name="KSO_WM_SLIDE_ITEM_CNT" val="3"/>
  <p:tag name="KSO_WM_SLIDE_LAYOUT" val="a_b_d"/>
  <p:tag name="KSO_WM_SLIDE_LAYOUT_CNT" val="1_1_1"/>
  <p:tag name="KSO_WM_SLIDE_TYPE" val="title"/>
  <p:tag name="KSO_WM_BEAUTIFY_FLAG" val="#wm#"/>
  <p:tag name="KSO_WM_TEMPLATE_CATEGORY" val="preset"/>
  <p:tag name="KSO_WM_TEMPLATE_INDEX" val="1"/>
  <p:tag name="KSO_WM_TAG_VERSION" val="1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preset"/>
  <p:tag name="KSO_WM_TEMPLATE_INDEX" val="1"/>
  <p:tag name="KSO_WM_UNIT_TYPE" val="a"/>
  <p:tag name="KSO_WM_UNIT_INDEX" val="1"/>
  <p:tag name="KSO_WM_UNIT_ID" val="preset1_1*a*1"/>
  <p:tag name="KSO_WM_UNIT_CLEAR" val="1"/>
  <p:tag name="KSO_WM_UNIT_LAYERLEVEL" val="1"/>
  <p:tag name="KSO_WM_UNIT_VALUE" val="30"/>
  <p:tag name="KSO_WM_UNIT_ISCONTENTSTITLE" val="0"/>
  <p:tag name="KSO_WM_UNIT_HIGHLIGHT" val="0"/>
  <p:tag name="KSO_WM_UNIT_COMPATIBLE" val="0"/>
  <p:tag name="KSO_WM_UNIT_PRESET_TEXT" val="请在此处添加标题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preset"/>
  <p:tag name="KSO_WM_TEMPLATE_INDEX" val="1"/>
  <p:tag name="KSO_WM_UNIT_TYPE" val="d"/>
  <p:tag name="KSO_WM_UNIT_INDEX" val="1"/>
  <p:tag name="KSO_WM_UNIT_ID" val="preset1_1*d*1"/>
  <p:tag name="KSO_WM_UNIT_CLEAR" val="0"/>
  <p:tag name="KSO_WM_UNIT_LAYERLEVEL" val="1"/>
  <p:tag name="KSO_WM_UNIT_VALUE" val="965*2770"/>
  <p:tag name="KSO_WM_UNIT_HIGHLIGHT" val="0"/>
  <p:tag name="KSO_WM_UNIT_COMPATIBLE" val="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nwovqz">
      <a:majorFont>
        <a:latin typeface="Agency FB"/>
        <a:ea typeface="FZGuLi-S12S"/>
        <a:cs typeface=""/>
      </a:majorFont>
      <a:minorFont>
        <a:latin typeface="Agency FB"/>
        <a:ea typeface="FZGuLi-S12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1749</Words>
  <Application>Microsoft Office PowerPoint</Application>
  <PresentationFormat>Širokoúhlá obrazovka</PresentationFormat>
  <Paragraphs>65</Paragraphs>
  <Slides>13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0" baseType="lpstr">
      <vt:lpstr>宋体</vt:lpstr>
      <vt:lpstr>Agency FB</vt:lpstr>
      <vt:lpstr>Arial</vt:lpstr>
      <vt:lpstr>等线</vt:lpstr>
      <vt:lpstr>FZGuLi-S12S</vt:lpstr>
      <vt:lpstr>Lato Black</vt:lpstr>
      <vt:lpstr>Office 主题​​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昂</dc:creator>
  <cp:lastModifiedBy>FFUK</cp:lastModifiedBy>
  <cp:revision>10</cp:revision>
  <dcterms:created xsi:type="dcterms:W3CDTF">2021-03-22T19:48:54Z</dcterms:created>
  <dcterms:modified xsi:type="dcterms:W3CDTF">2021-03-23T08:25:54Z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2052-3.3.1.5149</vt:lpwstr>
  </property>
  <property fmtid="{D5CDD505-2E9C-101B-9397-08002B2CF9AE}" pid="3" name="KSOTemplateUUID">
    <vt:lpwstr>v1.0_mb_DWp80swhysXDoTDFLSbcqA==</vt:lpwstr>
  </property>
</Properties>
</file>