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1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57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F1100C-9456-447E-B72A-C8D2D24F1FE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7A565C-D3BA-4065-8566-37C69B4E163B}">
      <dgm:prSet/>
      <dgm:spPr/>
      <dgm:t>
        <a:bodyPr/>
        <a:lstStyle/>
        <a:p>
          <a:r>
            <a:rPr lang="en-US"/>
            <a:t>Charakteristický znak každé společnosti</a:t>
          </a:r>
        </a:p>
      </dgm:t>
    </dgm:pt>
    <dgm:pt modelId="{8C0A8263-1801-425A-9CEF-9C769B131C51}" type="parTrans" cxnId="{1A2D7107-901B-464C-B598-A824819ADFFC}">
      <dgm:prSet/>
      <dgm:spPr/>
      <dgm:t>
        <a:bodyPr/>
        <a:lstStyle/>
        <a:p>
          <a:endParaRPr lang="en-US"/>
        </a:p>
      </dgm:t>
    </dgm:pt>
    <dgm:pt modelId="{BB68B301-BB9D-4404-A183-20AA97B12502}" type="sibTrans" cxnId="{1A2D7107-901B-464C-B598-A824819ADFFC}">
      <dgm:prSet/>
      <dgm:spPr/>
      <dgm:t>
        <a:bodyPr/>
        <a:lstStyle/>
        <a:p>
          <a:endParaRPr lang="en-US"/>
        </a:p>
      </dgm:t>
    </dgm:pt>
    <dgm:pt modelId="{61014004-BFFF-4EFC-B63A-3E4F64DEAC61}">
      <dgm:prSet/>
      <dgm:spPr/>
      <dgm:t>
        <a:bodyPr/>
        <a:lstStyle/>
        <a:p>
          <a:r>
            <a:rPr lang="en-US" dirty="0" err="1"/>
            <a:t>Strukturovaná</a:t>
          </a:r>
          <a:r>
            <a:rPr lang="en-US" dirty="0"/>
            <a:t> </a:t>
          </a:r>
          <a:r>
            <a:rPr lang="en-US" dirty="0" err="1"/>
            <a:t>nerovnost</a:t>
          </a:r>
          <a:r>
            <a:rPr lang="en-US" dirty="0"/>
            <a:t> </a:t>
          </a:r>
          <a:r>
            <a:rPr lang="en-US" dirty="0" err="1"/>
            <a:t>mezi</a:t>
          </a:r>
          <a:r>
            <a:rPr lang="en-US" dirty="0"/>
            <a:t> </a:t>
          </a:r>
          <a:r>
            <a:rPr lang="en-US" dirty="0" err="1"/>
            <a:t>skupinami</a:t>
          </a:r>
          <a:r>
            <a:rPr lang="en-US" dirty="0"/>
            <a:t> </a:t>
          </a:r>
          <a:r>
            <a:rPr lang="en-US" dirty="0" err="1"/>
            <a:t>lidí</a:t>
          </a:r>
          <a:r>
            <a:rPr lang="en-US" dirty="0"/>
            <a:t> </a:t>
          </a:r>
          <a:br>
            <a:rPr lang="cs-CZ" dirty="0"/>
          </a:br>
          <a:r>
            <a:rPr lang="en-US" dirty="0"/>
            <a:t>(Giddens, 2003)</a:t>
          </a:r>
        </a:p>
      </dgm:t>
    </dgm:pt>
    <dgm:pt modelId="{979439BF-DB6A-4D32-BD37-2422663B9B3A}" type="parTrans" cxnId="{52CA11C3-E333-4953-8C1B-0B06B3E56C08}">
      <dgm:prSet/>
      <dgm:spPr/>
      <dgm:t>
        <a:bodyPr/>
        <a:lstStyle/>
        <a:p>
          <a:endParaRPr lang="en-US"/>
        </a:p>
      </dgm:t>
    </dgm:pt>
    <dgm:pt modelId="{F223305F-B909-48EA-B318-E87471597F7F}" type="sibTrans" cxnId="{52CA11C3-E333-4953-8C1B-0B06B3E56C08}">
      <dgm:prSet/>
      <dgm:spPr/>
      <dgm:t>
        <a:bodyPr/>
        <a:lstStyle/>
        <a:p>
          <a:endParaRPr lang="en-US"/>
        </a:p>
      </dgm:t>
    </dgm:pt>
    <dgm:pt modelId="{59B41614-260A-4B29-9817-14DCB28018D6}">
      <dgm:prSet/>
      <dgm:spPr/>
      <dgm:t>
        <a:bodyPr/>
        <a:lstStyle/>
        <a:p>
          <a:r>
            <a:rPr lang="en-US"/>
            <a:t>Společnost není sociálně homogenní – tvoří ji vrstvy</a:t>
          </a:r>
        </a:p>
      </dgm:t>
    </dgm:pt>
    <dgm:pt modelId="{BEB227DC-A993-41B5-AACE-40200749A9AB}" type="parTrans" cxnId="{C01D85A8-B9A2-4526-8AEC-1FA0277E0809}">
      <dgm:prSet/>
      <dgm:spPr/>
      <dgm:t>
        <a:bodyPr/>
        <a:lstStyle/>
        <a:p>
          <a:endParaRPr lang="en-US"/>
        </a:p>
      </dgm:t>
    </dgm:pt>
    <dgm:pt modelId="{9A919D1F-46E8-4CC5-8082-3842045D84DF}" type="sibTrans" cxnId="{C01D85A8-B9A2-4526-8AEC-1FA0277E0809}">
      <dgm:prSet/>
      <dgm:spPr/>
      <dgm:t>
        <a:bodyPr/>
        <a:lstStyle/>
        <a:p>
          <a:endParaRPr lang="en-US"/>
        </a:p>
      </dgm:t>
    </dgm:pt>
    <dgm:pt modelId="{C9C77DBB-B567-43E5-8B35-C34A61A9136C}" type="pres">
      <dgm:prSet presAssocID="{EBF1100C-9456-447E-B72A-C8D2D24F1FEB}" presName="linear" presStyleCnt="0">
        <dgm:presLayoutVars>
          <dgm:animLvl val="lvl"/>
          <dgm:resizeHandles val="exact"/>
        </dgm:presLayoutVars>
      </dgm:prSet>
      <dgm:spPr/>
    </dgm:pt>
    <dgm:pt modelId="{710E4713-FC67-4ACF-A8DB-918DDCAC96F4}" type="pres">
      <dgm:prSet presAssocID="{007A565C-D3BA-4065-8566-37C69B4E16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1B4DCE5-A118-4814-9E35-0B34017A4B56}" type="pres">
      <dgm:prSet presAssocID="{BB68B301-BB9D-4404-A183-20AA97B12502}" presName="spacer" presStyleCnt="0"/>
      <dgm:spPr/>
    </dgm:pt>
    <dgm:pt modelId="{8B019B58-290D-40CD-B033-8CEC442D2BFC}" type="pres">
      <dgm:prSet presAssocID="{61014004-BFFF-4EFC-B63A-3E4F64DEAC6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5AF9E00-8896-479C-A5CD-B1FD861782DC}" type="pres">
      <dgm:prSet presAssocID="{F223305F-B909-48EA-B318-E87471597F7F}" presName="spacer" presStyleCnt="0"/>
      <dgm:spPr/>
    </dgm:pt>
    <dgm:pt modelId="{4D4B9E93-074D-4143-8F3C-7B70765EEB90}" type="pres">
      <dgm:prSet presAssocID="{59B41614-260A-4B29-9817-14DCB28018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A2D7107-901B-464C-B598-A824819ADFFC}" srcId="{EBF1100C-9456-447E-B72A-C8D2D24F1FEB}" destId="{007A565C-D3BA-4065-8566-37C69B4E163B}" srcOrd="0" destOrd="0" parTransId="{8C0A8263-1801-425A-9CEF-9C769B131C51}" sibTransId="{BB68B301-BB9D-4404-A183-20AA97B12502}"/>
    <dgm:cxn modelId="{08A82E4C-1C91-43ED-BB80-B00343F18A66}" type="presOf" srcId="{007A565C-D3BA-4065-8566-37C69B4E163B}" destId="{710E4713-FC67-4ACF-A8DB-918DDCAC96F4}" srcOrd="0" destOrd="0" presId="urn:microsoft.com/office/officeart/2005/8/layout/vList2"/>
    <dgm:cxn modelId="{E242FD54-78F0-4E0B-B73B-398B52D8FA8F}" type="presOf" srcId="{61014004-BFFF-4EFC-B63A-3E4F64DEAC61}" destId="{8B019B58-290D-40CD-B033-8CEC442D2BFC}" srcOrd="0" destOrd="0" presId="urn:microsoft.com/office/officeart/2005/8/layout/vList2"/>
    <dgm:cxn modelId="{45725A81-2A65-4CB1-A4DC-FAF74FAC03B0}" type="presOf" srcId="{EBF1100C-9456-447E-B72A-C8D2D24F1FEB}" destId="{C9C77DBB-B567-43E5-8B35-C34A61A9136C}" srcOrd="0" destOrd="0" presId="urn:microsoft.com/office/officeart/2005/8/layout/vList2"/>
    <dgm:cxn modelId="{C01D85A8-B9A2-4526-8AEC-1FA0277E0809}" srcId="{EBF1100C-9456-447E-B72A-C8D2D24F1FEB}" destId="{59B41614-260A-4B29-9817-14DCB28018D6}" srcOrd="2" destOrd="0" parTransId="{BEB227DC-A993-41B5-AACE-40200749A9AB}" sibTransId="{9A919D1F-46E8-4CC5-8082-3842045D84DF}"/>
    <dgm:cxn modelId="{44D216B8-DF75-4A9C-9043-580D4CFDC2CD}" type="presOf" srcId="{59B41614-260A-4B29-9817-14DCB28018D6}" destId="{4D4B9E93-074D-4143-8F3C-7B70765EEB90}" srcOrd="0" destOrd="0" presId="urn:microsoft.com/office/officeart/2005/8/layout/vList2"/>
    <dgm:cxn modelId="{52CA11C3-E333-4953-8C1B-0B06B3E56C08}" srcId="{EBF1100C-9456-447E-B72A-C8D2D24F1FEB}" destId="{61014004-BFFF-4EFC-B63A-3E4F64DEAC61}" srcOrd="1" destOrd="0" parTransId="{979439BF-DB6A-4D32-BD37-2422663B9B3A}" sibTransId="{F223305F-B909-48EA-B318-E87471597F7F}"/>
    <dgm:cxn modelId="{3A7038F9-D171-4745-A4E6-95F5CC8F7788}" type="presParOf" srcId="{C9C77DBB-B567-43E5-8B35-C34A61A9136C}" destId="{710E4713-FC67-4ACF-A8DB-918DDCAC96F4}" srcOrd="0" destOrd="0" presId="urn:microsoft.com/office/officeart/2005/8/layout/vList2"/>
    <dgm:cxn modelId="{FB8341F6-EEF4-4BF9-8E41-654444FB6D15}" type="presParOf" srcId="{C9C77DBB-B567-43E5-8B35-C34A61A9136C}" destId="{91B4DCE5-A118-4814-9E35-0B34017A4B56}" srcOrd="1" destOrd="0" presId="urn:microsoft.com/office/officeart/2005/8/layout/vList2"/>
    <dgm:cxn modelId="{B026172D-113B-4941-B0C4-0D2E543B2D53}" type="presParOf" srcId="{C9C77DBB-B567-43E5-8B35-C34A61A9136C}" destId="{8B019B58-290D-40CD-B033-8CEC442D2BFC}" srcOrd="2" destOrd="0" presId="urn:microsoft.com/office/officeart/2005/8/layout/vList2"/>
    <dgm:cxn modelId="{2E5B187B-1D7A-4617-88A9-509659EEAF9F}" type="presParOf" srcId="{C9C77DBB-B567-43E5-8B35-C34A61A9136C}" destId="{25AF9E00-8896-479C-A5CD-B1FD861782DC}" srcOrd="3" destOrd="0" presId="urn:microsoft.com/office/officeart/2005/8/layout/vList2"/>
    <dgm:cxn modelId="{A838B7BF-D104-41F9-A900-90F8CFDCAE35}" type="presParOf" srcId="{C9C77DBB-B567-43E5-8B35-C34A61A9136C}" destId="{4D4B9E93-074D-4143-8F3C-7B70765EEB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A0EEA7-D29F-4F98-BC28-2E06A268E1B4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04A6903-CF33-42F7-86C4-24887E426FCB}">
      <dgm:prSet/>
      <dgm:spPr/>
      <dgm:t>
        <a:bodyPr/>
        <a:lstStyle/>
        <a:p>
          <a:r>
            <a:rPr lang="en-US"/>
            <a:t>Otrokářský systém – extrémní forma</a:t>
          </a:r>
        </a:p>
      </dgm:t>
    </dgm:pt>
    <dgm:pt modelId="{E49808BC-5DCE-4FF9-B24D-76F1EA5D546C}" type="parTrans" cxnId="{77A28D2E-C5B3-463E-A582-0F23A96687CE}">
      <dgm:prSet/>
      <dgm:spPr/>
      <dgm:t>
        <a:bodyPr/>
        <a:lstStyle/>
        <a:p>
          <a:endParaRPr lang="en-US"/>
        </a:p>
      </dgm:t>
    </dgm:pt>
    <dgm:pt modelId="{412DDA42-263D-4E6C-8B74-5CFE223CBD1C}" type="sibTrans" cxnId="{77A28D2E-C5B3-463E-A582-0F23A96687CE}">
      <dgm:prSet/>
      <dgm:spPr/>
      <dgm:t>
        <a:bodyPr/>
        <a:lstStyle/>
        <a:p>
          <a:endParaRPr lang="en-US"/>
        </a:p>
      </dgm:t>
    </dgm:pt>
    <dgm:pt modelId="{B5699523-CDDD-46A9-8F50-26168ECC24B2}">
      <dgm:prSet/>
      <dgm:spPr/>
      <dgm:t>
        <a:bodyPr/>
        <a:lstStyle/>
        <a:p>
          <a:r>
            <a:rPr lang="en-US"/>
            <a:t>Kastovní systém – pevně dané postavení</a:t>
          </a:r>
        </a:p>
      </dgm:t>
    </dgm:pt>
    <dgm:pt modelId="{84835DCB-3550-4677-8B02-4C17B44AFDD3}" type="parTrans" cxnId="{A932E0FA-1285-4CCA-A7FD-BC283B74F0F0}">
      <dgm:prSet/>
      <dgm:spPr/>
      <dgm:t>
        <a:bodyPr/>
        <a:lstStyle/>
        <a:p>
          <a:endParaRPr lang="en-US"/>
        </a:p>
      </dgm:t>
    </dgm:pt>
    <dgm:pt modelId="{57D92390-3F69-431A-B8AA-CA53F2F5D58F}" type="sibTrans" cxnId="{A932E0FA-1285-4CCA-A7FD-BC283B74F0F0}">
      <dgm:prSet/>
      <dgm:spPr/>
      <dgm:t>
        <a:bodyPr/>
        <a:lstStyle/>
        <a:p>
          <a:endParaRPr lang="en-US"/>
        </a:p>
      </dgm:t>
    </dgm:pt>
    <dgm:pt modelId="{A955AEB2-60C5-44EF-ADCF-52D2D5FB6E3F}">
      <dgm:prSet/>
      <dgm:spPr/>
      <dgm:t>
        <a:bodyPr/>
        <a:lstStyle/>
        <a:p>
          <a:r>
            <a:rPr lang="en-US"/>
            <a:t>Stavovský systém – různé povinnosti a práva</a:t>
          </a:r>
        </a:p>
      </dgm:t>
    </dgm:pt>
    <dgm:pt modelId="{9CEB74CD-9A31-462F-9D43-F473EAA9A40A}" type="parTrans" cxnId="{1F8F7746-42F5-45D5-882C-ED7E486A4774}">
      <dgm:prSet/>
      <dgm:spPr/>
      <dgm:t>
        <a:bodyPr/>
        <a:lstStyle/>
        <a:p>
          <a:endParaRPr lang="en-US"/>
        </a:p>
      </dgm:t>
    </dgm:pt>
    <dgm:pt modelId="{DAF0DE3D-FEE1-4812-A6BB-E019D74E134A}" type="sibTrans" cxnId="{1F8F7746-42F5-45D5-882C-ED7E486A4774}">
      <dgm:prSet/>
      <dgm:spPr/>
      <dgm:t>
        <a:bodyPr/>
        <a:lstStyle/>
        <a:p>
          <a:endParaRPr lang="en-US"/>
        </a:p>
      </dgm:t>
    </dgm:pt>
    <dgm:pt modelId="{23287F8F-D544-40B7-BFB9-AA9F78ECFF14}">
      <dgm:prSet/>
      <dgm:spPr/>
      <dgm:t>
        <a:bodyPr/>
        <a:lstStyle/>
        <a:p>
          <a:r>
            <a:rPr lang="en-US"/>
            <a:t>Třídní systém – ekonomické prostředky určují životní styl</a:t>
          </a:r>
        </a:p>
      </dgm:t>
    </dgm:pt>
    <dgm:pt modelId="{BD4725BB-C5C0-4AC7-B00D-60F070F9AE6B}" type="parTrans" cxnId="{6C7A7A95-F896-4265-8644-E3742B733719}">
      <dgm:prSet/>
      <dgm:spPr/>
      <dgm:t>
        <a:bodyPr/>
        <a:lstStyle/>
        <a:p>
          <a:endParaRPr lang="en-US"/>
        </a:p>
      </dgm:t>
    </dgm:pt>
    <dgm:pt modelId="{060E83D5-6528-4630-92E1-A5437633255A}" type="sibTrans" cxnId="{6C7A7A95-F896-4265-8644-E3742B733719}">
      <dgm:prSet/>
      <dgm:spPr/>
      <dgm:t>
        <a:bodyPr/>
        <a:lstStyle/>
        <a:p>
          <a:endParaRPr lang="en-US"/>
        </a:p>
      </dgm:t>
    </dgm:pt>
    <dgm:pt modelId="{6FEE7690-FADB-4EE2-ADE9-B84C040504B7}" type="pres">
      <dgm:prSet presAssocID="{57A0EEA7-D29F-4F98-BC28-2E06A268E1B4}" presName="root" presStyleCnt="0">
        <dgm:presLayoutVars>
          <dgm:dir/>
          <dgm:resizeHandles val="exact"/>
        </dgm:presLayoutVars>
      </dgm:prSet>
      <dgm:spPr/>
    </dgm:pt>
    <dgm:pt modelId="{AAAC00B7-1EA9-4FC0-AB50-3B56AD7CB7DA}" type="pres">
      <dgm:prSet presAssocID="{104A6903-CF33-42F7-86C4-24887E426FCB}" presName="compNode" presStyleCnt="0"/>
      <dgm:spPr/>
    </dgm:pt>
    <dgm:pt modelId="{F8366A07-40DE-41B2-86C7-AA6D1E85BDBB}" type="pres">
      <dgm:prSet presAssocID="{104A6903-CF33-42F7-86C4-24887E426FC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FB04ED72-1A78-470C-BD8A-33F6886361DA}" type="pres">
      <dgm:prSet presAssocID="{104A6903-CF33-42F7-86C4-24887E426FCB}" presName="spaceRect" presStyleCnt="0"/>
      <dgm:spPr/>
    </dgm:pt>
    <dgm:pt modelId="{9CB96A28-9CA2-4DE6-8237-0FAA777A036E}" type="pres">
      <dgm:prSet presAssocID="{104A6903-CF33-42F7-86C4-24887E426FCB}" presName="textRect" presStyleLbl="revTx" presStyleIdx="0" presStyleCnt="4">
        <dgm:presLayoutVars>
          <dgm:chMax val="1"/>
          <dgm:chPref val="1"/>
        </dgm:presLayoutVars>
      </dgm:prSet>
      <dgm:spPr/>
    </dgm:pt>
    <dgm:pt modelId="{51B6CCFE-0C7C-42D0-908C-862822978F59}" type="pres">
      <dgm:prSet presAssocID="{412DDA42-263D-4E6C-8B74-5CFE223CBD1C}" presName="sibTrans" presStyleCnt="0"/>
      <dgm:spPr/>
    </dgm:pt>
    <dgm:pt modelId="{87EF99EB-F270-4514-B4EC-FB2A0E35878E}" type="pres">
      <dgm:prSet presAssocID="{B5699523-CDDD-46A9-8F50-26168ECC24B2}" presName="compNode" presStyleCnt="0"/>
      <dgm:spPr/>
    </dgm:pt>
    <dgm:pt modelId="{07D39A41-4EFB-465B-B9A2-D136DB2CF2C1}" type="pres">
      <dgm:prSet presAssocID="{B5699523-CDDD-46A9-8F50-26168ECC24B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646B4CA5-20AE-49D0-951D-A43DA8D4B90B}" type="pres">
      <dgm:prSet presAssocID="{B5699523-CDDD-46A9-8F50-26168ECC24B2}" presName="spaceRect" presStyleCnt="0"/>
      <dgm:spPr/>
    </dgm:pt>
    <dgm:pt modelId="{02519291-3FFD-4B5A-B537-F7D0C27D84BB}" type="pres">
      <dgm:prSet presAssocID="{B5699523-CDDD-46A9-8F50-26168ECC24B2}" presName="textRect" presStyleLbl="revTx" presStyleIdx="1" presStyleCnt="4">
        <dgm:presLayoutVars>
          <dgm:chMax val="1"/>
          <dgm:chPref val="1"/>
        </dgm:presLayoutVars>
      </dgm:prSet>
      <dgm:spPr/>
    </dgm:pt>
    <dgm:pt modelId="{2C6BFEF9-8C89-477F-B94E-9859B52794D2}" type="pres">
      <dgm:prSet presAssocID="{57D92390-3F69-431A-B8AA-CA53F2F5D58F}" presName="sibTrans" presStyleCnt="0"/>
      <dgm:spPr/>
    </dgm:pt>
    <dgm:pt modelId="{8633AC83-7855-404C-9E84-B95BBB7AE8F7}" type="pres">
      <dgm:prSet presAssocID="{A955AEB2-60C5-44EF-ADCF-52D2D5FB6E3F}" presName="compNode" presStyleCnt="0"/>
      <dgm:spPr/>
    </dgm:pt>
    <dgm:pt modelId="{1DF58E45-029C-4709-8924-1DD9FAE92C95}" type="pres">
      <dgm:prSet presAssocID="{A955AEB2-60C5-44EF-ADCF-52D2D5FB6E3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udce"/>
        </a:ext>
      </dgm:extLst>
    </dgm:pt>
    <dgm:pt modelId="{165966A3-6243-4570-A1EF-2281EFE7239E}" type="pres">
      <dgm:prSet presAssocID="{A955AEB2-60C5-44EF-ADCF-52D2D5FB6E3F}" presName="spaceRect" presStyleCnt="0"/>
      <dgm:spPr/>
    </dgm:pt>
    <dgm:pt modelId="{421D6ED9-829A-4281-86BA-6251FE1C27D8}" type="pres">
      <dgm:prSet presAssocID="{A955AEB2-60C5-44EF-ADCF-52D2D5FB6E3F}" presName="textRect" presStyleLbl="revTx" presStyleIdx="2" presStyleCnt="4">
        <dgm:presLayoutVars>
          <dgm:chMax val="1"/>
          <dgm:chPref val="1"/>
        </dgm:presLayoutVars>
      </dgm:prSet>
      <dgm:spPr/>
    </dgm:pt>
    <dgm:pt modelId="{C3850FCF-DA1A-4761-8604-7F1D5706AD54}" type="pres">
      <dgm:prSet presAssocID="{DAF0DE3D-FEE1-4812-A6BB-E019D74E134A}" presName="sibTrans" presStyleCnt="0"/>
      <dgm:spPr/>
    </dgm:pt>
    <dgm:pt modelId="{A51D890C-9B94-42B8-8AD3-77D16306FD30}" type="pres">
      <dgm:prSet presAssocID="{23287F8F-D544-40B7-BFB9-AA9F78ECFF14}" presName="compNode" presStyleCnt="0"/>
      <dgm:spPr/>
    </dgm:pt>
    <dgm:pt modelId="{C3581A62-4520-4920-9316-026368ADE1F4}" type="pres">
      <dgm:prSet presAssocID="{23287F8F-D544-40B7-BFB9-AA9F78ECFF1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nce"/>
        </a:ext>
      </dgm:extLst>
    </dgm:pt>
    <dgm:pt modelId="{02888DBA-09C1-4A4A-B501-45F7470E28A2}" type="pres">
      <dgm:prSet presAssocID="{23287F8F-D544-40B7-BFB9-AA9F78ECFF14}" presName="spaceRect" presStyleCnt="0"/>
      <dgm:spPr/>
    </dgm:pt>
    <dgm:pt modelId="{9AB9C7F0-D3CF-4E9F-AC90-B1FD02E881A8}" type="pres">
      <dgm:prSet presAssocID="{23287F8F-D544-40B7-BFB9-AA9F78ECFF1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7A28D2E-C5B3-463E-A582-0F23A96687CE}" srcId="{57A0EEA7-D29F-4F98-BC28-2E06A268E1B4}" destId="{104A6903-CF33-42F7-86C4-24887E426FCB}" srcOrd="0" destOrd="0" parTransId="{E49808BC-5DCE-4FF9-B24D-76F1EA5D546C}" sibTransId="{412DDA42-263D-4E6C-8B74-5CFE223CBD1C}"/>
    <dgm:cxn modelId="{9056863F-15CE-4C36-9BFB-48C11323578F}" type="presOf" srcId="{B5699523-CDDD-46A9-8F50-26168ECC24B2}" destId="{02519291-3FFD-4B5A-B537-F7D0C27D84BB}" srcOrd="0" destOrd="0" presId="urn:microsoft.com/office/officeart/2018/2/layout/IconLabelList"/>
    <dgm:cxn modelId="{1F8F7746-42F5-45D5-882C-ED7E486A4774}" srcId="{57A0EEA7-D29F-4F98-BC28-2E06A268E1B4}" destId="{A955AEB2-60C5-44EF-ADCF-52D2D5FB6E3F}" srcOrd="2" destOrd="0" parTransId="{9CEB74CD-9A31-462F-9D43-F473EAA9A40A}" sibTransId="{DAF0DE3D-FEE1-4812-A6BB-E019D74E134A}"/>
    <dgm:cxn modelId="{89BF5A46-D438-4F27-921D-0DF88B286C92}" type="presOf" srcId="{104A6903-CF33-42F7-86C4-24887E426FCB}" destId="{9CB96A28-9CA2-4DE6-8237-0FAA777A036E}" srcOrd="0" destOrd="0" presId="urn:microsoft.com/office/officeart/2018/2/layout/IconLabelList"/>
    <dgm:cxn modelId="{7494145A-0CD4-4E08-939B-5B2D0EDEA9E7}" type="presOf" srcId="{A955AEB2-60C5-44EF-ADCF-52D2D5FB6E3F}" destId="{421D6ED9-829A-4281-86BA-6251FE1C27D8}" srcOrd="0" destOrd="0" presId="urn:microsoft.com/office/officeart/2018/2/layout/IconLabelList"/>
    <dgm:cxn modelId="{6C7A7A95-F896-4265-8644-E3742B733719}" srcId="{57A0EEA7-D29F-4F98-BC28-2E06A268E1B4}" destId="{23287F8F-D544-40B7-BFB9-AA9F78ECFF14}" srcOrd="3" destOrd="0" parTransId="{BD4725BB-C5C0-4AC7-B00D-60F070F9AE6B}" sibTransId="{060E83D5-6528-4630-92E1-A5437633255A}"/>
    <dgm:cxn modelId="{C95EC59B-9962-4955-969F-C56AEE3F645B}" type="presOf" srcId="{23287F8F-D544-40B7-BFB9-AA9F78ECFF14}" destId="{9AB9C7F0-D3CF-4E9F-AC90-B1FD02E881A8}" srcOrd="0" destOrd="0" presId="urn:microsoft.com/office/officeart/2018/2/layout/IconLabelList"/>
    <dgm:cxn modelId="{5F0375F9-72CD-49B3-B532-CCA779820BFC}" type="presOf" srcId="{57A0EEA7-D29F-4F98-BC28-2E06A268E1B4}" destId="{6FEE7690-FADB-4EE2-ADE9-B84C040504B7}" srcOrd="0" destOrd="0" presId="urn:microsoft.com/office/officeart/2018/2/layout/IconLabelList"/>
    <dgm:cxn modelId="{A932E0FA-1285-4CCA-A7FD-BC283B74F0F0}" srcId="{57A0EEA7-D29F-4F98-BC28-2E06A268E1B4}" destId="{B5699523-CDDD-46A9-8F50-26168ECC24B2}" srcOrd="1" destOrd="0" parTransId="{84835DCB-3550-4677-8B02-4C17B44AFDD3}" sibTransId="{57D92390-3F69-431A-B8AA-CA53F2F5D58F}"/>
    <dgm:cxn modelId="{3B16B290-8B43-4D0A-B192-D2C2F92A9C52}" type="presParOf" srcId="{6FEE7690-FADB-4EE2-ADE9-B84C040504B7}" destId="{AAAC00B7-1EA9-4FC0-AB50-3B56AD7CB7DA}" srcOrd="0" destOrd="0" presId="urn:microsoft.com/office/officeart/2018/2/layout/IconLabelList"/>
    <dgm:cxn modelId="{D74FB339-71B6-4CB8-9B00-D2665A1775FC}" type="presParOf" srcId="{AAAC00B7-1EA9-4FC0-AB50-3B56AD7CB7DA}" destId="{F8366A07-40DE-41B2-86C7-AA6D1E85BDBB}" srcOrd="0" destOrd="0" presId="urn:microsoft.com/office/officeart/2018/2/layout/IconLabelList"/>
    <dgm:cxn modelId="{108D0BA3-D33C-47C8-AF8F-2B5342072C73}" type="presParOf" srcId="{AAAC00B7-1EA9-4FC0-AB50-3B56AD7CB7DA}" destId="{FB04ED72-1A78-470C-BD8A-33F6886361DA}" srcOrd="1" destOrd="0" presId="urn:microsoft.com/office/officeart/2018/2/layout/IconLabelList"/>
    <dgm:cxn modelId="{44745811-E84A-40A7-B8A3-088622597DE1}" type="presParOf" srcId="{AAAC00B7-1EA9-4FC0-AB50-3B56AD7CB7DA}" destId="{9CB96A28-9CA2-4DE6-8237-0FAA777A036E}" srcOrd="2" destOrd="0" presId="urn:microsoft.com/office/officeart/2018/2/layout/IconLabelList"/>
    <dgm:cxn modelId="{42785545-CF5C-42E6-8CFB-9EE926F4E664}" type="presParOf" srcId="{6FEE7690-FADB-4EE2-ADE9-B84C040504B7}" destId="{51B6CCFE-0C7C-42D0-908C-862822978F59}" srcOrd="1" destOrd="0" presId="urn:microsoft.com/office/officeart/2018/2/layout/IconLabelList"/>
    <dgm:cxn modelId="{471EFA92-FFB0-4544-8854-B9BEFEAE8C4B}" type="presParOf" srcId="{6FEE7690-FADB-4EE2-ADE9-B84C040504B7}" destId="{87EF99EB-F270-4514-B4EC-FB2A0E35878E}" srcOrd="2" destOrd="0" presId="urn:microsoft.com/office/officeart/2018/2/layout/IconLabelList"/>
    <dgm:cxn modelId="{845D6090-4F45-44A7-B3A4-9E5D5232D4EE}" type="presParOf" srcId="{87EF99EB-F270-4514-B4EC-FB2A0E35878E}" destId="{07D39A41-4EFB-465B-B9A2-D136DB2CF2C1}" srcOrd="0" destOrd="0" presId="urn:microsoft.com/office/officeart/2018/2/layout/IconLabelList"/>
    <dgm:cxn modelId="{0B7FC7C5-F7B7-4F42-AE59-6D1DBDDAE3B5}" type="presParOf" srcId="{87EF99EB-F270-4514-B4EC-FB2A0E35878E}" destId="{646B4CA5-20AE-49D0-951D-A43DA8D4B90B}" srcOrd="1" destOrd="0" presId="urn:microsoft.com/office/officeart/2018/2/layout/IconLabelList"/>
    <dgm:cxn modelId="{E215CF5A-FA44-479E-89F1-ED1D04543525}" type="presParOf" srcId="{87EF99EB-F270-4514-B4EC-FB2A0E35878E}" destId="{02519291-3FFD-4B5A-B537-F7D0C27D84BB}" srcOrd="2" destOrd="0" presId="urn:microsoft.com/office/officeart/2018/2/layout/IconLabelList"/>
    <dgm:cxn modelId="{D4CBD8FE-CBA1-4DCF-8793-D211DDFBD31F}" type="presParOf" srcId="{6FEE7690-FADB-4EE2-ADE9-B84C040504B7}" destId="{2C6BFEF9-8C89-477F-B94E-9859B52794D2}" srcOrd="3" destOrd="0" presId="urn:microsoft.com/office/officeart/2018/2/layout/IconLabelList"/>
    <dgm:cxn modelId="{DF2B6E5F-C360-4DDF-BAF4-A2D2F5D0D577}" type="presParOf" srcId="{6FEE7690-FADB-4EE2-ADE9-B84C040504B7}" destId="{8633AC83-7855-404C-9E84-B95BBB7AE8F7}" srcOrd="4" destOrd="0" presId="urn:microsoft.com/office/officeart/2018/2/layout/IconLabelList"/>
    <dgm:cxn modelId="{D2AD34E5-F88F-4E6B-8B84-9842A87D0BE8}" type="presParOf" srcId="{8633AC83-7855-404C-9E84-B95BBB7AE8F7}" destId="{1DF58E45-029C-4709-8924-1DD9FAE92C95}" srcOrd="0" destOrd="0" presId="urn:microsoft.com/office/officeart/2018/2/layout/IconLabelList"/>
    <dgm:cxn modelId="{3093CF8F-3855-4F5C-834A-B534EDFC2470}" type="presParOf" srcId="{8633AC83-7855-404C-9E84-B95BBB7AE8F7}" destId="{165966A3-6243-4570-A1EF-2281EFE7239E}" srcOrd="1" destOrd="0" presId="urn:microsoft.com/office/officeart/2018/2/layout/IconLabelList"/>
    <dgm:cxn modelId="{669EED27-83A1-40D6-8C25-0A22B9254965}" type="presParOf" srcId="{8633AC83-7855-404C-9E84-B95BBB7AE8F7}" destId="{421D6ED9-829A-4281-86BA-6251FE1C27D8}" srcOrd="2" destOrd="0" presId="urn:microsoft.com/office/officeart/2018/2/layout/IconLabelList"/>
    <dgm:cxn modelId="{DC0610DB-4D2C-489E-BB88-5F5E74007DC2}" type="presParOf" srcId="{6FEE7690-FADB-4EE2-ADE9-B84C040504B7}" destId="{C3850FCF-DA1A-4761-8604-7F1D5706AD54}" srcOrd="5" destOrd="0" presId="urn:microsoft.com/office/officeart/2018/2/layout/IconLabelList"/>
    <dgm:cxn modelId="{501F69CD-E7D8-49EC-857A-BC25756B41DF}" type="presParOf" srcId="{6FEE7690-FADB-4EE2-ADE9-B84C040504B7}" destId="{A51D890C-9B94-42B8-8AD3-77D16306FD30}" srcOrd="6" destOrd="0" presId="urn:microsoft.com/office/officeart/2018/2/layout/IconLabelList"/>
    <dgm:cxn modelId="{3984CBEA-9D99-4616-80B4-DF93C1984082}" type="presParOf" srcId="{A51D890C-9B94-42B8-8AD3-77D16306FD30}" destId="{C3581A62-4520-4920-9316-026368ADE1F4}" srcOrd="0" destOrd="0" presId="urn:microsoft.com/office/officeart/2018/2/layout/IconLabelList"/>
    <dgm:cxn modelId="{0CEB2742-059C-4B4D-9180-0C3E3B5392C0}" type="presParOf" srcId="{A51D890C-9B94-42B8-8AD3-77D16306FD30}" destId="{02888DBA-09C1-4A4A-B501-45F7470E28A2}" srcOrd="1" destOrd="0" presId="urn:microsoft.com/office/officeart/2018/2/layout/IconLabelList"/>
    <dgm:cxn modelId="{DF3D414B-9D0A-47AA-B3CA-C06E71916430}" type="presParOf" srcId="{A51D890C-9B94-42B8-8AD3-77D16306FD30}" destId="{9AB9C7F0-D3CF-4E9F-AC90-B1FD02E881A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C6EE28-D1D0-4881-9CEF-7B842C496BC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0BCC03B-68B7-4672-B02F-1FB069869DB0}">
      <dgm:prSet/>
      <dgm:spPr/>
      <dgm:t>
        <a:bodyPr/>
        <a:lstStyle/>
        <a:p>
          <a:r>
            <a:rPr lang="en-US"/>
            <a:t>Vertikální: vzestupná nebo sestupná změna postavení</a:t>
          </a:r>
        </a:p>
      </dgm:t>
    </dgm:pt>
    <dgm:pt modelId="{59DE9E6C-220E-47FB-9253-736A98A8A7BC}" type="parTrans" cxnId="{1C77903B-0D0F-4099-AF16-FE28F92B6A7D}">
      <dgm:prSet/>
      <dgm:spPr/>
      <dgm:t>
        <a:bodyPr/>
        <a:lstStyle/>
        <a:p>
          <a:endParaRPr lang="en-US"/>
        </a:p>
      </dgm:t>
    </dgm:pt>
    <dgm:pt modelId="{26C43280-3CC0-4B46-A96E-F73E61C0DDD8}" type="sibTrans" cxnId="{1C77903B-0D0F-4099-AF16-FE28F92B6A7D}">
      <dgm:prSet/>
      <dgm:spPr/>
      <dgm:t>
        <a:bodyPr/>
        <a:lstStyle/>
        <a:p>
          <a:endParaRPr lang="en-US"/>
        </a:p>
      </dgm:t>
    </dgm:pt>
    <dgm:pt modelId="{FF357A73-8A82-495D-885E-294648AF0749}">
      <dgm:prSet/>
      <dgm:spPr/>
      <dgm:t>
        <a:bodyPr/>
        <a:lstStyle/>
        <a:p>
          <a:r>
            <a:rPr lang="en-US"/>
            <a:t>Horizontální: změna skupiny bez změny statusu</a:t>
          </a:r>
        </a:p>
      </dgm:t>
    </dgm:pt>
    <dgm:pt modelId="{AA855311-65C0-4FE8-8857-B8E0C03676BE}" type="parTrans" cxnId="{1FF8C861-826F-4AF5-A12D-E296C3A57E44}">
      <dgm:prSet/>
      <dgm:spPr/>
      <dgm:t>
        <a:bodyPr/>
        <a:lstStyle/>
        <a:p>
          <a:endParaRPr lang="en-US"/>
        </a:p>
      </dgm:t>
    </dgm:pt>
    <dgm:pt modelId="{974E7780-FB49-4E7D-B9FF-9F29E41E9CEF}" type="sibTrans" cxnId="{1FF8C861-826F-4AF5-A12D-E296C3A57E44}">
      <dgm:prSet/>
      <dgm:spPr/>
      <dgm:t>
        <a:bodyPr/>
        <a:lstStyle/>
        <a:p>
          <a:endParaRPr lang="en-US"/>
        </a:p>
      </dgm:t>
    </dgm:pt>
    <dgm:pt modelId="{2E1391D1-2632-451C-9048-9EBCC2CA937F}" type="pres">
      <dgm:prSet presAssocID="{09C6EE28-D1D0-4881-9CEF-7B842C496BCE}" presName="root" presStyleCnt="0">
        <dgm:presLayoutVars>
          <dgm:dir/>
          <dgm:resizeHandles val="exact"/>
        </dgm:presLayoutVars>
      </dgm:prSet>
      <dgm:spPr/>
    </dgm:pt>
    <dgm:pt modelId="{7EA690FB-BDDE-41A6-B14E-60C092D84597}" type="pres">
      <dgm:prSet presAssocID="{20BCC03B-68B7-4672-B02F-1FB069869DB0}" presName="compNode" presStyleCnt="0"/>
      <dgm:spPr/>
    </dgm:pt>
    <dgm:pt modelId="{8895D95B-DBD7-42F2-9A59-D42A3AF732BE}" type="pres">
      <dgm:prSet presAssocID="{20BCC03B-68B7-4672-B02F-1FB069869DB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295F7F19-887F-446D-A03C-0D5099E75350}" type="pres">
      <dgm:prSet presAssocID="{20BCC03B-68B7-4672-B02F-1FB069869DB0}" presName="spaceRect" presStyleCnt="0"/>
      <dgm:spPr/>
    </dgm:pt>
    <dgm:pt modelId="{080354B4-9B1F-4DA5-91E8-EA9A486D8B5A}" type="pres">
      <dgm:prSet presAssocID="{20BCC03B-68B7-4672-B02F-1FB069869DB0}" presName="textRect" presStyleLbl="revTx" presStyleIdx="0" presStyleCnt="2">
        <dgm:presLayoutVars>
          <dgm:chMax val="1"/>
          <dgm:chPref val="1"/>
        </dgm:presLayoutVars>
      </dgm:prSet>
      <dgm:spPr/>
    </dgm:pt>
    <dgm:pt modelId="{6736986E-91D7-4420-821B-CC8B9E7613BA}" type="pres">
      <dgm:prSet presAssocID="{26C43280-3CC0-4B46-A96E-F73E61C0DDD8}" presName="sibTrans" presStyleCnt="0"/>
      <dgm:spPr/>
    </dgm:pt>
    <dgm:pt modelId="{DE38300F-0184-4C95-96EA-FC21B9961CA9}" type="pres">
      <dgm:prSet presAssocID="{FF357A73-8A82-495D-885E-294648AF0749}" presName="compNode" presStyleCnt="0"/>
      <dgm:spPr/>
    </dgm:pt>
    <dgm:pt modelId="{73348551-116C-4D9C-82C5-7C6737750C65}" type="pres">
      <dgm:prSet presAssocID="{FF357A73-8A82-495D-885E-294648AF074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ular Flowchart"/>
        </a:ext>
      </dgm:extLst>
    </dgm:pt>
    <dgm:pt modelId="{7BC7FCE5-3F39-4C3D-BFF2-25DC4561FD6C}" type="pres">
      <dgm:prSet presAssocID="{FF357A73-8A82-495D-885E-294648AF0749}" presName="spaceRect" presStyleCnt="0"/>
      <dgm:spPr/>
    </dgm:pt>
    <dgm:pt modelId="{7F1ACBE2-9016-482F-AD97-DF8B9E4F61B2}" type="pres">
      <dgm:prSet presAssocID="{FF357A73-8A82-495D-885E-294648AF074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5305F0D-B482-4990-BBE9-51F00C0207D5}" type="presOf" srcId="{FF357A73-8A82-495D-885E-294648AF0749}" destId="{7F1ACBE2-9016-482F-AD97-DF8B9E4F61B2}" srcOrd="0" destOrd="0" presId="urn:microsoft.com/office/officeart/2018/2/layout/IconLabelList"/>
    <dgm:cxn modelId="{1C77903B-0D0F-4099-AF16-FE28F92B6A7D}" srcId="{09C6EE28-D1D0-4881-9CEF-7B842C496BCE}" destId="{20BCC03B-68B7-4672-B02F-1FB069869DB0}" srcOrd="0" destOrd="0" parTransId="{59DE9E6C-220E-47FB-9253-736A98A8A7BC}" sibTransId="{26C43280-3CC0-4B46-A96E-F73E61C0DDD8}"/>
    <dgm:cxn modelId="{1FF8C861-826F-4AF5-A12D-E296C3A57E44}" srcId="{09C6EE28-D1D0-4881-9CEF-7B842C496BCE}" destId="{FF357A73-8A82-495D-885E-294648AF0749}" srcOrd="1" destOrd="0" parTransId="{AA855311-65C0-4FE8-8857-B8E0C03676BE}" sibTransId="{974E7780-FB49-4E7D-B9FF-9F29E41E9CEF}"/>
    <dgm:cxn modelId="{5F238FA2-3368-4FB6-B08A-3912217A86F0}" type="presOf" srcId="{09C6EE28-D1D0-4881-9CEF-7B842C496BCE}" destId="{2E1391D1-2632-451C-9048-9EBCC2CA937F}" srcOrd="0" destOrd="0" presId="urn:microsoft.com/office/officeart/2018/2/layout/IconLabelList"/>
    <dgm:cxn modelId="{A59BE2E8-42A2-4B9D-9B57-5B5F301046DE}" type="presOf" srcId="{20BCC03B-68B7-4672-B02F-1FB069869DB0}" destId="{080354B4-9B1F-4DA5-91E8-EA9A486D8B5A}" srcOrd="0" destOrd="0" presId="urn:microsoft.com/office/officeart/2018/2/layout/IconLabelList"/>
    <dgm:cxn modelId="{F02CBF42-D08D-4C93-898D-3C714D8B13F4}" type="presParOf" srcId="{2E1391D1-2632-451C-9048-9EBCC2CA937F}" destId="{7EA690FB-BDDE-41A6-B14E-60C092D84597}" srcOrd="0" destOrd="0" presId="urn:microsoft.com/office/officeart/2018/2/layout/IconLabelList"/>
    <dgm:cxn modelId="{562B9C36-E2A0-450A-BC73-0F79F2F5DEA7}" type="presParOf" srcId="{7EA690FB-BDDE-41A6-B14E-60C092D84597}" destId="{8895D95B-DBD7-42F2-9A59-D42A3AF732BE}" srcOrd="0" destOrd="0" presId="urn:microsoft.com/office/officeart/2018/2/layout/IconLabelList"/>
    <dgm:cxn modelId="{464FF41E-44F0-4CA3-8CC0-FBA522507395}" type="presParOf" srcId="{7EA690FB-BDDE-41A6-B14E-60C092D84597}" destId="{295F7F19-887F-446D-A03C-0D5099E75350}" srcOrd="1" destOrd="0" presId="urn:microsoft.com/office/officeart/2018/2/layout/IconLabelList"/>
    <dgm:cxn modelId="{BBC8960A-FEDD-4DB9-82E8-C0160A271FC1}" type="presParOf" srcId="{7EA690FB-BDDE-41A6-B14E-60C092D84597}" destId="{080354B4-9B1F-4DA5-91E8-EA9A486D8B5A}" srcOrd="2" destOrd="0" presId="urn:microsoft.com/office/officeart/2018/2/layout/IconLabelList"/>
    <dgm:cxn modelId="{FF4FA1B5-6128-4348-BB74-1CED914C319A}" type="presParOf" srcId="{2E1391D1-2632-451C-9048-9EBCC2CA937F}" destId="{6736986E-91D7-4420-821B-CC8B9E7613BA}" srcOrd="1" destOrd="0" presId="urn:microsoft.com/office/officeart/2018/2/layout/IconLabelList"/>
    <dgm:cxn modelId="{ADD9886F-F1A1-49BD-BA70-F1936C44A985}" type="presParOf" srcId="{2E1391D1-2632-451C-9048-9EBCC2CA937F}" destId="{DE38300F-0184-4C95-96EA-FC21B9961CA9}" srcOrd="2" destOrd="0" presId="urn:microsoft.com/office/officeart/2018/2/layout/IconLabelList"/>
    <dgm:cxn modelId="{33EC2260-9E3D-4193-A2D7-EE2D5DE03D52}" type="presParOf" srcId="{DE38300F-0184-4C95-96EA-FC21B9961CA9}" destId="{73348551-116C-4D9C-82C5-7C6737750C65}" srcOrd="0" destOrd="0" presId="urn:microsoft.com/office/officeart/2018/2/layout/IconLabelList"/>
    <dgm:cxn modelId="{EE6FC916-4366-4FFA-8DB7-109E2E959163}" type="presParOf" srcId="{DE38300F-0184-4C95-96EA-FC21B9961CA9}" destId="{7BC7FCE5-3F39-4C3D-BFF2-25DC4561FD6C}" srcOrd="1" destOrd="0" presId="urn:microsoft.com/office/officeart/2018/2/layout/IconLabelList"/>
    <dgm:cxn modelId="{0DBF06C0-8528-4FDB-B47E-BB0DFB8E83DD}" type="presParOf" srcId="{DE38300F-0184-4C95-96EA-FC21B9961CA9}" destId="{7F1ACBE2-9016-482F-AD97-DF8B9E4F61B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92A344-DDE1-4090-B6A2-2D9595B1916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6C27CA0-157E-408C-BA78-E5A628E023D8}">
      <dgm:prSet/>
      <dgm:spPr/>
      <dgm:t>
        <a:bodyPr/>
        <a:lstStyle/>
        <a:p>
          <a:pPr>
            <a:defRPr cap="all"/>
          </a:pPr>
          <a:r>
            <a:rPr lang="en-US"/>
            <a:t>Moc</a:t>
          </a:r>
        </a:p>
      </dgm:t>
    </dgm:pt>
    <dgm:pt modelId="{A24EC5EA-1362-465C-A0BF-04880F9EA30D}" type="parTrans" cxnId="{98558884-F75F-4E33-9D3F-5DE38BD5284E}">
      <dgm:prSet/>
      <dgm:spPr/>
      <dgm:t>
        <a:bodyPr/>
        <a:lstStyle/>
        <a:p>
          <a:endParaRPr lang="en-US"/>
        </a:p>
      </dgm:t>
    </dgm:pt>
    <dgm:pt modelId="{F76E6D12-0594-4C8A-98C6-E3B5C34A5DCC}" type="sibTrans" cxnId="{98558884-F75F-4E33-9D3F-5DE38BD5284E}">
      <dgm:prSet/>
      <dgm:spPr/>
      <dgm:t>
        <a:bodyPr/>
        <a:lstStyle/>
        <a:p>
          <a:endParaRPr lang="en-US"/>
        </a:p>
      </dgm:t>
    </dgm:pt>
    <dgm:pt modelId="{CFF5A610-5D1C-4182-9280-652943E53183}">
      <dgm:prSet/>
      <dgm:spPr/>
      <dgm:t>
        <a:bodyPr/>
        <a:lstStyle/>
        <a:p>
          <a:pPr>
            <a:defRPr cap="all"/>
          </a:pPr>
          <a:r>
            <a:rPr lang="en-US"/>
            <a:t>Společenská prestiž</a:t>
          </a:r>
        </a:p>
      </dgm:t>
    </dgm:pt>
    <dgm:pt modelId="{D1E359DE-9B6C-4059-ADD6-8EB89A123ABD}" type="parTrans" cxnId="{58F69680-10D9-4609-A3D1-55043EF1B98A}">
      <dgm:prSet/>
      <dgm:spPr/>
      <dgm:t>
        <a:bodyPr/>
        <a:lstStyle/>
        <a:p>
          <a:endParaRPr lang="en-US"/>
        </a:p>
      </dgm:t>
    </dgm:pt>
    <dgm:pt modelId="{4A1AB71E-9B2A-4762-8D74-BFC6E872838A}" type="sibTrans" cxnId="{58F69680-10D9-4609-A3D1-55043EF1B98A}">
      <dgm:prSet/>
      <dgm:spPr/>
      <dgm:t>
        <a:bodyPr/>
        <a:lstStyle/>
        <a:p>
          <a:endParaRPr lang="en-US"/>
        </a:p>
      </dgm:t>
    </dgm:pt>
    <dgm:pt modelId="{400FEF31-028A-4DF3-8E22-34C011436230}">
      <dgm:prSet/>
      <dgm:spPr/>
      <dgm:t>
        <a:bodyPr/>
        <a:lstStyle/>
        <a:p>
          <a:pPr>
            <a:defRPr cap="all"/>
          </a:pPr>
          <a:r>
            <a:rPr lang="en-US"/>
            <a:t>Materiální zabezpečení</a:t>
          </a:r>
        </a:p>
      </dgm:t>
    </dgm:pt>
    <dgm:pt modelId="{9EF8FC92-51A5-44B7-9EE8-24310151A91D}" type="parTrans" cxnId="{0AB56465-B920-4CB2-8DAD-122C11812E0B}">
      <dgm:prSet/>
      <dgm:spPr/>
      <dgm:t>
        <a:bodyPr/>
        <a:lstStyle/>
        <a:p>
          <a:endParaRPr lang="en-US"/>
        </a:p>
      </dgm:t>
    </dgm:pt>
    <dgm:pt modelId="{FAB121DC-174B-4B84-A973-4E416038583F}" type="sibTrans" cxnId="{0AB56465-B920-4CB2-8DAD-122C11812E0B}">
      <dgm:prSet/>
      <dgm:spPr/>
      <dgm:t>
        <a:bodyPr/>
        <a:lstStyle/>
        <a:p>
          <a:endParaRPr lang="en-US"/>
        </a:p>
      </dgm:t>
    </dgm:pt>
    <dgm:pt modelId="{ACD919B3-7735-4652-8C55-38FF8D6F7CC5}" type="pres">
      <dgm:prSet presAssocID="{3F92A344-DDE1-4090-B6A2-2D9595B19165}" presName="root" presStyleCnt="0">
        <dgm:presLayoutVars>
          <dgm:dir/>
          <dgm:resizeHandles val="exact"/>
        </dgm:presLayoutVars>
      </dgm:prSet>
      <dgm:spPr/>
    </dgm:pt>
    <dgm:pt modelId="{09F479B4-EC01-42C3-94A3-2588CD66CA1A}" type="pres">
      <dgm:prSet presAssocID="{B6C27CA0-157E-408C-BA78-E5A628E023D8}" presName="compNode" presStyleCnt="0"/>
      <dgm:spPr/>
    </dgm:pt>
    <dgm:pt modelId="{A0204F01-DC02-4056-8E55-4A629028BE7E}" type="pres">
      <dgm:prSet presAssocID="{B6C27CA0-157E-408C-BA78-E5A628E023D8}" presName="iconBgRect" presStyleLbl="bgShp" presStyleIdx="0" presStyleCnt="3"/>
      <dgm:spPr/>
    </dgm:pt>
    <dgm:pt modelId="{4126CC54-F20B-4D33-9719-6247663DC02E}" type="pres">
      <dgm:prSet presAssocID="{B6C27CA0-157E-408C-BA78-E5A628E023D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gh Voltage"/>
        </a:ext>
      </dgm:extLst>
    </dgm:pt>
    <dgm:pt modelId="{E14495ED-3D99-475F-A343-63CADCAEF4A0}" type="pres">
      <dgm:prSet presAssocID="{B6C27CA0-157E-408C-BA78-E5A628E023D8}" presName="spaceRect" presStyleCnt="0"/>
      <dgm:spPr/>
    </dgm:pt>
    <dgm:pt modelId="{649669BD-9FEE-4DEE-952F-795E566A7130}" type="pres">
      <dgm:prSet presAssocID="{B6C27CA0-157E-408C-BA78-E5A628E023D8}" presName="textRect" presStyleLbl="revTx" presStyleIdx="0" presStyleCnt="3">
        <dgm:presLayoutVars>
          <dgm:chMax val="1"/>
          <dgm:chPref val="1"/>
        </dgm:presLayoutVars>
      </dgm:prSet>
      <dgm:spPr/>
    </dgm:pt>
    <dgm:pt modelId="{78D2448D-900C-43FC-B235-13B67470B57C}" type="pres">
      <dgm:prSet presAssocID="{F76E6D12-0594-4C8A-98C6-E3B5C34A5DCC}" presName="sibTrans" presStyleCnt="0"/>
      <dgm:spPr/>
    </dgm:pt>
    <dgm:pt modelId="{C9CDF329-EAB1-4CAB-A4F0-4BE0773C12D9}" type="pres">
      <dgm:prSet presAssocID="{CFF5A610-5D1C-4182-9280-652943E53183}" presName="compNode" presStyleCnt="0"/>
      <dgm:spPr/>
    </dgm:pt>
    <dgm:pt modelId="{A1D1AF05-511C-48CB-9989-AAE73E0870E9}" type="pres">
      <dgm:prSet presAssocID="{CFF5A610-5D1C-4182-9280-652943E53183}" presName="iconBgRect" presStyleLbl="bgShp" presStyleIdx="1" presStyleCnt="3"/>
      <dgm:spPr/>
    </dgm:pt>
    <dgm:pt modelId="{F2FC7EF1-251C-4ECC-8A39-88DD84935DB8}" type="pres">
      <dgm:prSet presAssocID="{CFF5A610-5D1C-4182-9280-652943E5318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D60634F6-0664-471E-ACC9-BD6CFBEE9725}" type="pres">
      <dgm:prSet presAssocID="{CFF5A610-5D1C-4182-9280-652943E53183}" presName="spaceRect" presStyleCnt="0"/>
      <dgm:spPr/>
    </dgm:pt>
    <dgm:pt modelId="{AD9762C9-37F4-4789-8EB4-1B7EC2AE1817}" type="pres">
      <dgm:prSet presAssocID="{CFF5A610-5D1C-4182-9280-652943E53183}" presName="textRect" presStyleLbl="revTx" presStyleIdx="1" presStyleCnt="3">
        <dgm:presLayoutVars>
          <dgm:chMax val="1"/>
          <dgm:chPref val="1"/>
        </dgm:presLayoutVars>
      </dgm:prSet>
      <dgm:spPr/>
    </dgm:pt>
    <dgm:pt modelId="{C520B545-C2A4-4027-B13A-2BB5CA6FCB24}" type="pres">
      <dgm:prSet presAssocID="{4A1AB71E-9B2A-4762-8D74-BFC6E872838A}" presName="sibTrans" presStyleCnt="0"/>
      <dgm:spPr/>
    </dgm:pt>
    <dgm:pt modelId="{80FA833F-C4F7-4DB6-B704-AE55BD0A3639}" type="pres">
      <dgm:prSet presAssocID="{400FEF31-028A-4DF3-8E22-34C011436230}" presName="compNode" presStyleCnt="0"/>
      <dgm:spPr/>
    </dgm:pt>
    <dgm:pt modelId="{01CDEBE3-7F9B-4CA0-8F72-45E2DEA9EBDE}" type="pres">
      <dgm:prSet presAssocID="{400FEF31-028A-4DF3-8E22-34C011436230}" presName="iconBgRect" presStyleLbl="bgShp" presStyleIdx="2" presStyleCnt="3"/>
      <dgm:spPr/>
    </dgm:pt>
    <dgm:pt modelId="{BF72247C-8820-45B3-84AB-D7D72181413F}" type="pres">
      <dgm:prSet presAssocID="{400FEF31-028A-4DF3-8E22-34C01143623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ámek"/>
        </a:ext>
      </dgm:extLst>
    </dgm:pt>
    <dgm:pt modelId="{9E31BFCB-13B2-4E0C-9EEE-B47A6FE4AB26}" type="pres">
      <dgm:prSet presAssocID="{400FEF31-028A-4DF3-8E22-34C011436230}" presName="spaceRect" presStyleCnt="0"/>
      <dgm:spPr/>
    </dgm:pt>
    <dgm:pt modelId="{7B5FB718-D9BA-4318-968B-5E807A50AC78}" type="pres">
      <dgm:prSet presAssocID="{400FEF31-028A-4DF3-8E22-34C01143623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FA74717-8B5A-49E8-AC4A-4064775B6C52}" type="presOf" srcId="{CFF5A610-5D1C-4182-9280-652943E53183}" destId="{AD9762C9-37F4-4789-8EB4-1B7EC2AE1817}" srcOrd="0" destOrd="0" presId="urn:microsoft.com/office/officeart/2018/5/layout/IconCircleLabelList"/>
    <dgm:cxn modelId="{0AB56465-B920-4CB2-8DAD-122C11812E0B}" srcId="{3F92A344-DDE1-4090-B6A2-2D9595B19165}" destId="{400FEF31-028A-4DF3-8E22-34C011436230}" srcOrd="2" destOrd="0" parTransId="{9EF8FC92-51A5-44B7-9EE8-24310151A91D}" sibTransId="{FAB121DC-174B-4B84-A973-4E416038583F}"/>
    <dgm:cxn modelId="{139F7F65-385E-4B37-906A-0371CE57A5B2}" type="presOf" srcId="{400FEF31-028A-4DF3-8E22-34C011436230}" destId="{7B5FB718-D9BA-4318-968B-5E807A50AC78}" srcOrd="0" destOrd="0" presId="urn:microsoft.com/office/officeart/2018/5/layout/IconCircleLabelList"/>
    <dgm:cxn modelId="{58F69680-10D9-4609-A3D1-55043EF1B98A}" srcId="{3F92A344-DDE1-4090-B6A2-2D9595B19165}" destId="{CFF5A610-5D1C-4182-9280-652943E53183}" srcOrd="1" destOrd="0" parTransId="{D1E359DE-9B6C-4059-ADD6-8EB89A123ABD}" sibTransId="{4A1AB71E-9B2A-4762-8D74-BFC6E872838A}"/>
    <dgm:cxn modelId="{98558884-F75F-4E33-9D3F-5DE38BD5284E}" srcId="{3F92A344-DDE1-4090-B6A2-2D9595B19165}" destId="{B6C27CA0-157E-408C-BA78-E5A628E023D8}" srcOrd="0" destOrd="0" parTransId="{A24EC5EA-1362-465C-A0BF-04880F9EA30D}" sibTransId="{F76E6D12-0594-4C8A-98C6-E3B5C34A5DCC}"/>
    <dgm:cxn modelId="{99D67A8D-49F1-4623-94F6-DFA07C0EA8F0}" type="presOf" srcId="{3F92A344-DDE1-4090-B6A2-2D9595B19165}" destId="{ACD919B3-7735-4652-8C55-38FF8D6F7CC5}" srcOrd="0" destOrd="0" presId="urn:microsoft.com/office/officeart/2018/5/layout/IconCircleLabelList"/>
    <dgm:cxn modelId="{4FC14CB2-B878-4C2B-A4F7-7ECA87CAFAD2}" type="presOf" srcId="{B6C27CA0-157E-408C-BA78-E5A628E023D8}" destId="{649669BD-9FEE-4DEE-952F-795E566A7130}" srcOrd="0" destOrd="0" presId="urn:microsoft.com/office/officeart/2018/5/layout/IconCircleLabelList"/>
    <dgm:cxn modelId="{6E4CB98D-A7D7-412E-8E5D-81FACC942E93}" type="presParOf" srcId="{ACD919B3-7735-4652-8C55-38FF8D6F7CC5}" destId="{09F479B4-EC01-42C3-94A3-2588CD66CA1A}" srcOrd="0" destOrd="0" presId="urn:microsoft.com/office/officeart/2018/5/layout/IconCircleLabelList"/>
    <dgm:cxn modelId="{AB086AF7-B860-41A2-AAB7-46A8A70C6D9E}" type="presParOf" srcId="{09F479B4-EC01-42C3-94A3-2588CD66CA1A}" destId="{A0204F01-DC02-4056-8E55-4A629028BE7E}" srcOrd="0" destOrd="0" presId="urn:microsoft.com/office/officeart/2018/5/layout/IconCircleLabelList"/>
    <dgm:cxn modelId="{59FCD05B-ECC6-4D36-8674-D941E54DE21F}" type="presParOf" srcId="{09F479B4-EC01-42C3-94A3-2588CD66CA1A}" destId="{4126CC54-F20B-4D33-9719-6247663DC02E}" srcOrd="1" destOrd="0" presId="urn:microsoft.com/office/officeart/2018/5/layout/IconCircleLabelList"/>
    <dgm:cxn modelId="{83B2F7AF-495A-4404-B030-3F648DE0F873}" type="presParOf" srcId="{09F479B4-EC01-42C3-94A3-2588CD66CA1A}" destId="{E14495ED-3D99-475F-A343-63CADCAEF4A0}" srcOrd="2" destOrd="0" presId="urn:microsoft.com/office/officeart/2018/5/layout/IconCircleLabelList"/>
    <dgm:cxn modelId="{2356CF62-FF35-43CA-9F08-EE50CC33EA17}" type="presParOf" srcId="{09F479B4-EC01-42C3-94A3-2588CD66CA1A}" destId="{649669BD-9FEE-4DEE-952F-795E566A7130}" srcOrd="3" destOrd="0" presId="urn:microsoft.com/office/officeart/2018/5/layout/IconCircleLabelList"/>
    <dgm:cxn modelId="{FB96E536-3BC0-4507-9F73-83CCEC19E161}" type="presParOf" srcId="{ACD919B3-7735-4652-8C55-38FF8D6F7CC5}" destId="{78D2448D-900C-43FC-B235-13B67470B57C}" srcOrd="1" destOrd="0" presId="urn:microsoft.com/office/officeart/2018/5/layout/IconCircleLabelList"/>
    <dgm:cxn modelId="{41ECF4CE-7D43-46C2-9530-059976587F65}" type="presParOf" srcId="{ACD919B3-7735-4652-8C55-38FF8D6F7CC5}" destId="{C9CDF329-EAB1-4CAB-A4F0-4BE0773C12D9}" srcOrd="2" destOrd="0" presId="urn:microsoft.com/office/officeart/2018/5/layout/IconCircleLabelList"/>
    <dgm:cxn modelId="{44D717C1-9ECE-4610-9696-E973B1C6D1C8}" type="presParOf" srcId="{C9CDF329-EAB1-4CAB-A4F0-4BE0773C12D9}" destId="{A1D1AF05-511C-48CB-9989-AAE73E0870E9}" srcOrd="0" destOrd="0" presId="urn:microsoft.com/office/officeart/2018/5/layout/IconCircleLabelList"/>
    <dgm:cxn modelId="{65B40DCE-2385-4CC8-9650-427CB3F650BA}" type="presParOf" srcId="{C9CDF329-EAB1-4CAB-A4F0-4BE0773C12D9}" destId="{F2FC7EF1-251C-4ECC-8A39-88DD84935DB8}" srcOrd="1" destOrd="0" presId="urn:microsoft.com/office/officeart/2018/5/layout/IconCircleLabelList"/>
    <dgm:cxn modelId="{0689EB3F-28E5-4369-B26D-032AC5815B0B}" type="presParOf" srcId="{C9CDF329-EAB1-4CAB-A4F0-4BE0773C12D9}" destId="{D60634F6-0664-471E-ACC9-BD6CFBEE9725}" srcOrd="2" destOrd="0" presId="urn:microsoft.com/office/officeart/2018/5/layout/IconCircleLabelList"/>
    <dgm:cxn modelId="{AE2D189C-5540-401D-9020-C2B9CC94218C}" type="presParOf" srcId="{C9CDF329-EAB1-4CAB-A4F0-4BE0773C12D9}" destId="{AD9762C9-37F4-4789-8EB4-1B7EC2AE1817}" srcOrd="3" destOrd="0" presId="urn:microsoft.com/office/officeart/2018/5/layout/IconCircleLabelList"/>
    <dgm:cxn modelId="{C8019198-4FB5-4784-92C4-F14036C40D5E}" type="presParOf" srcId="{ACD919B3-7735-4652-8C55-38FF8D6F7CC5}" destId="{C520B545-C2A4-4027-B13A-2BB5CA6FCB24}" srcOrd="3" destOrd="0" presId="urn:microsoft.com/office/officeart/2018/5/layout/IconCircleLabelList"/>
    <dgm:cxn modelId="{8072F3D4-E824-479A-9119-2AA15FD9B129}" type="presParOf" srcId="{ACD919B3-7735-4652-8C55-38FF8D6F7CC5}" destId="{80FA833F-C4F7-4DB6-B704-AE55BD0A3639}" srcOrd="4" destOrd="0" presId="urn:microsoft.com/office/officeart/2018/5/layout/IconCircleLabelList"/>
    <dgm:cxn modelId="{75E77724-935A-49EC-B11A-8B888C8B61A9}" type="presParOf" srcId="{80FA833F-C4F7-4DB6-B704-AE55BD0A3639}" destId="{01CDEBE3-7F9B-4CA0-8F72-45E2DEA9EBDE}" srcOrd="0" destOrd="0" presId="urn:microsoft.com/office/officeart/2018/5/layout/IconCircleLabelList"/>
    <dgm:cxn modelId="{2226D973-BDC4-4C92-83CC-82D47F8601A8}" type="presParOf" srcId="{80FA833F-C4F7-4DB6-B704-AE55BD0A3639}" destId="{BF72247C-8820-45B3-84AB-D7D72181413F}" srcOrd="1" destOrd="0" presId="urn:microsoft.com/office/officeart/2018/5/layout/IconCircleLabelList"/>
    <dgm:cxn modelId="{77F8AC69-C778-4A32-AB07-C5D90703A770}" type="presParOf" srcId="{80FA833F-C4F7-4DB6-B704-AE55BD0A3639}" destId="{9E31BFCB-13B2-4E0C-9EEE-B47A6FE4AB26}" srcOrd="2" destOrd="0" presId="urn:microsoft.com/office/officeart/2018/5/layout/IconCircleLabelList"/>
    <dgm:cxn modelId="{46917D1E-B5C9-403B-A733-339D02F31228}" type="presParOf" srcId="{80FA833F-C4F7-4DB6-B704-AE55BD0A3639}" destId="{7B5FB718-D9BA-4318-968B-5E807A50AC7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36B634-9456-4A20-BEF8-F9FB98B84B7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1F32BFA-9781-4AD1-91C2-63281E75A64B}">
      <dgm:prSet/>
      <dgm:spPr/>
      <dgm:t>
        <a:bodyPr/>
        <a:lstStyle/>
        <a:p>
          <a:r>
            <a:rPr lang="en-US"/>
            <a:t>Schopnost prosadit svou vůli i proti vůli druhých (Weber)</a:t>
          </a:r>
        </a:p>
      </dgm:t>
    </dgm:pt>
    <dgm:pt modelId="{4C307AAB-8684-4883-A0A1-74ECD0B6409E}" type="parTrans" cxnId="{BE8EC7E8-D93A-4FDB-9D52-7A8E1D5C1E09}">
      <dgm:prSet/>
      <dgm:spPr/>
      <dgm:t>
        <a:bodyPr/>
        <a:lstStyle/>
        <a:p>
          <a:endParaRPr lang="en-US"/>
        </a:p>
      </dgm:t>
    </dgm:pt>
    <dgm:pt modelId="{85E89F3E-B12E-4BE4-85A3-44343E085629}" type="sibTrans" cxnId="{BE8EC7E8-D93A-4FDB-9D52-7A8E1D5C1E09}">
      <dgm:prSet/>
      <dgm:spPr/>
      <dgm:t>
        <a:bodyPr/>
        <a:lstStyle/>
        <a:p>
          <a:endParaRPr lang="en-US"/>
        </a:p>
      </dgm:t>
    </dgm:pt>
    <dgm:pt modelId="{E6155EC3-8AC0-41DF-86EE-C1F7DCEEF45A}">
      <dgm:prSet/>
      <dgm:spPr/>
      <dgm:t>
        <a:bodyPr/>
        <a:lstStyle/>
        <a:p>
          <a:r>
            <a:rPr lang="en-US" b="1" dirty="0" err="1"/>
            <a:t>Typy</a:t>
          </a:r>
          <a:r>
            <a:rPr lang="cs-CZ" b="1" dirty="0"/>
            <a:t> moci</a:t>
          </a:r>
          <a:r>
            <a:rPr lang="en-US" b="1" dirty="0"/>
            <a:t>: </a:t>
          </a:r>
          <a:endParaRPr lang="cs-CZ" b="1" dirty="0"/>
        </a:p>
        <a:p>
          <a:r>
            <a:rPr lang="en-US" dirty="0" err="1"/>
            <a:t>tvrdá</a:t>
          </a:r>
          <a:r>
            <a:rPr lang="en-US" dirty="0"/>
            <a:t> vs. </a:t>
          </a:r>
          <a:r>
            <a:rPr lang="en-US" dirty="0" err="1"/>
            <a:t>měkká</a:t>
          </a:r>
          <a:endParaRPr lang="cs-CZ" dirty="0"/>
        </a:p>
        <a:p>
          <a:r>
            <a:rPr lang="en-US" dirty="0" err="1"/>
            <a:t>legitimní</a:t>
          </a:r>
          <a:r>
            <a:rPr lang="en-US" dirty="0"/>
            <a:t> vs. </a:t>
          </a:r>
          <a:r>
            <a:rPr lang="en-US" dirty="0" err="1"/>
            <a:t>donucovací</a:t>
          </a:r>
          <a:endParaRPr lang="en-US" dirty="0"/>
        </a:p>
      </dgm:t>
    </dgm:pt>
    <dgm:pt modelId="{70CF2FC0-633E-4A5F-A14B-A2F1759D4044}" type="parTrans" cxnId="{0794EB2D-6988-4DC4-88B4-90B04B432021}">
      <dgm:prSet/>
      <dgm:spPr/>
      <dgm:t>
        <a:bodyPr/>
        <a:lstStyle/>
        <a:p>
          <a:endParaRPr lang="en-US"/>
        </a:p>
      </dgm:t>
    </dgm:pt>
    <dgm:pt modelId="{0D8B0E52-F75D-4F93-82C9-AA690F8C7A6F}" type="sibTrans" cxnId="{0794EB2D-6988-4DC4-88B4-90B04B432021}">
      <dgm:prSet/>
      <dgm:spPr/>
      <dgm:t>
        <a:bodyPr/>
        <a:lstStyle/>
        <a:p>
          <a:endParaRPr lang="en-US"/>
        </a:p>
      </dgm:t>
    </dgm:pt>
    <dgm:pt modelId="{CC2DF1F7-1A77-477B-B971-1973F3663B7F}">
      <dgm:prSet/>
      <dgm:spPr/>
      <dgm:t>
        <a:bodyPr/>
        <a:lstStyle/>
        <a:p>
          <a:r>
            <a:rPr lang="en-US" dirty="0"/>
            <a:t>Moc v </a:t>
          </a:r>
          <a:r>
            <a:rPr lang="en-US" dirty="0" err="1"/>
            <a:t>rodině</a:t>
          </a:r>
          <a:r>
            <a:rPr lang="en-US" dirty="0"/>
            <a:t>, </a:t>
          </a:r>
          <a:r>
            <a:rPr lang="en-US" dirty="0" err="1"/>
            <a:t>škole</a:t>
          </a:r>
          <a:r>
            <a:rPr lang="en-US" dirty="0"/>
            <a:t>, </a:t>
          </a:r>
          <a:r>
            <a:rPr lang="en-US" dirty="0" err="1"/>
            <a:t>politice</a:t>
          </a:r>
          <a:r>
            <a:rPr lang="en-US" dirty="0"/>
            <a:t>…</a:t>
          </a:r>
          <a:endParaRPr lang="cs-CZ" dirty="0"/>
        </a:p>
        <a:p>
          <a:endParaRPr lang="cs-CZ" dirty="0"/>
        </a:p>
        <a:p>
          <a:r>
            <a:rPr lang="cs-CZ" dirty="0"/>
            <a:t>Moc je klíčová složka stratifikace</a:t>
          </a:r>
          <a:endParaRPr lang="en-US" dirty="0"/>
        </a:p>
      </dgm:t>
    </dgm:pt>
    <dgm:pt modelId="{FD44CF7A-9315-4022-9CFC-9A269F132299}" type="parTrans" cxnId="{16FED73D-692B-44DC-8427-4A06FBEF090F}">
      <dgm:prSet/>
      <dgm:spPr/>
      <dgm:t>
        <a:bodyPr/>
        <a:lstStyle/>
        <a:p>
          <a:endParaRPr lang="en-US"/>
        </a:p>
      </dgm:t>
    </dgm:pt>
    <dgm:pt modelId="{D8D2EB0C-E6ED-4E6F-A4B1-ED234476291D}" type="sibTrans" cxnId="{16FED73D-692B-44DC-8427-4A06FBEF090F}">
      <dgm:prSet/>
      <dgm:spPr/>
      <dgm:t>
        <a:bodyPr/>
        <a:lstStyle/>
        <a:p>
          <a:endParaRPr lang="en-US"/>
        </a:p>
      </dgm:t>
    </dgm:pt>
    <dgm:pt modelId="{25275B10-C133-4576-820E-79DBF4C6067A}" type="pres">
      <dgm:prSet presAssocID="{4236B634-9456-4A20-BEF8-F9FB98B84B7C}" presName="vert0" presStyleCnt="0">
        <dgm:presLayoutVars>
          <dgm:dir/>
          <dgm:animOne val="branch"/>
          <dgm:animLvl val="lvl"/>
        </dgm:presLayoutVars>
      </dgm:prSet>
      <dgm:spPr/>
    </dgm:pt>
    <dgm:pt modelId="{F831073F-3598-47E9-932D-584A320EE920}" type="pres">
      <dgm:prSet presAssocID="{B1F32BFA-9781-4AD1-91C2-63281E75A64B}" presName="thickLine" presStyleLbl="alignNode1" presStyleIdx="0" presStyleCnt="3"/>
      <dgm:spPr/>
    </dgm:pt>
    <dgm:pt modelId="{A625AE49-8E05-4AD7-883C-AD1C0D5C4B4E}" type="pres">
      <dgm:prSet presAssocID="{B1F32BFA-9781-4AD1-91C2-63281E75A64B}" presName="horz1" presStyleCnt="0"/>
      <dgm:spPr/>
    </dgm:pt>
    <dgm:pt modelId="{3F0230CE-027E-47A2-9F67-E47763F92DB8}" type="pres">
      <dgm:prSet presAssocID="{B1F32BFA-9781-4AD1-91C2-63281E75A64B}" presName="tx1" presStyleLbl="revTx" presStyleIdx="0" presStyleCnt="3"/>
      <dgm:spPr/>
    </dgm:pt>
    <dgm:pt modelId="{28606938-7D9D-4475-BD11-EB2648B401EC}" type="pres">
      <dgm:prSet presAssocID="{B1F32BFA-9781-4AD1-91C2-63281E75A64B}" presName="vert1" presStyleCnt="0"/>
      <dgm:spPr/>
    </dgm:pt>
    <dgm:pt modelId="{D4871677-65AC-45BE-BDB1-825A73C6D781}" type="pres">
      <dgm:prSet presAssocID="{E6155EC3-8AC0-41DF-86EE-C1F7DCEEF45A}" presName="thickLine" presStyleLbl="alignNode1" presStyleIdx="1" presStyleCnt="3" custLinFactNeighborY="-30037"/>
      <dgm:spPr/>
    </dgm:pt>
    <dgm:pt modelId="{1E360026-C8D7-444C-9C20-2EF0A5B632E7}" type="pres">
      <dgm:prSet presAssocID="{E6155EC3-8AC0-41DF-86EE-C1F7DCEEF45A}" presName="horz1" presStyleCnt="0"/>
      <dgm:spPr/>
    </dgm:pt>
    <dgm:pt modelId="{601EF824-CEFE-4D72-841C-074D2631458C}" type="pres">
      <dgm:prSet presAssocID="{E6155EC3-8AC0-41DF-86EE-C1F7DCEEF45A}" presName="tx1" presStyleLbl="revTx" presStyleIdx="1" presStyleCnt="3"/>
      <dgm:spPr/>
    </dgm:pt>
    <dgm:pt modelId="{E5A8FBA0-FCE7-4516-B54E-CD116F79E412}" type="pres">
      <dgm:prSet presAssocID="{E6155EC3-8AC0-41DF-86EE-C1F7DCEEF45A}" presName="vert1" presStyleCnt="0"/>
      <dgm:spPr/>
    </dgm:pt>
    <dgm:pt modelId="{2797AE24-C42E-4CA8-A6DB-28AC5C967B41}" type="pres">
      <dgm:prSet presAssocID="{CC2DF1F7-1A77-477B-B971-1973F3663B7F}" presName="thickLine" presStyleLbl="alignNode1" presStyleIdx="2" presStyleCnt="3"/>
      <dgm:spPr/>
    </dgm:pt>
    <dgm:pt modelId="{909E9075-36AE-4199-A41E-161076305BAC}" type="pres">
      <dgm:prSet presAssocID="{CC2DF1F7-1A77-477B-B971-1973F3663B7F}" presName="horz1" presStyleCnt="0"/>
      <dgm:spPr/>
    </dgm:pt>
    <dgm:pt modelId="{490304B8-ACD6-42FD-B9A8-1DA51476B6B9}" type="pres">
      <dgm:prSet presAssocID="{CC2DF1F7-1A77-477B-B971-1973F3663B7F}" presName="tx1" presStyleLbl="revTx" presStyleIdx="2" presStyleCnt="3"/>
      <dgm:spPr/>
    </dgm:pt>
    <dgm:pt modelId="{4A74BB5E-3FE2-4A0C-B0B1-211F8BCE6B81}" type="pres">
      <dgm:prSet presAssocID="{CC2DF1F7-1A77-477B-B971-1973F3663B7F}" presName="vert1" presStyleCnt="0"/>
      <dgm:spPr/>
    </dgm:pt>
  </dgm:ptLst>
  <dgm:cxnLst>
    <dgm:cxn modelId="{FD64A015-09B8-4A1A-AB5B-CA4940D01CBC}" type="presOf" srcId="{4236B634-9456-4A20-BEF8-F9FB98B84B7C}" destId="{25275B10-C133-4576-820E-79DBF4C6067A}" srcOrd="0" destOrd="0" presId="urn:microsoft.com/office/officeart/2008/layout/LinedList"/>
    <dgm:cxn modelId="{0794EB2D-6988-4DC4-88B4-90B04B432021}" srcId="{4236B634-9456-4A20-BEF8-F9FB98B84B7C}" destId="{E6155EC3-8AC0-41DF-86EE-C1F7DCEEF45A}" srcOrd="1" destOrd="0" parTransId="{70CF2FC0-633E-4A5F-A14B-A2F1759D4044}" sibTransId="{0D8B0E52-F75D-4F93-82C9-AA690F8C7A6F}"/>
    <dgm:cxn modelId="{16FED73D-692B-44DC-8427-4A06FBEF090F}" srcId="{4236B634-9456-4A20-BEF8-F9FB98B84B7C}" destId="{CC2DF1F7-1A77-477B-B971-1973F3663B7F}" srcOrd="2" destOrd="0" parTransId="{FD44CF7A-9315-4022-9CFC-9A269F132299}" sibTransId="{D8D2EB0C-E6ED-4E6F-A4B1-ED234476291D}"/>
    <dgm:cxn modelId="{549064B8-1512-4446-B641-3A904A98AB4A}" type="presOf" srcId="{E6155EC3-8AC0-41DF-86EE-C1F7DCEEF45A}" destId="{601EF824-CEFE-4D72-841C-074D2631458C}" srcOrd="0" destOrd="0" presId="urn:microsoft.com/office/officeart/2008/layout/LinedList"/>
    <dgm:cxn modelId="{BE8EC7E8-D93A-4FDB-9D52-7A8E1D5C1E09}" srcId="{4236B634-9456-4A20-BEF8-F9FB98B84B7C}" destId="{B1F32BFA-9781-4AD1-91C2-63281E75A64B}" srcOrd="0" destOrd="0" parTransId="{4C307AAB-8684-4883-A0A1-74ECD0B6409E}" sibTransId="{85E89F3E-B12E-4BE4-85A3-44343E085629}"/>
    <dgm:cxn modelId="{B39CE5F7-8F2F-416D-BCAC-AC9A66034A38}" type="presOf" srcId="{B1F32BFA-9781-4AD1-91C2-63281E75A64B}" destId="{3F0230CE-027E-47A2-9F67-E47763F92DB8}" srcOrd="0" destOrd="0" presId="urn:microsoft.com/office/officeart/2008/layout/LinedList"/>
    <dgm:cxn modelId="{5AC97DFD-ED4D-4886-9806-139C4E016DBF}" type="presOf" srcId="{CC2DF1F7-1A77-477B-B971-1973F3663B7F}" destId="{490304B8-ACD6-42FD-B9A8-1DA51476B6B9}" srcOrd="0" destOrd="0" presId="urn:microsoft.com/office/officeart/2008/layout/LinedList"/>
    <dgm:cxn modelId="{CA7512CC-04B3-4565-9879-C1A4C0DB99EE}" type="presParOf" srcId="{25275B10-C133-4576-820E-79DBF4C6067A}" destId="{F831073F-3598-47E9-932D-584A320EE920}" srcOrd="0" destOrd="0" presId="urn:microsoft.com/office/officeart/2008/layout/LinedList"/>
    <dgm:cxn modelId="{860820DE-5B08-4FCC-9726-4B06AFBE6CAF}" type="presParOf" srcId="{25275B10-C133-4576-820E-79DBF4C6067A}" destId="{A625AE49-8E05-4AD7-883C-AD1C0D5C4B4E}" srcOrd="1" destOrd="0" presId="urn:microsoft.com/office/officeart/2008/layout/LinedList"/>
    <dgm:cxn modelId="{EDEE2519-B819-4BE5-B262-76C9E3212A18}" type="presParOf" srcId="{A625AE49-8E05-4AD7-883C-AD1C0D5C4B4E}" destId="{3F0230CE-027E-47A2-9F67-E47763F92DB8}" srcOrd="0" destOrd="0" presId="urn:microsoft.com/office/officeart/2008/layout/LinedList"/>
    <dgm:cxn modelId="{90677F21-7E11-4D68-B7AF-D363B6C2FDCC}" type="presParOf" srcId="{A625AE49-8E05-4AD7-883C-AD1C0D5C4B4E}" destId="{28606938-7D9D-4475-BD11-EB2648B401EC}" srcOrd="1" destOrd="0" presId="urn:microsoft.com/office/officeart/2008/layout/LinedList"/>
    <dgm:cxn modelId="{AF9B0305-090E-4211-BD7E-522B5E070CF0}" type="presParOf" srcId="{25275B10-C133-4576-820E-79DBF4C6067A}" destId="{D4871677-65AC-45BE-BDB1-825A73C6D781}" srcOrd="2" destOrd="0" presId="urn:microsoft.com/office/officeart/2008/layout/LinedList"/>
    <dgm:cxn modelId="{CC3FDB0D-BCEB-4024-A7EC-E04DEBA750B5}" type="presParOf" srcId="{25275B10-C133-4576-820E-79DBF4C6067A}" destId="{1E360026-C8D7-444C-9C20-2EF0A5B632E7}" srcOrd="3" destOrd="0" presId="urn:microsoft.com/office/officeart/2008/layout/LinedList"/>
    <dgm:cxn modelId="{A368ED70-2E26-4777-8B61-E74068E362F6}" type="presParOf" srcId="{1E360026-C8D7-444C-9C20-2EF0A5B632E7}" destId="{601EF824-CEFE-4D72-841C-074D2631458C}" srcOrd="0" destOrd="0" presId="urn:microsoft.com/office/officeart/2008/layout/LinedList"/>
    <dgm:cxn modelId="{C2434268-9648-4909-9DBD-6DC9C1766E0F}" type="presParOf" srcId="{1E360026-C8D7-444C-9C20-2EF0A5B632E7}" destId="{E5A8FBA0-FCE7-4516-B54E-CD116F79E412}" srcOrd="1" destOrd="0" presId="urn:microsoft.com/office/officeart/2008/layout/LinedList"/>
    <dgm:cxn modelId="{D58D081E-D2EE-4730-A827-07F3C871462B}" type="presParOf" srcId="{25275B10-C133-4576-820E-79DBF4C6067A}" destId="{2797AE24-C42E-4CA8-A6DB-28AC5C967B41}" srcOrd="4" destOrd="0" presId="urn:microsoft.com/office/officeart/2008/layout/LinedList"/>
    <dgm:cxn modelId="{399F4344-B22D-4E51-99B8-3446D2CBF56E}" type="presParOf" srcId="{25275B10-C133-4576-820E-79DBF4C6067A}" destId="{909E9075-36AE-4199-A41E-161076305BAC}" srcOrd="5" destOrd="0" presId="urn:microsoft.com/office/officeart/2008/layout/LinedList"/>
    <dgm:cxn modelId="{9DA94994-0583-4DDE-8280-4C4D56808349}" type="presParOf" srcId="{909E9075-36AE-4199-A41E-161076305BAC}" destId="{490304B8-ACD6-42FD-B9A8-1DA51476B6B9}" srcOrd="0" destOrd="0" presId="urn:microsoft.com/office/officeart/2008/layout/LinedList"/>
    <dgm:cxn modelId="{75ED6733-9EE0-411A-BC5A-35A85C818E75}" type="presParOf" srcId="{909E9075-36AE-4199-A41E-161076305BAC}" destId="{4A74BB5E-3FE2-4A0C-B0B1-211F8BCE6B8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B30073-E4FD-4507-814F-582DA47BA8F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E93AA2-AA51-4E58-A939-30EE45D447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Moc zvyšuje sebedůvěru, snižuje empatii</a:t>
          </a:r>
        </a:p>
      </dgm:t>
    </dgm:pt>
    <dgm:pt modelId="{F23C1803-2F31-40E1-B9F3-58C3615F12B5}" type="parTrans" cxnId="{FB5E1F1B-5482-49E2-9B9D-10638E640CA5}">
      <dgm:prSet/>
      <dgm:spPr/>
      <dgm:t>
        <a:bodyPr/>
        <a:lstStyle/>
        <a:p>
          <a:endParaRPr lang="en-US"/>
        </a:p>
      </dgm:t>
    </dgm:pt>
    <dgm:pt modelId="{177349B7-EBFA-412F-B097-EB418F0827BC}" type="sibTrans" cxnId="{FB5E1F1B-5482-49E2-9B9D-10638E640CA5}">
      <dgm:prSet/>
      <dgm:spPr/>
      <dgm:t>
        <a:bodyPr/>
        <a:lstStyle/>
        <a:p>
          <a:endParaRPr lang="en-US"/>
        </a:p>
      </dgm:t>
    </dgm:pt>
    <dgm:pt modelId="{96F382D3-262B-4BB5-A167-263E79C1779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2500" dirty="0" err="1"/>
            <a:t>Salientní</a:t>
          </a:r>
          <a:r>
            <a:rPr lang="cs-CZ" sz="2500" dirty="0"/>
            <a:t> identita v důsledku aktuálního kontextu</a:t>
          </a:r>
          <a:br>
            <a:rPr lang="cs-CZ" sz="2500" dirty="0"/>
          </a:br>
          <a:r>
            <a:rPr lang="cs-CZ" sz="2000" dirty="0"/>
            <a:t>(</a:t>
          </a:r>
          <a:r>
            <a:rPr lang="en-US" sz="2000" dirty="0" err="1"/>
            <a:t>Stanfordský</a:t>
          </a:r>
          <a:r>
            <a:rPr lang="en-US" sz="2000" dirty="0"/>
            <a:t> </a:t>
          </a:r>
          <a:r>
            <a:rPr lang="en-US" sz="2000" dirty="0" err="1"/>
            <a:t>vězeňský</a:t>
          </a:r>
          <a:r>
            <a:rPr lang="en-US" sz="2000" dirty="0"/>
            <a:t> experiment </a:t>
          </a:r>
          <a:r>
            <a:rPr lang="cs-CZ" sz="2000" dirty="0"/>
            <a:t>- </a:t>
          </a:r>
          <a:r>
            <a:rPr lang="en-US" sz="2000" dirty="0"/>
            <a:t>Zimbardo)</a:t>
          </a:r>
        </a:p>
      </dgm:t>
    </dgm:pt>
    <dgm:pt modelId="{1A7F7B5D-FBF5-49BE-9ACF-BEC9319C438E}" type="parTrans" cxnId="{C8426125-4588-4299-8ED5-C1AAE0C453DE}">
      <dgm:prSet/>
      <dgm:spPr/>
      <dgm:t>
        <a:bodyPr/>
        <a:lstStyle/>
        <a:p>
          <a:endParaRPr lang="en-US"/>
        </a:p>
      </dgm:t>
    </dgm:pt>
    <dgm:pt modelId="{C09E6030-116B-4CD4-94DC-126B2181BC73}" type="sibTrans" cxnId="{C8426125-4588-4299-8ED5-C1AAE0C453DE}">
      <dgm:prSet/>
      <dgm:spPr/>
      <dgm:t>
        <a:bodyPr/>
        <a:lstStyle/>
        <a:p>
          <a:endParaRPr lang="en-US"/>
        </a:p>
      </dgm:t>
    </dgm:pt>
    <dgm:pt modelId="{3C9DB05C-D227-40CB-B108-1FCAB153A7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Power priming: </a:t>
          </a:r>
          <a:r>
            <a:rPr lang="en-US" dirty="0" err="1"/>
            <a:t>větší</a:t>
          </a:r>
          <a:r>
            <a:rPr lang="en-US" dirty="0"/>
            <a:t> </a:t>
          </a:r>
          <a:r>
            <a:rPr lang="en-US" dirty="0" err="1"/>
            <a:t>zaměření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cíl</a:t>
          </a:r>
          <a:r>
            <a:rPr lang="en-US" dirty="0"/>
            <a:t> </a:t>
          </a:r>
          <a:r>
            <a:rPr lang="en-US" dirty="0" err="1"/>
            <a:t>než</a:t>
          </a:r>
          <a:r>
            <a:rPr lang="en-US" dirty="0"/>
            <a:t> </a:t>
          </a:r>
          <a:r>
            <a:rPr lang="en-US" dirty="0" err="1"/>
            <a:t>morálku</a:t>
          </a:r>
          <a:endParaRPr lang="en-US" dirty="0"/>
        </a:p>
      </dgm:t>
    </dgm:pt>
    <dgm:pt modelId="{70FB1A9B-B6E1-4549-B63F-44ABF08ACFE1}" type="parTrans" cxnId="{620AC257-6799-4364-A6ED-E966A3FD2914}">
      <dgm:prSet/>
      <dgm:spPr/>
      <dgm:t>
        <a:bodyPr/>
        <a:lstStyle/>
        <a:p>
          <a:endParaRPr lang="en-US"/>
        </a:p>
      </dgm:t>
    </dgm:pt>
    <dgm:pt modelId="{3078D94A-3209-4F09-9C7B-8EF0CB15EBDA}" type="sibTrans" cxnId="{620AC257-6799-4364-A6ED-E966A3FD2914}">
      <dgm:prSet/>
      <dgm:spPr/>
      <dgm:t>
        <a:bodyPr/>
        <a:lstStyle/>
        <a:p>
          <a:endParaRPr lang="en-US"/>
        </a:p>
      </dgm:t>
    </dgm:pt>
    <dgm:pt modelId="{85F4A7CA-A308-4014-A76C-04F9BACFA27C}" type="pres">
      <dgm:prSet presAssocID="{0EB30073-E4FD-4507-814F-582DA47BA8F9}" presName="root" presStyleCnt="0">
        <dgm:presLayoutVars>
          <dgm:dir/>
          <dgm:resizeHandles val="exact"/>
        </dgm:presLayoutVars>
      </dgm:prSet>
      <dgm:spPr/>
    </dgm:pt>
    <dgm:pt modelId="{8FE0C7BC-7721-4B46-87D4-0CED034A6802}" type="pres">
      <dgm:prSet presAssocID="{75E93AA2-AA51-4E58-A939-30EE45D44798}" presName="compNode" presStyleCnt="0"/>
      <dgm:spPr/>
    </dgm:pt>
    <dgm:pt modelId="{D3F4E855-9551-4A4D-B73B-B24A7D16F4E8}" type="pres">
      <dgm:prSet presAssocID="{75E93AA2-AA51-4E58-A939-30EE45D44798}" presName="bgRect" presStyleLbl="bgShp" presStyleIdx="0" presStyleCnt="3"/>
      <dgm:spPr/>
    </dgm:pt>
    <dgm:pt modelId="{80308DE5-FF4F-4EFE-A6C3-076F7A97D448}" type="pres">
      <dgm:prSet presAssocID="{75E93AA2-AA51-4E58-A939-30EE45D4479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uscle Arm"/>
        </a:ext>
      </dgm:extLst>
    </dgm:pt>
    <dgm:pt modelId="{AF473EA2-F60E-4944-9A9E-4E159AACEF20}" type="pres">
      <dgm:prSet presAssocID="{75E93AA2-AA51-4E58-A939-30EE45D44798}" presName="spaceRect" presStyleCnt="0"/>
      <dgm:spPr/>
    </dgm:pt>
    <dgm:pt modelId="{78A95999-E360-4244-8F74-D9FEAA88DFDF}" type="pres">
      <dgm:prSet presAssocID="{75E93AA2-AA51-4E58-A939-30EE45D44798}" presName="parTx" presStyleLbl="revTx" presStyleIdx="0" presStyleCnt="3">
        <dgm:presLayoutVars>
          <dgm:chMax val="0"/>
          <dgm:chPref val="0"/>
        </dgm:presLayoutVars>
      </dgm:prSet>
      <dgm:spPr/>
    </dgm:pt>
    <dgm:pt modelId="{6D057ED0-00C0-4359-8DCC-05217057FB98}" type="pres">
      <dgm:prSet presAssocID="{177349B7-EBFA-412F-B097-EB418F0827BC}" presName="sibTrans" presStyleCnt="0"/>
      <dgm:spPr/>
    </dgm:pt>
    <dgm:pt modelId="{B5786A11-6368-4419-81A8-072007EC73F3}" type="pres">
      <dgm:prSet presAssocID="{96F382D3-262B-4BB5-A167-263E79C17791}" presName="compNode" presStyleCnt="0"/>
      <dgm:spPr/>
    </dgm:pt>
    <dgm:pt modelId="{CFB9145B-74CB-4718-B77A-55114DC79C4E}" type="pres">
      <dgm:prSet presAssocID="{96F382D3-262B-4BB5-A167-263E79C17791}" presName="bgRect" presStyleLbl="bgShp" presStyleIdx="1" presStyleCnt="3"/>
      <dgm:spPr/>
    </dgm:pt>
    <dgm:pt modelId="{6D610567-04E5-4AA9-B78C-82A951404182}" type="pres">
      <dgm:prSet presAssocID="{96F382D3-262B-4BB5-A167-263E79C1779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030C7712-702A-4555-82B2-A47468F234E9}" type="pres">
      <dgm:prSet presAssocID="{96F382D3-262B-4BB5-A167-263E79C17791}" presName="spaceRect" presStyleCnt="0"/>
      <dgm:spPr/>
    </dgm:pt>
    <dgm:pt modelId="{76716C7D-559D-4AAE-9EAD-026A8BFA46E1}" type="pres">
      <dgm:prSet presAssocID="{96F382D3-262B-4BB5-A167-263E79C17791}" presName="parTx" presStyleLbl="revTx" presStyleIdx="1" presStyleCnt="3">
        <dgm:presLayoutVars>
          <dgm:chMax val="0"/>
          <dgm:chPref val="0"/>
        </dgm:presLayoutVars>
      </dgm:prSet>
      <dgm:spPr/>
    </dgm:pt>
    <dgm:pt modelId="{E388B553-005D-4D7C-AE5D-F6A3BBC246D8}" type="pres">
      <dgm:prSet presAssocID="{C09E6030-116B-4CD4-94DC-126B2181BC73}" presName="sibTrans" presStyleCnt="0"/>
      <dgm:spPr/>
    </dgm:pt>
    <dgm:pt modelId="{9276A997-8BE0-47C2-A37D-0D2CAC6D166E}" type="pres">
      <dgm:prSet presAssocID="{3C9DB05C-D227-40CB-B108-1FCAB153A749}" presName="compNode" presStyleCnt="0"/>
      <dgm:spPr/>
    </dgm:pt>
    <dgm:pt modelId="{578201DE-7B61-4D07-BCA2-C81329EBC3F3}" type="pres">
      <dgm:prSet presAssocID="{3C9DB05C-D227-40CB-B108-1FCAB153A749}" presName="bgRect" presStyleLbl="bgShp" presStyleIdx="2" presStyleCnt="3"/>
      <dgm:spPr/>
    </dgm:pt>
    <dgm:pt modelId="{01583ED5-8941-4C1F-8023-D751E243BFC7}" type="pres">
      <dgm:prSet presAssocID="{3C9DB05C-D227-40CB-B108-1FCAB153A74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E8E804FC-3D2D-407A-9C52-3B51DF92F3DA}" type="pres">
      <dgm:prSet presAssocID="{3C9DB05C-D227-40CB-B108-1FCAB153A749}" presName="spaceRect" presStyleCnt="0"/>
      <dgm:spPr/>
    </dgm:pt>
    <dgm:pt modelId="{9EBCFDCC-57C7-406D-8400-5C7EBD627255}" type="pres">
      <dgm:prSet presAssocID="{3C9DB05C-D227-40CB-B108-1FCAB153A74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D9B7A18-2046-4165-93D5-EA9D26C5D1E8}" type="presOf" srcId="{0EB30073-E4FD-4507-814F-582DA47BA8F9}" destId="{85F4A7CA-A308-4014-A76C-04F9BACFA27C}" srcOrd="0" destOrd="0" presId="urn:microsoft.com/office/officeart/2018/2/layout/IconVerticalSolidList"/>
    <dgm:cxn modelId="{FB5E1F1B-5482-49E2-9B9D-10638E640CA5}" srcId="{0EB30073-E4FD-4507-814F-582DA47BA8F9}" destId="{75E93AA2-AA51-4E58-A939-30EE45D44798}" srcOrd="0" destOrd="0" parTransId="{F23C1803-2F31-40E1-B9F3-58C3615F12B5}" sibTransId="{177349B7-EBFA-412F-B097-EB418F0827BC}"/>
    <dgm:cxn modelId="{C8426125-4588-4299-8ED5-C1AAE0C453DE}" srcId="{0EB30073-E4FD-4507-814F-582DA47BA8F9}" destId="{96F382D3-262B-4BB5-A167-263E79C17791}" srcOrd="1" destOrd="0" parTransId="{1A7F7B5D-FBF5-49BE-9ACF-BEC9319C438E}" sibTransId="{C09E6030-116B-4CD4-94DC-126B2181BC73}"/>
    <dgm:cxn modelId="{1748CB31-ADC3-401B-9A24-67FDD4B9BF26}" type="presOf" srcId="{96F382D3-262B-4BB5-A167-263E79C17791}" destId="{76716C7D-559D-4AAE-9EAD-026A8BFA46E1}" srcOrd="0" destOrd="0" presId="urn:microsoft.com/office/officeart/2018/2/layout/IconVerticalSolidList"/>
    <dgm:cxn modelId="{CF288B41-AD9B-412E-857B-43936021E05B}" type="presOf" srcId="{75E93AA2-AA51-4E58-A939-30EE45D44798}" destId="{78A95999-E360-4244-8F74-D9FEAA88DFDF}" srcOrd="0" destOrd="0" presId="urn:microsoft.com/office/officeart/2018/2/layout/IconVerticalSolidList"/>
    <dgm:cxn modelId="{620AC257-6799-4364-A6ED-E966A3FD2914}" srcId="{0EB30073-E4FD-4507-814F-582DA47BA8F9}" destId="{3C9DB05C-D227-40CB-B108-1FCAB153A749}" srcOrd="2" destOrd="0" parTransId="{70FB1A9B-B6E1-4549-B63F-44ABF08ACFE1}" sibTransId="{3078D94A-3209-4F09-9C7B-8EF0CB15EBDA}"/>
    <dgm:cxn modelId="{D238ECA7-2074-439D-88A3-2877948289A0}" type="presOf" srcId="{3C9DB05C-D227-40CB-B108-1FCAB153A749}" destId="{9EBCFDCC-57C7-406D-8400-5C7EBD627255}" srcOrd="0" destOrd="0" presId="urn:microsoft.com/office/officeart/2018/2/layout/IconVerticalSolidList"/>
    <dgm:cxn modelId="{E1F2EA03-139F-460B-8010-6BECDA21E128}" type="presParOf" srcId="{85F4A7CA-A308-4014-A76C-04F9BACFA27C}" destId="{8FE0C7BC-7721-4B46-87D4-0CED034A6802}" srcOrd="0" destOrd="0" presId="urn:microsoft.com/office/officeart/2018/2/layout/IconVerticalSolidList"/>
    <dgm:cxn modelId="{07ADD681-88C9-401B-AB71-FEF8C7F23CE8}" type="presParOf" srcId="{8FE0C7BC-7721-4B46-87D4-0CED034A6802}" destId="{D3F4E855-9551-4A4D-B73B-B24A7D16F4E8}" srcOrd="0" destOrd="0" presId="urn:microsoft.com/office/officeart/2018/2/layout/IconVerticalSolidList"/>
    <dgm:cxn modelId="{EF3DE97B-8C09-47B4-89CF-4D435677FEBE}" type="presParOf" srcId="{8FE0C7BC-7721-4B46-87D4-0CED034A6802}" destId="{80308DE5-FF4F-4EFE-A6C3-076F7A97D448}" srcOrd="1" destOrd="0" presId="urn:microsoft.com/office/officeart/2018/2/layout/IconVerticalSolidList"/>
    <dgm:cxn modelId="{498E3C55-44F2-4017-A16D-4AB53C3BDCAF}" type="presParOf" srcId="{8FE0C7BC-7721-4B46-87D4-0CED034A6802}" destId="{AF473EA2-F60E-4944-9A9E-4E159AACEF20}" srcOrd="2" destOrd="0" presId="urn:microsoft.com/office/officeart/2018/2/layout/IconVerticalSolidList"/>
    <dgm:cxn modelId="{261D6081-D2E5-4264-AA17-3F287D6E8DB7}" type="presParOf" srcId="{8FE0C7BC-7721-4B46-87D4-0CED034A6802}" destId="{78A95999-E360-4244-8F74-D9FEAA88DFDF}" srcOrd="3" destOrd="0" presId="urn:microsoft.com/office/officeart/2018/2/layout/IconVerticalSolidList"/>
    <dgm:cxn modelId="{631DD3FE-6304-43FD-820E-0D6254805840}" type="presParOf" srcId="{85F4A7CA-A308-4014-A76C-04F9BACFA27C}" destId="{6D057ED0-00C0-4359-8DCC-05217057FB98}" srcOrd="1" destOrd="0" presId="urn:microsoft.com/office/officeart/2018/2/layout/IconVerticalSolidList"/>
    <dgm:cxn modelId="{3AB11B4C-BD59-4802-9134-956463CF8F52}" type="presParOf" srcId="{85F4A7CA-A308-4014-A76C-04F9BACFA27C}" destId="{B5786A11-6368-4419-81A8-072007EC73F3}" srcOrd="2" destOrd="0" presId="urn:microsoft.com/office/officeart/2018/2/layout/IconVerticalSolidList"/>
    <dgm:cxn modelId="{5393AF5D-70E2-4EE1-9B0B-6B97EFCCB1F4}" type="presParOf" srcId="{B5786A11-6368-4419-81A8-072007EC73F3}" destId="{CFB9145B-74CB-4718-B77A-55114DC79C4E}" srcOrd="0" destOrd="0" presId="urn:microsoft.com/office/officeart/2018/2/layout/IconVerticalSolidList"/>
    <dgm:cxn modelId="{79BE37A4-54C3-40EE-8701-06EA35B5E30C}" type="presParOf" srcId="{B5786A11-6368-4419-81A8-072007EC73F3}" destId="{6D610567-04E5-4AA9-B78C-82A951404182}" srcOrd="1" destOrd="0" presId="urn:microsoft.com/office/officeart/2018/2/layout/IconVerticalSolidList"/>
    <dgm:cxn modelId="{DE26ADFF-AD99-4F50-9215-A782013DEFF5}" type="presParOf" srcId="{B5786A11-6368-4419-81A8-072007EC73F3}" destId="{030C7712-702A-4555-82B2-A47468F234E9}" srcOrd="2" destOrd="0" presId="urn:microsoft.com/office/officeart/2018/2/layout/IconVerticalSolidList"/>
    <dgm:cxn modelId="{98BA3046-854A-4B76-85F5-A1C9CAC1D4A7}" type="presParOf" srcId="{B5786A11-6368-4419-81A8-072007EC73F3}" destId="{76716C7D-559D-4AAE-9EAD-026A8BFA46E1}" srcOrd="3" destOrd="0" presId="urn:microsoft.com/office/officeart/2018/2/layout/IconVerticalSolidList"/>
    <dgm:cxn modelId="{B1113827-8977-4CD3-B951-78E8E3585319}" type="presParOf" srcId="{85F4A7CA-A308-4014-A76C-04F9BACFA27C}" destId="{E388B553-005D-4D7C-AE5D-F6A3BBC246D8}" srcOrd="3" destOrd="0" presId="urn:microsoft.com/office/officeart/2018/2/layout/IconVerticalSolidList"/>
    <dgm:cxn modelId="{EF5CAEA4-6411-4057-80EF-586D5CA8620A}" type="presParOf" srcId="{85F4A7CA-A308-4014-A76C-04F9BACFA27C}" destId="{9276A997-8BE0-47C2-A37D-0D2CAC6D166E}" srcOrd="4" destOrd="0" presId="urn:microsoft.com/office/officeart/2018/2/layout/IconVerticalSolidList"/>
    <dgm:cxn modelId="{630B92F1-2946-4C1D-B7FA-EDC89CEEAB30}" type="presParOf" srcId="{9276A997-8BE0-47C2-A37D-0D2CAC6D166E}" destId="{578201DE-7B61-4D07-BCA2-C81329EBC3F3}" srcOrd="0" destOrd="0" presId="urn:microsoft.com/office/officeart/2018/2/layout/IconVerticalSolidList"/>
    <dgm:cxn modelId="{0354CE6E-F5BD-4953-B5AC-907BD144D475}" type="presParOf" srcId="{9276A997-8BE0-47C2-A37D-0D2CAC6D166E}" destId="{01583ED5-8941-4C1F-8023-D751E243BFC7}" srcOrd="1" destOrd="0" presId="urn:microsoft.com/office/officeart/2018/2/layout/IconVerticalSolidList"/>
    <dgm:cxn modelId="{78F7BF64-1F66-4E13-B316-2303D63F146C}" type="presParOf" srcId="{9276A997-8BE0-47C2-A37D-0D2CAC6D166E}" destId="{E8E804FC-3D2D-407A-9C52-3B51DF92F3DA}" srcOrd="2" destOrd="0" presId="urn:microsoft.com/office/officeart/2018/2/layout/IconVerticalSolidList"/>
    <dgm:cxn modelId="{2B1A2EE9-0FDC-4E77-B5D0-D7BB6C186960}" type="presParOf" srcId="{9276A997-8BE0-47C2-A37D-0D2CAC6D166E}" destId="{9EBCFDCC-57C7-406D-8400-5C7EBD6272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F9AAC8-0A0A-408A-8CF8-FF185DE8E47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ED10AD-DFF0-4054-B7DD-17F9679BEBC7}">
      <dgm:prSet/>
      <dgm:spPr/>
      <dgm:t>
        <a:bodyPr/>
        <a:lstStyle/>
        <a:p>
          <a:r>
            <a:rPr lang="en-US"/>
            <a:t>Škola reprodukuje sociální nerovnosti</a:t>
          </a:r>
        </a:p>
      </dgm:t>
    </dgm:pt>
    <dgm:pt modelId="{F5E3021A-420F-4CB7-9CB1-91CE4582648A}" type="parTrans" cxnId="{3FA3BA52-EBCE-4D41-912F-B44931C4AE6E}">
      <dgm:prSet/>
      <dgm:spPr/>
      <dgm:t>
        <a:bodyPr/>
        <a:lstStyle/>
        <a:p>
          <a:endParaRPr lang="en-US"/>
        </a:p>
      </dgm:t>
    </dgm:pt>
    <dgm:pt modelId="{15DCBBB5-091B-45B5-8E5C-92B61509C8D9}" type="sibTrans" cxnId="{3FA3BA52-EBCE-4D41-912F-B44931C4AE6E}">
      <dgm:prSet/>
      <dgm:spPr/>
      <dgm:t>
        <a:bodyPr/>
        <a:lstStyle/>
        <a:p>
          <a:endParaRPr lang="en-US"/>
        </a:p>
      </dgm:t>
    </dgm:pt>
    <dgm:pt modelId="{785045EF-F6BC-43E4-850A-2EEE333BD485}">
      <dgm:prSet/>
      <dgm:spPr/>
      <dgm:t>
        <a:bodyPr/>
        <a:lstStyle/>
        <a:p>
          <a:r>
            <a:rPr lang="en-US"/>
            <a:t>Bourdieu – kulturní kapitál</a:t>
          </a:r>
        </a:p>
      </dgm:t>
    </dgm:pt>
    <dgm:pt modelId="{017C7C6A-39C8-4598-B90E-CF63232B9216}" type="parTrans" cxnId="{3B8EF160-115B-45CE-8FED-366837528FD5}">
      <dgm:prSet/>
      <dgm:spPr/>
      <dgm:t>
        <a:bodyPr/>
        <a:lstStyle/>
        <a:p>
          <a:endParaRPr lang="en-US"/>
        </a:p>
      </dgm:t>
    </dgm:pt>
    <dgm:pt modelId="{7338E76B-9C16-4116-96C9-CC3FA55589C1}" type="sibTrans" cxnId="{3B8EF160-115B-45CE-8FED-366837528FD5}">
      <dgm:prSet/>
      <dgm:spPr/>
      <dgm:t>
        <a:bodyPr/>
        <a:lstStyle/>
        <a:p>
          <a:endParaRPr lang="en-US"/>
        </a:p>
      </dgm:t>
    </dgm:pt>
    <dgm:pt modelId="{0EC11637-2B8E-446B-A05A-0D27A852864B}">
      <dgm:prSet/>
      <dgm:spPr/>
      <dgm:t>
        <a:bodyPr/>
        <a:lstStyle/>
        <a:p>
          <a:r>
            <a:rPr lang="en-US"/>
            <a:t>Skryté kurikulum</a:t>
          </a:r>
        </a:p>
      </dgm:t>
    </dgm:pt>
    <dgm:pt modelId="{1A4B2A56-F304-4893-AF64-1BEED615C234}" type="parTrans" cxnId="{83CA42A8-BE08-477F-9265-1B4667EE0FC7}">
      <dgm:prSet/>
      <dgm:spPr/>
      <dgm:t>
        <a:bodyPr/>
        <a:lstStyle/>
        <a:p>
          <a:endParaRPr lang="en-US"/>
        </a:p>
      </dgm:t>
    </dgm:pt>
    <dgm:pt modelId="{57465355-31A8-4280-B105-5D0A6EEB53E4}" type="sibTrans" cxnId="{83CA42A8-BE08-477F-9265-1B4667EE0FC7}">
      <dgm:prSet/>
      <dgm:spPr/>
      <dgm:t>
        <a:bodyPr/>
        <a:lstStyle/>
        <a:p>
          <a:endParaRPr lang="en-US"/>
        </a:p>
      </dgm:t>
    </dgm:pt>
    <dgm:pt modelId="{72DCFEE8-3DD1-4D90-BC11-E0D8EDBB7368}">
      <dgm:prSet/>
      <dgm:spPr/>
      <dgm:t>
        <a:bodyPr/>
        <a:lstStyle/>
        <a:p>
          <a:r>
            <a:rPr lang="en-US"/>
            <a:t>Nerovnost přístupu ke vzdělání</a:t>
          </a:r>
        </a:p>
      </dgm:t>
    </dgm:pt>
    <dgm:pt modelId="{93571AF3-0BD0-4DF7-B4E0-8F64CE05618A}" type="parTrans" cxnId="{4A6E5D0D-4685-4479-8F3F-6D37DB73499C}">
      <dgm:prSet/>
      <dgm:spPr/>
      <dgm:t>
        <a:bodyPr/>
        <a:lstStyle/>
        <a:p>
          <a:endParaRPr lang="en-US"/>
        </a:p>
      </dgm:t>
    </dgm:pt>
    <dgm:pt modelId="{4BB839CC-570F-4BA4-B3BF-CC3367647984}" type="sibTrans" cxnId="{4A6E5D0D-4685-4479-8F3F-6D37DB73499C}">
      <dgm:prSet/>
      <dgm:spPr/>
      <dgm:t>
        <a:bodyPr/>
        <a:lstStyle/>
        <a:p>
          <a:endParaRPr lang="en-US"/>
        </a:p>
      </dgm:t>
    </dgm:pt>
    <dgm:pt modelId="{C1EEAF83-0C56-4FA4-9C00-2AE54D4F0637}" type="pres">
      <dgm:prSet presAssocID="{95F9AAC8-0A0A-408A-8CF8-FF185DE8E474}" presName="cycle" presStyleCnt="0">
        <dgm:presLayoutVars>
          <dgm:dir/>
          <dgm:resizeHandles val="exact"/>
        </dgm:presLayoutVars>
      </dgm:prSet>
      <dgm:spPr/>
    </dgm:pt>
    <dgm:pt modelId="{E5F0ACFB-8D17-49D1-A3C3-5D71CA0C53E0}" type="pres">
      <dgm:prSet presAssocID="{6BED10AD-DFF0-4054-B7DD-17F9679BEBC7}" presName="dummy" presStyleCnt="0"/>
      <dgm:spPr/>
    </dgm:pt>
    <dgm:pt modelId="{7AEA746F-3A83-4C59-AE83-B3BE727D4A37}" type="pres">
      <dgm:prSet presAssocID="{6BED10AD-DFF0-4054-B7DD-17F9679BEBC7}" presName="node" presStyleLbl="revTx" presStyleIdx="0" presStyleCnt="4">
        <dgm:presLayoutVars>
          <dgm:bulletEnabled val="1"/>
        </dgm:presLayoutVars>
      </dgm:prSet>
      <dgm:spPr/>
    </dgm:pt>
    <dgm:pt modelId="{C7E49F9B-B62F-4FEF-A71E-CACB5DFD2A81}" type="pres">
      <dgm:prSet presAssocID="{15DCBBB5-091B-45B5-8E5C-92B61509C8D9}" presName="sibTrans" presStyleLbl="node1" presStyleIdx="0" presStyleCnt="4"/>
      <dgm:spPr/>
    </dgm:pt>
    <dgm:pt modelId="{16CB6DD0-87FC-46DD-8754-C87AF005FDCF}" type="pres">
      <dgm:prSet presAssocID="{785045EF-F6BC-43E4-850A-2EEE333BD485}" presName="dummy" presStyleCnt="0"/>
      <dgm:spPr/>
    </dgm:pt>
    <dgm:pt modelId="{0E97739A-ED7A-4902-B009-87C92DA4D6F5}" type="pres">
      <dgm:prSet presAssocID="{785045EF-F6BC-43E4-850A-2EEE333BD485}" presName="node" presStyleLbl="revTx" presStyleIdx="1" presStyleCnt="4">
        <dgm:presLayoutVars>
          <dgm:bulletEnabled val="1"/>
        </dgm:presLayoutVars>
      </dgm:prSet>
      <dgm:spPr/>
    </dgm:pt>
    <dgm:pt modelId="{E46F3238-9272-48AA-8D5D-85A8ED02BE90}" type="pres">
      <dgm:prSet presAssocID="{7338E76B-9C16-4116-96C9-CC3FA55589C1}" presName="sibTrans" presStyleLbl="node1" presStyleIdx="1" presStyleCnt="4"/>
      <dgm:spPr/>
    </dgm:pt>
    <dgm:pt modelId="{0FA6ACA4-403D-4FDA-8B63-84BC10D0C024}" type="pres">
      <dgm:prSet presAssocID="{0EC11637-2B8E-446B-A05A-0D27A852864B}" presName="dummy" presStyleCnt="0"/>
      <dgm:spPr/>
    </dgm:pt>
    <dgm:pt modelId="{81A2FDB7-21C6-412C-B107-F863E3992DA9}" type="pres">
      <dgm:prSet presAssocID="{0EC11637-2B8E-446B-A05A-0D27A852864B}" presName="node" presStyleLbl="revTx" presStyleIdx="2" presStyleCnt="4">
        <dgm:presLayoutVars>
          <dgm:bulletEnabled val="1"/>
        </dgm:presLayoutVars>
      </dgm:prSet>
      <dgm:spPr/>
    </dgm:pt>
    <dgm:pt modelId="{931B68FC-2272-4B43-9253-AA121F2A2F5F}" type="pres">
      <dgm:prSet presAssocID="{57465355-31A8-4280-B105-5D0A6EEB53E4}" presName="sibTrans" presStyleLbl="node1" presStyleIdx="2" presStyleCnt="4"/>
      <dgm:spPr/>
    </dgm:pt>
    <dgm:pt modelId="{34FD4305-CB67-4B30-90C1-D3397CD734D2}" type="pres">
      <dgm:prSet presAssocID="{72DCFEE8-3DD1-4D90-BC11-E0D8EDBB7368}" presName="dummy" presStyleCnt="0"/>
      <dgm:spPr/>
    </dgm:pt>
    <dgm:pt modelId="{C682D2D7-AE6C-4511-AD63-30CE8D9DACF9}" type="pres">
      <dgm:prSet presAssocID="{72DCFEE8-3DD1-4D90-BC11-E0D8EDBB7368}" presName="node" presStyleLbl="revTx" presStyleIdx="3" presStyleCnt="4">
        <dgm:presLayoutVars>
          <dgm:bulletEnabled val="1"/>
        </dgm:presLayoutVars>
      </dgm:prSet>
      <dgm:spPr/>
    </dgm:pt>
    <dgm:pt modelId="{CA3F0972-42DE-4FF4-B2A7-27BDC37FC705}" type="pres">
      <dgm:prSet presAssocID="{4BB839CC-570F-4BA4-B3BF-CC3367647984}" presName="sibTrans" presStyleLbl="node1" presStyleIdx="3" presStyleCnt="4"/>
      <dgm:spPr/>
    </dgm:pt>
  </dgm:ptLst>
  <dgm:cxnLst>
    <dgm:cxn modelId="{4A6E5D0D-4685-4479-8F3F-6D37DB73499C}" srcId="{95F9AAC8-0A0A-408A-8CF8-FF185DE8E474}" destId="{72DCFEE8-3DD1-4D90-BC11-E0D8EDBB7368}" srcOrd="3" destOrd="0" parTransId="{93571AF3-0BD0-4DF7-B4E0-8F64CE05618A}" sibTransId="{4BB839CC-570F-4BA4-B3BF-CC3367647984}"/>
    <dgm:cxn modelId="{3B8EF160-115B-45CE-8FED-366837528FD5}" srcId="{95F9AAC8-0A0A-408A-8CF8-FF185DE8E474}" destId="{785045EF-F6BC-43E4-850A-2EEE333BD485}" srcOrd="1" destOrd="0" parTransId="{017C7C6A-39C8-4598-B90E-CF63232B9216}" sibTransId="{7338E76B-9C16-4116-96C9-CC3FA55589C1}"/>
    <dgm:cxn modelId="{E6F23B44-D267-45D7-AC13-3701018906EB}" type="presOf" srcId="{6BED10AD-DFF0-4054-B7DD-17F9679BEBC7}" destId="{7AEA746F-3A83-4C59-AE83-B3BE727D4A37}" srcOrd="0" destOrd="0" presId="urn:microsoft.com/office/officeart/2005/8/layout/cycle1"/>
    <dgm:cxn modelId="{3FA3BA52-EBCE-4D41-912F-B44931C4AE6E}" srcId="{95F9AAC8-0A0A-408A-8CF8-FF185DE8E474}" destId="{6BED10AD-DFF0-4054-B7DD-17F9679BEBC7}" srcOrd="0" destOrd="0" parTransId="{F5E3021A-420F-4CB7-9CB1-91CE4582648A}" sibTransId="{15DCBBB5-091B-45B5-8E5C-92B61509C8D9}"/>
    <dgm:cxn modelId="{DB7A169A-4FB5-4DF9-A782-8173156FA280}" type="presOf" srcId="{785045EF-F6BC-43E4-850A-2EEE333BD485}" destId="{0E97739A-ED7A-4902-B009-87C92DA4D6F5}" srcOrd="0" destOrd="0" presId="urn:microsoft.com/office/officeart/2005/8/layout/cycle1"/>
    <dgm:cxn modelId="{F099EC9B-2D96-41F7-B4A1-999C5490706E}" type="presOf" srcId="{7338E76B-9C16-4116-96C9-CC3FA55589C1}" destId="{E46F3238-9272-48AA-8D5D-85A8ED02BE90}" srcOrd="0" destOrd="0" presId="urn:microsoft.com/office/officeart/2005/8/layout/cycle1"/>
    <dgm:cxn modelId="{742BCE9E-DF55-4A35-9D26-94C88A58A753}" type="presOf" srcId="{4BB839CC-570F-4BA4-B3BF-CC3367647984}" destId="{CA3F0972-42DE-4FF4-B2A7-27BDC37FC705}" srcOrd="0" destOrd="0" presId="urn:microsoft.com/office/officeart/2005/8/layout/cycle1"/>
    <dgm:cxn modelId="{83CA42A8-BE08-477F-9265-1B4667EE0FC7}" srcId="{95F9AAC8-0A0A-408A-8CF8-FF185DE8E474}" destId="{0EC11637-2B8E-446B-A05A-0D27A852864B}" srcOrd="2" destOrd="0" parTransId="{1A4B2A56-F304-4893-AF64-1BEED615C234}" sibTransId="{57465355-31A8-4280-B105-5D0A6EEB53E4}"/>
    <dgm:cxn modelId="{FF72EFA8-3720-4588-9401-02B5538E88EF}" type="presOf" srcId="{0EC11637-2B8E-446B-A05A-0D27A852864B}" destId="{81A2FDB7-21C6-412C-B107-F863E3992DA9}" srcOrd="0" destOrd="0" presId="urn:microsoft.com/office/officeart/2005/8/layout/cycle1"/>
    <dgm:cxn modelId="{F37621AC-2EFC-47FF-82F0-A836BE8650DE}" type="presOf" srcId="{72DCFEE8-3DD1-4D90-BC11-E0D8EDBB7368}" destId="{C682D2D7-AE6C-4511-AD63-30CE8D9DACF9}" srcOrd="0" destOrd="0" presId="urn:microsoft.com/office/officeart/2005/8/layout/cycle1"/>
    <dgm:cxn modelId="{F0BA0EBC-6801-4592-9444-CDA584397E8C}" type="presOf" srcId="{95F9AAC8-0A0A-408A-8CF8-FF185DE8E474}" destId="{C1EEAF83-0C56-4FA4-9C00-2AE54D4F0637}" srcOrd="0" destOrd="0" presId="urn:microsoft.com/office/officeart/2005/8/layout/cycle1"/>
    <dgm:cxn modelId="{9AC16BC1-8604-4D36-A195-43F5B1B911BF}" type="presOf" srcId="{15DCBBB5-091B-45B5-8E5C-92B61509C8D9}" destId="{C7E49F9B-B62F-4FEF-A71E-CACB5DFD2A81}" srcOrd="0" destOrd="0" presId="urn:microsoft.com/office/officeart/2005/8/layout/cycle1"/>
    <dgm:cxn modelId="{847611D8-AD3C-4352-B723-F18DA55C69F2}" type="presOf" srcId="{57465355-31A8-4280-B105-5D0A6EEB53E4}" destId="{931B68FC-2272-4B43-9253-AA121F2A2F5F}" srcOrd="0" destOrd="0" presId="urn:microsoft.com/office/officeart/2005/8/layout/cycle1"/>
    <dgm:cxn modelId="{EF86BE5A-9112-4204-93BF-0641F737CA5B}" type="presParOf" srcId="{C1EEAF83-0C56-4FA4-9C00-2AE54D4F0637}" destId="{E5F0ACFB-8D17-49D1-A3C3-5D71CA0C53E0}" srcOrd="0" destOrd="0" presId="urn:microsoft.com/office/officeart/2005/8/layout/cycle1"/>
    <dgm:cxn modelId="{0F6045FA-5784-4CF9-A3F7-278AFE7F34E3}" type="presParOf" srcId="{C1EEAF83-0C56-4FA4-9C00-2AE54D4F0637}" destId="{7AEA746F-3A83-4C59-AE83-B3BE727D4A37}" srcOrd="1" destOrd="0" presId="urn:microsoft.com/office/officeart/2005/8/layout/cycle1"/>
    <dgm:cxn modelId="{F9BC4F08-41E6-4818-AEAD-F81303546303}" type="presParOf" srcId="{C1EEAF83-0C56-4FA4-9C00-2AE54D4F0637}" destId="{C7E49F9B-B62F-4FEF-A71E-CACB5DFD2A81}" srcOrd="2" destOrd="0" presId="urn:microsoft.com/office/officeart/2005/8/layout/cycle1"/>
    <dgm:cxn modelId="{C03A366E-8C30-443B-916F-CC4BEF962CDC}" type="presParOf" srcId="{C1EEAF83-0C56-4FA4-9C00-2AE54D4F0637}" destId="{16CB6DD0-87FC-46DD-8754-C87AF005FDCF}" srcOrd="3" destOrd="0" presId="urn:microsoft.com/office/officeart/2005/8/layout/cycle1"/>
    <dgm:cxn modelId="{C76A683D-2C32-461C-85EC-A7505C2AD0FB}" type="presParOf" srcId="{C1EEAF83-0C56-4FA4-9C00-2AE54D4F0637}" destId="{0E97739A-ED7A-4902-B009-87C92DA4D6F5}" srcOrd="4" destOrd="0" presId="urn:microsoft.com/office/officeart/2005/8/layout/cycle1"/>
    <dgm:cxn modelId="{520E28BE-ADF2-494B-828D-1006324D4798}" type="presParOf" srcId="{C1EEAF83-0C56-4FA4-9C00-2AE54D4F0637}" destId="{E46F3238-9272-48AA-8D5D-85A8ED02BE90}" srcOrd="5" destOrd="0" presId="urn:microsoft.com/office/officeart/2005/8/layout/cycle1"/>
    <dgm:cxn modelId="{CF90FBCD-2C76-4F40-A948-654D59C7BA35}" type="presParOf" srcId="{C1EEAF83-0C56-4FA4-9C00-2AE54D4F0637}" destId="{0FA6ACA4-403D-4FDA-8B63-84BC10D0C024}" srcOrd="6" destOrd="0" presId="urn:microsoft.com/office/officeart/2005/8/layout/cycle1"/>
    <dgm:cxn modelId="{0988830E-A79C-497E-81BC-2471188F4E3C}" type="presParOf" srcId="{C1EEAF83-0C56-4FA4-9C00-2AE54D4F0637}" destId="{81A2FDB7-21C6-412C-B107-F863E3992DA9}" srcOrd="7" destOrd="0" presId="urn:microsoft.com/office/officeart/2005/8/layout/cycle1"/>
    <dgm:cxn modelId="{C06DBEFF-F6EA-4CC7-AE5B-1740CE718E85}" type="presParOf" srcId="{C1EEAF83-0C56-4FA4-9C00-2AE54D4F0637}" destId="{931B68FC-2272-4B43-9253-AA121F2A2F5F}" srcOrd="8" destOrd="0" presId="urn:microsoft.com/office/officeart/2005/8/layout/cycle1"/>
    <dgm:cxn modelId="{833C3A49-6720-4028-BAD5-D93AFB1DFA7E}" type="presParOf" srcId="{C1EEAF83-0C56-4FA4-9C00-2AE54D4F0637}" destId="{34FD4305-CB67-4B30-90C1-D3397CD734D2}" srcOrd="9" destOrd="0" presId="urn:microsoft.com/office/officeart/2005/8/layout/cycle1"/>
    <dgm:cxn modelId="{58F36B6B-9B66-4A0B-8612-A2408050F2B2}" type="presParOf" srcId="{C1EEAF83-0C56-4FA4-9C00-2AE54D4F0637}" destId="{C682D2D7-AE6C-4511-AD63-30CE8D9DACF9}" srcOrd="10" destOrd="0" presId="urn:microsoft.com/office/officeart/2005/8/layout/cycle1"/>
    <dgm:cxn modelId="{5D0C4FFA-D07C-4464-8035-1E8B1F55D917}" type="presParOf" srcId="{C1EEAF83-0C56-4FA4-9C00-2AE54D4F0637}" destId="{CA3F0972-42DE-4FF4-B2A7-27BDC37FC705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382971B-A8C1-442E-99E0-F9F737C07BCC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2709284-13C6-41DC-A5B1-21A243718D94}">
      <dgm:prSet/>
      <dgm:spPr/>
      <dgm:t>
        <a:bodyPr/>
        <a:lstStyle/>
        <a:p>
          <a:r>
            <a:rPr lang="cs-CZ" b="1"/>
            <a:t>Porozumění kontextu klienta</a:t>
          </a:r>
          <a:endParaRPr lang="en-US"/>
        </a:p>
      </dgm:t>
    </dgm:pt>
    <dgm:pt modelId="{CCA73EE5-2CB5-4581-9327-2856E8A95E36}" type="parTrans" cxnId="{183BACDC-1A53-4EB2-B164-E6DAD16882C2}">
      <dgm:prSet/>
      <dgm:spPr/>
      <dgm:t>
        <a:bodyPr/>
        <a:lstStyle/>
        <a:p>
          <a:endParaRPr lang="en-US"/>
        </a:p>
      </dgm:t>
    </dgm:pt>
    <dgm:pt modelId="{05B1F4D7-06B7-4BE9-9935-48130A7E700F}" type="sibTrans" cxnId="{183BACDC-1A53-4EB2-B164-E6DAD16882C2}">
      <dgm:prSet/>
      <dgm:spPr/>
      <dgm:t>
        <a:bodyPr/>
        <a:lstStyle/>
        <a:p>
          <a:endParaRPr lang="en-US"/>
        </a:p>
      </dgm:t>
    </dgm:pt>
    <dgm:pt modelId="{986151AF-7926-4D44-B295-DB552BBB2B63}">
      <dgm:prSet/>
      <dgm:spPr/>
      <dgm:t>
        <a:bodyPr/>
        <a:lstStyle/>
        <a:p>
          <a:r>
            <a:rPr lang="cs-CZ"/>
            <a:t>Sociální třída, vzdělání, etnicita, gender, zdravotní stav – to vše ovlivňuje zkušenosti klienta.</a:t>
          </a:r>
          <a:endParaRPr lang="en-US"/>
        </a:p>
      </dgm:t>
    </dgm:pt>
    <dgm:pt modelId="{2133AE17-16C4-4138-945F-F87DCCE21A62}" type="parTrans" cxnId="{C10918FA-DDA6-4FBE-8037-BA2DC82A4981}">
      <dgm:prSet/>
      <dgm:spPr/>
      <dgm:t>
        <a:bodyPr/>
        <a:lstStyle/>
        <a:p>
          <a:endParaRPr lang="en-US"/>
        </a:p>
      </dgm:t>
    </dgm:pt>
    <dgm:pt modelId="{FFEBA90D-6136-45E9-87E4-F78D69652C63}" type="sibTrans" cxnId="{C10918FA-DDA6-4FBE-8037-BA2DC82A4981}">
      <dgm:prSet/>
      <dgm:spPr/>
      <dgm:t>
        <a:bodyPr/>
        <a:lstStyle/>
        <a:p>
          <a:endParaRPr lang="en-US"/>
        </a:p>
      </dgm:t>
    </dgm:pt>
    <dgm:pt modelId="{FAC10A25-9684-4B9C-8D0B-47F922693C62}">
      <dgm:prSet/>
      <dgm:spPr/>
      <dgm:t>
        <a:bodyPr/>
        <a:lstStyle/>
        <a:p>
          <a:r>
            <a:rPr lang="cs-CZ"/>
            <a:t>Klientovo chování často nelze oddělit od jeho </a:t>
          </a:r>
          <a:r>
            <a:rPr lang="cs-CZ" b="1"/>
            <a:t>strukturálního postavení</a:t>
          </a:r>
          <a:r>
            <a:rPr lang="cs-CZ"/>
            <a:t>.</a:t>
          </a:r>
          <a:endParaRPr lang="en-US"/>
        </a:p>
      </dgm:t>
    </dgm:pt>
    <dgm:pt modelId="{70565061-7E03-45F0-B1C8-F11994379955}" type="parTrans" cxnId="{775F0AD8-70C9-4B7E-88D7-5B1B53FF3326}">
      <dgm:prSet/>
      <dgm:spPr/>
      <dgm:t>
        <a:bodyPr/>
        <a:lstStyle/>
        <a:p>
          <a:endParaRPr lang="en-US"/>
        </a:p>
      </dgm:t>
    </dgm:pt>
    <dgm:pt modelId="{5378AC6C-A65A-44DD-873A-12A19987B9FD}" type="sibTrans" cxnId="{775F0AD8-70C9-4B7E-88D7-5B1B53FF3326}">
      <dgm:prSet/>
      <dgm:spPr/>
      <dgm:t>
        <a:bodyPr/>
        <a:lstStyle/>
        <a:p>
          <a:endParaRPr lang="en-US"/>
        </a:p>
      </dgm:t>
    </dgm:pt>
    <dgm:pt modelId="{85A6502A-DBDD-4FA2-A6E7-A56E77473EEB}">
      <dgm:prSet/>
      <dgm:spPr/>
      <dgm:t>
        <a:bodyPr/>
        <a:lstStyle/>
        <a:p>
          <a:r>
            <a:rPr lang="cs-CZ" b="1"/>
            <a:t>Moc v terapeutickém vztahu</a:t>
          </a:r>
          <a:endParaRPr lang="en-US"/>
        </a:p>
      </dgm:t>
    </dgm:pt>
    <dgm:pt modelId="{E63ECE10-B58F-401B-B91B-24BEE7198856}" type="parTrans" cxnId="{B6BAF605-3645-46BC-B596-107202E6BFA2}">
      <dgm:prSet/>
      <dgm:spPr/>
      <dgm:t>
        <a:bodyPr/>
        <a:lstStyle/>
        <a:p>
          <a:endParaRPr lang="en-US"/>
        </a:p>
      </dgm:t>
    </dgm:pt>
    <dgm:pt modelId="{762B8B60-BC09-4053-9106-D226F7F4384E}" type="sibTrans" cxnId="{B6BAF605-3645-46BC-B596-107202E6BFA2}">
      <dgm:prSet/>
      <dgm:spPr/>
      <dgm:t>
        <a:bodyPr/>
        <a:lstStyle/>
        <a:p>
          <a:endParaRPr lang="en-US"/>
        </a:p>
      </dgm:t>
    </dgm:pt>
    <dgm:pt modelId="{59EA55C5-C4BA-4722-A1AB-F315CC68278F}">
      <dgm:prSet/>
      <dgm:spPr/>
      <dgm:t>
        <a:bodyPr/>
        <a:lstStyle/>
        <a:p>
          <a:r>
            <a:rPr lang="cs-CZ"/>
            <a:t>Psycholog má vůči klientovi </a:t>
          </a:r>
          <a:r>
            <a:rPr lang="cs-CZ" b="1"/>
            <a:t>asymetrickou moc</a:t>
          </a:r>
          <a:r>
            <a:rPr lang="cs-CZ"/>
            <a:t> – je důležité ji reflektovat a zacházet s ní eticky.</a:t>
          </a:r>
          <a:endParaRPr lang="en-US"/>
        </a:p>
      </dgm:t>
    </dgm:pt>
    <dgm:pt modelId="{66462968-1875-40E9-86EA-D4CA8E7BBD70}" type="parTrans" cxnId="{BADDF9E5-0A2D-4B61-AD5C-ACE567F7416C}">
      <dgm:prSet/>
      <dgm:spPr/>
      <dgm:t>
        <a:bodyPr/>
        <a:lstStyle/>
        <a:p>
          <a:endParaRPr lang="en-US"/>
        </a:p>
      </dgm:t>
    </dgm:pt>
    <dgm:pt modelId="{1DDC0F3F-3885-4A61-B2CF-A61F209407D1}" type="sibTrans" cxnId="{BADDF9E5-0A2D-4B61-AD5C-ACE567F7416C}">
      <dgm:prSet/>
      <dgm:spPr/>
      <dgm:t>
        <a:bodyPr/>
        <a:lstStyle/>
        <a:p>
          <a:endParaRPr lang="en-US"/>
        </a:p>
      </dgm:t>
    </dgm:pt>
    <dgm:pt modelId="{557C9E92-FC24-46F8-853B-417788AED746}">
      <dgm:prSet/>
      <dgm:spPr/>
      <dgm:t>
        <a:bodyPr/>
        <a:lstStyle/>
        <a:p>
          <a:r>
            <a:rPr lang="cs-CZ"/>
            <a:t>Aktivní práce na vytvoření </a:t>
          </a:r>
          <a:r>
            <a:rPr lang="cs-CZ" b="1"/>
            <a:t>rovnocenného a bezpečného prostoru</a:t>
          </a:r>
          <a:r>
            <a:rPr lang="cs-CZ"/>
            <a:t>.</a:t>
          </a:r>
          <a:endParaRPr lang="en-US"/>
        </a:p>
      </dgm:t>
    </dgm:pt>
    <dgm:pt modelId="{F4155FDD-379E-44B7-887A-653DD6768FAD}" type="parTrans" cxnId="{AEE88B43-2AF7-4BAD-B846-C63F24643262}">
      <dgm:prSet/>
      <dgm:spPr/>
      <dgm:t>
        <a:bodyPr/>
        <a:lstStyle/>
        <a:p>
          <a:endParaRPr lang="en-US"/>
        </a:p>
      </dgm:t>
    </dgm:pt>
    <dgm:pt modelId="{2B37F3A0-BEBD-47E6-9D98-655A010520C5}" type="sibTrans" cxnId="{AEE88B43-2AF7-4BAD-B846-C63F24643262}">
      <dgm:prSet/>
      <dgm:spPr/>
      <dgm:t>
        <a:bodyPr/>
        <a:lstStyle/>
        <a:p>
          <a:endParaRPr lang="en-US"/>
        </a:p>
      </dgm:t>
    </dgm:pt>
    <dgm:pt modelId="{C2B9F091-06DE-441D-BBD8-9DBA78FADDD4}">
      <dgm:prSet/>
      <dgm:spPr/>
      <dgm:t>
        <a:bodyPr/>
        <a:lstStyle/>
        <a:p>
          <a:r>
            <a:rPr lang="cs-CZ" b="1"/>
            <a:t>Kritické zvažování systémových vlivů</a:t>
          </a:r>
          <a:endParaRPr lang="en-US"/>
        </a:p>
      </dgm:t>
    </dgm:pt>
    <dgm:pt modelId="{49469A58-55B8-4D18-90E5-21DC491FA3AF}" type="parTrans" cxnId="{CC1B0502-646A-46E8-BF74-5A0132D0D2C8}">
      <dgm:prSet/>
      <dgm:spPr/>
      <dgm:t>
        <a:bodyPr/>
        <a:lstStyle/>
        <a:p>
          <a:endParaRPr lang="en-US"/>
        </a:p>
      </dgm:t>
    </dgm:pt>
    <dgm:pt modelId="{74E13756-A685-4889-9D93-5D24DC40C14B}" type="sibTrans" cxnId="{CC1B0502-646A-46E8-BF74-5A0132D0D2C8}">
      <dgm:prSet/>
      <dgm:spPr/>
      <dgm:t>
        <a:bodyPr/>
        <a:lstStyle/>
        <a:p>
          <a:endParaRPr lang="en-US"/>
        </a:p>
      </dgm:t>
    </dgm:pt>
    <dgm:pt modelId="{883C94E3-445B-45F0-888C-14EA9B6C9C72}">
      <dgm:prSet/>
      <dgm:spPr/>
      <dgm:t>
        <a:bodyPr/>
        <a:lstStyle/>
        <a:p>
          <a:r>
            <a:rPr lang="cs-CZ"/>
            <a:t>Patologizace některých projevů může být důsledkem </a:t>
          </a:r>
          <a:r>
            <a:rPr lang="cs-CZ" b="1"/>
            <a:t>sociálních norem</a:t>
          </a:r>
          <a:r>
            <a:rPr lang="cs-CZ"/>
            <a:t>, ne osobního selhání klienta.</a:t>
          </a:r>
          <a:endParaRPr lang="en-US"/>
        </a:p>
      </dgm:t>
    </dgm:pt>
    <dgm:pt modelId="{37BD64BE-BABD-48CE-AC1D-FE608B611BD2}" type="parTrans" cxnId="{9BF53FBC-D797-48B5-9680-F46593E047C4}">
      <dgm:prSet/>
      <dgm:spPr/>
      <dgm:t>
        <a:bodyPr/>
        <a:lstStyle/>
        <a:p>
          <a:endParaRPr lang="en-US"/>
        </a:p>
      </dgm:t>
    </dgm:pt>
    <dgm:pt modelId="{6266A494-BBE4-44DB-B647-F0B88A19DBCA}" type="sibTrans" cxnId="{9BF53FBC-D797-48B5-9680-F46593E047C4}">
      <dgm:prSet/>
      <dgm:spPr/>
      <dgm:t>
        <a:bodyPr/>
        <a:lstStyle/>
        <a:p>
          <a:endParaRPr lang="en-US"/>
        </a:p>
      </dgm:t>
    </dgm:pt>
    <dgm:pt modelId="{32A0CC19-D273-4080-AB09-37B26378FC82}">
      <dgm:prSet/>
      <dgm:spPr/>
      <dgm:t>
        <a:bodyPr/>
        <a:lstStyle/>
        <a:p>
          <a:r>
            <a:rPr lang="cs-CZ"/>
            <a:t>Terapeut by měl </a:t>
          </a:r>
          <a:r>
            <a:rPr lang="cs-CZ" b="1"/>
            <a:t>neviditelné normy zviditelňovat</a:t>
          </a:r>
          <a:r>
            <a:rPr lang="cs-CZ"/>
            <a:t> a pomáhat klientovi nacházet vlastní hlas.</a:t>
          </a:r>
          <a:endParaRPr lang="en-US"/>
        </a:p>
      </dgm:t>
    </dgm:pt>
    <dgm:pt modelId="{E657B66C-E71C-4FC1-A0E0-BD95D18EF096}" type="parTrans" cxnId="{531AAED1-F9D5-4FBF-8B6E-448BDC66B8D9}">
      <dgm:prSet/>
      <dgm:spPr/>
      <dgm:t>
        <a:bodyPr/>
        <a:lstStyle/>
        <a:p>
          <a:endParaRPr lang="en-US"/>
        </a:p>
      </dgm:t>
    </dgm:pt>
    <dgm:pt modelId="{B23D3F6F-2943-44D2-B43C-4C563232281D}" type="sibTrans" cxnId="{531AAED1-F9D5-4FBF-8B6E-448BDC66B8D9}">
      <dgm:prSet/>
      <dgm:spPr/>
      <dgm:t>
        <a:bodyPr/>
        <a:lstStyle/>
        <a:p>
          <a:endParaRPr lang="en-US"/>
        </a:p>
      </dgm:t>
    </dgm:pt>
    <dgm:pt modelId="{6F18F1C1-B992-48AE-9905-76D306BB03BF}" type="pres">
      <dgm:prSet presAssocID="{F382971B-A8C1-442E-99E0-F9F737C07BCC}" presName="Name0" presStyleCnt="0">
        <dgm:presLayoutVars>
          <dgm:dir/>
          <dgm:animLvl val="lvl"/>
          <dgm:resizeHandles val="exact"/>
        </dgm:presLayoutVars>
      </dgm:prSet>
      <dgm:spPr/>
    </dgm:pt>
    <dgm:pt modelId="{35714850-5CBC-4CFF-9E17-34EC16034570}" type="pres">
      <dgm:prSet presAssocID="{C2B9F091-06DE-441D-BBD8-9DBA78FADDD4}" presName="boxAndChildren" presStyleCnt="0"/>
      <dgm:spPr/>
    </dgm:pt>
    <dgm:pt modelId="{ECFC1608-0849-4929-8414-0CB4C79BD493}" type="pres">
      <dgm:prSet presAssocID="{C2B9F091-06DE-441D-BBD8-9DBA78FADDD4}" presName="parentTextBox" presStyleLbl="alignNode1" presStyleIdx="0" presStyleCnt="3"/>
      <dgm:spPr/>
    </dgm:pt>
    <dgm:pt modelId="{E15CC909-DACD-49BC-AF29-903A79B1E991}" type="pres">
      <dgm:prSet presAssocID="{C2B9F091-06DE-441D-BBD8-9DBA78FADDD4}" presName="descendantBox" presStyleLbl="bgAccFollowNode1" presStyleIdx="0" presStyleCnt="3"/>
      <dgm:spPr/>
    </dgm:pt>
    <dgm:pt modelId="{5E88F99B-A2CF-4BBC-B4C6-91F68BD0E135}" type="pres">
      <dgm:prSet presAssocID="{762B8B60-BC09-4053-9106-D226F7F4384E}" presName="sp" presStyleCnt="0"/>
      <dgm:spPr/>
    </dgm:pt>
    <dgm:pt modelId="{2762A560-4312-4BBB-B576-B81DA4E83189}" type="pres">
      <dgm:prSet presAssocID="{85A6502A-DBDD-4FA2-A6E7-A56E77473EEB}" presName="arrowAndChildren" presStyleCnt="0"/>
      <dgm:spPr/>
    </dgm:pt>
    <dgm:pt modelId="{3595D235-A94A-442B-92EE-A9123B299124}" type="pres">
      <dgm:prSet presAssocID="{85A6502A-DBDD-4FA2-A6E7-A56E77473EEB}" presName="parentTextArrow" presStyleLbl="node1" presStyleIdx="0" presStyleCnt="0"/>
      <dgm:spPr/>
    </dgm:pt>
    <dgm:pt modelId="{2BAF65C0-E7EC-4F18-B8B7-D76D725F3AB2}" type="pres">
      <dgm:prSet presAssocID="{85A6502A-DBDD-4FA2-A6E7-A56E77473EEB}" presName="arrow" presStyleLbl="alignNode1" presStyleIdx="1" presStyleCnt="3"/>
      <dgm:spPr/>
    </dgm:pt>
    <dgm:pt modelId="{3E11EAD9-F0FE-4440-BC3A-71516F08BF63}" type="pres">
      <dgm:prSet presAssocID="{85A6502A-DBDD-4FA2-A6E7-A56E77473EEB}" presName="descendantArrow" presStyleLbl="bgAccFollowNode1" presStyleIdx="1" presStyleCnt="3"/>
      <dgm:spPr/>
    </dgm:pt>
    <dgm:pt modelId="{7BC9EE89-3A3F-49CD-8EA5-544E19B8F4EA}" type="pres">
      <dgm:prSet presAssocID="{05B1F4D7-06B7-4BE9-9935-48130A7E700F}" presName="sp" presStyleCnt="0"/>
      <dgm:spPr/>
    </dgm:pt>
    <dgm:pt modelId="{31B72A0E-5458-4216-A843-5C3BB8348DF2}" type="pres">
      <dgm:prSet presAssocID="{32709284-13C6-41DC-A5B1-21A243718D94}" presName="arrowAndChildren" presStyleCnt="0"/>
      <dgm:spPr/>
    </dgm:pt>
    <dgm:pt modelId="{2205EF13-A8DA-4713-BEAD-E093FEC25878}" type="pres">
      <dgm:prSet presAssocID="{32709284-13C6-41DC-A5B1-21A243718D94}" presName="parentTextArrow" presStyleLbl="node1" presStyleIdx="0" presStyleCnt="0"/>
      <dgm:spPr/>
    </dgm:pt>
    <dgm:pt modelId="{B152CB19-F625-4B67-800E-931523553314}" type="pres">
      <dgm:prSet presAssocID="{32709284-13C6-41DC-A5B1-21A243718D94}" presName="arrow" presStyleLbl="alignNode1" presStyleIdx="2" presStyleCnt="3"/>
      <dgm:spPr/>
    </dgm:pt>
    <dgm:pt modelId="{A2D94CB9-959E-461A-98B3-6622884A0700}" type="pres">
      <dgm:prSet presAssocID="{32709284-13C6-41DC-A5B1-21A243718D94}" presName="descendantArrow" presStyleLbl="bgAccFollowNode1" presStyleIdx="2" presStyleCnt="3"/>
      <dgm:spPr/>
    </dgm:pt>
  </dgm:ptLst>
  <dgm:cxnLst>
    <dgm:cxn modelId="{CC1B0502-646A-46E8-BF74-5A0132D0D2C8}" srcId="{F382971B-A8C1-442E-99E0-F9F737C07BCC}" destId="{C2B9F091-06DE-441D-BBD8-9DBA78FADDD4}" srcOrd="2" destOrd="0" parTransId="{49469A58-55B8-4D18-90E5-21DC491FA3AF}" sibTransId="{74E13756-A685-4889-9D93-5D24DC40C14B}"/>
    <dgm:cxn modelId="{DF1BC404-3873-4D4D-BFB0-5C08289F2130}" type="presOf" srcId="{32709284-13C6-41DC-A5B1-21A243718D94}" destId="{B152CB19-F625-4B67-800E-931523553314}" srcOrd="1" destOrd="0" presId="urn:microsoft.com/office/officeart/2016/7/layout/VerticalDownArrowProcess"/>
    <dgm:cxn modelId="{B6BAF605-3645-46BC-B596-107202E6BFA2}" srcId="{F382971B-A8C1-442E-99E0-F9F737C07BCC}" destId="{85A6502A-DBDD-4FA2-A6E7-A56E77473EEB}" srcOrd="1" destOrd="0" parTransId="{E63ECE10-B58F-401B-B91B-24BEE7198856}" sibTransId="{762B8B60-BC09-4053-9106-D226F7F4384E}"/>
    <dgm:cxn modelId="{41212017-4EB9-4F5D-9FC0-3BD5A377060B}" type="presOf" srcId="{32A0CC19-D273-4080-AB09-37B26378FC82}" destId="{E15CC909-DACD-49BC-AF29-903A79B1E991}" srcOrd="0" destOrd="1" presId="urn:microsoft.com/office/officeart/2016/7/layout/VerticalDownArrowProcess"/>
    <dgm:cxn modelId="{8DB18724-ABE0-46B5-8B9D-CDE9ABA0B8EB}" type="presOf" srcId="{557C9E92-FC24-46F8-853B-417788AED746}" destId="{3E11EAD9-F0FE-4440-BC3A-71516F08BF63}" srcOrd="0" destOrd="1" presId="urn:microsoft.com/office/officeart/2016/7/layout/VerticalDownArrowProcess"/>
    <dgm:cxn modelId="{AEE88B43-2AF7-4BAD-B846-C63F24643262}" srcId="{85A6502A-DBDD-4FA2-A6E7-A56E77473EEB}" destId="{557C9E92-FC24-46F8-853B-417788AED746}" srcOrd="1" destOrd="0" parTransId="{F4155FDD-379E-44B7-887A-653DD6768FAD}" sibTransId="{2B37F3A0-BEBD-47E6-9D98-655A010520C5}"/>
    <dgm:cxn modelId="{E0734C55-5998-42F2-AABF-C5D803D7A35A}" type="presOf" srcId="{F382971B-A8C1-442E-99E0-F9F737C07BCC}" destId="{6F18F1C1-B992-48AE-9905-76D306BB03BF}" srcOrd="0" destOrd="0" presId="urn:microsoft.com/office/officeart/2016/7/layout/VerticalDownArrowProcess"/>
    <dgm:cxn modelId="{14A9AE59-852D-46CB-95C4-A7169F218034}" type="presOf" srcId="{FAC10A25-9684-4B9C-8D0B-47F922693C62}" destId="{A2D94CB9-959E-461A-98B3-6622884A0700}" srcOrd="0" destOrd="1" presId="urn:microsoft.com/office/officeart/2016/7/layout/VerticalDownArrowProcess"/>
    <dgm:cxn modelId="{9FD61182-4958-4221-9402-791C2D48BA14}" type="presOf" srcId="{C2B9F091-06DE-441D-BBD8-9DBA78FADDD4}" destId="{ECFC1608-0849-4929-8414-0CB4C79BD493}" srcOrd="0" destOrd="0" presId="urn:microsoft.com/office/officeart/2016/7/layout/VerticalDownArrowProcess"/>
    <dgm:cxn modelId="{45FDFBA8-A147-4373-9642-20FEEC404A7A}" type="presOf" srcId="{883C94E3-445B-45F0-888C-14EA9B6C9C72}" destId="{E15CC909-DACD-49BC-AF29-903A79B1E991}" srcOrd="0" destOrd="0" presId="urn:microsoft.com/office/officeart/2016/7/layout/VerticalDownArrowProcess"/>
    <dgm:cxn modelId="{188936B9-1FBB-4A36-838F-BD813C5E3817}" type="presOf" srcId="{59EA55C5-C4BA-4722-A1AB-F315CC68278F}" destId="{3E11EAD9-F0FE-4440-BC3A-71516F08BF63}" srcOrd="0" destOrd="0" presId="urn:microsoft.com/office/officeart/2016/7/layout/VerticalDownArrowProcess"/>
    <dgm:cxn modelId="{07659EBB-97DC-472E-968D-14A7CCA377D8}" type="presOf" srcId="{85A6502A-DBDD-4FA2-A6E7-A56E77473EEB}" destId="{3595D235-A94A-442B-92EE-A9123B299124}" srcOrd="0" destOrd="0" presId="urn:microsoft.com/office/officeart/2016/7/layout/VerticalDownArrowProcess"/>
    <dgm:cxn modelId="{9BF53FBC-D797-48B5-9680-F46593E047C4}" srcId="{C2B9F091-06DE-441D-BBD8-9DBA78FADDD4}" destId="{883C94E3-445B-45F0-888C-14EA9B6C9C72}" srcOrd="0" destOrd="0" parTransId="{37BD64BE-BABD-48CE-AC1D-FE608B611BD2}" sibTransId="{6266A494-BBE4-44DB-B647-F0B88A19DBCA}"/>
    <dgm:cxn modelId="{531AAED1-F9D5-4FBF-8B6E-448BDC66B8D9}" srcId="{C2B9F091-06DE-441D-BBD8-9DBA78FADDD4}" destId="{32A0CC19-D273-4080-AB09-37B26378FC82}" srcOrd="1" destOrd="0" parTransId="{E657B66C-E71C-4FC1-A0E0-BD95D18EF096}" sibTransId="{B23D3F6F-2943-44D2-B43C-4C563232281D}"/>
    <dgm:cxn modelId="{775F0AD8-70C9-4B7E-88D7-5B1B53FF3326}" srcId="{32709284-13C6-41DC-A5B1-21A243718D94}" destId="{FAC10A25-9684-4B9C-8D0B-47F922693C62}" srcOrd="1" destOrd="0" parTransId="{70565061-7E03-45F0-B1C8-F11994379955}" sibTransId="{5378AC6C-A65A-44DD-873A-12A19987B9FD}"/>
    <dgm:cxn modelId="{183BACDC-1A53-4EB2-B164-E6DAD16882C2}" srcId="{F382971B-A8C1-442E-99E0-F9F737C07BCC}" destId="{32709284-13C6-41DC-A5B1-21A243718D94}" srcOrd="0" destOrd="0" parTransId="{CCA73EE5-2CB5-4581-9327-2856E8A95E36}" sibTransId="{05B1F4D7-06B7-4BE9-9935-48130A7E700F}"/>
    <dgm:cxn modelId="{5E3135E0-AAB9-4B08-B630-95A18732708B}" type="presOf" srcId="{986151AF-7926-4D44-B295-DB552BBB2B63}" destId="{A2D94CB9-959E-461A-98B3-6622884A0700}" srcOrd="0" destOrd="0" presId="urn:microsoft.com/office/officeart/2016/7/layout/VerticalDownArrowProcess"/>
    <dgm:cxn modelId="{BADDF9E5-0A2D-4B61-AD5C-ACE567F7416C}" srcId="{85A6502A-DBDD-4FA2-A6E7-A56E77473EEB}" destId="{59EA55C5-C4BA-4722-A1AB-F315CC68278F}" srcOrd="0" destOrd="0" parTransId="{66462968-1875-40E9-86EA-D4CA8E7BBD70}" sibTransId="{1DDC0F3F-3885-4A61-B2CF-A61F209407D1}"/>
    <dgm:cxn modelId="{309B90E9-C1BB-4327-B8D9-63EFC5F8DEB7}" type="presOf" srcId="{85A6502A-DBDD-4FA2-A6E7-A56E77473EEB}" destId="{2BAF65C0-E7EC-4F18-B8B7-D76D725F3AB2}" srcOrd="1" destOrd="0" presId="urn:microsoft.com/office/officeart/2016/7/layout/VerticalDownArrowProcess"/>
    <dgm:cxn modelId="{4D373CF0-100C-47B4-96E9-70233311B3BB}" type="presOf" srcId="{32709284-13C6-41DC-A5B1-21A243718D94}" destId="{2205EF13-A8DA-4713-BEAD-E093FEC25878}" srcOrd="0" destOrd="0" presId="urn:microsoft.com/office/officeart/2016/7/layout/VerticalDownArrowProcess"/>
    <dgm:cxn modelId="{C10918FA-DDA6-4FBE-8037-BA2DC82A4981}" srcId="{32709284-13C6-41DC-A5B1-21A243718D94}" destId="{986151AF-7926-4D44-B295-DB552BBB2B63}" srcOrd="0" destOrd="0" parTransId="{2133AE17-16C4-4138-945F-F87DCCE21A62}" sibTransId="{FFEBA90D-6136-45E9-87E4-F78D69652C63}"/>
    <dgm:cxn modelId="{7A9D8CCE-B910-4387-9FEB-EAC170B4D34F}" type="presParOf" srcId="{6F18F1C1-B992-48AE-9905-76D306BB03BF}" destId="{35714850-5CBC-4CFF-9E17-34EC16034570}" srcOrd="0" destOrd="0" presId="urn:microsoft.com/office/officeart/2016/7/layout/VerticalDownArrowProcess"/>
    <dgm:cxn modelId="{6A1ACEFF-3947-4658-847E-701A64CFC180}" type="presParOf" srcId="{35714850-5CBC-4CFF-9E17-34EC16034570}" destId="{ECFC1608-0849-4929-8414-0CB4C79BD493}" srcOrd="0" destOrd="0" presId="urn:microsoft.com/office/officeart/2016/7/layout/VerticalDownArrowProcess"/>
    <dgm:cxn modelId="{DD4E5399-3C9E-4738-96F4-2FD5082A4D79}" type="presParOf" srcId="{35714850-5CBC-4CFF-9E17-34EC16034570}" destId="{E15CC909-DACD-49BC-AF29-903A79B1E991}" srcOrd="1" destOrd="0" presId="urn:microsoft.com/office/officeart/2016/7/layout/VerticalDownArrowProcess"/>
    <dgm:cxn modelId="{B144F7B8-879B-4C4D-8120-7E5414C1D4AB}" type="presParOf" srcId="{6F18F1C1-B992-48AE-9905-76D306BB03BF}" destId="{5E88F99B-A2CF-4BBC-B4C6-91F68BD0E135}" srcOrd="1" destOrd="0" presId="urn:microsoft.com/office/officeart/2016/7/layout/VerticalDownArrowProcess"/>
    <dgm:cxn modelId="{58BF6985-0324-499F-ADEB-EB3B7578C7D5}" type="presParOf" srcId="{6F18F1C1-B992-48AE-9905-76D306BB03BF}" destId="{2762A560-4312-4BBB-B576-B81DA4E83189}" srcOrd="2" destOrd="0" presId="urn:microsoft.com/office/officeart/2016/7/layout/VerticalDownArrowProcess"/>
    <dgm:cxn modelId="{D9B9D9A2-4907-4BB5-A0AE-9A61A1781E2B}" type="presParOf" srcId="{2762A560-4312-4BBB-B576-B81DA4E83189}" destId="{3595D235-A94A-442B-92EE-A9123B299124}" srcOrd="0" destOrd="0" presId="urn:microsoft.com/office/officeart/2016/7/layout/VerticalDownArrowProcess"/>
    <dgm:cxn modelId="{79738A93-091D-41F4-B67E-EBEA93F59E22}" type="presParOf" srcId="{2762A560-4312-4BBB-B576-B81DA4E83189}" destId="{2BAF65C0-E7EC-4F18-B8B7-D76D725F3AB2}" srcOrd="1" destOrd="0" presId="urn:microsoft.com/office/officeart/2016/7/layout/VerticalDownArrowProcess"/>
    <dgm:cxn modelId="{C7A8F2FD-2891-43E2-B5D3-5E2BC08C7624}" type="presParOf" srcId="{2762A560-4312-4BBB-B576-B81DA4E83189}" destId="{3E11EAD9-F0FE-4440-BC3A-71516F08BF63}" srcOrd="2" destOrd="0" presId="urn:microsoft.com/office/officeart/2016/7/layout/VerticalDownArrowProcess"/>
    <dgm:cxn modelId="{A0F98C45-640C-4B36-B353-225AEEEDF9D5}" type="presParOf" srcId="{6F18F1C1-B992-48AE-9905-76D306BB03BF}" destId="{7BC9EE89-3A3F-49CD-8EA5-544E19B8F4EA}" srcOrd="3" destOrd="0" presId="urn:microsoft.com/office/officeart/2016/7/layout/VerticalDownArrowProcess"/>
    <dgm:cxn modelId="{B69BF820-9A6F-4CFC-AF8F-B680E61344EE}" type="presParOf" srcId="{6F18F1C1-B992-48AE-9905-76D306BB03BF}" destId="{31B72A0E-5458-4216-A843-5C3BB8348DF2}" srcOrd="4" destOrd="0" presId="urn:microsoft.com/office/officeart/2016/7/layout/VerticalDownArrowProcess"/>
    <dgm:cxn modelId="{E1074D9E-F06A-423E-9E5D-0B4D866A9AB4}" type="presParOf" srcId="{31B72A0E-5458-4216-A843-5C3BB8348DF2}" destId="{2205EF13-A8DA-4713-BEAD-E093FEC25878}" srcOrd="0" destOrd="0" presId="urn:microsoft.com/office/officeart/2016/7/layout/VerticalDownArrowProcess"/>
    <dgm:cxn modelId="{CCCBD495-217D-468A-9C2A-537ED173D430}" type="presParOf" srcId="{31B72A0E-5458-4216-A843-5C3BB8348DF2}" destId="{B152CB19-F625-4B67-800E-931523553314}" srcOrd="1" destOrd="0" presId="urn:microsoft.com/office/officeart/2016/7/layout/VerticalDownArrowProcess"/>
    <dgm:cxn modelId="{12EDA3D7-9235-4DAF-B6B2-2091906A9453}" type="presParOf" srcId="{31B72A0E-5458-4216-A843-5C3BB8348DF2}" destId="{A2D94CB9-959E-461A-98B3-6622884A0700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E4713-FC67-4ACF-A8DB-918DDCAC96F4}">
      <dsp:nvSpPr>
        <dsp:cNvPr id="0" name=""/>
        <dsp:cNvSpPr/>
      </dsp:nvSpPr>
      <dsp:spPr>
        <a:xfrm>
          <a:off x="0" y="77551"/>
          <a:ext cx="5175384" cy="17341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Charakteristický znak každé společnosti</a:t>
          </a:r>
        </a:p>
      </dsp:txBody>
      <dsp:txXfrm>
        <a:off x="84655" y="162206"/>
        <a:ext cx="5006074" cy="1564849"/>
      </dsp:txXfrm>
    </dsp:sp>
    <dsp:sp modelId="{8B019B58-290D-40CD-B033-8CEC442D2BFC}">
      <dsp:nvSpPr>
        <dsp:cNvPr id="0" name=""/>
        <dsp:cNvSpPr/>
      </dsp:nvSpPr>
      <dsp:spPr>
        <a:xfrm>
          <a:off x="0" y="1900990"/>
          <a:ext cx="5175384" cy="173415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Strukturovaná</a:t>
          </a:r>
          <a:r>
            <a:rPr lang="en-US" sz="3100" kern="1200" dirty="0"/>
            <a:t> </a:t>
          </a:r>
          <a:r>
            <a:rPr lang="en-US" sz="3100" kern="1200" dirty="0" err="1"/>
            <a:t>nerovnost</a:t>
          </a:r>
          <a:r>
            <a:rPr lang="en-US" sz="3100" kern="1200" dirty="0"/>
            <a:t> </a:t>
          </a:r>
          <a:r>
            <a:rPr lang="en-US" sz="3100" kern="1200" dirty="0" err="1"/>
            <a:t>mezi</a:t>
          </a:r>
          <a:r>
            <a:rPr lang="en-US" sz="3100" kern="1200" dirty="0"/>
            <a:t> </a:t>
          </a:r>
          <a:r>
            <a:rPr lang="en-US" sz="3100" kern="1200" dirty="0" err="1"/>
            <a:t>skupinami</a:t>
          </a:r>
          <a:r>
            <a:rPr lang="en-US" sz="3100" kern="1200" dirty="0"/>
            <a:t> </a:t>
          </a:r>
          <a:r>
            <a:rPr lang="en-US" sz="3100" kern="1200" dirty="0" err="1"/>
            <a:t>lidí</a:t>
          </a:r>
          <a:r>
            <a:rPr lang="en-US" sz="3100" kern="1200" dirty="0"/>
            <a:t> </a:t>
          </a:r>
          <a:br>
            <a:rPr lang="cs-CZ" sz="3100" kern="1200" dirty="0"/>
          </a:br>
          <a:r>
            <a:rPr lang="en-US" sz="3100" kern="1200" dirty="0"/>
            <a:t>(Giddens, 2003)</a:t>
          </a:r>
        </a:p>
      </dsp:txBody>
      <dsp:txXfrm>
        <a:off x="84655" y="1985645"/>
        <a:ext cx="5006074" cy="1564849"/>
      </dsp:txXfrm>
    </dsp:sp>
    <dsp:sp modelId="{4D4B9E93-074D-4143-8F3C-7B70765EEB90}">
      <dsp:nvSpPr>
        <dsp:cNvPr id="0" name=""/>
        <dsp:cNvSpPr/>
      </dsp:nvSpPr>
      <dsp:spPr>
        <a:xfrm>
          <a:off x="0" y="3724430"/>
          <a:ext cx="5175384" cy="173415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Společnost není sociálně homogenní – tvoří ji vrstvy</a:t>
          </a:r>
        </a:p>
      </dsp:txBody>
      <dsp:txXfrm>
        <a:off x="84655" y="3809085"/>
        <a:ext cx="5006074" cy="1564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66A07-40DE-41B2-86C7-AA6D1E85BDB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96A28-9CA2-4DE6-8237-0FAA777A036E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Otrokářský systém – extrémní forma</a:t>
          </a:r>
        </a:p>
      </dsp:txBody>
      <dsp:txXfrm>
        <a:off x="25435" y="2276522"/>
        <a:ext cx="1800000" cy="720000"/>
      </dsp:txXfrm>
    </dsp:sp>
    <dsp:sp modelId="{07D39A41-4EFB-465B-B9A2-D136DB2CF2C1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19291-3FFD-4B5A-B537-F7D0C27D84BB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Kastovní systém – pevně dané postavení</a:t>
          </a:r>
        </a:p>
      </dsp:txBody>
      <dsp:txXfrm>
        <a:off x="2140435" y="2276522"/>
        <a:ext cx="1800000" cy="720000"/>
      </dsp:txXfrm>
    </dsp:sp>
    <dsp:sp modelId="{1DF58E45-029C-4709-8924-1DD9FAE92C95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D6ED9-829A-4281-86BA-6251FE1C27D8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Stavovský systém – různé povinnosti a práva</a:t>
          </a:r>
        </a:p>
      </dsp:txBody>
      <dsp:txXfrm>
        <a:off x="4255435" y="2276522"/>
        <a:ext cx="1800000" cy="720000"/>
      </dsp:txXfrm>
    </dsp:sp>
    <dsp:sp modelId="{C3581A62-4520-4920-9316-026368ADE1F4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B9C7F0-D3CF-4E9F-AC90-B1FD02E881A8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Třídní systém – ekonomické prostředky určují životní styl</a:t>
          </a:r>
        </a:p>
      </dsp:txBody>
      <dsp:txXfrm>
        <a:off x="6370435" y="2276522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5D95B-DBD7-42F2-9A59-D42A3AF732BE}">
      <dsp:nvSpPr>
        <dsp:cNvPr id="0" name=""/>
        <dsp:cNvSpPr/>
      </dsp:nvSpPr>
      <dsp:spPr>
        <a:xfrm>
          <a:off x="1099810" y="696102"/>
          <a:ext cx="1660500" cy="1660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0354B4-9B1F-4DA5-91E8-EA9A486D8B5A}">
      <dsp:nvSpPr>
        <dsp:cNvPr id="0" name=""/>
        <dsp:cNvSpPr/>
      </dsp:nvSpPr>
      <dsp:spPr>
        <a:xfrm>
          <a:off x="85060" y="2776702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Vertikální: vzestupná nebo sestupná změna postavení</a:t>
          </a:r>
        </a:p>
      </dsp:txBody>
      <dsp:txXfrm>
        <a:off x="85060" y="2776702"/>
        <a:ext cx="3690000" cy="720000"/>
      </dsp:txXfrm>
    </dsp:sp>
    <dsp:sp modelId="{73348551-116C-4D9C-82C5-7C6737750C65}">
      <dsp:nvSpPr>
        <dsp:cNvPr id="0" name=""/>
        <dsp:cNvSpPr/>
      </dsp:nvSpPr>
      <dsp:spPr>
        <a:xfrm>
          <a:off x="5435560" y="696102"/>
          <a:ext cx="1660500" cy="1660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ACBE2-9016-482F-AD97-DF8B9E4F61B2}">
      <dsp:nvSpPr>
        <dsp:cNvPr id="0" name=""/>
        <dsp:cNvSpPr/>
      </dsp:nvSpPr>
      <dsp:spPr>
        <a:xfrm>
          <a:off x="4420810" y="2776702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Horizontální: změna skupiny bez změny statusu</a:t>
          </a:r>
        </a:p>
      </dsp:txBody>
      <dsp:txXfrm>
        <a:off x="4420810" y="2776702"/>
        <a:ext cx="369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04F01-DC02-4056-8E55-4A629028BE7E}">
      <dsp:nvSpPr>
        <dsp:cNvPr id="0" name=""/>
        <dsp:cNvSpPr/>
      </dsp:nvSpPr>
      <dsp:spPr>
        <a:xfrm>
          <a:off x="518185" y="768902"/>
          <a:ext cx="1475437" cy="14754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26CC54-F20B-4D33-9719-6247663DC02E}">
      <dsp:nvSpPr>
        <dsp:cNvPr id="0" name=""/>
        <dsp:cNvSpPr/>
      </dsp:nvSpPr>
      <dsp:spPr>
        <a:xfrm>
          <a:off x="832623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9669BD-9FEE-4DEE-952F-795E566A7130}">
      <dsp:nvSpPr>
        <dsp:cNvPr id="0" name=""/>
        <dsp:cNvSpPr/>
      </dsp:nvSpPr>
      <dsp:spPr>
        <a:xfrm>
          <a:off x="46529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Moc</a:t>
          </a:r>
        </a:p>
      </dsp:txBody>
      <dsp:txXfrm>
        <a:off x="46529" y="2703902"/>
        <a:ext cx="2418750" cy="720000"/>
      </dsp:txXfrm>
    </dsp:sp>
    <dsp:sp modelId="{A1D1AF05-511C-48CB-9989-AAE73E0870E9}">
      <dsp:nvSpPr>
        <dsp:cNvPr id="0" name=""/>
        <dsp:cNvSpPr/>
      </dsp:nvSpPr>
      <dsp:spPr>
        <a:xfrm>
          <a:off x="3360216" y="768902"/>
          <a:ext cx="1475437" cy="14754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C7EF1-251C-4ECC-8A39-88DD84935DB8}">
      <dsp:nvSpPr>
        <dsp:cNvPr id="0" name=""/>
        <dsp:cNvSpPr/>
      </dsp:nvSpPr>
      <dsp:spPr>
        <a:xfrm>
          <a:off x="3674654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762C9-37F4-4789-8EB4-1B7EC2AE1817}">
      <dsp:nvSpPr>
        <dsp:cNvPr id="0" name=""/>
        <dsp:cNvSpPr/>
      </dsp:nvSpPr>
      <dsp:spPr>
        <a:xfrm>
          <a:off x="2888560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Společenská prestiž</a:t>
          </a:r>
        </a:p>
      </dsp:txBody>
      <dsp:txXfrm>
        <a:off x="2888560" y="2703902"/>
        <a:ext cx="2418750" cy="720000"/>
      </dsp:txXfrm>
    </dsp:sp>
    <dsp:sp modelId="{01CDEBE3-7F9B-4CA0-8F72-45E2DEA9EBDE}">
      <dsp:nvSpPr>
        <dsp:cNvPr id="0" name=""/>
        <dsp:cNvSpPr/>
      </dsp:nvSpPr>
      <dsp:spPr>
        <a:xfrm>
          <a:off x="6202248" y="768902"/>
          <a:ext cx="1475437" cy="147543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2247C-8820-45B3-84AB-D7D72181413F}">
      <dsp:nvSpPr>
        <dsp:cNvPr id="0" name=""/>
        <dsp:cNvSpPr/>
      </dsp:nvSpPr>
      <dsp:spPr>
        <a:xfrm>
          <a:off x="6516685" y="1083340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FB718-D9BA-4318-968B-5E807A50AC78}">
      <dsp:nvSpPr>
        <dsp:cNvPr id="0" name=""/>
        <dsp:cNvSpPr/>
      </dsp:nvSpPr>
      <dsp:spPr>
        <a:xfrm>
          <a:off x="5730591" y="27039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Materiální zabezpečení</a:t>
          </a:r>
        </a:p>
      </dsp:txBody>
      <dsp:txXfrm>
        <a:off x="5730591" y="2703902"/>
        <a:ext cx="241875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1073F-3598-47E9-932D-584A320EE920}">
      <dsp:nvSpPr>
        <dsp:cNvPr id="0" name=""/>
        <dsp:cNvSpPr/>
      </dsp:nvSpPr>
      <dsp:spPr>
        <a:xfrm>
          <a:off x="0" y="2832"/>
          <a:ext cx="46977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230CE-027E-47A2-9F67-E47763F92DB8}">
      <dsp:nvSpPr>
        <dsp:cNvPr id="0" name=""/>
        <dsp:cNvSpPr/>
      </dsp:nvSpPr>
      <dsp:spPr>
        <a:xfrm>
          <a:off x="0" y="2832"/>
          <a:ext cx="4697730" cy="1931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Schopnost prosadit svou vůli i proti vůli druhých (Weber)</a:t>
          </a:r>
        </a:p>
      </dsp:txBody>
      <dsp:txXfrm>
        <a:off x="0" y="2832"/>
        <a:ext cx="4697730" cy="1931469"/>
      </dsp:txXfrm>
    </dsp:sp>
    <dsp:sp modelId="{D4871677-65AC-45BE-BDB1-825A73C6D781}">
      <dsp:nvSpPr>
        <dsp:cNvPr id="0" name=""/>
        <dsp:cNvSpPr/>
      </dsp:nvSpPr>
      <dsp:spPr>
        <a:xfrm>
          <a:off x="0" y="1354146"/>
          <a:ext cx="469773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EF824-CEFE-4D72-841C-074D2631458C}">
      <dsp:nvSpPr>
        <dsp:cNvPr id="0" name=""/>
        <dsp:cNvSpPr/>
      </dsp:nvSpPr>
      <dsp:spPr>
        <a:xfrm>
          <a:off x="0" y="1934301"/>
          <a:ext cx="4697730" cy="1931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 err="1"/>
            <a:t>Typy</a:t>
          </a:r>
          <a:r>
            <a:rPr lang="cs-CZ" sz="2600" b="1" kern="1200" dirty="0"/>
            <a:t> moci</a:t>
          </a:r>
          <a:r>
            <a:rPr lang="en-US" sz="2600" b="1" kern="1200" dirty="0"/>
            <a:t>: </a:t>
          </a:r>
          <a:endParaRPr lang="cs-CZ" sz="2600" b="1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tvrdá</a:t>
          </a:r>
          <a:r>
            <a:rPr lang="en-US" sz="2600" kern="1200" dirty="0"/>
            <a:t> vs. </a:t>
          </a:r>
          <a:r>
            <a:rPr lang="en-US" sz="2600" kern="1200" dirty="0" err="1"/>
            <a:t>měkká</a:t>
          </a:r>
          <a:endParaRPr lang="cs-CZ" sz="260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legitimní</a:t>
          </a:r>
          <a:r>
            <a:rPr lang="en-US" sz="2600" kern="1200" dirty="0"/>
            <a:t> vs. </a:t>
          </a:r>
          <a:r>
            <a:rPr lang="en-US" sz="2600" kern="1200" dirty="0" err="1"/>
            <a:t>donucovací</a:t>
          </a:r>
          <a:endParaRPr lang="en-US" sz="2600" kern="1200" dirty="0"/>
        </a:p>
      </dsp:txBody>
      <dsp:txXfrm>
        <a:off x="0" y="1934301"/>
        <a:ext cx="4697730" cy="1931469"/>
      </dsp:txXfrm>
    </dsp:sp>
    <dsp:sp modelId="{2797AE24-C42E-4CA8-A6DB-28AC5C967B41}">
      <dsp:nvSpPr>
        <dsp:cNvPr id="0" name=""/>
        <dsp:cNvSpPr/>
      </dsp:nvSpPr>
      <dsp:spPr>
        <a:xfrm>
          <a:off x="0" y="3865771"/>
          <a:ext cx="469773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304B8-ACD6-42FD-B9A8-1DA51476B6B9}">
      <dsp:nvSpPr>
        <dsp:cNvPr id="0" name=""/>
        <dsp:cNvSpPr/>
      </dsp:nvSpPr>
      <dsp:spPr>
        <a:xfrm>
          <a:off x="0" y="3865771"/>
          <a:ext cx="4697730" cy="1931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Moc v </a:t>
          </a:r>
          <a:r>
            <a:rPr lang="en-US" sz="2600" kern="1200" dirty="0" err="1"/>
            <a:t>rodině</a:t>
          </a:r>
          <a:r>
            <a:rPr lang="en-US" sz="2600" kern="1200" dirty="0"/>
            <a:t>, </a:t>
          </a:r>
          <a:r>
            <a:rPr lang="en-US" sz="2600" kern="1200" dirty="0" err="1"/>
            <a:t>škole</a:t>
          </a:r>
          <a:r>
            <a:rPr lang="en-US" sz="2600" kern="1200" dirty="0"/>
            <a:t>, </a:t>
          </a:r>
          <a:r>
            <a:rPr lang="en-US" sz="2600" kern="1200" dirty="0" err="1"/>
            <a:t>politice</a:t>
          </a:r>
          <a:r>
            <a:rPr lang="en-US" sz="2600" kern="1200" dirty="0"/>
            <a:t>…</a:t>
          </a:r>
          <a:endParaRPr lang="cs-CZ" sz="260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60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Moc je klíčová složka stratifikace</a:t>
          </a:r>
          <a:endParaRPr lang="en-US" sz="2600" kern="1200" dirty="0"/>
        </a:p>
      </dsp:txBody>
      <dsp:txXfrm>
        <a:off x="0" y="3865771"/>
        <a:ext cx="4697730" cy="19314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4E855-9551-4A4D-B73B-B24A7D16F4E8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08DE5-FF4F-4EFE-A6C3-076F7A97D448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95999-E360-4244-8F74-D9FEAA88DFDF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Moc zvyšuje sebedůvěru, snižuje empatii</a:t>
          </a:r>
        </a:p>
      </dsp:txBody>
      <dsp:txXfrm>
        <a:off x="1493203" y="552"/>
        <a:ext cx="6736396" cy="1292816"/>
      </dsp:txXfrm>
    </dsp:sp>
    <dsp:sp modelId="{CFB9145B-74CB-4718-B77A-55114DC79C4E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610567-04E5-4AA9-B78C-82A951404182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16C7D-559D-4AAE-9EAD-026A8BFA46E1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 err="1"/>
            <a:t>Salientní</a:t>
          </a:r>
          <a:r>
            <a:rPr lang="cs-CZ" sz="2500" kern="1200" dirty="0"/>
            <a:t> identita v důsledku aktuálního kontextu</a:t>
          </a:r>
          <a:br>
            <a:rPr lang="cs-CZ" sz="2500" kern="1200" dirty="0"/>
          </a:br>
          <a:r>
            <a:rPr lang="cs-CZ" sz="2000" kern="1200" dirty="0"/>
            <a:t>(</a:t>
          </a:r>
          <a:r>
            <a:rPr lang="en-US" sz="2000" kern="1200" dirty="0" err="1"/>
            <a:t>Stanfordský</a:t>
          </a:r>
          <a:r>
            <a:rPr lang="en-US" sz="2000" kern="1200" dirty="0"/>
            <a:t> </a:t>
          </a:r>
          <a:r>
            <a:rPr lang="en-US" sz="2000" kern="1200" dirty="0" err="1"/>
            <a:t>vězeňský</a:t>
          </a:r>
          <a:r>
            <a:rPr lang="en-US" sz="2000" kern="1200" dirty="0"/>
            <a:t> experiment </a:t>
          </a:r>
          <a:r>
            <a:rPr lang="cs-CZ" sz="2000" kern="1200" dirty="0"/>
            <a:t>- </a:t>
          </a:r>
          <a:r>
            <a:rPr lang="en-US" sz="2000" kern="1200" dirty="0"/>
            <a:t>Zimbardo)</a:t>
          </a:r>
        </a:p>
      </dsp:txBody>
      <dsp:txXfrm>
        <a:off x="1493203" y="1616573"/>
        <a:ext cx="6736396" cy="1292816"/>
      </dsp:txXfrm>
    </dsp:sp>
    <dsp:sp modelId="{578201DE-7B61-4D07-BCA2-C81329EBC3F3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83ED5-8941-4C1F-8023-D751E243BFC7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CFDCC-57C7-406D-8400-5C7EBD627255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Power priming: </a:t>
          </a:r>
          <a:r>
            <a:rPr lang="en-US" sz="2500" kern="1200" dirty="0" err="1"/>
            <a:t>větší</a:t>
          </a:r>
          <a:r>
            <a:rPr lang="en-US" sz="2500" kern="1200" dirty="0"/>
            <a:t> </a:t>
          </a:r>
          <a:r>
            <a:rPr lang="en-US" sz="2500" kern="1200" dirty="0" err="1"/>
            <a:t>zaměření</a:t>
          </a:r>
          <a:r>
            <a:rPr lang="en-US" sz="2500" kern="1200" dirty="0"/>
            <a:t> </a:t>
          </a:r>
          <a:r>
            <a:rPr lang="en-US" sz="2500" kern="1200" dirty="0" err="1"/>
            <a:t>na</a:t>
          </a:r>
          <a:r>
            <a:rPr lang="en-US" sz="2500" kern="1200" dirty="0"/>
            <a:t> </a:t>
          </a:r>
          <a:r>
            <a:rPr lang="en-US" sz="2500" kern="1200" dirty="0" err="1"/>
            <a:t>cíl</a:t>
          </a:r>
          <a:r>
            <a:rPr lang="en-US" sz="2500" kern="1200" dirty="0"/>
            <a:t> </a:t>
          </a:r>
          <a:r>
            <a:rPr lang="en-US" sz="2500" kern="1200" dirty="0" err="1"/>
            <a:t>než</a:t>
          </a:r>
          <a:r>
            <a:rPr lang="en-US" sz="2500" kern="1200" dirty="0"/>
            <a:t> </a:t>
          </a:r>
          <a:r>
            <a:rPr lang="en-US" sz="2500" kern="1200" dirty="0" err="1"/>
            <a:t>morálku</a:t>
          </a:r>
          <a:endParaRPr lang="en-US" sz="2500" kern="1200" dirty="0"/>
        </a:p>
      </dsp:txBody>
      <dsp:txXfrm>
        <a:off x="1493203" y="3232593"/>
        <a:ext cx="6736396" cy="12928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A746F-3A83-4C59-AE83-B3BE727D4A37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Škola reprodukuje sociální nerovnosti</a:t>
          </a:r>
        </a:p>
      </dsp:txBody>
      <dsp:txXfrm>
        <a:off x="4674180" y="102284"/>
        <a:ext cx="1601316" cy="1601316"/>
      </dsp:txXfrm>
    </dsp:sp>
    <dsp:sp modelId="{C7E49F9B-B62F-4FEF-A71E-CACB5DFD2A8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7739A-ED7A-4902-B009-87C92DA4D6F5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Bourdieu – kulturní kapitál</a:t>
          </a:r>
        </a:p>
      </dsp:txBody>
      <dsp:txXfrm>
        <a:off x="4674180" y="2822362"/>
        <a:ext cx="1601316" cy="1601316"/>
      </dsp:txXfrm>
    </dsp:sp>
    <dsp:sp modelId="{E46F3238-9272-48AA-8D5D-85A8ED02BE90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2FDB7-21C6-412C-B107-F863E3992DA9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Skryté kurikulum</a:t>
          </a:r>
        </a:p>
      </dsp:txBody>
      <dsp:txXfrm>
        <a:off x="1954103" y="2822362"/>
        <a:ext cx="1601316" cy="1601316"/>
      </dsp:txXfrm>
    </dsp:sp>
    <dsp:sp modelId="{931B68FC-2272-4B43-9253-AA121F2A2F5F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2D2D7-AE6C-4511-AD63-30CE8D9DACF9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Nerovnost přístupu ke vzdělání</a:t>
          </a:r>
        </a:p>
      </dsp:txBody>
      <dsp:txXfrm>
        <a:off x="1954103" y="102284"/>
        <a:ext cx="1601316" cy="1601316"/>
      </dsp:txXfrm>
    </dsp:sp>
    <dsp:sp modelId="{CA3F0972-42DE-4FF4-B2A7-27BDC37FC705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C1608-0849-4929-8414-0CB4C79BD493}">
      <dsp:nvSpPr>
        <dsp:cNvPr id="0" name=""/>
        <dsp:cNvSpPr/>
      </dsp:nvSpPr>
      <dsp:spPr>
        <a:xfrm>
          <a:off x="0" y="4150553"/>
          <a:ext cx="1193292" cy="13623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867" tIns="92456" rIns="84867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Kritické zvažování systémových vlivů</a:t>
          </a:r>
          <a:endParaRPr lang="en-US" sz="1300" kern="1200"/>
        </a:p>
      </dsp:txBody>
      <dsp:txXfrm>
        <a:off x="0" y="4150553"/>
        <a:ext cx="1193292" cy="1362304"/>
      </dsp:txXfrm>
    </dsp:sp>
    <dsp:sp modelId="{E15CC909-DACD-49BC-AF29-903A79B1E991}">
      <dsp:nvSpPr>
        <dsp:cNvPr id="0" name=""/>
        <dsp:cNvSpPr/>
      </dsp:nvSpPr>
      <dsp:spPr>
        <a:xfrm>
          <a:off x="1193291" y="4150553"/>
          <a:ext cx="3579876" cy="13623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17" tIns="165100" rIns="72617" bIns="16510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Patologizace některých projevů může být důsledkem </a:t>
          </a:r>
          <a:r>
            <a:rPr lang="cs-CZ" sz="1300" b="1" kern="1200"/>
            <a:t>sociálních norem</a:t>
          </a:r>
          <a:r>
            <a:rPr lang="cs-CZ" sz="1300" kern="1200"/>
            <a:t>, ne osobního selhání klienta.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Terapeut by měl </a:t>
          </a:r>
          <a:r>
            <a:rPr lang="cs-CZ" sz="1300" b="1" kern="1200"/>
            <a:t>neviditelné normy zviditelňovat</a:t>
          </a:r>
          <a:r>
            <a:rPr lang="cs-CZ" sz="1300" kern="1200"/>
            <a:t> a pomáhat klientovi nacházet vlastní hlas.</a:t>
          </a:r>
          <a:endParaRPr lang="en-US" sz="1300" kern="1200"/>
        </a:p>
      </dsp:txBody>
      <dsp:txXfrm>
        <a:off x="1193291" y="4150553"/>
        <a:ext cx="3579876" cy="1362304"/>
      </dsp:txXfrm>
    </dsp:sp>
    <dsp:sp modelId="{2BAF65C0-E7EC-4F18-B8B7-D76D725F3AB2}">
      <dsp:nvSpPr>
        <dsp:cNvPr id="0" name=""/>
        <dsp:cNvSpPr/>
      </dsp:nvSpPr>
      <dsp:spPr>
        <a:xfrm rot="10800000">
          <a:off x="0" y="2075763"/>
          <a:ext cx="1193292" cy="209522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867" tIns="92456" rIns="84867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Moc v terapeutickém vztahu</a:t>
          </a:r>
          <a:endParaRPr lang="en-US" sz="1300" kern="1200"/>
        </a:p>
      </dsp:txBody>
      <dsp:txXfrm rot="-10800000">
        <a:off x="0" y="2075763"/>
        <a:ext cx="1193292" cy="1361895"/>
      </dsp:txXfrm>
    </dsp:sp>
    <dsp:sp modelId="{3E11EAD9-F0FE-4440-BC3A-71516F08BF63}">
      <dsp:nvSpPr>
        <dsp:cNvPr id="0" name=""/>
        <dsp:cNvSpPr/>
      </dsp:nvSpPr>
      <dsp:spPr>
        <a:xfrm>
          <a:off x="1193291" y="2075763"/>
          <a:ext cx="3579876" cy="136189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17" tIns="165100" rIns="72617" bIns="16510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Psycholog má vůči klientovi </a:t>
          </a:r>
          <a:r>
            <a:rPr lang="cs-CZ" sz="1300" b="1" kern="1200"/>
            <a:t>asymetrickou moc</a:t>
          </a:r>
          <a:r>
            <a:rPr lang="cs-CZ" sz="1300" kern="1200"/>
            <a:t> – je důležité ji reflektovat a zacházet s ní eticky.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Aktivní práce na vytvoření </a:t>
          </a:r>
          <a:r>
            <a:rPr lang="cs-CZ" sz="1300" b="1" kern="1200"/>
            <a:t>rovnocenného a bezpečného prostoru</a:t>
          </a:r>
          <a:r>
            <a:rPr lang="cs-CZ" sz="1300" kern="1200"/>
            <a:t>.</a:t>
          </a:r>
          <a:endParaRPr lang="en-US" sz="1300" kern="1200"/>
        </a:p>
      </dsp:txBody>
      <dsp:txXfrm>
        <a:off x="1193291" y="2075763"/>
        <a:ext cx="3579876" cy="1361895"/>
      </dsp:txXfrm>
    </dsp:sp>
    <dsp:sp modelId="{B152CB19-F625-4B67-800E-931523553314}">
      <dsp:nvSpPr>
        <dsp:cNvPr id="0" name=""/>
        <dsp:cNvSpPr/>
      </dsp:nvSpPr>
      <dsp:spPr>
        <a:xfrm rot="10800000">
          <a:off x="0" y="974"/>
          <a:ext cx="1193292" cy="209522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867" tIns="92456" rIns="84867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Porozumění kontextu klienta</a:t>
          </a:r>
          <a:endParaRPr lang="en-US" sz="1300" kern="1200"/>
        </a:p>
      </dsp:txBody>
      <dsp:txXfrm rot="-10800000">
        <a:off x="0" y="974"/>
        <a:ext cx="1193292" cy="1361895"/>
      </dsp:txXfrm>
    </dsp:sp>
    <dsp:sp modelId="{A2D94CB9-959E-461A-98B3-6622884A0700}">
      <dsp:nvSpPr>
        <dsp:cNvPr id="0" name=""/>
        <dsp:cNvSpPr/>
      </dsp:nvSpPr>
      <dsp:spPr>
        <a:xfrm>
          <a:off x="1193291" y="974"/>
          <a:ext cx="3579876" cy="136189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17" tIns="165100" rIns="72617" bIns="16510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Sociální třída, vzdělání, etnicita, gender, zdravotní stav – to vše ovlivňuje zkušenosti klienta.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Klientovo chování často nelze oddělit od jeho </a:t>
          </a:r>
          <a:r>
            <a:rPr lang="cs-CZ" sz="1300" b="1" kern="1200"/>
            <a:t>strukturálního postavení</a:t>
          </a:r>
          <a:r>
            <a:rPr lang="cs-CZ" sz="1300" kern="1200"/>
            <a:t>.</a:t>
          </a:r>
          <a:endParaRPr lang="en-US" sz="1300" kern="1200"/>
        </a:p>
      </dsp:txBody>
      <dsp:txXfrm>
        <a:off x="1193291" y="974"/>
        <a:ext cx="3579876" cy="1361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200">
                <a:solidFill>
                  <a:srgbClr val="FFFFFF"/>
                </a:solidFill>
              </a:rPr>
              <a:t>Moc a sociální stratifikace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t>Sociální psychologie II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Moc a vzdělání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08CFB8-2F17-6B39-2A78-8CFB37D297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Freeform: Shape 38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1" name="Freeform: Shape 40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r>
              <a:rPr lang="en-US" sz="3000" b="1" kern="1200" dirty="0" err="1">
                <a:latin typeface="+mj-lt"/>
                <a:ea typeface="+mj-ea"/>
                <a:cs typeface="+mj-cs"/>
              </a:rPr>
              <a:t>Proč</a:t>
            </a:r>
            <a:r>
              <a:rPr lang="en-US" sz="3000" b="1" kern="1200" dirty="0">
                <a:latin typeface="+mj-lt"/>
                <a:ea typeface="+mj-ea"/>
                <a:cs typeface="+mj-cs"/>
              </a:rPr>
              <a:t> je </a:t>
            </a:r>
            <a:r>
              <a:rPr lang="en-US" sz="3000" b="1" kern="1200" dirty="0" err="1">
                <a:latin typeface="+mj-lt"/>
                <a:ea typeface="+mj-ea"/>
                <a:cs typeface="+mj-cs"/>
              </a:rPr>
              <a:t>téma</a:t>
            </a:r>
            <a:r>
              <a:rPr lang="en-US" sz="3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latin typeface="+mj-lt"/>
                <a:ea typeface="+mj-ea"/>
                <a:cs typeface="+mj-cs"/>
              </a:rPr>
              <a:t>důležité</a:t>
            </a:r>
            <a:r>
              <a:rPr lang="en-US" sz="3000" b="1" kern="1200" dirty="0">
                <a:latin typeface="+mj-lt"/>
                <a:ea typeface="+mj-ea"/>
                <a:cs typeface="+mj-cs"/>
              </a:rPr>
              <a:t> pro </a:t>
            </a:r>
            <a:r>
              <a:rPr lang="en-US" sz="3000" b="1" kern="1200" dirty="0" err="1">
                <a:latin typeface="+mj-lt"/>
                <a:ea typeface="+mj-ea"/>
                <a:cs typeface="+mj-cs"/>
              </a:rPr>
              <a:t>praktickou</a:t>
            </a:r>
            <a:r>
              <a:rPr lang="en-US" sz="3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latin typeface="+mj-lt"/>
                <a:ea typeface="+mj-ea"/>
                <a:cs typeface="+mj-cs"/>
              </a:rPr>
              <a:t>psychologickou</a:t>
            </a:r>
            <a:r>
              <a:rPr lang="en-US" sz="30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dirty="0" err="1">
                <a:latin typeface="+mj-lt"/>
                <a:ea typeface="+mj-ea"/>
                <a:cs typeface="+mj-cs"/>
              </a:rPr>
              <a:t>práci</a:t>
            </a:r>
            <a:r>
              <a:rPr lang="en-US" sz="3000" b="1" kern="1200" dirty="0">
                <a:latin typeface="+mj-lt"/>
                <a:ea typeface="+mj-ea"/>
                <a:cs typeface="+mj-cs"/>
              </a:rPr>
              <a:t>?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6" name="TextovéPole 23">
            <a:extLst>
              <a:ext uri="{FF2B5EF4-FFF2-40B4-BE49-F238E27FC236}">
                <a16:creationId xmlns:a16="http://schemas.microsoft.com/office/drawing/2014/main" id="{6921D784-E020-A5CD-598E-58BAB00AB4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0705739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cs-CZ" sz="4000"/>
              <a:t>Co je sociální stratifikace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3DD5EB-0B5D-E60C-7806-CB5706DFBE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144507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Typy sociální stratifikace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44D998-CD0D-F31C-139A-8FCA278B1C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29633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Sociální mobilita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1EDA40-4CE0-9E3A-5CDE-D5C0FECA6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79974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Sociální vrstvy a životní šance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FF928D-86CF-B30E-6EDD-350A6BE3A3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289290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9"/>
            <a:ext cx="2530602" cy="5567891"/>
          </a:xfrm>
        </p:spPr>
        <p:txBody>
          <a:bodyPr>
            <a:normAutofit/>
          </a:bodyPr>
          <a:lstStyle/>
          <a:p>
            <a:r>
              <a:rPr lang="cs-CZ" sz="4500" b="1"/>
              <a:t>Co je moc?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5CD49E-D505-55B2-92EB-9A8764755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70685"/>
              </p:ext>
            </p:extLst>
          </p:nvPr>
        </p:nvGraphicFramePr>
        <p:xfrm>
          <a:off x="3819906" y="620391"/>
          <a:ext cx="4697730" cy="5800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Michel Foucault a moc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49" y="2318197"/>
            <a:ext cx="8318090" cy="3683358"/>
          </a:xfrm>
        </p:spPr>
        <p:txBody>
          <a:bodyPr anchor="ctr">
            <a:normAutofit/>
          </a:bodyPr>
          <a:lstStyle/>
          <a:p>
            <a:r>
              <a:rPr lang="cs-CZ" sz="3600" dirty="0"/>
              <a:t>Moc je rozptýlena ve společnosti</a:t>
            </a:r>
          </a:p>
          <a:p>
            <a:r>
              <a:rPr lang="cs-CZ" sz="3600" dirty="0"/>
              <a:t>Moc jako síť vztahů, ne centralizovaná</a:t>
            </a:r>
          </a:p>
          <a:p>
            <a:r>
              <a:rPr lang="cs-CZ" sz="3600" dirty="0"/>
              <a:t>Funguje skrze normy, diskurzy, instituce</a:t>
            </a:r>
          </a:p>
          <a:p>
            <a:r>
              <a:rPr lang="cs-CZ" sz="3600" dirty="0" err="1"/>
              <a:t>Biomoc</a:t>
            </a:r>
            <a:r>
              <a:rPr lang="cs-CZ" sz="3600" dirty="0"/>
              <a:t> – kontrola nad tělem a populací</a:t>
            </a:r>
          </a:p>
          <a:p>
            <a:r>
              <a:rPr lang="cs-CZ" sz="3600" dirty="0"/>
              <a:t>Moc produkuje vědění a naopak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aspekty moci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ED25019E-B253-F732-4972-7540FDAA7D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2494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38" y="1031609"/>
            <a:ext cx="5605629" cy="99417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cs-CZ" sz="3600" b="1" dirty="0"/>
              <a:t>Teorie ospravedlňování systému</a:t>
            </a:r>
            <a:br>
              <a:rPr lang="cs-CZ" sz="3600" b="1" dirty="0"/>
            </a:br>
            <a:r>
              <a:rPr lang="cs-CZ" sz="3600" b="1" dirty="0" err="1"/>
              <a:t>System</a:t>
            </a:r>
            <a:r>
              <a:rPr lang="cs-CZ" sz="3600" b="1" dirty="0"/>
              <a:t> </a:t>
            </a:r>
            <a:r>
              <a:rPr lang="cs-CZ" sz="3600" b="1" dirty="0" err="1"/>
              <a:t>Justification</a:t>
            </a:r>
            <a:r>
              <a:rPr lang="cs-CZ" sz="3600" b="1" dirty="0"/>
              <a:t> </a:t>
            </a:r>
            <a:r>
              <a:rPr lang="cs-CZ" sz="3600" b="1" dirty="0" err="1"/>
              <a:t>Theory</a:t>
            </a:r>
            <a:br>
              <a:rPr lang="cs-CZ" sz="3600" b="1" dirty="0"/>
            </a:br>
            <a:r>
              <a:rPr lang="cs-CZ" sz="3600" dirty="0"/>
              <a:t>(</a:t>
            </a:r>
            <a:r>
              <a:rPr lang="cs-CZ" sz="3600" dirty="0" err="1"/>
              <a:t>Jost</a:t>
            </a:r>
            <a:r>
              <a:rPr lang="cs-CZ" sz="3600" dirty="0"/>
              <a:t> &amp; </a:t>
            </a:r>
            <a:r>
              <a:rPr lang="cs-CZ" sz="3600" dirty="0" err="1"/>
              <a:t>Banaji</a:t>
            </a:r>
            <a:r>
              <a:rPr lang="cs-CZ" sz="3600" dirty="0"/>
              <a:t>, 1994)</a:t>
            </a:r>
            <a:br>
              <a:rPr lang="cs-CZ" sz="3000" b="1" dirty="0"/>
            </a:br>
            <a:endParaRPr lang="cs-CZ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 fontScale="92500"/>
          </a:bodyPr>
          <a:lstStyle/>
          <a:p>
            <a:r>
              <a:rPr lang="cs-CZ" sz="2400" dirty="0"/>
              <a:t>Tendence ospravedlňovat status quo 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 err="1"/>
              <a:t>Marginalizované</a:t>
            </a:r>
            <a:r>
              <a:rPr lang="cs-CZ" sz="2400" dirty="0"/>
              <a:t> skupiny mohou přijmout svou pozici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Vysvětlení pasivity při nespravedlnosti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Přijetí stereotypů, '</a:t>
            </a:r>
            <a:r>
              <a:rPr lang="cs-CZ" sz="2400" dirty="0" err="1"/>
              <a:t>false</a:t>
            </a:r>
            <a:r>
              <a:rPr lang="cs-CZ" sz="2400" dirty="0"/>
              <a:t> </a:t>
            </a:r>
            <a:r>
              <a:rPr lang="cs-CZ" sz="2400" dirty="0" err="1"/>
              <a:t>consciousness</a:t>
            </a:r>
            <a:r>
              <a:rPr lang="cs-CZ" sz="2400" dirty="0"/>
              <a:t>'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Social Network">
            <a:extLst>
              <a:ext uri="{FF2B5EF4-FFF2-40B4-BE49-F238E27FC236}">
                <a16:creationId xmlns:a16="http://schemas.microsoft.com/office/drawing/2014/main" id="{4DDB6A1C-E367-A87D-44D2-D8A9E36EF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351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Moc a sociální stratifikace</vt:lpstr>
      <vt:lpstr>Co je sociální stratifikace</vt:lpstr>
      <vt:lpstr>Typy sociální stratifikace</vt:lpstr>
      <vt:lpstr>Sociální mobilita</vt:lpstr>
      <vt:lpstr>Sociální vrstvy a životní šance</vt:lpstr>
      <vt:lpstr>Co je moc?</vt:lpstr>
      <vt:lpstr>Michel Foucault a moc</vt:lpstr>
      <vt:lpstr>Psychologické aspekty moci</vt:lpstr>
      <vt:lpstr>Teorie ospravedlňování systému System Justification Theory (Jost &amp; Banaji, 1994) </vt:lpstr>
      <vt:lpstr>Moc a vzdělání</vt:lpstr>
      <vt:lpstr>Proč je téma důležité pro praktickou psychologickou práci?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Smetackova</dc:creator>
  <cp:keywords/>
  <dc:description>generated using python-pptx</dc:description>
  <cp:lastModifiedBy>Irena Smetáčková</cp:lastModifiedBy>
  <cp:revision>2</cp:revision>
  <dcterms:created xsi:type="dcterms:W3CDTF">2013-01-27T09:14:16Z</dcterms:created>
  <dcterms:modified xsi:type="dcterms:W3CDTF">2025-05-22T15:33:05Z</dcterms:modified>
  <cp:category/>
</cp:coreProperties>
</file>