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93" r:id="rId5"/>
    <p:sldId id="295" r:id="rId6"/>
    <p:sldId id="294" r:id="rId7"/>
    <p:sldId id="298" r:id="rId8"/>
    <p:sldId id="299" r:id="rId9"/>
    <p:sldId id="292" r:id="rId10"/>
    <p:sldId id="309" r:id="rId11"/>
    <p:sldId id="297" r:id="rId12"/>
    <p:sldId id="296" r:id="rId13"/>
    <p:sldId id="257" r:id="rId14"/>
    <p:sldId id="280" r:id="rId15"/>
    <p:sldId id="277" r:id="rId16"/>
    <p:sldId id="276" r:id="rId17"/>
    <p:sldId id="278" r:id="rId18"/>
    <p:sldId id="283" r:id="rId19"/>
    <p:sldId id="279" r:id="rId20"/>
    <p:sldId id="284" r:id="rId21"/>
    <p:sldId id="281" r:id="rId22"/>
    <p:sldId id="282" r:id="rId23"/>
    <p:sldId id="285" r:id="rId24"/>
    <p:sldId id="286" r:id="rId25"/>
    <p:sldId id="287" r:id="rId26"/>
    <p:sldId id="289" r:id="rId27"/>
    <p:sldId id="300" r:id="rId28"/>
    <p:sldId id="301" r:id="rId29"/>
    <p:sldId id="306" r:id="rId30"/>
    <p:sldId id="307" r:id="rId31"/>
    <p:sldId id="302" r:id="rId32"/>
    <p:sldId id="305" r:id="rId33"/>
    <p:sldId id="304" r:id="rId34"/>
    <p:sldId id="303" r:id="rId35"/>
    <p:sldId id="308" r:id="rId3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919CB-A304-43A1-A02E-C6E27B4F6280}" v="37" dt="2023-11-29T21:58:27.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átek, Jaroslav" userId="b4d91d69-33ad-4280-9080-f9d3e9fd7db6" providerId="ADAL" clId="{08C919CB-A304-43A1-A02E-C6E27B4F6280}"/>
    <pc:docChg chg="undo custSel addSld delSld modSld sldOrd">
      <pc:chgData name="Svátek, Jaroslav" userId="b4d91d69-33ad-4280-9080-f9d3e9fd7db6" providerId="ADAL" clId="{08C919CB-A304-43A1-A02E-C6E27B4F6280}" dt="2023-11-29T21:58:36.715" v="1496" actId="1076"/>
      <pc:docMkLst>
        <pc:docMk/>
      </pc:docMkLst>
      <pc:sldChg chg="modSp add del mod">
        <pc:chgData name="Svátek, Jaroslav" userId="b4d91d69-33ad-4280-9080-f9d3e9fd7db6" providerId="ADAL" clId="{08C919CB-A304-43A1-A02E-C6E27B4F6280}" dt="2023-11-29T21:54:45.020" v="1491" actId="47"/>
        <pc:sldMkLst>
          <pc:docMk/>
          <pc:sldMk cId="0" sldId="263"/>
        </pc:sldMkLst>
        <pc:spChg chg="mod">
          <ac:chgData name="Svátek, Jaroslav" userId="b4d91d69-33ad-4280-9080-f9d3e9fd7db6" providerId="ADAL" clId="{08C919CB-A304-43A1-A02E-C6E27B4F6280}" dt="2023-11-29T21:54:07.296" v="1485" actId="6549"/>
          <ac:spMkLst>
            <pc:docMk/>
            <pc:sldMk cId="0" sldId="263"/>
            <ac:spMk id="2" creationId="{00000000-0000-0000-0000-000000000000}"/>
          </ac:spMkLst>
        </pc:spChg>
        <pc:spChg chg="mod">
          <ac:chgData name="Svátek, Jaroslav" userId="b4d91d69-33ad-4280-9080-f9d3e9fd7db6" providerId="ADAL" clId="{08C919CB-A304-43A1-A02E-C6E27B4F6280}" dt="2023-11-29T21:54:15.883" v="1487" actId="27636"/>
          <ac:spMkLst>
            <pc:docMk/>
            <pc:sldMk cId="0" sldId="263"/>
            <ac:spMk id="3" creationId="{00000000-0000-0000-0000-000000000000}"/>
          </ac:spMkLst>
        </pc:spChg>
        <pc:picChg chg="mod">
          <ac:chgData name="Svátek, Jaroslav" userId="b4d91d69-33ad-4280-9080-f9d3e9fd7db6" providerId="ADAL" clId="{08C919CB-A304-43A1-A02E-C6E27B4F6280}" dt="2023-11-29T21:53:43.316" v="1482" actId="1076"/>
          <ac:picMkLst>
            <pc:docMk/>
            <pc:sldMk cId="0" sldId="263"/>
            <ac:picMk id="1026" creationId="{00000000-0000-0000-0000-000000000000}"/>
          </ac:picMkLst>
        </pc:picChg>
      </pc:sldChg>
      <pc:sldChg chg="modSp mod">
        <pc:chgData name="Svátek, Jaroslav" userId="b4d91d69-33ad-4280-9080-f9d3e9fd7db6" providerId="ADAL" clId="{08C919CB-A304-43A1-A02E-C6E27B4F6280}" dt="2023-11-29T20:26:15.918" v="414" actId="1076"/>
        <pc:sldMkLst>
          <pc:docMk/>
          <pc:sldMk cId="1720691547" sldId="289"/>
        </pc:sldMkLst>
        <pc:spChg chg="mod">
          <ac:chgData name="Svátek, Jaroslav" userId="b4d91d69-33ad-4280-9080-f9d3e9fd7db6" providerId="ADAL" clId="{08C919CB-A304-43A1-A02E-C6E27B4F6280}" dt="2023-11-29T20:26:15.918" v="414" actId="1076"/>
          <ac:spMkLst>
            <pc:docMk/>
            <pc:sldMk cId="1720691547" sldId="289"/>
            <ac:spMk id="2" creationId="{448587E5-ADCC-8C54-09E6-9B6D3E611363}"/>
          </ac:spMkLst>
        </pc:spChg>
        <pc:spChg chg="mod">
          <ac:chgData name="Svátek, Jaroslav" userId="b4d91d69-33ad-4280-9080-f9d3e9fd7db6" providerId="ADAL" clId="{08C919CB-A304-43A1-A02E-C6E27B4F6280}" dt="2023-11-29T20:26:08.717" v="413" actId="1076"/>
          <ac:spMkLst>
            <pc:docMk/>
            <pc:sldMk cId="1720691547" sldId="289"/>
            <ac:spMk id="3" creationId="{A081210E-6DD5-6304-DC8D-1FFDB0C85618}"/>
          </ac:spMkLst>
        </pc:spChg>
        <pc:picChg chg="mod">
          <ac:chgData name="Svátek, Jaroslav" userId="b4d91d69-33ad-4280-9080-f9d3e9fd7db6" providerId="ADAL" clId="{08C919CB-A304-43A1-A02E-C6E27B4F6280}" dt="2023-11-29T20:25:59.910" v="412" actId="1076"/>
          <ac:picMkLst>
            <pc:docMk/>
            <pc:sldMk cId="1720691547" sldId="289"/>
            <ac:picMk id="4" creationId="{0BE55C6D-E953-AA3A-65E6-BCFEFC2E5F13}"/>
          </ac:picMkLst>
        </pc:picChg>
      </pc:sldChg>
      <pc:sldChg chg="addSp delSp modSp mod modClrScheme chgLayout">
        <pc:chgData name="Svátek, Jaroslav" userId="b4d91d69-33ad-4280-9080-f9d3e9fd7db6" providerId="ADAL" clId="{08C919CB-A304-43A1-A02E-C6E27B4F6280}" dt="2023-11-29T20:22:13.827" v="411" actId="20577"/>
        <pc:sldMkLst>
          <pc:docMk/>
          <pc:sldMk cId="3501313390" sldId="292"/>
        </pc:sldMkLst>
        <pc:spChg chg="del mod ord">
          <ac:chgData name="Svátek, Jaroslav" userId="b4d91d69-33ad-4280-9080-f9d3e9fd7db6" providerId="ADAL" clId="{08C919CB-A304-43A1-A02E-C6E27B4F6280}" dt="2023-11-29T15:57:40.196" v="89" actId="700"/>
          <ac:spMkLst>
            <pc:docMk/>
            <pc:sldMk cId="3501313390" sldId="292"/>
            <ac:spMk id="2" creationId="{3DBA5508-AC6D-1DB3-19AF-B9C4A6C149FF}"/>
          </ac:spMkLst>
        </pc:spChg>
        <pc:spChg chg="del mod ord">
          <ac:chgData name="Svátek, Jaroslav" userId="b4d91d69-33ad-4280-9080-f9d3e9fd7db6" providerId="ADAL" clId="{08C919CB-A304-43A1-A02E-C6E27B4F6280}" dt="2023-11-29T15:57:40.196" v="89" actId="700"/>
          <ac:spMkLst>
            <pc:docMk/>
            <pc:sldMk cId="3501313390" sldId="292"/>
            <ac:spMk id="3" creationId="{D113D96C-3BA0-DF0F-9BAF-648A8ACE69E9}"/>
          </ac:spMkLst>
        </pc:spChg>
        <pc:spChg chg="add mod ord">
          <ac:chgData name="Svátek, Jaroslav" userId="b4d91d69-33ad-4280-9080-f9d3e9fd7db6" providerId="ADAL" clId="{08C919CB-A304-43A1-A02E-C6E27B4F6280}" dt="2023-11-29T20:22:13.827" v="411" actId="20577"/>
          <ac:spMkLst>
            <pc:docMk/>
            <pc:sldMk cId="3501313390" sldId="292"/>
            <ac:spMk id="4" creationId="{37B8B876-C42F-BA00-8F76-EC6B7B013F0C}"/>
          </ac:spMkLst>
        </pc:spChg>
        <pc:spChg chg="add mod ord">
          <ac:chgData name="Svátek, Jaroslav" userId="b4d91d69-33ad-4280-9080-f9d3e9fd7db6" providerId="ADAL" clId="{08C919CB-A304-43A1-A02E-C6E27B4F6280}" dt="2023-11-29T15:57:42.102" v="90"/>
          <ac:spMkLst>
            <pc:docMk/>
            <pc:sldMk cId="3501313390" sldId="292"/>
            <ac:spMk id="5" creationId="{960B3486-01FC-9189-51D7-2110486AD92C}"/>
          </ac:spMkLst>
        </pc:spChg>
        <pc:spChg chg="add del mod ord">
          <ac:chgData name="Svátek, Jaroslav" userId="b4d91d69-33ad-4280-9080-f9d3e9fd7db6" providerId="ADAL" clId="{08C919CB-A304-43A1-A02E-C6E27B4F6280}" dt="2023-11-29T16:03:35.529" v="91"/>
          <ac:spMkLst>
            <pc:docMk/>
            <pc:sldMk cId="3501313390" sldId="292"/>
            <ac:spMk id="6" creationId="{21B40E26-701F-02BB-5450-AE9EA8FB717B}"/>
          </ac:spMkLst>
        </pc:spChg>
        <pc:picChg chg="add mod">
          <ac:chgData name="Svátek, Jaroslav" userId="b4d91d69-33ad-4280-9080-f9d3e9fd7db6" providerId="ADAL" clId="{08C919CB-A304-43A1-A02E-C6E27B4F6280}" dt="2023-11-29T16:03:35.529" v="91"/>
          <ac:picMkLst>
            <pc:docMk/>
            <pc:sldMk cId="3501313390" sldId="292"/>
            <ac:picMk id="2050" creationId="{00D2D083-5435-26CD-7447-1CBE7195344A}"/>
          </ac:picMkLst>
        </pc:picChg>
      </pc:sldChg>
      <pc:sldChg chg="addSp delSp modSp mod ord modClrScheme chgLayout">
        <pc:chgData name="Svátek, Jaroslav" userId="b4d91d69-33ad-4280-9080-f9d3e9fd7db6" providerId="ADAL" clId="{08C919CB-A304-43A1-A02E-C6E27B4F6280}" dt="2023-11-29T20:16:17.558" v="176"/>
        <pc:sldMkLst>
          <pc:docMk/>
          <pc:sldMk cId="1388526575" sldId="294"/>
        </pc:sldMkLst>
        <pc:spChg chg="del mod ord">
          <ac:chgData name="Svátek, Jaroslav" userId="b4d91d69-33ad-4280-9080-f9d3e9fd7db6" providerId="ADAL" clId="{08C919CB-A304-43A1-A02E-C6E27B4F6280}" dt="2023-11-29T15:54:58.911" v="0" actId="700"/>
          <ac:spMkLst>
            <pc:docMk/>
            <pc:sldMk cId="1388526575" sldId="294"/>
            <ac:spMk id="2" creationId="{F47D1D2A-2C70-A622-4D2C-6B4E3E0D42B2}"/>
          </ac:spMkLst>
        </pc:spChg>
        <pc:spChg chg="del mod ord">
          <ac:chgData name="Svátek, Jaroslav" userId="b4d91d69-33ad-4280-9080-f9d3e9fd7db6" providerId="ADAL" clId="{08C919CB-A304-43A1-A02E-C6E27B4F6280}" dt="2023-11-29T15:54:58.911" v="0" actId="700"/>
          <ac:spMkLst>
            <pc:docMk/>
            <pc:sldMk cId="1388526575" sldId="294"/>
            <ac:spMk id="3" creationId="{A00F032C-2F4A-8089-25D3-FA3AA30D59DE}"/>
          </ac:spMkLst>
        </pc:spChg>
        <pc:spChg chg="add mod ord">
          <ac:chgData name="Svátek, Jaroslav" userId="b4d91d69-33ad-4280-9080-f9d3e9fd7db6" providerId="ADAL" clId="{08C919CB-A304-43A1-A02E-C6E27B4F6280}" dt="2023-11-29T15:55:27.156" v="41" actId="20577"/>
          <ac:spMkLst>
            <pc:docMk/>
            <pc:sldMk cId="1388526575" sldId="294"/>
            <ac:spMk id="4" creationId="{1264A7CF-D907-F200-5A78-5FEA51FDB3C5}"/>
          </ac:spMkLst>
        </pc:spChg>
        <pc:spChg chg="add mod ord">
          <ac:chgData name="Svátek, Jaroslav" userId="b4d91d69-33ad-4280-9080-f9d3e9fd7db6" providerId="ADAL" clId="{08C919CB-A304-43A1-A02E-C6E27B4F6280}" dt="2023-11-29T15:56:08.975" v="49"/>
          <ac:spMkLst>
            <pc:docMk/>
            <pc:sldMk cId="1388526575" sldId="294"/>
            <ac:spMk id="5" creationId="{4B29DAEA-4EDD-4D5E-A3DC-547B6F43D4BE}"/>
          </ac:spMkLst>
        </pc:spChg>
        <pc:spChg chg="add mod ord">
          <ac:chgData name="Svátek, Jaroslav" userId="b4d91d69-33ad-4280-9080-f9d3e9fd7db6" providerId="ADAL" clId="{08C919CB-A304-43A1-A02E-C6E27B4F6280}" dt="2023-11-29T15:56:55.172" v="88" actId="20577"/>
          <ac:spMkLst>
            <pc:docMk/>
            <pc:sldMk cId="1388526575" sldId="294"/>
            <ac:spMk id="6" creationId="{AFC92EE7-1684-B233-E203-E4A4D263633A}"/>
          </ac:spMkLst>
        </pc:spChg>
      </pc:sldChg>
      <pc:sldChg chg="modSp add mod">
        <pc:chgData name="Svátek, Jaroslav" userId="b4d91d69-33ad-4280-9080-f9d3e9fd7db6" providerId="ADAL" clId="{08C919CB-A304-43A1-A02E-C6E27B4F6280}" dt="2023-11-29T15:55:56.631" v="45" actId="20577"/>
        <pc:sldMkLst>
          <pc:docMk/>
          <pc:sldMk cId="4216024032" sldId="295"/>
        </pc:sldMkLst>
        <pc:spChg chg="mod">
          <ac:chgData name="Svátek, Jaroslav" userId="b4d91d69-33ad-4280-9080-f9d3e9fd7db6" providerId="ADAL" clId="{08C919CB-A304-43A1-A02E-C6E27B4F6280}" dt="2023-11-29T15:55:56.631" v="45" actId="20577"/>
          <ac:spMkLst>
            <pc:docMk/>
            <pc:sldMk cId="4216024032" sldId="295"/>
            <ac:spMk id="5" creationId="{4B29DAEA-4EDD-4D5E-A3DC-547B6F43D4BE}"/>
          </ac:spMkLst>
        </pc:spChg>
      </pc:sldChg>
      <pc:sldChg chg="add del">
        <pc:chgData name="Svátek, Jaroslav" userId="b4d91d69-33ad-4280-9080-f9d3e9fd7db6" providerId="ADAL" clId="{08C919CB-A304-43A1-A02E-C6E27B4F6280}" dt="2023-11-29T15:56:02.122" v="47" actId="47"/>
        <pc:sldMkLst>
          <pc:docMk/>
          <pc:sldMk cId="2438004007" sldId="296"/>
        </pc:sldMkLst>
      </pc:sldChg>
      <pc:sldChg chg="addSp delSp modSp new mod setBg modClrScheme chgLayout">
        <pc:chgData name="Svátek, Jaroslav" userId="b4d91d69-33ad-4280-9080-f9d3e9fd7db6" providerId="ADAL" clId="{08C919CB-A304-43A1-A02E-C6E27B4F6280}" dt="2023-11-29T16:05:11.539" v="169" actId="20577"/>
        <pc:sldMkLst>
          <pc:docMk/>
          <pc:sldMk cId="2516713174" sldId="296"/>
        </pc:sldMkLst>
        <pc:spChg chg="del mod ord">
          <ac:chgData name="Svátek, Jaroslav" userId="b4d91d69-33ad-4280-9080-f9d3e9fd7db6" providerId="ADAL" clId="{08C919CB-A304-43A1-A02E-C6E27B4F6280}" dt="2023-11-29T16:04:05.600" v="93" actId="700"/>
          <ac:spMkLst>
            <pc:docMk/>
            <pc:sldMk cId="2516713174" sldId="296"/>
            <ac:spMk id="2" creationId="{CA1AE4F4-63F7-93C7-FF5F-F4E03938370B}"/>
          </ac:spMkLst>
        </pc:spChg>
        <pc:spChg chg="del mod ord">
          <ac:chgData name="Svátek, Jaroslav" userId="b4d91d69-33ad-4280-9080-f9d3e9fd7db6" providerId="ADAL" clId="{08C919CB-A304-43A1-A02E-C6E27B4F6280}" dt="2023-11-29T16:04:05.600" v="93" actId="700"/>
          <ac:spMkLst>
            <pc:docMk/>
            <pc:sldMk cId="2516713174" sldId="296"/>
            <ac:spMk id="3" creationId="{90D4C920-124D-A075-CC54-74E9E5CA7016}"/>
          </ac:spMkLst>
        </pc:spChg>
        <pc:spChg chg="del">
          <ac:chgData name="Svátek, Jaroslav" userId="b4d91d69-33ad-4280-9080-f9d3e9fd7db6" providerId="ADAL" clId="{08C919CB-A304-43A1-A02E-C6E27B4F6280}" dt="2023-11-29T16:04:05.600" v="93" actId="700"/>
          <ac:spMkLst>
            <pc:docMk/>
            <pc:sldMk cId="2516713174" sldId="296"/>
            <ac:spMk id="4" creationId="{3CB61667-DF8C-98CA-3DB1-BA74729398BA}"/>
          </ac:spMkLst>
        </pc:spChg>
        <pc:spChg chg="add mod ord">
          <ac:chgData name="Svátek, Jaroslav" userId="b4d91d69-33ad-4280-9080-f9d3e9fd7db6" providerId="ADAL" clId="{08C919CB-A304-43A1-A02E-C6E27B4F6280}" dt="2023-11-29T16:04:58.257" v="140" actId="313"/>
          <ac:spMkLst>
            <pc:docMk/>
            <pc:sldMk cId="2516713174" sldId="296"/>
            <ac:spMk id="5" creationId="{4E6424C5-980A-83D3-F13F-620B8D3628B2}"/>
          </ac:spMkLst>
        </pc:spChg>
        <pc:spChg chg="add del mod ord">
          <ac:chgData name="Svátek, Jaroslav" userId="b4d91d69-33ad-4280-9080-f9d3e9fd7db6" providerId="ADAL" clId="{08C919CB-A304-43A1-A02E-C6E27B4F6280}" dt="2023-11-29T16:04:07.796" v="94"/>
          <ac:spMkLst>
            <pc:docMk/>
            <pc:sldMk cId="2516713174" sldId="296"/>
            <ac:spMk id="6" creationId="{C44FF40C-4937-EBE2-C28E-BA5D8B7315CB}"/>
          </ac:spMkLst>
        </pc:spChg>
        <pc:spChg chg="add mod">
          <ac:chgData name="Svátek, Jaroslav" userId="b4d91d69-33ad-4280-9080-f9d3e9fd7db6" providerId="ADAL" clId="{08C919CB-A304-43A1-A02E-C6E27B4F6280}" dt="2023-11-29T16:05:11.539" v="169" actId="20577"/>
          <ac:spMkLst>
            <pc:docMk/>
            <pc:sldMk cId="2516713174" sldId="296"/>
            <ac:spMk id="12" creationId="{57A383E3-84FB-AB3E-CBB1-05EA182A7C7B}"/>
          </ac:spMkLst>
        </pc:spChg>
        <pc:spChg chg="add">
          <ac:chgData name="Svátek, Jaroslav" userId="b4d91d69-33ad-4280-9080-f9d3e9fd7db6" providerId="ADAL" clId="{08C919CB-A304-43A1-A02E-C6E27B4F6280}" dt="2023-11-29T16:04:25.838" v="98" actId="26606"/>
          <ac:spMkLst>
            <pc:docMk/>
            <pc:sldMk cId="2516713174" sldId="296"/>
            <ac:spMk id="15" creationId="{0D7B6173-1D58-48E2-83CF-37350F315F75}"/>
          </ac:spMkLst>
        </pc:spChg>
        <pc:spChg chg="add">
          <ac:chgData name="Svátek, Jaroslav" userId="b4d91d69-33ad-4280-9080-f9d3e9fd7db6" providerId="ADAL" clId="{08C919CB-A304-43A1-A02E-C6E27B4F6280}" dt="2023-11-29T16:04:25.838" v="98" actId="26606"/>
          <ac:spMkLst>
            <pc:docMk/>
            <pc:sldMk cId="2516713174" sldId="296"/>
            <ac:spMk id="17" creationId="{35D813D1-BA6B-40B4-A101-04BB89445561}"/>
          </ac:spMkLst>
        </pc:spChg>
        <pc:spChg chg="add">
          <ac:chgData name="Svátek, Jaroslav" userId="b4d91d69-33ad-4280-9080-f9d3e9fd7db6" providerId="ADAL" clId="{08C919CB-A304-43A1-A02E-C6E27B4F6280}" dt="2023-11-29T16:04:25.838" v="98" actId="26606"/>
          <ac:spMkLst>
            <pc:docMk/>
            <pc:sldMk cId="2516713174" sldId="296"/>
            <ac:spMk id="21" creationId="{21BDEC81-16A7-4451-B893-C15000083B77}"/>
          </ac:spMkLst>
        </pc:spChg>
        <pc:spChg chg="add">
          <ac:chgData name="Svátek, Jaroslav" userId="b4d91d69-33ad-4280-9080-f9d3e9fd7db6" providerId="ADAL" clId="{08C919CB-A304-43A1-A02E-C6E27B4F6280}" dt="2023-11-29T16:04:25.838" v="98" actId="26606"/>
          <ac:spMkLst>
            <pc:docMk/>
            <pc:sldMk cId="2516713174" sldId="296"/>
            <ac:spMk id="23" creationId="{AEA3DFA5-2D7B-4989-8ED7-8321EC114CF1}"/>
          </ac:spMkLst>
        </pc:spChg>
        <pc:picChg chg="add mod ord">
          <ac:chgData name="Svátek, Jaroslav" userId="b4d91d69-33ad-4280-9080-f9d3e9fd7db6" providerId="ADAL" clId="{08C919CB-A304-43A1-A02E-C6E27B4F6280}" dt="2023-11-29T16:04:37.315" v="100" actId="1076"/>
          <ac:picMkLst>
            <pc:docMk/>
            <pc:sldMk cId="2516713174" sldId="296"/>
            <ac:picMk id="7" creationId="{F73439B5-F9B6-ABCA-FB7A-2F14BD9C5BCC}"/>
          </ac:picMkLst>
        </pc:picChg>
        <pc:picChg chg="add mod">
          <ac:chgData name="Svátek, Jaroslav" userId="b4d91d69-33ad-4280-9080-f9d3e9fd7db6" providerId="ADAL" clId="{08C919CB-A304-43A1-A02E-C6E27B4F6280}" dt="2023-11-29T16:04:40.146" v="101" actId="1076"/>
          <ac:picMkLst>
            <pc:docMk/>
            <pc:sldMk cId="2516713174" sldId="296"/>
            <ac:picMk id="8" creationId="{4F81B594-8C07-35FA-9705-76148E7D4722}"/>
          </ac:picMkLst>
        </pc:picChg>
        <pc:picChg chg="add">
          <ac:chgData name="Svátek, Jaroslav" userId="b4d91d69-33ad-4280-9080-f9d3e9fd7db6" providerId="ADAL" clId="{08C919CB-A304-43A1-A02E-C6E27B4F6280}" dt="2023-11-29T16:04:25.838" v="98" actId="26606"/>
          <ac:picMkLst>
            <pc:docMk/>
            <pc:sldMk cId="2516713174" sldId="296"/>
            <ac:picMk id="19" creationId="{B0DAC8FB-A162-44E3-A606-C855A03A5B09}"/>
          </ac:picMkLst>
        </pc:picChg>
      </pc:sldChg>
      <pc:sldChg chg="addSp delSp modSp new mod modClrScheme chgLayout">
        <pc:chgData name="Svátek, Jaroslav" userId="b4d91d69-33ad-4280-9080-f9d3e9fd7db6" providerId="ADAL" clId="{08C919CB-A304-43A1-A02E-C6E27B4F6280}" dt="2023-11-29T20:15:44.689" v="174" actId="962"/>
        <pc:sldMkLst>
          <pc:docMk/>
          <pc:sldMk cId="4116223212" sldId="297"/>
        </pc:sldMkLst>
        <pc:spChg chg="del">
          <ac:chgData name="Svátek, Jaroslav" userId="b4d91d69-33ad-4280-9080-f9d3e9fd7db6" providerId="ADAL" clId="{08C919CB-A304-43A1-A02E-C6E27B4F6280}" dt="2023-11-29T20:12:27.640" v="171" actId="700"/>
          <ac:spMkLst>
            <pc:docMk/>
            <pc:sldMk cId="4116223212" sldId="297"/>
            <ac:spMk id="2" creationId="{2500B2D3-F3A2-5B7B-FA2A-5C5B913AE71D}"/>
          </ac:spMkLst>
        </pc:spChg>
        <pc:spChg chg="del">
          <ac:chgData name="Svátek, Jaroslav" userId="b4d91d69-33ad-4280-9080-f9d3e9fd7db6" providerId="ADAL" clId="{08C919CB-A304-43A1-A02E-C6E27B4F6280}" dt="2023-11-29T20:12:27.640" v="171" actId="700"/>
          <ac:spMkLst>
            <pc:docMk/>
            <pc:sldMk cId="4116223212" sldId="297"/>
            <ac:spMk id="3" creationId="{2F006B87-C6D5-A412-0FA1-522BCBB99D25}"/>
          </ac:spMkLst>
        </pc:spChg>
        <pc:spChg chg="del">
          <ac:chgData name="Svátek, Jaroslav" userId="b4d91d69-33ad-4280-9080-f9d3e9fd7db6" providerId="ADAL" clId="{08C919CB-A304-43A1-A02E-C6E27B4F6280}" dt="2023-11-29T20:12:27.640" v="171" actId="700"/>
          <ac:spMkLst>
            <pc:docMk/>
            <pc:sldMk cId="4116223212" sldId="297"/>
            <ac:spMk id="4" creationId="{64D208D5-7882-13D9-542A-01B26CEBD82A}"/>
          </ac:spMkLst>
        </pc:spChg>
        <pc:picChg chg="add mod">
          <ac:chgData name="Svátek, Jaroslav" userId="b4d91d69-33ad-4280-9080-f9d3e9fd7db6" providerId="ADAL" clId="{08C919CB-A304-43A1-A02E-C6E27B4F6280}" dt="2023-11-29T20:15:44.689" v="174" actId="962"/>
          <ac:picMkLst>
            <pc:docMk/>
            <pc:sldMk cId="4116223212" sldId="297"/>
            <ac:picMk id="6" creationId="{C52109E3-90B6-59E8-8651-4B6BA14D8C02}"/>
          </ac:picMkLst>
        </pc:picChg>
      </pc:sldChg>
      <pc:sldChg chg="addSp delSp modSp new mod modClrScheme chgLayout">
        <pc:chgData name="Svátek, Jaroslav" userId="b4d91d69-33ad-4280-9080-f9d3e9fd7db6" providerId="ADAL" clId="{08C919CB-A304-43A1-A02E-C6E27B4F6280}" dt="2023-11-29T20:17:48.598" v="287" actId="20577"/>
        <pc:sldMkLst>
          <pc:docMk/>
          <pc:sldMk cId="4033607916" sldId="298"/>
        </pc:sldMkLst>
        <pc:spChg chg="mod ord">
          <ac:chgData name="Svátek, Jaroslav" userId="b4d91d69-33ad-4280-9080-f9d3e9fd7db6" providerId="ADAL" clId="{08C919CB-A304-43A1-A02E-C6E27B4F6280}" dt="2023-11-29T20:17:48.598" v="287" actId="20577"/>
          <ac:spMkLst>
            <pc:docMk/>
            <pc:sldMk cId="4033607916" sldId="298"/>
            <ac:spMk id="2" creationId="{B30B5477-7943-04BC-9F59-5681252BEB29}"/>
          </ac:spMkLst>
        </pc:spChg>
        <pc:spChg chg="del mod ord">
          <ac:chgData name="Svátek, Jaroslav" userId="b4d91d69-33ad-4280-9080-f9d3e9fd7db6" providerId="ADAL" clId="{08C919CB-A304-43A1-A02E-C6E27B4F6280}" dt="2023-11-29T20:16:59.246" v="204" actId="700"/>
          <ac:spMkLst>
            <pc:docMk/>
            <pc:sldMk cId="4033607916" sldId="298"/>
            <ac:spMk id="3" creationId="{95D2030E-9A36-8E5E-33E0-845B737DA9C8}"/>
          </ac:spMkLst>
        </pc:spChg>
        <pc:spChg chg="del">
          <ac:chgData name="Svátek, Jaroslav" userId="b4d91d69-33ad-4280-9080-f9d3e9fd7db6" providerId="ADAL" clId="{08C919CB-A304-43A1-A02E-C6E27B4F6280}" dt="2023-11-29T20:16:59.246" v="204" actId="700"/>
          <ac:spMkLst>
            <pc:docMk/>
            <pc:sldMk cId="4033607916" sldId="298"/>
            <ac:spMk id="4" creationId="{D1A1188E-54D2-1130-C431-50EB4FCD9443}"/>
          </ac:spMkLst>
        </pc:spChg>
        <pc:spChg chg="add mod ord">
          <ac:chgData name="Svátek, Jaroslav" userId="b4d91d69-33ad-4280-9080-f9d3e9fd7db6" providerId="ADAL" clId="{08C919CB-A304-43A1-A02E-C6E27B4F6280}" dt="2023-11-29T20:17:11.261" v="207" actId="114"/>
          <ac:spMkLst>
            <pc:docMk/>
            <pc:sldMk cId="4033607916" sldId="298"/>
            <ac:spMk id="5" creationId="{B9EB2880-67E6-3AA4-5C4B-4E0748EA7F19}"/>
          </ac:spMkLst>
        </pc:spChg>
      </pc:sldChg>
      <pc:sldChg chg="addSp delSp modSp new mod modClrScheme chgLayout">
        <pc:chgData name="Svátek, Jaroslav" userId="b4d91d69-33ad-4280-9080-f9d3e9fd7db6" providerId="ADAL" clId="{08C919CB-A304-43A1-A02E-C6E27B4F6280}" dt="2023-11-29T20:21:18.506" v="312" actId="27636"/>
        <pc:sldMkLst>
          <pc:docMk/>
          <pc:sldMk cId="586140840" sldId="299"/>
        </pc:sldMkLst>
        <pc:spChg chg="del mod ord">
          <ac:chgData name="Svátek, Jaroslav" userId="b4d91d69-33ad-4280-9080-f9d3e9fd7db6" providerId="ADAL" clId="{08C919CB-A304-43A1-A02E-C6E27B4F6280}" dt="2023-11-29T20:17:22.311" v="209" actId="700"/>
          <ac:spMkLst>
            <pc:docMk/>
            <pc:sldMk cId="586140840" sldId="299"/>
            <ac:spMk id="2" creationId="{D0CB90B4-5D16-B3C7-6B86-DF936B9BE0E6}"/>
          </ac:spMkLst>
        </pc:spChg>
        <pc:spChg chg="del mod ord">
          <ac:chgData name="Svátek, Jaroslav" userId="b4d91d69-33ad-4280-9080-f9d3e9fd7db6" providerId="ADAL" clId="{08C919CB-A304-43A1-A02E-C6E27B4F6280}" dt="2023-11-29T20:17:22.311" v="209" actId="700"/>
          <ac:spMkLst>
            <pc:docMk/>
            <pc:sldMk cId="586140840" sldId="299"/>
            <ac:spMk id="3" creationId="{04155324-A28D-CE3C-119E-2247F4BB76BB}"/>
          </ac:spMkLst>
        </pc:spChg>
        <pc:spChg chg="add mod ord">
          <ac:chgData name="Svátek, Jaroslav" userId="b4d91d69-33ad-4280-9080-f9d3e9fd7db6" providerId="ADAL" clId="{08C919CB-A304-43A1-A02E-C6E27B4F6280}" dt="2023-11-29T20:20:51.458" v="300" actId="255"/>
          <ac:spMkLst>
            <pc:docMk/>
            <pc:sldMk cId="586140840" sldId="299"/>
            <ac:spMk id="4" creationId="{90BC0B6E-1DA9-8333-5FD1-25D571E71083}"/>
          </ac:spMkLst>
        </pc:spChg>
        <pc:spChg chg="add mod ord">
          <ac:chgData name="Svátek, Jaroslav" userId="b4d91d69-33ad-4280-9080-f9d3e9fd7db6" providerId="ADAL" clId="{08C919CB-A304-43A1-A02E-C6E27B4F6280}" dt="2023-11-29T20:21:18.506" v="312" actId="27636"/>
          <ac:spMkLst>
            <pc:docMk/>
            <pc:sldMk cId="586140840" sldId="299"/>
            <ac:spMk id="5" creationId="{5BE412C7-415B-6F80-410A-DEAA17648570}"/>
          </ac:spMkLst>
        </pc:spChg>
        <pc:spChg chg="add del mod ord">
          <ac:chgData name="Svátek, Jaroslav" userId="b4d91d69-33ad-4280-9080-f9d3e9fd7db6" providerId="ADAL" clId="{08C919CB-A304-43A1-A02E-C6E27B4F6280}" dt="2023-11-29T20:19:56.059" v="288"/>
          <ac:spMkLst>
            <pc:docMk/>
            <pc:sldMk cId="586140840" sldId="299"/>
            <ac:spMk id="6" creationId="{45BAD99F-712E-65B9-BCB1-4A8DA612C3B1}"/>
          </ac:spMkLst>
        </pc:spChg>
        <pc:picChg chg="add mod">
          <ac:chgData name="Svátek, Jaroslav" userId="b4d91d69-33ad-4280-9080-f9d3e9fd7db6" providerId="ADAL" clId="{08C919CB-A304-43A1-A02E-C6E27B4F6280}" dt="2023-11-29T20:21:03.563" v="305" actId="14100"/>
          <ac:picMkLst>
            <pc:docMk/>
            <pc:sldMk cId="586140840" sldId="299"/>
            <ac:picMk id="1026" creationId="{6EBD071E-78B5-8D09-B1EC-33EEE2F38204}"/>
          </ac:picMkLst>
        </pc:picChg>
      </pc:sldChg>
      <pc:sldChg chg="addSp delSp modSp new mod">
        <pc:chgData name="Svátek, Jaroslav" userId="b4d91d69-33ad-4280-9080-f9d3e9fd7db6" providerId="ADAL" clId="{08C919CB-A304-43A1-A02E-C6E27B4F6280}" dt="2023-11-29T20:35:42.486" v="520" actId="21"/>
        <pc:sldMkLst>
          <pc:docMk/>
          <pc:sldMk cId="143900547" sldId="300"/>
        </pc:sldMkLst>
        <pc:spChg chg="mod">
          <ac:chgData name="Svátek, Jaroslav" userId="b4d91d69-33ad-4280-9080-f9d3e9fd7db6" providerId="ADAL" clId="{08C919CB-A304-43A1-A02E-C6E27B4F6280}" dt="2023-11-29T20:27:59.963" v="461" actId="113"/>
          <ac:spMkLst>
            <pc:docMk/>
            <pc:sldMk cId="143900547" sldId="300"/>
            <ac:spMk id="2" creationId="{83CBA6CD-FFA0-F293-E215-B8B430C3DC34}"/>
          </ac:spMkLst>
        </pc:spChg>
        <pc:spChg chg="mod">
          <ac:chgData name="Svátek, Jaroslav" userId="b4d91d69-33ad-4280-9080-f9d3e9fd7db6" providerId="ADAL" clId="{08C919CB-A304-43A1-A02E-C6E27B4F6280}" dt="2023-11-29T20:35:42.486" v="520" actId="21"/>
          <ac:spMkLst>
            <pc:docMk/>
            <pc:sldMk cId="143900547" sldId="300"/>
            <ac:spMk id="3" creationId="{6679F0B1-BCF1-E117-D012-5819C225A3CB}"/>
          </ac:spMkLst>
        </pc:spChg>
        <pc:picChg chg="add del mod ord">
          <ac:chgData name="Svátek, Jaroslav" userId="b4d91d69-33ad-4280-9080-f9d3e9fd7db6" providerId="ADAL" clId="{08C919CB-A304-43A1-A02E-C6E27B4F6280}" dt="2023-11-29T20:33:46.458" v="494" actId="22"/>
          <ac:picMkLst>
            <pc:docMk/>
            <pc:sldMk cId="143900547" sldId="300"/>
            <ac:picMk id="5" creationId="{C013BE0A-EE0C-4EA6-A9E9-CD15B44506CD}"/>
          </ac:picMkLst>
        </pc:picChg>
        <pc:picChg chg="add del ord">
          <ac:chgData name="Svátek, Jaroslav" userId="b4d91d69-33ad-4280-9080-f9d3e9fd7db6" providerId="ADAL" clId="{08C919CB-A304-43A1-A02E-C6E27B4F6280}" dt="2023-11-29T20:33:44.373" v="493" actId="22"/>
          <ac:picMkLst>
            <pc:docMk/>
            <pc:sldMk cId="143900547" sldId="300"/>
            <ac:picMk id="7" creationId="{6445A30E-3136-E900-D90B-1F21ABB23469}"/>
          </ac:picMkLst>
        </pc:picChg>
        <pc:picChg chg="add del ord">
          <ac:chgData name="Svátek, Jaroslav" userId="b4d91d69-33ad-4280-9080-f9d3e9fd7db6" providerId="ADAL" clId="{08C919CB-A304-43A1-A02E-C6E27B4F6280}" dt="2023-11-29T20:33:42.535" v="492" actId="22"/>
          <ac:picMkLst>
            <pc:docMk/>
            <pc:sldMk cId="143900547" sldId="300"/>
            <ac:picMk id="9" creationId="{6C0ABE5D-2508-6AE8-B7B7-5FBCDC47372C}"/>
          </ac:picMkLst>
        </pc:picChg>
      </pc:sldChg>
      <pc:sldChg chg="addSp delSp modSp new mod modClrScheme chgLayout">
        <pc:chgData name="Svátek, Jaroslav" userId="b4d91d69-33ad-4280-9080-f9d3e9fd7db6" providerId="ADAL" clId="{08C919CB-A304-43A1-A02E-C6E27B4F6280}" dt="2023-11-29T20:36:14.385" v="524" actId="113"/>
        <pc:sldMkLst>
          <pc:docMk/>
          <pc:sldMk cId="761493661" sldId="301"/>
        </pc:sldMkLst>
        <pc:spChg chg="del">
          <ac:chgData name="Svátek, Jaroslav" userId="b4d91d69-33ad-4280-9080-f9d3e9fd7db6" providerId="ADAL" clId="{08C919CB-A304-43A1-A02E-C6E27B4F6280}" dt="2023-11-29T20:34:00.514" v="496" actId="700"/>
          <ac:spMkLst>
            <pc:docMk/>
            <pc:sldMk cId="761493661" sldId="301"/>
            <ac:spMk id="2" creationId="{4DA595C9-AE52-1699-697C-2C0EE72CF091}"/>
          </ac:spMkLst>
        </pc:spChg>
        <pc:spChg chg="del">
          <ac:chgData name="Svátek, Jaroslav" userId="b4d91d69-33ad-4280-9080-f9d3e9fd7db6" providerId="ADAL" clId="{08C919CB-A304-43A1-A02E-C6E27B4F6280}" dt="2023-11-29T20:34:00.514" v="496" actId="700"/>
          <ac:spMkLst>
            <pc:docMk/>
            <pc:sldMk cId="761493661" sldId="301"/>
            <ac:spMk id="3" creationId="{93CD9C72-3B5B-49B3-2D38-5B69FC5B77A0}"/>
          </ac:spMkLst>
        </pc:spChg>
        <pc:spChg chg="add mod">
          <ac:chgData name="Svátek, Jaroslav" userId="b4d91d69-33ad-4280-9080-f9d3e9fd7db6" providerId="ADAL" clId="{08C919CB-A304-43A1-A02E-C6E27B4F6280}" dt="2023-11-29T20:35:37.169" v="519" actId="1076"/>
          <ac:spMkLst>
            <pc:docMk/>
            <pc:sldMk cId="761493661" sldId="301"/>
            <ac:spMk id="11" creationId="{9098E583-B9D1-C317-0BA6-54F0EBD631DF}"/>
          </ac:spMkLst>
        </pc:spChg>
        <pc:spChg chg="add mod">
          <ac:chgData name="Svátek, Jaroslav" userId="b4d91d69-33ad-4280-9080-f9d3e9fd7db6" providerId="ADAL" clId="{08C919CB-A304-43A1-A02E-C6E27B4F6280}" dt="2023-11-29T20:36:14.385" v="524" actId="113"/>
          <ac:spMkLst>
            <pc:docMk/>
            <pc:sldMk cId="761493661" sldId="301"/>
            <ac:spMk id="13" creationId="{E21BDA4B-F528-6A7C-0389-2959B788A588}"/>
          </ac:spMkLst>
        </pc:spChg>
        <pc:picChg chg="add mod">
          <ac:chgData name="Svátek, Jaroslav" userId="b4d91d69-33ad-4280-9080-f9d3e9fd7db6" providerId="ADAL" clId="{08C919CB-A304-43A1-A02E-C6E27B4F6280}" dt="2023-11-29T20:34:35.320" v="501" actId="1076"/>
          <ac:picMkLst>
            <pc:docMk/>
            <pc:sldMk cId="761493661" sldId="301"/>
            <ac:picMk id="5" creationId="{B459452D-472F-1DD7-F551-81E28F3AD31E}"/>
          </ac:picMkLst>
        </pc:picChg>
        <pc:picChg chg="add mod">
          <ac:chgData name="Svátek, Jaroslav" userId="b4d91d69-33ad-4280-9080-f9d3e9fd7db6" providerId="ADAL" clId="{08C919CB-A304-43A1-A02E-C6E27B4F6280}" dt="2023-11-29T20:34:38.161" v="502" actId="1076"/>
          <ac:picMkLst>
            <pc:docMk/>
            <pc:sldMk cId="761493661" sldId="301"/>
            <ac:picMk id="7" creationId="{42AFC35B-532D-97E5-6461-5951B03D811E}"/>
          </ac:picMkLst>
        </pc:picChg>
        <pc:picChg chg="add del">
          <ac:chgData name="Svátek, Jaroslav" userId="b4d91d69-33ad-4280-9080-f9d3e9fd7db6" providerId="ADAL" clId="{08C919CB-A304-43A1-A02E-C6E27B4F6280}" dt="2023-11-29T20:34:54.395" v="505" actId="478"/>
          <ac:picMkLst>
            <pc:docMk/>
            <pc:sldMk cId="761493661" sldId="301"/>
            <ac:picMk id="9" creationId="{BD518333-57E0-415D-8D53-412A05A0944D}"/>
          </ac:picMkLst>
        </pc:picChg>
      </pc:sldChg>
      <pc:sldChg chg="addSp delSp modSp new mod modClrScheme chgLayout">
        <pc:chgData name="Svátek, Jaroslav" userId="b4d91d69-33ad-4280-9080-f9d3e9fd7db6" providerId="ADAL" clId="{08C919CB-A304-43A1-A02E-C6E27B4F6280}" dt="2023-11-29T20:38:51.224" v="557" actId="20577"/>
        <pc:sldMkLst>
          <pc:docMk/>
          <pc:sldMk cId="3958554786" sldId="302"/>
        </pc:sldMkLst>
        <pc:spChg chg="add mod">
          <ac:chgData name="Svátek, Jaroslav" userId="b4d91d69-33ad-4280-9080-f9d3e9fd7db6" providerId="ADAL" clId="{08C919CB-A304-43A1-A02E-C6E27B4F6280}" dt="2023-11-29T20:38:51.224" v="557" actId="20577"/>
          <ac:spMkLst>
            <pc:docMk/>
            <pc:sldMk cId="3958554786" sldId="302"/>
            <ac:spMk id="2" creationId="{157C9DC6-19EE-A963-7114-A75E79FBE8E7}"/>
          </ac:spMkLst>
        </pc:spChg>
        <pc:spChg chg="add del mod">
          <ac:chgData name="Svátek, Jaroslav" userId="b4d91d69-33ad-4280-9080-f9d3e9fd7db6" providerId="ADAL" clId="{08C919CB-A304-43A1-A02E-C6E27B4F6280}" dt="2023-11-29T20:38:33.976" v="527"/>
          <ac:spMkLst>
            <pc:docMk/>
            <pc:sldMk cId="3958554786" sldId="302"/>
            <ac:spMk id="3" creationId="{FCC83170-FCE8-AB90-1D64-E9A86792086B}"/>
          </ac:spMkLst>
        </pc:spChg>
        <pc:spChg chg="add mod">
          <ac:chgData name="Svátek, Jaroslav" userId="b4d91d69-33ad-4280-9080-f9d3e9fd7db6" providerId="ADAL" clId="{08C919CB-A304-43A1-A02E-C6E27B4F6280}" dt="2023-11-29T20:38:19.849" v="526" actId="700"/>
          <ac:spMkLst>
            <pc:docMk/>
            <pc:sldMk cId="3958554786" sldId="302"/>
            <ac:spMk id="4" creationId="{C298FFB6-DC33-F88E-E29C-059CC1CB7E4C}"/>
          </ac:spMkLst>
        </pc:spChg>
        <pc:picChg chg="add mod">
          <ac:chgData name="Svátek, Jaroslav" userId="b4d91d69-33ad-4280-9080-f9d3e9fd7db6" providerId="ADAL" clId="{08C919CB-A304-43A1-A02E-C6E27B4F6280}" dt="2023-11-29T20:38:38.947" v="528" actId="14100"/>
          <ac:picMkLst>
            <pc:docMk/>
            <pc:sldMk cId="3958554786" sldId="302"/>
            <ac:picMk id="5" creationId="{DD52555E-E87E-DB16-AAEF-1756F57F0DD2}"/>
          </ac:picMkLst>
        </pc:picChg>
      </pc:sldChg>
      <pc:sldChg chg="addSp delSp modSp new mod modClrScheme chgLayout">
        <pc:chgData name="Svátek, Jaroslav" userId="b4d91d69-33ad-4280-9080-f9d3e9fd7db6" providerId="ADAL" clId="{08C919CB-A304-43A1-A02E-C6E27B4F6280}" dt="2023-11-29T20:40:16.887" v="561" actId="27614"/>
        <pc:sldMkLst>
          <pc:docMk/>
          <pc:sldMk cId="2966293949" sldId="303"/>
        </pc:sldMkLst>
        <pc:spChg chg="del">
          <ac:chgData name="Svátek, Jaroslav" userId="b4d91d69-33ad-4280-9080-f9d3e9fd7db6" providerId="ADAL" clId="{08C919CB-A304-43A1-A02E-C6E27B4F6280}" dt="2023-11-29T20:40:02.033" v="559" actId="700"/>
          <ac:spMkLst>
            <pc:docMk/>
            <pc:sldMk cId="2966293949" sldId="303"/>
            <ac:spMk id="2" creationId="{091CE405-C69F-3042-8C07-F9315FA5ECA7}"/>
          </ac:spMkLst>
        </pc:spChg>
        <pc:spChg chg="del">
          <ac:chgData name="Svátek, Jaroslav" userId="b4d91d69-33ad-4280-9080-f9d3e9fd7db6" providerId="ADAL" clId="{08C919CB-A304-43A1-A02E-C6E27B4F6280}" dt="2023-11-29T20:40:02.033" v="559" actId="700"/>
          <ac:spMkLst>
            <pc:docMk/>
            <pc:sldMk cId="2966293949" sldId="303"/>
            <ac:spMk id="3" creationId="{A1F4347A-F2E3-4474-9C1E-F651C5994755}"/>
          </ac:spMkLst>
        </pc:spChg>
        <pc:spChg chg="del">
          <ac:chgData name="Svátek, Jaroslav" userId="b4d91d69-33ad-4280-9080-f9d3e9fd7db6" providerId="ADAL" clId="{08C919CB-A304-43A1-A02E-C6E27B4F6280}" dt="2023-11-29T20:40:02.033" v="559" actId="700"/>
          <ac:spMkLst>
            <pc:docMk/>
            <pc:sldMk cId="2966293949" sldId="303"/>
            <ac:spMk id="4" creationId="{AD977D5E-FF8A-D20F-3493-B0263822EDA3}"/>
          </ac:spMkLst>
        </pc:spChg>
        <pc:picChg chg="add mod">
          <ac:chgData name="Svátek, Jaroslav" userId="b4d91d69-33ad-4280-9080-f9d3e9fd7db6" providerId="ADAL" clId="{08C919CB-A304-43A1-A02E-C6E27B4F6280}" dt="2023-11-29T20:40:16.887" v="561" actId="27614"/>
          <ac:picMkLst>
            <pc:docMk/>
            <pc:sldMk cId="2966293949" sldId="303"/>
            <ac:picMk id="6" creationId="{29B8BB53-AD34-022D-8438-5B73E9FDC651}"/>
          </ac:picMkLst>
        </pc:picChg>
      </pc:sldChg>
      <pc:sldChg chg="addSp modSp new mod ord">
        <pc:chgData name="Svátek, Jaroslav" userId="b4d91d69-33ad-4280-9080-f9d3e9fd7db6" providerId="ADAL" clId="{08C919CB-A304-43A1-A02E-C6E27B4F6280}" dt="2023-11-29T21:06:32.033" v="1001"/>
        <pc:sldMkLst>
          <pc:docMk/>
          <pc:sldMk cId="2935817071" sldId="304"/>
        </pc:sldMkLst>
        <pc:spChg chg="mod">
          <ac:chgData name="Svátek, Jaroslav" userId="b4d91d69-33ad-4280-9080-f9d3e9fd7db6" providerId="ADAL" clId="{08C919CB-A304-43A1-A02E-C6E27B4F6280}" dt="2023-11-29T20:50:58.275" v="768"/>
          <ac:spMkLst>
            <pc:docMk/>
            <pc:sldMk cId="2935817071" sldId="304"/>
            <ac:spMk id="2" creationId="{4EECA856-C3DD-59D5-83F7-5ACD28D04C85}"/>
          </ac:spMkLst>
        </pc:spChg>
        <pc:spChg chg="mod">
          <ac:chgData name="Svátek, Jaroslav" userId="b4d91d69-33ad-4280-9080-f9d3e9fd7db6" providerId="ADAL" clId="{08C919CB-A304-43A1-A02E-C6E27B4F6280}" dt="2023-11-29T21:02:31.875" v="999" actId="20577"/>
          <ac:spMkLst>
            <pc:docMk/>
            <pc:sldMk cId="2935817071" sldId="304"/>
            <ac:spMk id="3" creationId="{546A7ED6-83ED-4DCE-B236-A53BA732473C}"/>
          </ac:spMkLst>
        </pc:spChg>
        <pc:spChg chg="mod">
          <ac:chgData name="Svátek, Jaroslav" userId="b4d91d69-33ad-4280-9080-f9d3e9fd7db6" providerId="ADAL" clId="{08C919CB-A304-43A1-A02E-C6E27B4F6280}" dt="2023-11-29T21:06:32.033" v="1001"/>
          <ac:spMkLst>
            <pc:docMk/>
            <pc:sldMk cId="2935817071" sldId="304"/>
            <ac:spMk id="4" creationId="{2BC5CAE6-52CE-1B41-79FB-8AE314FE17B0}"/>
          </ac:spMkLst>
        </pc:spChg>
        <pc:picChg chg="add mod">
          <ac:chgData name="Svátek, Jaroslav" userId="b4d91d69-33ad-4280-9080-f9d3e9fd7db6" providerId="ADAL" clId="{08C919CB-A304-43A1-A02E-C6E27B4F6280}" dt="2023-11-29T21:01:07.763" v="974" actId="1076"/>
          <ac:picMkLst>
            <pc:docMk/>
            <pc:sldMk cId="2935817071" sldId="304"/>
            <ac:picMk id="3074" creationId="{F24F53A2-E312-C1F2-3035-0D173D724867}"/>
          </ac:picMkLst>
        </pc:picChg>
      </pc:sldChg>
      <pc:sldChg chg="addSp delSp modSp new mod">
        <pc:chgData name="Svátek, Jaroslav" userId="b4d91d69-33ad-4280-9080-f9d3e9fd7db6" providerId="ADAL" clId="{08C919CB-A304-43A1-A02E-C6E27B4F6280}" dt="2023-11-29T20:57:26.253" v="957" actId="20577"/>
        <pc:sldMkLst>
          <pc:docMk/>
          <pc:sldMk cId="3635065392" sldId="305"/>
        </pc:sldMkLst>
        <pc:spChg chg="mod">
          <ac:chgData name="Svátek, Jaroslav" userId="b4d91d69-33ad-4280-9080-f9d3e9fd7db6" providerId="ADAL" clId="{08C919CB-A304-43A1-A02E-C6E27B4F6280}" dt="2023-11-29T20:50:47.801" v="767" actId="20577"/>
          <ac:spMkLst>
            <pc:docMk/>
            <pc:sldMk cId="3635065392" sldId="305"/>
            <ac:spMk id="2" creationId="{B87C5BCF-ADE9-EC54-CF58-676E73D68CD4}"/>
          </ac:spMkLst>
        </pc:spChg>
        <pc:spChg chg="add del mod">
          <ac:chgData name="Svátek, Jaroslav" userId="b4d91d69-33ad-4280-9080-f9d3e9fd7db6" providerId="ADAL" clId="{08C919CB-A304-43A1-A02E-C6E27B4F6280}" dt="2023-11-29T20:57:26.253" v="957" actId="20577"/>
          <ac:spMkLst>
            <pc:docMk/>
            <pc:sldMk cId="3635065392" sldId="305"/>
            <ac:spMk id="3" creationId="{EE4574F6-59E2-B81F-9D85-4408D4DBBB33}"/>
          </ac:spMkLst>
        </pc:spChg>
        <pc:spChg chg="del">
          <ac:chgData name="Svátek, Jaroslav" userId="b4d91d69-33ad-4280-9080-f9d3e9fd7db6" providerId="ADAL" clId="{08C919CB-A304-43A1-A02E-C6E27B4F6280}" dt="2023-11-29T20:52:45.518" v="772"/>
          <ac:spMkLst>
            <pc:docMk/>
            <pc:sldMk cId="3635065392" sldId="305"/>
            <ac:spMk id="4" creationId="{DFFEED69-EB2C-305B-5EAB-9A80026D0ABF}"/>
          </ac:spMkLst>
        </pc:spChg>
        <pc:spChg chg="add del mod">
          <ac:chgData name="Svátek, Jaroslav" userId="b4d91d69-33ad-4280-9080-f9d3e9fd7db6" providerId="ADAL" clId="{08C919CB-A304-43A1-A02E-C6E27B4F6280}" dt="2023-11-29T20:54:07.176" v="775"/>
          <ac:spMkLst>
            <pc:docMk/>
            <pc:sldMk cId="3635065392" sldId="305"/>
            <ac:spMk id="5" creationId="{B11ECFC7-073B-9377-D1DA-A058A2E0F160}"/>
          </ac:spMkLst>
        </pc:spChg>
        <pc:spChg chg="add del mod">
          <ac:chgData name="Svátek, Jaroslav" userId="b4d91d69-33ad-4280-9080-f9d3e9fd7db6" providerId="ADAL" clId="{08C919CB-A304-43A1-A02E-C6E27B4F6280}" dt="2023-11-29T20:57:13.879" v="928" actId="478"/>
          <ac:spMkLst>
            <pc:docMk/>
            <pc:sldMk cId="3635065392" sldId="305"/>
            <ac:spMk id="6" creationId="{E881F786-0F4F-2C83-D46D-671DB35BB638}"/>
          </ac:spMkLst>
        </pc:spChg>
        <pc:picChg chg="add del mod">
          <ac:chgData name="Svátek, Jaroslav" userId="b4d91d69-33ad-4280-9080-f9d3e9fd7db6" providerId="ADAL" clId="{08C919CB-A304-43A1-A02E-C6E27B4F6280}" dt="2023-11-29T20:54:01.296" v="774" actId="478"/>
          <ac:picMkLst>
            <pc:docMk/>
            <pc:sldMk cId="3635065392" sldId="305"/>
            <ac:picMk id="2050" creationId="{CABFD5C0-8C23-110F-24B6-F124CEAE280A}"/>
          </ac:picMkLst>
        </pc:picChg>
        <pc:picChg chg="add mod">
          <ac:chgData name="Svátek, Jaroslav" userId="b4d91d69-33ad-4280-9080-f9d3e9fd7db6" providerId="ADAL" clId="{08C919CB-A304-43A1-A02E-C6E27B4F6280}" dt="2023-11-29T20:54:10.888" v="776" actId="1076"/>
          <ac:picMkLst>
            <pc:docMk/>
            <pc:sldMk cId="3635065392" sldId="305"/>
            <ac:picMk id="2052" creationId="{779E2243-FC38-87ED-B2F9-B199917AB6C6}"/>
          </ac:picMkLst>
        </pc:picChg>
        <pc:picChg chg="add del">
          <ac:chgData name="Svátek, Jaroslav" userId="b4d91d69-33ad-4280-9080-f9d3e9fd7db6" providerId="ADAL" clId="{08C919CB-A304-43A1-A02E-C6E27B4F6280}" dt="2023-11-29T20:57:14.932" v="929"/>
          <ac:picMkLst>
            <pc:docMk/>
            <pc:sldMk cId="3635065392" sldId="305"/>
            <ac:picMk id="2054" creationId="{A50D0A6B-A8D7-2901-DE75-151ADA5DE12D}"/>
          </ac:picMkLst>
        </pc:picChg>
      </pc:sldChg>
      <pc:sldChg chg="addSp modSp new mod modClrScheme chgLayout">
        <pc:chgData name="Svátek, Jaroslav" userId="b4d91d69-33ad-4280-9080-f9d3e9fd7db6" providerId="ADAL" clId="{08C919CB-A304-43A1-A02E-C6E27B4F6280}" dt="2023-11-29T21:39:53.372" v="1421" actId="20577"/>
        <pc:sldMkLst>
          <pc:docMk/>
          <pc:sldMk cId="2038101930" sldId="306"/>
        </pc:sldMkLst>
        <pc:spChg chg="add mod">
          <ac:chgData name="Svátek, Jaroslav" userId="b4d91d69-33ad-4280-9080-f9d3e9fd7db6" providerId="ADAL" clId="{08C919CB-A304-43A1-A02E-C6E27B4F6280}" dt="2023-11-29T21:37:06.333" v="1003" actId="700"/>
          <ac:spMkLst>
            <pc:docMk/>
            <pc:sldMk cId="2038101930" sldId="306"/>
            <ac:spMk id="2" creationId="{1AF4F997-624A-6ADC-172E-DFC330157F38}"/>
          </ac:spMkLst>
        </pc:spChg>
        <pc:spChg chg="add mod">
          <ac:chgData name="Svátek, Jaroslav" userId="b4d91d69-33ad-4280-9080-f9d3e9fd7db6" providerId="ADAL" clId="{08C919CB-A304-43A1-A02E-C6E27B4F6280}" dt="2023-11-29T21:39:53.372" v="1421" actId="20577"/>
          <ac:spMkLst>
            <pc:docMk/>
            <pc:sldMk cId="2038101930" sldId="306"/>
            <ac:spMk id="3" creationId="{87235B37-C765-ED4D-BF47-6E119BD9442E}"/>
          </ac:spMkLst>
        </pc:spChg>
      </pc:sldChg>
      <pc:sldChg chg="addSp delSp modSp new mod setBg">
        <pc:chgData name="Svátek, Jaroslav" userId="b4d91d69-33ad-4280-9080-f9d3e9fd7db6" providerId="ADAL" clId="{08C919CB-A304-43A1-A02E-C6E27B4F6280}" dt="2023-11-29T21:44:26.836" v="1473" actId="26606"/>
        <pc:sldMkLst>
          <pc:docMk/>
          <pc:sldMk cId="2636360019" sldId="307"/>
        </pc:sldMkLst>
        <pc:spChg chg="mod">
          <ac:chgData name="Svátek, Jaroslav" userId="b4d91d69-33ad-4280-9080-f9d3e9fd7db6" providerId="ADAL" clId="{08C919CB-A304-43A1-A02E-C6E27B4F6280}" dt="2023-11-29T21:44:26.836" v="1473" actId="26606"/>
          <ac:spMkLst>
            <pc:docMk/>
            <pc:sldMk cId="2636360019" sldId="307"/>
            <ac:spMk id="2" creationId="{308285AE-9646-1325-AAAA-2BAAA21E283A}"/>
          </ac:spMkLst>
        </pc:spChg>
        <pc:spChg chg="del">
          <ac:chgData name="Svátek, Jaroslav" userId="b4d91d69-33ad-4280-9080-f9d3e9fd7db6" providerId="ADAL" clId="{08C919CB-A304-43A1-A02E-C6E27B4F6280}" dt="2023-11-29T21:44:18.577" v="1472"/>
          <ac:spMkLst>
            <pc:docMk/>
            <pc:sldMk cId="2636360019" sldId="307"/>
            <ac:spMk id="3" creationId="{967CA0ED-7BA7-C2D4-B914-438E8413FCCA}"/>
          </ac:spMkLst>
        </pc:spChg>
        <pc:spChg chg="add">
          <ac:chgData name="Svátek, Jaroslav" userId="b4d91d69-33ad-4280-9080-f9d3e9fd7db6" providerId="ADAL" clId="{08C919CB-A304-43A1-A02E-C6E27B4F6280}" dt="2023-11-29T21:44:26.836" v="1473" actId="26606"/>
          <ac:spMkLst>
            <pc:docMk/>
            <pc:sldMk cId="2636360019" sldId="307"/>
            <ac:spMk id="8" creationId="{4317A36F-8487-08D0-F6F5-9416FA48FB58}"/>
          </ac:spMkLst>
        </pc:spChg>
        <pc:spChg chg="add">
          <ac:chgData name="Svátek, Jaroslav" userId="b4d91d69-33ad-4280-9080-f9d3e9fd7db6" providerId="ADAL" clId="{08C919CB-A304-43A1-A02E-C6E27B4F6280}" dt="2023-11-29T21:44:26.836" v="1473" actId="26606"/>
          <ac:spMkLst>
            <pc:docMk/>
            <pc:sldMk cId="2636360019" sldId="307"/>
            <ac:spMk id="11" creationId="{0D7B6173-1D58-48E2-83CF-37350F315F75}"/>
          </ac:spMkLst>
        </pc:spChg>
        <pc:spChg chg="add">
          <ac:chgData name="Svátek, Jaroslav" userId="b4d91d69-33ad-4280-9080-f9d3e9fd7db6" providerId="ADAL" clId="{08C919CB-A304-43A1-A02E-C6E27B4F6280}" dt="2023-11-29T21:44:26.836" v="1473" actId="26606"/>
          <ac:spMkLst>
            <pc:docMk/>
            <pc:sldMk cId="2636360019" sldId="307"/>
            <ac:spMk id="13" creationId="{35D813D1-BA6B-40B4-A101-04BB89445561}"/>
          </ac:spMkLst>
        </pc:spChg>
        <pc:spChg chg="add">
          <ac:chgData name="Svátek, Jaroslav" userId="b4d91d69-33ad-4280-9080-f9d3e9fd7db6" providerId="ADAL" clId="{08C919CB-A304-43A1-A02E-C6E27B4F6280}" dt="2023-11-29T21:44:26.836" v="1473" actId="26606"/>
          <ac:spMkLst>
            <pc:docMk/>
            <pc:sldMk cId="2636360019" sldId="307"/>
            <ac:spMk id="17" creationId="{21BDEC81-16A7-4451-B893-C15000083B77}"/>
          </ac:spMkLst>
        </pc:spChg>
        <pc:spChg chg="add">
          <ac:chgData name="Svátek, Jaroslav" userId="b4d91d69-33ad-4280-9080-f9d3e9fd7db6" providerId="ADAL" clId="{08C919CB-A304-43A1-A02E-C6E27B4F6280}" dt="2023-11-29T21:44:26.836" v="1473" actId="26606"/>
          <ac:spMkLst>
            <pc:docMk/>
            <pc:sldMk cId="2636360019" sldId="307"/>
            <ac:spMk id="19" creationId="{AEA3DFA5-2D7B-4989-8ED7-8321EC114CF1}"/>
          </ac:spMkLst>
        </pc:spChg>
        <pc:picChg chg="add mod">
          <ac:chgData name="Svátek, Jaroslav" userId="b4d91d69-33ad-4280-9080-f9d3e9fd7db6" providerId="ADAL" clId="{08C919CB-A304-43A1-A02E-C6E27B4F6280}" dt="2023-11-29T21:44:26.836" v="1473" actId="26606"/>
          <ac:picMkLst>
            <pc:docMk/>
            <pc:sldMk cId="2636360019" sldId="307"/>
            <ac:picMk id="4" creationId="{6729AE0D-C263-988D-80C1-E683FBF0EFE4}"/>
          </ac:picMkLst>
        </pc:picChg>
        <pc:picChg chg="add">
          <ac:chgData name="Svátek, Jaroslav" userId="b4d91d69-33ad-4280-9080-f9d3e9fd7db6" providerId="ADAL" clId="{08C919CB-A304-43A1-A02E-C6E27B4F6280}" dt="2023-11-29T21:44:26.836" v="1473" actId="26606"/>
          <ac:picMkLst>
            <pc:docMk/>
            <pc:sldMk cId="2636360019" sldId="307"/>
            <ac:picMk id="15" creationId="{B0DAC8FB-A162-44E3-A606-C855A03A5B09}"/>
          </ac:picMkLst>
        </pc:picChg>
      </pc:sldChg>
      <pc:sldChg chg="addSp modSp new mod">
        <pc:chgData name="Svátek, Jaroslav" userId="b4d91d69-33ad-4280-9080-f9d3e9fd7db6" providerId="ADAL" clId="{08C919CB-A304-43A1-A02E-C6E27B4F6280}" dt="2023-11-29T21:58:36.715" v="1496" actId="1076"/>
        <pc:sldMkLst>
          <pc:docMk/>
          <pc:sldMk cId="1228289583" sldId="308"/>
        </pc:sldMkLst>
        <pc:picChg chg="add mod">
          <ac:chgData name="Svátek, Jaroslav" userId="b4d91d69-33ad-4280-9080-f9d3e9fd7db6" providerId="ADAL" clId="{08C919CB-A304-43A1-A02E-C6E27B4F6280}" dt="2023-11-29T21:57:44.742" v="1492"/>
          <ac:picMkLst>
            <pc:docMk/>
            <pc:sldMk cId="1228289583" sldId="308"/>
            <ac:picMk id="2" creationId="{818F3B85-1DEF-AD31-FCD6-A80A10E15E1D}"/>
          </ac:picMkLst>
        </pc:picChg>
        <pc:picChg chg="add mod">
          <ac:chgData name="Svátek, Jaroslav" userId="b4d91d69-33ad-4280-9080-f9d3e9fd7db6" providerId="ADAL" clId="{08C919CB-A304-43A1-A02E-C6E27B4F6280}" dt="2023-11-29T21:58:36.715" v="1496" actId="1076"/>
          <ac:picMkLst>
            <pc:docMk/>
            <pc:sldMk cId="1228289583" sldId="308"/>
            <ac:picMk id="3" creationId="{F730012A-2FE3-2C49-03BE-CA4966012031}"/>
          </ac:picMkLst>
        </pc:picChg>
      </pc:sldChg>
      <pc:sldChg chg="modSp add del mod">
        <pc:chgData name="Svátek, Jaroslav" userId="b4d91d69-33ad-4280-9080-f9d3e9fd7db6" providerId="ADAL" clId="{08C919CB-A304-43A1-A02E-C6E27B4F6280}" dt="2023-11-29T21:53:17.958" v="1481" actId="47"/>
        <pc:sldMkLst>
          <pc:docMk/>
          <pc:sldMk cId="0" sldId="309"/>
        </pc:sldMkLst>
        <pc:spChg chg="mod">
          <ac:chgData name="Svátek, Jaroslav" userId="b4d91d69-33ad-4280-9080-f9d3e9fd7db6" providerId="ADAL" clId="{08C919CB-A304-43A1-A02E-C6E27B4F6280}" dt="2023-11-29T21:53:06.217" v="1479" actId="27636"/>
          <ac:spMkLst>
            <pc:docMk/>
            <pc:sldMk cId="0" sldId="309"/>
            <ac:spMk id="2" creationId="{00000000-0000-0000-0000-000000000000}"/>
          </ac:spMkLst>
        </pc:spChg>
        <pc:spChg chg="mod">
          <ac:chgData name="Svátek, Jaroslav" userId="b4d91d69-33ad-4280-9080-f9d3e9fd7db6" providerId="ADAL" clId="{08C919CB-A304-43A1-A02E-C6E27B4F6280}" dt="2023-11-29T21:53:06.241" v="1480" actId="27636"/>
          <ac:spMkLst>
            <pc:docMk/>
            <pc:sldMk cId="0" sldId="309"/>
            <ac:spMk id="3" creationId="{00000000-0000-0000-0000-000000000000}"/>
          </ac:spMkLst>
        </pc:spChg>
      </pc:sldChg>
      <pc:sldChg chg="addSp delSp modSp add">
        <pc:chgData name="Svátek, Jaroslav" userId="b4d91d69-33ad-4280-9080-f9d3e9fd7db6" providerId="ADAL" clId="{08C919CB-A304-43A1-A02E-C6E27B4F6280}" dt="2023-11-29T21:54:41.505" v="1490"/>
        <pc:sldMkLst>
          <pc:docMk/>
          <pc:sldMk cId="695956361" sldId="309"/>
        </pc:sldMkLst>
        <pc:spChg chg="add del mod">
          <ac:chgData name="Svátek, Jaroslav" userId="b4d91d69-33ad-4280-9080-f9d3e9fd7db6" providerId="ADAL" clId="{08C919CB-A304-43A1-A02E-C6E27B4F6280}" dt="2023-11-29T21:54:41.505" v="1490"/>
          <ac:spMkLst>
            <pc:docMk/>
            <pc:sldMk cId="695956361" sldId="309"/>
            <ac:spMk id="2" creationId="{3E2BD577-E96D-945E-4D90-4F0DADD7F3AB}"/>
          </ac:spMkLst>
        </pc:spChg>
        <pc:picChg chg="add mod">
          <ac:chgData name="Svátek, Jaroslav" userId="b4d91d69-33ad-4280-9080-f9d3e9fd7db6" providerId="ADAL" clId="{08C919CB-A304-43A1-A02E-C6E27B4F6280}" dt="2023-11-29T21:54:41.505" v="1490"/>
          <ac:picMkLst>
            <pc:docMk/>
            <pc:sldMk cId="695956361" sldId="309"/>
            <ac:picMk id="3" creationId="{3FF103A1-BF56-6765-BD9C-DFD62C87A0E2}"/>
          </ac:picMkLst>
        </pc:picChg>
        <pc:picChg chg="del">
          <ac:chgData name="Svátek, Jaroslav" userId="b4d91d69-33ad-4280-9080-f9d3e9fd7db6" providerId="ADAL" clId="{08C919CB-A304-43A1-A02E-C6E27B4F6280}" dt="2023-11-29T21:54:36.126" v="1489" actId="478"/>
          <ac:picMkLst>
            <pc:docMk/>
            <pc:sldMk cId="695956361" sldId="309"/>
            <ac:picMk id="2050" creationId="{00D2D083-5435-26CD-7447-1CBE7195344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D90D35-DF22-888A-31E4-FD63911A341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BB0E6C9-D4E3-F707-EA6A-DCE67C2A2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5EAC183-7272-EEFD-7C0B-C0D2564CFBDA}"/>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5" name="Zástupný symbol pro zápatí 4">
            <a:extLst>
              <a:ext uri="{FF2B5EF4-FFF2-40B4-BE49-F238E27FC236}">
                <a16:creationId xmlns:a16="http://schemas.microsoft.com/office/drawing/2014/main" id="{483E3EAB-50BE-BF57-F54A-A48D3CAEC85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46626E4-ED26-EB47-D4E9-B6700BFB50A2}"/>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90233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05D3F0-A550-3F40-A705-E1FAC2FC972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C809C85-7B44-A992-DB5D-E79135E43D1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EAB1A34-E963-CFB2-2B7F-B133BD29400E}"/>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5" name="Zástupný symbol pro zápatí 4">
            <a:extLst>
              <a:ext uri="{FF2B5EF4-FFF2-40B4-BE49-F238E27FC236}">
                <a16:creationId xmlns:a16="http://schemas.microsoft.com/office/drawing/2014/main" id="{712AB9D3-0F1F-0D7D-9BEB-705F17BE71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A7BB2AC-62E3-BF4B-21D3-8945059A1917}"/>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3002729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B3E7456-3C95-BDDA-D9F3-398A40B8C09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B3015A4-D955-83D1-CEDF-B3CD5DA8710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2DDA3A8-0E13-3DD5-92B6-53F2622CC1E9}"/>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5" name="Zástupný symbol pro zápatí 4">
            <a:extLst>
              <a:ext uri="{FF2B5EF4-FFF2-40B4-BE49-F238E27FC236}">
                <a16:creationId xmlns:a16="http://schemas.microsoft.com/office/drawing/2014/main" id="{27081CA9-A26E-B6C1-17FB-E6CD9CF5FB5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3F34884-98AC-8D01-7B13-188DBF261912}"/>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341226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25793-0C3F-6896-E735-51AF8FD7D10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68379C9-5D31-C0EB-5D37-91F922300FC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CB19A38-03FD-58A8-51D4-9A016BCF37F3}"/>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5" name="Zástupný symbol pro zápatí 4">
            <a:extLst>
              <a:ext uri="{FF2B5EF4-FFF2-40B4-BE49-F238E27FC236}">
                <a16:creationId xmlns:a16="http://schemas.microsoft.com/office/drawing/2014/main" id="{A273870E-A1A5-134E-B4C4-B85D4451B28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E4D0345-03DC-5E93-BBB2-5F3D3F84C115}"/>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99205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44A524-10F6-F170-7C34-C1B94D548A1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D1FED1F3-9BE5-A77B-7A8C-898B60CBA3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BF42C67-7BC6-3FC5-779D-9E82A96D3336}"/>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5" name="Zástupný symbol pro zápatí 4">
            <a:extLst>
              <a:ext uri="{FF2B5EF4-FFF2-40B4-BE49-F238E27FC236}">
                <a16:creationId xmlns:a16="http://schemas.microsoft.com/office/drawing/2014/main" id="{FBBCB055-7E3C-D3BA-7899-47FB20A83E5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6BF5549-DD5C-1E9D-5AE8-2F524EF381D1}"/>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82956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C09FE-388E-079F-BA98-8FA5FCD59FC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3E8E389-9485-1D72-D269-F0E3D506908A}"/>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827E216-A64D-6C22-85CB-74F6A190F34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7517F8E-DE92-490E-BBBE-04029850414F}"/>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6" name="Zástupný symbol pro zápatí 5">
            <a:extLst>
              <a:ext uri="{FF2B5EF4-FFF2-40B4-BE49-F238E27FC236}">
                <a16:creationId xmlns:a16="http://schemas.microsoft.com/office/drawing/2014/main" id="{5D5E811E-DA86-AD7B-7B9B-DFF6179CE26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1A5AF51-2BA5-5BE4-7C31-AC3DBE22F4D9}"/>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303654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F0F944-864B-11D5-7203-4148CE02961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60DAAFB0-38FF-2542-5709-45593FE23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B001BE2-FDCB-A95F-6163-4B0D1951DAE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1108175-310A-05F8-0CFA-49EE12CD13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91868B9-5783-5234-3CC3-ECE964E3AE2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D02330C-2390-E756-5D1D-6CC30FE0D593}"/>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8" name="Zástupný symbol pro zápatí 7">
            <a:extLst>
              <a:ext uri="{FF2B5EF4-FFF2-40B4-BE49-F238E27FC236}">
                <a16:creationId xmlns:a16="http://schemas.microsoft.com/office/drawing/2014/main" id="{CE0CE57D-D2A3-009E-14E9-1370686F202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B7A3EB2-BD34-830D-9B05-E697E92E39D5}"/>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354824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E84F18-502C-4AF4-122F-D8D4415F45D9}"/>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6A1D798-0577-64DD-5A12-E8D67957DBA0}"/>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4" name="Zástupný symbol pro zápatí 3">
            <a:extLst>
              <a:ext uri="{FF2B5EF4-FFF2-40B4-BE49-F238E27FC236}">
                <a16:creationId xmlns:a16="http://schemas.microsoft.com/office/drawing/2014/main" id="{B5560B3C-E185-187E-E3AF-FAB5451926B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9E1D760-6C52-D3BF-A311-2D4D79B2B374}"/>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1853732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7DA0A42-DEF6-A139-EDF0-525E742740DA}"/>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3" name="Zástupný symbol pro zápatí 2">
            <a:extLst>
              <a:ext uri="{FF2B5EF4-FFF2-40B4-BE49-F238E27FC236}">
                <a16:creationId xmlns:a16="http://schemas.microsoft.com/office/drawing/2014/main" id="{F1994414-3C9C-55B6-763C-91D57BED356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4E8FA956-FBC6-49F1-3004-A6139791A40A}"/>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261719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72BCDC-DC46-5975-2310-05EB265BD71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E5CBAED-41CF-2E22-7B46-2E46A280F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C9C9BB2-84B0-0DB2-06DB-3426CFC84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43BB9DF-AD5D-A927-D0EE-E9FE319F59C6}"/>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6" name="Zástupný symbol pro zápatí 5">
            <a:extLst>
              <a:ext uri="{FF2B5EF4-FFF2-40B4-BE49-F238E27FC236}">
                <a16:creationId xmlns:a16="http://schemas.microsoft.com/office/drawing/2014/main" id="{C280B5A3-DBE2-C471-19EF-5215A15245E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76D1764-D7CB-0388-BCB4-9BF0344987A5}"/>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411534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1A11BB-9696-7AB9-F23C-E6F14093BE9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534C090-8EB3-3C29-C112-36CDA899F8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DAD01BE-F677-0C4C-20A5-74FDE8A96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4C204F5-2F7F-B356-7BCF-0B676978D556}"/>
              </a:ext>
            </a:extLst>
          </p:cNvPr>
          <p:cNvSpPr>
            <a:spLocks noGrp="1"/>
          </p:cNvSpPr>
          <p:nvPr>
            <p:ph type="dt" sz="half" idx="10"/>
          </p:nvPr>
        </p:nvSpPr>
        <p:spPr/>
        <p:txBody>
          <a:bodyPr/>
          <a:lstStyle/>
          <a:p>
            <a:fld id="{842E2682-9D99-42BB-AB49-CE78D225A8F1}" type="datetimeFigureOut">
              <a:rPr lang="cs-CZ" smtClean="0"/>
              <a:t>29.11.2023</a:t>
            </a:fld>
            <a:endParaRPr lang="cs-CZ"/>
          </a:p>
        </p:txBody>
      </p:sp>
      <p:sp>
        <p:nvSpPr>
          <p:cNvPr id="6" name="Zástupný symbol pro zápatí 5">
            <a:extLst>
              <a:ext uri="{FF2B5EF4-FFF2-40B4-BE49-F238E27FC236}">
                <a16:creationId xmlns:a16="http://schemas.microsoft.com/office/drawing/2014/main" id="{CB646351-2018-C731-2945-D3340D9D963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D7556A9-AFCE-626C-975C-341FB38641CF}"/>
              </a:ext>
            </a:extLst>
          </p:cNvPr>
          <p:cNvSpPr>
            <a:spLocks noGrp="1"/>
          </p:cNvSpPr>
          <p:nvPr>
            <p:ph type="sldNum" sz="quarter" idx="12"/>
          </p:nvPr>
        </p:nvSpPr>
        <p:spPr/>
        <p:txBody>
          <a:bodyPr/>
          <a:lstStyle/>
          <a:p>
            <a:fld id="{814AD619-F05E-412A-8FD9-324A7ADCB214}" type="slidenum">
              <a:rPr lang="cs-CZ" smtClean="0"/>
              <a:t>‹#›</a:t>
            </a:fld>
            <a:endParaRPr lang="cs-CZ"/>
          </a:p>
        </p:txBody>
      </p:sp>
    </p:spTree>
    <p:extLst>
      <p:ext uri="{BB962C8B-B14F-4D97-AF65-F5344CB8AC3E}">
        <p14:creationId xmlns:p14="http://schemas.microsoft.com/office/powerpoint/2010/main" val="278860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38790EB-E082-AFD5-CEDB-66FB7C91F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D01D0CA-C8F1-B76F-ADFC-E5F32302F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B2D3B4C-AFD0-9BDF-8A65-62AF559A8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E2682-9D99-42BB-AB49-CE78D225A8F1}" type="datetimeFigureOut">
              <a:rPr lang="cs-CZ" smtClean="0"/>
              <a:t>29.11.2023</a:t>
            </a:fld>
            <a:endParaRPr lang="cs-CZ"/>
          </a:p>
        </p:txBody>
      </p:sp>
      <p:sp>
        <p:nvSpPr>
          <p:cNvPr id="5" name="Zástupný symbol pro zápatí 4">
            <a:extLst>
              <a:ext uri="{FF2B5EF4-FFF2-40B4-BE49-F238E27FC236}">
                <a16:creationId xmlns:a16="http://schemas.microsoft.com/office/drawing/2014/main" id="{16A113C2-169E-4BB7-DF8A-0A8A5C5D2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365B3AD-F41C-F91E-743F-84A6DD67B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AD619-F05E-412A-8FD9-324A7ADCB214}" type="slidenum">
              <a:rPr lang="cs-CZ" smtClean="0"/>
              <a:t>‹#›</a:t>
            </a:fld>
            <a:endParaRPr lang="cs-CZ"/>
          </a:p>
        </p:txBody>
      </p:sp>
    </p:spTree>
    <p:extLst>
      <p:ext uri="{BB962C8B-B14F-4D97-AF65-F5344CB8AC3E}">
        <p14:creationId xmlns:p14="http://schemas.microsoft.com/office/powerpoint/2010/main" val="3806295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C7D4C7-80DD-9EFB-900E-007E3AD0022A}"/>
              </a:ext>
            </a:extLst>
          </p:cNvPr>
          <p:cNvSpPr>
            <a:spLocks noGrp="1"/>
          </p:cNvSpPr>
          <p:nvPr>
            <p:ph type="ctrTitle"/>
          </p:nvPr>
        </p:nvSpPr>
        <p:spPr/>
        <p:txBody>
          <a:bodyPr>
            <a:normAutofit/>
          </a:bodyPr>
          <a:lstStyle/>
          <a:p>
            <a:r>
              <a:rPr lang="cs-CZ" sz="3200" b="1">
                <a:effectLst/>
                <a:latin typeface="Garamond" panose="02020404030301010803" pitchFamily="18" charset="0"/>
                <a:ea typeface="Times New Roman" panose="02020603050405020304" pitchFamily="18" charset="0"/>
              </a:rPr>
              <a:t>É</a:t>
            </a:r>
            <a:r>
              <a:rPr lang="fr-FR" sz="3200" b="1">
                <a:effectLst/>
                <a:latin typeface="Garamond" panose="02020404030301010803" pitchFamily="18" charset="0"/>
                <a:ea typeface="Times New Roman" panose="02020603050405020304" pitchFamily="18" charset="0"/>
              </a:rPr>
              <a:t>motion dans les récits de voyage au Moyen Âge</a:t>
            </a:r>
            <a:br>
              <a:rPr lang="cs-CZ" sz="3200">
                <a:effectLst/>
                <a:latin typeface="Times New Roman" panose="02020603050405020304" pitchFamily="18" charset="0"/>
                <a:ea typeface="Times New Roman" panose="02020603050405020304" pitchFamily="18" charset="0"/>
              </a:rPr>
            </a:br>
            <a:endParaRPr lang="cs-CZ" sz="3200"/>
          </a:p>
        </p:txBody>
      </p:sp>
      <p:sp>
        <p:nvSpPr>
          <p:cNvPr id="3" name="Podnadpis 2">
            <a:extLst>
              <a:ext uri="{FF2B5EF4-FFF2-40B4-BE49-F238E27FC236}">
                <a16:creationId xmlns:a16="http://schemas.microsoft.com/office/drawing/2014/main" id="{CA62A85A-8F44-6511-9013-96D64D395FC3}"/>
              </a:ext>
            </a:extLst>
          </p:cNvPr>
          <p:cNvSpPr>
            <a:spLocks noGrp="1"/>
          </p:cNvSpPr>
          <p:nvPr>
            <p:ph type="subTitle" idx="1"/>
          </p:nvPr>
        </p:nvSpPr>
        <p:spPr/>
        <p:txBody>
          <a:bodyPr/>
          <a:lstStyle/>
          <a:p>
            <a:r>
              <a:rPr lang="cs-CZ"/>
              <a:t>Jaroslav Svátek </a:t>
            </a:r>
          </a:p>
        </p:txBody>
      </p:sp>
      <p:pic>
        <p:nvPicPr>
          <p:cNvPr id="4" name="Picture 2" descr="C:\Users\Jaroslav\Documents\FFUK\Logo FF UK_všechny formáty\RGB\JPG\rgb1.jpg">
            <a:extLst>
              <a:ext uri="{FF2B5EF4-FFF2-40B4-BE49-F238E27FC236}">
                <a16:creationId xmlns:a16="http://schemas.microsoft.com/office/drawing/2014/main" id="{C73A0252-547B-3E6F-EE93-EDFECC94DCCD}"/>
              </a:ext>
            </a:extLst>
          </p:cNvPr>
          <p:cNvPicPr>
            <a:picLocks noChangeAspect="1" noChangeArrowheads="1"/>
          </p:cNvPicPr>
          <p:nvPr/>
        </p:nvPicPr>
        <p:blipFill>
          <a:blip r:embed="rId2" cstate="print"/>
          <a:srcRect/>
          <a:stretch>
            <a:fillRect/>
          </a:stretch>
        </p:blipFill>
        <p:spPr bwMode="auto">
          <a:xfrm>
            <a:off x="4525242" y="4665272"/>
            <a:ext cx="3421294" cy="1070365"/>
          </a:xfrm>
          <a:prstGeom prst="rect">
            <a:avLst/>
          </a:prstGeom>
          <a:noFill/>
        </p:spPr>
      </p:pic>
      <p:sp>
        <p:nvSpPr>
          <p:cNvPr id="6" name="TextovéPole 5">
            <a:extLst>
              <a:ext uri="{FF2B5EF4-FFF2-40B4-BE49-F238E27FC236}">
                <a16:creationId xmlns:a16="http://schemas.microsoft.com/office/drawing/2014/main" id="{80F50871-6B77-0455-80FA-AF315644E9DA}"/>
              </a:ext>
            </a:extLst>
          </p:cNvPr>
          <p:cNvSpPr txBox="1"/>
          <p:nvPr/>
        </p:nvSpPr>
        <p:spPr>
          <a:xfrm>
            <a:off x="4743355" y="4060587"/>
            <a:ext cx="6097554" cy="369332"/>
          </a:xfrm>
          <a:prstGeom prst="rect">
            <a:avLst/>
          </a:prstGeom>
          <a:noFill/>
        </p:spPr>
        <p:txBody>
          <a:bodyPr wrap="square">
            <a:spAutoFit/>
          </a:bodyPr>
          <a:lstStyle/>
          <a:p>
            <a:r>
              <a:rPr lang="cs-CZ"/>
              <a:t>jaroslav.svatek@ff.cuni.cz</a:t>
            </a:r>
          </a:p>
        </p:txBody>
      </p:sp>
    </p:spTree>
    <p:extLst>
      <p:ext uri="{BB962C8B-B14F-4D97-AF65-F5344CB8AC3E}">
        <p14:creationId xmlns:p14="http://schemas.microsoft.com/office/powerpoint/2010/main" val="196690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7B8B876-C42F-BA00-8F76-EC6B7B013F0C}"/>
              </a:ext>
            </a:extLst>
          </p:cNvPr>
          <p:cNvSpPr>
            <a:spLocks noGrp="1"/>
          </p:cNvSpPr>
          <p:nvPr>
            <p:ph type="title"/>
          </p:nvPr>
        </p:nvSpPr>
        <p:spPr/>
        <p:txBody>
          <a:bodyPr>
            <a:normAutofit/>
          </a:bodyPr>
          <a:lstStyle/>
          <a:p>
            <a:r>
              <a:rPr lang="fr-FR" sz="3200"/>
              <a:t>Plaque commémorative de Guillebert de Lannoy </a:t>
            </a:r>
            <a:br>
              <a:rPr lang="fr-FR" sz="3200"/>
            </a:br>
            <a:r>
              <a:rPr lang="fr-FR" sz="3200"/>
              <a:t>dans la basilique St. Martin de Hal (Belgique)</a:t>
            </a:r>
            <a:endParaRPr lang="cs-CZ" sz="3200"/>
          </a:p>
        </p:txBody>
      </p:sp>
      <p:sp>
        <p:nvSpPr>
          <p:cNvPr id="5" name="Zástupný obsah 4">
            <a:extLst>
              <a:ext uri="{FF2B5EF4-FFF2-40B4-BE49-F238E27FC236}">
                <a16:creationId xmlns:a16="http://schemas.microsoft.com/office/drawing/2014/main" id="{960B3486-01FC-9189-51D7-2110486AD92C}"/>
              </a:ext>
            </a:extLst>
          </p:cNvPr>
          <p:cNvSpPr>
            <a:spLocks noGrp="1"/>
          </p:cNvSpPr>
          <p:nvPr>
            <p:ph sz="half" idx="1"/>
          </p:nvPr>
        </p:nvSpPr>
        <p:spPr/>
        <p:txBody>
          <a:bodyPr/>
          <a:lstStyle/>
          <a:p>
            <a:r>
              <a:rPr lang="cs-CZ" sz="1800">
                <a:effectLst/>
                <a:latin typeface="Calibri" panose="020F0502020204030204" pitchFamily="34" charset="0"/>
                <a:ea typeface="Calibri" panose="020F0502020204030204" pitchFamily="34" charset="0"/>
                <a:cs typeface="Times New Roman" panose="02020603050405020304" pitchFamily="18" charset="0"/>
              </a:rPr>
              <a:t>En ceste capelle de Nostre Dame de Hal a fondé mes[sire] Guillebert de Lannoy, chevalier, seigneur de Willerval, de ses propres biens et amortis par bules du pape en  l’oneur de Dieu et de la Vierge Marie une messe perpetuele pour les pelerins qui se doibt celebrer par pretre de bonne vie cescum jour sur le grant autel apres le son de la cloke au point du jour. Et sont les mambours, fabrique et trezor de l’eglise ensemble la loi de la ville de Hal tenus et obligiés a lui et a ses hoirs, par letres d’ottroy du prince et par leurs lettres, de faire ledit service entretenir a tous jours as despens de laditte eglize. Et fu celebree la premiere messe le jour saint Pierre en aoust l’an .m.iiii</a:t>
            </a:r>
            <a:r>
              <a:rPr lang="cs-CZ" sz="1800" baseline="30000">
                <a:effectLst/>
                <a:latin typeface="Calibri" panose="020F0502020204030204" pitchFamily="34" charset="0"/>
                <a:ea typeface="Calibri" panose="020F0502020204030204" pitchFamily="34" charset="0"/>
                <a:cs typeface="Times New Roman" panose="02020603050405020304" pitchFamily="18" charset="0"/>
              </a:rPr>
              <a:t>c</a:t>
            </a:r>
            <a:r>
              <a:rPr lang="cs-CZ" sz="1800">
                <a:effectLst/>
                <a:latin typeface="Calibri" panose="020F0502020204030204" pitchFamily="34" charset="0"/>
                <a:ea typeface="Calibri" panose="020F0502020204030204" pitchFamily="34" charset="0"/>
                <a:cs typeface="Times New Roman" panose="02020603050405020304" pitchFamily="18" charset="0"/>
              </a:rPr>
              <a:t>.xxiii.</a:t>
            </a:r>
            <a:endParaRPr lang="cs-CZ"/>
          </a:p>
        </p:txBody>
      </p:sp>
      <p:pic>
        <p:nvPicPr>
          <p:cNvPr id="3" name="Picture 2">
            <a:extLst>
              <a:ext uri="{FF2B5EF4-FFF2-40B4-BE49-F238E27FC236}">
                <a16:creationId xmlns:a16="http://schemas.microsoft.com/office/drawing/2014/main" id="{3FF103A1-BF56-6765-BD9C-DFD62C87A0E2}"/>
              </a:ext>
            </a:extLst>
          </p:cNvPr>
          <p:cNvPicPr>
            <a:picLocks noGrp="1" noChangeAspect="1" noChangeArrowheads="1"/>
          </p:cNvPicPr>
          <p:nvPr>
            <p:ph sz="half" idx="2"/>
          </p:nvPr>
        </p:nvPicPr>
        <p:blipFill>
          <a:blip r:embed="rId2"/>
          <a:stretch>
            <a:fillRect/>
          </a:stretch>
        </p:blipFill>
        <p:spPr bwMode="auto">
          <a:xfrm>
            <a:off x="6954234" y="1825625"/>
            <a:ext cx="3617532" cy="4351338"/>
          </a:xfrm>
          <a:prstGeom prst="rect">
            <a:avLst/>
          </a:prstGeom>
          <a:noFill/>
          <a:ln w="9525">
            <a:noFill/>
            <a:miter lim="800000"/>
            <a:headEnd/>
            <a:tailEnd/>
          </a:ln>
          <a:effectLst/>
        </p:spPr>
      </p:pic>
    </p:spTree>
    <p:extLst>
      <p:ext uri="{BB962C8B-B14F-4D97-AF65-F5344CB8AC3E}">
        <p14:creationId xmlns:p14="http://schemas.microsoft.com/office/powerpoint/2010/main" val="69595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mapa, text, atlas&#10;&#10;Popis byl vytvořen automaticky">
            <a:extLst>
              <a:ext uri="{FF2B5EF4-FFF2-40B4-BE49-F238E27FC236}">
                <a16:creationId xmlns:a16="http://schemas.microsoft.com/office/drawing/2014/main" id="{C52109E3-90B6-59E8-8651-4B6BA14D8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820" y="0"/>
            <a:ext cx="8396360" cy="6858000"/>
          </a:xfrm>
          <a:prstGeom prst="rect">
            <a:avLst/>
          </a:prstGeom>
        </p:spPr>
      </p:pic>
    </p:spTree>
    <p:extLst>
      <p:ext uri="{BB962C8B-B14F-4D97-AF65-F5344CB8AC3E}">
        <p14:creationId xmlns:p14="http://schemas.microsoft.com/office/powerpoint/2010/main" val="411622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D813D1-BA6B-40B4-A101-04BB8944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1" name="Rectangle 20">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EA3DFA5-2D7B-4989-8ED7-8321EC11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Nadpis 4">
            <a:extLst>
              <a:ext uri="{FF2B5EF4-FFF2-40B4-BE49-F238E27FC236}">
                <a16:creationId xmlns:a16="http://schemas.microsoft.com/office/drawing/2014/main" id="{4E6424C5-980A-83D3-F13F-620B8D3628B2}"/>
              </a:ext>
            </a:extLst>
          </p:cNvPr>
          <p:cNvSpPr>
            <a:spLocks noGrp="1"/>
          </p:cNvSpPr>
          <p:nvPr>
            <p:ph type="title"/>
          </p:nvPr>
        </p:nvSpPr>
        <p:spPr>
          <a:xfrm>
            <a:off x="1191966" y="900622"/>
            <a:ext cx="3629555" cy="1893524"/>
          </a:xfrm>
        </p:spPr>
        <p:txBody>
          <a:bodyPr anchor="b">
            <a:normAutofit fontScale="90000"/>
          </a:bodyPr>
          <a:lstStyle/>
          <a:p>
            <a:r>
              <a:rPr lang="fr-FR" sz="4800"/>
              <a:t>Guillebert de Lannoy en « Tartarie »</a:t>
            </a:r>
            <a:endParaRPr lang="cs-CZ" sz="4800"/>
          </a:p>
        </p:txBody>
      </p:sp>
      <p:sp>
        <p:nvSpPr>
          <p:cNvPr id="12" name="Content Placeholder 11">
            <a:extLst>
              <a:ext uri="{FF2B5EF4-FFF2-40B4-BE49-F238E27FC236}">
                <a16:creationId xmlns:a16="http://schemas.microsoft.com/office/drawing/2014/main" id="{57A383E3-84FB-AB3E-CBB1-05EA182A7C7B}"/>
              </a:ext>
            </a:extLst>
          </p:cNvPr>
          <p:cNvSpPr>
            <a:spLocks noGrp="1"/>
          </p:cNvSpPr>
          <p:nvPr>
            <p:ph idx="1"/>
          </p:nvPr>
        </p:nvSpPr>
        <p:spPr>
          <a:xfrm>
            <a:off x="1191966" y="2965593"/>
            <a:ext cx="3629555" cy="2941544"/>
          </a:xfrm>
        </p:spPr>
        <p:txBody>
          <a:bodyPr>
            <a:normAutofit/>
          </a:bodyPr>
          <a:lstStyle/>
          <a:p>
            <a:r>
              <a:rPr lang="en-US" sz="1800"/>
              <a:t>Potvin, p. 60-61.</a:t>
            </a:r>
          </a:p>
        </p:txBody>
      </p:sp>
      <p:pic>
        <p:nvPicPr>
          <p:cNvPr id="8" name="Obrázek 7">
            <a:extLst>
              <a:ext uri="{FF2B5EF4-FFF2-40B4-BE49-F238E27FC236}">
                <a16:creationId xmlns:a16="http://schemas.microsoft.com/office/drawing/2014/main" id="{4F81B594-8C07-35FA-9705-76148E7D4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091869" y="2129076"/>
            <a:ext cx="6320441" cy="3051049"/>
          </a:xfrm>
          <a:prstGeom prst="rect">
            <a:avLst/>
          </a:prstGeom>
          <a:noFill/>
        </p:spPr>
      </p:pic>
      <p:pic>
        <p:nvPicPr>
          <p:cNvPr id="7" name="Zástupný obsah 6">
            <a:extLst>
              <a:ext uri="{FF2B5EF4-FFF2-40B4-BE49-F238E27FC236}">
                <a16:creationId xmlns:a16="http://schemas.microsoft.com/office/drawing/2014/main" id="{F73439B5-F9B6-ABCA-FB7A-2F14BD9C5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091869" y="297920"/>
            <a:ext cx="6320441" cy="1748805"/>
          </a:xfrm>
          <a:prstGeom prst="rect">
            <a:avLst/>
          </a:prstGeom>
          <a:noFill/>
        </p:spPr>
      </p:pic>
    </p:spTree>
    <p:extLst>
      <p:ext uri="{BB962C8B-B14F-4D97-AF65-F5344CB8AC3E}">
        <p14:creationId xmlns:p14="http://schemas.microsoft.com/office/powerpoint/2010/main" val="2516713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88C50C-FCD8-82D4-D581-E47CF4D1E777}"/>
              </a:ext>
            </a:extLst>
          </p:cNvPr>
          <p:cNvSpPr>
            <a:spLocks noGrp="1"/>
          </p:cNvSpPr>
          <p:nvPr>
            <p:ph type="title"/>
          </p:nvPr>
        </p:nvSpPr>
        <p:spPr>
          <a:xfrm>
            <a:off x="7272255" y="237613"/>
            <a:ext cx="4613954" cy="858090"/>
          </a:xfrm>
        </p:spPr>
        <p:txBody>
          <a:bodyPr>
            <a:normAutofit fontScale="90000"/>
          </a:bodyPr>
          <a:lstStyle/>
          <a:p>
            <a:r>
              <a:rPr lang="cs-CZ"/>
              <a:t>Guillebert de Lannoy</a:t>
            </a:r>
          </a:p>
        </p:txBody>
      </p:sp>
      <p:sp>
        <p:nvSpPr>
          <p:cNvPr id="3" name="Zástupný obsah 2">
            <a:extLst>
              <a:ext uri="{FF2B5EF4-FFF2-40B4-BE49-F238E27FC236}">
                <a16:creationId xmlns:a16="http://schemas.microsoft.com/office/drawing/2014/main" id="{CFFBE52D-4166-391E-4C29-0E8C5C9E3433}"/>
              </a:ext>
            </a:extLst>
          </p:cNvPr>
          <p:cNvSpPr>
            <a:spLocks noGrp="1"/>
          </p:cNvSpPr>
          <p:nvPr>
            <p:ph idx="1"/>
          </p:nvPr>
        </p:nvSpPr>
        <p:spPr>
          <a:xfrm>
            <a:off x="437008" y="1095703"/>
            <a:ext cx="5901647" cy="2540010"/>
          </a:xfrm>
        </p:spPr>
        <p:txBody>
          <a:bodyPr>
            <a:normAutofit fontScale="92500" lnSpcReduction="10000"/>
          </a:bodyPr>
          <a:lstStyle/>
          <a:p>
            <a:pPr>
              <a:lnSpc>
                <a:spcPct val="107000"/>
              </a:lnSpc>
              <a:spcAft>
                <a:spcPts val="800"/>
              </a:spcAft>
            </a:pPr>
            <a:r>
              <a:rPr lang="fr-FR" sz="2400">
                <a:effectLst/>
                <a:latin typeface="Calibri" panose="020F0502020204030204" pitchFamily="34" charset="0"/>
                <a:ea typeface="Calibri" panose="020F0502020204030204" pitchFamily="34" charset="0"/>
                <a:cs typeface="Times New Roman" panose="02020603050405020304" pitchFamily="18" charset="0"/>
              </a:rPr>
              <a:t>« À Nuremberg, j'ai été obligé de rester jusqu'à ce que la Diète soit terminée et qu'ils soient prêts à partir [pour la Bohême], afin de voyager plus loin avec Kaspar Schlick, qui se rendait en Bohême auprès de l'empereur, car sinon je n'aurais pas pu voyager sans courir un grave danger de mort</a:t>
            </a:r>
            <a:r>
              <a:rPr lang="cs-CZ" sz="2400">
                <a:effectLst/>
                <a:latin typeface="Calibri" panose="020F0502020204030204" pitchFamily="34" charset="0"/>
                <a:ea typeface="Calibri" panose="020F0502020204030204" pitchFamily="34" charset="0"/>
                <a:cs typeface="Times New Roman" panose="02020603050405020304" pitchFamily="18" charset="0"/>
              </a:rPr>
              <a:t>.</a:t>
            </a:r>
            <a:r>
              <a:rPr lang="fr-FR" sz="2400">
                <a:effectLst/>
                <a:latin typeface="Calibri" panose="020F0502020204030204" pitchFamily="34" charset="0"/>
                <a:ea typeface="Calibri" panose="020F0502020204030204" pitchFamily="34" charset="0"/>
                <a:cs typeface="Times New Roman" panose="02020603050405020304" pitchFamily="18" charset="0"/>
              </a:rPr>
              <a:t> »</a:t>
            </a:r>
            <a:r>
              <a:rPr lang="cs-CZ" sz="2400">
                <a:effectLst/>
                <a:latin typeface="Calibri" panose="020F0502020204030204" pitchFamily="34" charset="0"/>
                <a:ea typeface="Calibri" panose="020F0502020204030204" pitchFamily="34" charset="0"/>
                <a:cs typeface="Times New Roman" panose="02020603050405020304" pitchFamily="18" charset="0"/>
              </a:rPr>
              <a:t> </a:t>
            </a:r>
          </a:p>
          <a:p>
            <a:endParaRPr lang="cs-CZ"/>
          </a:p>
        </p:txBody>
      </p:sp>
      <p:pic>
        <p:nvPicPr>
          <p:cNvPr id="4" name="Zástupný symbol pro obsah 6" descr="SOAOTO_-_Folio_044V.jpg">
            <a:extLst>
              <a:ext uri="{FF2B5EF4-FFF2-40B4-BE49-F238E27FC236}">
                <a16:creationId xmlns:a16="http://schemas.microsoft.com/office/drawing/2014/main" id="{624B863E-D133-4D59-FF96-DCA4F300F563}"/>
              </a:ext>
            </a:extLst>
          </p:cNvPr>
          <p:cNvPicPr>
            <a:picLocks noChangeAspect="1"/>
          </p:cNvPicPr>
          <p:nvPr/>
        </p:nvPicPr>
        <p:blipFill>
          <a:blip r:embed="rId2"/>
          <a:stretch>
            <a:fillRect/>
          </a:stretch>
        </p:blipFill>
        <p:spPr>
          <a:xfrm>
            <a:off x="8242871" y="1223215"/>
            <a:ext cx="3643338" cy="5537873"/>
          </a:xfrm>
          <a:prstGeom prst="rect">
            <a:avLst/>
          </a:prstGeom>
        </p:spPr>
      </p:pic>
      <p:sp>
        <p:nvSpPr>
          <p:cNvPr id="6" name="Oválný popisek 7">
            <a:extLst>
              <a:ext uri="{FF2B5EF4-FFF2-40B4-BE49-F238E27FC236}">
                <a16:creationId xmlns:a16="http://schemas.microsoft.com/office/drawing/2014/main" id="{5AAFAE75-D193-0877-B26A-82BFF68F3B66}"/>
              </a:ext>
            </a:extLst>
          </p:cNvPr>
          <p:cNvSpPr/>
          <p:nvPr/>
        </p:nvSpPr>
        <p:spPr>
          <a:xfrm>
            <a:off x="6338655" y="1826281"/>
            <a:ext cx="4009969" cy="1492434"/>
          </a:xfrm>
          <a:prstGeom prst="wedgeEllipseCallout">
            <a:avLst>
              <a:gd name="adj1" fmla="val 51337"/>
              <a:gd name="adj2" fmla="val 46066"/>
            </a:avLst>
          </a:prstGeom>
          <a:solidFill>
            <a:schemeClr val="accent5">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lnSpc>
                <a:spcPct val="107000"/>
              </a:lnSpc>
              <a:spcAft>
                <a:spcPts val="800"/>
              </a:spcAft>
            </a:pPr>
            <a:r>
              <a:rPr lang="fr-FR" sz="1800">
                <a:effectLst/>
                <a:latin typeface="Calibri" panose="020F0502020204030204" pitchFamily="34" charset="0"/>
                <a:ea typeface="Calibri" panose="020F0502020204030204" pitchFamily="34" charset="0"/>
                <a:cs typeface="Times New Roman" panose="02020603050405020304" pitchFamily="18" charset="0"/>
              </a:rPr>
              <a:t>Entray oudit païs, mais j’en widay, en grant péril d’estre rué jus</a:t>
            </a:r>
            <a:r>
              <a:rPr lang="cs-CZ" sz="1800">
                <a:effectLst/>
                <a:latin typeface="Calibri" panose="020F0502020204030204" pitchFamily="34" charset="0"/>
                <a:ea typeface="Calibri" panose="020F0502020204030204" pitchFamily="34" charset="0"/>
                <a:cs typeface="Times New Roman" panose="02020603050405020304" pitchFamily="18" charset="0"/>
              </a:rPr>
              <a:t>.</a:t>
            </a:r>
            <a:r>
              <a:rPr lang="fr-FR" sz="1800">
                <a:effectLst/>
                <a:latin typeface="Calibri" panose="020F0502020204030204" pitchFamily="34" charset="0"/>
                <a:ea typeface="Calibri" panose="020F0502020204030204" pitchFamily="34" charset="0"/>
                <a:cs typeface="Times New Roman" panose="02020603050405020304" pitchFamily="18" charset="0"/>
              </a:rPr>
              <a:t> </a:t>
            </a:r>
            <a:r>
              <a:rPr lang="cs-CZ" sz="18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Nadpis 1">
            <a:extLst>
              <a:ext uri="{FF2B5EF4-FFF2-40B4-BE49-F238E27FC236}">
                <a16:creationId xmlns:a16="http://schemas.microsoft.com/office/drawing/2014/main" id="{9707443A-902C-9928-F9C6-E1B440DB65D2}"/>
              </a:ext>
            </a:extLst>
          </p:cNvPr>
          <p:cNvSpPr txBox="1">
            <a:spLocks/>
          </p:cNvSpPr>
          <p:nvPr/>
        </p:nvSpPr>
        <p:spPr>
          <a:xfrm>
            <a:off x="556270" y="280623"/>
            <a:ext cx="4613954" cy="8580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000"/>
              <a:t>Pero Tafur</a:t>
            </a:r>
          </a:p>
        </p:txBody>
      </p:sp>
      <p:pic>
        <p:nvPicPr>
          <p:cNvPr id="8" name="Picture 2" descr="A Short Tale of Knight Errantry: Pero Tafur - Times of Sicily">
            <a:extLst>
              <a:ext uri="{FF2B5EF4-FFF2-40B4-BE49-F238E27FC236}">
                <a16:creationId xmlns:a16="http://schemas.microsoft.com/office/drawing/2014/main" id="{8203582E-D854-C1F7-334D-782CC96C9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1" y="4069157"/>
            <a:ext cx="27813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66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B0C323-B1CD-2F12-61CF-B7B4A5273329}"/>
              </a:ext>
            </a:extLst>
          </p:cNvPr>
          <p:cNvSpPr>
            <a:spLocks noGrp="1"/>
          </p:cNvSpPr>
          <p:nvPr>
            <p:ph type="title"/>
          </p:nvPr>
        </p:nvSpPr>
        <p:spPr/>
        <p:txBody>
          <a:bodyPr/>
          <a:lstStyle/>
          <a:p>
            <a:r>
              <a:rPr lang="cs-CZ"/>
              <a:t>Enea Silvio Piccolomini (1451)</a:t>
            </a:r>
          </a:p>
        </p:txBody>
      </p:sp>
      <p:sp>
        <p:nvSpPr>
          <p:cNvPr id="5" name="TextovéPole 4">
            <a:extLst>
              <a:ext uri="{FF2B5EF4-FFF2-40B4-BE49-F238E27FC236}">
                <a16:creationId xmlns:a16="http://schemas.microsoft.com/office/drawing/2014/main" id="{2562600A-63F8-7277-BFE5-A37F5689DBDD}"/>
              </a:ext>
            </a:extLst>
          </p:cNvPr>
          <p:cNvSpPr txBox="1"/>
          <p:nvPr/>
        </p:nvSpPr>
        <p:spPr>
          <a:xfrm>
            <a:off x="4184597" y="1910877"/>
            <a:ext cx="7535333" cy="2050690"/>
          </a:xfrm>
          <a:prstGeom prst="rect">
            <a:avLst/>
          </a:prstGeom>
          <a:noFill/>
        </p:spPr>
        <p:txBody>
          <a:bodyPr wrap="square">
            <a:spAutoFit/>
          </a:bodyPr>
          <a:lstStyle/>
          <a:p>
            <a:pPr>
              <a:lnSpc>
                <a:spcPct val="107000"/>
              </a:lnSpc>
              <a:spcAft>
                <a:spcPts val="800"/>
              </a:spcAft>
            </a:pPr>
            <a:r>
              <a:rPr lang="cs-CZ" sz="2400">
                <a:effectLst/>
                <a:latin typeface="Calibri" panose="020F0502020204030204" pitchFamily="34" charset="0"/>
                <a:ea typeface="Calibri" panose="020F0502020204030204" pitchFamily="34" charset="0"/>
                <a:cs typeface="Times New Roman" panose="02020603050405020304" pitchFamily="18" charset="0"/>
              </a:rPr>
              <a:t>"</a:t>
            </a:r>
            <a:r>
              <a:rPr lang="fr-FR" sz="2400">
                <a:effectLst/>
                <a:latin typeface="Calibri" panose="020F0502020204030204" pitchFamily="34" charset="0"/>
                <a:ea typeface="Calibri" panose="020F0502020204030204" pitchFamily="34" charset="0"/>
                <a:cs typeface="Times New Roman" panose="02020603050405020304" pitchFamily="18" charset="0"/>
              </a:rPr>
              <a:t>Il me semblait que j'avais été parmi les barbares, au-delà des Sauromates et de l'Océan Glacial, parmi les mangeurs d'hommes ou les peuples monstrueux de l'Inde et de la Lybie (...) Quand je les avais quittés, il me semblait que je revenais des profondeurs de l'Enfer.</a:t>
            </a:r>
            <a:r>
              <a:rPr lang="cs-CZ" sz="240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050" name="Picture 2" descr="Pius II. – Wikipedie">
            <a:extLst>
              <a:ext uri="{FF2B5EF4-FFF2-40B4-BE49-F238E27FC236}">
                <a16:creationId xmlns:a16="http://schemas.microsoft.com/office/drawing/2014/main" id="{FEE1EF94-5AA3-27EA-AA26-EFF2587A85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10877"/>
            <a:ext cx="276743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4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A7C6AC-25D1-5DF1-EC44-8E77C10C4BC8}"/>
              </a:ext>
            </a:extLst>
          </p:cNvPr>
          <p:cNvSpPr>
            <a:spLocks noGrp="1"/>
          </p:cNvSpPr>
          <p:nvPr>
            <p:ph type="title"/>
          </p:nvPr>
        </p:nvSpPr>
        <p:spPr/>
        <p:txBody>
          <a:bodyPr/>
          <a:lstStyle/>
          <a:p>
            <a:r>
              <a:rPr lang="fr-FR"/>
              <a:t>C</a:t>
            </a:r>
            <a:r>
              <a:rPr lang="cs-CZ"/>
              <a:t>ontext</a:t>
            </a:r>
            <a:r>
              <a:rPr lang="fr-FR"/>
              <a:t>e historique</a:t>
            </a:r>
            <a:endParaRPr lang="cs-CZ"/>
          </a:p>
        </p:txBody>
      </p:sp>
      <p:pic>
        <p:nvPicPr>
          <p:cNvPr id="4" name="Zástupný symbol pro obsah 8" descr="Locator_Lands_of_the_Bohemian_Crown_within_the_Holy_Roman_Empire_(1618).svg.png">
            <a:extLst>
              <a:ext uri="{FF2B5EF4-FFF2-40B4-BE49-F238E27FC236}">
                <a16:creationId xmlns:a16="http://schemas.microsoft.com/office/drawing/2014/main" id="{7A47669E-CDFC-BE93-ED83-2C04F1AD6CB5}"/>
              </a:ext>
            </a:extLst>
          </p:cNvPr>
          <p:cNvPicPr>
            <a:picLocks noGrp="1" noChangeAspect="1"/>
          </p:cNvPicPr>
          <p:nvPr>
            <p:ph sz="half" idx="1"/>
          </p:nvPr>
        </p:nvPicPr>
        <p:blipFill>
          <a:blip r:embed="rId2"/>
          <a:stretch>
            <a:fillRect/>
          </a:stretch>
        </p:blipFill>
        <p:spPr>
          <a:xfrm>
            <a:off x="838199" y="1690688"/>
            <a:ext cx="4843409" cy="4409172"/>
          </a:xfrm>
          <a:prstGeom prst="rect">
            <a:avLst/>
          </a:prstGeom>
        </p:spPr>
      </p:pic>
      <p:sp>
        <p:nvSpPr>
          <p:cNvPr id="3" name="Zástupný obsah 2">
            <a:extLst>
              <a:ext uri="{FF2B5EF4-FFF2-40B4-BE49-F238E27FC236}">
                <a16:creationId xmlns:a16="http://schemas.microsoft.com/office/drawing/2014/main" id="{41402BDF-31B5-9CC8-114A-8743C9894FA8}"/>
              </a:ext>
            </a:extLst>
          </p:cNvPr>
          <p:cNvSpPr>
            <a:spLocks noGrp="1"/>
          </p:cNvSpPr>
          <p:nvPr>
            <p:ph sz="half" idx="2"/>
          </p:nvPr>
        </p:nvSpPr>
        <p:spPr/>
        <p:txBody>
          <a:bodyPr/>
          <a:lstStyle/>
          <a:p>
            <a:r>
              <a:rPr lang="fr-FR"/>
              <a:t>Guerres hussites </a:t>
            </a:r>
            <a:r>
              <a:rPr lang="cs-CZ"/>
              <a:t>1419</a:t>
            </a:r>
            <a:r>
              <a:rPr lang="fr-FR"/>
              <a:t>–</a:t>
            </a:r>
            <a:r>
              <a:rPr lang="cs-CZ"/>
              <a:t>1436</a:t>
            </a:r>
          </a:p>
          <a:p>
            <a:r>
              <a:rPr lang="cs-CZ"/>
              <a:t>J</a:t>
            </a:r>
            <a:r>
              <a:rPr lang="fr-FR"/>
              <a:t>e</a:t>
            </a:r>
            <a:r>
              <a:rPr lang="cs-CZ"/>
              <a:t>an Hus (ca. 1370</a:t>
            </a:r>
            <a:r>
              <a:rPr lang="fr-FR"/>
              <a:t>–</a:t>
            </a:r>
            <a:r>
              <a:rPr lang="cs-CZ"/>
              <a:t>1415)</a:t>
            </a:r>
          </a:p>
          <a:p>
            <a:r>
              <a:rPr lang="cs-CZ"/>
              <a:t>Concil</a:t>
            </a:r>
            <a:r>
              <a:rPr lang="fr-FR"/>
              <a:t>e</a:t>
            </a:r>
            <a:r>
              <a:rPr lang="cs-CZ"/>
              <a:t> </a:t>
            </a:r>
            <a:r>
              <a:rPr lang="fr-FR"/>
              <a:t>de</a:t>
            </a:r>
            <a:r>
              <a:rPr lang="cs-CZ"/>
              <a:t> Constance</a:t>
            </a:r>
          </a:p>
          <a:p>
            <a:r>
              <a:rPr lang="cs-CZ"/>
              <a:t>Hussites = Utraquist</a:t>
            </a:r>
            <a:r>
              <a:rPr lang="fr-FR"/>
              <a:t>e</a:t>
            </a:r>
            <a:r>
              <a:rPr lang="cs-CZ"/>
              <a:t>s (</a:t>
            </a:r>
            <a:r>
              <a:rPr lang="cs-CZ" i="1"/>
              <a:t>sub utraque specie</a:t>
            </a:r>
            <a:r>
              <a:rPr lang="cs-CZ"/>
              <a:t>)</a:t>
            </a:r>
          </a:p>
          <a:p>
            <a:r>
              <a:rPr lang="cs-CZ"/>
              <a:t>Radica</a:t>
            </a:r>
            <a:r>
              <a:rPr lang="fr-FR"/>
              <a:t>ux</a:t>
            </a:r>
            <a:r>
              <a:rPr lang="cs-CZ"/>
              <a:t> – </a:t>
            </a:r>
            <a:r>
              <a:rPr lang="fr-FR"/>
              <a:t>la ville de </a:t>
            </a:r>
            <a:r>
              <a:rPr lang="cs-CZ"/>
              <a:t>Tábor</a:t>
            </a:r>
          </a:p>
          <a:p>
            <a:r>
              <a:rPr lang="cs-CZ"/>
              <a:t>Concil</a:t>
            </a:r>
            <a:r>
              <a:rPr lang="fr-FR"/>
              <a:t>e</a:t>
            </a:r>
            <a:r>
              <a:rPr lang="cs-CZ"/>
              <a:t> </a:t>
            </a:r>
            <a:r>
              <a:rPr lang="fr-FR"/>
              <a:t>de</a:t>
            </a:r>
            <a:r>
              <a:rPr lang="cs-CZ"/>
              <a:t> B</a:t>
            </a:r>
            <a:r>
              <a:rPr lang="fr-FR"/>
              <a:t>â</a:t>
            </a:r>
            <a:r>
              <a:rPr lang="cs-CZ"/>
              <a:t>le</a:t>
            </a:r>
          </a:p>
          <a:p>
            <a:r>
              <a:rPr lang="cs-CZ" i="1"/>
              <a:t>Compactata</a:t>
            </a:r>
          </a:p>
        </p:txBody>
      </p:sp>
    </p:spTree>
    <p:extLst>
      <p:ext uri="{BB962C8B-B14F-4D97-AF65-F5344CB8AC3E}">
        <p14:creationId xmlns:p14="http://schemas.microsoft.com/office/powerpoint/2010/main" val="2435630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Křížové+výpravy+proti+heretikům.jpg"/>
          <p:cNvPicPr>
            <a:picLocks noGrp="1" noChangeAspect="1"/>
          </p:cNvPicPr>
          <p:nvPr>
            <p:ph idx="4294967295"/>
          </p:nvPr>
        </p:nvPicPr>
        <p:blipFill rotWithShape="1">
          <a:blip r:embed="rId2"/>
          <a:srcRect l="2589" t="8699" r="-2589" b="-8699"/>
          <a:stretch/>
        </p:blipFill>
        <p:spPr>
          <a:xfrm>
            <a:off x="3619500" y="649288"/>
            <a:ext cx="8572500" cy="6429375"/>
          </a:xfrm>
        </p:spPr>
      </p:pic>
      <p:sp>
        <p:nvSpPr>
          <p:cNvPr id="2" name="TextovéPole 1">
            <a:extLst>
              <a:ext uri="{FF2B5EF4-FFF2-40B4-BE49-F238E27FC236}">
                <a16:creationId xmlns:a16="http://schemas.microsoft.com/office/drawing/2014/main" id="{7909F538-4FC1-0421-D39B-ABE1F41D94CC}"/>
              </a:ext>
            </a:extLst>
          </p:cNvPr>
          <p:cNvSpPr txBox="1"/>
          <p:nvPr/>
        </p:nvSpPr>
        <p:spPr>
          <a:xfrm>
            <a:off x="277402" y="955764"/>
            <a:ext cx="3342097" cy="3416320"/>
          </a:xfrm>
          <a:prstGeom prst="rect">
            <a:avLst/>
          </a:prstGeom>
          <a:noFill/>
        </p:spPr>
        <p:txBody>
          <a:bodyPr wrap="square" rtlCol="0">
            <a:spAutoFit/>
          </a:bodyPr>
          <a:lstStyle/>
          <a:p>
            <a:r>
              <a:rPr lang="fr-FR" sz="2400"/>
              <a:t>Croisades contre </a:t>
            </a:r>
          </a:p>
          <a:p>
            <a:r>
              <a:rPr lang="fr-FR" sz="2400"/>
              <a:t>les h</a:t>
            </a:r>
            <a:r>
              <a:rPr lang="cs-CZ" sz="2400"/>
              <a:t>ussites</a:t>
            </a:r>
          </a:p>
          <a:p>
            <a:endParaRPr lang="cs-CZ" sz="2400"/>
          </a:p>
          <a:p>
            <a:r>
              <a:rPr lang="cs-CZ" sz="2400"/>
              <a:t>1420</a:t>
            </a:r>
          </a:p>
          <a:p>
            <a:r>
              <a:rPr lang="cs-CZ" sz="2400"/>
              <a:t>1421</a:t>
            </a:r>
          </a:p>
          <a:p>
            <a:r>
              <a:rPr lang="cs-CZ" sz="2400"/>
              <a:t>1422</a:t>
            </a:r>
          </a:p>
          <a:p>
            <a:r>
              <a:rPr lang="cs-CZ" sz="2400"/>
              <a:t>1426</a:t>
            </a:r>
          </a:p>
          <a:p>
            <a:r>
              <a:rPr lang="cs-CZ" sz="2400"/>
              <a:t>1427</a:t>
            </a:r>
          </a:p>
          <a:p>
            <a:r>
              <a:rPr lang="cs-CZ" sz="2400"/>
              <a:t>1431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8238A-E74D-D86F-2137-5241F0383E53}"/>
              </a:ext>
            </a:extLst>
          </p:cNvPr>
          <p:cNvSpPr>
            <a:spLocks noGrp="1"/>
          </p:cNvSpPr>
          <p:nvPr>
            <p:ph type="title"/>
          </p:nvPr>
        </p:nvSpPr>
        <p:spPr/>
        <p:txBody>
          <a:bodyPr/>
          <a:lstStyle/>
          <a:p>
            <a:r>
              <a:rPr lang="cs-CZ"/>
              <a:t>Guillebert de Lannoy (1386</a:t>
            </a:r>
            <a:r>
              <a:rPr lang="fr-FR"/>
              <a:t>–</a:t>
            </a:r>
            <a:r>
              <a:rPr lang="cs-CZ"/>
              <a:t>1462)</a:t>
            </a:r>
          </a:p>
        </p:txBody>
      </p:sp>
      <p:sp>
        <p:nvSpPr>
          <p:cNvPr id="3" name="Zástupný obsah 2">
            <a:extLst>
              <a:ext uri="{FF2B5EF4-FFF2-40B4-BE49-F238E27FC236}">
                <a16:creationId xmlns:a16="http://schemas.microsoft.com/office/drawing/2014/main" id="{BFB53E36-D774-63F2-BB91-8F431D52D37B}"/>
              </a:ext>
            </a:extLst>
          </p:cNvPr>
          <p:cNvSpPr>
            <a:spLocks noGrp="1"/>
          </p:cNvSpPr>
          <p:nvPr>
            <p:ph sz="half" idx="1"/>
          </p:nvPr>
        </p:nvSpPr>
        <p:spPr/>
        <p:txBody>
          <a:bodyPr/>
          <a:lstStyle/>
          <a:p>
            <a:r>
              <a:rPr lang="fr-FR"/>
              <a:t>Noble de la </a:t>
            </a:r>
            <a:r>
              <a:rPr lang="cs-CZ"/>
              <a:t>Fland</a:t>
            </a:r>
            <a:r>
              <a:rPr lang="fr-FR"/>
              <a:t>re</a:t>
            </a:r>
            <a:endParaRPr lang="cs-CZ"/>
          </a:p>
          <a:p>
            <a:r>
              <a:rPr lang="fr-FR"/>
              <a:t>s</a:t>
            </a:r>
            <a:r>
              <a:rPr lang="cs-CZ"/>
              <a:t>ervice </a:t>
            </a:r>
            <a:r>
              <a:rPr lang="fr-FR"/>
              <a:t>à la cour de Bourgogne </a:t>
            </a:r>
            <a:r>
              <a:rPr lang="cs-CZ"/>
              <a:t>(Philipp</a:t>
            </a:r>
            <a:r>
              <a:rPr lang="fr-FR"/>
              <a:t>e</a:t>
            </a:r>
            <a:r>
              <a:rPr lang="cs-CZ"/>
              <a:t> </a:t>
            </a:r>
            <a:r>
              <a:rPr lang="fr-FR"/>
              <a:t>le Bon</a:t>
            </a:r>
            <a:r>
              <a:rPr lang="cs-CZ"/>
              <a:t>)</a:t>
            </a:r>
          </a:p>
          <a:p>
            <a:r>
              <a:rPr lang="fr-FR"/>
              <a:t>Voyages</a:t>
            </a:r>
            <a:r>
              <a:rPr lang="cs-CZ"/>
              <a:t>: </a:t>
            </a:r>
            <a:r>
              <a:rPr lang="fr-FR"/>
              <a:t>Terre Sainte </a:t>
            </a:r>
            <a:r>
              <a:rPr lang="cs-CZ"/>
              <a:t>(3x), Égypt</a:t>
            </a:r>
            <a:r>
              <a:rPr lang="fr-FR"/>
              <a:t>e</a:t>
            </a:r>
            <a:r>
              <a:rPr lang="cs-CZ"/>
              <a:t>, Espagne, P</a:t>
            </a:r>
            <a:r>
              <a:rPr lang="fr-FR"/>
              <a:t>ays </a:t>
            </a:r>
            <a:r>
              <a:rPr lang="cs-CZ"/>
              <a:t>Balt</a:t>
            </a:r>
            <a:r>
              <a:rPr lang="fr-FR"/>
              <a:t>es</a:t>
            </a:r>
            <a:r>
              <a:rPr lang="cs-CZ"/>
              <a:t>, </a:t>
            </a:r>
            <a:r>
              <a:rPr lang="fr-FR"/>
              <a:t>Îles britanniques</a:t>
            </a:r>
            <a:r>
              <a:rPr lang="cs-CZ"/>
              <a:t>…</a:t>
            </a:r>
          </a:p>
          <a:p>
            <a:r>
              <a:rPr lang="fr-FR"/>
              <a:t>Oeuvre: </a:t>
            </a:r>
            <a:r>
              <a:rPr lang="cs-CZ" i="1"/>
              <a:t>Voyages et ambassades</a:t>
            </a:r>
          </a:p>
          <a:p>
            <a:r>
              <a:rPr lang="cs-CZ"/>
              <a:t>Ed</a:t>
            </a:r>
            <a:r>
              <a:rPr lang="fr-FR"/>
              <a:t>. </a:t>
            </a:r>
            <a:r>
              <a:rPr lang="cs-CZ"/>
              <a:t>Potvin </a:t>
            </a:r>
            <a:r>
              <a:rPr lang="fr-FR"/>
              <a:t>e</a:t>
            </a:r>
            <a:r>
              <a:rPr lang="cs-CZ"/>
              <a:t>n 1878</a:t>
            </a:r>
          </a:p>
        </p:txBody>
      </p:sp>
      <p:pic>
        <p:nvPicPr>
          <p:cNvPr id="4" name="Zástupný symbol pro obsah 5" descr="Lannoy_fr_I_tit-page-001.jpg">
            <a:extLst>
              <a:ext uri="{FF2B5EF4-FFF2-40B4-BE49-F238E27FC236}">
                <a16:creationId xmlns:a16="http://schemas.microsoft.com/office/drawing/2014/main" id="{9F5276F3-B82D-DD42-C3D4-78AAE02D7742}"/>
              </a:ext>
            </a:extLst>
          </p:cNvPr>
          <p:cNvPicPr>
            <a:picLocks noGrp="1" noChangeAspect="1"/>
          </p:cNvPicPr>
          <p:nvPr>
            <p:ph sz="half" idx="2"/>
          </p:nvPr>
        </p:nvPicPr>
        <p:blipFill>
          <a:blip r:embed="rId2"/>
          <a:stretch>
            <a:fillRect/>
          </a:stretch>
        </p:blipFill>
        <p:spPr>
          <a:xfrm>
            <a:off x="6172202" y="1904773"/>
            <a:ext cx="5764658" cy="4707168"/>
          </a:xfrm>
          <a:prstGeom prst="rect">
            <a:avLst/>
          </a:prstGeom>
        </p:spPr>
      </p:pic>
      <p:pic>
        <p:nvPicPr>
          <p:cNvPr id="5" name="Zástupný symbol pro obsah 6" descr="SOAOTO_-_Folio_044V.jpg">
            <a:extLst>
              <a:ext uri="{FF2B5EF4-FFF2-40B4-BE49-F238E27FC236}">
                <a16:creationId xmlns:a16="http://schemas.microsoft.com/office/drawing/2014/main" id="{BEA508EE-D7F3-3615-95D4-4C64867E9224}"/>
              </a:ext>
            </a:extLst>
          </p:cNvPr>
          <p:cNvPicPr>
            <a:picLocks noChangeAspect="1"/>
          </p:cNvPicPr>
          <p:nvPr/>
        </p:nvPicPr>
        <p:blipFill>
          <a:blip r:embed="rId3"/>
          <a:stretch>
            <a:fillRect/>
          </a:stretch>
        </p:blipFill>
        <p:spPr>
          <a:xfrm>
            <a:off x="10834206" y="246059"/>
            <a:ext cx="1039188" cy="1579566"/>
          </a:xfrm>
          <a:prstGeom prst="rect">
            <a:avLst/>
          </a:prstGeom>
        </p:spPr>
      </p:pic>
    </p:spTree>
    <p:extLst>
      <p:ext uri="{BB962C8B-B14F-4D97-AF65-F5344CB8AC3E}">
        <p14:creationId xmlns:p14="http://schemas.microsoft.com/office/powerpoint/2010/main" val="2695603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BC6079-5E55-ECE7-1E61-79A3010FE0E5}"/>
              </a:ext>
            </a:extLst>
          </p:cNvPr>
          <p:cNvSpPr>
            <a:spLocks noGrp="1"/>
          </p:cNvSpPr>
          <p:nvPr>
            <p:ph type="title"/>
          </p:nvPr>
        </p:nvSpPr>
        <p:spPr/>
        <p:txBody>
          <a:bodyPr/>
          <a:lstStyle/>
          <a:p>
            <a:r>
              <a:rPr lang="cs-CZ"/>
              <a:t>Pero Tafur (ca</a:t>
            </a:r>
            <a:r>
              <a:rPr lang="fr-FR"/>
              <a:t>.</a:t>
            </a:r>
            <a:r>
              <a:rPr lang="cs-CZ"/>
              <a:t> 1410</a:t>
            </a:r>
            <a:r>
              <a:rPr lang="fr-FR"/>
              <a:t>–</a:t>
            </a:r>
            <a:r>
              <a:rPr lang="cs-CZ"/>
              <a:t>1484)</a:t>
            </a:r>
          </a:p>
        </p:txBody>
      </p:sp>
      <p:sp>
        <p:nvSpPr>
          <p:cNvPr id="3" name="Zástupný obsah 2">
            <a:extLst>
              <a:ext uri="{FF2B5EF4-FFF2-40B4-BE49-F238E27FC236}">
                <a16:creationId xmlns:a16="http://schemas.microsoft.com/office/drawing/2014/main" id="{28AB3ED9-F3E7-91E5-5C2D-DC16601A9F9F}"/>
              </a:ext>
            </a:extLst>
          </p:cNvPr>
          <p:cNvSpPr>
            <a:spLocks noGrp="1"/>
          </p:cNvSpPr>
          <p:nvPr>
            <p:ph sz="half" idx="1"/>
          </p:nvPr>
        </p:nvSpPr>
        <p:spPr>
          <a:xfrm>
            <a:off x="605329" y="1960562"/>
            <a:ext cx="5181600" cy="4351338"/>
          </a:xfrm>
        </p:spPr>
        <p:txBody>
          <a:bodyPr>
            <a:normAutofit lnSpcReduction="10000"/>
          </a:bodyPr>
          <a:lstStyle/>
          <a:p>
            <a:r>
              <a:rPr lang="fr-FR"/>
              <a:t>Chevalier de l’</a:t>
            </a:r>
            <a:r>
              <a:rPr lang="cs-CZ"/>
              <a:t>Andal</a:t>
            </a:r>
            <a:r>
              <a:rPr lang="fr-FR"/>
              <a:t>o</a:t>
            </a:r>
            <a:r>
              <a:rPr lang="cs-CZ"/>
              <a:t>usi</a:t>
            </a:r>
            <a:r>
              <a:rPr lang="fr-FR"/>
              <a:t>e</a:t>
            </a:r>
            <a:r>
              <a:rPr lang="cs-CZ"/>
              <a:t> (</a:t>
            </a:r>
            <a:r>
              <a:rPr lang="fr-FR"/>
              <a:t>Cordoue</a:t>
            </a:r>
            <a:r>
              <a:rPr lang="cs-CZ"/>
              <a:t>)</a:t>
            </a:r>
          </a:p>
          <a:p>
            <a:r>
              <a:rPr lang="fr-FR"/>
              <a:t>Voyageait</a:t>
            </a:r>
            <a:r>
              <a:rPr lang="cs-CZ"/>
              <a:t> 1435-1439</a:t>
            </a:r>
          </a:p>
          <a:p>
            <a:r>
              <a:rPr lang="fr-FR"/>
              <a:t>Oeuvre: </a:t>
            </a:r>
            <a:r>
              <a:rPr lang="cs-CZ" i="1"/>
              <a:t>Anda</a:t>
            </a:r>
            <a:r>
              <a:rPr lang="fr-FR" i="1"/>
              <a:t>nças é viajes</a:t>
            </a:r>
            <a:endParaRPr lang="fr-FR"/>
          </a:p>
          <a:p>
            <a:r>
              <a:rPr lang="fr-FR"/>
              <a:t>éd: Jiménez de la Espada (1876), Pérez Priego (2012) etc...</a:t>
            </a:r>
          </a:p>
          <a:p>
            <a:r>
              <a:rPr lang="fr-FR"/>
              <a:t>Traductions: </a:t>
            </a:r>
            <a:r>
              <a:rPr lang="fr-FR" i="1"/>
              <a:t>Travels and Adventures </a:t>
            </a:r>
            <a:r>
              <a:rPr lang="cs-CZ"/>
              <a:t>(1926; online)</a:t>
            </a:r>
            <a:r>
              <a:rPr lang="fr-FR"/>
              <a:t>; </a:t>
            </a:r>
            <a:r>
              <a:rPr lang="fr-FR" i="1"/>
              <a:t>Aventures et voyages </a:t>
            </a:r>
            <a:r>
              <a:rPr lang="fr-FR"/>
              <a:t>2022 (J. Paviot)</a:t>
            </a:r>
            <a:endParaRPr lang="cs-CZ"/>
          </a:p>
          <a:p>
            <a:endParaRPr lang="cs-CZ"/>
          </a:p>
        </p:txBody>
      </p:sp>
      <p:pic>
        <p:nvPicPr>
          <p:cNvPr id="5" name="Zástupný obsah 5" descr="Obsah obrázku mapa&#10;&#10;Popis byl vytvořen automaticky">
            <a:extLst>
              <a:ext uri="{FF2B5EF4-FFF2-40B4-BE49-F238E27FC236}">
                <a16:creationId xmlns:a16="http://schemas.microsoft.com/office/drawing/2014/main" id="{54F62B3E-54C7-43F1-658A-E515A21C58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86929" y="3208713"/>
            <a:ext cx="6151102" cy="3103187"/>
          </a:xfrm>
          <a:prstGeom prst="rect">
            <a:avLst/>
          </a:prstGeom>
        </p:spPr>
      </p:pic>
      <p:pic>
        <p:nvPicPr>
          <p:cNvPr id="6" name="Picture 2" descr="A Short Tale of Knight Errantry: Pero Tafur - Times of Sicily">
            <a:extLst>
              <a:ext uri="{FF2B5EF4-FFF2-40B4-BE49-F238E27FC236}">
                <a16:creationId xmlns:a16="http://schemas.microsoft.com/office/drawing/2014/main" id="{0F31C9DA-2300-7DA7-2738-0DEE90B0A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731" y="246616"/>
            <a:ext cx="27813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60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B45C545-11D6-8B43-6B34-BB5B204154F7}"/>
              </a:ext>
            </a:extLst>
          </p:cNvPr>
          <p:cNvSpPr>
            <a:spLocks noGrp="1"/>
          </p:cNvSpPr>
          <p:nvPr>
            <p:ph type="title"/>
          </p:nvPr>
        </p:nvSpPr>
        <p:spPr/>
        <p:txBody>
          <a:bodyPr/>
          <a:lstStyle/>
          <a:p>
            <a:r>
              <a:rPr lang="cs-CZ"/>
              <a:t>En</a:t>
            </a:r>
            <a:r>
              <a:rPr lang="fr-FR"/>
              <a:t>ée </a:t>
            </a:r>
            <a:r>
              <a:rPr lang="cs-CZ"/>
              <a:t>Silvio Piccolomini (1405-1464)</a:t>
            </a:r>
          </a:p>
        </p:txBody>
      </p:sp>
      <p:sp>
        <p:nvSpPr>
          <p:cNvPr id="7" name="Zástupný obsah 6">
            <a:extLst>
              <a:ext uri="{FF2B5EF4-FFF2-40B4-BE49-F238E27FC236}">
                <a16:creationId xmlns:a16="http://schemas.microsoft.com/office/drawing/2014/main" id="{0F889414-CA12-34A4-088E-DE35E019CBAA}"/>
              </a:ext>
            </a:extLst>
          </p:cNvPr>
          <p:cNvSpPr>
            <a:spLocks noGrp="1"/>
          </p:cNvSpPr>
          <p:nvPr>
            <p:ph sz="half" idx="2"/>
          </p:nvPr>
        </p:nvSpPr>
        <p:spPr>
          <a:xfrm>
            <a:off x="3554858" y="1825625"/>
            <a:ext cx="7798942" cy="3794339"/>
          </a:xfrm>
        </p:spPr>
        <p:txBody>
          <a:bodyPr>
            <a:normAutofit/>
          </a:bodyPr>
          <a:lstStyle/>
          <a:p>
            <a:r>
              <a:rPr lang="fr-FR"/>
              <a:t>Depuis </a:t>
            </a:r>
            <a:r>
              <a:rPr lang="cs-CZ"/>
              <a:t>1458 p</a:t>
            </a:r>
            <a:r>
              <a:rPr lang="fr-FR"/>
              <a:t>a</a:t>
            </a:r>
            <a:r>
              <a:rPr lang="cs-CZ"/>
              <a:t>pe Pi</a:t>
            </a:r>
            <a:r>
              <a:rPr lang="fr-FR"/>
              <a:t>e</a:t>
            </a:r>
            <a:r>
              <a:rPr lang="cs-CZ"/>
              <a:t> II</a:t>
            </a:r>
          </a:p>
          <a:p>
            <a:r>
              <a:rPr lang="cs-CZ"/>
              <a:t>Ambassad</a:t>
            </a:r>
            <a:r>
              <a:rPr lang="fr-FR"/>
              <a:t>eu</a:t>
            </a:r>
            <a:r>
              <a:rPr lang="cs-CZ"/>
              <a:t>r </a:t>
            </a:r>
            <a:r>
              <a:rPr lang="fr-FR"/>
              <a:t>au </a:t>
            </a:r>
            <a:r>
              <a:rPr lang="cs-CZ"/>
              <a:t>service </a:t>
            </a:r>
            <a:r>
              <a:rPr lang="fr-FR"/>
              <a:t>du l’e</a:t>
            </a:r>
            <a:r>
              <a:rPr lang="cs-CZ"/>
              <a:t>mper</a:t>
            </a:r>
            <a:r>
              <a:rPr lang="fr-FR"/>
              <a:t>eu</a:t>
            </a:r>
            <a:r>
              <a:rPr lang="cs-CZ"/>
              <a:t>r Fr</a:t>
            </a:r>
            <a:r>
              <a:rPr lang="fr-FR"/>
              <a:t>é</a:t>
            </a:r>
            <a:r>
              <a:rPr lang="cs-CZ"/>
              <a:t>d</a:t>
            </a:r>
            <a:r>
              <a:rPr lang="fr-FR"/>
              <a:t>é</a:t>
            </a:r>
            <a:r>
              <a:rPr lang="cs-CZ"/>
              <a:t>ric III</a:t>
            </a:r>
          </a:p>
          <a:p>
            <a:r>
              <a:rPr lang="fr-FR"/>
              <a:t>e</a:t>
            </a:r>
            <a:r>
              <a:rPr lang="cs-CZ"/>
              <a:t>n 1451 mission </a:t>
            </a:r>
            <a:r>
              <a:rPr lang="fr-FR"/>
              <a:t>en Bohême</a:t>
            </a:r>
            <a:endParaRPr lang="cs-CZ"/>
          </a:p>
          <a:p>
            <a:r>
              <a:rPr lang="fr-FR"/>
              <a:t>oeuvre</a:t>
            </a:r>
            <a:r>
              <a:rPr lang="cs-CZ"/>
              <a:t>: </a:t>
            </a:r>
            <a:r>
              <a:rPr lang="cs-CZ" i="1"/>
              <a:t>Lettr</a:t>
            </a:r>
            <a:r>
              <a:rPr lang="fr-FR" i="1"/>
              <a:t>e</a:t>
            </a:r>
            <a:r>
              <a:rPr lang="cs-CZ" i="1"/>
              <a:t> </a:t>
            </a:r>
            <a:r>
              <a:rPr lang="fr-FR" i="1"/>
              <a:t>à</a:t>
            </a:r>
            <a:r>
              <a:rPr lang="cs-CZ" i="1"/>
              <a:t> Juan Carvajal </a:t>
            </a:r>
            <a:r>
              <a:rPr lang="cs-CZ"/>
              <a:t>(21</a:t>
            </a:r>
            <a:r>
              <a:rPr lang="fr-FR" baseline="30000"/>
              <a:t>er</a:t>
            </a:r>
            <a:r>
              <a:rPr lang="cs-CZ"/>
              <a:t> </a:t>
            </a:r>
            <a:r>
              <a:rPr lang="fr-FR"/>
              <a:t>août </a:t>
            </a:r>
            <a:r>
              <a:rPr lang="cs-CZ"/>
              <a:t>1451)</a:t>
            </a:r>
            <a:endParaRPr lang="cs-CZ" i="1"/>
          </a:p>
          <a:p>
            <a:r>
              <a:rPr lang="fr-FR"/>
              <a:t>éd</a:t>
            </a:r>
            <a:r>
              <a:rPr lang="cs-CZ"/>
              <a:t>: R. Wolkan, </a:t>
            </a:r>
            <a:r>
              <a:rPr lang="cs-CZ" i="1"/>
              <a:t>Briefwechsel…</a:t>
            </a:r>
            <a:r>
              <a:rPr lang="cs-CZ"/>
              <a:t>, t. III-1, p. 22-57</a:t>
            </a:r>
          </a:p>
          <a:p>
            <a:r>
              <a:rPr lang="cs-CZ"/>
              <a:t>Analys</a:t>
            </a:r>
            <a:r>
              <a:rPr lang="fr-FR"/>
              <a:t>é par</a:t>
            </a:r>
            <a:r>
              <a:rPr lang="cs-CZ"/>
              <a:t>: H. Kaminsky, </a:t>
            </a:r>
            <a:r>
              <a:rPr lang="cs-CZ" i="1"/>
              <a:t>Pius II among the Taborites</a:t>
            </a:r>
            <a:r>
              <a:rPr lang="cs-CZ"/>
              <a:t>, Church History 28/3, 1959, p. 3-31 </a:t>
            </a:r>
          </a:p>
        </p:txBody>
      </p:sp>
      <p:pic>
        <p:nvPicPr>
          <p:cNvPr id="8" name="Picture 2" descr="Pius II. – Wikipedie">
            <a:extLst>
              <a:ext uri="{FF2B5EF4-FFF2-40B4-BE49-F238E27FC236}">
                <a16:creationId xmlns:a16="http://schemas.microsoft.com/office/drawing/2014/main" id="{7DD8AD9A-2AD6-22CD-A98F-CC333E14D41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07592" y="1825625"/>
            <a:ext cx="1923112" cy="302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94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B0375E-02E4-F325-3332-BD9535C9490B}"/>
              </a:ext>
            </a:extLst>
          </p:cNvPr>
          <p:cNvSpPr>
            <a:spLocks noGrp="1"/>
          </p:cNvSpPr>
          <p:nvPr>
            <p:ph type="title"/>
          </p:nvPr>
        </p:nvSpPr>
        <p:spPr/>
        <p:txBody>
          <a:bodyPr/>
          <a:lstStyle/>
          <a:p>
            <a:r>
              <a:rPr lang="cs-CZ"/>
              <a:t>Bertrandon de la Broqui</a:t>
            </a:r>
            <a:r>
              <a:rPr lang="fr-FR"/>
              <a:t>ère (1432–1433)</a:t>
            </a:r>
            <a:endParaRPr lang="cs-CZ"/>
          </a:p>
        </p:txBody>
      </p:sp>
      <p:pic>
        <p:nvPicPr>
          <p:cNvPr id="4" name="Zástupný obsah 3">
            <a:extLst>
              <a:ext uri="{FF2B5EF4-FFF2-40B4-BE49-F238E27FC236}">
                <a16:creationId xmlns:a16="http://schemas.microsoft.com/office/drawing/2014/main" id="{4E69BF50-7300-74B7-F918-FEF611E869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2439" y="1825625"/>
            <a:ext cx="10367121" cy="4351338"/>
          </a:xfrm>
          <a:prstGeom prst="rect">
            <a:avLst/>
          </a:prstGeom>
          <a:noFill/>
          <a:ln>
            <a:noFill/>
          </a:ln>
        </p:spPr>
      </p:pic>
    </p:spTree>
    <p:extLst>
      <p:ext uri="{BB962C8B-B14F-4D97-AF65-F5344CB8AC3E}">
        <p14:creationId xmlns:p14="http://schemas.microsoft.com/office/powerpoint/2010/main" val="463814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a:extLst>
              <a:ext uri="{FF2B5EF4-FFF2-40B4-BE49-F238E27FC236}">
                <a16:creationId xmlns:a16="http://schemas.microsoft.com/office/drawing/2014/main" id="{038E7747-D90E-F322-882B-923D79A4F095}"/>
              </a:ext>
            </a:extLst>
          </p:cNvPr>
          <p:cNvGraphicFramePr>
            <a:graphicFrameLocks noChangeAspect="1"/>
          </p:cNvGraphicFramePr>
          <p:nvPr>
            <p:extLst>
              <p:ext uri="{D42A27DB-BD31-4B8C-83A1-F6EECF244321}">
                <p14:modId xmlns:p14="http://schemas.microsoft.com/office/powerpoint/2010/main" val="1026364462"/>
              </p:ext>
            </p:extLst>
          </p:nvPr>
        </p:nvGraphicFramePr>
        <p:xfrm>
          <a:off x="184150" y="485775"/>
          <a:ext cx="10868025" cy="6365875"/>
        </p:xfrm>
        <a:graphic>
          <a:graphicData uri="http://schemas.openxmlformats.org/presentationml/2006/ole">
            <mc:AlternateContent xmlns:mc="http://schemas.openxmlformats.org/markup-compatibility/2006">
              <mc:Choice xmlns:v="urn:schemas-microsoft-com:vml" Requires="v">
                <p:oleObj name="Worksheet" r:id="rId2" imgW="7839202" imgH="4590921" progId="Excel.Sheet.12">
                  <p:embed/>
                </p:oleObj>
              </mc:Choice>
              <mc:Fallback>
                <p:oleObj name="Worksheet" r:id="rId2" imgW="7839202" imgH="4590921" progId="Excel.Sheet.12">
                  <p:embed/>
                  <p:pic>
                    <p:nvPicPr>
                      <p:cNvPr id="14" name="Objekt 13">
                        <a:extLst>
                          <a:ext uri="{FF2B5EF4-FFF2-40B4-BE49-F238E27FC236}">
                            <a16:creationId xmlns:a16="http://schemas.microsoft.com/office/drawing/2014/main" id="{038E7747-D90E-F322-882B-923D79A4F095}"/>
                          </a:ext>
                        </a:extLst>
                      </p:cNvPr>
                      <p:cNvPicPr/>
                      <p:nvPr/>
                    </p:nvPicPr>
                    <p:blipFill>
                      <a:blip r:embed="rId3"/>
                      <a:stretch>
                        <a:fillRect/>
                      </a:stretch>
                    </p:blipFill>
                    <p:spPr>
                      <a:xfrm>
                        <a:off x="184150" y="485775"/>
                        <a:ext cx="10868025" cy="6365875"/>
                      </a:xfrm>
                      <a:prstGeom prst="rect">
                        <a:avLst/>
                      </a:prstGeom>
                    </p:spPr>
                  </p:pic>
                </p:oleObj>
              </mc:Fallback>
            </mc:AlternateContent>
          </a:graphicData>
        </a:graphic>
      </p:graphicFrame>
    </p:spTree>
    <p:extLst>
      <p:ext uri="{BB962C8B-B14F-4D97-AF65-F5344CB8AC3E}">
        <p14:creationId xmlns:p14="http://schemas.microsoft.com/office/powerpoint/2010/main" val="2041709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storik Pavel Soukup, autor knihy Jan Hus, život a smrt kazatele | Plus">
            <a:extLst>
              <a:ext uri="{FF2B5EF4-FFF2-40B4-BE49-F238E27FC236}">
                <a16:creationId xmlns:a16="http://schemas.microsoft.com/office/drawing/2014/main" id="{D0498574-FC06-D9B2-53F5-481A7904032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199" y="1690688"/>
            <a:ext cx="4694121" cy="312789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1A538309-04B9-B413-9224-D241C2965B69}"/>
              </a:ext>
            </a:extLst>
          </p:cNvPr>
          <p:cNvSpPr>
            <a:spLocks noGrp="1"/>
          </p:cNvSpPr>
          <p:nvPr>
            <p:ph type="title"/>
          </p:nvPr>
        </p:nvSpPr>
        <p:spPr/>
        <p:txBody>
          <a:bodyPr/>
          <a:lstStyle/>
          <a:p>
            <a:endParaRPr lang="cs-CZ"/>
          </a:p>
        </p:txBody>
      </p:sp>
      <p:pic>
        <p:nvPicPr>
          <p:cNvPr id="5" name="Zástupný symbol pro obsah 6" descr="SOAOTO_-_Folio_044V.jpg">
            <a:extLst>
              <a:ext uri="{FF2B5EF4-FFF2-40B4-BE49-F238E27FC236}">
                <a16:creationId xmlns:a16="http://schemas.microsoft.com/office/drawing/2014/main" id="{DAA94F1C-E966-C6A0-EDD3-7FF319DFA525}"/>
              </a:ext>
            </a:extLst>
          </p:cNvPr>
          <p:cNvPicPr>
            <a:picLocks noGrp="1" noChangeAspect="1"/>
          </p:cNvPicPr>
          <p:nvPr>
            <p:ph sz="half" idx="2"/>
          </p:nvPr>
        </p:nvPicPr>
        <p:blipFill>
          <a:blip r:embed="rId3"/>
          <a:stretch>
            <a:fillRect/>
          </a:stretch>
        </p:blipFill>
        <p:spPr>
          <a:xfrm>
            <a:off x="7334250" y="1829594"/>
            <a:ext cx="2857500" cy="4343400"/>
          </a:xfrm>
          <a:prstGeom prst="rect">
            <a:avLst/>
          </a:prstGeom>
        </p:spPr>
      </p:pic>
      <p:sp>
        <p:nvSpPr>
          <p:cNvPr id="6" name="Oválný popisek 7">
            <a:extLst>
              <a:ext uri="{FF2B5EF4-FFF2-40B4-BE49-F238E27FC236}">
                <a16:creationId xmlns:a16="http://schemas.microsoft.com/office/drawing/2014/main" id="{20C8A82C-ECC8-4B8C-5C0A-BC6F6C22DD74}"/>
              </a:ext>
            </a:extLst>
          </p:cNvPr>
          <p:cNvSpPr/>
          <p:nvPr/>
        </p:nvSpPr>
        <p:spPr>
          <a:xfrm>
            <a:off x="4040118" y="886236"/>
            <a:ext cx="4786335" cy="2542764"/>
          </a:xfrm>
          <a:prstGeom prst="wedgeEllipseCallout">
            <a:avLst>
              <a:gd name="adj1" fmla="val 51337"/>
              <a:gd name="adj2" fmla="val 46066"/>
            </a:avLst>
          </a:prstGeom>
        </p:spPr>
        <p:style>
          <a:lnRef idx="1">
            <a:schemeClr val="dk1"/>
          </a:lnRef>
          <a:fillRef idx="2">
            <a:schemeClr val="dk1"/>
          </a:fillRef>
          <a:effectRef idx="1">
            <a:schemeClr val="dk1"/>
          </a:effectRef>
          <a:fontRef idx="minor">
            <a:schemeClr val="dk1"/>
          </a:fontRef>
        </p:style>
        <p:txBody>
          <a:bodyPr rtlCol="0" anchor="ctr"/>
          <a:lstStyle/>
          <a:p>
            <a:pPr algn="ctr"/>
            <a:r>
              <a:rPr lang="cs-CZ">
                <a:latin typeface="Calibri" panose="020F0502020204030204" pitchFamily="34" charset="0"/>
                <a:ea typeface="Calibri" panose="020F0502020204030204" pitchFamily="34" charset="0"/>
                <a:cs typeface="Times New Roman" panose="02020603050405020304" pitchFamily="18" charset="0"/>
              </a:rPr>
              <a:t>„</a:t>
            </a:r>
            <a:r>
              <a:rPr lang="fr-FR">
                <a:latin typeface="Calibri" panose="020F0502020204030204" pitchFamily="34" charset="0"/>
                <a:ea typeface="Calibri" panose="020F0502020204030204" pitchFamily="34" charset="0"/>
                <a:cs typeface="Times New Roman" panose="02020603050405020304" pitchFamily="18" charset="0"/>
              </a:rPr>
              <a:t>Estoit alors t</a:t>
            </a:r>
            <a:r>
              <a:rPr lang="cs-CZ">
                <a:latin typeface="Calibri" panose="020F0502020204030204" pitchFamily="34" charset="0"/>
                <a:ea typeface="Calibri" panose="020F0502020204030204" pitchFamily="34" charset="0"/>
                <a:cs typeface="Times New Roman" panose="02020603050405020304" pitchFamily="18" charset="0"/>
              </a:rPr>
              <a:t>out le ro</a:t>
            </a:r>
            <a:r>
              <a:rPr lang="fr-FR">
                <a:latin typeface="Calibri" panose="020F0502020204030204" pitchFamily="34" charset="0"/>
                <a:ea typeface="Calibri" panose="020F0502020204030204" pitchFamily="34" charset="0"/>
                <a:cs typeface="Times New Roman" panose="02020603050405020304" pitchFamily="18" charset="0"/>
              </a:rPr>
              <a:t>yaulme, pour l’occasion d’un homme prescheur, nommé Housse, en division l’un contre l’autre, et faisoient guerre grant partie des nobles contre le roy et la royne.</a:t>
            </a:r>
            <a:r>
              <a:rPr lang="cs-CZ">
                <a:latin typeface="Calibri" panose="020F0502020204030204" pitchFamily="34" charset="0"/>
                <a:ea typeface="Calibri" panose="020F0502020204030204" pitchFamily="34" charset="0"/>
                <a:cs typeface="Times New Roman" panose="02020603050405020304" pitchFamily="18" charset="0"/>
              </a:rPr>
              <a:t>" </a:t>
            </a:r>
          </a:p>
          <a:p>
            <a:pPr algn="ctr"/>
            <a:endParaRPr lang="cs-CZ" dirty="0"/>
          </a:p>
        </p:txBody>
      </p:sp>
    </p:spTree>
    <p:extLst>
      <p:ext uri="{BB962C8B-B14F-4D97-AF65-F5344CB8AC3E}">
        <p14:creationId xmlns:p14="http://schemas.microsoft.com/office/powerpoint/2010/main" val="366816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CE5D87-BA8D-2988-C877-95E95A45FBC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E0A7BC5-D3C7-7B29-66AC-2E8BB0C0962B}"/>
              </a:ext>
            </a:extLst>
          </p:cNvPr>
          <p:cNvSpPr>
            <a:spLocks noGrp="1"/>
          </p:cNvSpPr>
          <p:nvPr>
            <p:ph sz="half" idx="1"/>
          </p:nvPr>
        </p:nvSpPr>
        <p:spPr>
          <a:xfrm>
            <a:off x="838200" y="1825625"/>
            <a:ext cx="5181600" cy="3451742"/>
          </a:xfrm>
        </p:spPr>
        <p:txBody>
          <a:bodyPr>
            <a:normAutofit fontScale="77500" lnSpcReduction="20000"/>
          </a:bodyPr>
          <a:lstStyle/>
          <a:p>
            <a:pPr algn="just"/>
            <a:r>
              <a:rPr lang="cs-CZ" sz="2800" b="1">
                <a:effectLst/>
                <a:latin typeface="Calibri" panose="020F0502020204030204" pitchFamily="34" charset="0"/>
                <a:ea typeface="Calibri" panose="020F0502020204030204" pitchFamily="34" charset="0"/>
                <a:cs typeface="Times New Roman" panose="02020603050405020304" pitchFamily="18" charset="0"/>
              </a:rPr>
              <a:t>Pero Tafur</a:t>
            </a:r>
            <a:r>
              <a:rPr lang="cs-CZ" sz="280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fr-FR" sz="2800">
                <a:effectLst/>
                <a:latin typeface="Calibri" panose="020F0502020204030204" pitchFamily="34" charset="0"/>
                <a:ea typeface="Calibri" panose="020F0502020204030204" pitchFamily="34" charset="0"/>
                <a:cs typeface="Times New Roman" panose="02020603050405020304" pitchFamily="18" charset="0"/>
              </a:rPr>
              <a:t>Il me semble aussi que l'hérésie n'a nullement été exterminée, car il existe des montagnes et des forteresses élevées appartenant aux Taborites, ainsi qu'un château qu'ils appellent Tabor. Les gens persistent dans leurs erreurs, et la plus grande partie du royaume se range de leur côté, surtout les femmes, car il y a communauté d'épouses, mais je crois que c'est pour satisfaire leurs désirs, comme je l'ai aussi entendu dire</a:t>
            </a:r>
            <a:r>
              <a:rPr lang="cs-CZ" sz="2800">
                <a:effectLst/>
                <a:latin typeface="Calibri" panose="020F0502020204030204" pitchFamily="34" charset="0"/>
                <a:ea typeface="Calibri" panose="020F0502020204030204" pitchFamily="34" charset="0"/>
                <a:cs typeface="Times New Roman" panose="02020603050405020304" pitchFamily="18" charset="0"/>
              </a:rPr>
              <a:t>.</a:t>
            </a:r>
            <a:endParaRPr lang="cs-CZ"/>
          </a:p>
          <a:p>
            <a:endParaRPr lang="cs-CZ"/>
          </a:p>
        </p:txBody>
      </p:sp>
      <p:pic>
        <p:nvPicPr>
          <p:cNvPr id="3074" name="Picture 2" descr="husité | 100+1 zahraniční zajímavost">
            <a:extLst>
              <a:ext uri="{FF2B5EF4-FFF2-40B4-BE49-F238E27FC236}">
                <a16:creationId xmlns:a16="http://schemas.microsoft.com/office/drawing/2014/main" id="{1ABC172D-9DCA-3793-50AD-3C0E594137D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825625"/>
            <a:ext cx="5181600" cy="345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663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0D9D4-B2A7-B924-606E-A34210A42FA1}"/>
              </a:ext>
            </a:extLst>
          </p:cNvPr>
          <p:cNvSpPr>
            <a:spLocks noGrp="1"/>
          </p:cNvSpPr>
          <p:nvPr>
            <p:ph type="title"/>
          </p:nvPr>
        </p:nvSpPr>
        <p:spPr/>
        <p:txBody>
          <a:bodyPr/>
          <a:lstStyle/>
          <a:p>
            <a:endParaRPr lang="cs-CZ"/>
          </a:p>
        </p:txBody>
      </p:sp>
      <p:sp>
        <p:nvSpPr>
          <p:cNvPr id="4" name="Zástupný obsah 3">
            <a:extLst>
              <a:ext uri="{FF2B5EF4-FFF2-40B4-BE49-F238E27FC236}">
                <a16:creationId xmlns:a16="http://schemas.microsoft.com/office/drawing/2014/main" id="{7C3BC5CC-C33B-172B-5BD6-F09B545ED432}"/>
              </a:ext>
            </a:extLst>
          </p:cNvPr>
          <p:cNvSpPr>
            <a:spLocks noGrp="1"/>
          </p:cNvSpPr>
          <p:nvPr>
            <p:ph sz="half" idx="2"/>
          </p:nvPr>
        </p:nvSpPr>
        <p:spPr>
          <a:xfrm>
            <a:off x="3914454" y="1825625"/>
            <a:ext cx="7439346" cy="4523804"/>
          </a:xfrm>
        </p:spPr>
        <p:txBody>
          <a:bodyPr>
            <a:normAutofit fontScale="92500"/>
          </a:bodyPr>
          <a:lstStyle/>
          <a:p>
            <a:r>
              <a:rPr lang="fr-FR"/>
              <a:t>Lorsque nous sommes passés par Tabor et qu'il était temps de prendre le petit-déjeuner, les Taborites sont sortis de la ville et ont invité Henry à venir prendre le petit-déjeuner avec eux. Il m'a demandé si je voulais y aller. J'ai répondu que je ne voulais pas aller chez les ennemis de la foi. Procopius m'a alors dit : "Va en ville ; tu auras maintenant l'occasion de dire ce que tu voulais dire lors de ta première visite. Maintenant, tu auras le pouvoir d'apaiser ta conscience". Touché par ses paroles, je me rendis à la ville, mais je n'y mangeai ni n'y bus rien.</a:t>
            </a:r>
            <a:endParaRPr lang="cs-CZ"/>
          </a:p>
        </p:txBody>
      </p:sp>
      <p:pic>
        <p:nvPicPr>
          <p:cNvPr id="5" name="Picture 2" descr="Pius II. – Wikipedie">
            <a:extLst>
              <a:ext uri="{FF2B5EF4-FFF2-40B4-BE49-F238E27FC236}">
                <a16:creationId xmlns:a16="http://schemas.microsoft.com/office/drawing/2014/main" id="{522167E1-7E96-CB7B-0130-A4CB0AF9B2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276743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F1A69-3A29-6D08-E929-C4144E5C36C4}"/>
              </a:ext>
            </a:extLst>
          </p:cNvPr>
          <p:cNvSpPr>
            <a:spLocks noGrp="1"/>
          </p:cNvSpPr>
          <p:nvPr>
            <p:ph type="title"/>
          </p:nvPr>
        </p:nvSpPr>
        <p:spPr/>
        <p:txBody>
          <a:bodyPr/>
          <a:lstStyle/>
          <a:p>
            <a:endParaRPr lang="cs-CZ"/>
          </a:p>
        </p:txBody>
      </p:sp>
      <p:sp>
        <p:nvSpPr>
          <p:cNvPr id="4" name="Zástupný obsah 3">
            <a:extLst>
              <a:ext uri="{FF2B5EF4-FFF2-40B4-BE49-F238E27FC236}">
                <a16:creationId xmlns:a16="http://schemas.microsoft.com/office/drawing/2014/main" id="{EF22ADC7-95D4-5EDB-461A-300919DE2E29}"/>
              </a:ext>
            </a:extLst>
          </p:cNvPr>
          <p:cNvSpPr>
            <a:spLocks noGrp="1"/>
          </p:cNvSpPr>
          <p:nvPr>
            <p:ph sz="half" idx="2"/>
          </p:nvPr>
        </p:nvSpPr>
        <p:spPr>
          <a:xfrm>
            <a:off x="3770617" y="1825625"/>
            <a:ext cx="7583184" cy="4667250"/>
          </a:xfrm>
        </p:spPr>
        <p:txBody>
          <a:bodyPr>
            <a:noAutofit/>
          </a:bodyPr>
          <a:lstStyle/>
          <a:p>
            <a:r>
              <a:rPr lang="fr-FR">
                <a:effectLst/>
                <a:latin typeface="Calibri" panose="020F0502020204030204" pitchFamily="34" charset="0"/>
                <a:ea typeface="Calibri" panose="020F0502020204030204" pitchFamily="34" charset="0"/>
                <a:cs typeface="Times New Roman" panose="02020603050405020304" pitchFamily="18" charset="0"/>
              </a:rPr>
              <a:t>Il me semblait que j'étais parmi les barbares, au-delà des Sauromates et de l'Océan Glacial, parmi les mangeurs d'hommes ou les peuples monstrueux de l'Inde et de la Lybie. En effet, dans tout le monde entouré par les Amphitrites, il n'y a pas de peuple plus monstrueux que les Taborites ; car on dit que les Éthiopiens, les Scythes et les Taprobaniens sont monstrueux par la faute de leur corps, mais que les Taborites le sont par la faute de leur esprit dépravé et de leurs innombrables taches d'âme.</a:t>
            </a:r>
            <a:endParaRPr lang="cs-CZ"/>
          </a:p>
        </p:txBody>
      </p:sp>
      <p:pic>
        <p:nvPicPr>
          <p:cNvPr id="5" name="Picture 2" descr="Pius II. – Wikipedie">
            <a:extLst>
              <a:ext uri="{FF2B5EF4-FFF2-40B4-BE49-F238E27FC236}">
                <a16:creationId xmlns:a16="http://schemas.microsoft.com/office/drawing/2014/main" id="{2C227019-0DBC-B02A-D4B7-4391B6B9DF2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276743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510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4EB826-85CE-B085-5B27-2F359ACCE237}"/>
              </a:ext>
            </a:extLst>
          </p:cNvPr>
          <p:cNvSpPr>
            <a:spLocks noGrp="1"/>
          </p:cNvSpPr>
          <p:nvPr>
            <p:ph type="title"/>
          </p:nvPr>
        </p:nvSpPr>
        <p:spPr/>
        <p:txBody>
          <a:bodyPr/>
          <a:lstStyle/>
          <a:p>
            <a:r>
              <a:rPr lang="fr-FR"/>
              <a:t>Conséquences</a:t>
            </a:r>
            <a:endParaRPr lang="cs-CZ"/>
          </a:p>
        </p:txBody>
      </p:sp>
      <p:sp>
        <p:nvSpPr>
          <p:cNvPr id="3" name="Zástupný obsah 2">
            <a:extLst>
              <a:ext uri="{FF2B5EF4-FFF2-40B4-BE49-F238E27FC236}">
                <a16:creationId xmlns:a16="http://schemas.microsoft.com/office/drawing/2014/main" id="{D26B6549-1F83-381A-8E78-94D723EEFD54}"/>
              </a:ext>
            </a:extLst>
          </p:cNvPr>
          <p:cNvSpPr>
            <a:spLocks noGrp="1"/>
          </p:cNvSpPr>
          <p:nvPr>
            <p:ph sz="half" idx="1"/>
          </p:nvPr>
        </p:nvSpPr>
        <p:spPr/>
        <p:txBody>
          <a:bodyPr/>
          <a:lstStyle/>
          <a:p>
            <a:r>
              <a:rPr lang="cs-CZ" b="1"/>
              <a:t>Guillebert de Lannoy</a:t>
            </a:r>
            <a:r>
              <a:rPr lang="cs-CZ"/>
              <a:t>:</a:t>
            </a:r>
          </a:p>
          <a:p>
            <a:r>
              <a:rPr lang="cs-CZ" i="1"/>
              <a:t>Avis pour entreprendre la guerre contre les herectiques de Behaigne</a:t>
            </a:r>
            <a:endParaRPr lang="cs-CZ"/>
          </a:p>
          <a:p>
            <a:r>
              <a:rPr lang="cs-CZ"/>
              <a:t>Au Concile de B</a:t>
            </a:r>
            <a:r>
              <a:rPr lang="fr-FR"/>
              <a:t>â</a:t>
            </a:r>
            <a:r>
              <a:rPr lang="cs-CZ"/>
              <a:t>le </a:t>
            </a:r>
            <a:r>
              <a:rPr lang="fr-FR"/>
              <a:t>e</a:t>
            </a:r>
            <a:r>
              <a:rPr lang="cs-CZ"/>
              <a:t>n 1433</a:t>
            </a:r>
          </a:p>
          <a:p>
            <a:endParaRPr lang="cs-CZ"/>
          </a:p>
        </p:txBody>
      </p:sp>
      <p:sp>
        <p:nvSpPr>
          <p:cNvPr id="4" name="Zástupný obsah 3">
            <a:extLst>
              <a:ext uri="{FF2B5EF4-FFF2-40B4-BE49-F238E27FC236}">
                <a16:creationId xmlns:a16="http://schemas.microsoft.com/office/drawing/2014/main" id="{400445EF-DDDD-1771-954E-5AFE5A7480C7}"/>
              </a:ext>
            </a:extLst>
          </p:cNvPr>
          <p:cNvSpPr>
            <a:spLocks noGrp="1"/>
          </p:cNvSpPr>
          <p:nvPr>
            <p:ph sz="half" idx="2"/>
          </p:nvPr>
        </p:nvSpPr>
        <p:spPr/>
        <p:txBody>
          <a:bodyPr/>
          <a:lstStyle/>
          <a:p>
            <a:r>
              <a:rPr lang="cs-CZ" b="1"/>
              <a:t>En</a:t>
            </a:r>
            <a:r>
              <a:rPr lang="fr-FR" b="1"/>
              <a:t>ée</a:t>
            </a:r>
            <a:r>
              <a:rPr lang="cs-CZ" b="1"/>
              <a:t> Silvio Piccolomini</a:t>
            </a:r>
            <a:r>
              <a:rPr lang="cs-CZ"/>
              <a:t>:</a:t>
            </a:r>
          </a:p>
          <a:p>
            <a:r>
              <a:rPr lang="cs-CZ" i="1"/>
              <a:t>Historia Bohemica </a:t>
            </a:r>
            <a:r>
              <a:rPr lang="cs-CZ"/>
              <a:t>(1458)</a:t>
            </a:r>
            <a:endParaRPr lang="cs-CZ" i="1"/>
          </a:p>
        </p:txBody>
      </p:sp>
      <p:pic>
        <p:nvPicPr>
          <p:cNvPr id="2050" name="Picture 2" descr="History of Bohemia] Pius II, Historia Bohemica, 1545 - Jul 10, 2014 |  BIBLIOPATHOS Auctions in Italy">
            <a:extLst>
              <a:ext uri="{FF2B5EF4-FFF2-40B4-BE49-F238E27FC236}">
                <a16:creationId xmlns:a16="http://schemas.microsoft.com/office/drawing/2014/main" id="{2D86DD93-93FF-39F6-2211-CD274850E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046" y="3098069"/>
            <a:ext cx="4631907" cy="321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996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8587E5-ADCC-8C54-09E6-9B6D3E611363}"/>
              </a:ext>
            </a:extLst>
          </p:cNvPr>
          <p:cNvSpPr>
            <a:spLocks noGrp="1"/>
          </p:cNvSpPr>
          <p:nvPr>
            <p:ph type="ctrTitle"/>
          </p:nvPr>
        </p:nvSpPr>
        <p:spPr>
          <a:xfrm>
            <a:off x="596887" y="224155"/>
            <a:ext cx="4236378" cy="1160979"/>
          </a:xfrm>
        </p:spPr>
        <p:txBody>
          <a:bodyPr>
            <a:normAutofit/>
          </a:bodyPr>
          <a:lstStyle/>
          <a:p>
            <a:r>
              <a:rPr lang="fr-FR" sz="3600" b="1">
                <a:latin typeface="Calibri" panose="020F0502020204030204" pitchFamily="34" charset="0"/>
                <a:ea typeface="Calibri" panose="020F0502020204030204" pitchFamily="34" charset="0"/>
                <a:cs typeface="Times New Roman" panose="02020603050405020304" pitchFamily="18" charset="0"/>
              </a:rPr>
              <a:t>Merci</a:t>
            </a:r>
            <a:r>
              <a:rPr lang="cs-CZ" sz="3600" b="1">
                <a:effectLst/>
                <a:latin typeface="Calibri" panose="020F0502020204030204" pitchFamily="34" charset="0"/>
                <a:ea typeface="Calibri" panose="020F0502020204030204" pitchFamily="34" charset="0"/>
                <a:cs typeface="Times New Roman" panose="02020603050405020304" pitchFamily="18" charset="0"/>
              </a:rPr>
              <a:t>!</a:t>
            </a:r>
            <a:endParaRPr lang="cs-CZ" sz="3600"/>
          </a:p>
        </p:txBody>
      </p:sp>
      <p:sp>
        <p:nvSpPr>
          <p:cNvPr id="3" name="Podnadpis 2">
            <a:extLst>
              <a:ext uri="{FF2B5EF4-FFF2-40B4-BE49-F238E27FC236}">
                <a16:creationId xmlns:a16="http://schemas.microsoft.com/office/drawing/2014/main" id="{A081210E-6DD5-6304-DC8D-1FFDB0C85618}"/>
              </a:ext>
            </a:extLst>
          </p:cNvPr>
          <p:cNvSpPr>
            <a:spLocks noGrp="1"/>
          </p:cNvSpPr>
          <p:nvPr>
            <p:ph type="subTitle" idx="1"/>
          </p:nvPr>
        </p:nvSpPr>
        <p:spPr>
          <a:xfrm>
            <a:off x="379186" y="4000439"/>
            <a:ext cx="4671781" cy="1472427"/>
          </a:xfrm>
        </p:spPr>
        <p:txBody>
          <a:bodyPr>
            <a:normAutofit/>
          </a:bodyPr>
          <a:lstStyle/>
          <a:p>
            <a:r>
              <a:rPr lang="cs-CZ"/>
              <a:t>jaroslav.svatek@ff.cuni.cz</a:t>
            </a:r>
          </a:p>
        </p:txBody>
      </p:sp>
      <p:pic>
        <p:nvPicPr>
          <p:cNvPr id="4" name="Picture 2" descr="C:\Users\Jaroslav\Documents\FFUK\Logo FF UK_všechny formáty\RGB\JPG\rgb1.jpg">
            <a:extLst>
              <a:ext uri="{FF2B5EF4-FFF2-40B4-BE49-F238E27FC236}">
                <a16:creationId xmlns:a16="http://schemas.microsoft.com/office/drawing/2014/main" id="{0BE55C6D-E953-AA3A-65E6-BCFEFC2E5F13}"/>
              </a:ext>
            </a:extLst>
          </p:cNvPr>
          <p:cNvPicPr>
            <a:picLocks noChangeAspect="1" noChangeArrowheads="1"/>
          </p:cNvPicPr>
          <p:nvPr/>
        </p:nvPicPr>
        <p:blipFill>
          <a:blip r:embed="rId2" cstate="print"/>
          <a:srcRect/>
          <a:stretch>
            <a:fillRect/>
          </a:stretch>
        </p:blipFill>
        <p:spPr bwMode="auto">
          <a:xfrm>
            <a:off x="1190090" y="5472866"/>
            <a:ext cx="3421294" cy="1070365"/>
          </a:xfrm>
          <a:prstGeom prst="rect">
            <a:avLst/>
          </a:prstGeom>
          <a:noFill/>
        </p:spPr>
      </p:pic>
      <p:pic>
        <p:nvPicPr>
          <p:cNvPr id="1026" name="Picture 2" descr="Robbery, The Haywain, 1516 Painting by Hieronymus Bosch | Fine Art America">
            <a:extLst>
              <a:ext uri="{FF2B5EF4-FFF2-40B4-BE49-F238E27FC236}">
                <a16:creationId xmlns:a16="http://schemas.microsoft.com/office/drawing/2014/main" id="{A2513CEC-230A-9091-97CC-41C551791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550" y="-51372"/>
            <a:ext cx="6701450" cy="690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691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BA6CD-FFA0-F293-E215-B8B430C3DC34}"/>
              </a:ext>
            </a:extLst>
          </p:cNvPr>
          <p:cNvSpPr>
            <a:spLocks noGrp="1"/>
          </p:cNvSpPr>
          <p:nvPr>
            <p:ph type="title"/>
          </p:nvPr>
        </p:nvSpPr>
        <p:spPr/>
        <p:txBody>
          <a:bodyPr/>
          <a:lstStyle/>
          <a:p>
            <a:r>
              <a:rPr lang="fr-FR" b="1"/>
              <a:t>Atelier en Sciences historiques</a:t>
            </a:r>
            <a:endParaRPr lang="cs-CZ" b="1"/>
          </a:p>
        </p:txBody>
      </p:sp>
      <p:sp>
        <p:nvSpPr>
          <p:cNvPr id="3" name="Zástupný obsah 2">
            <a:extLst>
              <a:ext uri="{FF2B5EF4-FFF2-40B4-BE49-F238E27FC236}">
                <a16:creationId xmlns:a16="http://schemas.microsoft.com/office/drawing/2014/main" id="{6679F0B1-BCF1-E117-D012-5819C225A3CB}"/>
              </a:ext>
            </a:extLst>
          </p:cNvPr>
          <p:cNvSpPr>
            <a:spLocks noGrp="1"/>
          </p:cNvSpPr>
          <p:nvPr>
            <p:ph idx="1"/>
          </p:nvPr>
        </p:nvSpPr>
        <p:spPr/>
        <p:txBody>
          <a:bodyPr>
            <a:normAutofit/>
          </a:bodyPr>
          <a:lstStyle/>
          <a:p>
            <a:endParaRPr lang="fr-FR" sz="3200" kern="0">
              <a:latin typeface="Calibri Light" panose="020F0302020204030204" pitchFamily="34" charset="0"/>
              <a:cs typeface="Calibri Light" panose="020F0302020204030204" pitchFamily="34" charset="0"/>
            </a:endParaRPr>
          </a:p>
          <a:p>
            <a:endParaRPr lang="fr-FR" sz="3200" kern="0">
              <a:latin typeface="Calibri Light" panose="020F0302020204030204" pitchFamily="34" charset="0"/>
              <a:cs typeface="Calibri Light" panose="020F0302020204030204" pitchFamily="34" charset="0"/>
            </a:endParaRPr>
          </a:p>
          <a:p>
            <a:endParaRPr lang="fr-FR" sz="3200" kern="0">
              <a:latin typeface="Calibri Light" panose="020F0302020204030204" pitchFamily="34" charset="0"/>
              <a:cs typeface="Calibri Light" panose="020F0302020204030204" pitchFamily="34" charset="0"/>
            </a:endParaRPr>
          </a:p>
          <a:p>
            <a:endParaRPr lang="fr-FR" sz="3200" kern="0">
              <a:latin typeface="Calibri Light" panose="020F0302020204030204" pitchFamily="34" charset="0"/>
              <a:cs typeface="Calibri Light" panose="020F0302020204030204" pitchFamily="34" charset="0"/>
            </a:endParaRPr>
          </a:p>
          <a:p>
            <a:endParaRPr lang="fr-FR" sz="3200" kern="0">
              <a:latin typeface="Calibri Light" panose="020F0302020204030204" pitchFamily="34" charset="0"/>
              <a:cs typeface="Calibri Light" panose="020F0302020204030204" pitchFamily="34" charset="0"/>
            </a:endParaRPr>
          </a:p>
          <a:p>
            <a:endParaRPr lang="fr-FR" sz="3200" kern="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3900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459452D-472F-1DD7-F551-81E28F3AD31E}"/>
              </a:ext>
            </a:extLst>
          </p:cNvPr>
          <p:cNvPicPr>
            <a:picLocks noChangeAspect="1"/>
          </p:cNvPicPr>
          <p:nvPr/>
        </p:nvPicPr>
        <p:blipFill>
          <a:blip r:embed="rId2"/>
          <a:stretch>
            <a:fillRect/>
          </a:stretch>
        </p:blipFill>
        <p:spPr>
          <a:xfrm>
            <a:off x="7626088" y="0"/>
            <a:ext cx="4565912" cy="6858000"/>
          </a:xfrm>
          <a:prstGeom prst="rect">
            <a:avLst/>
          </a:prstGeom>
        </p:spPr>
      </p:pic>
      <p:pic>
        <p:nvPicPr>
          <p:cNvPr id="7" name="Obrázek 6">
            <a:extLst>
              <a:ext uri="{FF2B5EF4-FFF2-40B4-BE49-F238E27FC236}">
                <a16:creationId xmlns:a16="http://schemas.microsoft.com/office/drawing/2014/main" id="{42AFC35B-532D-97E5-6461-5951B03D811E}"/>
              </a:ext>
            </a:extLst>
          </p:cNvPr>
          <p:cNvPicPr>
            <a:picLocks noChangeAspect="1"/>
          </p:cNvPicPr>
          <p:nvPr/>
        </p:nvPicPr>
        <p:blipFill>
          <a:blip r:embed="rId3"/>
          <a:stretch>
            <a:fillRect/>
          </a:stretch>
        </p:blipFill>
        <p:spPr>
          <a:xfrm>
            <a:off x="2989171" y="0"/>
            <a:ext cx="4636917" cy="6858000"/>
          </a:xfrm>
          <a:prstGeom prst="rect">
            <a:avLst/>
          </a:prstGeom>
        </p:spPr>
      </p:pic>
      <p:sp>
        <p:nvSpPr>
          <p:cNvPr id="11" name="TextovéPole 10">
            <a:extLst>
              <a:ext uri="{FF2B5EF4-FFF2-40B4-BE49-F238E27FC236}">
                <a16:creationId xmlns:a16="http://schemas.microsoft.com/office/drawing/2014/main" id="{9098E583-B9D1-C317-0BA6-54F0EBD631DF}"/>
              </a:ext>
            </a:extLst>
          </p:cNvPr>
          <p:cNvSpPr txBox="1"/>
          <p:nvPr/>
        </p:nvSpPr>
        <p:spPr>
          <a:xfrm>
            <a:off x="253767" y="5523124"/>
            <a:ext cx="2640435" cy="1169551"/>
          </a:xfrm>
          <a:prstGeom prst="rect">
            <a:avLst/>
          </a:prstGeom>
          <a:noFill/>
        </p:spPr>
        <p:txBody>
          <a:bodyPr wrap="square">
            <a:spAutoFit/>
          </a:bodyPr>
          <a:lstStyle/>
          <a:p>
            <a:r>
              <a:rPr lang="cs-CZ" sz="1400" b="1"/>
              <a:t>Konrad von Grünemberg</a:t>
            </a:r>
            <a:r>
              <a:rPr lang="cs-CZ" sz="1400"/>
              <a:t>, </a:t>
            </a:r>
            <a:r>
              <a:rPr lang="cs-CZ" sz="1400" i="1"/>
              <a:t>Beschreibung</a:t>
            </a:r>
            <a:r>
              <a:rPr lang="de-DE" sz="1400" b="1"/>
              <a:t> </a:t>
            </a:r>
            <a:r>
              <a:rPr lang="de-DE" sz="1400" i="1"/>
              <a:t>der Reise von Konstanz nach Jerusalem</a:t>
            </a:r>
            <a:r>
              <a:rPr lang="cs-CZ" sz="1400"/>
              <a:t> (1487), Karlsruhe, Ms. St. Peter, Pap. 32, fol. 5v-6r</a:t>
            </a:r>
            <a:endParaRPr lang="cs-CZ" sz="1400">
              <a:latin typeface="Calibri Light" panose="020F0302020204030204" pitchFamily="34" charset="0"/>
              <a:cs typeface="Calibri Light" panose="020F0302020204030204" pitchFamily="34" charset="0"/>
            </a:endParaRPr>
          </a:p>
        </p:txBody>
      </p:sp>
      <p:sp>
        <p:nvSpPr>
          <p:cNvPr id="13" name="TextovéPole 12">
            <a:extLst>
              <a:ext uri="{FF2B5EF4-FFF2-40B4-BE49-F238E27FC236}">
                <a16:creationId xmlns:a16="http://schemas.microsoft.com/office/drawing/2014/main" id="{E21BDA4B-F528-6A7C-0389-2959B788A588}"/>
              </a:ext>
            </a:extLst>
          </p:cNvPr>
          <p:cNvSpPr txBox="1"/>
          <p:nvPr/>
        </p:nvSpPr>
        <p:spPr>
          <a:xfrm>
            <a:off x="102765" y="280842"/>
            <a:ext cx="2791437" cy="923330"/>
          </a:xfrm>
          <a:prstGeom prst="rect">
            <a:avLst/>
          </a:prstGeom>
          <a:noFill/>
        </p:spPr>
        <p:txBody>
          <a:bodyPr wrap="square">
            <a:spAutoFit/>
          </a:bodyPr>
          <a:lstStyle/>
          <a:p>
            <a:r>
              <a:rPr lang="cs-CZ" sz="1800" b="1" kern="0">
                <a:effectLst/>
                <a:latin typeface="Calibri Light" panose="020F0302020204030204" pitchFamily="34" charset="0"/>
                <a:ea typeface="Calibri" panose="020F0502020204030204" pitchFamily="34" charset="0"/>
                <a:cs typeface="Calibri Light" panose="020F0302020204030204" pitchFamily="34" charset="0"/>
              </a:rPr>
              <a:t>La peur de la mer au Moyen Âge: Nompar de Caumont </a:t>
            </a:r>
            <a:r>
              <a:rPr lang="cs-CZ" sz="1800" kern="0">
                <a:effectLst/>
                <a:latin typeface="Calibri Light" panose="020F0302020204030204" pitchFamily="34" charset="0"/>
                <a:ea typeface="Calibri" panose="020F0502020204030204" pitchFamily="34" charset="0"/>
                <a:cs typeface="Calibri Light" panose="020F0302020204030204" pitchFamily="34" charset="0"/>
              </a:rPr>
              <a:t>(analyse d</a:t>
            </a:r>
            <a:r>
              <a:rPr lang="fr-FR" sz="1800" kern="0">
                <a:effectLst/>
                <a:latin typeface="Calibri Light" panose="020F0302020204030204" pitchFamily="34" charset="0"/>
                <a:ea typeface="Calibri" panose="020F0502020204030204" pitchFamily="34" charset="0"/>
                <a:cs typeface="Calibri Light" panose="020F0302020204030204" pitchFamily="34" charset="0"/>
              </a:rPr>
              <a:t>u</a:t>
            </a:r>
            <a:r>
              <a:rPr lang="cs-CZ" sz="1800" kern="0">
                <a:effectLst/>
                <a:latin typeface="Calibri Light" panose="020F0302020204030204" pitchFamily="34" charset="0"/>
                <a:ea typeface="Calibri" panose="020F0502020204030204" pitchFamily="34" charset="0"/>
                <a:cs typeface="Calibri Light" panose="020F0302020204030204" pitchFamily="34" charset="0"/>
              </a:rPr>
              <a:t> récit de voyage)</a:t>
            </a:r>
            <a:endParaRPr lang="fr-FR" sz="1800" kern="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761493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4F997-624A-6ADC-172E-DFC330157F3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7235B37-C765-ED4D-BF47-6E119BD9442E}"/>
              </a:ext>
            </a:extLst>
          </p:cNvPr>
          <p:cNvSpPr>
            <a:spLocks noGrp="1"/>
          </p:cNvSpPr>
          <p:nvPr>
            <p:ph idx="1"/>
          </p:nvPr>
        </p:nvSpPr>
        <p:spPr/>
        <p:txBody>
          <a:bodyPr/>
          <a:lstStyle/>
          <a:p>
            <a:r>
              <a:rPr lang="fr-FR"/>
              <a:t>Saint Willibald (VIIIe s.): </a:t>
            </a:r>
            <a:r>
              <a:rPr lang="fr-FR" i="1"/>
              <a:t>nec non immanissime maris discriminare decreverat equora.</a:t>
            </a:r>
          </a:p>
          <a:p>
            <a:r>
              <a:rPr lang="fr-FR"/>
              <a:t>Bernard le Moine: </a:t>
            </a:r>
            <a:r>
              <a:rPr lang="fr-FR" i="1"/>
              <a:t>in mare navigamus LX dies cum angustia magna valde, non habentes ventum serenum.</a:t>
            </a:r>
          </a:p>
          <a:p>
            <a:r>
              <a:rPr lang="fr-FR"/>
              <a:t>Willibrand d’Oldenbourg (XIIIe s.): </a:t>
            </a:r>
            <a:r>
              <a:rPr lang="fr-FR" i="1"/>
              <a:t>Post multa pericula et post multas quassationes, quas in mari sex septimanis sustinueramus.. Akjers pervenimus.</a:t>
            </a:r>
            <a:endParaRPr lang="cs-CZ"/>
          </a:p>
        </p:txBody>
      </p:sp>
    </p:spTree>
    <p:extLst>
      <p:ext uri="{BB962C8B-B14F-4D97-AF65-F5344CB8AC3E}">
        <p14:creationId xmlns:p14="http://schemas.microsoft.com/office/powerpoint/2010/main" val="2038101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68B922-3C8B-1BE3-C1C0-F653B3875D3C}"/>
              </a:ext>
            </a:extLst>
          </p:cNvPr>
          <p:cNvSpPr>
            <a:spLocks noGrp="1"/>
          </p:cNvSpPr>
          <p:nvPr>
            <p:ph type="title"/>
          </p:nvPr>
        </p:nvSpPr>
        <p:spPr/>
        <p:txBody>
          <a:bodyPr/>
          <a:lstStyle/>
          <a:p>
            <a:r>
              <a:rPr lang="fr-FR"/>
              <a:t>Jacques de Vérone (1332) sur la Mer Morte</a:t>
            </a:r>
            <a:endParaRPr lang="cs-CZ"/>
          </a:p>
        </p:txBody>
      </p:sp>
      <p:sp>
        <p:nvSpPr>
          <p:cNvPr id="3" name="Zástupný obsah 2">
            <a:extLst>
              <a:ext uri="{FF2B5EF4-FFF2-40B4-BE49-F238E27FC236}">
                <a16:creationId xmlns:a16="http://schemas.microsoft.com/office/drawing/2014/main" id="{485675DC-4CB1-DAD6-3618-1312CBD48ADB}"/>
              </a:ext>
            </a:extLst>
          </p:cNvPr>
          <p:cNvSpPr>
            <a:spLocks noGrp="1"/>
          </p:cNvSpPr>
          <p:nvPr>
            <p:ph idx="1"/>
          </p:nvPr>
        </p:nvSpPr>
        <p:spPr/>
        <p:txBody>
          <a:bodyPr/>
          <a:lstStyle/>
          <a:p>
            <a:r>
              <a:rPr lang="fr-FR"/>
              <a:t>On l’appelle </a:t>
            </a:r>
            <a:r>
              <a:rPr lang="fr-FR" i="1"/>
              <a:t>Morte </a:t>
            </a:r>
            <a:r>
              <a:rPr lang="fr-FR"/>
              <a:t>parce que rien n’y vit, et qu’il n’y a pas de poissons, ni rien de bon, et l’eau pue, et est pour ainsi dire grasse, pleine d’écume et ne retient pas les bateaux; au contraire, si tu poses une plume, elle va aussitôt au fond; et elle produit une substance vaporeuse qui corrompt toute la région environnante (...). </a:t>
            </a:r>
          </a:p>
          <a:p>
            <a:r>
              <a:rPr lang="fr-FR"/>
              <a:t>Et j’allai au bord de cette mer, et je lançai un bout de bois, aussitôt il tomba au fond, et je me lavai les mains avec cette eau et j’observai que j’avais sur les mains une eau grasse et putride. </a:t>
            </a:r>
            <a:endParaRPr lang="cs-CZ"/>
          </a:p>
        </p:txBody>
      </p:sp>
    </p:spTree>
    <p:extLst>
      <p:ext uri="{BB962C8B-B14F-4D97-AF65-F5344CB8AC3E}">
        <p14:creationId xmlns:p14="http://schemas.microsoft.com/office/powerpoint/2010/main" val="75173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D813D1-BA6B-40B4-A101-04BB8944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EA3DFA5-2D7B-4989-8ED7-8321EC11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Nadpis 1">
            <a:extLst>
              <a:ext uri="{FF2B5EF4-FFF2-40B4-BE49-F238E27FC236}">
                <a16:creationId xmlns:a16="http://schemas.microsoft.com/office/drawing/2014/main" id="{308285AE-9646-1325-AAAA-2BAAA21E283A}"/>
              </a:ext>
            </a:extLst>
          </p:cNvPr>
          <p:cNvSpPr>
            <a:spLocks noGrp="1"/>
          </p:cNvSpPr>
          <p:nvPr>
            <p:ph type="title"/>
          </p:nvPr>
        </p:nvSpPr>
        <p:spPr>
          <a:xfrm>
            <a:off x="1191966" y="900622"/>
            <a:ext cx="3629555" cy="1893524"/>
          </a:xfrm>
        </p:spPr>
        <p:txBody>
          <a:bodyPr anchor="b">
            <a:normAutofit/>
          </a:bodyPr>
          <a:lstStyle/>
          <a:p>
            <a:r>
              <a:rPr lang="fr-FR" sz="4100"/>
              <a:t>Ogier d’Anglure (1395) devant Alexandrie</a:t>
            </a:r>
            <a:endParaRPr lang="cs-CZ" sz="4100"/>
          </a:p>
        </p:txBody>
      </p:sp>
      <p:sp>
        <p:nvSpPr>
          <p:cNvPr id="8" name="Content Placeholder 7">
            <a:extLst>
              <a:ext uri="{FF2B5EF4-FFF2-40B4-BE49-F238E27FC236}">
                <a16:creationId xmlns:a16="http://schemas.microsoft.com/office/drawing/2014/main" id="{4317A36F-8487-08D0-F6F5-9416FA48FB58}"/>
              </a:ext>
            </a:extLst>
          </p:cNvPr>
          <p:cNvSpPr>
            <a:spLocks noGrp="1"/>
          </p:cNvSpPr>
          <p:nvPr>
            <p:ph idx="1"/>
          </p:nvPr>
        </p:nvSpPr>
        <p:spPr>
          <a:xfrm>
            <a:off x="1191966" y="2965593"/>
            <a:ext cx="3629555" cy="2941544"/>
          </a:xfrm>
        </p:spPr>
        <p:txBody>
          <a:bodyPr>
            <a:normAutofit/>
          </a:bodyPr>
          <a:lstStyle/>
          <a:p>
            <a:endParaRPr lang="en-US" sz="1800"/>
          </a:p>
        </p:txBody>
      </p:sp>
      <p:pic>
        <p:nvPicPr>
          <p:cNvPr id="4" name="Zástupný obsah 3">
            <a:extLst>
              <a:ext uri="{FF2B5EF4-FFF2-40B4-BE49-F238E27FC236}">
                <a16:creationId xmlns:a16="http://schemas.microsoft.com/office/drawing/2014/main" id="{6729AE0D-C263-988D-80C1-E683FBF0E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86548" y="556020"/>
            <a:ext cx="6320441" cy="5737612"/>
          </a:xfrm>
          <a:prstGeom prst="rect">
            <a:avLst/>
          </a:prstGeom>
          <a:noFill/>
        </p:spPr>
      </p:pic>
    </p:spTree>
    <p:extLst>
      <p:ext uri="{BB962C8B-B14F-4D97-AF65-F5344CB8AC3E}">
        <p14:creationId xmlns:p14="http://schemas.microsoft.com/office/powerpoint/2010/main" val="263636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7C9DC6-19EE-A963-7114-A75E79FBE8E7}"/>
              </a:ext>
            </a:extLst>
          </p:cNvPr>
          <p:cNvSpPr>
            <a:spLocks noGrp="1"/>
          </p:cNvSpPr>
          <p:nvPr>
            <p:ph type="title"/>
          </p:nvPr>
        </p:nvSpPr>
        <p:spPr/>
        <p:txBody>
          <a:bodyPr/>
          <a:lstStyle/>
          <a:p>
            <a:r>
              <a:rPr lang="cs-CZ"/>
              <a:t>Nicolas de Martoni (1394)</a:t>
            </a:r>
          </a:p>
        </p:txBody>
      </p:sp>
      <p:sp>
        <p:nvSpPr>
          <p:cNvPr id="4" name="Zástupný obsah 3">
            <a:extLst>
              <a:ext uri="{FF2B5EF4-FFF2-40B4-BE49-F238E27FC236}">
                <a16:creationId xmlns:a16="http://schemas.microsoft.com/office/drawing/2014/main" id="{C298FFB6-DC33-F88E-E29C-059CC1CB7E4C}"/>
              </a:ext>
            </a:extLst>
          </p:cNvPr>
          <p:cNvSpPr>
            <a:spLocks noGrp="1"/>
          </p:cNvSpPr>
          <p:nvPr>
            <p:ph sz="half" idx="2"/>
          </p:nvPr>
        </p:nvSpPr>
        <p:spPr/>
        <p:txBody>
          <a:bodyPr/>
          <a:lstStyle/>
          <a:p>
            <a:endParaRPr lang="cs-CZ"/>
          </a:p>
        </p:txBody>
      </p:sp>
      <p:pic>
        <p:nvPicPr>
          <p:cNvPr id="5" name="Zástupný obsah 4">
            <a:extLst>
              <a:ext uri="{FF2B5EF4-FFF2-40B4-BE49-F238E27FC236}">
                <a16:creationId xmlns:a16="http://schemas.microsoft.com/office/drawing/2014/main" id="{DD52555E-E87E-DB16-AAEF-1756F57F0DD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199" y="1950098"/>
            <a:ext cx="10256765" cy="2744421"/>
          </a:xfrm>
          <a:prstGeom prst="rect">
            <a:avLst/>
          </a:prstGeom>
          <a:noFill/>
          <a:ln>
            <a:noFill/>
          </a:ln>
        </p:spPr>
      </p:pic>
    </p:spTree>
    <p:extLst>
      <p:ext uri="{BB962C8B-B14F-4D97-AF65-F5344CB8AC3E}">
        <p14:creationId xmlns:p14="http://schemas.microsoft.com/office/powerpoint/2010/main" val="3958554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C5BCF-ADE9-EC54-CF58-676E73D68CD4}"/>
              </a:ext>
            </a:extLst>
          </p:cNvPr>
          <p:cNvSpPr>
            <a:spLocks noGrp="1"/>
          </p:cNvSpPr>
          <p:nvPr>
            <p:ph type="title"/>
          </p:nvPr>
        </p:nvSpPr>
        <p:spPr/>
        <p:txBody>
          <a:bodyPr/>
          <a:lstStyle/>
          <a:p>
            <a:r>
              <a:rPr lang="cs-CZ"/>
              <a:t>Nompar de Caumont (1391-1434)</a:t>
            </a:r>
          </a:p>
        </p:txBody>
      </p:sp>
      <p:sp>
        <p:nvSpPr>
          <p:cNvPr id="3" name="Zástupný obsah 2">
            <a:extLst>
              <a:ext uri="{FF2B5EF4-FFF2-40B4-BE49-F238E27FC236}">
                <a16:creationId xmlns:a16="http://schemas.microsoft.com/office/drawing/2014/main" id="{EE4574F6-59E2-B81F-9D85-4408D4DBBB33}"/>
              </a:ext>
            </a:extLst>
          </p:cNvPr>
          <p:cNvSpPr>
            <a:spLocks noGrp="1"/>
          </p:cNvSpPr>
          <p:nvPr>
            <p:ph sz="half" idx="1"/>
          </p:nvPr>
        </p:nvSpPr>
        <p:spPr/>
        <p:txBody>
          <a:bodyPr>
            <a:normAutofit lnSpcReduction="10000"/>
          </a:bodyPr>
          <a:lstStyle/>
          <a:p>
            <a:r>
              <a:rPr lang="fr-FR" sz="1800">
                <a:effectLst/>
                <a:latin typeface="Times New Roman" panose="02020603050405020304" pitchFamily="18" charset="0"/>
                <a:ea typeface="Times New Roman" panose="02020603050405020304" pitchFamily="18" charset="0"/>
              </a:rPr>
              <a:t>descendance des comtes de Rouergue </a:t>
            </a:r>
            <a:endParaRPr lang="cs-CZ" sz="1800">
              <a:effectLst/>
              <a:latin typeface="Times New Roman" panose="02020603050405020304" pitchFamily="18" charset="0"/>
              <a:ea typeface="Times New Roman" panose="02020603050405020304" pitchFamily="18" charset="0"/>
            </a:endParaRPr>
          </a:p>
          <a:p>
            <a:r>
              <a:rPr lang="fr-FR" sz="1800">
                <a:effectLst/>
                <a:latin typeface="Times New Roman" panose="02020603050405020304" pitchFamily="18" charset="0"/>
                <a:ea typeface="Times New Roman" panose="02020603050405020304" pitchFamily="18" charset="0"/>
              </a:rPr>
              <a:t>château Calmont-d’Olt </a:t>
            </a:r>
            <a:r>
              <a:rPr lang="cs-CZ" sz="1800">
                <a:latin typeface="Times New Roman" panose="02020603050405020304" pitchFamily="18" charset="0"/>
                <a:ea typeface="Times New Roman" panose="02020603050405020304" pitchFamily="18" charset="0"/>
              </a:rPr>
              <a:t> (Le Lot)</a:t>
            </a:r>
          </a:p>
          <a:p>
            <a:r>
              <a:rPr lang="fr-FR" sz="1800">
                <a:effectLst/>
                <a:latin typeface="Times New Roman" panose="02020603050405020304" pitchFamily="18" charset="0"/>
                <a:ea typeface="Times New Roman" panose="02020603050405020304" pitchFamily="18" charset="0"/>
              </a:rPr>
              <a:t>vassaux du duc de Guyenne et sujets du roi de France, </a:t>
            </a:r>
            <a:r>
              <a:rPr lang="cs-CZ" sz="1800">
                <a:effectLst/>
                <a:latin typeface="Times New Roman" panose="02020603050405020304" pitchFamily="18" charset="0"/>
                <a:ea typeface="Times New Roman" panose="02020603050405020304" pitchFamily="18" charset="0"/>
              </a:rPr>
              <a:t>ainsi que du </a:t>
            </a:r>
            <a:r>
              <a:rPr lang="fr-FR" sz="1800">
                <a:effectLst/>
                <a:latin typeface="Times New Roman" panose="02020603050405020304" pitchFamily="18" charset="0"/>
                <a:ea typeface="Times New Roman" panose="02020603050405020304" pitchFamily="18" charset="0"/>
              </a:rPr>
              <a:t>roi d’Angleterre </a:t>
            </a:r>
            <a:endParaRPr lang="cs-CZ" sz="1800">
              <a:effectLst/>
              <a:latin typeface="Times New Roman" panose="02020603050405020304" pitchFamily="18" charset="0"/>
              <a:ea typeface="Times New Roman" panose="02020603050405020304" pitchFamily="18" charset="0"/>
            </a:endParaRPr>
          </a:p>
          <a:p>
            <a:r>
              <a:rPr lang="fr-FR" sz="1800">
                <a:effectLst/>
                <a:latin typeface="Times New Roman" panose="02020603050405020304" pitchFamily="18" charset="0"/>
                <a:ea typeface="Times New Roman" panose="02020603050405020304" pitchFamily="18" charset="0"/>
              </a:rPr>
              <a:t>possessions familiales des Caumont, parsemées dans toute l’Aquitaine</a:t>
            </a:r>
            <a:endParaRPr lang="cs-CZ" sz="1800">
              <a:effectLst/>
              <a:latin typeface="Times New Roman" panose="02020603050405020304" pitchFamily="18" charset="0"/>
              <a:ea typeface="Times New Roman" panose="02020603050405020304" pitchFamily="18" charset="0"/>
            </a:endParaRPr>
          </a:p>
          <a:p>
            <a:endParaRPr lang="cs-CZ" sz="1800">
              <a:latin typeface="Times New Roman" panose="02020603050405020304" pitchFamily="18" charset="0"/>
            </a:endParaRPr>
          </a:p>
          <a:p>
            <a:r>
              <a:rPr lang="fr-FR" sz="1800">
                <a:effectLst/>
                <a:latin typeface="Times New Roman" panose="02020603050405020304" pitchFamily="18" charset="0"/>
                <a:ea typeface="Times New Roman" panose="02020603050405020304" pitchFamily="18" charset="0"/>
              </a:rPr>
              <a:t>seigneur de </a:t>
            </a:r>
            <a:r>
              <a:rPr lang="fr-FR" sz="1800" i="1">
                <a:effectLst/>
                <a:latin typeface="Times New Roman" panose="02020603050405020304" pitchFamily="18" charset="0"/>
                <a:ea typeface="Times New Roman" panose="02020603050405020304" pitchFamily="18" charset="0"/>
              </a:rPr>
              <a:t>Caumont, de Chastelneuf</a:t>
            </a:r>
            <a:r>
              <a:rPr lang="fr-FR" sz="1800">
                <a:effectLst/>
                <a:latin typeface="Times New Roman" panose="02020603050405020304" pitchFamily="18" charset="0"/>
                <a:ea typeface="Times New Roman" panose="02020603050405020304" pitchFamily="18" charset="0"/>
              </a:rPr>
              <a:t> [Castelnaud]</a:t>
            </a:r>
            <a:r>
              <a:rPr lang="fr-FR" sz="1800" i="1">
                <a:effectLst/>
                <a:latin typeface="Times New Roman" panose="02020603050405020304" pitchFamily="18" charset="0"/>
                <a:ea typeface="Times New Roman" panose="02020603050405020304" pitchFamily="18" charset="0"/>
              </a:rPr>
              <a:t> et de Berbéguières</a:t>
            </a:r>
            <a:endParaRPr lang="cs-CZ" sz="1800">
              <a:effectLst/>
              <a:latin typeface="Times New Roman" panose="02020603050405020304" pitchFamily="18" charset="0"/>
              <a:ea typeface="Times New Roman" panose="02020603050405020304" pitchFamily="18" charset="0"/>
            </a:endParaRPr>
          </a:p>
          <a:p>
            <a:r>
              <a:rPr lang="cs-CZ" sz="1800">
                <a:latin typeface="Times New Roman" panose="02020603050405020304" pitchFamily="18" charset="0"/>
              </a:rPr>
              <a:t>1419–1420 – p</a:t>
            </a:r>
            <a:r>
              <a:rPr lang="fr-FR" sz="1800">
                <a:latin typeface="Times New Roman" panose="02020603050405020304" pitchFamily="18" charset="0"/>
              </a:rPr>
              <a:t>èlerinage en Terre Sainte</a:t>
            </a:r>
          </a:p>
          <a:p>
            <a:r>
              <a:rPr lang="fr-FR" sz="1800">
                <a:latin typeface="Times New Roman" panose="02020603050405020304" pitchFamily="18" charset="0"/>
              </a:rPr>
              <a:t>1442 dépossédé par le roi Charles VII</a:t>
            </a:r>
          </a:p>
          <a:p>
            <a:r>
              <a:rPr lang="fr-FR" sz="1800">
                <a:latin typeface="Times New Roman" panose="02020603050405020304" pitchFamily="18" charset="0"/>
              </a:rPr>
              <a:t>exil volontaire en Angleterre</a:t>
            </a:r>
            <a:endParaRPr lang="cs-CZ" sz="1800">
              <a:latin typeface="Times New Roman" panose="02020603050405020304" pitchFamily="18" charset="0"/>
            </a:endParaRPr>
          </a:p>
          <a:p>
            <a:r>
              <a:rPr lang="cs-CZ" sz="1800">
                <a:latin typeface="Times New Roman" panose="02020603050405020304" pitchFamily="18" charset="0"/>
              </a:rPr>
              <a:t>meurt en 1446</a:t>
            </a:r>
            <a:endParaRPr lang="fr-FR" sz="1800">
              <a:latin typeface="Times New Roman" panose="02020603050405020304" pitchFamily="18" charset="0"/>
            </a:endParaRPr>
          </a:p>
        </p:txBody>
      </p:sp>
      <p:pic>
        <p:nvPicPr>
          <p:cNvPr id="2052" name="Picture 4" descr="Château de Calmont d'Olt - Castles in Rouergue (Aveyron, Lot, Tarn, Cantal)">
            <a:extLst>
              <a:ext uri="{FF2B5EF4-FFF2-40B4-BE49-F238E27FC236}">
                <a16:creationId xmlns:a16="http://schemas.microsoft.com/office/drawing/2014/main" id="{779E2243-FC38-87ED-B2F9-B199917AB6C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65506" y="1825625"/>
            <a:ext cx="5181600" cy="388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065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ECA856-C3DD-59D5-83F7-5ACD28D04C85}"/>
              </a:ext>
            </a:extLst>
          </p:cNvPr>
          <p:cNvSpPr>
            <a:spLocks noGrp="1"/>
          </p:cNvSpPr>
          <p:nvPr>
            <p:ph type="title"/>
          </p:nvPr>
        </p:nvSpPr>
        <p:spPr/>
        <p:txBody>
          <a:bodyPr/>
          <a:lstStyle/>
          <a:p>
            <a:r>
              <a:rPr lang="cs-CZ"/>
              <a:t>Nompar de Caumont (1391-1434)</a:t>
            </a:r>
          </a:p>
        </p:txBody>
      </p:sp>
      <p:sp>
        <p:nvSpPr>
          <p:cNvPr id="3" name="Zástupný obsah 2">
            <a:extLst>
              <a:ext uri="{FF2B5EF4-FFF2-40B4-BE49-F238E27FC236}">
                <a16:creationId xmlns:a16="http://schemas.microsoft.com/office/drawing/2014/main" id="{546A7ED6-83ED-4DCE-B236-A53BA732473C}"/>
              </a:ext>
            </a:extLst>
          </p:cNvPr>
          <p:cNvSpPr>
            <a:spLocks noGrp="1"/>
          </p:cNvSpPr>
          <p:nvPr>
            <p:ph sz="half" idx="1"/>
          </p:nvPr>
        </p:nvSpPr>
        <p:spPr>
          <a:xfrm>
            <a:off x="629174" y="1825625"/>
            <a:ext cx="5390627" cy="2033311"/>
          </a:xfrm>
        </p:spPr>
        <p:txBody>
          <a:bodyPr>
            <a:normAutofit fontScale="77500" lnSpcReduction="20000"/>
          </a:bodyPr>
          <a:lstStyle/>
          <a:p>
            <a:r>
              <a:rPr lang="cs-CZ" sz="2200">
                <a:latin typeface="Times New Roman" panose="02020603050405020304" pitchFamily="18" charset="0"/>
                <a:cs typeface="Times New Roman" panose="02020603050405020304" pitchFamily="18" charset="0"/>
              </a:rPr>
              <a:t>Ms. Londres, </a:t>
            </a:r>
            <a:r>
              <a:rPr lang="fr-FR" sz="2200">
                <a:latin typeface="Times New Roman" panose="02020603050405020304" pitchFamily="18" charset="0"/>
                <a:cs typeface="Times New Roman" panose="02020603050405020304" pitchFamily="18" charset="0"/>
              </a:rPr>
              <a:t>British Library</a:t>
            </a:r>
            <a:r>
              <a:rPr lang="cs-CZ" sz="2200">
                <a:latin typeface="Times New Roman" panose="02020603050405020304" pitchFamily="18" charset="0"/>
                <a:cs typeface="Times New Roman" panose="02020603050405020304" pitchFamily="18" charset="0"/>
              </a:rPr>
              <a:t>, </a:t>
            </a:r>
            <a:r>
              <a:rPr lang="fr-FR" sz="2200">
                <a:latin typeface="Times New Roman" panose="02020603050405020304" pitchFamily="18" charset="0"/>
                <a:cs typeface="Times New Roman" panose="02020603050405020304" pitchFamily="18" charset="0"/>
              </a:rPr>
              <a:t>Egerton, 890</a:t>
            </a:r>
            <a:endParaRPr lang="cs-CZ" sz="2200">
              <a:latin typeface="Times New Roman" panose="02020603050405020304" pitchFamily="18" charset="0"/>
              <a:cs typeface="Times New Roman" panose="02020603050405020304" pitchFamily="18" charset="0"/>
            </a:endParaRPr>
          </a:p>
          <a:p>
            <a:pPr marL="0" indent="0">
              <a:buNone/>
            </a:pPr>
            <a:r>
              <a:rPr lang="cs-CZ" sz="2200" b="1" i="1">
                <a:latin typeface="Times New Roman" panose="02020603050405020304" pitchFamily="18" charset="0"/>
                <a:cs typeface="Times New Roman" panose="02020603050405020304" pitchFamily="18" charset="0"/>
              </a:rPr>
              <a:t>Livre Caumont</a:t>
            </a:r>
          </a:p>
          <a:p>
            <a:r>
              <a:rPr lang="fr-FR" sz="1800">
                <a:effectLst/>
                <a:latin typeface="Times New Roman" panose="02020603050405020304" pitchFamily="18" charset="0"/>
                <a:ea typeface="Times New Roman" panose="02020603050405020304" pitchFamily="18" charset="0"/>
                <a:cs typeface="Times New Roman" panose="02020603050405020304" pitchFamily="18" charset="0"/>
              </a:rPr>
              <a:t>relation du voyage à Saint-Jacques-de-Compostelle</a:t>
            </a:r>
            <a:endParaRPr lang="cs-CZ" sz="1800">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a:effectLst/>
                <a:latin typeface="Times New Roman" panose="02020603050405020304" pitchFamily="18" charset="0"/>
                <a:ea typeface="Times New Roman" panose="02020603050405020304" pitchFamily="18" charset="0"/>
                <a:cs typeface="Times New Roman" panose="02020603050405020304" pitchFamily="18" charset="0"/>
              </a:rPr>
              <a:t>le récit du voyage d’outre-mer</a:t>
            </a:r>
            <a:r>
              <a:rPr lang="cs-CZ"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a:effectLst/>
                <a:latin typeface="Times New Roman" panose="02020603050405020304" pitchFamily="18" charset="0"/>
                <a:ea typeface="Times New Roman" panose="02020603050405020304" pitchFamily="18" charset="0"/>
                <a:cs typeface="Times New Roman" panose="02020603050405020304" pitchFamily="18" charset="0"/>
              </a:rPr>
              <a:t>(oeuvre composite)</a:t>
            </a:r>
            <a:endParaRPr lang="cs-CZ" sz="1800">
              <a:latin typeface="Times New Roman" panose="02020603050405020304" pitchFamily="18" charset="0"/>
              <a:ea typeface="Times New Roman" panose="02020603050405020304" pitchFamily="18" charset="0"/>
              <a:cs typeface="Times New Roman" panose="02020603050405020304" pitchFamily="18" charset="0"/>
            </a:endParaRPr>
          </a:p>
          <a:p>
            <a:r>
              <a:rPr lang="fr-FR" sz="1800" i="1">
                <a:effectLst/>
                <a:latin typeface="Times New Roman" panose="02020603050405020304" pitchFamily="18" charset="0"/>
                <a:ea typeface="Times New Roman" panose="02020603050405020304" pitchFamily="18" charset="0"/>
                <a:cs typeface="Times New Roman" panose="02020603050405020304" pitchFamily="18" charset="0"/>
              </a:rPr>
              <a:t>Les Dits et Enseignements</a:t>
            </a:r>
            <a:endParaRPr lang="cs-CZ" sz="1800" i="1">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cs-CZ" sz="1800" i="1">
              <a:latin typeface="Times New Roman" panose="02020603050405020304" pitchFamily="18" charset="0"/>
            </a:endParaRPr>
          </a:p>
        </p:txBody>
      </p:sp>
      <p:sp>
        <p:nvSpPr>
          <p:cNvPr id="4" name="Zástupný obsah 3">
            <a:extLst>
              <a:ext uri="{FF2B5EF4-FFF2-40B4-BE49-F238E27FC236}">
                <a16:creationId xmlns:a16="http://schemas.microsoft.com/office/drawing/2014/main" id="{2BC5CAE6-52CE-1B41-79FB-8AE314FE17B0}"/>
              </a:ext>
            </a:extLst>
          </p:cNvPr>
          <p:cNvSpPr>
            <a:spLocks noGrp="1"/>
          </p:cNvSpPr>
          <p:nvPr>
            <p:ph sz="half" idx="2"/>
          </p:nvPr>
        </p:nvSpPr>
        <p:spPr/>
        <p:txBody>
          <a:bodyPr>
            <a:normAutofit fontScale="77500" lnSpcReduction="20000"/>
          </a:bodyPr>
          <a:lstStyle/>
          <a:p>
            <a:r>
              <a:rPr lang="cs-CZ"/>
              <a:t>Éditions:</a:t>
            </a:r>
          </a:p>
          <a:p>
            <a:r>
              <a:rPr lang="fr-FR" sz="2800" i="1">
                <a:effectLst/>
                <a:latin typeface="Times New Roman" panose="02020603050405020304" pitchFamily="18" charset="0"/>
                <a:ea typeface="Times New Roman" panose="02020603050405020304" pitchFamily="18" charset="0"/>
                <a:cs typeface="Times New Roman" panose="02020603050405020304" pitchFamily="18" charset="0"/>
              </a:rPr>
              <a:t>Le Livre Caumont où sont contenus les dits et enseignements du Seigneur de Caumont composés pour ses enfans en l’an 1416</a:t>
            </a:r>
            <a:r>
              <a:rPr lang="fr-FR" sz="2800">
                <a:effectLst/>
                <a:latin typeface="Times New Roman" panose="02020603050405020304" pitchFamily="18" charset="0"/>
                <a:ea typeface="Times New Roman" panose="02020603050405020304" pitchFamily="18" charset="0"/>
                <a:cs typeface="Times New Roman" panose="02020603050405020304" pitchFamily="18" charset="0"/>
              </a:rPr>
              <a:t>, éd. de J.-E. Galy, Paris 1845</a:t>
            </a:r>
            <a:endParaRPr lang="cs-CZ" sz="2800" i="1">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sz="2800" i="1">
                <a:effectLst/>
                <a:latin typeface="Times New Roman" panose="02020603050405020304" pitchFamily="18" charset="0"/>
                <a:ea typeface="Times New Roman" panose="02020603050405020304" pitchFamily="18" charset="0"/>
              </a:rPr>
              <a:t>Voyaige d’oultremer en Jhérusalem, par le seigneur de Caumont, l’an 1418, publié pour la première fois d’après le manuscrit du Musée britannique</a:t>
            </a:r>
            <a:r>
              <a:rPr lang="fr-FR" sz="2800">
                <a:effectLst/>
                <a:latin typeface="Times New Roman" panose="02020603050405020304" pitchFamily="18" charset="0"/>
                <a:ea typeface="Times New Roman" panose="02020603050405020304" pitchFamily="18" charset="0"/>
              </a:rPr>
              <a:t>, éd. d’Edouard de la Grange, Paris 1858 </a:t>
            </a:r>
            <a:endParaRPr lang="cs-CZ" sz="2800" i="1">
              <a:latin typeface="Times New Roman" panose="02020603050405020304" pitchFamily="18" charset="0"/>
              <a:ea typeface="Times New Roman" panose="02020603050405020304" pitchFamily="18" charset="0"/>
              <a:cs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Peter S. </a:t>
            </a:r>
            <a:r>
              <a:rPr lang="fr-FR" sz="2800" cap="small">
                <a:effectLst/>
                <a:latin typeface="Times New Roman" panose="02020603050405020304" pitchFamily="18" charset="0"/>
                <a:ea typeface="Times New Roman" panose="02020603050405020304" pitchFamily="18" charset="0"/>
              </a:rPr>
              <a:t>Noble</a:t>
            </a:r>
            <a:r>
              <a:rPr lang="fr-FR" sz="2800">
                <a:effectLst/>
                <a:latin typeface="Times New Roman" panose="02020603050405020304" pitchFamily="18" charset="0"/>
                <a:ea typeface="Times New Roman" panose="02020603050405020304" pitchFamily="18" charset="0"/>
              </a:rPr>
              <a:t> (éd.), </a:t>
            </a:r>
            <a:r>
              <a:rPr lang="fr-FR" sz="2800" i="1">
                <a:effectLst/>
                <a:latin typeface="Times New Roman" panose="02020603050405020304" pitchFamily="18" charset="0"/>
                <a:ea typeface="Times New Roman" panose="02020603050405020304" pitchFamily="18" charset="0"/>
              </a:rPr>
              <a:t>Le Voyatge d’oultremer en Jherusalem de Nompar, Seigneur de Caumont</a:t>
            </a:r>
            <a:r>
              <a:rPr lang="fr-FR" sz="2800">
                <a:effectLst/>
                <a:latin typeface="Times New Roman" panose="02020603050405020304" pitchFamily="18" charset="0"/>
                <a:ea typeface="Times New Roman" panose="02020603050405020304" pitchFamily="18" charset="0"/>
              </a:rPr>
              <a:t>, Oxford 1975</a:t>
            </a:r>
          </a:p>
          <a:p>
            <a:r>
              <a:rPr lang="fr-FR" sz="1800">
                <a:effectLst/>
                <a:latin typeface="Times New Roman" panose="02020603050405020304" pitchFamily="18" charset="0"/>
                <a:ea typeface="Times New Roman" panose="02020603050405020304" pitchFamily="18" charset="0"/>
              </a:rPr>
              <a:t>« Le Voyage d’outre-mer à Jérusalem », éd. de Béatrice </a:t>
            </a:r>
            <a:r>
              <a:rPr lang="fr-FR" sz="1800" cap="small">
                <a:effectLst/>
                <a:latin typeface="Times New Roman" panose="02020603050405020304" pitchFamily="18" charset="0"/>
                <a:ea typeface="Times New Roman" panose="02020603050405020304" pitchFamily="18" charset="0"/>
              </a:rPr>
              <a:t>Dansette</a:t>
            </a:r>
            <a:r>
              <a:rPr lang="fr-FR" sz="1800">
                <a:effectLst/>
                <a:latin typeface="Times New Roman" panose="02020603050405020304" pitchFamily="18" charset="0"/>
                <a:ea typeface="Times New Roman" panose="02020603050405020304" pitchFamily="18" charset="0"/>
              </a:rPr>
              <a:t>, dans D. Régnier-Bohler (éd.), </a:t>
            </a:r>
            <a:r>
              <a:rPr lang="fr-FR" sz="1800" i="1">
                <a:effectLst/>
                <a:latin typeface="Times New Roman" panose="02020603050405020304" pitchFamily="18" charset="0"/>
                <a:ea typeface="Times New Roman" panose="02020603050405020304" pitchFamily="18" charset="0"/>
              </a:rPr>
              <a:t>Croisades et pèlerinages. Récits, chroniques et voyages en Terre Sainte XIIe-XVIe siècle</a:t>
            </a:r>
            <a:r>
              <a:rPr lang="fr-FR" sz="1800">
                <a:effectLst/>
                <a:latin typeface="Times New Roman" panose="02020603050405020304" pitchFamily="18" charset="0"/>
                <a:ea typeface="Times New Roman" panose="02020603050405020304" pitchFamily="18" charset="0"/>
              </a:rPr>
              <a:t>, Paris 1997, pp. 1057-1123</a:t>
            </a:r>
            <a:endParaRPr lang="cs-CZ" sz="3600" i="1"/>
          </a:p>
          <a:p>
            <a:endParaRPr lang="cs-CZ"/>
          </a:p>
        </p:txBody>
      </p:sp>
      <p:pic>
        <p:nvPicPr>
          <p:cNvPr id="3074" name="Picture 2" descr="Seigneur de Caumont - Le Livre Caumont, où sont contenus les dits et en ...">
            <a:extLst>
              <a:ext uri="{FF2B5EF4-FFF2-40B4-BE49-F238E27FC236}">
                <a16:creationId xmlns:a16="http://schemas.microsoft.com/office/drawing/2014/main" id="{F24F53A2-E312-C1F2-3035-0D173D724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289" y="3286125"/>
            <a:ext cx="2112932" cy="309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817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mapa, text, atlas&#10;&#10;Popis byl vytvořen automaticky">
            <a:extLst>
              <a:ext uri="{FF2B5EF4-FFF2-40B4-BE49-F238E27FC236}">
                <a16:creationId xmlns:a16="http://schemas.microsoft.com/office/drawing/2014/main" id="{29B8BB53-AD34-022D-8438-5B73E9FDC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85" y="0"/>
            <a:ext cx="8481229" cy="6858000"/>
          </a:xfrm>
          <a:prstGeom prst="rect">
            <a:avLst/>
          </a:prstGeom>
        </p:spPr>
      </p:pic>
    </p:spTree>
    <p:extLst>
      <p:ext uri="{BB962C8B-B14F-4D97-AF65-F5344CB8AC3E}">
        <p14:creationId xmlns:p14="http://schemas.microsoft.com/office/powerpoint/2010/main" val="2966293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arda\Documents\Guillebert_monografie\Obrázky_náhledy\Scan_Lefebvre\NauffrageNavire008.jpg">
            <a:extLst>
              <a:ext uri="{FF2B5EF4-FFF2-40B4-BE49-F238E27FC236}">
                <a16:creationId xmlns:a16="http://schemas.microsoft.com/office/drawing/2014/main" id="{818F3B85-1DEF-AD31-FCD6-A80A10E15E1D}"/>
              </a:ext>
            </a:extLst>
          </p:cNvPr>
          <p:cNvPicPr>
            <a:picLocks noChangeAspect="1" noChangeArrowheads="1"/>
          </p:cNvPicPr>
          <p:nvPr/>
        </p:nvPicPr>
        <p:blipFill rotWithShape="1">
          <a:blip r:embed="rId2" cstate="print"/>
          <a:srcRect t="10764" b="2026"/>
          <a:stretch/>
        </p:blipFill>
        <p:spPr bwMode="auto">
          <a:xfrm>
            <a:off x="20" y="10"/>
            <a:ext cx="9143980" cy="6857990"/>
          </a:xfrm>
          <a:prstGeom prst="rect">
            <a:avLst/>
          </a:prstGeom>
          <a:noFill/>
        </p:spPr>
      </p:pic>
      <p:pic>
        <p:nvPicPr>
          <p:cNvPr id="3" name="Picture 2" descr="C:\Users\Jaroslav\Documents\FFUK\Logo FF UK_všechny formáty\RGB\JPG\rgb1.jpg">
            <a:extLst>
              <a:ext uri="{FF2B5EF4-FFF2-40B4-BE49-F238E27FC236}">
                <a16:creationId xmlns:a16="http://schemas.microsoft.com/office/drawing/2014/main" id="{F730012A-2FE3-2C49-03BE-CA4966012031}"/>
              </a:ext>
            </a:extLst>
          </p:cNvPr>
          <p:cNvPicPr>
            <a:picLocks noChangeAspect="1" noChangeArrowheads="1"/>
          </p:cNvPicPr>
          <p:nvPr/>
        </p:nvPicPr>
        <p:blipFill>
          <a:blip r:embed="rId3" cstate="print"/>
          <a:srcRect/>
          <a:stretch>
            <a:fillRect/>
          </a:stretch>
        </p:blipFill>
        <p:spPr bwMode="auto">
          <a:xfrm>
            <a:off x="9453882" y="5836759"/>
            <a:ext cx="2738098" cy="856625"/>
          </a:xfrm>
          <a:prstGeom prst="rect">
            <a:avLst/>
          </a:prstGeom>
          <a:noFill/>
        </p:spPr>
      </p:pic>
    </p:spTree>
    <p:extLst>
      <p:ext uri="{BB962C8B-B14F-4D97-AF65-F5344CB8AC3E}">
        <p14:creationId xmlns:p14="http://schemas.microsoft.com/office/powerpoint/2010/main" val="1228289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5AE92A3-0DE6-DB87-0A6C-99878557DF5F}"/>
              </a:ext>
            </a:extLst>
          </p:cNvPr>
          <p:cNvSpPr>
            <a:spLocks noGrp="1"/>
          </p:cNvSpPr>
          <p:nvPr>
            <p:ph type="title"/>
          </p:nvPr>
        </p:nvSpPr>
        <p:spPr>
          <a:xfrm>
            <a:off x="838198" y="547815"/>
            <a:ext cx="5167185" cy="1680519"/>
          </a:xfrm>
        </p:spPr>
        <p:txBody>
          <a:bodyPr>
            <a:normAutofit/>
          </a:bodyPr>
          <a:lstStyle/>
          <a:p>
            <a:r>
              <a:rPr lang="fr-FR" sz="4000"/>
              <a:t>Nicolas de Martoni au Mont Sinaï</a:t>
            </a:r>
            <a:endParaRPr lang="cs-CZ" sz="4000"/>
          </a:p>
        </p:txBody>
      </p:sp>
      <p:sp>
        <p:nvSpPr>
          <p:cNvPr id="1030" name="Content Placeholder 1029">
            <a:extLst>
              <a:ext uri="{FF2B5EF4-FFF2-40B4-BE49-F238E27FC236}">
                <a16:creationId xmlns:a16="http://schemas.microsoft.com/office/drawing/2014/main" id="{71388B6B-5F5F-9ECC-1622-5530786DA617}"/>
              </a:ext>
            </a:extLst>
          </p:cNvPr>
          <p:cNvSpPr>
            <a:spLocks noGrp="1"/>
          </p:cNvSpPr>
          <p:nvPr>
            <p:ph idx="1"/>
          </p:nvPr>
        </p:nvSpPr>
        <p:spPr>
          <a:xfrm>
            <a:off x="6186619" y="547815"/>
            <a:ext cx="5178960" cy="1680519"/>
          </a:xfrm>
        </p:spPr>
        <p:txBody>
          <a:bodyPr anchor="ctr">
            <a:normAutofit/>
          </a:bodyPr>
          <a:lstStyle/>
          <a:p>
            <a:endParaRPr lang="en-US" sz="2000"/>
          </a:p>
        </p:txBody>
      </p:sp>
      <p:pic>
        <p:nvPicPr>
          <p:cNvPr id="1026" name="Picture 2" descr="THE MONASTERY">
            <a:extLst>
              <a:ext uri="{FF2B5EF4-FFF2-40B4-BE49-F238E27FC236}">
                <a16:creationId xmlns:a16="http://schemas.microsoft.com/office/drawing/2014/main" id="{4110CADC-6BD5-FD65-5CB4-2633D6C0D1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7693" y="2421924"/>
            <a:ext cx="4948194" cy="371114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B13EB205-53CA-166D-4DF5-78DC9EA7C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98394" y="3303619"/>
            <a:ext cx="5167185" cy="1947755"/>
          </a:xfrm>
          <a:prstGeom prst="rect">
            <a:avLst/>
          </a:prstGeom>
          <a:noFill/>
        </p:spPr>
      </p:pic>
    </p:spTree>
    <p:extLst>
      <p:ext uri="{BB962C8B-B14F-4D97-AF65-F5344CB8AC3E}">
        <p14:creationId xmlns:p14="http://schemas.microsoft.com/office/powerpoint/2010/main" val="1078101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264A7CF-D907-F200-5A78-5FEA51FDB3C5}"/>
              </a:ext>
            </a:extLst>
          </p:cNvPr>
          <p:cNvSpPr>
            <a:spLocks noGrp="1"/>
          </p:cNvSpPr>
          <p:nvPr>
            <p:ph type="title"/>
          </p:nvPr>
        </p:nvSpPr>
        <p:spPr/>
        <p:txBody>
          <a:bodyPr/>
          <a:lstStyle/>
          <a:p>
            <a:r>
              <a:rPr lang="cs-CZ"/>
              <a:t>Arriv</a:t>
            </a:r>
            <a:r>
              <a:rPr lang="fr-FR"/>
              <a:t>ée en Terre Sainte</a:t>
            </a:r>
            <a:endParaRPr lang="cs-CZ"/>
          </a:p>
        </p:txBody>
      </p:sp>
      <p:sp>
        <p:nvSpPr>
          <p:cNvPr id="5" name="Zástupný obsah 4">
            <a:extLst>
              <a:ext uri="{FF2B5EF4-FFF2-40B4-BE49-F238E27FC236}">
                <a16:creationId xmlns:a16="http://schemas.microsoft.com/office/drawing/2014/main" id="{4B29DAEA-4EDD-4D5E-A3DC-547B6F43D4BE}"/>
              </a:ext>
            </a:extLst>
          </p:cNvPr>
          <p:cNvSpPr>
            <a:spLocks noGrp="1"/>
          </p:cNvSpPr>
          <p:nvPr>
            <p:ph sz="half" idx="1"/>
          </p:nvPr>
        </p:nvSpPr>
        <p:spPr/>
        <p:txBody>
          <a:bodyPr/>
          <a:lstStyle/>
          <a:p>
            <a:r>
              <a:rPr lang="fr-FR" sz="1800" kern="100">
                <a:effectLst/>
                <a:latin typeface="Calibri" panose="020F0502020204030204" pitchFamily="34" charset="0"/>
                <a:ea typeface="Calibri" panose="020F0502020204030204" pitchFamily="34" charset="0"/>
                <a:cs typeface="Times New Roman" panose="02020603050405020304" pitchFamily="18" charset="0"/>
              </a:rPr>
              <a:t>« </a:t>
            </a:r>
            <a:r>
              <a:rPr lang="cs-CZ" sz="1800" kern="100">
                <a:effectLst/>
                <a:latin typeface="Calibri" panose="020F0502020204030204" pitchFamily="34" charset="0"/>
                <a:ea typeface="Calibri" panose="020F0502020204030204" pitchFamily="34" charset="0"/>
                <a:cs typeface="Times New Roman" panose="02020603050405020304" pitchFamily="18" charset="0"/>
              </a:rPr>
              <a:t>Co</a:t>
            </a:r>
            <a:r>
              <a:rPr lang="fr-FR" sz="1800" kern="100">
                <a:effectLst/>
                <a:latin typeface="Calibri" panose="020F0502020204030204" pitchFamily="34" charset="0"/>
                <a:ea typeface="Calibri" panose="020F0502020204030204" pitchFamily="34" charset="0"/>
                <a:cs typeface="Times New Roman" panose="02020603050405020304" pitchFamily="18" charset="0"/>
              </a:rPr>
              <a:t>mmençasmes à veoir aucune petite apparence de la Terre Saincte dont nous nous resjouismes. [...] Au point du jour, à soleil levant, tous qui estions dans la nave, à grant joye s’escriasmes à voix haultaine [...] et chantasmes le cantique : </a:t>
            </a:r>
            <a:r>
              <a:rPr lang="fr-FR" sz="1800" i="1" kern="100">
                <a:effectLst/>
                <a:latin typeface="Calibri" panose="020F0502020204030204" pitchFamily="34" charset="0"/>
                <a:ea typeface="Calibri" panose="020F0502020204030204" pitchFamily="34" charset="0"/>
                <a:cs typeface="Times New Roman" panose="02020603050405020304" pitchFamily="18" charset="0"/>
              </a:rPr>
              <a:t>Te deum laudamus</a:t>
            </a:r>
            <a:r>
              <a:rPr lang="fr-FR" sz="1800" kern="100">
                <a:effectLst/>
                <a:latin typeface="Calibri" panose="020F0502020204030204" pitchFamily="34" charset="0"/>
                <a:ea typeface="Calibri" panose="020F0502020204030204" pitchFamily="34" charset="0"/>
                <a:cs typeface="Times New Roman" panose="02020603050405020304" pitchFamily="18" charset="0"/>
              </a:rPr>
              <a:t>. »</a:t>
            </a:r>
          </a:p>
          <a:p>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ástupný obsah 5">
            <a:extLst>
              <a:ext uri="{FF2B5EF4-FFF2-40B4-BE49-F238E27FC236}">
                <a16:creationId xmlns:a16="http://schemas.microsoft.com/office/drawing/2014/main" id="{AFC92EE7-1684-B233-E203-E4A4D263633A}"/>
              </a:ext>
            </a:extLst>
          </p:cNvPr>
          <p:cNvSpPr>
            <a:spLocks noGrp="1"/>
          </p:cNvSpPr>
          <p:nvPr>
            <p:ph sz="half" idx="2"/>
          </p:nvPr>
        </p:nvSpPr>
        <p:spPr/>
        <p:txBody>
          <a:bodyPr/>
          <a:lstStyle/>
          <a:p>
            <a:r>
              <a:rPr lang="fr-FR" sz="1800" kern="100">
                <a:effectLst/>
                <a:latin typeface="Calibri" panose="020F0502020204030204" pitchFamily="34" charset="0"/>
                <a:ea typeface="Calibri" panose="020F0502020204030204" pitchFamily="34" charset="0"/>
                <a:cs typeface="Times New Roman" panose="02020603050405020304" pitchFamily="18" charset="0"/>
              </a:rPr>
              <a:t>« Ce moment avait quelque chose de religieux et d’auguste ; tous les pèlerins, le chapelet à la main, étaient restés en silence dans la même attitude, attendant l’apparition de la Terre sainte. [...] Obscur pèlerin, comment oserais-je fouler un sol consacré par tant de pèlerins illustre ? »</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cs-CZ"/>
          </a:p>
        </p:txBody>
      </p:sp>
    </p:spTree>
    <p:extLst>
      <p:ext uri="{BB962C8B-B14F-4D97-AF65-F5344CB8AC3E}">
        <p14:creationId xmlns:p14="http://schemas.microsoft.com/office/powerpoint/2010/main" val="421602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264A7CF-D907-F200-5A78-5FEA51FDB3C5}"/>
              </a:ext>
            </a:extLst>
          </p:cNvPr>
          <p:cNvSpPr>
            <a:spLocks noGrp="1"/>
          </p:cNvSpPr>
          <p:nvPr>
            <p:ph type="title"/>
          </p:nvPr>
        </p:nvSpPr>
        <p:spPr/>
        <p:txBody>
          <a:bodyPr/>
          <a:lstStyle/>
          <a:p>
            <a:r>
              <a:rPr lang="cs-CZ"/>
              <a:t>Arriv</a:t>
            </a:r>
            <a:r>
              <a:rPr lang="fr-FR"/>
              <a:t>ée en Terre Sainte</a:t>
            </a:r>
            <a:endParaRPr lang="cs-CZ"/>
          </a:p>
        </p:txBody>
      </p:sp>
      <p:sp>
        <p:nvSpPr>
          <p:cNvPr id="5" name="Zástupný obsah 4">
            <a:extLst>
              <a:ext uri="{FF2B5EF4-FFF2-40B4-BE49-F238E27FC236}">
                <a16:creationId xmlns:a16="http://schemas.microsoft.com/office/drawing/2014/main" id="{4B29DAEA-4EDD-4D5E-A3DC-547B6F43D4BE}"/>
              </a:ext>
            </a:extLst>
          </p:cNvPr>
          <p:cNvSpPr>
            <a:spLocks noGrp="1"/>
          </p:cNvSpPr>
          <p:nvPr>
            <p:ph sz="half" idx="1"/>
          </p:nvPr>
        </p:nvSpPr>
        <p:spPr/>
        <p:txBody>
          <a:bodyPr/>
          <a:lstStyle/>
          <a:p>
            <a:r>
              <a:rPr lang="fr-FR" sz="1800" kern="100">
                <a:effectLst/>
                <a:latin typeface="Calibri" panose="020F0502020204030204" pitchFamily="34" charset="0"/>
                <a:ea typeface="Calibri" panose="020F0502020204030204" pitchFamily="34" charset="0"/>
                <a:cs typeface="Times New Roman" panose="02020603050405020304" pitchFamily="18" charset="0"/>
              </a:rPr>
              <a:t>« </a:t>
            </a:r>
            <a:r>
              <a:rPr lang="cs-CZ" sz="1800" kern="100">
                <a:effectLst/>
                <a:latin typeface="Calibri" panose="020F0502020204030204" pitchFamily="34" charset="0"/>
                <a:ea typeface="Calibri" panose="020F0502020204030204" pitchFamily="34" charset="0"/>
                <a:cs typeface="Times New Roman" panose="02020603050405020304" pitchFamily="18" charset="0"/>
              </a:rPr>
              <a:t>Co</a:t>
            </a:r>
            <a:r>
              <a:rPr lang="fr-FR" sz="1800" kern="100">
                <a:effectLst/>
                <a:latin typeface="Calibri" panose="020F0502020204030204" pitchFamily="34" charset="0"/>
                <a:ea typeface="Calibri" panose="020F0502020204030204" pitchFamily="34" charset="0"/>
                <a:cs typeface="Times New Roman" panose="02020603050405020304" pitchFamily="18" charset="0"/>
              </a:rPr>
              <a:t>mmençasmes à veoir aucune petite apparence de la Terre Saincte dont nous nous resjouismes. [...] Au point du jour, à soleil levant, tous qui estions dans la nave, à grant joye s’escriasmes à voix haultaine [...] et chantasmes le cantique : </a:t>
            </a:r>
            <a:r>
              <a:rPr lang="fr-FR" sz="1800" i="1" kern="100">
                <a:effectLst/>
                <a:latin typeface="Calibri" panose="020F0502020204030204" pitchFamily="34" charset="0"/>
                <a:ea typeface="Calibri" panose="020F0502020204030204" pitchFamily="34" charset="0"/>
                <a:cs typeface="Times New Roman" panose="02020603050405020304" pitchFamily="18" charset="0"/>
              </a:rPr>
              <a:t>Te deum laudamus</a:t>
            </a:r>
            <a:r>
              <a:rPr lang="fr-FR" sz="1800" kern="100">
                <a:effectLst/>
                <a:latin typeface="Calibri" panose="020F0502020204030204" pitchFamily="34" charset="0"/>
                <a:ea typeface="Calibri" panose="020F0502020204030204" pitchFamily="34" charset="0"/>
                <a:cs typeface="Times New Roman" panose="02020603050405020304" pitchFamily="18" charset="0"/>
              </a:rPr>
              <a:t>. »</a:t>
            </a:r>
          </a:p>
          <a:p>
            <a:r>
              <a:rPr lang="cs-CZ" sz="1800">
                <a:effectLst/>
                <a:latin typeface="Calibri" panose="020F0502020204030204" pitchFamily="34" charset="0"/>
                <a:ea typeface="Calibri" panose="020F0502020204030204" pitchFamily="34" charset="0"/>
                <a:cs typeface="Times New Roman" panose="02020603050405020304" pitchFamily="18" charset="0"/>
              </a:rPr>
              <a:t>Denis Possot (1532) </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ástupný obsah 5">
            <a:extLst>
              <a:ext uri="{FF2B5EF4-FFF2-40B4-BE49-F238E27FC236}">
                <a16:creationId xmlns:a16="http://schemas.microsoft.com/office/drawing/2014/main" id="{AFC92EE7-1684-B233-E203-E4A4D263633A}"/>
              </a:ext>
            </a:extLst>
          </p:cNvPr>
          <p:cNvSpPr>
            <a:spLocks noGrp="1"/>
          </p:cNvSpPr>
          <p:nvPr>
            <p:ph sz="half" idx="2"/>
          </p:nvPr>
        </p:nvSpPr>
        <p:spPr/>
        <p:txBody>
          <a:bodyPr/>
          <a:lstStyle/>
          <a:p>
            <a:r>
              <a:rPr lang="fr-FR" sz="1800" kern="100">
                <a:effectLst/>
                <a:latin typeface="Calibri" panose="020F0502020204030204" pitchFamily="34" charset="0"/>
                <a:ea typeface="Calibri" panose="020F0502020204030204" pitchFamily="34" charset="0"/>
                <a:cs typeface="Times New Roman" panose="02020603050405020304" pitchFamily="18" charset="0"/>
              </a:rPr>
              <a:t>« Ce moment avait quelque chose de religieux et d’auguste ; tous les pèlerins, le chapelet à la main, étaient restés en silence dans la même attitude, attendant l’apparition de la Terre sainte. [...] Obscur pèlerin, comment oserais-je fouler un sol consacré par tant de pèlerins illustre ? »</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p>
            <a:r>
              <a:rPr lang="fr-FR" sz="1800">
                <a:effectLst/>
                <a:latin typeface="Calibri" panose="020F0502020204030204" pitchFamily="34" charset="0"/>
                <a:ea typeface="Calibri" panose="020F0502020204030204" pitchFamily="34" charset="0"/>
                <a:cs typeface="Times New Roman" panose="02020603050405020304" pitchFamily="18" charset="0"/>
              </a:rPr>
              <a:t>François-René de </a:t>
            </a:r>
            <a:r>
              <a:rPr lang="cs-CZ" sz="1800">
                <a:effectLst/>
                <a:latin typeface="Calibri" panose="020F0502020204030204" pitchFamily="34" charset="0"/>
                <a:ea typeface="Calibri" panose="020F0502020204030204" pitchFamily="34" charset="0"/>
                <a:cs typeface="Times New Roman" panose="02020603050405020304" pitchFamily="18" charset="0"/>
              </a:rPr>
              <a:t>Chateaubriand</a:t>
            </a:r>
            <a:r>
              <a:rPr lang="fr-FR" sz="1800">
                <a:effectLst/>
                <a:latin typeface="Calibri" panose="020F0502020204030204" pitchFamily="34" charset="0"/>
                <a:ea typeface="Calibri" panose="020F0502020204030204" pitchFamily="34" charset="0"/>
                <a:cs typeface="Times New Roman" panose="02020603050405020304" pitchFamily="18" charset="0"/>
              </a:rPr>
              <a:t> (1811)</a:t>
            </a:r>
            <a:endParaRPr lang="cs-CZ"/>
          </a:p>
        </p:txBody>
      </p:sp>
    </p:spTree>
    <p:extLst>
      <p:ext uri="{BB962C8B-B14F-4D97-AF65-F5344CB8AC3E}">
        <p14:creationId xmlns:p14="http://schemas.microsoft.com/office/powerpoint/2010/main" val="138852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0B5477-7943-04BC-9F59-5681252BEB29}"/>
              </a:ext>
            </a:extLst>
          </p:cNvPr>
          <p:cNvSpPr>
            <a:spLocks noGrp="1"/>
          </p:cNvSpPr>
          <p:nvPr>
            <p:ph type="title"/>
          </p:nvPr>
        </p:nvSpPr>
        <p:spPr/>
        <p:txBody>
          <a:bodyPr/>
          <a:lstStyle/>
          <a:p>
            <a:r>
              <a:rPr lang="fr-FR"/>
              <a:t>Felix Fabri (1483): arrivée en Terre Sainte</a:t>
            </a:r>
            <a:endParaRPr lang="cs-CZ"/>
          </a:p>
        </p:txBody>
      </p:sp>
      <p:sp>
        <p:nvSpPr>
          <p:cNvPr id="5" name="Zástupný obsah 4">
            <a:extLst>
              <a:ext uri="{FF2B5EF4-FFF2-40B4-BE49-F238E27FC236}">
                <a16:creationId xmlns:a16="http://schemas.microsoft.com/office/drawing/2014/main" id="{B9EB2880-67E6-3AA4-5C4B-4E0748EA7F19}"/>
              </a:ext>
            </a:extLst>
          </p:cNvPr>
          <p:cNvSpPr>
            <a:spLocks noGrp="1"/>
          </p:cNvSpPr>
          <p:nvPr>
            <p:ph idx="1"/>
          </p:nvPr>
        </p:nvSpPr>
        <p:spPr/>
        <p:txBody>
          <a:bodyPr/>
          <a:lstStyle/>
          <a:p>
            <a:pPr algn="just">
              <a:lnSpc>
                <a:spcPct val="107000"/>
              </a:lnSpc>
              <a:spcAft>
                <a:spcPts val="800"/>
              </a:spcAft>
            </a:pPr>
            <a:r>
              <a:rPr lang="fr-FR" sz="1800" kern="100">
                <a:effectLst/>
                <a:latin typeface="Calibri" panose="020F0502020204030204" pitchFamily="34" charset="0"/>
                <a:ea typeface="Calibri" panose="020F0502020204030204" pitchFamily="34" charset="0"/>
                <a:cs typeface="Times New Roman" panose="02020603050405020304" pitchFamily="18" charset="0"/>
              </a:rPr>
              <a:t>Je n’ai jamais entendu de chant </a:t>
            </a:r>
            <a:r>
              <a:rPr lang="cs-CZ" sz="1800" kern="100">
                <a:effectLst/>
                <a:latin typeface="Calibri" panose="020F0502020204030204" pitchFamily="34" charset="0"/>
                <a:ea typeface="Calibri" panose="020F0502020204030204" pitchFamily="34" charset="0"/>
                <a:cs typeface="Times New Roman" panose="02020603050405020304" pitchFamily="18" charset="0"/>
              </a:rPr>
              <a:t>si gai</a:t>
            </a:r>
            <a:r>
              <a:rPr lang="fr-FR" sz="1800" kern="100">
                <a:effectLst/>
                <a:latin typeface="Calibri" panose="020F0502020204030204" pitchFamily="34" charset="0"/>
                <a:ea typeface="Calibri" panose="020F0502020204030204" pitchFamily="34" charset="0"/>
                <a:cs typeface="Times New Roman" panose="02020603050405020304" pitchFamily="18" charset="0"/>
              </a:rPr>
              <a:t> et si doux. Certes, les voix étaient nombreuses, mais ces sons multiple et dissonants produisaient d’une certaine façon un doux déchant plein d’harmonie. Toutes les personnes, en effet, prononçaient certes les mêmes paroles, mais sur des notes différentes qui produisaient une douce modulation, et ce fut vraiment agréable d’entendre tant de clercs chanter ensemble un même chant avec allégresse. Il y avait là de nombreux clercs, latins, slaves, italiens, lombard, gaulois, français, teutons, anglais, irlandais, hongrois, écossais, daces, danois, bohémiens et espagnols, et même si beaucoup certes parlaient la même langue, ils étaient de diocèses et d’ordres différents. Et tous ceux-ci chantaient un admirable </a:t>
            </a:r>
            <a:r>
              <a:rPr lang="fr-FR" sz="1800" i="1" kern="100">
                <a:effectLst/>
                <a:latin typeface="Calibri" panose="020F0502020204030204" pitchFamily="34" charset="0"/>
                <a:ea typeface="Calibri" panose="020F0502020204030204" pitchFamily="34" charset="0"/>
                <a:cs typeface="Times New Roman" panose="02020603050405020304" pitchFamily="18" charset="0"/>
              </a:rPr>
              <a:t>Te Deum</a:t>
            </a:r>
            <a:r>
              <a:rPr lang="fr-FR" sz="1800" kern="100">
                <a:effectLst/>
                <a:latin typeface="Calibri" panose="020F0502020204030204" pitchFamily="34" charset="0"/>
                <a:ea typeface="Calibri" panose="020F0502020204030204" pitchFamily="34" charset="0"/>
                <a:cs typeface="Times New Roman" panose="02020603050405020304" pitchFamily="18" charset="0"/>
              </a:rPr>
              <a:t>, et les laïcs, tant les galériens que les pèlerins, remplis de joie, s’unissaient à eux pour chanter leur partie. </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kern="100">
                <a:effectLst/>
                <a:latin typeface="Calibri" panose="020F0502020204030204" pitchFamily="34" charset="0"/>
                <a:ea typeface="Calibri" panose="020F0502020204030204" pitchFamily="34" charset="0"/>
                <a:cs typeface="Times New Roman" panose="02020603050405020304" pitchFamily="18" charset="0"/>
              </a:rPr>
              <a:t>(</a:t>
            </a:r>
            <a:r>
              <a:rPr lang="fr-FR" sz="1800" i="1" kern="100">
                <a:effectLst/>
                <a:latin typeface="Calibri" panose="020F0502020204030204" pitchFamily="34" charset="0"/>
                <a:ea typeface="Calibri" panose="020F0502020204030204" pitchFamily="34" charset="0"/>
                <a:cs typeface="Times New Roman" panose="02020603050405020304" pitchFamily="18" charset="0"/>
              </a:rPr>
              <a:t>Les Errances</a:t>
            </a:r>
            <a:r>
              <a:rPr lang="fr-FR" sz="1800" kern="100">
                <a:effectLst/>
                <a:latin typeface="Calibri" panose="020F0502020204030204" pitchFamily="34" charset="0"/>
                <a:ea typeface="Calibri" panose="020F0502020204030204" pitchFamily="34" charset="0"/>
                <a:cs typeface="Times New Roman" panose="02020603050405020304" pitchFamily="18" charset="0"/>
              </a:rPr>
              <a:t>, t. II, p. 99–101)</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a:p>
        </p:txBody>
      </p:sp>
    </p:spTree>
    <p:extLst>
      <p:ext uri="{BB962C8B-B14F-4D97-AF65-F5344CB8AC3E}">
        <p14:creationId xmlns:p14="http://schemas.microsoft.com/office/powerpoint/2010/main" val="4033607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0BC0B6E-1DA9-8333-5FD1-25D571E71083}"/>
              </a:ext>
            </a:extLst>
          </p:cNvPr>
          <p:cNvSpPr>
            <a:spLocks noGrp="1"/>
          </p:cNvSpPr>
          <p:nvPr>
            <p:ph type="title"/>
          </p:nvPr>
        </p:nvSpPr>
        <p:spPr>
          <a:xfrm>
            <a:off x="838200" y="365126"/>
            <a:ext cx="9253756" cy="524108"/>
          </a:xfrm>
        </p:spPr>
        <p:txBody>
          <a:bodyPr>
            <a:noAutofit/>
          </a:bodyPr>
          <a:lstStyle/>
          <a:p>
            <a:r>
              <a:rPr lang="fr-FR" sz="3200"/>
              <a:t>Felix Fabri (1483): arrivée à Jérusalem</a:t>
            </a:r>
            <a:endParaRPr lang="cs-CZ" sz="3200"/>
          </a:p>
        </p:txBody>
      </p:sp>
      <p:sp>
        <p:nvSpPr>
          <p:cNvPr id="5" name="Zástupný obsah 4">
            <a:extLst>
              <a:ext uri="{FF2B5EF4-FFF2-40B4-BE49-F238E27FC236}">
                <a16:creationId xmlns:a16="http://schemas.microsoft.com/office/drawing/2014/main" id="{5BE412C7-415B-6F80-410A-DEAA17648570}"/>
              </a:ext>
            </a:extLst>
          </p:cNvPr>
          <p:cNvSpPr>
            <a:spLocks noGrp="1"/>
          </p:cNvSpPr>
          <p:nvPr>
            <p:ph sz="half" idx="1"/>
          </p:nvPr>
        </p:nvSpPr>
        <p:spPr>
          <a:xfrm>
            <a:off x="838200" y="5025006"/>
            <a:ext cx="10830886" cy="1694576"/>
          </a:xfrm>
        </p:spPr>
        <p:txBody>
          <a:bodyPr>
            <a:normAutofit fontScale="85000" lnSpcReduction="10000"/>
          </a:bodyPr>
          <a:lstStyle/>
          <a:p>
            <a:pPr algn="just">
              <a:lnSpc>
                <a:spcPct val="107000"/>
              </a:lnSpc>
              <a:spcAft>
                <a:spcPts val="800"/>
              </a:spcAft>
            </a:pPr>
            <a:r>
              <a:rPr lang="cs-CZ" sz="1800" kern="100">
                <a:effectLst/>
                <a:latin typeface="Calibri" panose="020F0502020204030204" pitchFamily="34" charset="0"/>
                <a:ea typeface="Calibri" panose="020F0502020204030204" pitchFamily="34" charset="0"/>
                <a:cs typeface="Times New Roman" panose="02020603050405020304" pitchFamily="18" charset="0"/>
              </a:rPr>
              <a:t>Comme nous contemplions de nos yeux la Ville sainte depuis longtemps désirée, nous nous laissâmes tomber à bas de nos ânes pour nous prosterner à terre, nous saluâmes la Ville sainte elle-même de la manière la plus dévote, en adorant d’abord son roi, le Seigneur Dieu, en faisant le signe de la croix, en lui adressant ensuite ces paroles ou d’autres semblables: </a:t>
            </a:r>
            <a:r>
              <a:rPr lang="fr-FR" sz="1800" kern="100">
                <a:effectLst/>
                <a:latin typeface="Calibri" panose="020F0502020204030204" pitchFamily="34" charset="0"/>
                <a:ea typeface="Calibri" panose="020F0502020204030204" pitchFamily="34" charset="0"/>
                <a:cs typeface="Times New Roman" panose="02020603050405020304" pitchFamily="18" charset="0"/>
              </a:rPr>
              <a:t>« Salut, Jérusalem, cité du Grand Roi ! Gloire et Couronne du monde entier, joie et liesse pour l’âme du fidèle... ! »</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fr-FR" sz="1800" i="1" kern="100">
                <a:effectLst/>
                <a:latin typeface="Calibri" panose="020F0502020204030204" pitchFamily="34" charset="0"/>
                <a:ea typeface="Calibri" panose="020F0502020204030204" pitchFamily="34" charset="0"/>
                <a:cs typeface="Times New Roman" panose="02020603050405020304" pitchFamily="18" charset="0"/>
              </a:rPr>
              <a:t>Les Errances</a:t>
            </a:r>
            <a:r>
              <a:rPr lang="fr-FR" sz="1800" kern="100">
                <a:effectLst/>
                <a:latin typeface="Calibri" panose="020F0502020204030204" pitchFamily="34" charset="0"/>
                <a:ea typeface="Calibri" panose="020F0502020204030204" pitchFamily="34" charset="0"/>
                <a:cs typeface="Times New Roman" panose="02020603050405020304" pitchFamily="18" charset="0"/>
              </a:rPr>
              <a:t>, t. II, p. 227</a:t>
            </a:r>
            <a:endParaRPr lang="cs-CZ"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cs-CZ"/>
          </a:p>
        </p:txBody>
      </p:sp>
      <p:pic>
        <p:nvPicPr>
          <p:cNvPr id="1026" name="Picture 2" descr="Where the Crusaders first saw Jerusalem | The Times of Israel">
            <a:extLst>
              <a:ext uri="{FF2B5EF4-FFF2-40B4-BE49-F238E27FC236}">
                <a16:creationId xmlns:a16="http://schemas.microsoft.com/office/drawing/2014/main" id="{6EBD071E-78B5-8D09-B1EC-33EEE2F3820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21359" y="892212"/>
            <a:ext cx="6470010" cy="404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40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7B8B876-C42F-BA00-8F76-EC6B7B013F0C}"/>
              </a:ext>
            </a:extLst>
          </p:cNvPr>
          <p:cNvSpPr>
            <a:spLocks noGrp="1"/>
          </p:cNvSpPr>
          <p:nvPr>
            <p:ph type="title"/>
          </p:nvPr>
        </p:nvSpPr>
        <p:spPr/>
        <p:txBody>
          <a:bodyPr>
            <a:normAutofit/>
          </a:bodyPr>
          <a:lstStyle/>
          <a:p>
            <a:r>
              <a:rPr lang="fr-FR" sz="3200"/>
              <a:t>Plaque commémorative de Guillebert de Lannoy </a:t>
            </a:r>
            <a:br>
              <a:rPr lang="fr-FR" sz="3200"/>
            </a:br>
            <a:r>
              <a:rPr lang="fr-FR" sz="3200"/>
              <a:t>dans la basilique St. Martin de Hal (Belgique)</a:t>
            </a:r>
            <a:endParaRPr lang="cs-CZ" sz="3200"/>
          </a:p>
        </p:txBody>
      </p:sp>
      <p:sp>
        <p:nvSpPr>
          <p:cNvPr id="5" name="Zástupný obsah 4">
            <a:extLst>
              <a:ext uri="{FF2B5EF4-FFF2-40B4-BE49-F238E27FC236}">
                <a16:creationId xmlns:a16="http://schemas.microsoft.com/office/drawing/2014/main" id="{960B3486-01FC-9189-51D7-2110486AD92C}"/>
              </a:ext>
            </a:extLst>
          </p:cNvPr>
          <p:cNvSpPr>
            <a:spLocks noGrp="1"/>
          </p:cNvSpPr>
          <p:nvPr>
            <p:ph sz="half" idx="1"/>
          </p:nvPr>
        </p:nvSpPr>
        <p:spPr/>
        <p:txBody>
          <a:bodyPr/>
          <a:lstStyle/>
          <a:p>
            <a:r>
              <a:rPr lang="cs-CZ" sz="1800">
                <a:effectLst/>
                <a:latin typeface="Calibri" panose="020F0502020204030204" pitchFamily="34" charset="0"/>
                <a:ea typeface="Calibri" panose="020F0502020204030204" pitchFamily="34" charset="0"/>
                <a:cs typeface="Times New Roman" panose="02020603050405020304" pitchFamily="18" charset="0"/>
              </a:rPr>
              <a:t>En ceste capelle de Nostre Dame de Hal a fondé mes[sire] Guillebert de Lannoy, chevalier, seigneur de Willerval, de ses propres biens et amortis par bules du pape en  l’oneur de Dieu et de la Vierge Marie une messe perpetuele pour les pelerins qui se doibt celebrer par pretre de bonne vie cescum jour sur le grant autel apres le son de la cloke au point du jour. Et sont les mambours, fabrique et trezor de l’eglise ensemble la loi de la ville de Hal tenus et obligiés a lui et a ses hoirs, par letres d’ottroy du prince et par leurs lettres, de faire ledit service entretenir a tous jours as despens de laditte eglize. Et fu celebree la premiere messe le jour saint Pierre en aoust l’an .m.iiii</a:t>
            </a:r>
            <a:r>
              <a:rPr lang="cs-CZ" sz="1800" baseline="30000">
                <a:effectLst/>
                <a:latin typeface="Calibri" panose="020F0502020204030204" pitchFamily="34" charset="0"/>
                <a:ea typeface="Calibri" panose="020F0502020204030204" pitchFamily="34" charset="0"/>
                <a:cs typeface="Times New Roman" panose="02020603050405020304" pitchFamily="18" charset="0"/>
              </a:rPr>
              <a:t>c</a:t>
            </a:r>
            <a:r>
              <a:rPr lang="cs-CZ" sz="1800">
                <a:effectLst/>
                <a:latin typeface="Calibri" panose="020F0502020204030204" pitchFamily="34" charset="0"/>
                <a:ea typeface="Calibri" panose="020F0502020204030204" pitchFamily="34" charset="0"/>
                <a:cs typeface="Times New Roman" panose="02020603050405020304" pitchFamily="18" charset="0"/>
              </a:rPr>
              <a:t>.xxiii.</a:t>
            </a:r>
            <a:endParaRPr lang="cs-CZ"/>
          </a:p>
        </p:txBody>
      </p:sp>
      <p:pic>
        <p:nvPicPr>
          <p:cNvPr id="2050" name="Picture 2" descr="La basilique Saint-Martin, à Hal">
            <a:extLst>
              <a:ext uri="{FF2B5EF4-FFF2-40B4-BE49-F238E27FC236}">
                <a16:creationId xmlns:a16="http://schemas.microsoft.com/office/drawing/2014/main" id="{00D2D083-5435-26CD-7447-1CBE7195344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73053"/>
            <a:ext cx="5181600" cy="425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31339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2187</Words>
  <Application>Microsoft Office PowerPoint</Application>
  <PresentationFormat>Širokoúhlá obrazovka</PresentationFormat>
  <Paragraphs>117</Paragraphs>
  <Slides>35</Slides>
  <Notes>0</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35</vt:i4>
      </vt:variant>
    </vt:vector>
  </HeadingPairs>
  <TitlesOfParts>
    <vt:vector size="42" baseType="lpstr">
      <vt:lpstr>Arial</vt:lpstr>
      <vt:lpstr>Calibri</vt:lpstr>
      <vt:lpstr>Calibri Light</vt:lpstr>
      <vt:lpstr>Garamond</vt:lpstr>
      <vt:lpstr>Times New Roman</vt:lpstr>
      <vt:lpstr>Motiv Office</vt:lpstr>
      <vt:lpstr>Worksheet</vt:lpstr>
      <vt:lpstr>Émotion dans les récits de voyage au Moyen Âge </vt:lpstr>
      <vt:lpstr>Bertrandon de la Broquière (1432–1433)</vt:lpstr>
      <vt:lpstr>Jacques de Vérone (1332) sur la Mer Morte</vt:lpstr>
      <vt:lpstr>Nicolas de Martoni au Mont Sinaï</vt:lpstr>
      <vt:lpstr>Arrivée en Terre Sainte</vt:lpstr>
      <vt:lpstr>Arrivée en Terre Sainte</vt:lpstr>
      <vt:lpstr>Felix Fabri (1483): arrivée en Terre Sainte</vt:lpstr>
      <vt:lpstr>Felix Fabri (1483): arrivée à Jérusalem</vt:lpstr>
      <vt:lpstr>Plaque commémorative de Guillebert de Lannoy  dans la basilique St. Martin de Hal (Belgique)</vt:lpstr>
      <vt:lpstr>Plaque commémorative de Guillebert de Lannoy  dans la basilique St. Martin de Hal (Belgique)</vt:lpstr>
      <vt:lpstr>Prezentace aplikace PowerPoint</vt:lpstr>
      <vt:lpstr>Guillebert de Lannoy en « Tartarie »</vt:lpstr>
      <vt:lpstr>Guillebert de Lannoy</vt:lpstr>
      <vt:lpstr>Enea Silvio Piccolomini (1451)</vt:lpstr>
      <vt:lpstr>Contexte historique</vt:lpstr>
      <vt:lpstr>Prezentace aplikace PowerPoint</vt:lpstr>
      <vt:lpstr>Guillebert de Lannoy (1386–1462)</vt:lpstr>
      <vt:lpstr>Pero Tafur (ca. 1410–1484)</vt:lpstr>
      <vt:lpstr>Enée Silvio Piccolomini (1405-1464)</vt:lpstr>
      <vt:lpstr>Prezentace aplikace PowerPoint</vt:lpstr>
      <vt:lpstr>Prezentace aplikace PowerPoint</vt:lpstr>
      <vt:lpstr>Prezentace aplikace PowerPoint</vt:lpstr>
      <vt:lpstr>Prezentace aplikace PowerPoint</vt:lpstr>
      <vt:lpstr>Prezentace aplikace PowerPoint</vt:lpstr>
      <vt:lpstr>Conséquences</vt:lpstr>
      <vt:lpstr>Merci!</vt:lpstr>
      <vt:lpstr>Atelier en Sciences historiques</vt:lpstr>
      <vt:lpstr>Prezentace aplikace PowerPoint</vt:lpstr>
      <vt:lpstr>Prezentace aplikace PowerPoint</vt:lpstr>
      <vt:lpstr>Ogier d’Anglure (1395) devant Alexandrie</vt:lpstr>
      <vt:lpstr>Nicolas de Martoni (1394)</vt:lpstr>
      <vt:lpstr>Nompar de Caumont (1391-1434)</vt:lpstr>
      <vt:lpstr>Nompar de Caumont (1391-1434)</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Émotion dans les récits de voyage au Moyen Âge </dc:title>
  <dc:creator>Svátek, Jaroslav</dc:creator>
  <cp:lastModifiedBy>Svátek, Jaroslav</cp:lastModifiedBy>
  <cp:revision>1</cp:revision>
  <dcterms:created xsi:type="dcterms:W3CDTF">2023-11-29T14:45:42Z</dcterms:created>
  <dcterms:modified xsi:type="dcterms:W3CDTF">2023-11-29T21:58:47Z</dcterms:modified>
</cp:coreProperties>
</file>