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3"/>
  </p:handoutMasterIdLst>
  <p:sldIdLst>
    <p:sldId id="265" r:id="rId2"/>
    <p:sldId id="356" r:id="rId3"/>
    <p:sldId id="360" r:id="rId4"/>
    <p:sldId id="357" r:id="rId5"/>
    <p:sldId id="359" r:id="rId6"/>
    <p:sldId id="358" r:id="rId7"/>
    <p:sldId id="361" r:id="rId8"/>
    <p:sldId id="362" r:id="rId9"/>
    <p:sldId id="364" r:id="rId10"/>
    <p:sldId id="363" r:id="rId11"/>
    <p:sldId id="31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ČJ_Radka</a:t>
            </a:r>
            <a:r>
              <a:rPr lang="cs-CZ" dirty="0" smtClean="0"/>
              <a:t> Dohnalová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9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DÚ_střídání</a:t>
            </a:r>
            <a:r>
              <a:rPr lang="cs-CZ" dirty="0" smtClean="0"/>
              <a:t> – Katharina </a:t>
            </a:r>
            <a:r>
              <a:rPr lang="cs-CZ" dirty="0" err="1" smtClean="0"/>
              <a:t>zellweger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ČJ_Martin</a:t>
            </a:r>
            <a:r>
              <a:rPr lang="cs-CZ" dirty="0" smtClean="0"/>
              <a:t> palička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stojan na kolo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prototypický český řečník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maximální ohled na posluchače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3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ČJ_Martin</a:t>
            </a:r>
            <a:r>
              <a:rPr lang="cs-CZ" dirty="0" smtClean="0"/>
              <a:t> palička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 lnSpcReduction="10000"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Čím se vyznačoval řečník a jeho projev? (vstupní proměnné)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Jaké to představuje problémy pro tlumočníka?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Jaké použít strategie pro jejich řešení</a:t>
            </a:r>
            <a:r>
              <a:rPr lang="cs-CZ" sz="3600" dirty="0" smtClean="0"/>
              <a:t>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naložit s videem?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ČJ_Martin</a:t>
            </a:r>
            <a:r>
              <a:rPr lang="cs-CZ" dirty="0" smtClean="0"/>
              <a:t> palička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1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ČJ_Martin</a:t>
            </a:r>
            <a:r>
              <a:rPr lang="cs-CZ" dirty="0" smtClean="0"/>
              <a:t> palička – příprava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přistoupili k přípravě?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ČJ_Radka</a:t>
            </a:r>
            <a:r>
              <a:rPr lang="cs-CZ" dirty="0" smtClean="0"/>
              <a:t> Dohnalová (</a:t>
            </a:r>
            <a:r>
              <a:rPr lang="cs-CZ" dirty="0" err="1" smtClean="0"/>
              <a:t>futureport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přednáška </a:t>
            </a:r>
            <a:r>
              <a:rPr lang="cs-CZ" sz="3600" dirty="0" smtClean="0"/>
              <a:t>„8 </a:t>
            </a:r>
            <a:r>
              <a:rPr lang="cs-CZ" sz="3600" dirty="0"/>
              <a:t>kritických dovedností pro </a:t>
            </a:r>
            <a:r>
              <a:rPr lang="cs-CZ" sz="3600" dirty="0" smtClean="0"/>
              <a:t>budoucnost“ na </a:t>
            </a:r>
            <a:r>
              <a:rPr lang="cs-CZ" sz="3600" dirty="0" err="1" smtClean="0"/>
              <a:t>Future</a:t>
            </a:r>
            <a:r>
              <a:rPr lang="cs-CZ" sz="3600" dirty="0" smtClean="0"/>
              <a:t> Portu 2017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stan </a:t>
            </a:r>
            <a:r>
              <a:rPr lang="cs-CZ" sz="3200" dirty="0" err="1" smtClean="0"/>
              <a:t>Future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endParaRPr lang="cs-CZ" sz="32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20 min </a:t>
            </a:r>
            <a:r>
              <a:rPr lang="cs-CZ" sz="3600" dirty="0" smtClean="0"/>
              <a:t>→ střídání po 10 min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8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ČJ_Radka</a:t>
            </a:r>
            <a:r>
              <a:rPr lang="cs-CZ" dirty="0" smtClean="0"/>
              <a:t> Dohnalová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 lnSpcReduction="10000"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900" dirty="0" smtClean="0"/>
              <a:t>Co je třeba z tlumočnického pohledu řešit?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500" dirty="0"/>
              <a:t>K</a:t>
            </a:r>
            <a:r>
              <a:rPr lang="cs-CZ" sz="3500" dirty="0" smtClean="0"/>
              <a:t>dybyste sami sobě měli dát na začátku několik doporučení, na co se zaměřit, co by to bylo?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900" dirty="0" smtClean="0"/>
              <a:t>Jaké strategie zvolit?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900" dirty="0" smtClean="0"/>
              <a:t>Jaký zvolit posuv?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0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ČJ_Radka</a:t>
            </a:r>
            <a:r>
              <a:rPr lang="cs-CZ" dirty="0" smtClean="0"/>
              <a:t> Dohnalová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900" dirty="0" smtClean="0"/>
              <a:t>Jak jste se vypořádali s anglicismy v projevu?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FOMO</a:t>
            </a:r>
            <a:endParaRPr lang="cs-CZ" sz="32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900" dirty="0"/>
              <a:t>Jak jste pracovali s anglickými </a:t>
            </a:r>
            <a:r>
              <a:rPr lang="cs-CZ" sz="3900" dirty="0" err="1"/>
              <a:t>slidy</a:t>
            </a:r>
            <a:r>
              <a:rPr lang="cs-CZ" sz="3900" dirty="0"/>
              <a:t>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/>
              <a:t>Kdy vám pomohly?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/>
              <a:t>Kdy vám naopak komplikovaly život?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2495</TotalTime>
  <Words>175</Words>
  <Application>Microsoft Office PowerPoint</Application>
  <PresentationFormat>Širokoúhlá obrazovka</PresentationFormat>
  <Paragraphs>39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DÚ_střídání – Katharina zellweger</vt:lpstr>
      <vt:lpstr>ČJ_Martin palička</vt:lpstr>
      <vt:lpstr>ČJ_Martin palička – debriefing</vt:lpstr>
      <vt:lpstr>ČJ_Martin palička – feedback</vt:lpstr>
      <vt:lpstr>ČJ_Martin palička – příprava</vt:lpstr>
      <vt:lpstr>ČJ_Radka Dohnalová (futureport)</vt:lpstr>
      <vt:lpstr>ČJ_Radka Dohnalová – debriefing</vt:lpstr>
      <vt:lpstr>ČJ_Radka Dohnalová – debriefing</vt:lpstr>
      <vt:lpstr>ČJ_Radka Dohnalová – 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140</cp:revision>
  <dcterms:created xsi:type="dcterms:W3CDTF">2019-03-09T16:29:07Z</dcterms:created>
  <dcterms:modified xsi:type="dcterms:W3CDTF">2019-11-25T10:55:43Z</dcterms:modified>
</cp:coreProperties>
</file>