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0" roundtripDataSignature="AMtx7mhh3ooPbU5PGCE8hcto/7PZNMao5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" name="Google Shape;31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5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7" name="Google Shape;467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3" name="Google Shape;473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7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9" name="Google Shape;479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3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Google Shape;484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5" name="Google Shape;485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9" name="Shape 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Google Shape;490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1" name="Google Shape;491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5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7" name="Google Shape;497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4" name="Google Shape;354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0" name="Google Shape;36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6" name="Google Shape;36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0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2" name="Google Shape;372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8" name="Google Shape;378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2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4" name="Google Shape;384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8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0" name="Google Shape;390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6" name="Google Shape;396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oogle Shape;45;p17"/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6" name="Google Shape;46;p17"/>
            <p:cNvCxnSpPr/>
            <p:nvPr/>
          </p:nvCxnSpPr>
          <p:spPr>
            <a:xfrm>
              <a:off x="-6214" y="6686283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7" name="Google Shape;47;p17"/>
            <p:cNvCxnSpPr/>
            <p:nvPr/>
          </p:nvCxnSpPr>
          <p:spPr>
            <a:xfrm>
              <a:off x="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8" name="Google Shape;48;p17"/>
            <p:cNvCxnSpPr/>
            <p:nvPr/>
          </p:nvCxnSpPr>
          <p:spPr>
            <a:xfrm>
              <a:off x="1199325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9" name="Google Shape;49;p17"/>
            <p:cNvCxnSpPr/>
            <p:nvPr/>
          </p:nvCxnSpPr>
          <p:spPr>
            <a:xfrm>
              <a:off x="19252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50" name="Google Shape;50;p17"/>
            <p:cNvCxnSpPr/>
            <p:nvPr/>
          </p:nvCxnSpPr>
          <p:spPr>
            <a:xfrm>
              <a:off x="117592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51" name="Google Shape;51;p17"/>
            <p:cNvCxnSpPr/>
            <p:nvPr/>
          </p:nvCxnSpPr>
          <p:spPr>
            <a:xfrm>
              <a:off x="215931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52" name="Google Shape;52;p17"/>
            <p:cNvCxnSpPr/>
            <p:nvPr/>
          </p:nvCxnSpPr>
          <p:spPr>
            <a:xfrm>
              <a:off x="314271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53" name="Google Shape;53;p17"/>
            <p:cNvCxnSpPr/>
            <p:nvPr/>
          </p:nvCxnSpPr>
          <p:spPr>
            <a:xfrm>
              <a:off x="4126104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54" name="Google Shape;54;p17"/>
            <p:cNvCxnSpPr/>
            <p:nvPr/>
          </p:nvCxnSpPr>
          <p:spPr>
            <a:xfrm>
              <a:off x="510949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55" name="Google Shape;55;p17"/>
            <p:cNvCxnSpPr/>
            <p:nvPr/>
          </p:nvCxnSpPr>
          <p:spPr>
            <a:xfrm>
              <a:off x="609289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56" name="Google Shape;56;p17"/>
            <p:cNvCxnSpPr/>
            <p:nvPr/>
          </p:nvCxnSpPr>
          <p:spPr>
            <a:xfrm>
              <a:off x="707628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57" name="Google Shape;57;p17"/>
            <p:cNvCxnSpPr/>
            <p:nvPr/>
          </p:nvCxnSpPr>
          <p:spPr>
            <a:xfrm>
              <a:off x="805968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58" name="Google Shape;58;p17"/>
            <p:cNvCxnSpPr/>
            <p:nvPr/>
          </p:nvCxnSpPr>
          <p:spPr>
            <a:xfrm>
              <a:off x="9043074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59" name="Google Shape;59;p17"/>
            <p:cNvCxnSpPr/>
            <p:nvPr/>
          </p:nvCxnSpPr>
          <p:spPr>
            <a:xfrm>
              <a:off x="1002646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60" name="Google Shape;60;p17"/>
            <p:cNvCxnSpPr/>
            <p:nvPr/>
          </p:nvCxnSpPr>
          <p:spPr>
            <a:xfrm>
              <a:off x="1100986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61" name="Google Shape;61;p17"/>
            <p:cNvCxnSpPr/>
            <p:nvPr/>
          </p:nvCxnSpPr>
          <p:spPr>
            <a:xfrm>
              <a:off x="1218578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62" name="Google Shape;62;p17"/>
            <p:cNvCxnSpPr/>
            <p:nvPr/>
          </p:nvCxnSpPr>
          <p:spPr>
            <a:xfrm>
              <a:off x="0" y="171716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63" name="Google Shape;63;p17"/>
            <p:cNvCxnSpPr/>
            <p:nvPr/>
          </p:nvCxnSpPr>
          <p:spPr>
            <a:xfrm>
              <a:off x="0" y="714597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64" name="Google Shape;64;p17"/>
            <p:cNvCxnSpPr/>
            <p:nvPr/>
          </p:nvCxnSpPr>
          <p:spPr>
            <a:xfrm>
              <a:off x="0" y="1257478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65" name="Google Shape;65;p17"/>
            <p:cNvCxnSpPr/>
            <p:nvPr/>
          </p:nvCxnSpPr>
          <p:spPr>
            <a:xfrm>
              <a:off x="0" y="1800359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66" name="Google Shape;66;p17"/>
            <p:cNvCxnSpPr/>
            <p:nvPr/>
          </p:nvCxnSpPr>
          <p:spPr>
            <a:xfrm>
              <a:off x="0" y="2343240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67" name="Google Shape;67;p17"/>
            <p:cNvCxnSpPr/>
            <p:nvPr/>
          </p:nvCxnSpPr>
          <p:spPr>
            <a:xfrm>
              <a:off x="0" y="2886121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68" name="Google Shape;68;p17"/>
            <p:cNvCxnSpPr/>
            <p:nvPr/>
          </p:nvCxnSpPr>
          <p:spPr>
            <a:xfrm>
              <a:off x="0" y="3429002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69" name="Google Shape;69;p17"/>
            <p:cNvCxnSpPr/>
            <p:nvPr/>
          </p:nvCxnSpPr>
          <p:spPr>
            <a:xfrm>
              <a:off x="0" y="3971883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70" name="Google Shape;70;p17"/>
            <p:cNvCxnSpPr/>
            <p:nvPr/>
          </p:nvCxnSpPr>
          <p:spPr>
            <a:xfrm>
              <a:off x="0" y="4514764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71" name="Google Shape;71;p17"/>
            <p:cNvCxnSpPr/>
            <p:nvPr/>
          </p:nvCxnSpPr>
          <p:spPr>
            <a:xfrm>
              <a:off x="0" y="5057645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72" name="Google Shape;72;p17"/>
            <p:cNvCxnSpPr/>
            <p:nvPr/>
          </p:nvCxnSpPr>
          <p:spPr>
            <a:xfrm>
              <a:off x="0" y="5600526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73" name="Google Shape;73;p17"/>
            <p:cNvCxnSpPr/>
            <p:nvPr/>
          </p:nvCxnSpPr>
          <p:spPr>
            <a:xfrm>
              <a:off x="0" y="6857999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74" name="Google Shape;74;p17"/>
            <p:cNvCxnSpPr/>
            <p:nvPr/>
          </p:nvCxnSpPr>
          <p:spPr>
            <a:xfrm>
              <a:off x="16613" y="6143407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75" name="Google Shape;75;p17"/>
            <p:cNvCxnSpPr/>
            <p:nvPr/>
          </p:nvCxnSpPr>
          <p:spPr>
            <a:xfrm>
              <a:off x="684225" y="171716"/>
              <a:ext cx="0" cy="6511464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76" name="Google Shape;76;p17"/>
            <p:cNvCxnSpPr/>
            <p:nvPr/>
          </p:nvCxnSpPr>
          <p:spPr>
            <a:xfrm>
              <a:off x="11508412" y="173267"/>
              <a:ext cx="0" cy="6511464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77" name="Google Shape;77;p17"/>
          <p:cNvSpPr txBox="1"/>
          <p:nvPr>
            <p:ph type="ctrTitle"/>
          </p:nvPr>
        </p:nvSpPr>
        <p:spPr>
          <a:xfrm>
            <a:off x="691078" y="722903"/>
            <a:ext cx="10495904" cy="246077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Arial"/>
              <a:buNone/>
              <a:defRPr sz="5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" type="subTitle"/>
          </p:nvPr>
        </p:nvSpPr>
        <p:spPr>
          <a:xfrm>
            <a:off x="691078" y="3428997"/>
            <a:ext cx="10495904" cy="23066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2400">
                <a:solidFill>
                  <a:schemeClr val="dk2"/>
                </a:solidFill>
              </a:defRPr>
            </a:lvl1pPr>
            <a:lvl2pPr lvl="1" algn="ctr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500"/>
              <a:buNone/>
              <a:defRPr sz="2000"/>
            </a:lvl2pPr>
            <a:lvl3pPr lvl="2" algn="ctr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None/>
              <a:defRPr sz="1800"/>
            </a:lvl3pPr>
            <a:lvl4pPr lvl="3" algn="ctr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79" name="Google Shape;79;p17"/>
          <p:cNvSpPr/>
          <p:nvPr/>
        </p:nvSpPr>
        <p:spPr>
          <a:xfrm rot="-81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4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7"/>
          <p:cNvSpPr txBox="1"/>
          <p:nvPr>
            <p:ph idx="10" type="dt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7"/>
          <p:cNvSpPr txBox="1"/>
          <p:nvPr>
            <p:ph idx="11" type="ftr"/>
          </p:nvPr>
        </p:nvSpPr>
        <p:spPr>
          <a:xfrm>
            <a:off x="691078" y="236364"/>
            <a:ext cx="4114800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7"/>
          <p:cNvSpPr txBox="1"/>
          <p:nvPr>
            <p:ph idx="12" type="sldNum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26"/>
          <p:cNvSpPr txBox="1"/>
          <p:nvPr>
            <p:ph type="title"/>
          </p:nvPr>
        </p:nvSpPr>
        <p:spPr>
          <a:xfrm>
            <a:off x="691079" y="725951"/>
            <a:ext cx="10325000" cy="14424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7" name="Google Shape;267;p26"/>
          <p:cNvSpPr txBox="1"/>
          <p:nvPr>
            <p:ph idx="1" type="body"/>
          </p:nvPr>
        </p:nvSpPr>
        <p:spPr>
          <a:xfrm rot="5400000">
            <a:off x="4071361" y="-1040151"/>
            <a:ext cx="3564436" cy="103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14325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350"/>
              <a:buChar char="▪"/>
              <a:defRPr/>
            </a:lvl1pPr>
            <a:lvl2pPr indent="-314325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2pPr>
            <a:lvl3pPr indent="-314325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3pPr>
            <a:lvl4pPr indent="-314325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4pPr>
            <a:lvl5pPr indent="-314325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8" name="Google Shape;268;p26"/>
          <p:cNvSpPr txBox="1"/>
          <p:nvPr>
            <p:ph idx="10" type="dt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9" name="Google Shape;269;p26"/>
          <p:cNvSpPr txBox="1"/>
          <p:nvPr>
            <p:ph idx="11" type="ftr"/>
          </p:nvPr>
        </p:nvSpPr>
        <p:spPr>
          <a:xfrm>
            <a:off x="691078" y="236364"/>
            <a:ext cx="4114800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0" name="Google Shape;270;p26"/>
          <p:cNvSpPr txBox="1"/>
          <p:nvPr>
            <p:ph idx="12" type="sldNum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showMasterSp="0" type="vertTitleAndTx">
  <p:cSld name="VERTICAL_TITLE_AND_VERTICAL_TEXT"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2" name="Google Shape;272;p27"/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273" name="Google Shape;273;p27"/>
            <p:cNvCxnSpPr/>
            <p:nvPr/>
          </p:nvCxnSpPr>
          <p:spPr>
            <a:xfrm>
              <a:off x="-6214" y="6686283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74" name="Google Shape;274;p27"/>
            <p:cNvCxnSpPr/>
            <p:nvPr/>
          </p:nvCxnSpPr>
          <p:spPr>
            <a:xfrm>
              <a:off x="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75" name="Google Shape;275;p27"/>
            <p:cNvCxnSpPr/>
            <p:nvPr/>
          </p:nvCxnSpPr>
          <p:spPr>
            <a:xfrm>
              <a:off x="1199325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76" name="Google Shape;276;p27"/>
            <p:cNvCxnSpPr/>
            <p:nvPr/>
          </p:nvCxnSpPr>
          <p:spPr>
            <a:xfrm>
              <a:off x="19252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77" name="Google Shape;277;p27"/>
            <p:cNvCxnSpPr/>
            <p:nvPr/>
          </p:nvCxnSpPr>
          <p:spPr>
            <a:xfrm>
              <a:off x="117592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78" name="Google Shape;278;p27"/>
            <p:cNvCxnSpPr/>
            <p:nvPr/>
          </p:nvCxnSpPr>
          <p:spPr>
            <a:xfrm>
              <a:off x="215931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79" name="Google Shape;279;p27"/>
            <p:cNvCxnSpPr/>
            <p:nvPr/>
          </p:nvCxnSpPr>
          <p:spPr>
            <a:xfrm>
              <a:off x="314271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80" name="Google Shape;280;p27"/>
            <p:cNvCxnSpPr/>
            <p:nvPr/>
          </p:nvCxnSpPr>
          <p:spPr>
            <a:xfrm>
              <a:off x="4126104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81" name="Google Shape;281;p27"/>
            <p:cNvCxnSpPr/>
            <p:nvPr/>
          </p:nvCxnSpPr>
          <p:spPr>
            <a:xfrm>
              <a:off x="510949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82" name="Google Shape;282;p27"/>
            <p:cNvCxnSpPr/>
            <p:nvPr/>
          </p:nvCxnSpPr>
          <p:spPr>
            <a:xfrm>
              <a:off x="609289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83" name="Google Shape;283;p27"/>
            <p:cNvCxnSpPr/>
            <p:nvPr/>
          </p:nvCxnSpPr>
          <p:spPr>
            <a:xfrm>
              <a:off x="707628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84" name="Google Shape;284;p27"/>
            <p:cNvCxnSpPr/>
            <p:nvPr/>
          </p:nvCxnSpPr>
          <p:spPr>
            <a:xfrm>
              <a:off x="805968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85" name="Google Shape;285;p27"/>
            <p:cNvCxnSpPr/>
            <p:nvPr/>
          </p:nvCxnSpPr>
          <p:spPr>
            <a:xfrm>
              <a:off x="9043074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86" name="Google Shape;286;p27"/>
            <p:cNvCxnSpPr/>
            <p:nvPr/>
          </p:nvCxnSpPr>
          <p:spPr>
            <a:xfrm>
              <a:off x="1002646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87" name="Google Shape;287;p27"/>
            <p:cNvCxnSpPr/>
            <p:nvPr/>
          </p:nvCxnSpPr>
          <p:spPr>
            <a:xfrm>
              <a:off x="1100986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88" name="Google Shape;288;p27"/>
            <p:cNvCxnSpPr/>
            <p:nvPr/>
          </p:nvCxnSpPr>
          <p:spPr>
            <a:xfrm>
              <a:off x="1218578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89" name="Google Shape;289;p27"/>
            <p:cNvCxnSpPr/>
            <p:nvPr/>
          </p:nvCxnSpPr>
          <p:spPr>
            <a:xfrm>
              <a:off x="0" y="171716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90" name="Google Shape;290;p27"/>
            <p:cNvCxnSpPr/>
            <p:nvPr/>
          </p:nvCxnSpPr>
          <p:spPr>
            <a:xfrm>
              <a:off x="0" y="714597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91" name="Google Shape;291;p27"/>
            <p:cNvCxnSpPr/>
            <p:nvPr/>
          </p:nvCxnSpPr>
          <p:spPr>
            <a:xfrm>
              <a:off x="0" y="1257478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92" name="Google Shape;292;p27"/>
            <p:cNvCxnSpPr/>
            <p:nvPr/>
          </p:nvCxnSpPr>
          <p:spPr>
            <a:xfrm>
              <a:off x="0" y="1800359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93" name="Google Shape;293;p27"/>
            <p:cNvCxnSpPr/>
            <p:nvPr/>
          </p:nvCxnSpPr>
          <p:spPr>
            <a:xfrm>
              <a:off x="0" y="2343240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94" name="Google Shape;294;p27"/>
            <p:cNvCxnSpPr/>
            <p:nvPr/>
          </p:nvCxnSpPr>
          <p:spPr>
            <a:xfrm>
              <a:off x="0" y="2886121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95" name="Google Shape;295;p27"/>
            <p:cNvCxnSpPr/>
            <p:nvPr/>
          </p:nvCxnSpPr>
          <p:spPr>
            <a:xfrm>
              <a:off x="0" y="3429002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96" name="Google Shape;296;p27"/>
            <p:cNvCxnSpPr/>
            <p:nvPr/>
          </p:nvCxnSpPr>
          <p:spPr>
            <a:xfrm>
              <a:off x="0" y="3971883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97" name="Google Shape;297;p27"/>
            <p:cNvCxnSpPr/>
            <p:nvPr/>
          </p:nvCxnSpPr>
          <p:spPr>
            <a:xfrm>
              <a:off x="0" y="4514764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98" name="Google Shape;298;p27"/>
            <p:cNvCxnSpPr/>
            <p:nvPr/>
          </p:nvCxnSpPr>
          <p:spPr>
            <a:xfrm>
              <a:off x="0" y="5057645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99" name="Google Shape;299;p27"/>
            <p:cNvCxnSpPr/>
            <p:nvPr/>
          </p:nvCxnSpPr>
          <p:spPr>
            <a:xfrm>
              <a:off x="0" y="5600526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00" name="Google Shape;300;p27"/>
            <p:cNvCxnSpPr/>
            <p:nvPr/>
          </p:nvCxnSpPr>
          <p:spPr>
            <a:xfrm>
              <a:off x="0" y="6857999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01" name="Google Shape;301;p27"/>
            <p:cNvCxnSpPr/>
            <p:nvPr/>
          </p:nvCxnSpPr>
          <p:spPr>
            <a:xfrm>
              <a:off x="16613" y="6143407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02" name="Google Shape;302;p27"/>
            <p:cNvCxnSpPr/>
            <p:nvPr/>
          </p:nvCxnSpPr>
          <p:spPr>
            <a:xfrm>
              <a:off x="684225" y="171716"/>
              <a:ext cx="0" cy="6511464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03" name="Google Shape;303;p27"/>
            <p:cNvCxnSpPr/>
            <p:nvPr/>
          </p:nvCxnSpPr>
          <p:spPr>
            <a:xfrm>
              <a:off x="11508412" y="173267"/>
              <a:ext cx="0" cy="6511464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304" name="Google Shape;304;p27"/>
          <p:cNvSpPr/>
          <p:nvPr/>
        </p:nvSpPr>
        <p:spPr>
          <a:xfrm rot="-2700000">
            <a:off x="7770390" y="-287370"/>
            <a:ext cx="568289" cy="568289"/>
          </a:xfrm>
          <a:prstGeom prst="rtTriangle">
            <a:avLst/>
          </a:prstGeom>
          <a:solidFill>
            <a:schemeClr val="accent1">
              <a:alpha val="4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27"/>
          <p:cNvSpPr txBox="1"/>
          <p:nvPr>
            <p:ph type="title"/>
          </p:nvPr>
        </p:nvSpPr>
        <p:spPr>
          <a:xfrm rot="5400000">
            <a:off x="6842413" y="1580976"/>
            <a:ext cx="5026597" cy="32958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6" name="Google Shape;306;p27"/>
          <p:cNvSpPr txBox="1"/>
          <p:nvPr>
            <p:ph idx="1" type="body"/>
          </p:nvPr>
        </p:nvSpPr>
        <p:spPr>
          <a:xfrm rot="5400000">
            <a:off x="1555514" y="-156309"/>
            <a:ext cx="5026597" cy="67704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14325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350"/>
              <a:buChar char="▪"/>
              <a:defRPr/>
            </a:lvl1pPr>
            <a:lvl2pPr indent="-314325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2pPr>
            <a:lvl3pPr indent="-314325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3pPr>
            <a:lvl4pPr indent="-314325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4pPr>
            <a:lvl5pPr indent="-314325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7" name="Google Shape;307;p27"/>
          <p:cNvSpPr txBox="1"/>
          <p:nvPr>
            <p:ph idx="10" type="dt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8" name="Google Shape;308;p27"/>
          <p:cNvSpPr txBox="1"/>
          <p:nvPr>
            <p:ph idx="11" type="ftr"/>
          </p:nvPr>
        </p:nvSpPr>
        <p:spPr>
          <a:xfrm>
            <a:off x="691078" y="236364"/>
            <a:ext cx="4114800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27"/>
          <p:cNvSpPr txBox="1"/>
          <p:nvPr>
            <p:ph idx="12" type="sldNum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691079" y="725951"/>
            <a:ext cx="10325000" cy="14424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691079" y="2340131"/>
            <a:ext cx="10325000" cy="3564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14325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350"/>
              <a:buChar char="▪"/>
              <a:defRPr/>
            </a:lvl1pPr>
            <a:lvl2pPr indent="-314325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2pPr>
            <a:lvl3pPr indent="-314325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3pPr>
            <a:lvl4pPr indent="-314325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4pPr>
            <a:lvl5pPr indent="-314325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" name="Google Shape;86;p18"/>
          <p:cNvSpPr txBox="1"/>
          <p:nvPr>
            <p:ph idx="10" type="dt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8"/>
          <p:cNvSpPr txBox="1"/>
          <p:nvPr>
            <p:ph idx="11" type="ftr"/>
          </p:nvPr>
        </p:nvSpPr>
        <p:spPr>
          <a:xfrm>
            <a:off x="691078" y="236364"/>
            <a:ext cx="4114800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8"/>
          <p:cNvSpPr txBox="1"/>
          <p:nvPr>
            <p:ph idx="12" type="sldNum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 type="secHead">
  <p:cSld name="SECTION_HEAD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Google Shape;90;p19"/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1" name="Google Shape;91;p19"/>
            <p:cNvCxnSpPr/>
            <p:nvPr/>
          </p:nvCxnSpPr>
          <p:spPr>
            <a:xfrm>
              <a:off x="-6214" y="6686283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92" name="Google Shape;92;p19"/>
            <p:cNvCxnSpPr/>
            <p:nvPr/>
          </p:nvCxnSpPr>
          <p:spPr>
            <a:xfrm>
              <a:off x="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93" name="Google Shape;93;p19"/>
            <p:cNvCxnSpPr/>
            <p:nvPr/>
          </p:nvCxnSpPr>
          <p:spPr>
            <a:xfrm>
              <a:off x="1199325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94" name="Google Shape;94;p19"/>
            <p:cNvCxnSpPr/>
            <p:nvPr/>
          </p:nvCxnSpPr>
          <p:spPr>
            <a:xfrm>
              <a:off x="19252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95" name="Google Shape;95;p19"/>
            <p:cNvCxnSpPr/>
            <p:nvPr/>
          </p:nvCxnSpPr>
          <p:spPr>
            <a:xfrm>
              <a:off x="117592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96" name="Google Shape;96;p19"/>
            <p:cNvCxnSpPr/>
            <p:nvPr/>
          </p:nvCxnSpPr>
          <p:spPr>
            <a:xfrm>
              <a:off x="215931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97" name="Google Shape;97;p19"/>
            <p:cNvCxnSpPr/>
            <p:nvPr/>
          </p:nvCxnSpPr>
          <p:spPr>
            <a:xfrm>
              <a:off x="314271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98" name="Google Shape;98;p19"/>
            <p:cNvCxnSpPr/>
            <p:nvPr/>
          </p:nvCxnSpPr>
          <p:spPr>
            <a:xfrm>
              <a:off x="4126104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99" name="Google Shape;99;p19"/>
            <p:cNvCxnSpPr/>
            <p:nvPr/>
          </p:nvCxnSpPr>
          <p:spPr>
            <a:xfrm>
              <a:off x="510949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00" name="Google Shape;100;p19"/>
            <p:cNvCxnSpPr/>
            <p:nvPr/>
          </p:nvCxnSpPr>
          <p:spPr>
            <a:xfrm>
              <a:off x="609289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01" name="Google Shape;101;p19"/>
            <p:cNvCxnSpPr/>
            <p:nvPr/>
          </p:nvCxnSpPr>
          <p:spPr>
            <a:xfrm>
              <a:off x="707628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02" name="Google Shape;102;p19"/>
            <p:cNvCxnSpPr/>
            <p:nvPr/>
          </p:nvCxnSpPr>
          <p:spPr>
            <a:xfrm>
              <a:off x="805968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03" name="Google Shape;103;p19"/>
            <p:cNvCxnSpPr/>
            <p:nvPr/>
          </p:nvCxnSpPr>
          <p:spPr>
            <a:xfrm>
              <a:off x="9043074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04" name="Google Shape;104;p19"/>
            <p:cNvCxnSpPr/>
            <p:nvPr/>
          </p:nvCxnSpPr>
          <p:spPr>
            <a:xfrm>
              <a:off x="1002646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05" name="Google Shape;105;p19"/>
            <p:cNvCxnSpPr/>
            <p:nvPr/>
          </p:nvCxnSpPr>
          <p:spPr>
            <a:xfrm>
              <a:off x="1100986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06" name="Google Shape;106;p19"/>
            <p:cNvCxnSpPr/>
            <p:nvPr/>
          </p:nvCxnSpPr>
          <p:spPr>
            <a:xfrm>
              <a:off x="1218578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07" name="Google Shape;107;p19"/>
            <p:cNvCxnSpPr/>
            <p:nvPr/>
          </p:nvCxnSpPr>
          <p:spPr>
            <a:xfrm>
              <a:off x="0" y="171716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08" name="Google Shape;108;p19"/>
            <p:cNvCxnSpPr/>
            <p:nvPr/>
          </p:nvCxnSpPr>
          <p:spPr>
            <a:xfrm>
              <a:off x="0" y="714597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09" name="Google Shape;109;p19"/>
            <p:cNvCxnSpPr/>
            <p:nvPr/>
          </p:nvCxnSpPr>
          <p:spPr>
            <a:xfrm>
              <a:off x="0" y="1257478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0" name="Google Shape;110;p19"/>
            <p:cNvCxnSpPr/>
            <p:nvPr/>
          </p:nvCxnSpPr>
          <p:spPr>
            <a:xfrm>
              <a:off x="0" y="1800359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" name="Google Shape;111;p19"/>
            <p:cNvCxnSpPr/>
            <p:nvPr/>
          </p:nvCxnSpPr>
          <p:spPr>
            <a:xfrm>
              <a:off x="0" y="2343240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" name="Google Shape;112;p19"/>
            <p:cNvCxnSpPr/>
            <p:nvPr/>
          </p:nvCxnSpPr>
          <p:spPr>
            <a:xfrm>
              <a:off x="0" y="2886121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" name="Google Shape;113;p19"/>
            <p:cNvCxnSpPr/>
            <p:nvPr/>
          </p:nvCxnSpPr>
          <p:spPr>
            <a:xfrm>
              <a:off x="0" y="3429002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4" name="Google Shape;114;p19"/>
            <p:cNvCxnSpPr/>
            <p:nvPr/>
          </p:nvCxnSpPr>
          <p:spPr>
            <a:xfrm>
              <a:off x="0" y="3971883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5" name="Google Shape;115;p19"/>
            <p:cNvCxnSpPr/>
            <p:nvPr/>
          </p:nvCxnSpPr>
          <p:spPr>
            <a:xfrm>
              <a:off x="0" y="4514764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" name="Google Shape;116;p19"/>
            <p:cNvCxnSpPr/>
            <p:nvPr/>
          </p:nvCxnSpPr>
          <p:spPr>
            <a:xfrm>
              <a:off x="0" y="5057645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" name="Google Shape;117;p19"/>
            <p:cNvCxnSpPr/>
            <p:nvPr/>
          </p:nvCxnSpPr>
          <p:spPr>
            <a:xfrm>
              <a:off x="0" y="5600526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8" name="Google Shape;118;p19"/>
            <p:cNvCxnSpPr/>
            <p:nvPr/>
          </p:nvCxnSpPr>
          <p:spPr>
            <a:xfrm>
              <a:off x="0" y="6857999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9" name="Google Shape;119;p19"/>
            <p:cNvCxnSpPr/>
            <p:nvPr/>
          </p:nvCxnSpPr>
          <p:spPr>
            <a:xfrm>
              <a:off x="16613" y="6143407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20" name="Google Shape;120;p19"/>
            <p:cNvCxnSpPr/>
            <p:nvPr/>
          </p:nvCxnSpPr>
          <p:spPr>
            <a:xfrm>
              <a:off x="684225" y="171716"/>
              <a:ext cx="0" cy="6511464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21" name="Google Shape;121;p19"/>
            <p:cNvCxnSpPr/>
            <p:nvPr/>
          </p:nvCxnSpPr>
          <p:spPr>
            <a:xfrm>
              <a:off x="11508412" y="173267"/>
              <a:ext cx="0" cy="6511464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122" name="Google Shape;122;p19"/>
          <p:cNvSpPr txBox="1"/>
          <p:nvPr>
            <p:ph type="title"/>
          </p:nvPr>
        </p:nvSpPr>
        <p:spPr>
          <a:xfrm>
            <a:off x="691078" y="718115"/>
            <a:ext cx="10312571" cy="27815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Arial"/>
              <a:buNone/>
              <a:defRPr sz="5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19"/>
          <p:cNvSpPr txBox="1"/>
          <p:nvPr>
            <p:ph idx="1" type="body"/>
          </p:nvPr>
        </p:nvSpPr>
        <p:spPr>
          <a:xfrm>
            <a:off x="691078" y="3753350"/>
            <a:ext cx="10312571" cy="19915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5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4" name="Google Shape;124;p19"/>
          <p:cNvSpPr/>
          <p:nvPr/>
        </p:nvSpPr>
        <p:spPr>
          <a:xfrm rot="-81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4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19"/>
          <p:cNvSpPr txBox="1"/>
          <p:nvPr>
            <p:ph idx="10" type="dt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9"/>
          <p:cNvSpPr txBox="1"/>
          <p:nvPr>
            <p:ph idx="11" type="ftr"/>
          </p:nvPr>
        </p:nvSpPr>
        <p:spPr>
          <a:xfrm>
            <a:off x="691078" y="236364"/>
            <a:ext cx="4114800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19"/>
          <p:cNvSpPr txBox="1"/>
          <p:nvPr>
            <p:ph idx="12" type="sldNum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0"/>
          <p:cNvSpPr txBox="1"/>
          <p:nvPr>
            <p:ph type="title"/>
          </p:nvPr>
        </p:nvSpPr>
        <p:spPr>
          <a:xfrm>
            <a:off x="691078" y="722903"/>
            <a:ext cx="10312571" cy="135484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20"/>
          <p:cNvSpPr txBox="1"/>
          <p:nvPr>
            <p:ph idx="1" type="body"/>
          </p:nvPr>
        </p:nvSpPr>
        <p:spPr>
          <a:xfrm>
            <a:off x="691078" y="2345843"/>
            <a:ext cx="5009584" cy="3274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14325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350"/>
              <a:buChar char="▪"/>
              <a:defRPr/>
            </a:lvl1pPr>
            <a:lvl2pPr indent="-314325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2pPr>
            <a:lvl3pPr indent="-314325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3pPr>
            <a:lvl4pPr indent="-314325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4pPr>
            <a:lvl5pPr indent="-314325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" name="Google Shape;131;p20"/>
          <p:cNvSpPr txBox="1"/>
          <p:nvPr>
            <p:ph idx="2" type="body"/>
          </p:nvPr>
        </p:nvSpPr>
        <p:spPr>
          <a:xfrm>
            <a:off x="5935075" y="2345843"/>
            <a:ext cx="5068574" cy="3274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14325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350"/>
              <a:buChar char="▪"/>
              <a:defRPr/>
            </a:lvl1pPr>
            <a:lvl2pPr indent="-314325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2pPr>
            <a:lvl3pPr indent="-314325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3pPr>
            <a:lvl4pPr indent="-314325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4pPr>
            <a:lvl5pPr indent="-314325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2" name="Google Shape;132;p20"/>
          <p:cNvSpPr txBox="1"/>
          <p:nvPr>
            <p:ph idx="10" type="dt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20"/>
          <p:cNvSpPr txBox="1"/>
          <p:nvPr>
            <p:ph idx="11" type="ftr"/>
          </p:nvPr>
        </p:nvSpPr>
        <p:spPr>
          <a:xfrm>
            <a:off x="691078" y="236364"/>
            <a:ext cx="4114800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20"/>
          <p:cNvSpPr txBox="1"/>
          <p:nvPr>
            <p:ph idx="12" type="sldNum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1"/>
          <p:cNvSpPr txBox="1"/>
          <p:nvPr>
            <p:ph type="title"/>
          </p:nvPr>
        </p:nvSpPr>
        <p:spPr>
          <a:xfrm>
            <a:off x="691078" y="722900"/>
            <a:ext cx="10320062" cy="140750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21"/>
          <p:cNvSpPr txBox="1"/>
          <p:nvPr>
            <p:ph idx="1" type="body"/>
          </p:nvPr>
        </p:nvSpPr>
        <p:spPr>
          <a:xfrm>
            <a:off x="691078" y="2331481"/>
            <a:ext cx="4963444" cy="54007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0" i="1" sz="2400"/>
            </a:lvl1pPr>
            <a:lvl2pPr indent="-228600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500"/>
              <a:buNone/>
              <a:defRPr b="1" sz="2000"/>
            </a:lvl2pPr>
            <a:lvl3pPr indent="-228600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None/>
              <a:defRPr b="1" sz="1800"/>
            </a:lvl3pPr>
            <a:lvl4pPr indent="-228600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b="1" sz="1600"/>
            </a:lvl4pPr>
            <a:lvl5pPr indent="-228600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38" name="Google Shape;138;p21"/>
          <p:cNvSpPr txBox="1"/>
          <p:nvPr>
            <p:ph idx="2" type="body"/>
          </p:nvPr>
        </p:nvSpPr>
        <p:spPr>
          <a:xfrm>
            <a:off x="691078" y="2954564"/>
            <a:ext cx="4963444" cy="27903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14325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350"/>
              <a:buChar char="▪"/>
              <a:defRPr/>
            </a:lvl1pPr>
            <a:lvl2pPr indent="-314325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2pPr>
            <a:lvl3pPr indent="-314325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3pPr>
            <a:lvl4pPr indent="-314325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4pPr>
            <a:lvl5pPr indent="-314325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" name="Google Shape;139;p21"/>
          <p:cNvSpPr txBox="1"/>
          <p:nvPr>
            <p:ph idx="3" type="body"/>
          </p:nvPr>
        </p:nvSpPr>
        <p:spPr>
          <a:xfrm>
            <a:off x="6103351" y="2331481"/>
            <a:ext cx="4900298" cy="54007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0" i="1" sz="2400"/>
            </a:lvl1pPr>
            <a:lvl2pPr indent="-228600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500"/>
              <a:buNone/>
              <a:defRPr b="1" sz="2000"/>
            </a:lvl2pPr>
            <a:lvl3pPr indent="-228600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None/>
              <a:defRPr b="1" sz="1800"/>
            </a:lvl3pPr>
            <a:lvl4pPr indent="-228600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b="1" sz="1600"/>
            </a:lvl4pPr>
            <a:lvl5pPr indent="-228600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40" name="Google Shape;140;p21"/>
          <p:cNvSpPr txBox="1"/>
          <p:nvPr>
            <p:ph idx="4" type="body"/>
          </p:nvPr>
        </p:nvSpPr>
        <p:spPr>
          <a:xfrm>
            <a:off x="6103351" y="2954564"/>
            <a:ext cx="4900298" cy="27903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14325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350"/>
              <a:buChar char="▪"/>
              <a:defRPr/>
            </a:lvl1pPr>
            <a:lvl2pPr indent="-314325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2pPr>
            <a:lvl3pPr indent="-314325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3pPr>
            <a:lvl4pPr indent="-314325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4pPr>
            <a:lvl5pPr indent="-314325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" name="Google Shape;141;p21"/>
          <p:cNvSpPr txBox="1"/>
          <p:nvPr>
            <p:ph idx="10" type="dt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21"/>
          <p:cNvSpPr txBox="1"/>
          <p:nvPr>
            <p:ph idx="11" type="ftr"/>
          </p:nvPr>
        </p:nvSpPr>
        <p:spPr>
          <a:xfrm>
            <a:off x="691078" y="236364"/>
            <a:ext cx="4114800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21"/>
          <p:cNvSpPr txBox="1"/>
          <p:nvPr>
            <p:ph idx="12" type="sldNum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2"/>
          <p:cNvSpPr txBox="1"/>
          <p:nvPr>
            <p:ph type="title"/>
          </p:nvPr>
        </p:nvSpPr>
        <p:spPr>
          <a:xfrm>
            <a:off x="691078" y="722903"/>
            <a:ext cx="10501177" cy="140123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6" name="Google Shape;146;p22"/>
          <p:cNvSpPr txBox="1"/>
          <p:nvPr>
            <p:ph idx="10" type="dt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22"/>
          <p:cNvSpPr txBox="1"/>
          <p:nvPr>
            <p:ph idx="11" type="ftr"/>
          </p:nvPr>
        </p:nvSpPr>
        <p:spPr>
          <a:xfrm>
            <a:off x="691078" y="236364"/>
            <a:ext cx="4114800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22"/>
          <p:cNvSpPr txBox="1"/>
          <p:nvPr>
            <p:ph idx="12" type="sldNum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 type="blank">
  <p:cSld name="BLANK"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0" name="Google Shape;150;p23"/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51" name="Google Shape;151;p23"/>
            <p:cNvCxnSpPr/>
            <p:nvPr/>
          </p:nvCxnSpPr>
          <p:spPr>
            <a:xfrm>
              <a:off x="-6214" y="6686283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52" name="Google Shape;152;p23"/>
            <p:cNvCxnSpPr/>
            <p:nvPr/>
          </p:nvCxnSpPr>
          <p:spPr>
            <a:xfrm>
              <a:off x="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53" name="Google Shape;153;p23"/>
            <p:cNvCxnSpPr/>
            <p:nvPr/>
          </p:nvCxnSpPr>
          <p:spPr>
            <a:xfrm>
              <a:off x="1199325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54" name="Google Shape;154;p23"/>
            <p:cNvCxnSpPr/>
            <p:nvPr/>
          </p:nvCxnSpPr>
          <p:spPr>
            <a:xfrm>
              <a:off x="19252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55" name="Google Shape;155;p23"/>
            <p:cNvCxnSpPr/>
            <p:nvPr/>
          </p:nvCxnSpPr>
          <p:spPr>
            <a:xfrm>
              <a:off x="117592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56" name="Google Shape;156;p23"/>
            <p:cNvCxnSpPr/>
            <p:nvPr/>
          </p:nvCxnSpPr>
          <p:spPr>
            <a:xfrm>
              <a:off x="215931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57" name="Google Shape;157;p23"/>
            <p:cNvCxnSpPr/>
            <p:nvPr/>
          </p:nvCxnSpPr>
          <p:spPr>
            <a:xfrm>
              <a:off x="314271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58" name="Google Shape;158;p23"/>
            <p:cNvCxnSpPr/>
            <p:nvPr/>
          </p:nvCxnSpPr>
          <p:spPr>
            <a:xfrm>
              <a:off x="4126104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59" name="Google Shape;159;p23"/>
            <p:cNvCxnSpPr/>
            <p:nvPr/>
          </p:nvCxnSpPr>
          <p:spPr>
            <a:xfrm>
              <a:off x="510949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60" name="Google Shape;160;p23"/>
            <p:cNvCxnSpPr/>
            <p:nvPr/>
          </p:nvCxnSpPr>
          <p:spPr>
            <a:xfrm>
              <a:off x="609289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61" name="Google Shape;161;p23"/>
            <p:cNvCxnSpPr/>
            <p:nvPr/>
          </p:nvCxnSpPr>
          <p:spPr>
            <a:xfrm>
              <a:off x="707628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62" name="Google Shape;162;p23"/>
            <p:cNvCxnSpPr/>
            <p:nvPr/>
          </p:nvCxnSpPr>
          <p:spPr>
            <a:xfrm>
              <a:off x="805968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63" name="Google Shape;163;p23"/>
            <p:cNvCxnSpPr/>
            <p:nvPr/>
          </p:nvCxnSpPr>
          <p:spPr>
            <a:xfrm>
              <a:off x="9043074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64" name="Google Shape;164;p23"/>
            <p:cNvCxnSpPr/>
            <p:nvPr/>
          </p:nvCxnSpPr>
          <p:spPr>
            <a:xfrm>
              <a:off x="1002646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65" name="Google Shape;165;p23"/>
            <p:cNvCxnSpPr/>
            <p:nvPr/>
          </p:nvCxnSpPr>
          <p:spPr>
            <a:xfrm>
              <a:off x="1100986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66" name="Google Shape;166;p23"/>
            <p:cNvCxnSpPr/>
            <p:nvPr/>
          </p:nvCxnSpPr>
          <p:spPr>
            <a:xfrm>
              <a:off x="1218578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67" name="Google Shape;167;p23"/>
            <p:cNvCxnSpPr/>
            <p:nvPr/>
          </p:nvCxnSpPr>
          <p:spPr>
            <a:xfrm>
              <a:off x="0" y="171716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68" name="Google Shape;168;p23"/>
            <p:cNvCxnSpPr/>
            <p:nvPr/>
          </p:nvCxnSpPr>
          <p:spPr>
            <a:xfrm>
              <a:off x="0" y="714597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69" name="Google Shape;169;p23"/>
            <p:cNvCxnSpPr/>
            <p:nvPr/>
          </p:nvCxnSpPr>
          <p:spPr>
            <a:xfrm>
              <a:off x="0" y="1257478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70" name="Google Shape;170;p23"/>
            <p:cNvCxnSpPr/>
            <p:nvPr/>
          </p:nvCxnSpPr>
          <p:spPr>
            <a:xfrm>
              <a:off x="0" y="1800359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71" name="Google Shape;171;p23"/>
            <p:cNvCxnSpPr/>
            <p:nvPr/>
          </p:nvCxnSpPr>
          <p:spPr>
            <a:xfrm>
              <a:off x="0" y="2343240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72" name="Google Shape;172;p23"/>
            <p:cNvCxnSpPr/>
            <p:nvPr/>
          </p:nvCxnSpPr>
          <p:spPr>
            <a:xfrm>
              <a:off x="0" y="2886121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73" name="Google Shape;173;p23"/>
            <p:cNvCxnSpPr/>
            <p:nvPr/>
          </p:nvCxnSpPr>
          <p:spPr>
            <a:xfrm>
              <a:off x="0" y="3429002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74" name="Google Shape;174;p23"/>
            <p:cNvCxnSpPr/>
            <p:nvPr/>
          </p:nvCxnSpPr>
          <p:spPr>
            <a:xfrm>
              <a:off x="0" y="3971883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75" name="Google Shape;175;p23"/>
            <p:cNvCxnSpPr/>
            <p:nvPr/>
          </p:nvCxnSpPr>
          <p:spPr>
            <a:xfrm>
              <a:off x="0" y="4514764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76" name="Google Shape;176;p23"/>
            <p:cNvCxnSpPr/>
            <p:nvPr/>
          </p:nvCxnSpPr>
          <p:spPr>
            <a:xfrm>
              <a:off x="0" y="5057645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77" name="Google Shape;177;p23"/>
            <p:cNvCxnSpPr/>
            <p:nvPr/>
          </p:nvCxnSpPr>
          <p:spPr>
            <a:xfrm>
              <a:off x="0" y="5600526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78" name="Google Shape;178;p23"/>
            <p:cNvCxnSpPr/>
            <p:nvPr/>
          </p:nvCxnSpPr>
          <p:spPr>
            <a:xfrm>
              <a:off x="0" y="6857999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79" name="Google Shape;179;p23"/>
            <p:cNvCxnSpPr/>
            <p:nvPr/>
          </p:nvCxnSpPr>
          <p:spPr>
            <a:xfrm>
              <a:off x="16613" y="6143407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80" name="Google Shape;180;p23"/>
            <p:cNvCxnSpPr/>
            <p:nvPr/>
          </p:nvCxnSpPr>
          <p:spPr>
            <a:xfrm>
              <a:off x="684225" y="171716"/>
              <a:ext cx="0" cy="6511464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81" name="Google Shape;181;p23"/>
            <p:cNvCxnSpPr/>
            <p:nvPr/>
          </p:nvCxnSpPr>
          <p:spPr>
            <a:xfrm>
              <a:off x="11508412" y="173267"/>
              <a:ext cx="0" cy="6511464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182" name="Google Shape;182;p23"/>
          <p:cNvSpPr txBox="1"/>
          <p:nvPr>
            <p:ph idx="10" type="dt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3" name="Google Shape;183;p23"/>
          <p:cNvSpPr txBox="1"/>
          <p:nvPr>
            <p:ph idx="11" type="ftr"/>
          </p:nvPr>
        </p:nvSpPr>
        <p:spPr>
          <a:xfrm>
            <a:off x="691078" y="236364"/>
            <a:ext cx="4114800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4" name="Google Shape;184;p23"/>
          <p:cNvSpPr txBox="1"/>
          <p:nvPr>
            <p:ph idx="12" type="sldNum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showMasterSp="0" type="objTx">
  <p:cSld name="OBJECT_WITH_CAPTION_TEXT"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4"/>
          <p:cNvSpPr/>
          <p:nvPr/>
        </p:nvSpPr>
        <p:spPr>
          <a:xfrm rot="-8100000">
            <a:off x="-281092" y="3144857"/>
            <a:ext cx="568289" cy="568289"/>
          </a:xfrm>
          <a:prstGeom prst="rtTriangle">
            <a:avLst/>
          </a:prstGeom>
          <a:solidFill>
            <a:schemeClr val="accent1">
              <a:alpha val="4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24"/>
          <p:cNvSpPr txBox="1"/>
          <p:nvPr>
            <p:ph type="title"/>
          </p:nvPr>
        </p:nvSpPr>
        <p:spPr>
          <a:xfrm>
            <a:off x="683587" y="713677"/>
            <a:ext cx="4499914" cy="299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8" name="Google Shape;188;p24"/>
          <p:cNvSpPr txBox="1"/>
          <p:nvPr>
            <p:ph idx="1" type="body"/>
          </p:nvPr>
        </p:nvSpPr>
        <p:spPr>
          <a:xfrm>
            <a:off x="5698672" y="708102"/>
            <a:ext cx="5656716" cy="54306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2400"/>
              <a:buChar char="▪"/>
              <a:defRPr sz="3200"/>
            </a:lvl1pPr>
            <a:lvl2pPr indent="-361950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2100"/>
              <a:buChar char="▪"/>
              <a:defRPr sz="2800"/>
            </a:lvl2pPr>
            <a:lvl3pPr indent="-342900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 sz="2400"/>
            </a:lvl3pPr>
            <a:lvl4pPr indent="-323850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500"/>
              <a:buChar char="▪"/>
              <a:defRPr sz="2000"/>
            </a:lvl4pPr>
            <a:lvl5pPr indent="-323850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500"/>
              <a:buChar char="▪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89" name="Google Shape;189;p24"/>
          <p:cNvSpPr txBox="1"/>
          <p:nvPr>
            <p:ph idx="2" type="body"/>
          </p:nvPr>
        </p:nvSpPr>
        <p:spPr>
          <a:xfrm>
            <a:off x="683587" y="3976544"/>
            <a:ext cx="4499914" cy="21622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0" i="1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050"/>
              <a:buNone/>
              <a:defRPr sz="1400"/>
            </a:lvl2pPr>
            <a:lvl3pPr indent="-228600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1200"/>
            </a:lvl3pPr>
            <a:lvl4pPr indent="-228600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750"/>
              <a:buNone/>
              <a:defRPr sz="1000"/>
            </a:lvl4pPr>
            <a:lvl5pPr indent="-228600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75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grpSp>
        <p:nvGrpSpPr>
          <p:cNvPr id="190" name="Google Shape;190;p24"/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91" name="Google Shape;191;p24"/>
            <p:cNvCxnSpPr/>
            <p:nvPr/>
          </p:nvCxnSpPr>
          <p:spPr>
            <a:xfrm>
              <a:off x="-6214" y="6686283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92" name="Google Shape;192;p24"/>
            <p:cNvCxnSpPr/>
            <p:nvPr/>
          </p:nvCxnSpPr>
          <p:spPr>
            <a:xfrm>
              <a:off x="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93" name="Google Shape;193;p24"/>
            <p:cNvCxnSpPr/>
            <p:nvPr/>
          </p:nvCxnSpPr>
          <p:spPr>
            <a:xfrm>
              <a:off x="1199325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94" name="Google Shape;194;p24"/>
            <p:cNvCxnSpPr/>
            <p:nvPr/>
          </p:nvCxnSpPr>
          <p:spPr>
            <a:xfrm>
              <a:off x="19252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95" name="Google Shape;195;p24"/>
            <p:cNvCxnSpPr/>
            <p:nvPr/>
          </p:nvCxnSpPr>
          <p:spPr>
            <a:xfrm>
              <a:off x="117592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96" name="Google Shape;196;p24"/>
            <p:cNvCxnSpPr/>
            <p:nvPr/>
          </p:nvCxnSpPr>
          <p:spPr>
            <a:xfrm>
              <a:off x="215931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97" name="Google Shape;197;p24"/>
            <p:cNvCxnSpPr/>
            <p:nvPr/>
          </p:nvCxnSpPr>
          <p:spPr>
            <a:xfrm>
              <a:off x="314271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98" name="Google Shape;198;p24"/>
            <p:cNvCxnSpPr/>
            <p:nvPr/>
          </p:nvCxnSpPr>
          <p:spPr>
            <a:xfrm>
              <a:off x="4126104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99" name="Google Shape;199;p24"/>
            <p:cNvCxnSpPr/>
            <p:nvPr/>
          </p:nvCxnSpPr>
          <p:spPr>
            <a:xfrm>
              <a:off x="510949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00" name="Google Shape;200;p24"/>
            <p:cNvCxnSpPr/>
            <p:nvPr/>
          </p:nvCxnSpPr>
          <p:spPr>
            <a:xfrm>
              <a:off x="609289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01" name="Google Shape;201;p24"/>
            <p:cNvCxnSpPr/>
            <p:nvPr/>
          </p:nvCxnSpPr>
          <p:spPr>
            <a:xfrm>
              <a:off x="707628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02" name="Google Shape;202;p24"/>
            <p:cNvCxnSpPr/>
            <p:nvPr/>
          </p:nvCxnSpPr>
          <p:spPr>
            <a:xfrm>
              <a:off x="805968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03" name="Google Shape;203;p24"/>
            <p:cNvCxnSpPr/>
            <p:nvPr/>
          </p:nvCxnSpPr>
          <p:spPr>
            <a:xfrm>
              <a:off x="9043074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04" name="Google Shape;204;p24"/>
            <p:cNvCxnSpPr/>
            <p:nvPr/>
          </p:nvCxnSpPr>
          <p:spPr>
            <a:xfrm>
              <a:off x="1002646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05" name="Google Shape;205;p24"/>
            <p:cNvCxnSpPr/>
            <p:nvPr/>
          </p:nvCxnSpPr>
          <p:spPr>
            <a:xfrm>
              <a:off x="1100986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06" name="Google Shape;206;p24"/>
            <p:cNvCxnSpPr/>
            <p:nvPr/>
          </p:nvCxnSpPr>
          <p:spPr>
            <a:xfrm>
              <a:off x="1218578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07" name="Google Shape;207;p24"/>
            <p:cNvCxnSpPr/>
            <p:nvPr/>
          </p:nvCxnSpPr>
          <p:spPr>
            <a:xfrm>
              <a:off x="0" y="171716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08" name="Google Shape;208;p24"/>
            <p:cNvCxnSpPr/>
            <p:nvPr/>
          </p:nvCxnSpPr>
          <p:spPr>
            <a:xfrm>
              <a:off x="0" y="714597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09" name="Google Shape;209;p24"/>
            <p:cNvCxnSpPr/>
            <p:nvPr/>
          </p:nvCxnSpPr>
          <p:spPr>
            <a:xfrm>
              <a:off x="0" y="1257478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10" name="Google Shape;210;p24"/>
            <p:cNvCxnSpPr/>
            <p:nvPr/>
          </p:nvCxnSpPr>
          <p:spPr>
            <a:xfrm>
              <a:off x="0" y="1800359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11" name="Google Shape;211;p24"/>
            <p:cNvCxnSpPr/>
            <p:nvPr/>
          </p:nvCxnSpPr>
          <p:spPr>
            <a:xfrm>
              <a:off x="0" y="2343240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12" name="Google Shape;212;p24"/>
            <p:cNvCxnSpPr/>
            <p:nvPr/>
          </p:nvCxnSpPr>
          <p:spPr>
            <a:xfrm>
              <a:off x="0" y="2886121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13" name="Google Shape;213;p24"/>
            <p:cNvCxnSpPr/>
            <p:nvPr/>
          </p:nvCxnSpPr>
          <p:spPr>
            <a:xfrm>
              <a:off x="0" y="3429002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14" name="Google Shape;214;p24"/>
            <p:cNvCxnSpPr/>
            <p:nvPr/>
          </p:nvCxnSpPr>
          <p:spPr>
            <a:xfrm>
              <a:off x="0" y="3971883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15" name="Google Shape;215;p24"/>
            <p:cNvCxnSpPr/>
            <p:nvPr/>
          </p:nvCxnSpPr>
          <p:spPr>
            <a:xfrm>
              <a:off x="0" y="4514764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16" name="Google Shape;216;p24"/>
            <p:cNvCxnSpPr/>
            <p:nvPr/>
          </p:nvCxnSpPr>
          <p:spPr>
            <a:xfrm>
              <a:off x="0" y="5057645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17" name="Google Shape;217;p24"/>
            <p:cNvCxnSpPr/>
            <p:nvPr/>
          </p:nvCxnSpPr>
          <p:spPr>
            <a:xfrm>
              <a:off x="0" y="5600526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18" name="Google Shape;218;p24"/>
            <p:cNvCxnSpPr/>
            <p:nvPr/>
          </p:nvCxnSpPr>
          <p:spPr>
            <a:xfrm>
              <a:off x="0" y="6857999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19" name="Google Shape;219;p24"/>
            <p:cNvCxnSpPr/>
            <p:nvPr/>
          </p:nvCxnSpPr>
          <p:spPr>
            <a:xfrm>
              <a:off x="16613" y="6143407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20" name="Google Shape;220;p24"/>
            <p:cNvCxnSpPr/>
            <p:nvPr/>
          </p:nvCxnSpPr>
          <p:spPr>
            <a:xfrm>
              <a:off x="684225" y="171716"/>
              <a:ext cx="0" cy="6511464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21" name="Google Shape;221;p24"/>
            <p:cNvCxnSpPr/>
            <p:nvPr/>
          </p:nvCxnSpPr>
          <p:spPr>
            <a:xfrm>
              <a:off x="11508412" y="173267"/>
              <a:ext cx="0" cy="6511464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222" name="Google Shape;222;p24"/>
          <p:cNvSpPr txBox="1"/>
          <p:nvPr>
            <p:ph idx="10" type="dt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24"/>
          <p:cNvSpPr txBox="1"/>
          <p:nvPr>
            <p:ph idx="11" type="ftr"/>
          </p:nvPr>
        </p:nvSpPr>
        <p:spPr>
          <a:xfrm>
            <a:off x="691078" y="236364"/>
            <a:ext cx="4114800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4" name="Google Shape;224;p24"/>
          <p:cNvSpPr txBox="1"/>
          <p:nvPr>
            <p:ph idx="12" type="sldNum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6" name="Google Shape;226;p25"/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227" name="Google Shape;227;p25"/>
            <p:cNvCxnSpPr/>
            <p:nvPr/>
          </p:nvCxnSpPr>
          <p:spPr>
            <a:xfrm>
              <a:off x="-6214" y="6686283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28" name="Google Shape;228;p25"/>
            <p:cNvCxnSpPr/>
            <p:nvPr/>
          </p:nvCxnSpPr>
          <p:spPr>
            <a:xfrm>
              <a:off x="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29" name="Google Shape;229;p25"/>
            <p:cNvCxnSpPr/>
            <p:nvPr/>
          </p:nvCxnSpPr>
          <p:spPr>
            <a:xfrm>
              <a:off x="1199325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30" name="Google Shape;230;p25"/>
            <p:cNvCxnSpPr/>
            <p:nvPr/>
          </p:nvCxnSpPr>
          <p:spPr>
            <a:xfrm>
              <a:off x="19252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31" name="Google Shape;231;p25"/>
            <p:cNvCxnSpPr/>
            <p:nvPr/>
          </p:nvCxnSpPr>
          <p:spPr>
            <a:xfrm>
              <a:off x="117592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32" name="Google Shape;232;p25"/>
            <p:cNvCxnSpPr/>
            <p:nvPr/>
          </p:nvCxnSpPr>
          <p:spPr>
            <a:xfrm>
              <a:off x="215931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33" name="Google Shape;233;p25"/>
            <p:cNvCxnSpPr/>
            <p:nvPr/>
          </p:nvCxnSpPr>
          <p:spPr>
            <a:xfrm>
              <a:off x="314271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34" name="Google Shape;234;p25"/>
            <p:cNvCxnSpPr/>
            <p:nvPr/>
          </p:nvCxnSpPr>
          <p:spPr>
            <a:xfrm>
              <a:off x="4126104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35" name="Google Shape;235;p25"/>
            <p:cNvCxnSpPr/>
            <p:nvPr/>
          </p:nvCxnSpPr>
          <p:spPr>
            <a:xfrm>
              <a:off x="510949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36" name="Google Shape;236;p25"/>
            <p:cNvCxnSpPr/>
            <p:nvPr/>
          </p:nvCxnSpPr>
          <p:spPr>
            <a:xfrm>
              <a:off x="609289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37" name="Google Shape;237;p25"/>
            <p:cNvCxnSpPr/>
            <p:nvPr/>
          </p:nvCxnSpPr>
          <p:spPr>
            <a:xfrm>
              <a:off x="707628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38" name="Google Shape;238;p25"/>
            <p:cNvCxnSpPr/>
            <p:nvPr/>
          </p:nvCxnSpPr>
          <p:spPr>
            <a:xfrm>
              <a:off x="805968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39" name="Google Shape;239;p25"/>
            <p:cNvCxnSpPr/>
            <p:nvPr/>
          </p:nvCxnSpPr>
          <p:spPr>
            <a:xfrm>
              <a:off x="9043074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40" name="Google Shape;240;p25"/>
            <p:cNvCxnSpPr/>
            <p:nvPr/>
          </p:nvCxnSpPr>
          <p:spPr>
            <a:xfrm>
              <a:off x="1002646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41" name="Google Shape;241;p25"/>
            <p:cNvCxnSpPr/>
            <p:nvPr/>
          </p:nvCxnSpPr>
          <p:spPr>
            <a:xfrm>
              <a:off x="1100986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42" name="Google Shape;242;p25"/>
            <p:cNvCxnSpPr/>
            <p:nvPr/>
          </p:nvCxnSpPr>
          <p:spPr>
            <a:xfrm>
              <a:off x="1218578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43" name="Google Shape;243;p25"/>
            <p:cNvCxnSpPr/>
            <p:nvPr/>
          </p:nvCxnSpPr>
          <p:spPr>
            <a:xfrm>
              <a:off x="0" y="171716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44" name="Google Shape;244;p25"/>
            <p:cNvCxnSpPr/>
            <p:nvPr/>
          </p:nvCxnSpPr>
          <p:spPr>
            <a:xfrm>
              <a:off x="0" y="714597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45" name="Google Shape;245;p25"/>
            <p:cNvCxnSpPr/>
            <p:nvPr/>
          </p:nvCxnSpPr>
          <p:spPr>
            <a:xfrm>
              <a:off x="0" y="1257478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46" name="Google Shape;246;p25"/>
            <p:cNvCxnSpPr/>
            <p:nvPr/>
          </p:nvCxnSpPr>
          <p:spPr>
            <a:xfrm>
              <a:off x="0" y="1800359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47" name="Google Shape;247;p25"/>
            <p:cNvCxnSpPr/>
            <p:nvPr/>
          </p:nvCxnSpPr>
          <p:spPr>
            <a:xfrm>
              <a:off x="0" y="2343240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48" name="Google Shape;248;p25"/>
            <p:cNvCxnSpPr/>
            <p:nvPr/>
          </p:nvCxnSpPr>
          <p:spPr>
            <a:xfrm>
              <a:off x="0" y="2886121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49" name="Google Shape;249;p25"/>
            <p:cNvCxnSpPr/>
            <p:nvPr/>
          </p:nvCxnSpPr>
          <p:spPr>
            <a:xfrm>
              <a:off x="0" y="3429002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50" name="Google Shape;250;p25"/>
            <p:cNvCxnSpPr/>
            <p:nvPr/>
          </p:nvCxnSpPr>
          <p:spPr>
            <a:xfrm>
              <a:off x="0" y="3971883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51" name="Google Shape;251;p25"/>
            <p:cNvCxnSpPr/>
            <p:nvPr/>
          </p:nvCxnSpPr>
          <p:spPr>
            <a:xfrm>
              <a:off x="0" y="4514764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52" name="Google Shape;252;p25"/>
            <p:cNvCxnSpPr/>
            <p:nvPr/>
          </p:nvCxnSpPr>
          <p:spPr>
            <a:xfrm>
              <a:off x="0" y="5057645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53" name="Google Shape;253;p25"/>
            <p:cNvCxnSpPr/>
            <p:nvPr/>
          </p:nvCxnSpPr>
          <p:spPr>
            <a:xfrm>
              <a:off x="0" y="5600526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54" name="Google Shape;254;p25"/>
            <p:cNvCxnSpPr/>
            <p:nvPr/>
          </p:nvCxnSpPr>
          <p:spPr>
            <a:xfrm>
              <a:off x="0" y="6857999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55" name="Google Shape;255;p25"/>
            <p:cNvCxnSpPr/>
            <p:nvPr/>
          </p:nvCxnSpPr>
          <p:spPr>
            <a:xfrm>
              <a:off x="16613" y="6143407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56" name="Google Shape;256;p25"/>
            <p:cNvCxnSpPr/>
            <p:nvPr/>
          </p:nvCxnSpPr>
          <p:spPr>
            <a:xfrm>
              <a:off x="684225" y="171716"/>
              <a:ext cx="0" cy="6511464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57" name="Google Shape;257;p25"/>
            <p:cNvCxnSpPr/>
            <p:nvPr/>
          </p:nvCxnSpPr>
          <p:spPr>
            <a:xfrm>
              <a:off x="11508412" y="173267"/>
              <a:ext cx="0" cy="6511464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258" name="Google Shape;258;p25"/>
          <p:cNvSpPr txBox="1"/>
          <p:nvPr>
            <p:ph type="title"/>
          </p:nvPr>
        </p:nvSpPr>
        <p:spPr>
          <a:xfrm>
            <a:off x="683587" y="713677"/>
            <a:ext cx="4434823" cy="302051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9" name="Google Shape;259;p25"/>
          <p:cNvSpPr/>
          <p:nvPr>
            <p:ph idx="2" type="pic"/>
          </p:nvPr>
        </p:nvSpPr>
        <p:spPr>
          <a:xfrm>
            <a:off x="5698672" y="713677"/>
            <a:ext cx="5304977" cy="5430645"/>
          </a:xfrm>
          <a:prstGeom prst="rect">
            <a:avLst/>
          </a:prstGeom>
          <a:noFill/>
          <a:ln>
            <a:noFill/>
          </a:ln>
        </p:spPr>
      </p:sp>
      <p:sp>
        <p:nvSpPr>
          <p:cNvPr id="260" name="Google Shape;260;p25"/>
          <p:cNvSpPr/>
          <p:nvPr/>
        </p:nvSpPr>
        <p:spPr>
          <a:xfrm rot="-8100000">
            <a:off x="-281093" y="3143304"/>
            <a:ext cx="568289" cy="568289"/>
          </a:xfrm>
          <a:prstGeom prst="rtTriangle">
            <a:avLst/>
          </a:prstGeom>
          <a:solidFill>
            <a:schemeClr val="accent1">
              <a:alpha val="4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" name="Google Shape;261;p25"/>
          <p:cNvSpPr txBox="1"/>
          <p:nvPr>
            <p:ph idx="1" type="body"/>
          </p:nvPr>
        </p:nvSpPr>
        <p:spPr>
          <a:xfrm>
            <a:off x="683587" y="3970330"/>
            <a:ext cx="4434823" cy="21739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0" i="1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050"/>
              <a:buNone/>
              <a:defRPr sz="1400"/>
            </a:lvl2pPr>
            <a:lvl3pPr indent="-228600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1200"/>
            </a:lvl3pPr>
            <a:lvl4pPr indent="-228600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750"/>
              <a:buNone/>
              <a:defRPr sz="1000"/>
            </a:lvl4pPr>
            <a:lvl5pPr indent="-228600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75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262" name="Google Shape;262;p25"/>
          <p:cNvSpPr txBox="1"/>
          <p:nvPr>
            <p:ph idx="10" type="dt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3" name="Google Shape;263;p25"/>
          <p:cNvSpPr txBox="1"/>
          <p:nvPr>
            <p:ph idx="11" type="ftr"/>
          </p:nvPr>
        </p:nvSpPr>
        <p:spPr>
          <a:xfrm>
            <a:off x="691078" y="236364"/>
            <a:ext cx="4114800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4" name="Google Shape;264;p25"/>
          <p:cNvSpPr txBox="1"/>
          <p:nvPr>
            <p:ph idx="12" type="sldNum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6"/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7" name="Google Shape;7;p16"/>
            <p:cNvCxnSpPr/>
            <p:nvPr/>
          </p:nvCxnSpPr>
          <p:spPr>
            <a:xfrm>
              <a:off x="-6214" y="6686283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8" name="Google Shape;8;p16"/>
            <p:cNvCxnSpPr/>
            <p:nvPr/>
          </p:nvCxnSpPr>
          <p:spPr>
            <a:xfrm>
              <a:off x="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9" name="Google Shape;9;p16"/>
            <p:cNvCxnSpPr/>
            <p:nvPr/>
          </p:nvCxnSpPr>
          <p:spPr>
            <a:xfrm>
              <a:off x="1199325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0" name="Google Shape;10;p16"/>
            <p:cNvCxnSpPr/>
            <p:nvPr/>
          </p:nvCxnSpPr>
          <p:spPr>
            <a:xfrm>
              <a:off x="19252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" name="Google Shape;11;p16"/>
            <p:cNvCxnSpPr/>
            <p:nvPr/>
          </p:nvCxnSpPr>
          <p:spPr>
            <a:xfrm>
              <a:off x="117592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2" name="Google Shape;12;p16"/>
            <p:cNvCxnSpPr/>
            <p:nvPr/>
          </p:nvCxnSpPr>
          <p:spPr>
            <a:xfrm>
              <a:off x="215931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3" name="Google Shape;13;p16"/>
            <p:cNvCxnSpPr/>
            <p:nvPr/>
          </p:nvCxnSpPr>
          <p:spPr>
            <a:xfrm>
              <a:off x="314271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4" name="Google Shape;14;p16"/>
            <p:cNvCxnSpPr/>
            <p:nvPr/>
          </p:nvCxnSpPr>
          <p:spPr>
            <a:xfrm>
              <a:off x="4126104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5" name="Google Shape;15;p16"/>
            <p:cNvCxnSpPr/>
            <p:nvPr/>
          </p:nvCxnSpPr>
          <p:spPr>
            <a:xfrm>
              <a:off x="510949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6" name="Google Shape;16;p16"/>
            <p:cNvCxnSpPr/>
            <p:nvPr/>
          </p:nvCxnSpPr>
          <p:spPr>
            <a:xfrm>
              <a:off x="609289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7" name="Google Shape;17;p16"/>
            <p:cNvCxnSpPr/>
            <p:nvPr/>
          </p:nvCxnSpPr>
          <p:spPr>
            <a:xfrm>
              <a:off x="707628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8" name="Google Shape;18;p16"/>
            <p:cNvCxnSpPr/>
            <p:nvPr/>
          </p:nvCxnSpPr>
          <p:spPr>
            <a:xfrm>
              <a:off x="805968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9" name="Google Shape;19;p16"/>
            <p:cNvCxnSpPr/>
            <p:nvPr/>
          </p:nvCxnSpPr>
          <p:spPr>
            <a:xfrm>
              <a:off x="9043074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0" name="Google Shape;20;p16"/>
            <p:cNvCxnSpPr/>
            <p:nvPr/>
          </p:nvCxnSpPr>
          <p:spPr>
            <a:xfrm>
              <a:off x="1002646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1" name="Google Shape;21;p16"/>
            <p:cNvCxnSpPr/>
            <p:nvPr/>
          </p:nvCxnSpPr>
          <p:spPr>
            <a:xfrm>
              <a:off x="1100986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2" name="Google Shape;22;p16"/>
            <p:cNvCxnSpPr/>
            <p:nvPr/>
          </p:nvCxnSpPr>
          <p:spPr>
            <a:xfrm>
              <a:off x="1218578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3" name="Google Shape;23;p16"/>
            <p:cNvCxnSpPr/>
            <p:nvPr/>
          </p:nvCxnSpPr>
          <p:spPr>
            <a:xfrm>
              <a:off x="0" y="171716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4" name="Google Shape;24;p16"/>
            <p:cNvCxnSpPr/>
            <p:nvPr/>
          </p:nvCxnSpPr>
          <p:spPr>
            <a:xfrm>
              <a:off x="0" y="714597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5" name="Google Shape;25;p16"/>
            <p:cNvCxnSpPr/>
            <p:nvPr/>
          </p:nvCxnSpPr>
          <p:spPr>
            <a:xfrm>
              <a:off x="0" y="1257478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6" name="Google Shape;26;p16"/>
            <p:cNvCxnSpPr/>
            <p:nvPr/>
          </p:nvCxnSpPr>
          <p:spPr>
            <a:xfrm>
              <a:off x="0" y="1800359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7" name="Google Shape;27;p16"/>
            <p:cNvCxnSpPr/>
            <p:nvPr/>
          </p:nvCxnSpPr>
          <p:spPr>
            <a:xfrm>
              <a:off x="0" y="2343240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8" name="Google Shape;28;p16"/>
            <p:cNvCxnSpPr/>
            <p:nvPr/>
          </p:nvCxnSpPr>
          <p:spPr>
            <a:xfrm>
              <a:off x="0" y="2886121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29" name="Google Shape;29;p16"/>
            <p:cNvCxnSpPr/>
            <p:nvPr/>
          </p:nvCxnSpPr>
          <p:spPr>
            <a:xfrm>
              <a:off x="0" y="3429002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0" name="Google Shape;30;p16"/>
            <p:cNvCxnSpPr/>
            <p:nvPr/>
          </p:nvCxnSpPr>
          <p:spPr>
            <a:xfrm>
              <a:off x="0" y="3971883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1" name="Google Shape;31;p16"/>
            <p:cNvCxnSpPr/>
            <p:nvPr/>
          </p:nvCxnSpPr>
          <p:spPr>
            <a:xfrm>
              <a:off x="0" y="4514764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2" name="Google Shape;32;p16"/>
            <p:cNvCxnSpPr/>
            <p:nvPr/>
          </p:nvCxnSpPr>
          <p:spPr>
            <a:xfrm>
              <a:off x="0" y="5057645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3" name="Google Shape;33;p16"/>
            <p:cNvCxnSpPr/>
            <p:nvPr/>
          </p:nvCxnSpPr>
          <p:spPr>
            <a:xfrm>
              <a:off x="0" y="5600526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4" name="Google Shape;34;p16"/>
            <p:cNvCxnSpPr/>
            <p:nvPr/>
          </p:nvCxnSpPr>
          <p:spPr>
            <a:xfrm>
              <a:off x="0" y="6857999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5" name="Google Shape;35;p16"/>
            <p:cNvCxnSpPr/>
            <p:nvPr/>
          </p:nvCxnSpPr>
          <p:spPr>
            <a:xfrm>
              <a:off x="16613" y="6143407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6" name="Google Shape;36;p16"/>
            <p:cNvCxnSpPr/>
            <p:nvPr/>
          </p:nvCxnSpPr>
          <p:spPr>
            <a:xfrm>
              <a:off x="684225" y="171716"/>
              <a:ext cx="0" cy="6511464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7" name="Google Shape;37;p16"/>
            <p:cNvCxnSpPr/>
            <p:nvPr/>
          </p:nvCxnSpPr>
          <p:spPr>
            <a:xfrm>
              <a:off x="11508412" y="173267"/>
              <a:ext cx="0" cy="6511464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38" name="Google Shape;38;p16"/>
          <p:cNvSpPr txBox="1"/>
          <p:nvPr>
            <p:ph type="title"/>
          </p:nvPr>
        </p:nvSpPr>
        <p:spPr>
          <a:xfrm>
            <a:off x="691079" y="725951"/>
            <a:ext cx="10325000" cy="14424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9" name="Google Shape;39;p16"/>
          <p:cNvSpPr txBox="1"/>
          <p:nvPr>
            <p:ph idx="1" type="body"/>
          </p:nvPr>
        </p:nvSpPr>
        <p:spPr>
          <a:xfrm>
            <a:off x="691079" y="2340131"/>
            <a:ext cx="10325000" cy="3564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3850" lvl="0" marL="457200" marR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B57B7B"/>
              </a:buClr>
              <a:buSzPts val="1500"/>
              <a:buFont typeface="Noto Sans Symbols"/>
              <a:buChar char="▪"/>
              <a:defRPr b="0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4325" lvl="1" marL="914400" marR="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rgbClr val="B57B7B"/>
              </a:buClr>
              <a:buSzPts val="1350"/>
              <a:buFont typeface="Noto Sans Symbols"/>
              <a:buChar char="▪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4800" lvl="2" marL="1371600" marR="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rgbClr val="B57B7B"/>
              </a:buClr>
              <a:buSzPts val="1200"/>
              <a:buFont typeface="Noto Sans Symbols"/>
              <a:buChar char="▪"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5275" lvl="3" marL="1828800" marR="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rgbClr val="B57B7B"/>
              </a:buClr>
              <a:buSzPts val="1050"/>
              <a:buFont typeface="Noto Sans Symbols"/>
              <a:buChar char="▪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5275" lvl="4" marL="2286000" marR="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rgbClr val="B57B7B"/>
              </a:buClr>
              <a:buSzPts val="1050"/>
              <a:buFont typeface="Noto Sans Symbols"/>
              <a:buChar char="▪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Google Shape;40;p16"/>
          <p:cNvSpPr txBox="1"/>
          <p:nvPr>
            <p:ph idx="10" type="dt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1" name="Google Shape;41;p16"/>
          <p:cNvSpPr txBox="1"/>
          <p:nvPr>
            <p:ph idx="11" type="ftr"/>
          </p:nvPr>
        </p:nvSpPr>
        <p:spPr>
          <a:xfrm>
            <a:off x="691078" y="236364"/>
            <a:ext cx="4114800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Google Shape;42;p16"/>
          <p:cNvSpPr txBox="1"/>
          <p:nvPr>
            <p:ph idx="12" type="sldNum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43" name="Google Shape;43;p16"/>
          <p:cNvSpPr/>
          <p:nvPr/>
        </p:nvSpPr>
        <p:spPr>
          <a:xfrm rot="-8100000">
            <a:off x="-281094" y="1516214"/>
            <a:ext cx="568289" cy="568289"/>
          </a:xfrm>
          <a:prstGeom prst="rtTriangle">
            <a:avLst/>
          </a:prstGeom>
          <a:solidFill>
            <a:schemeClr val="accent1">
              <a:alpha val="4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s://doi.org/10.5817/PedOr2013-4-455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1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15" name="Google Shape;315;p1"/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316" name="Google Shape;316;p1"/>
            <p:cNvCxnSpPr/>
            <p:nvPr/>
          </p:nvCxnSpPr>
          <p:spPr>
            <a:xfrm>
              <a:off x="-6214" y="6686283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17" name="Google Shape;317;p1"/>
            <p:cNvCxnSpPr/>
            <p:nvPr/>
          </p:nvCxnSpPr>
          <p:spPr>
            <a:xfrm>
              <a:off x="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18" name="Google Shape;318;p1"/>
            <p:cNvCxnSpPr/>
            <p:nvPr/>
          </p:nvCxnSpPr>
          <p:spPr>
            <a:xfrm>
              <a:off x="1199325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19" name="Google Shape;319;p1"/>
            <p:cNvCxnSpPr/>
            <p:nvPr/>
          </p:nvCxnSpPr>
          <p:spPr>
            <a:xfrm>
              <a:off x="19252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20" name="Google Shape;320;p1"/>
            <p:cNvCxnSpPr/>
            <p:nvPr/>
          </p:nvCxnSpPr>
          <p:spPr>
            <a:xfrm>
              <a:off x="117592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21" name="Google Shape;321;p1"/>
            <p:cNvCxnSpPr/>
            <p:nvPr/>
          </p:nvCxnSpPr>
          <p:spPr>
            <a:xfrm>
              <a:off x="215931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22" name="Google Shape;322;p1"/>
            <p:cNvCxnSpPr/>
            <p:nvPr/>
          </p:nvCxnSpPr>
          <p:spPr>
            <a:xfrm>
              <a:off x="314271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23" name="Google Shape;323;p1"/>
            <p:cNvCxnSpPr/>
            <p:nvPr/>
          </p:nvCxnSpPr>
          <p:spPr>
            <a:xfrm>
              <a:off x="4126104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24" name="Google Shape;324;p1"/>
            <p:cNvCxnSpPr/>
            <p:nvPr/>
          </p:nvCxnSpPr>
          <p:spPr>
            <a:xfrm>
              <a:off x="510949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25" name="Google Shape;325;p1"/>
            <p:cNvCxnSpPr/>
            <p:nvPr/>
          </p:nvCxnSpPr>
          <p:spPr>
            <a:xfrm>
              <a:off x="609289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26" name="Google Shape;326;p1"/>
            <p:cNvCxnSpPr/>
            <p:nvPr/>
          </p:nvCxnSpPr>
          <p:spPr>
            <a:xfrm>
              <a:off x="707628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27" name="Google Shape;327;p1"/>
            <p:cNvCxnSpPr/>
            <p:nvPr/>
          </p:nvCxnSpPr>
          <p:spPr>
            <a:xfrm>
              <a:off x="805968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28" name="Google Shape;328;p1"/>
            <p:cNvCxnSpPr/>
            <p:nvPr/>
          </p:nvCxnSpPr>
          <p:spPr>
            <a:xfrm>
              <a:off x="9043074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29" name="Google Shape;329;p1"/>
            <p:cNvCxnSpPr/>
            <p:nvPr/>
          </p:nvCxnSpPr>
          <p:spPr>
            <a:xfrm>
              <a:off x="1002646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30" name="Google Shape;330;p1"/>
            <p:cNvCxnSpPr/>
            <p:nvPr/>
          </p:nvCxnSpPr>
          <p:spPr>
            <a:xfrm>
              <a:off x="1100986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31" name="Google Shape;331;p1"/>
            <p:cNvCxnSpPr/>
            <p:nvPr/>
          </p:nvCxnSpPr>
          <p:spPr>
            <a:xfrm>
              <a:off x="1218578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32" name="Google Shape;332;p1"/>
            <p:cNvCxnSpPr/>
            <p:nvPr/>
          </p:nvCxnSpPr>
          <p:spPr>
            <a:xfrm>
              <a:off x="0" y="171716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33" name="Google Shape;333;p1"/>
            <p:cNvCxnSpPr/>
            <p:nvPr/>
          </p:nvCxnSpPr>
          <p:spPr>
            <a:xfrm>
              <a:off x="0" y="714597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34" name="Google Shape;334;p1"/>
            <p:cNvCxnSpPr/>
            <p:nvPr/>
          </p:nvCxnSpPr>
          <p:spPr>
            <a:xfrm>
              <a:off x="0" y="1257478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35" name="Google Shape;335;p1"/>
            <p:cNvCxnSpPr/>
            <p:nvPr/>
          </p:nvCxnSpPr>
          <p:spPr>
            <a:xfrm>
              <a:off x="0" y="1800359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36" name="Google Shape;336;p1"/>
            <p:cNvCxnSpPr/>
            <p:nvPr/>
          </p:nvCxnSpPr>
          <p:spPr>
            <a:xfrm>
              <a:off x="0" y="2343240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37" name="Google Shape;337;p1"/>
            <p:cNvCxnSpPr/>
            <p:nvPr/>
          </p:nvCxnSpPr>
          <p:spPr>
            <a:xfrm>
              <a:off x="0" y="2886121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38" name="Google Shape;338;p1"/>
            <p:cNvCxnSpPr/>
            <p:nvPr/>
          </p:nvCxnSpPr>
          <p:spPr>
            <a:xfrm>
              <a:off x="0" y="3429002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39" name="Google Shape;339;p1"/>
            <p:cNvCxnSpPr/>
            <p:nvPr/>
          </p:nvCxnSpPr>
          <p:spPr>
            <a:xfrm>
              <a:off x="0" y="3971883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40" name="Google Shape;340;p1"/>
            <p:cNvCxnSpPr/>
            <p:nvPr/>
          </p:nvCxnSpPr>
          <p:spPr>
            <a:xfrm>
              <a:off x="0" y="4514764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41" name="Google Shape;341;p1"/>
            <p:cNvCxnSpPr/>
            <p:nvPr/>
          </p:nvCxnSpPr>
          <p:spPr>
            <a:xfrm>
              <a:off x="0" y="5057645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42" name="Google Shape;342;p1"/>
            <p:cNvCxnSpPr/>
            <p:nvPr/>
          </p:nvCxnSpPr>
          <p:spPr>
            <a:xfrm>
              <a:off x="0" y="5600526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43" name="Google Shape;343;p1"/>
            <p:cNvCxnSpPr/>
            <p:nvPr/>
          </p:nvCxnSpPr>
          <p:spPr>
            <a:xfrm>
              <a:off x="0" y="6857999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44" name="Google Shape;344;p1"/>
            <p:cNvCxnSpPr/>
            <p:nvPr/>
          </p:nvCxnSpPr>
          <p:spPr>
            <a:xfrm>
              <a:off x="16613" y="6143407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45" name="Google Shape;345;p1"/>
            <p:cNvCxnSpPr/>
            <p:nvPr/>
          </p:nvCxnSpPr>
          <p:spPr>
            <a:xfrm>
              <a:off x="684225" y="171716"/>
              <a:ext cx="0" cy="6511464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346" name="Google Shape;346;p1"/>
            <p:cNvCxnSpPr/>
            <p:nvPr/>
          </p:nvCxnSpPr>
          <p:spPr>
            <a:xfrm>
              <a:off x="11508412" y="173267"/>
              <a:ext cx="0" cy="6511464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347" name="Google Shape;347;p1"/>
          <p:cNvSpPr txBox="1"/>
          <p:nvPr>
            <p:ph type="ctrTitle"/>
          </p:nvPr>
        </p:nvSpPr>
        <p:spPr>
          <a:xfrm>
            <a:off x="691078" y="170167"/>
            <a:ext cx="10495904" cy="139587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Arial"/>
              <a:buNone/>
            </a:pPr>
            <a:r>
              <a:rPr lang="cs-CZ"/>
              <a:t>Pedagogický výzkum</a:t>
            </a:r>
            <a:endParaRPr/>
          </a:p>
        </p:txBody>
      </p:sp>
      <p:sp>
        <p:nvSpPr>
          <p:cNvPr id="348" name="Google Shape;348;p1"/>
          <p:cNvSpPr txBox="1"/>
          <p:nvPr>
            <p:ph idx="1" type="subTitle"/>
          </p:nvPr>
        </p:nvSpPr>
        <p:spPr>
          <a:xfrm>
            <a:off x="876753" y="1797695"/>
            <a:ext cx="5398649" cy="5428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Letní semestr 2024</a:t>
            </a:r>
            <a:endParaRPr/>
          </a:p>
        </p:txBody>
      </p:sp>
      <p:sp>
        <p:nvSpPr>
          <p:cNvPr id="349" name="Google Shape;349;p1"/>
          <p:cNvSpPr/>
          <p:nvPr/>
        </p:nvSpPr>
        <p:spPr>
          <a:xfrm rot="-8100000">
            <a:off x="-279642" y="949992"/>
            <a:ext cx="568289" cy="568289"/>
          </a:xfrm>
          <a:prstGeom prst="rtTriangle">
            <a:avLst/>
          </a:prstGeom>
          <a:solidFill>
            <a:schemeClr val="accent1">
              <a:alpha val="4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Propojené hole tvar mnohoúhelníků na pozadí" id="350" name="Google Shape;350;p1"/>
          <p:cNvPicPr preferRelativeResize="0"/>
          <p:nvPr/>
        </p:nvPicPr>
        <p:blipFill rotWithShape="1">
          <a:blip r:embed="rId3">
            <a:alphaModFix/>
          </a:blip>
          <a:srcRect b="25748" l="0" r="2" t="30046"/>
          <a:stretch/>
        </p:blipFill>
        <p:spPr>
          <a:xfrm>
            <a:off x="-12426" y="5424828"/>
            <a:ext cx="12198212" cy="3599364"/>
          </a:xfrm>
          <a:custGeom>
            <a:rect b="b" l="l" r="r" t="t"/>
            <a:pathLst>
              <a:path extrusionOk="0" h="3424057" w="12178449">
                <a:moveTo>
                  <a:pt x="8778628" y="0"/>
                </a:moveTo>
                <a:lnTo>
                  <a:pt x="9096995" y="0"/>
                </a:lnTo>
                <a:lnTo>
                  <a:pt x="9540073" y="10341"/>
                </a:lnTo>
                <a:cubicBezTo>
                  <a:pt x="10154127" y="37036"/>
                  <a:pt x="10847400" y="104023"/>
                  <a:pt x="11653844" y="224215"/>
                </a:cubicBezTo>
                <a:lnTo>
                  <a:pt x="12178449" y="307575"/>
                </a:lnTo>
                <a:lnTo>
                  <a:pt x="12178449" y="3424056"/>
                </a:lnTo>
                <a:lnTo>
                  <a:pt x="0" y="3424057"/>
                </a:lnTo>
                <a:lnTo>
                  <a:pt x="0" y="1093185"/>
                </a:lnTo>
                <a:lnTo>
                  <a:pt x="851945" y="1080793"/>
                </a:lnTo>
                <a:cubicBezTo>
                  <a:pt x="4637202" y="967650"/>
                  <a:pt x="5848483" y="115490"/>
                  <a:pt x="8385751" y="7749"/>
                </a:cubicBezTo>
                <a:close/>
              </a:path>
            </a:pathLst>
          </a:custGeom>
          <a:noFill/>
          <a:ln>
            <a:noFill/>
          </a:ln>
        </p:spPr>
      </p:pic>
      <p:sp>
        <p:nvSpPr>
          <p:cNvPr id="351" name="Google Shape;351;p1"/>
          <p:cNvSpPr txBox="1"/>
          <p:nvPr/>
        </p:nvSpPr>
        <p:spPr>
          <a:xfrm>
            <a:off x="691078" y="2651795"/>
            <a:ext cx="10495904" cy="20386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Arial"/>
              <a:buNone/>
            </a:pPr>
            <a:r>
              <a:rPr b="0" i="0" lang="cs-CZ" sz="5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Příprava a plánování kvantitativního výzkumu  </a:t>
            </a:r>
            <a:endParaRPr b="0" i="0" sz="54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8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Google Shape;469;p10"/>
          <p:cNvSpPr txBox="1"/>
          <p:nvPr>
            <p:ph type="title"/>
          </p:nvPr>
        </p:nvSpPr>
        <p:spPr>
          <a:xfrm>
            <a:off x="691079" y="217951"/>
            <a:ext cx="10325000" cy="91996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cs-CZ"/>
              <a:t>Výzkumný soubor</a:t>
            </a:r>
            <a:endParaRPr/>
          </a:p>
        </p:txBody>
      </p:sp>
      <p:sp>
        <p:nvSpPr>
          <p:cNvPr id="470" name="Google Shape;470;p10"/>
          <p:cNvSpPr txBox="1"/>
          <p:nvPr>
            <p:ph idx="1" type="body"/>
          </p:nvPr>
        </p:nvSpPr>
        <p:spPr>
          <a:xfrm>
            <a:off x="691079" y="1286933"/>
            <a:ext cx="10325000" cy="51680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</a:pPr>
            <a:r>
              <a:rPr lang="cs-CZ"/>
              <a:t>Základní soubor – populace, o které sbíráme informace. Je nutné se zamyslet nad jeho specifikací, jelikož nelze výsledky z jednoho souboru přenášet na jiné soubory (a zobecňovat tak výsledky).</a:t>
            </a:r>
            <a:endParaRPr/>
          </a:p>
          <a:p>
            <a:pPr indent="0" lvl="0" marL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</a:pPr>
            <a:r>
              <a:rPr lang="cs-CZ"/>
              <a:t>Např.: Sběr dat mezi žáky v Praze. X Sběr dat mezi žáky 3. ročníku v Praze ve školním roce 2023/2024.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500"/>
              <a:buChar char="▪"/>
            </a:pPr>
            <a:r>
              <a:rPr lang="cs-CZ"/>
              <a:t>XXX celkem žáků ve 3. ročníku v Praze ve školním roce 23/24 = </a:t>
            </a:r>
            <a:r>
              <a:rPr b="1" lang="cs-CZ"/>
              <a:t>základní soubor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500"/>
              <a:buChar char="▪"/>
            </a:pPr>
            <a:r>
              <a:rPr lang="cs-CZ"/>
              <a:t>výzkumník se zřejmě nedostane úplně ke všem žákům 3. ročníků v Praze, proto si vybere z tohoto souboru reprezentativní část = </a:t>
            </a:r>
            <a:r>
              <a:rPr b="1" lang="cs-CZ"/>
              <a:t>výběrový soubor</a:t>
            </a:r>
            <a:endParaRPr/>
          </a:p>
          <a:p>
            <a:pPr indent="0" lvl="0" marL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</a:pPr>
            <a:r>
              <a:rPr b="1" lang="cs-CZ"/>
              <a:t>Typy výběru výzkumného souboru </a:t>
            </a:r>
            <a:r>
              <a:rPr lang="cs-CZ"/>
              <a:t>(vybrané, další typy viz literatura)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500"/>
              <a:buChar char="▪"/>
            </a:pPr>
            <a:r>
              <a:rPr lang="cs-CZ"/>
              <a:t>(prostý) náhodný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500"/>
              <a:buChar char="▪"/>
            </a:pPr>
            <a:r>
              <a:rPr lang="cs-CZ"/>
              <a:t>stratifikovaný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500"/>
              <a:buChar char="▪"/>
            </a:pPr>
            <a:r>
              <a:rPr lang="cs-CZ"/>
              <a:t>záměrný</a:t>
            </a:r>
            <a:endParaRPr/>
          </a:p>
          <a:p>
            <a:pPr indent="-13335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</a:pPr>
            <a:r>
              <a:t/>
            </a:r>
            <a:endParaRPr b="1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4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p11"/>
          <p:cNvSpPr txBox="1"/>
          <p:nvPr>
            <p:ph type="title"/>
          </p:nvPr>
        </p:nvSpPr>
        <p:spPr>
          <a:xfrm>
            <a:off x="691079" y="217951"/>
            <a:ext cx="10325000" cy="91996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cs-CZ"/>
              <a:t>Validita &amp; Reliabilita</a:t>
            </a:r>
            <a:endParaRPr/>
          </a:p>
        </p:txBody>
      </p:sp>
      <p:sp>
        <p:nvSpPr>
          <p:cNvPr id="476" name="Google Shape;476;p11"/>
          <p:cNvSpPr txBox="1"/>
          <p:nvPr>
            <p:ph idx="1" type="body"/>
          </p:nvPr>
        </p:nvSpPr>
        <p:spPr>
          <a:xfrm>
            <a:off x="691079" y="1286933"/>
            <a:ext cx="10818616" cy="51680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400"/>
              <a:buChar char="▪"/>
            </a:pPr>
            <a:r>
              <a:rPr lang="cs-CZ" sz="3200"/>
              <a:t>Validita = platnost získaných výsledků vzhledem k realitě</a:t>
            </a:r>
            <a:endParaRPr/>
          </a:p>
          <a:p>
            <a:pPr indent="-228600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2100"/>
              <a:buChar char="▪"/>
            </a:pPr>
            <a:r>
              <a:rPr lang="cs-CZ" sz="2800"/>
              <a:t>Míra validity znamená, zda zkoumáme opravdu to, co chceme zkoumat, aneb schopnost výzkumného nástroje zjišťovat to, co má.</a:t>
            </a:r>
            <a:endParaRPr/>
          </a:p>
          <a:p>
            <a:pPr indent="-762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3200"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2400"/>
              <a:buChar char="▪"/>
            </a:pPr>
            <a:r>
              <a:rPr lang="cs-CZ" sz="3200"/>
              <a:t>Reliabilita = spolehlivost našeho měření</a:t>
            </a:r>
            <a:endParaRPr/>
          </a:p>
          <a:p>
            <a:pPr indent="-228600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2100"/>
              <a:buChar char="▪"/>
            </a:pPr>
            <a:r>
              <a:rPr lang="cs-CZ" sz="2800"/>
              <a:t>Do jaké míry je naše zkoumání spolehlivé, přesné a poplatné (např. mechanické hodiny mají větší reliabilitu než sluneční hodiny pro měření času).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0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Google Shape;481;p12"/>
          <p:cNvSpPr txBox="1"/>
          <p:nvPr>
            <p:ph type="title"/>
          </p:nvPr>
        </p:nvSpPr>
        <p:spPr>
          <a:xfrm>
            <a:off x="691079" y="217951"/>
            <a:ext cx="10325000" cy="91996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cs-CZ"/>
              <a:t>Metody sběru dat v KVANTI výzkumu</a:t>
            </a:r>
            <a:endParaRPr/>
          </a:p>
        </p:txBody>
      </p:sp>
      <p:sp>
        <p:nvSpPr>
          <p:cNvPr id="482" name="Google Shape;482;p12"/>
          <p:cNvSpPr txBox="1"/>
          <p:nvPr>
            <p:ph idx="1" type="body"/>
          </p:nvPr>
        </p:nvSpPr>
        <p:spPr>
          <a:xfrm>
            <a:off x="691079" y="1286933"/>
            <a:ext cx="10325000" cy="51680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215741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75000"/>
              <a:buChar char="▪"/>
            </a:pPr>
            <a:r>
              <a:rPr lang="cs-CZ" sz="3600"/>
              <a:t>Pozorování </a:t>
            </a:r>
            <a:endParaRPr/>
          </a:p>
          <a:p>
            <a:pPr indent="-220027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ct val="75000"/>
              <a:buChar char="▪"/>
            </a:pPr>
            <a:r>
              <a:rPr lang="cs-CZ" sz="2400"/>
              <a:t>Strukturované pozorování – pozorovací arch, připravené pozorované kategorie, zaznamenávání výskytu jevů (četnost a trvání).</a:t>
            </a:r>
            <a:endParaRPr/>
          </a:p>
          <a:p>
            <a:pPr indent="-220027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ct val="75000"/>
              <a:buChar char="▪"/>
            </a:pPr>
            <a:r>
              <a:rPr lang="cs-CZ" sz="2400"/>
              <a:t>Náročné na zkušenost výzkumníka (haló efekt, předsudky a stereotypy, atp.).</a:t>
            </a:r>
            <a:endParaRPr/>
          </a:p>
          <a:p>
            <a:pPr indent="0" lvl="1" marL="2286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ct val="75000"/>
              <a:buNone/>
            </a:pPr>
            <a:r>
              <a:t/>
            </a:r>
            <a:endParaRPr sz="2400"/>
          </a:p>
          <a:p>
            <a:pPr indent="-215741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ct val="75000"/>
              <a:buChar char="▪"/>
            </a:pPr>
            <a:r>
              <a:rPr lang="cs-CZ" sz="3600"/>
              <a:t>Rozhovor</a:t>
            </a:r>
            <a:endParaRPr/>
          </a:p>
          <a:p>
            <a:pPr indent="-220027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ct val="75000"/>
              <a:buChar char="▪"/>
            </a:pPr>
            <a:r>
              <a:rPr lang="cs-CZ" sz="2400"/>
              <a:t>Otázky formulované jako v dotazníku, ale použijeme např. u dětí - respondentů (neumí číst/psát), nebo když se jedná o citlivé téma (tudíž dotazník není vhodný).</a:t>
            </a:r>
            <a:endParaRPr/>
          </a:p>
          <a:p>
            <a:pPr indent="-220027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ct val="75000"/>
              <a:buChar char="▪"/>
            </a:pPr>
            <a:r>
              <a:rPr lang="cs-CZ" sz="2400"/>
              <a:t>Typy: </a:t>
            </a:r>
            <a:r>
              <a:rPr lang="cs-CZ" sz="2400"/>
              <a:t>strukturovaný x polostrukturovaný x nestrukturovaný.</a:t>
            </a:r>
            <a:endParaRPr/>
          </a:p>
          <a:p>
            <a:pPr indent="-220027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ct val="75000"/>
              <a:buChar char="▪"/>
            </a:pPr>
            <a:r>
              <a:rPr lang="cs-CZ" sz="2400"/>
              <a:t>N</a:t>
            </a:r>
            <a:r>
              <a:rPr lang="cs-CZ" sz="2400"/>
              <a:t>ásledné číselné okódování proměnných.</a:t>
            </a:r>
            <a:endParaRPr sz="2400"/>
          </a:p>
          <a:p>
            <a:pPr indent="-220027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ct val="75000"/>
              <a:buChar char="▪"/>
            </a:pPr>
            <a:r>
              <a:rPr lang="cs-CZ" sz="2400"/>
              <a:t>Je časově náročnější na zpracování dat, než u dotazníku.</a:t>
            </a:r>
            <a:endParaRPr sz="3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6" name="Shape 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Google Shape;487;p13"/>
          <p:cNvSpPr txBox="1"/>
          <p:nvPr>
            <p:ph type="title"/>
          </p:nvPr>
        </p:nvSpPr>
        <p:spPr>
          <a:xfrm>
            <a:off x="691079" y="217951"/>
            <a:ext cx="10325000" cy="91996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cs-CZ"/>
              <a:t>Metody sběru dat</a:t>
            </a:r>
            <a:endParaRPr/>
          </a:p>
        </p:txBody>
      </p:sp>
      <p:sp>
        <p:nvSpPr>
          <p:cNvPr id="488" name="Google Shape;488;p13"/>
          <p:cNvSpPr txBox="1"/>
          <p:nvPr>
            <p:ph idx="1" type="body"/>
          </p:nvPr>
        </p:nvSpPr>
        <p:spPr>
          <a:xfrm>
            <a:off x="691079" y="1286933"/>
            <a:ext cx="10325000" cy="51680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700"/>
              <a:buChar char="▪"/>
            </a:pPr>
            <a:r>
              <a:rPr lang="cs-CZ" sz="3600"/>
              <a:t>Dotazník</a:t>
            </a:r>
            <a:endParaRPr sz="3200"/>
          </a:p>
          <a:p>
            <a:pPr indent="-228600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</a:pPr>
            <a:r>
              <a:rPr lang="cs-CZ" sz="2400"/>
              <a:t>Otázka = položka (vstupní část, hlavní část a ukončovací část), důležitá je formulace cíle (co chcete zjišťovat).</a:t>
            </a:r>
            <a:endParaRPr/>
          </a:p>
          <a:p>
            <a:pPr indent="-228600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</a:pPr>
            <a:r>
              <a:rPr lang="cs-CZ" sz="2400"/>
              <a:t>Formulace položek v dotazníku je klíčová (ne příliš obecná, vágní, vzbuzující předpojatost, vyhýbat se záporným výrazům, atd.)</a:t>
            </a:r>
            <a:endParaRPr/>
          </a:p>
          <a:p>
            <a:pPr indent="-228600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</a:pPr>
            <a:r>
              <a:rPr lang="cs-CZ" sz="2400"/>
              <a:t>Předvýzkum – např. formou interview pomůže případně reformulovat otázky, aby byly jasnější, srozumitelnější.</a:t>
            </a:r>
            <a:endParaRPr/>
          </a:p>
          <a:p>
            <a:pPr indent="-228600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</a:pPr>
            <a:r>
              <a:rPr lang="cs-CZ" sz="2400"/>
              <a:t>Typy položek:</a:t>
            </a:r>
            <a:endParaRPr/>
          </a:p>
          <a:p>
            <a:pPr indent="-228600" lvl="2" marL="6858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650"/>
              <a:buChar char="▪"/>
            </a:pPr>
            <a:r>
              <a:rPr lang="cs-CZ" sz="2200"/>
              <a:t>Uzavřené: dichotomické (ano x ne) x polytomické x škálové x výčtové;</a:t>
            </a:r>
            <a:endParaRPr/>
          </a:p>
          <a:p>
            <a:pPr indent="-228600" lvl="2" marL="6858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650"/>
              <a:buChar char="▪"/>
            </a:pPr>
            <a:r>
              <a:rPr lang="cs-CZ" sz="2200"/>
              <a:t>Otevřené / Polootevřené (uveďte které…);</a:t>
            </a:r>
            <a:endParaRPr/>
          </a:p>
          <a:p>
            <a:pPr indent="-228600" lvl="2" marL="6858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650"/>
              <a:buChar char="▪"/>
            </a:pPr>
            <a:r>
              <a:rPr lang="cs-CZ" sz="2200"/>
              <a:t>Zjišťující fakta x znalosti a vědomosti x mínění a postoje.</a:t>
            </a:r>
            <a:endParaRPr/>
          </a:p>
          <a:p>
            <a:pPr indent="-228600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</a:pPr>
            <a:r>
              <a:rPr lang="cs-CZ" sz="2400"/>
              <a:t>Dotazník by neměl být moc dlouhý, kombinující různé typy položek.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2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Google Shape;493;p14"/>
          <p:cNvSpPr txBox="1"/>
          <p:nvPr>
            <p:ph type="title"/>
          </p:nvPr>
        </p:nvSpPr>
        <p:spPr>
          <a:xfrm>
            <a:off x="691079" y="217951"/>
            <a:ext cx="10325000" cy="91996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cs-CZ"/>
              <a:t>Metody sběru dat</a:t>
            </a:r>
            <a:endParaRPr/>
          </a:p>
        </p:txBody>
      </p:sp>
      <p:sp>
        <p:nvSpPr>
          <p:cNvPr id="494" name="Google Shape;494;p14"/>
          <p:cNvSpPr txBox="1"/>
          <p:nvPr>
            <p:ph idx="1" type="body"/>
          </p:nvPr>
        </p:nvSpPr>
        <p:spPr>
          <a:xfrm>
            <a:off x="691079" y="1286933"/>
            <a:ext cx="10325000" cy="51680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24003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400"/>
              <a:buChar char="▪"/>
            </a:pPr>
            <a:r>
              <a:rPr lang="cs-CZ" sz="3200"/>
              <a:t>Didaktický test</a:t>
            </a:r>
            <a:endParaRPr/>
          </a:p>
          <a:p>
            <a:pPr indent="-235029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</a:pPr>
            <a:r>
              <a:rPr lang="cs-CZ"/>
              <a:t>Objektivní zjišťování úrovně zvládnutí učiva. Jeho konstrukce a vyhodnocení je určeno předem stanovenými pravidly. </a:t>
            </a:r>
            <a:endParaRPr/>
          </a:p>
          <a:p>
            <a:pPr indent="-235029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</a:pPr>
            <a:r>
              <a:rPr lang="cs-CZ"/>
              <a:t>Test úrovně / rychlosti / standardizované (často s manuálem pro užití) / nestandardizované (běžné učitelské, neproběhlo testování testu na větších počtech), atd.</a:t>
            </a:r>
            <a:endParaRPr/>
          </a:p>
          <a:p>
            <a:pPr indent="-235029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</a:pPr>
            <a:r>
              <a:rPr lang="cs-CZ"/>
              <a:t>Kognitivní x psychomotorické; vstupní x průběžné x výstupní; atd.</a:t>
            </a:r>
            <a:endParaRPr/>
          </a:p>
          <a:p>
            <a:pPr indent="-235029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</a:pPr>
            <a:r>
              <a:rPr lang="cs-CZ"/>
              <a:t>Úlohy: otevřené, dichotomické, výběr odpovědí, přiřazovací úlohy, atd.</a:t>
            </a:r>
            <a:endParaRPr/>
          </a:p>
          <a:p>
            <a:pPr indent="-241125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2625"/>
              <a:buChar char="▪"/>
            </a:pPr>
            <a:r>
              <a:rPr lang="cs-CZ" sz="3500"/>
              <a:t>Sociometrie</a:t>
            </a:r>
            <a:endParaRPr/>
          </a:p>
          <a:p>
            <a:pPr indent="-235029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</a:pPr>
            <a:r>
              <a:rPr lang="cs-CZ"/>
              <a:t>Testem zjišťujeme pozitivní či negativní volby ve skupině -&gt; důležité je vhodné určení sociální skupiny.</a:t>
            </a:r>
            <a:endParaRPr/>
          </a:p>
          <a:p>
            <a:pPr indent="-235029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</a:pPr>
            <a:r>
              <a:rPr lang="cs-CZ"/>
              <a:t>Nejčastěji písemná forma (u malých dětí práce s obrazy, předměty, apod.).</a:t>
            </a:r>
            <a:endParaRPr/>
          </a:p>
          <a:p>
            <a:pPr indent="-235029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</a:pPr>
            <a:r>
              <a:rPr lang="cs-CZ"/>
              <a:t>Zakladatel Moreno – 6 pravidel sociometrického testu (viz literatura).</a:t>
            </a:r>
            <a:endParaRPr/>
          </a:p>
          <a:p>
            <a:pPr indent="-235029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350"/>
              <a:buChar char="▪"/>
            </a:pPr>
            <a:r>
              <a:rPr lang="cs-CZ"/>
              <a:t>Sestavení matice a konstrukce sociogramů, výpočet sociometrických indexů (individuální – zobrazují postavení jedince ve skupině; skupinové – zobrazují skupinu jako celek; zobrazující strukturu podskupin).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8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p15"/>
          <p:cNvSpPr txBox="1"/>
          <p:nvPr>
            <p:ph type="title"/>
          </p:nvPr>
        </p:nvSpPr>
        <p:spPr>
          <a:xfrm>
            <a:off x="691079" y="725951"/>
            <a:ext cx="10325000" cy="14424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cs-CZ"/>
              <a:t>Literatura</a:t>
            </a:r>
            <a:endParaRPr/>
          </a:p>
        </p:txBody>
      </p:sp>
      <p:sp>
        <p:nvSpPr>
          <p:cNvPr id="500" name="Google Shape;500;p15"/>
          <p:cNvSpPr txBox="1"/>
          <p:nvPr>
            <p:ph idx="1" type="body"/>
          </p:nvPr>
        </p:nvSpPr>
        <p:spPr>
          <a:xfrm>
            <a:off x="691079" y="2340131"/>
            <a:ext cx="10325000" cy="3564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500"/>
              <a:buChar char="▪"/>
            </a:pPr>
            <a:r>
              <a:rPr lang="cs-CZ"/>
              <a:t>Gavora, P. </a:t>
            </a:r>
            <a:r>
              <a:rPr i="1" lang="cs-CZ"/>
              <a:t>Úvod do pedagogického výzkumu</a:t>
            </a:r>
            <a:r>
              <a:rPr lang="cs-CZ"/>
              <a:t>. Brno: Paido, 2010.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500"/>
              <a:buChar char="▪"/>
            </a:pPr>
            <a:r>
              <a:rPr lang="cs-CZ"/>
              <a:t>Chráska, M. </a:t>
            </a:r>
            <a:r>
              <a:rPr i="1" lang="cs-CZ"/>
              <a:t>Metody pedagogického výzkumu: Základy kvantitativního výzkumu.</a:t>
            </a:r>
            <a:r>
              <a:rPr lang="cs-CZ"/>
              <a:t> Praha: Grada, 2007.  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500"/>
              <a:buChar char="▪"/>
            </a:pPr>
            <a:r>
              <a:rPr lang="cs-CZ"/>
              <a:t>Mareš, J. &amp; Vlčková, K. (2013). K metodologickým standardům kvantitativních studií v pedagogice: Jak psát o výzkumných zjištěních?. </a:t>
            </a:r>
            <a:r>
              <a:rPr i="1" lang="cs-CZ"/>
              <a:t>Pedagogická orientace. 23</a:t>
            </a:r>
            <a:r>
              <a:rPr lang="cs-CZ"/>
              <a:t>. 455-477.  </a:t>
            </a:r>
            <a:r>
              <a:rPr lang="cs-CZ" u="sng">
                <a:solidFill>
                  <a:schemeClr val="hlink"/>
                </a:solidFill>
                <a:hlinkClick r:id="rId3"/>
              </a:rPr>
              <a:t>https://doi.org/10.5817/PedOr2013-4-455 </a:t>
            </a:r>
            <a:endParaRPr/>
          </a:p>
          <a:p>
            <a:pPr indent="-219075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350"/>
              <a:buChar char="▪"/>
            </a:pPr>
            <a:r>
              <a:rPr lang="cs-CZ"/>
              <a:t>Pelikán, J. </a:t>
            </a:r>
            <a:r>
              <a:rPr i="1" lang="cs-CZ"/>
              <a:t>Základy empirického výzkumu pedagogických jevů</a:t>
            </a:r>
            <a:r>
              <a:rPr lang="cs-CZ"/>
              <a:t>. Praha: Karolinum, 1998.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2"/>
          <p:cNvSpPr txBox="1"/>
          <p:nvPr>
            <p:ph idx="1" type="body"/>
          </p:nvPr>
        </p:nvSpPr>
        <p:spPr>
          <a:xfrm>
            <a:off x="691079" y="4450079"/>
            <a:ext cx="10325000" cy="18812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</a:pPr>
            <a:r>
              <a:rPr lang="cs-CZ"/>
              <a:t>Výstupy dnešního setkání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500"/>
              <a:buChar char="▪"/>
            </a:pPr>
            <a:r>
              <a:rPr lang="cs-CZ"/>
              <a:t>Student rozumí rozdílům mezi kvalitativním a kvantitativním typem pedagogického výzkumu a rozumí jejich aplikaci pro zodpovězení výzkumné otázky.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500"/>
              <a:buChar char="▪"/>
            </a:pPr>
            <a:r>
              <a:rPr lang="cs-CZ"/>
              <a:t>Student rozumí základním metodám sběru dat v kvantitativním pedagogickém výzkumu.</a:t>
            </a:r>
            <a:endParaRPr/>
          </a:p>
        </p:txBody>
      </p:sp>
      <p:sp>
        <p:nvSpPr>
          <p:cNvPr id="357" name="Google Shape;357;p2"/>
          <p:cNvSpPr txBox="1"/>
          <p:nvPr/>
        </p:nvSpPr>
        <p:spPr>
          <a:xfrm>
            <a:off x="691079" y="333586"/>
            <a:ext cx="10325000" cy="36288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228600" lvl="0" marL="2286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B57B7B"/>
              </a:buClr>
              <a:buSzPct val="75000"/>
              <a:buFont typeface="Noto Sans Symbols"/>
              <a:buChar char="▪"/>
            </a:pPr>
            <a:r>
              <a:rPr b="0" i="0" lang="cs-CZ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Splnění 2 úkolů v Moodle (výběr ze tří) v požadované kvalitě v termínu odevzdání - (lze získat max 5 + 5 bodů). Za pozdní odevzdání úkolu, pokud jej student odevzdá nejdéle 7 dní po uplynutí termínu, může student získat max 2 body /úkol. Úkoly budou zveřejňovány průběžně, vždy po odpřednášení tématu.</a:t>
            </a:r>
            <a:endParaRPr/>
          </a:p>
          <a:p>
            <a:pPr indent="-228600" lvl="0" marL="228600" marR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B57B7B"/>
              </a:buClr>
              <a:buSzPct val="75000"/>
              <a:buFont typeface="Noto Sans Symbols"/>
              <a:buChar char="▪"/>
            </a:pPr>
            <a:r>
              <a:rPr b="0" i="0" lang="cs-CZ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E-learning</a:t>
            </a:r>
            <a:endParaRPr/>
          </a:p>
          <a:p>
            <a:pPr indent="-228600" lvl="0" marL="228600" marR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B57B7B"/>
              </a:buClr>
              <a:buSzPct val="75000"/>
              <a:buFont typeface="Noto Sans Symbols"/>
              <a:buChar char="▪"/>
            </a:pPr>
            <a:r>
              <a:rPr b="0" i="0" lang="cs-CZ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Závěrečný test (max 15 bodů). Test se bude konat online ve dvou řádných a jednom opravném termínu. </a:t>
            </a:r>
            <a:endParaRPr b="0" i="0" sz="20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marR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B57B7B"/>
              </a:buClr>
              <a:buSzPct val="75000"/>
              <a:buFont typeface="Noto Sans Symbols"/>
              <a:buChar char="▪"/>
            </a:pPr>
            <a:r>
              <a:rPr b="0" i="0" lang="cs-CZ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Celkové hodnocení: </a:t>
            </a:r>
            <a:br>
              <a:rPr b="0" i="0" lang="cs-CZ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cs-CZ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22 – 25 bodů: výborně  </a:t>
            </a:r>
            <a:br>
              <a:rPr b="0" i="0" lang="cs-CZ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cs-CZ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18 – 21 bodů: velmi dobře</a:t>
            </a:r>
            <a:br>
              <a:rPr b="0" i="0" lang="cs-CZ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cs-CZ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17 – 14 bodů: dobře </a:t>
            </a:r>
            <a:br>
              <a:rPr b="0" i="0" lang="cs-CZ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cs-CZ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Méně než 14 bodů: neuspěl/a </a:t>
            </a:r>
            <a:endParaRPr b="0" i="0" sz="20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3"/>
          <p:cNvSpPr txBox="1"/>
          <p:nvPr>
            <p:ph type="title"/>
          </p:nvPr>
        </p:nvSpPr>
        <p:spPr>
          <a:xfrm>
            <a:off x="691079" y="163889"/>
            <a:ext cx="10325000" cy="14424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cs-CZ"/>
              <a:t>Pro zopakování</a:t>
            </a:r>
            <a:endParaRPr/>
          </a:p>
        </p:txBody>
      </p:sp>
      <p:pic>
        <p:nvPicPr>
          <p:cNvPr id="363" name="Google Shape;363;p3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90165" y="1719743"/>
            <a:ext cx="10302754" cy="46857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7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4"/>
          <p:cNvSpPr txBox="1"/>
          <p:nvPr>
            <p:ph type="title"/>
          </p:nvPr>
        </p:nvSpPr>
        <p:spPr>
          <a:xfrm>
            <a:off x="691079" y="232202"/>
            <a:ext cx="10325000" cy="99377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cs-CZ"/>
              <a:t>Kvantitativní výzkum</a:t>
            </a:r>
            <a:endParaRPr/>
          </a:p>
        </p:txBody>
      </p:sp>
      <p:sp>
        <p:nvSpPr>
          <p:cNvPr id="369" name="Google Shape;369;p4"/>
          <p:cNvSpPr txBox="1"/>
          <p:nvPr>
            <p:ph idx="1" type="body"/>
          </p:nvPr>
        </p:nvSpPr>
        <p:spPr>
          <a:xfrm>
            <a:off x="691079" y="1761067"/>
            <a:ext cx="10325000" cy="41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cs-CZ" sz="2400"/>
              <a:t>Filozofický základ tvoří idea jedné objektivní reality, kterou je možné zkoumat – logický pozitivismus: nestranný pohled na jevy, jež můžeme pomocí osvědčených nástrojů měřit (A. Comte, 1798-1857).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</a:pPr>
            <a:r>
              <a:rPr lang="cs-CZ" sz="2400"/>
              <a:t>Z latinského slova „quantitas“ neboli množství, suma, počet, četnost. 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</a:pPr>
            <a:r>
              <a:rPr lang="cs-CZ" sz="2400"/>
              <a:t>Kvantitativní výzkum odpovídá především na otázku: </a:t>
            </a:r>
            <a:r>
              <a:rPr i="1" lang="cs-CZ" sz="2400"/>
              <a:t>Kolik?</a:t>
            </a:r>
            <a:r>
              <a:rPr lang="cs-CZ" sz="2400"/>
              <a:t> a je založený na získávání numerických dat (tzv. tvrdých dat). Pro práci s daty jsou využívány statistické metody pro popis dvou a více jevů a jejich vzájemných vztahů, kdy se tyto vzájemné vztahy testují a vyvozují se závěry, které se zobecňují.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5"/>
          <p:cNvSpPr txBox="1"/>
          <p:nvPr>
            <p:ph type="title"/>
          </p:nvPr>
        </p:nvSpPr>
        <p:spPr>
          <a:xfrm>
            <a:off x="691079" y="163889"/>
            <a:ext cx="10325000" cy="8568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cs-CZ"/>
              <a:t>Výzkumná otázka</a:t>
            </a:r>
            <a:endParaRPr/>
          </a:p>
        </p:txBody>
      </p:sp>
      <p:sp>
        <p:nvSpPr>
          <p:cNvPr id="375" name="Google Shape;375;p5"/>
          <p:cNvSpPr txBox="1"/>
          <p:nvPr>
            <p:ph idx="1" type="body"/>
          </p:nvPr>
        </p:nvSpPr>
        <p:spPr>
          <a:xfrm>
            <a:off x="691079" y="1212112"/>
            <a:ext cx="10325000" cy="53183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25"/>
              <a:buChar char="▪"/>
            </a:pPr>
            <a:r>
              <a:rPr lang="cs-CZ" sz="1900"/>
              <a:t>Formuluje nám výzkumný problém, který řešíme.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425"/>
              <a:buChar char="▪"/>
            </a:pPr>
            <a:r>
              <a:rPr lang="cs-CZ" sz="1900"/>
              <a:t>Musí být formulována co nejvíce konkrétně a jednoznačně. 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425"/>
              <a:buChar char="▪"/>
            </a:pPr>
            <a:r>
              <a:rPr lang="cs-CZ" sz="1900"/>
              <a:t>Zároveň musí být empiricky ověřitelná. </a:t>
            </a:r>
            <a:endParaRPr/>
          </a:p>
          <a:p>
            <a:pPr indent="-138112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425"/>
              <a:buNone/>
            </a:pPr>
            <a:r>
              <a:t/>
            </a:r>
            <a:endParaRPr sz="1900"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425"/>
              <a:buChar char="▪"/>
            </a:pPr>
            <a:r>
              <a:rPr lang="cs-CZ" sz="1900"/>
              <a:t>Výzkumný problém – 3 typy:</a:t>
            </a:r>
            <a:endParaRPr/>
          </a:p>
          <a:p>
            <a:pPr indent="-228600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425"/>
              <a:buChar char="▪"/>
            </a:pPr>
            <a:r>
              <a:rPr lang="cs-CZ" sz="1900"/>
              <a:t>Deskriptivní – „jaké to je?“ (nejčastěji s pomocí pozorování, interview, dotazníku)</a:t>
            </a:r>
            <a:endParaRPr/>
          </a:p>
          <a:p>
            <a:pPr indent="-228600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425"/>
              <a:buChar char="▪"/>
            </a:pPr>
            <a:r>
              <a:rPr lang="cs-CZ" sz="1900"/>
              <a:t>Relační – „jaký je vztah/závislost mezi X a Y?“ (korelační koeficient, faktorová analýza)</a:t>
            </a:r>
            <a:endParaRPr/>
          </a:p>
          <a:p>
            <a:pPr indent="-228600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425"/>
              <a:buChar char="▪"/>
            </a:pPr>
            <a:r>
              <a:rPr lang="cs-CZ" sz="1900"/>
              <a:t>Kauzální – zjišťuje příčinné vztahy (T-test, Chí-kvadrát)</a:t>
            </a:r>
            <a:endParaRPr/>
          </a:p>
          <a:p>
            <a:pPr indent="0" lvl="0" marL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425"/>
              <a:buNone/>
            </a:pPr>
            <a:r>
              <a:t/>
            </a:r>
            <a:endParaRPr sz="1900"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425"/>
              <a:buChar char="▪"/>
            </a:pPr>
            <a:r>
              <a:rPr lang="cs-CZ" sz="1900"/>
              <a:t>Pozor na:</a:t>
            </a:r>
            <a:endParaRPr/>
          </a:p>
          <a:p>
            <a:pPr indent="-228600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425"/>
              <a:buChar char="▪"/>
            </a:pPr>
            <a:r>
              <a:rPr lang="cs-CZ" sz="1900"/>
              <a:t>Velmi obecné, široké vymezení (nejedná se o problém, ale o téma).</a:t>
            </a:r>
            <a:endParaRPr/>
          </a:p>
          <a:p>
            <a:pPr indent="-228600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425"/>
              <a:buChar char="▪"/>
            </a:pPr>
            <a:r>
              <a:rPr lang="cs-CZ" sz="1900"/>
              <a:t>Odpověď je velmi jednoduchá (dá se odpovědět ano/ne, triviální otázka).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9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p6"/>
          <p:cNvSpPr txBox="1"/>
          <p:nvPr>
            <p:ph type="title"/>
          </p:nvPr>
        </p:nvSpPr>
        <p:spPr>
          <a:xfrm>
            <a:off x="691079" y="725951"/>
            <a:ext cx="10325000" cy="14424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cs-CZ"/>
              <a:t>Fáze kvantitativně orientovaného výzkumu</a:t>
            </a:r>
            <a:endParaRPr/>
          </a:p>
        </p:txBody>
      </p:sp>
      <p:sp>
        <p:nvSpPr>
          <p:cNvPr id="381" name="Google Shape;381;p6"/>
          <p:cNvSpPr txBox="1"/>
          <p:nvPr>
            <p:ph idx="1" type="body"/>
          </p:nvPr>
        </p:nvSpPr>
        <p:spPr>
          <a:xfrm>
            <a:off x="691079" y="2340131"/>
            <a:ext cx="10325000" cy="3564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4572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cs-CZ" sz="2400"/>
              <a:t>Stanovení výzkumného problému.</a:t>
            </a:r>
            <a:endParaRPr/>
          </a:p>
          <a:p>
            <a:pPr indent="-457200" lvl="0" marL="4572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cs-CZ" sz="2400"/>
              <a:t>Formulace hypotézy.</a:t>
            </a:r>
            <a:endParaRPr/>
          </a:p>
          <a:p>
            <a:pPr indent="-457200" lvl="0" marL="4572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cs-CZ" sz="2400"/>
              <a:t>Testování (verifikace) hypotézy.</a:t>
            </a:r>
            <a:endParaRPr/>
          </a:p>
          <a:p>
            <a:pPr indent="-457200" lvl="0" marL="4572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cs-CZ" sz="2400"/>
              <a:t>Prezentace výsledků a vyvození závěrů.</a:t>
            </a:r>
            <a:endParaRPr/>
          </a:p>
          <a:p>
            <a:pPr indent="-13335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</a:pPr>
            <a:r>
              <a:rPr lang="cs-CZ" sz="2400"/>
              <a:t>lineární</a:t>
            </a:r>
            <a:r>
              <a:rPr lang="cs-CZ" sz="2400"/>
              <a:t> charakter výzkumu 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▪"/>
            </a:pPr>
            <a:r>
              <a:rPr lang="cs-CZ" sz="2400"/>
              <a:t>základní jednotka = proměnná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5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7"/>
          <p:cNvSpPr txBox="1"/>
          <p:nvPr>
            <p:ph type="title"/>
          </p:nvPr>
        </p:nvSpPr>
        <p:spPr>
          <a:xfrm>
            <a:off x="691079" y="217951"/>
            <a:ext cx="10325000" cy="91996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cs-CZ"/>
              <a:t>Proměnná</a:t>
            </a:r>
            <a:endParaRPr/>
          </a:p>
        </p:txBody>
      </p:sp>
      <p:sp>
        <p:nvSpPr>
          <p:cNvPr id="387" name="Google Shape;387;p7"/>
          <p:cNvSpPr txBox="1"/>
          <p:nvPr>
            <p:ph idx="1" type="body"/>
          </p:nvPr>
        </p:nvSpPr>
        <p:spPr>
          <a:xfrm>
            <a:off x="691078" y="1286933"/>
            <a:ext cx="10789721" cy="51680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75000"/>
              <a:buNone/>
            </a:pPr>
            <a:r>
              <a:rPr lang="cs-CZ" sz="2400"/>
              <a:t>= prvek zkoumání, který nabývá různé hodnoty. Proměnná může být jev, vlastnost, podmínka… jež posuzujeme, měříme, vysvětlujeme vztahy mezi nimi, atp.</a:t>
            </a:r>
            <a:endParaRPr/>
          </a:p>
          <a:p>
            <a:pPr indent="0" lvl="0" marL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ct val="75000"/>
              <a:buNone/>
            </a:pPr>
            <a:r>
              <a:rPr lang="cs-CZ" sz="2400"/>
              <a:t>Měření = systematické přiřazování proměnných.</a:t>
            </a:r>
            <a:endParaRPr/>
          </a:p>
          <a:p>
            <a:pPr indent="0" lvl="0" marL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ct val="75000"/>
              <a:buNone/>
            </a:pPr>
            <a:r>
              <a:t/>
            </a:r>
            <a:endParaRPr sz="2400"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ct val="75000"/>
              <a:buChar char="▪"/>
            </a:pPr>
            <a:r>
              <a:rPr lang="cs-CZ" sz="2400"/>
              <a:t>Nominální (kategoriální) – není možné kvantifikovat (není možné říci, že je více či méně), pouze přiřadíme číselné rozhodnutí (např. pohlaví, barva očí…)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ct val="75000"/>
              <a:buChar char="▪"/>
            </a:pPr>
            <a:r>
              <a:rPr lang="cs-CZ" sz="2400"/>
              <a:t>Ordinální (pořadová) – číselné pořadí má logické uspořádání, ale jejich rozdíl není stejný (např. míra dosaženého vzdělání, kdy vyšší číslo = vyšší vzdělání)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ct val="75000"/>
              <a:buChar char="▪"/>
            </a:pPr>
            <a:r>
              <a:rPr lang="cs-CZ" sz="2400"/>
              <a:t>Metrická – nejdůležitější pro statistické zpracování</a:t>
            </a:r>
            <a:endParaRPr/>
          </a:p>
          <a:p>
            <a:pPr indent="-228600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ct val="75000"/>
              <a:buChar char="▪"/>
            </a:pPr>
            <a:r>
              <a:rPr lang="cs-CZ" sz="2000"/>
              <a:t>Intervalová – 0 je daná dohodou, škála se stejnými rozestupy – můžeme určit rozdíl mezi kategoriemi (měření °C, čas)</a:t>
            </a:r>
            <a:endParaRPr/>
          </a:p>
          <a:p>
            <a:pPr indent="-228600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ct val="75000"/>
              <a:buChar char="▪"/>
            </a:pPr>
            <a:r>
              <a:rPr lang="cs-CZ" sz="2000"/>
              <a:t>Poměrová – mají přirozenou 0 (Kelvinova stupnice – 0 je absolutní, výška, hmotnost, vzdálenost)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p8"/>
          <p:cNvSpPr txBox="1"/>
          <p:nvPr>
            <p:ph type="title"/>
          </p:nvPr>
        </p:nvSpPr>
        <p:spPr>
          <a:xfrm>
            <a:off x="691079" y="217951"/>
            <a:ext cx="10325000" cy="91996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cs-CZ"/>
              <a:t>Hypotéza</a:t>
            </a:r>
            <a:endParaRPr/>
          </a:p>
        </p:txBody>
      </p:sp>
      <p:sp>
        <p:nvSpPr>
          <p:cNvPr id="393" name="Google Shape;393;p8"/>
          <p:cNvSpPr txBox="1"/>
          <p:nvPr>
            <p:ph idx="1" type="body"/>
          </p:nvPr>
        </p:nvSpPr>
        <p:spPr>
          <a:xfrm>
            <a:off x="691079" y="1286933"/>
            <a:ext cx="10325000" cy="51680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2400"/>
              <a:t>= vědecký předpoklad vyvozený z vědecké teorie (= čili z toho, co již bylo o daném problému teoreticky zpracováno).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rPr lang="cs-CZ" sz="2400"/>
              <a:t>Jedná se o oznamovací větu (na rozdíl od výzkumné otázky nekončí otazníkem).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rPr lang="cs-CZ" sz="2400"/>
              <a:t>Vyjadřuje vztah mezi 2 a více proměnnými. Vyjádření o </a:t>
            </a:r>
            <a:endParaRPr/>
          </a:p>
          <a:p>
            <a:pPr indent="-228600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500"/>
              <a:buFont typeface="Arial"/>
              <a:buChar char="-"/>
            </a:pPr>
            <a:r>
              <a:rPr lang="cs-CZ" sz="2000"/>
              <a:t>rozdílech (víc, častěji, silněji, výš, odlišné)</a:t>
            </a:r>
            <a:endParaRPr/>
          </a:p>
          <a:p>
            <a:pPr indent="-228600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500"/>
              <a:buFont typeface="Arial"/>
              <a:buChar char="-"/>
            </a:pPr>
            <a:r>
              <a:rPr lang="cs-CZ" sz="2000"/>
              <a:t>vztazích (pozitivní, negativní souvislost, korelace)</a:t>
            </a:r>
            <a:endParaRPr/>
          </a:p>
          <a:p>
            <a:pPr indent="-228600" lvl="1" marL="45720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SzPts val="1500"/>
              <a:buFont typeface="Arial"/>
              <a:buChar char="-"/>
            </a:pPr>
            <a:r>
              <a:rPr lang="cs-CZ" sz="2000"/>
              <a:t>následcích (čím – tím, jestliže –pak, jak – tak, když – pak,..)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rPr lang="cs-CZ" sz="2400"/>
              <a:t>Proměnné s nimiž pracuje hypotéza musí být měřitelné, tudíž ověřitelné (testovatelné).</a:t>
            </a:r>
            <a:endParaRPr/>
          </a:p>
          <a:p>
            <a:pPr indent="-13335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5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97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8" name="Google Shape;398;p9"/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399" name="Google Shape;399;p9"/>
            <p:cNvCxnSpPr/>
            <p:nvPr/>
          </p:nvCxnSpPr>
          <p:spPr>
            <a:xfrm>
              <a:off x="-6214" y="6686283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00" name="Google Shape;400;p9"/>
            <p:cNvCxnSpPr/>
            <p:nvPr/>
          </p:nvCxnSpPr>
          <p:spPr>
            <a:xfrm>
              <a:off x="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01" name="Google Shape;401;p9"/>
            <p:cNvCxnSpPr/>
            <p:nvPr/>
          </p:nvCxnSpPr>
          <p:spPr>
            <a:xfrm>
              <a:off x="1199325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02" name="Google Shape;402;p9"/>
            <p:cNvCxnSpPr/>
            <p:nvPr/>
          </p:nvCxnSpPr>
          <p:spPr>
            <a:xfrm>
              <a:off x="19252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03" name="Google Shape;403;p9"/>
            <p:cNvCxnSpPr/>
            <p:nvPr/>
          </p:nvCxnSpPr>
          <p:spPr>
            <a:xfrm>
              <a:off x="117592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04" name="Google Shape;404;p9"/>
            <p:cNvCxnSpPr/>
            <p:nvPr/>
          </p:nvCxnSpPr>
          <p:spPr>
            <a:xfrm>
              <a:off x="215931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05" name="Google Shape;405;p9"/>
            <p:cNvCxnSpPr/>
            <p:nvPr/>
          </p:nvCxnSpPr>
          <p:spPr>
            <a:xfrm>
              <a:off x="314271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06" name="Google Shape;406;p9"/>
            <p:cNvCxnSpPr/>
            <p:nvPr/>
          </p:nvCxnSpPr>
          <p:spPr>
            <a:xfrm>
              <a:off x="4126104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07" name="Google Shape;407;p9"/>
            <p:cNvCxnSpPr/>
            <p:nvPr/>
          </p:nvCxnSpPr>
          <p:spPr>
            <a:xfrm>
              <a:off x="510949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08" name="Google Shape;408;p9"/>
            <p:cNvCxnSpPr/>
            <p:nvPr/>
          </p:nvCxnSpPr>
          <p:spPr>
            <a:xfrm>
              <a:off x="609289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09" name="Google Shape;409;p9"/>
            <p:cNvCxnSpPr/>
            <p:nvPr/>
          </p:nvCxnSpPr>
          <p:spPr>
            <a:xfrm>
              <a:off x="707628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10" name="Google Shape;410;p9"/>
            <p:cNvCxnSpPr/>
            <p:nvPr/>
          </p:nvCxnSpPr>
          <p:spPr>
            <a:xfrm>
              <a:off x="805968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11" name="Google Shape;411;p9"/>
            <p:cNvCxnSpPr/>
            <p:nvPr/>
          </p:nvCxnSpPr>
          <p:spPr>
            <a:xfrm>
              <a:off x="9043074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12" name="Google Shape;412;p9"/>
            <p:cNvCxnSpPr/>
            <p:nvPr/>
          </p:nvCxnSpPr>
          <p:spPr>
            <a:xfrm>
              <a:off x="1002646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13" name="Google Shape;413;p9"/>
            <p:cNvCxnSpPr/>
            <p:nvPr/>
          </p:nvCxnSpPr>
          <p:spPr>
            <a:xfrm>
              <a:off x="1100986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14" name="Google Shape;414;p9"/>
            <p:cNvCxnSpPr/>
            <p:nvPr/>
          </p:nvCxnSpPr>
          <p:spPr>
            <a:xfrm>
              <a:off x="1218578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15" name="Google Shape;415;p9"/>
            <p:cNvCxnSpPr/>
            <p:nvPr/>
          </p:nvCxnSpPr>
          <p:spPr>
            <a:xfrm>
              <a:off x="0" y="171716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16" name="Google Shape;416;p9"/>
            <p:cNvCxnSpPr/>
            <p:nvPr/>
          </p:nvCxnSpPr>
          <p:spPr>
            <a:xfrm>
              <a:off x="0" y="714597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17" name="Google Shape;417;p9"/>
            <p:cNvCxnSpPr/>
            <p:nvPr/>
          </p:nvCxnSpPr>
          <p:spPr>
            <a:xfrm>
              <a:off x="0" y="1257478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18" name="Google Shape;418;p9"/>
            <p:cNvCxnSpPr/>
            <p:nvPr/>
          </p:nvCxnSpPr>
          <p:spPr>
            <a:xfrm>
              <a:off x="0" y="1800359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19" name="Google Shape;419;p9"/>
            <p:cNvCxnSpPr/>
            <p:nvPr/>
          </p:nvCxnSpPr>
          <p:spPr>
            <a:xfrm>
              <a:off x="0" y="2343240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20" name="Google Shape;420;p9"/>
            <p:cNvCxnSpPr/>
            <p:nvPr/>
          </p:nvCxnSpPr>
          <p:spPr>
            <a:xfrm>
              <a:off x="0" y="2886121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21" name="Google Shape;421;p9"/>
            <p:cNvCxnSpPr/>
            <p:nvPr/>
          </p:nvCxnSpPr>
          <p:spPr>
            <a:xfrm>
              <a:off x="0" y="3429002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22" name="Google Shape;422;p9"/>
            <p:cNvCxnSpPr/>
            <p:nvPr/>
          </p:nvCxnSpPr>
          <p:spPr>
            <a:xfrm>
              <a:off x="0" y="3971883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23" name="Google Shape;423;p9"/>
            <p:cNvCxnSpPr/>
            <p:nvPr/>
          </p:nvCxnSpPr>
          <p:spPr>
            <a:xfrm>
              <a:off x="0" y="4514764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24" name="Google Shape;424;p9"/>
            <p:cNvCxnSpPr/>
            <p:nvPr/>
          </p:nvCxnSpPr>
          <p:spPr>
            <a:xfrm>
              <a:off x="0" y="5057645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25" name="Google Shape;425;p9"/>
            <p:cNvCxnSpPr/>
            <p:nvPr/>
          </p:nvCxnSpPr>
          <p:spPr>
            <a:xfrm>
              <a:off x="0" y="5600526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26" name="Google Shape;426;p9"/>
            <p:cNvCxnSpPr/>
            <p:nvPr/>
          </p:nvCxnSpPr>
          <p:spPr>
            <a:xfrm>
              <a:off x="0" y="6857999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27" name="Google Shape;427;p9"/>
            <p:cNvCxnSpPr/>
            <p:nvPr/>
          </p:nvCxnSpPr>
          <p:spPr>
            <a:xfrm>
              <a:off x="16613" y="6143407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28" name="Google Shape;428;p9"/>
            <p:cNvCxnSpPr/>
            <p:nvPr/>
          </p:nvCxnSpPr>
          <p:spPr>
            <a:xfrm>
              <a:off x="684225" y="171716"/>
              <a:ext cx="0" cy="6511464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29" name="Google Shape;429;p9"/>
            <p:cNvCxnSpPr/>
            <p:nvPr/>
          </p:nvCxnSpPr>
          <p:spPr>
            <a:xfrm>
              <a:off x="11508412" y="173267"/>
              <a:ext cx="0" cy="6511464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430" name="Google Shape;430;p9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31" name="Google Shape;431;p9"/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32" name="Google Shape;432;p9"/>
            <p:cNvCxnSpPr/>
            <p:nvPr/>
          </p:nvCxnSpPr>
          <p:spPr>
            <a:xfrm>
              <a:off x="-6214" y="6686283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33" name="Google Shape;433;p9"/>
            <p:cNvCxnSpPr/>
            <p:nvPr/>
          </p:nvCxnSpPr>
          <p:spPr>
            <a:xfrm>
              <a:off x="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34" name="Google Shape;434;p9"/>
            <p:cNvCxnSpPr/>
            <p:nvPr/>
          </p:nvCxnSpPr>
          <p:spPr>
            <a:xfrm>
              <a:off x="1199325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35" name="Google Shape;435;p9"/>
            <p:cNvCxnSpPr/>
            <p:nvPr/>
          </p:nvCxnSpPr>
          <p:spPr>
            <a:xfrm>
              <a:off x="19252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36" name="Google Shape;436;p9"/>
            <p:cNvCxnSpPr/>
            <p:nvPr/>
          </p:nvCxnSpPr>
          <p:spPr>
            <a:xfrm>
              <a:off x="117592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37" name="Google Shape;437;p9"/>
            <p:cNvCxnSpPr/>
            <p:nvPr/>
          </p:nvCxnSpPr>
          <p:spPr>
            <a:xfrm>
              <a:off x="215931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38" name="Google Shape;438;p9"/>
            <p:cNvCxnSpPr/>
            <p:nvPr/>
          </p:nvCxnSpPr>
          <p:spPr>
            <a:xfrm>
              <a:off x="314271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39" name="Google Shape;439;p9"/>
            <p:cNvCxnSpPr/>
            <p:nvPr/>
          </p:nvCxnSpPr>
          <p:spPr>
            <a:xfrm>
              <a:off x="4126104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40" name="Google Shape;440;p9"/>
            <p:cNvCxnSpPr/>
            <p:nvPr/>
          </p:nvCxnSpPr>
          <p:spPr>
            <a:xfrm>
              <a:off x="510949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41" name="Google Shape;441;p9"/>
            <p:cNvCxnSpPr/>
            <p:nvPr/>
          </p:nvCxnSpPr>
          <p:spPr>
            <a:xfrm>
              <a:off x="609289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42" name="Google Shape;442;p9"/>
            <p:cNvCxnSpPr/>
            <p:nvPr/>
          </p:nvCxnSpPr>
          <p:spPr>
            <a:xfrm>
              <a:off x="707628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43" name="Google Shape;443;p9"/>
            <p:cNvCxnSpPr/>
            <p:nvPr/>
          </p:nvCxnSpPr>
          <p:spPr>
            <a:xfrm>
              <a:off x="8059680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44" name="Google Shape;444;p9"/>
            <p:cNvCxnSpPr/>
            <p:nvPr/>
          </p:nvCxnSpPr>
          <p:spPr>
            <a:xfrm>
              <a:off x="9043074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45" name="Google Shape;445;p9"/>
            <p:cNvCxnSpPr/>
            <p:nvPr/>
          </p:nvCxnSpPr>
          <p:spPr>
            <a:xfrm>
              <a:off x="10026468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46" name="Google Shape;446;p9"/>
            <p:cNvCxnSpPr/>
            <p:nvPr/>
          </p:nvCxnSpPr>
          <p:spPr>
            <a:xfrm>
              <a:off x="11009862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47" name="Google Shape;447;p9"/>
            <p:cNvCxnSpPr/>
            <p:nvPr/>
          </p:nvCxnSpPr>
          <p:spPr>
            <a:xfrm>
              <a:off x="12185786" y="-1"/>
              <a:ext cx="0" cy="685800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48" name="Google Shape;448;p9"/>
            <p:cNvCxnSpPr/>
            <p:nvPr/>
          </p:nvCxnSpPr>
          <p:spPr>
            <a:xfrm>
              <a:off x="0" y="171716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49" name="Google Shape;449;p9"/>
            <p:cNvCxnSpPr/>
            <p:nvPr/>
          </p:nvCxnSpPr>
          <p:spPr>
            <a:xfrm>
              <a:off x="0" y="714597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50" name="Google Shape;450;p9"/>
            <p:cNvCxnSpPr/>
            <p:nvPr/>
          </p:nvCxnSpPr>
          <p:spPr>
            <a:xfrm>
              <a:off x="0" y="1257478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51" name="Google Shape;451;p9"/>
            <p:cNvCxnSpPr/>
            <p:nvPr/>
          </p:nvCxnSpPr>
          <p:spPr>
            <a:xfrm>
              <a:off x="0" y="1800359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52" name="Google Shape;452;p9"/>
            <p:cNvCxnSpPr/>
            <p:nvPr/>
          </p:nvCxnSpPr>
          <p:spPr>
            <a:xfrm>
              <a:off x="0" y="2343240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53" name="Google Shape;453;p9"/>
            <p:cNvCxnSpPr/>
            <p:nvPr/>
          </p:nvCxnSpPr>
          <p:spPr>
            <a:xfrm>
              <a:off x="0" y="2886121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54" name="Google Shape;454;p9"/>
            <p:cNvCxnSpPr/>
            <p:nvPr/>
          </p:nvCxnSpPr>
          <p:spPr>
            <a:xfrm>
              <a:off x="0" y="3429002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55" name="Google Shape;455;p9"/>
            <p:cNvCxnSpPr/>
            <p:nvPr/>
          </p:nvCxnSpPr>
          <p:spPr>
            <a:xfrm>
              <a:off x="0" y="3971883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56" name="Google Shape;456;p9"/>
            <p:cNvCxnSpPr/>
            <p:nvPr/>
          </p:nvCxnSpPr>
          <p:spPr>
            <a:xfrm>
              <a:off x="0" y="4514764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57" name="Google Shape;457;p9"/>
            <p:cNvCxnSpPr/>
            <p:nvPr/>
          </p:nvCxnSpPr>
          <p:spPr>
            <a:xfrm>
              <a:off x="0" y="5057645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58" name="Google Shape;458;p9"/>
            <p:cNvCxnSpPr/>
            <p:nvPr/>
          </p:nvCxnSpPr>
          <p:spPr>
            <a:xfrm>
              <a:off x="0" y="5600526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59" name="Google Shape;459;p9"/>
            <p:cNvCxnSpPr/>
            <p:nvPr/>
          </p:nvCxnSpPr>
          <p:spPr>
            <a:xfrm>
              <a:off x="0" y="6857999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60" name="Google Shape;460;p9"/>
            <p:cNvCxnSpPr/>
            <p:nvPr/>
          </p:nvCxnSpPr>
          <p:spPr>
            <a:xfrm>
              <a:off x="16613" y="6143407"/>
              <a:ext cx="12192000" cy="0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61" name="Google Shape;461;p9"/>
            <p:cNvCxnSpPr/>
            <p:nvPr/>
          </p:nvCxnSpPr>
          <p:spPr>
            <a:xfrm>
              <a:off x="684225" y="171716"/>
              <a:ext cx="0" cy="6511464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462" name="Google Shape;462;p9"/>
            <p:cNvCxnSpPr/>
            <p:nvPr/>
          </p:nvCxnSpPr>
          <p:spPr>
            <a:xfrm>
              <a:off x="11508412" y="173267"/>
              <a:ext cx="0" cy="6511464"/>
            </a:xfrm>
            <a:prstGeom prst="straightConnector1">
              <a:avLst/>
            </a:prstGeom>
            <a:noFill/>
            <a:ln cap="flat" cmpd="sng" w="12700">
              <a:solidFill>
                <a:srgbClr val="BCBCBC">
                  <a:alpha val="29803"/>
                </a:srgbClr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  <p:pic>
        <p:nvPicPr>
          <p:cNvPr descr="Obsah obrázku text, snímek obrazovky, Písmo, černobílá&#10;&#10;Popis byl vytvořen automaticky" id="463" name="Google Shape;463;p9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-1" l="0" r="7899" t="0"/>
          <a:stretch/>
        </p:blipFill>
        <p:spPr>
          <a:xfrm>
            <a:off x="1285054" y="469404"/>
            <a:ext cx="9655117" cy="4848564"/>
          </a:xfrm>
          <a:prstGeom prst="rect">
            <a:avLst/>
          </a:prstGeom>
          <a:noFill/>
          <a:ln>
            <a:noFill/>
          </a:ln>
        </p:spPr>
      </p:pic>
      <p:sp>
        <p:nvSpPr>
          <p:cNvPr id="464" name="Google Shape;464;p9"/>
          <p:cNvSpPr txBox="1"/>
          <p:nvPr/>
        </p:nvSpPr>
        <p:spPr>
          <a:xfrm>
            <a:off x="9166159" y="5860848"/>
            <a:ext cx="211817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cs-CZ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Gavora, 2010, s. 53 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osineVTI">
  <a:themeElements>
    <a:clrScheme name="AnalogousFromLightSeedRightStep">
      <a:dk1>
        <a:srgbClr val="000000"/>
      </a:dk1>
      <a:lt1>
        <a:srgbClr val="FFFFFF"/>
      </a:lt1>
      <a:dk2>
        <a:srgbClr val="412524"/>
      </a:dk2>
      <a:lt2>
        <a:srgbClr val="E2E8E8"/>
      </a:lt2>
      <a:accent1>
        <a:srgbClr val="C69896"/>
      </a:accent1>
      <a:accent2>
        <a:srgbClr val="BA997F"/>
      </a:accent2>
      <a:accent3>
        <a:srgbClr val="AAA480"/>
      </a:accent3>
      <a:accent4>
        <a:srgbClr val="9BAA74"/>
      </a:accent4>
      <a:accent5>
        <a:srgbClr val="8FAC82"/>
      </a:accent5>
      <a:accent6>
        <a:srgbClr val="78B07E"/>
      </a:accent6>
      <a:hlink>
        <a:srgbClr val="568D8F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2024-03-10T20:08:29Z</dcterms:created>
  <dc:creator>Kristýna Šejnohová</dc:creator>
</cp:coreProperties>
</file>