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1EA8-1FD4-4CFA-B2E5-A595E424444D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17E0-9D79-4BD9-AA90-B53FD50314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72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1EA8-1FD4-4CFA-B2E5-A595E424444D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17E0-9D79-4BD9-AA90-B53FD50314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21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1EA8-1FD4-4CFA-B2E5-A595E424444D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17E0-9D79-4BD9-AA90-B53FD50314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32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1EA8-1FD4-4CFA-B2E5-A595E424444D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17E0-9D79-4BD9-AA90-B53FD50314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40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1EA8-1FD4-4CFA-B2E5-A595E424444D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17E0-9D79-4BD9-AA90-B53FD50314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00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1EA8-1FD4-4CFA-B2E5-A595E424444D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17E0-9D79-4BD9-AA90-B53FD50314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06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1EA8-1FD4-4CFA-B2E5-A595E424444D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17E0-9D79-4BD9-AA90-B53FD50314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50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1EA8-1FD4-4CFA-B2E5-A595E424444D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17E0-9D79-4BD9-AA90-B53FD50314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36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1EA8-1FD4-4CFA-B2E5-A595E424444D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17E0-9D79-4BD9-AA90-B53FD50314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79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1EA8-1FD4-4CFA-B2E5-A595E424444D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17E0-9D79-4BD9-AA90-B53FD50314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94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1EA8-1FD4-4CFA-B2E5-A595E424444D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17E0-9D79-4BD9-AA90-B53FD50314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90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D1EA8-1FD4-4CFA-B2E5-A595E424444D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17E0-9D79-4BD9-AA90-B53FD50314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6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vao.net/nl/procedures/nederland/kwaliteitsafsprak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.J.M. van de Sande (Mathij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46" y="881289"/>
            <a:ext cx="37338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of. dr. M. van Oostendorp (Marc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4" y="881289"/>
            <a:ext cx="37338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86516" y="732018"/>
            <a:ext cx="725714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4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4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je </a:t>
            </a:r>
            <a:r>
              <a:rPr lang="cs-CZ" sz="40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„bílá stávka“? </a:t>
            </a:r>
            <a:endParaRPr lang="cs-CZ" sz="40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40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4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Kdo je autor, za koho mluví?</a:t>
            </a:r>
          </a:p>
          <a:p>
            <a:pPr>
              <a:spcAft>
                <a:spcPts val="0"/>
              </a:spcAft>
            </a:pPr>
            <a:endParaRPr lang="cs-CZ" sz="40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4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Jaké jsou jeho hlavní argumenty </a:t>
            </a:r>
            <a:r>
              <a:rPr lang="cs-CZ" sz="40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PRO/PROTI </a:t>
            </a:r>
            <a:r>
              <a:rPr lang="cs-CZ" sz="4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zapojení do stávky?</a:t>
            </a:r>
          </a:p>
          <a:p>
            <a:pPr>
              <a:spcAft>
                <a:spcPts val="0"/>
              </a:spcAft>
            </a:pPr>
            <a:r>
              <a:rPr lang="cs-CZ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5" y="1822286"/>
            <a:ext cx="3807829" cy="36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143500" y="6147974"/>
            <a:ext cx="6761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2"/>
              </a:rPr>
              <a:t>https://www.nvao.net/nl/procedures/nederland/kwaliteitsafspraken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43" y="480118"/>
            <a:ext cx="9631082" cy="541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1562" t="13148" r="20833" b="12593"/>
          <a:stretch/>
        </p:blipFill>
        <p:spPr>
          <a:xfrm>
            <a:off x="1866900" y="290642"/>
            <a:ext cx="8477250" cy="6147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28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6600" dirty="0" err="1" smtClean="0">
                <a:latin typeface="Cambria" panose="02040503050406030204" pitchFamily="18" charset="0"/>
              </a:rPr>
              <a:t>Kwaliteitsafspraken</a:t>
            </a:r>
            <a:endParaRPr lang="cs-CZ" sz="6600" dirty="0" smtClean="0">
              <a:latin typeface="Cambria" panose="02040503050406030204" pitchFamily="18" charset="0"/>
            </a:endParaRPr>
          </a:p>
          <a:p>
            <a:r>
              <a:rPr lang="cs-CZ" sz="6600" dirty="0" err="1" smtClean="0">
                <a:latin typeface="Cambria" panose="02040503050406030204" pitchFamily="18" charset="0"/>
              </a:rPr>
              <a:t>Vouchers</a:t>
            </a:r>
            <a:endParaRPr lang="cs-CZ" sz="6600" dirty="0" smtClean="0">
              <a:latin typeface="Cambria" panose="02040503050406030204" pitchFamily="18" charset="0"/>
            </a:endParaRPr>
          </a:p>
          <a:p>
            <a:r>
              <a:rPr lang="cs-CZ" sz="6600" dirty="0" err="1" smtClean="0">
                <a:latin typeface="Cambria" panose="02040503050406030204" pitchFamily="18" charset="0"/>
              </a:rPr>
              <a:t>Landelijke</a:t>
            </a:r>
            <a:r>
              <a:rPr lang="cs-CZ" sz="6600" dirty="0" smtClean="0">
                <a:latin typeface="Cambria" panose="02040503050406030204" pitchFamily="18" charset="0"/>
              </a:rPr>
              <a:t> </a:t>
            </a:r>
            <a:r>
              <a:rPr lang="cs-CZ" sz="6600" dirty="0" err="1" smtClean="0">
                <a:latin typeface="Cambria" panose="02040503050406030204" pitchFamily="18" charset="0"/>
              </a:rPr>
              <a:t>projecten</a:t>
            </a:r>
            <a:endParaRPr lang="cs-CZ" sz="6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3031" y="278301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 smtClean="0"/>
              <a:t>66 150 000 </a:t>
            </a:r>
            <a:r>
              <a:rPr lang="cs-CZ" sz="5400" b="1" dirty="0" smtClean="0"/>
              <a:t>€</a:t>
            </a:r>
            <a:br>
              <a:rPr lang="cs-CZ" sz="5400" b="1" dirty="0" smtClean="0"/>
            </a:br>
            <a:r>
              <a:rPr lang="cs-CZ" sz="5400" b="1" dirty="0" smtClean="0"/>
              <a:t>(celostátní projekty)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35982879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Širokoúhlá obrazovka</PresentationFormat>
  <Paragraphs>12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66 150 000 € (celostátní projekty)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FFUK</dc:creator>
  <cp:lastModifiedBy>FFUK</cp:lastModifiedBy>
  <cp:revision>7</cp:revision>
  <dcterms:created xsi:type="dcterms:W3CDTF">2019-11-07T18:12:57Z</dcterms:created>
  <dcterms:modified xsi:type="dcterms:W3CDTF">2019-11-08T20:47:02Z</dcterms:modified>
</cp:coreProperties>
</file>