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89" r:id="rId5"/>
    <p:sldId id="263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2"/>
    <p:restoredTop sz="95064"/>
  </p:normalViewPr>
  <p:slideViewPr>
    <p:cSldViewPr snapToGrid="0" snapToObjects="1">
      <p:cViewPr varScale="1">
        <p:scale>
          <a:sx n="110" d="100"/>
          <a:sy n="110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PROGRAM MS PowerPoint</a:t>
            </a:r>
            <a:br>
              <a:rPr lang="cs-CZ" sz="4400" b="1" dirty="0"/>
            </a:br>
            <a:r>
              <a:rPr lang="cs-CZ" sz="4400" b="1" dirty="0"/>
              <a:t>(prezentace)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Tvorba a ukázka prezentace studenty v programu Microsoft PowerPoint.</a:t>
            </a:r>
          </a:p>
          <a:p>
            <a:r>
              <a:rPr lang="cs-CZ" dirty="0"/>
              <a:t>Průběh: Teoretické a praktické zopakování s používáním základních funkcí programu Microsoft PowerPoint pro potřeby studia. Zadání a tvorba vlastní prezentace.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Postup při tvorbě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/>
          <a:lstStyle/>
          <a:p>
            <a:r>
              <a:rPr lang="cs-CZ" altLang="cs-CZ" dirty="0"/>
              <a:t>promysli si téma prezentace;</a:t>
            </a:r>
          </a:p>
          <a:p>
            <a:r>
              <a:rPr lang="cs-CZ" altLang="cs-CZ" dirty="0"/>
              <a:t>najdi si potřebné texty a obrázky;</a:t>
            </a:r>
          </a:p>
          <a:p>
            <a:r>
              <a:rPr lang="cs-CZ" altLang="cs-CZ" dirty="0"/>
              <a:t>nastav grafické pozadí, popř. využij šablony nebo motivy;</a:t>
            </a:r>
          </a:p>
          <a:p>
            <a:r>
              <a:rPr lang="cs-CZ" altLang="cs-CZ" dirty="0"/>
              <a:t>vlož do prezentace snímky;</a:t>
            </a:r>
          </a:p>
          <a:p>
            <a:r>
              <a:rPr lang="cs-CZ" altLang="cs-CZ" dirty="0"/>
              <a:t>do snímků vlož text a další objekty (obrázky, videa, zvuky aj.);</a:t>
            </a:r>
          </a:p>
          <a:p>
            <a:r>
              <a:rPr lang="cs-CZ" altLang="cs-CZ" dirty="0"/>
              <a:t>na jednotlivé objekty na snímku aplikuj přechody;</a:t>
            </a:r>
          </a:p>
          <a:p>
            <a:r>
              <a:rPr lang="cs-CZ" altLang="cs-CZ" dirty="0"/>
              <a:t>uprav časování animací a přechodů;</a:t>
            </a:r>
          </a:p>
          <a:p>
            <a:r>
              <a:rPr lang="cs-CZ" altLang="cs-CZ" dirty="0"/>
              <a:t>prezentuj svoji práci před spolužáky.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68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Zadání tvorby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9"/>
            <a:ext cx="9601200" cy="3581400"/>
          </a:xfrm>
        </p:spPr>
        <p:txBody>
          <a:bodyPr/>
          <a:lstStyle/>
          <a:p>
            <a:r>
              <a:rPr lang="cs-CZ" dirty="0"/>
              <a:t>Vytvoř prezentaci (kdo jsi, co jsi dělal před studiem na VO FTVS, jaké jsou tvé vize do budoucna)</a:t>
            </a:r>
          </a:p>
          <a:p>
            <a:r>
              <a:rPr lang="cs-CZ" altLang="cs-CZ"/>
              <a:t>Prezentování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1129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 čemu slouží MS PowerPoint?</a:t>
            </a:r>
          </a:p>
          <a:p>
            <a:pPr marL="0" indent="0">
              <a:buNone/>
            </a:pPr>
            <a:r>
              <a:rPr lang="cs-CZ" dirty="0"/>
              <a:t>Jakou koncovku mají dokumenty MS PowerPoint?</a:t>
            </a:r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9BE12-1147-E447-9892-AD5596A9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D0987-2949-8645-8FD7-2C4AF344D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LAURENČÍK, Marek a Michal BUREŠ. </a:t>
            </a:r>
            <a:r>
              <a:rPr lang="cs-CZ" i="1" dirty="0"/>
              <a:t>PowerPoint 2010: podrobný průvodce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2011. Průvodce (</a:t>
            </a:r>
            <a:r>
              <a:rPr lang="cs-CZ" dirty="0" err="1"/>
              <a:t>Grada</a:t>
            </a:r>
            <a:r>
              <a:rPr lang="cs-CZ" dirty="0"/>
              <a:t>). ISBN 978-80-247-3640-2.</a:t>
            </a:r>
          </a:p>
        </p:txBody>
      </p:sp>
    </p:spTree>
    <p:extLst>
      <p:ext uri="{BB962C8B-B14F-4D97-AF65-F5344CB8AC3E}">
        <p14:creationId xmlns:p14="http://schemas.microsoft.com/office/powerpoint/2010/main" val="188333900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27BD8E-A7E9-4945-A804-144735A4003F}"/>
</file>

<file path=customXml/itemProps2.xml><?xml version="1.0" encoding="utf-8"?>
<ds:datastoreItem xmlns:ds="http://schemas.openxmlformats.org/officeDocument/2006/customXml" ds:itemID="{82A12267-FB55-4F23-8C42-7348E2092604}"/>
</file>

<file path=customXml/itemProps3.xml><?xml version="1.0" encoding="utf-8"?>
<ds:datastoreItem xmlns:ds="http://schemas.openxmlformats.org/officeDocument/2006/customXml" ds:itemID="{8C76DB9F-2810-4550-8BE2-BB1CEB998318}"/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4136</TotalTime>
  <Words>179</Words>
  <Application>Microsoft Macintosh PowerPoint</Application>
  <PresentationFormat>Širokoúhlá obrazovka</PresentationFormat>
  <Paragraphs>21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Franklin Gothic Book</vt:lpstr>
      <vt:lpstr>Oříznutí</vt:lpstr>
      <vt:lpstr>PROGRAM MS PowerPoint (prezentace)</vt:lpstr>
      <vt:lpstr>Cíl a průběh</vt:lpstr>
      <vt:lpstr>Postup při tvorbě prezentace</vt:lpstr>
      <vt:lpstr>Zadání tvorby prezentace</vt:lpstr>
      <vt:lpstr>Otázky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10</cp:revision>
  <dcterms:created xsi:type="dcterms:W3CDTF">2021-12-28T14:12:37Z</dcterms:created>
  <dcterms:modified xsi:type="dcterms:W3CDTF">2022-01-31T12:28:23Z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