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1pPr>
    <a:lvl2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2pPr>
    <a:lvl3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3pPr>
    <a:lvl4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4pPr>
    <a:lvl5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5pPr>
    <a:lvl6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6pPr>
    <a:lvl7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7pPr>
    <a:lvl8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8pPr>
    <a:lvl9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</a:defRPr>
            </a:lvl1pPr>
            <a:lvl2pPr marL="990600" indent="-381000" defTabSz="701675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FFFFFF"/>
                </a:solidFill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FFFFFF"/>
                </a:solidFill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FFFFFF"/>
                </a:solidFill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FFFFFF"/>
                </a:solidFill>
              </a:defRPr>
            </a:lvl5pPr>
          </a:lstStyle>
          <a:p>
            <a:r>
              <a:t>作者和日期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</a:lstStyle>
          <a:p>
            <a:r>
              <a:t>演示文稿副标题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</a:lstStyle>
          <a:p>
            <a:r>
              <a:t>事实信息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00" b="1"/>
            </a:lvl1pPr>
            <a:lvl2pPr marL="990600" indent="-381000" defTabSz="701675">
              <a:lnSpc>
                <a:spcPct val="100000"/>
              </a:lnSpc>
              <a:spcBef>
                <a:spcPts val="0"/>
              </a:spcBef>
              <a:defRPr sz="3000" b="1"/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defRPr sz="3000" b="1"/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defRPr sz="3000" b="1"/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defRPr sz="3000" b="1"/>
            </a:lvl5pPr>
          </a:lstStyle>
          <a:p>
            <a:r>
              <a:t>属性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正文级别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990">
              <a:spcBef>
                <a:spcPts val="0"/>
              </a:spcBef>
              <a:buSzTx/>
              <a:buNone/>
              <a:defRPr sz="8500" spc="-200">
                <a:solidFill>
                  <a:srgbClr val="004D80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</a:lstStyle>
          <a:p>
            <a:r>
              <a:t>“著名引文”</a:t>
            </a:r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740627569_2880x1920.jp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996267730_2880x1920.jpg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2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00" b="1"/>
            </a:lvl1pPr>
            <a:lvl2pPr marL="990600" indent="-381000" defTabSz="701675">
              <a:lnSpc>
                <a:spcPct val="100000"/>
              </a:lnSpc>
              <a:spcBef>
                <a:spcPts val="0"/>
              </a:spcBef>
              <a:defRPr sz="3000" b="1"/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defRPr sz="3000" b="1"/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defRPr sz="3000" b="1"/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defRPr sz="3000" b="1"/>
            </a:lvl5pPr>
          </a:lstStyle>
          <a:p>
            <a:r>
              <a:t>作者和日期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</a:lstStyle>
          <a:p>
            <a:r>
              <a:t>演示文稿副标题</a:t>
            </a:r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幻灯片项目符号文本</a:t>
            </a:r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正文级别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幻灯片项目符号文本</a:t>
            </a:r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r>
              <a:t>议程副标题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议程主题</a:t>
            </a:r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numCol="2" spcCol="109855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1pPr>
      <a:lvl2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2pPr>
      <a:lvl3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3pPr>
      <a:lvl4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4pPr>
      <a:lvl5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5pPr>
      <a:lvl6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6pPr>
      <a:lvl7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7pPr>
      <a:lvl8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8pPr>
      <a:lvl9pPr marL="0" marR="0" indent="0" algn="l" defTabSz="243776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 panose="02000503000000020004"/>
        </a:defRPr>
      </a:lvl9pPr>
    </p:titleStyle>
    <p:bodyStyle>
      <a:lvl1pPr marL="6096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1pPr>
      <a:lvl2pPr marL="12192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2pPr>
      <a:lvl3pPr marL="18288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3pPr>
      <a:lvl4pPr marL="24384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4pPr>
      <a:lvl5pPr marL="30480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5pPr>
      <a:lvl6pPr marL="36576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6pPr>
      <a:lvl7pPr marL="42672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7pPr>
      <a:lvl8pPr marL="48768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8pPr>
      <a:lvl9pPr marL="5486400" marR="0" indent="-609600" algn="l" defTabSz="2437765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 panose="02000503000000020004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ao Jinghan"/>
          <p:cNvSpPr txBox="1">
            <a:spLocks noGrp="1"/>
          </p:cNvSpPr>
          <p:nvPr>
            <p:ph type="body" sz="quarter" idx="1"/>
          </p:nvPr>
        </p:nvSpPr>
        <p:spPr>
          <a:xfrm>
            <a:off x="1201341" y="11847162"/>
            <a:ext cx="21971002" cy="636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825500">
              <a:defRPr sz="3600"/>
            </a:lvl1pPr>
          </a:lstStyle>
          <a:p>
            <a:r>
              <a:t>Gao Jinghan</a:t>
            </a:r>
          </a:p>
        </p:txBody>
      </p:sp>
      <p:sp>
        <p:nvSpPr>
          <p:cNvPr id="152" name="Vývoj počtu obyvatelstva ČR"/>
          <p:cNvSpPr txBox="1">
            <a:spLocks noGrp="1"/>
          </p:cNvSpPr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t>Vývoj počtu obyvatelstva ČR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yvatelstvo Česk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Obyvatelstvo Česka</a:t>
            </a:r>
          </a:p>
        </p:txBody>
      </p:sp>
      <p:sp>
        <p:nvSpPr>
          <p:cNvPr id="155" name="幻灯片副标题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Zahrnuje všechny lidi, kteří mají bydliště na území České republiky.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Zahrnuje všechny lidi, kteří mají bydliště na území České republiky.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Počet obsahuje 10 707 839 lidí (k 30. září 2020)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emografický vývoj na českém územ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Demografický vývoj na českém území</a:t>
            </a:r>
          </a:p>
        </p:txBody>
      </p:sp>
      <p:sp>
        <p:nvSpPr>
          <p:cNvPr id="159" name="幻灯片副标题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Pravěk a starověk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Pravěk a starověk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Středověk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Novověk </a:t>
            </a:r>
          </a:p>
        </p:txBody>
      </p:sp>
      <p:pic>
        <p:nvPicPr>
          <p:cNvPr id="2" name="图片 1" descr="IMG_0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655" y="2385695"/>
            <a:ext cx="6496050" cy="6446520"/>
          </a:xfrm>
          <a:prstGeom prst="rect">
            <a:avLst/>
          </a:prstGeom>
        </p:spPr>
      </p:pic>
      <p:pic>
        <p:nvPicPr>
          <p:cNvPr id="3" name="图片 2" descr="IMG_0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1725" y="8832215"/>
            <a:ext cx="8856980" cy="37496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幻灯片标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665">
              <a:defRPr sz="7400" spc="-149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幻灯片副标题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幻灯片项目符号文本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7" name="Obyvatelstvo_Česka_1785-2013.png" descr="Obyvatelstvo_Česka_1785-20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99" y="3745884"/>
            <a:ext cx="21971002" cy="622423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幻灯片标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665">
              <a:defRPr sz="7400" spc="-149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幻灯片副标题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幻灯片项目符号文本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2" name="gENB7f.jpeg" descr="gENB7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8" y="2285999"/>
            <a:ext cx="16256003" cy="9144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ěkuji za pozorn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Děkuji za pozornost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7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7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7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7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Vlastní</PresentationFormat>
  <Paragraphs>10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30_BasicColor</vt:lpstr>
      <vt:lpstr>Vývoj počtu obyvatelstva ČR</vt:lpstr>
      <vt:lpstr>Obyvatelstvo Česka</vt:lpstr>
      <vt:lpstr>Demografický vývoj na českém území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počtu obyvatelstva ČR</dc:title>
  <dc:creator>FFUK</dc:creator>
  <cp:lastModifiedBy>FFUK</cp:lastModifiedBy>
  <cp:revision>4</cp:revision>
  <dcterms:created xsi:type="dcterms:W3CDTF">2021-03-18T09:52:08Z</dcterms:created>
  <dcterms:modified xsi:type="dcterms:W3CDTF">2021-03-18T15:41:01Z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