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0" r:id="rId4"/>
    <p:sldId id="266" r:id="rId5"/>
    <p:sldId id="276" r:id="rId6"/>
    <p:sldId id="267" r:id="rId7"/>
    <p:sldId id="268" r:id="rId8"/>
    <p:sldId id="257" r:id="rId9"/>
    <p:sldId id="258" r:id="rId10"/>
    <p:sldId id="259" r:id="rId11"/>
    <p:sldId id="260" r:id="rId12"/>
    <p:sldId id="269" r:id="rId13"/>
    <p:sldId id="270" r:id="rId14"/>
    <p:sldId id="273" r:id="rId15"/>
    <p:sldId id="278" r:id="rId16"/>
    <p:sldId id="274" r:id="rId17"/>
    <p:sldId id="275" r:id="rId18"/>
    <p:sldId id="279" r:id="rId19"/>
    <p:sldId id="271" r:id="rId20"/>
    <p:sldId id="272" r:id="rId21"/>
    <p:sldId id="277" r:id="rId22"/>
    <p:sldId id="261" r:id="rId23"/>
    <p:sldId id="262" r:id="rId24"/>
    <p:sldId id="264" r:id="rId25"/>
    <p:sldId id="263" r:id="rId26"/>
    <p:sldId id="281" r:id="rId27"/>
    <p:sldId id="282" r:id="rId28"/>
    <p:sldId id="283" r:id="rId29"/>
    <p:sldId id="285" r:id="rId30"/>
    <p:sldId id="284" r:id="rId31"/>
    <p:sldId id="286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4422-1EA8-419D-9317-5D8EAB7B780F}" type="datetimeFigureOut">
              <a:rPr lang="cs-CZ" smtClean="0"/>
              <a:t>19.2.2019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0525-5B53-4E0A-A6D1-F37F7313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19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4422-1EA8-419D-9317-5D8EAB7B780F}" type="datetimeFigureOut">
              <a:rPr lang="cs-CZ" smtClean="0"/>
              <a:t>19.2.2019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0525-5B53-4E0A-A6D1-F37F7313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95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4422-1EA8-419D-9317-5D8EAB7B780F}" type="datetimeFigureOut">
              <a:rPr lang="cs-CZ" smtClean="0"/>
              <a:t>19.2.2019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0525-5B53-4E0A-A6D1-F37F7313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71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4422-1EA8-419D-9317-5D8EAB7B780F}" type="datetimeFigureOut">
              <a:rPr lang="cs-CZ" smtClean="0"/>
              <a:t>19.2.2019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0525-5B53-4E0A-A6D1-F37F7313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20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4422-1EA8-419D-9317-5D8EAB7B780F}" type="datetimeFigureOut">
              <a:rPr lang="cs-CZ" smtClean="0"/>
              <a:t>19.2.2019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0525-5B53-4E0A-A6D1-F37F7313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03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4422-1EA8-419D-9317-5D8EAB7B780F}" type="datetimeFigureOut">
              <a:rPr lang="cs-CZ" smtClean="0"/>
              <a:t>19.2.2019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0525-5B53-4E0A-A6D1-F37F7313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98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4422-1EA8-419D-9317-5D8EAB7B780F}" type="datetimeFigureOut">
              <a:rPr lang="cs-CZ" smtClean="0"/>
              <a:t>19.2.2019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0525-5B53-4E0A-A6D1-F37F7313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93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4422-1EA8-419D-9317-5D8EAB7B780F}" type="datetimeFigureOut">
              <a:rPr lang="cs-CZ" smtClean="0"/>
              <a:t>19.2.2019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0525-5B53-4E0A-A6D1-F37F7313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8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4422-1EA8-419D-9317-5D8EAB7B780F}" type="datetimeFigureOut">
              <a:rPr lang="cs-CZ" smtClean="0"/>
              <a:t>19.2.2019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0525-5B53-4E0A-A6D1-F37F7313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0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4422-1EA8-419D-9317-5D8EAB7B780F}" type="datetimeFigureOut">
              <a:rPr lang="cs-CZ" smtClean="0"/>
              <a:t>19.2.2019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0525-5B53-4E0A-A6D1-F37F7313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90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4422-1EA8-419D-9317-5D8EAB7B780F}" type="datetimeFigureOut">
              <a:rPr lang="cs-CZ" smtClean="0"/>
              <a:t>19.2.2019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0525-5B53-4E0A-A6D1-F37F7313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63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B4422-1EA8-419D-9317-5D8EAB7B780F}" type="datetimeFigureOut">
              <a:rPr lang="cs-CZ" smtClean="0"/>
              <a:t>19.2.2019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10525-5B53-4E0A-A6D1-F37F7313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76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Obyvatelstvo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124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5272"/>
            <a:ext cx="8303071" cy="629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80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64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61723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30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846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9525"/>
            <a:ext cx="907732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450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132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849694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692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075"/>
            <a:ext cx="8064896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246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68951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983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00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Hlavní PG charakteristiky obyvatelstva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Trvale usedlá populace</a:t>
            </a:r>
          </a:p>
          <a:p>
            <a:r>
              <a:rPr lang="cs-CZ" dirty="0" smtClean="0"/>
              <a:t>Schopná přirozené reprodukce</a:t>
            </a:r>
          </a:p>
          <a:p>
            <a:r>
              <a:rPr lang="cs-CZ" dirty="0" smtClean="0"/>
              <a:t>Nerovnoměrná distribuce populace ve světě</a:t>
            </a:r>
          </a:p>
          <a:p>
            <a:r>
              <a:rPr lang="cs-CZ" dirty="0" smtClean="0"/>
              <a:t>Cca 51% žen : 49% mužů</a:t>
            </a:r>
          </a:p>
          <a:p>
            <a:r>
              <a:rPr lang="cs-CZ" dirty="0" smtClean="0"/>
              <a:t>Cca 105 (107) narozených chlapců : 100 holčiček</a:t>
            </a:r>
          </a:p>
          <a:p>
            <a:r>
              <a:rPr lang="cs-CZ" dirty="0" smtClean="0"/>
              <a:t>Nerovnováha pohlaví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6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396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321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4" y="404664"/>
            <a:ext cx="842493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832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9694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60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554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37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280920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60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640960" cy="6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66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Pohlavní nerovnost v Zálivu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3887" y="1700808"/>
            <a:ext cx="3705225" cy="4536503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00808"/>
            <a:ext cx="4038600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06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68760"/>
            <a:ext cx="648072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8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Cca 51% žen : 49% mužů</a:t>
            </a:r>
          </a:p>
          <a:p>
            <a:r>
              <a:rPr lang="cs-CZ" dirty="0" smtClean="0"/>
              <a:t>Cca 105 (107) narozených chlapců : 100 holčiček</a:t>
            </a:r>
          </a:p>
          <a:p>
            <a:r>
              <a:rPr lang="cs-CZ" dirty="0" smtClean="0"/>
              <a:t>Nerovnováha pohlaví</a:t>
            </a:r>
          </a:p>
          <a:p>
            <a:r>
              <a:rPr lang="cs-CZ" dirty="0" smtClean="0"/>
              <a:t>Podle </a:t>
            </a:r>
            <a:r>
              <a:rPr lang="cs-CZ" dirty="0"/>
              <a:t>věkové struktury obyvatelstvo rozděluje na tři základní skupiny; dětskou složku (0-14), reprodukční složku (15-49) a </a:t>
            </a:r>
            <a:r>
              <a:rPr lang="cs-CZ" dirty="0" err="1"/>
              <a:t>postreprodukční</a:t>
            </a:r>
            <a:r>
              <a:rPr lang="cs-CZ" dirty="0"/>
              <a:t> složku (50+). </a:t>
            </a:r>
            <a:endParaRPr lang="cs-CZ" dirty="0" smtClean="0"/>
          </a:p>
          <a:p>
            <a:r>
              <a:rPr lang="cs-CZ" dirty="0" smtClean="0"/>
              <a:t>Ke </a:t>
            </a:r>
            <a:r>
              <a:rPr lang="cs-CZ" dirty="0"/>
              <a:t>znázornění věkové struktury obyvatelstva se používá věková </a:t>
            </a:r>
            <a:r>
              <a:rPr lang="cs-CZ" dirty="0" smtClean="0"/>
              <a:t>pyramida.</a:t>
            </a:r>
          </a:p>
          <a:p>
            <a:r>
              <a:rPr lang="cs-CZ" dirty="0" smtClean="0"/>
              <a:t>Demografická analýza: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úmrtnost</a:t>
            </a:r>
            <a:r>
              <a:rPr lang="cs-CZ" dirty="0"/>
              <a:t> a </a:t>
            </a:r>
            <a:r>
              <a:rPr lang="cs-CZ" dirty="0" smtClean="0"/>
              <a:t>nemocnost</a:t>
            </a:r>
          </a:p>
          <a:p>
            <a:pPr marL="0" indent="0">
              <a:buNone/>
            </a:pPr>
            <a:r>
              <a:rPr lang="cs-CZ" dirty="0" smtClean="0"/>
              <a:t>	porodnost a</a:t>
            </a:r>
            <a:r>
              <a:rPr lang="cs-CZ" dirty="0"/>
              <a:t> </a:t>
            </a:r>
            <a:r>
              <a:rPr lang="cs-CZ" dirty="0" smtClean="0"/>
              <a:t>plodnost</a:t>
            </a:r>
          </a:p>
          <a:p>
            <a:pPr marL="0" indent="0">
              <a:buNone/>
            </a:pPr>
            <a:r>
              <a:rPr lang="cs-CZ" dirty="0" smtClean="0"/>
              <a:t>	potratovost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sňatečnost</a:t>
            </a:r>
          </a:p>
          <a:p>
            <a:pPr marL="0" indent="0">
              <a:buNone/>
            </a:pPr>
            <a:r>
              <a:rPr lang="cs-CZ" dirty="0" smtClean="0"/>
              <a:t>	rozvodovost </a:t>
            </a:r>
          </a:p>
          <a:p>
            <a:pPr marL="0" indent="0">
              <a:buNone/>
            </a:pPr>
            <a:r>
              <a:rPr lang="cs-CZ" smtClean="0"/>
              <a:t>	mobilita </a:t>
            </a:r>
            <a:r>
              <a:rPr lang="cs-CZ" dirty="0" smtClean="0"/>
              <a:t>(migrace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563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568952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75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90" y="476672"/>
            <a:ext cx="875459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23850"/>
            <a:ext cx="912495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45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163"/>
            <a:ext cx="8064896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92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66688"/>
            <a:ext cx="90582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54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19125"/>
            <a:ext cx="76200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94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5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395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84976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306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94</Words>
  <Application>Microsoft Office PowerPoint</Application>
  <PresentationFormat>Předvádění na obrazovce (4:3)</PresentationFormat>
  <Paragraphs>22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Arial</vt:lpstr>
      <vt:lpstr>Calibri</vt:lpstr>
      <vt:lpstr>Motiv systému Office</vt:lpstr>
      <vt:lpstr>Obyvatelstvo</vt:lpstr>
      <vt:lpstr>Hlavní PG charakteristiky obyvatelstva</vt:lpstr>
      <vt:lpstr>Demografie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Pohlavní nerovnost v Zálivu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Obyvatelstvo</dc:title>
  <dc:creator>POKUSNY UCET,ZAM,CIVT</dc:creator>
  <cp:lastModifiedBy>37405612,Michael Romancov,staffs</cp:lastModifiedBy>
  <cp:revision>10</cp:revision>
  <dcterms:created xsi:type="dcterms:W3CDTF">2018-12-12T11:18:09Z</dcterms:created>
  <dcterms:modified xsi:type="dcterms:W3CDTF">2019-02-19T08:11:16Z</dcterms:modified>
</cp:coreProperties>
</file>