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5" r:id="rId6"/>
    <p:sldId id="259" r:id="rId7"/>
    <p:sldId id="266" r:id="rId8"/>
    <p:sldId id="267" r:id="rId9"/>
    <p:sldId id="260" r:id="rId10"/>
    <p:sldId id="262" r:id="rId11"/>
    <p:sldId id="261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73037-31E6-48EF-9C33-3B3F67C8C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9F3F68-C6F9-4FC8-B556-B49CBC8DF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0BBDDE-5DA6-4200-A7C9-CC00A2ED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7FA4C9-1410-43C5-9E97-31F8B502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0BB06-2767-43CF-A4BD-6982ABC2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21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E65D1-C028-4605-A858-DAFFC183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209AFC-4F32-4C43-B815-337A909D9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4EC94-DA59-4781-B2A9-4B9B75C4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AB43F-798B-4298-AFE7-F376FC2E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8731A-5183-4396-8764-D8DA48DC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2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351D9A-48AD-43C6-9A85-5B14A7084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44EE7D-79D3-4A2B-B81A-3DDF79CE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F9DCDD-439E-464A-97C8-C0D241D0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EFCE5-FC9D-4AB7-8F10-64064E41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6EA668-6373-4F3B-8392-0FF2A44C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5CF72-2ED3-4B41-8961-6867E52F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BAE86-1587-4F1E-B813-0FD97D77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E08517-F3CF-4E94-AAC3-1182327E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7753C0-7377-4F84-AF67-1FB3D24B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D9F45-C5F7-48A5-A158-0F7AC6D3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6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91B2F-4EBD-40CE-BC48-FCFED5C2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937FDC-0ACD-4E91-988D-A7E3C8AB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AFB9B1-BFC0-4AAC-AE3A-1F890E00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D75A0-1844-4C3F-A3EC-89F5C9A2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18FBB-BCE5-442F-8908-4D8DF273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6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DEA81-4754-4B17-821B-7528B265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C6DE8-90CE-4B22-9786-3F6C9C476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3D2B27-5052-4A65-9FC0-3F5F31165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D367E8-D0C2-475B-9B83-189C484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AC993B-09A3-4CD0-8EB8-A2B8E7EB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2CFAD0-C5D1-4867-8290-02582A08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51007-D1AA-4DD4-8CF3-FC966BF9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94A510-6F22-49D8-8C60-6F5CA8E62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10BB6B-B298-4842-9EF5-B3FD43FA9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455504-C088-4C01-9806-E7FDB8B74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C3E22C-4B63-465A-985E-52A8E2438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62CA89-073C-438E-84EC-556386A0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AF0094-11DF-4B3F-9988-BB299D71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3E0063-5DA8-439E-B98C-EB39FE5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95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40B81-AC37-4270-9906-DDF0F3CC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19A3AC-1097-43E9-AA70-C5F3541E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6EDEFE-0165-44D7-94D8-B3F94871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6B6420-36A2-4857-9638-7D376E71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6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362056-D3E0-4C74-A3A6-51774883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ECC1C3-E8F4-4EEC-B431-A8462FD0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7E286B-9175-428F-913F-F954DA34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C6050-366D-493C-8EEE-05C14A2D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9BC1A-225D-4A78-A32F-14021AE8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B40C11-8790-4738-9CA9-80A24A1F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FFC0C5-1EC2-4956-A4C6-5970885D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3EC837-616A-4952-BDD3-62ECF73E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5971E9-6CDD-48D1-BBBB-35C7AF2A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8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800FE-8A4A-41E5-961B-279C9AF6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C3DAD0-330A-45A7-9A47-44AAA1809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D8DAF-DEA6-4EE2-A9F9-0AC822C6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87720F-B3D9-4CA3-8F14-F17A4CF3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C261D4-4B5D-480F-9D91-336622D7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13EEAA-4E11-4BFA-9E27-BD3EEA7D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4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275174-5661-4EE5-A15A-3DCB233E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349C3F-63E4-4888-B50F-75E4D381C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0F27E-AA7D-4F41-BD1F-53312FE28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7211-9CB6-45C2-9884-7F0CA387EACE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6E1115-0ED3-4FA7-B4F7-5E385E08F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B74A4A-6522-4354-95EE-4FCD31767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2FB7-1AF6-4D86-B8F2-07C79BC7CE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rekturen.de/der-die-das.s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54DE59-C4C7-4649-ABC1-2363C8460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GENUS NOMINI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FA720-7DFB-4C49-AE1D-CC06EE44D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12. 4. </a:t>
            </a:r>
            <a:r>
              <a:rPr lang="cs-CZ">
                <a:solidFill>
                  <a:srgbClr val="FFFFFF"/>
                </a:solidFill>
              </a:rPr>
              <a:t>2022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045CA-896B-4D3F-8876-69142839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CC3D5A-D0DB-4CBA-8C16-925B2AF55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40" t="30139" r="25834" b="30742"/>
          <a:stretch/>
        </p:blipFill>
        <p:spPr>
          <a:xfrm>
            <a:off x="500575" y="1690688"/>
            <a:ext cx="11034933" cy="42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42AFC3-B78F-474E-8838-2B18A302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Schwankung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9D0FDA-A2BF-45B4-838E-B06E70D8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Dialektal: Butter</a:t>
            </a: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Diachron: Dschungel</a:t>
            </a: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Gleichwertig: Filter, Sakko, Essay</a:t>
            </a: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  <a:hlinkClick r:id="rId3"/>
              </a:rPr>
              <a:t>https://www.korrekturen.de/der-die-das.shtml</a:t>
            </a:r>
            <a:r>
              <a:rPr lang="cs-CZ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54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4EB2C-77F0-46E5-B35E-51D7335A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Genderlinguistik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06AC7-F2BB-4D1D-B739-10904A54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präskriptiv</a:t>
            </a:r>
            <a:r>
              <a:rPr lang="cs-CZ" dirty="0"/>
              <a:t>, </a:t>
            </a:r>
            <a:r>
              <a:rPr lang="cs-CZ" dirty="0" err="1"/>
              <a:t>nicht</a:t>
            </a:r>
            <a:r>
              <a:rPr lang="cs-CZ" dirty="0"/>
              <a:t> deskriptiv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05C62-B4F9-48FB-B6AD-019735DC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8" t="29529" r="15769" b="21422"/>
          <a:stretch/>
        </p:blipFill>
        <p:spPr>
          <a:xfrm>
            <a:off x="838200" y="2433710"/>
            <a:ext cx="10466243" cy="3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B30B4-FDAE-43F0-8F8D-7483C491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Wiederholung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Vertiefung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8C76396-C9D1-40A3-B94A-15F451C6E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41" t="23350" r="10436" b="13931"/>
          <a:stretch/>
        </p:blipFill>
        <p:spPr>
          <a:xfrm>
            <a:off x="711591" y="1533378"/>
            <a:ext cx="10501750" cy="48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ECD229-D28E-42FF-A4B4-90411261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3A1ED-5DE2-4F8B-A552-095D6998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Maskulinum, -a / maskulin</a:t>
            </a:r>
          </a:p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Femininum, -a / feminin</a:t>
            </a:r>
          </a:p>
          <a:p>
            <a:pPr marL="0" indent="0">
              <a:buNone/>
            </a:pPr>
            <a:r>
              <a:rPr lang="cs-CZ" sz="2400">
                <a:solidFill>
                  <a:srgbClr val="000000"/>
                </a:solidFill>
              </a:rPr>
              <a:t>Neutrum, -a / neutral</a:t>
            </a:r>
          </a:p>
        </p:txBody>
      </p:sp>
    </p:spTree>
    <p:extLst>
      <p:ext uri="{BB962C8B-B14F-4D97-AF65-F5344CB8AC3E}">
        <p14:creationId xmlns:p14="http://schemas.microsoft.com/office/powerpoint/2010/main" val="332657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0B0D47-740F-4C12-B283-9C6F8F47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Femininum oder Neutrum?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CB748-9F2F-4129-8BD6-404CE777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i="1">
                <a:solidFill>
                  <a:srgbClr val="000000"/>
                </a:solidFill>
              </a:rPr>
              <a:t>Schneewittchen aber wuchs heran und wurde immer schöner, und als es sieben Jahre alt war, war es schön wie der karge Tag und schöner als die Königin selbst.</a:t>
            </a:r>
            <a:endParaRPr lang="cs-CZ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013ED-1394-4D6E-9764-5F17E236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Richtig</a:t>
            </a:r>
            <a:r>
              <a:rPr lang="cs-CZ" dirty="0"/>
              <a:t> oder </a:t>
            </a:r>
            <a:r>
              <a:rPr lang="cs-CZ" dirty="0" err="1"/>
              <a:t>falsch</a:t>
            </a:r>
            <a:r>
              <a:rPr lang="cs-CZ" dirty="0"/>
              <a:t>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3494801-6DCA-42C5-AFA5-BA464B6F7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21" t="40274" r="14556" b="31707"/>
          <a:stretch/>
        </p:blipFill>
        <p:spPr>
          <a:xfrm>
            <a:off x="838200" y="1484243"/>
            <a:ext cx="10647834" cy="25444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E28507-2003-4196-80A7-EC3010B6A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7" t="24641" r="18653" b="54258"/>
          <a:stretch/>
        </p:blipFill>
        <p:spPr>
          <a:xfrm>
            <a:off x="838200" y="4028661"/>
            <a:ext cx="10898035" cy="19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CED212-27C6-4136-B132-D80A7A9D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Vorhersagbarkeit von Genus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8DAB4-BBB4-4005-99DC-C071C65E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000000"/>
                </a:solidFill>
              </a:rPr>
              <a:t>Aufgrund der Semantik (semantische Kriterien)</a:t>
            </a: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  <a:p>
            <a:r>
              <a:rPr lang="cs-CZ" sz="2400">
                <a:solidFill>
                  <a:srgbClr val="000000"/>
                </a:solidFill>
              </a:rPr>
              <a:t>Aufgrund der Form (morphologische Kriterien)</a:t>
            </a:r>
          </a:p>
        </p:txBody>
      </p:sp>
    </p:spTree>
    <p:extLst>
      <p:ext uri="{BB962C8B-B14F-4D97-AF65-F5344CB8AC3E}">
        <p14:creationId xmlns:p14="http://schemas.microsoft.com/office/powerpoint/2010/main" val="368573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C51B7-9800-4165-9BE9-4AA3F214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Natürliches</a:t>
            </a:r>
            <a:r>
              <a:rPr lang="cs-CZ" dirty="0"/>
              <a:t> Genus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DEC78-05C0-44DF-AD7E-B416B6E4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pes</a:t>
            </a:r>
          </a:p>
          <a:p>
            <a:pPr marL="0" indent="0">
              <a:buNone/>
            </a:pPr>
            <a:r>
              <a:rPr lang="cs-CZ" dirty="0"/>
              <a:t>kočka</a:t>
            </a:r>
          </a:p>
          <a:p>
            <a:pPr marL="0" indent="0">
              <a:buNone/>
            </a:pPr>
            <a:r>
              <a:rPr lang="cs-CZ" dirty="0"/>
              <a:t>kůň</a:t>
            </a:r>
          </a:p>
          <a:p>
            <a:pPr marL="0" indent="0">
              <a:buNone/>
            </a:pPr>
            <a:r>
              <a:rPr lang="cs-CZ" dirty="0"/>
              <a:t>prase</a:t>
            </a:r>
          </a:p>
        </p:txBody>
      </p:sp>
    </p:spTree>
    <p:extLst>
      <p:ext uri="{BB962C8B-B14F-4D97-AF65-F5344CB8AC3E}">
        <p14:creationId xmlns:p14="http://schemas.microsoft.com/office/powerpoint/2010/main" val="344367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0FF3D-D10B-4662-8E4B-58DFD081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Substantivgruppen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27C89-8E57-48A1-B6B0-40780375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Wochentage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Monatsnamen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Jahreszeiten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Automarken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Spirituosen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Geographische</a:t>
            </a:r>
            <a:r>
              <a:rPr lang="cs-CZ" dirty="0"/>
              <a:t> </a:t>
            </a:r>
            <a:r>
              <a:rPr lang="cs-CZ" dirty="0" err="1"/>
              <a:t>Namen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 err="1"/>
              <a:t>Städte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Staaten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Regionen</a:t>
            </a:r>
            <a:r>
              <a:rPr lang="cs-CZ" dirty="0"/>
              <a:t> (</a:t>
            </a:r>
            <a:r>
              <a:rPr lang="cs-CZ" i="1" dirty="0" err="1"/>
              <a:t>Schweiz</a:t>
            </a:r>
            <a:r>
              <a:rPr lang="cs-CZ" i="1" dirty="0"/>
              <a:t>, </a:t>
            </a:r>
            <a:r>
              <a:rPr lang="cs-CZ" i="1" dirty="0" err="1"/>
              <a:t>Lausitz</a:t>
            </a:r>
            <a:r>
              <a:rPr lang="cs-CZ" i="1" dirty="0"/>
              <a:t>, </a:t>
            </a:r>
            <a:r>
              <a:rPr lang="cs-CZ" i="1" dirty="0" err="1"/>
              <a:t>Pfalz</a:t>
            </a:r>
            <a:r>
              <a:rPr lang="cs-CZ" i="1" dirty="0"/>
              <a:t>, </a:t>
            </a:r>
            <a:r>
              <a:rPr lang="cs-CZ" i="1" dirty="0" err="1"/>
              <a:t>Krim</a:t>
            </a:r>
            <a:r>
              <a:rPr lang="cs-CZ" i="1" dirty="0"/>
              <a:t>; </a:t>
            </a:r>
            <a:r>
              <a:rPr lang="cs-CZ" i="1" dirty="0" err="1"/>
              <a:t>Iran</a:t>
            </a:r>
            <a:r>
              <a:rPr lang="cs-CZ" i="1" dirty="0"/>
              <a:t>, </a:t>
            </a:r>
            <a:r>
              <a:rPr lang="cs-CZ" i="1" dirty="0" err="1"/>
              <a:t>Irak</a:t>
            </a:r>
            <a:r>
              <a:rPr lang="cs-CZ" i="1" dirty="0"/>
              <a:t>, Libanon, </a:t>
            </a:r>
            <a:r>
              <a:rPr lang="cs-CZ" i="1" dirty="0" err="1"/>
              <a:t>Sudan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 err="1"/>
              <a:t>Flüsse</a:t>
            </a:r>
            <a:r>
              <a:rPr lang="cs-CZ" dirty="0"/>
              <a:t> (</a:t>
            </a:r>
            <a:r>
              <a:rPr lang="cs-CZ" i="1" dirty="0" err="1"/>
              <a:t>Mississipi</a:t>
            </a:r>
            <a:r>
              <a:rPr lang="cs-CZ" i="1" dirty="0"/>
              <a:t>, Orinoko, Kongo, </a:t>
            </a:r>
            <a:r>
              <a:rPr lang="cs-CZ" i="1" dirty="0" err="1"/>
              <a:t>Amazonas</a:t>
            </a:r>
            <a:r>
              <a:rPr lang="cs-CZ" i="1" dirty="0"/>
              <a:t>, </a:t>
            </a:r>
            <a:r>
              <a:rPr lang="cs-CZ" i="1" dirty="0" err="1"/>
              <a:t>Wolga</a:t>
            </a:r>
            <a:r>
              <a:rPr lang="cs-CZ" i="1" dirty="0"/>
              <a:t>, </a:t>
            </a:r>
            <a:r>
              <a:rPr lang="cs-CZ" i="1" dirty="0" err="1"/>
              <a:t>Loire</a:t>
            </a:r>
            <a:r>
              <a:rPr lang="cs-CZ" i="1" dirty="0"/>
              <a:t>, </a:t>
            </a:r>
            <a:r>
              <a:rPr lang="cs-CZ" i="1" dirty="0" err="1"/>
              <a:t>Themse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73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33493-C9A5-4E05-9A3A-0D99BFE5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Doppeltes</a:t>
            </a:r>
            <a:r>
              <a:rPr lang="cs-CZ" dirty="0"/>
              <a:t> Genus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1F93503-5384-4FF0-B19A-885DA3595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49" t="22057" r="21523" b="11021"/>
          <a:stretch/>
        </p:blipFill>
        <p:spPr>
          <a:xfrm>
            <a:off x="1802423" y="1325605"/>
            <a:ext cx="8587154" cy="5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09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170</Words>
  <Application>Microsoft Office PowerPoint</Application>
  <PresentationFormat>Širokoúhlá obrazovka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GENUS NOMINI</vt:lpstr>
      <vt:lpstr>Wiederholung und Vertiefung</vt:lpstr>
      <vt:lpstr>Terminologie</vt:lpstr>
      <vt:lpstr>Femininum oder Neutrum?</vt:lpstr>
      <vt:lpstr>Richtig oder falsch?</vt:lpstr>
      <vt:lpstr>Vorhersagbarkeit von Genus</vt:lpstr>
      <vt:lpstr>Natürliches Genus</vt:lpstr>
      <vt:lpstr>Substantivgruppen</vt:lpstr>
      <vt:lpstr>Doppeltes Genus</vt:lpstr>
      <vt:lpstr>Übung</vt:lpstr>
      <vt:lpstr>Schwankung</vt:lpstr>
      <vt:lpstr>Genderlinguistik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GENUS NOMINI</dc:title>
  <dc:creator>Viktor Tichák</dc:creator>
  <cp:lastModifiedBy>Tichák, Viktor</cp:lastModifiedBy>
  <cp:revision>4</cp:revision>
  <dcterms:created xsi:type="dcterms:W3CDTF">2020-04-23T12:00:58Z</dcterms:created>
  <dcterms:modified xsi:type="dcterms:W3CDTF">2022-04-11T11:07:05Z</dcterms:modified>
</cp:coreProperties>
</file>