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1" r:id="rId4"/>
    <p:sldId id="262" r:id="rId5"/>
    <p:sldId id="263" r:id="rId6"/>
    <p:sldId id="264" r:id="rId7"/>
    <p:sldId id="265" r:id="rId8"/>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A7F7BD-D631-33DD-FF02-2503F7AE9241}"/>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F29FC75D-6EA1-3FA7-24CD-5B220E6E61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F96197F2-8F31-76BF-AE99-EC3BA88B0BEC}"/>
              </a:ext>
            </a:extLst>
          </p:cNvPr>
          <p:cNvSpPr>
            <a:spLocks noGrp="1"/>
          </p:cNvSpPr>
          <p:nvPr>
            <p:ph type="dt" sz="half" idx="10"/>
          </p:nvPr>
        </p:nvSpPr>
        <p:spPr/>
        <p:txBody>
          <a:bodyPr/>
          <a:lstStyle/>
          <a:p>
            <a:fld id="{ED3A56C1-1D70-4BEF-82B8-6204CF98D402}" type="datetimeFigureOut">
              <a:rPr lang="cs-CZ" smtClean="0"/>
              <a:t>26.03.2023</a:t>
            </a:fld>
            <a:endParaRPr lang="cs-CZ"/>
          </a:p>
        </p:txBody>
      </p:sp>
      <p:sp>
        <p:nvSpPr>
          <p:cNvPr id="5" name="Zástupný symbol pro zápatí 4">
            <a:extLst>
              <a:ext uri="{FF2B5EF4-FFF2-40B4-BE49-F238E27FC236}">
                <a16:creationId xmlns:a16="http://schemas.microsoft.com/office/drawing/2014/main" id="{98C02A57-0550-B33E-3B7E-87FA9A76075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4673A8E5-F838-0261-DF90-E4DAA8B654AB}"/>
              </a:ext>
            </a:extLst>
          </p:cNvPr>
          <p:cNvSpPr>
            <a:spLocks noGrp="1"/>
          </p:cNvSpPr>
          <p:nvPr>
            <p:ph type="sldNum" sz="quarter" idx="12"/>
          </p:nvPr>
        </p:nvSpPr>
        <p:spPr/>
        <p:txBody>
          <a:bodyPr/>
          <a:lstStyle/>
          <a:p>
            <a:fld id="{66D3CC01-68DC-44C2-87BA-B639B6E40C76}" type="slidenum">
              <a:rPr lang="cs-CZ" smtClean="0"/>
              <a:t>‹#›</a:t>
            </a:fld>
            <a:endParaRPr lang="cs-CZ"/>
          </a:p>
        </p:txBody>
      </p:sp>
    </p:spTree>
    <p:extLst>
      <p:ext uri="{BB962C8B-B14F-4D97-AF65-F5344CB8AC3E}">
        <p14:creationId xmlns:p14="http://schemas.microsoft.com/office/powerpoint/2010/main" val="78589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9A3843B-C37E-8BF6-07BB-B1635AC56DF5}"/>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FA1E1399-DFDF-6CFF-9246-900B182CB53A}"/>
              </a:ext>
            </a:extLst>
          </p:cNvPr>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C89A75D6-1DC3-3CE4-06E6-6578FC536677}"/>
              </a:ext>
            </a:extLst>
          </p:cNvPr>
          <p:cNvSpPr>
            <a:spLocks noGrp="1"/>
          </p:cNvSpPr>
          <p:nvPr>
            <p:ph type="dt" sz="half" idx="10"/>
          </p:nvPr>
        </p:nvSpPr>
        <p:spPr/>
        <p:txBody>
          <a:bodyPr/>
          <a:lstStyle/>
          <a:p>
            <a:fld id="{ED3A56C1-1D70-4BEF-82B8-6204CF98D402}" type="datetimeFigureOut">
              <a:rPr lang="cs-CZ" smtClean="0"/>
              <a:t>26.03.2023</a:t>
            </a:fld>
            <a:endParaRPr lang="cs-CZ"/>
          </a:p>
        </p:txBody>
      </p:sp>
      <p:sp>
        <p:nvSpPr>
          <p:cNvPr id="5" name="Zástupný symbol pro zápatí 4">
            <a:extLst>
              <a:ext uri="{FF2B5EF4-FFF2-40B4-BE49-F238E27FC236}">
                <a16:creationId xmlns:a16="http://schemas.microsoft.com/office/drawing/2014/main" id="{E2F11B98-3246-72EA-75D2-1B647CAAD638}"/>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FC37785D-6AD4-786B-B8AF-0B2543B1DDEF}"/>
              </a:ext>
            </a:extLst>
          </p:cNvPr>
          <p:cNvSpPr>
            <a:spLocks noGrp="1"/>
          </p:cNvSpPr>
          <p:nvPr>
            <p:ph type="sldNum" sz="quarter" idx="12"/>
          </p:nvPr>
        </p:nvSpPr>
        <p:spPr/>
        <p:txBody>
          <a:bodyPr/>
          <a:lstStyle/>
          <a:p>
            <a:fld id="{66D3CC01-68DC-44C2-87BA-B639B6E40C76}" type="slidenum">
              <a:rPr lang="cs-CZ" smtClean="0"/>
              <a:t>‹#›</a:t>
            </a:fld>
            <a:endParaRPr lang="cs-CZ"/>
          </a:p>
        </p:txBody>
      </p:sp>
    </p:spTree>
    <p:extLst>
      <p:ext uri="{BB962C8B-B14F-4D97-AF65-F5344CB8AC3E}">
        <p14:creationId xmlns:p14="http://schemas.microsoft.com/office/powerpoint/2010/main" val="2841345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1B561D6E-8AE7-D39A-F7A0-ABB9744C7603}"/>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9551B876-19E4-2B22-9EB0-B29E272FA27E}"/>
              </a:ext>
            </a:extLst>
          </p:cNvPr>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EB381489-2AB2-0987-D56B-1273D8A09E28}"/>
              </a:ext>
            </a:extLst>
          </p:cNvPr>
          <p:cNvSpPr>
            <a:spLocks noGrp="1"/>
          </p:cNvSpPr>
          <p:nvPr>
            <p:ph type="dt" sz="half" idx="10"/>
          </p:nvPr>
        </p:nvSpPr>
        <p:spPr/>
        <p:txBody>
          <a:bodyPr/>
          <a:lstStyle/>
          <a:p>
            <a:fld id="{ED3A56C1-1D70-4BEF-82B8-6204CF98D402}" type="datetimeFigureOut">
              <a:rPr lang="cs-CZ" smtClean="0"/>
              <a:t>26.03.2023</a:t>
            </a:fld>
            <a:endParaRPr lang="cs-CZ"/>
          </a:p>
        </p:txBody>
      </p:sp>
      <p:sp>
        <p:nvSpPr>
          <p:cNvPr id="5" name="Zástupný symbol pro zápatí 4">
            <a:extLst>
              <a:ext uri="{FF2B5EF4-FFF2-40B4-BE49-F238E27FC236}">
                <a16:creationId xmlns:a16="http://schemas.microsoft.com/office/drawing/2014/main" id="{60F25ECA-59A1-F5B7-5E8F-DFBD4561B4A1}"/>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57248D1F-FFC8-127C-ABE8-AF08BF71F6F8}"/>
              </a:ext>
            </a:extLst>
          </p:cNvPr>
          <p:cNvSpPr>
            <a:spLocks noGrp="1"/>
          </p:cNvSpPr>
          <p:nvPr>
            <p:ph type="sldNum" sz="quarter" idx="12"/>
          </p:nvPr>
        </p:nvSpPr>
        <p:spPr/>
        <p:txBody>
          <a:bodyPr/>
          <a:lstStyle/>
          <a:p>
            <a:fld id="{66D3CC01-68DC-44C2-87BA-B639B6E40C76}" type="slidenum">
              <a:rPr lang="cs-CZ" smtClean="0"/>
              <a:t>‹#›</a:t>
            </a:fld>
            <a:endParaRPr lang="cs-CZ"/>
          </a:p>
        </p:txBody>
      </p:sp>
    </p:spTree>
    <p:extLst>
      <p:ext uri="{BB962C8B-B14F-4D97-AF65-F5344CB8AC3E}">
        <p14:creationId xmlns:p14="http://schemas.microsoft.com/office/powerpoint/2010/main" val="3261290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CCAE24-B454-FA8C-2CB6-58D96E01FE44}"/>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092F046B-2DF9-6985-81A2-8184B905EE70}"/>
              </a:ext>
            </a:extLst>
          </p:cNvPr>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C9AAF602-0919-1E19-0B3F-400E8E31C5A9}"/>
              </a:ext>
            </a:extLst>
          </p:cNvPr>
          <p:cNvSpPr>
            <a:spLocks noGrp="1"/>
          </p:cNvSpPr>
          <p:nvPr>
            <p:ph type="dt" sz="half" idx="10"/>
          </p:nvPr>
        </p:nvSpPr>
        <p:spPr/>
        <p:txBody>
          <a:bodyPr/>
          <a:lstStyle/>
          <a:p>
            <a:fld id="{ED3A56C1-1D70-4BEF-82B8-6204CF98D402}" type="datetimeFigureOut">
              <a:rPr lang="cs-CZ" smtClean="0"/>
              <a:t>26.03.2023</a:t>
            </a:fld>
            <a:endParaRPr lang="cs-CZ"/>
          </a:p>
        </p:txBody>
      </p:sp>
      <p:sp>
        <p:nvSpPr>
          <p:cNvPr id="5" name="Zástupný symbol pro zápatí 4">
            <a:extLst>
              <a:ext uri="{FF2B5EF4-FFF2-40B4-BE49-F238E27FC236}">
                <a16:creationId xmlns:a16="http://schemas.microsoft.com/office/drawing/2014/main" id="{8F8D7258-7EBF-6344-7FD9-80AB6C3E9495}"/>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B570B0DC-983F-CEFE-0BB9-C37D27062641}"/>
              </a:ext>
            </a:extLst>
          </p:cNvPr>
          <p:cNvSpPr>
            <a:spLocks noGrp="1"/>
          </p:cNvSpPr>
          <p:nvPr>
            <p:ph type="sldNum" sz="quarter" idx="12"/>
          </p:nvPr>
        </p:nvSpPr>
        <p:spPr/>
        <p:txBody>
          <a:bodyPr/>
          <a:lstStyle/>
          <a:p>
            <a:fld id="{66D3CC01-68DC-44C2-87BA-B639B6E40C76}" type="slidenum">
              <a:rPr lang="cs-CZ" smtClean="0"/>
              <a:t>‹#›</a:t>
            </a:fld>
            <a:endParaRPr lang="cs-CZ"/>
          </a:p>
        </p:txBody>
      </p:sp>
    </p:spTree>
    <p:extLst>
      <p:ext uri="{BB962C8B-B14F-4D97-AF65-F5344CB8AC3E}">
        <p14:creationId xmlns:p14="http://schemas.microsoft.com/office/powerpoint/2010/main" val="4115103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799939-B57C-FB34-918B-640991CB9DA7}"/>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text 2">
            <a:extLst>
              <a:ext uri="{FF2B5EF4-FFF2-40B4-BE49-F238E27FC236}">
                <a16:creationId xmlns:a16="http://schemas.microsoft.com/office/drawing/2014/main" id="{5B82F9A5-8FB3-3C87-64EB-C4AF9DB54F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a:extLst>
              <a:ext uri="{FF2B5EF4-FFF2-40B4-BE49-F238E27FC236}">
                <a16:creationId xmlns:a16="http://schemas.microsoft.com/office/drawing/2014/main" id="{150AC92D-68EE-8CFF-DAA1-4F21F42E9015}"/>
              </a:ext>
            </a:extLst>
          </p:cNvPr>
          <p:cNvSpPr>
            <a:spLocks noGrp="1"/>
          </p:cNvSpPr>
          <p:nvPr>
            <p:ph type="dt" sz="half" idx="10"/>
          </p:nvPr>
        </p:nvSpPr>
        <p:spPr/>
        <p:txBody>
          <a:bodyPr/>
          <a:lstStyle/>
          <a:p>
            <a:fld id="{ED3A56C1-1D70-4BEF-82B8-6204CF98D402}" type="datetimeFigureOut">
              <a:rPr lang="cs-CZ" smtClean="0"/>
              <a:t>26.03.2023</a:t>
            </a:fld>
            <a:endParaRPr lang="cs-CZ"/>
          </a:p>
        </p:txBody>
      </p:sp>
      <p:sp>
        <p:nvSpPr>
          <p:cNvPr id="5" name="Zástupný symbol pro zápatí 4">
            <a:extLst>
              <a:ext uri="{FF2B5EF4-FFF2-40B4-BE49-F238E27FC236}">
                <a16:creationId xmlns:a16="http://schemas.microsoft.com/office/drawing/2014/main" id="{AE91C912-AB18-4A7B-6FAA-BB7E90F85C2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BFCAFB4A-C1F5-9788-A402-66480B3FB5CB}"/>
              </a:ext>
            </a:extLst>
          </p:cNvPr>
          <p:cNvSpPr>
            <a:spLocks noGrp="1"/>
          </p:cNvSpPr>
          <p:nvPr>
            <p:ph type="sldNum" sz="quarter" idx="12"/>
          </p:nvPr>
        </p:nvSpPr>
        <p:spPr/>
        <p:txBody>
          <a:bodyPr/>
          <a:lstStyle/>
          <a:p>
            <a:fld id="{66D3CC01-68DC-44C2-87BA-B639B6E40C76}" type="slidenum">
              <a:rPr lang="cs-CZ" smtClean="0"/>
              <a:t>‹#›</a:t>
            </a:fld>
            <a:endParaRPr lang="cs-CZ"/>
          </a:p>
        </p:txBody>
      </p:sp>
    </p:spTree>
    <p:extLst>
      <p:ext uri="{BB962C8B-B14F-4D97-AF65-F5344CB8AC3E}">
        <p14:creationId xmlns:p14="http://schemas.microsoft.com/office/powerpoint/2010/main" val="3108715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D77DD51-FE79-38B5-6082-771A270EE401}"/>
              </a:ext>
            </a:extLst>
          </p:cNvPr>
          <p:cNvSpPr>
            <a:spLocks noGrp="1"/>
          </p:cNvSpPr>
          <p:nvPr>
            <p:ph type="title"/>
          </p:nvPr>
        </p:nvSpPr>
        <p:spPr/>
        <p:txBody>
          <a:bodyPr/>
          <a:lstStyle/>
          <a:p>
            <a:r>
              <a:rPr lang="cs-CZ"/>
              <a:t>Kliknutím lze upravit styl.</a:t>
            </a:r>
          </a:p>
        </p:txBody>
      </p:sp>
      <p:sp>
        <p:nvSpPr>
          <p:cNvPr id="3" name="Zástupný obsah 2">
            <a:extLst>
              <a:ext uri="{FF2B5EF4-FFF2-40B4-BE49-F238E27FC236}">
                <a16:creationId xmlns:a16="http://schemas.microsoft.com/office/drawing/2014/main" id="{D17C20B1-5E7B-9C4C-FC43-F904FA6EAB7C}"/>
              </a:ext>
            </a:extLst>
          </p:cNvPr>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obsah 3">
            <a:extLst>
              <a:ext uri="{FF2B5EF4-FFF2-40B4-BE49-F238E27FC236}">
                <a16:creationId xmlns:a16="http://schemas.microsoft.com/office/drawing/2014/main" id="{FB9EBB43-1063-462E-808E-AA8C216DA75A}"/>
              </a:ext>
            </a:extLst>
          </p:cNvPr>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ECB85040-29E7-5240-B454-A855E94C9881}"/>
              </a:ext>
            </a:extLst>
          </p:cNvPr>
          <p:cNvSpPr>
            <a:spLocks noGrp="1"/>
          </p:cNvSpPr>
          <p:nvPr>
            <p:ph type="dt" sz="half" idx="10"/>
          </p:nvPr>
        </p:nvSpPr>
        <p:spPr/>
        <p:txBody>
          <a:bodyPr/>
          <a:lstStyle/>
          <a:p>
            <a:fld id="{ED3A56C1-1D70-4BEF-82B8-6204CF98D402}" type="datetimeFigureOut">
              <a:rPr lang="cs-CZ" smtClean="0"/>
              <a:t>26.03.2023</a:t>
            </a:fld>
            <a:endParaRPr lang="cs-CZ"/>
          </a:p>
        </p:txBody>
      </p:sp>
      <p:sp>
        <p:nvSpPr>
          <p:cNvPr id="6" name="Zástupný symbol pro zápatí 5">
            <a:extLst>
              <a:ext uri="{FF2B5EF4-FFF2-40B4-BE49-F238E27FC236}">
                <a16:creationId xmlns:a16="http://schemas.microsoft.com/office/drawing/2014/main" id="{01DBED6A-E0D0-75E5-4DD7-CF5F9E076F09}"/>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D5341B1D-DBAF-CC5E-E4C5-7C08B4622B9D}"/>
              </a:ext>
            </a:extLst>
          </p:cNvPr>
          <p:cNvSpPr>
            <a:spLocks noGrp="1"/>
          </p:cNvSpPr>
          <p:nvPr>
            <p:ph type="sldNum" sz="quarter" idx="12"/>
          </p:nvPr>
        </p:nvSpPr>
        <p:spPr/>
        <p:txBody>
          <a:bodyPr/>
          <a:lstStyle/>
          <a:p>
            <a:fld id="{66D3CC01-68DC-44C2-87BA-B639B6E40C76}" type="slidenum">
              <a:rPr lang="cs-CZ" smtClean="0"/>
              <a:t>‹#›</a:t>
            </a:fld>
            <a:endParaRPr lang="cs-CZ"/>
          </a:p>
        </p:txBody>
      </p:sp>
    </p:spTree>
    <p:extLst>
      <p:ext uri="{BB962C8B-B14F-4D97-AF65-F5344CB8AC3E}">
        <p14:creationId xmlns:p14="http://schemas.microsoft.com/office/powerpoint/2010/main" val="2309514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2D5176D-B65C-D9B3-BB65-42EC24C8EEB7}"/>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text 2">
            <a:extLst>
              <a:ext uri="{FF2B5EF4-FFF2-40B4-BE49-F238E27FC236}">
                <a16:creationId xmlns:a16="http://schemas.microsoft.com/office/drawing/2014/main" id="{EE837E1A-2934-0816-60DF-F116C67F85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B3C4FD37-523D-9796-38AB-B63B803467DA}"/>
              </a:ext>
            </a:extLst>
          </p:cNvPr>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7F8ED329-191C-6273-D1F8-5BD06BA320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222EA781-9BB2-3B08-4EDE-730D54DBD62E}"/>
              </a:ext>
            </a:extLst>
          </p:cNvPr>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3E3E8182-342B-F856-CC04-31FA970F4BCE}"/>
              </a:ext>
            </a:extLst>
          </p:cNvPr>
          <p:cNvSpPr>
            <a:spLocks noGrp="1"/>
          </p:cNvSpPr>
          <p:nvPr>
            <p:ph type="dt" sz="half" idx="10"/>
          </p:nvPr>
        </p:nvSpPr>
        <p:spPr/>
        <p:txBody>
          <a:bodyPr/>
          <a:lstStyle/>
          <a:p>
            <a:fld id="{ED3A56C1-1D70-4BEF-82B8-6204CF98D402}" type="datetimeFigureOut">
              <a:rPr lang="cs-CZ" smtClean="0"/>
              <a:t>26.03.2023</a:t>
            </a:fld>
            <a:endParaRPr lang="cs-CZ"/>
          </a:p>
        </p:txBody>
      </p:sp>
      <p:sp>
        <p:nvSpPr>
          <p:cNvPr id="8" name="Zástupný symbol pro zápatí 7">
            <a:extLst>
              <a:ext uri="{FF2B5EF4-FFF2-40B4-BE49-F238E27FC236}">
                <a16:creationId xmlns:a16="http://schemas.microsoft.com/office/drawing/2014/main" id="{BE9BC45D-00ED-029F-1E34-EDDC62639807}"/>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4AE0E204-CAD3-3751-0FF1-A2AA294C1898}"/>
              </a:ext>
            </a:extLst>
          </p:cNvPr>
          <p:cNvSpPr>
            <a:spLocks noGrp="1"/>
          </p:cNvSpPr>
          <p:nvPr>
            <p:ph type="sldNum" sz="quarter" idx="12"/>
          </p:nvPr>
        </p:nvSpPr>
        <p:spPr/>
        <p:txBody>
          <a:bodyPr/>
          <a:lstStyle/>
          <a:p>
            <a:fld id="{66D3CC01-68DC-44C2-87BA-B639B6E40C76}" type="slidenum">
              <a:rPr lang="cs-CZ" smtClean="0"/>
              <a:t>‹#›</a:t>
            </a:fld>
            <a:endParaRPr lang="cs-CZ"/>
          </a:p>
        </p:txBody>
      </p:sp>
    </p:spTree>
    <p:extLst>
      <p:ext uri="{BB962C8B-B14F-4D97-AF65-F5344CB8AC3E}">
        <p14:creationId xmlns:p14="http://schemas.microsoft.com/office/powerpoint/2010/main" val="4141553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C8C5CCB-0305-16E7-1CA0-A47A8ECBF4C5}"/>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63750B8D-763A-984A-1B81-C5FDF5A24D38}"/>
              </a:ext>
            </a:extLst>
          </p:cNvPr>
          <p:cNvSpPr>
            <a:spLocks noGrp="1"/>
          </p:cNvSpPr>
          <p:nvPr>
            <p:ph type="dt" sz="half" idx="10"/>
          </p:nvPr>
        </p:nvSpPr>
        <p:spPr/>
        <p:txBody>
          <a:bodyPr/>
          <a:lstStyle/>
          <a:p>
            <a:fld id="{ED3A56C1-1D70-4BEF-82B8-6204CF98D402}" type="datetimeFigureOut">
              <a:rPr lang="cs-CZ" smtClean="0"/>
              <a:t>26.03.2023</a:t>
            </a:fld>
            <a:endParaRPr lang="cs-CZ"/>
          </a:p>
        </p:txBody>
      </p:sp>
      <p:sp>
        <p:nvSpPr>
          <p:cNvPr id="4" name="Zástupný symbol pro zápatí 3">
            <a:extLst>
              <a:ext uri="{FF2B5EF4-FFF2-40B4-BE49-F238E27FC236}">
                <a16:creationId xmlns:a16="http://schemas.microsoft.com/office/drawing/2014/main" id="{FA822653-C243-C43F-34EC-FE4699391C57}"/>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EE211875-C06B-92D4-DDA6-7774BF70964B}"/>
              </a:ext>
            </a:extLst>
          </p:cNvPr>
          <p:cNvSpPr>
            <a:spLocks noGrp="1"/>
          </p:cNvSpPr>
          <p:nvPr>
            <p:ph type="sldNum" sz="quarter" idx="12"/>
          </p:nvPr>
        </p:nvSpPr>
        <p:spPr/>
        <p:txBody>
          <a:bodyPr/>
          <a:lstStyle/>
          <a:p>
            <a:fld id="{66D3CC01-68DC-44C2-87BA-B639B6E40C76}" type="slidenum">
              <a:rPr lang="cs-CZ" smtClean="0"/>
              <a:t>‹#›</a:t>
            </a:fld>
            <a:endParaRPr lang="cs-CZ"/>
          </a:p>
        </p:txBody>
      </p:sp>
    </p:spTree>
    <p:extLst>
      <p:ext uri="{BB962C8B-B14F-4D97-AF65-F5344CB8AC3E}">
        <p14:creationId xmlns:p14="http://schemas.microsoft.com/office/powerpoint/2010/main" val="4104230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45A7C20D-C24E-FAAE-086C-3AF6F509AA41}"/>
              </a:ext>
            </a:extLst>
          </p:cNvPr>
          <p:cNvSpPr>
            <a:spLocks noGrp="1"/>
          </p:cNvSpPr>
          <p:nvPr>
            <p:ph type="dt" sz="half" idx="10"/>
          </p:nvPr>
        </p:nvSpPr>
        <p:spPr/>
        <p:txBody>
          <a:bodyPr/>
          <a:lstStyle/>
          <a:p>
            <a:fld id="{ED3A56C1-1D70-4BEF-82B8-6204CF98D402}" type="datetimeFigureOut">
              <a:rPr lang="cs-CZ" smtClean="0"/>
              <a:t>26.03.2023</a:t>
            </a:fld>
            <a:endParaRPr lang="cs-CZ"/>
          </a:p>
        </p:txBody>
      </p:sp>
      <p:sp>
        <p:nvSpPr>
          <p:cNvPr id="3" name="Zástupný symbol pro zápatí 2">
            <a:extLst>
              <a:ext uri="{FF2B5EF4-FFF2-40B4-BE49-F238E27FC236}">
                <a16:creationId xmlns:a16="http://schemas.microsoft.com/office/drawing/2014/main" id="{5E9C187D-9CB1-98E4-4E3D-0139211DF888}"/>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6D8ABB53-8C52-C4F4-9862-216ECAE82902}"/>
              </a:ext>
            </a:extLst>
          </p:cNvPr>
          <p:cNvSpPr>
            <a:spLocks noGrp="1"/>
          </p:cNvSpPr>
          <p:nvPr>
            <p:ph type="sldNum" sz="quarter" idx="12"/>
          </p:nvPr>
        </p:nvSpPr>
        <p:spPr/>
        <p:txBody>
          <a:bodyPr/>
          <a:lstStyle/>
          <a:p>
            <a:fld id="{66D3CC01-68DC-44C2-87BA-B639B6E40C76}" type="slidenum">
              <a:rPr lang="cs-CZ" smtClean="0"/>
              <a:t>‹#›</a:t>
            </a:fld>
            <a:endParaRPr lang="cs-CZ"/>
          </a:p>
        </p:txBody>
      </p:sp>
    </p:spTree>
    <p:extLst>
      <p:ext uri="{BB962C8B-B14F-4D97-AF65-F5344CB8AC3E}">
        <p14:creationId xmlns:p14="http://schemas.microsoft.com/office/powerpoint/2010/main" val="1468125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3162B7-186F-DAE4-F14A-5914CB57D1DB}"/>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2BA1ECD3-9ACC-15B1-4736-1B01478740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6C5A3D92-559E-6908-7DB3-829B5F854F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DE10D5ED-1191-52E4-7013-0F9AAE1737AC}"/>
              </a:ext>
            </a:extLst>
          </p:cNvPr>
          <p:cNvSpPr>
            <a:spLocks noGrp="1"/>
          </p:cNvSpPr>
          <p:nvPr>
            <p:ph type="dt" sz="half" idx="10"/>
          </p:nvPr>
        </p:nvSpPr>
        <p:spPr/>
        <p:txBody>
          <a:bodyPr/>
          <a:lstStyle/>
          <a:p>
            <a:fld id="{ED3A56C1-1D70-4BEF-82B8-6204CF98D402}" type="datetimeFigureOut">
              <a:rPr lang="cs-CZ" smtClean="0"/>
              <a:t>26.03.2023</a:t>
            </a:fld>
            <a:endParaRPr lang="cs-CZ"/>
          </a:p>
        </p:txBody>
      </p:sp>
      <p:sp>
        <p:nvSpPr>
          <p:cNvPr id="6" name="Zástupný symbol pro zápatí 5">
            <a:extLst>
              <a:ext uri="{FF2B5EF4-FFF2-40B4-BE49-F238E27FC236}">
                <a16:creationId xmlns:a16="http://schemas.microsoft.com/office/drawing/2014/main" id="{0E2E1F23-D8D5-DA69-BB5C-CFB91DBB72D9}"/>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98656E54-F95A-910B-1427-1EC20C5560FA}"/>
              </a:ext>
            </a:extLst>
          </p:cNvPr>
          <p:cNvSpPr>
            <a:spLocks noGrp="1"/>
          </p:cNvSpPr>
          <p:nvPr>
            <p:ph type="sldNum" sz="quarter" idx="12"/>
          </p:nvPr>
        </p:nvSpPr>
        <p:spPr/>
        <p:txBody>
          <a:bodyPr/>
          <a:lstStyle/>
          <a:p>
            <a:fld id="{66D3CC01-68DC-44C2-87BA-B639B6E40C76}" type="slidenum">
              <a:rPr lang="cs-CZ" smtClean="0"/>
              <a:t>‹#›</a:t>
            </a:fld>
            <a:endParaRPr lang="cs-CZ"/>
          </a:p>
        </p:txBody>
      </p:sp>
    </p:spTree>
    <p:extLst>
      <p:ext uri="{BB962C8B-B14F-4D97-AF65-F5344CB8AC3E}">
        <p14:creationId xmlns:p14="http://schemas.microsoft.com/office/powerpoint/2010/main" val="3279533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077211B-B537-6557-937E-53184F5067CA}"/>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72891FE5-2607-B66B-7798-A20C9E23DD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E6F4705F-4F75-FAC3-3302-B6EEDF2F33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6DC574F9-9E94-2A6A-14C3-AC38C323D87C}"/>
              </a:ext>
            </a:extLst>
          </p:cNvPr>
          <p:cNvSpPr>
            <a:spLocks noGrp="1"/>
          </p:cNvSpPr>
          <p:nvPr>
            <p:ph type="dt" sz="half" idx="10"/>
          </p:nvPr>
        </p:nvSpPr>
        <p:spPr/>
        <p:txBody>
          <a:bodyPr/>
          <a:lstStyle/>
          <a:p>
            <a:fld id="{ED3A56C1-1D70-4BEF-82B8-6204CF98D402}" type="datetimeFigureOut">
              <a:rPr lang="cs-CZ" smtClean="0"/>
              <a:t>26.03.2023</a:t>
            </a:fld>
            <a:endParaRPr lang="cs-CZ"/>
          </a:p>
        </p:txBody>
      </p:sp>
      <p:sp>
        <p:nvSpPr>
          <p:cNvPr id="6" name="Zástupný symbol pro zápatí 5">
            <a:extLst>
              <a:ext uri="{FF2B5EF4-FFF2-40B4-BE49-F238E27FC236}">
                <a16:creationId xmlns:a16="http://schemas.microsoft.com/office/drawing/2014/main" id="{39389CE1-E759-3F8D-8BF5-1CCF1AFB38EA}"/>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2809FA3E-3DF0-FF1E-6466-A57051172FA5}"/>
              </a:ext>
            </a:extLst>
          </p:cNvPr>
          <p:cNvSpPr>
            <a:spLocks noGrp="1"/>
          </p:cNvSpPr>
          <p:nvPr>
            <p:ph type="sldNum" sz="quarter" idx="12"/>
          </p:nvPr>
        </p:nvSpPr>
        <p:spPr/>
        <p:txBody>
          <a:bodyPr/>
          <a:lstStyle/>
          <a:p>
            <a:fld id="{66D3CC01-68DC-44C2-87BA-B639B6E40C76}" type="slidenum">
              <a:rPr lang="cs-CZ" smtClean="0"/>
              <a:t>‹#›</a:t>
            </a:fld>
            <a:endParaRPr lang="cs-CZ"/>
          </a:p>
        </p:txBody>
      </p:sp>
    </p:spTree>
    <p:extLst>
      <p:ext uri="{BB962C8B-B14F-4D97-AF65-F5344CB8AC3E}">
        <p14:creationId xmlns:p14="http://schemas.microsoft.com/office/powerpoint/2010/main" val="2638194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48A4DEC6-89CF-C625-0D88-1D08065B94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text 2">
            <a:extLst>
              <a:ext uri="{FF2B5EF4-FFF2-40B4-BE49-F238E27FC236}">
                <a16:creationId xmlns:a16="http://schemas.microsoft.com/office/drawing/2014/main" id="{B324B28E-C73B-4A80-8E14-00A7D8B998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A9851BED-673F-4EAC-BE62-45DA34B460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3A56C1-1D70-4BEF-82B8-6204CF98D402}" type="datetimeFigureOut">
              <a:rPr lang="cs-CZ" smtClean="0"/>
              <a:t>26.03.2023</a:t>
            </a:fld>
            <a:endParaRPr lang="cs-CZ"/>
          </a:p>
        </p:txBody>
      </p:sp>
      <p:sp>
        <p:nvSpPr>
          <p:cNvPr id="5" name="Zástupný symbol pro zápatí 4">
            <a:extLst>
              <a:ext uri="{FF2B5EF4-FFF2-40B4-BE49-F238E27FC236}">
                <a16:creationId xmlns:a16="http://schemas.microsoft.com/office/drawing/2014/main" id="{B543E6DD-504E-6765-1EBD-382424252C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3E76FAA0-C0C2-3F93-E1E3-08F80511ED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D3CC01-68DC-44C2-87BA-B639B6E40C76}" type="slidenum">
              <a:rPr lang="cs-CZ" smtClean="0"/>
              <a:t>‹#›</a:t>
            </a:fld>
            <a:endParaRPr lang="cs-CZ"/>
          </a:p>
        </p:txBody>
      </p:sp>
    </p:spTree>
    <p:extLst>
      <p:ext uri="{BB962C8B-B14F-4D97-AF65-F5344CB8AC3E}">
        <p14:creationId xmlns:p14="http://schemas.microsoft.com/office/powerpoint/2010/main" val="35796373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AE550E1-52B4-4AFF-E184-C2D6E6B58A9B}"/>
              </a:ext>
            </a:extLst>
          </p:cNvPr>
          <p:cNvSpPr>
            <a:spLocks noGrp="1"/>
          </p:cNvSpPr>
          <p:nvPr>
            <p:ph type="ctrTitle"/>
          </p:nvPr>
        </p:nvSpPr>
        <p:spPr/>
        <p:txBody>
          <a:bodyPr/>
          <a:lstStyle/>
          <a:p>
            <a:r>
              <a:rPr lang="cs-CZ" dirty="0" err="1"/>
              <a:t>Methodology</a:t>
            </a:r>
            <a:endParaRPr lang="cs-CZ" dirty="0"/>
          </a:p>
        </p:txBody>
      </p:sp>
      <p:sp>
        <p:nvSpPr>
          <p:cNvPr id="3" name="Podnadpis 2">
            <a:extLst>
              <a:ext uri="{FF2B5EF4-FFF2-40B4-BE49-F238E27FC236}">
                <a16:creationId xmlns:a16="http://schemas.microsoft.com/office/drawing/2014/main" id="{8AB567C2-5B93-3A53-FD47-4328BFE680D3}"/>
              </a:ext>
            </a:extLst>
          </p:cNvPr>
          <p:cNvSpPr>
            <a:spLocks noGrp="1"/>
          </p:cNvSpPr>
          <p:nvPr>
            <p:ph type="subTitle" idx="1"/>
          </p:nvPr>
        </p:nvSpPr>
        <p:spPr/>
        <p:txBody>
          <a:bodyPr/>
          <a:lstStyle/>
          <a:p>
            <a:endParaRPr lang="cs-CZ"/>
          </a:p>
        </p:txBody>
      </p:sp>
    </p:spTree>
    <p:extLst>
      <p:ext uri="{BB962C8B-B14F-4D97-AF65-F5344CB8AC3E}">
        <p14:creationId xmlns:p14="http://schemas.microsoft.com/office/powerpoint/2010/main" val="777415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2118AD2-6038-9BBA-9088-2ED8643E538A}"/>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6F272A68-CBD8-24B8-E6B0-33877A66B960}"/>
              </a:ext>
            </a:extLst>
          </p:cNvPr>
          <p:cNvSpPr>
            <a:spLocks noGrp="1"/>
          </p:cNvSpPr>
          <p:nvPr>
            <p:ph idx="1"/>
          </p:nvPr>
        </p:nvSpPr>
        <p:spPr/>
        <p:txBody>
          <a:bodyPr/>
          <a:lstStyle/>
          <a:p>
            <a:r>
              <a:rPr lang="en-US" b="1" dirty="0"/>
              <a:t>What is a thesis research methodology?</a:t>
            </a:r>
          </a:p>
          <a:p>
            <a:r>
              <a:rPr lang="en-GB" dirty="0"/>
              <a:t>Research methodology explains the type of research performed, </a:t>
            </a:r>
            <a:r>
              <a:rPr lang="cs-CZ" dirty="0"/>
              <a:t>and </a:t>
            </a:r>
            <a:r>
              <a:rPr lang="en-GB" dirty="0"/>
              <a:t>justifies the methods that you chose.</a:t>
            </a:r>
            <a:r>
              <a:rPr lang="en-GB" dirty="0">
                <a:solidFill>
                  <a:srgbClr val="2A2A2A"/>
                </a:solidFill>
                <a:effectLst/>
              </a:rPr>
              <a:t> It</a:t>
            </a:r>
            <a:r>
              <a:rPr lang="en-GB" dirty="0"/>
              <a:t> describes the data collection and analysis procedures. It is included after the introduction section and the literature review (what was already done in your topic). </a:t>
            </a:r>
          </a:p>
        </p:txBody>
      </p:sp>
    </p:spTree>
    <p:extLst>
      <p:ext uri="{BB962C8B-B14F-4D97-AF65-F5344CB8AC3E}">
        <p14:creationId xmlns:p14="http://schemas.microsoft.com/office/powerpoint/2010/main" val="2183274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577365E-B092-E04D-02CC-038398E8A263}"/>
              </a:ext>
            </a:extLst>
          </p:cNvPr>
          <p:cNvSpPr>
            <a:spLocks noGrp="1"/>
          </p:cNvSpPr>
          <p:nvPr>
            <p:ph type="title"/>
          </p:nvPr>
        </p:nvSpPr>
        <p:spPr/>
        <p:txBody>
          <a:bodyPr/>
          <a:lstStyle/>
          <a:p>
            <a:endParaRPr lang="cs-CZ" dirty="0"/>
          </a:p>
        </p:txBody>
      </p:sp>
      <p:sp>
        <p:nvSpPr>
          <p:cNvPr id="3" name="Zástupný obsah 2">
            <a:extLst>
              <a:ext uri="{FF2B5EF4-FFF2-40B4-BE49-F238E27FC236}">
                <a16:creationId xmlns:a16="http://schemas.microsoft.com/office/drawing/2014/main" id="{453AB169-9E29-43B0-CB89-92521ED38547}"/>
              </a:ext>
            </a:extLst>
          </p:cNvPr>
          <p:cNvSpPr>
            <a:spLocks noGrp="1"/>
          </p:cNvSpPr>
          <p:nvPr>
            <p:ph idx="1"/>
          </p:nvPr>
        </p:nvSpPr>
        <p:spPr/>
        <p:txBody>
          <a:bodyPr/>
          <a:lstStyle/>
          <a:p>
            <a:r>
              <a:rPr lang="en-GB" dirty="0"/>
              <a:t>Some of your </a:t>
            </a:r>
            <a:r>
              <a:rPr lang="en-GB" dirty="0" err="1"/>
              <a:t>homeworks</a:t>
            </a:r>
            <a:r>
              <a:rPr lang="en-GB" dirty="0"/>
              <a:t> need improvement (less than 10 points)</a:t>
            </a:r>
          </a:p>
          <a:p>
            <a:pPr marL="0" indent="0">
              <a:buNone/>
            </a:pPr>
            <a:r>
              <a:rPr lang="en-GB" dirty="0"/>
              <a:t>I need to know:</a:t>
            </a:r>
          </a:p>
          <a:p>
            <a:r>
              <a:rPr lang="en-GB" dirty="0"/>
              <a:t>1. What data will you collect</a:t>
            </a:r>
          </a:p>
          <a:p>
            <a:r>
              <a:rPr lang="en-GB" dirty="0"/>
              <a:t>2. How will it be collected</a:t>
            </a:r>
          </a:p>
          <a:p>
            <a:r>
              <a:rPr lang="en-GB" dirty="0"/>
              <a:t>3. How will it be proceed</a:t>
            </a:r>
          </a:p>
          <a:p>
            <a:r>
              <a:rPr lang="en-GB" dirty="0"/>
              <a:t>4. What type of interpretation will be used</a:t>
            </a:r>
          </a:p>
          <a:p>
            <a:r>
              <a:rPr lang="en-GB" dirty="0"/>
              <a:t>5. Who did it before, and how did it happen (literature). </a:t>
            </a:r>
          </a:p>
        </p:txBody>
      </p:sp>
    </p:spTree>
    <p:extLst>
      <p:ext uri="{BB962C8B-B14F-4D97-AF65-F5344CB8AC3E}">
        <p14:creationId xmlns:p14="http://schemas.microsoft.com/office/powerpoint/2010/main" val="3219279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1B5DA1-23B3-287B-7D7B-564CE66197D0}"/>
              </a:ext>
            </a:extLst>
          </p:cNvPr>
          <p:cNvSpPr>
            <a:spLocks noGrp="1"/>
          </p:cNvSpPr>
          <p:nvPr>
            <p:ph type="title"/>
          </p:nvPr>
        </p:nvSpPr>
        <p:spPr/>
        <p:txBody>
          <a:bodyPr/>
          <a:lstStyle/>
          <a:p>
            <a:r>
              <a:rPr lang="en-GB" dirty="0"/>
              <a:t>Frequent mistake:</a:t>
            </a:r>
          </a:p>
        </p:txBody>
      </p:sp>
      <p:sp>
        <p:nvSpPr>
          <p:cNvPr id="3" name="Zástupný obsah 2">
            <a:extLst>
              <a:ext uri="{FF2B5EF4-FFF2-40B4-BE49-F238E27FC236}">
                <a16:creationId xmlns:a16="http://schemas.microsoft.com/office/drawing/2014/main" id="{37685EDA-75F6-CE17-F674-77BE20EF2EB5}"/>
              </a:ext>
            </a:extLst>
          </p:cNvPr>
          <p:cNvSpPr>
            <a:spLocks noGrp="1"/>
          </p:cNvSpPr>
          <p:nvPr>
            <p:ph idx="1"/>
          </p:nvPr>
        </p:nvSpPr>
        <p:spPr/>
        <p:txBody>
          <a:bodyPr>
            <a:normAutofit/>
          </a:bodyPr>
          <a:lstStyle/>
          <a:p>
            <a:r>
              <a:rPr lang="en-GB" dirty="0"/>
              <a:t>To list only methodological overviews is insufficient:</a:t>
            </a:r>
          </a:p>
          <a:p>
            <a:r>
              <a:rPr lang="en-GB" dirty="0"/>
              <a:t>Methodological overviews are usually only general introductions. It is necessary to find methodologically inspiring works on the topic you would like to study. On this basis, you should develop the following:</a:t>
            </a:r>
          </a:p>
          <a:p>
            <a:r>
              <a:rPr lang="en-GB" dirty="0"/>
              <a:t>whom to ask, </a:t>
            </a:r>
          </a:p>
          <a:p>
            <a:r>
              <a:rPr lang="en-GB" dirty="0"/>
              <a:t>what questions, </a:t>
            </a:r>
          </a:p>
          <a:p>
            <a:r>
              <a:rPr lang="en-GB" dirty="0"/>
              <a:t>how many respondents, </a:t>
            </a:r>
          </a:p>
          <a:p>
            <a:r>
              <a:rPr lang="en-GB" dirty="0"/>
              <a:t>how to do it</a:t>
            </a:r>
          </a:p>
          <a:p>
            <a:endParaRPr lang="en-GB" dirty="0"/>
          </a:p>
          <a:p>
            <a:endParaRPr lang="cs-CZ" dirty="0"/>
          </a:p>
        </p:txBody>
      </p:sp>
    </p:spTree>
    <p:extLst>
      <p:ext uri="{BB962C8B-B14F-4D97-AF65-F5344CB8AC3E}">
        <p14:creationId xmlns:p14="http://schemas.microsoft.com/office/powerpoint/2010/main" val="30810483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5EF2CE0-6FE3-7510-76F1-7D690235C363}"/>
              </a:ext>
            </a:extLst>
          </p:cNvPr>
          <p:cNvSpPr>
            <a:spLocks noGrp="1"/>
          </p:cNvSpPr>
          <p:nvPr>
            <p:ph type="title"/>
          </p:nvPr>
        </p:nvSpPr>
        <p:spPr/>
        <p:txBody>
          <a:bodyPr/>
          <a:lstStyle/>
          <a:p>
            <a:r>
              <a:rPr lang="en-GB" dirty="0"/>
              <a:t>Frequent mistake</a:t>
            </a:r>
          </a:p>
        </p:txBody>
      </p:sp>
      <p:sp>
        <p:nvSpPr>
          <p:cNvPr id="3" name="Zástupný obsah 2">
            <a:extLst>
              <a:ext uri="{FF2B5EF4-FFF2-40B4-BE49-F238E27FC236}">
                <a16:creationId xmlns:a16="http://schemas.microsoft.com/office/drawing/2014/main" id="{1B90A0F8-D4CE-51A2-B219-8624B5C42D1C}"/>
              </a:ext>
            </a:extLst>
          </p:cNvPr>
          <p:cNvSpPr>
            <a:spLocks noGrp="1"/>
          </p:cNvSpPr>
          <p:nvPr>
            <p:ph idx="1"/>
          </p:nvPr>
        </p:nvSpPr>
        <p:spPr/>
        <p:txBody>
          <a:bodyPr/>
          <a:lstStyle/>
          <a:p>
            <a:r>
              <a:rPr lang="en-GB" dirty="0"/>
              <a:t>If we have a source of complex quantitative exact data, it is ineffective to ask people but work with this data. Very often</a:t>
            </a:r>
            <a:r>
              <a:rPr lang="cs-CZ" dirty="0"/>
              <a:t>,</a:t>
            </a:r>
            <a:r>
              <a:rPr lang="en-GB" dirty="0"/>
              <a:t> it is:</a:t>
            </a:r>
          </a:p>
          <a:p>
            <a:r>
              <a:rPr lang="en-GB" dirty="0"/>
              <a:t>Welfare system data</a:t>
            </a:r>
          </a:p>
          <a:p>
            <a:r>
              <a:rPr lang="en-GB" dirty="0"/>
              <a:t>Medical data</a:t>
            </a:r>
          </a:p>
          <a:p>
            <a:r>
              <a:rPr lang="en-GB" dirty="0"/>
              <a:t>Demographical data </a:t>
            </a:r>
          </a:p>
          <a:p>
            <a:r>
              <a:rPr lang="en-GB" dirty="0"/>
              <a:t>Data about housing, property, and moving are data collected by statistical offices</a:t>
            </a:r>
          </a:p>
          <a:p>
            <a:endParaRPr lang="cs-CZ" dirty="0"/>
          </a:p>
        </p:txBody>
      </p:sp>
    </p:spTree>
    <p:extLst>
      <p:ext uri="{BB962C8B-B14F-4D97-AF65-F5344CB8AC3E}">
        <p14:creationId xmlns:p14="http://schemas.microsoft.com/office/powerpoint/2010/main" val="35025196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0FD684-D889-B386-F2E4-996AF3BE8516}"/>
              </a:ext>
            </a:extLst>
          </p:cNvPr>
          <p:cNvSpPr>
            <a:spLocks noGrp="1"/>
          </p:cNvSpPr>
          <p:nvPr>
            <p:ph type="title"/>
          </p:nvPr>
        </p:nvSpPr>
        <p:spPr/>
        <p:txBody>
          <a:bodyPr/>
          <a:lstStyle/>
          <a:p>
            <a:r>
              <a:rPr lang="en-GB" dirty="0"/>
              <a:t>Frequent mistake</a:t>
            </a:r>
          </a:p>
        </p:txBody>
      </p:sp>
      <p:sp>
        <p:nvSpPr>
          <p:cNvPr id="3" name="Zástupný obsah 2">
            <a:extLst>
              <a:ext uri="{FF2B5EF4-FFF2-40B4-BE49-F238E27FC236}">
                <a16:creationId xmlns:a16="http://schemas.microsoft.com/office/drawing/2014/main" id="{D7107471-8829-085C-C92A-3139BC2266CA}"/>
              </a:ext>
            </a:extLst>
          </p:cNvPr>
          <p:cNvSpPr>
            <a:spLocks noGrp="1"/>
          </p:cNvSpPr>
          <p:nvPr>
            <p:ph idx="1"/>
          </p:nvPr>
        </p:nvSpPr>
        <p:spPr/>
        <p:txBody>
          <a:bodyPr/>
          <a:lstStyle/>
          <a:p>
            <a:r>
              <a:rPr lang="cs-CZ" dirty="0"/>
              <a:t>Case study:</a:t>
            </a:r>
          </a:p>
          <a:p>
            <a:r>
              <a:rPr lang="en-GB" dirty="0"/>
              <a:t>A case study is often described as a qualitative method in the literature. I personally believe that it is, first of all, a method of qualitative evidence or a method of anthropological writing. Finding data using case studies is only possible at the time of advanced knowledge of the field. For example, in </a:t>
            </a:r>
            <a:r>
              <a:rPr lang="en-GB" dirty="0" err="1"/>
              <a:t>Gluckman's</a:t>
            </a:r>
            <a:r>
              <a:rPr lang="en-GB" dirty="0"/>
              <a:t> methodology of studying a society in Zululand, writing a case study is preceded by a situational analysis. But even that cannot be the starting point because you need to know what situations to study. </a:t>
            </a:r>
          </a:p>
          <a:p>
            <a:endParaRPr lang="en-GB" dirty="0"/>
          </a:p>
        </p:txBody>
      </p:sp>
    </p:spTree>
    <p:extLst>
      <p:ext uri="{BB962C8B-B14F-4D97-AF65-F5344CB8AC3E}">
        <p14:creationId xmlns:p14="http://schemas.microsoft.com/office/powerpoint/2010/main" val="32298796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C5238BA-372C-0614-CF0E-6B6BA26E5583}"/>
              </a:ext>
            </a:extLst>
          </p:cNvPr>
          <p:cNvSpPr>
            <a:spLocks noGrp="1"/>
          </p:cNvSpPr>
          <p:nvPr>
            <p:ph type="title"/>
          </p:nvPr>
        </p:nvSpPr>
        <p:spPr/>
        <p:txBody>
          <a:bodyPr/>
          <a:lstStyle/>
          <a:p>
            <a:r>
              <a:rPr lang="en-GB" dirty="0"/>
              <a:t>New Task:</a:t>
            </a:r>
          </a:p>
        </p:txBody>
      </p:sp>
      <p:sp>
        <p:nvSpPr>
          <p:cNvPr id="3" name="Zástupný obsah 2">
            <a:extLst>
              <a:ext uri="{FF2B5EF4-FFF2-40B4-BE49-F238E27FC236}">
                <a16:creationId xmlns:a16="http://schemas.microsoft.com/office/drawing/2014/main" id="{0846F861-BF1B-E929-B9B0-C087DB09FE72}"/>
              </a:ext>
            </a:extLst>
          </p:cNvPr>
          <p:cNvSpPr>
            <a:spLocks noGrp="1"/>
          </p:cNvSpPr>
          <p:nvPr>
            <p:ph idx="1"/>
          </p:nvPr>
        </p:nvSpPr>
        <p:spPr/>
        <p:txBody>
          <a:bodyPr/>
          <a:lstStyle/>
          <a:p>
            <a:r>
              <a:rPr lang="en-GB" dirty="0"/>
              <a:t>Please give me a short practical example of how you want to use your method, what you will do with it and how you will use it to get relevant data. Also, write to me if someone has already used your methodology in this way. Those who have already written how their methodology was used are merely copying this part.</a:t>
            </a:r>
          </a:p>
          <a:p>
            <a:r>
              <a:rPr lang="en-GB" dirty="0"/>
              <a:t>It is enough to describe on one page, but of course, you can write more.</a:t>
            </a:r>
            <a:endParaRPr lang="cs-CZ" dirty="0"/>
          </a:p>
          <a:p>
            <a:pPr marL="0" indent="0">
              <a:buNone/>
            </a:pPr>
            <a:endParaRPr lang="cs-CZ" dirty="0"/>
          </a:p>
        </p:txBody>
      </p:sp>
    </p:spTree>
    <p:extLst>
      <p:ext uri="{BB962C8B-B14F-4D97-AF65-F5344CB8AC3E}">
        <p14:creationId xmlns:p14="http://schemas.microsoft.com/office/powerpoint/2010/main" val="3986668963"/>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347</TotalTime>
  <Words>417</Words>
  <Application>Microsoft Office PowerPoint</Application>
  <PresentationFormat>Širokoúhlá obrazovka</PresentationFormat>
  <Paragraphs>29</Paragraphs>
  <Slides>7</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7</vt:i4>
      </vt:variant>
    </vt:vector>
  </HeadingPairs>
  <TitlesOfParts>
    <vt:vector size="11" baseType="lpstr">
      <vt:lpstr>Arial</vt:lpstr>
      <vt:lpstr>Calibri</vt:lpstr>
      <vt:lpstr>Calibri Light</vt:lpstr>
      <vt:lpstr>Motiv Office</vt:lpstr>
      <vt:lpstr>Methodology</vt:lpstr>
      <vt:lpstr>Prezentace aplikace PowerPoint</vt:lpstr>
      <vt:lpstr>Prezentace aplikace PowerPoint</vt:lpstr>
      <vt:lpstr>Frequent mistake:</vt:lpstr>
      <vt:lpstr>Frequent mistake</vt:lpstr>
      <vt:lpstr>Frequent mistake</vt:lpstr>
      <vt:lpstr>New Task: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Reaction to the task</dc:title>
  <dc:creator>Zdeněk Uherek</dc:creator>
  <cp:lastModifiedBy>Zdeněk Uherek</cp:lastModifiedBy>
  <cp:revision>4</cp:revision>
  <dcterms:created xsi:type="dcterms:W3CDTF">2023-03-20T06:45:19Z</dcterms:created>
  <dcterms:modified xsi:type="dcterms:W3CDTF">2023-03-26T07:16:58Z</dcterms:modified>
</cp:coreProperties>
</file>