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DEA82-E497-2ADD-0272-79EBFFCB4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1CB115-4510-6234-1331-69253E684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4D62B4-DC7D-2F51-44FC-2362A2103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4E0A-8D28-43E9-9739-D0EC96A3FE5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866427-82EB-13CD-6D23-623F32766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BFBC0F-67FD-B18C-2BEC-DC69C66BE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61D5-514F-454F-928B-B7BC8BDD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702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9AD06C-C4CB-8956-2601-5667B53B1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17C1A15-8A5B-2AF9-E5AE-95BE44D8D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5A83A2-1B6E-9107-4FEC-E2FFCA6F7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4E0A-8D28-43E9-9739-D0EC96A3FE5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47D311-3337-5A34-C921-7D6132F79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410062-ED91-4DE8-8695-A3D17A113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61D5-514F-454F-928B-B7BC8BDD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78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D56AFED-D6A2-2FF1-B780-88C898D03A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DB76316-8B06-B210-1FCF-51C00839C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BFC5A1-BC8C-9C90-54A2-F784637BD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4E0A-8D28-43E9-9739-D0EC96A3FE5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7B9BFE-9442-18AF-653E-7E35D6E35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098260-7A14-B8E0-224C-3187F153C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61D5-514F-454F-928B-B7BC8BDD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01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86696-AAD6-C406-50F8-2A403BC8F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33C5D-FAFF-D137-3250-E946F370F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B91BF5-2A73-048B-6F03-6972F933B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4E0A-8D28-43E9-9739-D0EC96A3FE5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3A1574-46CC-5465-ECF9-F96ADE041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8D8226-2A6E-BA93-87E3-21057EF5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61D5-514F-454F-928B-B7BC8BDD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16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CC014-13C7-21AD-07F1-DCDFD221F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CB6172-EF45-34ED-9B20-BE1931914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6241BE-B5DC-5B8E-49E2-29535579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4E0A-8D28-43E9-9739-D0EC96A3FE5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9D3A8D-2E75-7690-AC82-270C8B640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5EBD57-920C-B3B8-7442-2680E517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61D5-514F-454F-928B-B7BC8BDD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EB4B3-3F08-2272-2ABF-67EFE26A5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819665-E439-61A0-B86E-4DB719D52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ADFAC0-8F3E-B881-163E-D88C6AEC2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CDD2F9-1EBA-51FA-0C46-90B061D66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4E0A-8D28-43E9-9739-D0EC96A3FE5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79D5BE-847F-8F73-D788-3DEE6ADF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BA7A58-51FF-2FFB-8468-0B7264CE5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61D5-514F-454F-928B-B7BC8BDD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54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DC1BFA-BB65-5081-FEE0-D0147ECBF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4E5F18-3281-6D61-DF55-433CCAFFA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152C3A-7277-B0A9-D0FA-19D49681E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DF3186A-A115-75B8-2926-B5ACE12EE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271D84-0107-65CE-4F9D-B02C83831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243180E-B0D2-7EC9-79B5-649D28BD3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4E0A-8D28-43E9-9739-D0EC96A3FE5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7BA737D-4C63-EDEC-9DA8-3FE15E6F6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CE5298-63FB-C061-0E73-51FE1E111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61D5-514F-454F-928B-B7BC8BDD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84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0C5921-8D0B-F7CA-A71A-98EF9C803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BAA086B-6269-A8C2-A183-750194CC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4E0A-8D28-43E9-9739-D0EC96A3FE5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79F46E-B329-DCF3-7A6D-D6F0B76BE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C2F581-ED42-F287-38AC-22E92557A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61D5-514F-454F-928B-B7BC8BDD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24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2F90D1-4FC8-E249-2E2E-4573908D1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4E0A-8D28-43E9-9739-D0EC96A3FE5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83754C1-3ECB-80F1-84A0-6143FA1DE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963B08-5032-E7DC-19D9-921A5AAE3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61D5-514F-454F-928B-B7BC8BDD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98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65960-AD30-4222-E950-D71DE67E6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44FD7F-E13E-5EE2-9708-6BD939FCE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6D72254-798B-20A6-7114-C10EE791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81EB64-FF81-F796-0A41-0CE87D76B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4E0A-8D28-43E9-9739-D0EC96A3FE5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031E7C-6A15-8C91-6026-10A6D2A6D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119F8D-71AC-FDB8-7F98-831B3573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61D5-514F-454F-928B-B7BC8BDD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23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ABEDEE-F163-BD9F-C9B5-A5569B63E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851441A-04E2-6D76-8C6F-7343B08DB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AB95C06-AE91-FDEC-9811-AA88BFC68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4E3641-BB95-FDA3-DE7E-2024E632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4E0A-8D28-43E9-9739-D0EC96A3FE5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F7D826-4B84-398A-497C-FDABC300D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A37E61-8FA7-AD0B-0C2D-3E9536BF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61D5-514F-454F-928B-B7BC8BDD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48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5F776DB-3A0B-6FCA-827E-3AE18238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F60565-85EC-A6AD-FF5C-93D040AE4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A5FB3F-69FA-3306-163F-77786C8A04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5B4E0A-8D28-43E9-9739-D0EC96A3FE5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26276D-A7B8-A1D4-D4AB-6F4DE0CAE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B68B36-91FE-ADAF-009D-7547717BCD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B261D5-514F-454F-928B-B7BC8BDD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6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4UKwd0KExc&amp;t=14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BC2CB-5160-2AE8-DFBF-5E627FE708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Seminář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3BD56C-42B1-C775-93A7-B8594CF34E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Kvalitativní výzkum</a:t>
            </a:r>
          </a:p>
          <a:p>
            <a:r>
              <a:rPr lang="cs-CZ" dirty="0"/>
              <a:t>26. března 2024</a:t>
            </a:r>
          </a:p>
          <a:p>
            <a:r>
              <a:rPr lang="cs-CZ" dirty="0"/>
              <a:t>Eva M. Hejzlarová, Ph.D.</a:t>
            </a:r>
          </a:p>
        </p:txBody>
      </p:sp>
    </p:spTree>
    <p:extLst>
      <p:ext uri="{BB962C8B-B14F-4D97-AF65-F5344CB8AC3E}">
        <p14:creationId xmlns:p14="http://schemas.microsoft.com/office/powerpoint/2010/main" val="511864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A9EE5-0004-51B6-13FD-F7B82A116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1D4FFE-2541-7E5E-491B-371E9C927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Návod k rozhovoru Rozhovor…</a:t>
            </a:r>
          </a:p>
        </p:txBody>
      </p:sp>
    </p:spTree>
    <p:extLst>
      <p:ext uri="{BB962C8B-B14F-4D97-AF65-F5344CB8AC3E}">
        <p14:creationId xmlns:p14="http://schemas.microsoft.com/office/powerpoint/2010/main" val="1325578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6090F-425C-AF2A-F098-74AC688A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Návody k rozhovoru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509B28-362D-751A-6540-33DE1FB92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Otevřete si v </a:t>
            </a:r>
            <a:r>
              <a:rPr lang="cs-CZ" dirty="0" err="1"/>
              <a:t>moodlu</a:t>
            </a:r>
            <a:r>
              <a:rPr lang="cs-CZ" dirty="0"/>
              <a:t> soubor „Okomentované návody…“ a věnujte 3-5 minut čtení. Pak bude prostor pro dotazy.</a:t>
            </a:r>
          </a:p>
        </p:txBody>
      </p:sp>
    </p:spTree>
    <p:extLst>
      <p:ext uri="{BB962C8B-B14F-4D97-AF65-F5344CB8AC3E}">
        <p14:creationId xmlns:p14="http://schemas.microsoft.com/office/powerpoint/2010/main" val="289061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00C98-2EC0-5B07-E710-2C2D7B7B1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Informované souhlasy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C618D-BD0A-CD45-2DB0-78C0B2E08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991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00C98-2EC0-5B07-E710-2C2D7B7B1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Jak správně vést rozhovor?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C618D-BD0A-CD45-2DB0-78C0B2E08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https://www.youtube.com/watch?v=U4UKwd0KExc&amp;t=14s</a:t>
            </a:r>
            <a:endParaRPr lang="cs-CZ" dirty="0"/>
          </a:p>
          <a:p>
            <a:endParaRPr lang="cs-CZ" dirty="0"/>
          </a:p>
          <a:p>
            <a:r>
              <a:rPr lang="cs-CZ" dirty="0"/>
              <a:t>Najděte věci/jevy, které jsou podle vás v rozhovoru špatně, resp. dobře.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123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1EFE3-5268-6938-2341-9E41A9E8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Reflexe cizích rozhovorů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5E5753-C0C4-3637-59C5-E4483A111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týmech formulujte, co se vám líbilo/nelíbilo, na co se chcete zeptat.</a:t>
            </a:r>
          </a:p>
        </p:txBody>
      </p:sp>
    </p:spTree>
    <p:extLst>
      <p:ext uri="{BB962C8B-B14F-4D97-AF65-F5344CB8AC3E}">
        <p14:creationId xmlns:p14="http://schemas.microsoft.com/office/powerpoint/2010/main" val="639537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3C4DF-7593-635A-F534-2867F2B20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A55ED3-86EB-7E00-F76B-17CD495D7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Máte všechno, co k provedení rozhovoru potřebujete?</a:t>
            </a:r>
          </a:p>
        </p:txBody>
      </p:sp>
    </p:spTree>
    <p:extLst>
      <p:ext uri="{BB962C8B-B14F-4D97-AF65-F5344CB8AC3E}">
        <p14:creationId xmlns:p14="http://schemas.microsoft.com/office/powerpoint/2010/main" val="647721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00C98-2EC0-5B07-E710-2C2D7B7B1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C618D-BD0A-CD45-2DB0-78C0B2E08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Příští hodina proběhne jako „</a:t>
            </a:r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“ – samostatná četba – hodina se nekoná (!); z četby bude pak na další hodině </a:t>
            </a:r>
            <a:r>
              <a:rPr lang="cs-CZ" dirty="0" err="1"/>
              <a:t>minitest</a:t>
            </a:r>
            <a:endParaRPr lang="cs-CZ" dirty="0"/>
          </a:p>
          <a:p>
            <a:endParaRPr lang="cs-CZ" dirty="0"/>
          </a:p>
          <a:p>
            <a:r>
              <a:rPr lang="cs-CZ" dirty="0"/>
              <a:t>Do </a:t>
            </a:r>
            <a:r>
              <a:rPr lang="cs-CZ" b="1" dirty="0"/>
              <a:t>pondělka 8. 4. do 12h</a:t>
            </a:r>
            <a:r>
              <a:rPr lang="cs-CZ" dirty="0"/>
              <a:t> nahrání nahrávky na </a:t>
            </a:r>
            <a:r>
              <a:rPr lang="cs-CZ" dirty="0" err="1"/>
              <a:t>google</a:t>
            </a:r>
            <a:r>
              <a:rPr lang="cs-CZ" dirty="0"/>
              <a:t> disk a přepsaný rozhovor a reflexe do </a:t>
            </a:r>
            <a:r>
              <a:rPr lang="cs-CZ" dirty="0" err="1"/>
              <a:t>moodlu</a:t>
            </a:r>
            <a:r>
              <a:rPr lang="cs-CZ" dirty="0"/>
              <a:t> (lze využít AI, za správnost přepisu nicméně ručíte vy). Rozhovor provedete na základě upraveného návodu. Rozhovory si domlouvejte už nyní</a:t>
            </a:r>
          </a:p>
        </p:txBody>
      </p:sp>
    </p:spTree>
    <p:extLst>
      <p:ext uri="{BB962C8B-B14F-4D97-AF65-F5344CB8AC3E}">
        <p14:creationId xmlns:p14="http://schemas.microsoft.com/office/powerpoint/2010/main" val="14099648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192</Words>
  <Application>Microsoft Office PowerPoint</Application>
  <PresentationFormat>Širokoúhlá obrazovka</PresentationFormat>
  <Paragraphs>18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Motiv Office</vt:lpstr>
      <vt:lpstr>Seminář </vt:lpstr>
      <vt:lpstr>Prezentace aplikace PowerPoint</vt:lpstr>
      <vt:lpstr>1) Návody k rozhovoru</vt:lpstr>
      <vt:lpstr>2) Informované souhlasy</vt:lpstr>
      <vt:lpstr>3) Jak správně vést rozhovor?</vt:lpstr>
      <vt:lpstr>4) Reflexe cizích rozhovorů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</dc:title>
  <dc:creator>Eva Hejzlarová</dc:creator>
  <cp:lastModifiedBy>Eva Hejzlarová</cp:lastModifiedBy>
  <cp:revision>1</cp:revision>
  <dcterms:created xsi:type="dcterms:W3CDTF">2024-03-26T22:25:47Z</dcterms:created>
  <dcterms:modified xsi:type="dcterms:W3CDTF">2024-03-26T22:55:28Z</dcterms:modified>
</cp:coreProperties>
</file>