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9" r:id="rId2"/>
    <p:sldId id="280" r:id="rId3"/>
    <p:sldId id="290" r:id="rId4"/>
    <p:sldId id="499" r:id="rId5"/>
    <p:sldId id="281" r:id="rId6"/>
    <p:sldId id="487" r:id="rId7"/>
    <p:sldId id="321" r:id="rId8"/>
    <p:sldId id="282" r:id="rId9"/>
    <p:sldId id="294" r:id="rId10"/>
    <p:sldId id="525" r:id="rId11"/>
    <p:sldId id="501" r:id="rId12"/>
    <p:sldId id="502" r:id="rId13"/>
    <p:sldId id="504" r:id="rId14"/>
    <p:sldId id="506" r:id="rId15"/>
    <p:sldId id="477" r:id="rId16"/>
    <p:sldId id="522" r:id="rId17"/>
    <p:sldId id="523" r:id="rId18"/>
    <p:sldId id="519" r:id="rId19"/>
    <p:sldId id="515" r:id="rId20"/>
    <p:sldId id="521" r:id="rId21"/>
    <p:sldId id="510" r:id="rId22"/>
    <p:sldId id="486" r:id="rId23"/>
    <p:sldId id="488" r:id="rId24"/>
    <p:sldId id="509" r:id="rId25"/>
    <p:sldId id="524" r:id="rId26"/>
    <p:sldId id="481" r:id="rId27"/>
    <p:sldId id="482" r:id="rId28"/>
    <p:sldId id="520" r:id="rId29"/>
    <p:sldId id="483" r:id="rId30"/>
    <p:sldId id="514" r:id="rId31"/>
    <p:sldId id="516" r:id="rId32"/>
    <p:sldId id="517" r:id="rId3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97"/>
  </p:normalViewPr>
  <p:slideViewPr>
    <p:cSldViewPr snapToGrid="0" snapToObjects="1">
      <p:cViewPr varScale="1">
        <p:scale>
          <a:sx n="112" d="100"/>
          <a:sy n="112" d="100"/>
        </p:scale>
        <p:origin x="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14C1A-079A-4687-8253-2639C8A604D7}"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7A26288B-65B1-4642-BD0C-470E03AF5B4D}">
      <dgm:prSet/>
      <dgm:spPr/>
      <dgm:t>
        <a:bodyPr/>
        <a:lstStyle/>
        <a:p>
          <a:r>
            <a:rPr lang="cs-CZ"/>
            <a:t>beliefs about the appropriate distribution of power in society </a:t>
          </a:r>
          <a:endParaRPr lang="en-US"/>
        </a:p>
      </dgm:t>
    </dgm:pt>
    <dgm:pt modelId="{0F455A03-C1C6-4B61-885F-A8E6AB5F264C}" type="parTrans" cxnId="{4471A52E-866F-49F7-9F25-0AB5D63D471B}">
      <dgm:prSet/>
      <dgm:spPr/>
      <dgm:t>
        <a:bodyPr/>
        <a:lstStyle/>
        <a:p>
          <a:endParaRPr lang="en-US"/>
        </a:p>
      </dgm:t>
    </dgm:pt>
    <dgm:pt modelId="{D285825C-994D-4868-B2C7-A56226A04762}" type="sibTrans" cxnId="{4471A52E-866F-49F7-9F25-0AB5D63D471B}">
      <dgm:prSet/>
      <dgm:spPr/>
      <dgm:t>
        <a:bodyPr/>
        <a:lstStyle/>
        <a:p>
          <a:endParaRPr lang="en-US"/>
        </a:p>
      </dgm:t>
    </dgm:pt>
    <dgm:pt modelId="{C7139C2B-5261-4B97-81DD-1B09955F1F19}">
      <dgm:prSet/>
      <dgm:spPr/>
      <dgm:t>
        <a:bodyPr/>
        <a:lstStyle/>
        <a:p>
          <a:r>
            <a:rPr lang="cs-CZ"/>
            <a:t>High PDI – stark hierarchies, less powerful are taught to “know their place” and respect authority </a:t>
          </a:r>
          <a:endParaRPr lang="en-US"/>
        </a:p>
      </dgm:t>
    </dgm:pt>
    <dgm:pt modelId="{8022A55A-96DF-4ECA-BF5C-BE13AAF50991}" type="parTrans" cxnId="{39B173ED-AA02-4C78-A4D5-571289AED6C4}">
      <dgm:prSet/>
      <dgm:spPr/>
      <dgm:t>
        <a:bodyPr/>
        <a:lstStyle/>
        <a:p>
          <a:endParaRPr lang="en-US"/>
        </a:p>
      </dgm:t>
    </dgm:pt>
    <dgm:pt modelId="{CEE2086A-133B-4063-B75F-3A9DB9F25146}" type="sibTrans" cxnId="{39B173ED-AA02-4C78-A4D5-571289AED6C4}">
      <dgm:prSet/>
      <dgm:spPr/>
      <dgm:t>
        <a:bodyPr/>
        <a:lstStyle/>
        <a:p>
          <a:endParaRPr lang="en-US"/>
        </a:p>
      </dgm:t>
    </dgm:pt>
    <dgm:pt modelId="{C235F27E-C5E0-47CE-BDCC-5F779538D331}">
      <dgm:prSet/>
      <dgm:spPr/>
      <dgm:t>
        <a:bodyPr/>
        <a:lstStyle/>
        <a:p>
          <a:r>
            <a:rPr lang="cs-CZ"/>
            <a:t>Low PDI – individuals expect more democratic and more counseling power relations </a:t>
          </a:r>
          <a:endParaRPr lang="en-US"/>
        </a:p>
      </dgm:t>
    </dgm:pt>
    <dgm:pt modelId="{14C99876-0B90-4703-8819-427A8BC37732}" type="parTrans" cxnId="{E35D1571-A3E4-45D8-9B8F-4905700380A0}">
      <dgm:prSet/>
      <dgm:spPr/>
      <dgm:t>
        <a:bodyPr/>
        <a:lstStyle/>
        <a:p>
          <a:endParaRPr lang="en-US"/>
        </a:p>
      </dgm:t>
    </dgm:pt>
    <dgm:pt modelId="{43A34354-001F-4786-A806-F54B4F7AD469}" type="sibTrans" cxnId="{E35D1571-A3E4-45D8-9B8F-4905700380A0}">
      <dgm:prSet/>
      <dgm:spPr/>
      <dgm:t>
        <a:bodyPr/>
        <a:lstStyle/>
        <a:p>
          <a:endParaRPr lang="en-US"/>
        </a:p>
      </dgm:t>
    </dgm:pt>
    <dgm:pt modelId="{5097C755-9B00-7740-9751-506BA9D6329B}" type="pres">
      <dgm:prSet presAssocID="{9F714C1A-079A-4687-8253-2639C8A604D7}" presName="linear" presStyleCnt="0">
        <dgm:presLayoutVars>
          <dgm:animLvl val="lvl"/>
          <dgm:resizeHandles val="exact"/>
        </dgm:presLayoutVars>
      </dgm:prSet>
      <dgm:spPr/>
    </dgm:pt>
    <dgm:pt modelId="{F968BAF8-042E-9B47-AF33-F0528A824FC6}" type="pres">
      <dgm:prSet presAssocID="{7A26288B-65B1-4642-BD0C-470E03AF5B4D}" presName="parentText" presStyleLbl="node1" presStyleIdx="0" presStyleCnt="3">
        <dgm:presLayoutVars>
          <dgm:chMax val="0"/>
          <dgm:bulletEnabled val="1"/>
        </dgm:presLayoutVars>
      </dgm:prSet>
      <dgm:spPr/>
    </dgm:pt>
    <dgm:pt modelId="{7D7998AD-774C-BA47-B268-9C58F52E3A8B}" type="pres">
      <dgm:prSet presAssocID="{D285825C-994D-4868-B2C7-A56226A04762}" presName="spacer" presStyleCnt="0"/>
      <dgm:spPr/>
    </dgm:pt>
    <dgm:pt modelId="{5F6B3442-F8CD-964B-A491-96607F8BA6CD}" type="pres">
      <dgm:prSet presAssocID="{C7139C2B-5261-4B97-81DD-1B09955F1F19}" presName="parentText" presStyleLbl="node1" presStyleIdx="1" presStyleCnt="3">
        <dgm:presLayoutVars>
          <dgm:chMax val="0"/>
          <dgm:bulletEnabled val="1"/>
        </dgm:presLayoutVars>
      </dgm:prSet>
      <dgm:spPr/>
    </dgm:pt>
    <dgm:pt modelId="{D1D39CED-621B-9547-A514-B7248DCF450C}" type="pres">
      <dgm:prSet presAssocID="{CEE2086A-133B-4063-B75F-3A9DB9F25146}" presName="spacer" presStyleCnt="0"/>
      <dgm:spPr/>
    </dgm:pt>
    <dgm:pt modelId="{5BD6C147-080B-B047-A72F-2AEA7591A66F}" type="pres">
      <dgm:prSet presAssocID="{C235F27E-C5E0-47CE-BDCC-5F779538D331}" presName="parentText" presStyleLbl="node1" presStyleIdx="2" presStyleCnt="3">
        <dgm:presLayoutVars>
          <dgm:chMax val="0"/>
          <dgm:bulletEnabled val="1"/>
        </dgm:presLayoutVars>
      </dgm:prSet>
      <dgm:spPr/>
    </dgm:pt>
  </dgm:ptLst>
  <dgm:cxnLst>
    <dgm:cxn modelId="{4471A52E-866F-49F7-9F25-0AB5D63D471B}" srcId="{9F714C1A-079A-4687-8253-2639C8A604D7}" destId="{7A26288B-65B1-4642-BD0C-470E03AF5B4D}" srcOrd="0" destOrd="0" parTransId="{0F455A03-C1C6-4B61-885F-A8E6AB5F264C}" sibTransId="{D285825C-994D-4868-B2C7-A56226A04762}"/>
    <dgm:cxn modelId="{A701C256-17D7-1643-97DD-414F54720F59}" type="presOf" srcId="{7A26288B-65B1-4642-BD0C-470E03AF5B4D}" destId="{F968BAF8-042E-9B47-AF33-F0528A824FC6}" srcOrd="0" destOrd="0" presId="urn:microsoft.com/office/officeart/2005/8/layout/vList2"/>
    <dgm:cxn modelId="{70E0B75D-794D-A042-A58A-ED0022251359}" type="presOf" srcId="{C7139C2B-5261-4B97-81DD-1B09955F1F19}" destId="{5F6B3442-F8CD-964B-A491-96607F8BA6CD}" srcOrd="0" destOrd="0" presId="urn:microsoft.com/office/officeart/2005/8/layout/vList2"/>
    <dgm:cxn modelId="{E35D1571-A3E4-45D8-9B8F-4905700380A0}" srcId="{9F714C1A-079A-4687-8253-2639C8A604D7}" destId="{C235F27E-C5E0-47CE-BDCC-5F779538D331}" srcOrd="2" destOrd="0" parTransId="{14C99876-0B90-4703-8819-427A8BC37732}" sibTransId="{43A34354-001F-4786-A806-F54B4F7AD469}"/>
    <dgm:cxn modelId="{F149A8A4-5BBB-0C45-99D0-4565ABE78ED2}" type="presOf" srcId="{C235F27E-C5E0-47CE-BDCC-5F779538D331}" destId="{5BD6C147-080B-B047-A72F-2AEA7591A66F}" srcOrd="0" destOrd="0" presId="urn:microsoft.com/office/officeart/2005/8/layout/vList2"/>
    <dgm:cxn modelId="{894D07DC-E1F8-C146-88DD-F76C930B7F3D}" type="presOf" srcId="{9F714C1A-079A-4687-8253-2639C8A604D7}" destId="{5097C755-9B00-7740-9751-506BA9D6329B}" srcOrd="0" destOrd="0" presId="urn:microsoft.com/office/officeart/2005/8/layout/vList2"/>
    <dgm:cxn modelId="{39B173ED-AA02-4C78-A4D5-571289AED6C4}" srcId="{9F714C1A-079A-4687-8253-2639C8A604D7}" destId="{C7139C2B-5261-4B97-81DD-1B09955F1F19}" srcOrd="1" destOrd="0" parTransId="{8022A55A-96DF-4ECA-BF5C-BE13AAF50991}" sibTransId="{CEE2086A-133B-4063-B75F-3A9DB9F25146}"/>
    <dgm:cxn modelId="{0B1DC9E0-75A0-C846-A946-C96F2464253A}" type="presParOf" srcId="{5097C755-9B00-7740-9751-506BA9D6329B}" destId="{F968BAF8-042E-9B47-AF33-F0528A824FC6}" srcOrd="0" destOrd="0" presId="urn:microsoft.com/office/officeart/2005/8/layout/vList2"/>
    <dgm:cxn modelId="{C2B10704-6595-854A-9E0D-621BA7276E11}" type="presParOf" srcId="{5097C755-9B00-7740-9751-506BA9D6329B}" destId="{7D7998AD-774C-BA47-B268-9C58F52E3A8B}" srcOrd="1" destOrd="0" presId="urn:microsoft.com/office/officeart/2005/8/layout/vList2"/>
    <dgm:cxn modelId="{2E7DEC0B-8ABE-8547-B639-A99182EE83F5}" type="presParOf" srcId="{5097C755-9B00-7740-9751-506BA9D6329B}" destId="{5F6B3442-F8CD-964B-A491-96607F8BA6CD}" srcOrd="2" destOrd="0" presId="urn:microsoft.com/office/officeart/2005/8/layout/vList2"/>
    <dgm:cxn modelId="{CD25B889-A083-E54B-8A08-C8C77662237C}" type="presParOf" srcId="{5097C755-9B00-7740-9751-506BA9D6329B}" destId="{D1D39CED-621B-9547-A514-B7248DCF450C}" srcOrd="3" destOrd="0" presId="urn:microsoft.com/office/officeart/2005/8/layout/vList2"/>
    <dgm:cxn modelId="{62009381-6800-2B44-A888-34C9E176638A}" type="presParOf" srcId="{5097C755-9B00-7740-9751-506BA9D6329B}" destId="{5BD6C147-080B-B047-A72F-2AEA7591A66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E7D11-9C2A-483B-9D85-F216275F4E43}"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957625D-ECFF-4688-9B0B-7F8AACB360D4}">
      <dgm:prSet/>
      <dgm:spPr/>
      <dgm:t>
        <a:bodyPr/>
        <a:lstStyle/>
        <a:p>
          <a:r>
            <a:rPr lang="cs-CZ"/>
            <a:t>focuses on the degree the society reinforces individual or collective, achievement and interpersonal relationships </a:t>
          </a:r>
          <a:endParaRPr lang="en-US"/>
        </a:p>
      </dgm:t>
    </dgm:pt>
    <dgm:pt modelId="{32577185-ABDF-4910-8511-A7A479EDAF20}" type="parTrans" cxnId="{F81E2B55-E7E6-4082-A6C3-41C3F4F1C8E6}">
      <dgm:prSet/>
      <dgm:spPr/>
      <dgm:t>
        <a:bodyPr/>
        <a:lstStyle/>
        <a:p>
          <a:endParaRPr lang="en-US"/>
        </a:p>
      </dgm:t>
    </dgm:pt>
    <dgm:pt modelId="{929EA1A3-1163-4C64-A67F-797C351EB038}" type="sibTrans" cxnId="{F81E2B55-E7E6-4082-A6C3-41C3F4F1C8E6}">
      <dgm:prSet/>
      <dgm:spPr/>
      <dgm:t>
        <a:bodyPr/>
        <a:lstStyle/>
        <a:p>
          <a:endParaRPr lang="en-US"/>
        </a:p>
      </dgm:t>
    </dgm:pt>
    <dgm:pt modelId="{7057BD85-9B16-4190-A053-24029248E918}">
      <dgm:prSet/>
      <dgm:spPr/>
      <dgm:t>
        <a:bodyPr/>
        <a:lstStyle/>
        <a:p>
          <a:r>
            <a:rPr lang="cs-CZ"/>
            <a:t>a society’s position on this dimension depends on whether people’s self-image is defined in terms of “I” or “we.”</a:t>
          </a:r>
          <a:endParaRPr lang="en-US"/>
        </a:p>
      </dgm:t>
    </dgm:pt>
    <dgm:pt modelId="{6C9717FC-72F1-41D1-9DDA-110C4292E923}" type="parTrans" cxnId="{82AD93FA-462A-471C-A0E4-6342FF8FA624}">
      <dgm:prSet/>
      <dgm:spPr/>
      <dgm:t>
        <a:bodyPr/>
        <a:lstStyle/>
        <a:p>
          <a:endParaRPr lang="en-US"/>
        </a:p>
      </dgm:t>
    </dgm:pt>
    <dgm:pt modelId="{89125BA0-E782-4A7E-9530-4FE58251189D}" type="sibTrans" cxnId="{82AD93FA-462A-471C-A0E4-6342FF8FA624}">
      <dgm:prSet/>
      <dgm:spPr/>
      <dgm:t>
        <a:bodyPr/>
        <a:lstStyle/>
        <a:p>
          <a:endParaRPr lang="en-US"/>
        </a:p>
      </dgm:t>
    </dgm:pt>
    <dgm:pt modelId="{E4603627-368C-467B-9669-DD8B6EA84A3F}">
      <dgm:prSet/>
      <dgm:spPr/>
      <dgm:t>
        <a:bodyPr/>
        <a:lstStyle/>
        <a:p>
          <a:r>
            <a:rPr lang="cs-CZ"/>
            <a:t>weak interpersonal connection among those who are not part of a core "family." x people are supposed to be loyal to the group to which they belong, the group itself is normally larger, and people take responsibility for one another's well-being.</a:t>
          </a:r>
          <a:endParaRPr lang="en-US"/>
        </a:p>
      </dgm:t>
    </dgm:pt>
    <dgm:pt modelId="{E8F2E6F3-EB5B-44C6-A57E-358BE1495A29}" type="parTrans" cxnId="{DFDCD3FB-3D24-405B-8082-49FEFC95D6E3}">
      <dgm:prSet/>
      <dgm:spPr/>
      <dgm:t>
        <a:bodyPr/>
        <a:lstStyle/>
        <a:p>
          <a:endParaRPr lang="en-US"/>
        </a:p>
      </dgm:t>
    </dgm:pt>
    <dgm:pt modelId="{BDBC5D4B-3046-4EBB-BB72-66494A11FAD8}" type="sibTrans" cxnId="{DFDCD3FB-3D24-405B-8082-49FEFC95D6E3}">
      <dgm:prSet/>
      <dgm:spPr/>
      <dgm:t>
        <a:bodyPr/>
        <a:lstStyle/>
        <a:p>
          <a:endParaRPr lang="en-US"/>
        </a:p>
      </dgm:t>
    </dgm:pt>
    <dgm:pt modelId="{50CDF837-2298-8C4C-AB3F-B3AE8CBD0267}" type="pres">
      <dgm:prSet presAssocID="{654E7D11-9C2A-483B-9D85-F216275F4E43}" presName="linear" presStyleCnt="0">
        <dgm:presLayoutVars>
          <dgm:animLvl val="lvl"/>
          <dgm:resizeHandles val="exact"/>
        </dgm:presLayoutVars>
      </dgm:prSet>
      <dgm:spPr/>
    </dgm:pt>
    <dgm:pt modelId="{14B91DC2-FEB3-5D4F-A916-583380E76B17}" type="pres">
      <dgm:prSet presAssocID="{8957625D-ECFF-4688-9B0B-7F8AACB360D4}" presName="parentText" presStyleLbl="node1" presStyleIdx="0" presStyleCnt="3">
        <dgm:presLayoutVars>
          <dgm:chMax val="0"/>
          <dgm:bulletEnabled val="1"/>
        </dgm:presLayoutVars>
      </dgm:prSet>
      <dgm:spPr/>
    </dgm:pt>
    <dgm:pt modelId="{0E22CE8A-0532-0041-BB92-9358B0032C53}" type="pres">
      <dgm:prSet presAssocID="{929EA1A3-1163-4C64-A67F-797C351EB038}" presName="spacer" presStyleCnt="0"/>
      <dgm:spPr/>
    </dgm:pt>
    <dgm:pt modelId="{1C160AD6-2886-204F-AA33-D9C89B0AA1C3}" type="pres">
      <dgm:prSet presAssocID="{7057BD85-9B16-4190-A053-24029248E918}" presName="parentText" presStyleLbl="node1" presStyleIdx="1" presStyleCnt="3">
        <dgm:presLayoutVars>
          <dgm:chMax val="0"/>
          <dgm:bulletEnabled val="1"/>
        </dgm:presLayoutVars>
      </dgm:prSet>
      <dgm:spPr/>
    </dgm:pt>
    <dgm:pt modelId="{99FBDB28-19EF-5F4D-AC8A-3DC3D3D752A5}" type="pres">
      <dgm:prSet presAssocID="{89125BA0-E782-4A7E-9530-4FE58251189D}" presName="spacer" presStyleCnt="0"/>
      <dgm:spPr/>
    </dgm:pt>
    <dgm:pt modelId="{48C9EC85-E3D1-ED47-81E8-9AB6F718B451}" type="pres">
      <dgm:prSet presAssocID="{E4603627-368C-467B-9669-DD8B6EA84A3F}" presName="parentText" presStyleLbl="node1" presStyleIdx="2" presStyleCnt="3">
        <dgm:presLayoutVars>
          <dgm:chMax val="0"/>
          <dgm:bulletEnabled val="1"/>
        </dgm:presLayoutVars>
      </dgm:prSet>
      <dgm:spPr/>
    </dgm:pt>
  </dgm:ptLst>
  <dgm:cxnLst>
    <dgm:cxn modelId="{F81E2B55-E7E6-4082-A6C3-41C3F4F1C8E6}" srcId="{654E7D11-9C2A-483B-9D85-F216275F4E43}" destId="{8957625D-ECFF-4688-9B0B-7F8AACB360D4}" srcOrd="0" destOrd="0" parTransId="{32577185-ABDF-4910-8511-A7A479EDAF20}" sibTransId="{929EA1A3-1163-4C64-A67F-797C351EB038}"/>
    <dgm:cxn modelId="{F8E0D358-D498-764B-90DE-7A5457B845AA}" type="presOf" srcId="{8957625D-ECFF-4688-9B0B-7F8AACB360D4}" destId="{14B91DC2-FEB3-5D4F-A916-583380E76B17}" srcOrd="0" destOrd="0" presId="urn:microsoft.com/office/officeart/2005/8/layout/vList2"/>
    <dgm:cxn modelId="{3683B39B-9780-634E-ACA7-E339911EB83F}" type="presOf" srcId="{E4603627-368C-467B-9669-DD8B6EA84A3F}" destId="{48C9EC85-E3D1-ED47-81E8-9AB6F718B451}" srcOrd="0" destOrd="0" presId="urn:microsoft.com/office/officeart/2005/8/layout/vList2"/>
    <dgm:cxn modelId="{45FF60E4-B194-8140-932D-0F891C6FCDA0}" type="presOf" srcId="{654E7D11-9C2A-483B-9D85-F216275F4E43}" destId="{50CDF837-2298-8C4C-AB3F-B3AE8CBD0267}" srcOrd="0" destOrd="0" presId="urn:microsoft.com/office/officeart/2005/8/layout/vList2"/>
    <dgm:cxn modelId="{A5D509F8-04B7-B44E-A362-B888A32BD2A0}" type="presOf" srcId="{7057BD85-9B16-4190-A053-24029248E918}" destId="{1C160AD6-2886-204F-AA33-D9C89B0AA1C3}" srcOrd="0" destOrd="0" presId="urn:microsoft.com/office/officeart/2005/8/layout/vList2"/>
    <dgm:cxn modelId="{82AD93FA-462A-471C-A0E4-6342FF8FA624}" srcId="{654E7D11-9C2A-483B-9D85-F216275F4E43}" destId="{7057BD85-9B16-4190-A053-24029248E918}" srcOrd="1" destOrd="0" parTransId="{6C9717FC-72F1-41D1-9DDA-110C4292E923}" sibTransId="{89125BA0-E782-4A7E-9530-4FE58251189D}"/>
    <dgm:cxn modelId="{DFDCD3FB-3D24-405B-8082-49FEFC95D6E3}" srcId="{654E7D11-9C2A-483B-9D85-F216275F4E43}" destId="{E4603627-368C-467B-9669-DD8B6EA84A3F}" srcOrd="2" destOrd="0" parTransId="{E8F2E6F3-EB5B-44C6-A57E-358BE1495A29}" sibTransId="{BDBC5D4B-3046-4EBB-BB72-66494A11FAD8}"/>
    <dgm:cxn modelId="{4D46AA75-D3A8-A441-97BE-BF304A1CCA8E}" type="presParOf" srcId="{50CDF837-2298-8C4C-AB3F-B3AE8CBD0267}" destId="{14B91DC2-FEB3-5D4F-A916-583380E76B17}" srcOrd="0" destOrd="0" presId="urn:microsoft.com/office/officeart/2005/8/layout/vList2"/>
    <dgm:cxn modelId="{384B6963-2336-DB41-931A-AE8F62A964A5}" type="presParOf" srcId="{50CDF837-2298-8C4C-AB3F-B3AE8CBD0267}" destId="{0E22CE8A-0532-0041-BB92-9358B0032C53}" srcOrd="1" destOrd="0" presId="urn:microsoft.com/office/officeart/2005/8/layout/vList2"/>
    <dgm:cxn modelId="{A2DF0978-A012-8446-A042-96293B6DF393}" type="presParOf" srcId="{50CDF837-2298-8C4C-AB3F-B3AE8CBD0267}" destId="{1C160AD6-2886-204F-AA33-D9C89B0AA1C3}" srcOrd="2" destOrd="0" presId="urn:microsoft.com/office/officeart/2005/8/layout/vList2"/>
    <dgm:cxn modelId="{93CCDCF1-B300-134B-BBE9-B5E2B1416072}" type="presParOf" srcId="{50CDF837-2298-8C4C-AB3F-B3AE8CBD0267}" destId="{99FBDB28-19EF-5F4D-AC8A-3DC3D3D752A5}" srcOrd="3" destOrd="0" presId="urn:microsoft.com/office/officeart/2005/8/layout/vList2"/>
    <dgm:cxn modelId="{69F789FA-5E3A-994A-A347-8BE164C6B7E2}" type="presParOf" srcId="{50CDF837-2298-8C4C-AB3F-B3AE8CBD0267}" destId="{48C9EC85-E3D1-ED47-81E8-9AB6F718B4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4B3C1C-E784-47EB-AA8D-080BAA4DE9A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0C270555-694E-4908-B227-29034003327A}">
      <dgm:prSet/>
      <dgm:spPr/>
      <dgm:t>
        <a:bodyPr/>
        <a:lstStyle/>
        <a:p>
          <a:r>
            <a:rPr lang="cs-CZ"/>
            <a:t>role delineation prevalent in masculine cultures and less prevalent in feminine cultures </a:t>
          </a:r>
          <a:endParaRPr lang="en-US"/>
        </a:p>
      </dgm:t>
    </dgm:pt>
    <dgm:pt modelId="{2B49919B-3BD1-4433-827F-DEDCFE743B0A}" type="parTrans" cxnId="{1FDAE39B-58F4-445B-9276-C3A91376898A}">
      <dgm:prSet/>
      <dgm:spPr/>
      <dgm:t>
        <a:bodyPr/>
        <a:lstStyle/>
        <a:p>
          <a:endParaRPr lang="en-US"/>
        </a:p>
      </dgm:t>
    </dgm:pt>
    <dgm:pt modelId="{A3C1E93F-9EC1-4D9E-BF60-F95794A00AC4}" type="sibTrans" cxnId="{1FDAE39B-58F4-445B-9276-C3A91376898A}">
      <dgm:prSet/>
      <dgm:spPr/>
      <dgm:t>
        <a:bodyPr/>
        <a:lstStyle/>
        <a:p>
          <a:endParaRPr lang="en-US"/>
        </a:p>
      </dgm:t>
    </dgm:pt>
    <dgm:pt modelId="{D212499C-1D33-4CDD-BCC6-8B5EC5D45762}">
      <dgm:prSet/>
      <dgm:spPr/>
      <dgm:t>
        <a:bodyPr/>
        <a:lstStyle/>
        <a:p>
          <a:r>
            <a:rPr lang="cs-CZ" dirty="0" err="1"/>
            <a:t>when</a:t>
          </a:r>
          <a:r>
            <a:rPr lang="cs-CZ" dirty="0"/>
            <a:t> </a:t>
          </a:r>
          <a:r>
            <a:rPr lang="cs-CZ" dirty="0" err="1"/>
            <a:t>we</a:t>
          </a:r>
          <a:r>
            <a:rPr lang="cs-CZ" dirty="0"/>
            <a:t> talk </a:t>
          </a:r>
          <a:r>
            <a:rPr lang="cs-CZ" dirty="0" err="1"/>
            <a:t>about</a:t>
          </a:r>
          <a:r>
            <a:rPr lang="cs-CZ" dirty="0"/>
            <a:t> </a:t>
          </a:r>
          <a:r>
            <a:rPr lang="cs-CZ" dirty="0" err="1"/>
            <a:t>masculine</a:t>
          </a:r>
          <a:r>
            <a:rPr lang="cs-CZ" dirty="0"/>
            <a:t> </a:t>
          </a:r>
          <a:r>
            <a:rPr lang="cs-CZ" dirty="0" err="1"/>
            <a:t>or</a:t>
          </a:r>
          <a:r>
            <a:rPr lang="cs-CZ" dirty="0"/>
            <a:t> </a:t>
          </a:r>
          <a:r>
            <a:rPr lang="cs-CZ" dirty="0" err="1"/>
            <a:t>feminine</a:t>
          </a:r>
          <a:r>
            <a:rPr lang="cs-CZ" dirty="0"/>
            <a:t> </a:t>
          </a:r>
          <a:r>
            <a:rPr lang="cs-CZ" dirty="0" err="1"/>
            <a:t>cultures</a:t>
          </a:r>
          <a:r>
            <a:rPr lang="cs-CZ" dirty="0"/>
            <a:t>, </a:t>
          </a:r>
          <a:r>
            <a:rPr lang="cs-CZ" dirty="0" err="1"/>
            <a:t>we’re</a:t>
          </a:r>
          <a:r>
            <a:rPr lang="cs-CZ" dirty="0"/>
            <a:t> not </a:t>
          </a:r>
          <a:r>
            <a:rPr lang="cs-CZ" dirty="0" err="1"/>
            <a:t>talking</a:t>
          </a:r>
          <a:r>
            <a:rPr lang="cs-CZ" dirty="0"/>
            <a:t> </a:t>
          </a:r>
          <a:r>
            <a:rPr lang="cs-CZ" dirty="0" err="1"/>
            <a:t>about</a:t>
          </a:r>
          <a:r>
            <a:rPr lang="cs-CZ" dirty="0"/>
            <a:t> diversity </a:t>
          </a:r>
          <a:r>
            <a:rPr lang="cs-CZ" dirty="0" err="1"/>
            <a:t>issues</a:t>
          </a:r>
          <a:r>
            <a:rPr lang="cs-CZ" dirty="0"/>
            <a:t>. </a:t>
          </a:r>
          <a:r>
            <a:rPr lang="cs-CZ" dirty="0" err="1"/>
            <a:t>It’s</a:t>
          </a:r>
          <a:r>
            <a:rPr lang="cs-CZ" dirty="0"/>
            <a:t> </a:t>
          </a:r>
          <a:r>
            <a:rPr lang="cs-CZ" dirty="0" err="1"/>
            <a:t>about</a:t>
          </a:r>
          <a:r>
            <a:rPr lang="cs-CZ" dirty="0"/>
            <a:t> </a:t>
          </a:r>
          <a:r>
            <a:rPr lang="cs-CZ" dirty="0" err="1"/>
            <a:t>how</a:t>
          </a:r>
          <a:r>
            <a:rPr lang="cs-CZ" dirty="0"/>
            <a:t> a society </a:t>
          </a:r>
          <a:r>
            <a:rPr lang="cs-CZ" dirty="0" err="1"/>
            <a:t>views</a:t>
          </a:r>
          <a:r>
            <a:rPr lang="cs-CZ" dirty="0"/>
            <a:t> </a:t>
          </a:r>
          <a:r>
            <a:rPr lang="cs-CZ" dirty="0" err="1"/>
            <a:t>traits</a:t>
          </a:r>
          <a:r>
            <a:rPr lang="cs-CZ" dirty="0"/>
            <a:t> </a:t>
          </a:r>
          <a:r>
            <a:rPr lang="cs-CZ" dirty="0" err="1"/>
            <a:t>that</a:t>
          </a:r>
          <a:r>
            <a:rPr lang="cs-CZ" dirty="0"/>
            <a:t> are </a:t>
          </a:r>
          <a:r>
            <a:rPr lang="cs-CZ" dirty="0" err="1"/>
            <a:t>considered</a:t>
          </a:r>
          <a:r>
            <a:rPr lang="cs-CZ" dirty="0"/>
            <a:t> </a:t>
          </a:r>
          <a:r>
            <a:rPr lang="cs-CZ" dirty="0" err="1"/>
            <a:t>masculine</a:t>
          </a:r>
          <a:r>
            <a:rPr lang="cs-CZ" dirty="0"/>
            <a:t> </a:t>
          </a:r>
          <a:r>
            <a:rPr lang="cs-CZ" dirty="0" err="1"/>
            <a:t>or</a:t>
          </a:r>
          <a:r>
            <a:rPr lang="cs-CZ" dirty="0"/>
            <a:t> </a:t>
          </a:r>
          <a:r>
            <a:rPr lang="cs-CZ" dirty="0" err="1"/>
            <a:t>feminine</a:t>
          </a:r>
          <a:r>
            <a:rPr lang="cs-CZ" dirty="0"/>
            <a:t>.</a:t>
          </a:r>
          <a:endParaRPr lang="en-US" dirty="0"/>
        </a:p>
      </dgm:t>
    </dgm:pt>
    <dgm:pt modelId="{ED7DFA2F-0F16-4566-ABE0-FB646A0EE9E2}" type="parTrans" cxnId="{0CEEBA68-351D-43F0-BE4E-311001150702}">
      <dgm:prSet/>
      <dgm:spPr/>
      <dgm:t>
        <a:bodyPr/>
        <a:lstStyle/>
        <a:p>
          <a:endParaRPr lang="en-US"/>
        </a:p>
      </dgm:t>
    </dgm:pt>
    <dgm:pt modelId="{6D4498AC-EC6A-4726-95D8-378BF8E48E16}" type="sibTrans" cxnId="{0CEEBA68-351D-43F0-BE4E-311001150702}">
      <dgm:prSet/>
      <dgm:spPr/>
      <dgm:t>
        <a:bodyPr/>
        <a:lstStyle/>
        <a:p>
          <a:endParaRPr lang="en-US"/>
        </a:p>
      </dgm:t>
    </dgm:pt>
    <dgm:pt modelId="{D7BA3DB9-FC9C-4E07-9A85-DE652E904575}">
      <dgm:prSet/>
      <dgm:spPr/>
      <dgm:t>
        <a:bodyPr/>
        <a:lstStyle/>
        <a:p>
          <a:r>
            <a:rPr lang="cs-CZ" dirty="0"/>
            <a:t>A </a:t>
          </a:r>
          <a:r>
            <a:rPr lang="cs-CZ" dirty="0" err="1"/>
            <a:t>h</a:t>
          </a:r>
          <a:r>
            <a:rPr lang="cs-CZ" b="1" dirty="0" err="1"/>
            <a:t>igh</a:t>
          </a:r>
          <a:r>
            <a:rPr lang="cs-CZ" b="1" dirty="0"/>
            <a:t> MAS</a:t>
          </a:r>
          <a:r>
            <a:rPr lang="cs-CZ" dirty="0"/>
            <a:t> </a:t>
          </a:r>
          <a:r>
            <a:rPr lang="cs-CZ" dirty="0" err="1"/>
            <a:t>ranking</a:t>
          </a:r>
          <a:r>
            <a:rPr lang="cs-CZ" dirty="0"/>
            <a:t> - </a:t>
          </a:r>
          <a:r>
            <a:rPr lang="cs-CZ" dirty="0" err="1"/>
            <a:t>achievement</a:t>
          </a:r>
          <a:r>
            <a:rPr lang="cs-CZ" dirty="0"/>
            <a:t>, </a:t>
          </a:r>
          <a:r>
            <a:rPr lang="cs-CZ" dirty="0" err="1"/>
            <a:t>heroism</a:t>
          </a:r>
          <a:r>
            <a:rPr lang="cs-CZ" dirty="0"/>
            <a:t>, </a:t>
          </a:r>
          <a:r>
            <a:rPr lang="cs-CZ" dirty="0" err="1"/>
            <a:t>money</a:t>
          </a:r>
          <a:r>
            <a:rPr lang="cs-CZ" dirty="0"/>
            <a:t>, </a:t>
          </a:r>
          <a:r>
            <a:rPr lang="cs-CZ" dirty="0" err="1"/>
            <a:t>assertiveness</a:t>
          </a:r>
          <a:r>
            <a:rPr lang="cs-CZ" dirty="0"/>
            <a:t> and </a:t>
          </a:r>
          <a:r>
            <a:rPr lang="cs-CZ" dirty="0" err="1"/>
            <a:t>material</a:t>
          </a:r>
          <a:r>
            <a:rPr lang="cs-CZ" dirty="0"/>
            <a:t> </a:t>
          </a:r>
          <a:r>
            <a:rPr lang="cs-CZ" dirty="0" err="1"/>
            <a:t>rewards</a:t>
          </a:r>
          <a:r>
            <a:rPr lang="cs-CZ" dirty="0"/>
            <a:t> </a:t>
          </a:r>
          <a:r>
            <a:rPr lang="cs-CZ" dirty="0" err="1"/>
            <a:t>for</a:t>
          </a:r>
          <a:r>
            <a:rPr lang="cs-CZ" dirty="0"/>
            <a:t> </a:t>
          </a:r>
          <a:r>
            <a:rPr lang="cs-CZ" dirty="0" err="1"/>
            <a:t>success</a:t>
          </a:r>
          <a:r>
            <a:rPr lang="cs-CZ" dirty="0"/>
            <a:t>, </a:t>
          </a:r>
          <a:r>
            <a:rPr lang="cs-CZ" dirty="0" err="1"/>
            <a:t>showing</a:t>
          </a:r>
          <a:r>
            <a:rPr lang="cs-CZ" dirty="0"/>
            <a:t> </a:t>
          </a:r>
          <a:r>
            <a:rPr lang="cs-CZ" dirty="0" err="1"/>
            <a:t>off</a:t>
          </a:r>
          <a:r>
            <a:rPr lang="cs-CZ" dirty="0"/>
            <a:t> </a:t>
          </a:r>
          <a:r>
            <a:rPr lang="cs-CZ" dirty="0" err="1"/>
            <a:t>possessions</a:t>
          </a:r>
          <a:r>
            <a:rPr lang="cs-CZ" dirty="0"/>
            <a:t>; </a:t>
          </a:r>
          <a:r>
            <a:rPr lang="cs-CZ" dirty="0" err="1"/>
            <a:t>competition</a:t>
          </a:r>
          <a:endParaRPr lang="en-US" dirty="0"/>
        </a:p>
      </dgm:t>
    </dgm:pt>
    <dgm:pt modelId="{CEBDDD46-62D7-43E4-8462-48FC4D6A04C7}" type="parTrans" cxnId="{F0DFCCAC-3C80-42FC-9101-B9F413835BAE}">
      <dgm:prSet/>
      <dgm:spPr/>
      <dgm:t>
        <a:bodyPr/>
        <a:lstStyle/>
        <a:p>
          <a:endParaRPr lang="en-US"/>
        </a:p>
      </dgm:t>
    </dgm:pt>
    <dgm:pt modelId="{27DB605D-A575-4F56-B7D9-D638921139C9}" type="sibTrans" cxnId="{F0DFCCAC-3C80-42FC-9101-B9F413835BAE}">
      <dgm:prSet/>
      <dgm:spPr/>
      <dgm:t>
        <a:bodyPr/>
        <a:lstStyle/>
        <a:p>
          <a:endParaRPr lang="en-US"/>
        </a:p>
      </dgm:t>
    </dgm:pt>
    <dgm:pt modelId="{510A385B-27D5-471D-A628-0215FC3CDF48}">
      <dgm:prSet/>
      <dgm:spPr/>
      <dgm:t>
        <a:bodyPr/>
        <a:lstStyle/>
        <a:p>
          <a:r>
            <a:rPr lang="cs-CZ" dirty="0"/>
            <a:t>A </a:t>
          </a:r>
          <a:r>
            <a:rPr lang="cs-CZ" dirty="0" err="1"/>
            <a:t>l</a:t>
          </a:r>
          <a:r>
            <a:rPr lang="cs-CZ" b="1" dirty="0" err="1"/>
            <a:t>ow</a:t>
          </a:r>
          <a:r>
            <a:rPr lang="cs-CZ" b="1" dirty="0"/>
            <a:t> MAS</a:t>
          </a:r>
          <a:r>
            <a:rPr lang="cs-CZ" dirty="0"/>
            <a:t> </a:t>
          </a:r>
          <a:r>
            <a:rPr lang="cs-CZ" dirty="0" err="1"/>
            <a:t>ranking</a:t>
          </a:r>
          <a:r>
            <a:rPr lang="cs-CZ" dirty="0"/>
            <a:t> – </a:t>
          </a:r>
          <a:r>
            <a:rPr lang="cs-CZ" dirty="0" err="1"/>
            <a:t>cooperation</a:t>
          </a:r>
          <a:r>
            <a:rPr lang="cs-CZ" dirty="0"/>
            <a:t>, </a:t>
          </a:r>
          <a:r>
            <a:rPr lang="cs-CZ" dirty="0" err="1"/>
            <a:t>modesty</a:t>
          </a:r>
          <a:r>
            <a:rPr lang="cs-CZ" dirty="0"/>
            <a:t>, </a:t>
          </a:r>
          <a:r>
            <a:rPr lang="cs-CZ" dirty="0" err="1"/>
            <a:t>caring</a:t>
          </a:r>
          <a:r>
            <a:rPr lang="cs-CZ" dirty="0"/>
            <a:t> </a:t>
          </a:r>
          <a:r>
            <a:rPr lang="cs-CZ" dirty="0" err="1"/>
            <a:t>for</a:t>
          </a:r>
          <a:r>
            <a:rPr lang="cs-CZ" dirty="0"/>
            <a:t> </a:t>
          </a:r>
          <a:r>
            <a:rPr lang="cs-CZ" dirty="0" err="1"/>
            <a:t>the</a:t>
          </a:r>
          <a:r>
            <a:rPr lang="cs-CZ" dirty="0"/>
            <a:t> </a:t>
          </a:r>
          <a:r>
            <a:rPr lang="cs-CZ" dirty="0" err="1"/>
            <a:t>weak</a:t>
          </a:r>
          <a:r>
            <a:rPr lang="cs-CZ" dirty="0"/>
            <a:t> and </a:t>
          </a:r>
          <a:r>
            <a:rPr lang="cs-CZ" dirty="0" err="1"/>
            <a:t>quality</a:t>
          </a:r>
          <a:r>
            <a:rPr lang="cs-CZ" dirty="0"/>
            <a:t> </a:t>
          </a:r>
          <a:r>
            <a:rPr lang="cs-CZ" dirty="0" err="1"/>
            <a:t>of</a:t>
          </a:r>
          <a:r>
            <a:rPr lang="cs-CZ" dirty="0"/>
            <a:t> </a:t>
          </a:r>
          <a:r>
            <a:rPr lang="cs-CZ" dirty="0" err="1"/>
            <a:t>life</a:t>
          </a:r>
          <a:r>
            <a:rPr lang="cs-CZ" dirty="0"/>
            <a:t>; </a:t>
          </a:r>
          <a:r>
            <a:rPr lang="cs-CZ" dirty="0" err="1"/>
            <a:t>consensus</a:t>
          </a:r>
          <a:endParaRPr lang="en-US" dirty="0"/>
        </a:p>
      </dgm:t>
    </dgm:pt>
    <dgm:pt modelId="{F1A5FC8F-D6DB-4DB9-93E5-065AA038FE13}" type="parTrans" cxnId="{97B580B5-7C40-442E-AB64-EA3D258910A7}">
      <dgm:prSet/>
      <dgm:spPr/>
      <dgm:t>
        <a:bodyPr/>
        <a:lstStyle/>
        <a:p>
          <a:endParaRPr lang="en-US"/>
        </a:p>
      </dgm:t>
    </dgm:pt>
    <dgm:pt modelId="{6060801A-CCEC-45C7-A226-62947C2C2657}" type="sibTrans" cxnId="{97B580B5-7C40-442E-AB64-EA3D258910A7}">
      <dgm:prSet/>
      <dgm:spPr/>
      <dgm:t>
        <a:bodyPr/>
        <a:lstStyle/>
        <a:p>
          <a:endParaRPr lang="en-US"/>
        </a:p>
      </dgm:t>
    </dgm:pt>
    <dgm:pt modelId="{57514503-CFB0-0947-A703-133E91787BEE}" type="pres">
      <dgm:prSet presAssocID="{284B3C1C-E784-47EB-AA8D-080BAA4DE9AF}" presName="vert0" presStyleCnt="0">
        <dgm:presLayoutVars>
          <dgm:dir/>
          <dgm:animOne val="branch"/>
          <dgm:animLvl val="lvl"/>
        </dgm:presLayoutVars>
      </dgm:prSet>
      <dgm:spPr/>
    </dgm:pt>
    <dgm:pt modelId="{9D04B15C-31AE-FB49-B9DA-477EEFF08A48}" type="pres">
      <dgm:prSet presAssocID="{0C270555-694E-4908-B227-29034003327A}" presName="thickLine" presStyleLbl="alignNode1" presStyleIdx="0" presStyleCnt="4"/>
      <dgm:spPr/>
    </dgm:pt>
    <dgm:pt modelId="{CC37DDD3-E118-AF4B-B5C8-CC59DD5D13E5}" type="pres">
      <dgm:prSet presAssocID="{0C270555-694E-4908-B227-29034003327A}" presName="horz1" presStyleCnt="0"/>
      <dgm:spPr/>
    </dgm:pt>
    <dgm:pt modelId="{30D0A309-9950-D44F-B4DF-51CE12F7D8AE}" type="pres">
      <dgm:prSet presAssocID="{0C270555-694E-4908-B227-29034003327A}" presName="tx1" presStyleLbl="revTx" presStyleIdx="0" presStyleCnt="4"/>
      <dgm:spPr/>
    </dgm:pt>
    <dgm:pt modelId="{B409BD6D-ACFA-6943-949E-9792DE8C11A0}" type="pres">
      <dgm:prSet presAssocID="{0C270555-694E-4908-B227-29034003327A}" presName="vert1" presStyleCnt="0"/>
      <dgm:spPr/>
    </dgm:pt>
    <dgm:pt modelId="{9277330E-8CB2-344E-B570-8D1C5353E1D2}" type="pres">
      <dgm:prSet presAssocID="{D212499C-1D33-4CDD-BCC6-8B5EC5D45762}" presName="thickLine" presStyleLbl="alignNode1" presStyleIdx="1" presStyleCnt="4"/>
      <dgm:spPr/>
    </dgm:pt>
    <dgm:pt modelId="{8F54E34F-44CC-F44D-A686-83D7B626DFAD}" type="pres">
      <dgm:prSet presAssocID="{D212499C-1D33-4CDD-BCC6-8B5EC5D45762}" presName="horz1" presStyleCnt="0"/>
      <dgm:spPr/>
    </dgm:pt>
    <dgm:pt modelId="{60069A87-DB79-9749-BD56-483977A80254}" type="pres">
      <dgm:prSet presAssocID="{D212499C-1D33-4CDD-BCC6-8B5EC5D45762}" presName="tx1" presStyleLbl="revTx" presStyleIdx="1" presStyleCnt="4"/>
      <dgm:spPr/>
    </dgm:pt>
    <dgm:pt modelId="{EEB2488A-B21D-9E43-B833-E015B020FA80}" type="pres">
      <dgm:prSet presAssocID="{D212499C-1D33-4CDD-BCC6-8B5EC5D45762}" presName="vert1" presStyleCnt="0"/>
      <dgm:spPr/>
    </dgm:pt>
    <dgm:pt modelId="{543A9C23-7235-FE4A-B9C4-22C0F0830966}" type="pres">
      <dgm:prSet presAssocID="{D7BA3DB9-FC9C-4E07-9A85-DE652E904575}" presName="thickLine" presStyleLbl="alignNode1" presStyleIdx="2" presStyleCnt="4"/>
      <dgm:spPr/>
    </dgm:pt>
    <dgm:pt modelId="{C02D7EBE-F255-654F-BCC7-2FF8725E4E79}" type="pres">
      <dgm:prSet presAssocID="{D7BA3DB9-FC9C-4E07-9A85-DE652E904575}" presName="horz1" presStyleCnt="0"/>
      <dgm:spPr/>
    </dgm:pt>
    <dgm:pt modelId="{72847BD0-A8DB-AD4B-942F-D9F89EA2FE89}" type="pres">
      <dgm:prSet presAssocID="{D7BA3DB9-FC9C-4E07-9A85-DE652E904575}" presName="tx1" presStyleLbl="revTx" presStyleIdx="2" presStyleCnt="4"/>
      <dgm:spPr/>
    </dgm:pt>
    <dgm:pt modelId="{98164B14-F218-114C-8E18-0D92F9CA8FEB}" type="pres">
      <dgm:prSet presAssocID="{D7BA3DB9-FC9C-4E07-9A85-DE652E904575}" presName="vert1" presStyleCnt="0"/>
      <dgm:spPr/>
    </dgm:pt>
    <dgm:pt modelId="{B0DF2AFF-1C61-8040-80C5-4DEB72BB02EB}" type="pres">
      <dgm:prSet presAssocID="{510A385B-27D5-471D-A628-0215FC3CDF48}" presName="thickLine" presStyleLbl="alignNode1" presStyleIdx="3" presStyleCnt="4"/>
      <dgm:spPr/>
    </dgm:pt>
    <dgm:pt modelId="{F02F1DF4-F54D-CB44-AF28-8CB085661596}" type="pres">
      <dgm:prSet presAssocID="{510A385B-27D5-471D-A628-0215FC3CDF48}" presName="horz1" presStyleCnt="0"/>
      <dgm:spPr/>
    </dgm:pt>
    <dgm:pt modelId="{F8A4D67A-F208-C941-B51B-877F3A71FABD}" type="pres">
      <dgm:prSet presAssocID="{510A385B-27D5-471D-A628-0215FC3CDF48}" presName="tx1" presStyleLbl="revTx" presStyleIdx="3" presStyleCnt="4"/>
      <dgm:spPr/>
    </dgm:pt>
    <dgm:pt modelId="{D61AADDF-803E-0A4F-B9BE-21188E4EE330}" type="pres">
      <dgm:prSet presAssocID="{510A385B-27D5-471D-A628-0215FC3CDF48}" presName="vert1" presStyleCnt="0"/>
      <dgm:spPr/>
    </dgm:pt>
  </dgm:ptLst>
  <dgm:cxnLst>
    <dgm:cxn modelId="{6935E405-6F1B-E941-ADE1-B9138188F6B1}" type="presOf" srcId="{510A385B-27D5-471D-A628-0215FC3CDF48}" destId="{F8A4D67A-F208-C941-B51B-877F3A71FABD}" srcOrd="0" destOrd="0" presId="urn:microsoft.com/office/officeart/2008/layout/LinedList"/>
    <dgm:cxn modelId="{57733B3F-34BC-224D-B285-EBD06BEC9489}" type="presOf" srcId="{0C270555-694E-4908-B227-29034003327A}" destId="{30D0A309-9950-D44F-B4DF-51CE12F7D8AE}" srcOrd="0" destOrd="0" presId="urn:microsoft.com/office/officeart/2008/layout/LinedList"/>
    <dgm:cxn modelId="{5BFABC4F-AB34-3D45-9996-28D2A84F7D5D}" type="presOf" srcId="{D212499C-1D33-4CDD-BCC6-8B5EC5D45762}" destId="{60069A87-DB79-9749-BD56-483977A80254}" srcOrd="0" destOrd="0" presId="urn:microsoft.com/office/officeart/2008/layout/LinedList"/>
    <dgm:cxn modelId="{0CEEBA68-351D-43F0-BE4E-311001150702}" srcId="{284B3C1C-E784-47EB-AA8D-080BAA4DE9AF}" destId="{D212499C-1D33-4CDD-BCC6-8B5EC5D45762}" srcOrd="1" destOrd="0" parTransId="{ED7DFA2F-0F16-4566-ABE0-FB646A0EE9E2}" sibTransId="{6D4498AC-EC6A-4726-95D8-378BF8E48E16}"/>
    <dgm:cxn modelId="{1FDAE39B-58F4-445B-9276-C3A91376898A}" srcId="{284B3C1C-E784-47EB-AA8D-080BAA4DE9AF}" destId="{0C270555-694E-4908-B227-29034003327A}" srcOrd="0" destOrd="0" parTransId="{2B49919B-3BD1-4433-827F-DEDCFE743B0A}" sibTransId="{A3C1E93F-9EC1-4D9E-BF60-F95794A00AC4}"/>
    <dgm:cxn modelId="{F0DFCCAC-3C80-42FC-9101-B9F413835BAE}" srcId="{284B3C1C-E784-47EB-AA8D-080BAA4DE9AF}" destId="{D7BA3DB9-FC9C-4E07-9A85-DE652E904575}" srcOrd="2" destOrd="0" parTransId="{CEBDDD46-62D7-43E4-8462-48FC4D6A04C7}" sibTransId="{27DB605D-A575-4F56-B7D9-D638921139C9}"/>
    <dgm:cxn modelId="{97B580B5-7C40-442E-AB64-EA3D258910A7}" srcId="{284B3C1C-E784-47EB-AA8D-080BAA4DE9AF}" destId="{510A385B-27D5-471D-A628-0215FC3CDF48}" srcOrd="3" destOrd="0" parTransId="{F1A5FC8F-D6DB-4DB9-93E5-065AA038FE13}" sibTransId="{6060801A-CCEC-45C7-A226-62947C2C2657}"/>
    <dgm:cxn modelId="{934404DC-1192-DA4C-92FC-139EBED31493}" type="presOf" srcId="{D7BA3DB9-FC9C-4E07-9A85-DE652E904575}" destId="{72847BD0-A8DB-AD4B-942F-D9F89EA2FE89}" srcOrd="0" destOrd="0" presId="urn:microsoft.com/office/officeart/2008/layout/LinedList"/>
    <dgm:cxn modelId="{1C6957FD-7C77-F248-A746-5BF75CEB2FB6}" type="presOf" srcId="{284B3C1C-E784-47EB-AA8D-080BAA4DE9AF}" destId="{57514503-CFB0-0947-A703-133E91787BEE}" srcOrd="0" destOrd="0" presId="urn:microsoft.com/office/officeart/2008/layout/LinedList"/>
    <dgm:cxn modelId="{2A3640AC-0763-4046-80AA-27E190CACB0C}" type="presParOf" srcId="{57514503-CFB0-0947-A703-133E91787BEE}" destId="{9D04B15C-31AE-FB49-B9DA-477EEFF08A48}" srcOrd="0" destOrd="0" presId="urn:microsoft.com/office/officeart/2008/layout/LinedList"/>
    <dgm:cxn modelId="{AFDAF780-3C10-384B-BBE0-BD5A78DFFA9E}" type="presParOf" srcId="{57514503-CFB0-0947-A703-133E91787BEE}" destId="{CC37DDD3-E118-AF4B-B5C8-CC59DD5D13E5}" srcOrd="1" destOrd="0" presId="urn:microsoft.com/office/officeart/2008/layout/LinedList"/>
    <dgm:cxn modelId="{E2C48187-13E5-FE4E-B53C-E57CC357D9DB}" type="presParOf" srcId="{CC37DDD3-E118-AF4B-B5C8-CC59DD5D13E5}" destId="{30D0A309-9950-D44F-B4DF-51CE12F7D8AE}" srcOrd="0" destOrd="0" presId="urn:microsoft.com/office/officeart/2008/layout/LinedList"/>
    <dgm:cxn modelId="{554A603B-0A33-3744-8548-CA858DF43A1B}" type="presParOf" srcId="{CC37DDD3-E118-AF4B-B5C8-CC59DD5D13E5}" destId="{B409BD6D-ACFA-6943-949E-9792DE8C11A0}" srcOrd="1" destOrd="0" presId="urn:microsoft.com/office/officeart/2008/layout/LinedList"/>
    <dgm:cxn modelId="{6452EF77-96FC-2C4E-95D2-9F676FBA2418}" type="presParOf" srcId="{57514503-CFB0-0947-A703-133E91787BEE}" destId="{9277330E-8CB2-344E-B570-8D1C5353E1D2}" srcOrd="2" destOrd="0" presId="urn:microsoft.com/office/officeart/2008/layout/LinedList"/>
    <dgm:cxn modelId="{C7C91F90-2AA2-394C-BE0C-D83EEFA9E436}" type="presParOf" srcId="{57514503-CFB0-0947-A703-133E91787BEE}" destId="{8F54E34F-44CC-F44D-A686-83D7B626DFAD}" srcOrd="3" destOrd="0" presId="urn:microsoft.com/office/officeart/2008/layout/LinedList"/>
    <dgm:cxn modelId="{026E9CB7-D45D-7B45-91C4-EB947CC47AB4}" type="presParOf" srcId="{8F54E34F-44CC-F44D-A686-83D7B626DFAD}" destId="{60069A87-DB79-9749-BD56-483977A80254}" srcOrd="0" destOrd="0" presId="urn:microsoft.com/office/officeart/2008/layout/LinedList"/>
    <dgm:cxn modelId="{3177FCE2-4941-304C-B79C-B6E29A022CD3}" type="presParOf" srcId="{8F54E34F-44CC-F44D-A686-83D7B626DFAD}" destId="{EEB2488A-B21D-9E43-B833-E015B020FA80}" srcOrd="1" destOrd="0" presId="urn:microsoft.com/office/officeart/2008/layout/LinedList"/>
    <dgm:cxn modelId="{00922CBE-EC74-9A45-98D5-278D0D0487B9}" type="presParOf" srcId="{57514503-CFB0-0947-A703-133E91787BEE}" destId="{543A9C23-7235-FE4A-B9C4-22C0F0830966}" srcOrd="4" destOrd="0" presId="urn:microsoft.com/office/officeart/2008/layout/LinedList"/>
    <dgm:cxn modelId="{899404EB-4133-9542-B1AE-0DD6F28044C4}" type="presParOf" srcId="{57514503-CFB0-0947-A703-133E91787BEE}" destId="{C02D7EBE-F255-654F-BCC7-2FF8725E4E79}" srcOrd="5" destOrd="0" presId="urn:microsoft.com/office/officeart/2008/layout/LinedList"/>
    <dgm:cxn modelId="{2B0CECDC-1C74-A040-8310-322829D074F4}" type="presParOf" srcId="{C02D7EBE-F255-654F-BCC7-2FF8725E4E79}" destId="{72847BD0-A8DB-AD4B-942F-D9F89EA2FE89}" srcOrd="0" destOrd="0" presId="urn:microsoft.com/office/officeart/2008/layout/LinedList"/>
    <dgm:cxn modelId="{5F47B6D2-6C0E-5147-A95A-FFAF38ADD585}" type="presParOf" srcId="{C02D7EBE-F255-654F-BCC7-2FF8725E4E79}" destId="{98164B14-F218-114C-8E18-0D92F9CA8FEB}" srcOrd="1" destOrd="0" presId="urn:microsoft.com/office/officeart/2008/layout/LinedList"/>
    <dgm:cxn modelId="{F246DD39-B787-4541-9F4F-D5E5FEDBF395}" type="presParOf" srcId="{57514503-CFB0-0947-A703-133E91787BEE}" destId="{B0DF2AFF-1C61-8040-80C5-4DEB72BB02EB}" srcOrd="6" destOrd="0" presId="urn:microsoft.com/office/officeart/2008/layout/LinedList"/>
    <dgm:cxn modelId="{FB6AD33D-E302-204D-BEF3-2363787EDFA6}" type="presParOf" srcId="{57514503-CFB0-0947-A703-133E91787BEE}" destId="{F02F1DF4-F54D-CB44-AF28-8CB085661596}" srcOrd="7" destOrd="0" presId="urn:microsoft.com/office/officeart/2008/layout/LinedList"/>
    <dgm:cxn modelId="{46E8BF22-374F-E542-92DD-8835B53F5134}" type="presParOf" srcId="{F02F1DF4-F54D-CB44-AF28-8CB085661596}" destId="{F8A4D67A-F208-C941-B51B-877F3A71FABD}" srcOrd="0" destOrd="0" presId="urn:microsoft.com/office/officeart/2008/layout/LinedList"/>
    <dgm:cxn modelId="{E5A1CDD5-9AB9-8445-B947-29DBCD014578}" type="presParOf" srcId="{F02F1DF4-F54D-CB44-AF28-8CB085661596}" destId="{D61AADDF-803E-0A4F-B9BE-21188E4EE33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046419-858C-4FEC-8130-8EE69C9BB37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B6F1C99-9AD2-4D5B-8928-84F6654C46E0}">
      <dgm:prSet/>
      <dgm:spPr/>
      <dgm:t>
        <a:bodyPr/>
        <a:lstStyle/>
        <a:p>
          <a:r>
            <a:rPr lang="cs-CZ" i="1" dirty="0"/>
            <a:t>MAS – </a:t>
          </a:r>
          <a:r>
            <a:rPr lang="cs-CZ" i="1" dirty="0" err="1"/>
            <a:t>interactive</a:t>
          </a:r>
          <a:r>
            <a:rPr lang="cs-CZ" i="1" dirty="0"/>
            <a:t>, </a:t>
          </a:r>
          <a:r>
            <a:rPr lang="cs-CZ" i="1" dirty="0" err="1"/>
            <a:t>dynamic</a:t>
          </a:r>
          <a:r>
            <a:rPr lang="cs-CZ" i="1" dirty="0"/>
            <a:t> marketing, </a:t>
          </a:r>
          <a:r>
            <a:rPr lang="cs-CZ" i="1" dirty="0" err="1"/>
            <a:t>succes</a:t>
          </a:r>
          <a:r>
            <a:rPr lang="cs-CZ" i="1" dirty="0"/>
            <a:t>, </a:t>
          </a:r>
          <a:r>
            <a:rPr lang="cs-CZ" i="1" dirty="0" err="1"/>
            <a:t>achievement</a:t>
          </a:r>
          <a:r>
            <a:rPr lang="cs-CZ" i="1" dirty="0"/>
            <a:t> (status </a:t>
          </a:r>
          <a:r>
            <a:rPr lang="cs-CZ" i="1" dirty="0" err="1"/>
            <a:t>brands</a:t>
          </a:r>
          <a:r>
            <a:rPr lang="cs-CZ" i="1" dirty="0"/>
            <a:t>), </a:t>
          </a:r>
          <a:r>
            <a:rPr lang="cs-CZ" i="1" dirty="0" err="1"/>
            <a:t>competition</a:t>
          </a:r>
          <a:endParaRPr lang="en-US" dirty="0"/>
        </a:p>
      </dgm:t>
    </dgm:pt>
    <dgm:pt modelId="{DAE87188-3B27-4DA5-BAE3-6BD4344A3593}" type="parTrans" cxnId="{5E06465B-A0B4-4468-8912-E03141C2FA95}">
      <dgm:prSet/>
      <dgm:spPr/>
      <dgm:t>
        <a:bodyPr/>
        <a:lstStyle/>
        <a:p>
          <a:endParaRPr lang="en-US"/>
        </a:p>
      </dgm:t>
    </dgm:pt>
    <dgm:pt modelId="{C782F6C6-3CFE-4600-B4F1-D584C5935135}" type="sibTrans" cxnId="{5E06465B-A0B4-4468-8912-E03141C2FA95}">
      <dgm:prSet/>
      <dgm:spPr/>
      <dgm:t>
        <a:bodyPr/>
        <a:lstStyle/>
        <a:p>
          <a:endParaRPr lang="en-US"/>
        </a:p>
      </dgm:t>
    </dgm:pt>
    <dgm:pt modelId="{2DA07F01-2C48-45E5-81E3-B94653D86367}">
      <dgm:prSet/>
      <dgm:spPr/>
      <dgm:t>
        <a:bodyPr/>
        <a:lstStyle/>
        <a:p>
          <a:r>
            <a:rPr lang="cs-CZ" i="1" dirty="0"/>
            <a:t>FEM – </a:t>
          </a:r>
          <a:r>
            <a:rPr lang="cs-CZ" i="1" dirty="0" err="1"/>
            <a:t>colaboration</a:t>
          </a:r>
          <a:r>
            <a:rPr lang="cs-CZ" i="1" dirty="0"/>
            <a:t>, </a:t>
          </a:r>
          <a:r>
            <a:rPr lang="cs-CZ" i="1" dirty="0" err="1"/>
            <a:t>benefits</a:t>
          </a:r>
          <a:r>
            <a:rPr lang="cs-CZ" i="1" dirty="0"/>
            <a:t> </a:t>
          </a:r>
          <a:r>
            <a:rPr lang="cs-CZ" i="1" dirty="0" err="1"/>
            <a:t>of</a:t>
          </a:r>
          <a:r>
            <a:rPr lang="cs-CZ" i="1" dirty="0"/>
            <a:t> society, </a:t>
          </a:r>
          <a:r>
            <a:rPr lang="cs-CZ" i="1" dirty="0" err="1"/>
            <a:t>quality</a:t>
          </a:r>
          <a:r>
            <a:rPr lang="cs-CZ" i="1" dirty="0"/>
            <a:t> </a:t>
          </a:r>
          <a:r>
            <a:rPr lang="cs-CZ" i="1" dirty="0" err="1"/>
            <a:t>of</a:t>
          </a:r>
          <a:r>
            <a:rPr lang="cs-CZ" i="1" dirty="0"/>
            <a:t> </a:t>
          </a:r>
          <a:r>
            <a:rPr lang="cs-CZ" i="1" dirty="0" err="1"/>
            <a:t>social</a:t>
          </a:r>
          <a:r>
            <a:rPr lang="cs-CZ" i="1" dirty="0"/>
            <a:t> </a:t>
          </a:r>
          <a:r>
            <a:rPr lang="cs-CZ" i="1" dirty="0" err="1"/>
            <a:t>life</a:t>
          </a:r>
          <a:r>
            <a:rPr lang="cs-CZ" i="1" dirty="0"/>
            <a:t>, </a:t>
          </a:r>
          <a:r>
            <a:rPr lang="cs-CZ" i="1" dirty="0" err="1"/>
            <a:t>esthetic</a:t>
          </a:r>
          <a:r>
            <a:rPr lang="cs-CZ" i="1" dirty="0"/>
            <a:t> </a:t>
          </a:r>
          <a:r>
            <a:rPr lang="cs-CZ" i="1" dirty="0" err="1"/>
            <a:t>pleasure</a:t>
          </a:r>
          <a:endParaRPr lang="en-US" dirty="0"/>
        </a:p>
      </dgm:t>
    </dgm:pt>
    <dgm:pt modelId="{BAF1E3D8-B20A-4BA4-B4AE-68E9C5BC3A12}" type="parTrans" cxnId="{002A9431-DCAA-478C-92D4-E39105D0A686}">
      <dgm:prSet/>
      <dgm:spPr/>
      <dgm:t>
        <a:bodyPr/>
        <a:lstStyle/>
        <a:p>
          <a:endParaRPr lang="en-US"/>
        </a:p>
      </dgm:t>
    </dgm:pt>
    <dgm:pt modelId="{585120E8-A103-4C2B-BF8F-C9C6614E01CB}" type="sibTrans" cxnId="{002A9431-DCAA-478C-92D4-E39105D0A686}">
      <dgm:prSet/>
      <dgm:spPr/>
      <dgm:t>
        <a:bodyPr/>
        <a:lstStyle/>
        <a:p>
          <a:endParaRPr lang="en-US"/>
        </a:p>
      </dgm:t>
    </dgm:pt>
    <dgm:pt modelId="{2B08C6C9-5C9C-4E02-8511-3B3FE1580E9D}">
      <dgm:prSet/>
      <dgm:spPr/>
      <dgm:t>
        <a:bodyPr/>
        <a:lstStyle/>
        <a:p>
          <a:r>
            <a:rPr lang="cs-CZ" i="1" dirty="0" err="1"/>
            <a:t>Prestigious</a:t>
          </a:r>
          <a:r>
            <a:rPr lang="cs-CZ" i="1" dirty="0"/>
            <a:t> </a:t>
          </a:r>
          <a:r>
            <a:rPr lang="cs-CZ" i="1" dirty="0" err="1"/>
            <a:t>x</a:t>
          </a:r>
          <a:r>
            <a:rPr lang="cs-CZ" i="1" dirty="0"/>
            <a:t> </a:t>
          </a:r>
          <a:r>
            <a:rPr lang="cs-CZ" i="1" dirty="0" err="1"/>
            <a:t>caring</a:t>
          </a:r>
          <a:r>
            <a:rPr lang="cs-CZ" i="1" dirty="0"/>
            <a:t> positioning</a:t>
          </a:r>
          <a:endParaRPr lang="en-US" dirty="0"/>
        </a:p>
      </dgm:t>
    </dgm:pt>
    <dgm:pt modelId="{5CF43BC8-80FD-42B6-864C-9BEFC837E9F2}" type="parTrans" cxnId="{D97B7FDE-6436-4531-B745-C6879F409EB3}">
      <dgm:prSet/>
      <dgm:spPr/>
      <dgm:t>
        <a:bodyPr/>
        <a:lstStyle/>
        <a:p>
          <a:endParaRPr lang="en-US"/>
        </a:p>
      </dgm:t>
    </dgm:pt>
    <dgm:pt modelId="{2890129F-4A47-461D-909E-A0A9A6EC0F22}" type="sibTrans" cxnId="{D97B7FDE-6436-4531-B745-C6879F409EB3}">
      <dgm:prSet/>
      <dgm:spPr/>
      <dgm:t>
        <a:bodyPr/>
        <a:lstStyle/>
        <a:p>
          <a:endParaRPr lang="en-US"/>
        </a:p>
      </dgm:t>
    </dgm:pt>
    <dgm:pt modelId="{CA4396C7-4DD9-48B9-B321-8735C34FDA7A}">
      <dgm:prSet/>
      <dgm:spPr/>
      <dgm:t>
        <a:bodyPr/>
        <a:lstStyle/>
        <a:p>
          <a:r>
            <a:rPr lang="cs-CZ" i="1" dirty="0" err="1"/>
            <a:t>Products</a:t>
          </a:r>
          <a:r>
            <a:rPr lang="cs-CZ" i="1" dirty="0"/>
            <a:t> </a:t>
          </a:r>
          <a:r>
            <a:rPr lang="cs-CZ" i="1" dirty="0" err="1"/>
            <a:t>for</a:t>
          </a:r>
          <a:r>
            <a:rPr lang="cs-CZ" i="1" dirty="0"/>
            <a:t> </a:t>
          </a:r>
          <a:r>
            <a:rPr lang="cs-CZ" i="1" dirty="0" err="1"/>
            <a:t>men</a:t>
          </a:r>
          <a:r>
            <a:rPr lang="cs-CZ" i="1" dirty="0"/>
            <a:t> </a:t>
          </a:r>
          <a:r>
            <a:rPr lang="cs-CZ" i="1" dirty="0" err="1"/>
            <a:t>x</a:t>
          </a:r>
          <a:r>
            <a:rPr lang="cs-CZ" i="1" dirty="0"/>
            <a:t> </a:t>
          </a:r>
          <a:r>
            <a:rPr lang="cs-CZ" i="1" dirty="0" err="1"/>
            <a:t>women</a:t>
          </a:r>
          <a:r>
            <a:rPr lang="cs-CZ" i="1" dirty="0"/>
            <a:t> </a:t>
          </a:r>
          <a:r>
            <a:rPr lang="cs-CZ" i="1" dirty="0" err="1"/>
            <a:t>x</a:t>
          </a:r>
          <a:r>
            <a:rPr lang="cs-CZ" i="1" dirty="0"/>
            <a:t> </a:t>
          </a:r>
          <a:r>
            <a:rPr lang="cs-CZ" i="1" dirty="0" err="1"/>
            <a:t>family</a:t>
          </a:r>
          <a:r>
            <a:rPr lang="cs-CZ" i="1" dirty="0"/>
            <a:t>, gender-</a:t>
          </a:r>
          <a:r>
            <a:rPr lang="cs-CZ" i="1" dirty="0" err="1"/>
            <a:t>oriented</a:t>
          </a:r>
          <a:r>
            <a:rPr lang="cs-CZ" i="1" dirty="0"/>
            <a:t> </a:t>
          </a:r>
          <a:r>
            <a:rPr lang="cs-CZ" i="1" dirty="0" err="1"/>
            <a:t>promotion</a:t>
          </a:r>
          <a:endParaRPr lang="en-US" dirty="0"/>
        </a:p>
      </dgm:t>
    </dgm:pt>
    <dgm:pt modelId="{0867F107-D828-411F-95BC-368E59403FBD}" type="parTrans" cxnId="{3E638C5B-954A-4DE7-99D3-4B5342B76F54}">
      <dgm:prSet/>
      <dgm:spPr/>
      <dgm:t>
        <a:bodyPr/>
        <a:lstStyle/>
        <a:p>
          <a:endParaRPr lang="en-US"/>
        </a:p>
      </dgm:t>
    </dgm:pt>
    <dgm:pt modelId="{DC3AA736-4A38-4D2C-90F2-725C3603BB5F}" type="sibTrans" cxnId="{3E638C5B-954A-4DE7-99D3-4B5342B76F54}">
      <dgm:prSet/>
      <dgm:spPr/>
      <dgm:t>
        <a:bodyPr/>
        <a:lstStyle/>
        <a:p>
          <a:endParaRPr lang="en-US"/>
        </a:p>
      </dgm:t>
    </dgm:pt>
    <dgm:pt modelId="{7F405D9C-99DC-0747-B7C2-71C4053A7EBB}" type="pres">
      <dgm:prSet presAssocID="{EA046419-858C-4FEC-8130-8EE69C9BB37D}" presName="vert0" presStyleCnt="0">
        <dgm:presLayoutVars>
          <dgm:dir/>
          <dgm:animOne val="branch"/>
          <dgm:animLvl val="lvl"/>
        </dgm:presLayoutVars>
      </dgm:prSet>
      <dgm:spPr/>
    </dgm:pt>
    <dgm:pt modelId="{8AAC0CBF-890F-7B45-8229-8D0F3002650B}" type="pres">
      <dgm:prSet presAssocID="{6B6F1C99-9AD2-4D5B-8928-84F6654C46E0}" presName="thickLine" presStyleLbl="alignNode1" presStyleIdx="0" presStyleCnt="4"/>
      <dgm:spPr/>
    </dgm:pt>
    <dgm:pt modelId="{9174F0EC-EF24-DE4E-8D31-B1D20E28DBDA}" type="pres">
      <dgm:prSet presAssocID="{6B6F1C99-9AD2-4D5B-8928-84F6654C46E0}" presName="horz1" presStyleCnt="0"/>
      <dgm:spPr/>
    </dgm:pt>
    <dgm:pt modelId="{5AD33D72-24BE-1C46-8B8D-46D0C8209FF1}" type="pres">
      <dgm:prSet presAssocID="{6B6F1C99-9AD2-4D5B-8928-84F6654C46E0}" presName="tx1" presStyleLbl="revTx" presStyleIdx="0" presStyleCnt="4"/>
      <dgm:spPr/>
    </dgm:pt>
    <dgm:pt modelId="{F263B231-B516-014B-8076-C350CAFF2EA1}" type="pres">
      <dgm:prSet presAssocID="{6B6F1C99-9AD2-4D5B-8928-84F6654C46E0}" presName="vert1" presStyleCnt="0"/>
      <dgm:spPr/>
    </dgm:pt>
    <dgm:pt modelId="{FD362EF7-FBAE-8746-9057-17A7377BEDED}" type="pres">
      <dgm:prSet presAssocID="{2DA07F01-2C48-45E5-81E3-B94653D86367}" presName="thickLine" presStyleLbl="alignNode1" presStyleIdx="1" presStyleCnt="4"/>
      <dgm:spPr/>
    </dgm:pt>
    <dgm:pt modelId="{7BE2458A-E027-CD4A-82FC-1FDF21986ED0}" type="pres">
      <dgm:prSet presAssocID="{2DA07F01-2C48-45E5-81E3-B94653D86367}" presName="horz1" presStyleCnt="0"/>
      <dgm:spPr/>
    </dgm:pt>
    <dgm:pt modelId="{BF83F996-7EB8-5941-BEF1-973BAF95D948}" type="pres">
      <dgm:prSet presAssocID="{2DA07F01-2C48-45E5-81E3-B94653D86367}" presName="tx1" presStyleLbl="revTx" presStyleIdx="1" presStyleCnt="4"/>
      <dgm:spPr/>
    </dgm:pt>
    <dgm:pt modelId="{8D340414-20C2-A748-9B04-A5EBC3E0AD29}" type="pres">
      <dgm:prSet presAssocID="{2DA07F01-2C48-45E5-81E3-B94653D86367}" presName="vert1" presStyleCnt="0"/>
      <dgm:spPr/>
    </dgm:pt>
    <dgm:pt modelId="{FB365AD6-26D1-844D-A860-A911114554EB}" type="pres">
      <dgm:prSet presAssocID="{2B08C6C9-5C9C-4E02-8511-3B3FE1580E9D}" presName="thickLine" presStyleLbl="alignNode1" presStyleIdx="2" presStyleCnt="4"/>
      <dgm:spPr/>
    </dgm:pt>
    <dgm:pt modelId="{CB791744-5C76-DD4B-AD2A-4970ED2102C4}" type="pres">
      <dgm:prSet presAssocID="{2B08C6C9-5C9C-4E02-8511-3B3FE1580E9D}" presName="horz1" presStyleCnt="0"/>
      <dgm:spPr/>
    </dgm:pt>
    <dgm:pt modelId="{A859E23D-5B3D-BB4F-A647-F4C5AE6D91B4}" type="pres">
      <dgm:prSet presAssocID="{2B08C6C9-5C9C-4E02-8511-3B3FE1580E9D}" presName="tx1" presStyleLbl="revTx" presStyleIdx="2" presStyleCnt="4"/>
      <dgm:spPr/>
    </dgm:pt>
    <dgm:pt modelId="{D4BCFB75-FBDE-8E4B-8042-FE98475EB9A3}" type="pres">
      <dgm:prSet presAssocID="{2B08C6C9-5C9C-4E02-8511-3B3FE1580E9D}" presName="vert1" presStyleCnt="0"/>
      <dgm:spPr/>
    </dgm:pt>
    <dgm:pt modelId="{07E9849A-CBFC-4F47-86C4-5CFEB09EB16C}" type="pres">
      <dgm:prSet presAssocID="{CA4396C7-4DD9-48B9-B321-8735C34FDA7A}" presName="thickLine" presStyleLbl="alignNode1" presStyleIdx="3" presStyleCnt="4"/>
      <dgm:spPr/>
    </dgm:pt>
    <dgm:pt modelId="{D79A333A-C364-CD49-9D1C-79B6E542B5DB}" type="pres">
      <dgm:prSet presAssocID="{CA4396C7-4DD9-48B9-B321-8735C34FDA7A}" presName="horz1" presStyleCnt="0"/>
      <dgm:spPr/>
    </dgm:pt>
    <dgm:pt modelId="{2A755152-8B94-4B4E-B970-E22E8D8CAA34}" type="pres">
      <dgm:prSet presAssocID="{CA4396C7-4DD9-48B9-B321-8735C34FDA7A}" presName="tx1" presStyleLbl="revTx" presStyleIdx="3" presStyleCnt="4"/>
      <dgm:spPr/>
    </dgm:pt>
    <dgm:pt modelId="{A999EB4A-10AF-8D45-AE2D-74717A07D4FA}" type="pres">
      <dgm:prSet presAssocID="{CA4396C7-4DD9-48B9-B321-8735C34FDA7A}" presName="vert1" presStyleCnt="0"/>
      <dgm:spPr/>
    </dgm:pt>
  </dgm:ptLst>
  <dgm:cxnLst>
    <dgm:cxn modelId="{0EBDD216-BAAB-0943-AC85-4D0E87FEBE2F}" type="presOf" srcId="{EA046419-858C-4FEC-8130-8EE69C9BB37D}" destId="{7F405D9C-99DC-0747-B7C2-71C4053A7EBB}" srcOrd="0" destOrd="0" presId="urn:microsoft.com/office/officeart/2008/layout/LinedList"/>
    <dgm:cxn modelId="{2BEAA628-625A-CD4E-975E-94895877E805}" type="presOf" srcId="{2DA07F01-2C48-45E5-81E3-B94653D86367}" destId="{BF83F996-7EB8-5941-BEF1-973BAF95D948}" srcOrd="0" destOrd="0" presId="urn:microsoft.com/office/officeart/2008/layout/LinedList"/>
    <dgm:cxn modelId="{5C51772E-A141-164F-AA13-12D918BB2F1C}" type="presOf" srcId="{CA4396C7-4DD9-48B9-B321-8735C34FDA7A}" destId="{2A755152-8B94-4B4E-B970-E22E8D8CAA34}" srcOrd="0" destOrd="0" presId="urn:microsoft.com/office/officeart/2008/layout/LinedList"/>
    <dgm:cxn modelId="{002A9431-DCAA-478C-92D4-E39105D0A686}" srcId="{EA046419-858C-4FEC-8130-8EE69C9BB37D}" destId="{2DA07F01-2C48-45E5-81E3-B94653D86367}" srcOrd="1" destOrd="0" parTransId="{BAF1E3D8-B20A-4BA4-B4AE-68E9C5BC3A12}" sibTransId="{585120E8-A103-4C2B-BF8F-C9C6614E01CB}"/>
    <dgm:cxn modelId="{5E06465B-A0B4-4468-8912-E03141C2FA95}" srcId="{EA046419-858C-4FEC-8130-8EE69C9BB37D}" destId="{6B6F1C99-9AD2-4D5B-8928-84F6654C46E0}" srcOrd="0" destOrd="0" parTransId="{DAE87188-3B27-4DA5-BAE3-6BD4344A3593}" sibTransId="{C782F6C6-3CFE-4600-B4F1-D584C5935135}"/>
    <dgm:cxn modelId="{3E638C5B-954A-4DE7-99D3-4B5342B76F54}" srcId="{EA046419-858C-4FEC-8130-8EE69C9BB37D}" destId="{CA4396C7-4DD9-48B9-B321-8735C34FDA7A}" srcOrd="3" destOrd="0" parTransId="{0867F107-D828-411F-95BC-368E59403FBD}" sibTransId="{DC3AA736-4A38-4D2C-90F2-725C3603BB5F}"/>
    <dgm:cxn modelId="{FF145BBE-3C6F-E54A-B8BF-8367463DD9CE}" type="presOf" srcId="{6B6F1C99-9AD2-4D5B-8928-84F6654C46E0}" destId="{5AD33D72-24BE-1C46-8B8D-46D0C8209FF1}" srcOrd="0" destOrd="0" presId="urn:microsoft.com/office/officeart/2008/layout/LinedList"/>
    <dgm:cxn modelId="{C2C93BD9-D075-C441-BA35-F847F3A1DB93}" type="presOf" srcId="{2B08C6C9-5C9C-4E02-8511-3B3FE1580E9D}" destId="{A859E23D-5B3D-BB4F-A647-F4C5AE6D91B4}" srcOrd="0" destOrd="0" presId="urn:microsoft.com/office/officeart/2008/layout/LinedList"/>
    <dgm:cxn modelId="{D97B7FDE-6436-4531-B745-C6879F409EB3}" srcId="{EA046419-858C-4FEC-8130-8EE69C9BB37D}" destId="{2B08C6C9-5C9C-4E02-8511-3B3FE1580E9D}" srcOrd="2" destOrd="0" parTransId="{5CF43BC8-80FD-42B6-864C-9BEFC837E9F2}" sibTransId="{2890129F-4A47-461D-909E-A0A9A6EC0F22}"/>
    <dgm:cxn modelId="{DB8F479D-402A-EF44-B77C-3BA28C3715F6}" type="presParOf" srcId="{7F405D9C-99DC-0747-B7C2-71C4053A7EBB}" destId="{8AAC0CBF-890F-7B45-8229-8D0F3002650B}" srcOrd="0" destOrd="0" presId="urn:microsoft.com/office/officeart/2008/layout/LinedList"/>
    <dgm:cxn modelId="{F2E76ED9-4E7C-BF44-8673-D0174DE7C1C9}" type="presParOf" srcId="{7F405D9C-99DC-0747-B7C2-71C4053A7EBB}" destId="{9174F0EC-EF24-DE4E-8D31-B1D20E28DBDA}" srcOrd="1" destOrd="0" presId="urn:microsoft.com/office/officeart/2008/layout/LinedList"/>
    <dgm:cxn modelId="{D281A712-66F5-ED44-8870-6B0AAA82F238}" type="presParOf" srcId="{9174F0EC-EF24-DE4E-8D31-B1D20E28DBDA}" destId="{5AD33D72-24BE-1C46-8B8D-46D0C8209FF1}" srcOrd="0" destOrd="0" presId="urn:microsoft.com/office/officeart/2008/layout/LinedList"/>
    <dgm:cxn modelId="{9FE5882D-178C-D746-A555-CF4B9BD784FC}" type="presParOf" srcId="{9174F0EC-EF24-DE4E-8D31-B1D20E28DBDA}" destId="{F263B231-B516-014B-8076-C350CAFF2EA1}" srcOrd="1" destOrd="0" presId="urn:microsoft.com/office/officeart/2008/layout/LinedList"/>
    <dgm:cxn modelId="{0D13332D-B825-CE42-B32A-87C5AA7D7CB0}" type="presParOf" srcId="{7F405D9C-99DC-0747-B7C2-71C4053A7EBB}" destId="{FD362EF7-FBAE-8746-9057-17A7377BEDED}" srcOrd="2" destOrd="0" presId="urn:microsoft.com/office/officeart/2008/layout/LinedList"/>
    <dgm:cxn modelId="{B1C9D6B1-6D02-004D-A322-F199F65C574F}" type="presParOf" srcId="{7F405D9C-99DC-0747-B7C2-71C4053A7EBB}" destId="{7BE2458A-E027-CD4A-82FC-1FDF21986ED0}" srcOrd="3" destOrd="0" presId="urn:microsoft.com/office/officeart/2008/layout/LinedList"/>
    <dgm:cxn modelId="{D1C7D68B-CA94-A147-A2BB-1FA966782570}" type="presParOf" srcId="{7BE2458A-E027-CD4A-82FC-1FDF21986ED0}" destId="{BF83F996-7EB8-5941-BEF1-973BAF95D948}" srcOrd="0" destOrd="0" presId="urn:microsoft.com/office/officeart/2008/layout/LinedList"/>
    <dgm:cxn modelId="{BD85E73E-FF80-AA40-96E8-402D118EB95B}" type="presParOf" srcId="{7BE2458A-E027-CD4A-82FC-1FDF21986ED0}" destId="{8D340414-20C2-A748-9B04-A5EBC3E0AD29}" srcOrd="1" destOrd="0" presId="urn:microsoft.com/office/officeart/2008/layout/LinedList"/>
    <dgm:cxn modelId="{B70B408A-E32F-554D-94C6-D5AA74271E1F}" type="presParOf" srcId="{7F405D9C-99DC-0747-B7C2-71C4053A7EBB}" destId="{FB365AD6-26D1-844D-A860-A911114554EB}" srcOrd="4" destOrd="0" presId="urn:microsoft.com/office/officeart/2008/layout/LinedList"/>
    <dgm:cxn modelId="{A404C0FD-FB3F-7642-979B-4F9DF324FEE5}" type="presParOf" srcId="{7F405D9C-99DC-0747-B7C2-71C4053A7EBB}" destId="{CB791744-5C76-DD4B-AD2A-4970ED2102C4}" srcOrd="5" destOrd="0" presId="urn:microsoft.com/office/officeart/2008/layout/LinedList"/>
    <dgm:cxn modelId="{AB463B54-256F-D849-93B1-A6E866A0F0F3}" type="presParOf" srcId="{CB791744-5C76-DD4B-AD2A-4970ED2102C4}" destId="{A859E23D-5B3D-BB4F-A647-F4C5AE6D91B4}" srcOrd="0" destOrd="0" presId="urn:microsoft.com/office/officeart/2008/layout/LinedList"/>
    <dgm:cxn modelId="{CA105F28-68CE-3F4F-9C7D-D1CC8F7A6387}" type="presParOf" srcId="{CB791744-5C76-DD4B-AD2A-4970ED2102C4}" destId="{D4BCFB75-FBDE-8E4B-8042-FE98475EB9A3}" srcOrd="1" destOrd="0" presId="urn:microsoft.com/office/officeart/2008/layout/LinedList"/>
    <dgm:cxn modelId="{B72A5B3E-093E-7047-A69F-2B27CDF18CB3}" type="presParOf" srcId="{7F405D9C-99DC-0747-B7C2-71C4053A7EBB}" destId="{07E9849A-CBFC-4F47-86C4-5CFEB09EB16C}" srcOrd="6" destOrd="0" presId="urn:microsoft.com/office/officeart/2008/layout/LinedList"/>
    <dgm:cxn modelId="{89E81F1D-B815-054B-8957-675603A4C95C}" type="presParOf" srcId="{7F405D9C-99DC-0747-B7C2-71C4053A7EBB}" destId="{D79A333A-C364-CD49-9D1C-79B6E542B5DB}" srcOrd="7" destOrd="0" presId="urn:microsoft.com/office/officeart/2008/layout/LinedList"/>
    <dgm:cxn modelId="{53E118DC-EC18-2D49-9A02-B72CA139CF09}" type="presParOf" srcId="{D79A333A-C364-CD49-9D1C-79B6E542B5DB}" destId="{2A755152-8B94-4B4E-B970-E22E8D8CAA34}" srcOrd="0" destOrd="0" presId="urn:microsoft.com/office/officeart/2008/layout/LinedList"/>
    <dgm:cxn modelId="{2A19DD8F-A60A-3A49-9F2A-5630FF044A8A}" type="presParOf" srcId="{D79A333A-C364-CD49-9D1C-79B6E542B5DB}" destId="{A999EB4A-10AF-8D45-AE2D-74717A07D4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39EE14-7A19-4F7A-8F01-E6B99C7BDCF1}" type="doc">
      <dgm:prSet loTypeId="urn:microsoft.com/office/officeart/2005/8/layout/vList2" loCatId="list" qsTypeId="urn:microsoft.com/office/officeart/2005/8/quickstyle/simple1" qsCatId="simple" csTypeId="urn:microsoft.com/office/officeart/2005/8/colors/accent5_2" csCatId="accent5"/>
      <dgm:spPr/>
      <dgm:t>
        <a:bodyPr/>
        <a:lstStyle/>
        <a:p>
          <a:endParaRPr lang="en-US"/>
        </a:p>
      </dgm:t>
    </dgm:pt>
    <dgm:pt modelId="{6E2E220A-5B76-4473-92CF-302A42734F39}">
      <dgm:prSet/>
      <dgm:spPr/>
      <dgm:t>
        <a:bodyPr/>
        <a:lstStyle/>
        <a:p>
          <a:r>
            <a:rPr lang="cs-CZ"/>
            <a:t>focuses on the level of tolerance for uncertainty and ambiguity within the society </a:t>
          </a:r>
          <a:endParaRPr lang="en-US"/>
        </a:p>
      </dgm:t>
    </dgm:pt>
    <dgm:pt modelId="{DAF25370-0E15-4292-9020-107D8A1044B8}" type="parTrans" cxnId="{82C4CB3F-86D5-4BA4-8AD9-1034C2D5B3F7}">
      <dgm:prSet/>
      <dgm:spPr/>
      <dgm:t>
        <a:bodyPr/>
        <a:lstStyle/>
        <a:p>
          <a:endParaRPr lang="en-US"/>
        </a:p>
      </dgm:t>
    </dgm:pt>
    <dgm:pt modelId="{6C2258BC-D691-4BB8-BD81-2C8AF13AD864}" type="sibTrans" cxnId="{82C4CB3F-86D5-4BA4-8AD9-1034C2D5B3F7}">
      <dgm:prSet/>
      <dgm:spPr/>
      <dgm:t>
        <a:bodyPr/>
        <a:lstStyle/>
        <a:p>
          <a:endParaRPr lang="en-US"/>
        </a:p>
      </dgm:t>
    </dgm:pt>
    <dgm:pt modelId="{744E3510-3E4C-47EB-A1B5-346B6F4375DE}">
      <dgm:prSet/>
      <dgm:spPr/>
      <dgm:t>
        <a:bodyPr/>
        <a:lstStyle/>
        <a:p>
          <a:r>
            <a:rPr lang="cs-CZ"/>
            <a:t>High UAI - rule-oriented society, trust in experts</a:t>
          </a:r>
          <a:endParaRPr lang="en-US"/>
        </a:p>
      </dgm:t>
    </dgm:pt>
    <dgm:pt modelId="{195B0869-52C2-4014-9559-CF2210DFA155}" type="parTrans" cxnId="{BA954C3F-6378-46A7-B275-4AE91FD67355}">
      <dgm:prSet/>
      <dgm:spPr/>
      <dgm:t>
        <a:bodyPr/>
        <a:lstStyle/>
        <a:p>
          <a:endParaRPr lang="en-US"/>
        </a:p>
      </dgm:t>
    </dgm:pt>
    <dgm:pt modelId="{B0FB76AC-D377-49E8-9389-1C8059668CD1}" type="sibTrans" cxnId="{BA954C3F-6378-46A7-B275-4AE91FD67355}">
      <dgm:prSet/>
      <dgm:spPr/>
      <dgm:t>
        <a:bodyPr/>
        <a:lstStyle/>
        <a:p>
          <a:endParaRPr lang="en-US"/>
        </a:p>
      </dgm:t>
    </dgm:pt>
    <dgm:pt modelId="{8BF25405-96EE-485D-96C1-F8364DD88293}">
      <dgm:prSet/>
      <dgm:spPr/>
      <dgm:t>
        <a:bodyPr/>
        <a:lstStyle/>
        <a:p>
          <a:r>
            <a:rPr lang="cs-CZ"/>
            <a:t>Low UAI - less rule-oriented, accept changes </a:t>
          </a:r>
          <a:endParaRPr lang="en-US"/>
        </a:p>
      </dgm:t>
    </dgm:pt>
    <dgm:pt modelId="{144D90A4-3099-4509-882D-3D89925ABA26}" type="parTrans" cxnId="{42AC3092-0FC5-4C49-8200-47D9C263DB87}">
      <dgm:prSet/>
      <dgm:spPr/>
      <dgm:t>
        <a:bodyPr/>
        <a:lstStyle/>
        <a:p>
          <a:endParaRPr lang="en-US"/>
        </a:p>
      </dgm:t>
    </dgm:pt>
    <dgm:pt modelId="{B778FC62-28AE-44D0-9133-7B3F25347920}" type="sibTrans" cxnId="{42AC3092-0FC5-4C49-8200-47D9C263DB87}">
      <dgm:prSet/>
      <dgm:spPr/>
      <dgm:t>
        <a:bodyPr/>
        <a:lstStyle/>
        <a:p>
          <a:endParaRPr lang="en-US"/>
        </a:p>
      </dgm:t>
    </dgm:pt>
    <dgm:pt modelId="{35FFB872-F296-C04F-BE43-C09C65B26F83}" type="pres">
      <dgm:prSet presAssocID="{DC39EE14-7A19-4F7A-8F01-E6B99C7BDCF1}" presName="linear" presStyleCnt="0">
        <dgm:presLayoutVars>
          <dgm:animLvl val="lvl"/>
          <dgm:resizeHandles val="exact"/>
        </dgm:presLayoutVars>
      </dgm:prSet>
      <dgm:spPr/>
    </dgm:pt>
    <dgm:pt modelId="{EEB03B4F-6D67-C642-9703-187F04180E5E}" type="pres">
      <dgm:prSet presAssocID="{6E2E220A-5B76-4473-92CF-302A42734F39}" presName="parentText" presStyleLbl="node1" presStyleIdx="0" presStyleCnt="3">
        <dgm:presLayoutVars>
          <dgm:chMax val="0"/>
          <dgm:bulletEnabled val="1"/>
        </dgm:presLayoutVars>
      </dgm:prSet>
      <dgm:spPr/>
    </dgm:pt>
    <dgm:pt modelId="{FFC0D0AC-228F-E646-97B2-34048705FED0}" type="pres">
      <dgm:prSet presAssocID="{6C2258BC-D691-4BB8-BD81-2C8AF13AD864}" presName="spacer" presStyleCnt="0"/>
      <dgm:spPr/>
    </dgm:pt>
    <dgm:pt modelId="{691B9BA6-5E53-9241-9280-523AB9558E88}" type="pres">
      <dgm:prSet presAssocID="{744E3510-3E4C-47EB-A1B5-346B6F4375DE}" presName="parentText" presStyleLbl="node1" presStyleIdx="1" presStyleCnt="3">
        <dgm:presLayoutVars>
          <dgm:chMax val="0"/>
          <dgm:bulletEnabled val="1"/>
        </dgm:presLayoutVars>
      </dgm:prSet>
      <dgm:spPr/>
    </dgm:pt>
    <dgm:pt modelId="{1129D325-6E45-184B-89E6-ECD1B3E2B0BF}" type="pres">
      <dgm:prSet presAssocID="{B0FB76AC-D377-49E8-9389-1C8059668CD1}" presName="spacer" presStyleCnt="0"/>
      <dgm:spPr/>
    </dgm:pt>
    <dgm:pt modelId="{108C8D7A-3712-354C-B337-019A647A2F81}" type="pres">
      <dgm:prSet presAssocID="{8BF25405-96EE-485D-96C1-F8364DD88293}" presName="parentText" presStyleLbl="node1" presStyleIdx="2" presStyleCnt="3">
        <dgm:presLayoutVars>
          <dgm:chMax val="0"/>
          <dgm:bulletEnabled val="1"/>
        </dgm:presLayoutVars>
      </dgm:prSet>
      <dgm:spPr/>
    </dgm:pt>
  </dgm:ptLst>
  <dgm:cxnLst>
    <dgm:cxn modelId="{BA954C3F-6378-46A7-B275-4AE91FD67355}" srcId="{DC39EE14-7A19-4F7A-8F01-E6B99C7BDCF1}" destId="{744E3510-3E4C-47EB-A1B5-346B6F4375DE}" srcOrd="1" destOrd="0" parTransId="{195B0869-52C2-4014-9559-CF2210DFA155}" sibTransId="{B0FB76AC-D377-49E8-9389-1C8059668CD1}"/>
    <dgm:cxn modelId="{82C4CB3F-86D5-4BA4-8AD9-1034C2D5B3F7}" srcId="{DC39EE14-7A19-4F7A-8F01-E6B99C7BDCF1}" destId="{6E2E220A-5B76-4473-92CF-302A42734F39}" srcOrd="0" destOrd="0" parTransId="{DAF25370-0E15-4292-9020-107D8A1044B8}" sibTransId="{6C2258BC-D691-4BB8-BD81-2C8AF13AD864}"/>
    <dgm:cxn modelId="{649E316D-676F-AF42-966A-F58EF4AF81A6}" type="presOf" srcId="{8BF25405-96EE-485D-96C1-F8364DD88293}" destId="{108C8D7A-3712-354C-B337-019A647A2F81}" srcOrd="0" destOrd="0" presId="urn:microsoft.com/office/officeart/2005/8/layout/vList2"/>
    <dgm:cxn modelId="{42AC3092-0FC5-4C49-8200-47D9C263DB87}" srcId="{DC39EE14-7A19-4F7A-8F01-E6B99C7BDCF1}" destId="{8BF25405-96EE-485D-96C1-F8364DD88293}" srcOrd="2" destOrd="0" parTransId="{144D90A4-3099-4509-882D-3D89925ABA26}" sibTransId="{B778FC62-28AE-44D0-9133-7B3F25347920}"/>
    <dgm:cxn modelId="{DD52EF9E-3DB8-3C4A-9040-F217C173CE0D}" type="presOf" srcId="{744E3510-3E4C-47EB-A1B5-346B6F4375DE}" destId="{691B9BA6-5E53-9241-9280-523AB9558E88}" srcOrd="0" destOrd="0" presId="urn:microsoft.com/office/officeart/2005/8/layout/vList2"/>
    <dgm:cxn modelId="{176E6DD9-736F-2142-9B71-5AF85314F040}" type="presOf" srcId="{6E2E220A-5B76-4473-92CF-302A42734F39}" destId="{EEB03B4F-6D67-C642-9703-187F04180E5E}" srcOrd="0" destOrd="0" presId="urn:microsoft.com/office/officeart/2005/8/layout/vList2"/>
    <dgm:cxn modelId="{E08C9BEC-CF23-2C4A-A32B-FE2F4CBEB1C5}" type="presOf" srcId="{DC39EE14-7A19-4F7A-8F01-E6B99C7BDCF1}" destId="{35FFB872-F296-C04F-BE43-C09C65B26F83}" srcOrd="0" destOrd="0" presId="urn:microsoft.com/office/officeart/2005/8/layout/vList2"/>
    <dgm:cxn modelId="{3EBFD22B-1624-6546-80F1-2890D97183D0}" type="presParOf" srcId="{35FFB872-F296-C04F-BE43-C09C65B26F83}" destId="{EEB03B4F-6D67-C642-9703-187F04180E5E}" srcOrd="0" destOrd="0" presId="urn:microsoft.com/office/officeart/2005/8/layout/vList2"/>
    <dgm:cxn modelId="{5786DC87-6CFC-2F4B-9EC5-3DC08D6B4B5C}" type="presParOf" srcId="{35FFB872-F296-C04F-BE43-C09C65B26F83}" destId="{FFC0D0AC-228F-E646-97B2-34048705FED0}" srcOrd="1" destOrd="0" presId="urn:microsoft.com/office/officeart/2005/8/layout/vList2"/>
    <dgm:cxn modelId="{3535A87A-EECE-9549-A490-A449AB24813C}" type="presParOf" srcId="{35FFB872-F296-C04F-BE43-C09C65B26F83}" destId="{691B9BA6-5E53-9241-9280-523AB9558E88}" srcOrd="2" destOrd="0" presId="urn:microsoft.com/office/officeart/2005/8/layout/vList2"/>
    <dgm:cxn modelId="{D1C35968-5312-0948-844C-836128EEDD33}" type="presParOf" srcId="{35FFB872-F296-C04F-BE43-C09C65B26F83}" destId="{1129D325-6E45-184B-89E6-ECD1B3E2B0BF}" srcOrd="3" destOrd="0" presId="urn:microsoft.com/office/officeart/2005/8/layout/vList2"/>
    <dgm:cxn modelId="{9C05F8C9-CE61-154F-9E13-3C660FF950D5}" type="presParOf" srcId="{35FFB872-F296-C04F-BE43-C09C65B26F83}" destId="{108C8D7A-3712-354C-B337-019A647A2F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8BAF8-042E-9B47-AF33-F0528A824FC6}">
      <dsp:nvSpPr>
        <dsp:cNvPr id="0" name=""/>
        <dsp:cNvSpPr/>
      </dsp:nvSpPr>
      <dsp:spPr>
        <a:xfrm>
          <a:off x="0" y="4896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beliefs about the appropriate distribution of power in society </a:t>
          </a:r>
          <a:endParaRPr lang="en-US" sz="3400" kern="1200"/>
        </a:p>
      </dsp:txBody>
      <dsp:txXfrm>
        <a:off x="66025" y="114994"/>
        <a:ext cx="10383550" cy="1220470"/>
      </dsp:txXfrm>
    </dsp:sp>
    <dsp:sp modelId="{5F6B3442-F8CD-964B-A491-96607F8BA6CD}">
      <dsp:nvSpPr>
        <dsp:cNvPr id="0" name=""/>
        <dsp:cNvSpPr/>
      </dsp:nvSpPr>
      <dsp:spPr>
        <a:xfrm>
          <a:off x="0" y="149940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High PDI – stark hierarchies, less powerful are taught to “know their place” and respect authority </a:t>
          </a:r>
          <a:endParaRPr lang="en-US" sz="3400" kern="1200"/>
        </a:p>
      </dsp:txBody>
      <dsp:txXfrm>
        <a:off x="66025" y="1565434"/>
        <a:ext cx="10383550" cy="1220470"/>
      </dsp:txXfrm>
    </dsp:sp>
    <dsp:sp modelId="{5BD6C147-080B-B047-A72F-2AEA7591A66F}">
      <dsp:nvSpPr>
        <dsp:cNvPr id="0" name=""/>
        <dsp:cNvSpPr/>
      </dsp:nvSpPr>
      <dsp:spPr>
        <a:xfrm>
          <a:off x="0" y="2949848"/>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Low PDI – individuals expect more democratic and more counseling power relations </a:t>
          </a:r>
          <a:endParaRPr lang="en-US" sz="3400" kern="1200"/>
        </a:p>
      </dsp:txBody>
      <dsp:txXfrm>
        <a:off x="66025" y="3015873"/>
        <a:ext cx="10383550"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91DC2-FEB3-5D4F-A916-583380E76B17}">
      <dsp:nvSpPr>
        <dsp:cNvPr id="0" name=""/>
        <dsp:cNvSpPr/>
      </dsp:nvSpPr>
      <dsp:spPr>
        <a:xfrm>
          <a:off x="0" y="179477"/>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focuses on the degree the society reinforces individual or collective, achievement and interpersonal relationships </a:t>
          </a:r>
          <a:endParaRPr lang="en-US" sz="2300" kern="1200"/>
        </a:p>
      </dsp:txBody>
      <dsp:txXfrm>
        <a:off x="62808" y="242285"/>
        <a:ext cx="10389984" cy="1161018"/>
      </dsp:txXfrm>
    </dsp:sp>
    <dsp:sp modelId="{1C160AD6-2886-204F-AA33-D9C89B0AA1C3}">
      <dsp:nvSpPr>
        <dsp:cNvPr id="0" name=""/>
        <dsp:cNvSpPr/>
      </dsp:nvSpPr>
      <dsp:spPr>
        <a:xfrm>
          <a:off x="0" y="1532351"/>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a society’s position on this dimension depends on whether people’s self-image is defined in terms of “I” or “we.”</a:t>
          </a:r>
          <a:endParaRPr lang="en-US" sz="2300" kern="1200"/>
        </a:p>
      </dsp:txBody>
      <dsp:txXfrm>
        <a:off x="62808" y="1595159"/>
        <a:ext cx="10389984" cy="1161018"/>
      </dsp:txXfrm>
    </dsp:sp>
    <dsp:sp modelId="{48C9EC85-E3D1-ED47-81E8-9AB6F718B451}">
      <dsp:nvSpPr>
        <dsp:cNvPr id="0" name=""/>
        <dsp:cNvSpPr/>
      </dsp:nvSpPr>
      <dsp:spPr>
        <a:xfrm>
          <a:off x="0" y="2885226"/>
          <a:ext cx="10515600"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cs-CZ" sz="2300" kern="1200"/>
            <a:t>weak interpersonal connection among those who are not part of a core "family." x people are supposed to be loyal to the group to which they belong, the group itself is normally larger, and people take responsibility for one another's well-being.</a:t>
          </a:r>
          <a:endParaRPr lang="en-US" sz="2300" kern="1200"/>
        </a:p>
      </dsp:txBody>
      <dsp:txXfrm>
        <a:off x="62808" y="2948034"/>
        <a:ext cx="10389984" cy="116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4B15C-31AE-FB49-B9DA-477EEFF08A48}">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0A309-9950-D44F-B4DF-51CE12F7D8AE}">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a:t>role delineation prevalent in masculine cultures and less prevalent in feminine cultures </a:t>
          </a:r>
          <a:endParaRPr lang="en-US" sz="2300" kern="1200"/>
        </a:p>
      </dsp:txBody>
      <dsp:txXfrm>
        <a:off x="0" y="0"/>
        <a:ext cx="10515600" cy="1088136"/>
      </dsp:txXfrm>
    </dsp:sp>
    <dsp:sp modelId="{9277330E-8CB2-344E-B570-8D1C5353E1D2}">
      <dsp:nvSpPr>
        <dsp:cNvPr id="0" name=""/>
        <dsp:cNvSpPr/>
      </dsp:nvSpPr>
      <dsp:spPr>
        <a:xfrm>
          <a:off x="0" y="1088136"/>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69A87-DB79-9749-BD56-483977A8025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err="1"/>
            <a:t>when</a:t>
          </a:r>
          <a:r>
            <a:rPr lang="cs-CZ" sz="2300" kern="1200" dirty="0"/>
            <a:t> </a:t>
          </a:r>
          <a:r>
            <a:rPr lang="cs-CZ" sz="2300" kern="1200" dirty="0" err="1"/>
            <a:t>we</a:t>
          </a:r>
          <a:r>
            <a:rPr lang="cs-CZ" sz="2300" kern="1200" dirty="0"/>
            <a:t> talk </a:t>
          </a:r>
          <a:r>
            <a:rPr lang="cs-CZ" sz="2300" kern="1200" dirty="0" err="1"/>
            <a:t>about</a:t>
          </a:r>
          <a:r>
            <a:rPr lang="cs-CZ" sz="2300" kern="1200" dirty="0"/>
            <a:t> </a:t>
          </a:r>
          <a:r>
            <a:rPr lang="cs-CZ" sz="2300" kern="1200" dirty="0" err="1"/>
            <a:t>masculine</a:t>
          </a:r>
          <a:r>
            <a:rPr lang="cs-CZ" sz="2300" kern="1200" dirty="0"/>
            <a:t> </a:t>
          </a:r>
          <a:r>
            <a:rPr lang="cs-CZ" sz="2300" kern="1200" dirty="0" err="1"/>
            <a:t>or</a:t>
          </a:r>
          <a:r>
            <a:rPr lang="cs-CZ" sz="2300" kern="1200" dirty="0"/>
            <a:t> </a:t>
          </a:r>
          <a:r>
            <a:rPr lang="cs-CZ" sz="2300" kern="1200" dirty="0" err="1"/>
            <a:t>feminine</a:t>
          </a:r>
          <a:r>
            <a:rPr lang="cs-CZ" sz="2300" kern="1200" dirty="0"/>
            <a:t> </a:t>
          </a:r>
          <a:r>
            <a:rPr lang="cs-CZ" sz="2300" kern="1200" dirty="0" err="1"/>
            <a:t>cultures</a:t>
          </a:r>
          <a:r>
            <a:rPr lang="cs-CZ" sz="2300" kern="1200" dirty="0"/>
            <a:t>, </a:t>
          </a:r>
          <a:r>
            <a:rPr lang="cs-CZ" sz="2300" kern="1200" dirty="0" err="1"/>
            <a:t>we’re</a:t>
          </a:r>
          <a:r>
            <a:rPr lang="cs-CZ" sz="2300" kern="1200" dirty="0"/>
            <a:t> not </a:t>
          </a:r>
          <a:r>
            <a:rPr lang="cs-CZ" sz="2300" kern="1200" dirty="0" err="1"/>
            <a:t>talking</a:t>
          </a:r>
          <a:r>
            <a:rPr lang="cs-CZ" sz="2300" kern="1200" dirty="0"/>
            <a:t> </a:t>
          </a:r>
          <a:r>
            <a:rPr lang="cs-CZ" sz="2300" kern="1200" dirty="0" err="1"/>
            <a:t>about</a:t>
          </a:r>
          <a:r>
            <a:rPr lang="cs-CZ" sz="2300" kern="1200" dirty="0"/>
            <a:t> diversity </a:t>
          </a:r>
          <a:r>
            <a:rPr lang="cs-CZ" sz="2300" kern="1200" dirty="0" err="1"/>
            <a:t>issues</a:t>
          </a:r>
          <a:r>
            <a:rPr lang="cs-CZ" sz="2300" kern="1200" dirty="0"/>
            <a:t>. </a:t>
          </a:r>
          <a:r>
            <a:rPr lang="cs-CZ" sz="2300" kern="1200" dirty="0" err="1"/>
            <a:t>It’s</a:t>
          </a:r>
          <a:r>
            <a:rPr lang="cs-CZ" sz="2300" kern="1200" dirty="0"/>
            <a:t> </a:t>
          </a:r>
          <a:r>
            <a:rPr lang="cs-CZ" sz="2300" kern="1200" dirty="0" err="1"/>
            <a:t>about</a:t>
          </a:r>
          <a:r>
            <a:rPr lang="cs-CZ" sz="2300" kern="1200" dirty="0"/>
            <a:t> </a:t>
          </a:r>
          <a:r>
            <a:rPr lang="cs-CZ" sz="2300" kern="1200" dirty="0" err="1"/>
            <a:t>how</a:t>
          </a:r>
          <a:r>
            <a:rPr lang="cs-CZ" sz="2300" kern="1200" dirty="0"/>
            <a:t> a society </a:t>
          </a:r>
          <a:r>
            <a:rPr lang="cs-CZ" sz="2300" kern="1200" dirty="0" err="1"/>
            <a:t>views</a:t>
          </a:r>
          <a:r>
            <a:rPr lang="cs-CZ" sz="2300" kern="1200" dirty="0"/>
            <a:t> </a:t>
          </a:r>
          <a:r>
            <a:rPr lang="cs-CZ" sz="2300" kern="1200" dirty="0" err="1"/>
            <a:t>traits</a:t>
          </a:r>
          <a:r>
            <a:rPr lang="cs-CZ" sz="2300" kern="1200" dirty="0"/>
            <a:t> </a:t>
          </a:r>
          <a:r>
            <a:rPr lang="cs-CZ" sz="2300" kern="1200" dirty="0" err="1"/>
            <a:t>that</a:t>
          </a:r>
          <a:r>
            <a:rPr lang="cs-CZ" sz="2300" kern="1200" dirty="0"/>
            <a:t> are </a:t>
          </a:r>
          <a:r>
            <a:rPr lang="cs-CZ" sz="2300" kern="1200" dirty="0" err="1"/>
            <a:t>considered</a:t>
          </a:r>
          <a:r>
            <a:rPr lang="cs-CZ" sz="2300" kern="1200" dirty="0"/>
            <a:t> </a:t>
          </a:r>
          <a:r>
            <a:rPr lang="cs-CZ" sz="2300" kern="1200" dirty="0" err="1"/>
            <a:t>masculine</a:t>
          </a:r>
          <a:r>
            <a:rPr lang="cs-CZ" sz="2300" kern="1200" dirty="0"/>
            <a:t> </a:t>
          </a:r>
          <a:r>
            <a:rPr lang="cs-CZ" sz="2300" kern="1200" dirty="0" err="1"/>
            <a:t>or</a:t>
          </a:r>
          <a:r>
            <a:rPr lang="cs-CZ" sz="2300" kern="1200" dirty="0"/>
            <a:t> </a:t>
          </a:r>
          <a:r>
            <a:rPr lang="cs-CZ" sz="2300" kern="1200" dirty="0" err="1"/>
            <a:t>feminine</a:t>
          </a:r>
          <a:r>
            <a:rPr lang="cs-CZ" sz="2300" kern="1200" dirty="0"/>
            <a:t>.</a:t>
          </a:r>
          <a:endParaRPr lang="en-US" sz="2300" kern="1200" dirty="0"/>
        </a:p>
      </dsp:txBody>
      <dsp:txXfrm>
        <a:off x="0" y="1088136"/>
        <a:ext cx="10515600" cy="1088136"/>
      </dsp:txXfrm>
    </dsp:sp>
    <dsp:sp modelId="{543A9C23-7235-FE4A-B9C4-22C0F0830966}">
      <dsp:nvSpPr>
        <dsp:cNvPr id="0" name=""/>
        <dsp:cNvSpPr/>
      </dsp:nvSpPr>
      <dsp:spPr>
        <a:xfrm>
          <a:off x="0" y="2176272"/>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47BD0-A8DB-AD4B-942F-D9F89EA2FE89}">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t>A </a:t>
          </a:r>
          <a:r>
            <a:rPr lang="cs-CZ" sz="2300" kern="1200" dirty="0" err="1"/>
            <a:t>h</a:t>
          </a:r>
          <a:r>
            <a:rPr lang="cs-CZ" sz="2300" b="1" kern="1200" dirty="0" err="1"/>
            <a:t>igh</a:t>
          </a:r>
          <a:r>
            <a:rPr lang="cs-CZ" sz="2300" b="1" kern="1200" dirty="0"/>
            <a:t> MAS</a:t>
          </a:r>
          <a:r>
            <a:rPr lang="cs-CZ" sz="2300" kern="1200" dirty="0"/>
            <a:t> </a:t>
          </a:r>
          <a:r>
            <a:rPr lang="cs-CZ" sz="2300" kern="1200" dirty="0" err="1"/>
            <a:t>ranking</a:t>
          </a:r>
          <a:r>
            <a:rPr lang="cs-CZ" sz="2300" kern="1200" dirty="0"/>
            <a:t> - </a:t>
          </a:r>
          <a:r>
            <a:rPr lang="cs-CZ" sz="2300" kern="1200" dirty="0" err="1"/>
            <a:t>achievement</a:t>
          </a:r>
          <a:r>
            <a:rPr lang="cs-CZ" sz="2300" kern="1200" dirty="0"/>
            <a:t>, </a:t>
          </a:r>
          <a:r>
            <a:rPr lang="cs-CZ" sz="2300" kern="1200" dirty="0" err="1"/>
            <a:t>heroism</a:t>
          </a:r>
          <a:r>
            <a:rPr lang="cs-CZ" sz="2300" kern="1200" dirty="0"/>
            <a:t>, </a:t>
          </a:r>
          <a:r>
            <a:rPr lang="cs-CZ" sz="2300" kern="1200" dirty="0" err="1"/>
            <a:t>money</a:t>
          </a:r>
          <a:r>
            <a:rPr lang="cs-CZ" sz="2300" kern="1200" dirty="0"/>
            <a:t>, </a:t>
          </a:r>
          <a:r>
            <a:rPr lang="cs-CZ" sz="2300" kern="1200" dirty="0" err="1"/>
            <a:t>assertiveness</a:t>
          </a:r>
          <a:r>
            <a:rPr lang="cs-CZ" sz="2300" kern="1200" dirty="0"/>
            <a:t> and </a:t>
          </a:r>
          <a:r>
            <a:rPr lang="cs-CZ" sz="2300" kern="1200" dirty="0" err="1"/>
            <a:t>material</a:t>
          </a:r>
          <a:r>
            <a:rPr lang="cs-CZ" sz="2300" kern="1200" dirty="0"/>
            <a:t> </a:t>
          </a:r>
          <a:r>
            <a:rPr lang="cs-CZ" sz="2300" kern="1200" dirty="0" err="1"/>
            <a:t>rewards</a:t>
          </a:r>
          <a:r>
            <a:rPr lang="cs-CZ" sz="2300" kern="1200" dirty="0"/>
            <a:t> </a:t>
          </a:r>
          <a:r>
            <a:rPr lang="cs-CZ" sz="2300" kern="1200" dirty="0" err="1"/>
            <a:t>for</a:t>
          </a:r>
          <a:r>
            <a:rPr lang="cs-CZ" sz="2300" kern="1200" dirty="0"/>
            <a:t> </a:t>
          </a:r>
          <a:r>
            <a:rPr lang="cs-CZ" sz="2300" kern="1200" dirty="0" err="1"/>
            <a:t>success</a:t>
          </a:r>
          <a:r>
            <a:rPr lang="cs-CZ" sz="2300" kern="1200" dirty="0"/>
            <a:t>, </a:t>
          </a:r>
          <a:r>
            <a:rPr lang="cs-CZ" sz="2300" kern="1200" dirty="0" err="1"/>
            <a:t>showing</a:t>
          </a:r>
          <a:r>
            <a:rPr lang="cs-CZ" sz="2300" kern="1200" dirty="0"/>
            <a:t> </a:t>
          </a:r>
          <a:r>
            <a:rPr lang="cs-CZ" sz="2300" kern="1200" dirty="0" err="1"/>
            <a:t>off</a:t>
          </a:r>
          <a:r>
            <a:rPr lang="cs-CZ" sz="2300" kern="1200" dirty="0"/>
            <a:t> </a:t>
          </a:r>
          <a:r>
            <a:rPr lang="cs-CZ" sz="2300" kern="1200" dirty="0" err="1"/>
            <a:t>possessions</a:t>
          </a:r>
          <a:r>
            <a:rPr lang="cs-CZ" sz="2300" kern="1200" dirty="0"/>
            <a:t>; </a:t>
          </a:r>
          <a:r>
            <a:rPr lang="cs-CZ" sz="2300" kern="1200" dirty="0" err="1"/>
            <a:t>competition</a:t>
          </a:r>
          <a:endParaRPr lang="en-US" sz="2300" kern="1200" dirty="0"/>
        </a:p>
      </dsp:txBody>
      <dsp:txXfrm>
        <a:off x="0" y="2176272"/>
        <a:ext cx="10515600" cy="1088136"/>
      </dsp:txXfrm>
    </dsp:sp>
    <dsp:sp modelId="{B0DF2AFF-1C61-8040-80C5-4DEB72BB02EB}">
      <dsp:nvSpPr>
        <dsp:cNvPr id="0" name=""/>
        <dsp:cNvSpPr/>
      </dsp:nvSpPr>
      <dsp:spPr>
        <a:xfrm>
          <a:off x="0" y="3264408"/>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4D67A-F208-C941-B51B-877F3A71FABD}">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cs-CZ" sz="2300" kern="1200" dirty="0"/>
            <a:t>A </a:t>
          </a:r>
          <a:r>
            <a:rPr lang="cs-CZ" sz="2300" kern="1200" dirty="0" err="1"/>
            <a:t>l</a:t>
          </a:r>
          <a:r>
            <a:rPr lang="cs-CZ" sz="2300" b="1" kern="1200" dirty="0" err="1"/>
            <a:t>ow</a:t>
          </a:r>
          <a:r>
            <a:rPr lang="cs-CZ" sz="2300" b="1" kern="1200" dirty="0"/>
            <a:t> MAS</a:t>
          </a:r>
          <a:r>
            <a:rPr lang="cs-CZ" sz="2300" kern="1200" dirty="0"/>
            <a:t> </a:t>
          </a:r>
          <a:r>
            <a:rPr lang="cs-CZ" sz="2300" kern="1200" dirty="0" err="1"/>
            <a:t>ranking</a:t>
          </a:r>
          <a:r>
            <a:rPr lang="cs-CZ" sz="2300" kern="1200" dirty="0"/>
            <a:t> – </a:t>
          </a:r>
          <a:r>
            <a:rPr lang="cs-CZ" sz="2300" kern="1200" dirty="0" err="1"/>
            <a:t>cooperation</a:t>
          </a:r>
          <a:r>
            <a:rPr lang="cs-CZ" sz="2300" kern="1200" dirty="0"/>
            <a:t>, </a:t>
          </a:r>
          <a:r>
            <a:rPr lang="cs-CZ" sz="2300" kern="1200" dirty="0" err="1"/>
            <a:t>modesty</a:t>
          </a:r>
          <a:r>
            <a:rPr lang="cs-CZ" sz="2300" kern="1200" dirty="0"/>
            <a:t>, </a:t>
          </a:r>
          <a:r>
            <a:rPr lang="cs-CZ" sz="2300" kern="1200" dirty="0" err="1"/>
            <a:t>caring</a:t>
          </a:r>
          <a:r>
            <a:rPr lang="cs-CZ" sz="2300" kern="1200" dirty="0"/>
            <a:t> </a:t>
          </a:r>
          <a:r>
            <a:rPr lang="cs-CZ" sz="2300" kern="1200" dirty="0" err="1"/>
            <a:t>for</a:t>
          </a:r>
          <a:r>
            <a:rPr lang="cs-CZ" sz="2300" kern="1200" dirty="0"/>
            <a:t> </a:t>
          </a:r>
          <a:r>
            <a:rPr lang="cs-CZ" sz="2300" kern="1200" dirty="0" err="1"/>
            <a:t>the</a:t>
          </a:r>
          <a:r>
            <a:rPr lang="cs-CZ" sz="2300" kern="1200" dirty="0"/>
            <a:t> </a:t>
          </a:r>
          <a:r>
            <a:rPr lang="cs-CZ" sz="2300" kern="1200" dirty="0" err="1"/>
            <a:t>weak</a:t>
          </a:r>
          <a:r>
            <a:rPr lang="cs-CZ" sz="2300" kern="1200" dirty="0"/>
            <a:t> and </a:t>
          </a:r>
          <a:r>
            <a:rPr lang="cs-CZ" sz="2300" kern="1200" dirty="0" err="1"/>
            <a:t>quality</a:t>
          </a:r>
          <a:r>
            <a:rPr lang="cs-CZ" sz="2300" kern="1200" dirty="0"/>
            <a:t> </a:t>
          </a:r>
          <a:r>
            <a:rPr lang="cs-CZ" sz="2300" kern="1200" dirty="0" err="1"/>
            <a:t>of</a:t>
          </a:r>
          <a:r>
            <a:rPr lang="cs-CZ" sz="2300" kern="1200" dirty="0"/>
            <a:t> </a:t>
          </a:r>
          <a:r>
            <a:rPr lang="cs-CZ" sz="2300" kern="1200" dirty="0" err="1"/>
            <a:t>life</a:t>
          </a:r>
          <a:r>
            <a:rPr lang="cs-CZ" sz="2300" kern="1200" dirty="0"/>
            <a:t>; </a:t>
          </a:r>
          <a:r>
            <a:rPr lang="cs-CZ" sz="2300" kern="1200" dirty="0" err="1"/>
            <a:t>consensus</a:t>
          </a:r>
          <a:endParaRPr lang="en-US" sz="2300" kern="1200" dirty="0"/>
        </a:p>
      </dsp:txBody>
      <dsp:txXfrm>
        <a:off x="0" y="3264408"/>
        <a:ext cx="10515600" cy="10881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C0CBF-890F-7B45-8229-8D0F3002650B}">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33D72-24BE-1C46-8B8D-46D0C8209FF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i="1" kern="1200" dirty="0"/>
            <a:t>MAS – </a:t>
          </a:r>
          <a:r>
            <a:rPr lang="cs-CZ" sz="2800" i="1" kern="1200" dirty="0" err="1"/>
            <a:t>interactive</a:t>
          </a:r>
          <a:r>
            <a:rPr lang="cs-CZ" sz="2800" i="1" kern="1200" dirty="0"/>
            <a:t>, </a:t>
          </a:r>
          <a:r>
            <a:rPr lang="cs-CZ" sz="2800" i="1" kern="1200" dirty="0" err="1"/>
            <a:t>dynamic</a:t>
          </a:r>
          <a:r>
            <a:rPr lang="cs-CZ" sz="2800" i="1" kern="1200" dirty="0"/>
            <a:t> marketing, </a:t>
          </a:r>
          <a:r>
            <a:rPr lang="cs-CZ" sz="2800" i="1" kern="1200" dirty="0" err="1"/>
            <a:t>succes</a:t>
          </a:r>
          <a:r>
            <a:rPr lang="cs-CZ" sz="2800" i="1" kern="1200" dirty="0"/>
            <a:t>, </a:t>
          </a:r>
          <a:r>
            <a:rPr lang="cs-CZ" sz="2800" i="1" kern="1200" dirty="0" err="1"/>
            <a:t>achievement</a:t>
          </a:r>
          <a:r>
            <a:rPr lang="cs-CZ" sz="2800" i="1" kern="1200" dirty="0"/>
            <a:t> (status </a:t>
          </a:r>
          <a:r>
            <a:rPr lang="cs-CZ" sz="2800" i="1" kern="1200" dirty="0" err="1"/>
            <a:t>brands</a:t>
          </a:r>
          <a:r>
            <a:rPr lang="cs-CZ" sz="2800" i="1" kern="1200" dirty="0"/>
            <a:t>), </a:t>
          </a:r>
          <a:r>
            <a:rPr lang="cs-CZ" sz="2800" i="1" kern="1200" dirty="0" err="1"/>
            <a:t>competition</a:t>
          </a:r>
          <a:endParaRPr lang="en-US" sz="2800" kern="1200" dirty="0"/>
        </a:p>
      </dsp:txBody>
      <dsp:txXfrm>
        <a:off x="0" y="0"/>
        <a:ext cx="6900512" cy="1384035"/>
      </dsp:txXfrm>
    </dsp:sp>
    <dsp:sp modelId="{FD362EF7-FBAE-8746-9057-17A7377BEDED}">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83F996-7EB8-5941-BEF1-973BAF95D948}">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i="1" kern="1200" dirty="0"/>
            <a:t>FEM – </a:t>
          </a:r>
          <a:r>
            <a:rPr lang="cs-CZ" sz="2800" i="1" kern="1200" dirty="0" err="1"/>
            <a:t>colaboration</a:t>
          </a:r>
          <a:r>
            <a:rPr lang="cs-CZ" sz="2800" i="1" kern="1200" dirty="0"/>
            <a:t>, </a:t>
          </a:r>
          <a:r>
            <a:rPr lang="cs-CZ" sz="2800" i="1" kern="1200" dirty="0" err="1"/>
            <a:t>benefits</a:t>
          </a:r>
          <a:r>
            <a:rPr lang="cs-CZ" sz="2800" i="1" kern="1200" dirty="0"/>
            <a:t> </a:t>
          </a:r>
          <a:r>
            <a:rPr lang="cs-CZ" sz="2800" i="1" kern="1200" dirty="0" err="1"/>
            <a:t>of</a:t>
          </a:r>
          <a:r>
            <a:rPr lang="cs-CZ" sz="2800" i="1" kern="1200" dirty="0"/>
            <a:t> society, </a:t>
          </a:r>
          <a:r>
            <a:rPr lang="cs-CZ" sz="2800" i="1" kern="1200" dirty="0" err="1"/>
            <a:t>quality</a:t>
          </a:r>
          <a:r>
            <a:rPr lang="cs-CZ" sz="2800" i="1" kern="1200" dirty="0"/>
            <a:t> </a:t>
          </a:r>
          <a:r>
            <a:rPr lang="cs-CZ" sz="2800" i="1" kern="1200" dirty="0" err="1"/>
            <a:t>of</a:t>
          </a:r>
          <a:r>
            <a:rPr lang="cs-CZ" sz="2800" i="1" kern="1200" dirty="0"/>
            <a:t> </a:t>
          </a:r>
          <a:r>
            <a:rPr lang="cs-CZ" sz="2800" i="1" kern="1200" dirty="0" err="1"/>
            <a:t>social</a:t>
          </a:r>
          <a:r>
            <a:rPr lang="cs-CZ" sz="2800" i="1" kern="1200" dirty="0"/>
            <a:t> </a:t>
          </a:r>
          <a:r>
            <a:rPr lang="cs-CZ" sz="2800" i="1" kern="1200" dirty="0" err="1"/>
            <a:t>life</a:t>
          </a:r>
          <a:r>
            <a:rPr lang="cs-CZ" sz="2800" i="1" kern="1200" dirty="0"/>
            <a:t>, </a:t>
          </a:r>
          <a:r>
            <a:rPr lang="cs-CZ" sz="2800" i="1" kern="1200" dirty="0" err="1"/>
            <a:t>esthetic</a:t>
          </a:r>
          <a:r>
            <a:rPr lang="cs-CZ" sz="2800" i="1" kern="1200" dirty="0"/>
            <a:t> </a:t>
          </a:r>
          <a:r>
            <a:rPr lang="cs-CZ" sz="2800" i="1" kern="1200" dirty="0" err="1"/>
            <a:t>pleasure</a:t>
          </a:r>
          <a:endParaRPr lang="en-US" sz="2800" kern="1200" dirty="0"/>
        </a:p>
      </dsp:txBody>
      <dsp:txXfrm>
        <a:off x="0" y="1384035"/>
        <a:ext cx="6900512" cy="1384035"/>
      </dsp:txXfrm>
    </dsp:sp>
    <dsp:sp modelId="{FB365AD6-26D1-844D-A860-A911114554E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59E23D-5B3D-BB4F-A647-F4C5AE6D91B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i="1" kern="1200" dirty="0" err="1"/>
            <a:t>Prestigious</a:t>
          </a:r>
          <a:r>
            <a:rPr lang="cs-CZ" sz="2800" i="1" kern="1200" dirty="0"/>
            <a:t> </a:t>
          </a:r>
          <a:r>
            <a:rPr lang="cs-CZ" sz="2800" i="1" kern="1200" dirty="0" err="1"/>
            <a:t>x</a:t>
          </a:r>
          <a:r>
            <a:rPr lang="cs-CZ" sz="2800" i="1" kern="1200" dirty="0"/>
            <a:t> </a:t>
          </a:r>
          <a:r>
            <a:rPr lang="cs-CZ" sz="2800" i="1" kern="1200" dirty="0" err="1"/>
            <a:t>caring</a:t>
          </a:r>
          <a:r>
            <a:rPr lang="cs-CZ" sz="2800" i="1" kern="1200" dirty="0"/>
            <a:t> positioning</a:t>
          </a:r>
          <a:endParaRPr lang="en-US" sz="2800" kern="1200" dirty="0"/>
        </a:p>
      </dsp:txBody>
      <dsp:txXfrm>
        <a:off x="0" y="2768070"/>
        <a:ext cx="6900512" cy="1384035"/>
      </dsp:txXfrm>
    </dsp:sp>
    <dsp:sp modelId="{07E9849A-CBFC-4F47-86C4-5CFEB09EB16C}">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55152-8B94-4B4E-B970-E22E8D8CAA34}">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i="1" kern="1200" dirty="0" err="1"/>
            <a:t>Products</a:t>
          </a:r>
          <a:r>
            <a:rPr lang="cs-CZ" sz="2800" i="1" kern="1200" dirty="0"/>
            <a:t> </a:t>
          </a:r>
          <a:r>
            <a:rPr lang="cs-CZ" sz="2800" i="1" kern="1200" dirty="0" err="1"/>
            <a:t>for</a:t>
          </a:r>
          <a:r>
            <a:rPr lang="cs-CZ" sz="2800" i="1" kern="1200" dirty="0"/>
            <a:t> </a:t>
          </a:r>
          <a:r>
            <a:rPr lang="cs-CZ" sz="2800" i="1" kern="1200" dirty="0" err="1"/>
            <a:t>men</a:t>
          </a:r>
          <a:r>
            <a:rPr lang="cs-CZ" sz="2800" i="1" kern="1200" dirty="0"/>
            <a:t> </a:t>
          </a:r>
          <a:r>
            <a:rPr lang="cs-CZ" sz="2800" i="1" kern="1200" dirty="0" err="1"/>
            <a:t>x</a:t>
          </a:r>
          <a:r>
            <a:rPr lang="cs-CZ" sz="2800" i="1" kern="1200" dirty="0"/>
            <a:t> </a:t>
          </a:r>
          <a:r>
            <a:rPr lang="cs-CZ" sz="2800" i="1" kern="1200" dirty="0" err="1"/>
            <a:t>women</a:t>
          </a:r>
          <a:r>
            <a:rPr lang="cs-CZ" sz="2800" i="1" kern="1200" dirty="0"/>
            <a:t> </a:t>
          </a:r>
          <a:r>
            <a:rPr lang="cs-CZ" sz="2800" i="1" kern="1200" dirty="0" err="1"/>
            <a:t>x</a:t>
          </a:r>
          <a:r>
            <a:rPr lang="cs-CZ" sz="2800" i="1" kern="1200" dirty="0"/>
            <a:t> </a:t>
          </a:r>
          <a:r>
            <a:rPr lang="cs-CZ" sz="2800" i="1" kern="1200" dirty="0" err="1"/>
            <a:t>family</a:t>
          </a:r>
          <a:r>
            <a:rPr lang="cs-CZ" sz="2800" i="1" kern="1200" dirty="0"/>
            <a:t>, gender-</a:t>
          </a:r>
          <a:r>
            <a:rPr lang="cs-CZ" sz="2800" i="1" kern="1200" dirty="0" err="1"/>
            <a:t>oriented</a:t>
          </a:r>
          <a:r>
            <a:rPr lang="cs-CZ" sz="2800" i="1" kern="1200" dirty="0"/>
            <a:t> </a:t>
          </a:r>
          <a:r>
            <a:rPr lang="cs-CZ" sz="2800" i="1" kern="1200" dirty="0" err="1"/>
            <a:t>promotion</a:t>
          </a:r>
          <a:endParaRPr lang="en-US" sz="2800" kern="1200" dirty="0"/>
        </a:p>
      </dsp:txBody>
      <dsp:txXfrm>
        <a:off x="0" y="4152105"/>
        <a:ext cx="6900512" cy="13840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03B4F-6D67-C642-9703-187F04180E5E}">
      <dsp:nvSpPr>
        <dsp:cNvPr id="0" name=""/>
        <dsp:cNvSpPr/>
      </dsp:nvSpPr>
      <dsp:spPr>
        <a:xfrm>
          <a:off x="0" y="4896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focuses on the level of tolerance for uncertainty and ambiguity within the society </a:t>
          </a:r>
          <a:endParaRPr lang="en-US" sz="3400" kern="1200"/>
        </a:p>
      </dsp:txBody>
      <dsp:txXfrm>
        <a:off x="66025" y="114994"/>
        <a:ext cx="10383550" cy="1220470"/>
      </dsp:txXfrm>
    </dsp:sp>
    <dsp:sp modelId="{691B9BA6-5E53-9241-9280-523AB9558E88}">
      <dsp:nvSpPr>
        <dsp:cNvPr id="0" name=""/>
        <dsp:cNvSpPr/>
      </dsp:nvSpPr>
      <dsp:spPr>
        <a:xfrm>
          <a:off x="0" y="1499409"/>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High UAI - rule-oriented society, trust in experts</a:t>
          </a:r>
          <a:endParaRPr lang="en-US" sz="3400" kern="1200"/>
        </a:p>
      </dsp:txBody>
      <dsp:txXfrm>
        <a:off x="66025" y="1565434"/>
        <a:ext cx="10383550" cy="1220470"/>
      </dsp:txXfrm>
    </dsp:sp>
    <dsp:sp modelId="{108C8D7A-3712-354C-B337-019A647A2F81}">
      <dsp:nvSpPr>
        <dsp:cNvPr id="0" name=""/>
        <dsp:cNvSpPr/>
      </dsp:nvSpPr>
      <dsp:spPr>
        <a:xfrm>
          <a:off x="0" y="2949848"/>
          <a:ext cx="10515600" cy="1352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cs-CZ" sz="3400" kern="1200"/>
            <a:t>Low UAI - less rule-oriented, accept changes </a:t>
          </a:r>
          <a:endParaRPr lang="en-US" sz="3400" kern="1200"/>
        </a:p>
      </dsp:txBody>
      <dsp:txXfrm>
        <a:off x="66025" y="3015873"/>
        <a:ext cx="10383550" cy="1220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67F45-FD45-E146-A872-2419A94E86D2}" type="datetimeFigureOut">
              <a:rPr lang="cs-CZ" smtClean="0"/>
              <a:t>17.12.2023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FA20F-92E1-E04D-8483-FC823682BE2D}" type="slidenum">
              <a:rPr lang="cs-CZ" smtClean="0"/>
              <a:t>‹#›</a:t>
            </a:fld>
            <a:endParaRPr lang="cs-CZ"/>
          </a:p>
        </p:txBody>
      </p:sp>
    </p:spTree>
    <p:extLst>
      <p:ext uri="{BB962C8B-B14F-4D97-AF65-F5344CB8AC3E}">
        <p14:creationId xmlns:p14="http://schemas.microsoft.com/office/powerpoint/2010/main" val="354499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CEF5C81E-74AB-D247-8DD3-6DCB1A2AC97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0A14623C-A8BF-334C-A584-0D30BC9C2E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B238E2F9-0D59-E542-BE21-614F294BD1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3CABFD2-F440-9341-BBBA-E072E0B206AA}" type="slidenum">
              <a:rPr lang="cs-CZ" altLang="cs-CZ" sz="1200">
                <a:latin typeface="Calibri" panose="020F0502020204030204" pitchFamily="34" charset="0"/>
              </a:rPr>
              <a:pPr eaLnBrk="1" hangingPunct="1"/>
              <a:t>15</a:t>
            </a:fld>
            <a:endParaRPr lang="cs-CZ" altLang="cs-CZ"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935ACB-AC54-634C-A776-782E1A8C89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A1A57FE-2B95-A346-887C-B8D57FADA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A6CB91B8-60D9-E34C-A05F-8F8702AC0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560DF8-8526-A641-8EE1-DDFE8C82A1B5}" type="slidenum">
              <a:rPr lang="cs-CZ" altLang="cs-CZ" sz="1200">
                <a:latin typeface="Calibri" panose="020F0502020204030204" pitchFamily="34" charset="0"/>
              </a:rPr>
              <a:pPr eaLnBrk="1" hangingPunct="1"/>
              <a:t>16</a:t>
            </a:fld>
            <a:endParaRPr lang="cs-CZ" altLang="cs-CZ" sz="1200">
              <a:latin typeface="Calibri" panose="020F0502020204030204" pitchFamily="34" charset="0"/>
            </a:endParaRPr>
          </a:p>
        </p:txBody>
      </p:sp>
    </p:spTree>
    <p:extLst>
      <p:ext uri="{BB962C8B-B14F-4D97-AF65-F5344CB8AC3E}">
        <p14:creationId xmlns:p14="http://schemas.microsoft.com/office/powerpoint/2010/main" val="726380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935ACB-AC54-634C-A776-782E1A8C89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A1A57FE-2B95-A346-887C-B8D57FADA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A6CB91B8-60D9-E34C-A05F-8F8702AC0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560DF8-8526-A641-8EE1-DDFE8C82A1B5}" type="slidenum">
              <a:rPr lang="cs-CZ" altLang="cs-CZ" sz="1200">
                <a:latin typeface="Calibri" panose="020F0502020204030204" pitchFamily="34" charset="0"/>
              </a:rPr>
              <a:pPr eaLnBrk="1" hangingPunct="1"/>
              <a:t>17</a:t>
            </a:fld>
            <a:endParaRPr lang="cs-CZ" altLang="cs-CZ" sz="1200">
              <a:latin typeface="Calibri" panose="020F0502020204030204" pitchFamily="34" charset="0"/>
            </a:endParaRPr>
          </a:p>
        </p:txBody>
      </p:sp>
    </p:spTree>
    <p:extLst>
      <p:ext uri="{BB962C8B-B14F-4D97-AF65-F5344CB8AC3E}">
        <p14:creationId xmlns:p14="http://schemas.microsoft.com/office/powerpoint/2010/main" val="140834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0595283-9C33-E541-8B90-E999D5B9886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AC8082B6-D67A-AF4E-98CC-2000145665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D878B6B4-6388-4A45-807B-6DCA08A46F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B4F6A18-EF16-6946-8C19-8C7F75285701}" type="slidenum">
              <a:rPr lang="cs-CZ" altLang="cs-CZ" sz="1200">
                <a:latin typeface="Calibri" panose="020F0502020204030204" pitchFamily="34" charset="0"/>
              </a:rPr>
              <a:pPr eaLnBrk="1" hangingPunct="1"/>
              <a:t>18</a:t>
            </a:fld>
            <a:endParaRPr lang="cs-CZ" altLang="cs-CZ"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6BAE1B7A-1A64-AC43-97D5-703D736E8F3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A5671365-31D6-7C47-9DE9-7007565E44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9ABCBA26-37D1-6C41-94F8-73E5FBB718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0FD192E-A06A-2848-B1C2-AEE6A0A98301}" type="slidenum">
              <a:rPr lang="cs-CZ" altLang="cs-CZ" sz="1200">
                <a:latin typeface="Calibri" panose="020F0502020204030204" pitchFamily="34" charset="0"/>
              </a:rPr>
              <a:pPr eaLnBrk="1" hangingPunct="1"/>
              <a:t>19</a:t>
            </a:fld>
            <a:endParaRPr lang="cs-CZ" altLang="cs-CZ"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935ACB-AC54-634C-A776-782E1A8C892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9A1A57FE-2B95-A346-887C-B8D57FADA4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A6CB91B8-60D9-E34C-A05F-8F8702AC01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560DF8-8526-A641-8EE1-DDFE8C82A1B5}" type="slidenum">
              <a:rPr lang="cs-CZ" altLang="cs-CZ" sz="1200">
                <a:latin typeface="Calibri" panose="020F0502020204030204" pitchFamily="34" charset="0"/>
              </a:rPr>
              <a:pPr eaLnBrk="1" hangingPunct="1"/>
              <a:t>20</a:t>
            </a:fld>
            <a:endParaRPr lang="cs-CZ" altLang="cs-CZ" sz="1200">
              <a:latin typeface="Calibri" panose="020F0502020204030204" pitchFamily="34" charset="0"/>
            </a:endParaRPr>
          </a:p>
        </p:txBody>
      </p:sp>
    </p:spTree>
    <p:extLst>
      <p:ext uri="{BB962C8B-B14F-4D97-AF65-F5344CB8AC3E}">
        <p14:creationId xmlns:p14="http://schemas.microsoft.com/office/powerpoint/2010/main" val="100998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F0446531-2DBE-0246-8797-BDDB691D2F9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6EB8CBF9-16CE-B549-8FCF-FF3E1CD2FE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6FA9992C-D7E6-9D46-A852-3A441AADBB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FE67DFB-597D-B24C-AAB8-15FBF8E36243}" type="slidenum">
              <a:rPr lang="cs-CZ" altLang="cs-CZ" sz="1200">
                <a:latin typeface="Calibri" panose="020F0502020204030204" pitchFamily="34" charset="0"/>
              </a:rPr>
              <a:pPr eaLnBrk="1" hangingPunct="1"/>
              <a:t>21</a:t>
            </a:fld>
            <a:endParaRPr lang="cs-CZ" altLang="cs-CZ"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1502896F-486F-B545-92EB-7ED797365F9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a:extLst>
              <a:ext uri="{FF2B5EF4-FFF2-40B4-BE49-F238E27FC236}">
                <a16:creationId xmlns:a16="http://schemas.microsoft.com/office/drawing/2014/main" id="{096D6176-E254-0E45-8E1D-ADCF5164F4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157682E0-3583-C742-B9D3-CAEAD75A4B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3F4358-9EFD-4046-B1B8-5EF2C856A6AB}" type="slidenum">
              <a:rPr lang="cs-CZ" altLang="cs-CZ" sz="1200">
                <a:latin typeface="Calibri" panose="020F0502020204030204" pitchFamily="34" charset="0"/>
              </a:rPr>
              <a:pPr eaLnBrk="1" hangingPunct="1"/>
              <a:t>22</a:t>
            </a:fld>
            <a:endParaRPr lang="cs-CZ" altLang="cs-CZ"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7C97B99-72FA-CE4C-A225-16C18A32926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ADFA981C-C8B0-4649-8B4C-CE58D648CB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724FF2A8-7350-6146-9231-704DAC8F33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D3595D9-D4FF-1F45-A2D7-1B38018EEBEC}" type="slidenum">
              <a:rPr lang="cs-CZ" altLang="cs-CZ" sz="1200">
                <a:latin typeface="Calibri" panose="020F0502020204030204" pitchFamily="34" charset="0"/>
              </a:rPr>
              <a:pPr eaLnBrk="1" hangingPunct="1"/>
              <a:t>23</a:t>
            </a:fld>
            <a:endParaRPr lang="cs-CZ" altLang="cs-CZ"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7B073-4FF8-A444-B50F-91854C34BE5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D3ABEE62-8494-1E4D-A95E-30EACC902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73F75A-3375-F949-BD42-53D1C3EA5380}"/>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13580746-92A8-B547-8FBE-8AE24AE42D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EDC7A7C-88E4-9C4F-AF93-FF6E66D514D2}"/>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1692770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9477D-915B-134D-801A-8A81888EEEE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3C2988B-6430-0544-BB26-52CC0D5399C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C046997-0EEF-9641-AD94-4426AECC80A9}"/>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99D19620-DFC1-0A44-8502-E33A907117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5D04FF-018B-4C47-900F-07C83434DB90}"/>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9363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5AE1AF7-2C79-EA40-A9C7-EABEDB4D974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315D8B4-B75B-9047-94D4-77D2CF4146C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356B46-5093-624D-B90A-400B8D24C2F9}"/>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8E71702F-EA72-0A44-B17F-357B0F047C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A00B0E8-7441-4047-9013-FBEABB95AEFE}"/>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47885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EFDC1A-7A69-9F4B-840A-CE3571DAA136}"/>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99A60CC-C62D-3647-BE7F-B81611811AA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E99CB9-9695-3A4C-9D6A-DE425E347B5E}"/>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574DCECE-59D3-F74F-B217-74288E91B64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D6B3C1-83A8-B64D-B1F0-E07B4619ACFC}"/>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52446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089923-75D6-544D-BB35-0077E80BF45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B075B787-FF9F-034D-BDA4-6905E518E9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784E88E-76EC-A046-B6C8-9AE2170720A9}"/>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B756E351-F06A-684A-9E83-6F18AF9932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3ECAD83-2472-284D-92CF-A2E680E6FCE8}"/>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178876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5F1995-5FC3-5D4D-9760-B55CAAC2FDE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61D277B-C0AD-4D4D-ABFB-F6E8D0BA167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DA08052-1075-6E41-9B1F-C8B4FC381DF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5A23245-830D-A846-86D7-CE3C5E1F3E3F}"/>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6" name="Zástupný symbol pro zápatí 5">
            <a:extLst>
              <a:ext uri="{FF2B5EF4-FFF2-40B4-BE49-F238E27FC236}">
                <a16:creationId xmlns:a16="http://schemas.microsoft.com/office/drawing/2014/main" id="{0054E2AE-1C5D-C44C-8605-9BBB2EC2C41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A044F4D-F57E-EB4C-A517-B5ED5B33E832}"/>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272959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CE9019-A6A1-EE46-B47E-14ECF301164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BEA9E59-B9E4-C442-8200-3D42FD9C37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760E3A6-1832-FE46-9883-288AF0311E5F}"/>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3BF2374A-3B00-734C-928E-E1EA67362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562AEC4-FAD8-3642-BB29-79E324FCD20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E9B48F4-1186-4C4A-8F56-46DE1C385F54}"/>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8" name="Zástupný symbol pro zápatí 7">
            <a:extLst>
              <a:ext uri="{FF2B5EF4-FFF2-40B4-BE49-F238E27FC236}">
                <a16:creationId xmlns:a16="http://schemas.microsoft.com/office/drawing/2014/main" id="{5D2C98BC-14C1-AB4A-8FBA-8239694B69F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BFA7B07-B346-1141-893A-F9CA1BBEAC4B}"/>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3685535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F5E90-E49F-E94D-AE3D-A8AFD68D017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3D70F1C-87F2-644F-B08A-B569942EFABB}"/>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4" name="Zástupný symbol pro zápatí 3">
            <a:extLst>
              <a:ext uri="{FF2B5EF4-FFF2-40B4-BE49-F238E27FC236}">
                <a16:creationId xmlns:a16="http://schemas.microsoft.com/office/drawing/2014/main" id="{820C8E59-8E77-8844-927C-ED3BAE260C8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451C6EA-614D-3140-A16C-7615FFBE4EBD}"/>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3799905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D974B57-EADC-9A4B-AA5A-9750F2BA313A}"/>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3" name="Zástupný symbol pro zápatí 2">
            <a:extLst>
              <a:ext uri="{FF2B5EF4-FFF2-40B4-BE49-F238E27FC236}">
                <a16:creationId xmlns:a16="http://schemas.microsoft.com/office/drawing/2014/main" id="{D5647700-CB58-8440-AB76-42E68F4AD1F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0715D58-3B4D-1945-80CB-9AEF769BEF44}"/>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298996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A834BC-21CB-FE41-B7FB-6E054DEBC2B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A270FD65-2E55-4840-B580-944D20ACA6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A2893F9-6043-BE41-BAEC-C2BAF71880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23E350B-AB54-2A4A-9513-1BBC37CBC718}"/>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6" name="Zástupný symbol pro zápatí 5">
            <a:extLst>
              <a:ext uri="{FF2B5EF4-FFF2-40B4-BE49-F238E27FC236}">
                <a16:creationId xmlns:a16="http://schemas.microsoft.com/office/drawing/2014/main" id="{33644DBC-9441-8B4F-AD6C-DEC81F8F0AF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CC2CEFF-8C61-614D-A641-BA24BCF71670}"/>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272514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2DB6A-0C5A-4748-B870-810D1A813FC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076AC2D-ECFA-2445-B6E7-3E472BC8D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42D0CF8-2AB2-4B40-BE90-9F1C992B4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21E41AC-860E-D943-99FD-B48C23637EE8}"/>
              </a:ext>
            </a:extLst>
          </p:cNvPr>
          <p:cNvSpPr>
            <a:spLocks noGrp="1"/>
          </p:cNvSpPr>
          <p:nvPr>
            <p:ph type="dt" sz="half" idx="10"/>
          </p:nvPr>
        </p:nvSpPr>
        <p:spPr/>
        <p:txBody>
          <a:bodyPr/>
          <a:lstStyle/>
          <a:p>
            <a:fld id="{FED5A7AF-D7E2-9D4D-8AC2-E7802CE021F8}" type="datetimeFigureOut">
              <a:rPr lang="cs-CZ" smtClean="0"/>
              <a:t>17.12.2023</a:t>
            </a:fld>
            <a:endParaRPr lang="cs-CZ"/>
          </a:p>
        </p:txBody>
      </p:sp>
      <p:sp>
        <p:nvSpPr>
          <p:cNvPr id="6" name="Zástupný symbol pro zápatí 5">
            <a:extLst>
              <a:ext uri="{FF2B5EF4-FFF2-40B4-BE49-F238E27FC236}">
                <a16:creationId xmlns:a16="http://schemas.microsoft.com/office/drawing/2014/main" id="{1B4F9FE1-0590-3D41-8C11-A58592B091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08F320F-321E-1D47-B0FE-B8A3CA0997CE}"/>
              </a:ext>
            </a:extLst>
          </p:cNvPr>
          <p:cNvSpPr>
            <a:spLocks noGrp="1"/>
          </p:cNvSpPr>
          <p:nvPr>
            <p:ph type="sldNum" sz="quarter" idx="12"/>
          </p:nvPr>
        </p:nvSpPr>
        <p:spPr/>
        <p:txBody>
          <a:bodyPr/>
          <a:lstStyle/>
          <a:p>
            <a:fld id="{7911DF08-2200-F949-9DD0-0112920DF956}" type="slidenum">
              <a:rPr lang="cs-CZ" smtClean="0"/>
              <a:t>‹#›</a:t>
            </a:fld>
            <a:endParaRPr lang="cs-CZ"/>
          </a:p>
        </p:txBody>
      </p:sp>
    </p:spTree>
    <p:extLst>
      <p:ext uri="{BB962C8B-B14F-4D97-AF65-F5344CB8AC3E}">
        <p14:creationId xmlns:p14="http://schemas.microsoft.com/office/powerpoint/2010/main" val="382965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896D66F-226F-2549-BFA0-1488DF393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13308A9-CD4B-AE4A-A761-FFDF2CD18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A789C48-8A6F-BC4D-BF0E-DDF35EACBC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5A7AF-D7E2-9D4D-8AC2-E7802CE021F8}" type="datetimeFigureOut">
              <a:rPr lang="cs-CZ" smtClean="0"/>
              <a:t>17.12.2023</a:t>
            </a:fld>
            <a:endParaRPr lang="cs-CZ"/>
          </a:p>
        </p:txBody>
      </p:sp>
      <p:sp>
        <p:nvSpPr>
          <p:cNvPr id="5" name="Zástupný symbol pro zápatí 4">
            <a:extLst>
              <a:ext uri="{FF2B5EF4-FFF2-40B4-BE49-F238E27FC236}">
                <a16:creationId xmlns:a16="http://schemas.microsoft.com/office/drawing/2014/main" id="{8E196A24-082F-C644-8BAE-FE5F1932C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DDA3FCC-6C8B-1D4E-BEE6-2526E0F82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11DF08-2200-F949-9DD0-0112920DF956}" type="slidenum">
              <a:rPr lang="cs-CZ" smtClean="0"/>
              <a:t>‹#›</a:t>
            </a:fld>
            <a:endParaRPr lang="cs-CZ"/>
          </a:p>
        </p:txBody>
      </p:sp>
    </p:spTree>
    <p:extLst>
      <p:ext uri="{BB962C8B-B14F-4D97-AF65-F5344CB8AC3E}">
        <p14:creationId xmlns:p14="http://schemas.microsoft.com/office/powerpoint/2010/main" val="530143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IBtHj0674Is" TargetMode="External"/><Relationship Id="rId4" Type="http://schemas.openxmlformats.org/officeDocument/2006/relationships/hyperlink" Target="https://www.youtube.com/watch?v=DShEAPKV0EU"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hesun.co.uk/living/1994745/john-lewis-christmas-advert-2016-when-date-song-watc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heguardian.com/media/2014/dec/15/the-x-factor-viewing-figures-ben-haenow" TargetMode="External"/><Relationship Id="rId5" Type="http://schemas.openxmlformats.org/officeDocument/2006/relationships/hyperlink" Target="http://www.campaignlive.co.uk/article/youtube-beats-facebook-60-online-views-john-lewis-ad/1321099" TargetMode="External"/><Relationship Id="rId4" Type="http://schemas.openxmlformats.org/officeDocument/2006/relationships/hyperlink" Target="http://www.bbc.co.uk/news/uk-england-dorset-37893718"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zUaAHLa8O3M" TargetMode="External"/><Relationship Id="rId5" Type="http://schemas.openxmlformats.org/officeDocument/2006/relationships/hyperlink" Target="https://www.youtube.com/watch?v=A0aJfz_tQME" TargetMode="Externa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1TgqEjOz9z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ntJBsHDQlg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aB8s6Ulp6P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UFEcBc_9t9E"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JdpspllWI2o"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www.youtube.com/watch?v=NWF2JBb1bv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jjFtbNq9svw"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Dxfcp2D8hmM"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C1CEAB-7A7E-FF44-BAF7-9E823F0A2C45}"/>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3100" kern="1200">
                <a:solidFill>
                  <a:srgbClr val="FFFFFF"/>
                </a:solidFill>
                <a:latin typeface="+mj-lt"/>
                <a:ea typeface="+mj-ea"/>
                <a:cs typeface="+mj-cs"/>
              </a:rPr>
              <a:t>Six dimensions of national culture</a:t>
            </a:r>
          </a:p>
        </p:txBody>
      </p:sp>
      <p:pic>
        <p:nvPicPr>
          <p:cNvPr id="5" name="Zástupný obsah 4">
            <a:extLst>
              <a:ext uri="{FF2B5EF4-FFF2-40B4-BE49-F238E27FC236}">
                <a16:creationId xmlns:a16="http://schemas.microsoft.com/office/drawing/2014/main" id="{06E9CFC2-A8BD-5549-A877-AC1CB9E3FD14}"/>
              </a:ext>
            </a:extLst>
          </p:cNvPr>
          <p:cNvPicPr>
            <a:picLocks noGrp="1" noChangeAspect="1"/>
          </p:cNvPicPr>
          <p:nvPr>
            <p:ph idx="1"/>
          </p:nvPr>
        </p:nvPicPr>
        <p:blipFill>
          <a:blip r:embed="rId2"/>
          <a:stretch>
            <a:fillRect/>
          </a:stretch>
        </p:blipFill>
        <p:spPr>
          <a:xfrm>
            <a:off x="1161143" y="943764"/>
            <a:ext cx="9652633" cy="5429604"/>
          </a:xfrm>
          <a:prstGeom prst="rect">
            <a:avLst/>
          </a:prstGeom>
        </p:spPr>
      </p:pic>
    </p:spTree>
    <p:extLst>
      <p:ext uri="{BB962C8B-B14F-4D97-AF65-F5344CB8AC3E}">
        <p14:creationId xmlns:p14="http://schemas.microsoft.com/office/powerpoint/2010/main" val="946391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635000" y="640823"/>
            <a:ext cx="3418659" cy="5583148"/>
          </a:xfrm>
        </p:spPr>
        <p:txBody>
          <a:bodyPr anchor="ctr">
            <a:normAutofit/>
          </a:bodyPr>
          <a:lstStyle/>
          <a:p>
            <a:r>
              <a:rPr lang="cs-CZ" sz="5400"/>
              <a:t>MAS in marketing</a:t>
            </a:r>
          </a:p>
        </p:txBody>
      </p:sp>
      <p:graphicFrame>
        <p:nvGraphicFramePr>
          <p:cNvPr id="5" name="Zástupný obsah 2">
            <a:extLst>
              <a:ext uri="{FF2B5EF4-FFF2-40B4-BE49-F238E27FC236}">
                <a16:creationId xmlns:a16="http://schemas.microsoft.com/office/drawing/2014/main" id="{B9283537-56C4-5116-3BC9-385A98A38992}"/>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201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6" name="Rectangle 4813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1D61E-B178-FA4C-9D6F-F60F7F0B556E}"/>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defRPr/>
            </a:pPr>
            <a:r>
              <a:rPr lang="en-US" altLang="cs-CZ" sz="3400" kern="1200">
                <a:solidFill>
                  <a:schemeClr val="tx1"/>
                </a:solidFill>
                <a:effectLst>
                  <a:outerShdw blurRad="38100" dist="38100" dir="2700000" algn="tl">
                    <a:srgbClr val="C0C0C0"/>
                  </a:outerShdw>
                </a:effectLst>
                <a:latin typeface="+mj-lt"/>
                <a:ea typeface="+mj-ea"/>
                <a:cs typeface="+mj-cs"/>
              </a:rPr>
              <a:t>GEERT HOFSTEDE – cultural dimensions</a:t>
            </a:r>
          </a:p>
        </p:txBody>
      </p:sp>
      <p:sp>
        <p:nvSpPr>
          <p:cNvPr id="4813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0" name="Rectangle 3">
            <a:extLst>
              <a:ext uri="{FF2B5EF4-FFF2-40B4-BE49-F238E27FC236}">
                <a16:creationId xmlns:a16="http://schemas.microsoft.com/office/drawing/2014/main" id="{C7A891E8-54AE-F846-8E32-CF0F2C906A87}"/>
              </a:ext>
            </a:extLst>
          </p:cNvPr>
          <p:cNvSpPr>
            <a:spLocks noChangeArrowheads="1"/>
          </p:cNvSpPr>
          <p:nvPr/>
        </p:nvSpPr>
        <p:spPr bwMode="auto">
          <a:xfrm>
            <a:off x="630936" y="2807208"/>
            <a:ext cx="3429000" cy="34107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indent="-228600">
              <a:lnSpc>
                <a:spcPct val="90000"/>
              </a:lnSpc>
              <a:spcBef>
                <a:spcPct val="0"/>
              </a:spcBef>
              <a:spcAft>
                <a:spcPts val="600"/>
              </a:spcAft>
            </a:pPr>
            <a:r>
              <a:rPr lang="en-US" altLang="cs-CZ" sz="2200" u="sng">
                <a:latin typeface="+mn-lt"/>
                <a:ea typeface="+mn-ea"/>
              </a:rPr>
              <a:t>Masculinity, MAS</a:t>
            </a:r>
          </a:p>
        </p:txBody>
      </p:sp>
      <p:pic>
        <p:nvPicPr>
          <p:cNvPr id="48131" name="Picture 3" descr="MAS-world-map-50.png">
            <a:extLst>
              <a:ext uri="{FF2B5EF4-FFF2-40B4-BE49-F238E27FC236}">
                <a16:creationId xmlns:a16="http://schemas.microsoft.com/office/drawing/2014/main" id="{029B5FD4-2615-B440-A221-B1E75A7DD4C5}"/>
              </a:ext>
            </a:extLst>
          </p:cNvPr>
          <p:cNvPicPr>
            <a:picLocks noChangeAspect="1"/>
          </p:cNvPicPr>
          <p:nvPr/>
        </p:nvPicPr>
        <p:blipFill rotWithShape="1">
          <a:blip r:embed="rId2">
            <a:extLst>
              <a:ext uri="{28A0092B-C50C-407E-A947-70E740481C1C}">
                <a14:useLocalDpi xmlns:a14="http://schemas.microsoft.com/office/drawing/2010/main" val="0"/>
              </a:ext>
            </a:extLst>
          </a:blip>
          <a:srcRect l="1597" r="8102"/>
          <a:stretch/>
        </p:blipFill>
        <p:spPr bwMode="auto">
          <a:xfrm>
            <a:off x="4654296" y="1403015"/>
            <a:ext cx="6903720" cy="4051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B94945-0CC2-1646-AA32-76E5BBF7EA17}"/>
              </a:ext>
            </a:extLst>
          </p:cNvPr>
          <p:cNvSpPr>
            <a:spLocks noGrp="1"/>
          </p:cNvSpPr>
          <p:nvPr>
            <p:ph type="title"/>
          </p:nvPr>
        </p:nvSpPr>
        <p:spPr>
          <a:xfrm>
            <a:off x="838200" y="556995"/>
            <a:ext cx="10515600" cy="1133693"/>
          </a:xfrm>
        </p:spPr>
        <p:txBody>
          <a:bodyPr>
            <a:normAutofit/>
          </a:bodyPr>
          <a:lstStyle/>
          <a:p>
            <a:r>
              <a:rPr lang="cs-CZ" sz="5200"/>
              <a:t>Uncertainty Avoidance (UAI)</a:t>
            </a:r>
          </a:p>
        </p:txBody>
      </p:sp>
      <p:graphicFrame>
        <p:nvGraphicFramePr>
          <p:cNvPr id="5" name="Zástupný obsah 2">
            <a:extLst>
              <a:ext uri="{FF2B5EF4-FFF2-40B4-BE49-F238E27FC236}">
                <a16:creationId xmlns:a16="http://schemas.microsoft.com/office/drawing/2014/main" id="{C4112F16-F9F4-4DDE-9E37-A3C3FCFD4A04}"/>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623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1043631" y="809898"/>
            <a:ext cx="9942716" cy="1554480"/>
          </a:xfrm>
        </p:spPr>
        <p:txBody>
          <a:bodyPr anchor="ctr">
            <a:normAutofit/>
          </a:bodyPr>
          <a:lstStyle/>
          <a:p>
            <a:r>
              <a:rPr lang="cs-CZ" sz="4800"/>
              <a:t>UAI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1045028" y="3017522"/>
            <a:ext cx="9941319" cy="3124658"/>
          </a:xfrm>
        </p:spPr>
        <p:txBody>
          <a:bodyPr anchor="ctr">
            <a:normAutofit/>
          </a:bodyPr>
          <a:lstStyle/>
          <a:p>
            <a:r>
              <a:rPr lang="cs-CZ" sz="2400" i="1"/>
              <a:t>it is recommended, in cultures with high uncertainty avoidance, to spell clearly product characteristics with guaranteed advantages and specific features. </a:t>
            </a:r>
          </a:p>
          <a:p>
            <a:r>
              <a:rPr lang="cs-CZ" sz="2400" i="1"/>
              <a:t>Cultures with low uncertainty avoidance prefer lifestyle promotions, generalizations about the company‘s products, suggested benefits and references to change. </a:t>
            </a:r>
            <a:endParaRPr lang="cs-CZ" sz="2400"/>
          </a:p>
        </p:txBody>
      </p:sp>
    </p:spTree>
    <p:extLst>
      <p:ext uri="{BB962C8B-B14F-4D97-AF65-F5344CB8AC3E}">
        <p14:creationId xmlns:p14="http://schemas.microsoft.com/office/powerpoint/2010/main" val="150535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84" name="Rectangle 50183">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F3E32B-A992-8044-830A-EB5E25AE6F45}"/>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defRPr/>
            </a:pPr>
            <a:r>
              <a:rPr lang="en-US" altLang="cs-CZ" sz="4000" kern="1200">
                <a:solidFill>
                  <a:schemeClr val="tx1"/>
                </a:solidFill>
                <a:effectLst>
                  <a:outerShdw blurRad="38100" dist="38100" dir="2700000" algn="tl">
                    <a:srgbClr val="C0C0C0"/>
                  </a:outerShdw>
                </a:effectLst>
                <a:latin typeface="+mj-lt"/>
                <a:ea typeface="+mj-ea"/>
                <a:cs typeface="+mj-cs"/>
              </a:rPr>
              <a:t>GEERT HOFSTEDE – cultural dimensions</a:t>
            </a:r>
          </a:p>
        </p:txBody>
      </p:sp>
      <p:sp>
        <p:nvSpPr>
          <p:cNvPr id="50178" name="Rectangle 3">
            <a:extLst>
              <a:ext uri="{FF2B5EF4-FFF2-40B4-BE49-F238E27FC236}">
                <a16:creationId xmlns:a16="http://schemas.microsoft.com/office/drawing/2014/main" id="{CF4F76B7-6F0A-FA45-932F-0B724CFFB970}"/>
              </a:ext>
            </a:extLst>
          </p:cNvPr>
          <p:cNvSpPr>
            <a:spLocks noChangeArrowheads="1"/>
          </p:cNvSpPr>
          <p:nvPr/>
        </p:nvSpPr>
        <p:spPr bwMode="auto">
          <a:xfrm>
            <a:off x="1136397" y="2418408"/>
            <a:ext cx="4959603" cy="3522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indent="-228600">
              <a:lnSpc>
                <a:spcPct val="90000"/>
              </a:lnSpc>
              <a:spcBef>
                <a:spcPct val="0"/>
              </a:spcBef>
              <a:spcAft>
                <a:spcPts val="600"/>
              </a:spcAft>
            </a:pPr>
            <a:r>
              <a:rPr lang="en-US" altLang="cs-CZ" sz="2000" u="sng">
                <a:latin typeface="+mn-lt"/>
                <a:ea typeface="+mn-ea"/>
              </a:rPr>
              <a:t>Uncertainty Avoidance , UAI</a:t>
            </a:r>
          </a:p>
        </p:txBody>
      </p:sp>
      <p:pic>
        <p:nvPicPr>
          <p:cNvPr id="50179" name="Picture 3" descr="UAI-world-map-50.png">
            <a:extLst>
              <a:ext uri="{FF2B5EF4-FFF2-40B4-BE49-F238E27FC236}">
                <a16:creationId xmlns:a16="http://schemas.microsoft.com/office/drawing/2014/main" id="{C0380CCD-EF78-C64B-A91B-F64568346F1B}"/>
              </a:ext>
            </a:extLst>
          </p:cNvPr>
          <p:cNvPicPr>
            <a:picLocks noChangeAspect="1"/>
          </p:cNvPicPr>
          <p:nvPr/>
        </p:nvPicPr>
        <p:blipFill rotWithShape="1">
          <a:blip r:embed="rId2">
            <a:extLst>
              <a:ext uri="{28A0092B-C50C-407E-A947-70E740481C1C}">
                <a14:useLocalDpi xmlns:a14="http://schemas.microsoft.com/office/drawing/2010/main" val="0"/>
              </a:ext>
            </a:extLst>
          </a:blip>
          <a:srcRect l="730" r="7263" b="-2"/>
          <a:stretch/>
        </p:blipFill>
        <p:spPr bwMode="auto">
          <a:xfrm>
            <a:off x="6512442" y="1695822"/>
            <a:ext cx="5201023" cy="3052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5018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8" name="Rectangle 50187">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C1F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43B9A4D6-7E47-2840-A5AE-90F85EF27656}"/>
              </a:ext>
            </a:extLst>
          </p:cNvPr>
          <p:cNvSpPr txBox="1">
            <a:spLocks/>
          </p:cNvSpPr>
          <p:nvPr/>
        </p:nvSpPr>
        <p:spPr>
          <a:xfrm>
            <a:off x="9093496" y="618681"/>
            <a:ext cx="2613872" cy="47945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cs-CZ" sz="2800" dirty="0">
                <a:solidFill>
                  <a:srgbClr val="FFFFFF"/>
                </a:solidFill>
              </a:rPr>
              <a:t>INTERKULTURNÍ MARKETING</a:t>
            </a:r>
          </a:p>
        </p:txBody>
      </p:sp>
      <p:sp>
        <p:nvSpPr>
          <p:cNvPr id="7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op 9 Fantastic Christmas Ads Published by Famous Brands :">
            <a:extLst>
              <a:ext uri="{FF2B5EF4-FFF2-40B4-BE49-F238E27FC236}">
                <a16:creationId xmlns:a16="http://schemas.microsoft.com/office/drawing/2014/main" id="{1DF6A440-97FB-D98C-B611-F7B19E511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14" y="533785"/>
            <a:ext cx="6995886" cy="56022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2" name="Rectangle 6554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3761D8-886F-1242-8CAE-6D28BF429E32}"/>
              </a:ext>
            </a:extLst>
          </p:cNvPr>
          <p:cNvSpPr>
            <a:spLocks noGrp="1"/>
          </p:cNvSpPr>
          <p:nvPr>
            <p:ph type="title"/>
          </p:nvPr>
        </p:nvSpPr>
        <p:spPr>
          <a:xfrm>
            <a:off x="5538626" y="-667448"/>
            <a:ext cx="5754896" cy="1655483"/>
          </a:xfrm>
        </p:spPr>
        <p:txBody>
          <a:bodyPr anchor="b">
            <a:normAutofit/>
          </a:bodyPr>
          <a:lstStyle/>
          <a:p>
            <a:r>
              <a:rPr lang="en-US" altLang="cs-CZ" sz="4000" dirty="0" err="1">
                <a:effectLst>
                  <a:outerShdw blurRad="38100" dist="38100" dir="2700000" algn="tl">
                    <a:srgbClr val="C0C0C0"/>
                  </a:outerShdw>
                </a:effectLst>
                <a:ea typeface="ＭＳ Ｐゴシック" panose="020B0600070205080204" pitchFamily="34" charset="-128"/>
              </a:rPr>
              <a:t>Velká</a:t>
            </a:r>
            <a:r>
              <a:rPr lang="en-US" altLang="cs-CZ" sz="4000" dirty="0">
                <a:effectLst>
                  <a:outerShdw blurRad="38100" dist="38100" dir="2700000" algn="tl">
                    <a:srgbClr val="C0C0C0"/>
                  </a:outerShdw>
                </a:effectLst>
                <a:ea typeface="ＭＳ Ｐゴシック" panose="020B0600070205080204" pitchFamily="34" charset="-128"/>
              </a:rPr>
              <a:t> </a:t>
            </a:r>
            <a:r>
              <a:rPr lang="en-US" altLang="cs-CZ" sz="4000" dirty="0" err="1">
                <a:effectLst>
                  <a:outerShdw blurRad="38100" dist="38100" dir="2700000" algn="tl">
                    <a:srgbClr val="C0C0C0"/>
                  </a:outerShdw>
                </a:effectLst>
                <a:ea typeface="ＭＳ Ｐゴシック" panose="020B0600070205080204" pitchFamily="34" charset="-128"/>
              </a:rPr>
              <a:t>Británie</a:t>
            </a:r>
            <a:endParaRPr lang="en-US" altLang="cs-CZ" sz="4000" dirty="0">
              <a:effectLst>
                <a:outerShdw blurRad="38100" dist="38100" dir="2700000" algn="tl">
                  <a:srgbClr val="C0C0C0"/>
                </a:outerShdw>
              </a:effectLst>
              <a:ea typeface="ＭＳ Ｐゴシック" panose="020B0600070205080204" pitchFamily="34" charset="-128"/>
            </a:endParaRPr>
          </a:p>
        </p:txBody>
      </p:sp>
      <p:pic>
        <p:nvPicPr>
          <p:cNvPr id="3" name="Picture 2" descr="jl2.jpg">
            <a:extLst>
              <a:ext uri="{FF2B5EF4-FFF2-40B4-BE49-F238E27FC236}">
                <a16:creationId xmlns:a16="http://schemas.microsoft.com/office/drawing/2014/main" id="{AC01C765-D45E-2E43-A24F-E6ED8B2212B4}"/>
              </a:ext>
            </a:extLst>
          </p:cNvPr>
          <p:cNvPicPr>
            <a:picLocks noChangeAspect="1"/>
          </p:cNvPicPr>
          <p:nvPr/>
        </p:nvPicPr>
        <p:blipFill rotWithShape="1">
          <a:blip r:embed="rId3">
            <a:extLst>
              <a:ext uri="{28A0092B-C50C-407E-A947-70E740481C1C}">
                <a14:useLocalDpi xmlns:a14="http://schemas.microsoft.com/office/drawing/2010/main" val="0"/>
              </a:ext>
            </a:extLst>
          </a:blip>
          <a:srcRect l="21385" r="19157" b="1"/>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7" name="Content Placeholder 2">
            <a:extLst>
              <a:ext uri="{FF2B5EF4-FFF2-40B4-BE49-F238E27FC236}">
                <a16:creationId xmlns:a16="http://schemas.microsoft.com/office/drawing/2014/main" id="{0C08221C-91FB-BF48-93EE-B7FA51776BC7}"/>
              </a:ext>
            </a:extLst>
          </p:cNvPr>
          <p:cNvSpPr>
            <a:spLocks noGrp="1"/>
          </p:cNvSpPr>
          <p:nvPr>
            <p:ph idx="1"/>
          </p:nvPr>
        </p:nvSpPr>
        <p:spPr>
          <a:xfrm>
            <a:off x="5596502" y="588669"/>
            <a:ext cx="5754896" cy="3014765"/>
          </a:xfrm>
        </p:spPr>
        <p:txBody>
          <a:bodyPr anchor="t">
            <a:noAutofit/>
          </a:bodyPr>
          <a:lstStyle/>
          <a:p>
            <a:pPr marL="0" indent="0">
              <a:buNone/>
            </a:pPr>
            <a:br>
              <a:rPr lang="en-US" altLang="cs-CZ" sz="1600" dirty="0">
                <a:ea typeface="ＭＳ Ｐゴシック" panose="020B0600070205080204" pitchFamily="34" charset="-128"/>
              </a:rPr>
            </a:br>
            <a:endParaRPr lang="en-US" altLang="cs-CZ" sz="1600" dirty="0">
              <a:ea typeface="ＭＳ Ｐゴシック" panose="020B0600070205080204" pitchFamily="34" charset="-128"/>
            </a:endParaRPr>
          </a:p>
          <a:p>
            <a:pPr marL="0" indent="0">
              <a:buNone/>
            </a:pPr>
            <a:r>
              <a:rPr lang="en-US" altLang="cs-CZ" sz="1600" dirty="0" err="1">
                <a:ea typeface="ＭＳ Ｐゴシック" panose="020B0600070205080204" pitchFamily="34" charset="-128"/>
              </a:rPr>
              <a:t>Vánoční</a:t>
            </a:r>
            <a:r>
              <a:rPr lang="en-US" altLang="cs-CZ" sz="1600" dirty="0">
                <a:ea typeface="ＭＳ Ｐゴシック" panose="020B0600070205080204" pitchFamily="34" charset="-128"/>
              </a:rPr>
              <a:t> </a:t>
            </a:r>
            <a:r>
              <a:rPr lang="en-US" altLang="cs-CZ" sz="1600" dirty="0" err="1">
                <a:ea typeface="ＭＳ Ｐゴシック" panose="020B0600070205080204" pitchFamily="34" charset="-128"/>
              </a:rPr>
              <a:t>reklamy</a:t>
            </a:r>
            <a:r>
              <a:rPr lang="en-US" altLang="cs-CZ" sz="1600" dirty="0">
                <a:ea typeface="ＭＳ Ｐゴシック" panose="020B0600070205080204" pitchFamily="34" charset="-128"/>
              </a:rPr>
              <a:t> John Lewis</a:t>
            </a:r>
          </a:p>
          <a:p>
            <a:pPr marL="0" indent="0"/>
            <a:r>
              <a:rPr lang="en-US" altLang="en-US" sz="1600" dirty="0">
                <a:ea typeface="ＭＳ Ｐゴシック" panose="020B0600070205080204" pitchFamily="34" charset="-128"/>
              </a:rPr>
              <a:t> “</a:t>
            </a:r>
            <a:r>
              <a:rPr lang="en-US" altLang="ja-JP" sz="1600" dirty="0">
                <a:ea typeface="ＭＳ Ｐゴシック" panose="020B0600070205080204" pitchFamily="34" charset="-128"/>
              </a:rPr>
              <a:t>I can</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t quite put my finger on it, but in 2011 after </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The Long Wait,</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 something definitely changed, (</a:t>
            </a:r>
            <a:r>
              <a:rPr lang="mr-IN" altLang="ja-JP" sz="1600" dirty="0">
                <a:latin typeface="Mangal" panose="02040503050203030202" pitchFamily="18" charset="0"/>
                <a:ea typeface="ＭＳ Ｐゴシック" panose="020B0600070205080204" pitchFamily="34" charset="-128"/>
              </a:rPr>
              <a:t>…</a:t>
            </a:r>
            <a:r>
              <a:rPr lang="cs-CZ" altLang="ja-JP" sz="1600" dirty="0">
                <a:ea typeface="ＭＳ Ｐゴシック" panose="020B0600070205080204" pitchFamily="34" charset="-128"/>
              </a:rPr>
              <a:t>) </a:t>
            </a:r>
            <a:r>
              <a:rPr lang="en-US" altLang="ja-JP" sz="1600" dirty="0">
                <a:ea typeface="ＭＳ Ｐゴシック" panose="020B0600070205080204" pitchFamily="34" charset="-128"/>
              </a:rPr>
              <a:t>Before that there was a lot of celebrity glitz and glamour at Christmas, but it wasn</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t such a big deal. </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The Long Wait,</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 with its simple story, captured the public imagination. It didn</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t sell people anything other than the notion of Christmas and thoughtful gifting.</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 (Richard Brim </a:t>
            </a:r>
            <a:r>
              <a:rPr lang="en-US" altLang="ja-JP" sz="1600" dirty="0" err="1">
                <a:ea typeface="ＭＳ Ｐゴシック" panose="020B0600070205080204" pitchFamily="34" charset="-128"/>
              </a:rPr>
              <a:t>Adam&amp;eveDDB</a:t>
            </a:r>
            <a:r>
              <a:rPr lang="en-US" altLang="ja-JP" sz="1600" dirty="0">
                <a:ea typeface="ＭＳ Ｐゴシック" panose="020B0600070205080204" pitchFamily="34" charset="-128"/>
              </a:rPr>
              <a:t>)</a:t>
            </a:r>
          </a:p>
          <a:p>
            <a:pPr marL="0" indent="0"/>
            <a:r>
              <a:rPr lang="en-US" altLang="en-US" sz="1600" dirty="0">
                <a:ea typeface="ＭＳ Ｐゴシック" panose="020B0600070205080204" pitchFamily="34" charset="-128"/>
              </a:rPr>
              <a:t> “</a:t>
            </a:r>
            <a:r>
              <a:rPr lang="en-US" altLang="ja-JP" sz="1600" dirty="0">
                <a:ea typeface="ＭＳ Ｐゴシック" panose="020B0600070205080204" pitchFamily="34" charset="-128"/>
              </a:rPr>
              <a:t>It</a:t>
            </a:r>
            <a:r>
              <a:rPr lang="en-US" altLang="en-US" sz="1600" dirty="0">
                <a:ea typeface="ＭＳ Ｐゴシック" panose="020B0600070205080204" pitchFamily="34" charset="-128"/>
              </a:rPr>
              <a:t>’</a:t>
            </a:r>
            <a:r>
              <a:rPr lang="en-US" altLang="ja-JP" sz="1600" dirty="0">
                <a:ea typeface="ＭＳ Ｐゴシック" panose="020B0600070205080204" pitchFamily="34" charset="-128"/>
              </a:rPr>
              <a:t>s a part of popular culture in a way that every brand strives to be,</a:t>
            </a:r>
            <a:r>
              <a:rPr lang="en-US" altLang="en-US" sz="1600" dirty="0">
                <a:ea typeface="ＭＳ Ｐゴシック" panose="020B0600070205080204" pitchFamily="34" charset="-128"/>
              </a:rPr>
              <a:t>”</a:t>
            </a:r>
            <a:endParaRPr lang="en-US" altLang="ja-JP" sz="1600" dirty="0">
              <a:ea typeface="ＭＳ Ｐゴシック" panose="020B0600070205080204" pitchFamily="34" charset="-128"/>
            </a:endParaRPr>
          </a:p>
          <a:p>
            <a:pPr marL="0" indent="0"/>
            <a:r>
              <a:rPr lang="en-US" altLang="en-US" sz="1600" dirty="0">
                <a:ea typeface="ＭＳ Ｐゴシック" panose="020B0600070205080204" pitchFamily="34" charset="-128"/>
              </a:rPr>
              <a:t> “</a:t>
            </a:r>
            <a:r>
              <a:rPr lang="en-US" altLang="cs-CZ" sz="1600" dirty="0">
                <a:ea typeface="ＭＳ Ｐゴシック" panose="020B0600070205080204" pitchFamily="34" charset="-128"/>
              </a:rPr>
              <a:t>Captivating and effective, without any follow up ads selling turkey crowns or prawn rings (2 for £10.99). Now it</a:t>
            </a:r>
            <a:r>
              <a:rPr lang="en-US" altLang="en-US" sz="1600" dirty="0">
                <a:ea typeface="ＭＳ Ｐゴシック" panose="020B0600070205080204" pitchFamily="34" charset="-128"/>
              </a:rPr>
              <a:t>’</a:t>
            </a:r>
            <a:r>
              <a:rPr lang="en-US" altLang="cs-CZ" sz="1600" dirty="0">
                <a:ea typeface="ＭＳ Ｐゴシック" panose="020B0600070205080204" pitchFamily="34" charset="-128"/>
              </a:rPr>
              <a:t>s a yearly race to be the most emotional and meaningful brand of the year. It</a:t>
            </a:r>
            <a:r>
              <a:rPr lang="en-US" altLang="en-US" sz="1600" dirty="0">
                <a:ea typeface="ＭＳ Ｐゴシック" panose="020B0600070205080204" pitchFamily="34" charset="-128"/>
              </a:rPr>
              <a:t>’</a:t>
            </a:r>
            <a:r>
              <a:rPr lang="en-US" altLang="cs-CZ" sz="1600" dirty="0">
                <a:ea typeface="ＭＳ Ｐゴシック" panose="020B0600070205080204" pitchFamily="34" charset="-128"/>
              </a:rPr>
              <a:t>s taken on a life of its own.</a:t>
            </a:r>
            <a:r>
              <a:rPr lang="en-US" altLang="en-US" sz="1600" dirty="0">
                <a:ea typeface="ＭＳ Ｐゴシック" panose="020B0600070205080204" pitchFamily="34" charset="-128"/>
              </a:rPr>
              <a:t>”</a:t>
            </a:r>
          </a:p>
          <a:p>
            <a:pPr marL="0" indent="0"/>
            <a:r>
              <a:rPr lang="en-US" altLang="cs-CZ" sz="1600" dirty="0">
                <a:ea typeface="ＭＳ Ｐゴシック" panose="020B0600070205080204" pitchFamily="34" charset="-128"/>
              </a:rPr>
              <a:t> </a:t>
            </a:r>
            <a:r>
              <a:rPr lang="en-US" altLang="cs-CZ" sz="1600" dirty="0">
                <a:ea typeface="ＭＳ Ｐゴシック" panose="020B0600070205080204" pitchFamily="34" charset="-128"/>
                <a:hlinkClick r:id="rId4"/>
              </a:rPr>
              <a:t>https://www.youtube.com/watch?v=DShEAPKV0EU</a:t>
            </a:r>
            <a:r>
              <a:rPr lang="en-US" altLang="cs-CZ" sz="1600" dirty="0">
                <a:ea typeface="ＭＳ Ｐゴシック" panose="020B0600070205080204" pitchFamily="34" charset="-128"/>
              </a:rPr>
              <a:t> (Elton John, 2018)</a:t>
            </a:r>
          </a:p>
          <a:p>
            <a:pPr marL="0" indent="0"/>
            <a:r>
              <a:rPr lang="en-US" altLang="cs-CZ" sz="1600" dirty="0">
                <a:ea typeface="ＭＳ Ｐゴシック" panose="020B0600070205080204" pitchFamily="34" charset="-128"/>
              </a:rPr>
              <a:t> </a:t>
            </a:r>
            <a:r>
              <a:rPr lang="en-US" altLang="cs-CZ" sz="1600" dirty="0">
                <a:ea typeface="ＭＳ Ｐゴシック" panose="020B0600070205080204" pitchFamily="34" charset="-128"/>
                <a:hlinkClick r:id="rId5"/>
              </a:rPr>
              <a:t>https://www.youtube.com/watch?v=IBtHj0674Is</a:t>
            </a:r>
            <a:r>
              <a:rPr lang="en-US" altLang="cs-CZ" sz="1600" dirty="0">
                <a:ea typeface="ＭＳ Ｐゴシック" panose="020B0600070205080204" pitchFamily="34" charset="-128"/>
              </a:rPr>
              <a:t> (Long wait, 2011)</a:t>
            </a:r>
          </a:p>
          <a:p>
            <a:pPr marL="0" indent="0">
              <a:buNone/>
            </a:pPr>
            <a:br>
              <a:rPr lang="en-US" altLang="cs-CZ" sz="1600" dirty="0">
                <a:ea typeface="ＭＳ Ｐゴシック" panose="020B0600070205080204" pitchFamily="34" charset="-128"/>
              </a:rPr>
            </a:br>
            <a:endParaRPr lang="en-US" altLang="ja-JP" sz="1600" dirty="0">
              <a:ea typeface="ＭＳ Ｐゴシック" panose="020B0600070205080204" pitchFamily="34" charset="-128"/>
            </a:endParaRPr>
          </a:p>
          <a:p>
            <a:pPr marL="0" indent="0"/>
            <a:endParaRPr lang="en-US" altLang="cs-CZ" sz="1600" dirty="0">
              <a:ea typeface="ＭＳ Ｐゴシック" panose="020B0600070205080204" pitchFamily="34" charset="-128"/>
            </a:endParaRPr>
          </a:p>
        </p:txBody>
      </p:sp>
      <p:sp>
        <p:nvSpPr>
          <p:cNvPr id="65544" name="Rectangle 6554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6" name="Rectangle 6554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13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542" name="Rectangle 65541">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4" name="Rectangle 65543">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46" name="Rectangle 65545">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ovéPole 8">
            <a:extLst>
              <a:ext uri="{FF2B5EF4-FFF2-40B4-BE49-F238E27FC236}">
                <a16:creationId xmlns:a16="http://schemas.microsoft.com/office/drawing/2014/main" id="{CD3CC24B-104C-4E61-A359-C28E1DB8F092}"/>
              </a:ext>
            </a:extLst>
          </p:cNvPr>
          <p:cNvSpPr txBox="1"/>
          <p:nvPr/>
        </p:nvSpPr>
        <p:spPr>
          <a:xfrm>
            <a:off x="1990846" y="1458412"/>
            <a:ext cx="7795549" cy="3970318"/>
          </a:xfrm>
          <a:prstGeom prst="rect">
            <a:avLst/>
          </a:prstGeom>
          <a:noFill/>
        </p:spPr>
        <p:txBody>
          <a:bodyPr wrap="square">
            <a:spAutoFit/>
          </a:bodyPr>
          <a:lstStyle/>
          <a:p>
            <a:pPr algn="l"/>
            <a:r>
              <a:rPr lang="cs-CZ" b="0" i="0" dirty="0">
                <a:solidFill>
                  <a:srgbClr val="000000"/>
                </a:solidFill>
                <a:effectLst/>
                <a:latin typeface="ProximaNova"/>
              </a:rPr>
              <a:t>John Lewis </a:t>
            </a:r>
            <a:r>
              <a:rPr lang="cs-CZ" b="0" i="0" dirty="0" err="1">
                <a:solidFill>
                  <a:srgbClr val="000000"/>
                </a:solidFill>
                <a:effectLst/>
                <a:latin typeface="ProximaNova"/>
              </a:rPr>
              <a:t>adverts</a:t>
            </a:r>
            <a:r>
              <a:rPr lang="cs-CZ" b="0" i="0" dirty="0">
                <a:solidFill>
                  <a:srgbClr val="000000"/>
                </a:solidFill>
                <a:effectLst/>
                <a:latin typeface="ProximaNova"/>
              </a:rPr>
              <a:t> are so </a:t>
            </a:r>
            <a:r>
              <a:rPr lang="cs-CZ" b="0" i="0" dirty="0" err="1">
                <a:solidFill>
                  <a:srgbClr val="000000"/>
                </a:solidFill>
                <a:effectLst/>
                <a:latin typeface="ProximaNova"/>
              </a:rPr>
              <a:t>well-liked</a:t>
            </a:r>
            <a:r>
              <a:rPr lang="cs-CZ" b="0" i="0" dirty="0">
                <a:solidFill>
                  <a:srgbClr val="000000"/>
                </a:solidFill>
                <a:effectLst/>
                <a:latin typeface="ProximaNova"/>
              </a:rPr>
              <a:t> </a:t>
            </a:r>
            <a:r>
              <a:rPr lang="cs-CZ" b="0" i="0" dirty="0" err="1">
                <a:solidFill>
                  <a:srgbClr val="000000"/>
                </a:solidFill>
                <a:effectLst/>
                <a:latin typeface="ProximaNova"/>
              </a:rPr>
              <a:t>that</a:t>
            </a:r>
            <a:r>
              <a:rPr lang="cs-CZ" b="0" i="0" dirty="0">
                <a:solidFill>
                  <a:srgbClr val="000000"/>
                </a:solidFill>
                <a:effectLst/>
                <a:latin typeface="ProximaNova"/>
              </a:rPr>
              <a:t> </a:t>
            </a:r>
            <a:r>
              <a:rPr lang="cs-CZ" b="0" i="0" dirty="0" err="1">
                <a:solidFill>
                  <a:srgbClr val="000000"/>
                </a:solidFill>
                <a:effectLst/>
                <a:latin typeface="ProximaNova"/>
              </a:rPr>
              <a:t>they</a:t>
            </a:r>
            <a:r>
              <a:rPr lang="cs-CZ" b="0" i="0" dirty="0">
                <a:solidFill>
                  <a:srgbClr val="000000"/>
                </a:solidFill>
                <a:effectLst/>
                <a:latin typeface="ProximaNova"/>
              </a:rPr>
              <a:t> </a:t>
            </a:r>
            <a:r>
              <a:rPr lang="cs-CZ" b="0" i="0" dirty="0" err="1">
                <a:solidFill>
                  <a:srgbClr val="000000"/>
                </a:solidFill>
                <a:effectLst/>
                <a:latin typeface="ProximaNova"/>
              </a:rPr>
              <a:t>have</a:t>
            </a:r>
            <a:r>
              <a:rPr lang="cs-CZ" b="0" i="0" dirty="0">
                <a:solidFill>
                  <a:srgbClr val="000000"/>
                </a:solidFill>
                <a:effectLst/>
                <a:latin typeface="ProximaNova"/>
              </a:rPr>
              <a:t> </a:t>
            </a:r>
            <a:r>
              <a:rPr lang="cs-CZ" b="0" i="0" dirty="0" err="1">
                <a:solidFill>
                  <a:srgbClr val="000000"/>
                </a:solidFill>
                <a:effectLst/>
                <a:latin typeface="ProximaNova"/>
              </a:rPr>
              <a:t>teaser</a:t>
            </a:r>
            <a:r>
              <a:rPr lang="cs-CZ" b="0" i="0" dirty="0">
                <a:solidFill>
                  <a:srgbClr val="000000"/>
                </a:solidFill>
                <a:effectLst/>
                <a:latin typeface="ProximaNova"/>
              </a:rPr>
              <a:t> </a:t>
            </a:r>
            <a:r>
              <a:rPr lang="cs-CZ" b="0" i="0" dirty="0" err="1">
                <a:solidFill>
                  <a:srgbClr val="000000"/>
                </a:solidFill>
                <a:effectLst/>
                <a:latin typeface="ProximaNova"/>
              </a:rPr>
              <a:t>trailers</a:t>
            </a:r>
            <a:r>
              <a:rPr lang="cs-CZ" b="0" i="0" dirty="0">
                <a:solidFill>
                  <a:srgbClr val="000000"/>
                </a:solidFill>
                <a:effectLst/>
                <a:latin typeface="ProximaNova"/>
              </a:rPr>
              <a:t> and '</a:t>
            </a:r>
            <a:r>
              <a:rPr lang="cs-CZ" b="0" i="0" dirty="0" err="1">
                <a:solidFill>
                  <a:srgbClr val="000000"/>
                </a:solidFill>
                <a:effectLst/>
                <a:latin typeface="ProximaNova"/>
              </a:rPr>
              <a:t>release</a:t>
            </a:r>
            <a:r>
              <a:rPr lang="cs-CZ" b="0" i="0" dirty="0">
                <a:solidFill>
                  <a:srgbClr val="000000"/>
                </a:solidFill>
                <a:effectLst/>
                <a:latin typeface="ProximaNova"/>
              </a:rPr>
              <a:t> </a:t>
            </a:r>
            <a:r>
              <a:rPr lang="cs-CZ" b="0" i="0" dirty="0" err="1">
                <a:solidFill>
                  <a:srgbClr val="000000"/>
                </a:solidFill>
                <a:effectLst/>
                <a:latin typeface="ProximaNova"/>
              </a:rPr>
              <a:t>dates</a:t>
            </a:r>
            <a:r>
              <a:rPr lang="cs-CZ" b="0" i="0" dirty="0">
                <a:solidFill>
                  <a:srgbClr val="000000"/>
                </a:solidFill>
                <a:effectLst/>
                <a:latin typeface="ProximaNova"/>
              </a:rPr>
              <a:t>', </a:t>
            </a:r>
            <a:r>
              <a:rPr lang="cs-CZ" b="0" i="0" dirty="0" err="1">
                <a:solidFill>
                  <a:srgbClr val="000000"/>
                </a:solidFill>
                <a:effectLst/>
                <a:latin typeface="ProximaNova"/>
              </a:rPr>
              <a:t>like</a:t>
            </a:r>
            <a:r>
              <a:rPr lang="cs-CZ" b="0" i="0" dirty="0">
                <a:solidFill>
                  <a:srgbClr val="000000"/>
                </a:solidFill>
                <a:effectLst/>
                <a:latin typeface="ProximaNova"/>
              </a:rPr>
              <a:t> </a:t>
            </a:r>
            <a:r>
              <a:rPr lang="cs-CZ" b="0" i="0" dirty="0" err="1">
                <a:solidFill>
                  <a:srgbClr val="000000"/>
                </a:solidFill>
                <a:effectLst/>
                <a:latin typeface="ProximaNova"/>
              </a:rPr>
              <a:t>theatrical</a:t>
            </a:r>
            <a:r>
              <a:rPr lang="cs-CZ" b="0" i="0" dirty="0">
                <a:solidFill>
                  <a:srgbClr val="000000"/>
                </a:solidFill>
                <a:effectLst/>
                <a:latin typeface="ProximaNova"/>
              </a:rPr>
              <a:t> </a:t>
            </a:r>
            <a:r>
              <a:rPr lang="cs-CZ" b="0" i="0" dirty="0" err="1">
                <a:solidFill>
                  <a:srgbClr val="000000"/>
                </a:solidFill>
                <a:effectLst/>
                <a:latin typeface="ProximaNova"/>
              </a:rPr>
              <a:t>blockbusters</a:t>
            </a:r>
            <a:r>
              <a:rPr lang="cs-CZ" b="0" i="0" dirty="0">
                <a:solidFill>
                  <a:srgbClr val="000000"/>
                </a:solidFill>
                <a:effectLst/>
                <a:latin typeface="ProximaNova"/>
              </a:rPr>
              <a:t>. </a:t>
            </a:r>
            <a:r>
              <a:rPr lang="cs-CZ" b="0" i="0" dirty="0" err="1">
                <a:solidFill>
                  <a:srgbClr val="000000"/>
                </a:solidFill>
                <a:effectLst/>
                <a:latin typeface="ProximaNova"/>
              </a:rPr>
              <a:t>The</a:t>
            </a:r>
            <a:r>
              <a:rPr lang="cs-CZ" b="0" i="0" dirty="0">
                <a:solidFill>
                  <a:srgbClr val="000000"/>
                </a:solidFill>
                <a:effectLst/>
                <a:latin typeface="ProximaNova"/>
              </a:rPr>
              <a:t> </a:t>
            </a:r>
            <a:r>
              <a:rPr lang="cs-CZ" b="0" i="0" dirty="0" err="1">
                <a:solidFill>
                  <a:srgbClr val="000000"/>
                </a:solidFill>
                <a:effectLst/>
                <a:latin typeface="ProximaNova"/>
              </a:rPr>
              <a:t>pre-release</a:t>
            </a:r>
            <a:r>
              <a:rPr lang="cs-CZ" b="0" i="0" dirty="0">
                <a:solidFill>
                  <a:srgbClr val="000000"/>
                </a:solidFill>
                <a:effectLst/>
                <a:latin typeface="ProximaNova"/>
              </a:rPr>
              <a:t> </a:t>
            </a:r>
            <a:r>
              <a:rPr lang="cs-CZ" b="0" i="0" dirty="0" err="1">
                <a:solidFill>
                  <a:srgbClr val="000000"/>
                </a:solidFill>
                <a:effectLst/>
                <a:latin typeface="ProximaNova"/>
              </a:rPr>
              <a:t>hype</a:t>
            </a:r>
            <a:r>
              <a:rPr lang="cs-CZ" b="0" i="0" dirty="0">
                <a:solidFill>
                  <a:srgbClr val="000000"/>
                </a:solidFill>
                <a:effectLst/>
                <a:latin typeface="ProximaNova"/>
              </a:rPr>
              <a:t> </a:t>
            </a:r>
            <a:r>
              <a:rPr lang="cs-CZ" b="0" i="0" dirty="0" err="1">
                <a:solidFill>
                  <a:srgbClr val="000000"/>
                </a:solidFill>
                <a:effectLst/>
                <a:latin typeface="ProximaNova"/>
              </a:rPr>
              <a:t>for</a:t>
            </a:r>
            <a:r>
              <a:rPr lang="cs-CZ" b="0" i="0" dirty="0">
                <a:solidFill>
                  <a:srgbClr val="000000"/>
                </a:solidFill>
                <a:effectLst/>
                <a:latin typeface="ProximaNova"/>
              </a:rPr>
              <a:t> </a:t>
            </a:r>
            <a:r>
              <a:rPr lang="cs-CZ" b="0" i="0" dirty="0" err="1">
                <a:solidFill>
                  <a:srgbClr val="000000"/>
                </a:solidFill>
                <a:effectLst/>
                <a:latin typeface="ProximaNova"/>
              </a:rPr>
              <a:t>this</a:t>
            </a:r>
            <a:r>
              <a:rPr lang="cs-CZ" b="0" i="0" dirty="0">
                <a:solidFill>
                  <a:srgbClr val="000000"/>
                </a:solidFill>
                <a:effectLst/>
                <a:latin typeface="ProximaNova"/>
              </a:rPr>
              <a:t> </a:t>
            </a:r>
            <a:r>
              <a:rPr lang="cs-CZ" b="0" i="0" dirty="0" err="1">
                <a:solidFill>
                  <a:srgbClr val="000000"/>
                </a:solidFill>
                <a:effectLst/>
                <a:latin typeface="ProximaNova"/>
              </a:rPr>
              <a:t>year's</a:t>
            </a:r>
            <a:r>
              <a:rPr lang="cs-CZ" b="0" i="0" dirty="0">
                <a:solidFill>
                  <a:srgbClr val="000000"/>
                </a:solidFill>
                <a:effectLst/>
                <a:latin typeface="ProximaNova"/>
              </a:rPr>
              <a:t> </a:t>
            </a:r>
            <a:r>
              <a:rPr lang="cs-CZ" b="0" i="0" dirty="0" err="1">
                <a:solidFill>
                  <a:srgbClr val="000000"/>
                </a:solidFill>
                <a:effectLst/>
                <a:latin typeface="ProximaNova"/>
              </a:rPr>
              <a:t>advert</a:t>
            </a:r>
            <a:r>
              <a:rPr lang="cs-CZ" b="0" i="0" dirty="0">
                <a:solidFill>
                  <a:srgbClr val="000000"/>
                </a:solidFill>
                <a:effectLst/>
                <a:latin typeface="ProximaNova"/>
              </a:rPr>
              <a:t> </a:t>
            </a:r>
            <a:r>
              <a:rPr lang="cs-CZ" b="0" i="0" dirty="0" err="1">
                <a:solidFill>
                  <a:srgbClr val="000000"/>
                </a:solidFill>
                <a:effectLst/>
                <a:latin typeface="ProximaNova"/>
              </a:rPr>
              <a:t>was</a:t>
            </a:r>
            <a:r>
              <a:rPr lang="cs-CZ" b="0" i="0" dirty="0">
                <a:solidFill>
                  <a:srgbClr val="000000"/>
                </a:solidFill>
                <a:effectLst/>
                <a:latin typeface="ProximaNova"/>
              </a:rPr>
              <a:t> so </a:t>
            </a:r>
            <a:r>
              <a:rPr lang="cs-CZ" b="0" i="0" dirty="0" err="1">
                <a:solidFill>
                  <a:srgbClr val="000000"/>
                </a:solidFill>
                <a:effectLst/>
                <a:latin typeface="ProximaNova"/>
              </a:rPr>
              <a:t>strong</a:t>
            </a:r>
            <a:r>
              <a:rPr lang="cs-CZ" b="0" i="0" dirty="0">
                <a:solidFill>
                  <a:srgbClr val="000000"/>
                </a:solidFill>
                <a:effectLst/>
                <a:latin typeface="ProximaNova"/>
              </a:rPr>
              <a:t> </a:t>
            </a:r>
            <a:r>
              <a:rPr lang="cs-CZ" b="0" i="0" dirty="0" err="1">
                <a:solidFill>
                  <a:srgbClr val="000000"/>
                </a:solidFill>
                <a:effectLst/>
                <a:latin typeface="ProximaNova"/>
              </a:rPr>
              <a:t>that</a:t>
            </a:r>
            <a:r>
              <a:rPr lang="cs-CZ" b="0" i="0" dirty="0">
                <a:solidFill>
                  <a:srgbClr val="000000"/>
                </a:solidFill>
                <a:effectLst/>
                <a:latin typeface="ProximaNova"/>
              </a:rPr>
              <a:t> </a:t>
            </a:r>
            <a:r>
              <a:rPr lang="cs-CZ" b="0" i="0" dirty="0" err="1">
                <a:solidFill>
                  <a:srgbClr val="000000"/>
                </a:solidFill>
                <a:effectLst/>
                <a:latin typeface="ProximaNova"/>
              </a:rPr>
              <a:t>The</a:t>
            </a:r>
            <a:r>
              <a:rPr lang="cs-CZ" b="0" i="0" dirty="0">
                <a:solidFill>
                  <a:srgbClr val="000000"/>
                </a:solidFill>
                <a:effectLst/>
                <a:latin typeface="ProximaNova"/>
              </a:rPr>
              <a:t> Sun </a:t>
            </a:r>
            <a:r>
              <a:rPr lang="cs-CZ" b="0" i="0" dirty="0" err="1">
                <a:solidFill>
                  <a:srgbClr val="000000"/>
                </a:solidFill>
                <a:effectLst/>
                <a:latin typeface="ProximaNova"/>
              </a:rPr>
              <a:t>created</a:t>
            </a:r>
            <a:r>
              <a:rPr lang="cs-CZ" b="0" i="0" dirty="0">
                <a:solidFill>
                  <a:srgbClr val="000000"/>
                </a:solidFill>
                <a:effectLst/>
                <a:latin typeface="ProximaNova"/>
              </a:rPr>
              <a:t> </a:t>
            </a:r>
            <a:r>
              <a:rPr lang="cs-CZ" b="0" i="0" u="none" strike="noStrike" dirty="0">
                <a:solidFill>
                  <a:srgbClr val="005AFF"/>
                </a:solidFill>
                <a:effectLst/>
                <a:latin typeface="ProximaNova"/>
                <a:hlinkClick r:id="rId3"/>
              </a:rPr>
              <a:t>a 2000-word webpage</a:t>
            </a:r>
            <a:r>
              <a:rPr lang="cs-CZ" b="0" i="0" dirty="0">
                <a:solidFill>
                  <a:srgbClr val="000000"/>
                </a:solidFill>
                <a:effectLst/>
                <a:latin typeface="ProximaNova"/>
              </a:rPr>
              <a:t> to </a:t>
            </a:r>
            <a:r>
              <a:rPr lang="cs-CZ" b="0" i="0" dirty="0" err="1">
                <a:solidFill>
                  <a:srgbClr val="000000"/>
                </a:solidFill>
                <a:effectLst/>
                <a:latin typeface="ProximaNova"/>
              </a:rPr>
              <a:t>answer</a:t>
            </a:r>
            <a:r>
              <a:rPr lang="cs-CZ" b="0" i="0" dirty="0">
                <a:solidFill>
                  <a:srgbClr val="000000"/>
                </a:solidFill>
                <a:effectLst/>
                <a:latin typeface="ProximaNova"/>
              </a:rPr>
              <a:t> </a:t>
            </a:r>
            <a:r>
              <a:rPr lang="cs-CZ" b="0" i="0" dirty="0" err="1">
                <a:solidFill>
                  <a:srgbClr val="000000"/>
                </a:solidFill>
                <a:effectLst/>
                <a:latin typeface="ProximaNova"/>
              </a:rPr>
              <a:t>fans</a:t>
            </a:r>
            <a:r>
              <a:rPr lang="cs-CZ" b="0" i="0" dirty="0">
                <a:solidFill>
                  <a:srgbClr val="000000"/>
                </a:solidFill>
                <a:effectLst/>
                <a:latin typeface="ProximaNova"/>
              </a:rPr>
              <a:t>' </a:t>
            </a:r>
            <a:r>
              <a:rPr lang="cs-CZ" b="0" i="0" dirty="0" err="1">
                <a:solidFill>
                  <a:srgbClr val="000000"/>
                </a:solidFill>
                <a:effectLst/>
                <a:latin typeface="ProximaNova"/>
              </a:rPr>
              <a:t>questions</a:t>
            </a:r>
            <a:r>
              <a:rPr lang="cs-CZ" b="0" i="0" dirty="0">
                <a:solidFill>
                  <a:srgbClr val="000000"/>
                </a:solidFill>
                <a:effectLst/>
                <a:latin typeface="ProximaNova"/>
              </a:rPr>
              <a:t>. </a:t>
            </a:r>
            <a:r>
              <a:rPr lang="cs-CZ" b="0" i="0" dirty="0" err="1">
                <a:solidFill>
                  <a:srgbClr val="000000"/>
                </a:solidFill>
                <a:effectLst/>
                <a:latin typeface="ProximaNova"/>
              </a:rPr>
              <a:t>People</a:t>
            </a:r>
            <a:r>
              <a:rPr lang="cs-CZ" b="0" i="0" dirty="0">
                <a:solidFill>
                  <a:srgbClr val="000000"/>
                </a:solidFill>
                <a:effectLst/>
                <a:latin typeface="ProximaNova"/>
              </a:rPr>
              <a:t> </a:t>
            </a:r>
            <a:r>
              <a:rPr lang="cs-CZ" b="0" i="0" dirty="0" err="1">
                <a:solidFill>
                  <a:srgbClr val="000000"/>
                </a:solidFill>
                <a:effectLst/>
                <a:latin typeface="ProximaNova"/>
              </a:rPr>
              <a:t>were</a:t>
            </a:r>
            <a:r>
              <a:rPr lang="cs-CZ" b="0" i="0" dirty="0">
                <a:solidFill>
                  <a:srgbClr val="000000"/>
                </a:solidFill>
                <a:effectLst/>
                <a:latin typeface="ProximaNova"/>
              </a:rPr>
              <a:t> so </a:t>
            </a:r>
            <a:r>
              <a:rPr lang="cs-CZ" b="0" i="0" dirty="0" err="1">
                <a:solidFill>
                  <a:srgbClr val="000000"/>
                </a:solidFill>
                <a:effectLst/>
                <a:latin typeface="ProximaNova"/>
              </a:rPr>
              <a:t>anxious</a:t>
            </a:r>
            <a:r>
              <a:rPr lang="cs-CZ" b="0" i="0" dirty="0">
                <a:solidFill>
                  <a:srgbClr val="000000"/>
                </a:solidFill>
                <a:effectLst/>
                <a:latin typeface="ProximaNova"/>
              </a:rPr>
              <a:t> to </a:t>
            </a:r>
            <a:r>
              <a:rPr lang="cs-CZ" b="0" i="0" dirty="0" err="1">
                <a:solidFill>
                  <a:srgbClr val="000000"/>
                </a:solidFill>
                <a:effectLst/>
                <a:latin typeface="ProximaNova"/>
              </a:rPr>
              <a:t>see</a:t>
            </a:r>
            <a:r>
              <a:rPr lang="cs-CZ" b="0" i="0" dirty="0">
                <a:solidFill>
                  <a:srgbClr val="000000"/>
                </a:solidFill>
                <a:effectLst/>
                <a:latin typeface="ProximaNova"/>
              </a:rPr>
              <a:t> </a:t>
            </a:r>
            <a:r>
              <a:rPr lang="cs-CZ" b="0" i="0" dirty="0" err="1">
                <a:solidFill>
                  <a:srgbClr val="000000"/>
                </a:solidFill>
                <a:effectLst/>
                <a:latin typeface="ProximaNova"/>
              </a:rPr>
              <a:t>what</a:t>
            </a:r>
            <a:r>
              <a:rPr lang="cs-CZ" b="0" i="0" dirty="0">
                <a:solidFill>
                  <a:srgbClr val="000000"/>
                </a:solidFill>
                <a:effectLst/>
                <a:latin typeface="ProximaNova"/>
              </a:rPr>
              <a:t> John Lewis </a:t>
            </a:r>
            <a:r>
              <a:rPr lang="cs-CZ" b="0" i="0" dirty="0" err="1">
                <a:solidFill>
                  <a:srgbClr val="000000"/>
                </a:solidFill>
                <a:effectLst/>
                <a:latin typeface="ProximaNova"/>
              </a:rPr>
              <a:t>would</a:t>
            </a:r>
            <a:r>
              <a:rPr lang="cs-CZ" b="0" i="0" dirty="0">
                <a:solidFill>
                  <a:srgbClr val="000000"/>
                </a:solidFill>
                <a:effectLst/>
                <a:latin typeface="ProximaNova"/>
              </a:rPr>
              <a:t> </a:t>
            </a:r>
            <a:r>
              <a:rPr lang="cs-CZ" b="0" i="0" dirty="0" err="1">
                <a:solidFill>
                  <a:srgbClr val="000000"/>
                </a:solidFill>
                <a:effectLst/>
                <a:latin typeface="ProximaNova"/>
              </a:rPr>
              <a:t>come</a:t>
            </a:r>
            <a:r>
              <a:rPr lang="cs-CZ" b="0" i="0" dirty="0">
                <a:solidFill>
                  <a:srgbClr val="000000"/>
                </a:solidFill>
                <a:effectLst/>
                <a:latin typeface="ProximaNova"/>
              </a:rPr>
              <a:t> up </a:t>
            </a:r>
            <a:r>
              <a:rPr lang="cs-CZ" b="0" i="0" dirty="0" err="1">
                <a:solidFill>
                  <a:srgbClr val="000000"/>
                </a:solidFill>
                <a:effectLst/>
                <a:latin typeface="ProximaNova"/>
              </a:rPr>
              <a:t>with</a:t>
            </a:r>
            <a:r>
              <a:rPr lang="cs-CZ" b="0" i="0" dirty="0">
                <a:solidFill>
                  <a:srgbClr val="000000"/>
                </a:solidFill>
                <a:effectLst/>
                <a:latin typeface="ProximaNova"/>
              </a:rPr>
              <a:t> </a:t>
            </a:r>
            <a:r>
              <a:rPr lang="cs-CZ" b="0" i="0" dirty="0" err="1">
                <a:solidFill>
                  <a:srgbClr val="000000"/>
                </a:solidFill>
                <a:effectLst/>
                <a:latin typeface="ProximaNova"/>
              </a:rPr>
              <a:t>this</a:t>
            </a:r>
            <a:r>
              <a:rPr lang="cs-CZ" b="0" i="0" dirty="0">
                <a:solidFill>
                  <a:srgbClr val="000000"/>
                </a:solidFill>
                <a:effectLst/>
                <a:latin typeface="ProximaNova"/>
              </a:rPr>
              <a:t> </a:t>
            </a:r>
            <a:r>
              <a:rPr lang="cs-CZ" b="0" i="0" dirty="0" err="1">
                <a:solidFill>
                  <a:srgbClr val="000000"/>
                </a:solidFill>
                <a:effectLst/>
                <a:latin typeface="ProximaNova"/>
              </a:rPr>
              <a:t>year</a:t>
            </a:r>
            <a:r>
              <a:rPr lang="cs-CZ" b="0" i="0" dirty="0">
                <a:solidFill>
                  <a:srgbClr val="000000"/>
                </a:solidFill>
                <a:effectLst/>
                <a:latin typeface="ProximaNova"/>
              </a:rPr>
              <a:t> </a:t>
            </a:r>
            <a:r>
              <a:rPr lang="cs-CZ" b="0" i="0" dirty="0" err="1">
                <a:solidFill>
                  <a:srgbClr val="000000"/>
                </a:solidFill>
                <a:effectLst/>
                <a:latin typeface="ProximaNova"/>
              </a:rPr>
              <a:t>that</a:t>
            </a:r>
            <a:r>
              <a:rPr lang="cs-CZ" b="0" i="0" dirty="0">
                <a:solidFill>
                  <a:srgbClr val="000000"/>
                </a:solidFill>
                <a:effectLst/>
                <a:latin typeface="ProximaNova"/>
              </a:rPr>
              <a:t> </a:t>
            </a:r>
            <a:r>
              <a:rPr lang="cs-CZ" b="0" i="0" dirty="0" err="1">
                <a:solidFill>
                  <a:srgbClr val="000000"/>
                </a:solidFill>
                <a:effectLst/>
                <a:latin typeface="ProximaNova"/>
              </a:rPr>
              <a:t>they</a:t>
            </a:r>
            <a:r>
              <a:rPr lang="cs-CZ" b="0" i="0" dirty="0">
                <a:solidFill>
                  <a:srgbClr val="000000"/>
                </a:solidFill>
                <a:effectLst/>
                <a:latin typeface="ProximaNova"/>
              </a:rPr>
              <a:t> </a:t>
            </a:r>
            <a:r>
              <a:rPr lang="cs-CZ" b="0" i="0" dirty="0" err="1">
                <a:solidFill>
                  <a:srgbClr val="000000"/>
                </a:solidFill>
                <a:effectLst/>
                <a:latin typeface="ProximaNova"/>
              </a:rPr>
              <a:t>mistook</a:t>
            </a:r>
            <a:r>
              <a:rPr lang="cs-CZ" b="0" i="0" dirty="0">
                <a:solidFill>
                  <a:srgbClr val="000000"/>
                </a:solidFill>
                <a:effectLst/>
                <a:latin typeface="ProximaNova"/>
              </a:rPr>
              <a:t> </a:t>
            </a:r>
            <a:r>
              <a:rPr lang="cs-CZ" b="0" i="0" u="none" strike="noStrike" dirty="0">
                <a:solidFill>
                  <a:srgbClr val="005AFF"/>
                </a:solidFill>
                <a:effectLst/>
                <a:latin typeface="ProximaNova"/>
                <a:hlinkClick r:id="rId4"/>
              </a:rPr>
              <a:t>the work of a student</a:t>
            </a:r>
            <a:r>
              <a:rPr lang="cs-CZ" b="0" i="0" dirty="0">
                <a:solidFill>
                  <a:srgbClr val="000000"/>
                </a:solidFill>
                <a:effectLst/>
                <a:latin typeface="ProximaNova"/>
              </a:rPr>
              <a:t> </a:t>
            </a:r>
            <a:r>
              <a:rPr lang="cs-CZ" b="0" i="0" dirty="0" err="1">
                <a:solidFill>
                  <a:srgbClr val="000000"/>
                </a:solidFill>
                <a:effectLst/>
                <a:latin typeface="ProximaNova"/>
              </a:rPr>
              <a:t>for</a:t>
            </a:r>
            <a:r>
              <a:rPr lang="cs-CZ" b="0" i="0" dirty="0">
                <a:solidFill>
                  <a:srgbClr val="000000"/>
                </a:solidFill>
                <a:effectLst/>
                <a:latin typeface="ProximaNova"/>
              </a:rPr>
              <a:t> </a:t>
            </a:r>
            <a:r>
              <a:rPr lang="cs-CZ" b="0" i="0" dirty="0" err="1">
                <a:solidFill>
                  <a:srgbClr val="000000"/>
                </a:solidFill>
                <a:effectLst/>
                <a:latin typeface="ProximaNova"/>
              </a:rPr>
              <a:t>the</a:t>
            </a:r>
            <a:r>
              <a:rPr lang="cs-CZ" b="0" i="0" dirty="0">
                <a:solidFill>
                  <a:srgbClr val="000000"/>
                </a:solidFill>
                <a:effectLst/>
                <a:latin typeface="ProximaNova"/>
              </a:rPr>
              <a:t> </a:t>
            </a:r>
            <a:r>
              <a:rPr lang="cs-CZ" b="0" i="0" dirty="0" err="1">
                <a:solidFill>
                  <a:srgbClr val="000000"/>
                </a:solidFill>
                <a:effectLst/>
                <a:latin typeface="ProximaNova"/>
              </a:rPr>
              <a:t>real</a:t>
            </a:r>
            <a:r>
              <a:rPr lang="cs-CZ" b="0" i="0" dirty="0">
                <a:solidFill>
                  <a:srgbClr val="000000"/>
                </a:solidFill>
                <a:effectLst/>
                <a:latin typeface="ProximaNova"/>
              </a:rPr>
              <a:t> </a:t>
            </a:r>
            <a:r>
              <a:rPr lang="cs-CZ" b="0" i="0" dirty="0" err="1">
                <a:solidFill>
                  <a:srgbClr val="000000"/>
                </a:solidFill>
                <a:effectLst/>
                <a:latin typeface="ProximaNova"/>
              </a:rPr>
              <a:t>thing</a:t>
            </a:r>
            <a:r>
              <a:rPr lang="cs-CZ" b="0" i="0" dirty="0">
                <a:solidFill>
                  <a:srgbClr val="000000"/>
                </a:solidFill>
                <a:effectLst/>
                <a:latin typeface="ProximaNova"/>
              </a:rPr>
              <a:t>.</a:t>
            </a:r>
          </a:p>
          <a:p>
            <a:pPr algn="l"/>
            <a:endParaRPr lang="cs-CZ" b="0" i="0" dirty="0">
              <a:solidFill>
                <a:srgbClr val="000000"/>
              </a:solidFill>
              <a:effectLst/>
              <a:latin typeface="ProximaNova"/>
            </a:endParaRPr>
          </a:p>
          <a:p>
            <a:pPr algn="l"/>
            <a:r>
              <a:rPr lang="cs-CZ" b="0" i="0" dirty="0" err="1">
                <a:solidFill>
                  <a:srgbClr val="000000"/>
                </a:solidFill>
                <a:effectLst/>
                <a:latin typeface="ProximaNova"/>
              </a:rPr>
              <a:t>With</a:t>
            </a:r>
            <a:r>
              <a:rPr lang="cs-CZ" b="0" i="0" dirty="0">
                <a:solidFill>
                  <a:srgbClr val="000000"/>
                </a:solidFill>
                <a:effectLst/>
                <a:latin typeface="ProximaNova"/>
              </a:rPr>
              <a:t> </a:t>
            </a:r>
            <a:r>
              <a:rPr lang="cs-CZ" b="0" i="0" dirty="0" err="1">
                <a:solidFill>
                  <a:srgbClr val="000000"/>
                </a:solidFill>
                <a:effectLst/>
                <a:latin typeface="ProximaNova"/>
              </a:rPr>
              <a:t>this</a:t>
            </a:r>
            <a:r>
              <a:rPr lang="cs-CZ" b="0" i="0" dirty="0">
                <a:solidFill>
                  <a:srgbClr val="000000"/>
                </a:solidFill>
                <a:effectLst/>
                <a:latin typeface="ProximaNova"/>
              </a:rPr>
              <a:t> </a:t>
            </a:r>
            <a:r>
              <a:rPr lang="cs-CZ" b="0" i="0" dirty="0" err="1">
                <a:solidFill>
                  <a:srgbClr val="000000"/>
                </a:solidFill>
                <a:effectLst/>
                <a:latin typeface="ProximaNova"/>
              </a:rPr>
              <a:t>amount</a:t>
            </a:r>
            <a:r>
              <a:rPr lang="cs-CZ" b="0" i="0" dirty="0">
                <a:solidFill>
                  <a:srgbClr val="000000"/>
                </a:solidFill>
                <a:effectLst/>
                <a:latin typeface="ProximaNova"/>
              </a:rPr>
              <a:t> </a:t>
            </a:r>
            <a:r>
              <a:rPr lang="cs-CZ" b="0" i="0" dirty="0" err="1">
                <a:solidFill>
                  <a:srgbClr val="000000"/>
                </a:solidFill>
                <a:effectLst/>
                <a:latin typeface="ProximaNova"/>
              </a:rPr>
              <a:t>of</a:t>
            </a:r>
            <a:r>
              <a:rPr lang="cs-CZ" b="0" i="0" dirty="0">
                <a:solidFill>
                  <a:srgbClr val="000000"/>
                </a:solidFill>
                <a:effectLst/>
                <a:latin typeface="ProximaNova"/>
              </a:rPr>
              <a:t> </a:t>
            </a:r>
            <a:r>
              <a:rPr lang="cs-CZ" b="0" i="0" dirty="0" err="1">
                <a:solidFill>
                  <a:srgbClr val="000000"/>
                </a:solidFill>
                <a:effectLst/>
                <a:latin typeface="ProximaNova"/>
              </a:rPr>
              <a:t>excitement</a:t>
            </a:r>
            <a:r>
              <a:rPr lang="cs-CZ" b="0" i="0" dirty="0">
                <a:solidFill>
                  <a:srgbClr val="000000"/>
                </a:solidFill>
                <a:effectLst/>
                <a:latin typeface="ProximaNova"/>
              </a:rPr>
              <a:t>, </a:t>
            </a:r>
            <a:r>
              <a:rPr lang="cs-CZ" b="0" i="0" dirty="0" err="1">
                <a:solidFill>
                  <a:srgbClr val="000000"/>
                </a:solidFill>
                <a:effectLst/>
                <a:latin typeface="ProximaNova"/>
              </a:rPr>
              <a:t>it's</a:t>
            </a:r>
            <a:r>
              <a:rPr lang="cs-CZ" b="0" i="0" dirty="0">
                <a:solidFill>
                  <a:srgbClr val="000000"/>
                </a:solidFill>
                <a:effectLst/>
                <a:latin typeface="ProximaNova"/>
              </a:rPr>
              <a:t> </a:t>
            </a:r>
            <a:r>
              <a:rPr lang="cs-CZ" b="0" i="0" dirty="0" err="1">
                <a:solidFill>
                  <a:srgbClr val="000000"/>
                </a:solidFill>
                <a:effectLst/>
                <a:latin typeface="ProximaNova"/>
              </a:rPr>
              <a:t>reached</a:t>
            </a:r>
            <a:r>
              <a:rPr lang="cs-CZ" b="0" i="0" dirty="0">
                <a:solidFill>
                  <a:srgbClr val="000000"/>
                </a:solidFill>
                <a:effectLst/>
                <a:latin typeface="ProximaNova"/>
              </a:rPr>
              <a:t> </a:t>
            </a:r>
            <a:r>
              <a:rPr lang="cs-CZ" b="0" i="0" dirty="0" err="1">
                <a:solidFill>
                  <a:srgbClr val="000000"/>
                </a:solidFill>
                <a:effectLst/>
                <a:latin typeface="ProximaNova"/>
              </a:rPr>
              <a:t>the</a:t>
            </a:r>
            <a:r>
              <a:rPr lang="cs-CZ" b="0" i="0" dirty="0">
                <a:solidFill>
                  <a:srgbClr val="000000"/>
                </a:solidFill>
                <a:effectLst/>
                <a:latin typeface="ProximaNova"/>
              </a:rPr>
              <a:t> point </a:t>
            </a:r>
            <a:r>
              <a:rPr lang="cs-CZ" b="0" i="0" dirty="0" err="1">
                <a:solidFill>
                  <a:srgbClr val="000000"/>
                </a:solidFill>
                <a:effectLst/>
                <a:latin typeface="ProximaNova"/>
              </a:rPr>
              <a:t>where</a:t>
            </a:r>
            <a:r>
              <a:rPr lang="cs-CZ" b="0" i="0" dirty="0">
                <a:solidFill>
                  <a:srgbClr val="000000"/>
                </a:solidFill>
                <a:effectLst/>
                <a:latin typeface="ProximaNova"/>
              </a:rPr>
              <a:t> John Lewis </a:t>
            </a:r>
            <a:r>
              <a:rPr lang="cs-CZ" b="0" i="0" dirty="0" err="1">
                <a:solidFill>
                  <a:srgbClr val="000000"/>
                </a:solidFill>
                <a:effectLst/>
                <a:latin typeface="ProximaNova"/>
              </a:rPr>
              <a:t>shouldn't</a:t>
            </a:r>
            <a:r>
              <a:rPr lang="cs-CZ" b="0" i="0" dirty="0">
                <a:solidFill>
                  <a:srgbClr val="000000"/>
                </a:solidFill>
                <a:effectLst/>
                <a:latin typeface="ProximaNova"/>
              </a:rPr>
              <a:t> </a:t>
            </a:r>
            <a:r>
              <a:rPr lang="cs-CZ" b="0" i="0" dirty="0" err="1">
                <a:solidFill>
                  <a:srgbClr val="000000"/>
                </a:solidFill>
                <a:effectLst/>
                <a:latin typeface="ProximaNova"/>
              </a:rPr>
              <a:t>really</a:t>
            </a:r>
            <a:r>
              <a:rPr lang="cs-CZ" b="0" i="0" dirty="0">
                <a:solidFill>
                  <a:srgbClr val="000000"/>
                </a:solidFill>
                <a:effectLst/>
                <a:latin typeface="ProximaNova"/>
              </a:rPr>
              <a:t> </a:t>
            </a:r>
            <a:r>
              <a:rPr lang="cs-CZ" b="0" i="0" dirty="0" err="1">
                <a:solidFill>
                  <a:srgbClr val="000000"/>
                </a:solidFill>
                <a:effectLst/>
                <a:latin typeface="ProximaNova"/>
              </a:rPr>
              <a:t>have</a:t>
            </a:r>
            <a:r>
              <a:rPr lang="cs-CZ" b="0" i="0" dirty="0">
                <a:solidFill>
                  <a:srgbClr val="000000"/>
                </a:solidFill>
                <a:effectLst/>
                <a:latin typeface="ProximaNova"/>
              </a:rPr>
              <a:t> to </a:t>
            </a:r>
            <a:r>
              <a:rPr lang="cs-CZ" b="0" i="0" dirty="0" err="1">
                <a:solidFill>
                  <a:srgbClr val="000000"/>
                </a:solidFill>
                <a:effectLst/>
                <a:latin typeface="ProximaNova"/>
              </a:rPr>
              <a:t>pay</a:t>
            </a:r>
            <a:r>
              <a:rPr lang="cs-CZ" b="0" i="0" dirty="0">
                <a:solidFill>
                  <a:srgbClr val="000000"/>
                </a:solidFill>
                <a:effectLst/>
                <a:latin typeface="ProximaNova"/>
              </a:rPr>
              <a:t> to air </a:t>
            </a:r>
            <a:r>
              <a:rPr lang="cs-CZ" b="0" i="0" dirty="0" err="1">
                <a:solidFill>
                  <a:srgbClr val="000000"/>
                </a:solidFill>
                <a:effectLst/>
                <a:latin typeface="ProximaNova"/>
              </a:rPr>
              <a:t>their</a:t>
            </a:r>
            <a:r>
              <a:rPr lang="cs-CZ" b="0" i="0" dirty="0">
                <a:solidFill>
                  <a:srgbClr val="000000"/>
                </a:solidFill>
                <a:effectLst/>
                <a:latin typeface="ProximaNova"/>
              </a:rPr>
              <a:t> </a:t>
            </a:r>
            <a:r>
              <a:rPr lang="cs-CZ" b="0" i="0" dirty="0" err="1">
                <a:solidFill>
                  <a:srgbClr val="000000"/>
                </a:solidFill>
                <a:effectLst/>
                <a:latin typeface="ProximaNova"/>
              </a:rPr>
              <a:t>adverts</a:t>
            </a:r>
            <a:r>
              <a:rPr lang="cs-CZ" b="0" i="0" dirty="0">
                <a:solidFill>
                  <a:srgbClr val="000000"/>
                </a:solidFill>
                <a:effectLst/>
                <a:latin typeface="ProximaNova"/>
              </a:rPr>
              <a:t> on TV any more. </a:t>
            </a:r>
            <a:r>
              <a:rPr lang="cs-CZ" b="0" i="0" dirty="0" err="1">
                <a:solidFill>
                  <a:srgbClr val="000000"/>
                </a:solidFill>
                <a:effectLst/>
                <a:latin typeface="ProximaNova"/>
              </a:rPr>
              <a:t>The</a:t>
            </a:r>
            <a:r>
              <a:rPr lang="cs-CZ" b="0" i="0" dirty="0">
                <a:solidFill>
                  <a:srgbClr val="000000"/>
                </a:solidFill>
                <a:effectLst/>
                <a:latin typeface="ProximaNova"/>
              </a:rPr>
              <a:t> TV </a:t>
            </a:r>
            <a:r>
              <a:rPr lang="cs-CZ" b="0" i="0" dirty="0" err="1">
                <a:solidFill>
                  <a:srgbClr val="000000"/>
                </a:solidFill>
                <a:effectLst/>
                <a:latin typeface="ProximaNova"/>
              </a:rPr>
              <a:t>channels</a:t>
            </a:r>
            <a:r>
              <a:rPr lang="cs-CZ" b="0" i="0" dirty="0">
                <a:solidFill>
                  <a:srgbClr val="000000"/>
                </a:solidFill>
                <a:effectLst/>
                <a:latin typeface="ProximaNova"/>
              </a:rPr>
              <a:t> </a:t>
            </a:r>
            <a:r>
              <a:rPr lang="cs-CZ" b="0" i="0" dirty="0" err="1">
                <a:solidFill>
                  <a:srgbClr val="000000"/>
                </a:solidFill>
                <a:effectLst/>
                <a:latin typeface="ProximaNova"/>
              </a:rPr>
              <a:t>should</a:t>
            </a:r>
            <a:r>
              <a:rPr lang="cs-CZ" b="0" i="0" dirty="0">
                <a:solidFill>
                  <a:srgbClr val="000000"/>
                </a:solidFill>
                <a:effectLst/>
                <a:latin typeface="ProximaNova"/>
              </a:rPr>
              <a:t> </a:t>
            </a:r>
            <a:r>
              <a:rPr lang="cs-CZ" b="0" i="0" dirty="0" err="1">
                <a:solidFill>
                  <a:srgbClr val="000000"/>
                </a:solidFill>
                <a:effectLst/>
                <a:latin typeface="ProximaNova"/>
              </a:rPr>
              <a:t>be</a:t>
            </a:r>
            <a:r>
              <a:rPr lang="cs-CZ" b="0" i="0" dirty="0">
                <a:solidFill>
                  <a:srgbClr val="000000"/>
                </a:solidFill>
                <a:effectLst/>
                <a:latin typeface="ProximaNova"/>
              </a:rPr>
              <a:t> </a:t>
            </a:r>
            <a:r>
              <a:rPr lang="cs-CZ" b="0" i="0" dirty="0" err="1">
                <a:solidFill>
                  <a:srgbClr val="000000"/>
                </a:solidFill>
                <a:effectLst/>
                <a:latin typeface="ProximaNova"/>
              </a:rPr>
              <a:t>paying</a:t>
            </a:r>
            <a:r>
              <a:rPr lang="cs-CZ" b="0" i="0" dirty="0">
                <a:solidFill>
                  <a:srgbClr val="000000"/>
                </a:solidFill>
                <a:effectLst/>
                <a:latin typeface="ProximaNova"/>
              </a:rPr>
              <a:t> </a:t>
            </a:r>
            <a:r>
              <a:rPr lang="cs-CZ" b="0" i="0" dirty="0" err="1">
                <a:solidFill>
                  <a:srgbClr val="000000"/>
                </a:solidFill>
                <a:effectLst/>
                <a:latin typeface="ProximaNova"/>
              </a:rPr>
              <a:t>them</a:t>
            </a:r>
            <a:r>
              <a:rPr lang="cs-CZ" b="0" i="0" dirty="0">
                <a:solidFill>
                  <a:srgbClr val="000000"/>
                </a:solidFill>
                <a:effectLst/>
                <a:latin typeface="ProximaNova"/>
              </a:rPr>
              <a:t>.</a:t>
            </a:r>
          </a:p>
          <a:p>
            <a:pPr algn="l"/>
            <a:endParaRPr lang="cs-CZ" b="0" i="0" dirty="0">
              <a:solidFill>
                <a:srgbClr val="000000"/>
              </a:solidFill>
              <a:effectLst/>
              <a:latin typeface="ProximaNova"/>
            </a:endParaRPr>
          </a:p>
          <a:p>
            <a:pPr algn="l"/>
            <a:r>
              <a:rPr lang="cs-CZ" b="0" i="0" dirty="0">
                <a:solidFill>
                  <a:srgbClr val="000000"/>
                </a:solidFill>
                <a:effectLst/>
                <a:latin typeface="ProximaNova"/>
              </a:rPr>
              <a:t>2014's John Lewis </a:t>
            </a:r>
            <a:r>
              <a:rPr lang="cs-CZ" b="0" i="0" dirty="0" err="1">
                <a:solidFill>
                  <a:srgbClr val="000000"/>
                </a:solidFill>
                <a:effectLst/>
                <a:latin typeface="ProximaNova"/>
              </a:rPr>
              <a:t>Christmas</a:t>
            </a:r>
            <a:r>
              <a:rPr lang="cs-CZ" b="0" i="0" dirty="0">
                <a:solidFill>
                  <a:srgbClr val="000000"/>
                </a:solidFill>
                <a:effectLst/>
                <a:latin typeface="ProximaNova"/>
              </a:rPr>
              <a:t> </a:t>
            </a:r>
            <a:r>
              <a:rPr lang="cs-CZ" b="0" i="0" dirty="0" err="1">
                <a:solidFill>
                  <a:srgbClr val="000000"/>
                </a:solidFill>
                <a:effectLst/>
                <a:latin typeface="ProximaNova"/>
              </a:rPr>
              <a:t>advert</a:t>
            </a:r>
            <a:r>
              <a:rPr lang="cs-CZ" b="0" i="0" dirty="0">
                <a:solidFill>
                  <a:srgbClr val="000000"/>
                </a:solidFill>
                <a:effectLst/>
                <a:latin typeface="ProximaNova"/>
              </a:rPr>
              <a:t>--</a:t>
            </a:r>
            <a:r>
              <a:rPr lang="cs-CZ" b="0" i="0" dirty="0" err="1">
                <a:solidFill>
                  <a:srgbClr val="000000"/>
                </a:solidFill>
                <a:effectLst/>
                <a:latin typeface="ProximaNova"/>
              </a:rPr>
              <a:t>the</a:t>
            </a:r>
            <a:r>
              <a:rPr lang="cs-CZ" b="0" i="0" dirty="0">
                <a:solidFill>
                  <a:srgbClr val="000000"/>
                </a:solidFill>
                <a:effectLst/>
                <a:latin typeface="ProximaNova"/>
              </a:rPr>
              <a:t> </a:t>
            </a:r>
            <a:r>
              <a:rPr lang="cs-CZ" b="0" i="0" dirty="0" err="1">
                <a:solidFill>
                  <a:srgbClr val="000000"/>
                </a:solidFill>
                <a:effectLst/>
                <a:latin typeface="ProximaNova"/>
              </a:rPr>
              <a:t>classic</a:t>
            </a:r>
            <a:r>
              <a:rPr lang="cs-CZ" b="0" i="0" dirty="0">
                <a:solidFill>
                  <a:srgbClr val="000000"/>
                </a:solidFill>
                <a:effectLst/>
                <a:latin typeface="ProximaNova"/>
              </a:rPr>
              <a:t> #</a:t>
            </a:r>
            <a:r>
              <a:rPr lang="cs-CZ" b="0" i="0" dirty="0" err="1">
                <a:solidFill>
                  <a:srgbClr val="000000"/>
                </a:solidFill>
                <a:effectLst/>
                <a:latin typeface="ProximaNova"/>
              </a:rPr>
              <a:t>MontythePenguin</a:t>
            </a:r>
            <a:r>
              <a:rPr lang="cs-CZ" b="0" i="0" dirty="0">
                <a:solidFill>
                  <a:srgbClr val="000000"/>
                </a:solidFill>
                <a:effectLst/>
                <a:latin typeface="ProximaNova"/>
              </a:rPr>
              <a:t>--</a:t>
            </a:r>
            <a:r>
              <a:rPr lang="cs-CZ" b="0" i="0" dirty="0" err="1">
                <a:solidFill>
                  <a:srgbClr val="000000"/>
                </a:solidFill>
                <a:effectLst/>
                <a:latin typeface="ProximaNova"/>
              </a:rPr>
              <a:t>reached</a:t>
            </a:r>
            <a:r>
              <a:rPr lang="cs-CZ" b="0" i="0" dirty="0">
                <a:solidFill>
                  <a:srgbClr val="000000"/>
                </a:solidFill>
                <a:effectLst/>
                <a:latin typeface="ProximaNova"/>
              </a:rPr>
              <a:t> </a:t>
            </a:r>
            <a:r>
              <a:rPr lang="cs-CZ" b="0" i="0" u="none" strike="noStrike" dirty="0">
                <a:solidFill>
                  <a:srgbClr val="005AFF"/>
                </a:solidFill>
                <a:effectLst/>
                <a:latin typeface="ProximaNova"/>
                <a:hlinkClick r:id="rId5"/>
              </a:rPr>
              <a:t>16.3 million online views</a:t>
            </a:r>
            <a:r>
              <a:rPr lang="cs-CZ" b="0" i="0" dirty="0">
                <a:solidFill>
                  <a:srgbClr val="000000"/>
                </a:solidFill>
                <a:effectLst/>
                <a:latin typeface="ProximaNova"/>
              </a:rPr>
              <a:t> just </a:t>
            </a:r>
            <a:r>
              <a:rPr lang="cs-CZ" b="0" i="0" dirty="0" err="1">
                <a:solidFill>
                  <a:srgbClr val="000000"/>
                </a:solidFill>
                <a:effectLst/>
                <a:latin typeface="ProximaNova"/>
              </a:rPr>
              <a:t>four</a:t>
            </a:r>
            <a:r>
              <a:rPr lang="cs-CZ" b="0" i="0" dirty="0">
                <a:solidFill>
                  <a:srgbClr val="000000"/>
                </a:solidFill>
                <a:effectLst/>
                <a:latin typeface="ProximaNova"/>
              </a:rPr>
              <a:t> </a:t>
            </a:r>
            <a:r>
              <a:rPr lang="cs-CZ" b="0" i="0" dirty="0" err="1">
                <a:solidFill>
                  <a:srgbClr val="000000"/>
                </a:solidFill>
                <a:effectLst/>
                <a:latin typeface="ProximaNova"/>
              </a:rPr>
              <a:t>days</a:t>
            </a:r>
            <a:r>
              <a:rPr lang="cs-CZ" b="0" i="0" dirty="0">
                <a:solidFill>
                  <a:srgbClr val="000000"/>
                </a:solidFill>
                <a:effectLst/>
                <a:latin typeface="ProximaNova"/>
              </a:rPr>
              <a:t> </a:t>
            </a:r>
            <a:r>
              <a:rPr lang="cs-CZ" b="0" i="0" dirty="0" err="1">
                <a:solidFill>
                  <a:srgbClr val="000000"/>
                </a:solidFill>
                <a:effectLst/>
                <a:latin typeface="ProximaNova"/>
              </a:rPr>
              <a:t>after</a:t>
            </a:r>
            <a:r>
              <a:rPr lang="cs-CZ" b="0" i="0" dirty="0">
                <a:solidFill>
                  <a:srgbClr val="000000"/>
                </a:solidFill>
                <a:effectLst/>
                <a:latin typeface="ProximaNova"/>
              </a:rPr>
              <a:t> </a:t>
            </a:r>
            <a:r>
              <a:rPr lang="cs-CZ" b="0" i="0" dirty="0" err="1">
                <a:solidFill>
                  <a:srgbClr val="000000"/>
                </a:solidFill>
                <a:effectLst/>
                <a:latin typeface="ProximaNova"/>
              </a:rPr>
              <a:t>its</a:t>
            </a:r>
            <a:r>
              <a:rPr lang="cs-CZ" b="0" i="0" dirty="0">
                <a:solidFill>
                  <a:srgbClr val="000000"/>
                </a:solidFill>
                <a:effectLst/>
                <a:latin typeface="ProximaNova"/>
              </a:rPr>
              <a:t> </a:t>
            </a:r>
            <a:r>
              <a:rPr lang="cs-CZ" b="0" i="0" dirty="0" err="1">
                <a:solidFill>
                  <a:srgbClr val="000000"/>
                </a:solidFill>
                <a:effectLst/>
                <a:latin typeface="ProximaNova"/>
              </a:rPr>
              <a:t>launch</a:t>
            </a:r>
            <a:r>
              <a:rPr lang="cs-CZ" b="0" i="0" dirty="0">
                <a:solidFill>
                  <a:srgbClr val="000000"/>
                </a:solidFill>
                <a:effectLst/>
                <a:latin typeface="ProximaNova"/>
              </a:rPr>
              <a:t>. </a:t>
            </a:r>
            <a:r>
              <a:rPr lang="cs-CZ" b="0" i="0" dirty="0" err="1">
                <a:solidFill>
                  <a:srgbClr val="000000"/>
                </a:solidFill>
                <a:effectLst/>
                <a:latin typeface="ProximaNova"/>
              </a:rPr>
              <a:t>Compare</a:t>
            </a:r>
            <a:r>
              <a:rPr lang="cs-CZ" b="0" i="0" dirty="0">
                <a:solidFill>
                  <a:srgbClr val="000000"/>
                </a:solidFill>
                <a:effectLst/>
                <a:latin typeface="ProximaNova"/>
              </a:rPr>
              <a:t> </a:t>
            </a:r>
            <a:r>
              <a:rPr lang="cs-CZ" b="0" i="0" dirty="0" err="1">
                <a:solidFill>
                  <a:srgbClr val="000000"/>
                </a:solidFill>
                <a:effectLst/>
                <a:latin typeface="ProximaNova"/>
              </a:rPr>
              <a:t>that</a:t>
            </a:r>
            <a:r>
              <a:rPr lang="cs-CZ" b="0" i="0" dirty="0">
                <a:solidFill>
                  <a:srgbClr val="000000"/>
                </a:solidFill>
                <a:effectLst/>
                <a:latin typeface="ProximaNova"/>
              </a:rPr>
              <a:t> to </a:t>
            </a:r>
            <a:r>
              <a:rPr lang="cs-CZ" b="0" i="0" u="none" strike="noStrike" dirty="0">
                <a:solidFill>
                  <a:srgbClr val="005AFF"/>
                </a:solidFill>
                <a:effectLst/>
                <a:latin typeface="ProximaNova"/>
                <a:hlinkClick r:id="rId6"/>
              </a:rPr>
              <a:t>the same year's X Factor viewership</a:t>
            </a:r>
            <a:r>
              <a:rPr lang="cs-CZ" b="0" i="0" dirty="0">
                <a:solidFill>
                  <a:srgbClr val="000000"/>
                </a:solidFill>
                <a:effectLst/>
                <a:latin typeface="ProximaNova"/>
              </a:rPr>
              <a:t> (9.1 </a:t>
            </a:r>
            <a:r>
              <a:rPr lang="cs-CZ" b="0" i="0" dirty="0" err="1">
                <a:solidFill>
                  <a:srgbClr val="000000"/>
                </a:solidFill>
                <a:effectLst/>
                <a:latin typeface="ProximaNova"/>
              </a:rPr>
              <a:t>million</a:t>
            </a:r>
            <a:r>
              <a:rPr lang="cs-CZ" b="0" i="0" dirty="0">
                <a:solidFill>
                  <a:srgbClr val="000000"/>
                </a:solidFill>
                <a:effectLst/>
                <a:latin typeface="ProximaNova"/>
              </a:rPr>
              <a:t>) and </a:t>
            </a:r>
            <a:r>
              <a:rPr lang="cs-CZ" b="0" i="0" dirty="0" err="1">
                <a:solidFill>
                  <a:srgbClr val="000000"/>
                </a:solidFill>
                <a:effectLst/>
                <a:latin typeface="ProximaNova"/>
              </a:rPr>
              <a:t>it's</a:t>
            </a:r>
            <a:r>
              <a:rPr lang="cs-CZ" b="0" i="0" dirty="0">
                <a:solidFill>
                  <a:srgbClr val="000000"/>
                </a:solidFill>
                <a:effectLst/>
                <a:latin typeface="ProximaNova"/>
              </a:rPr>
              <a:t> a </a:t>
            </a:r>
            <a:r>
              <a:rPr lang="cs-CZ" b="0" i="0" dirty="0" err="1">
                <a:solidFill>
                  <a:srgbClr val="000000"/>
                </a:solidFill>
                <a:effectLst/>
                <a:latin typeface="ProximaNova"/>
              </a:rPr>
              <a:t>wonder</a:t>
            </a:r>
            <a:r>
              <a:rPr lang="cs-CZ" b="0" i="0" dirty="0">
                <a:solidFill>
                  <a:srgbClr val="000000"/>
                </a:solidFill>
                <a:effectLst/>
                <a:latin typeface="ProximaNova"/>
              </a:rPr>
              <a:t> Simon </a:t>
            </a:r>
            <a:r>
              <a:rPr lang="cs-CZ" b="0" i="0" dirty="0" err="1">
                <a:solidFill>
                  <a:srgbClr val="000000"/>
                </a:solidFill>
                <a:effectLst/>
                <a:latin typeface="ProximaNova"/>
              </a:rPr>
              <a:t>Cowell</a:t>
            </a:r>
            <a:r>
              <a:rPr lang="cs-CZ" b="0" i="0" dirty="0">
                <a:solidFill>
                  <a:srgbClr val="000000"/>
                </a:solidFill>
                <a:effectLst/>
                <a:latin typeface="ProximaNova"/>
              </a:rPr>
              <a:t> </a:t>
            </a:r>
            <a:r>
              <a:rPr lang="cs-CZ" b="0" i="0" dirty="0" err="1">
                <a:solidFill>
                  <a:srgbClr val="000000"/>
                </a:solidFill>
                <a:effectLst/>
                <a:latin typeface="ProximaNova"/>
              </a:rPr>
              <a:t>didn't</a:t>
            </a:r>
            <a:r>
              <a:rPr lang="cs-CZ" b="0" i="0" dirty="0">
                <a:solidFill>
                  <a:srgbClr val="000000"/>
                </a:solidFill>
                <a:effectLst/>
                <a:latin typeface="ProximaNova"/>
              </a:rPr>
              <a:t> </a:t>
            </a:r>
            <a:r>
              <a:rPr lang="cs-CZ" b="0" i="0" dirty="0" err="1">
                <a:solidFill>
                  <a:srgbClr val="000000"/>
                </a:solidFill>
                <a:effectLst/>
                <a:latin typeface="ProximaNova"/>
              </a:rPr>
              <a:t>cancel</a:t>
            </a:r>
            <a:r>
              <a:rPr lang="cs-CZ" b="0" i="0" dirty="0">
                <a:solidFill>
                  <a:srgbClr val="000000"/>
                </a:solidFill>
                <a:effectLst/>
                <a:latin typeface="ProximaNova"/>
              </a:rPr>
              <a:t> </a:t>
            </a:r>
            <a:r>
              <a:rPr lang="cs-CZ" b="0" i="0" dirty="0" err="1">
                <a:solidFill>
                  <a:srgbClr val="000000"/>
                </a:solidFill>
                <a:effectLst/>
                <a:latin typeface="ProximaNova"/>
              </a:rPr>
              <a:t>the</a:t>
            </a:r>
            <a:r>
              <a:rPr lang="cs-CZ" b="0" i="0" dirty="0">
                <a:solidFill>
                  <a:srgbClr val="000000"/>
                </a:solidFill>
                <a:effectLst/>
                <a:latin typeface="ProximaNova"/>
              </a:rPr>
              <a:t> show and </a:t>
            </a:r>
            <a:r>
              <a:rPr lang="cs-CZ" b="0" i="0" dirty="0" err="1">
                <a:solidFill>
                  <a:srgbClr val="000000"/>
                </a:solidFill>
                <a:effectLst/>
                <a:latin typeface="ProximaNova"/>
              </a:rPr>
              <a:t>take</a:t>
            </a:r>
            <a:r>
              <a:rPr lang="cs-CZ" b="0" i="0" dirty="0">
                <a:solidFill>
                  <a:srgbClr val="000000"/>
                </a:solidFill>
                <a:effectLst/>
                <a:latin typeface="ProximaNova"/>
              </a:rPr>
              <a:t> up </a:t>
            </a:r>
            <a:r>
              <a:rPr lang="cs-CZ" b="0" i="0" dirty="0" err="1">
                <a:solidFill>
                  <a:srgbClr val="000000"/>
                </a:solidFill>
                <a:effectLst/>
                <a:latin typeface="ProximaNova"/>
              </a:rPr>
              <a:t>work</a:t>
            </a:r>
            <a:r>
              <a:rPr lang="cs-CZ" b="0" i="0" dirty="0">
                <a:solidFill>
                  <a:srgbClr val="000000"/>
                </a:solidFill>
                <a:effectLst/>
                <a:latin typeface="ProximaNova"/>
              </a:rPr>
              <a:t> as a </a:t>
            </a:r>
            <a:r>
              <a:rPr lang="cs-CZ" b="0" i="0" dirty="0" err="1">
                <a:solidFill>
                  <a:srgbClr val="000000"/>
                </a:solidFill>
                <a:effectLst/>
                <a:latin typeface="ProximaNova"/>
              </a:rPr>
              <a:t>lovelorn</a:t>
            </a:r>
            <a:r>
              <a:rPr lang="cs-CZ" b="0" i="0" dirty="0">
                <a:solidFill>
                  <a:srgbClr val="000000"/>
                </a:solidFill>
                <a:effectLst/>
                <a:latin typeface="ProximaNova"/>
              </a:rPr>
              <a:t> </a:t>
            </a:r>
            <a:r>
              <a:rPr lang="cs-CZ" b="0" i="0" dirty="0" err="1">
                <a:solidFill>
                  <a:srgbClr val="000000"/>
                </a:solidFill>
                <a:effectLst/>
                <a:latin typeface="ProximaNova"/>
              </a:rPr>
              <a:t>arctic</a:t>
            </a:r>
            <a:r>
              <a:rPr lang="cs-CZ" b="0" i="0" dirty="0">
                <a:solidFill>
                  <a:srgbClr val="000000"/>
                </a:solidFill>
                <a:effectLst/>
                <a:latin typeface="ProximaNova"/>
              </a:rPr>
              <a:t> </a:t>
            </a:r>
            <a:r>
              <a:rPr lang="cs-CZ" b="0" i="0" dirty="0" err="1">
                <a:solidFill>
                  <a:srgbClr val="000000"/>
                </a:solidFill>
                <a:effectLst/>
                <a:latin typeface="ProximaNova"/>
              </a:rPr>
              <a:t>seabird</a:t>
            </a:r>
            <a:r>
              <a:rPr lang="cs-CZ" b="0" i="0" dirty="0">
                <a:solidFill>
                  <a:srgbClr val="000000"/>
                </a:solidFill>
                <a:effectLst/>
                <a:latin typeface="ProximaNova"/>
              </a:rPr>
              <a:t>.</a:t>
            </a:r>
          </a:p>
        </p:txBody>
      </p:sp>
    </p:spTree>
    <p:extLst>
      <p:ext uri="{BB962C8B-B14F-4D97-AF65-F5344CB8AC3E}">
        <p14:creationId xmlns:p14="http://schemas.microsoft.com/office/powerpoint/2010/main" val="280020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60"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61"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E8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Rectangle 4">
            <a:extLst>
              <a:ext uri="{FF2B5EF4-FFF2-40B4-BE49-F238E27FC236}">
                <a16:creationId xmlns:a16="http://schemas.microsoft.com/office/drawing/2014/main" id="{DA4169FD-D375-DD4B-9024-BDB016DCBFF8}"/>
              </a:ext>
            </a:extLst>
          </p:cNvPr>
          <p:cNvSpPr>
            <a:spLocks noChangeArrowheads="1"/>
          </p:cNvSpPr>
          <p:nvPr/>
        </p:nvSpPr>
        <p:spPr bwMode="auto">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spcBef>
                <a:spcPct val="0"/>
              </a:spcBef>
              <a:spcAft>
                <a:spcPts val="600"/>
              </a:spcAft>
            </a:pPr>
            <a:r>
              <a:rPr lang="en-US" altLang="cs-CZ" sz="2600" b="1" kern="1200">
                <a:solidFill>
                  <a:srgbClr val="FFFFFF"/>
                </a:solidFill>
                <a:latin typeface="+mj-lt"/>
                <a:ea typeface="+mj-ea"/>
                <a:cs typeface="+mj-cs"/>
              </a:rPr>
              <a:t>Velká Británe</a:t>
            </a:r>
            <a:endParaRPr lang="en-US" altLang="cs-CZ" sz="2600" kern="1200">
              <a:solidFill>
                <a:srgbClr val="FFFFFF"/>
              </a:solidFill>
              <a:latin typeface="+mj-lt"/>
              <a:ea typeface="+mj-ea"/>
              <a:cs typeface="+mj-cs"/>
            </a:endParaRPr>
          </a:p>
        </p:txBody>
      </p:sp>
      <p:pic>
        <p:nvPicPr>
          <p:cNvPr id="45057" name="Picture 3" descr="john-lewis-buzz.jpg">
            <a:extLst>
              <a:ext uri="{FF2B5EF4-FFF2-40B4-BE49-F238E27FC236}">
                <a16:creationId xmlns:a16="http://schemas.microsoft.com/office/drawing/2014/main" id="{EEA7570F-FE18-5748-ADB9-98DDF41AD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038600" y="1576344"/>
            <a:ext cx="7188199" cy="3701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352931"/>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580963"/>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F3240D9D-633B-7D4C-8E8C-4CA77D408812}"/>
              </a:ext>
            </a:extLst>
          </p:cNvPr>
          <p:cNvSpPr>
            <a:spLocks noGrp="1"/>
          </p:cNvSpPr>
          <p:nvPr>
            <p:ph idx="1"/>
          </p:nvPr>
        </p:nvSpPr>
        <p:spPr>
          <a:xfrm>
            <a:off x="4945336" y="506727"/>
            <a:ext cx="6609921" cy="1526741"/>
          </a:xfrm>
        </p:spPr>
        <p:txBody>
          <a:bodyPr anchor="ctr">
            <a:normAutofit/>
          </a:bodyPr>
          <a:lstStyle/>
          <a:p>
            <a:pPr marL="0" indent="0">
              <a:buNone/>
            </a:pPr>
            <a:r>
              <a:rPr lang="en-US" altLang="cs-CZ" sz="2000" b="1" dirty="0">
                <a:solidFill>
                  <a:schemeClr val="bg1"/>
                </a:solidFill>
                <a:ea typeface="ＭＳ Ｐゴシック" panose="020B0600070205080204" pitchFamily="34" charset="-128"/>
              </a:rPr>
              <a:t>USA </a:t>
            </a:r>
            <a:br>
              <a:rPr lang="en-US" altLang="cs-CZ" sz="2000" b="1" dirty="0">
                <a:solidFill>
                  <a:schemeClr val="bg1"/>
                </a:solidFill>
                <a:ea typeface="ＭＳ Ｐゴシック" panose="020B0600070205080204" pitchFamily="34" charset="-128"/>
              </a:rPr>
            </a:br>
            <a:endParaRPr lang="en-US" altLang="cs-CZ" sz="2000" dirty="0">
              <a:solidFill>
                <a:schemeClr val="bg1"/>
              </a:solidFill>
              <a:ea typeface="ＭＳ Ｐゴシック" panose="020B0600070205080204" pitchFamily="34" charset="-128"/>
            </a:endParaRPr>
          </a:p>
          <a:p>
            <a:pPr marL="0" indent="0"/>
            <a:r>
              <a:rPr lang="en-US" altLang="cs-CZ" sz="2000" dirty="0">
                <a:solidFill>
                  <a:schemeClr val="bg1"/>
                </a:solidFill>
                <a:ea typeface="ＭＳ Ｐゴシック" panose="020B0600070205080204" pitchFamily="34" charset="-128"/>
              </a:rPr>
              <a:t> O</a:t>
            </a:r>
            <a:r>
              <a:rPr lang="cs-CZ" altLang="cs-CZ" sz="2000" dirty="0" err="1">
                <a:solidFill>
                  <a:schemeClr val="bg1"/>
                </a:solidFill>
                <a:ea typeface="ＭＳ Ｐゴシック" panose="020B0600070205080204" pitchFamily="34" charset="-128"/>
              </a:rPr>
              <a:t>ld</a:t>
            </a:r>
            <a:r>
              <a:rPr lang="cs-CZ" altLang="cs-CZ" sz="2000" dirty="0">
                <a:solidFill>
                  <a:schemeClr val="bg1"/>
                </a:solidFill>
                <a:ea typeface="ＭＳ Ｐゴシック" panose="020B0600070205080204" pitchFamily="34" charset="-128"/>
              </a:rPr>
              <a:t> </a:t>
            </a:r>
            <a:r>
              <a:rPr lang="cs-CZ" altLang="cs-CZ" sz="2000" dirty="0" err="1">
                <a:solidFill>
                  <a:schemeClr val="bg1"/>
                </a:solidFill>
                <a:ea typeface="ＭＳ Ｐゴシック" panose="020B0600070205080204" pitchFamily="34" charset="-128"/>
              </a:rPr>
              <a:t>spices</a:t>
            </a:r>
            <a:r>
              <a:rPr lang="cs-CZ" altLang="cs-CZ" sz="2000" dirty="0">
                <a:solidFill>
                  <a:schemeClr val="bg1"/>
                </a:solidFill>
                <a:ea typeface="ＭＳ Ｐゴシック" panose="020B0600070205080204" pitchFamily="34" charset="-128"/>
              </a:rPr>
              <a:t> (2018)</a:t>
            </a:r>
          </a:p>
          <a:p>
            <a:pPr marL="0" indent="0"/>
            <a:r>
              <a:rPr lang="nl-NL" altLang="cs-CZ" sz="2000" dirty="0">
                <a:solidFill>
                  <a:schemeClr val="bg1"/>
                </a:solidFill>
                <a:ea typeface="ＭＳ Ｐゴシック" panose="020B0600070205080204" pitchFamily="34" charset="-128"/>
              </a:rPr>
              <a:t> Audi (2018)</a:t>
            </a:r>
            <a:endParaRPr lang="en-US" altLang="cs-CZ" sz="2000" dirty="0">
              <a:solidFill>
                <a:schemeClr val="bg1"/>
              </a:solidFill>
              <a:ea typeface="ＭＳ Ｐゴシック" panose="020B0600070205080204" pitchFamily="34" charset="-128"/>
            </a:endParaRPr>
          </a:p>
        </p:txBody>
      </p:sp>
      <p:pic>
        <p:nvPicPr>
          <p:cNvPr id="6" name="Picture 5" descr="old spice.jpg">
            <a:extLst>
              <a:ext uri="{FF2B5EF4-FFF2-40B4-BE49-F238E27FC236}">
                <a16:creationId xmlns:a16="http://schemas.microsoft.com/office/drawing/2014/main" id="{61D52BF5-F786-F048-81EF-D4C2FFB20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3308" y="3008565"/>
            <a:ext cx="5559480" cy="27797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udi.jpg">
            <a:extLst>
              <a:ext uri="{FF2B5EF4-FFF2-40B4-BE49-F238E27FC236}">
                <a16:creationId xmlns:a16="http://schemas.microsoft.com/office/drawing/2014/main" id="{CF4B8CBF-2C86-1B40-A08A-A8EB6AA51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251737" y="2968172"/>
            <a:ext cx="5127464" cy="28713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a:extLst>
              <a:ext uri="{FF2B5EF4-FFF2-40B4-BE49-F238E27FC236}">
                <a16:creationId xmlns:a16="http://schemas.microsoft.com/office/drawing/2014/main" id="{484696B3-ED8C-D94A-A354-7C7D659F46F8}"/>
              </a:ext>
            </a:extLst>
          </p:cNvPr>
          <p:cNvSpPr>
            <a:spLocks noChangeArrowheads="1"/>
          </p:cNvSpPr>
          <p:nvPr/>
        </p:nvSpPr>
        <p:spPr bwMode="auto">
          <a:xfrm>
            <a:off x="1320800" y="5953980"/>
            <a:ext cx="53557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5"/>
              </a:rPr>
              <a:t>https://www.youtube.com/watch?v=A0aJfz_tQME</a:t>
            </a:r>
            <a:endParaRPr lang="en-US" altLang="cs-CZ" sz="1800" dirty="0"/>
          </a:p>
        </p:txBody>
      </p:sp>
      <p:sp>
        <p:nvSpPr>
          <p:cNvPr id="18" name="Rectangle 1">
            <a:extLst>
              <a:ext uri="{FF2B5EF4-FFF2-40B4-BE49-F238E27FC236}">
                <a16:creationId xmlns:a16="http://schemas.microsoft.com/office/drawing/2014/main" id="{3A284FFC-C8B4-1447-BFB7-476F409B3E04}"/>
              </a:ext>
            </a:extLst>
          </p:cNvPr>
          <p:cNvSpPr>
            <a:spLocks noChangeArrowheads="1"/>
          </p:cNvSpPr>
          <p:nvPr/>
        </p:nvSpPr>
        <p:spPr bwMode="auto">
          <a:xfrm>
            <a:off x="393307" y="6334931"/>
            <a:ext cx="67477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6"/>
              </a:rPr>
              <a:t>https://www.youtube.com/watch?v=zUaAHLa8O3M</a:t>
            </a:r>
            <a:endParaRPr lang="nl-NL" altLang="cs-CZ" sz="1800" dirty="0"/>
          </a:p>
          <a:p>
            <a:pPr eaLnBrk="1" hangingPunct="1"/>
            <a:endParaRPr lang="nl-NL" altLang="cs-CZ"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B966F-DE5E-024F-8566-37487CEDE199}"/>
              </a:ext>
            </a:extLst>
          </p:cNvPr>
          <p:cNvSpPr>
            <a:spLocks noGrp="1"/>
          </p:cNvSpPr>
          <p:nvPr>
            <p:ph type="title"/>
          </p:nvPr>
        </p:nvSpPr>
        <p:spPr>
          <a:xfrm>
            <a:off x="838200" y="557188"/>
            <a:ext cx="10515600" cy="1133499"/>
          </a:xfrm>
        </p:spPr>
        <p:txBody>
          <a:bodyPr>
            <a:normAutofit/>
          </a:bodyPr>
          <a:lstStyle/>
          <a:p>
            <a:r>
              <a:rPr lang="cs-CZ" sz="5200"/>
              <a:t>Power distance index (PDI)</a:t>
            </a:r>
          </a:p>
        </p:txBody>
      </p:sp>
      <p:graphicFrame>
        <p:nvGraphicFramePr>
          <p:cNvPr id="15" name="Zástupný obsah 2">
            <a:extLst>
              <a:ext uri="{FF2B5EF4-FFF2-40B4-BE49-F238E27FC236}">
                <a16:creationId xmlns:a16="http://schemas.microsoft.com/office/drawing/2014/main" id="{5AF6F42E-665C-47A2-84C3-915F874924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218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B3B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EF3761D8-886F-1242-8CAE-6D28BF429E32}"/>
              </a:ext>
            </a:extLst>
          </p:cNvPr>
          <p:cNvSpPr>
            <a:spLocks noGrp="1"/>
          </p:cNvSpPr>
          <p:nvPr>
            <p:ph type="title"/>
          </p:nvPr>
        </p:nvSpPr>
        <p:spPr>
          <a:xfrm>
            <a:off x="524256" y="491260"/>
            <a:ext cx="6594189" cy="1625210"/>
          </a:xfrm>
        </p:spPr>
        <p:txBody>
          <a:bodyPr>
            <a:normAutofit/>
          </a:bodyPr>
          <a:lstStyle/>
          <a:p>
            <a:r>
              <a:rPr lang="en-US" altLang="cs-CZ">
                <a:solidFill>
                  <a:srgbClr val="FFFFFF"/>
                </a:solidFill>
                <a:effectLst>
                  <a:outerShdw blurRad="38100" dist="38100" dir="2700000" algn="tl">
                    <a:srgbClr val="C0C0C0"/>
                  </a:outerShdw>
                </a:effectLst>
                <a:ea typeface="ＭＳ Ｐゴシック" panose="020B0600070205080204" pitchFamily="34" charset="-128"/>
              </a:rPr>
              <a:t>Velká Británie vs USA</a:t>
            </a:r>
          </a:p>
        </p:txBody>
      </p:sp>
      <p:pic>
        <p:nvPicPr>
          <p:cNvPr id="5" name="Obrázek 4" descr="Obsah obrázku budova, stadion&#10;&#10;Popis byl vytvořen automaticky">
            <a:extLst>
              <a:ext uri="{FF2B5EF4-FFF2-40B4-BE49-F238E27FC236}">
                <a16:creationId xmlns:a16="http://schemas.microsoft.com/office/drawing/2014/main" id="{A4DB3AC2-F1E7-524B-BE31-6C90F676E486}"/>
              </a:ext>
            </a:extLst>
          </p:cNvPr>
          <p:cNvPicPr>
            <a:picLocks noChangeAspect="1"/>
          </p:cNvPicPr>
          <p:nvPr/>
        </p:nvPicPr>
        <p:blipFill rotWithShape="1">
          <a:blip r:embed="rId3"/>
          <a:srcRect l="985" r="2141" b="-1"/>
          <a:stretch/>
        </p:blipFill>
        <p:spPr>
          <a:xfrm>
            <a:off x="327547" y="2454903"/>
            <a:ext cx="7058306" cy="4080254"/>
          </a:xfrm>
          <a:prstGeom prst="rect">
            <a:avLst/>
          </a:prstGeom>
        </p:spPr>
      </p:pic>
      <p:sp>
        <p:nvSpPr>
          <p:cNvPr id="72" name="Rectangle 7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537" name="Content Placeholder 2">
            <a:extLst>
              <a:ext uri="{FF2B5EF4-FFF2-40B4-BE49-F238E27FC236}">
                <a16:creationId xmlns:a16="http://schemas.microsoft.com/office/drawing/2014/main" id="{0C08221C-91FB-BF48-93EE-B7FA51776BC7}"/>
              </a:ext>
            </a:extLst>
          </p:cNvPr>
          <p:cNvSpPr>
            <a:spLocks noGrp="1"/>
          </p:cNvSpPr>
          <p:nvPr>
            <p:ph idx="1"/>
          </p:nvPr>
        </p:nvSpPr>
        <p:spPr>
          <a:xfrm>
            <a:off x="8029319" y="917725"/>
            <a:ext cx="3424739" cy="4852362"/>
          </a:xfrm>
        </p:spPr>
        <p:txBody>
          <a:bodyPr anchor="ctr">
            <a:normAutofit/>
          </a:bodyPr>
          <a:lstStyle/>
          <a:p>
            <a:pPr marL="0" indent="0">
              <a:buNone/>
            </a:pPr>
            <a:br>
              <a:rPr lang="en-US" altLang="cs-CZ" sz="2000">
                <a:solidFill>
                  <a:srgbClr val="FFFFFF"/>
                </a:solidFill>
                <a:ea typeface="ＭＳ Ｐゴシック" panose="020B0600070205080204" pitchFamily="34" charset="-128"/>
              </a:rPr>
            </a:br>
            <a:endParaRPr lang="en-US" altLang="cs-CZ" sz="2000">
              <a:solidFill>
                <a:srgbClr val="FFFFFF"/>
              </a:solidFill>
              <a:ea typeface="ＭＳ Ｐゴシック" panose="020B0600070205080204" pitchFamily="34" charset="-128"/>
            </a:endParaRPr>
          </a:p>
          <a:p>
            <a:pPr marL="0" indent="0"/>
            <a:r>
              <a:rPr lang="en-US" altLang="en-US" sz="2000">
                <a:solidFill>
                  <a:srgbClr val="FFFFFF"/>
                </a:solidFill>
                <a:ea typeface="ＭＳ Ｐゴシック" panose="020B0600070205080204" pitchFamily="34" charset="-128"/>
              </a:rPr>
              <a:t> Thanksgiving</a:t>
            </a:r>
          </a:p>
          <a:p>
            <a:pPr marL="0" indent="0"/>
            <a:r>
              <a:rPr lang="en-US" altLang="cs-CZ" sz="2000">
                <a:solidFill>
                  <a:srgbClr val="FFFFFF"/>
                </a:solidFill>
                <a:ea typeface="ＭＳ Ｐゴシック" panose="020B0600070205080204" pitchFamily="34" charset="-128"/>
              </a:rPr>
              <a:t> Boxing Day</a:t>
            </a:r>
          </a:p>
          <a:p>
            <a:pPr marL="0" indent="0"/>
            <a:r>
              <a:rPr lang="en-US" altLang="cs-CZ" sz="2000">
                <a:solidFill>
                  <a:srgbClr val="FFFFFF"/>
                </a:solidFill>
                <a:ea typeface="ＭＳ Ｐゴシック" panose="020B0600070205080204" pitchFamily="34" charset="-128"/>
              </a:rPr>
              <a:t> SuperBowl</a:t>
            </a:r>
          </a:p>
        </p:txBody>
      </p:sp>
      <p:sp>
        <p:nvSpPr>
          <p:cNvPr id="11" name="Obdélník 10">
            <a:extLst>
              <a:ext uri="{FF2B5EF4-FFF2-40B4-BE49-F238E27FC236}">
                <a16:creationId xmlns:a16="http://schemas.microsoft.com/office/drawing/2014/main" id="{9E7B62D6-3FBC-2242-92CF-00762E53B03F}"/>
              </a:ext>
            </a:extLst>
          </p:cNvPr>
          <p:cNvSpPr/>
          <p:nvPr/>
        </p:nvSpPr>
        <p:spPr>
          <a:xfrm>
            <a:off x="6646845" y="6460994"/>
            <a:ext cx="4807213" cy="646331"/>
          </a:xfrm>
          <a:prstGeom prst="rect">
            <a:avLst/>
          </a:prstGeom>
        </p:spPr>
        <p:txBody>
          <a:bodyPr wrap="none">
            <a:spAutoFit/>
          </a:bodyPr>
          <a:lstStyle/>
          <a:p>
            <a:r>
              <a:rPr lang="cs-CZ" dirty="0">
                <a:hlinkClick r:id="rId4"/>
              </a:rPr>
              <a:t>https://www.youtube.com/watch?v=1TgqEjOz9zs</a:t>
            </a:r>
            <a:endParaRPr lang="cs-CZ" dirty="0"/>
          </a:p>
          <a:p>
            <a:endParaRPr lang="cs-CZ" dirty="0"/>
          </a:p>
        </p:txBody>
      </p:sp>
    </p:spTree>
    <p:extLst>
      <p:ext uri="{BB962C8B-B14F-4D97-AF65-F5344CB8AC3E}">
        <p14:creationId xmlns:p14="http://schemas.microsoft.com/office/powerpoint/2010/main" val="838675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D77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C29D0109-3D04-7A4E-B091-338092C15656}"/>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altLang="cs-CZ" kern="1200">
                <a:solidFill>
                  <a:srgbClr val="FFFFFF"/>
                </a:solidFill>
                <a:effectLst>
                  <a:outerShdw blurRad="38100" dist="38100" dir="2700000" algn="tl">
                    <a:srgbClr val="C0C0C0"/>
                  </a:outerShdw>
                </a:effectLst>
                <a:latin typeface="+mj-lt"/>
                <a:ea typeface="+mj-ea"/>
                <a:cs typeface="+mj-cs"/>
              </a:rPr>
              <a:t>Jamajka</a:t>
            </a:r>
          </a:p>
        </p:txBody>
      </p:sp>
      <p:sp>
        <p:nvSpPr>
          <p:cNvPr id="74" name="Rectangle 7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aro.jpg">
            <a:extLst>
              <a:ext uri="{FF2B5EF4-FFF2-40B4-BE49-F238E27FC236}">
                <a16:creationId xmlns:a16="http://schemas.microsoft.com/office/drawing/2014/main" id="{BD140FDD-0336-5F47-841B-6D76651B8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22308" y="2660287"/>
            <a:ext cx="4868782"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Rectangle 7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347" name="Rectangle 4">
            <a:extLst>
              <a:ext uri="{FF2B5EF4-FFF2-40B4-BE49-F238E27FC236}">
                <a16:creationId xmlns:a16="http://schemas.microsoft.com/office/drawing/2014/main" id="{44C93484-6430-9E46-A024-0A6CA75095FF}"/>
              </a:ext>
            </a:extLst>
          </p:cNvPr>
          <p:cNvSpPr>
            <a:spLocks noChangeArrowheads="1"/>
          </p:cNvSpPr>
          <p:nvPr/>
        </p:nvSpPr>
        <p:spPr bwMode="auto">
          <a:xfrm>
            <a:off x="8029319" y="917725"/>
            <a:ext cx="3424739" cy="48523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indent="-228600" eaLnBrk="1" hangingPunct="1">
              <a:lnSpc>
                <a:spcPct val="90000"/>
              </a:lnSpc>
              <a:spcAft>
                <a:spcPts val="600"/>
              </a:spcAft>
              <a:buFont typeface="Arial" panose="020B0604020202020204" pitchFamily="34" charset="0"/>
              <a:buChar char="•"/>
            </a:pPr>
            <a:r>
              <a:rPr lang="en-US" altLang="cs-CZ" sz="2000" dirty="0">
                <a:solidFill>
                  <a:srgbClr val="FFFFFF"/>
                </a:solidFill>
                <a:latin typeface="+mn-lt"/>
                <a:ea typeface="+mn-ea"/>
                <a:hlinkClick r:id="rId4"/>
              </a:rPr>
              <a:t>https://www.youtube.com/watch?v=ntJBsHDQlgI</a:t>
            </a:r>
            <a:endParaRPr lang="en-US" altLang="cs-CZ" sz="2000" dirty="0">
              <a:solidFill>
                <a:srgbClr val="FFFFFF"/>
              </a:solidFill>
              <a:latin typeface="+mn-lt"/>
              <a:ea typeface="+mn-ea"/>
            </a:endParaRPr>
          </a:p>
          <a:p>
            <a:pPr indent="-228600" eaLnBrk="1" hangingPunct="1">
              <a:lnSpc>
                <a:spcPct val="90000"/>
              </a:lnSpc>
              <a:spcAft>
                <a:spcPts val="600"/>
              </a:spcAft>
              <a:buFont typeface="Arial" panose="020B0604020202020204" pitchFamily="34" charset="0"/>
              <a:buChar char="•"/>
            </a:pPr>
            <a:endParaRPr lang="en-US" altLang="cs-CZ" sz="2000" dirty="0">
              <a:solidFill>
                <a:srgbClr val="FFFFFF"/>
              </a:solidFill>
              <a:latin typeface="+mn-lt"/>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2585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99BFBCEF-88CA-4142-8486-5067730A8072}"/>
              </a:ext>
            </a:extLst>
          </p:cNvPr>
          <p:cNvSpPr>
            <a:spLocks noGrp="1"/>
          </p:cNvSpPr>
          <p:nvPr>
            <p:ph type="title"/>
          </p:nvPr>
        </p:nvSpPr>
        <p:spPr>
          <a:xfrm>
            <a:off x="524256" y="491260"/>
            <a:ext cx="6594189" cy="1625210"/>
          </a:xfrm>
        </p:spPr>
        <p:txBody>
          <a:bodyPr>
            <a:normAutofit/>
          </a:bodyPr>
          <a:lstStyle/>
          <a:p>
            <a:r>
              <a:rPr lang="en-US" altLang="cs-CZ">
                <a:solidFill>
                  <a:srgbClr val="FFFFFF"/>
                </a:solidFill>
                <a:effectLst>
                  <a:outerShdw blurRad="38100" dist="38100" dir="2700000" algn="tl">
                    <a:srgbClr val="C0C0C0"/>
                  </a:outerShdw>
                </a:effectLst>
                <a:ea typeface="ＭＳ Ｐゴシック" panose="020B0600070205080204" pitchFamily="34" charset="-128"/>
              </a:rPr>
              <a:t>Španělsko</a:t>
            </a:r>
          </a:p>
        </p:txBody>
      </p:sp>
      <p:pic>
        <p:nvPicPr>
          <p:cNvPr id="2" name="Picture 1" descr="lottery.jpg">
            <a:extLst>
              <a:ext uri="{FF2B5EF4-FFF2-40B4-BE49-F238E27FC236}">
                <a16:creationId xmlns:a16="http://schemas.microsoft.com/office/drawing/2014/main" id="{908A6F8C-2806-C048-9E59-D22C84411E11}"/>
              </a:ext>
            </a:extLst>
          </p:cNvPr>
          <p:cNvPicPr>
            <a:picLocks noChangeAspect="1"/>
          </p:cNvPicPr>
          <p:nvPr/>
        </p:nvPicPr>
        <p:blipFill rotWithShape="1">
          <a:blip r:embed="rId3">
            <a:extLst>
              <a:ext uri="{28A0092B-C50C-407E-A947-70E740481C1C}">
                <a14:useLocalDpi xmlns:a14="http://schemas.microsoft.com/office/drawing/2010/main" val="0"/>
              </a:ext>
            </a:extLst>
          </a:blip>
          <a:srcRect l="3127" r="-1" b="-1"/>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Rectangle 7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393" name="Content Placeholder 2">
            <a:extLst>
              <a:ext uri="{FF2B5EF4-FFF2-40B4-BE49-F238E27FC236}">
                <a16:creationId xmlns:a16="http://schemas.microsoft.com/office/drawing/2014/main" id="{AC9A3F7A-4B5D-DB49-8E74-84EF7640AC4E}"/>
              </a:ext>
            </a:extLst>
          </p:cNvPr>
          <p:cNvSpPr>
            <a:spLocks noGrp="1"/>
          </p:cNvSpPr>
          <p:nvPr>
            <p:ph idx="1"/>
          </p:nvPr>
        </p:nvSpPr>
        <p:spPr>
          <a:xfrm>
            <a:off x="8029319" y="917725"/>
            <a:ext cx="3424739" cy="4852362"/>
          </a:xfrm>
        </p:spPr>
        <p:txBody>
          <a:bodyPr anchor="ctr">
            <a:normAutofit/>
          </a:bodyPr>
          <a:lstStyle/>
          <a:p>
            <a:r>
              <a:rPr lang="en-US" altLang="cs-CZ" sz="1900" dirty="0">
                <a:solidFill>
                  <a:srgbClr val="FFFFFF"/>
                </a:solidFill>
                <a:ea typeface="ＭＳ Ｐゴシック" panose="020B0600070205080204" pitchFamily="34" charset="-128"/>
              </a:rPr>
              <a:t>22. 12. – 6. 1.</a:t>
            </a:r>
          </a:p>
          <a:p>
            <a:r>
              <a:rPr lang="en-US" altLang="cs-CZ" sz="1900" dirty="0" err="1">
                <a:solidFill>
                  <a:srgbClr val="FFFFFF"/>
                </a:solidFill>
                <a:ea typeface="ＭＳ Ｐゴシック" panose="020B0600070205080204" pitchFamily="34" charset="-128"/>
              </a:rPr>
              <a:t>Reklama</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není</a:t>
            </a:r>
            <a:r>
              <a:rPr lang="en-US" altLang="cs-CZ" sz="1900" dirty="0">
                <a:solidFill>
                  <a:srgbClr val="FFFFFF"/>
                </a:solidFill>
                <a:ea typeface="ＭＳ Ｐゴシック" panose="020B0600070205080204" pitchFamily="34" charset="-128"/>
              </a:rPr>
              <a:t> o </a:t>
            </a:r>
            <a:r>
              <a:rPr lang="en-US" altLang="cs-CZ" sz="1900" dirty="0" err="1">
                <a:solidFill>
                  <a:srgbClr val="FFFFFF"/>
                </a:solidFill>
                <a:ea typeface="ＭＳ Ｐゴシック" panose="020B0600070205080204" pitchFamily="34" charset="-128"/>
              </a:rPr>
              <a:t>Vánocích</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takovou</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tradicí</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jako</a:t>
            </a:r>
            <a:r>
              <a:rPr lang="en-US" altLang="cs-CZ" sz="1900" dirty="0">
                <a:solidFill>
                  <a:srgbClr val="FFFFFF"/>
                </a:solidFill>
                <a:ea typeface="ＭＳ Ｐゴシック" panose="020B0600070205080204" pitchFamily="34" charset="-128"/>
              </a:rPr>
              <a:t> v </a:t>
            </a:r>
            <a:r>
              <a:rPr lang="en-US" altLang="cs-CZ" sz="1900" dirty="0" err="1">
                <a:solidFill>
                  <a:srgbClr val="FFFFFF"/>
                </a:solidFill>
                <a:ea typeface="ＭＳ Ｐゴシック" panose="020B0600070205080204" pitchFamily="34" charset="-128"/>
              </a:rPr>
              <a:t>některých</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jiných</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zemích</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Dvě</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značky</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dělají</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velké</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kampaně</a:t>
            </a:r>
            <a:r>
              <a:rPr lang="en-US" altLang="cs-CZ" sz="1900" dirty="0">
                <a:solidFill>
                  <a:srgbClr val="FFFFFF"/>
                </a:solidFill>
                <a:ea typeface="ＭＳ Ｐゴシック" panose="020B0600070205080204" pitchFamily="34" charset="-128"/>
              </a:rPr>
              <a:t>, o </a:t>
            </a:r>
            <a:r>
              <a:rPr lang="en-US" altLang="cs-CZ" sz="1900" dirty="0" err="1">
                <a:solidFill>
                  <a:srgbClr val="FFFFFF"/>
                </a:solidFill>
                <a:ea typeface="ＭＳ Ｐゴシック" panose="020B0600070205080204" pitchFamily="34" charset="-128"/>
              </a:rPr>
              <a:t>kterých</a:t>
            </a:r>
            <a:r>
              <a:rPr lang="en-US" altLang="cs-CZ" sz="1900" dirty="0">
                <a:solidFill>
                  <a:srgbClr val="FFFFFF"/>
                </a:solidFill>
                <a:ea typeface="ＭＳ Ｐゴシック" panose="020B0600070205080204" pitchFamily="34" charset="-128"/>
              </a:rPr>
              <a:t> se </a:t>
            </a:r>
            <a:r>
              <a:rPr lang="en-US" altLang="cs-CZ" sz="1900" dirty="0" err="1">
                <a:solidFill>
                  <a:srgbClr val="FFFFFF"/>
                </a:solidFill>
                <a:ea typeface="ＭＳ Ｐゴシック" panose="020B0600070205080204" pitchFamily="34" charset="-128"/>
              </a:rPr>
              <a:t>mluví</a:t>
            </a:r>
            <a:r>
              <a:rPr lang="en-US" altLang="cs-CZ" sz="1900" dirty="0">
                <a:solidFill>
                  <a:srgbClr val="FFFFFF"/>
                </a:solidFill>
                <a:ea typeface="ＭＳ Ｐゴシック" panose="020B0600070205080204" pitchFamily="34" charset="-128"/>
              </a:rPr>
              <a:t>, ale </a:t>
            </a:r>
            <a:r>
              <a:rPr lang="en-US" altLang="cs-CZ" sz="1900" dirty="0" err="1">
                <a:solidFill>
                  <a:srgbClr val="FFFFFF"/>
                </a:solidFill>
                <a:ea typeface="ＭＳ Ｐゴシック" panose="020B0600070205080204" pitchFamily="34" charset="-128"/>
              </a:rPr>
              <a:t>nejsou</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tak</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očekávané</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jako</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například</a:t>
            </a:r>
            <a:r>
              <a:rPr lang="en-US" altLang="cs-CZ" sz="1900" dirty="0">
                <a:solidFill>
                  <a:srgbClr val="FFFFFF"/>
                </a:solidFill>
                <a:ea typeface="ＭＳ Ｐゴシック" panose="020B0600070205080204" pitchFamily="34" charset="-128"/>
              </a:rPr>
              <a:t> </a:t>
            </a:r>
            <a:r>
              <a:rPr lang="en-US" altLang="cs-CZ" sz="1900" dirty="0" err="1">
                <a:solidFill>
                  <a:srgbClr val="FFFFFF"/>
                </a:solidFill>
                <a:ea typeface="ＭＳ Ｐゴシック" panose="020B0600070205080204" pitchFamily="34" charset="-128"/>
              </a:rPr>
              <a:t>ve</a:t>
            </a:r>
            <a:r>
              <a:rPr lang="en-US" altLang="cs-CZ" sz="1900" dirty="0">
                <a:solidFill>
                  <a:srgbClr val="FFFFFF"/>
                </a:solidFill>
                <a:ea typeface="ＭＳ Ｐゴシック" panose="020B0600070205080204" pitchFamily="34" charset="-128"/>
              </a:rPr>
              <a:t> VB – </a:t>
            </a:r>
            <a:r>
              <a:rPr lang="en-US" altLang="cs-CZ" sz="1900" dirty="0" err="1">
                <a:solidFill>
                  <a:srgbClr val="FFFFFF"/>
                </a:solidFill>
                <a:ea typeface="ＭＳ Ｐゴシック" panose="020B0600070205080204" pitchFamily="34" charset="-128"/>
              </a:rPr>
              <a:t>Christmass</a:t>
            </a:r>
            <a:r>
              <a:rPr lang="en-US" altLang="cs-CZ" sz="1900" dirty="0">
                <a:solidFill>
                  <a:srgbClr val="FFFFFF"/>
                </a:solidFill>
                <a:ea typeface="ＭＳ Ｐゴシック" panose="020B0600070205080204" pitchFamily="34" charset="-128"/>
              </a:rPr>
              <a:t> National Lottery a </a:t>
            </a:r>
            <a:r>
              <a:rPr lang="en-US" altLang="cs-CZ" sz="1900" dirty="0" err="1">
                <a:solidFill>
                  <a:srgbClr val="FFFFFF"/>
                </a:solidFill>
                <a:ea typeface="ＭＳ Ｐゴシック" panose="020B0600070205080204" pitchFamily="34" charset="-128"/>
              </a:rPr>
              <a:t>Freixenet</a:t>
            </a:r>
            <a:r>
              <a:rPr lang="en-US" altLang="cs-CZ" sz="1900" dirty="0">
                <a:solidFill>
                  <a:srgbClr val="FFFFFF"/>
                </a:solidFill>
                <a:ea typeface="ＭＳ Ｐゴシック" panose="020B0600070205080204" pitchFamily="34" charset="-128"/>
              </a:rPr>
              <a:t> Champagne</a:t>
            </a:r>
          </a:p>
        </p:txBody>
      </p:sp>
      <p:sp>
        <p:nvSpPr>
          <p:cNvPr id="9" name="Rectangle 1">
            <a:extLst>
              <a:ext uri="{FF2B5EF4-FFF2-40B4-BE49-F238E27FC236}">
                <a16:creationId xmlns:a16="http://schemas.microsoft.com/office/drawing/2014/main" id="{95F942F1-2C51-724D-8D2A-F5CC0307BD78}"/>
              </a:ext>
            </a:extLst>
          </p:cNvPr>
          <p:cNvSpPr>
            <a:spLocks noChangeArrowheads="1"/>
          </p:cNvSpPr>
          <p:nvPr/>
        </p:nvSpPr>
        <p:spPr bwMode="auto">
          <a:xfrm>
            <a:off x="6698958" y="5718380"/>
            <a:ext cx="602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4"/>
              </a:rPr>
              <a:t>https://www.youtube.com/watch?v=aB8s6Ulp6PE</a:t>
            </a:r>
            <a:endParaRPr lang="nl-NL" altLang="cs-CZ" sz="1800" dirty="0"/>
          </a:p>
          <a:p>
            <a:pPr eaLnBrk="1" hangingPunct="1"/>
            <a:endParaRPr lang="en-US" altLang="cs-CZ" sz="1800" dirty="0"/>
          </a:p>
        </p:txBody>
      </p:sp>
      <p:sp>
        <p:nvSpPr>
          <p:cNvPr id="3" name="Obdélník 2">
            <a:extLst>
              <a:ext uri="{FF2B5EF4-FFF2-40B4-BE49-F238E27FC236}">
                <a16:creationId xmlns:a16="http://schemas.microsoft.com/office/drawing/2014/main" id="{02D3C6FB-1613-BF4D-9631-342A1B19913D}"/>
              </a:ext>
            </a:extLst>
          </p:cNvPr>
          <p:cNvSpPr/>
          <p:nvPr/>
        </p:nvSpPr>
        <p:spPr>
          <a:xfrm>
            <a:off x="6698958" y="6081287"/>
            <a:ext cx="4890891" cy="369332"/>
          </a:xfrm>
          <a:prstGeom prst="rect">
            <a:avLst/>
          </a:prstGeom>
        </p:spPr>
        <p:txBody>
          <a:bodyPr wrap="none">
            <a:spAutoFit/>
          </a:bodyPr>
          <a:lstStyle/>
          <a:p>
            <a:r>
              <a:rPr lang="nl-NL" altLang="cs-CZ" dirty="0">
                <a:hlinkClick r:id="rId4"/>
              </a:rPr>
              <a:t>https://www.youtube.com/watch?v=aB8s6Ulp6PE</a:t>
            </a:r>
            <a:endParaRPr lang="nl-NL" alt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CAFACB9-66E5-7C46-AAA2-70192651222D}"/>
              </a:ext>
            </a:extLst>
          </p:cNvPr>
          <p:cNvSpPr>
            <a:spLocks noGrp="1"/>
          </p:cNvSpPr>
          <p:nvPr>
            <p:ph type="title"/>
          </p:nvPr>
        </p:nvSpPr>
        <p:spPr>
          <a:xfrm>
            <a:off x="4965430" y="629268"/>
            <a:ext cx="6586491" cy="1286160"/>
          </a:xfrm>
        </p:spPr>
        <p:txBody>
          <a:bodyPr anchor="b">
            <a:normAutofit/>
          </a:bodyPr>
          <a:lstStyle/>
          <a:p>
            <a:r>
              <a:rPr lang="en-US" altLang="cs-CZ" dirty="0" err="1">
                <a:effectLst>
                  <a:outerShdw blurRad="38100" dist="38100" dir="2700000" algn="tl">
                    <a:srgbClr val="C0C0C0"/>
                  </a:outerShdw>
                </a:effectLst>
                <a:ea typeface="ＭＳ Ｐゴシック" panose="020B0600070205080204" pitchFamily="34" charset="-128"/>
              </a:rPr>
              <a:t>Japonsko</a:t>
            </a:r>
            <a:endParaRPr lang="en-US" altLang="cs-CZ" dirty="0">
              <a:effectLst>
                <a:outerShdw blurRad="38100" dist="38100" dir="2700000" algn="tl">
                  <a:srgbClr val="C0C0C0"/>
                </a:outerShdw>
              </a:effectLst>
              <a:ea typeface="ＭＳ Ｐゴシック" panose="020B0600070205080204" pitchFamily="34" charset="-128"/>
            </a:endParaRPr>
          </a:p>
        </p:txBody>
      </p:sp>
      <p:sp>
        <p:nvSpPr>
          <p:cNvPr id="34817" name="Content Placeholder 2">
            <a:extLst>
              <a:ext uri="{FF2B5EF4-FFF2-40B4-BE49-F238E27FC236}">
                <a16:creationId xmlns:a16="http://schemas.microsoft.com/office/drawing/2014/main" id="{0E46FFA0-10DE-1E49-A4EB-DF831C20232E}"/>
              </a:ext>
            </a:extLst>
          </p:cNvPr>
          <p:cNvSpPr>
            <a:spLocks noGrp="1"/>
          </p:cNvSpPr>
          <p:nvPr>
            <p:ph idx="1"/>
          </p:nvPr>
        </p:nvSpPr>
        <p:spPr>
          <a:xfrm>
            <a:off x="4965431" y="2438400"/>
            <a:ext cx="6586489" cy="3785419"/>
          </a:xfrm>
        </p:spPr>
        <p:txBody>
          <a:bodyPr>
            <a:normAutofit/>
          </a:bodyPr>
          <a:lstStyle/>
          <a:p>
            <a:pPr marL="0" indent="0">
              <a:buNone/>
            </a:pPr>
            <a:endParaRPr lang="en-US" altLang="cs-CZ" sz="1700" dirty="0">
              <a:ea typeface="ＭＳ Ｐゴシック" panose="020B0600070205080204" pitchFamily="34" charset="-128"/>
            </a:endParaRPr>
          </a:p>
          <a:p>
            <a:pPr marL="0" indent="0"/>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inspirace</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západní</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kulturou</a:t>
            </a:r>
            <a:r>
              <a:rPr lang="en-US" altLang="cs-CZ" sz="1700" dirty="0">
                <a:ea typeface="ＭＳ Ｐゴシック" panose="020B0600070205080204" pitchFamily="34" charset="-128"/>
              </a:rPr>
              <a:t> </a:t>
            </a:r>
          </a:p>
          <a:p>
            <a:pPr marL="0" indent="0"/>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nejsou</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oficiálními</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svátky</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jen</a:t>
            </a:r>
            <a:r>
              <a:rPr lang="en-US" altLang="cs-CZ" sz="1700" dirty="0">
                <a:ea typeface="ＭＳ Ｐゴシック" panose="020B0600070205080204" pitchFamily="34" charset="-128"/>
              </a:rPr>
              <a:t> 1 % </a:t>
            </a:r>
            <a:r>
              <a:rPr lang="en-US" altLang="cs-CZ" sz="1700" dirty="0" err="1">
                <a:ea typeface="ＭＳ Ｐゴシック" panose="020B0600070205080204" pitchFamily="34" charset="-128"/>
              </a:rPr>
              <a:t>japonské</a:t>
            </a:r>
            <a:r>
              <a:rPr lang="en-US" altLang="cs-CZ" sz="1700" dirty="0">
                <a:ea typeface="ＭＳ Ｐゴシック" panose="020B0600070205080204" pitchFamily="34" charset="-128"/>
              </a:rPr>
              <a:t> populace </a:t>
            </a:r>
            <a:r>
              <a:rPr lang="en-US" altLang="cs-CZ" sz="1700" dirty="0" err="1">
                <a:ea typeface="ＭＳ Ｐゴシック" panose="020B0600070205080204" pitchFamily="34" charset="-128"/>
              </a:rPr>
              <a:t>jsou</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křesťané</a:t>
            </a:r>
            <a:r>
              <a:rPr lang="en-US" altLang="cs-CZ" sz="1700" dirty="0">
                <a:ea typeface="ＭＳ Ｐゴシック" panose="020B0600070205080204" pitchFamily="34" charset="-128"/>
              </a:rPr>
              <a:t>)</a:t>
            </a:r>
          </a:p>
          <a:p>
            <a:pPr marL="0" indent="0"/>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komerční</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úspěch</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Vánoc</a:t>
            </a:r>
            <a:r>
              <a:rPr lang="en-US" altLang="cs-CZ" sz="1700" dirty="0">
                <a:ea typeface="ＭＳ Ｐゴシック" panose="020B0600070205080204" pitchFamily="34" charset="-128"/>
              </a:rPr>
              <a:t> je </a:t>
            </a:r>
            <a:r>
              <a:rPr lang="en-US" altLang="cs-CZ" sz="1700" dirty="0" err="1">
                <a:ea typeface="ＭＳ Ｐゴシック" panose="020B0600070205080204" pitchFamily="34" charset="-128"/>
              </a:rPr>
              <a:t>obrovský</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utrácejí</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zejména</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mladé</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páry</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které</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si</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vyměňují</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dárky</a:t>
            </a:r>
            <a:r>
              <a:rPr lang="en-US" altLang="cs-CZ" sz="1700" dirty="0">
                <a:ea typeface="ＭＳ Ｐゴシック" panose="020B0600070205080204" pitchFamily="34" charset="-128"/>
              </a:rPr>
              <a:t> a </a:t>
            </a:r>
            <a:r>
              <a:rPr lang="en-US" altLang="cs-CZ" sz="1700" dirty="0" err="1">
                <a:ea typeface="ＭＳ Ｐゴシック" panose="020B0600070205080204" pitchFamily="34" charset="-128"/>
              </a:rPr>
              <a:t>večeří</a:t>
            </a:r>
            <a:r>
              <a:rPr lang="en-US" altLang="cs-CZ" sz="1700" dirty="0">
                <a:ea typeface="ＭＳ Ｐゴシック" panose="020B0600070205080204" pitchFamily="34" charset="-128"/>
              </a:rPr>
              <a:t> v den </a:t>
            </a:r>
            <a:r>
              <a:rPr lang="en-US" altLang="cs-CZ" sz="1700" dirty="0" err="1">
                <a:ea typeface="ＭＳ Ｐゴシック" panose="020B0600070205080204" pitchFamily="34" charset="-128"/>
              </a:rPr>
              <a:t>Vánoc</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venku</a:t>
            </a:r>
            <a:r>
              <a:rPr lang="en-US" altLang="cs-CZ" sz="1700" dirty="0">
                <a:ea typeface="ＭＳ Ｐゴシック" panose="020B0600070205080204" pitchFamily="34" charset="-128"/>
              </a:rPr>
              <a:t>. </a:t>
            </a:r>
          </a:p>
          <a:p>
            <a:pPr marL="0" indent="0"/>
            <a:r>
              <a:rPr lang="en-US" altLang="cs-CZ" sz="1700" dirty="0">
                <a:ea typeface="ＭＳ Ｐゴシック" panose="020B0600070205080204" pitchFamily="34" charset="-128"/>
              </a:rPr>
              <a:t> Coca-Cola </a:t>
            </a:r>
            <a:r>
              <a:rPr lang="en-US" altLang="cs-CZ" sz="1700" dirty="0" err="1">
                <a:ea typeface="ＭＳ Ｐゴシック" panose="020B0600070205080204" pitchFamily="34" charset="-128"/>
              </a:rPr>
              <a:t>dominantní</a:t>
            </a:r>
            <a:r>
              <a:rPr lang="en-US" altLang="cs-CZ" sz="1700" dirty="0">
                <a:ea typeface="ＭＳ Ｐゴシック" panose="020B0600070205080204" pitchFamily="34" charset="-128"/>
              </a:rPr>
              <a:t> se </a:t>
            </a:r>
            <a:r>
              <a:rPr lang="en-US" altLang="cs-CZ" sz="1700" dirty="0" err="1">
                <a:ea typeface="ＭＳ Ｐゴシック" panose="020B0600070205080204" pitchFamily="34" charset="-128"/>
              </a:rPr>
              <a:t>svou</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vánoční</a:t>
            </a:r>
            <a:r>
              <a:rPr lang="en-US" altLang="cs-CZ" sz="1700" dirty="0">
                <a:ea typeface="ＭＳ Ｐゴシック" panose="020B0600070205080204" pitchFamily="34" charset="-128"/>
              </a:rPr>
              <a:t> </a:t>
            </a:r>
            <a:r>
              <a:rPr lang="en-US" altLang="cs-CZ" sz="1700" dirty="0" err="1">
                <a:ea typeface="ＭＳ Ｐゴシック" panose="020B0600070205080204" pitchFamily="34" charset="-128"/>
              </a:rPr>
              <a:t>kampaní</a:t>
            </a:r>
            <a:endParaRPr lang="en-US" altLang="cs-CZ" sz="1700" dirty="0">
              <a:ea typeface="ＭＳ Ｐゴシック" panose="020B0600070205080204" pitchFamily="34" charset="-128"/>
            </a:endParaRPr>
          </a:p>
          <a:p>
            <a:pPr marL="0" indent="0"/>
            <a:r>
              <a:rPr lang="en-US" altLang="cs-CZ" sz="1700" dirty="0">
                <a:ea typeface="ＭＳ Ｐゴシック" panose="020B0600070205080204" pitchFamily="34" charset="-128"/>
              </a:rPr>
              <a:t> KFC – </a:t>
            </a:r>
            <a:r>
              <a:rPr lang="en-US" altLang="cs-CZ" sz="1700" dirty="0" err="1">
                <a:ea typeface="ＭＳ Ｐゴシック" panose="020B0600070205080204" pitchFamily="34" charset="-128"/>
              </a:rPr>
              <a:t>rituál</a:t>
            </a:r>
            <a:r>
              <a:rPr lang="en-US" altLang="cs-CZ" sz="1700" dirty="0">
                <a:ea typeface="ＭＳ Ｐゴシック" panose="020B0600070205080204" pitchFamily="34" charset="-128"/>
              </a:rPr>
              <a:t>, </a:t>
            </a:r>
            <a:r>
              <a:rPr lang="en-US" altLang="en-US" sz="1700" dirty="0">
                <a:ea typeface="ＭＳ Ｐゴシック" panose="020B0600070205080204" pitchFamily="34" charset="-128"/>
              </a:rPr>
              <a:t>“</a:t>
            </a:r>
            <a:r>
              <a:rPr lang="en-US" altLang="cs-CZ" sz="1700" dirty="0">
                <a:ea typeface="ＭＳ Ｐゴシック" panose="020B0600070205080204" pitchFamily="34" charset="-128"/>
              </a:rPr>
              <a:t>fried chicken barrels to eat home on Christmas night</a:t>
            </a:r>
            <a:r>
              <a:rPr lang="en-US" altLang="en-US" sz="1700" dirty="0">
                <a:ea typeface="ＭＳ Ｐゴシック" panose="020B0600070205080204" pitchFamily="34" charset="-128"/>
              </a:rPr>
              <a:t>”</a:t>
            </a:r>
            <a:endParaRPr lang="en-US" altLang="cs-CZ" sz="1700" dirty="0">
              <a:ea typeface="ＭＳ Ｐゴシック" panose="020B0600070205080204" pitchFamily="34" charset="-128"/>
            </a:endParaRPr>
          </a:p>
          <a:p>
            <a:pPr marL="0" indent="0">
              <a:buNone/>
            </a:pPr>
            <a:endParaRPr lang="en-US" altLang="cs-CZ" sz="1700" dirty="0">
              <a:ea typeface="ＭＳ Ｐゴシック" panose="020B0600070205080204" pitchFamily="34" charset="-128"/>
            </a:endParaRPr>
          </a:p>
          <a:p>
            <a:pPr marL="0" indent="0">
              <a:buNone/>
            </a:pPr>
            <a:endParaRPr lang="en-US" altLang="cs-CZ" sz="1700" dirty="0">
              <a:ea typeface="ＭＳ Ｐゴシック" panose="020B0600070205080204" pitchFamily="34" charset="-128"/>
            </a:endParaRPr>
          </a:p>
        </p:txBody>
      </p:sp>
      <p:pic>
        <p:nvPicPr>
          <p:cNvPr id="6" name="Obrázek 5" descr="Obsah obrázku budova, město&#10;&#10;Popis byl vytvořen automaticky">
            <a:extLst>
              <a:ext uri="{FF2B5EF4-FFF2-40B4-BE49-F238E27FC236}">
                <a16:creationId xmlns:a16="http://schemas.microsoft.com/office/drawing/2014/main" id="{39660417-CE28-CC42-B18E-D4D62868272F}"/>
              </a:ext>
            </a:extLst>
          </p:cNvPr>
          <p:cNvPicPr>
            <a:picLocks noChangeAspect="1"/>
          </p:cNvPicPr>
          <p:nvPr/>
        </p:nvPicPr>
        <p:blipFill rotWithShape="1">
          <a:blip r:embed="rId3"/>
          <a:srcRect l="20457" r="34593"/>
          <a:stretch/>
        </p:blipFill>
        <p:spPr>
          <a:xfrm>
            <a:off x="20" y="10"/>
            <a:ext cx="4635571" cy="6857990"/>
          </a:xfrm>
          <a:prstGeom prst="rect">
            <a:avLst/>
          </a:prstGeom>
          <a:effectLst/>
        </p:spPr>
      </p:pic>
      <p:cxnSp>
        <p:nvCxnSpPr>
          <p:cNvPr id="70" name="Straight Connector 6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37F6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4445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4F6A54-B9AA-3B49-97B3-982CFB3BE144}"/>
              </a:ext>
            </a:extLst>
          </p:cNvPr>
          <p:cNvSpPr>
            <a:spLocks noGrp="1"/>
          </p:cNvSpPr>
          <p:nvPr>
            <p:ph type="title"/>
          </p:nvPr>
        </p:nvSpPr>
        <p:spPr>
          <a:xfrm>
            <a:off x="524256" y="491260"/>
            <a:ext cx="6594189" cy="1625210"/>
          </a:xfrm>
        </p:spPr>
        <p:txBody>
          <a:bodyPr>
            <a:normAutofit/>
          </a:bodyPr>
          <a:lstStyle/>
          <a:p>
            <a:r>
              <a:rPr lang="en-US" altLang="cs-CZ">
                <a:solidFill>
                  <a:srgbClr val="FFFFFF"/>
                </a:solidFill>
                <a:effectLst>
                  <a:outerShdw blurRad="38100" dist="38100" dir="2700000" algn="tl">
                    <a:srgbClr val="C0C0C0"/>
                  </a:outerShdw>
                </a:effectLst>
                <a:ea typeface="ＭＳ Ｐゴシック" panose="020B0600070205080204" pitchFamily="34" charset="-128"/>
              </a:rPr>
              <a:t>Tesco</a:t>
            </a:r>
          </a:p>
        </p:txBody>
      </p:sp>
      <p:pic>
        <p:nvPicPr>
          <p:cNvPr id="4" name="Picture 3" descr="tesco2.jpg">
            <a:extLst>
              <a:ext uri="{FF2B5EF4-FFF2-40B4-BE49-F238E27FC236}">
                <a16:creationId xmlns:a16="http://schemas.microsoft.com/office/drawing/2014/main" id="{97143A30-2999-AB4D-8925-25F650592026}"/>
              </a:ext>
            </a:extLst>
          </p:cNvPr>
          <p:cNvPicPr>
            <a:picLocks noChangeAspect="1"/>
          </p:cNvPicPr>
          <p:nvPr/>
        </p:nvPicPr>
        <p:blipFill rotWithShape="1">
          <a:blip r:embed="rId2">
            <a:extLst>
              <a:ext uri="{28A0092B-C50C-407E-A947-70E740481C1C}">
                <a14:useLocalDpi xmlns:a14="http://schemas.microsoft.com/office/drawing/2010/main" val="0"/>
              </a:ext>
            </a:extLst>
          </a:blip>
          <a:srcRect l="3127" r="-1" b="-1"/>
          <a:stretch/>
        </p:blipFill>
        <p:spPr bwMode="auto">
          <a:xfrm>
            <a:off x="382814" y="2456012"/>
            <a:ext cx="7058306" cy="408025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07398E8-EE52-9A4D-92FE-DE93DB7B1B31}"/>
              </a:ext>
            </a:extLst>
          </p:cNvPr>
          <p:cNvSpPr>
            <a:spLocks noGrp="1"/>
          </p:cNvSpPr>
          <p:nvPr>
            <p:ph idx="1"/>
          </p:nvPr>
        </p:nvSpPr>
        <p:spPr>
          <a:xfrm>
            <a:off x="8029319" y="917725"/>
            <a:ext cx="3424739" cy="4852362"/>
          </a:xfrm>
        </p:spPr>
        <p:txBody>
          <a:bodyPr anchor="ctr">
            <a:normAutofit/>
          </a:bodyPr>
          <a:lstStyle/>
          <a:p>
            <a:pPr marL="0" indent="0">
              <a:buNone/>
            </a:pPr>
            <a:endParaRPr lang="cs-CZ" altLang="cs-CZ" sz="2000" dirty="0">
              <a:solidFill>
                <a:srgbClr val="FFFFFF"/>
              </a:solidFill>
              <a:ea typeface="ＭＳ Ｐゴシック" panose="020B0600070205080204" pitchFamily="34" charset="-128"/>
            </a:endParaRPr>
          </a:p>
          <a:p>
            <a:pPr marL="0" indent="0"/>
            <a:r>
              <a:rPr lang="cs-CZ" altLang="cs-CZ" sz="2000" dirty="0">
                <a:solidFill>
                  <a:srgbClr val="FFFFFF"/>
                </a:solidFill>
                <a:ea typeface="ＭＳ Ｐゴシック" panose="020B0600070205080204" pitchFamily="34" charset="-128"/>
              </a:rPr>
              <a:t> Tesco - </a:t>
            </a:r>
            <a:r>
              <a:rPr lang="en-US" altLang="cs-CZ" sz="2000" b="1" dirty="0">
                <a:solidFill>
                  <a:srgbClr val="FFFFFF"/>
                </a:solidFill>
                <a:ea typeface="ＭＳ Ｐゴシック" panose="020B0600070205080204" pitchFamily="34" charset="-128"/>
              </a:rPr>
              <a:t>We know that everyone</a:t>
            </a:r>
            <a:r>
              <a:rPr lang="en-US" altLang="en-US" sz="2000" b="1" dirty="0">
                <a:solidFill>
                  <a:srgbClr val="FFFFFF"/>
                </a:solidFill>
                <a:ea typeface="ＭＳ Ｐゴシック" panose="020B0600070205080204" pitchFamily="34" charset="-128"/>
              </a:rPr>
              <a:t>’</a:t>
            </a:r>
            <a:r>
              <a:rPr lang="en-US" altLang="cs-CZ" sz="2000" b="1" dirty="0">
                <a:solidFill>
                  <a:srgbClr val="FFFFFF"/>
                </a:solidFill>
                <a:ea typeface="ＭＳ Ｐゴシック" panose="020B0600070205080204" pitchFamily="34" charset="-128"/>
              </a:rPr>
              <a:t>s Christmas is unique</a:t>
            </a:r>
          </a:p>
          <a:p>
            <a:pPr marL="0" indent="0"/>
            <a:r>
              <a:rPr lang="en-US" altLang="cs-CZ" sz="2000" b="1" dirty="0">
                <a:solidFill>
                  <a:srgbClr val="FFFFFF"/>
                </a:solidFill>
                <a:ea typeface="ＭＳ Ｐゴシック" panose="020B0600070205080204" pitchFamily="34" charset="-128"/>
              </a:rPr>
              <a:t> </a:t>
            </a:r>
            <a:r>
              <a:rPr lang="en-US" altLang="cs-CZ" sz="2000" b="1" dirty="0" err="1">
                <a:solidFill>
                  <a:srgbClr val="FFFFFF"/>
                </a:solidFill>
                <a:ea typeface="ＭＳ Ｐゴシック" panose="020B0600070205080204" pitchFamily="34" charset="-128"/>
              </a:rPr>
              <a:t>různé</a:t>
            </a:r>
            <a:r>
              <a:rPr lang="en-US" altLang="cs-CZ" sz="2000" b="1" dirty="0">
                <a:solidFill>
                  <a:srgbClr val="FFFFFF"/>
                </a:solidFill>
                <a:ea typeface="ＭＳ Ｐゴシック" panose="020B0600070205080204" pitchFamily="34" charset="-128"/>
              </a:rPr>
              <a:t> </a:t>
            </a:r>
            <a:r>
              <a:rPr lang="en-US" altLang="cs-CZ" sz="2000" b="1" dirty="0" err="1">
                <a:solidFill>
                  <a:srgbClr val="FFFFFF"/>
                </a:solidFill>
                <a:ea typeface="ＭＳ Ｐゴシック" panose="020B0600070205080204" pitchFamily="34" charset="-128"/>
              </a:rPr>
              <a:t>způsoby</a:t>
            </a:r>
            <a:r>
              <a:rPr lang="en-US" altLang="cs-CZ" sz="2000" b="1" dirty="0">
                <a:solidFill>
                  <a:srgbClr val="FFFFFF"/>
                </a:solidFill>
                <a:ea typeface="ＭＳ Ｐゴシック" panose="020B0600070205080204" pitchFamily="34" charset="-128"/>
              </a:rPr>
              <a:t>, jak </a:t>
            </a:r>
            <a:r>
              <a:rPr lang="en-US" altLang="cs-CZ" sz="2000" b="1" dirty="0" err="1">
                <a:solidFill>
                  <a:srgbClr val="FFFFFF"/>
                </a:solidFill>
                <a:ea typeface="ＭＳ Ｐゴシック" panose="020B0600070205080204" pitchFamily="34" charset="-128"/>
              </a:rPr>
              <a:t>lidé</a:t>
            </a:r>
            <a:r>
              <a:rPr lang="en-US" altLang="cs-CZ" sz="2000" b="1" dirty="0">
                <a:solidFill>
                  <a:srgbClr val="FFFFFF"/>
                </a:solidFill>
                <a:ea typeface="ＭＳ Ｐゴシック" panose="020B0600070205080204" pitchFamily="34" charset="-128"/>
              </a:rPr>
              <a:t> </a:t>
            </a:r>
            <a:r>
              <a:rPr lang="en-US" altLang="cs-CZ" sz="2000" b="1" dirty="0" err="1">
                <a:solidFill>
                  <a:srgbClr val="FFFFFF"/>
                </a:solidFill>
                <a:ea typeface="ＭＳ Ｐゴシック" panose="020B0600070205080204" pitchFamily="34" charset="-128"/>
              </a:rPr>
              <a:t>slaví</a:t>
            </a:r>
            <a:r>
              <a:rPr lang="en-US" altLang="cs-CZ" sz="2000" b="1" dirty="0">
                <a:solidFill>
                  <a:srgbClr val="FFFFFF"/>
                </a:solidFill>
                <a:ea typeface="ＭＳ Ｐゴシック" panose="020B0600070205080204" pitchFamily="34" charset="-128"/>
              </a:rPr>
              <a:t> </a:t>
            </a:r>
            <a:r>
              <a:rPr lang="en-US" altLang="cs-CZ" sz="2000" b="1" dirty="0" err="1">
                <a:solidFill>
                  <a:srgbClr val="FFFFFF"/>
                </a:solidFill>
                <a:ea typeface="ＭＳ Ｐゴシック" panose="020B0600070205080204" pitchFamily="34" charset="-128"/>
              </a:rPr>
              <a:t>vánoce</a:t>
            </a:r>
            <a:endParaRPr lang="en-US" altLang="cs-CZ" sz="2000" b="1" dirty="0">
              <a:solidFill>
                <a:srgbClr val="FFFFFF"/>
              </a:solidFill>
              <a:ea typeface="ＭＳ Ｐゴシック" panose="020B0600070205080204" pitchFamily="34" charset="-128"/>
            </a:endParaRPr>
          </a:p>
          <a:p>
            <a:pPr marL="0" indent="0"/>
            <a:r>
              <a:rPr lang="en-US" altLang="en-US" sz="2000" dirty="0">
                <a:solidFill>
                  <a:srgbClr val="FFFFFF"/>
                </a:solidFill>
                <a:ea typeface="ＭＳ Ｐゴシック" panose="020B0600070205080204" pitchFamily="34" charset="-128"/>
              </a:rPr>
              <a:t> “</a:t>
            </a:r>
            <a:r>
              <a:rPr lang="en-US" altLang="ja-JP" sz="2000" dirty="0">
                <a:solidFill>
                  <a:srgbClr val="FFFFFF"/>
                </a:solidFill>
                <a:ea typeface="ＭＳ Ｐゴシック" panose="020B0600070205080204" pitchFamily="34" charset="-128"/>
              </a:rPr>
              <a:t>However you do Christmas</a:t>
            </a:r>
            <a:r>
              <a:rPr lang="en-US" altLang="en-US" sz="2000" dirty="0">
                <a:solidFill>
                  <a:srgbClr val="FFFFFF"/>
                </a:solidFill>
                <a:ea typeface="ＭＳ Ｐゴシック" panose="020B0600070205080204" pitchFamily="34" charset="-128"/>
              </a:rPr>
              <a:t>”</a:t>
            </a:r>
            <a:r>
              <a:rPr lang="en-US" altLang="ja-JP" sz="2000" dirty="0">
                <a:solidFill>
                  <a:srgbClr val="FFFFFF"/>
                </a:solidFill>
                <a:ea typeface="ＭＳ Ｐゴシック" panose="020B0600070205080204" pitchFamily="34" charset="-128"/>
              </a:rPr>
              <a:t> (2018) – </a:t>
            </a:r>
            <a:r>
              <a:rPr lang="en-US" altLang="ja-JP" sz="2000" dirty="0" err="1">
                <a:solidFill>
                  <a:srgbClr val="FFFFFF"/>
                </a:solidFill>
                <a:ea typeface="ＭＳ Ｐゴシック" panose="020B0600070205080204" pitchFamily="34" charset="-128"/>
              </a:rPr>
              <a:t>kampaň</a:t>
            </a:r>
            <a:r>
              <a:rPr lang="en-US" altLang="ja-JP" sz="2000" dirty="0">
                <a:solidFill>
                  <a:srgbClr val="FFFFFF"/>
                </a:solidFill>
                <a:ea typeface="ＭＳ Ｐゴシック" panose="020B0600070205080204" pitchFamily="34" charset="-128"/>
              </a:rPr>
              <a:t> se </a:t>
            </a:r>
            <a:r>
              <a:rPr lang="en-US" altLang="ja-JP" sz="2000" dirty="0" err="1">
                <a:solidFill>
                  <a:srgbClr val="FFFFFF"/>
                </a:solidFill>
                <a:ea typeface="ＭＳ Ｐゴシック" panose="020B0600070205080204" pitchFamily="34" charset="-128"/>
              </a:rPr>
              <a:t>snaží</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rozpoutat</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národní</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debatu</a:t>
            </a:r>
            <a:r>
              <a:rPr lang="en-US" altLang="ja-JP" sz="2000" dirty="0">
                <a:solidFill>
                  <a:srgbClr val="FFFFFF"/>
                </a:solidFill>
                <a:ea typeface="ＭＳ Ｐゴシック" panose="020B0600070205080204" pitchFamily="34" charset="-128"/>
              </a:rPr>
              <a:t> o </a:t>
            </a:r>
            <a:r>
              <a:rPr lang="en-US" altLang="ja-JP" sz="2000" dirty="0" err="1">
                <a:solidFill>
                  <a:srgbClr val="FFFFFF"/>
                </a:solidFill>
                <a:ea typeface="ＭＳ Ｐゴシック" panose="020B0600070205080204" pitchFamily="34" charset="-128"/>
              </a:rPr>
              <a:t>tradičních</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rozdílech</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které</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jsou</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charakteristické</a:t>
            </a:r>
            <a:r>
              <a:rPr lang="en-US" altLang="ja-JP" sz="2000" dirty="0">
                <a:solidFill>
                  <a:srgbClr val="FFFFFF"/>
                </a:solidFill>
                <a:ea typeface="ＭＳ Ｐゴシック" panose="020B0600070205080204" pitchFamily="34" charset="-128"/>
              </a:rPr>
              <a:t> pro toto </a:t>
            </a:r>
            <a:r>
              <a:rPr lang="en-US" altLang="ja-JP" sz="2000" dirty="0" err="1">
                <a:solidFill>
                  <a:srgbClr val="FFFFFF"/>
                </a:solidFill>
                <a:ea typeface="ＭＳ Ｐゴシック" panose="020B0600070205080204" pitchFamily="34" charset="-128"/>
              </a:rPr>
              <a:t>období</a:t>
            </a:r>
            <a:r>
              <a:rPr lang="en-US" altLang="ja-JP" sz="2000" dirty="0">
                <a:solidFill>
                  <a:srgbClr val="FFFFFF"/>
                </a:solidFill>
                <a:ea typeface="ＭＳ Ｐゴシック" panose="020B0600070205080204" pitchFamily="34" charset="-128"/>
              </a:rPr>
              <a:t> </a:t>
            </a:r>
            <a:r>
              <a:rPr lang="en-US" altLang="ja-JP" sz="2000" dirty="0" err="1">
                <a:solidFill>
                  <a:srgbClr val="FFFFFF"/>
                </a:solidFill>
                <a:ea typeface="ＭＳ Ｐゴシック" panose="020B0600070205080204" pitchFamily="34" charset="-128"/>
              </a:rPr>
              <a:t>roku</a:t>
            </a:r>
            <a:endParaRPr lang="en-US" altLang="cs-CZ" sz="2000" b="1" dirty="0">
              <a:solidFill>
                <a:srgbClr val="FFFFFF"/>
              </a:solidFill>
              <a:ea typeface="ＭＳ Ｐゴシック" panose="020B0600070205080204" pitchFamily="34" charset="-128"/>
            </a:endParaRPr>
          </a:p>
        </p:txBody>
      </p:sp>
      <p:sp>
        <p:nvSpPr>
          <p:cNvPr id="8" name="Rectangle 3">
            <a:extLst>
              <a:ext uri="{FF2B5EF4-FFF2-40B4-BE49-F238E27FC236}">
                <a16:creationId xmlns:a16="http://schemas.microsoft.com/office/drawing/2014/main" id="{BF5D5447-2C7F-6945-8FB1-2A3F93C7B78D}"/>
              </a:ext>
            </a:extLst>
          </p:cNvPr>
          <p:cNvSpPr>
            <a:spLocks noChangeArrowheads="1"/>
          </p:cNvSpPr>
          <p:nvPr/>
        </p:nvSpPr>
        <p:spPr bwMode="auto">
          <a:xfrm>
            <a:off x="7237186" y="5698317"/>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3"/>
              </a:rPr>
              <a:t>https://www.youtube.com/watch?v=UFEcBc_9t9E</a:t>
            </a:r>
            <a:endParaRPr lang="nl-NL" altLang="cs-CZ" sz="1800" dirty="0"/>
          </a:p>
          <a:p>
            <a:pPr eaLnBrk="1" hangingPunct="1"/>
            <a:endParaRPr lang="en-US" altLang="cs-CZ"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F6A54-B9AA-3B49-97B3-982CFB3BE144}"/>
              </a:ext>
            </a:extLst>
          </p:cNvPr>
          <p:cNvSpPr>
            <a:spLocks noGrp="1"/>
          </p:cNvSpPr>
          <p:nvPr>
            <p:ph type="title"/>
          </p:nvPr>
        </p:nvSpPr>
        <p:spPr>
          <a:xfrm>
            <a:off x="649224" y="629266"/>
            <a:ext cx="5102351" cy="1676603"/>
          </a:xfrm>
        </p:spPr>
        <p:txBody>
          <a:bodyPr>
            <a:normAutofit/>
          </a:bodyPr>
          <a:lstStyle/>
          <a:p>
            <a:r>
              <a:rPr lang="en-US" altLang="cs-CZ">
                <a:effectLst>
                  <a:outerShdw blurRad="38100" dist="38100" dir="2700000" algn="tl">
                    <a:srgbClr val="C0C0C0"/>
                  </a:outerShdw>
                </a:effectLst>
                <a:ea typeface="ＭＳ Ｐゴシック" panose="020B0600070205080204" pitchFamily="34" charset="-128"/>
              </a:rPr>
              <a:t>Tesco</a:t>
            </a:r>
          </a:p>
        </p:txBody>
      </p:sp>
      <p:sp>
        <p:nvSpPr>
          <p:cNvPr id="3" name="Content Placeholder 2">
            <a:extLst>
              <a:ext uri="{FF2B5EF4-FFF2-40B4-BE49-F238E27FC236}">
                <a16:creationId xmlns:a16="http://schemas.microsoft.com/office/drawing/2014/main" id="{407398E8-EE52-9A4D-92FE-DE93DB7B1B31}"/>
              </a:ext>
            </a:extLst>
          </p:cNvPr>
          <p:cNvSpPr>
            <a:spLocks noGrp="1"/>
          </p:cNvSpPr>
          <p:nvPr>
            <p:ph idx="1"/>
          </p:nvPr>
        </p:nvSpPr>
        <p:spPr>
          <a:xfrm>
            <a:off x="649224" y="2438400"/>
            <a:ext cx="5102351" cy="3785419"/>
          </a:xfrm>
        </p:spPr>
        <p:txBody>
          <a:bodyPr>
            <a:normAutofit/>
          </a:bodyPr>
          <a:lstStyle/>
          <a:p>
            <a:pPr marL="0" indent="0">
              <a:buNone/>
            </a:pPr>
            <a:endParaRPr lang="cs-CZ" altLang="cs-CZ" sz="2000">
              <a:ea typeface="ＭＳ Ｐゴシック" panose="020B0600070205080204" pitchFamily="34" charset="-128"/>
            </a:endParaRPr>
          </a:p>
          <a:p>
            <a:pPr marL="0" indent="0"/>
            <a:r>
              <a:rPr lang="cs-CZ" altLang="cs-CZ" sz="2000">
                <a:ea typeface="ＭＳ Ｐゴシック" panose="020B0600070205080204" pitchFamily="34" charset="-128"/>
              </a:rPr>
              <a:t> 2017 – zobrazení muslimské rodiny (hrozby bojkotem)</a:t>
            </a:r>
            <a:endParaRPr lang="en-US" altLang="cs-CZ" sz="2000" b="1">
              <a:ea typeface="ＭＳ Ｐゴシック" panose="020B0600070205080204" pitchFamily="34" charset="-128"/>
            </a:endParaRPr>
          </a:p>
        </p:txBody>
      </p:sp>
      <p:sp>
        <p:nvSpPr>
          <p:cNvPr id="2055" name="Rectangle 2054">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6C87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D0D2A3D3-7326-D62D-4B9B-D17A42D11BF7}"/>
              </a:ext>
            </a:extLst>
          </p:cNvPr>
          <p:cNvPicPr>
            <a:picLocks noChangeAspect="1"/>
          </p:cNvPicPr>
          <p:nvPr/>
        </p:nvPicPr>
        <p:blipFill>
          <a:blip r:embed="rId2"/>
          <a:stretch>
            <a:fillRect/>
          </a:stretch>
        </p:blipFill>
        <p:spPr>
          <a:xfrm>
            <a:off x="7226808" y="694945"/>
            <a:ext cx="3870960" cy="2322576"/>
          </a:xfrm>
          <a:prstGeom prst="rect">
            <a:avLst/>
          </a:prstGeom>
        </p:spPr>
      </p:pic>
      <p:sp>
        <p:nvSpPr>
          <p:cNvPr id="2059"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 tweet threatening to boycott Tesco over their Christmas advert">
            <a:extLst>
              <a:ext uri="{FF2B5EF4-FFF2-40B4-BE49-F238E27FC236}">
                <a16:creationId xmlns:a16="http://schemas.microsoft.com/office/drawing/2014/main" id="{91F772E6-611E-4158-4236-BB1528F0AF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59168" y="4055826"/>
            <a:ext cx="4206240" cy="1654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73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91EC6E-5753-E640-A47A-0E4FC79AF965}"/>
              </a:ext>
            </a:extLst>
          </p:cNvPr>
          <p:cNvSpPr>
            <a:spLocks noGrp="1"/>
          </p:cNvSpPr>
          <p:nvPr>
            <p:ph type="title"/>
          </p:nvPr>
        </p:nvSpPr>
        <p:spPr>
          <a:xfrm>
            <a:off x="648929" y="629266"/>
            <a:ext cx="3505495" cy="1622321"/>
          </a:xfrm>
        </p:spPr>
        <p:txBody>
          <a:bodyPr>
            <a:normAutofit/>
          </a:bodyPr>
          <a:lstStyle/>
          <a:p>
            <a:r>
              <a:rPr lang="en-US" altLang="cs-CZ" sz="3700">
                <a:effectLst>
                  <a:outerShdw blurRad="38100" dist="38100" dir="2700000" algn="tl">
                    <a:srgbClr val="C0C0C0"/>
                  </a:outerShdw>
                </a:effectLst>
                <a:ea typeface="ＭＳ Ｐゴシック" panose="020B0600070205080204" pitchFamily="34" charset="-128"/>
              </a:rPr>
              <a:t>Kontroverzní vánoční reklamy</a:t>
            </a:r>
          </a:p>
        </p:txBody>
      </p:sp>
      <p:sp>
        <p:nvSpPr>
          <p:cNvPr id="3" name="Content Placeholder 2">
            <a:extLst>
              <a:ext uri="{FF2B5EF4-FFF2-40B4-BE49-F238E27FC236}">
                <a16:creationId xmlns:a16="http://schemas.microsoft.com/office/drawing/2014/main" id="{5710BA3F-F290-3D45-B1A2-BE9ADEC3E0EB}"/>
              </a:ext>
            </a:extLst>
          </p:cNvPr>
          <p:cNvSpPr>
            <a:spLocks noGrp="1"/>
          </p:cNvSpPr>
          <p:nvPr>
            <p:ph idx="1"/>
          </p:nvPr>
        </p:nvSpPr>
        <p:spPr>
          <a:xfrm>
            <a:off x="648931" y="2438400"/>
            <a:ext cx="3505494" cy="3785419"/>
          </a:xfrm>
        </p:spPr>
        <p:txBody>
          <a:bodyPr>
            <a:normAutofit/>
          </a:bodyPr>
          <a:lstStyle/>
          <a:p>
            <a:pPr marL="0" indent="0">
              <a:buNone/>
            </a:pPr>
            <a:endParaRPr lang="cs-CZ" altLang="cs-CZ" sz="2000" dirty="0">
              <a:ea typeface="ＭＳ Ｐゴシック" panose="020B0600070205080204" pitchFamily="34" charset="-128"/>
            </a:endParaRPr>
          </a:p>
          <a:p>
            <a:pPr marL="0" indent="0"/>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Iceland</a:t>
            </a:r>
            <a:r>
              <a:rPr lang="cs-CZ" altLang="cs-CZ" sz="2000" dirty="0">
                <a:ea typeface="ＭＳ Ｐゴシック" panose="020B0600070205080204" pitchFamily="34" charset="-128"/>
              </a:rPr>
              <a:t> 2018 </a:t>
            </a:r>
            <a:r>
              <a:rPr lang="en-US" altLang="cs-CZ" sz="2000" dirty="0">
                <a:ea typeface="ＭＳ Ｐゴシック" panose="020B0600070205080204" pitchFamily="34" charset="-128"/>
              </a:rPr>
              <a:t>–</a:t>
            </a:r>
            <a:r>
              <a:rPr lang="cs-CZ" altLang="cs-CZ" sz="2000" dirty="0">
                <a:ea typeface="ＭＳ Ｐゴシック" panose="020B0600070205080204" pitchFamily="34" charset="-128"/>
              </a:rPr>
              <a:t> palmový olej</a:t>
            </a:r>
          </a:p>
        </p:txBody>
      </p:sp>
      <p:sp>
        <p:nvSpPr>
          <p:cNvPr id="72" name="Rectangle 7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803" name="Picture 1" descr="Snímek obrazovky 2018-12-17 v 22.14.30.png">
            <a:extLst>
              <a:ext uri="{FF2B5EF4-FFF2-40B4-BE49-F238E27FC236}">
                <a16:creationId xmlns:a16="http://schemas.microsoft.com/office/drawing/2014/main" id="{BB263AA3-6FD4-B348-9114-3FB4BF86DE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05862" y="989548"/>
            <a:ext cx="6019331" cy="487565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3ED3E3AF-899E-FE40-97E0-D25CD1609895}"/>
              </a:ext>
            </a:extLst>
          </p:cNvPr>
          <p:cNvSpPr>
            <a:spLocks noChangeArrowheads="1"/>
          </p:cNvSpPr>
          <p:nvPr/>
        </p:nvSpPr>
        <p:spPr bwMode="auto">
          <a:xfrm>
            <a:off x="67056" y="5373046"/>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3"/>
              </a:rPr>
              <a:t>https://www.youtube.com/watch?v=JdpspllWI2o</a:t>
            </a:r>
            <a:endParaRPr lang="nl-NL" altLang="cs-CZ" sz="1800" dirty="0"/>
          </a:p>
          <a:p>
            <a:pPr eaLnBrk="1" hangingPunct="1"/>
            <a:endParaRPr lang="en-US" altLang="cs-CZ" sz="1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A6F8E6-CE55-A448-8DAE-D79402E44FEF}"/>
              </a:ext>
            </a:extLst>
          </p:cNvPr>
          <p:cNvSpPr>
            <a:spLocks noGrp="1"/>
          </p:cNvSpPr>
          <p:nvPr>
            <p:ph type="title"/>
          </p:nvPr>
        </p:nvSpPr>
        <p:spPr>
          <a:xfrm>
            <a:off x="648929" y="629266"/>
            <a:ext cx="3505495" cy="1622321"/>
          </a:xfrm>
        </p:spPr>
        <p:txBody>
          <a:bodyPr>
            <a:normAutofit/>
          </a:bodyPr>
          <a:lstStyle/>
          <a:p>
            <a:r>
              <a:rPr lang="en-US" altLang="cs-CZ" sz="3700">
                <a:effectLst>
                  <a:outerShdw blurRad="38100" dist="38100" dir="2700000" algn="tl">
                    <a:srgbClr val="C0C0C0"/>
                  </a:outerShdw>
                </a:effectLst>
                <a:ea typeface="ＭＳ Ｐゴシック" panose="020B0600070205080204" pitchFamily="34" charset="-128"/>
              </a:rPr>
              <a:t>Kontroverzní vánoční reklamy</a:t>
            </a:r>
          </a:p>
        </p:txBody>
      </p:sp>
      <p:sp>
        <p:nvSpPr>
          <p:cNvPr id="3" name="Content Placeholder 2">
            <a:extLst>
              <a:ext uri="{FF2B5EF4-FFF2-40B4-BE49-F238E27FC236}">
                <a16:creationId xmlns:a16="http://schemas.microsoft.com/office/drawing/2014/main" id="{1469455B-576B-2940-A98B-72347C84394F}"/>
              </a:ext>
            </a:extLst>
          </p:cNvPr>
          <p:cNvSpPr>
            <a:spLocks noGrp="1"/>
          </p:cNvSpPr>
          <p:nvPr>
            <p:ph idx="1"/>
          </p:nvPr>
        </p:nvSpPr>
        <p:spPr>
          <a:xfrm>
            <a:off x="648931" y="2438400"/>
            <a:ext cx="3505494" cy="3785419"/>
          </a:xfrm>
        </p:spPr>
        <p:txBody>
          <a:bodyPr>
            <a:normAutofit/>
          </a:bodyPr>
          <a:lstStyle/>
          <a:p>
            <a:pPr marL="0" indent="0">
              <a:buNone/>
              <a:defRPr/>
            </a:pPr>
            <a:endParaRPr lang="cs-CZ" sz="2000"/>
          </a:p>
          <a:p>
            <a:pPr>
              <a:buFont typeface="Arial" charset="0"/>
              <a:buChar char="•"/>
              <a:defRPr/>
            </a:pPr>
            <a:r>
              <a:rPr lang="cs-CZ" sz="2000"/>
              <a:t>Greggs 2017 </a:t>
            </a:r>
          </a:p>
        </p:txBody>
      </p:sp>
      <p:sp>
        <p:nvSpPr>
          <p:cNvPr id="72" name="Rectangle 7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827" name="Picture 3" descr="greggs.png">
            <a:extLst>
              <a:ext uri="{FF2B5EF4-FFF2-40B4-BE49-F238E27FC236}">
                <a16:creationId xmlns:a16="http://schemas.microsoft.com/office/drawing/2014/main" id="{D848401B-5A7E-2845-8E6E-4D5D1D20F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01231" y="807593"/>
            <a:ext cx="4628593" cy="523956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41AB65AE-A08D-4F43-8E53-5F1B8D8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D08E179-2176-0047-B361-60D1E74A0903}"/>
              </a:ext>
            </a:extLst>
          </p:cNvPr>
          <p:cNvSpPr>
            <a:spLocks noGrp="1"/>
          </p:cNvSpPr>
          <p:nvPr>
            <p:ph type="title"/>
          </p:nvPr>
        </p:nvSpPr>
        <p:spPr>
          <a:xfrm>
            <a:off x="838199" y="4625162"/>
            <a:ext cx="4153767" cy="1667975"/>
          </a:xfrm>
        </p:spPr>
        <p:txBody>
          <a:bodyPr>
            <a:normAutofit/>
          </a:bodyPr>
          <a:lstStyle/>
          <a:p>
            <a:r>
              <a:rPr lang="en-US" altLang="cs-CZ" sz="4000">
                <a:effectLst>
                  <a:outerShdw blurRad="38100" dist="38100" dir="2700000" algn="tl">
                    <a:srgbClr val="C0C0C0"/>
                  </a:outerShdw>
                </a:effectLst>
                <a:ea typeface="ＭＳ Ｐゴシック" panose="020B0600070205080204" pitchFamily="34" charset="-128"/>
              </a:rPr>
              <a:t>Kontroverzní vánoční reklamy</a:t>
            </a:r>
          </a:p>
        </p:txBody>
      </p:sp>
      <p:pic>
        <p:nvPicPr>
          <p:cNvPr id="1028" name="Picture 4" descr="Poundland pokes fun at John Lewis' Elton John Christmas ad with naughty  scene of elves having sex | Daily Mail Online">
            <a:extLst>
              <a:ext uri="{FF2B5EF4-FFF2-40B4-BE49-F238E27FC236}">
                <a16:creationId xmlns:a16="http://schemas.microsoft.com/office/drawing/2014/main" id="{C1486D4E-537A-0E45-E11E-AB2DCE35F8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28" r="-1" b="15679"/>
          <a:stretch/>
        </p:blipFill>
        <p:spPr bwMode="auto">
          <a:xfrm>
            <a:off x="838199" y="536943"/>
            <a:ext cx="4153757" cy="39003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oundland sparks outrage with Christmas campaign featuring elf in bizarre  sexual positions | London Evening Standard | Evening Standard">
            <a:extLst>
              <a:ext uri="{FF2B5EF4-FFF2-40B4-BE49-F238E27FC236}">
                <a16:creationId xmlns:a16="http://schemas.microsoft.com/office/drawing/2014/main" id="{6BE0DC65-EB1F-5D1A-07A8-D2609F233A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21" r="-2" b="10890"/>
          <a:stretch/>
        </p:blipFill>
        <p:spPr bwMode="auto">
          <a:xfrm>
            <a:off x="5183372" y="536943"/>
            <a:ext cx="6304539" cy="39003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1303E0-B952-114A-B563-09F4B75F99BD}"/>
              </a:ext>
            </a:extLst>
          </p:cNvPr>
          <p:cNvSpPr>
            <a:spLocks noGrp="1"/>
          </p:cNvSpPr>
          <p:nvPr>
            <p:ph idx="1"/>
          </p:nvPr>
        </p:nvSpPr>
        <p:spPr>
          <a:xfrm>
            <a:off x="5183372" y="4625162"/>
            <a:ext cx="6304540" cy="1667975"/>
          </a:xfrm>
        </p:spPr>
        <p:txBody>
          <a:bodyPr anchor="ctr">
            <a:normAutofit/>
          </a:bodyPr>
          <a:lstStyle/>
          <a:p>
            <a:pPr marL="0" indent="0">
              <a:buNone/>
              <a:defRPr/>
            </a:pPr>
            <a:endParaRPr lang="cs-CZ" sz="2000"/>
          </a:p>
          <a:p>
            <a:pPr>
              <a:buFont typeface="Arial" charset="0"/>
              <a:buChar char="•"/>
              <a:defRPr/>
            </a:pPr>
            <a:r>
              <a:rPr lang="cs-CZ" sz="2000"/>
              <a:t>Poundland 2017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5F8E240-CD4C-2148-9C24-120526BE6AED}"/>
              </a:ext>
            </a:extLst>
          </p:cNvPr>
          <p:cNvSpPr>
            <a:spLocks noGrp="1"/>
          </p:cNvSpPr>
          <p:nvPr>
            <p:ph type="title"/>
          </p:nvPr>
        </p:nvSpPr>
        <p:spPr>
          <a:xfrm>
            <a:off x="649224" y="629266"/>
            <a:ext cx="5102351" cy="1676603"/>
          </a:xfrm>
        </p:spPr>
        <p:txBody>
          <a:bodyPr>
            <a:normAutofit/>
          </a:bodyPr>
          <a:lstStyle/>
          <a:p>
            <a:r>
              <a:rPr lang="en-US" altLang="cs-CZ">
                <a:effectLst>
                  <a:outerShdw blurRad="38100" dist="38100" dir="2700000" algn="tl">
                    <a:srgbClr val="C0C0C0"/>
                  </a:outerShdw>
                </a:effectLst>
                <a:ea typeface="ＭＳ Ｐゴシック" panose="020B0600070205080204" pitchFamily="34" charset="-128"/>
              </a:rPr>
              <a:t>Kontroverzní vánoční reklamy</a:t>
            </a:r>
          </a:p>
        </p:txBody>
      </p:sp>
      <p:sp>
        <p:nvSpPr>
          <p:cNvPr id="3" name="Content Placeholder 2">
            <a:extLst>
              <a:ext uri="{FF2B5EF4-FFF2-40B4-BE49-F238E27FC236}">
                <a16:creationId xmlns:a16="http://schemas.microsoft.com/office/drawing/2014/main" id="{63326A9E-2006-7549-94A9-F959D4E7EAB3}"/>
              </a:ext>
            </a:extLst>
          </p:cNvPr>
          <p:cNvSpPr>
            <a:spLocks noGrp="1"/>
          </p:cNvSpPr>
          <p:nvPr>
            <p:ph idx="1"/>
          </p:nvPr>
        </p:nvSpPr>
        <p:spPr>
          <a:xfrm>
            <a:off x="649224" y="2438400"/>
            <a:ext cx="5102351" cy="3785419"/>
          </a:xfrm>
        </p:spPr>
        <p:txBody>
          <a:bodyPr>
            <a:normAutofit/>
          </a:bodyPr>
          <a:lstStyle/>
          <a:p>
            <a:pPr marL="0" indent="0">
              <a:buNone/>
            </a:pPr>
            <a:endParaRPr lang="cs-CZ" altLang="cs-CZ" sz="2000" dirty="0">
              <a:ea typeface="ＭＳ Ｐゴシック" panose="020B0600070205080204" pitchFamily="34" charset="-128"/>
            </a:endParaRPr>
          </a:p>
          <a:p>
            <a:pPr marL="0" indent="0"/>
            <a:r>
              <a:rPr lang="en-US" altLang="cs-CZ" sz="2000" dirty="0">
                <a:ea typeface="ＭＳ Ｐゴシック" panose="020B0600070205080204" pitchFamily="34" charset="-128"/>
              </a:rPr>
              <a:t> Sainsbury 2016 – </a:t>
            </a:r>
            <a:r>
              <a:rPr lang="en-US" altLang="cs-CZ" sz="2000" dirty="0" err="1">
                <a:ea typeface="ＭＳ Ｐゴシック" panose="020B0600070205080204" pitchFamily="34" charset="-128"/>
              </a:rPr>
              <a:t>nejlepším</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dárkem</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který</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můžete</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dát</a:t>
            </a:r>
            <a:r>
              <a:rPr lang="en-US" altLang="cs-CZ" sz="2000" dirty="0">
                <a:ea typeface="ＭＳ Ｐゴシック" panose="020B0600070205080204" pitchFamily="34" charset="-128"/>
              </a:rPr>
              <a:t>, je </a:t>
            </a:r>
            <a:r>
              <a:rPr lang="en-US" altLang="cs-CZ" sz="2000" dirty="0" err="1">
                <a:ea typeface="ＭＳ Ｐゴシック" panose="020B0600070205080204" pitchFamily="34" charset="-128"/>
              </a:rPr>
              <a:t>vaše</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přítomnost</a:t>
            </a:r>
            <a:r>
              <a:rPr lang="en-US" altLang="cs-CZ" sz="2000" dirty="0">
                <a:ea typeface="ＭＳ Ｐゴシック" panose="020B0600070205080204" pitchFamily="34" charset="-128"/>
              </a:rPr>
              <a:t> o </a:t>
            </a:r>
            <a:r>
              <a:rPr lang="en-US" altLang="cs-CZ" sz="2000" dirty="0" err="1">
                <a:ea typeface="ＭＳ Ｐゴシック" panose="020B0600070205080204" pitchFamily="34" charset="-128"/>
              </a:rPr>
              <a:t>vánocích</a:t>
            </a:r>
            <a:r>
              <a:rPr lang="en-US" altLang="cs-CZ" sz="2000" dirty="0">
                <a:ea typeface="ＭＳ Ｐゴシック" panose="020B0600070205080204" pitchFamily="34" charset="-128"/>
              </a:rPr>
              <a:t> x </a:t>
            </a:r>
            <a:r>
              <a:rPr lang="en-US" altLang="cs-CZ" sz="2000" dirty="0" err="1">
                <a:ea typeface="ＭＳ Ｐゴシック" panose="020B0600070205080204" pitchFamily="34" charset="-128"/>
              </a:rPr>
              <a:t>zaměstnanci</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pracují</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celé</a:t>
            </a:r>
            <a:r>
              <a:rPr lang="en-US" altLang="cs-CZ" sz="2000" dirty="0">
                <a:ea typeface="ＭＳ Ｐゴシック" panose="020B0600070205080204" pitchFamily="34" charset="-128"/>
              </a:rPr>
              <a:t> </a:t>
            </a:r>
            <a:r>
              <a:rPr lang="en-US" altLang="cs-CZ" sz="2000" dirty="0" err="1">
                <a:ea typeface="ＭＳ Ｐゴシック" panose="020B0600070205080204" pitchFamily="34" charset="-128"/>
              </a:rPr>
              <a:t>svátky</a:t>
            </a:r>
            <a:endParaRPr lang="cs-CZ" altLang="cs-CZ" sz="2000" dirty="0">
              <a:ea typeface="ＭＳ Ｐゴシック" panose="020B0600070205080204" pitchFamily="34" charset="-128"/>
            </a:endParaRPr>
          </a:p>
          <a:p>
            <a:pPr marL="0" indent="0"/>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Sainsbury</a:t>
            </a:r>
            <a:r>
              <a:rPr lang="cs-CZ" altLang="cs-CZ" sz="2000" dirty="0">
                <a:ea typeface="ＭＳ Ｐゴシック" panose="020B0600070205080204" pitchFamily="34" charset="-128"/>
              </a:rPr>
              <a:t> 2014 </a:t>
            </a:r>
            <a:r>
              <a:rPr lang="en-US" altLang="cs-CZ" sz="2000" dirty="0">
                <a:ea typeface="ＭＳ Ｐゴシック" panose="020B0600070205080204" pitchFamily="34" charset="-128"/>
              </a:rPr>
              <a:t>–</a:t>
            </a:r>
            <a:r>
              <a:rPr lang="cs-CZ" altLang="cs-CZ" sz="2000" dirty="0">
                <a:ea typeface="ＭＳ Ｐゴシック" panose="020B0600070205080204" pitchFamily="34" charset="-128"/>
              </a:rPr>
              <a:t> vánoční příměří</a:t>
            </a:r>
          </a:p>
        </p:txBody>
      </p:sp>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30112" y="0"/>
            <a:ext cx="5961888" cy="6858000"/>
          </a:xfrm>
          <a:prstGeom prst="rect">
            <a:avLst/>
          </a:prstGeom>
          <a:solidFill>
            <a:srgbClr val="7C5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sco.jpg">
            <a:extLst>
              <a:ext uri="{FF2B5EF4-FFF2-40B4-BE49-F238E27FC236}">
                <a16:creationId xmlns:a16="http://schemas.microsoft.com/office/drawing/2014/main" id="{3790642D-FBCF-934A-A912-FEE802A1E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088559" y="694945"/>
            <a:ext cx="4147457" cy="23225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9">
            <a:extLst>
              <a:ext uri="{FF2B5EF4-FFF2-40B4-BE49-F238E27FC236}">
                <a16:creationId xmlns:a16="http://schemas.microsoft.com/office/drawing/2014/main" id="{39D6C490-0229-4573-9696-B73E5B3A9C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ainsbury.jpg">
            <a:extLst>
              <a:ext uri="{FF2B5EF4-FFF2-40B4-BE49-F238E27FC236}">
                <a16:creationId xmlns:a16="http://schemas.microsoft.com/office/drawing/2014/main" id="{B7F820FB-3649-9F43-8BAA-42982D713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088559" y="3721608"/>
            <a:ext cx="4147457" cy="232257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a:extLst>
              <a:ext uri="{FF2B5EF4-FFF2-40B4-BE49-F238E27FC236}">
                <a16:creationId xmlns:a16="http://schemas.microsoft.com/office/drawing/2014/main" id="{C5B12292-A595-CE4F-9612-6BB01EA395D1}"/>
              </a:ext>
            </a:extLst>
          </p:cNvPr>
          <p:cNvSpPr>
            <a:spLocks noChangeArrowheads="1"/>
          </p:cNvSpPr>
          <p:nvPr/>
        </p:nvSpPr>
        <p:spPr bwMode="auto">
          <a:xfrm>
            <a:off x="707427" y="54340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4"/>
              </a:rPr>
              <a:t>https://www.youtube.com/watch?v=NWF2JBb1bvM</a:t>
            </a:r>
            <a:endParaRPr lang="nl-NL" altLang="cs-CZ" sz="1800" dirty="0"/>
          </a:p>
          <a:p>
            <a:pPr eaLnBrk="1" hangingPunct="1"/>
            <a:endParaRPr lang="en-US" altLang="cs-CZ"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1136397" y="502021"/>
            <a:ext cx="9688296" cy="1642969"/>
          </a:xfrm>
        </p:spPr>
        <p:txBody>
          <a:bodyPr anchor="b">
            <a:normAutofit/>
          </a:bodyPr>
          <a:lstStyle/>
          <a:p>
            <a:r>
              <a:rPr lang="cs-CZ" sz="4000"/>
              <a:t>PDI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1136397" y="2418409"/>
            <a:ext cx="9688296" cy="3454358"/>
          </a:xfrm>
        </p:spPr>
        <p:txBody>
          <a:bodyPr anchor="t">
            <a:normAutofit/>
          </a:bodyPr>
          <a:lstStyle/>
          <a:p>
            <a:r>
              <a:rPr lang="cs-CZ" sz="2000" i="1" dirty="0" err="1"/>
              <a:t>people</a:t>
            </a:r>
            <a:r>
              <a:rPr lang="cs-CZ" sz="2000" i="1" dirty="0"/>
              <a:t> </a:t>
            </a:r>
            <a:r>
              <a:rPr lang="cs-CZ" sz="2000" i="1" dirty="0" err="1"/>
              <a:t>belonging</a:t>
            </a:r>
            <a:r>
              <a:rPr lang="cs-CZ" sz="2000" i="1" dirty="0"/>
              <a:t> to </a:t>
            </a:r>
            <a:r>
              <a:rPr lang="cs-CZ" sz="2000" i="1" dirty="0" err="1"/>
              <a:t>high</a:t>
            </a:r>
            <a:r>
              <a:rPr lang="cs-CZ" sz="2000" i="1" dirty="0"/>
              <a:t> </a:t>
            </a:r>
            <a:r>
              <a:rPr lang="cs-CZ" sz="2000" i="1" dirty="0" err="1"/>
              <a:t>power</a:t>
            </a:r>
            <a:r>
              <a:rPr lang="cs-CZ" sz="2000" i="1" dirty="0"/>
              <a:t> distance index </a:t>
            </a:r>
            <a:r>
              <a:rPr lang="cs-CZ" sz="2000" i="1" dirty="0" err="1"/>
              <a:t>cultures</a:t>
            </a:r>
            <a:r>
              <a:rPr lang="cs-CZ" sz="2000" i="1" dirty="0"/>
              <a:t> </a:t>
            </a:r>
            <a:r>
              <a:rPr lang="cs-CZ" sz="2000" i="1" dirty="0" err="1"/>
              <a:t>tend</a:t>
            </a:r>
            <a:r>
              <a:rPr lang="cs-CZ" sz="2000" i="1" dirty="0"/>
              <a:t> to </a:t>
            </a:r>
            <a:r>
              <a:rPr lang="cs-CZ" sz="2000" i="1" dirty="0" err="1"/>
              <a:t>prefer</a:t>
            </a:r>
            <a:r>
              <a:rPr lang="cs-CZ" sz="2000" i="1" dirty="0"/>
              <a:t> </a:t>
            </a:r>
            <a:r>
              <a:rPr lang="cs-CZ" sz="2000" i="1" dirty="0" err="1"/>
              <a:t>products</a:t>
            </a:r>
            <a:r>
              <a:rPr lang="cs-CZ" sz="2000" i="1" dirty="0"/>
              <a:t> </a:t>
            </a:r>
            <a:r>
              <a:rPr lang="cs-CZ" sz="2000" i="1" dirty="0" err="1"/>
              <a:t>that</a:t>
            </a:r>
            <a:r>
              <a:rPr lang="cs-CZ" sz="2000" i="1" dirty="0"/>
              <a:t> </a:t>
            </a:r>
            <a:r>
              <a:rPr lang="cs-CZ" sz="2000" i="1" dirty="0" err="1"/>
              <a:t>provide</a:t>
            </a:r>
            <a:r>
              <a:rPr lang="cs-CZ" sz="2000" i="1" dirty="0"/>
              <a:t> </a:t>
            </a:r>
            <a:r>
              <a:rPr lang="cs-CZ" sz="2000" i="1" dirty="0" err="1"/>
              <a:t>them</a:t>
            </a:r>
            <a:r>
              <a:rPr lang="cs-CZ" sz="2000" i="1" dirty="0"/>
              <a:t> </a:t>
            </a:r>
            <a:r>
              <a:rPr lang="cs-CZ" sz="2000" i="1" dirty="0" err="1"/>
              <a:t>with</a:t>
            </a:r>
            <a:r>
              <a:rPr lang="cs-CZ" sz="2000" i="1" dirty="0"/>
              <a:t> </a:t>
            </a:r>
            <a:r>
              <a:rPr lang="cs-CZ" sz="2000" i="1" dirty="0" err="1"/>
              <a:t>certain</a:t>
            </a:r>
            <a:r>
              <a:rPr lang="cs-CZ" sz="2000" i="1" dirty="0"/>
              <a:t> </a:t>
            </a:r>
            <a:r>
              <a:rPr lang="cs-CZ" sz="2000" i="1" dirty="0" err="1"/>
              <a:t>social</a:t>
            </a:r>
            <a:r>
              <a:rPr lang="cs-CZ" sz="2000" i="1" dirty="0"/>
              <a:t> status and </a:t>
            </a:r>
            <a:r>
              <a:rPr lang="cs-CZ" sz="2000" i="1" dirty="0" err="1"/>
              <a:t>allow</a:t>
            </a:r>
            <a:r>
              <a:rPr lang="cs-CZ" sz="2000" i="1" dirty="0"/>
              <a:t> </a:t>
            </a:r>
            <a:r>
              <a:rPr lang="cs-CZ" sz="2000" i="1" dirty="0" err="1"/>
              <a:t>highlighting</a:t>
            </a:r>
            <a:r>
              <a:rPr lang="cs-CZ" sz="2000" i="1" dirty="0"/>
              <a:t> </a:t>
            </a:r>
            <a:r>
              <a:rPr lang="cs-CZ" sz="2000" i="1" dirty="0" err="1"/>
              <a:t>this</a:t>
            </a:r>
            <a:r>
              <a:rPr lang="cs-CZ" sz="2000" i="1" dirty="0"/>
              <a:t> status </a:t>
            </a:r>
            <a:r>
              <a:rPr lang="cs-CZ" sz="2000" i="1" dirty="0" err="1"/>
              <a:t>or</a:t>
            </a:r>
            <a:r>
              <a:rPr lang="cs-CZ" sz="2000" i="1" dirty="0"/>
              <a:t> </a:t>
            </a:r>
            <a:r>
              <a:rPr lang="cs-CZ" sz="2000" i="1" dirty="0" err="1"/>
              <a:t>prestige</a:t>
            </a:r>
            <a:r>
              <a:rPr lang="en-US" sz="2000" i="1" dirty="0">
                <a:ea typeface="ＭＳ Ｐゴシック" panose="020B0600070205080204" pitchFamily="34" charset="-128"/>
              </a:rPr>
              <a:t> (</a:t>
            </a:r>
            <a:r>
              <a:rPr lang="en-US" altLang="cs-CZ" sz="2000" dirty="0">
                <a:ea typeface="ＭＳ Ｐゴシック" panose="020B0600070205080204" pitchFamily="34" charset="-128"/>
              </a:rPr>
              <a:t>status symbols, celebrities)</a:t>
            </a:r>
          </a:p>
          <a:p>
            <a:r>
              <a:rPr lang="cs-CZ" sz="2000" i="1" dirty="0"/>
              <a:t>in </a:t>
            </a:r>
            <a:r>
              <a:rPr lang="cs-CZ" sz="2000" i="1" dirty="0" err="1"/>
              <a:t>low</a:t>
            </a:r>
            <a:r>
              <a:rPr lang="cs-CZ" sz="2000" i="1" dirty="0"/>
              <a:t> PDI, </a:t>
            </a:r>
            <a:r>
              <a:rPr lang="cs-CZ" sz="2000" i="1" dirty="0" err="1"/>
              <a:t>the</a:t>
            </a:r>
            <a:r>
              <a:rPr lang="cs-CZ" sz="2000" i="1" dirty="0"/>
              <a:t> </a:t>
            </a:r>
            <a:r>
              <a:rPr lang="cs-CZ" sz="2000" i="1" dirty="0" err="1"/>
              <a:t>main</a:t>
            </a:r>
            <a:r>
              <a:rPr lang="cs-CZ" sz="2000" i="1" dirty="0"/>
              <a:t> role </a:t>
            </a:r>
            <a:r>
              <a:rPr lang="cs-CZ" sz="2000" i="1" dirty="0" err="1"/>
              <a:t>is</a:t>
            </a:r>
            <a:r>
              <a:rPr lang="cs-CZ" sz="2000" i="1" dirty="0"/>
              <a:t> </a:t>
            </a:r>
            <a:r>
              <a:rPr lang="cs-CZ" sz="2000" i="1" dirty="0" err="1"/>
              <a:t>played</a:t>
            </a:r>
            <a:r>
              <a:rPr lang="cs-CZ" sz="2000" i="1" dirty="0"/>
              <a:t> by </a:t>
            </a:r>
            <a:r>
              <a:rPr lang="cs-CZ" sz="2000" i="1" dirty="0" err="1"/>
              <a:t>the</a:t>
            </a:r>
            <a:r>
              <a:rPr lang="cs-CZ" sz="2000" i="1" dirty="0"/>
              <a:t> </a:t>
            </a:r>
            <a:r>
              <a:rPr lang="cs-CZ" sz="2000" i="1" dirty="0" err="1"/>
              <a:t>actual</a:t>
            </a:r>
            <a:r>
              <a:rPr lang="cs-CZ" sz="2000" i="1" dirty="0"/>
              <a:t> </a:t>
            </a:r>
            <a:r>
              <a:rPr lang="cs-CZ" sz="2000" i="1" dirty="0" err="1"/>
              <a:t>consumption</a:t>
            </a:r>
            <a:r>
              <a:rPr lang="cs-CZ" sz="2000" i="1" dirty="0"/>
              <a:t> </a:t>
            </a:r>
            <a:r>
              <a:rPr lang="cs-CZ" sz="2000" i="1" dirty="0" err="1"/>
              <a:t>parameters</a:t>
            </a:r>
            <a:r>
              <a:rPr lang="cs-CZ" sz="2000" i="1" dirty="0"/>
              <a:t> </a:t>
            </a:r>
            <a:r>
              <a:rPr lang="cs-CZ" sz="2000" i="1" dirty="0" err="1"/>
              <a:t>of</a:t>
            </a:r>
            <a:r>
              <a:rPr lang="cs-CZ" sz="2000" i="1" dirty="0"/>
              <a:t> </a:t>
            </a:r>
            <a:r>
              <a:rPr lang="cs-CZ" sz="2000" i="1" dirty="0" err="1"/>
              <a:t>the</a:t>
            </a:r>
            <a:r>
              <a:rPr lang="cs-CZ" sz="2000" i="1" dirty="0"/>
              <a:t> </a:t>
            </a:r>
            <a:r>
              <a:rPr lang="cs-CZ" sz="2000" i="1" dirty="0" err="1"/>
              <a:t>products</a:t>
            </a:r>
            <a:r>
              <a:rPr lang="cs-CZ" sz="2000" i="1" dirty="0"/>
              <a:t>, </a:t>
            </a:r>
            <a:r>
              <a:rPr lang="cs-CZ" sz="2000" i="1" dirty="0" err="1"/>
              <a:t>their</a:t>
            </a:r>
            <a:r>
              <a:rPr lang="cs-CZ" sz="2000" i="1" dirty="0"/>
              <a:t> </a:t>
            </a:r>
            <a:r>
              <a:rPr lang="cs-CZ" sz="2000" i="1" dirty="0" err="1"/>
              <a:t>ability</a:t>
            </a:r>
            <a:r>
              <a:rPr lang="cs-CZ" sz="2000" i="1" dirty="0"/>
              <a:t> to appeal to </a:t>
            </a:r>
            <a:r>
              <a:rPr lang="cs-CZ" sz="2000" i="1" dirty="0" err="1"/>
              <a:t>all</a:t>
            </a:r>
            <a:r>
              <a:rPr lang="cs-CZ" sz="2000" i="1" dirty="0"/>
              <a:t> </a:t>
            </a:r>
            <a:r>
              <a:rPr lang="cs-CZ" sz="2000" i="1" dirty="0" err="1"/>
              <a:t>customers</a:t>
            </a:r>
            <a:r>
              <a:rPr lang="cs-CZ" sz="2000" i="1" dirty="0"/>
              <a:t> </a:t>
            </a:r>
            <a:r>
              <a:rPr lang="cs-CZ" sz="2000" i="1" dirty="0" err="1"/>
              <a:t>at</a:t>
            </a:r>
            <a:r>
              <a:rPr lang="cs-CZ" sz="2000" i="1" dirty="0"/>
              <a:t> </a:t>
            </a:r>
            <a:r>
              <a:rPr lang="cs-CZ" sz="2000" i="1" dirty="0" err="1"/>
              <a:t>once</a:t>
            </a:r>
            <a:r>
              <a:rPr lang="cs-CZ" sz="2000" i="1" dirty="0"/>
              <a:t> and to </a:t>
            </a:r>
            <a:r>
              <a:rPr lang="cs-CZ" sz="2000" i="1" dirty="0" err="1"/>
              <a:t>fulfill</a:t>
            </a:r>
            <a:r>
              <a:rPr lang="cs-CZ" sz="2000" i="1" dirty="0"/>
              <a:t> </a:t>
            </a:r>
            <a:r>
              <a:rPr lang="cs-CZ" sz="2000" i="1" dirty="0" err="1"/>
              <a:t>the</a:t>
            </a:r>
            <a:r>
              <a:rPr lang="cs-CZ" sz="2000" i="1" dirty="0"/>
              <a:t> </a:t>
            </a:r>
            <a:r>
              <a:rPr lang="cs-CZ" sz="2000" i="1" dirty="0" err="1"/>
              <a:t>widest</a:t>
            </a:r>
            <a:r>
              <a:rPr lang="cs-CZ" sz="2000" i="1" dirty="0"/>
              <a:t> </a:t>
            </a:r>
            <a:r>
              <a:rPr lang="cs-CZ" sz="2000" i="1" dirty="0" err="1"/>
              <a:t>range</a:t>
            </a:r>
            <a:r>
              <a:rPr lang="cs-CZ" sz="2000" i="1" dirty="0"/>
              <a:t> </a:t>
            </a:r>
            <a:r>
              <a:rPr lang="cs-CZ" sz="2000" i="1" dirty="0" err="1"/>
              <a:t>of</a:t>
            </a:r>
            <a:r>
              <a:rPr lang="cs-CZ" sz="2000" i="1" dirty="0"/>
              <a:t> </a:t>
            </a:r>
            <a:r>
              <a:rPr lang="cs-CZ" sz="2000" i="1" dirty="0" err="1"/>
              <a:t>goals</a:t>
            </a:r>
            <a:endParaRPr lang="cs-CZ" sz="2000" dirty="0"/>
          </a:p>
        </p:txBody>
      </p:sp>
    </p:spTree>
    <p:extLst>
      <p:ext uri="{BB962C8B-B14F-4D97-AF65-F5344CB8AC3E}">
        <p14:creationId xmlns:p14="http://schemas.microsoft.com/office/powerpoint/2010/main" val="157648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3C476-CA15-5345-A073-E688BB7D6652}"/>
              </a:ext>
            </a:extLst>
          </p:cNvPr>
          <p:cNvSpPr>
            <a:spLocks noGrp="1"/>
          </p:cNvSpPr>
          <p:nvPr>
            <p:ph type="title"/>
          </p:nvPr>
        </p:nvSpPr>
        <p:spPr>
          <a:xfrm>
            <a:off x="648929" y="629266"/>
            <a:ext cx="3505495" cy="1622321"/>
          </a:xfrm>
        </p:spPr>
        <p:txBody>
          <a:bodyPr>
            <a:normAutofit/>
          </a:bodyPr>
          <a:lstStyle/>
          <a:p>
            <a:r>
              <a:rPr lang="en-US" altLang="cs-CZ" sz="3700">
                <a:effectLst>
                  <a:outerShdw blurRad="38100" dist="38100" dir="2700000" algn="tl">
                    <a:srgbClr val="C0C0C0"/>
                  </a:outerShdw>
                </a:effectLst>
                <a:ea typeface="ＭＳ Ｐゴシック" panose="020B0600070205080204" pitchFamily="34" charset="-128"/>
              </a:rPr>
              <a:t>Kontroverzní vánoční reklamy</a:t>
            </a:r>
          </a:p>
        </p:txBody>
      </p:sp>
      <p:sp>
        <p:nvSpPr>
          <p:cNvPr id="3" name="Content Placeholder 2">
            <a:extLst>
              <a:ext uri="{FF2B5EF4-FFF2-40B4-BE49-F238E27FC236}">
                <a16:creationId xmlns:a16="http://schemas.microsoft.com/office/drawing/2014/main" id="{EB040883-B57B-274D-ADA9-37DBD9E3B5AE}"/>
              </a:ext>
            </a:extLst>
          </p:cNvPr>
          <p:cNvSpPr>
            <a:spLocks noGrp="1"/>
          </p:cNvSpPr>
          <p:nvPr>
            <p:ph idx="1"/>
          </p:nvPr>
        </p:nvSpPr>
        <p:spPr>
          <a:xfrm>
            <a:off x="648931" y="2438400"/>
            <a:ext cx="3505494" cy="3785419"/>
          </a:xfrm>
        </p:spPr>
        <p:txBody>
          <a:bodyPr>
            <a:normAutofit/>
          </a:bodyPr>
          <a:lstStyle/>
          <a:p>
            <a:pPr marL="0" indent="0">
              <a:buNone/>
            </a:pPr>
            <a:endParaRPr lang="cs-CZ" altLang="cs-CZ" sz="2000" dirty="0">
              <a:ea typeface="ＭＳ Ｐゴシック" panose="020B0600070205080204" pitchFamily="34" charset="-128"/>
            </a:endParaRPr>
          </a:p>
          <a:p>
            <a:pPr marL="0" indent="0"/>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Edeka</a:t>
            </a:r>
            <a:r>
              <a:rPr lang="cs-CZ" altLang="cs-CZ" sz="2000" dirty="0">
                <a:ea typeface="ＭＳ Ｐゴシック" panose="020B0600070205080204" pitchFamily="34" charset="-128"/>
              </a:rPr>
              <a:t> </a:t>
            </a:r>
            <a:r>
              <a:rPr lang="en-US" altLang="cs-CZ" sz="2000" dirty="0">
                <a:ea typeface="ＭＳ Ｐゴシック" panose="020B0600070205080204" pitchFamily="34" charset="-128"/>
              </a:rPr>
              <a:t>–</a:t>
            </a:r>
            <a:r>
              <a:rPr lang="cs-CZ" altLang="cs-CZ" sz="2000" dirty="0">
                <a:ea typeface="ＭＳ Ｐゴシック" panose="020B0600070205080204" pitchFamily="34" charset="-128"/>
              </a:rPr>
              <a:t> Německo, 2016</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muss.jpg">
            <a:extLst>
              <a:ext uri="{FF2B5EF4-FFF2-40B4-BE49-F238E27FC236}">
                <a16:creationId xmlns:a16="http://schemas.microsoft.com/office/drawing/2014/main" id="{3759E503-5C50-664C-897A-1C4859B8D0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53218" y="807593"/>
            <a:ext cx="3924618" cy="5239568"/>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a:extLst>
              <a:ext uri="{FF2B5EF4-FFF2-40B4-BE49-F238E27FC236}">
                <a16:creationId xmlns:a16="http://schemas.microsoft.com/office/drawing/2014/main" id="{28E21151-3B8F-E646-93F0-A9CD1C486B5B}"/>
              </a:ext>
            </a:extLst>
          </p:cNvPr>
          <p:cNvSpPr>
            <a:spLocks noChangeArrowheads="1"/>
          </p:cNvSpPr>
          <p:nvPr/>
        </p:nvSpPr>
        <p:spPr bwMode="auto">
          <a:xfrm>
            <a:off x="65087" y="5239657"/>
            <a:ext cx="50581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3"/>
              </a:rPr>
              <a:t>https://www.youtube.com/watch?v=jjFtbNq9svw</a:t>
            </a:r>
            <a:endParaRPr lang="nl-NL" altLang="cs-CZ" sz="1800" dirty="0"/>
          </a:p>
          <a:p>
            <a:pPr eaLnBrk="1" hangingPunct="1"/>
            <a:endParaRPr lang="en-US" altLang="cs-CZ"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9B6019-8385-4643-88C2-49A2B6E5E059}"/>
              </a:ext>
            </a:extLst>
          </p:cNvPr>
          <p:cNvSpPr>
            <a:spLocks noGrp="1"/>
          </p:cNvSpPr>
          <p:nvPr>
            <p:ph type="title"/>
          </p:nvPr>
        </p:nvSpPr>
        <p:spPr>
          <a:xfrm>
            <a:off x="648929" y="629266"/>
            <a:ext cx="3505495" cy="1622321"/>
          </a:xfrm>
        </p:spPr>
        <p:txBody>
          <a:bodyPr>
            <a:normAutofit/>
          </a:bodyPr>
          <a:lstStyle/>
          <a:p>
            <a:r>
              <a:rPr lang="en-US" altLang="cs-CZ" sz="3700">
                <a:effectLst>
                  <a:outerShdw blurRad="38100" dist="38100" dir="2700000" algn="tl">
                    <a:srgbClr val="C0C0C0"/>
                  </a:outerShdw>
                </a:effectLst>
                <a:ea typeface="ＭＳ Ｐゴシック" panose="020B0600070205080204" pitchFamily="34" charset="-128"/>
              </a:rPr>
              <a:t>Kontroverzní vánoční reklamy</a:t>
            </a:r>
          </a:p>
        </p:txBody>
      </p:sp>
      <p:sp>
        <p:nvSpPr>
          <p:cNvPr id="3" name="Content Placeholder 2">
            <a:extLst>
              <a:ext uri="{FF2B5EF4-FFF2-40B4-BE49-F238E27FC236}">
                <a16:creationId xmlns:a16="http://schemas.microsoft.com/office/drawing/2014/main" id="{5240E366-C93B-F841-A3C9-F42EB92CAFE4}"/>
              </a:ext>
            </a:extLst>
          </p:cNvPr>
          <p:cNvSpPr>
            <a:spLocks noGrp="1"/>
          </p:cNvSpPr>
          <p:nvPr>
            <p:ph idx="1"/>
          </p:nvPr>
        </p:nvSpPr>
        <p:spPr>
          <a:xfrm>
            <a:off x="648931" y="2438400"/>
            <a:ext cx="3505494" cy="3785419"/>
          </a:xfrm>
        </p:spPr>
        <p:txBody>
          <a:bodyPr>
            <a:normAutofit/>
          </a:bodyPr>
          <a:lstStyle/>
          <a:p>
            <a:pPr marL="0" indent="0">
              <a:buNone/>
            </a:pPr>
            <a:endParaRPr lang="cs-CZ" altLang="cs-CZ" sz="2000" dirty="0">
              <a:ea typeface="ＭＳ Ｐゴシック" panose="020B0600070205080204" pitchFamily="34" charset="-128"/>
            </a:endParaRPr>
          </a:p>
          <a:p>
            <a:pPr marL="0" indent="0"/>
            <a:r>
              <a:rPr lang="cs-CZ" altLang="cs-CZ" sz="2000" dirty="0">
                <a:ea typeface="ＭＳ Ｐゴシック" panose="020B0600070205080204" pitchFamily="34" charset="-128"/>
              </a:rPr>
              <a:t> </a:t>
            </a:r>
            <a:r>
              <a:rPr lang="cs-CZ" altLang="cs-CZ" sz="2000" dirty="0" err="1">
                <a:ea typeface="ＭＳ Ｐゴシック" panose="020B0600070205080204" pitchFamily="34" charset="-128"/>
              </a:rPr>
              <a:t>Edeka</a:t>
            </a:r>
            <a:r>
              <a:rPr lang="cs-CZ" altLang="cs-CZ" sz="2000" dirty="0">
                <a:ea typeface="ＭＳ Ｐゴシック" panose="020B0600070205080204" pitchFamily="34" charset="-128"/>
              </a:rPr>
              <a:t> </a:t>
            </a:r>
            <a:r>
              <a:rPr lang="en-US" altLang="cs-CZ" sz="2000" dirty="0">
                <a:ea typeface="ＭＳ Ｐゴシック" panose="020B0600070205080204" pitchFamily="34" charset="-128"/>
              </a:rPr>
              <a:t>–</a:t>
            </a:r>
            <a:r>
              <a:rPr lang="cs-CZ" altLang="cs-CZ" sz="2000" dirty="0">
                <a:ea typeface="ＭＳ Ｐゴシック" panose="020B0600070205080204" pitchFamily="34" charset="-128"/>
              </a:rPr>
              <a:t> Německo, 2015</a:t>
            </a:r>
          </a:p>
          <a:p>
            <a:pPr marL="0" indent="0"/>
            <a:endParaRPr lang="cs-CZ" altLang="cs-CZ" sz="2000" dirty="0">
              <a:ea typeface="ＭＳ Ｐゴシック" panose="020B0600070205080204" pitchFamily="34" charset="-128"/>
            </a:endParaRP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addest.jpg">
            <a:extLst>
              <a:ext uri="{FF2B5EF4-FFF2-40B4-BE49-F238E27FC236}">
                <a16:creationId xmlns:a16="http://schemas.microsoft.com/office/drawing/2014/main" id="{5CF242FA-2250-9245-886A-A732AA343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405862" y="1644253"/>
            <a:ext cx="6019331" cy="3566247"/>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
            <a:extLst>
              <a:ext uri="{FF2B5EF4-FFF2-40B4-BE49-F238E27FC236}">
                <a16:creationId xmlns:a16="http://schemas.microsoft.com/office/drawing/2014/main" id="{6453F235-6E46-3E45-96BF-3F733438BD12}"/>
              </a:ext>
            </a:extLst>
          </p:cNvPr>
          <p:cNvSpPr>
            <a:spLocks noChangeArrowheads="1"/>
          </p:cNvSpPr>
          <p:nvPr/>
        </p:nvSpPr>
        <p:spPr bwMode="auto">
          <a:xfrm>
            <a:off x="115676" y="4748537"/>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nl-NL" altLang="cs-CZ" sz="1800" dirty="0">
                <a:hlinkClick r:id="rId3"/>
              </a:rPr>
              <a:t>https://www.youtube.com/watch?v=Dxfcp2D8hmM</a:t>
            </a:r>
            <a:endParaRPr lang="nl-NL" altLang="cs-CZ" sz="1800" dirty="0"/>
          </a:p>
          <a:p>
            <a:pPr eaLnBrk="1" hangingPunct="1"/>
            <a:endParaRPr lang="en-US" altLang="cs-CZ"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Picture 7" descr="kofola.jpg">
            <a:extLst>
              <a:ext uri="{FF2B5EF4-FFF2-40B4-BE49-F238E27FC236}">
                <a16:creationId xmlns:a16="http://schemas.microsoft.com/office/drawing/2014/main" id="{6F449298-39FC-0942-934A-89ECDA672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133600" y="161199"/>
            <a:ext cx="8392000" cy="6285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040" name="Rectangle 4403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F3813-3814-B442-B052-1DECFA50165B}"/>
              </a:ext>
            </a:extLst>
          </p:cNvPr>
          <p:cNvSpPr>
            <a:spLocks noGrp="1"/>
          </p:cNvSpPr>
          <p:nvPr>
            <p:ph type="title"/>
          </p:nvPr>
        </p:nvSpPr>
        <p:spPr>
          <a:xfrm>
            <a:off x="1136397" y="502021"/>
            <a:ext cx="4959603" cy="1642969"/>
          </a:xfrm>
        </p:spPr>
        <p:txBody>
          <a:bodyPr vert="horz" lIns="91440" tIns="45720" rIns="91440" bIns="45720" rtlCol="0" anchor="b">
            <a:normAutofit/>
          </a:bodyPr>
          <a:lstStyle/>
          <a:p>
            <a:pPr>
              <a:defRPr/>
            </a:pPr>
            <a:r>
              <a:rPr lang="en-US" altLang="cs-CZ" sz="4000" kern="1200">
                <a:solidFill>
                  <a:schemeClr val="tx1"/>
                </a:solidFill>
                <a:effectLst>
                  <a:outerShdw blurRad="38100" dist="38100" dir="2700000" algn="tl">
                    <a:srgbClr val="C0C0C0"/>
                  </a:outerShdw>
                </a:effectLst>
                <a:latin typeface="+mj-lt"/>
                <a:ea typeface="+mj-ea"/>
                <a:cs typeface="+mj-cs"/>
              </a:rPr>
              <a:t>GEERT HOFSTEDE – cultural dimensions</a:t>
            </a:r>
          </a:p>
        </p:txBody>
      </p:sp>
      <p:sp>
        <p:nvSpPr>
          <p:cNvPr id="44034" name="Rectangle 3">
            <a:extLst>
              <a:ext uri="{FF2B5EF4-FFF2-40B4-BE49-F238E27FC236}">
                <a16:creationId xmlns:a16="http://schemas.microsoft.com/office/drawing/2014/main" id="{4DA936ED-EEC1-6048-8B77-D99893FB20FA}"/>
              </a:ext>
            </a:extLst>
          </p:cNvPr>
          <p:cNvSpPr>
            <a:spLocks noChangeArrowheads="1"/>
          </p:cNvSpPr>
          <p:nvPr/>
        </p:nvSpPr>
        <p:spPr bwMode="auto">
          <a:xfrm>
            <a:off x="1136397" y="2418408"/>
            <a:ext cx="4959603" cy="3522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indent="-228600">
              <a:lnSpc>
                <a:spcPct val="90000"/>
              </a:lnSpc>
              <a:spcBef>
                <a:spcPct val="0"/>
              </a:spcBef>
              <a:spcAft>
                <a:spcPts val="600"/>
              </a:spcAft>
            </a:pPr>
            <a:r>
              <a:rPr lang="en-US" altLang="cs-CZ" sz="2000" u="sng">
                <a:latin typeface="+mn-lt"/>
                <a:ea typeface="+mn-ea"/>
              </a:rPr>
              <a:t>Power Distance Index, PDI</a:t>
            </a:r>
          </a:p>
        </p:txBody>
      </p:sp>
      <p:pic>
        <p:nvPicPr>
          <p:cNvPr id="44035" name="Picture 3" descr="PDI-world-map-50.png">
            <a:extLst>
              <a:ext uri="{FF2B5EF4-FFF2-40B4-BE49-F238E27FC236}">
                <a16:creationId xmlns:a16="http://schemas.microsoft.com/office/drawing/2014/main" id="{414BDBB9-5CD6-F344-A25C-091CDA9B809F}"/>
              </a:ext>
            </a:extLst>
          </p:cNvPr>
          <p:cNvPicPr>
            <a:picLocks noChangeAspect="1"/>
          </p:cNvPicPr>
          <p:nvPr/>
        </p:nvPicPr>
        <p:blipFill rotWithShape="1">
          <a:blip r:embed="rId2">
            <a:extLst>
              <a:ext uri="{28A0092B-C50C-407E-A947-70E740481C1C}">
                <a14:useLocalDpi xmlns:a14="http://schemas.microsoft.com/office/drawing/2010/main" val="0"/>
              </a:ext>
            </a:extLst>
          </a:blip>
          <a:srcRect l="4721" r="1995" b="-1"/>
          <a:stretch/>
        </p:blipFill>
        <p:spPr bwMode="auto">
          <a:xfrm>
            <a:off x="6512442" y="1695823"/>
            <a:ext cx="5201023" cy="30525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4404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44" name="Rectangle 4404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CA69B-83A1-BC49-AD85-4484F6E2C130}"/>
              </a:ext>
            </a:extLst>
          </p:cNvPr>
          <p:cNvSpPr>
            <a:spLocks noGrp="1"/>
          </p:cNvSpPr>
          <p:nvPr>
            <p:ph type="title"/>
          </p:nvPr>
        </p:nvSpPr>
        <p:spPr>
          <a:xfrm>
            <a:off x="838200" y="556995"/>
            <a:ext cx="10515600" cy="1133693"/>
          </a:xfrm>
        </p:spPr>
        <p:txBody>
          <a:bodyPr>
            <a:normAutofit/>
          </a:bodyPr>
          <a:lstStyle/>
          <a:p>
            <a:r>
              <a:rPr lang="cs-CZ" sz="5200"/>
              <a:t>Individualism (IDV)</a:t>
            </a:r>
          </a:p>
        </p:txBody>
      </p:sp>
      <p:graphicFrame>
        <p:nvGraphicFramePr>
          <p:cNvPr id="5" name="Zástupný obsah 2">
            <a:extLst>
              <a:ext uri="{FF2B5EF4-FFF2-40B4-BE49-F238E27FC236}">
                <a16:creationId xmlns:a16="http://schemas.microsoft.com/office/drawing/2014/main" id="{9B08A784-C341-47AC-AF72-DDC044D3893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305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EC45C-A280-0847-8C20-6F0C8E815720}"/>
              </a:ext>
            </a:extLst>
          </p:cNvPr>
          <p:cNvSpPr>
            <a:spLocks noGrp="1"/>
          </p:cNvSpPr>
          <p:nvPr>
            <p:ph type="title"/>
          </p:nvPr>
        </p:nvSpPr>
        <p:spPr>
          <a:xfrm>
            <a:off x="594360" y="339117"/>
            <a:ext cx="11003280" cy="1619890"/>
          </a:xfrm>
        </p:spPr>
        <p:txBody>
          <a:bodyPr anchor="ctr">
            <a:normAutofit/>
          </a:bodyPr>
          <a:lstStyle/>
          <a:p>
            <a:r>
              <a:rPr lang="cs-CZ"/>
              <a:t>IND in marketing</a:t>
            </a:r>
          </a:p>
        </p:txBody>
      </p:sp>
      <p:sp>
        <p:nvSpPr>
          <p:cNvPr id="3" name="Zástupný obsah 2">
            <a:extLst>
              <a:ext uri="{FF2B5EF4-FFF2-40B4-BE49-F238E27FC236}">
                <a16:creationId xmlns:a16="http://schemas.microsoft.com/office/drawing/2014/main" id="{F1D9042F-4A23-694E-A31B-B366101CE9FD}"/>
              </a:ext>
            </a:extLst>
          </p:cNvPr>
          <p:cNvSpPr>
            <a:spLocks noGrp="1"/>
          </p:cNvSpPr>
          <p:nvPr>
            <p:ph idx="1"/>
          </p:nvPr>
        </p:nvSpPr>
        <p:spPr>
          <a:xfrm>
            <a:off x="597407" y="2721429"/>
            <a:ext cx="11000233" cy="3494314"/>
          </a:xfrm>
        </p:spPr>
        <p:txBody>
          <a:bodyPr anchor="ctr">
            <a:normAutofit/>
          </a:bodyPr>
          <a:lstStyle/>
          <a:p>
            <a:pPr fontAlgn="base"/>
            <a:r>
              <a:rPr lang="cs-CZ" sz="2400" i="1"/>
              <a:t>For countries with high individualism, it is recommended to target customers by emphasizing how the company’s products will benefit them. Appealing to individual freedom, saving time and personal rewards would be very effective. </a:t>
            </a:r>
          </a:p>
          <a:p>
            <a:pPr fontAlgn="base"/>
            <a:r>
              <a:rPr lang="cs-CZ" sz="2400" i="1"/>
              <a:t>For low individualism markets, marketers are advised to market to the whole community and explain which benefits the community might get if its members buy a company‟s products.</a:t>
            </a:r>
            <a:endParaRPr lang="cs-CZ" sz="2400"/>
          </a:p>
          <a:p>
            <a:endParaRPr lang="cs-CZ" sz="2400"/>
          </a:p>
        </p:txBody>
      </p:sp>
    </p:spTree>
    <p:extLst>
      <p:ext uri="{BB962C8B-B14F-4D97-AF65-F5344CB8AC3E}">
        <p14:creationId xmlns:p14="http://schemas.microsoft.com/office/powerpoint/2010/main" val="19200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Obsah obrázku osoba, dav&#10;&#10;Popis byl vytvořen automaticky">
            <a:extLst>
              <a:ext uri="{FF2B5EF4-FFF2-40B4-BE49-F238E27FC236}">
                <a16:creationId xmlns:a16="http://schemas.microsoft.com/office/drawing/2014/main" id="{355DD5C1-4C60-754A-A2A6-8F57CBB68D87}"/>
              </a:ext>
            </a:extLst>
          </p:cNvPr>
          <p:cNvPicPr>
            <a:picLocks noChangeAspect="1"/>
          </p:cNvPicPr>
          <p:nvPr/>
        </p:nvPicPr>
        <p:blipFill rotWithShape="1">
          <a:blip r:embed="rId2"/>
          <a:srcRect r="33132"/>
          <a:stretch/>
        </p:blipFill>
        <p:spPr>
          <a:xfrm>
            <a:off x="1074738" y="2384425"/>
            <a:ext cx="4989513" cy="3616325"/>
          </a:xfrm>
          <a:prstGeom prst="rect">
            <a:avLst/>
          </a:prstGeom>
        </p:spPr>
      </p:pic>
      <p:pic>
        <p:nvPicPr>
          <p:cNvPr id="5" name="Obrázek 4" descr="Obsah obrázku text&#10;&#10;Popis byl vytvořen automaticky">
            <a:extLst>
              <a:ext uri="{FF2B5EF4-FFF2-40B4-BE49-F238E27FC236}">
                <a16:creationId xmlns:a16="http://schemas.microsoft.com/office/drawing/2014/main" id="{409062B3-737B-7945-8847-CB3DF917B7D1}"/>
              </a:ext>
            </a:extLst>
          </p:cNvPr>
          <p:cNvPicPr>
            <a:picLocks noChangeAspect="1"/>
          </p:cNvPicPr>
          <p:nvPr/>
        </p:nvPicPr>
        <p:blipFill rotWithShape="1">
          <a:blip r:embed="rId3"/>
          <a:srcRect l="26655" r="7501"/>
          <a:stretch/>
        </p:blipFill>
        <p:spPr>
          <a:xfrm>
            <a:off x="6132513" y="2384425"/>
            <a:ext cx="4984750" cy="3616325"/>
          </a:xfrm>
          <a:prstGeom prst="rect">
            <a:avLst/>
          </a:prstGeom>
        </p:spPr>
      </p:pic>
      <p:sp>
        <p:nvSpPr>
          <p:cNvPr id="2" name="Nadpis 1">
            <a:extLst>
              <a:ext uri="{FF2B5EF4-FFF2-40B4-BE49-F238E27FC236}">
                <a16:creationId xmlns:a16="http://schemas.microsoft.com/office/drawing/2014/main" id="{8821FF64-35F3-C44D-A0EE-1851D4134E61}"/>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a:t>Individualistic vs. Collectivist cultures</a:t>
            </a:r>
          </a:p>
        </p:txBody>
      </p:sp>
    </p:spTree>
    <p:extLst>
      <p:ext uri="{BB962C8B-B14F-4D97-AF65-F5344CB8AC3E}">
        <p14:creationId xmlns:p14="http://schemas.microsoft.com/office/powerpoint/2010/main" val="18964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7"/>
                                        </p:tgtEl>
                                        <p:attrNameLst>
                                          <p:attrName>style.visibility</p:attrName>
                                        </p:attrNameLst>
                                      </p:cBhvr>
                                      <p:to>
                                        <p:strVal val="visible"/>
                                      </p:to>
                                    </p:set>
                                    <p:animEffect transition="in" filter="fade">
                                      <p:cBhvr>
                                        <p:cTn id="10" dur="700"/>
                                        <p:tgtEl>
                                          <p:spTgt spid="7"/>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2665E2-699E-7849-8AB9-470225FD7858}"/>
              </a:ext>
            </a:extLst>
          </p:cNvPr>
          <p:cNvSpPr>
            <a:spLocks noGrp="1"/>
          </p:cNvSpPr>
          <p:nvPr>
            <p:ph type="title"/>
          </p:nvPr>
        </p:nvSpPr>
        <p:spPr>
          <a:xfrm>
            <a:off x="838200" y="557188"/>
            <a:ext cx="10515600" cy="1133499"/>
          </a:xfrm>
        </p:spPr>
        <p:txBody>
          <a:bodyPr>
            <a:normAutofit/>
          </a:bodyPr>
          <a:lstStyle/>
          <a:p>
            <a:pPr algn="ctr"/>
            <a:r>
              <a:rPr lang="cs-CZ" sz="5200"/>
              <a:t>Masculinity (MAS)</a:t>
            </a:r>
          </a:p>
        </p:txBody>
      </p:sp>
      <p:graphicFrame>
        <p:nvGraphicFramePr>
          <p:cNvPr id="14" name="Zástupný obsah 2">
            <a:extLst>
              <a:ext uri="{FF2B5EF4-FFF2-40B4-BE49-F238E27FC236}">
                <a16:creationId xmlns:a16="http://schemas.microsoft.com/office/drawing/2014/main" id="{31BE572A-3BA1-4FC8-8FEB-A436D68C3024}"/>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365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70292C-D560-E442-9E70-C1877462EC45}"/>
              </a:ext>
            </a:extLst>
          </p:cNvPr>
          <p:cNvSpPr>
            <a:spLocks noGrp="1"/>
          </p:cNvSpPr>
          <p:nvPr>
            <p:ph type="title"/>
          </p:nvPr>
        </p:nvSpPr>
        <p:spPr>
          <a:xfrm>
            <a:off x="594360" y="339117"/>
            <a:ext cx="11003280" cy="1619890"/>
          </a:xfrm>
        </p:spPr>
        <p:txBody>
          <a:bodyPr anchor="ctr">
            <a:normAutofit/>
          </a:bodyPr>
          <a:lstStyle/>
          <a:p>
            <a:r>
              <a:rPr lang="cs-CZ"/>
              <a:t>MAS in business environment</a:t>
            </a:r>
          </a:p>
        </p:txBody>
      </p:sp>
      <p:sp>
        <p:nvSpPr>
          <p:cNvPr id="3" name="Zástupný obsah 2">
            <a:extLst>
              <a:ext uri="{FF2B5EF4-FFF2-40B4-BE49-F238E27FC236}">
                <a16:creationId xmlns:a16="http://schemas.microsoft.com/office/drawing/2014/main" id="{A8A4B118-4C20-6F4A-A339-5DB4FCB08811}"/>
              </a:ext>
            </a:extLst>
          </p:cNvPr>
          <p:cNvSpPr>
            <a:spLocks noGrp="1"/>
          </p:cNvSpPr>
          <p:nvPr>
            <p:ph idx="1"/>
          </p:nvPr>
        </p:nvSpPr>
        <p:spPr>
          <a:xfrm>
            <a:off x="597407" y="2721429"/>
            <a:ext cx="11000233" cy="3494314"/>
          </a:xfrm>
        </p:spPr>
        <p:txBody>
          <a:bodyPr anchor="ctr">
            <a:normAutofit/>
          </a:bodyPr>
          <a:lstStyle/>
          <a:p>
            <a:pPr marL="0" indent="0">
              <a:buNone/>
            </a:pPr>
            <a:r>
              <a:rPr lang="cs-CZ" sz="2400" dirty="0" err="1"/>
              <a:t>High</a:t>
            </a:r>
            <a:r>
              <a:rPr lang="cs-CZ" sz="2400" dirty="0"/>
              <a:t> MAS:</a:t>
            </a:r>
          </a:p>
          <a:p>
            <a:pPr fontAlgn="base"/>
            <a:r>
              <a:rPr lang="cs-CZ" sz="2400" dirty="0" err="1"/>
              <a:t>Strong</a:t>
            </a:r>
            <a:r>
              <a:rPr lang="cs-CZ" sz="2400" dirty="0"/>
              <a:t> </a:t>
            </a:r>
            <a:r>
              <a:rPr lang="cs-CZ" sz="2400" dirty="0" err="1"/>
              <a:t>egos</a:t>
            </a:r>
            <a:r>
              <a:rPr lang="cs-CZ" sz="2400" dirty="0"/>
              <a:t> – </a:t>
            </a:r>
            <a:r>
              <a:rPr lang="cs-CZ" sz="2400" dirty="0" err="1"/>
              <a:t>feelings</a:t>
            </a:r>
            <a:r>
              <a:rPr lang="cs-CZ" sz="2400" dirty="0"/>
              <a:t> </a:t>
            </a:r>
            <a:r>
              <a:rPr lang="cs-CZ" sz="2400" dirty="0" err="1"/>
              <a:t>of</a:t>
            </a:r>
            <a:r>
              <a:rPr lang="cs-CZ" sz="2400" dirty="0"/>
              <a:t> </a:t>
            </a:r>
            <a:r>
              <a:rPr lang="cs-CZ" sz="2400" dirty="0" err="1"/>
              <a:t>pride</a:t>
            </a:r>
            <a:r>
              <a:rPr lang="cs-CZ" sz="2400" dirty="0"/>
              <a:t> and </a:t>
            </a:r>
            <a:r>
              <a:rPr lang="cs-CZ" sz="2400" dirty="0" err="1"/>
              <a:t>importance</a:t>
            </a:r>
            <a:r>
              <a:rPr lang="cs-CZ" sz="2400" dirty="0"/>
              <a:t> are </a:t>
            </a:r>
            <a:r>
              <a:rPr lang="cs-CZ" sz="2400" dirty="0" err="1"/>
              <a:t>attributed</a:t>
            </a:r>
            <a:r>
              <a:rPr lang="cs-CZ" sz="2400" dirty="0"/>
              <a:t> to status.</a:t>
            </a:r>
          </a:p>
          <a:p>
            <a:pPr fontAlgn="base"/>
            <a:r>
              <a:rPr lang="cs-CZ" sz="2400" dirty="0"/>
              <a:t>Money and </a:t>
            </a:r>
            <a:r>
              <a:rPr lang="cs-CZ" sz="2400" dirty="0" err="1"/>
              <a:t>achievement</a:t>
            </a:r>
            <a:r>
              <a:rPr lang="cs-CZ" sz="2400" dirty="0"/>
              <a:t> are </a:t>
            </a:r>
            <a:r>
              <a:rPr lang="cs-CZ" sz="2400" dirty="0" err="1"/>
              <a:t>important</a:t>
            </a:r>
            <a:r>
              <a:rPr lang="cs-CZ" sz="2400" dirty="0"/>
              <a:t>.</a:t>
            </a:r>
          </a:p>
          <a:p>
            <a:pPr marL="0" indent="0">
              <a:buNone/>
            </a:pPr>
            <a:endParaRPr lang="cs-CZ" sz="2400" dirty="0"/>
          </a:p>
          <a:p>
            <a:pPr marL="0" indent="0">
              <a:buNone/>
            </a:pPr>
            <a:r>
              <a:rPr lang="cs-CZ" sz="2400" dirty="0" err="1"/>
              <a:t>Low</a:t>
            </a:r>
            <a:r>
              <a:rPr lang="cs-CZ" sz="2400" dirty="0"/>
              <a:t> MAS:</a:t>
            </a:r>
          </a:p>
          <a:p>
            <a:pPr fontAlgn="base"/>
            <a:r>
              <a:rPr lang="cs-CZ" sz="2400" dirty="0" err="1"/>
              <a:t>Relationship</a:t>
            </a:r>
            <a:r>
              <a:rPr lang="cs-CZ" sz="2400" dirty="0"/>
              <a:t> </a:t>
            </a:r>
            <a:r>
              <a:rPr lang="cs-CZ" sz="2400" dirty="0" err="1"/>
              <a:t>oriented</a:t>
            </a:r>
            <a:r>
              <a:rPr lang="cs-CZ" sz="2400" dirty="0"/>
              <a:t>/</a:t>
            </a:r>
            <a:r>
              <a:rPr lang="cs-CZ" sz="2400" dirty="0" err="1"/>
              <a:t>consensual</a:t>
            </a:r>
            <a:r>
              <a:rPr lang="cs-CZ" sz="2400" dirty="0"/>
              <a:t>.</a:t>
            </a:r>
          </a:p>
          <a:p>
            <a:pPr fontAlgn="base"/>
            <a:r>
              <a:rPr lang="cs-CZ" sz="2400" dirty="0"/>
              <a:t>More </a:t>
            </a:r>
            <a:r>
              <a:rPr lang="cs-CZ" sz="2400" dirty="0" err="1"/>
              <a:t>focus</a:t>
            </a:r>
            <a:r>
              <a:rPr lang="cs-CZ" sz="2400" dirty="0"/>
              <a:t> on </a:t>
            </a:r>
            <a:r>
              <a:rPr lang="cs-CZ" sz="2400" dirty="0" err="1"/>
              <a:t>quality</a:t>
            </a:r>
            <a:r>
              <a:rPr lang="cs-CZ" sz="2400" dirty="0"/>
              <a:t> </a:t>
            </a:r>
            <a:r>
              <a:rPr lang="cs-CZ" sz="2400" dirty="0" err="1"/>
              <a:t>of</a:t>
            </a:r>
            <a:r>
              <a:rPr lang="cs-CZ" sz="2400" dirty="0"/>
              <a:t> </a:t>
            </a:r>
            <a:r>
              <a:rPr lang="cs-CZ" sz="2400" dirty="0" err="1"/>
              <a:t>life</a:t>
            </a:r>
            <a:r>
              <a:rPr lang="cs-CZ" sz="2400" dirty="0"/>
              <a:t>.</a:t>
            </a:r>
          </a:p>
          <a:p>
            <a:endParaRPr lang="cs-CZ" sz="2400" dirty="0"/>
          </a:p>
        </p:txBody>
      </p:sp>
    </p:spTree>
    <p:extLst>
      <p:ext uri="{BB962C8B-B14F-4D97-AF65-F5344CB8AC3E}">
        <p14:creationId xmlns:p14="http://schemas.microsoft.com/office/powerpoint/2010/main" val="271519689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16944</TotalTime>
  <Words>1360</Words>
  <Application>Microsoft Macintosh PowerPoint</Application>
  <PresentationFormat>Širokoúhlá obrazovka</PresentationFormat>
  <Paragraphs>129</Paragraphs>
  <Slides>32</Slides>
  <Notes>9</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32</vt:i4>
      </vt:variant>
    </vt:vector>
  </HeadingPairs>
  <TitlesOfParts>
    <vt:vector size="38" baseType="lpstr">
      <vt:lpstr>Arial</vt:lpstr>
      <vt:lpstr>Calibri</vt:lpstr>
      <vt:lpstr>Calibri Light</vt:lpstr>
      <vt:lpstr>Mangal</vt:lpstr>
      <vt:lpstr>ProximaNova</vt:lpstr>
      <vt:lpstr>Motiv Office</vt:lpstr>
      <vt:lpstr>Six dimensions of national culture</vt:lpstr>
      <vt:lpstr>Power distance index (PDI)</vt:lpstr>
      <vt:lpstr>PDI in marketing</vt:lpstr>
      <vt:lpstr>GEERT HOFSTEDE – cultural dimensions</vt:lpstr>
      <vt:lpstr>Individualism (IDV)</vt:lpstr>
      <vt:lpstr>IND in marketing</vt:lpstr>
      <vt:lpstr>Individualistic vs. Collectivist cultures</vt:lpstr>
      <vt:lpstr>Masculinity (MAS)</vt:lpstr>
      <vt:lpstr>MAS in business environment</vt:lpstr>
      <vt:lpstr>MAS in marketing</vt:lpstr>
      <vt:lpstr>GEERT HOFSTEDE – cultural dimensions</vt:lpstr>
      <vt:lpstr>Uncertainty Avoidance (UAI)</vt:lpstr>
      <vt:lpstr>UAI in marketing</vt:lpstr>
      <vt:lpstr>GEERT HOFSTEDE – cultural dimensions</vt:lpstr>
      <vt:lpstr>Prezentace aplikace PowerPoint</vt:lpstr>
      <vt:lpstr>Velká Británie</vt:lpstr>
      <vt:lpstr>Prezentace aplikace PowerPoint</vt:lpstr>
      <vt:lpstr>Prezentace aplikace PowerPoint</vt:lpstr>
      <vt:lpstr>Prezentace aplikace PowerPoint</vt:lpstr>
      <vt:lpstr>Velká Británie vs USA</vt:lpstr>
      <vt:lpstr>Jamajka</vt:lpstr>
      <vt:lpstr>Španělsko</vt:lpstr>
      <vt:lpstr>Japonsko</vt:lpstr>
      <vt:lpstr>Tesco</vt:lpstr>
      <vt:lpstr>Tesco</vt:lpstr>
      <vt:lpstr>Kontroverzní vánoční reklamy</vt:lpstr>
      <vt:lpstr>Kontroverzní vánoční reklamy</vt:lpstr>
      <vt:lpstr>Kontroverzní vánoční reklamy</vt:lpstr>
      <vt:lpstr>Kontroverzní vánoční reklamy</vt:lpstr>
      <vt:lpstr>Kontroverzní vánoční reklamy</vt:lpstr>
      <vt:lpstr>Kontroverzní vánoční reklamy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 Rosenfeldová</dc:creator>
  <cp:lastModifiedBy>Jana Rosenfeldová</cp:lastModifiedBy>
  <cp:revision>6</cp:revision>
  <dcterms:created xsi:type="dcterms:W3CDTF">2021-12-16T22:43:30Z</dcterms:created>
  <dcterms:modified xsi:type="dcterms:W3CDTF">2023-12-17T12:34:00Z</dcterms:modified>
</cp:coreProperties>
</file>