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41"/>
  </p:notesMasterIdLst>
  <p:sldIdLst>
    <p:sldId id="256" r:id="rId5"/>
    <p:sldId id="292" r:id="rId6"/>
    <p:sldId id="352" r:id="rId7"/>
    <p:sldId id="342" r:id="rId8"/>
    <p:sldId id="343" r:id="rId9"/>
    <p:sldId id="344" r:id="rId10"/>
    <p:sldId id="322" r:id="rId11"/>
    <p:sldId id="345" r:id="rId12"/>
    <p:sldId id="277" r:id="rId13"/>
    <p:sldId id="278" r:id="rId14"/>
    <p:sldId id="279" r:id="rId15"/>
    <p:sldId id="346" r:id="rId16"/>
    <p:sldId id="285" r:id="rId17"/>
    <p:sldId id="286" r:id="rId18"/>
    <p:sldId id="289" r:id="rId19"/>
    <p:sldId id="290" r:id="rId20"/>
    <p:sldId id="347" r:id="rId21"/>
    <p:sldId id="281" r:id="rId22"/>
    <p:sldId id="294" r:id="rId23"/>
    <p:sldId id="287" r:id="rId24"/>
    <p:sldId id="288" r:id="rId25"/>
    <p:sldId id="303" r:id="rId26"/>
    <p:sldId id="293" r:id="rId27"/>
    <p:sldId id="354" r:id="rId28"/>
    <p:sldId id="295" r:id="rId29"/>
    <p:sldId id="348" r:id="rId30"/>
    <p:sldId id="301" r:id="rId31"/>
    <p:sldId id="297" r:id="rId32"/>
    <p:sldId id="299" r:id="rId33"/>
    <p:sldId id="302" r:id="rId34"/>
    <p:sldId id="304" r:id="rId35"/>
    <p:sldId id="349" r:id="rId36"/>
    <p:sldId id="350" r:id="rId37"/>
    <p:sldId id="351" r:id="rId38"/>
    <p:sldId id="300" r:id="rId39"/>
    <p:sldId id="341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7CFF69-4E12-404D-BBA6-9FA30284264B}" v="57" dt="2020-10-07T09:27:11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gh Radka" userId="518bf1e1-4c2b-4377-bcde-8d3465f14ce8" providerId="ADAL" clId="{BA53E2F2-1809-495E-B7A1-E8A74F6093D8}"/>
    <pc:docChg chg="undo custSel addSld delSld modSld">
      <pc:chgData name="High Radka" userId="518bf1e1-4c2b-4377-bcde-8d3465f14ce8" providerId="ADAL" clId="{BA53E2F2-1809-495E-B7A1-E8A74F6093D8}" dt="2020-10-06T16:34:02.873" v="321" actId="1076"/>
      <pc:docMkLst>
        <pc:docMk/>
      </pc:docMkLst>
      <pc:sldChg chg="modSp">
        <pc:chgData name="High Radka" userId="518bf1e1-4c2b-4377-bcde-8d3465f14ce8" providerId="ADAL" clId="{BA53E2F2-1809-495E-B7A1-E8A74F6093D8}" dt="2020-10-06T15:05:41.078" v="31" actId="20577"/>
        <pc:sldMkLst>
          <pc:docMk/>
          <pc:sldMk cId="2569469115" sldId="256"/>
        </pc:sldMkLst>
        <pc:spChg chg="mod">
          <ac:chgData name="High Radka" userId="518bf1e1-4c2b-4377-bcde-8d3465f14ce8" providerId="ADAL" clId="{BA53E2F2-1809-495E-B7A1-E8A74F6093D8}" dt="2020-10-06T15:05:41.078" v="31" actId="20577"/>
          <ac:spMkLst>
            <pc:docMk/>
            <pc:sldMk cId="2569469115" sldId="256"/>
            <ac:spMk id="2" creationId="{00000000-0000-0000-0000-000000000000}"/>
          </ac:spMkLst>
        </pc:spChg>
      </pc:sldChg>
      <pc:sldChg chg="modSp add">
        <pc:chgData name="High Radka" userId="518bf1e1-4c2b-4377-bcde-8d3465f14ce8" providerId="ADAL" clId="{BA53E2F2-1809-495E-B7A1-E8A74F6093D8}" dt="2020-10-06T16:34:02.873" v="321" actId="1076"/>
        <pc:sldMkLst>
          <pc:docMk/>
          <pc:sldMk cId="899458380" sldId="277"/>
        </pc:sldMkLst>
        <pc:spChg chg="mod">
          <ac:chgData name="High Radka" userId="518bf1e1-4c2b-4377-bcde-8d3465f14ce8" providerId="ADAL" clId="{BA53E2F2-1809-495E-B7A1-E8A74F6093D8}" dt="2020-10-06T15:12:05.872" v="206" actId="27636"/>
          <ac:spMkLst>
            <pc:docMk/>
            <pc:sldMk cId="899458380" sldId="277"/>
            <ac:spMk id="2" creationId="{00000000-0000-0000-0000-000000000000}"/>
          </ac:spMkLst>
        </pc:spChg>
        <pc:picChg chg="mod">
          <ac:chgData name="High Radka" userId="518bf1e1-4c2b-4377-bcde-8d3465f14ce8" providerId="ADAL" clId="{BA53E2F2-1809-495E-B7A1-E8A74F6093D8}" dt="2020-10-06T16:33:57.553" v="320" actId="1076"/>
          <ac:picMkLst>
            <pc:docMk/>
            <pc:sldMk cId="899458380" sldId="277"/>
            <ac:picMk id="1026" creationId="{00000000-0000-0000-0000-000000000000}"/>
          </ac:picMkLst>
        </pc:picChg>
        <pc:picChg chg="mod">
          <ac:chgData name="High Radka" userId="518bf1e1-4c2b-4377-bcde-8d3465f14ce8" providerId="ADAL" clId="{BA53E2F2-1809-495E-B7A1-E8A74F6093D8}" dt="2020-10-06T16:33:54.105" v="319" actId="1076"/>
          <ac:picMkLst>
            <pc:docMk/>
            <pc:sldMk cId="899458380" sldId="277"/>
            <ac:picMk id="1027" creationId="{00000000-0000-0000-0000-000000000000}"/>
          </ac:picMkLst>
        </pc:picChg>
        <pc:picChg chg="mod">
          <ac:chgData name="High Radka" userId="518bf1e1-4c2b-4377-bcde-8d3465f14ce8" providerId="ADAL" clId="{BA53E2F2-1809-495E-B7A1-E8A74F6093D8}" dt="2020-10-06T16:34:02.873" v="321" actId="1076"/>
          <ac:picMkLst>
            <pc:docMk/>
            <pc:sldMk cId="899458380" sldId="277"/>
            <ac:picMk id="1028" creationId="{00000000-0000-0000-0000-000000000000}"/>
          </ac:picMkLst>
        </pc:picChg>
      </pc:sldChg>
      <pc:sldChg chg="delSp modSp add">
        <pc:chgData name="High Radka" userId="518bf1e1-4c2b-4377-bcde-8d3465f14ce8" providerId="ADAL" clId="{BA53E2F2-1809-495E-B7A1-E8A74F6093D8}" dt="2020-10-06T15:12:26.825" v="212" actId="14100"/>
        <pc:sldMkLst>
          <pc:docMk/>
          <pc:sldMk cId="2924532311" sldId="278"/>
        </pc:sldMkLst>
        <pc:spChg chg="del mod">
          <ac:chgData name="High Radka" userId="518bf1e1-4c2b-4377-bcde-8d3465f14ce8" providerId="ADAL" clId="{BA53E2F2-1809-495E-B7A1-E8A74F6093D8}" dt="2020-10-06T15:12:15.482" v="209" actId="478"/>
          <ac:spMkLst>
            <pc:docMk/>
            <pc:sldMk cId="2924532311" sldId="278"/>
            <ac:spMk id="2" creationId="{00000000-0000-0000-0000-000000000000}"/>
          </ac:spMkLst>
        </pc:spChg>
        <pc:spChg chg="mod">
          <ac:chgData name="High Radka" userId="518bf1e1-4c2b-4377-bcde-8d3465f14ce8" providerId="ADAL" clId="{BA53E2F2-1809-495E-B7A1-E8A74F6093D8}" dt="2020-10-06T15:12:26.825" v="212" actId="14100"/>
          <ac:spMkLst>
            <pc:docMk/>
            <pc:sldMk cId="2924532311" sldId="278"/>
            <ac:spMk id="4" creationId="{00000000-0000-0000-0000-000000000000}"/>
          </ac:spMkLst>
        </pc:spChg>
        <pc:picChg chg="mod">
          <ac:chgData name="High Radka" userId="518bf1e1-4c2b-4377-bcde-8d3465f14ce8" providerId="ADAL" clId="{BA53E2F2-1809-495E-B7A1-E8A74F6093D8}" dt="2020-10-06T15:12:19.249" v="210" actId="14100"/>
          <ac:picMkLst>
            <pc:docMk/>
            <pc:sldMk cId="2924532311" sldId="278"/>
            <ac:picMk id="2050" creationId="{00000000-0000-0000-0000-000000000000}"/>
          </ac:picMkLst>
        </pc:picChg>
        <pc:picChg chg="mod">
          <ac:chgData name="High Radka" userId="518bf1e1-4c2b-4377-bcde-8d3465f14ce8" providerId="ADAL" clId="{BA53E2F2-1809-495E-B7A1-E8A74F6093D8}" dt="2020-10-06T15:12:22.183" v="211" actId="14100"/>
          <ac:picMkLst>
            <pc:docMk/>
            <pc:sldMk cId="2924532311" sldId="278"/>
            <ac:picMk id="2051" creationId="{00000000-0000-0000-0000-000000000000}"/>
          </ac:picMkLst>
        </pc:picChg>
      </pc:sldChg>
      <pc:sldChg chg="delSp modSp add">
        <pc:chgData name="High Radka" userId="518bf1e1-4c2b-4377-bcde-8d3465f14ce8" providerId="ADAL" clId="{BA53E2F2-1809-495E-B7A1-E8A74F6093D8}" dt="2020-10-06T15:12:58.407" v="221" actId="14100"/>
        <pc:sldMkLst>
          <pc:docMk/>
          <pc:sldMk cId="2931471286" sldId="279"/>
        </pc:sldMkLst>
        <pc:spChg chg="del mod">
          <ac:chgData name="High Radka" userId="518bf1e1-4c2b-4377-bcde-8d3465f14ce8" providerId="ADAL" clId="{BA53E2F2-1809-495E-B7A1-E8A74F6093D8}" dt="2020-10-06T15:12:34.621" v="215" actId="478"/>
          <ac:spMkLst>
            <pc:docMk/>
            <pc:sldMk cId="2931471286" sldId="279"/>
            <ac:spMk id="2" creationId="{00000000-0000-0000-0000-000000000000}"/>
          </ac:spMkLst>
        </pc:spChg>
        <pc:spChg chg="del mod">
          <ac:chgData name="High Radka" userId="518bf1e1-4c2b-4377-bcde-8d3465f14ce8" providerId="ADAL" clId="{BA53E2F2-1809-495E-B7A1-E8A74F6093D8}" dt="2020-10-06T15:12:55.026" v="220" actId="478"/>
          <ac:spMkLst>
            <pc:docMk/>
            <pc:sldMk cId="2931471286" sldId="279"/>
            <ac:spMk id="3" creationId="{00000000-0000-0000-0000-000000000000}"/>
          </ac:spMkLst>
        </pc:spChg>
        <pc:picChg chg="mod">
          <ac:chgData name="High Radka" userId="518bf1e1-4c2b-4377-bcde-8d3465f14ce8" providerId="ADAL" clId="{BA53E2F2-1809-495E-B7A1-E8A74F6093D8}" dt="2020-10-06T15:12:58.407" v="221" actId="14100"/>
          <ac:picMkLst>
            <pc:docMk/>
            <pc:sldMk cId="2931471286" sldId="279"/>
            <ac:picMk id="3078" creationId="{00000000-0000-0000-0000-000000000000}"/>
          </ac:picMkLst>
        </pc:picChg>
      </pc:sldChg>
      <pc:sldChg chg="modSp add del">
        <pc:chgData name="High Radka" userId="518bf1e1-4c2b-4377-bcde-8d3465f14ce8" providerId="ADAL" clId="{BA53E2F2-1809-495E-B7A1-E8A74F6093D8}" dt="2020-10-06T15:13:22.171" v="223" actId="2696"/>
        <pc:sldMkLst>
          <pc:docMk/>
          <pc:sldMk cId="2227893548" sldId="280"/>
        </pc:sldMkLst>
        <pc:spChg chg="mod">
          <ac:chgData name="High Radka" userId="518bf1e1-4c2b-4377-bcde-8d3465f14ce8" providerId="ADAL" clId="{BA53E2F2-1809-495E-B7A1-E8A74F6093D8}" dt="2020-10-06T15:11:08.748" v="203" actId="27636"/>
          <ac:spMkLst>
            <pc:docMk/>
            <pc:sldMk cId="2227893548" sldId="280"/>
            <ac:spMk id="2" creationId="{00000000-0000-0000-0000-000000000000}"/>
          </ac:spMkLst>
        </pc:spChg>
      </pc:sldChg>
      <pc:sldChg chg="modSp add">
        <pc:chgData name="High Radka" userId="518bf1e1-4c2b-4377-bcde-8d3465f14ce8" providerId="ADAL" clId="{BA53E2F2-1809-495E-B7A1-E8A74F6093D8}" dt="2020-10-06T16:31:02.597" v="275" actId="207"/>
        <pc:sldMkLst>
          <pc:docMk/>
          <pc:sldMk cId="1350649272" sldId="281"/>
        </pc:sldMkLst>
        <pc:spChg chg="mod">
          <ac:chgData name="High Radka" userId="518bf1e1-4c2b-4377-bcde-8d3465f14ce8" providerId="ADAL" clId="{BA53E2F2-1809-495E-B7A1-E8A74F6093D8}" dt="2020-10-06T16:31:02.597" v="275" actId="207"/>
          <ac:spMkLst>
            <pc:docMk/>
            <pc:sldMk cId="1350649272" sldId="281"/>
            <ac:spMk id="5" creationId="{00000000-0000-0000-0000-000000000000}"/>
          </ac:spMkLst>
        </pc:spChg>
      </pc:sldChg>
      <pc:sldChg chg="modSp add">
        <pc:chgData name="High Radka" userId="518bf1e1-4c2b-4377-bcde-8d3465f14ce8" providerId="ADAL" clId="{BA53E2F2-1809-495E-B7A1-E8A74F6093D8}" dt="2020-10-06T16:25:25.173" v="245" actId="1076"/>
        <pc:sldMkLst>
          <pc:docMk/>
          <pc:sldMk cId="2958360648" sldId="285"/>
        </pc:sldMkLst>
        <pc:spChg chg="mod">
          <ac:chgData name="High Radka" userId="518bf1e1-4c2b-4377-bcde-8d3465f14ce8" providerId="ADAL" clId="{BA53E2F2-1809-495E-B7A1-E8A74F6093D8}" dt="2020-10-06T16:25:25.173" v="245" actId="1076"/>
          <ac:spMkLst>
            <pc:docMk/>
            <pc:sldMk cId="2958360648" sldId="285"/>
            <ac:spMk id="2" creationId="{00000000-0000-0000-0000-000000000000}"/>
          </ac:spMkLst>
        </pc:spChg>
      </pc:sldChg>
      <pc:sldChg chg="add">
        <pc:chgData name="High Radka" userId="518bf1e1-4c2b-4377-bcde-8d3465f14ce8" providerId="ADAL" clId="{BA53E2F2-1809-495E-B7A1-E8A74F6093D8}" dt="2020-10-06T16:24:57.270" v="238"/>
        <pc:sldMkLst>
          <pc:docMk/>
          <pc:sldMk cId="439953510" sldId="286"/>
        </pc:sldMkLst>
      </pc:sldChg>
      <pc:sldChg chg="add">
        <pc:chgData name="High Radka" userId="518bf1e1-4c2b-4377-bcde-8d3465f14ce8" providerId="ADAL" clId="{BA53E2F2-1809-495E-B7A1-E8A74F6093D8}" dt="2020-10-06T16:24:57.270" v="238"/>
        <pc:sldMkLst>
          <pc:docMk/>
          <pc:sldMk cId="1289203631" sldId="287"/>
        </pc:sldMkLst>
      </pc:sldChg>
      <pc:sldChg chg="modSp add">
        <pc:chgData name="High Radka" userId="518bf1e1-4c2b-4377-bcde-8d3465f14ce8" providerId="ADAL" clId="{BA53E2F2-1809-495E-B7A1-E8A74F6093D8}" dt="2020-10-06T16:31:15.261" v="277" actId="403"/>
        <pc:sldMkLst>
          <pc:docMk/>
          <pc:sldMk cId="3492953208" sldId="288"/>
        </pc:sldMkLst>
        <pc:spChg chg="mod">
          <ac:chgData name="High Radka" userId="518bf1e1-4c2b-4377-bcde-8d3465f14ce8" providerId="ADAL" clId="{BA53E2F2-1809-495E-B7A1-E8A74F6093D8}" dt="2020-10-06T16:31:15.261" v="277" actId="403"/>
          <ac:spMkLst>
            <pc:docMk/>
            <pc:sldMk cId="3492953208" sldId="288"/>
            <ac:spMk id="3" creationId="{00000000-0000-0000-0000-000000000000}"/>
          </ac:spMkLst>
        </pc:spChg>
      </pc:sldChg>
      <pc:sldChg chg="add">
        <pc:chgData name="High Radka" userId="518bf1e1-4c2b-4377-bcde-8d3465f14ce8" providerId="ADAL" clId="{BA53E2F2-1809-495E-B7A1-E8A74F6093D8}" dt="2020-10-06T16:24:57.270" v="238"/>
        <pc:sldMkLst>
          <pc:docMk/>
          <pc:sldMk cId="2013405203" sldId="289"/>
        </pc:sldMkLst>
      </pc:sldChg>
      <pc:sldChg chg="modSp add">
        <pc:chgData name="High Radka" userId="518bf1e1-4c2b-4377-bcde-8d3465f14ce8" providerId="ADAL" clId="{BA53E2F2-1809-495E-B7A1-E8A74F6093D8}" dt="2020-10-06T16:29:41.558" v="267" actId="20577"/>
        <pc:sldMkLst>
          <pc:docMk/>
          <pc:sldMk cId="2801866016" sldId="290"/>
        </pc:sldMkLst>
        <pc:spChg chg="mod">
          <ac:chgData name="High Radka" userId="518bf1e1-4c2b-4377-bcde-8d3465f14ce8" providerId="ADAL" clId="{BA53E2F2-1809-495E-B7A1-E8A74F6093D8}" dt="2020-10-06T16:29:41.558" v="267" actId="20577"/>
          <ac:spMkLst>
            <pc:docMk/>
            <pc:sldMk cId="2801866016" sldId="290"/>
            <ac:spMk id="3" creationId="{00000000-0000-0000-0000-000000000000}"/>
          </ac:spMkLst>
        </pc:spChg>
      </pc:sldChg>
      <pc:sldChg chg="modSp">
        <pc:chgData name="High Radka" userId="518bf1e1-4c2b-4377-bcde-8d3465f14ce8" providerId="ADAL" clId="{BA53E2F2-1809-495E-B7A1-E8A74F6093D8}" dt="2020-10-06T16:33:25.333" v="317" actId="20577"/>
        <pc:sldMkLst>
          <pc:docMk/>
          <pc:sldMk cId="2382811420" sldId="292"/>
        </pc:sldMkLst>
        <pc:spChg chg="mod">
          <ac:chgData name="High Radka" userId="518bf1e1-4c2b-4377-bcde-8d3465f14ce8" providerId="ADAL" clId="{BA53E2F2-1809-495E-B7A1-E8A74F6093D8}" dt="2020-10-06T16:33:25.333" v="317" actId="20577"/>
          <ac:spMkLst>
            <pc:docMk/>
            <pc:sldMk cId="2382811420" sldId="292"/>
            <ac:spMk id="3" creationId="{BCD0F3CD-C829-4CB2-93FD-B4C0EE577AB5}"/>
          </ac:spMkLst>
        </pc:spChg>
      </pc:sldChg>
      <pc:sldChg chg="modSp add">
        <pc:chgData name="High Radka" userId="518bf1e1-4c2b-4377-bcde-8d3465f14ce8" providerId="ADAL" clId="{BA53E2F2-1809-495E-B7A1-E8A74F6093D8}" dt="2020-10-06T16:24:57.475" v="241" actId="27636"/>
        <pc:sldMkLst>
          <pc:docMk/>
          <pc:sldMk cId="307664967" sldId="293"/>
        </pc:sldMkLst>
        <pc:spChg chg="mod">
          <ac:chgData name="High Radka" userId="518bf1e1-4c2b-4377-bcde-8d3465f14ce8" providerId="ADAL" clId="{BA53E2F2-1809-495E-B7A1-E8A74F6093D8}" dt="2020-10-06T16:24:57.475" v="241" actId="27636"/>
          <ac:spMkLst>
            <pc:docMk/>
            <pc:sldMk cId="307664967" sldId="293"/>
            <ac:spMk id="2" creationId="{00000000-0000-0000-0000-000000000000}"/>
          </ac:spMkLst>
        </pc:spChg>
      </pc:sldChg>
      <pc:sldChg chg="modSp add">
        <pc:chgData name="High Radka" userId="518bf1e1-4c2b-4377-bcde-8d3465f14ce8" providerId="ADAL" clId="{BA53E2F2-1809-495E-B7A1-E8A74F6093D8}" dt="2020-10-06T16:24:57.459" v="239" actId="27636"/>
        <pc:sldMkLst>
          <pc:docMk/>
          <pc:sldMk cId="2855535821" sldId="294"/>
        </pc:sldMkLst>
        <pc:spChg chg="mod">
          <ac:chgData name="High Radka" userId="518bf1e1-4c2b-4377-bcde-8d3465f14ce8" providerId="ADAL" clId="{BA53E2F2-1809-495E-B7A1-E8A74F6093D8}" dt="2020-10-06T16:24:57.459" v="239" actId="27636"/>
          <ac:spMkLst>
            <pc:docMk/>
            <pc:sldMk cId="2855535821" sldId="294"/>
            <ac:spMk id="2" creationId="{00000000-0000-0000-0000-000000000000}"/>
          </ac:spMkLst>
        </pc:spChg>
      </pc:sldChg>
      <pc:sldChg chg="add">
        <pc:chgData name="High Radka" userId="518bf1e1-4c2b-4377-bcde-8d3465f14ce8" providerId="ADAL" clId="{BA53E2F2-1809-495E-B7A1-E8A74F6093D8}" dt="2020-10-06T16:24:57.270" v="238"/>
        <pc:sldMkLst>
          <pc:docMk/>
          <pc:sldMk cId="416658062" sldId="295"/>
        </pc:sldMkLst>
      </pc:sldChg>
      <pc:sldChg chg="add">
        <pc:chgData name="High Radka" userId="518bf1e1-4c2b-4377-bcde-8d3465f14ce8" providerId="ADAL" clId="{BA53E2F2-1809-495E-B7A1-E8A74F6093D8}" dt="2020-10-06T16:24:57.270" v="238"/>
        <pc:sldMkLst>
          <pc:docMk/>
          <pc:sldMk cId="377330861" sldId="297"/>
        </pc:sldMkLst>
      </pc:sldChg>
      <pc:sldChg chg="add">
        <pc:chgData name="High Radka" userId="518bf1e1-4c2b-4377-bcde-8d3465f14ce8" providerId="ADAL" clId="{BA53E2F2-1809-495E-B7A1-E8A74F6093D8}" dt="2020-10-06T16:24:57.270" v="238"/>
        <pc:sldMkLst>
          <pc:docMk/>
          <pc:sldMk cId="962872050" sldId="299"/>
        </pc:sldMkLst>
      </pc:sldChg>
      <pc:sldChg chg="add">
        <pc:chgData name="High Radka" userId="518bf1e1-4c2b-4377-bcde-8d3465f14ce8" providerId="ADAL" clId="{BA53E2F2-1809-495E-B7A1-E8A74F6093D8}" dt="2020-10-06T16:24:57.270" v="238"/>
        <pc:sldMkLst>
          <pc:docMk/>
          <pc:sldMk cId="1571835351" sldId="300"/>
        </pc:sldMkLst>
      </pc:sldChg>
      <pc:sldChg chg="addSp delSp modSp add">
        <pc:chgData name="High Radka" userId="518bf1e1-4c2b-4377-bcde-8d3465f14ce8" providerId="ADAL" clId="{BA53E2F2-1809-495E-B7A1-E8A74F6093D8}" dt="2020-10-06T16:32:21.346" v="282" actId="14100"/>
        <pc:sldMkLst>
          <pc:docMk/>
          <pc:sldMk cId="3660083375" sldId="301"/>
        </pc:sldMkLst>
        <pc:spChg chg="del">
          <ac:chgData name="High Radka" userId="518bf1e1-4c2b-4377-bcde-8d3465f14ce8" providerId="ADAL" clId="{BA53E2F2-1809-495E-B7A1-E8A74F6093D8}" dt="2020-10-06T16:32:14.794" v="280" actId="478"/>
          <ac:spMkLst>
            <pc:docMk/>
            <pc:sldMk cId="3660083375" sldId="301"/>
            <ac:spMk id="2" creationId="{00000000-0000-0000-0000-000000000000}"/>
          </ac:spMkLst>
        </pc:spChg>
        <pc:spChg chg="add del mod">
          <ac:chgData name="High Radka" userId="518bf1e1-4c2b-4377-bcde-8d3465f14ce8" providerId="ADAL" clId="{BA53E2F2-1809-495E-B7A1-E8A74F6093D8}" dt="2020-10-06T16:32:17.838" v="281"/>
          <ac:spMkLst>
            <pc:docMk/>
            <pc:sldMk cId="3660083375" sldId="301"/>
            <ac:spMk id="5" creationId="{532C72EC-31CF-495E-9DF5-DED0F6357ADB}"/>
          </ac:spMkLst>
        </pc:spChg>
        <pc:picChg chg="mod">
          <ac:chgData name="High Radka" userId="518bf1e1-4c2b-4377-bcde-8d3465f14ce8" providerId="ADAL" clId="{BA53E2F2-1809-495E-B7A1-E8A74F6093D8}" dt="2020-10-06T16:32:21.346" v="282" actId="14100"/>
          <ac:picMkLst>
            <pc:docMk/>
            <pc:sldMk cId="3660083375" sldId="301"/>
            <ac:picMk id="4" creationId="{00000000-0000-0000-0000-000000000000}"/>
          </ac:picMkLst>
        </pc:picChg>
      </pc:sldChg>
      <pc:sldChg chg="modSp add">
        <pc:chgData name="High Radka" userId="518bf1e1-4c2b-4377-bcde-8d3465f14ce8" providerId="ADAL" clId="{BA53E2F2-1809-495E-B7A1-E8A74F6093D8}" dt="2020-10-06T16:24:57.493" v="242" actId="27636"/>
        <pc:sldMkLst>
          <pc:docMk/>
          <pc:sldMk cId="1638099833" sldId="302"/>
        </pc:sldMkLst>
        <pc:spChg chg="mod">
          <ac:chgData name="High Radka" userId="518bf1e1-4c2b-4377-bcde-8d3465f14ce8" providerId="ADAL" clId="{BA53E2F2-1809-495E-B7A1-E8A74F6093D8}" dt="2020-10-06T16:24:57.493" v="242" actId="27636"/>
          <ac:spMkLst>
            <pc:docMk/>
            <pc:sldMk cId="1638099833" sldId="302"/>
            <ac:spMk id="2" creationId="{00000000-0000-0000-0000-000000000000}"/>
          </ac:spMkLst>
        </pc:spChg>
      </pc:sldChg>
      <pc:sldChg chg="modSp add">
        <pc:chgData name="High Radka" userId="518bf1e1-4c2b-4377-bcde-8d3465f14ce8" providerId="ADAL" clId="{BA53E2F2-1809-495E-B7A1-E8A74F6093D8}" dt="2020-10-06T16:24:57.467" v="240" actId="27636"/>
        <pc:sldMkLst>
          <pc:docMk/>
          <pc:sldMk cId="3402101402" sldId="303"/>
        </pc:sldMkLst>
        <pc:spChg chg="mod">
          <ac:chgData name="High Radka" userId="518bf1e1-4c2b-4377-bcde-8d3465f14ce8" providerId="ADAL" clId="{BA53E2F2-1809-495E-B7A1-E8A74F6093D8}" dt="2020-10-06T16:24:57.467" v="240" actId="27636"/>
          <ac:spMkLst>
            <pc:docMk/>
            <pc:sldMk cId="3402101402" sldId="303"/>
            <ac:spMk id="2" creationId="{00000000-0000-0000-0000-000000000000}"/>
          </ac:spMkLst>
        </pc:spChg>
      </pc:sldChg>
      <pc:sldChg chg="add">
        <pc:chgData name="High Radka" userId="518bf1e1-4c2b-4377-bcde-8d3465f14ce8" providerId="ADAL" clId="{BA53E2F2-1809-495E-B7A1-E8A74F6093D8}" dt="2020-10-06T16:24:57.270" v="238"/>
        <pc:sldMkLst>
          <pc:docMk/>
          <pc:sldMk cId="2549397132" sldId="304"/>
        </pc:sldMkLst>
      </pc:sldChg>
      <pc:sldChg chg="del">
        <pc:chgData name="High Radka" userId="518bf1e1-4c2b-4377-bcde-8d3465f14ce8" providerId="ADAL" clId="{BA53E2F2-1809-495E-B7A1-E8A74F6093D8}" dt="2020-10-06T15:05:44.098" v="32" actId="2696"/>
        <pc:sldMkLst>
          <pc:docMk/>
          <pc:sldMk cId="2250833622" sldId="307"/>
        </pc:sldMkLst>
      </pc:sldChg>
      <pc:sldChg chg="del">
        <pc:chgData name="High Radka" userId="518bf1e1-4c2b-4377-bcde-8d3465f14ce8" providerId="ADAL" clId="{BA53E2F2-1809-495E-B7A1-E8A74F6093D8}" dt="2020-10-06T15:13:24.599" v="224" actId="2696"/>
        <pc:sldMkLst>
          <pc:docMk/>
          <pc:sldMk cId="2219801604" sldId="321"/>
        </pc:sldMkLst>
      </pc:sldChg>
      <pc:sldChg chg="modSp">
        <pc:chgData name="High Radka" userId="518bf1e1-4c2b-4377-bcde-8d3465f14ce8" providerId="ADAL" clId="{BA53E2F2-1809-495E-B7A1-E8A74F6093D8}" dt="2020-10-06T15:10:14.866" v="168" actId="20577"/>
        <pc:sldMkLst>
          <pc:docMk/>
          <pc:sldMk cId="3102749598" sldId="322"/>
        </pc:sldMkLst>
        <pc:spChg chg="mod">
          <ac:chgData name="High Radka" userId="518bf1e1-4c2b-4377-bcde-8d3465f14ce8" providerId="ADAL" clId="{BA53E2F2-1809-495E-B7A1-E8A74F6093D8}" dt="2020-10-06T15:09:59.509" v="141" actId="20577"/>
          <ac:spMkLst>
            <pc:docMk/>
            <pc:sldMk cId="3102749598" sldId="322"/>
            <ac:spMk id="2" creationId="{BECA89E2-7522-4123-A2EB-05EC1CB5FF24}"/>
          </ac:spMkLst>
        </pc:spChg>
        <pc:spChg chg="mod">
          <ac:chgData name="High Radka" userId="518bf1e1-4c2b-4377-bcde-8d3465f14ce8" providerId="ADAL" clId="{BA53E2F2-1809-495E-B7A1-E8A74F6093D8}" dt="2020-10-06T15:10:06.806" v="155" actId="20577"/>
          <ac:spMkLst>
            <pc:docMk/>
            <pc:sldMk cId="3102749598" sldId="322"/>
            <ac:spMk id="6" creationId="{AFC47E81-1527-44DD-95A9-7EA89EDDE026}"/>
          </ac:spMkLst>
        </pc:spChg>
        <pc:spChg chg="mod">
          <ac:chgData name="High Radka" userId="518bf1e1-4c2b-4377-bcde-8d3465f14ce8" providerId="ADAL" clId="{BA53E2F2-1809-495E-B7A1-E8A74F6093D8}" dt="2020-10-06T15:10:14.866" v="168" actId="20577"/>
          <ac:spMkLst>
            <pc:docMk/>
            <pc:sldMk cId="3102749598" sldId="322"/>
            <ac:spMk id="7" creationId="{55F08E05-2657-4B8D-AE24-544BDCFAB549}"/>
          </ac:spMkLst>
        </pc:spChg>
      </pc:sldChg>
      <pc:sldChg chg="del">
        <pc:chgData name="High Radka" userId="518bf1e1-4c2b-4377-bcde-8d3465f14ce8" providerId="ADAL" clId="{BA53E2F2-1809-495E-B7A1-E8A74F6093D8}" dt="2020-10-06T16:32:39.911" v="284" actId="2696"/>
        <pc:sldMkLst>
          <pc:docMk/>
          <pc:sldMk cId="766984205" sldId="323"/>
        </pc:sldMkLst>
      </pc:sldChg>
      <pc:sldChg chg="del">
        <pc:chgData name="High Radka" userId="518bf1e1-4c2b-4377-bcde-8d3465f14ce8" providerId="ADAL" clId="{BA53E2F2-1809-495E-B7A1-E8A74F6093D8}" dt="2020-10-06T16:32:39.908" v="283" actId="2696"/>
        <pc:sldMkLst>
          <pc:docMk/>
          <pc:sldMk cId="2885196958" sldId="324"/>
        </pc:sldMkLst>
      </pc:sldChg>
      <pc:sldChg chg="del">
        <pc:chgData name="High Radka" userId="518bf1e1-4c2b-4377-bcde-8d3465f14ce8" providerId="ADAL" clId="{BA53E2F2-1809-495E-B7A1-E8A74F6093D8}" dt="2020-10-06T16:32:44.388" v="287" actId="2696"/>
        <pc:sldMkLst>
          <pc:docMk/>
          <pc:sldMk cId="3800350670" sldId="325"/>
        </pc:sldMkLst>
      </pc:sldChg>
      <pc:sldChg chg="del">
        <pc:chgData name="High Radka" userId="518bf1e1-4c2b-4377-bcde-8d3465f14ce8" providerId="ADAL" clId="{BA53E2F2-1809-495E-B7A1-E8A74F6093D8}" dt="2020-10-06T16:32:44.385" v="286" actId="2696"/>
        <pc:sldMkLst>
          <pc:docMk/>
          <pc:sldMk cId="727694224" sldId="326"/>
        </pc:sldMkLst>
      </pc:sldChg>
      <pc:sldChg chg="del">
        <pc:chgData name="High Radka" userId="518bf1e1-4c2b-4377-bcde-8d3465f14ce8" providerId="ADAL" clId="{BA53E2F2-1809-495E-B7A1-E8A74F6093D8}" dt="2020-10-06T16:32:51.803" v="292" actId="2696"/>
        <pc:sldMkLst>
          <pc:docMk/>
          <pc:sldMk cId="2398756084" sldId="327"/>
        </pc:sldMkLst>
      </pc:sldChg>
      <pc:sldChg chg="del">
        <pc:chgData name="High Radka" userId="518bf1e1-4c2b-4377-bcde-8d3465f14ce8" providerId="ADAL" clId="{BA53E2F2-1809-495E-B7A1-E8A74F6093D8}" dt="2020-10-06T16:32:44.380" v="285" actId="2696"/>
        <pc:sldMkLst>
          <pc:docMk/>
          <pc:sldMk cId="1595978377" sldId="328"/>
        </pc:sldMkLst>
      </pc:sldChg>
      <pc:sldChg chg="del">
        <pc:chgData name="High Radka" userId="518bf1e1-4c2b-4377-bcde-8d3465f14ce8" providerId="ADAL" clId="{BA53E2F2-1809-495E-B7A1-E8A74F6093D8}" dt="2020-10-06T16:32:51.807" v="293" actId="2696"/>
        <pc:sldMkLst>
          <pc:docMk/>
          <pc:sldMk cId="4010421893" sldId="329"/>
        </pc:sldMkLst>
      </pc:sldChg>
      <pc:sldChg chg="del">
        <pc:chgData name="High Radka" userId="518bf1e1-4c2b-4377-bcde-8d3465f14ce8" providerId="ADAL" clId="{BA53E2F2-1809-495E-B7A1-E8A74F6093D8}" dt="2020-10-06T16:32:48.500" v="290" actId="2696"/>
        <pc:sldMkLst>
          <pc:docMk/>
          <pc:sldMk cId="1926714168" sldId="331"/>
        </pc:sldMkLst>
      </pc:sldChg>
      <pc:sldChg chg="del">
        <pc:chgData name="High Radka" userId="518bf1e1-4c2b-4377-bcde-8d3465f14ce8" providerId="ADAL" clId="{BA53E2F2-1809-495E-B7A1-E8A74F6093D8}" dt="2020-10-06T16:32:48.496" v="289" actId="2696"/>
        <pc:sldMkLst>
          <pc:docMk/>
          <pc:sldMk cId="2765439780" sldId="332"/>
        </pc:sldMkLst>
      </pc:sldChg>
      <pc:sldChg chg="del">
        <pc:chgData name="High Radka" userId="518bf1e1-4c2b-4377-bcde-8d3465f14ce8" providerId="ADAL" clId="{BA53E2F2-1809-495E-B7A1-E8A74F6093D8}" dt="2020-10-06T16:32:48.491" v="288" actId="2696"/>
        <pc:sldMkLst>
          <pc:docMk/>
          <pc:sldMk cId="521809751" sldId="333"/>
        </pc:sldMkLst>
      </pc:sldChg>
      <pc:sldChg chg="del">
        <pc:chgData name="High Radka" userId="518bf1e1-4c2b-4377-bcde-8d3465f14ce8" providerId="ADAL" clId="{BA53E2F2-1809-495E-B7A1-E8A74F6093D8}" dt="2020-10-06T16:32:51.790" v="291" actId="2696"/>
        <pc:sldMkLst>
          <pc:docMk/>
          <pc:sldMk cId="2213450661" sldId="334"/>
        </pc:sldMkLst>
      </pc:sldChg>
      <pc:sldChg chg="del">
        <pc:chgData name="High Radka" userId="518bf1e1-4c2b-4377-bcde-8d3465f14ce8" providerId="ADAL" clId="{BA53E2F2-1809-495E-B7A1-E8A74F6093D8}" dt="2020-10-06T16:32:55.714" v="294" actId="2696"/>
        <pc:sldMkLst>
          <pc:docMk/>
          <pc:sldMk cId="2211297958" sldId="335"/>
        </pc:sldMkLst>
      </pc:sldChg>
      <pc:sldChg chg="del">
        <pc:chgData name="High Radka" userId="518bf1e1-4c2b-4377-bcde-8d3465f14ce8" providerId="ADAL" clId="{BA53E2F2-1809-495E-B7A1-E8A74F6093D8}" dt="2020-10-06T16:33:31.778" v="318" actId="2696"/>
        <pc:sldMkLst>
          <pc:docMk/>
          <pc:sldMk cId="1163963482" sldId="336"/>
        </pc:sldMkLst>
      </pc:sldChg>
      <pc:sldChg chg="del">
        <pc:chgData name="High Radka" userId="518bf1e1-4c2b-4377-bcde-8d3465f14ce8" providerId="ADAL" clId="{BA53E2F2-1809-495E-B7A1-E8A74F6093D8}" dt="2020-10-06T15:09:50.072" v="122" actId="2696"/>
        <pc:sldMkLst>
          <pc:docMk/>
          <pc:sldMk cId="2535610376" sldId="337"/>
        </pc:sldMkLst>
      </pc:sldChg>
      <pc:sldChg chg="del">
        <pc:chgData name="High Radka" userId="518bf1e1-4c2b-4377-bcde-8d3465f14ce8" providerId="ADAL" clId="{BA53E2F2-1809-495E-B7A1-E8A74F6093D8}" dt="2020-10-06T15:13:29.854" v="226" actId="2696"/>
        <pc:sldMkLst>
          <pc:docMk/>
          <pc:sldMk cId="1247274620" sldId="338"/>
        </pc:sldMkLst>
      </pc:sldChg>
      <pc:sldChg chg="del">
        <pc:chgData name="High Radka" userId="518bf1e1-4c2b-4377-bcde-8d3465f14ce8" providerId="ADAL" clId="{BA53E2F2-1809-495E-B7A1-E8A74F6093D8}" dt="2020-10-06T15:13:27.356" v="225" actId="2696"/>
        <pc:sldMkLst>
          <pc:docMk/>
          <pc:sldMk cId="915707503" sldId="339"/>
        </pc:sldMkLst>
      </pc:sldChg>
      <pc:sldChg chg="del">
        <pc:chgData name="High Radka" userId="518bf1e1-4c2b-4377-bcde-8d3465f14ce8" providerId="ADAL" clId="{BA53E2F2-1809-495E-B7A1-E8A74F6093D8}" dt="2020-10-06T15:13:15.225" v="222" actId="2696"/>
        <pc:sldMkLst>
          <pc:docMk/>
          <pc:sldMk cId="3699831979" sldId="340"/>
        </pc:sldMkLst>
      </pc:sldChg>
      <pc:sldChg chg="modSp">
        <pc:chgData name="High Radka" userId="518bf1e1-4c2b-4377-bcde-8d3465f14ce8" providerId="ADAL" clId="{BA53E2F2-1809-495E-B7A1-E8A74F6093D8}" dt="2020-10-06T16:33:07.831" v="308" actId="5793"/>
        <pc:sldMkLst>
          <pc:docMk/>
          <pc:sldMk cId="3873904531" sldId="341"/>
        </pc:sldMkLst>
        <pc:spChg chg="mod">
          <ac:chgData name="High Radka" userId="518bf1e1-4c2b-4377-bcde-8d3465f14ce8" providerId="ADAL" clId="{BA53E2F2-1809-495E-B7A1-E8A74F6093D8}" dt="2020-10-06T16:33:07.831" v="308" actId="5793"/>
          <ac:spMkLst>
            <pc:docMk/>
            <pc:sldMk cId="3873904531" sldId="341"/>
            <ac:spMk id="3" creationId="{BB6393FB-8933-4F12-B1B9-30D8D03C09E6}"/>
          </ac:spMkLst>
        </pc:spChg>
      </pc:sldChg>
      <pc:sldChg chg="addSp modSp add">
        <pc:chgData name="High Radka" userId="518bf1e1-4c2b-4377-bcde-8d3465f14ce8" providerId="ADAL" clId="{BA53E2F2-1809-495E-B7A1-E8A74F6093D8}" dt="2020-10-06T15:07:42.359" v="67" actId="1076"/>
        <pc:sldMkLst>
          <pc:docMk/>
          <pc:sldMk cId="3379107881" sldId="342"/>
        </pc:sldMkLst>
        <pc:spChg chg="mod">
          <ac:chgData name="High Radka" userId="518bf1e1-4c2b-4377-bcde-8d3465f14ce8" providerId="ADAL" clId="{BA53E2F2-1809-495E-B7A1-E8A74F6093D8}" dt="2020-10-06T15:07:30.128" v="65" actId="20577"/>
          <ac:spMkLst>
            <pc:docMk/>
            <pc:sldMk cId="3379107881" sldId="342"/>
            <ac:spMk id="2" creationId="{EEA9A1E9-9264-4779-AF85-DAF72FE1647A}"/>
          </ac:spMkLst>
        </pc:spChg>
        <pc:picChg chg="add mod">
          <ac:chgData name="High Radka" userId="518bf1e1-4c2b-4377-bcde-8d3465f14ce8" providerId="ADAL" clId="{BA53E2F2-1809-495E-B7A1-E8A74F6093D8}" dt="2020-10-06T15:07:42.359" v="67" actId="1076"/>
          <ac:picMkLst>
            <pc:docMk/>
            <pc:sldMk cId="3379107881" sldId="342"/>
            <ac:picMk id="4" creationId="{32AE947D-0F4D-42EF-B739-CB9657A0D7D6}"/>
          </ac:picMkLst>
        </pc:picChg>
      </pc:sldChg>
      <pc:sldChg chg="addSp delSp modSp add">
        <pc:chgData name="High Radka" userId="518bf1e1-4c2b-4377-bcde-8d3465f14ce8" providerId="ADAL" clId="{BA53E2F2-1809-495E-B7A1-E8A74F6093D8}" dt="2020-10-06T15:08:21.331" v="72" actId="14100"/>
        <pc:sldMkLst>
          <pc:docMk/>
          <pc:sldMk cId="1153189704" sldId="343"/>
        </pc:sldMkLst>
        <pc:spChg chg="del">
          <ac:chgData name="High Radka" userId="518bf1e1-4c2b-4377-bcde-8d3465f14ce8" providerId="ADAL" clId="{BA53E2F2-1809-495E-B7A1-E8A74F6093D8}" dt="2020-10-06T15:08:15.255" v="70"/>
          <ac:spMkLst>
            <pc:docMk/>
            <pc:sldMk cId="1153189704" sldId="343"/>
            <ac:spMk id="2" creationId="{4C921C7A-7F58-4969-9F8E-7EDE8FE4C801}"/>
          </ac:spMkLst>
        </pc:spChg>
        <pc:spChg chg="del">
          <ac:chgData name="High Radka" userId="518bf1e1-4c2b-4377-bcde-8d3465f14ce8" providerId="ADAL" clId="{BA53E2F2-1809-495E-B7A1-E8A74F6093D8}" dt="2020-10-06T15:08:15.255" v="70"/>
          <ac:spMkLst>
            <pc:docMk/>
            <pc:sldMk cId="1153189704" sldId="343"/>
            <ac:spMk id="3" creationId="{CCDF9434-B65D-4E03-9834-AAD1314CFEEF}"/>
          </ac:spMkLst>
        </pc:spChg>
        <pc:picChg chg="add mod">
          <ac:chgData name="High Radka" userId="518bf1e1-4c2b-4377-bcde-8d3465f14ce8" providerId="ADAL" clId="{BA53E2F2-1809-495E-B7A1-E8A74F6093D8}" dt="2020-10-06T15:08:21.331" v="72" actId="14100"/>
          <ac:picMkLst>
            <pc:docMk/>
            <pc:sldMk cId="1153189704" sldId="343"/>
            <ac:picMk id="4" creationId="{11DF67D5-CDDF-4F92-8A09-8C12D03580CA}"/>
          </ac:picMkLst>
        </pc:picChg>
      </pc:sldChg>
      <pc:sldChg chg="addSp modSp add">
        <pc:chgData name="High Radka" userId="518bf1e1-4c2b-4377-bcde-8d3465f14ce8" providerId="ADAL" clId="{BA53E2F2-1809-495E-B7A1-E8A74F6093D8}" dt="2020-10-06T15:09:17.980" v="99" actId="20577"/>
        <pc:sldMkLst>
          <pc:docMk/>
          <pc:sldMk cId="330868297" sldId="344"/>
        </pc:sldMkLst>
        <pc:spChg chg="add mod">
          <ac:chgData name="High Radka" userId="518bf1e1-4c2b-4377-bcde-8d3465f14ce8" providerId="ADAL" clId="{BA53E2F2-1809-495E-B7A1-E8A74F6093D8}" dt="2020-10-06T15:08:40.904" v="83" actId="20577"/>
          <ac:spMkLst>
            <pc:docMk/>
            <pc:sldMk cId="330868297" sldId="344"/>
            <ac:spMk id="2" creationId="{7F68899A-42FC-4169-931F-EDE138D8F1EE}"/>
          </ac:spMkLst>
        </pc:spChg>
        <pc:spChg chg="add mod">
          <ac:chgData name="High Radka" userId="518bf1e1-4c2b-4377-bcde-8d3465f14ce8" providerId="ADAL" clId="{BA53E2F2-1809-495E-B7A1-E8A74F6093D8}" dt="2020-10-06T15:09:17.980" v="99" actId="20577"/>
          <ac:spMkLst>
            <pc:docMk/>
            <pc:sldMk cId="330868297" sldId="344"/>
            <ac:spMk id="3" creationId="{654A112A-7C83-45F1-8715-53CB808C8711}"/>
          </ac:spMkLst>
        </pc:spChg>
      </pc:sldChg>
      <pc:sldChg chg="addSp delSp modSp add del">
        <pc:chgData name="High Radka" userId="518bf1e1-4c2b-4377-bcde-8d3465f14ce8" providerId="ADAL" clId="{BA53E2F2-1809-495E-B7A1-E8A74F6093D8}" dt="2020-10-06T15:10:17.547" v="169" actId="2696"/>
        <pc:sldMkLst>
          <pc:docMk/>
          <pc:sldMk cId="383019881" sldId="345"/>
        </pc:sldMkLst>
        <pc:spChg chg="del">
          <ac:chgData name="High Radka" userId="518bf1e1-4c2b-4377-bcde-8d3465f14ce8" providerId="ADAL" clId="{BA53E2F2-1809-495E-B7A1-E8A74F6093D8}" dt="2020-10-06T15:09:33.417" v="101"/>
          <ac:spMkLst>
            <pc:docMk/>
            <pc:sldMk cId="383019881" sldId="345"/>
            <ac:spMk id="2" creationId="{9A783CBD-8065-4272-B3A5-394FA967EB52}"/>
          </ac:spMkLst>
        </pc:spChg>
        <pc:spChg chg="del">
          <ac:chgData name="High Radka" userId="518bf1e1-4c2b-4377-bcde-8d3465f14ce8" providerId="ADAL" clId="{BA53E2F2-1809-495E-B7A1-E8A74F6093D8}" dt="2020-10-06T15:09:33.417" v="101"/>
          <ac:spMkLst>
            <pc:docMk/>
            <pc:sldMk cId="383019881" sldId="345"/>
            <ac:spMk id="3" creationId="{BF913C95-DE1A-48EF-99D1-68F38BA5660D}"/>
          </ac:spMkLst>
        </pc:spChg>
        <pc:spChg chg="add del mod">
          <ac:chgData name="High Radka" userId="518bf1e1-4c2b-4377-bcde-8d3465f14ce8" providerId="ADAL" clId="{BA53E2F2-1809-495E-B7A1-E8A74F6093D8}" dt="2020-10-06T15:09:37.926" v="102"/>
          <ac:spMkLst>
            <pc:docMk/>
            <pc:sldMk cId="383019881" sldId="345"/>
            <ac:spMk id="4" creationId="{2D879447-FE43-4726-8426-E6DD69A16BD0}"/>
          </ac:spMkLst>
        </pc:spChg>
        <pc:spChg chg="add del mod">
          <ac:chgData name="High Radka" userId="518bf1e1-4c2b-4377-bcde-8d3465f14ce8" providerId="ADAL" clId="{BA53E2F2-1809-495E-B7A1-E8A74F6093D8}" dt="2020-10-06T15:09:37.926" v="102"/>
          <ac:spMkLst>
            <pc:docMk/>
            <pc:sldMk cId="383019881" sldId="345"/>
            <ac:spMk id="5" creationId="{99359EF6-027C-400C-B914-ADC5E9B79CDD}"/>
          </ac:spMkLst>
        </pc:spChg>
        <pc:spChg chg="add mod">
          <ac:chgData name="High Radka" userId="518bf1e1-4c2b-4377-bcde-8d3465f14ce8" providerId="ADAL" clId="{BA53E2F2-1809-495E-B7A1-E8A74F6093D8}" dt="2020-10-06T15:09:42.542" v="121" actId="20577"/>
          <ac:spMkLst>
            <pc:docMk/>
            <pc:sldMk cId="383019881" sldId="345"/>
            <ac:spMk id="6" creationId="{C2A2A0E7-0268-4851-A19D-03ED36EA0F5F}"/>
          </ac:spMkLst>
        </pc:spChg>
        <pc:spChg chg="add mod">
          <ac:chgData name="High Radka" userId="518bf1e1-4c2b-4377-bcde-8d3465f14ce8" providerId="ADAL" clId="{BA53E2F2-1809-495E-B7A1-E8A74F6093D8}" dt="2020-10-06T15:09:37.926" v="102"/>
          <ac:spMkLst>
            <pc:docMk/>
            <pc:sldMk cId="383019881" sldId="345"/>
            <ac:spMk id="7" creationId="{5338A862-EFD5-426C-A672-7D531DF6B232}"/>
          </ac:spMkLst>
        </pc:spChg>
      </pc:sldChg>
      <pc:sldChg chg="modSp add">
        <pc:chgData name="High Radka" userId="518bf1e1-4c2b-4377-bcde-8d3465f14ce8" providerId="ADAL" clId="{BA53E2F2-1809-495E-B7A1-E8A74F6093D8}" dt="2020-10-06T15:10:40.766" v="198" actId="20577"/>
        <pc:sldMkLst>
          <pc:docMk/>
          <pc:sldMk cId="2342906907" sldId="345"/>
        </pc:sldMkLst>
        <pc:spChg chg="mod">
          <ac:chgData name="High Radka" userId="518bf1e1-4c2b-4377-bcde-8d3465f14ce8" providerId="ADAL" clId="{BA53E2F2-1809-495E-B7A1-E8A74F6093D8}" dt="2020-10-06T15:10:40.766" v="198" actId="20577"/>
          <ac:spMkLst>
            <pc:docMk/>
            <pc:sldMk cId="2342906907" sldId="345"/>
            <ac:spMk id="2" creationId="{89775D63-C331-4F45-8CCA-691DC40E6773}"/>
          </ac:spMkLst>
        </pc:spChg>
      </pc:sldChg>
      <pc:sldChg chg="modSp add">
        <pc:chgData name="High Radka" userId="518bf1e1-4c2b-4377-bcde-8d3465f14ce8" providerId="ADAL" clId="{BA53E2F2-1809-495E-B7A1-E8A74F6093D8}" dt="2020-10-06T15:13:59.470" v="237"/>
        <pc:sldMkLst>
          <pc:docMk/>
          <pc:sldMk cId="741580327" sldId="346"/>
        </pc:sldMkLst>
        <pc:spChg chg="mod">
          <ac:chgData name="High Radka" userId="518bf1e1-4c2b-4377-bcde-8d3465f14ce8" providerId="ADAL" clId="{BA53E2F2-1809-495E-B7A1-E8A74F6093D8}" dt="2020-10-06T15:13:57.640" v="236"/>
          <ac:spMkLst>
            <pc:docMk/>
            <pc:sldMk cId="741580327" sldId="346"/>
            <ac:spMk id="2" creationId="{6FC656B5-3F5A-4EC6-BDA7-DFAB5F507451}"/>
          </ac:spMkLst>
        </pc:spChg>
        <pc:spChg chg="mod">
          <ac:chgData name="High Radka" userId="518bf1e1-4c2b-4377-bcde-8d3465f14ce8" providerId="ADAL" clId="{BA53E2F2-1809-495E-B7A1-E8A74F6093D8}" dt="2020-10-06T15:13:59.470" v="237"/>
          <ac:spMkLst>
            <pc:docMk/>
            <pc:sldMk cId="741580327" sldId="346"/>
            <ac:spMk id="3" creationId="{6A042209-9BC7-42FC-8989-637088DAD125}"/>
          </ac:spMkLst>
        </pc:spChg>
      </pc:sldChg>
      <pc:sldChg chg="modSp add">
        <pc:chgData name="High Radka" userId="518bf1e1-4c2b-4377-bcde-8d3465f14ce8" providerId="ADAL" clId="{BA53E2F2-1809-495E-B7A1-E8A74F6093D8}" dt="2020-10-06T16:30:49.671" v="274" actId="207"/>
        <pc:sldMkLst>
          <pc:docMk/>
          <pc:sldMk cId="2067243270" sldId="347"/>
        </pc:sldMkLst>
        <pc:spChg chg="mod">
          <ac:chgData name="High Radka" userId="518bf1e1-4c2b-4377-bcde-8d3465f14ce8" providerId="ADAL" clId="{BA53E2F2-1809-495E-B7A1-E8A74F6093D8}" dt="2020-10-06T16:30:49.671" v="274" actId="207"/>
          <ac:spMkLst>
            <pc:docMk/>
            <pc:sldMk cId="2067243270" sldId="347"/>
            <ac:spMk id="3" creationId="{00000000-0000-0000-0000-000000000000}"/>
          </ac:spMkLst>
        </pc:spChg>
      </pc:sldChg>
      <pc:sldChg chg="modSp add del">
        <pc:chgData name="High Radka" userId="518bf1e1-4c2b-4377-bcde-8d3465f14ce8" providerId="ADAL" clId="{BA53E2F2-1809-495E-B7A1-E8A74F6093D8}" dt="2020-10-06T16:29:58.460" v="270" actId="2696"/>
        <pc:sldMkLst>
          <pc:docMk/>
          <pc:sldMk cId="4088374549" sldId="347"/>
        </pc:sldMkLst>
        <pc:spChg chg="mod">
          <ac:chgData name="High Radka" userId="518bf1e1-4c2b-4377-bcde-8d3465f14ce8" providerId="ADAL" clId="{BA53E2F2-1809-495E-B7A1-E8A74F6093D8}" dt="2020-10-06T16:29:51.062" v="269"/>
          <ac:spMkLst>
            <pc:docMk/>
            <pc:sldMk cId="4088374549" sldId="347"/>
            <ac:spMk id="3" creationId="{00000000-0000-0000-0000-000000000000}"/>
          </ac:spMkLst>
        </pc:spChg>
      </pc:sldChg>
      <pc:sldChg chg="addSp delSp add">
        <pc:chgData name="High Radka" userId="518bf1e1-4c2b-4377-bcde-8d3465f14ce8" providerId="ADAL" clId="{BA53E2F2-1809-495E-B7A1-E8A74F6093D8}" dt="2020-10-06T16:32:10.420" v="279"/>
        <pc:sldMkLst>
          <pc:docMk/>
          <pc:sldMk cId="1789291806" sldId="348"/>
        </pc:sldMkLst>
        <pc:spChg chg="del">
          <ac:chgData name="High Radka" userId="518bf1e1-4c2b-4377-bcde-8d3465f14ce8" providerId="ADAL" clId="{BA53E2F2-1809-495E-B7A1-E8A74F6093D8}" dt="2020-10-06T16:32:10.420" v="279"/>
          <ac:spMkLst>
            <pc:docMk/>
            <pc:sldMk cId="1789291806" sldId="348"/>
            <ac:spMk id="2" creationId="{2412E150-5ED4-4F17-87BA-511A902940BE}"/>
          </ac:spMkLst>
        </pc:spChg>
        <pc:spChg chg="add">
          <ac:chgData name="High Radka" userId="518bf1e1-4c2b-4377-bcde-8d3465f14ce8" providerId="ADAL" clId="{BA53E2F2-1809-495E-B7A1-E8A74F6093D8}" dt="2020-10-06T16:32:10.420" v="279"/>
          <ac:spMkLst>
            <pc:docMk/>
            <pc:sldMk cId="1789291806" sldId="348"/>
            <ac:spMk id="4" creationId="{F120CD91-BF45-443B-953A-199252B51756}"/>
          </ac:spMkLst>
        </pc:spChg>
      </pc:sldChg>
    </pc:docChg>
  </pc:docChgLst>
  <pc:docChgLst>
    <pc:chgData name="High Radka" userId="518bf1e1-4c2b-4377-bcde-8d3465f14ce8" providerId="ADAL" clId="{FB7CFF69-4E12-404D-BBA6-9FA30284264B}"/>
    <pc:docChg chg="custSel addSld delSld modSld sldOrd">
      <pc:chgData name="High Radka" userId="518bf1e1-4c2b-4377-bcde-8d3465f14ce8" providerId="ADAL" clId="{FB7CFF69-4E12-404D-BBA6-9FA30284264B}" dt="2020-10-07T09:28:33.872" v="249" actId="404"/>
      <pc:docMkLst>
        <pc:docMk/>
      </pc:docMkLst>
      <pc:sldChg chg="ord">
        <pc:chgData name="High Radka" userId="518bf1e1-4c2b-4377-bcde-8d3465f14ce8" providerId="ADAL" clId="{FB7CFF69-4E12-404D-BBA6-9FA30284264B}" dt="2020-10-07T09:03:06.530" v="128"/>
        <pc:sldMkLst>
          <pc:docMk/>
          <pc:sldMk cId="2382811420" sldId="292"/>
        </pc:sldMkLst>
      </pc:sldChg>
      <pc:sldChg chg="modSp">
        <pc:chgData name="High Radka" userId="518bf1e1-4c2b-4377-bcde-8d3465f14ce8" providerId="ADAL" clId="{FB7CFF69-4E12-404D-BBA6-9FA30284264B}" dt="2020-10-07T09:26:57.941" v="233" actId="20577"/>
        <pc:sldMkLst>
          <pc:docMk/>
          <pc:sldMk cId="3873904531" sldId="341"/>
        </pc:sldMkLst>
        <pc:spChg chg="mod">
          <ac:chgData name="High Radka" userId="518bf1e1-4c2b-4377-bcde-8d3465f14ce8" providerId="ADAL" clId="{FB7CFF69-4E12-404D-BBA6-9FA30284264B}" dt="2020-10-07T09:26:57.941" v="233" actId="20577"/>
          <ac:spMkLst>
            <pc:docMk/>
            <pc:sldMk cId="3873904531" sldId="341"/>
            <ac:spMk id="3" creationId="{BB6393FB-8933-4F12-B1B9-30D8D03C09E6}"/>
          </ac:spMkLst>
        </pc:spChg>
      </pc:sldChg>
      <pc:sldChg chg="addSp delSp modSp add">
        <pc:chgData name="High Radka" userId="518bf1e1-4c2b-4377-bcde-8d3465f14ce8" providerId="ADAL" clId="{FB7CFF69-4E12-404D-BBA6-9FA30284264B}" dt="2020-10-07T08:34:16.758" v="28" actId="14100"/>
        <pc:sldMkLst>
          <pc:docMk/>
          <pc:sldMk cId="2326652334" sldId="349"/>
        </pc:sldMkLst>
        <pc:spChg chg="mod">
          <ac:chgData name="High Radka" userId="518bf1e1-4c2b-4377-bcde-8d3465f14ce8" providerId="ADAL" clId="{FB7CFF69-4E12-404D-BBA6-9FA30284264B}" dt="2020-10-07T08:34:04.536" v="24" actId="20577"/>
          <ac:spMkLst>
            <pc:docMk/>
            <pc:sldMk cId="2326652334" sldId="349"/>
            <ac:spMk id="2" creationId="{82B18AAD-7285-4E9A-B6DA-5F3A393E844F}"/>
          </ac:spMkLst>
        </pc:spChg>
        <pc:spChg chg="del">
          <ac:chgData name="High Radka" userId="518bf1e1-4c2b-4377-bcde-8d3465f14ce8" providerId="ADAL" clId="{FB7CFF69-4E12-404D-BBA6-9FA30284264B}" dt="2020-10-07T08:34:07.013" v="25"/>
          <ac:spMkLst>
            <pc:docMk/>
            <pc:sldMk cId="2326652334" sldId="349"/>
            <ac:spMk id="3" creationId="{36606C7C-E063-4123-A5EC-3D3E63D44E02}"/>
          </ac:spMkLst>
        </pc:spChg>
        <pc:picChg chg="add mod">
          <ac:chgData name="High Radka" userId="518bf1e1-4c2b-4377-bcde-8d3465f14ce8" providerId="ADAL" clId="{FB7CFF69-4E12-404D-BBA6-9FA30284264B}" dt="2020-10-07T08:34:16.758" v="28" actId="14100"/>
          <ac:picMkLst>
            <pc:docMk/>
            <pc:sldMk cId="2326652334" sldId="349"/>
            <ac:picMk id="4" creationId="{BE7A5124-843A-4BDD-BF85-E6C8702F39BC}"/>
          </ac:picMkLst>
        </pc:picChg>
      </pc:sldChg>
      <pc:sldChg chg="addSp delSp modSp add">
        <pc:chgData name="High Radka" userId="518bf1e1-4c2b-4377-bcde-8d3465f14ce8" providerId="ADAL" clId="{FB7CFF69-4E12-404D-BBA6-9FA30284264B}" dt="2020-10-07T08:35:43.757" v="35" actId="14100"/>
        <pc:sldMkLst>
          <pc:docMk/>
          <pc:sldMk cId="2610893476" sldId="350"/>
        </pc:sldMkLst>
        <pc:spChg chg="del">
          <ac:chgData name="High Radka" userId="518bf1e1-4c2b-4377-bcde-8d3465f14ce8" providerId="ADAL" clId="{FB7CFF69-4E12-404D-BBA6-9FA30284264B}" dt="2020-10-07T08:35:30.897" v="30"/>
          <ac:spMkLst>
            <pc:docMk/>
            <pc:sldMk cId="2610893476" sldId="350"/>
            <ac:spMk id="2" creationId="{54C35549-2D39-40D1-9D1C-B7DC2A9582E0}"/>
          </ac:spMkLst>
        </pc:spChg>
        <pc:spChg chg="del">
          <ac:chgData name="High Radka" userId="518bf1e1-4c2b-4377-bcde-8d3465f14ce8" providerId="ADAL" clId="{FB7CFF69-4E12-404D-BBA6-9FA30284264B}" dt="2020-10-07T08:35:30.897" v="30"/>
          <ac:spMkLst>
            <pc:docMk/>
            <pc:sldMk cId="2610893476" sldId="350"/>
            <ac:spMk id="3" creationId="{7A722D05-E932-4DD2-8DB7-72710DEAA1C3}"/>
          </ac:spMkLst>
        </pc:spChg>
        <pc:picChg chg="add mod">
          <ac:chgData name="High Radka" userId="518bf1e1-4c2b-4377-bcde-8d3465f14ce8" providerId="ADAL" clId="{FB7CFF69-4E12-404D-BBA6-9FA30284264B}" dt="2020-10-07T08:35:43.757" v="35" actId="14100"/>
          <ac:picMkLst>
            <pc:docMk/>
            <pc:sldMk cId="2610893476" sldId="350"/>
            <ac:picMk id="4" creationId="{6F17ADEF-1926-4738-BE30-685D0221924A}"/>
          </ac:picMkLst>
        </pc:picChg>
      </pc:sldChg>
      <pc:sldChg chg="addSp modSp add">
        <pc:chgData name="High Radka" userId="518bf1e1-4c2b-4377-bcde-8d3465f14ce8" providerId="ADAL" clId="{FB7CFF69-4E12-404D-BBA6-9FA30284264B}" dt="2020-10-07T08:36:40.564" v="45" actId="14100"/>
        <pc:sldMkLst>
          <pc:docMk/>
          <pc:sldMk cId="3613870295" sldId="351"/>
        </pc:sldMkLst>
        <pc:picChg chg="add mod">
          <ac:chgData name="High Radka" userId="518bf1e1-4c2b-4377-bcde-8d3465f14ce8" providerId="ADAL" clId="{FB7CFF69-4E12-404D-BBA6-9FA30284264B}" dt="2020-10-07T08:36:40.564" v="45" actId="14100"/>
          <ac:picMkLst>
            <pc:docMk/>
            <pc:sldMk cId="3613870295" sldId="351"/>
            <ac:picMk id="2" creationId="{516E1F1D-3A0D-4D7A-B31A-5D5B295822AE}"/>
          </ac:picMkLst>
        </pc:picChg>
      </pc:sldChg>
      <pc:sldChg chg="modSp add">
        <pc:chgData name="High Radka" userId="518bf1e1-4c2b-4377-bcde-8d3465f14ce8" providerId="ADAL" clId="{FB7CFF69-4E12-404D-BBA6-9FA30284264B}" dt="2020-10-07T08:59:50.978" v="54"/>
        <pc:sldMkLst>
          <pc:docMk/>
          <pc:sldMk cId="741463667" sldId="352"/>
        </pc:sldMkLst>
        <pc:spChg chg="mod">
          <ac:chgData name="High Radka" userId="518bf1e1-4c2b-4377-bcde-8d3465f14ce8" providerId="ADAL" clId="{FB7CFF69-4E12-404D-BBA6-9FA30284264B}" dt="2020-10-07T08:59:48.673" v="53" actId="20577"/>
          <ac:spMkLst>
            <pc:docMk/>
            <pc:sldMk cId="741463667" sldId="352"/>
            <ac:spMk id="2" creationId="{FD0E4AA1-352E-41A3-9803-868F01F3957B}"/>
          </ac:spMkLst>
        </pc:spChg>
        <pc:spChg chg="mod">
          <ac:chgData name="High Radka" userId="518bf1e1-4c2b-4377-bcde-8d3465f14ce8" providerId="ADAL" clId="{FB7CFF69-4E12-404D-BBA6-9FA30284264B}" dt="2020-10-07T08:59:50.978" v="54"/>
          <ac:spMkLst>
            <pc:docMk/>
            <pc:sldMk cId="741463667" sldId="352"/>
            <ac:spMk id="3" creationId="{B085E75F-4DD9-41C7-A13F-434D18FFB5B7}"/>
          </ac:spMkLst>
        </pc:spChg>
      </pc:sldChg>
      <pc:sldChg chg="addSp delSp modSp add ord">
        <pc:chgData name="High Radka" userId="518bf1e1-4c2b-4377-bcde-8d3465f14ce8" providerId="ADAL" clId="{FB7CFF69-4E12-404D-BBA6-9FA30284264B}" dt="2020-10-07T09:28:33.872" v="249" actId="404"/>
        <pc:sldMkLst>
          <pc:docMk/>
          <pc:sldMk cId="791774145" sldId="353"/>
        </pc:sldMkLst>
        <pc:spChg chg="del">
          <ac:chgData name="High Radka" userId="518bf1e1-4c2b-4377-bcde-8d3465f14ce8" providerId="ADAL" clId="{FB7CFF69-4E12-404D-BBA6-9FA30284264B}" dt="2020-10-07T09:00:36.331" v="56"/>
          <ac:spMkLst>
            <pc:docMk/>
            <pc:sldMk cId="791774145" sldId="353"/>
            <ac:spMk id="2" creationId="{BD144E34-0E80-4E9C-A121-B3F7DD05C8A0}"/>
          </ac:spMkLst>
        </pc:spChg>
        <pc:spChg chg="del">
          <ac:chgData name="High Radka" userId="518bf1e1-4c2b-4377-bcde-8d3465f14ce8" providerId="ADAL" clId="{FB7CFF69-4E12-404D-BBA6-9FA30284264B}" dt="2020-10-07T09:00:36.331" v="56"/>
          <ac:spMkLst>
            <pc:docMk/>
            <pc:sldMk cId="791774145" sldId="353"/>
            <ac:spMk id="3" creationId="{80A795E3-D85D-4483-B3E9-A71BF00F2B94}"/>
          </ac:spMkLst>
        </pc:spChg>
        <pc:spChg chg="add del mod">
          <ac:chgData name="High Radka" userId="518bf1e1-4c2b-4377-bcde-8d3465f14ce8" providerId="ADAL" clId="{FB7CFF69-4E12-404D-BBA6-9FA30284264B}" dt="2020-10-07T09:00:39.617" v="57"/>
          <ac:spMkLst>
            <pc:docMk/>
            <pc:sldMk cId="791774145" sldId="353"/>
            <ac:spMk id="4" creationId="{1E427283-1F70-4B89-B047-150044AEA1AC}"/>
          </ac:spMkLst>
        </pc:spChg>
        <pc:spChg chg="add del mod">
          <ac:chgData name="High Radka" userId="518bf1e1-4c2b-4377-bcde-8d3465f14ce8" providerId="ADAL" clId="{FB7CFF69-4E12-404D-BBA6-9FA30284264B}" dt="2020-10-07T09:00:39.617" v="57"/>
          <ac:spMkLst>
            <pc:docMk/>
            <pc:sldMk cId="791774145" sldId="353"/>
            <ac:spMk id="5" creationId="{0FD3815F-C3E4-4793-B697-537798C8449F}"/>
          </ac:spMkLst>
        </pc:spChg>
        <pc:spChg chg="add del mod">
          <ac:chgData name="High Radka" userId="518bf1e1-4c2b-4377-bcde-8d3465f14ce8" providerId="ADAL" clId="{FB7CFF69-4E12-404D-BBA6-9FA30284264B}" dt="2020-10-07T09:00:43.591" v="58"/>
          <ac:spMkLst>
            <pc:docMk/>
            <pc:sldMk cId="791774145" sldId="353"/>
            <ac:spMk id="6" creationId="{3487DB31-456E-489A-8D5A-02E992609713}"/>
          </ac:spMkLst>
        </pc:spChg>
        <pc:spChg chg="add del mod">
          <ac:chgData name="High Radka" userId="518bf1e1-4c2b-4377-bcde-8d3465f14ce8" providerId="ADAL" clId="{FB7CFF69-4E12-404D-BBA6-9FA30284264B}" dt="2020-10-07T09:00:43.591" v="58"/>
          <ac:spMkLst>
            <pc:docMk/>
            <pc:sldMk cId="791774145" sldId="353"/>
            <ac:spMk id="7" creationId="{71B219A9-355E-4CD4-9EF5-1E6887063B0D}"/>
          </ac:spMkLst>
        </pc:spChg>
        <pc:spChg chg="add del mod">
          <ac:chgData name="High Radka" userId="518bf1e1-4c2b-4377-bcde-8d3465f14ce8" providerId="ADAL" clId="{FB7CFF69-4E12-404D-BBA6-9FA30284264B}" dt="2020-10-07T09:00:47.458" v="59"/>
          <ac:spMkLst>
            <pc:docMk/>
            <pc:sldMk cId="791774145" sldId="353"/>
            <ac:spMk id="8" creationId="{0A029B75-B8E3-470C-93F1-59B171915FFF}"/>
          </ac:spMkLst>
        </pc:spChg>
        <pc:spChg chg="add del mod">
          <ac:chgData name="High Radka" userId="518bf1e1-4c2b-4377-bcde-8d3465f14ce8" providerId="ADAL" clId="{FB7CFF69-4E12-404D-BBA6-9FA30284264B}" dt="2020-10-07T09:00:47.458" v="59"/>
          <ac:spMkLst>
            <pc:docMk/>
            <pc:sldMk cId="791774145" sldId="353"/>
            <ac:spMk id="9" creationId="{43E85556-213F-4A96-9E32-C65518930C99}"/>
          </ac:spMkLst>
        </pc:spChg>
        <pc:spChg chg="add del mod">
          <ac:chgData name="High Radka" userId="518bf1e1-4c2b-4377-bcde-8d3465f14ce8" providerId="ADAL" clId="{FB7CFF69-4E12-404D-BBA6-9FA30284264B}" dt="2020-10-07T09:00:56.130" v="62" actId="478"/>
          <ac:spMkLst>
            <pc:docMk/>
            <pc:sldMk cId="791774145" sldId="353"/>
            <ac:spMk id="10" creationId="{275BAE69-5290-4D50-A2AA-87B66ED627FA}"/>
          </ac:spMkLst>
        </pc:spChg>
        <pc:spChg chg="add mod">
          <ac:chgData name="High Radka" userId="518bf1e1-4c2b-4377-bcde-8d3465f14ce8" providerId="ADAL" clId="{FB7CFF69-4E12-404D-BBA6-9FA30284264B}" dt="2020-10-07T09:28:33.872" v="249" actId="404"/>
          <ac:spMkLst>
            <pc:docMk/>
            <pc:sldMk cId="791774145" sldId="353"/>
            <ac:spMk id="11" creationId="{D3644C46-4028-42CE-BFB3-3A6F4D77DF4F}"/>
          </ac:spMkLst>
        </pc:spChg>
      </pc:sldChg>
      <pc:sldChg chg="modSp add">
        <pc:chgData name="High Radka" userId="518bf1e1-4c2b-4377-bcde-8d3465f14ce8" providerId="ADAL" clId="{FB7CFF69-4E12-404D-BBA6-9FA30284264B}" dt="2020-10-07T09:26:18.748" v="196" actId="14100"/>
        <pc:sldMkLst>
          <pc:docMk/>
          <pc:sldMk cId="105346551" sldId="354"/>
        </pc:sldMkLst>
        <pc:spChg chg="mod">
          <ac:chgData name="High Radka" userId="518bf1e1-4c2b-4377-bcde-8d3465f14ce8" providerId="ADAL" clId="{FB7CFF69-4E12-404D-BBA6-9FA30284264B}" dt="2020-10-07T09:22:47.749" v="161" actId="20577"/>
          <ac:spMkLst>
            <pc:docMk/>
            <pc:sldMk cId="105346551" sldId="354"/>
            <ac:spMk id="2" creationId="{BECA89E2-7522-4123-A2EB-05EC1CB5FF24}"/>
          </ac:spMkLst>
        </pc:spChg>
        <pc:spChg chg="mod">
          <ac:chgData name="High Radka" userId="518bf1e1-4c2b-4377-bcde-8d3465f14ce8" providerId="ADAL" clId="{FB7CFF69-4E12-404D-BBA6-9FA30284264B}" dt="2020-10-07T09:26:18.748" v="196" actId="14100"/>
          <ac:spMkLst>
            <pc:docMk/>
            <pc:sldMk cId="105346551" sldId="354"/>
            <ac:spMk id="6" creationId="{AFC47E81-1527-44DD-95A9-7EA89EDDE026}"/>
          </ac:spMkLst>
        </pc:spChg>
        <pc:spChg chg="mod">
          <ac:chgData name="High Radka" userId="518bf1e1-4c2b-4377-bcde-8d3465f14ce8" providerId="ADAL" clId="{FB7CFF69-4E12-404D-BBA6-9FA30284264B}" dt="2020-10-07T09:23:00.958" v="174" actId="20577"/>
          <ac:spMkLst>
            <pc:docMk/>
            <pc:sldMk cId="105346551" sldId="354"/>
            <ac:spMk id="7" creationId="{55F08E05-2657-4B8D-AE24-544BDCFAB549}"/>
          </ac:spMkLst>
        </pc:spChg>
      </pc:sldChg>
      <pc:sldChg chg="modSp add del">
        <pc:chgData name="High Radka" userId="518bf1e1-4c2b-4377-bcde-8d3465f14ce8" providerId="ADAL" clId="{FB7CFF69-4E12-404D-BBA6-9FA30284264B}" dt="2020-10-07T09:22:39.815" v="151" actId="2696"/>
        <pc:sldMkLst>
          <pc:docMk/>
          <pc:sldMk cId="2626470700" sldId="354"/>
        </pc:sldMkLst>
        <pc:spChg chg="mod">
          <ac:chgData name="High Radka" userId="518bf1e1-4c2b-4377-bcde-8d3465f14ce8" providerId="ADAL" clId="{FB7CFF69-4E12-404D-BBA6-9FA30284264B}" dt="2020-10-07T09:22:26.481" v="150" actId="20577"/>
          <ac:spMkLst>
            <pc:docMk/>
            <pc:sldMk cId="2626470700" sldId="354"/>
            <ac:spMk id="3" creationId="{F9A4387B-E2AC-47E8-9858-A0F9EF4A931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5C09B-AB47-418B-AB0E-4ACCD458C577}" type="doc">
      <dgm:prSet loTypeId="urn:microsoft.com/office/officeart/2005/8/layout/process1" loCatId="process" qsTypeId="urn:microsoft.com/office/officeart/2005/8/quickstyle/simple1" qsCatId="simple" csTypeId="urn:microsoft.com/office/officeart/2005/8/colors/accent3_5" csCatId="accent3" phldr="1"/>
      <dgm:spPr/>
    </dgm:pt>
    <dgm:pt modelId="{4BFF5FBE-B5F1-42ED-9C9B-8DDB5E81A35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CC"/>
        </a:solidFill>
        <a:ln w="19050"/>
      </dgm:spPr>
      <dgm:t>
        <a:bodyPr/>
        <a:lstStyle/>
        <a:p>
          <a:r>
            <a:rPr lang="cs-CZ" sz="1200" b="1" dirty="0"/>
            <a:t>Senzorická</a:t>
          </a:r>
          <a:r>
            <a:rPr lang="cs-CZ" sz="1400" b="1" dirty="0"/>
            <a:t> paměť</a:t>
          </a:r>
        </a:p>
      </dgm:t>
    </dgm:pt>
    <dgm:pt modelId="{C558774F-E755-4A2C-ABB2-AD662385B31A}" type="parTrans" cxnId="{E1E95302-F41F-4EEE-90C9-87C8C24D41AC}">
      <dgm:prSet/>
      <dgm:spPr/>
      <dgm:t>
        <a:bodyPr/>
        <a:lstStyle/>
        <a:p>
          <a:endParaRPr lang="cs-CZ"/>
        </a:p>
      </dgm:t>
    </dgm:pt>
    <dgm:pt modelId="{9AC3F772-6C4A-47FD-84F7-D361979F8BFF}" type="sibTrans" cxnId="{E1E95302-F41F-4EEE-90C9-87C8C24D41A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CC"/>
        </a:solidFill>
        <a:ln w="19050"/>
      </dgm:spPr>
      <dgm:t>
        <a:bodyPr/>
        <a:lstStyle/>
        <a:p>
          <a:endParaRPr lang="cs-CZ"/>
        </a:p>
      </dgm:t>
    </dgm:pt>
    <dgm:pt modelId="{9630D873-90F2-4AFB-A4FD-111825694F8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99"/>
        </a:solidFill>
        <a:ln w="19050"/>
      </dgm:spPr>
      <dgm:t>
        <a:bodyPr/>
        <a:lstStyle/>
        <a:p>
          <a:r>
            <a:rPr lang="cs-CZ" sz="1200" b="1" dirty="0"/>
            <a:t>Krátkodobá</a:t>
          </a:r>
          <a:r>
            <a:rPr lang="cs-CZ" sz="1400" b="1" dirty="0"/>
            <a:t> paměť</a:t>
          </a:r>
        </a:p>
      </dgm:t>
    </dgm:pt>
    <dgm:pt modelId="{C7FA99A4-FF25-45F3-BA4B-2E6429C511F6}" type="parTrans" cxnId="{DD4482AD-448A-42BD-8DF6-3502413D7EC9}">
      <dgm:prSet/>
      <dgm:spPr/>
      <dgm:t>
        <a:bodyPr/>
        <a:lstStyle/>
        <a:p>
          <a:endParaRPr lang="cs-CZ"/>
        </a:p>
      </dgm:t>
    </dgm:pt>
    <dgm:pt modelId="{10B5582D-9DDE-48DF-A52C-16C28051F1D8}" type="sibTrans" cxnId="{DD4482AD-448A-42BD-8DF6-3502413D7EC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66"/>
        </a:solidFill>
        <a:ln w="19050"/>
      </dgm:spPr>
      <dgm:t>
        <a:bodyPr/>
        <a:lstStyle/>
        <a:p>
          <a:endParaRPr lang="cs-CZ"/>
        </a:p>
      </dgm:t>
    </dgm:pt>
    <dgm:pt modelId="{2F6A75AA-ED14-480F-AFDA-A2E9B3E8D70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66"/>
        </a:solidFill>
        <a:ln w="19050"/>
      </dgm:spPr>
      <dgm:t>
        <a:bodyPr/>
        <a:lstStyle/>
        <a:p>
          <a:r>
            <a:rPr lang="cs-CZ" sz="1200" b="1">
              <a:ln w="12700"/>
            </a:rPr>
            <a:t>Dlouhodobá</a:t>
          </a:r>
          <a:r>
            <a:rPr lang="cs-CZ" sz="1400" b="1">
              <a:ln w="12700"/>
            </a:rPr>
            <a:t> paměť</a:t>
          </a:r>
        </a:p>
      </dgm:t>
    </dgm:pt>
    <dgm:pt modelId="{C3F8BEDD-588A-44B0-8ACC-1C61BBC09326}" type="parTrans" cxnId="{59380C8C-10AD-4A8F-BBE9-D61B0EB60798}">
      <dgm:prSet/>
      <dgm:spPr/>
      <dgm:t>
        <a:bodyPr/>
        <a:lstStyle/>
        <a:p>
          <a:endParaRPr lang="cs-CZ"/>
        </a:p>
      </dgm:t>
    </dgm:pt>
    <dgm:pt modelId="{3841A911-3C4E-4B02-9705-4289F970050A}" type="sibTrans" cxnId="{59380C8C-10AD-4A8F-BBE9-D61B0EB60798}">
      <dgm:prSet/>
      <dgm:spPr/>
      <dgm:t>
        <a:bodyPr/>
        <a:lstStyle/>
        <a:p>
          <a:endParaRPr lang="cs-CZ"/>
        </a:p>
      </dgm:t>
    </dgm:pt>
    <dgm:pt modelId="{68980B38-5AE9-4796-930C-1943B81D2707}" type="pres">
      <dgm:prSet presAssocID="{8DD5C09B-AB47-418B-AB0E-4ACCD458C577}" presName="Name0" presStyleCnt="0">
        <dgm:presLayoutVars>
          <dgm:dir/>
          <dgm:resizeHandles val="exact"/>
        </dgm:presLayoutVars>
      </dgm:prSet>
      <dgm:spPr/>
    </dgm:pt>
    <dgm:pt modelId="{16B3480A-D484-4189-BD0B-2F69C7F17EF3}" type="pres">
      <dgm:prSet presAssocID="{4BFF5FBE-B5F1-42ED-9C9B-8DDB5E81A35E}" presName="node" presStyleLbl="node1" presStyleIdx="0" presStyleCnt="3" custScaleY="57735">
        <dgm:presLayoutVars>
          <dgm:bulletEnabled val="1"/>
        </dgm:presLayoutVars>
      </dgm:prSet>
      <dgm:spPr/>
    </dgm:pt>
    <dgm:pt modelId="{74A86F63-2963-40D2-BAE0-4B686A3AA1AE}" type="pres">
      <dgm:prSet presAssocID="{9AC3F772-6C4A-47FD-84F7-D361979F8BFF}" presName="sibTrans" presStyleLbl="sibTrans2D1" presStyleIdx="0" presStyleCnt="2"/>
      <dgm:spPr/>
    </dgm:pt>
    <dgm:pt modelId="{3A2D7B65-16BD-4393-86DB-AAFF1FF4CB53}" type="pres">
      <dgm:prSet presAssocID="{9AC3F772-6C4A-47FD-84F7-D361979F8BFF}" presName="connectorText" presStyleLbl="sibTrans2D1" presStyleIdx="0" presStyleCnt="2"/>
      <dgm:spPr/>
    </dgm:pt>
    <dgm:pt modelId="{9EC74EC1-169D-475B-AFBE-CAA4CA2085B6}" type="pres">
      <dgm:prSet presAssocID="{9630D873-90F2-4AFB-A4FD-111825694F8F}" presName="node" presStyleLbl="node1" presStyleIdx="1" presStyleCnt="3" custScaleY="57735" custLinFactNeighborY="770">
        <dgm:presLayoutVars>
          <dgm:bulletEnabled val="1"/>
        </dgm:presLayoutVars>
      </dgm:prSet>
      <dgm:spPr/>
    </dgm:pt>
    <dgm:pt modelId="{5484A0B4-A0EC-4B22-BD05-8C7B35B2815C}" type="pres">
      <dgm:prSet presAssocID="{10B5582D-9DDE-48DF-A52C-16C28051F1D8}" presName="sibTrans" presStyleLbl="sibTrans2D1" presStyleIdx="1" presStyleCnt="2"/>
      <dgm:spPr/>
    </dgm:pt>
    <dgm:pt modelId="{A4C917AC-92BF-44D9-B62C-9FF49F58B13B}" type="pres">
      <dgm:prSet presAssocID="{10B5582D-9DDE-48DF-A52C-16C28051F1D8}" presName="connectorText" presStyleLbl="sibTrans2D1" presStyleIdx="1" presStyleCnt="2"/>
      <dgm:spPr/>
    </dgm:pt>
    <dgm:pt modelId="{89BA8169-FEBC-4F57-BCDD-6ABB032E8326}" type="pres">
      <dgm:prSet presAssocID="{2F6A75AA-ED14-480F-AFDA-A2E9B3E8D704}" presName="node" presStyleLbl="node1" presStyleIdx="2" presStyleCnt="3" custScaleY="57735">
        <dgm:presLayoutVars>
          <dgm:bulletEnabled val="1"/>
        </dgm:presLayoutVars>
      </dgm:prSet>
      <dgm:spPr/>
    </dgm:pt>
  </dgm:ptLst>
  <dgm:cxnLst>
    <dgm:cxn modelId="{E1E95302-F41F-4EEE-90C9-87C8C24D41AC}" srcId="{8DD5C09B-AB47-418B-AB0E-4ACCD458C577}" destId="{4BFF5FBE-B5F1-42ED-9C9B-8DDB5E81A35E}" srcOrd="0" destOrd="0" parTransId="{C558774F-E755-4A2C-ABB2-AD662385B31A}" sibTransId="{9AC3F772-6C4A-47FD-84F7-D361979F8BFF}"/>
    <dgm:cxn modelId="{AA7AD22C-23E4-479F-B804-0B81ECFB99B4}" type="presOf" srcId="{4BFF5FBE-B5F1-42ED-9C9B-8DDB5E81A35E}" destId="{16B3480A-D484-4189-BD0B-2F69C7F17EF3}" srcOrd="0" destOrd="0" presId="urn:microsoft.com/office/officeart/2005/8/layout/process1"/>
    <dgm:cxn modelId="{4B971743-05DA-42EA-B8C3-A9C98C893904}" type="presOf" srcId="{9630D873-90F2-4AFB-A4FD-111825694F8F}" destId="{9EC74EC1-169D-475B-AFBE-CAA4CA2085B6}" srcOrd="0" destOrd="0" presId="urn:microsoft.com/office/officeart/2005/8/layout/process1"/>
    <dgm:cxn modelId="{FD1CB544-3CCC-4E4E-864A-933D761C4FF3}" type="presOf" srcId="{9AC3F772-6C4A-47FD-84F7-D361979F8BFF}" destId="{3A2D7B65-16BD-4393-86DB-AAFF1FF4CB53}" srcOrd="1" destOrd="0" presId="urn:microsoft.com/office/officeart/2005/8/layout/process1"/>
    <dgm:cxn modelId="{9E11477B-18FF-41D6-B1BE-68A34C154410}" type="presOf" srcId="{10B5582D-9DDE-48DF-A52C-16C28051F1D8}" destId="{A4C917AC-92BF-44D9-B62C-9FF49F58B13B}" srcOrd="1" destOrd="0" presId="urn:microsoft.com/office/officeart/2005/8/layout/process1"/>
    <dgm:cxn modelId="{0E75CD89-6CF5-4EAA-AAD0-2FA0EFA30FD0}" type="presOf" srcId="{8DD5C09B-AB47-418B-AB0E-4ACCD458C577}" destId="{68980B38-5AE9-4796-930C-1943B81D2707}" srcOrd="0" destOrd="0" presId="urn:microsoft.com/office/officeart/2005/8/layout/process1"/>
    <dgm:cxn modelId="{59380C8C-10AD-4A8F-BBE9-D61B0EB60798}" srcId="{8DD5C09B-AB47-418B-AB0E-4ACCD458C577}" destId="{2F6A75AA-ED14-480F-AFDA-A2E9B3E8D704}" srcOrd="2" destOrd="0" parTransId="{C3F8BEDD-588A-44B0-8ACC-1C61BBC09326}" sibTransId="{3841A911-3C4E-4B02-9705-4289F970050A}"/>
    <dgm:cxn modelId="{6EF713A0-9F12-466B-844A-45C908A1C970}" type="presOf" srcId="{10B5582D-9DDE-48DF-A52C-16C28051F1D8}" destId="{5484A0B4-A0EC-4B22-BD05-8C7B35B2815C}" srcOrd="0" destOrd="0" presId="urn:microsoft.com/office/officeart/2005/8/layout/process1"/>
    <dgm:cxn modelId="{452C9DAA-0424-42AB-93E0-4C28753FB39F}" type="presOf" srcId="{9AC3F772-6C4A-47FD-84F7-D361979F8BFF}" destId="{74A86F63-2963-40D2-BAE0-4B686A3AA1AE}" srcOrd="0" destOrd="0" presId="urn:microsoft.com/office/officeart/2005/8/layout/process1"/>
    <dgm:cxn modelId="{DD4482AD-448A-42BD-8DF6-3502413D7EC9}" srcId="{8DD5C09B-AB47-418B-AB0E-4ACCD458C577}" destId="{9630D873-90F2-4AFB-A4FD-111825694F8F}" srcOrd="1" destOrd="0" parTransId="{C7FA99A4-FF25-45F3-BA4B-2E6429C511F6}" sibTransId="{10B5582D-9DDE-48DF-A52C-16C28051F1D8}"/>
    <dgm:cxn modelId="{D7A3B3F3-EF56-4A47-A12E-64F1ABF847B8}" type="presOf" srcId="{2F6A75AA-ED14-480F-AFDA-A2E9B3E8D704}" destId="{89BA8169-FEBC-4F57-BCDD-6ABB032E8326}" srcOrd="0" destOrd="0" presId="urn:microsoft.com/office/officeart/2005/8/layout/process1"/>
    <dgm:cxn modelId="{DDD60AEA-2F71-4F9B-8A34-4F32A1B2D42A}" type="presParOf" srcId="{68980B38-5AE9-4796-930C-1943B81D2707}" destId="{16B3480A-D484-4189-BD0B-2F69C7F17EF3}" srcOrd="0" destOrd="0" presId="urn:microsoft.com/office/officeart/2005/8/layout/process1"/>
    <dgm:cxn modelId="{32595EEB-DD79-4D58-B811-05CA6DFBCFBE}" type="presParOf" srcId="{68980B38-5AE9-4796-930C-1943B81D2707}" destId="{74A86F63-2963-40D2-BAE0-4B686A3AA1AE}" srcOrd="1" destOrd="0" presId="urn:microsoft.com/office/officeart/2005/8/layout/process1"/>
    <dgm:cxn modelId="{102854EA-C966-40BD-BA2E-FEAE0A7B0248}" type="presParOf" srcId="{74A86F63-2963-40D2-BAE0-4B686A3AA1AE}" destId="{3A2D7B65-16BD-4393-86DB-AAFF1FF4CB53}" srcOrd="0" destOrd="0" presId="urn:microsoft.com/office/officeart/2005/8/layout/process1"/>
    <dgm:cxn modelId="{1ACDE9B2-AFBF-436B-899E-581671E024DB}" type="presParOf" srcId="{68980B38-5AE9-4796-930C-1943B81D2707}" destId="{9EC74EC1-169D-475B-AFBE-CAA4CA2085B6}" srcOrd="2" destOrd="0" presId="urn:microsoft.com/office/officeart/2005/8/layout/process1"/>
    <dgm:cxn modelId="{78226754-2A5F-4264-8670-9451F60B3705}" type="presParOf" srcId="{68980B38-5AE9-4796-930C-1943B81D2707}" destId="{5484A0B4-A0EC-4B22-BD05-8C7B35B2815C}" srcOrd="3" destOrd="0" presId="urn:microsoft.com/office/officeart/2005/8/layout/process1"/>
    <dgm:cxn modelId="{CA2E1896-6468-4372-91D1-277CF1EE8A03}" type="presParOf" srcId="{5484A0B4-A0EC-4B22-BD05-8C7B35B2815C}" destId="{A4C917AC-92BF-44D9-B62C-9FF49F58B13B}" srcOrd="0" destOrd="0" presId="urn:microsoft.com/office/officeart/2005/8/layout/process1"/>
    <dgm:cxn modelId="{B451D6F3-4A76-4A6E-AE80-DE2F0C3E533C}" type="presParOf" srcId="{68980B38-5AE9-4796-930C-1943B81D2707}" destId="{89BA8169-FEBC-4F57-BCDD-6ABB032E832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3480A-D484-4189-BD0B-2F69C7F17EF3}">
      <dsp:nvSpPr>
        <dsp:cNvPr id="0" name=""/>
        <dsp:cNvSpPr/>
      </dsp:nvSpPr>
      <dsp:spPr>
        <a:xfrm>
          <a:off x="7214" y="1642717"/>
          <a:ext cx="2156442" cy="747013"/>
        </a:xfrm>
        <a:prstGeom prst="roundRect">
          <a:avLst>
            <a:gd name="adj" fmla="val 10000"/>
          </a:avLst>
        </a:prstGeom>
        <a:solidFill>
          <a:srgbClr val="FFFFCC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Senzorická</a:t>
          </a:r>
          <a:r>
            <a:rPr lang="cs-CZ" sz="1400" b="1" kern="1200" dirty="0"/>
            <a:t> paměť</a:t>
          </a:r>
        </a:p>
      </dsp:txBody>
      <dsp:txXfrm>
        <a:off x="29093" y="1664596"/>
        <a:ext cx="2112684" cy="703255"/>
      </dsp:txXfrm>
    </dsp:sp>
    <dsp:sp modelId="{74A86F63-2963-40D2-BAE0-4B686A3AA1AE}">
      <dsp:nvSpPr>
        <dsp:cNvPr id="0" name=""/>
        <dsp:cNvSpPr/>
      </dsp:nvSpPr>
      <dsp:spPr>
        <a:xfrm rot="11345">
          <a:off x="2379300" y="1753849"/>
          <a:ext cx="457168" cy="534797"/>
        </a:xfrm>
        <a:prstGeom prst="rightArrow">
          <a:avLst>
            <a:gd name="adj1" fmla="val 60000"/>
            <a:gd name="adj2" fmla="val 50000"/>
          </a:avLst>
        </a:prstGeom>
        <a:solidFill>
          <a:srgbClr val="FFFFCC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/>
        </a:p>
      </dsp:txBody>
      <dsp:txXfrm>
        <a:off x="2379300" y="1860582"/>
        <a:ext cx="320018" cy="320879"/>
      </dsp:txXfrm>
    </dsp:sp>
    <dsp:sp modelId="{9EC74EC1-169D-475B-AFBE-CAA4CA2085B6}">
      <dsp:nvSpPr>
        <dsp:cNvPr id="0" name=""/>
        <dsp:cNvSpPr/>
      </dsp:nvSpPr>
      <dsp:spPr>
        <a:xfrm>
          <a:off x="3026234" y="1652680"/>
          <a:ext cx="2156442" cy="747013"/>
        </a:xfrm>
        <a:prstGeom prst="roundRect">
          <a:avLst>
            <a:gd name="adj" fmla="val 10000"/>
          </a:avLst>
        </a:prstGeom>
        <a:solidFill>
          <a:srgbClr val="FFFF99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Krátkodobá</a:t>
          </a:r>
          <a:r>
            <a:rPr lang="cs-CZ" sz="1400" b="1" kern="1200" dirty="0"/>
            <a:t> paměť</a:t>
          </a:r>
        </a:p>
      </dsp:txBody>
      <dsp:txXfrm>
        <a:off x="3048113" y="1674559"/>
        <a:ext cx="2112684" cy="703255"/>
      </dsp:txXfrm>
    </dsp:sp>
    <dsp:sp modelId="{5484A0B4-A0EC-4B22-BD05-8C7B35B2815C}">
      <dsp:nvSpPr>
        <dsp:cNvPr id="0" name=""/>
        <dsp:cNvSpPr/>
      </dsp:nvSpPr>
      <dsp:spPr>
        <a:xfrm rot="21588655">
          <a:off x="5398320" y="1753763"/>
          <a:ext cx="457168" cy="534797"/>
        </a:xfrm>
        <a:prstGeom prst="rightArrow">
          <a:avLst>
            <a:gd name="adj1" fmla="val 60000"/>
            <a:gd name="adj2" fmla="val 50000"/>
          </a:avLst>
        </a:prstGeom>
        <a:solidFill>
          <a:srgbClr val="FFFF66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/>
        </a:p>
      </dsp:txBody>
      <dsp:txXfrm>
        <a:off x="5398320" y="1860948"/>
        <a:ext cx="320018" cy="320879"/>
      </dsp:txXfrm>
    </dsp:sp>
    <dsp:sp modelId="{89BA8169-FEBC-4F57-BCDD-6ABB032E8326}">
      <dsp:nvSpPr>
        <dsp:cNvPr id="0" name=""/>
        <dsp:cNvSpPr/>
      </dsp:nvSpPr>
      <dsp:spPr>
        <a:xfrm>
          <a:off x="6045254" y="1642717"/>
          <a:ext cx="2156442" cy="747013"/>
        </a:xfrm>
        <a:prstGeom prst="roundRect">
          <a:avLst>
            <a:gd name="adj" fmla="val 10000"/>
          </a:avLst>
        </a:prstGeom>
        <a:solidFill>
          <a:srgbClr val="FFFF66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>
              <a:ln w="12700"/>
            </a:rPr>
            <a:t>Dlouhodobá</a:t>
          </a:r>
          <a:r>
            <a:rPr lang="cs-CZ" sz="1400" b="1" kern="1200">
              <a:ln w="12700"/>
            </a:rPr>
            <a:t> paměť</a:t>
          </a:r>
        </a:p>
      </dsp:txBody>
      <dsp:txXfrm>
        <a:off x="6067133" y="1664596"/>
        <a:ext cx="2112684" cy="703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D634A-9794-4652-8E2D-D63AEB00967C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25A23-7C80-4824-A882-097FFC985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84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7694A7-44F8-494B-A78C-AD262A8BEFEF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19256" cy="4571999"/>
          </a:xfrm>
        </p:spPr>
        <p:txBody>
          <a:bodyPr/>
          <a:lstStyle/>
          <a:p>
            <a:r>
              <a:rPr lang="cs-CZ" sz="6000" dirty="0"/>
              <a:t>Informačně-procesní teorie učení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Základy psychologie</a:t>
            </a:r>
          </a:p>
          <a:p>
            <a:r>
              <a:rPr lang="cs-CZ" sz="1200" dirty="0"/>
              <a:t>Radka High</a:t>
            </a:r>
          </a:p>
        </p:txBody>
      </p:sp>
    </p:spTree>
    <p:extLst>
      <p:ext uri="{BB962C8B-B14F-4D97-AF65-F5344CB8AC3E}">
        <p14:creationId xmlns:p14="http://schemas.microsoft.com/office/powerpoint/2010/main" val="256946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02" y="1700808"/>
            <a:ext cx="3079700" cy="258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31976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35696" y="5157192"/>
            <a:ext cx="511256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Opakování je matka moudrosti.</a:t>
            </a:r>
          </a:p>
        </p:txBody>
      </p:sp>
    </p:spTree>
    <p:extLst>
      <p:ext uri="{BB962C8B-B14F-4D97-AF65-F5344CB8AC3E}">
        <p14:creationId xmlns:p14="http://schemas.microsoft.com/office/powerpoint/2010/main" val="292453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6" t="27837" r="48338" b="16234"/>
          <a:stretch/>
        </p:blipFill>
        <p:spPr bwMode="auto">
          <a:xfrm>
            <a:off x="789998" y="476673"/>
            <a:ext cx="6957317" cy="583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471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656B5-3F5A-4EC6-BDA7-DFAB5F507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paměť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042209-9BC7-42FC-8989-637088DAD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komplex kognitivních procesů, které zajišťují ukládání přijatých informací a jejich zpětné vybavení do vědomí (ev. jejich nevědomé využití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8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744" y="381000"/>
            <a:ext cx="8208912" cy="1371600"/>
          </a:xfrm>
        </p:spPr>
        <p:txBody>
          <a:bodyPr>
            <a:normAutofit fontScale="90000"/>
          </a:bodyPr>
          <a:lstStyle/>
          <a:p>
            <a:r>
              <a:rPr lang="cs-CZ" dirty="0"/>
              <a:t>Druhy paměti z hlediska délky uchování informace v paměti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Atkinson a </a:t>
            </a:r>
            <a:r>
              <a:rPr lang="cs-CZ" dirty="0" err="1"/>
              <a:t>Schiffrin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Tento model již překonán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11560" y="1628800"/>
          <a:ext cx="820891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836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Krátkodobá paměť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Pracovní paměť</a:t>
            </a:r>
          </a:p>
          <a:p>
            <a:r>
              <a:rPr lang="cs-CZ" dirty="0"/>
              <a:t>Krátkodobé podržení informací různých smyslových modalit</a:t>
            </a:r>
          </a:p>
          <a:p>
            <a:r>
              <a:rPr lang="cs-CZ" dirty="0"/>
              <a:t>Rychlost rozpadu 15-30 s</a:t>
            </a:r>
          </a:p>
          <a:p>
            <a:endParaRPr lang="cs-CZ" dirty="0"/>
          </a:p>
          <a:p>
            <a:r>
              <a:rPr lang="cs-CZ" dirty="0" err="1"/>
              <a:t>Rehearsal</a:t>
            </a:r>
            <a:r>
              <a:rPr lang="cs-CZ" dirty="0"/>
              <a:t> (opakování)</a:t>
            </a:r>
          </a:p>
        </p:txBody>
      </p:sp>
    </p:spTree>
    <p:extLst>
      <p:ext uri="{BB962C8B-B14F-4D97-AF65-F5344CB8AC3E}">
        <p14:creationId xmlns:p14="http://schemas.microsoft.com/office/powerpoint/2010/main" val="439953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Kapacita krátkodobé paměti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Zapamatujte si co nejvíce čísel:</a:t>
            </a:r>
          </a:p>
        </p:txBody>
      </p:sp>
    </p:spTree>
    <p:extLst>
      <p:ext uri="{BB962C8B-B14F-4D97-AF65-F5344CB8AC3E}">
        <p14:creationId xmlns:p14="http://schemas.microsoft.com/office/powerpoint/2010/main" val="2013405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lvl="1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endParaRPr lang="cs-CZ" sz="5400" dirty="0"/>
          </a:p>
          <a:p>
            <a:pPr marL="68580" lvl="1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endParaRPr lang="cs-CZ" sz="5400" dirty="0"/>
          </a:p>
          <a:p>
            <a:pPr marL="68580" lvl="1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cs-CZ" sz="5400" dirty="0"/>
              <a:t>1492191817761989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1866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lvl="1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endParaRPr lang="cs-CZ" sz="5400" dirty="0"/>
          </a:p>
          <a:p>
            <a:pPr marL="68580" lvl="1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endParaRPr lang="cs-CZ" sz="5400" dirty="0"/>
          </a:p>
          <a:p>
            <a:pPr marL="68580" lvl="1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cs-CZ" sz="5400" dirty="0">
                <a:solidFill>
                  <a:srgbClr val="FF0000"/>
                </a:solidFill>
              </a:rPr>
              <a:t>1492</a:t>
            </a:r>
            <a:r>
              <a:rPr lang="cs-CZ" sz="5400" dirty="0"/>
              <a:t>1918</a:t>
            </a:r>
            <a:r>
              <a:rPr lang="cs-CZ" sz="5400" dirty="0">
                <a:solidFill>
                  <a:srgbClr val="0070C0"/>
                </a:solidFill>
              </a:rPr>
              <a:t>1776</a:t>
            </a:r>
            <a:r>
              <a:rPr lang="cs-CZ" sz="5400" dirty="0">
                <a:solidFill>
                  <a:srgbClr val="00B050"/>
                </a:solidFill>
              </a:rPr>
              <a:t>1989</a:t>
            </a:r>
            <a:r>
              <a:rPr lang="cs-CZ" sz="54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7243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Kapacita krátkodobé paměti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Millerovo (magické) číslo </a:t>
            </a:r>
            <a:r>
              <a:rPr lang="cs-CZ" sz="4800" dirty="0">
                <a:solidFill>
                  <a:schemeClr val="tx2"/>
                </a:solidFill>
              </a:rPr>
              <a:t>7</a:t>
            </a:r>
            <a:r>
              <a:rPr lang="cs-CZ" dirty="0"/>
              <a:t>+-2</a:t>
            </a:r>
          </a:p>
        </p:txBody>
      </p:sp>
    </p:spTree>
    <p:extLst>
      <p:ext uri="{BB962C8B-B14F-4D97-AF65-F5344CB8AC3E}">
        <p14:creationId xmlns:p14="http://schemas.microsoft.com/office/powerpoint/2010/main" val="1350649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zvýšit kapacitu krátkodobé paměti?</a:t>
            </a:r>
          </a:p>
        </p:txBody>
      </p:sp>
    </p:spTree>
    <p:extLst>
      <p:ext uri="{BB962C8B-B14F-4D97-AF65-F5344CB8AC3E}">
        <p14:creationId xmlns:p14="http://schemas.microsoft.com/office/powerpoint/2010/main" val="285553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52CE62-3E44-4ACA-882B-31122693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dnešním webináři…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D0F3CD-C829-4CB2-93FD-B4C0EE577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 dnešní přednášce budete: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rozumět informačně procesní a kognitivní teorii učení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schopni identifikovat strategie napomáhající </a:t>
            </a:r>
            <a:r>
              <a:rPr lang="cs-CZ"/>
              <a:t>k zachycení a </a:t>
            </a:r>
            <a:r>
              <a:rPr lang="cs-CZ" dirty="0"/>
              <a:t>udržení pozornosti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schopni používat strategie vedoucí k lepšímu zapamatování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811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Kapacita krátkodobé paměti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Zapamatujte si co nejvíce následujících slov:</a:t>
            </a:r>
          </a:p>
        </p:txBody>
      </p:sp>
    </p:spTree>
    <p:extLst>
      <p:ext uri="{BB962C8B-B14F-4D97-AF65-F5344CB8AC3E}">
        <p14:creationId xmlns:p14="http://schemas.microsoft.com/office/powerpoint/2010/main" val="1289203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sz="2800" dirty="0"/>
              <a:t>orangutan, pes, štika, kočka, šimpanz, žirafa, křeček, kapr, losos, lev, zebra, makak, žralok, morče, fretka, pstruh</a:t>
            </a:r>
          </a:p>
        </p:txBody>
      </p:sp>
    </p:spTree>
    <p:extLst>
      <p:ext uri="{BB962C8B-B14F-4D97-AF65-F5344CB8AC3E}">
        <p14:creationId xmlns:p14="http://schemas.microsoft.com/office/powerpoint/2010/main" val="3492953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zvýšit kapacitu krátkodobé paměti?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Jaký byl Váš postup zapamatování si slov?</a:t>
            </a:r>
          </a:p>
        </p:txBody>
      </p:sp>
    </p:spTree>
    <p:extLst>
      <p:ext uri="{BB962C8B-B14F-4D97-AF65-F5344CB8AC3E}">
        <p14:creationId xmlns:p14="http://schemas.microsoft.com/office/powerpoint/2010/main" val="3402101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zvýšit kapacitu krátkodobé paměti?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Rozšíření shlukováním (</a:t>
            </a:r>
            <a:r>
              <a:rPr lang="cs-CZ" dirty="0" err="1"/>
              <a:t>chunks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Jaké shluky jste použili?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64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A89E2-7522-4123-A2EB-05EC1CB5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 </a:t>
            </a:r>
            <a:r>
              <a:rPr lang="cs-CZ" dirty="0" err="1"/>
              <a:t>efektty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CF24E1-7728-49C6-8700-D453A8009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7C7F6CFE-327E-4AC8-ADDA-890005F601FC}"/>
              </a:ext>
            </a:extLst>
          </p:cNvPr>
          <p:cNvSpPr/>
          <p:nvPr/>
        </p:nvSpPr>
        <p:spPr>
          <a:xfrm>
            <a:off x="1403648" y="2924944"/>
            <a:ext cx="2592288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2B1BCCD6-F9BB-4A51-90B9-4C75FFE61D49}"/>
              </a:ext>
            </a:extLst>
          </p:cNvPr>
          <p:cNvSpPr/>
          <p:nvPr/>
        </p:nvSpPr>
        <p:spPr>
          <a:xfrm>
            <a:off x="4355976" y="2924944"/>
            <a:ext cx="2592288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FC47E81-1527-44DD-95A9-7EA89EDDE026}"/>
              </a:ext>
            </a:extLst>
          </p:cNvPr>
          <p:cNvSpPr txBox="1"/>
          <p:nvPr/>
        </p:nvSpPr>
        <p:spPr>
          <a:xfrm>
            <a:off x="2123728" y="30596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primárnosti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5F08E05-2657-4B8D-AE24-544BDCFAB549}"/>
              </a:ext>
            </a:extLst>
          </p:cNvPr>
          <p:cNvSpPr txBox="1"/>
          <p:nvPr/>
        </p:nvSpPr>
        <p:spPr>
          <a:xfrm>
            <a:off x="5158408" y="3106705"/>
            <a:ext cx="186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novosti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6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Nutnost opakování – v průběhu hodiny</a:t>
            </a:r>
          </a:p>
          <a:p>
            <a:pPr lvl="1"/>
            <a:r>
              <a:rPr lang="cs-CZ" dirty="0"/>
              <a:t>Méně je někdy více!</a:t>
            </a:r>
          </a:p>
          <a:p>
            <a:endParaRPr lang="cs-CZ" dirty="0"/>
          </a:p>
          <a:p>
            <a:r>
              <a:rPr lang="cs-CZ" dirty="0"/>
              <a:t>Navázání na vstupní informace</a:t>
            </a:r>
          </a:p>
          <a:p>
            <a:endParaRPr lang="cs-CZ" dirty="0"/>
          </a:p>
          <a:p>
            <a:r>
              <a:rPr lang="cs-CZ" dirty="0"/>
              <a:t>Mayer (2001) přednáška o bouřce – jednodušší přednáška byla efektivnější</a:t>
            </a:r>
          </a:p>
        </p:txBody>
      </p:sp>
    </p:spTree>
    <p:extLst>
      <p:ext uri="{BB962C8B-B14F-4D97-AF65-F5344CB8AC3E}">
        <p14:creationId xmlns:p14="http://schemas.microsoft.com/office/powerpoint/2010/main" val="416658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3C2056-0A9C-4EF4-B992-E8EB9A60C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120CD91-BF45-443B-953A-199252B5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</p:spPr>
        <p:txBody>
          <a:bodyPr/>
          <a:lstStyle/>
          <a:p>
            <a:r>
              <a:rPr lang="cs-CZ" dirty="0"/>
              <a:t>Vstupní informace - příklad</a:t>
            </a:r>
          </a:p>
        </p:txBody>
      </p:sp>
    </p:spTree>
    <p:extLst>
      <p:ext uri="{BB962C8B-B14F-4D97-AF65-F5344CB8AC3E}">
        <p14:creationId xmlns:p14="http://schemas.microsoft.com/office/powerpoint/2010/main" val="1789291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3628" y="188640"/>
            <a:ext cx="6285175" cy="650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83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Dlouhodobá paměť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Uchovává informace na velmi dlouhou dobu, některé i </a:t>
            </a:r>
            <a:r>
              <a:rPr lang="cs-CZ" b="1" dirty="0"/>
              <a:t>trvale</a:t>
            </a:r>
          </a:p>
          <a:p>
            <a:r>
              <a:rPr lang="cs-CZ" dirty="0"/>
              <a:t>Ukládání informací díky </a:t>
            </a:r>
            <a:r>
              <a:rPr lang="cs-CZ" dirty="0" err="1"/>
              <a:t>konsilidaci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Čím hlouběji nebo důmyslněji člověk zakóduje význam, tím lépe si informaci zapamatuje</a:t>
            </a:r>
          </a:p>
          <a:p>
            <a:pPr lvl="1"/>
            <a:r>
              <a:rPr lang="cs-CZ" dirty="0"/>
              <a:t>Př. poloměr zemské osy 6378 km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330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Dlouhodobá paměť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Implicitní paměť</a:t>
            </a:r>
          </a:p>
          <a:p>
            <a:r>
              <a:rPr lang="cs-CZ" dirty="0"/>
              <a:t>Explicitní paměť</a:t>
            </a:r>
          </a:p>
          <a:p>
            <a:pPr lvl="1"/>
            <a:r>
              <a:rPr lang="cs-CZ" dirty="0"/>
              <a:t>epizodická paměť </a:t>
            </a:r>
          </a:p>
          <a:p>
            <a:pPr lvl="1"/>
            <a:r>
              <a:rPr lang="cs-CZ" dirty="0"/>
              <a:t>sémantická paměť </a:t>
            </a:r>
          </a:p>
        </p:txBody>
      </p:sp>
    </p:spTree>
    <p:extLst>
      <p:ext uri="{BB962C8B-B14F-4D97-AF65-F5344CB8AC3E}">
        <p14:creationId xmlns:p14="http://schemas.microsoft.com/office/powerpoint/2010/main" val="96287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E4AA1-352E-41A3-9803-868F01F39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Vnímání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85E75F-4DD9-41C7-A13F-434D18FF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psychických procesů, jejichž prostřednictvím jsou přijímány a organizovány smyslové podněty z vnějšího i z vnitřního prostředí - z vlastní mysli a těla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63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zvýšit kapacitu dlouhodobé paměti?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Koncepty (teorie) x jména</a:t>
            </a:r>
          </a:p>
          <a:p>
            <a:endParaRPr lang="cs-CZ" dirty="0"/>
          </a:p>
          <a:p>
            <a:r>
              <a:rPr lang="cs-CZ" dirty="0"/>
              <a:t>Křivka zapomínání</a:t>
            </a:r>
          </a:p>
          <a:p>
            <a:endParaRPr lang="cs-CZ" dirty="0"/>
          </a:p>
          <a:p>
            <a:r>
              <a:rPr lang="cs-CZ" dirty="0"/>
              <a:t>Aktivní vyučování!</a:t>
            </a:r>
          </a:p>
          <a:p>
            <a:endParaRPr lang="cs-CZ" dirty="0"/>
          </a:p>
          <a:p>
            <a:r>
              <a:rPr lang="cs-CZ" dirty="0"/>
              <a:t>Teorie </a:t>
            </a:r>
            <a:r>
              <a:rPr lang="cs-CZ"/>
              <a:t>duálního kódování</a:t>
            </a:r>
          </a:p>
        </p:txBody>
      </p:sp>
    </p:spTree>
    <p:extLst>
      <p:ext uri="{BB962C8B-B14F-4D97-AF65-F5344CB8AC3E}">
        <p14:creationId xmlns:p14="http://schemas.microsoft.com/office/powerpoint/2010/main" val="1638099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Křivka zapomínání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7"/>
            <a:ext cx="5303961" cy="52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397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B18AAD-7285-4E9A-B6DA-5F3A393E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duálního kódování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E7A5124-843A-4BDD-BF85-E6C8702F39B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704856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652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F17ADEF-1926-4738-BE30-685D022192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704856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893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16E1F1D-3A0D-4D7A-B31A-5D5B295822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24936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870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teď?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68580" indent="0" algn="ctr">
              <a:buNone/>
            </a:pPr>
            <a:r>
              <a:rPr lang="cs-CZ" dirty="0"/>
              <a:t>…Opakování…</a:t>
            </a:r>
          </a:p>
        </p:txBody>
      </p:sp>
    </p:spTree>
    <p:extLst>
      <p:ext uri="{BB962C8B-B14F-4D97-AF65-F5344CB8AC3E}">
        <p14:creationId xmlns:p14="http://schemas.microsoft.com/office/powerpoint/2010/main" val="1571835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B5302-8E01-4969-8E60-D632B988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Shnrutí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6393FB-8933-4F12-B1B9-30D8D03C0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shrnujeme?</a:t>
            </a:r>
          </a:p>
          <a:p>
            <a:endParaRPr lang="cs-CZ" dirty="0"/>
          </a:p>
          <a:p>
            <a:r>
              <a:rPr lang="cs-CZ" dirty="0"/>
              <a:t>Jak shrnujeme?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0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9A1E9-9264-4779-AF85-DAF72FE1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Vnímání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5D74EF-19B6-4405-92A6-DDCD6E41E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2AE947D-0F4D-42EF-B739-CB9657A0D7D6}"/>
              </a:ext>
            </a:extLst>
          </p:cNvPr>
          <p:cNvPicPr>
            <a:picLocks noGrp="1"/>
          </p:cNvPicPr>
          <p:nvPr/>
        </p:nvPicPr>
        <p:blipFill rotWithShape="1">
          <a:blip r:embed="rId2" cstate="print"/>
          <a:srcRect l="20846" t="30588" r="23680" b="20544"/>
          <a:stretch/>
        </p:blipFill>
        <p:spPr bwMode="auto">
          <a:xfrm>
            <a:off x="457200" y="1638618"/>
            <a:ext cx="8229600" cy="4077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910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1DF67D5-CDDF-4F92-8A09-8C12D03580CA}"/>
              </a:ext>
            </a:extLst>
          </p:cNvPr>
          <p:cNvPicPr>
            <a:picLocks noGrp="1"/>
          </p:cNvPicPr>
          <p:nvPr/>
        </p:nvPicPr>
        <p:blipFill rotWithShape="1">
          <a:blip r:embed="rId2" cstate="print"/>
          <a:srcRect l="22004" t="34412" r="48712" b="8235"/>
          <a:stretch/>
        </p:blipFill>
        <p:spPr bwMode="auto">
          <a:xfrm>
            <a:off x="2195736" y="476672"/>
            <a:ext cx="4968552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318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68899A-42FC-4169-931F-EDE138D8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Pozornost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4A112A-7C83-45F1-8715-53CB808C8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kognitivní proces, který nám umožňuje zaměřovat  mysl (vnímání, představivost, myšlení) pouze na omezené množství informací a opomíjet  ostatní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A89E2-7522-4123-A2EB-05EC1CB5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pozornosti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CF24E1-7728-49C6-8700-D453A8009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7C7F6CFE-327E-4AC8-ADDA-890005F601FC}"/>
              </a:ext>
            </a:extLst>
          </p:cNvPr>
          <p:cNvSpPr/>
          <p:nvPr/>
        </p:nvSpPr>
        <p:spPr>
          <a:xfrm>
            <a:off x="1403648" y="2924944"/>
            <a:ext cx="2592288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2B1BCCD6-F9BB-4A51-90B9-4C75FFE61D49}"/>
              </a:ext>
            </a:extLst>
          </p:cNvPr>
          <p:cNvSpPr/>
          <p:nvPr/>
        </p:nvSpPr>
        <p:spPr>
          <a:xfrm>
            <a:off x="4355976" y="2924944"/>
            <a:ext cx="2592288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FC47E81-1527-44DD-95A9-7EA89EDDE026}"/>
              </a:ext>
            </a:extLst>
          </p:cNvPr>
          <p:cNvSpPr txBox="1"/>
          <p:nvPr/>
        </p:nvSpPr>
        <p:spPr>
          <a:xfrm>
            <a:off x="2216389" y="30596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vnitřní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5F08E05-2657-4B8D-AE24-544BDCFAB549}"/>
              </a:ext>
            </a:extLst>
          </p:cNvPr>
          <p:cNvSpPr txBox="1"/>
          <p:nvPr/>
        </p:nvSpPr>
        <p:spPr>
          <a:xfrm>
            <a:off x="5158408" y="3106705"/>
            <a:ext cx="186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vnější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4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75D63-C331-4F45-8CCA-691DC40E6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získat pozornost žáků?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76FD2E-89CC-465F-B00B-4C4B2C1F2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06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41282"/>
            <a:ext cx="5791200" cy="1371600"/>
          </a:xfrm>
        </p:spPr>
        <p:txBody>
          <a:bodyPr>
            <a:normAutofit/>
          </a:bodyPr>
          <a:lstStyle/>
          <a:p>
            <a:br>
              <a:rPr lang="cs-CZ" dirty="0"/>
            </a:b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1029497"/>
            <a:ext cx="61817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8241"/>
            <a:ext cx="3212893" cy="214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458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5FB44304B5134580E370660E42F136" ma:contentTypeVersion="2" ma:contentTypeDescription="Vytvoří nový dokument" ma:contentTypeScope="" ma:versionID="bca3eba59380f2cfdf3dbe21135d49c8">
  <xsd:schema xmlns:xsd="http://www.w3.org/2001/XMLSchema" xmlns:xs="http://www.w3.org/2001/XMLSchema" xmlns:p="http://schemas.microsoft.com/office/2006/metadata/properties" xmlns:ns3="666e9bea-3e1b-4789-b29c-f7930e7baf69" targetNamespace="http://schemas.microsoft.com/office/2006/metadata/properties" ma:root="true" ma:fieldsID="7fb875261fb7b224fccae6ace78c9b82" ns3:_="">
    <xsd:import namespace="666e9bea-3e1b-4789-b29c-f7930e7baf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e9bea-3e1b-4789-b29c-f7930e7ba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C9937E-F1AB-435A-95C9-E4FD7B375F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6e9bea-3e1b-4789-b29c-f7930e7ba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A3CE52-CA6F-488E-B6E3-53A402F826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9A3AF0-B345-4E01-BE79-8710F0ED0BF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2409</TotalTime>
  <Words>385</Words>
  <Application>Microsoft Office PowerPoint</Application>
  <PresentationFormat>Předvádění na obrazovce (4:3)</PresentationFormat>
  <Paragraphs>112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Arial Black</vt:lpstr>
      <vt:lpstr>Calibri</vt:lpstr>
      <vt:lpstr>Základní</vt:lpstr>
      <vt:lpstr>Informačně-procesní teorie učení</vt:lpstr>
      <vt:lpstr>Po dnešním webináři…</vt:lpstr>
      <vt:lpstr>Vnímání</vt:lpstr>
      <vt:lpstr>Vnímání</vt:lpstr>
      <vt:lpstr>Prezentace aplikace PowerPoint</vt:lpstr>
      <vt:lpstr>Pozornost</vt:lpstr>
      <vt:lpstr>Faktory pozornosti</vt:lpstr>
      <vt:lpstr>Jak získat pozornost žáků?</vt:lpstr>
      <vt:lpstr> </vt:lpstr>
      <vt:lpstr>Prezentace aplikace PowerPoint</vt:lpstr>
      <vt:lpstr>Prezentace aplikace PowerPoint</vt:lpstr>
      <vt:lpstr>paměť</vt:lpstr>
      <vt:lpstr>Druhy paměti z hlediska délky uchování informace v paměti  </vt:lpstr>
      <vt:lpstr>Krátkodobá paměť</vt:lpstr>
      <vt:lpstr>Kapacita krátkodobé paměti</vt:lpstr>
      <vt:lpstr>Prezentace aplikace PowerPoint</vt:lpstr>
      <vt:lpstr>Prezentace aplikace PowerPoint</vt:lpstr>
      <vt:lpstr>Kapacita krátkodobé paměti</vt:lpstr>
      <vt:lpstr>Jak zvýšit kapacitu krátkodobé paměti?</vt:lpstr>
      <vt:lpstr>Kapacita krátkodobé paměti</vt:lpstr>
      <vt:lpstr>Prezentace aplikace PowerPoint</vt:lpstr>
      <vt:lpstr>Jak zvýšit kapacitu krátkodobé paměti?</vt:lpstr>
      <vt:lpstr>Jak zvýšit kapacitu krátkodobé paměti?</vt:lpstr>
      <vt:lpstr>2 efektty</vt:lpstr>
      <vt:lpstr>Prezentace aplikace PowerPoint</vt:lpstr>
      <vt:lpstr>Vstupní informace - příklad</vt:lpstr>
      <vt:lpstr>Prezentace aplikace PowerPoint</vt:lpstr>
      <vt:lpstr>Dlouhodobá paměť</vt:lpstr>
      <vt:lpstr>Dlouhodobá paměť</vt:lpstr>
      <vt:lpstr>Jak zvýšit kapacitu dlouhodobé paměti?</vt:lpstr>
      <vt:lpstr>Křivka zapomínání</vt:lpstr>
      <vt:lpstr>Teorie duálního kódování</vt:lpstr>
      <vt:lpstr>Prezentace aplikace PowerPoint</vt:lpstr>
      <vt:lpstr>Prezentace aplikace PowerPoint</vt:lpstr>
      <vt:lpstr>Co teď?</vt:lpstr>
      <vt:lpstr>Shnrutí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Proč se učit psychologii?</dc:title>
  <dc:creator>High Radka</dc:creator>
  <cp:lastModifiedBy>High Radka</cp:lastModifiedBy>
  <cp:revision>5</cp:revision>
  <dcterms:created xsi:type="dcterms:W3CDTF">2020-09-27T18:06:24Z</dcterms:created>
  <dcterms:modified xsi:type="dcterms:W3CDTF">2020-10-29T07:59:04Z</dcterms:modified>
</cp:coreProperties>
</file>