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6CDACA-56F8-4FF1-B4D2-C76CAD6871C8}" v="2" dt="2021-12-08T08:58:07.0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75"/>
  </p:normalViewPr>
  <p:slideViewPr>
    <p:cSldViewPr snapToGrid="0" snapToObjects="1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sebeobranné techniky (proti zbraním -tyč)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seznámit se s technikami sebeobrany proti zbraním (obrana proti napadení tyčovitým předmětem)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obrana proti úderu tyčovitým předmětem </a:t>
            </a:r>
          </a:p>
          <a:p>
            <a:r>
              <a:rPr lang="cs-CZ" dirty="0"/>
              <a:t>Obrana proti napadení z vnitřku </a:t>
            </a:r>
          </a:p>
          <a:p>
            <a:r>
              <a:rPr lang="cs-CZ" dirty="0"/>
              <a:t>Obrana proti přímému bodnutí </a:t>
            </a:r>
            <a:r>
              <a:rPr lang="cs-CZ"/>
              <a:t>tyčovitým předmětem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Sebeobranné techniky (proti </a:t>
            </a:r>
            <a:r>
              <a:rPr lang="cs-CZ" sz="3600">
                <a:solidFill>
                  <a:schemeClr val="tx1"/>
                </a:solidFill>
              </a:rPr>
              <a:t>zbraním - tyč</a:t>
            </a:r>
            <a:r>
              <a:rPr lang="cs-CZ" sz="3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 dirty="0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 </a:t>
            </a:r>
            <a:r>
              <a:rPr lang="cs-CZ" sz="1300" i="1" dirty="0"/>
              <a:t>Zásady provádění sebeobranných technik: provedení musí být nenáročné, jednoduše proveditelné; proveditelné i v ústroji, výstroji </a:t>
            </a:r>
            <a:br>
              <a:rPr lang="cs-CZ" sz="1300" i="1" dirty="0"/>
            </a:br>
            <a:r>
              <a:rPr lang="cs-CZ" sz="1300" i="1"/>
              <a:t>  a </a:t>
            </a:r>
            <a:r>
              <a:rPr lang="cs-CZ" sz="1300" i="1" dirty="0"/>
              <a:t>výzbroji; lépe 10 osvojených techniky na 100% než 100 techniky na 10%.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63EF2F-FB07-48F1-B841-0411FB84B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52E6CE-F22F-4503-99C6-185149C830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37BE40-0CED-46C2-AAF8-F6B6DDAFEFA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780</TotalTime>
  <Words>157</Words>
  <Application>Microsoft Office PowerPoint</Application>
  <PresentationFormat>Širokoúhlá obrazovka</PresentationFormat>
  <Paragraphs>13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Sebeobranné techniky (proti zbraním - tyč)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Michal Vágner</cp:lastModifiedBy>
  <cp:revision>16</cp:revision>
  <dcterms:created xsi:type="dcterms:W3CDTF">2021-12-01T12:47:50Z</dcterms:created>
  <dcterms:modified xsi:type="dcterms:W3CDTF">2021-12-11T11:58:56Z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