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CDACA-56F8-4FF1-B4D2-C76CAD6871C8}" v="2" dt="2021-12-08T08:58:07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(proti zbraním -tyč)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sebeobrany proti zbraním (obrana proti napadení tyčovitým předmětem)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úderu tyčovitým předmětem </a:t>
            </a:r>
          </a:p>
          <a:p>
            <a:r>
              <a:rPr lang="cs-CZ" dirty="0"/>
              <a:t>Obrana proti napadení z vnitřku </a:t>
            </a:r>
          </a:p>
          <a:p>
            <a:r>
              <a:rPr lang="cs-CZ" dirty="0"/>
              <a:t>Obrana proti přímému bodnutí </a:t>
            </a:r>
            <a:r>
              <a:rPr lang="cs-CZ"/>
              <a:t>tyčovitým předmětem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Sebeobranné techniky (proti </a:t>
            </a:r>
            <a:r>
              <a:rPr lang="cs-CZ" sz="3600">
                <a:solidFill>
                  <a:schemeClr val="tx1"/>
                </a:solidFill>
              </a:rPr>
              <a:t>zbraním - tyč</a:t>
            </a:r>
            <a:r>
              <a:rPr lang="cs-CZ" sz="3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63EF2F-FB07-48F1-B841-0411FB84B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52E6CE-F22F-4503-99C6-185149C83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37BE40-0CED-46C2-AAF8-F6B6DDAFEF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780</TotalTime>
  <Words>157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(proti zbraním - tyč)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16</cp:revision>
  <dcterms:created xsi:type="dcterms:W3CDTF">2021-12-01T12:47:50Z</dcterms:created>
  <dcterms:modified xsi:type="dcterms:W3CDTF">2021-12-11T11:58:56Z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