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25" r:id="rId3"/>
    <p:sldId id="367" r:id="rId4"/>
    <p:sldId id="356" r:id="rId5"/>
    <p:sldId id="361" r:id="rId6"/>
    <p:sldId id="362" r:id="rId7"/>
    <p:sldId id="363" r:id="rId8"/>
    <p:sldId id="364" r:id="rId9"/>
    <p:sldId id="319" r:id="rId10"/>
    <p:sldId id="365" r:id="rId11"/>
    <p:sldId id="366" r:id="rId12"/>
    <p:sldId id="36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07.01.2020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angličtina pro tlumočníky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admin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92633" y="2084832"/>
            <a:ext cx="9720071" cy="42981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požadavky na zápočet = 75% docházka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minimálně 4 absolvované hodiny</a:t>
            </a:r>
          </a:p>
          <a:p>
            <a:pPr marL="440436" lvl="1" indent="-266700">
              <a:buFont typeface="Arial" panose="020B0604020202020204" pitchFamily="34" charset="0"/>
              <a:buChar char="•"/>
            </a:pPr>
            <a:r>
              <a:rPr lang="cs-CZ" sz="3200" dirty="0" smtClean="0"/>
              <a:t>lze vykompenzovat dalšími domácími úkoly</a:t>
            </a:r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err="1" smtClean="0"/>
              <a:t>DÚ</a:t>
            </a:r>
            <a:r>
              <a:rPr lang="cs-CZ" sz="3600" dirty="0" smtClean="0"/>
              <a:t> a samostudium na </a:t>
            </a:r>
            <a:r>
              <a:rPr lang="cs-CZ" sz="3600" dirty="0" err="1" smtClean="0"/>
              <a:t>Moodlu</a:t>
            </a:r>
            <a:endParaRPr lang="cs-CZ" sz="3600" dirty="0" smtClean="0"/>
          </a:p>
          <a:p>
            <a:pPr marL="266700" indent="-266700">
              <a:buFont typeface="Arial" panose="020B0604020202020204" pitchFamily="34" charset="0"/>
              <a:buChar char="•"/>
            </a:pPr>
            <a:r>
              <a:rPr lang="cs-CZ" sz="3600" dirty="0" smtClean="0"/>
              <a:t>dotazy?</a:t>
            </a:r>
          </a:p>
        </p:txBody>
      </p:sp>
    </p:spTree>
    <p:extLst>
      <p:ext uri="{BB962C8B-B14F-4D97-AF65-F5344CB8AC3E}">
        <p14:creationId xmlns:p14="http://schemas.microsoft.com/office/powerpoint/2010/main" val="50785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feedback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170253"/>
            <a:ext cx="10319062" cy="4323144"/>
          </a:xfrm>
        </p:spPr>
        <p:txBody>
          <a:bodyPr>
            <a:normAutofit/>
          </a:bodyPr>
          <a:lstStyle/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konkrétně se vám na výuce v tomto semestru </a:t>
            </a:r>
            <a:r>
              <a:rPr lang="cs-CZ" sz="3600" dirty="0" smtClean="0"/>
              <a:t>líbilo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konkrétně byste </a:t>
            </a:r>
            <a:r>
              <a:rPr lang="cs-CZ" sz="3600" dirty="0" smtClean="0"/>
              <a:t>zlepšili</a:t>
            </a:r>
            <a:endParaRPr lang="cs-CZ" sz="36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600" dirty="0"/>
              <a:t>co si </a:t>
            </a:r>
            <a:r>
              <a:rPr lang="cs-CZ" sz="3600" dirty="0" smtClean="0"/>
              <a:t>z </a:t>
            </a:r>
            <a:r>
              <a:rPr lang="cs-CZ" sz="3600" dirty="0"/>
              <a:t>tohoto semestru </a:t>
            </a:r>
            <a:r>
              <a:rPr lang="cs-CZ" sz="3600" dirty="0" smtClean="0"/>
              <a:t>odnášíte</a:t>
            </a:r>
            <a:endParaRPr lang="cs-CZ" sz="3600" dirty="0"/>
          </a:p>
          <a:p>
            <a:pPr marL="0" indent="0" defTabSz="266700">
              <a:buNone/>
            </a:pPr>
            <a:endParaRPr lang="cs-CZ" sz="3600" dirty="0"/>
          </a:p>
          <a:p>
            <a:pPr marL="0" indent="0" defTabSz="266700">
              <a:buNone/>
            </a:pPr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133604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smtClean="0">
                <a:solidFill>
                  <a:schemeClr val="bg1"/>
                </a:solidFill>
              </a:rPr>
              <a:t>díky!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8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</a:t>
            </a:r>
            <a:r>
              <a:rPr lang="cs-CZ" dirty="0" err="1" smtClean="0"/>
              <a:t>lgbtq</a:t>
            </a:r>
            <a:r>
              <a:rPr lang="cs-CZ" dirty="0" smtClean="0"/>
              <a:t> sensitive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27503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dotazy? komentáře?</a:t>
            </a: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95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</a:t>
            </a:r>
            <a:r>
              <a:rPr lang="cs-CZ" dirty="0" err="1" smtClean="0"/>
              <a:t>lgbtq</a:t>
            </a:r>
            <a:r>
              <a:rPr lang="cs-CZ" dirty="0" smtClean="0"/>
              <a:t> sensitive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908381" y="2195214"/>
            <a:ext cx="9720071" cy="427503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obecná pravidla</a:t>
            </a:r>
            <a:r>
              <a:rPr lang="cs-CZ" sz="3200" dirty="0" smtClean="0"/>
              <a:t>: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používat adjektiva spíš než substantiva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r>
              <a:rPr lang="cs-CZ" sz="2800" dirty="0" smtClean="0"/>
              <a:t>používat „gender“ spíš než „sex“</a:t>
            </a:r>
          </a:p>
          <a:p>
            <a:pPr marL="346774" lvl="1" indent="-173038"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173736" lvl="1" indent="0">
              <a:buNone/>
            </a:pPr>
            <a:endParaRPr lang="cs-CZ" sz="2800" dirty="0" smtClean="0"/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54724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matka moudrosti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92633" y="2216435"/>
            <a:ext cx="9720071" cy="42981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formát státnicových </a:t>
            </a:r>
            <a:r>
              <a:rPr lang="cs-CZ" sz="3600" dirty="0" err="1" smtClean="0"/>
              <a:t>miniprojevů</a:t>
            </a:r>
            <a:endParaRPr lang="cs-CZ" sz="3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každý si vytáhne 1 téma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3 minuty na přípravu </a:t>
            </a:r>
            <a:r>
              <a:rPr lang="cs-CZ" sz="3200" dirty="0" err="1" smtClean="0"/>
              <a:t>3minutového</a:t>
            </a:r>
            <a:r>
              <a:rPr lang="cs-CZ" sz="3200" dirty="0" smtClean="0"/>
              <a:t> projevu v angličtině</a:t>
            </a:r>
          </a:p>
        </p:txBody>
      </p:sp>
    </p:spTree>
    <p:extLst>
      <p:ext uri="{BB962C8B-B14F-4D97-AF65-F5344CB8AC3E}">
        <p14:creationId xmlns:p14="http://schemas.microsoft.com/office/powerpoint/2010/main" val="73141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matka moudrosti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92633" y="1903918"/>
            <a:ext cx="9720071" cy="42981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2 skupiny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v každém kole: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1 řečník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zbytek </a:t>
            </a:r>
            <a:r>
              <a:rPr lang="cs-CZ" sz="3200" dirty="0" err="1" smtClean="0"/>
              <a:t>feedbackáři</a:t>
            </a:r>
            <a:endParaRPr lang="cs-CZ" sz="32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err="1" smtClean="0"/>
              <a:t>delivery</a:t>
            </a:r>
            <a:endParaRPr lang="cs-CZ" sz="28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struktura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obsah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jazyk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2335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matka moudrosti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92633" y="2084832"/>
            <a:ext cx="9720071" cy="42981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3 minuty na přípravu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projev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feedback od ostatních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06137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státnicové </a:t>
            </a:r>
            <a:r>
              <a:rPr lang="cs-CZ" dirty="0" err="1" smtClean="0"/>
              <a:t>miniprojevy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92633" y="2084832"/>
            <a:ext cx="9720071" cy="42981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Co si odnášíte z feedbacku, který jste dostali?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1 věc, která se povedla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1 věc, kterou je třeba zlepšit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995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státnicové </a:t>
            </a:r>
            <a:r>
              <a:rPr lang="cs-CZ" dirty="0" err="1" smtClean="0"/>
              <a:t>miniprojevy</a:t>
            </a:r>
            <a:r>
              <a:rPr lang="cs-CZ" dirty="0" smtClean="0"/>
              <a:t>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792633" y="2084832"/>
            <a:ext cx="9720071" cy="429818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Jak by měl dobrý státnicový </a:t>
            </a:r>
            <a:r>
              <a:rPr lang="cs-CZ" sz="3600" dirty="0" err="1" smtClean="0"/>
              <a:t>miniprojev</a:t>
            </a:r>
            <a:r>
              <a:rPr lang="cs-CZ" sz="3600" dirty="0" smtClean="0"/>
              <a:t> vypadat?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Jak si takový připravit?</a:t>
            </a:r>
          </a:p>
        </p:txBody>
      </p:sp>
    </p:spTree>
    <p:extLst>
      <p:ext uri="{BB962C8B-B14F-4D97-AF65-F5344CB8AC3E}">
        <p14:creationId xmlns:p14="http://schemas.microsoft.com/office/powerpoint/2010/main" val="204391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1969</TotalTime>
  <Words>178</Words>
  <Application>Microsoft Office PowerPoint</Application>
  <PresentationFormat>Širokoúhlá obrazovka</PresentationFormat>
  <Paragraphs>47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Tw Cen MT</vt:lpstr>
      <vt:lpstr>Tw Cen MT Condensed</vt:lpstr>
      <vt:lpstr>Wingdings 3</vt:lpstr>
      <vt:lpstr>Integrál</vt:lpstr>
      <vt:lpstr>angličtina pro tlumočníky</vt:lpstr>
      <vt:lpstr>Dú: lgbtq sensitive language </vt:lpstr>
      <vt:lpstr>Dú: lgbtq sensitive language </vt:lpstr>
      <vt:lpstr>opakování matka moudrosti</vt:lpstr>
      <vt:lpstr>opakování matka moudrosti</vt:lpstr>
      <vt:lpstr>opakování matka moudrosti</vt:lpstr>
      <vt:lpstr>státnicové miniprojevy – debriefing</vt:lpstr>
      <vt:lpstr>státnicové miniprojevy – debriefing</vt:lpstr>
      <vt:lpstr>wrap-up</vt:lpstr>
      <vt:lpstr>admin</vt:lpstr>
      <vt:lpstr>feedback</vt:lpstr>
      <vt:lpstr>díky!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123</cp:revision>
  <dcterms:created xsi:type="dcterms:W3CDTF">2019-03-09T16:29:07Z</dcterms:created>
  <dcterms:modified xsi:type="dcterms:W3CDTF">2020-01-07T12:51:05Z</dcterms:modified>
</cp:coreProperties>
</file>