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22. 2. 2017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estinaru.cz/" TargetMode="External"/><Relationship Id="rId2" Type="http://schemas.openxmlformats.org/officeDocument/2006/relationships/hyperlink" Target="http://pages.pedf.cuni.cz/didakticke-studi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cjtk.ff.cuni.cz/studium/studentsky-workshop-zdarek/" TargetMode="External"/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s.ff.cuni.cz/studentave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22. února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atestace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170793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bdění &amp; aktivita</a:t>
            </a:r>
          </a:p>
          <a:p>
            <a:r>
              <a:rPr lang="cs-CZ" dirty="0"/>
              <a:t>zpracování a prezentace dílčí části tématu</a:t>
            </a:r>
          </a:p>
          <a:p>
            <a:pPr lvl="1"/>
            <a:r>
              <a:rPr lang="cs-CZ" dirty="0"/>
              <a:t>skupiny po 3, délka cca 45 min.</a:t>
            </a:r>
          </a:p>
          <a:p>
            <a:pPr lvl="1"/>
            <a:r>
              <a:rPr lang="cs-CZ" dirty="0"/>
              <a:t>podoba workshopu pro budoucí učitele</a:t>
            </a:r>
          </a:p>
          <a:p>
            <a:pPr lvl="1"/>
            <a:r>
              <a:rPr lang="cs-CZ" dirty="0"/>
              <a:t>reflexe problematiky</a:t>
            </a:r>
          </a:p>
          <a:p>
            <a:pPr lvl="2"/>
            <a:r>
              <a:rPr lang="cs-CZ" dirty="0"/>
              <a:t>nemusí být zcela přehledové, ale má klást zásadní otázky k výuce dané oblasti (ideálně i nabízet odpovědi)</a:t>
            </a:r>
          </a:p>
          <a:p>
            <a:pPr lvl="2"/>
            <a:r>
              <a:rPr lang="cs-CZ" dirty="0"/>
              <a:t>opíráme se primárně o kurikulum</a:t>
            </a:r>
          </a:p>
          <a:p>
            <a:pPr lvl="1"/>
            <a:r>
              <a:rPr lang="cs-CZ" dirty="0"/>
              <a:t>využití odborné literatury</a:t>
            </a:r>
          </a:p>
          <a:p>
            <a:pPr lvl="2"/>
            <a:r>
              <a:rPr lang="cs-CZ" dirty="0"/>
              <a:t>Didaktické studie (</a:t>
            </a:r>
            <a:r>
              <a:rPr lang="cs-CZ" dirty="0">
                <a:hlinkClick r:id="rId2"/>
              </a:rPr>
              <a:t>http://pages.pedf.cuni.cz/</a:t>
            </a:r>
            <a:r>
              <a:rPr lang="cs-CZ" dirty="0" err="1">
                <a:hlinkClick r:id="rId2"/>
              </a:rPr>
              <a:t>didakticke</a:t>
            </a:r>
            <a:r>
              <a:rPr lang="cs-CZ" dirty="0">
                <a:hlinkClick r:id="rId2"/>
              </a:rPr>
              <a:t>-studie/</a:t>
            </a:r>
            <a:r>
              <a:rPr lang="cs-CZ" dirty="0"/>
              <a:t>) </a:t>
            </a:r>
            <a:endParaRPr lang="cs-CZ" dirty="0"/>
          </a:p>
          <a:p>
            <a:pPr lvl="2"/>
            <a:r>
              <a:rPr lang="cs-CZ" dirty="0"/>
              <a:t>Nová čeština doma a ve světě</a:t>
            </a:r>
          </a:p>
          <a:p>
            <a:pPr lvl="2"/>
            <a:r>
              <a:rPr lang="cs-CZ" dirty="0"/>
              <a:t>Český jazyk a literatura (něco málo na </a:t>
            </a:r>
            <a:r>
              <a:rPr lang="cs-CZ" dirty="0">
                <a:hlinkClick r:id="rId3"/>
              </a:rPr>
              <a:t>http://www.ascestinaru.cz/</a:t>
            </a:r>
            <a:r>
              <a:rPr lang="cs-CZ" dirty="0"/>
              <a:t>) </a:t>
            </a:r>
            <a:endParaRPr lang="cs-CZ" dirty="0"/>
          </a:p>
          <a:p>
            <a:pPr lvl="2"/>
            <a:r>
              <a:rPr lang="cs-CZ" dirty="0" err="1"/>
              <a:t>SALi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11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1. 3. didaktika českého jazyka: aktuální otázky</a:t>
            </a:r>
          </a:p>
          <a:p>
            <a:r>
              <a:rPr lang="cs-CZ" dirty="0"/>
              <a:t>četba: nejnovější disputace na stránkách </a:t>
            </a:r>
            <a:r>
              <a:rPr lang="cs-CZ" dirty="0" err="1"/>
              <a:t>SALi</a:t>
            </a:r>
            <a:r>
              <a:rPr lang="cs-CZ" dirty="0"/>
              <a:t> 2016/1</a:t>
            </a:r>
          </a:p>
          <a:p>
            <a:pPr lvl="1"/>
            <a:r>
              <a:rPr lang="cs-CZ" dirty="0"/>
              <a:t>J. Slavík – M. Šmejkalová × K. Šebesta</a:t>
            </a:r>
          </a:p>
          <a:p>
            <a:pPr lvl="1"/>
            <a:r>
              <a:rPr lang="cs-CZ" dirty="0"/>
              <a:t>http://studiezaplikovanelingvistiky.ff.cuni.cz/magazin/2016-1/</a:t>
            </a:r>
          </a:p>
          <a:p>
            <a:pPr marL="0" indent="0">
              <a:buNone/>
            </a:pPr>
            <a:r>
              <a:rPr lang="cs-CZ" dirty="0"/>
              <a:t>8. 3. slovotvorba, </a:t>
            </a:r>
            <a:r>
              <a:rPr lang="cs-CZ" dirty="0"/>
              <a:t>lexikologie a sémantika ve školské praxi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15. 3. </a:t>
            </a:r>
            <a:r>
              <a:rPr lang="cs-CZ" dirty="0"/>
              <a:t>morfologie ve školské praxi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22. 3. </a:t>
            </a:r>
            <a:r>
              <a:rPr lang="cs-CZ" dirty="0"/>
              <a:t>syntax ve školské praxi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29. 3.</a:t>
            </a:r>
            <a:r>
              <a:rPr lang="cs-CZ" dirty="0"/>
              <a:t> aktuální otázky komunikační a slohové výuky na SŠ</a:t>
            </a:r>
          </a:p>
        </p:txBody>
      </p:sp>
    </p:spTree>
    <p:extLst>
      <p:ext uri="{BB962C8B-B14F-4D97-AF65-F5344CB8AC3E}">
        <p14:creationId xmlns:p14="http://schemas.microsoft.com/office/powerpoint/2010/main" val="175737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5. 4. mediální výchova na SŠ</a:t>
            </a:r>
          </a:p>
          <a:p>
            <a:pPr marL="0" indent="0">
              <a:buNone/>
            </a:pPr>
            <a:r>
              <a:rPr lang="cs-CZ" dirty="0"/>
              <a:t>12. 4. Týden diverzity</a:t>
            </a:r>
          </a:p>
          <a:p>
            <a:pPr lvl="1"/>
            <a:r>
              <a:rPr lang="cs-CZ" dirty="0"/>
              <a:t>diskusní kulatý stůl (Uvítám vaši pomoc!)</a:t>
            </a:r>
          </a:p>
          <a:p>
            <a:pPr marL="0" indent="0">
              <a:buNone/>
            </a:pPr>
            <a:r>
              <a:rPr lang="cs-CZ" dirty="0"/>
              <a:t>19. 4. začlenění výuky pravopisu na SŠ</a:t>
            </a:r>
          </a:p>
          <a:p>
            <a:pPr marL="0" indent="0">
              <a:buNone/>
            </a:pPr>
            <a:r>
              <a:rPr lang="cs-CZ" dirty="0"/>
              <a:t>26. 4. č</a:t>
            </a:r>
            <a:r>
              <a:rPr lang="cs-CZ" dirty="0"/>
              <a:t>tenářská gramotnost v současné výuce češtiny na SŠ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květen 2017:</a:t>
            </a:r>
          </a:p>
          <a:p>
            <a:r>
              <a:rPr lang="cs-CZ" dirty="0"/>
              <a:t>reflexe průběhu přijímacích zkoušek a maturit</a:t>
            </a:r>
          </a:p>
          <a:p>
            <a:r>
              <a:rPr lang="cs-CZ" dirty="0"/>
              <a:t>další rozvíjení aktuálních témat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2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286" y="61362"/>
            <a:ext cx="5592417" cy="667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7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60" y="185531"/>
            <a:ext cx="6453065" cy="667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1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hospitace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podle možností</a:t>
            </a:r>
          </a:p>
          <a:p>
            <a:r>
              <a:rPr lang="cs-CZ" dirty="0"/>
              <a:t>aktuálně:</a:t>
            </a:r>
          </a:p>
          <a:p>
            <a:pPr lvl="1"/>
            <a:r>
              <a:rPr lang="cs-CZ" dirty="0"/>
              <a:t>Gymnázium Arabská</a:t>
            </a:r>
          </a:p>
          <a:p>
            <a:pPr lvl="2"/>
            <a:r>
              <a:rPr lang="cs-CZ" sz="2400" dirty="0"/>
              <a:t>návrh termínu: st 8. března, max. 5 lidí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0"/>
              <a:t>7:45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0"/>
              <a:t>8:30</a:t>
            </a:r>
          </a:p>
        </p:txBody>
      </p:sp>
    </p:spTree>
    <p:extLst>
      <p:ext uri="{BB962C8B-B14F-4D97-AF65-F5344CB8AC3E}">
        <p14:creationId xmlns:p14="http://schemas.microsoft.com/office/powerpoint/2010/main" val="22197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nepřehlédněte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 encyklopedický slovník češtiny</a:t>
            </a:r>
          </a:p>
          <a:p>
            <a:pPr lvl="1"/>
            <a:r>
              <a:rPr lang="cs-CZ" dirty="0">
                <a:hlinkClick r:id="rId2"/>
              </a:rPr>
              <a:t>https://www.czechency.org/</a:t>
            </a:r>
            <a:r>
              <a:rPr lang="cs-CZ" dirty="0"/>
              <a:t> </a:t>
            </a:r>
          </a:p>
          <a:p>
            <a:r>
              <a:rPr lang="cs-CZ" dirty="0"/>
              <a:t>Žďárek</a:t>
            </a:r>
          </a:p>
          <a:p>
            <a:pPr lvl="1"/>
            <a:r>
              <a:rPr lang="cs-CZ" dirty="0">
                <a:hlinkClick r:id="rId3"/>
              </a:rPr>
              <a:t>https://ucjtk.ff.cuni.cz/studium/studentsky-workshop-zdarek/</a:t>
            </a:r>
            <a:r>
              <a:rPr lang="cs-CZ" dirty="0"/>
              <a:t> </a:t>
            </a:r>
          </a:p>
          <a:p>
            <a:r>
              <a:rPr lang="cs-CZ" dirty="0"/>
              <a:t>soutěž Student a věda</a:t>
            </a:r>
          </a:p>
          <a:p>
            <a:pPr lvl="1"/>
            <a:r>
              <a:rPr lang="cs-CZ" dirty="0">
                <a:hlinkClick r:id="rId4"/>
              </a:rPr>
              <a:t>http://sites.ff.cuni.cz/studentaveda/</a:t>
            </a:r>
            <a:endParaRPr lang="cs-CZ" dirty="0"/>
          </a:p>
          <a:p>
            <a:r>
              <a:rPr lang="cs-CZ" dirty="0"/>
              <a:t>Martin Prošek v Jazykovědném sdružení</a:t>
            </a:r>
          </a:p>
          <a:p>
            <a:pPr lvl="1"/>
            <a:r>
              <a:rPr lang="cs-CZ" dirty="0"/>
              <a:t>9. 3. od 17:30 v č. 18</a:t>
            </a:r>
            <a:endParaRPr lang="da-DK" dirty="0"/>
          </a:p>
          <a:p>
            <a:pPr lvl="1"/>
            <a:r>
              <a:rPr lang="da-DK" dirty="0"/>
              <a:t>Lingvistická systematizace dat jazykového poradenství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867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275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Didaktika II</vt:lpstr>
      <vt:lpstr>atestace</vt:lpstr>
      <vt:lpstr>témata</vt:lpstr>
      <vt:lpstr>témata</vt:lpstr>
      <vt:lpstr>Prezentace aplikace PowerPoint</vt:lpstr>
      <vt:lpstr>Prezentace aplikace PowerPoint</vt:lpstr>
      <vt:lpstr>hospitace</vt:lpstr>
      <vt:lpstr>nepřehlédněte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11</cp:revision>
  <dcterms:created xsi:type="dcterms:W3CDTF">2017-02-22T10:01:56Z</dcterms:created>
  <dcterms:modified xsi:type="dcterms:W3CDTF">2017-02-22T11:05:17Z</dcterms:modified>
</cp:coreProperties>
</file>