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048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68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690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4189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414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65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785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222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235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671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030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1DCA-5900-4A61-942D-4DE3EB68A556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2418E-81DD-4B98-8435-CB54F0E1854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070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NAKLONSKI GLAGOLI IN IZRAZI (modalni)</a:t>
            </a:r>
            <a:r>
              <a:rPr lang="sl-SI" sz="28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sl-SI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sl-SI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sl-SI" sz="31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morati, smeti, lahk</a:t>
            </a:r>
            <a:r>
              <a:rPr lang="sl-SI" sz="31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23485"/>
          </a:xfrm>
        </p:spPr>
        <p:txBody>
          <a:bodyPr>
            <a:normAutofit fontScale="70000" lnSpcReduction="20000"/>
          </a:bodyPr>
          <a:lstStyle/>
          <a:p>
            <a:r>
              <a:rPr lang="sl-SI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MORATI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+ </a:t>
            </a: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</a:rPr>
              <a:t>+ + </a:t>
            </a:r>
            <a:endParaRPr lang="sl-SI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+ inf.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	                  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moram | morala sem | morala bom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Moram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narediti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domačo nalogo.</a:t>
            </a:r>
          </a:p>
          <a:p>
            <a:pPr marL="0" indent="0" algn="r">
              <a:buNone/>
            </a:pPr>
            <a:r>
              <a:rPr lang="sl-SI" dirty="0" smtClean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</a:rPr>
              <a:t>X</a:t>
            </a:r>
            <a:r>
              <a:rPr lang="sl-SI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sl-SI" i="1" strike="sngStrike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 moram narediti …</a:t>
            </a:r>
            <a:endParaRPr lang="sl-SI" i="1" strike="sngStrike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sl-SI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SMETI</a:t>
            </a:r>
            <a:r>
              <a:rPr lang="sl-SI" b="1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</a:rPr>
              <a:t>– –</a:t>
            </a:r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l-SI" b="1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   + </a:t>
            </a: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</a:rPr>
              <a:t>inf. 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                         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ne smem | nisem smel | ne bom smel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Ne 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smem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iti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na pivo s prijatelji.</a:t>
            </a:r>
          </a:p>
          <a:p>
            <a:pPr marL="0" indent="0">
              <a:buNone/>
            </a:pPr>
            <a:endParaRPr lang="sl-SI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sl-SI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LAHKO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+ </a:t>
            </a: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</a:rPr>
              <a:t>+ + </a:t>
            </a:r>
            <a:endParaRPr lang="sl-SI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   + </a:t>
            </a:r>
            <a:r>
              <a:rPr lang="sl-SI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os</a:t>
            </a: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sl-SI" b="1" dirty="0" err="1">
                <a:latin typeface="Verdana" panose="020B0604030504040204" pitchFamily="34" charset="0"/>
                <a:ea typeface="Verdana" panose="020B0604030504040204" pitchFamily="34" charset="0"/>
              </a:rPr>
              <a:t>glag</a:t>
            </a: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oblika</a:t>
            </a:r>
            <a:r>
              <a:rPr lang="sl-SI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sl-S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l-SI" sz="2700" dirty="0" smtClean="0">
                <a:latin typeface="Verdana" panose="020B0604030504040204" pitchFamily="34" charset="0"/>
                <a:ea typeface="Verdana" panose="020B0604030504040204" pitchFamily="34" charset="0"/>
              </a:rPr>
              <a:t>lahko delam | lahko sem delala | lahko bom delala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Lahko 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gledam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filme, imam veliko časa.</a:t>
            </a:r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 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lahko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pomag</a:t>
            </a:r>
            <a:r>
              <a:rPr lang="sl-SI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aš</a:t>
            </a:r>
            <a:r>
              <a:rPr lang="sl-SI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0" indent="0" algn="r">
              <a:buNone/>
            </a:pP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sl-SI" dirty="0" smtClean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</a:rPr>
              <a:t>X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l-SI" sz="2600" i="1" strike="sngStrike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 lahko gledam …</a:t>
            </a:r>
            <a:endParaRPr lang="sl-SI" sz="2600" i="1" strike="sngStrike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70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784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l-SI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l-SI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VAJA</a:t>
            </a:r>
            <a:r>
              <a:rPr lang="sl-SI" dirty="0">
                <a:latin typeface="Arial Rounded MT Bold" panose="020F0704030504030204" pitchFamily="34" charset="0"/>
              </a:rPr>
              <a:t/>
            </a:r>
            <a:br>
              <a:rPr lang="sl-SI" dirty="0">
                <a:latin typeface="Arial Rounded MT Bold" panose="020F0704030504030204" pitchFamily="34" charset="0"/>
              </a:rPr>
            </a:br>
            <a:r>
              <a:rPr lang="sl-SI" b="1" dirty="0" err="1" smtClean="0"/>
              <a:t>Koronavirus</a:t>
            </a:r>
            <a:r>
              <a:rPr lang="sl-SI" dirty="0" smtClean="0"/>
              <a:t> - Kaj </a:t>
            </a:r>
            <a:r>
              <a:rPr lang="sl-SI" i="1" dirty="0" smtClean="0"/>
              <a:t>lahko</a:t>
            </a:r>
            <a:r>
              <a:rPr lang="sl-SI" dirty="0" smtClean="0"/>
              <a:t>, česa </a:t>
            </a:r>
            <a:r>
              <a:rPr lang="sl-SI" i="1" dirty="0" smtClean="0"/>
              <a:t>ne smem</a:t>
            </a:r>
            <a:r>
              <a:rPr lang="sl-SI" dirty="0" smtClean="0"/>
              <a:t>, kaj </a:t>
            </a:r>
            <a:r>
              <a:rPr lang="sl-SI" i="1" dirty="0" smtClean="0"/>
              <a:t>moram</a:t>
            </a:r>
            <a:r>
              <a:rPr lang="sl-SI" dirty="0" smtClean="0"/>
              <a:t>?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7" name="Označba mesta vsebin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.</a:t>
            </a:r>
            <a:endParaRPr lang="sl-SI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100" y="1266825"/>
            <a:ext cx="6019800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9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Širokozaslonsko</PresentationFormat>
  <Paragraphs>16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Cambria</vt:lpstr>
      <vt:lpstr>Verdana</vt:lpstr>
      <vt:lpstr>Wingdings</vt:lpstr>
      <vt:lpstr>Officeova tema</vt:lpstr>
      <vt:lpstr>NAKLONSKI GLAGOLI IN IZRAZI (modalni)–  morati, smeti, lahko</vt:lpstr>
      <vt:lpstr> VAJA Koronavirus - Kaj lahko, česa ne smem, kaj moram?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NAKLONSKI GLAGOLI IN IZRAZI (modalni)–  morati, smeti, lahko</dc:title>
  <dc:creator>Magda Lojk</dc:creator>
  <cp:lastModifiedBy>Magda Lojk</cp:lastModifiedBy>
  <cp:revision>1</cp:revision>
  <dcterms:created xsi:type="dcterms:W3CDTF">2020-03-23T13:35:49Z</dcterms:created>
  <dcterms:modified xsi:type="dcterms:W3CDTF">2020-03-23T13:36:13Z</dcterms:modified>
</cp:coreProperties>
</file>