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9" r:id="rId5"/>
  </p:sldMasterIdLst>
  <p:notesMasterIdLst>
    <p:notesMasterId r:id="rId48"/>
  </p:notesMasterIdLst>
  <p:sldIdLst>
    <p:sldId id="282" r:id="rId6"/>
    <p:sldId id="1110" r:id="rId7"/>
    <p:sldId id="1111" r:id="rId8"/>
    <p:sldId id="1112" r:id="rId9"/>
    <p:sldId id="1116" r:id="rId10"/>
    <p:sldId id="1119" r:id="rId11"/>
    <p:sldId id="1121" r:id="rId12"/>
    <p:sldId id="1120" r:id="rId13"/>
    <p:sldId id="1117" r:id="rId14"/>
    <p:sldId id="1118" r:id="rId15"/>
    <p:sldId id="1122" r:id="rId16"/>
    <p:sldId id="1125" r:id="rId17"/>
    <p:sldId id="1126" r:id="rId18"/>
    <p:sldId id="1123" r:id="rId19"/>
    <p:sldId id="1124" r:id="rId20"/>
    <p:sldId id="1139" r:id="rId21"/>
    <p:sldId id="1140" r:id="rId22"/>
    <p:sldId id="1141" r:id="rId23"/>
    <p:sldId id="1142" r:id="rId24"/>
    <p:sldId id="1143" r:id="rId25"/>
    <p:sldId id="1154" r:id="rId26"/>
    <p:sldId id="1144" r:id="rId27"/>
    <p:sldId id="1152" r:id="rId28"/>
    <p:sldId id="1153" r:id="rId29"/>
    <p:sldId id="1145" r:id="rId30"/>
    <p:sldId id="1147" r:id="rId31"/>
    <p:sldId id="1146" r:id="rId32"/>
    <p:sldId id="1130" r:id="rId33"/>
    <p:sldId id="1131" r:id="rId34"/>
    <p:sldId id="1132" r:id="rId35"/>
    <p:sldId id="1133" r:id="rId36"/>
    <p:sldId id="1135" r:id="rId37"/>
    <p:sldId id="1134" r:id="rId38"/>
    <p:sldId id="1137" r:id="rId39"/>
    <p:sldId id="1136" r:id="rId40"/>
    <p:sldId id="1115" r:id="rId41"/>
    <p:sldId id="1138" r:id="rId42"/>
    <p:sldId id="1114" r:id="rId43"/>
    <p:sldId id="1128" r:id="rId44"/>
    <p:sldId id="1129" r:id="rId45"/>
    <p:sldId id="1148" r:id="rId46"/>
    <p:sldId id="115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Pivoňková" userId="69dcb761-10b2-4720-83e6-e75e88b5e66f" providerId="ADAL" clId="{C094BD0A-34E5-4096-B386-E96B245E5F14}"/>
    <pc:docChg chg="undo custSel addSld delSld modSld sldOrd">
      <pc:chgData name="Helena Pivoňková" userId="69dcb761-10b2-4720-83e6-e75e88b5e66f" providerId="ADAL" clId="{C094BD0A-34E5-4096-B386-E96B245E5F14}" dt="2023-11-26T22:31:56.630" v="1628" actId="1076"/>
      <pc:docMkLst>
        <pc:docMk/>
      </pc:docMkLst>
      <pc:sldChg chg="modSp ord">
        <pc:chgData name="Helena Pivoňková" userId="69dcb761-10b2-4720-83e6-e75e88b5e66f" providerId="ADAL" clId="{C094BD0A-34E5-4096-B386-E96B245E5F14}" dt="2023-11-26T20:09:54.009" v="133" actId="313"/>
        <pc:sldMkLst>
          <pc:docMk/>
          <pc:sldMk cId="691584263" sldId="1115"/>
        </pc:sldMkLst>
        <pc:spChg chg="mod">
          <ac:chgData name="Helena Pivoňková" userId="69dcb761-10b2-4720-83e6-e75e88b5e66f" providerId="ADAL" clId="{C094BD0A-34E5-4096-B386-E96B245E5F14}" dt="2023-11-26T20:09:54.009" v="133" actId="313"/>
          <ac:spMkLst>
            <pc:docMk/>
            <pc:sldMk cId="691584263" sldId="1115"/>
            <ac:spMk id="4" creationId="{7D01712F-6969-444A-B7A5-2813F6ECEEFF}"/>
          </ac:spMkLst>
        </pc:spChg>
      </pc:sldChg>
      <pc:sldChg chg="addSp delSp">
        <pc:chgData name="Helena Pivoňková" userId="69dcb761-10b2-4720-83e6-e75e88b5e66f" providerId="ADAL" clId="{C094BD0A-34E5-4096-B386-E96B245E5F14}" dt="2023-11-26T20:05:40.336" v="117"/>
        <pc:sldMkLst>
          <pc:docMk/>
          <pc:sldMk cId="460998080" sldId="1119"/>
        </pc:sldMkLst>
        <pc:spChg chg="del">
          <ac:chgData name="Helena Pivoňková" userId="69dcb761-10b2-4720-83e6-e75e88b5e66f" providerId="ADAL" clId="{C094BD0A-34E5-4096-B386-E96B245E5F14}" dt="2023-11-26T20:05:24.759" v="115"/>
          <ac:spMkLst>
            <pc:docMk/>
            <pc:sldMk cId="460998080" sldId="1119"/>
            <ac:spMk id="3" creationId="{BD71EBC0-8114-4D08-8E76-E98F48F97A30}"/>
          </ac:spMkLst>
        </pc:spChg>
        <pc:spChg chg="add del">
          <ac:chgData name="Helena Pivoňková" userId="69dcb761-10b2-4720-83e6-e75e88b5e66f" providerId="ADAL" clId="{C094BD0A-34E5-4096-B386-E96B245E5F14}" dt="2023-11-26T20:05:40.336" v="117"/>
          <ac:spMkLst>
            <pc:docMk/>
            <pc:sldMk cId="460998080" sldId="1119"/>
            <ac:spMk id="7" creationId="{3BB79D55-3B10-4619-8FB0-15E3A401B504}"/>
          </ac:spMkLst>
        </pc:spChg>
        <pc:picChg chg="del">
          <ac:chgData name="Helena Pivoňková" userId="69dcb761-10b2-4720-83e6-e75e88b5e66f" providerId="ADAL" clId="{C094BD0A-34E5-4096-B386-E96B245E5F14}" dt="2023-11-26T20:05:24.759" v="115"/>
          <ac:picMkLst>
            <pc:docMk/>
            <pc:sldMk cId="460998080" sldId="1119"/>
            <ac:picMk id="6" creationId="{0034A561-965F-495D-BE2C-2F67C9E9EBDD}"/>
          </ac:picMkLst>
        </pc:picChg>
        <pc:picChg chg="add del">
          <ac:chgData name="Helena Pivoňková" userId="69dcb761-10b2-4720-83e6-e75e88b5e66f" providerId="ADAL" clId="{C094BD0A-34E5-4096-B386-E96B245E5F14}" dt="2023-11-26T20:05:40.336" v="117"/>
          <ac:picMkLst>
            <pc:docMk/>
            <pc:sldMk cId="460998080" sldId="1119"/>
            <ac:picMk id="8" creationId="{1B0B30C4-5EC3-4333-8B14-9D3529DB0488}"/>
          </ac:picMkLst>
        </pc:picChg>
      </pc:sldChg>
      <pc:sldChg chg="del">
        <pc:chgData name="Helena Pivoňková" userId="69dcb761-10b2-4720-83e6-e75e88b5e66f" providerId="ADAL" clId="{C094BD0A-34E5-4096-B386-E96B245E5F14}" dt="2023-11-26T22:17:29.303" v="1303" actId="2696"/>
        <pc:sldMkLst>
          <pc:docMk/>
          <pc:sldMk cId="4104025307" sldId="1127"/>
        </pc:sldMkLst>
      </pc:sldChg>
      <pc:sldChg chg="delSp modSp">
        <pc:chgData name="Helena Pivoňková" userId="69dcb761-10b2-4720-83e6-e75e88b5e66f" providerId="ADAL" clId="{C094BD0A-34E5-4096-B386-E96B245E5F14}" dt="2023-11-26T22:05:45.422" v="1259" actId="14100"/>
        <pc:sldMkLst>
          <pc:docMk/>
          <pc:sldMk cId="3975809337" sldId="1128"/>
        </pc:sldMkLst>
        <pc:spChg chg="mod">
          <ac:chgData name="Helena Pivoňková" userId="69dcb761-10b2-4720-83e6-e75e88b5e66f" providerId="ADAL" clId="{C094BD0A-34E5-4096-B386-E96B245E5F14}" dt="2023-11-26T22:05:38.394" v="1257" actId="5793"/>
          <ac:spMkLst>
            <pc:docMk/>
            <pc:sldMk cId="3975809337" sldId="1128"/>
            <ac:spMk id="4" creationId="{7D01712F-6969-444A-B7A5-2813F6ECEEFF}"/>
          </ac:spMkLst>
        </pc:spChg>
        <pc:picChg chg="mod">
          <ac:chgData name="Helena Pivoňková" userId="69dcb761-10b2-4720-83e6-e75e88b5e66f" providerId="ADAL" clId="{C094BD0A-34E5-4096-B386-E96B245E5F14}" dt="2023-11-26T22:05:45.422" v="1259" actId="14100"/>
          <ac:picMkLst>
            <pc:docMk/>
            <pc:sldMk cId="3975809337" sldId="1128"/>
            <ac:picMk id="3" creationId="{AE69BE25-1A14-481A-9B6C-F15C17B611E3}"/>
          </ac:picMkLst>
        </pc:picChg>
        <pc:picChg chg="del">
          <ac:chgData name="Helena Pivoňková" userId="69dcb761-10b2-4720-83e6-e75e88b5e66f" providerId="ADAL" clId="{C094BD0A-34E5-4096-B386-E96B245E5F14}" dt="2023-11-26T22:05:17.793" v="1252" actId="478"/>
          <ac:picMkLst>
            <pc:docMk/>
            <pc:sldMk cId="3975809337" sldId="1128"/>
            <ac:picMk id="5" creationId="{B39DC5B1-A1D0-4931-BAAA-D433DF136D08}"/>
          </ac:picMkLst>
        </pc:picChg>
      </pc:sldChg>
      <pc:sldChg chg="modSp">
        <pc:chgData name="Helena Pivoňková" userId="69dcb761-10b2-4720-83e6-e75e88b5e66f" providerId="ADAL" clId="{C094BD0A-34E5-4096-B386-E96B245E5F14}" dt="2023-11-26T20:10:57.391" v="135" actId="20577"/>
        <pc:sldMkLst>
          <pc:docMk/>
          <pc:sldMk cId="1451268403" sldId="1129"/>
        </pc:sldMkLst>
        <pc:spChg chg="mod">
          <ac:chgData name="Helena Pivoňková" userId="69dcb761-10b2-4720-83e6-e75e88b5e66f" providerId="ADAL" clId="{C094BD0A-34E5-4096-B386-E96B245E5F14}" dt="2023-11-26T20:10:57.391" v="135" actId="20577"/>
          <ac:spMkLst>
            <pc:docMk/>
            <pc:sldMk cId="1451268403" sldId="1129"/>
            <ac:spMk id="4" creationId="{7D01712F-6969-444A-B7A5-2813F6ECEEFF}"/>
          </ac:spMkLst>
        </pc:spChg>
      </pc:sldChg>
      <pc:sldChg chg="addSp delSp modSp">
        <pc:chgData name="Helena Pivoňková" userId="69dcb761-10b2-4720-83e6-e75e88b5e66f" providerId="ADAL" clId="{C094BD0A-34E5-4096-B386-E96B245E5F14}" dt="2023-11-26T20:32:48.420" v="445" actId="113"/>
        <pc:sldMkLst>
          <pc:docMk/>
          <pc:sldMk cId="3924282565" sldId="1130"/>
        </pc:sldMkLst>
        <pc:spChg chg="add del mod">
          <ac:chgData name="Helena Pivoňková" userId="69dcb761-10b2-4720-83e6-e75e88b5e66f" providerId="ADAL" clId="{C094BD0A-34E5-4096-B386-E96B245E5F14}" dt="2023-11-26T20:01:37.684" v="69"/>
          <ac:spMkLst>
            <pc:docMk/>
            <pc:sldMk cId="3924282565" sldId="1130"/>
            <ac:spMk id="3" creationId="{16FF0B0E-B04E-4856-9DEA-D960017356EE}"/>
          </ac:spMkLst>
        </pc:spChg>
        <pc:spChg chg="add del mod">
          <ac:chgData name="Helena Pivoňková" userId="69dcb761-10b2-4720-83e6-e75e88b5e66f" providerId="ADAL" clId="{C094BD0A-34E5-4096-B386-E96B245E5F14}" dt="2023-11-26T20:01:37.684" v="69"/>
          <ac:spMkLst>
            <pc:docMk/>
            <pc:sldMk cId="3924282565" sldId="1130"/>
            <ac:spMk id="5" creationId="{34E4C4FF-E923-494A-B0FC-C49C2EB010D8}"/>
          </ac:spMkLst>
        </pc:spChg>
        <pc:spChg chg="add del mod">
          <ac:chgData name="Helena Pivoňková" userId="69dcb761-10b2-4720-83e6-e75e88b5e66f" providerId="ADAL" clId="{C094BD0A-34E5-4096-B386-E96B245E5F14}" dt="2023-11-26T20:01:37.684" v="69"/>
          <ac:spMkLst>
            <pc:docMk/>
            <pc:sldMk cId="3924282565" sldId="1130"/>
            <ac:spMk id="8" creationId="{313C0D6B-2818-4604-B96D-0BB0E4BE7E3F}"/>
          </ac:spMkLst>
        </pc:spChg>
        <pc:spChg chg="add del mod">
          <ac:chgData name="Helena Pivoňková" userId="69dcb761-10b2-4720-83e6-e75e88b5e66f" providerId="ADAL" clId="{C094BD0A-34E5-4096-B386-E96B245E5F14}" dt="2023-11-26T20:01:37.684" v="69"/>
          <ac:spMkLst>
            <pc:docMk/>
            <pc:sldMk cId="3924282565" sldId="1130"/>
            <ac:spMk id="9" creationId="{664E3075-71CC-433C-B919-914579E68D31}"/>
          </ac:spMkLst>
        </pc:spChg>
        <pc:spChg chg="add del mod">
          <ac:chgData name="Helena Pivoňková" userId="69dcb761-10b2-4720-83e6-e75e88b5e66f" providerId="ADAL" clId="{C094BD0A-34E5-4096-B386-E96B245E5F14}" dt="2023-11-26T20:01:37.684" v="69"/>
          <ac:spMkLst>
            <pc:docMk/>
            <pc:sldMk cId="3924282565" sldId="1130"/>
            <ac:spMk id="10" creationId="{FB52DAA6-FA86-49CC-A57F-D2A4D380F904}"/>
          </ac:spMkLst>
        </pc:spChg>
        <pc:spChg chg="add del mod">
          <ac:chgData name="Helena Pivoňková" userId="69dcb761-10b2-4720-83e6-e75e88b5e66f" providerId="ADAL" clId="{C094BD0A-34E5-4096-B386-E96B245E5F14}" dt="2023-11-26T20:01:37.684" v="69"/>
          <ac:spMkLst>
            <pc:docMk/>
            <pc:sldMk cId="3924282565" sldId="1130"/>
            <ac:spMk id="11" creationId="{F6B27194-4D2F-40EC-9D1D-47BE4D0154C6}"/>
          </ac:spMkLst>
        </pc:spChg>
        <pc:spChg chg="add mod">
          <ac:chgData name="Helena Pivoňková" userId="69dcb761-10b2-4720-83e6-e75e88b5e66f" providerId="ADAL" clId="{C094BD0A-34E5-4096-B386-E96B245E5F14}" dt="2023-11-26T20:32:48.420" v="445" actId="113"/>
          <ac:spMkLst>
            <pc:docMk/>
            <pc:sldMk cId="3924282565" sldId="1130"/>
            <ac:spMk id="12" creationId="{AD81593F-142B-4B71-B009-FDBA8673B061}"/>
          </ac:spMkLst>
        </pc:spChg>
      </pc:sldChg>
      <pc:sldChg chg="addSp delSp modSp">
        <pc:chgData name="Helena Pivoňková" userId="69dcb761-10b2-4720-83e6-e75e88b5e66f" providerId="ADAL" clId="{C094BD0A-34E5-4096-B386-E96B245E5F14}" dt="2023-11-26T20:19:54.381" v="238" actId="1036"/>
        <pc:sldMkLst>
          <pc:docMk/>
          <pc:sldMk cId="4099520636" sldId="1131"/>
        </pc:sldMkLst>
        <pc:spChg chg="add mod">
          <ac:chgData name="Helena Pivoňková" userId="69dcb761-10b2-4720-83e6-e75e88b5e66f" providerId="ADAL" clId="{C094BD0A-34E5-4096-B386-E96B245E5F14}" dt="2023-11-26T20:19:32.466" v="233" actId="1076"/>
          <ac:spMkLst>
            <pc:docMk/>
            <pc:sldMk cId="4099520636" sldId="1131"/>
            <ac:spMk id="2" creationId="{8AE12D49-A842-4817-A20C-F2C5934614CC}"/>
          </ac:spMkLst>
        </pc:spChg>
        <pc:spChg chg="mod">
          <ac:chgData name="Helena Pivoňková" userId="69dcb761-10b2-4720-83e6-e75e88b5e66f" providerId="ADAL" clId="{C094BD0A-34E5-4096-B386-E96B245E5F14}" dt="2023-11-26T20:18:55.703" v="226" actId="1076"/>
          <ac:spMkLst>
            <pc:docMk/>
            <pc:sldMk cId="4099520636" sldId="1131"/>
            <ac:spMk id="4" creationId="{7D01712F-6969-444A-B7A5-2813F6ECEEFF}"/>
          </ac:spMkLst>
        </pc:spChg>
        <pc:spChg chg="add del mod">
          <ac:chgData name="Helena Pivoňková" userId="69dcb761-10b2-4720-83e6-e75e88b5e66f" providerId="ADAL" clId="{C094BD0A-34E5-4096-B386-E96B245E5F14}" dt="2023-11-26T20:18:28.478" v="220" actId="478"/>
          <ac:spMkLst>
            <pc:docMk/>
            <pc:sldMk cId="4099520636" sldId="1131"/>
            <ac:spMk id="9" creationId="{6DAFE793-D715-4943-B2DB-182022ADD8B8}"/>
          </ac:spMkLst>
        </pc:spChg>
        <pc:spChg chg="add del mod">
          <ac:chgData name="Helena Pivoňková" userId="69dcb761-10b2-4720-83e6-e75e88b5e66f" providerId="ADAL" clId="{C094BD0A-34E5-4096-B386-E96B245E5F14}" dt="2023-11-26T20:18:28.478" v="220" actId="478"/>
          <ac:spMkLst>
            <pc:docMk/>
            <pc:sldMk cId="4099520636" sldId="1131"/>
            <ac:spMk id="10" creationId="{150AE6E0-5A66-4F2B-9823-1A11648B835D}"/>
          </ac:spMkLst>
        </pc:spChg>
        <pc:spChg chg="add del mod">
          <ac:chgData name="Helena Pivoňková" userId="69dcb761-10b2-4720-83e6-e75e88b5e66f" providerId="ADAL" clId="{C094BD0A-34E5-4096-B386-E96B245E5F14}" dt="2023-11-26T20:18:28.478" v="220" actId="478"/>
          <ac:spMkLst>
            <pc:docMk/>
            <pc:sldMk cId="4099520636" sldId="1131"/>
            <ac:spMk id="11" creationId="{5250AD73-4687-468C-9E55-E41CC763D862}"/>
          </ac:spMkLst>
        </pc:spChg>
        <pc:spChg chg="add del mod">
          <ac:chgData name="Helena Pivoňková" userId="69dcb761-10b2-4720-83e6-e75e88b5e66f" providerId="ADAL" clId="{C094BD0A-34E5-4096-B386-E96B245E5F14}" dt="2023-11-26T20:18:28.478" v="220" actId="478"/>
          <ac:spMkLst>
            <pc:docMk/>
            <pc:sldMk cId="4099520636" sldId="1131"/>
            <ac:spMk id="12" creationId="{19DDB5FC-571B-47A7-B2A4-B5C357D6F28F}"/>
          </ac:spMkLst>
        </pc:spChg>
        <pc:spChg chg="add del mod">
          <ac:chgData name="Helena Pivoňková" userId="69dcb761-10b2-4720-83e6-e75e88b5e66f" providerId="ADAL" clId="{C094BD0A-34E5-4096-B386-E96B245E5F14}" dt="2023-11-26T20:18:28.478" v="220" actId="478"/>
          <ac:spMkLst>
            <pc:docMk/>
            <pc:sldMk cId="4099520636" sldId="1131"/>
            <ac:spMk id="13" creationId="{1CA16C10-BD4C-4291-B6F0-0A56959148B9}"/>
          </ac:spMkLst>
        </pc:spChg>
        <pc:spChg chg="add mod ord">
          <ac:chgData name="Helena Pivoňková" userId="69dcb761-10b2-4720-83e6-e75e88b5e66f" providerId="ADAL" clId="{C094BD0A-34E5-4096-B386-E96B245E5F14}" dt="2023-11-26T20:19:32.466" v="233" actId="1076"/>
          <ac:spMkLst>
            <pc:docMk/>
            <pc:sldMk cId="4099520636" sldId="1131"/>
            <ac:spMk id="14" creationId="{B3A8A1E3-453D-419B-968C-F443A69EDB8F}"/>
          </ac:spMkLst>
        </pc:spChg>
        <pc:spChg chg="add mod">
          <ac:chgData name="Helena Pivoňková" userId="69dcb761-10b2-4720-83e6-e75e88b5e66f" providerId="ADAL" clId="{C094BD0A-34E5-4096-B386-E96B245E5F14}" dt="2023-11-26T20:19:32.466" v="233" actId="1076"/>
          <ac:spMkLst>
            <pc:docMk/>
            <pc:sldMk cId="4099520636" sldId="1131"/>
            <ac:spMk id="15" creationId="{5487DB85-9612-497F-B28B-664020D0C5D8}"/>
          </ac:spMkLst>
        </pc:spChg>
        <pc:spChg chg="add mod">
          <ac:chgData name="Helena Pivoňková" userId="69dcb761-10b2-4720-83e6-e75e88b5e66f" providerId="ADAL" clId="{C094BD0A-34E5-4096-B386-E96B245E5F14}" dt="2023-11-26T20:19:32.466" v="233" actId="1076"/>
          <ac:spMkLst>
            <pc:docMk/>
            <pc:sldMk cId="4099520636" sldId="1131"/>
            <ac:spMk id="16" creationId="{D99F3710-FF9B-4989-B340-8F6103FEFA33}"/>
          </ac:spMkLst>
        </pc:spChg>
        <pc:spChg chg="add mod">
          <ac:chgData name="Helena Pivoňková" userId="69dcb761-10b2-4720-83e6-e75e88b5e66f" providerId="ADAL" clId="{C094BD0A-34E5-4096-B386-E96B245E5F14}" dt="2023-11-26T20:19:54.381" v="238" actId="1036"/>
          <ac:spMkLst>
            <pc:docMk/>
            <pc:sldMk cId="4099520636" sldId="1131"/>
            <ac:spMk id="17" creationId="{1367D29A-30BB-41AD-A3D4-AA78E417A0B2}"/>
          </ac:spMkLst>
        </pc:spChg>
        <pc:spChg chg="add mod">
          <ac:chgData name="Helena Pivoňková" userId="69dcb761-10b2-4720-83e6-e75e88b5e66f" providerId="ADAL" clId="{C094BD0A-34E5-4096-B386-E96B245E5F14}" dt="2023-11-26T20:19:54.381" v="238" actId="1036"/>
          <ac:spMkLst>
            <pc:docMk/>
            <pc:sldMk cId="4099520636" sldId="1131"/>
            <ac:spMk id="18" creationId="{0B85FF95-E521-4077-AF8E-83116BDF0BD5}"/>
          </ac:spMkLst>
        </pc:spChg>
        <pc:spChg chg="add mod">
          <ac:chgData name="Helena Pivoňková" userId="69dcb761-10b2-4720-83e6-e75e88b5e66f" providerId="ADAL" clId="{C094BD0A-34E5-4096-B386-E96B245E5F14}" dt="2023-11-26T20:19:54.381" v="238" actId="1036"/>
          <ac:spMkLst>
            <pc:docMk/>
            <pc:sldMk cId="4099520636" sldId="1131"/>
            <ac:spMk id="19" creationId="{B865C6AC-9BC9-4993-BF17-CC81586D6027}"/>
          </ac:spMkLst>
        </pc:spChg>
        <pc:spChg chg="add mod">
          <ac:chgData name="Helena Pivoňková" userId="69dcb761-10b2-4720-83e6-e75e88b5e66f" providerId="ADAL" clId="{C094BD0A-34E5-4096-B386-E96B245E5F14}" dt="2023-11-26T20:19:54.381" v="238" actId="1036"/>
          <ac:spMkLst>
            <pc:docMk/>
            <pc:sldMk cId="4099520636" sldId="1131"/>
            <ac:spMk id="20" creationId="{863D5317-154E-4130-8C0B-68B2A37A126E}"/>
          </ac:spMkLst>
        </pc:spChg>
        <pc:spChg chg="add mod">
          <ac:chgData name="Helena Pivoňková" userId="69dcb761-10b2-4720-83e6-e75e88b5e66f" providerId="ADAL" clId="{C094BD0A-34E5-4096-B386-E96B245E5F14}" dt="2023-11-26T20:19:32.466" v="233" actId="1076"/>
          <ac:spMkLst>
            <pc:docMk/>
            <pc:sldMk cId="4099520636" sldId="1131"/>
            <ac:spMk id="21" creationId="{FB8D74E7-E436-427E-B3DD-3E63747043EE}"/>
          </ac:spMkLst>
        </pc:spChg>
        <pc:spChg chg="add mod">
          <ac:chgData name="Helena Pivoňková" userId="69dcb761-10b2-4720-83e6-e75e88b5e66f" providerId="ADAL" clId="{C094BD0A-34E5-4096-B386-E96B245E5F14}" dt="2023-11-26T20:19:32.466" v="233" actId="1076"/>
          <ac:spMkLst>
            <pc:docMk/>
            <pc:sldMk cId="4099520636" sldId="1131"/>
            <ac:spMk id="22" creationId="{BE36B3BF-71D7-4993-B85A-A3842A052427}"/>
          </ac:spMkLst>
        </pc:spChg>
        <pc:spChg chg="add mod">
          <ac:chgData name="Helena Pivoňková" userId="69dcb761-10b2-4720-83e6-e75e88b5e66f" providerId="ADAL" clId="{C094BD0A-34E5-4096-B386-E96B245E5F14}" dt="2023-11-26T20:19:42.482" v="235" actId="1076"/>
          <ac:spMkLst>
            <pc:docMk/>
            <pc:sldMk cId="4099520636" sldId="1131"/>
            <ac:spMk id="23" creationId="{818DA7CF-725B-4AD4-AFCA-6C26602CB3FB}"/>
          </ac:spMkLst>
        </pc:spChg>
        <pc:spChg chg="add mod">
          <ac:chgData name="Helena Pivoňková" userId="69dcb761-10b2-4720-83e6-e75e88b5e66f" providerId="ADAL" clId="{C094BD0A-34E5-4096-B386-E96B245E5F14}" dt="2023-11-26T20:19:42.482" v="235" actId="1076"/>
          <ac:spMkLst>
            <pc:docMk/>
            <pc:sldMk cId="4099520636" sldId="1131"/>
            <ac:spMk id="24" creationId="{26A8D855-15C2-433A-8493-B4FAFE958652}"/>
          </ac:spMkLst>
        </pc:spChg>
        <pc:picChg chg="mod">
          <ac:chgData name="Helena Pivoňková" userId="69dcb761-10b2-4720-83e6-e75e88b5e66f" providerId="ADAL" clId="{C094BD0A-34E5-4096-B386-E96B245E5F14}" dt="2023-11-26T20:16:10.235" v="201" actId="1076"/>
          <ac:picMkLst>
            <pc:docMk/>
            <pc:sldMk cId="4099520636" sldId="1131"/>
            <ac:picMk id="6" creationId="{6596F922-53FB-4897-AF6D-2F97C852F832}"/>
          </ac:picMkLst>
        </pc:picChg>
      </pc:sldChg>
      <pc:sldChg chg="modSp">
        <pc:chgData name="Helena Pivoňková" userId="69dcb761-10b2-4720-83e6-e75e88b5e66f" providerId="ADAL" clId="{C094BD0A-34E5-4096-B386-E96B245E5F14}" dt="2023-11-26T20:31:49.960" v="410" actId="1076"/>
        <pc:sldMkLst>
          <pc:docMk/>
          <pc:sldMk cId="847921442" sldId="1132"/>
        </pc:sldMkLst>
        <pc:spChg chg="mod">
          <ac:chgData name="Helena Pivoňková" userId="69dcb761-10b2-4720-83e6-e75e88b5e66f" providerId="ADAL" clId="{C094BD0A-34E5-4096-B386-E96B245E5F14}" dt="2023-11-26T20:31:49.960" v="410" actId="1076"/>
          <ac:spMkLst>
            <pc:docMk/>
            <pc:sldMk cId="847921442" sldId="1132"/>
            <ac:spMk id="6" creationId="{3417EBC0-6A20-4147-AB77-C2AD10082D3C}"/>
          </ac:spMkLst>
        </pc:spChg>
      </pc:sldChg>
      <pc:sldChg chg="addSp modSp">
        <pc:chgData name="Helena Pivoňková" userId="69dcb761-10b2-4720-83e6-e75e88b5e66f" providerId="ADAL" clId="{C094BD0A-34E5-4096-B386-E96B245E5F14}" dt="2023-11-26T20:31:07.434" v="409" actId="14100"/>
        <pc:sldMkLst>
          <pc:docMk/>
          <pc:sldMk cId="3190603459" sldId="1133"/>
        </pc:sldMkLst>
        <pc:spChg chg="mod">
          <ac:chgData name="Helena Pivoňková" userId="69dcb761-10b2-4720-83e6-e75e88b5e66f" providerId="ADAL" clId="{C094BD0A-34E5-4096-B386-E96B245E5F14}" dt="2023-11-26T20:26:23.510" v="335" actId="20577"/>
          <ac:spMkLst>
            <pc:docMk/>
            <pc:sldMk cId="3190603459" sldId="1133"/>
            <ac:spMk id="4" creationId="{7D01712F-6969-444A-B7A5-2813F6ECEEFF}"/>
          </ac:spMkLst>
        </pc:spChg>
        <pc:spChg chg="add mod">
          <ac:chgData name="Helena Pivoňková" userId="69dcb761-10b2-4720-83e6-e75e88b5e66f" providerId="ADAL" clId="{C094BD0A-34E5-4096-B386-E96B245E5F14}" dt="2023-11-26T20:29:35.187" v="381" actId="1076"/>
          <ac:spMkLst>
            <pc:docMk/>
            <pc:sldMk cId="3190603459" sldId="1133"/>
            <ac:spMk id="8" creationId="{D8966073-07C0-4F14-AFD0-4410C8D05BF4}"/>
          </ac:spMkLst>
        </pc:spChg>
        <pc:spChg chg="add mod">
          <ac:chgData name="Helena Pivoňková" userId="69dcb761-10b2-4720-83e6-e75e88b5e66f" providerId="ADAL" clId="{C094BD0A-34E5-4096-B386-E96B245E5F14}" dt="2023-11-26T20:29:35.187" v="381" actId="1076"/>
          <ac:spMkLst>
            <pc:docMk/>
            <pc:sldMk cId="3190603459" sldId="1133"/>
            <ac:spMk id="9" creationId="{B3937983-B762-4C2B-9C10-5C8C478E58B2}"/>
          </ac:spMkLst>
        </pc:spChg>
        <pc:spChg chg="add mod">
          <ac:chgData name="Helena Pivoňková" userId="69dcb761-10b2-4720-83e6-e75e88b5e66f" providerId="ADAL" clId="{C094BD0A-34E5-4096-B386-E96B245E5F14}" dt="2023-11-26T20:31:07.434" v="409" actId="14100"/>
          <ac:spMkLst>
            <pc:docMk/>
            <pc:sldMk cId="3190603459" sldId="1133"/>
            <ac:spMk id="10" creationId="{69065B20-50A0-4846-A23F-1708C1866D23}"/>
          </ac:spMkLst>
        </pc:spChg>
      </pc:sldChg>
      <pc:sldChg chg="addSp delSp modSp">
        <pc:chgData name="Helena Pivoňková" userId="69dcb761-10b2-4720-83e6-e75e88b5e66f" providerId="ADAL" clId="{C094BD0A-34E5-4096-B386-E96B245E5F14}" dt="2023-11-26T20:28:49.204" v="379" actId="113"/>
        <pc:sldMkLst>
          <pc:docMk/>
          <pc:sldMk cId="3133246097" sldId="1134"/>
        </pc:sldMkLst>
        <pc:spChg chg="add mod">
          <ac:chgData name="Helena Pivoňková" userId="69dcb761-10b2-4720-83e6-e75e88b5e66f" providerId="ADAL" clId="{C094BD0A-34E5-4096-B386-E96B245E5F14}" dt="2023-11-26T20:21:52.002" v="279" actId="1076"/>
          <ac:spMkLst>
            <pc:docMk/>
            <pc:sldMk cId="3133246097" sldId="1134"/>
            <ac:spMk id="3" creationId="{88DB5B8C-BCBE-473C-83B4-16EFE4B91336}"/>
          </ac:spMkLst>
        </pc:spChg>
        <pc:spChg chg="mod">
          <ac:chgData name="Helena Pivoňková" userId="69dcb761-10b2-4720-83e6-e75e88b5e66f" providerId="ADAL" clId="{C094BD0A-34E5-4096-B386-E96B245E5F14}" dt="2023-11-26T20:14:55.531" v="190" actId="1076"/>
          <ac:spMkLst>
            <pc:docMk/>
            <pc:sldMk cId="3133246097" sldId="1134"/>
            <ac:spMk id="4" creationId="{7D01712F-6969-444A-B7A5-2813F6ECEEFF}"/>
          </ac:spMkLst>
        </pc:spChg>
        <pc:spChg chg="mod">
          <ac:chgData name="Helena Pivoňková" userId="69dcb761-10b2-4720-83e6-e75e88b5e66f" providerId="ADAL" clId="{C094BD0A-34E5-4096-B386-E96B245E5F14}" dt="2023-11-26T19:57:15.711" v="46" actId="1076"/>
          <ac:spMkLst>
            <pc:docMk/>
            <pc:sldMk cId="3133246097" sldId="1134"/>
            <ac:spMk id="6" creationId="{3A6A4195-CFAB-4C9B-8B01-BC25C8566AB3}"/>
          </ac:spMkLst>
        </pc:spChg>
        <pc:spChg chg="mod">
          <ac:chgData name="Helena Pivoňková" userId="69dcb761-10b2-4720-83e6-e75e88b5e66f" providerId="ADAL" clId="{C094BD0A-34E5-4096-B386-E96B245E5F14}" dt="2023-11-26T20:28:49.204" v="379" actId="113"/>
          <ac:spMkLst>
            <pc:docMk/>
            <pc:sldMk cId="3133246097" sldId="1134"/>
            <ac:spMk id="7" creationId="{2E58A0B6-0404-4C02-953F-92E8CF2D7196}"/>
          </ac:spMkLst>
        </pc:spChg>
        <pc:spChg chg="add del mod">
          <ac:chgData name="Helena Pivoňková" userId="69dcb761-10b2-4720-83e6-e75e88b5e66f" providerId="ADAL" clId="{C094BD0A-34E5-4096-B386-E96B245E5F14}" dt="2023-11-26T20:20:31.446" v="246" actId="478"/>
          <ac:spMkLst>
            <pc:docMk/>
            <pc:sldMk cId="3133246097" sldId="1134"/>
            <ac:spMk id="8" creationId="{A4A7A11A-6061-4027-A6E9-5071EEBE1672}"/>
          </ac:spMkLst>
        </pc:spChg>
        <pc:spChg chg="add del mod">
          <ac:chgData name="Helena Pivoňková" userId="69dcb761-10b2-4720-83e6-e75e88b5e66f" providerId="ADAL" clId="{C094BD0A-34E5-4096-B386-E96B245E5F14}" dt="2023-11-26T20:20:31.446" v="246" actId="478"/>
          <ac:spMkLst>
            <pc:docMk/>
            <pc:sldMk cId="3133246097" sldId="1134"/>
            <ac:spMk id="9" creationId="{18F955B8-2C0E-4526-BD47-81B9A5E7F4BF}"/>
          </ac:spMkLst>
        </pc:spChg>
        <pc:spChg chg="add mod">
          <ac:chgData name="Helena Pivoňková" userId="69dcb761-10b2-4720-83e6-e75e88b5e66f" providerId="ADAL" clId="{C094BD0A-34E5-4096-B386-E96B245E5F14}" dt="2023-11-26T20:25:11.736" v="325" actId="1076"/>
          <ac:spMkLst>
            <pc:docMk/>
            <pc:sldMk cId="3133246097" sldId="1134"/>
            <ac:spMk id="10" creationId="{CF379278-1DCB-47A1-A7A3-6CC6849EAF31}"/>
          </ac:spMkLst>
        </pc:spChg>
        <pc:spChg chg="add mod">
          <ac:chgData name="Helena Pivoňková" userId="69dcb761-10b2-4720-83e6-e75e88b5e66f" providerId="ADAL" clId="{C094BD0A-34E5-4096-B386-E96B245E5F14}" dt="2023-11-26T20:25:11.736" v="325" actId="1076"/>
          <ac:spMkLst>
            <pc:docMk/>
            <pc:sldMk cId="3133246097" sldId="1134"/>
            <ac:spMk id="11" creationId="{78DFCA95-0343-4880-9918-EF15D6B02D1B}"/>
          </ac:spMkLst>
        </pc:spChg>
        <pc:spChg chg="add mod">
          <ac:chgData name="Helena Pivoňková" userId="69dcb761-10b2-4720-83e6-e75e88b5e66f" providerId="ADAL" clId="{C094BD0A-34E5-4096-B386-E96B245E5F14}" dt="2023-11-26T20:21:28.939" v="248" actId="1076"/>
          <ac:spMkLst>
            <pc:docMk/>
            <pc:sldMk cId="3133246097" sldId="1134"/>
            <ac:spMk id="12" creationId="{56A7A8C8-CDC0-484F-BD76-92913750AC31}"/>
          </ac:spMkLst>
        </pc:spChg>
        <pc:spChg chg="add mod">
          <ac:chgData name="Helena Pivoňková" userId="69dcb761-10b2-4720-83e6-e75e88b5e66f" providerId="ADAL" clId="{C094BD0A-34E5-4096-B386-E96B245E5F14}" dt="2023-11-26T20:21:28.939" v="248" actId="1076"/>
          <ac:spMkLst>
            <pc:docMk/>
            <pc:sldMk cId="3133246097" sldId="1134"/>
            <ac:spMk id="13" creationId="{7E42BABC-83B4-42BD-BB93-FF7DF95B5B03}"/>
          </ac:spMkLst>
        </pc:spChg>
        <pc:spChg chg="add mod">
          <ac:chgData name="Helena Pivoňková" userId="69dcb761-10b2-4720-83e6-e75e88b5e66f" providerId="ADAL" clId="{C094BD0A-34E5-4096-B386-E96B245E5F14}" dt="2023-11-26T20:24:40.275" v="321" actId="1076"/>
          <ac:spMkLst>
            <pc:docMk/>
            <pc:sldMk cId="3133246097" sldId="1134"/>
            <ac:spMk id="14" creationId="{D655538E-563C-4C66-B141-9C07FDD94D05}"/>
          </ac:spMkLst>
        </pc:spChg>
        <pc:spChg chg="add mod">
          <ac:chgData name="Helena Pivoňková" userId="69dcb761-10b2-4720-83e6-e75e88b5e66f" providerId="ADAL" clId="{C094BD0A-34E5-4096-B386-E96B245E5F14}" dt="2023-11-26T20:24:40.275" v="321" actId="1076"/>
          <ac:spMkLst>
            <pc:docMk/>
            <pc:sldMk cId="3133246097" sldId="1134"/>
            <ac:spMk id="15" creationId="{09C3CDFC-6B68-47CB-9AAB-F3451F24AA4F}"/>
          </ac:spMkLst>
        </pc:spChg>
        <pc:spChg chg="add del mod">
          <ac:chgData name="Helena Pivoňková" userId="69dcb761-10b2-4720-83e6-e75e88b5e66f" providerId="ADAL" clId="{C094BD0A-34E5-4096-B386-E96B245E5F14}" dt="2023-11-26T20:25:06.036" v="324" actId="478"/>
          <ac:spMkLst>
            <pc:docMk/>
            <pc:sldMk cId="3133246097" sldId="1134"/>
            <ac:spMk id="16" creationId="{C301B8D3-116E-47F8-8082-DDFF85F51F9A}"/>
          </ac:spMkLst>
        </pc:spChg>
        <pc:spChg chg="add del mod">
          <ac:chgData name="Helena Pivoňková" userId="69dcb761-10b2-4720-83e6-e75e88b5e66f" providerId="ADAL" clId="{C094BD0A-34E5-4096-B386-E96B245E5F14}" dt="2023-11-26T20:25:06.036" v="324" actId="478"/>
          <ac:spMkLst>
            <pc:docMk/>
            <pc:sldMk cId="3133246097" sldId="1134"/>
            <ac:spMk id="17" creationId="{6B83ADDE-1C8A-4770-A4F7-4D658296630A}"/>
          </ac:spMkLst>
        </pc:spChg>
      </pc:sldChg>
      <pc:sldChg chg="addSp delSp modSp">
        <pc:chgData name="Helena Pivoňková" userId="69dcb761-10b2-4720-83e6-e75e88b5e66f" providerId="ADAL" clId="{C094BD0A-34E5-4096-B386-E96B245E5F14}" dt="2023-11-26T20:20:21.226" v="244" actId="478"/>
        <pc:sldMkLst>
          <pc:docMk/>
          <pc:sldMk cId="1877264518" sldId="1136"/>
        </pc:sldMkLst>
        <pc:spChg chg="del mod">
          <ac:chgData name="Helena Pivoňková" userId="69dcb761-10b2-4720-83e6-e75e88b5e66f" providerId="ADAL" clId="{C094BD0A-34E5-4096-B386-E96B245E5F14}" dt="2023-11-26T20:06:01.212" v="119" actId="478"/>
          <ac:spMkLst>
            <pc:docMk/>
            <pc:sldMk cId="1877264518" sldId="1136"/>
            <ac:spMk id="3" creationId="{96A393AA-E63E-4532-940A-4744AC6A174B}"/>
          </ac:spMkLst>
        </pc:spChg>
        <pc:spChg chg="mod">
          <ac:chgData name="Helena Pivoňková" userId="69dcb761-10b2-4720-83e6-e75e88b5e66f" providerId="ADAL" clId="{C094BD0A-34E5-4096-B386-E96B245E5F14}" dt="2023-11-26T20:20:16.722" v="242" actId="1076"/>
          <ac:spMkLst>
            <pc:docMk/>
            <pc:sldMk cId="1877264518" sldId="1136"/>
            <ac:spMk id="4" creationId="{7D01712F-6969-444A-B7A5-2813F6ECEEFF}"/>
          </ac:spMkLst>
        </pc:spChg>
        <pc:spChg chg="del">
          <ac:chgData name="Helena Pivoňková" userId="69dcb761-10b2-4720-83e6-e75e88b5e66f" providerId="ADAL" clId="{C094BD0A-34E5-4096-B386-E96B245E5F14}" dt="2023-11-26T19:55:12.386" v="1" actId="478"/>
          <ac:spMkLst>
            <pc:docMk/>
            <pc:sldMk cId="1877264518" sldId="1136"/>
            <ac:spMk id="6" creationId="{B5D786D8-2FA8-4BAB-988A-E899D55C1C9D}"/>
          </ac:spMkLst>
        </pc:spChg>
        <pc:spChg chg="del">
          <ac:chgData name="Helena Pivoňková" userId="69dcb761-10b2-4720-83e6-e75e88b5e66f" providerId="ADAL" clId="{C094BD0A-34E5-4096-B386-E96B245E5F14}" dt="2023-11-26T19:55:05.051" v="0" actId="478"/>
          <ac:spMkLst>
            <pc:docMk/>
            <pc:sldMk cId="1877264518" sldId="1136"/>
            <ac:spMk id="7" creationId="{BCEE6C77-5BE3-4E71-B0D9-C7E197E82427}"/>
          </ac:spMkLst>
        </pc:spChg>
        <pc:spChg chg="add del mod">
          <ac:chgData name="Helena Pivoňková" userId="69dcb761-10b2-4720-83e6-e75e88b5e66f" providerId="ADAL" clId="{C094BD0A-34E5-4096-B386-E96B245E5F14}" dt="2023-11-26T20:20:21.226" v="244" actId="478"/>
          <ac:spMkLst>
            <pc:docMk/>
            <pc:sldMk cId="1877264518" sldId="1136"/>
            <ac:spMk id="8" creationId="{C1740E9D-545F-46C1-83FE-BD6C58D41B49}"/>
          </ac:spMkLst>
        </pc:spChg>
        <pc:spChg chg="add del mod">
          <ac:chgData name="Helena Pivoňková" userId="69dcb761-10b2-4720-83e6-e75e88b5e66f" providerId="ADAL" clId="{C094BD0A-34E5-4096-B386-E96B245E5F14}" dt="2023-11-26T20:20:19.430" v="243" actId="478"/>
          <ac:spMkLst>
            <pc:docMk/>
            <pc:sldMk cId="1877264518" sldId="1136"/>
            <ac:spMk id="9" creationId="{0EACE19D-BE46-4825-8A76-D344269EFCE6}"/>
          </ac:spMkLst>
        </pc:spChg>
        <pc:spChg chg="add mod">
          <ac:chgData name="Helena Pivoňková" userId="69dcb761-10b2-4720-83e6-e75e88b5e66f" providerId="ADAL" clId="{C094BD0A-34E5-4096-B386-E96B245E5F14}" dt="2023-11-26T20:06:12.628" v="120" actId="1076"/>
          <ac:spMkLst>
            <pc:docMk/>
            <pc:sldMk cId="1877264518" sldId="1136"/>
            <ac:spMk id="10" creationId="{891BDE90-D803-4862-8CA1-8441D3997308}"/>
          </ac:spMkLst>
        </pc:spChg>
        <pc:spChg chg="add">
          <ac:chgData name="Helena Pivoňková" userId="69dcb761-10b2-4720-83e6-e75e88b5e66f" providerId="ADAL" clId="{C094BD0A-34E5-4096-B386-E96B245E5F14}" dt="2023-11-26T20:06:26.285" v="125"/>
          <ac:spMkLst>
            <pc:docMk/>
            <pc:sldMk cId="1877264518" sldId="1136"/>
            <ac:spMk id="12" creationId="{EC41FF1E-3AFD-43E0-A0C9-17C805D4F9AB}"/>
          </ac:spMkLst>
        </pc:spChg>
        <pc:spChg chg="add mod">
          <ac:chgData name="Helena Pivoňková" userId="69dcb761-10b2-4720-83e6-e75e88b5e66f" providerId="ADAL" clId="{C094BD0A-34E5-4096-B386-E96B245E5F14}" dt="2023-11-26T20:20:14.530" v="240" actId="1076"/>
          <ac:spMkLst>
            <pc:docMk/>
            <pc:sldMk cId="1877264518" sldId="1136"/>
            <ac:spMk id="13" creationId="{90AD97F3-34FA-40C2-BCFB-A7F3B83C8BDC}"/>
          </ac:spMkLst>
        </pc:spChg>
        <pc:spChg chg="add mod">
          <ac:chgData name="Helena Pivoňková" userId="69dcb761-10b2-4720-83e6-e75e88b5e66f" providerId="ADAL" clId="{C094BD0A-34E5-4096-B386-E96B245E5F14}" dt="2023-11-26T20:20:14.530" v="240" actId="1076"/>
          <ac:spMkLst>
            <pc:docMk/>
            <pc:sldMk cId="1877264518" sldId="1136"/>
            <ac:spMk id="14" creationId="{3BAB685D-0F11-44BC-830E-1A8920FF3C3E}"/>
          </ac:spMkLst>
        </pc:spChg>
        <pc:picChg chg="add mod ord">
          <ac:chgData name="Helena Pivoňková" userId="69dcb761-10b2-4720-83e6-e75e88b5e66f" providerId="ADAL" clId="{C094BD0A-34E5-4096-B386-E96B245E5F14}" dt="2023-11-26T20:06:30.330" v="126" actId="166"/>
          <ac:picMkLst>
            <pc:docMk/>
            <pc:sldMk cId="1877264518" sldId="1136"/>
            <ac:picMk id="11" creationId="{19D0176D-6F7D-45AE-9B40-CDD9A331FFEC}"/>
          </ac:picMkLst>
        </pc:picChg>
      </pc:sldChg>
      <pc:sldChg chg="modSp">
        <pc:chgData name="Helena Pivoňková" userId="69dcb761-10b2-4720-83e6-e75e88b5e66f" providerId="ADAL" clId="{C094BD0A-34E5-4096-B386-E96B245E5F14}" dt="2023-11-26T20:08:33.228" v="127" actId="12"/>
        <pc:sldMkLst>
          <pc:docMk/>
          <pc:sldMk cId="3779666833" sldId="1138"/>
        </pc:sldMkLst>
        <pc:spChg chg="mod">
          <ac:chgData name="Helena Pivoňková" userId="69dcb761-10b2-4720-83e6-e75e88b5e66f" providerId="ADAL" clId="{C094BD0A-34E5-4096-B386-E96B245E5F14}" dt="2023-11-26T20:08:33.228" v="127" actId="12"/>
          <ac:spMkLst>
            <pc:docMk/>
            <pc:sldMk cId="3779666833" sldId="1138"/>
            <ac:spMk id="6" creationId="{F861A418-FB11-4CD4-A3FD-DB6C8FB3DA9F}"/>
          </ac:spMkLst>
        </pc:spChg>
      </pc:sldChg>
      <pc:sldChg chg="addSp delSp modSp">
        <pc:chgData name="Helena Pivoňková" userId="69dcb761-10b2-4720-83e6-e75e88b5e66f" providerId="ADAL" clId="{C094BD0A-34E5-4096-B386-E96B245E5F14}" dt="2023-11-26T22:18:25.844" v="1305" actId="11529"/>
        <pc:sldMkLst>
          <pc:docMk/>
          <pc:sldMk cId="1411843893" sldId="1140"/>
        </pc:sldMkLst>
        <pc:spChg chg="add mod">
          <ac:chgData name="Helena Pivoňková" userId="69dcb761-10b2-4720-83e6-e75e88b5e66f" providerId="ADAL" clId="{C094BD0A-34E5-4096-B386-E96B245E5F14}" dt="2023-11-26T21:37:06.031" v="1094" actId="1076"/>
          <ac:spMkLst>
            <pc:docMk/>
            <pc:sldMk cId="1411843893" sldId="1140"/>
            <ac:spMk id="9" creationId="{EF6138AA-F890-4984-A9DE-41D69F56B296}"/>
          </ac:spMkLst>
        </pc:spChg>
        <pc:spChg chg="add mod">
          <ac:chgData name="Helena Pivoňková" userId="69dcb761-10b2-4720-83e6-e75e88b5e66f" providerId="ADAL" clId="{C094BD0A-34E5-4096-B386-E96B245E5F14}" dt="2023-11-26T21:37:06.031" v="1094" actId="1076"/>
          <ac:spMkLst>
            <pc:docMk/>
            <pc:sldMk cId="1411843893" sldId="1140"/>
            <ac:spMk id="10" creationId="{6186DDA7-69BD-4840-8D08-3CF7CA80076D}"/>
          </ac:spMkLst>
        </pc:spChg>
        <pc:spChg chg="add mod">
          <ac:chgData name="Helena Pivoňková" userId="69dcb761-10b2-4720-83e6-e75e88b5e66f" providerId="ADAL" clId="{C094BD0A-34E5-4096-B386-E96B245E5F14}" dt="2023-11-26T21:37:06.031" v="1094" actId="1076"/>
          <ac:spMkLst>
            <pc:docMk/>
            <pc:sldMk cId="1411843893" sldId="1140"/>
            <ac:spMk id="11" creationId="{C120D717-F0E9-456C-A881-CFED951A3037}"/>
          </ac:spMkLst>
        </pc:spChg>
        <pc:spChg chg="add mod">
          <ac:chgData name="Helena Pivoňková" userId="69dcb761-10b2-4720-83e6-e75e88b5e66f" providerId="ADAL" clId="{C094BD0A-34E5-4096-B386-E96B245E5F14}" dt="2023-11-26T21:37:06.031" v="1094" actId="1076"/>
          <ac:spMkLst>
            <pc:docMk/>
            <pc:sldMk cId="1411843893" sldId="1140"/>
            <ac:spMk id="12" creationId="{65475B9A-102C-4C5C-A7E3-19DA5EE51492}"/>
          </ac:spMkLst>
        </pc:spChg>
        <pc:spChg chg="add mod">
          <ac:chgData name="Helena Pivoňková" userId="69dcb761-10b2-4720-83e6-e75e88b5e66f" providerId="ADAL" clId="{C094BD0A-34E5-4096-B386-E96B245E5F14}" dt="2023-11-26T21:37:06.031" v="1094" actId="1076"/>
          <ac:spMkLst>
            <pc:docMk/>
            <pc:sldMk cId="1411843893" sldId="1140"/>
            <ac:spMk id="13" creationId="{64FFFFB4-71CB-4B5F-AB56-2F9A5EA8F832}"/>
          </ac:spMkLst>
        </pc:spChg>
        <pc:spChg chg="add del mod">
          <ac:chgData name="Helena Pivoňková" userId="69dcb761-10b2-4720-83e6-e75e88b5e66f" providerId="ADAL" clId="{C094BD0A-34E5-4096-B386-E96B245E5F14}" dt="2023-11-26T21:36:13.443" v="1086" actId="478"/>
          <ac:spMkLst>
            <pc:docMk/>
            <pc:sldMk cId="1411843893" sldId="1140"/>
            <ac:spMk id="14" creationId="{E59EEF9F-0435-4255-A38D-EDA748F222A0}"/>
          </ac:spMkLst>
        </pc:spChg>
        <pc:spChg chg="add del mod">
          <ac:chgData name="Helena Pivoňková" userId="69dcb761-10b2-4720-83e6-e75e88b5e66f" providerId="ADAL" clId="{C094BD0A-34E5-4096-B386-E96B245E5F14}" dt="2023-11-26T21:36:13.443" v="1086" actId="478"/>
          <ac:spMkLst>
            <pc:docMk/>
            <pc:sldMk cId="1411843893" sldId="1140"/>
            <ac:spMk id="15" creationId="{15FB13A9-E3C3-4701-B1D7-A95730F2F6E2}"/>
          </ac:spMkLst>
        </pc:spChg>
        <pc:spChg chg="add mod">
          <ac:chgData name="Helena Pivoňková" userId="69dcb761-10b2-4720-83e6-e75e88b5e66f" providerId="ADAL" clId="{C094BD0A-34E5-4096-B386-E96B245E5F14}" dt="2023-11-26T21:44:09.032" v="1135" actId="207"/>
          <ac:spMkLst>
            <pc:docMk/>
            <pc:sldMk cId="1411843893" sldId="1140"/>
            <ac:spMk id="16" creationId="{33E5792A-75DB-47B6-BAE6-F110412C1B58}"/>
          </ac:spMkLst>
        </pc:spChg>
        <pc:spChg chg="add mod">
          <ac:chgData name="Helena Pivoňková" userId="69dcb761-10b2-4720-83e6-e75e88b5e66f" providerId="ADAL" clId="{C094BD0A-34E5-4096-B386-E96B245E5F14}" dt="2023-11-26T21:43:49.255" v="1132" actId="207"/>
          <ac:spMkLst>
            <pc:docMk/>
            <pc:sldMk cId="1411843893" sldId="1140"/>
            <ac:spMk id="17" creationId="{75BBF42E-EE38-4653-BC14-FC3094715B6C}"/>
          </ac:spMkLst>
        </pc:spChg>
        <pc:spChg chg="add mod">
          <ac:chgData name="Helena Pivoňková" userId="69dcb761-10b2-4720-83e6-e75e88b5e66f" providerId="ADAL" clId="{C094BD0A-34E5-4096-B386-E96B245E5F14}" dt="2023-11-26T21:44:09.032" v="1135" actId="207"/>
          <ac:spMkLst>
            <pc:docMk/>
            <pc:sldMk cId="1411843893" sldId="1140"/>
            <ac:spMk id="18" creationId="{E558E4C8-85C8-4D46-859A-87111CD4C860}"/>
          </ac:spMkLst>
        </pc:spChg>
        <pc:spChg chg="add mod">
          <ac:chgData name="Helena Pivoňková" userId="69dcb761-10b2-4720-83e6-e75e88b5e66f" providerId="ADAL" clId="{C094BD0A-34E5-4096-B386-E96B245E5F14}" dt="2023-11-26T21:43:52.393" v="1133" actId="207"/>
          <ac:spMkLst>
            <pc:docMk/>
            <pc:sldMk cId="1411843893" sldId="1140"/>
            <ac:spMk id="19" creationId="{F2028B1B-A234-4D39-AFB8-CC9E1AE4EC59}"/>
          </ac:spMkLst>
        </pc:spChg>
        <pc:spChg chg="add mod">
          <ac:chgData name="Helena Pivoňková" userId="69dcb761-10b2-4720-83e6-e75e88b5e66f" providerId="ADAL" clId="{C094BD0A-34E5-4096-B386-E96B245E5F14}" dt="2023-11-26T21:44:09.032" v="1135" actId="207"/>
          <ac:spMkLst>
            <pc:docMk/>
            <pc:sldMk cId="1411843893" sldId="1140"/>
            <ac:spMk id="20" creationId="{F982E6BF-C44A-4ED8-8035-A5C7806DB5EA}"/>
          </ac:spMkLst>
        </pc:spChg>
        <pc:spChg chg="add mod">
          <ac:chgData name="Helena Pivoňková" userId="69dcb761-10b2-4720-83e6-e75e88b5e66f" providerId="ADAL" clId="{C094BD0A-34E5-4096-B386-E96B245E5F14}" dt="2023-11-26T21:43:55.636" v="1134" actId="207"/>
          <ac:spMkLst>
            <pc:docMk/>
            <pc:sldMk cId="1411843893" sldId="1140"/>
            <ac:spMk id="21" creationId="{3BDE1EB7-2A8C-45E7-97DC-206CF1AABCAD}"/>
          </ac:spMkLst>
        </pc:spChg>
        <pc:spChg chg="add mod">
          <ac:chgData name="Helena Pivoňková" userId="69dcb761-10b2-4720-83e6-e75e88b5e66f" providerId="ADAL" clId="{C094BD0A-34E5-4096-B386-E96B245E5F14}" dt="2023-11-26T21:37:06.031" v="1094" actId="1076"/>
          <ac:spMkLst>
            <pc:docMk/>
            <pc:sldMk cId="1411843893" sldId="1140"/>
            <ac:spMk id="22" creationId="{83E3C185-ADBA-4A6F-BC38-E28AE3DBD3FB}"/>
          </ac:spMkLst>
        </pc:spChg>
        <pc:spChg chg="add mod">
          <ac:chgData name="Helena Pivoňková" userId="69dcb761-10b2-4720-83e6-e75e88b5e66f" providerId="ADAL" clId="{C094BD0A-34E5-4096-B386-E96B245E5F14}" dt="2023-11-26T21:37:06.031" v="1094" actId="1076"/>
          <ac:spMkLst>
            <pc:docMk/>
            <pc:sldMk cId="1411843893" sldId="1140"/>
            <ac:spMk id="23" creationId="{A84CFC62-364E-4434-8790-042F0F6E0A44}"/>
          </ac:spMkLst>
        </pc:spChg>
        <pc:cxnChg chg="add mod">
          <ac:chgData name="Helena Pivoňková" userId="69dcb761-10b2-4720-83e6-e75e88b5e66f" providerId="ADAL" clId="{C094BD0A-34E5-4096-B386-E96B245E5F14}" dt="2023-11-26T22:18:17.018" v="1304" actId="11529"/>
          <ac:cxnSpMkLst>
            <pc:docMk/>
            <pc:sldMk cId="1411843893" sldId="1140"/>
            <ac:cxnSpMk id="24" creationId="{23253308-F32B-4928-AFC1-652D30178D90}"/>
          </ac:cxnSpMkLst>
        </pc:cxnChg>
        <pc:cxnChg chg="add mod">
          <ac:chgData name="Helena Pivoňková" userId="69dcb761-10b2-4720-83e6-e75e88b5e66f" providerId="ADAL" clId="{C094BD0A-34E5-4096-B386-E96B245E5F14}" dt="2023-11-26T22:18:25.844" v="1305" actId="11529"/>
          <ac:cxnSpMkLst>
            <pc:docMk/>
            <pc:sldMk cId="1411843893" sldId="1140"/>
            <ac:cxnSpMk id="26" creationId="{0052DE42-370A-4C33-9E71-6ED5CD0AF77C}"/>
          </ac:cxnSpMkLst>
        </pc:cxnChg>
      </pc:sldChg>
      <pc:sldChg chg="addSp modSp">
        <pc:chgData name="Helena Pivoňková" userId="69dcb761-10b2-4720-83e6-e75e88b5e66f" providerId="ADAL" clId="{C094BD0A-34E5-4096-B386-E96B245E5F14}" dt="2023-11-26T22:19:35.735" v="1341" actId="20577"/>
        <pc:sldMkLst>
          <pc:docMk/>
          <pc:sldMk cId="324235437" sldId="1141"/>
        </pc:sldMkLst>
        <pc:spChg chg="mod">
          <ac:chgData name="Helena Pivoňková" userId="69dcb761-10b2-4720-83e6-e75e88b5e66f" providerId="ADAL" clId="{C094BD0A-34E5-4096-B386-E96B245E5F14}" dt="2023-11-26T22:19:35.735" v="1341" actId="20577"/>
          <ac:spMkLst>
            <pc:docMk/>
            <pc:sldMk cId="324235437" sldId="1141"/>
            <ac:spMk id="4" creationId="{7D01712F-6969-444A-B7A5-2813F6ECEEFF}"/>
          </ac:spMkLst>
        </pc:spChg>
        <pc:spChg chg="add mod">
          <ac:chgData name="Helena Pivoňková" userId="69dcb761-10b2-4720-83e6-e75e88b5e66f" providerId="ADAL" clId="{C094BD0A-34E5-4096-B386-E96B245E5F14}" dt="2023-11-26T21:47:00.582" v="1240" actId="208"/>
          <ac:spMkLst>
            <pc:docMk/>
            <pc:sldMk cId="324235437" sldId="1141"/>
            <ac:spMk id="6" creationId="{100619E5-BA96-49CA-8E35-FE9E6AE4E0CE}"/>
          </ac:spMkLst>
        </pc:spChg>
        <pc:spChg chg="add mod">
          <ac:chgData name="Helena Pivoňková" userId="69dcb761-10b2-4720-83e6-e75e88b5e66f" providerId="ADAL" clId="{C094BD0A-34E5-4096-B386-E96B245E5F14}" dt="2023-11-26T21:48:10.663" v="1242" actId="1076"/>
          <ac:spMkLst>
            <pc:docMk/>
            <pc:sldMk cId="324235437" sldId="1141"/>
            <ac:spMk id="7" creationId="{789148AD-E55D-4407-ACB2-6B5714B0C6AD}"/>
          </ac:spMkLst>
        </pc:spChg>
        <pc:spChg chg="add mod">
          <ac:chgData name="Helena Pivoňková" userId="69dcb761-10b2-4720-83e6-e75e88b5e66f" providerId="ADAL" clId="{C094BD0A-34E5-4096-B386-E96B245E5F14}" dt="2023-11-26T21:48:10.663" v="1242" actId="1076"/>
          <ac:spMkLst>
            <pc:docMk/>
            <pc:sldMk cId="324235437" sldId="1141"/>
            <ac:spMk id="8" creationId="{CA0C44EA-226E-4EEA-A691-FD6D8A237A14}"/>
          </ac:spMkLst>
        </pc:spChg>
        <pc:spChg chg="add mod">
          <ac:chgData name="Helena Pivoňková" userId="69dcb761-10b2-4720-83e6-e75e88b5e66f" providerId="ADAL" clId="{C094BD0A-34E5-4096-B386-E96B245E5F14}" dt="2023-11-26T21:48:28.406" v="1244" actId="1076"/>
          <ac:spMkLst>
            <pc:docMk/>
            <pc:sldMk cId="324235437" sldId="1141"/>
            <ac:spMk id="9" creationId="{C741A976-AB2B-4488-8A26-90357EB4E18B}"/>
          </ac:spMkLst>
        </pc:spChg>
        <pc:spChg chg="add mod">
          <ac:chgData name="Helena Pivoňková" userId="69dcb761-10b2-4720-83e6-e75e88b5e66f" providerId="ADAL" clId="{C094BD0A-34E5-4096-B386-E96B245E5F14}" dt="2023-11-26T21:48:28.406" v="1244" actId="1076"/>
          <ac:spMkLst>
            <pc:docMk/>
            <pc:sldMk cId="324235437" sldId="1141"/>
            <ac:spMk id="10" creationId="{90B61EAF-45C7-4D68-B3E2-3BC7590E6370}"/>
          </ac:spMkLst>
        </pc:spChg>
        <pc:picChg chg="mod">
          <ac:chgData name="Helena Pivoňková" userId="69dcb761-10b2-4720-83e6-e75e88b5e66f" providerId="ADAL" clId="{C094BD0A-34E5-4096-B386-E96B245E5F14}" dt="2023-11-26T21:46:46.750" v="1237" actId="1076"/>
          <ac:picMkLst>
            <pc:docMk/>
            <pc:sldMk cId="324235437" sldId="1141"/>
            <ac:picMk id="3" creationId="{7B564305-E639-4890-BA5E-DE2947888605}"/>
          </ac:picMkLst>
        </pc:picChg>
      </pc:sldChg>
      <pc:sldChg chg="addSp modSp">
        <pc:chgData name="Helena Pivoňková" userId="69dcb761-10b2-4720-83e6-e75e88b5e66f" providerId="ADAL" clId="{C094BD0A-34E5-4096-B386-E96B245E5F14}" dt="2023-11-26T21:49:09.168" v="1246" actId="1076"/>
        <pc:sldMkLst>
          <pc:docMk/>
          <pc:sldMk cId="787459165" sldId="1143"/>
        </pc:sldMkLst>
        <pc:spChg chg="add mod">
          <ac:chgData name="Helena Pivoňková" userId="69dcb761-10b2-4720-83e6-e75e88b5e66f" providerId="ADAL" clId="{C094BD0A-34E5-4096-B386-E96B245E5F14}" dt="2023-11-26T21:49:09.168" v="1246" actId="1076"/>
          <ac:spMkLst>
            <pc:docMk/>
            <pc:sldMk cId="787459165" sldId="1143"/>
            <ac:spMk id="6" creationId="{5B11222A-A9E3-4C60-B106-33EBF1C2474C}"/>
          </ac:spMkLst>
        </pc:spChg>
        <pc:spChg chg="add mod">
          <ac:chgData name="Helena Pivoňková" userId="69dcb761-10b2-4720-83e6-e75e88b5e66f" providerId="ADAL" clId="{C094BD0A-34E5-4096-B386-E96B245E5F14}" dt="2023-11-26T21:49:09.168" v="1246" actId="1076"/>
          <ac:spMkLst>
            <pc:docMk/>
            <pc:sldMk cId="787459165" sldId="1143"/>
            <ac:spMk id="7" creationId="{CD356139-1043-4D91-A79A-9F49BEFA67F2}"/>
          </ac:spMkLst>
        </pc:spChg>
      </pc:sldChg>
      <pc:sldChg chg="addSp modSp">
        <pc:chgData name="Helena Pivoňková" userId="69dcb761-10b2-4720-83e6-e75e88b5e66f" providerId="ADAL" clId="{C094BD0A-34E5-4096-B386-E96B245E5F14}" dt="2023-11-26T21:30:29.456" v="1065" actId="1076"/>
        <pc:sldMkLst>
          <pc:docMk/>
          <pc:sldMk cId="4288790887" sldId="1145"/>
        </pc:sldMkLst>
        <pc:spChg chg="mod">
          <ac:chgData name="Helena Pivoňková" userId="69dcb761-10b2-4720-83e6-e75e88b5e66f" providerId="ADAL" clId="{C094BD0A-34E5-4096-B386-E96B245E5F14}" dt="2023-11-26T21:20:21.408" v="754" actId="20577"/>
          <ac:spMkLst>
            <pc:docMk/>
            <pc:sldMk cId="4288790887" sldId="1145"/>
            <ac:spMk id="2" creationId="{3C8ADE18-B22C-42AE-B574-AFA7E3FFDECE}"/>
          </ac:spMkLst>
        </pc:spChg>
        <pc:spChg chg="add mod">
          <ac:chgData name="Helena Pivoňková" userId="69dcb761-10b2-4720-83e6-e75e88b5e66f" providerId="ADAL" clId="{C094BD0A-34E5-4096-B386-E96B245E5F14}" dt="2023-11-26T21:30:26.199" v="1064" actId="1076"/>
          <ac:spMkLst>
            <pc:docMk/>
            <pc:sldMk cId="4288790887" sldId="1145"/>
            <ac:spMk id="3" creationId="{8D4A74C9-C0B7-484F-B54C-734FCA3F439E}"/>
          </ac:spMkLst>
        </pc:spChg>
        <pc:spChg chg="mod">
          <ac:chgData name="Helena Pivoňková" userId="69dcb761-10b2-4720-83e6-e75e88b5e66f" providerId="ADAL" clId="{C094BD0A-34E5-4096-B386-E96B245E5F14}" dt="2023-11-26T21:30:08.683" v="1063" actId="20577"/>
          <ac:spMkLst>
            <pc:docMk/>
            <pc:sldMk cId="4288790887" sldId="1145"/>
            <ac:spMk id="4" creationId="{7D01712F-6969-444A-B7A5-2813F6ECEEFF}"/>
          </ac:spMkLst>
        </pc:spChg>
        <pc:spChg chg="add mod">
          <ac:chgData name="Helena Pivoňková" userId="69dcb761-10b2-4720-83e6-e75e88b5e66f" providerId="ADAL" clId="{C094BD0A-34E5-4096-B386-E96B245E5F14}" dt="2023-11-26T21:30:29.456" v="1065" actId="1076"/>
          <ac:spMkLst>
            <pc:docMk/>
            <pc:sldMk cId="4288790887" sldId="1145"/>
            <ac:spMk id="6" creationId="{FD831754-1CEB-42DD-8593-EF233E0979F0}"/>
          </ac:spMkLst>
        </pc:spChg>
      </pc:sldChg>
      <pc:sldChg chg="addSp modSp">
        <pc:chgData name="Helena Pivoňková" userId="69dcb761-10b2-4720-83e6-e75e88b5e66f" providerId="ADAL" clId="{C094BD0A-34E5-4096-B386-E96B245E5F14}" dt="2023-11-26T21:44:59.343" v="1174" actId="1076"/>
        <pc:sldMkLst>
          <pc:docMk/>
          <pc:sldMk cId="756699895" sldId="1146"/>
        </pc:sldMkLst>
        <pc:spChg chg="mod">
          <ac:chgData name="Helena Pivoňková" userId="69dcb761-10b2-4720-83e6-e75e88b5e66f" providerId="ADAL" clId="{C094BD0A-34E5-4096-B386-E96B245E5F14}" dt="2023-11-26T21:44:50.855" v="1173" actId="20577"/>
          <ac:spMkLst>
            <pc:docMk/>
            <pc:sldMk cId="756699895" sldId="1146"/>
            <ac:spMk id="4" creationId="{7D01712F-6969-444A-B7A5-2813F6ECEEFF}"/>
          </ac:spMkLst>
        </pc:spChg>
        <pc:spChg chg="add mod">
          <ac:chgData name="Helena Pivoňková" userId="69dcb761-10b2-4720-83e6-e75e88b5e66f" providerId="ADAL" clId="{C094BD0A-34E5-4096-B386-E96B245E5F14}" dt="2023-11-26T21:44:59.343" v="1174" actId="1076"/>
          <ac:spMkLst>
            <pc:docMk/>
            <pc:sldMk cId="756699895" sldId="1146"/>
            <ac:spMk id="6" creationId="{9408AC07-2441-48A3-B8CE-412D57B82A73}"/>
          </ac:spMkLst>
        </pc:spChg>
        <pc:spChg chg="add mod">
          <ac:chgData name="Helena Pivoňková" userId="69dcb761-10b2-4720-83e6-e75e88b5e66f" providerId="ADAL" clId="{C094BD0A-34E5-4096-B386-E96B245E5F14}" dt="2023-11-26T21:44:59.343" v="1174" actId="1076"/>
          <ac:spMkLst>
            <pc:docMk/>
            <pc:sldMk cId="756699895" sldId="1146"/>
            <ac:spMk id="7" creationId="{C244A443-B17D-41AB-94BC-5608FB0BC71C}"/>
          </ac:spMkLst>
        </pc:spChg>
        <pc:spChg chg="add mod">
          <ac:chgData name="Helena Pivoňková" userId="69dcb761-10b2-4720-83e6-e75e88b5e66f" providerId="ADAL" clId="{C094BD0A-34E5-4096-B386-E96B245E5F14}" dt="2023-11-26T21:44:59.343" v="1174" actId="1076"/>
          <ac:spMkLst>
            <pc:docMk/>
            <pc:sldMk cId="756699895" sldId="1146"/>
            <ac:spMk id="8" creationId="{00E2BBF0-3947-4CED-9BD3-4CC7E27705D3}"/>
          </ac:spMkLst>
        </pc:spChg>
        <pc:spChg chg="add mod">
          <ac:chgData name="Helena Pivoňková" userId="69dcb761-10b2-4720-83e6-e75e88b5e66f" providerId="ADAL" clId="{C094BD0A-34E5-4096-B386-E96B245E5F14}" dt="2023-11-26T21:44:59.343" v="1174" actId="1076"/>
          <ac:spMkLst>
            <pc:docMk/>
            <pc:sldMk cId="756699895" sldId="1146"/>
            <ac:spMk id="9" creationId="{01FAA400-6554-4AC8-9D39-87ACE8F32244}"/>
          </ac:spMkLst>
        </pc:spChg>
      </pc:sldChg>
      <pc:sldChg chg="modSp">
        <pc:chgData name="Helena Pivoňková" userId="69dcb761-10b2-4720-83e6-e75e88b5e66f" providerId="ADAL" clId="{C094BD0A-34E5-4096-B386-E96B245E5F14}" dt="2023-11-26T20:11:13.721" v="145" actId="20577"/>
        <pc:sldMkLst>
          <pc:docMk/>
          <pc:sldMk cId="2491557213" sldId="1148"/>
        </pc:sldMkLst>
        <pc:spChg chg="mod">
          <ac:chgData name="Helena Pivoňková" userId="69dcb761-10b2-4720-83e6-e75e88b5e66f" providerId="ADAL" clId="{C094BD0A-34E5-4096-B386-E96B245E5F14}" dt="2023-11-26T20:11:13.721" v="145" actId="20577"/>
          <ac:spMkLst>
            <pc:docMk/>
            <pc:sldMk cId="2491557213" sldId="1148"/>
            <ac:spMk id="2" creationId="{3C8ADE18-B22C-42AE-B574-AFA7E3FFDECE}"/>
          </ac:spMkLst>
        </pc:spChg>
      </pc:sldChg>
      <pc:sldChg chg="del">
        <pc:chgData name="Helena Pivoňková" userId="69dcb761-10b2-4720-83e6-e75e88b5e66f" providerId="ADAL" clId="{C094BD0A-34E5-4096-B386-E96B245E5F14}" dt="2023-11-26T21:50:52.585" v="1247" actId="2696"/>
        <pc:sldMkLst>
          <pc:docMk/>
          <pc:sldMk cId="203022116" sldId="1149"/>
        </pc:sldMkLst>
      </pc:sldChg>
      <pc:sldChg chg="add del">
        <pc:chgData name="Helena Pivoňková" userId="69dcb761-10b2-4720-83e6-e75e88b5e66f" providerId="ADAL" clId="{C094BD0A-34E5-4096-B386-E96B245E5F14}" dt="2023-11-26T20:12:37.021" v="149" actId="2696"/>
        <pc:sldMkLst>
          <pc:docMk/>
          <pc:sldMk cId="1256468033" sldId="1150"/>
        </pc:sldMkLst>
      </pc:sldChg>
      <pc:sldChg chg="addSp delSp modSp">
        <pc:chgData name="Helena Pivoňková" userId="69dcb761-10b2-4720-83e6-e75e88b5e66f" providerId="ADAL" clId="{C094BD0A-34E5-4096-B386-E96B245E5F14}" dt="2023-11-26T22:12:37.264" v="1302" actId="20577"/>
        <pc:sldMkLst>
          <pc:docMk/>
          <pc:sldMk cId="2969191843" sldId="1151"/>
        </pc:sldMkLst>
        <pc:spChg chg="mod">
          <ac:chgData name="Helena Pivoňková" userId="69dcb761-10b2-4720-83e6-e75e88b5e66f" providerId="ADAL" clId="{C094BD0A-34E5-4096-B386-E96B245E5F14}" dt="2023-11-26T22:12:37.264" v="1302" actId="20577"/>
          <ac:spMkLst>
            <pc:docMk/>
            <pc:sldMk cId="2969191843" sldId="1151"/>
            <ac:spMk id="2" creationId="{3C8ADE18-B22C-42AE-B574-AFA7E3FFDECE}"/>
          </ac:spMkLst>
        </pc:spChg>
        <pc:spChg chg="add del mod">
          <ac:chgData name="Helena Pivoňková" userId="69dcb761-10b2-4720-83e6-e75e88b5e66f" providerId="ADAL" clId="{C094BD0A-34E5-4096-B386-E96B245E5F14}" dt="2023-11-26T22:12:27.641" v="1285" actId="478"/>
          <ac:spMkLst>
            <pc:docMk/>
            <pc:sldMk cId="2969191843" sldId="1151"/>
            <ac:spMk id="5" creationId="{9201F2E2-741B-4576-9F20-9C4945D88A8B}"/>
          </ac:spMkLst>
        </pc:spChg>
        <pc:spChg chg="del">
          <ac:chgData name="Helena Pivoňková" userId="69dcb761-10b2-4720-83e6-e75e88b5e66f" providerId="ADAL" clId="{C094BD0A-34E5-4096-B386-E96B245E5F14}" dt="2023-11-26T22:11:12.108" v="1262" actId="478"/>
          <ac:spMkLst>
            <pc:docMk/>
            <pc:sldMk cId="2969191843" sldId="1151"/>
            <ac:spMk id="8" creationId="{7E86FA60-7219-420A-A8A6-C8485FAFCCF5}"/>
          </ac:spMkLst>
        </pc:spChg>
        <pc:picChg chg="mod">
          <ac:chgData name="Helena Pivoňková" userId="69dcb761-10b2-4720-83e6-e75e88b5e66f" providerId="ADAL" clId="{C094BD0A-34E5-4096-B386-E96B245E5F14}" dt="2023-11-26T22:11:30.296" v="1266" actId="1076"/>
          <ac:picMkLst>
            <pc:docMk/>
            <pc:sldMk cId="2969191843" sldId="1151"/>
            <ac:picMk id="3" creationId="{638158D9-D480-43CB-9803-EBD36DA2364F}"/>
          </ac:picMkLst>
        </pc:picChg>
        <pc:picChg chg="del">
          <ac:chgData name="Helena Pivoňková" userId="69dcb761-10b2-4720-83e6-e75e88b5e66f" providerId="ADAL" clId="{C094BD0A-34E5-4096-B386-E96B245E5F14}" dt="2023-11-26T22:11:09.975" v="1260" actId="478"/>
          <ac:picMkLst>
            <pc:docMk/>
            <pc:sldMk cId="2969191843" sldId="1151"/>
            <ac:picMk id="6" creationId="{B7B6FB55-C7B9-43F1-BBA7-BE1BF371F58E}"/>
          </ac:picMkLst>
        </pc:picChg>
        <pc:picChg chg="del">
          <ac:chgData name="Helena Pivoňková" userId="69dcb761-10b2-4720-83e6-e75e88b5e66f" providerId="ADAL" clId="{C094BD0A-34E5-4096-B386-E96B245E5F14}" dt="2023-11-26T22:11:10.468" v="1261" actId="478"/>
          <ac:picMkLst>
            <pc:docMk/>
            <pc:sldMk cId="2969191843" sldId="1151"/>
            <ac:picMk id="7" creationId="{A0CC43B6-670C-4CAC-AF9D-329D0A28EA05}"/>
          </ac:picMkLst>
        </pc:picChg>
      </pc:sldChg>
      <pc:sldChg chg="addSp modSp add ord">
        <pc:chgData name="Helena Pivoňková" userId="69dcb761-10b2-4720-83e6-e75e88b5e66f" providerId="ADAL" clId="{C094BD0A-34E5-4096-B386-E96B245E5F14}" dt="2023-11-26T22:21:57.293" v="1358" actId="1076"/>
        <pc:sldMkLst>
          <pc:docMk/>
          <pc:sldMk cId="1543410124" sldId="1152"/>
        </pc:sldMkLst>
        <pc:spChg chg="mod">
          <ac:chgData name="Helena Pivoňková" userId="69dcb761-10b2-4720-83e6-e75e88b5e66f" providerId="ADAL" clId="{C094BD0A-34E5-4096-B386-E96B245E5F14}" dt="2023-11-26T22:20:56.979" v="1354" actId="20577"/>
          <ac:spMkLst>
            <pc:docMk/>
            <pc:sldMk cId="1543410124" sldId="1152"/>
            <ac:spMk id="4" creationId="{7D01712F-6969-444A-B7A5-2813F6ECEEFF}"/>
          </ac:spMkLst>
        </pc:spChg>
        <pc:spChg chg="add mod">
          <ac:chgData name="Helena Pivoňková" userId="69dcb761-10b2-4720-83e6-e75e88b5e66f" providerId="ADAL" clId="{C094BD0A-34E5-4096-B386-E96B245E5F14}" dt="2023-11-26T21:43:18.607" v="1131" actId="1076"/>
          <ac:spMkLst>
            <pc:docMk/>
            <pc:sldMk cId="1543410124" sldId="1152"/>
            <ac:spMk id="6" creationId="{5562B50E-89E9-4B4E-9BEA-019AACA82647}"/>
          </ac:spMkLst>
        </pc:spChg>
        <pc:spChg chg="add mod">
          <ac:chgData name="Helena Pivoňková" userId="69dcb761-10b2-4720-83e6-e75e88b5e66f" providerId="ADAL" clId="{C094BD0A-34E5-4096-B386-E96B245E5F14}" dt="2023-11-26T21:43:18.607" v="1131" actId="1076"/>
          <ac:spMkLst>
            <pc:docMk/>
            <pc:sldMk cId="1543410124" sldId="1152"/>
            <ac:spMk id="7" creationId="{A116BC3E-E8DB-466A-9B21-9CC575B96396}"/>
          </ac:spMkLst>
        </pc:spChg>
        <pc:spChg chg="add mod">
          <ac:chgData name="Helena Pivoňková" userId="69dcb761-10b2-4720-83e6-e75e88b5e66f" providerId="ADAL" clId="{C094BD0A-34E5-4096-B386-E96B245E5F14}" dt="2023-11-26T22:21:29.925" v="1356" actId="1076"/>
          <ac:spMkLst>
            <pc:docMk/>
            <pc:sldMk cId="1543410124" sldId="1152"/>
            <ac:spMk id="8" creationId="{DA4FD87E-0AB9-44EF-8716-A74AE6F9C59D}"/>
          </ac:spMkLst>
        </pc:spChg>
        <pc:spChg chg="add mod">
          <ac:chgData name="Helena Pivoňková" userId="69dcb761-10b2-4720-83e6-e75e88b5e66f" providerId="ADAL" clId="{C094BD0A-34E5-4096-B386-E96B245E5F14}" dt="2023-11-26T22:21:29.925" v="1356" actId="1076"/>
          <ac:spMkLst>
            <pc:docMk/>
            <pc:sldMk cId="1543410124" sldId="1152"/>
            <ac:spMk id="9" creationId="{31AC1C63-7A02-411A-B827-62D714C83C63}"/>
          </ac:spMkLst>
        </pc:spChg>
        <pc:spChg chg="add mod">
          <ac:chgData name="Helena Pivoňková" userId="69dcb761-10b2-4720-83e6-e75e88b5e66f" providerId="ADAL" clId="{C094BD0A-34E5-4096-B386-E96B245E5F14}" dt="2023-11-26T22:21:57.293" v="1358" actId="1076"/>
          <ac:spMkLst>
            <pc:docMk/>
            <pc:sldMk cId="1543410124" sldId="1152"/>
            <ac:spMk id="10" creationId="{3B1786CC-471D-4509-972B-F6B1E8137640}"/>
          </ac:spMkLst>
        </pc:spChg>
        <pc:spChg chg="add mod">
          <ac:chgData name="Helena Pivoňková" userId="69dcb761-10b2-4720-83e6-e75e88b5e66f" providerId="ADAL" clId="{C094BD0A-34E5-4096-B386-E96B245E5F14}" dt="2023-11-26T22:21:57.293" v="1358" actId="1076"/>
          <ac:spMkLst>
            <pc:docMk/>
            <pc:sldMk cId="1543410124" sldId="1152"/>
            <ac:spMk id="11" creationId="{9FFEFB25-E227-4A97-90BD-96B958860366}"/>
          </ac:spMkLst>
        </pc:spChg>
      </pc:sldChg>
      <pc:sldChg chg="addSp modSp add">
        <pc:chgData name="Helena Pivoňková" userId="69dcb761-10b2-4720-83e6-e75e88b5e66f" providerId="ADAL" clId="{C094BD0A-34E5-4096-B386-E96B245E5F14}" dt="2023-11-26T22:31:56.630" v="1628" actId="1076"/>
        <pc:sldMkLst>
          <pc:docMk/>
          <pc:sldMk cId="978027099" sldId="1153"/>
        </pc:sldMkLst>
        <pc:spChg chg="mod">
          <ac:chgData name="Helena Pivoňková" userId="69dcb761-10b2-4720-83e6-e75e88b5e66f" providerId="ADAL" clId="{C094BD0A-34E5-4096-B386-E96B245E5F14}" dt="2023-11-26T21:27:16.073" v="1003" actId="20577"/>
          <ac:spMkLst>
            <pc:docMk/>
            <pc:sldMk cId="978027099" sldId="1153"/>
            <ac:spMk id="4" creationId="{7D01712F-6969-444A-B7A5-2813F6ECEEFF}"/>
          </ac:spMkLst>
        </pc:spChg>
        <pc:spChg chg="add mod">
          <ac:chgData name="Helena Pivoňková" userId="69dcb761-10b2-4720-83e6-e75e88b5e66f" providerId="ADAL" clId="{C094BD0A-34E5-4096-B386-E96B245E5F14}" dt="2023-11-26T22:31:12.246" v="1624" actId="1076"/>
          <ac:spMkLst>
            <pc:docMk/>
            <pc:sldMk cId="978027099" sldId="1153"/>
            <ac:spMk id="6" creationId="{0328EB68-79D9-4DC3-9AEA-DE1939719F6E}"/>
          </ac:spMkLst>
        </pc:spChg>
        <pc:spChg chg="add mod">
          <ac:chgData name="Helena Pivoňková" userId="69dcb761-10b2-4720-83e6-e75e88b5e66f" providerId="ADAL" clId="{C094BD0A-34E5-4096-B386-E96B245E5F14}" dt="2023-11-26T22:31:12.246" v="1624" actId="1076"/>
          <ac:spMkLst>
            <pc:docMk/>
            <pc:sldMk cId="978027099" sldId="1153"/>
            <ac:spMk id="7" creationId="{9FD78F93-9D33-41E0-AFC2-FE6C77CB22DC}"/>
          </ac:spMkLst>
        </pc:spChg>
        <pc:spChg chg="add mod">
          <ac:chgData name="Helena Pivoňková" userId="69dcb761-10b2-4720-83e6-e75e88b5e66f" providerId="ADAL" clId="{C094BD0A-34E5-4096-B386-E96B245E5F14}" dt="2023-11-26T22:31:20.549" v="1626" actId="1076"/>
          <ac:spMkLst>
            <pc:docMk/>
            <pc:sldMk cId="978027099" sldId="1153"/>
            <ac:spMk id="8" creationId="{855BEAA4-275D-49DA-9D9A-EE88F67CA876}"/>
          </ac:spMkLst>
        </pc:spChg>
        <pc:spChg chg="add mod">
          <ac:chgData name="Helena Pivoňková" userId="69dcb761-10b2-4720-83e6-e75e88b5e66f" providerId="ADAL" clId="{C094BD0A-34E5-4096-B386-E96B245E5F14}" dt="2023-11-26T22:31:20.549" v="1626" actId="1076"/>
          <ac:spMkLst>
            <pc:docMk/>
            <pc:sldMk cId="978027099" sldId="1153"/>
            <ac:spMk id="9" creationId="{DBF1170F-5AB2-421C-A22C-9FBDD0482F79}"/>
          </ac:spMkLst>
        </pc:spChg>
        <pc:spChg chg="add mod">
          <ac:chgData name="Helena Pivoňková" userId="69dcb761-10b2-4720-83e6-e75e88b5e66f" providerId="ADAL" clId="{C094BD0A-34E5-4096-B386-E96B245E5F14}" dt="2023-11-26T22:31:56.630" v="1628" actId="1076"/>
          <ac:spMkLst>
            <pc:docMk/>
            <pc:sldMk cId="978027099" sldId="1153"/>
            <ac:spMk id="10" creationId="{34E32369-8742-4D90-9508-48719ED0919E}"/>
          </ac:spMkLst>
        </pc:spChg>
        <pc:spChg chg="add mod">
          <ac:chgData name="Helena Pivoňková" userId="69dcb761-10b2-4720-83e6-e75e88b5e66f" providerId="ADAL" clId="{C094BD0A-34E5-4096-B386-E96B245E5F14}" dt="2023-11-26T22:31:56.630" v="1628" actId="1076"/>
          <ac:spMkLst>
            <pc:docMk/>
            <pc:sldMk cId="978027099" sldId="1153"/>
            <ac:spMk id="11" creationId="{01F1EB59-6EA4-4918-BFB4-36719EE18D95}"/>
          </ac:spMkLst>
        </pc:spChg>
      </pc:sldChg>
      <pc:sldChg chg="addSp delSp modSp add">
        <pc:chgData name="Helena Pivoňková" userId="69dcb761-10b2-4720-83e6-e75e88b5e66f" providerId="ADAL" clId="{C094BD0A-34E5-4096-B386-E96B245E5F14}" dt="2023-11-26T22:30:17.541" v="1622" actId="1076"/>
        <pc:sldMkLst>
          <pc:docMk/>
          <pc:sldMk cId="749963860" sldId="1154"/>
        </pc:sldMkLst>
        <pc:spChg chg="mod">
          <ac:chgData name="Helena Pivoňková" userId="69dcb761-10b2-4720-83e6-e75e88b5e66f" providerId="ADAL" clId="{C094BD0A-34E5-4096-B386-E96B245E5F14}" dt="2023-11-26T22:29:57.237" v="1620" actId="20577"/>
          <ac:spMkLst>
            <pc:docMk/>
            <pc:sldMk cId="749963860" sldId="1154"/>
            <ac:spMk id="2" creationId="{3C8ADE18-B22C-42AE-B574-AFA7E3FFDECE}"/>
          </ac:spMkLst>
        </pc:spChg>
        <pc:spChg chg="mod">
          <ac:chgData name="Helena Pivoňková" userId="69dcb761-10b2-4720-83e6-e75e88b5e66f" providerId="ADAL" clId="{C094BD0A-34E5-4096-B386-E96B245E5F14}" dt="2023-11-26T22:29:48.112" v="1609" actId="20577"/>
          <ac:spMkLst>
            <pc:docMk/>
            <pc:sldMk cId="749963860" sldId="1154"/>
            <ac:spMk id="4" creationId="{7D01712F-6969-444A-B7A5-2813F6ECEEFF}"/>
          </ac:spMkLst>
        </pc:spChg>
        <pc:spChg chg="del">
          <ac:chgData name="Helena Pivoňková" userId="69dcb761-10b2-4720-83e6-e75e88b5e66f" providerId="ADAL" clId="{C094BD0A-34E5-4096-B386-E96B245E5F14}" dt="2023-11-26T22:26:56.930" v="1367" actId="478"/>
          <ac:spMkLst>
            <pc:docMk/>
            <pc:sldMk cId="749963860" sldId="1154"/>
            <ac:spMk id="6" creationId="{5B11222A-A9E3-4C60-B106-33EBF1C2474C}"/>
          </ac:spMkLst>
        </pc:spChg>
        <pc:spChg chg="del">
          <ac:chgData name="Helena Pivoňková" userId="69dcb761-10b2-4720-83e6-e75e88b5e66f" providerId="ADAL" clId="{C094BD0A-34E5-4096-B386-E96B245E5F14}" dt="2023-11-26T22:26:56.930" v="1367" actId="478"/>
          <ac:spMkLst>
            <pc:docMk/>
            <pc:sldMk cId="749963860" sldId="1154"/>
            <ac:spMk id="7" creationId="{CD356139-1043-4D91-A79A-9F49BEFA67F2}"/>
          </ac:spMkLst>
        </pc:spChg>
        <pc:spChg chg="add mod">
          <ac:chgData name="Helena Pivoňková" userId="69dcb761-10b2-4720-83e6-e75e88b5e66f" providerId="ADAL" clId="{C094BD0A-34E5-4096-B386-E96B245E5F14}" dt="2023-11-26T22:30:17.541" v="1622" actId="1076"/>
          <ac:spMkLst>
            <pc:docMk/>
            <pc:sldMk cId="749963860" sldId="1154"/>
            <ac:spMk id="8" creationId="{D07C9AB1-DC72-4916-A201-276B7A3B5E36}"/>
          </ac:spMkLst>
        </pc:spChg>
        <pc:spChg chg="add mod">
          <ac:chgData name="Helena Pivoňková" userId="69dcb761-10b2-4720-83e6-e75e88b5e66f" providerId="ADAL" clId="{C094BD0A-34E5-4096-B386-E96B245E5F14}" dt="2023-11-26T22:30:17.541" v="1622" actId="1076"/>
          <ac:spMkLst>
            <pc:docMk/>
            <pc:sldMk cId="749963860" sldId="1154"/>
            <ac:spMk id="9" creationId="{48C8050E-4C0B-4890-B727-7A5FE7A8F0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61C81-4FFB-4868-ABF3-D2A6825E100F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1D407-C8FB-446D-A842-0A42DCFCB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0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025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238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579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13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886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951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618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298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848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943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84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59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55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439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8550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122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161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757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3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140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91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39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2638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1014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6245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9189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5838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2574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8327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0385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8737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945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5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0422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3756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7538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92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Somatomotoric</a:t>
            </a:r>
            <a:r>
              <a:rPr lang="en-US" dirty="0"/>
              <a:t> system – 1 neuron – a motoneuron – Ach – NM receptors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580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495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93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962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202AE-274A-466B-8A00-58C66E6D70C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68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85248-BA6B-496B-8C60-E2911EED84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385" y="1376859"/>
            <a:ext cx="11398929" cy="213310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dirty="0"/>
              <a:t>Celý název prezentace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5A09C1-51A2-4F07-B195-03A201AD6E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385" y="3602038"/>
            <a:ext cx="11398929" cy="11985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Podtitul prezentace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4C219D-1244-4BAC-950C-FC681E20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5E80DF-30B9-412B-AAE9-38CAC007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AEC559-7D4C-4588-8B8D-BB6EDFBA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FE4AF0E-2D18-4208-96C2-CA705FF49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</p:spPr>
      </p:pic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46EE66C4-B8E2-4570-9B4B-FB589FB259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309" y="4902200"/>
            <a:ext cx="11398929" cy="604838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Jméno a příjmení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A09FAC-1C1F-411B-AD42-1B43D2BEF1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9" y="126779"/>
            <a:ext cx="3876474" cy="9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4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ABA4BD8A-93AE-4925-B7F3-CF26E36DE3CF}"/>
              </a:ext>
            </a:extLst>
          </p:cNvPr>
          <p:cNvSpPr/>
          <p:nvPr userDrawn="1"/>
        </p:nvSpPr>
        <p:spPr>
          <a:xfrm>
            <a:off x="0" y="1430322"/>
            <a:ext cx="12222760" cy="54276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4611C2-0554-4FE0-9CE9-B2FA7818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220F52-7CB5-41D7-899A-CED68FF8C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11949"/>
            <a:ext cx="10515600" cy="1477701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7357AC-0FA7-42AB-BC23-50D3390A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64FC18-3361-49F7-AF22-834E83B1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49BD1-A122-47AB-8BB1-B4F06F84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04961F-13CF-4440-80BC-91C1A77BBF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4" y="317507"/>
            <a:ext cx="3876465" cy="9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7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18A92-D015-4EA6-919C-7B8E912E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189A0A-00F9-4759-99A2-AE54D5926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5B382E-64C1-449E-B17A-1607E6467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2A9DF6-E962-401D-822D-C6549C86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E818E7-D4E4-4EA5-83B1-9AE32AB4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ABDD86-A3AE-48DF-91D4-19EC3AFB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12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096594-ACB9-478E-98AE-A5D58D55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09"/>
            <a:ext cx="10517188" cy="925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1ED7431-3D77-4559-8C0C-6D182EDED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36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EE24E73-80FC-4A6F-B062-D7EA3F381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8093"/>
            <a:ext cx="5157787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EE5F621-2F08-4512-AD12-6385B627A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36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FF3F364-1DE1-4FF5-903E-69FA94D3A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8093"/>
            <a:ext cx="5183188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65341F6-04D1-46BC-99B0-C8848B27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0F3C4D3-DF29-40E0-B29F-19C0C217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18D655-6CD9-4A12-A90C-E89922E3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90ABE-12BF-446E-BDA7-54521CB1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410B41-50D1-4CBC-B635-B4190D7B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BDFD0B-DC84-48FB-A798-25184289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0F61DC-FFFA-4B5A-BAD0-5D9395FF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7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61BDE8-7501-41DC-AEEE-C7603C57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A3E2126-25EE-4D34-BFF8-27892EE8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2CDB7A-2F9A-4455-BAED-CA499A8E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A3500-3980-428A-B936-502538C8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9C7D66-99B4-4F3A-ADE1-C25DF03D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DD360F-6F81-4C1E-9BEF-6797DC0D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253121-CC17-465C-92A7-2B9B54C3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D872FF-32E1-4D35-8612-0712819C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3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ABA4BD8A-93AE-4925-B7F3-CF26E36DE3CF}"/>
              </a:ext>
            </a:extLst>
          </p:cNvPr>
          <p:cNvSpPr/>
          <p:nvPr userDrawn="1"/>
        </p:nvSpPr>
        <p:spPr>
          <a:xfrm>
            <a:off x="0" y="1430322"/>
            <a:ext cx="12222760" cy="54276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4611C2-0554-4FE0-9CE9-B2FA7818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220F52-7CB5-41D7-899A-CED68FF8C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11949"/>
            <a:ext cx="10515600" cy="1477701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7357AC-0FA7-42AB-BC23-50D3390A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64FC18-3361-49F7-AF22-834E83B1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49BD1-A122-47AB-8BB1-B4F06F84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04961F-13CF-4440-80BC-91C1A77BBF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7507"/>
            <a:ext cx="3876474" cy="9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4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18A92-D015-4EA6-919C-7B8E912E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189A0A-00F9-4759-99A2-AE54D5926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5B382E-64C1-449E-B17A-1607E6467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2A9DF6-E962-401D-822D-C6549C86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E818E7-D4E4-4EA5-83B1-9AE32AB4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ABDD86-A3AE-48DF-91D4-19EC3AFB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7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096594-ACB9-478E-98AE-A5D58D55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09"/>
            <a:ext cx="10517188" cy="925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1ED7431-3D77-4559-8C0C-6D182EDED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36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EE24E73-80FC-4A6F-B062-D7EA3F381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8093"/>
            <a:ext cx="5157787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EE5F621-2F08-4512-AD12-6385B627A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36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FF3F364-1DE1-4FF5-903E-69FA94D3A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8093"/>
            <a:ext cx="5183188" cy="380157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65341F6-04D1-46BC-99B0-C8848B27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0F3C4D3-DF29-40E0-B29F-19C0C217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18D655-6CD9-4A12-A90C-E89922E3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0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90ABE-12BF-446E-BDA7-54521CB1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410B41-50D1-4CBC-B635-B4190D7B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BDFD0B-DC84-48FB-A798-25184289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0F61DC-FFFA-4B5A-BAD0-5D9395FF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4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61BDE8-7501-41DC-AEEE-C7603C57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A3E2126-25EE-4D34-BFF8-27892EE8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2CDB7A-2F9A-4455-BAED-CA499A8E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5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85248-BA6B-496B-8C60-E2911EED84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385" y="1376859"/>
            <a:ext cx="11398929" cy="213310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dirty="0"/>
              <a:t>Celý název prezentace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5A09C1-51A2-4F07-B195-03A201AD6E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385" y="3602038"/>
            <a:ext cx="11398929" cy="11985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Podtitul prezentace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4C219D-1244-4BAC-950C-FC681E20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5E80DF-30B9-412B-AAE9-38CAC007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AEC559-7D4C-4588-8B8D-BB6EDFBA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FE4AF0E-2D18-4208-96C2-CA705FF49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</p:spPr>
      </p:pic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46EE66C4-B8E2-4570-9B4B-FB589FB259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309" y="4902200"/>
            <a:ext cx="11398929" cy="604838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Jméno a příjmení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A09FAC-1C1F-411B-AD42-1B43D2BEF1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3" y="126779"/>
            <a:ext cx="3876465" cy="9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A3500-3980-428A-B936-502538C8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9C7D66-99B4-4F3A-ADE1-C25DF03D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DD360F-6F81-4C1E-9BEF-6797DC0D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E5E-F877-4A74-8313-7BC40A8F671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253121-CC17-465C-92A7-2B9B54C3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D872FF-32E1-4D35-8612-0712819C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BC672B-F6A3-4F50-B00C-711EA5B7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92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CF03AD0-B722-49B1-A7C3-6FACF39F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3693"/>
            <a:ext cx="10515600" cy="4716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A169E6-B23F-4815-A12A-95D18B5E3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36945"/>
            <a:ext cx="1372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FCE5E-F877-4A74-8313-7BC40A8F6716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B9D027-6C9F-4206-8832-3CF3A5516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4723" y="6336945"/>
            <a:ext cx="5809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5E406B-1B43-433E-873D-81F19E0A0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8601" y="6336945"/>
            <a:ext cx="608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661AF4-1453-4D5A-BA37-CD5AF2C7E14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50" y="6190279"/>
            <a:ext cx="211622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5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BC672B-F6A3-4F50-B00C-711EA5B7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926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CF03AD0-B722-49B1-A7C3-6FACF39F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3693"/>
            <a:ext cx="10515600" cy="4716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A169E6-B23F-4815-A12A-95D18B5E3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36945"/>
            <a:ext cx="1372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FCE5E-F877-4A74-8313-7BC40A8F6716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B9D027-6C9F-4206-8832-3CF3A5516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4723" y="6336945"/>
            <a:ext cx="5809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5E406B-1B43-433E-873D-81F19E0A0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8601" y="6336945"/>
            <a:ext cx="608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E7CB-98A3-41B4-A7A1-BBE7F55C7DD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661AF4-1453-4D5A-BA37-CD5AF2C7E14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53" y="6190279"/>
            <a:ext cx="211621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9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E7116-5441-475C-9635-B72B933ED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535" y="1254928"/>
            <a:ext cx="11398929" cy="2133103"/>
          </a:xfrm>
        </p:spPr>
        <p:txBody>
          <a:bodyPr>
            <a:normAutofit/>
          </a:bodyPr>
          <a:lstStyle/>
          <a:p>
            <a:pPr algn="ctr"/>
            <a:r>
              <a:rPr lang="en-US"/>
              <a:t>Autonomic nervous system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FB24E4-693B-46C0-832F-0099355DB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534" y="3854590"/>
            <a:ext cx="11398929" cy="1198562"/>
          </a:xfrm>
        </p:spPr>
        <p:txBody>
          <a:bodyPr/>
          <a:lstStyle/>
          <a:p>
            <a:pPr algn="ctr"/>
            <a:r>
              <a:rPr lang="en-US"/>
              <a:t>Lecture in physiology - Mo 27.11.2023 </a:t>
            </a:r>
            <a:r>
              <a:rPr lang="en-US" sz="2000"/>
              <a:t>(8:45 - 10:25h)</a:t>
            </a:r>
            <a:r>
              <a:rPr lang="en-US"/>
              <a:t> 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D49333D-B614-4165-9048-8F2DEAA351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533" y="4910909"/>
            <a:ext cx="11398929" cy="604838"/>
          </a:xfrm>
        </p:spPr>
        <p:txBody>
          <a:bodyPr/>
          <a:lstStyle/>
          <a:p>
            <a:pPr algn="ctr"/>
            <a:r>
              <a:rPr lang="en-US" dirty="0"/>
              <a:t>Helena Pivonkova</a:t>
            </a:r>
          </a:p>
        </p:txBody>
      </p:sp>
    </p:spTree>
    <p:extLst>
      <p:ext uri="{BB962C8B-B14F-4D97-AF65-F5344CB8AC3E}">
        <p14:creationId xmlns:p14="http://schemas.microsoft.com/office/powerpoint/2010/main" val="187938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Parasympatikus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973313-8638-4664-AE04-3ECD7B98C101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CE064E-037D-4FB6-90A5-5B88441F5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642" y="313508"/>
            <a:ext cx="8062129" cy="62481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16A308-6D8C-486E-A883-6467CFB92075}"/>
              </a:ext>
            </a:extLst>
          </p:cNvPr>
          <p:cNvSpPr/>
          <p:nvPr/>
        </p:nvSpPr>
        <p:spPr>
          <a:xfrm>
            <a:off x="9052162" y="614346"/>
            <a:ext cx="2702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Craniosacral</a:t>
            </a:r>
            <a:r>
              <a:rPr lang="cs-CZ" sz="2400" b="1" dirty="0">
                <a:solidFill>
                  <a:srgbClr val="92D050"/>
                </a:solidFill>
              </a:rPr>
              <a:t> </a:t>
            </a:r>
            <a:r>
              <a:rPr lang="cs-CZ" sz="2400" b="1" dirty="0" err="1">
                <a:solidFill>
                  <a:srgbClr val="92D050"/>
                </a:solidFill>
              </a:rPr>
              <a:t>syst</a:t>
            </a:r>
            <a:r>
              <a:rPr lang="en-US" sz="2400" b="1" dirty="0">
                <a:solidFill>
                  <a:srgbClr val="92D050"/>
                </a:solidFill>
              </a:rPr>
              <a:t>e</a:t>
            </a:r>
            <a:r>
              <a:rPr lang="cs-CZ" sz="2400" b="1" dirty="0">
                <a:solidFill>
                  <a:srgbClr val="92D05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04827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Neurotransmit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cs-CZ" dirty="0" err="1">
                <a:solidFill>
                  <a:srgbClr val="FF0000"/>
                </a:solidFill>
              </a:rPr>
              <a:t>er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cs-CZ" dirty="0">
                <a:solidFill>
                  <a:srgbClr val="FF0000"/>
                </a:solidFill>
              </a:rPr>
              <a:t> 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 – noradrenalin = </a:t>
            </a:r>
            <a:r>
              <a:rPr lang="en-US" b="1" dirty="0" err="1"/>
              <a:t>norepinephrin</a:t>
            </a:r>
            <a:r>
              <a:rPr lang="en-US" dirty="0"/>
              <a:t> – postganglionic </a:t>
            </a:r>
            <a:r>
              <a:rPr lang="en-US" dirty="0" err="1"/>
              <a:t>fibres</a:t>
            </a:r>
            <a:endParaRPr lang="en-US" dirty="0"/>
          </a:p>
          <a:p>
            <a:endParaRPr lang="en-US" dirty="0"/>
          </a:p>
          <a:p>
            <a:r>
              <a:rPr lang="en-US" b="1" dirty="0" err="1"/>
              <a:t>Acetylcholin</a:t>
            </a:r>
            <a:r>
              <a:rPr lang="en-US" dirty="0"/>
              <a:t> – preganglionic </a:t>
            </a:r>
            <a:r>
              <a:rPr lang="en-US" dirty="0" err="1"/>
              <a:t>fibres</a:t>
            </a:r>
            <a:r>
              <a:rPr lang="en-US" dirty="0"/>
              <a:t> in S and PS + postganglionic </a:t>
            </a:r>
            <a:r>
              <a:rPr lang="en-US" dirty="0" err="1"/>
              <a:t>fibres</a:t>
            </a:r>
            <a:r>
              <a:rPr lang="en-US" dirty="0"/>
              <a:t> in PS</a:t>
            </a:r>
          </a:p>
          <a:p>
            <a:endParaRPr lang="en-US" dirty="0"/>
          </a:p>
          <a:p>
            <a:r>
              <a:rPr lang="en-US" dirty="0"/>
              <a:t>Ach in postganglionic S – sweat glands – exception!</a:t>
            </a:r>
          </a:p>
          <a:p>
            <a:endParaRPr lang="en-US" dirty="0"/>
          </a:p>
          <a:p>
            <a:r>
              <a:rPr lang="en-US" dirty="0"/>
              <a:t>Adrenergic and cholinergic </a:t>
            </a:r>
            <a:r>
              <a:rPr lang="en-US" dirty="0" err="1"/>
              <a:t>fibres</a:t>
            </a:r>
            <a:endParaRPr lang="en-US" dirty="0"/>
          </a:p>
          <a:p>
            <a:endParaRPr lang="en-US" dirty="0"/>
          </a:p>
          <a:p>
            <a:r>
              <a:rPr lang="en-US" dirty="0"/>
              <a:t>S – response based on the </a:t>
            </a:r>
            <a:r>
              <a:rPr lang="en-US" u="sng" dirty="0"/>
              <a:t>type of receptor and affinity </a:t>
            </a:r>
            <a:r>
              <a:rPr lang="en-US" dirty="0"/>
              <a:t>of neurotransmitters (ligands)</a:t>
            </a:r>
          </a:p>
          <a:p>
            <a:pPr marL="285750" indent="-285750"/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5B5561-261B-44A2-809A-D463BD9B7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291" y="3370719"/>
            <a:ext cx="3474039" cy="1320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FE4586-3752-4A40-94C7-72ED53F81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085" y="600042"/>
            <a:ext cx="2924719" cy="13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45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Adrenergic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receptors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839812-C98E-4522-9898-FF7A04495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248" y="1690688"/>
            <a:ext cx="9489503" cy="463508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A490C48-366F-479E-BF10-AEFA4DC59AF1}"/>
              </a:ext>
            </a:extLst>
          </p:cNvPr>
          <p:cNvSpPr/>
          <p:nvPr/>
        </p:nvSpPr>
        <p:spPr>
          <a:xfrm>
            <a:off x="7659974" y="5336499"/>
            <a:ext cx="1439056" cy="839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897826-6C20-4891-A163-6A46A5B9DF09}"/>
              </a:ext>
            </a:extLst>
          </p:cNvPr>
          <p:cNvSpPr/>
          <p:nvPr/>
        </p:nvSpPr>
        <p:spPr>
          <a:xfrm>
            <a:off x="2790669" y="5336499"/>
            <a:ext cx="1439056" cy="839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A0053-DBF7-45AD-911D-AB289BAAB23C}"/>
              </a:ext>
            </a:extLst>
          </p:cNvPr>
          <p:cNvSpPr txBox="1"/>
          <p:nvPr/>
        </p:nvSpPr>
        <p:spPr>
          <a:xfrm>
            <a:off x="9512265" y="5571557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AFINITY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ED8092-E661-4C19-9C04-833F54DB843C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FA7B06-1E9C-499B-8BED-75D3763706C3}"/>
              </a:ext>
            </a:extLst>
          </p:cNvPr>
          <p:cNvSpPr/>
          <p:nvPr/>
        </p:nvSpPr>
        <p:spPr>
          <a:xfrm>
            <a:off x="1351248" y="1657079"/>
            <a:ext cx="477552" cy="44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B423E1-1855-4695-BDC8-10BFEE2D0ABD}"/>
              </a:ext>
            </a:extLst>
          </p:cNvPr>
          <p:cNvSpPr/>
          <p:nvPr/>
        </p:nvSpPr>
        <p:spPr>
          <a:xfrm>
            <a:off x="1351248" y="5359786"/>
            <a:ext cx="477552" cy="44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2D9780-F4A0-4461-A874-DF3EB7D157EA}"/>
              </a:ext>
            </a:extLst>
          </p:cNvPr>
          <p:cNvSpPr/>
          <p:nvPr/>
        </p:nvSpPr>
        <p:spPr>
          <a:xfrm>
            <a:off x="1828800" y="1735950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E6B91C-5237-4407-904F-7BA6DDCD1156}"/>
              </a:ext>
            </a:extLst>
          </p:cNvPr>
          <p:cNvSpPr txBox="1"/>
          <p:nvPr/>
        </p:nvSpPr>
        <p:spPr>
          <a:xfrm>
            <a:off x="1872581" y="178764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Gq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3BC3821-69F1-4FDB-A9D4-E49A685CC660}"/>
              </a:ext>
            </a:extLst>
          </p:cNvPr>
          <p:cNvSpPr/>
          <p:nvPr/>
        </p:nvSpPr>
        <p:spPr>
          <a:xfrm>
            <a:off x="8179986" y="1735950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71F417-9ED6-4ECA-A0E7-12EBF4013A93}"/>
              </a:ext>
            </a:extLst>
          </p:cNvPr>
          <p:cNvSpPr txBox="1"/>
          <p:nvPr/>
        </p:nvSpPr>
        <p:spPr>
          <a:xfrm>
            <a:off x="8223767" y="1787641"/>
            <a:ext cx="42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3C92F3-3F38-4510-B4C0-39B13961C441}"/>
              </a:ext>
            </a:extLst>
          </p:cNvPr>
          <p:cNvSpPr/>
          <p:nvPr/>
        </p:nvSpPr>
        <p:spPr>
          <a:xfrm>
            <a:off x="4067432" y="1726747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1DDB98-CDE2-4F43-BE9A-172052B084B6}"/>
              </a:ext>
            </a:extLst>
          </p:cNvPr>
          <p:cNvSpPr txBox="1"/>
          <p:nvPr/>
        </p:nvSpPr>
        <p:spPr>
          <a:xfrm>
            <a:off x="4111213" y="177843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Gi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058E1854-F9BD-4A32-9529-1439B1E77792}"/>
              </a:ext>
            </a:extLst>
          </p:cNvPr>
          <p:cNvSpPr/>
          <p:nvPr/>
        </p:nvSpPr>
        <p:spPr>
          <a:xfrm>
            <a:off x="6973454" y="4442691"/>
            <a:ext cx="480291" cy="43410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1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Adrenerg</a:t>
            </a:r>
            <a:r>
              <a:rPr lang="en-US" dirty="0" err="1">
                <a:solidFill>
                  <a:srgbClr val="FF0000"/>
                </a:solidFill>
              </a:rPr>
              <a:t>ic</a:t>
            </a:r>
            <a:r>
              <a:rPr lang="cs-CZ" dirty="0">
                <a:solidFill>
                  <a:srgbClr val="FF0000"/>
                </a:solidFill>
              </a:rPr>
              <a:t> receptor</a:t>
            </a:r>
            <a:r>
              <a:rPr lang="en-US" dirty="0">
                <a:solidFill>
                  <a:srgbClr val="FF0000"/>
                </a:solidFill>
              </a:rPr>
              <a:t>s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B3B205-53D5-4338-9725-6ED3A14A7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248" y="1690688"/>
            <a:ext cx="9489503" cy="463508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4A0130E-B0EC-4D23-8D98-0874F51E9D8F}"/>
              </a:ext>
            </a:extLst>
          </p:cNvPr>
          <p:cNvSpPr/>
          <p:nvPr/>
        </p:nvSpPr>
        <p:spPr>
          <a:xfrm>
            <a:off x="7659974" y="5336499"/>
            <a:ext cx="1439056" cy="839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07A2187-0181-42FA-AE7A-A76AD199CD72}"/>
              </a:ext>
            </a:extLst>
          </p:cNvPr>
          <p:cNvSpPr/>
          <p:nvPr/>
        </p:nvSpPr>
        <p:spPr>
          <a:xfrm>
            <a:off x="2790669" y="5336499"/>
            <a:ext cx="1439056" cy="839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819E77-55A0-4970-93C8-7D82ACB6FB23}"/>
              </a:ext>
            </a:extLst>
          </p:cNvPr>
          <p:cNvSpPr txBox="1"/>
          <p:nvPr/>
        </p:nvSpPr>
        <p:spPr>
          <a:xfrm>
            <a:off x="9512265" y="5571557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AFINITY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ABD1D-F74C-4074-89E5-737DB97CD88A}"/>
              </a:ext>
            </a:extLst>
          </p:cNvPr>
          <p:cNvSpPr/>
          <p:nvPr/>
        </p:nvSpPr>
        <p:spPr>
          <a:xfrm>
            <a:off x="1351248" y="1690688"/>
            <a:ext cx="9489503" cy="3495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>
              <a:solidFill>
                <a:srgbClr val="FF0000"/>
              </a:solidFill>
            </a:endParaRPr>
          </a:p>
          <a:p>
            <a:pPr algn="ctr"/>
            <a:r>
              <a:rPr lang="cs-CZ" sz="2000" b="1" dirty="0">
                <a:solidFill>
                  <a:srgbClr val="FF0000"/>
                </a:solidFill>
              </a:rPr>
              <a:t>Nor</a:t>
            </a:r>
            <a:r>
              <a:rPr lang="en-US" sz="2000" b="1" dirty="0" err="1">
                <a:solidFill>
                  <a:srgbClr val="FF0000"/>
                </a:solidFill>
              </a:rPr>
              <a:t>epinephrin</a:t>
            </a:r>
            <a:r>
              <a:rPr lang="cs-CZ" sz="2000" b="1" dirty="0">
                <a:solidFill>
                  <a:srgbClr val="FF0000"/>
                </a:solidFill>
              </a:rPr>
              <a:t> – alpha-1 – </a:t>
            </a:r>
            <a:r>
              <a:rPr lang="cs-CZ" sz="2000" b="1" u="sng" dirty="0" err="1">
                <a:solidFill>
                  <a:srgbClr val="FF0000"/>
                </a:solidFill>
              </a:rPr>
              <a:t>va</a:t>
            </a:r>
            <a:r>
              <a:rPr lang="en-US" sz="2000" b="1" u="sng" dirty="0" err="1">
                <a:solidFill>
                  <a:srgbClr val="FF0000"/>
                </a:solidFill>
              </a:rPr>
              <a:t>soconstriction</a:t>
            </a:r>
            <a:r>
              <a:rPr lang="cs-CZ" sz="2000" b="1" u="sng" dirty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– </a:t>
            </a:r>
            <a:r>
              <a:rPr lang="en-US" sz="2000" b="1" dirty="0">
                <a:solidFill>
                  <a:srgbClr val="FF0000"/>
                </a:solidFill>
              </a:rPr>
              <a:t>prevalent in GIT blood vessels</a:t>
            </a:r>
            <a:endParaRPr lang="cs-CZ" sz="2000" b="1" dirty="0">
              <a:solidFill>
                <a:srgbClr val="FF0000"/>
              </a:solidFill>
            </a:endParaRPr>
          </a:p>
          <a:p>
            <a:pPr algn="ctr"/>
            <a:endParaRPr lang="cs-CZ" sz="2000" b="1" dirty="0">
              <a:solidFill>
                <a:srgbClr val="FF0000"/>
              </a:solidFill>
            </a:endParaRPr>
          </a:p>
          <a:p>
            <a:pPr algn="ctr"/>
            <a:endParaRPr lang="cs-CZ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Epinephrin</a:t>
            </a:r>
            <a:r>
              <a:rPr lang="en-US" sz="2000" b="1" dirty="0">
                <a:solidFill>
                  <a:srgbClr val="FF0000"/>
                </a:solidFill>
              </a:rPr>
              <a:t> from adrenal medulla</a:t>
            </a:r>
            <a:r>
              <a:rPr lang="cs-CZ" sz="2000" b="1" dirty="0">
                <a:solidFill>
                  <a:srgbClr val="FF0000"/>
                </a:solidFill>
              </a:rPr>
              <a:t> – peri</a:t>
            </a:r>
            <a:r>
              <a:rPr lang="en-US" sz="2000" b="1" dirty="0" err="1">
                <a:solidFill>
                  <a:srgbClr val="FF0000"/>
                </a:solidFill>
              </a:rPr>
              <a:t>pheral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</a:rPr>
              <a:t>va</a:t>
            </a:r>
            <a:r>
              <a:rPr lang="en-US" sz="2000" b="1" u="sng" dirty="0">
                <a:solidFill>
                  <a:srgbClr val="FF0000"/>
                </a:solidFill>
              </a:rPr>
              <a:t>s</a:t>
            </a:r>
            <a:r>
              <a:rPr lang="cs-CZ" sz="2000" b="1" u="sng" dirty="0" err="1">
                <a:solidFill>
                  <a:srgbClr val="FF0000"/>
                </a:solidFill>
              </a:rPr>
              <a:t>odilata</a:t>
            </a:r>
            <a:r>
              <a:rPr lang="en-US" sz="2000" b="1" u="sng" dirty="0" err="1">
                <a:solidFill>
                  <a:srgbClr val="FF0000"/>
                </a:solidFill>
              </a:rPr>
              <a:t>tion</a:t>
            </a:r>
            <a:r>
              <a:rPr lang="cs-CZ" sz="2000" b="1" u="sng" dirty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– </a:t>
            </a:r>
            <a:r>
              <a:rPr lang="en-US" sz="2000" b="1" dirty="0">
                <a:solidFill>
                  <a:srgbClr val="FF0000"/>
                </a:solidFill>
              </a:rPr>
              <a:t>prevalent </a:t>
            </a:r>
            <a:r>
              <a:rPr lang="cs-CZ" sz="2000" b="1" dirty="0">
                <a:solidFill>
                  <a:srgbClr val="FF0000"/>
                </a:solidFill>
              </a:rPr>
              <a:t>beta-2</a:t>
            </a:r>
            <a:r>
              <a:rPr lang="en-US" sz="2000" b="1" dirty="0">
                <a:solidFill>
                  <a:srgbClr val="FF0000"/>
                </a:solidFill>
              </a:rPr>
              <a:t> receptors in skeletal muscles</a:t>
            </a:r>
            <a:endParaRPr lang="en-GB" sz="2000" b="1" dirty="0">
              <a:solidFill>
                <a:srgbClr val="FF0000"/>
              </a:solidFill>
            </a:endParaRPr>
          </a:p>
          <a:p>
            <a:pPr algn="ctr"/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8BEB33-F41F-42B1-8688-597676BA7829}"/>
              </a:ext>
            </a:extLst>
          </p:cNvPr>
          <p:cNvSpPr/>
          <p:nvPr/>
        </p:nvSpPr>
        <p:spPr>
          <a:xfrm>
            <a:off x="1351248" y="5359786"/>
            <a:ext cx="477552" cy="44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26E8AA-49F4-4B97-86DE-0197C4329F3F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29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ACh</a:t>
            </a:r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cs-CZ" dirty="0">
                <a:solidFill>
                  <a:srgbClr val="FF0000"/>
                </a:solidFill>
              </a:rPr>
              <a:t>N</a:t>
            </a:r>
            <a:r>
              <a:rPr lang="en-US" dirty="0" err="1">
                <a:solidFill>
                  <a:srgbClr val="FF0000"/>
                </a:solidFill>
              </a:rPr>
              <a:t>icotinic</a:t>
            </a:r>
            <a:r>
              <a:rPr lang="cs-CZ" dirty="0">
                <a:solidFill>
                  <a:srgbClr val="FF0000"/>
                </a:solidFill>
              </a:rPr>
              <a:t> receptor</a:t>
            </a:r>
            <a:r>
              <a:rPr lang="en-US" dirty="0">
                <a:solidFill>
                  <a:srgbClr val="FF0000"/>
                </a:solidFill>
              </a:rPr>
              <a:t>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D71762-C323-438F-B5C9-969A70219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12" y="1690688"/>
            <a:ext cx="6640467" cy="460750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5268121-8B40-493D-BE32-087078FB6D5D}"/>
              </a:ext>
            </a:extLst>
          </p:cNvPr>
          <p:cNvSpPr/>
          <p:nvPr/>
        </p:nvSpPr>
        <p:spPr>
          <a:xfrm>
            <a:off x="4438248" y="1438616"/>
            <a:ext cx="2556431" cy="51116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D060E9-AAB0-4AD5-9A62-ED685984EAB1}"/>
              </a:ext>
            </a:extLst>
          </p:cNvPr>
          <p:cNvSpPr txBox="1"/>
          <p:nvPr/>
        </p:nvSpPr>
        <p:spPr>
          <a:xfrm>
            <a:off x="7637418" y="1776549"/>
            <a:ext cx="3867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</a:t>
            </a:r>
            <a:r>
              <a:rPr lang="cs-CZ" sz="2400" dirty="0"/>
              <a:t>on </a:t>
            </a:r>
            <a:r>
              <a:rPr lang="cs-CZ" sz="2400" dirty="0" err="1"/>
              <a:t>channels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ionotropic</a:t>
            </a:r>
            <a:r>
              <a:rPr lang="cs-CZ" sz="2400" dirty="0"/>
              <a:t> </a:t>
            </a:r>
            <a:r>
              <a:rPr lang="cs-CZ" sz="2400" dirty="0" err="1"/>
              <a:t>receptors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cation</a:t>
            </a:r>
            <a:r>
              <a:rPr lang="cs-CZ" sz="2400" dirty="0"/>
              <a:t> </a:t>
            </a:r>
            <a:r>
              <a:rPr lang="cs-CZ" sz="2400" dirty="0" err="1"/>
              <a:t>channels</a:t>
            </a:r>
            <a:r>
              <a:rPr lang="cs-CZ" sz="2400" dirty="0"/>
              <a:t> </a:t>
            </a:r>
            <a:r>
              <a:rPr lang="cs-CZ" sz="2400" dirty="0" err="1"/>
              <a:t>permeable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Na</a:t>
            </a:r>
            <a:r>
              <a:rPr lang="cs-CZ" sz="2400" baseline="30000" dirty="0"/>
              <a:t>+</a:t>
            </a:r>
            <a:r>
              <a:rPr lang="cs-CZ" sz="2400" dirty="0"/>
              <a:t> and K</a:t>
            </a:r>
            <a:r>
              <a:rPr lang="cs-CZ" sz="2400" baseline="30000" dirty="0"/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Muscular</a:t>
            </a:r>
            <a:r>
              <a:rPr lang="cs-CZ" sz="2400" dirty="0"/>
              <a:t> type – N</a:t>
            </a:r>
            <a:r>
              <a:rPr lang="cs-CZ" sz="2400" baseline="-25000" dirty="0"/>
              <a:t>M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Neuronal</a:t>
            </a:r>
            <a:r>
              <a:rPr lang="cs-CZ" sz="2400" dirty="0"/>
              <a:t> type – N</a:t>
            </a:r>
            <a:r>
              <a:rPr lang="cs-CZ" sz="2400" baseline="-25000" dirty="0"/>
              <a:t>N</a:t>
            </a:r>
            <a:r>
              <a:rPr lang="cs-CZ" sz="24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FADBD-155F-4D77-8457-450D277A7BAF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36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ACh</a:t>
            </a:r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cs-CZ" dirty="0" err="1">
                <a:solidFill>
                  <a:srgbClr val="FF0000"/>
                </a:solidFill>
              </a:rPr>
              <a:t>Muscarinic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receptors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7D4E9F-8C1F-435B-B6BA-F3712D479FBF}"/>
              </a:ext>
            </a:extLst>
          </p:cNvPr>
          <p:cNvSpPr txBox="1">
            <a:spLocks/>
          </p:cNvSpPr>
          <p:nvPr/>
        </p:nvSpPr>
        <p:spPr>
          <a:xfrm>
            <a:off x="620486" y="1762760"/>
            <a:ext cx="50575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 types</a:t>
            </a:r>
          </a:p>
          <a:p>
            <a:r>
              <a:rPr lang="en-US" dirty="0"/>
              <a:t>GPCRs = G-protein coupled receptors</a:t>
            </a:r>
          </a:p>
          <a:p>
            <a:r>
              <a:rPr lang="en-US" dirty="0"/>
              <a:t>Metabotropic receptors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2F457B-C237-488C-9DEB-0AFC07100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703" y="1751648"/>
            <a:ext cx="5998028" cy="4362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4963FD-988A-41F8-9D5C-597A353689B3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60D1F5-B3B1-472B-B94F-25DB17A87CBA}"/>
              </a:ext>
            </a:extLst>
          </p:cNvPr>
          <p:cNvSpPr/>
          <p:nvPr/>
        </p:nvSpPr>
        <p:spPr>
          <a:xfrm>
            <a:off x="7471954" y="1663337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19C83-C666-4E23-9309-AA0A3EF71769}"/>
              </a:ext>
            </a:extLst>
          </p:cNvPr>
          <p:cNvSpPr txBox="1"/>
          <p:nvPr/>
        </p:nvSpPr>
        <p:spPr>
          <a:xfrm>
            <a:off x="7515735" y="1715028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Gq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7E7DD5-E8BE-4594-9B93-4761FCD6DDC8}"/>
              </a:ext>
            </a:extLst>
          </p:cNvPr>
          <p:cNvSpPr/>
          <p:nvPr/>
        </p:nvSpPr>
        <p:spPr>
          <a:xfrm>
            <a:off x="9940834" y="1663337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ECBE0-0830-452E-A6A6-EA5A53045DC7}"/>
              </a:ext>
            </a:extLst>
          </p:cNvPr>
          <p:cNvSpPr txBox="1"/>
          <p:nvPr/>
        </p:nvSpPr>
        <p:spPr>
          <a:xfrm>
            <a:off x="9984615" y="171502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Gi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C0B9EB-0368-4160-A012-A868D36898DB}"/>
              </a:ext>
            </a:extLst>
          </p:cNvPr>
          <p:cNvSpPr/>
          <p:nvPr/>
        </p:nvSpPr>
        <p:spPr>
          <a:xfrm>
            <a:off x="7968103" y="6096000"/>
            <a:ext cx="1561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depolarization</a:t>
            </a:r>
            <a:endParaRPr lang="en-GB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CC376-48EA-4A92-9891-5FC4CAD7E76D}"/>
              </a:ext>
            </a:extLst>
          </p:cNvPr>
          <p:cNvSpPr/>
          <p:nvPr/>
        </p:nvSpPr>
        <p:spPr>
          <a:xfrm>
            <a:off x="9823269" y="6096000"/>
            <a:ext cx="1871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hyperpolarization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91506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3399"/>
                </a:solidFill>
              </a:rPr>
              <a:t>S – </a:t>
            </a:r>
            <a:r>
              <a:rPr lang="en-US" dirty="0">
                <a:solidFill>
                  <a:srgbClr val="FF3399"/>
                </a:solidFill>
              </a:rPr>
              <a:t>specific parts and their function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084248-13CD-4E7C-A088-E5C34E874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097" y="1489873"/>
            <a:ext cx="6937806" cy="50461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E79C08-4F09-47A4-8408-7CE63AE03163}"/>
              </a:ext>
            </a:extLst>
          </p:cNvPr>
          <p:cNvSpPr txBox="1"/>
          <p:nvPr/>
        </p:nvSpPr>
        <p:spPr>
          <a:xfrm>
            <a:off x="237506" y="1649446"/>
            <a:ext cx="28023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Metabolism</a:t>
            </a:r>
          </a:p>
          <a:p>
            <a:r>
              <a:rPr lang="en-US" sz="2000" b="1" dirty="0"/>
              <a:t>Glucose release</a:t>
            </a:r>
          </a:p>
          <a:p>
            <a:r>
              <a:rPr lang="en-US" sz="2000" b="1" dirty="0"/>
              <a:t>Glycolysis</a:t>
            </a:r>
          </a:p>
          <a:p>
            <a:r>
              <a:rPr lang="en-US" sz="2000" b="1" dirty="0"/>
              <a:t>Mental activity</a:t>
            </a:r>
          </a:p>
          <a:p>
            <a:endParaRPr lang="en-US" sz="2000" b="1" dirty="0"/>
          </a:p>
          <a:p>
            <a:r>
              <a:rPr lang="en-US" sz="2000" b="1" dirty="0"/>
              <a:t>The goal is to use energy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410C9-B9D1-461F-8A97-2DA9019ECEE2}"/>
              </a:ext>
            </a:extLst>
          </p:cNvPr>
          <p:cNvSpPr txBox="1"/>
          <p:nvPr/>
        </p:nvSpPr>
        <p:spPr>
          <a:xfrm>
            <a:off x="9691697" y="2369882"/>
            <a:ext cx="234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/>
              <a:t>Activation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the</a:t>
            </a:r>
            <a:endParaRPr lang="cs-CZ" sz="2000" b="1" dirty="0"/>
          </a:p>
          <a:p>
            <a:r>
              <a:rPr lang="cs-CZ" sz="2000" b="1" dirty="0" err="1"/>
              <a:t>coagulation</a:t>
            </a:r>
            <a:r>
              <a:rPr lang="cs-CZ" sz="2000" b="1" dirty="0"/>
              <a:t> </a:t>
            </a:r>
            <a:r>
              <a:rPr lang="cs-CZ" sz="2000" b="1" dirty="0" err="1"/>
              <a:t>cascade</a:t>
            </a:r>
            <a:endParaRPr lang="cs-CZ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792A93-EDAC-474A-B853-386CDEC03D06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17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8664F4-3777-446E-B85D-1A4D00B090F3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96452-40AA-4F07-B49C-40174F6F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84" y="0"/>
            <a:ext cx="8849032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B8CDCF4-0024-4A6B-A96D-5BE8CB371DB6}"/>
              </a:ext>
            </a:extLst>
          </p:cNvPr>
          <p:cNvSpPr/>
          <p:nvPr/>
        </p:nvSpPr>
        <p:spPr>
          <a:xfrm>
            <a:off x="5286103" y="383177"/>
            <a:ext cx="2412274" cy="1741714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7C2674-A7F7-42E8-ACF9-E74096595C8D}"/>
              </a:ext>
            </a:extLst>
          </p:cNvPr>
          <p:cNvSpPr txBox="1"/>
          <p:nvPr/>
        </p:nvSpPr>
        <p:spPr>
          <a:xfrm>
            <a:off x="258726" y="1386227"/>
            <a:ext cx="13058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Cervical </a:t>
            </a:r>
            <a:r>
              <a:rPr lang="en-US" dirty="0" err="1"/>
              <a:t>ggl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/>
              <a:t>Superior</a:t>
            </a:r>
          </a:p>
          <a:p>
            <a:pPr marL="285750" indent="-285750">
              <a:buFontTx/>
              <a:buChar char="-"/>
            </a:pPr>
            <a:r>
              <a:rPr lang="en-US" dirty="0"/>
              <a:t>Medial</a:t>
            </a:r>
          </a:p>
          <a:p>
            <a:pPr marL="285750" indent="-285750">
              <a:buFontTx/>
              <a:buChar char="-"/>
            </a:pPr>
            <a:r>
              <a:rPr lang="en-US" dirty="0"/>
              <a:t>Inferior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8EB31-2E3D-4127-ADB9-0E04B1C75636}"/>
              </a:ext>
            </a:extLst>
          </p:cNvPr>
          <p:cNvSpPr txBox="1"/>
          <p:nvPr/>
        </p:nvSpPr>
        <p:spPr>
          <a:xfrm>
            <a:off x="258726" y="626034"/>
            <a:ext cx="151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Carotid plexus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6138AA-F890-4984-A9DE-41D69F56B296}"/>
              </a:ext>
            </a:extLst>
          </p:cNvPr>
          <p:cNvSpPr/>
          <p:nvPr/>
        </p:nvSpPr>
        <p:spPr>
          <a:xfrm>
            <a:off x="271826" y="3267048"/>
            <a:ext cx="477552" cy="44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86DDA7-69BD-4840-8D08-3CF7CA80076D}"/>
              </a:ext>
            </a:extLst>
          </p:cNvPr>
          <p:cNvSpPr/>
          <p:nvPr/>
        </p:nvSpPr>
        <p:spPr>
          <a:xfrm>
            <a:off x="749378" y="3345919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20D717-F0E9-456C-A881-CFED951A3037}"/>
              </a:ext>
            </a:extLst>
          </p:cNvPr>
          <p:cNvSpPr txBox="1"/>
          <p:nvPr/>
        </p:nvSpPr>
        <p:spPr>
          <a:xfrm>
            <a:off x="793159" y="339761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Gq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475B9A-102C-4C5C-A7E3-19DA5EE51492}"/>
              </a:ext>
            </a:extLst>
          </p:cNvPr>
          <p:cNvSpPr/>
          <p:nvPr/>
        </p:nvSpPr>
        <p:spPr>
          <a:xfrm>
            <a:off x="860052" y="5598470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FFFFB4-71CB-4B5F-AB56-2F9A5EA8F832}"/>
              </a:ext>
            </a:extLst>
          </p:cNvPr>
          <p:cNvSpPr txBox="1"/>
          <p:nvPr/>
        </p:nvSpPr>
        <p:spPr>
          <a:xfrm>
            <a:off x="903833" y="5650161"/>
            <a:ext cx="42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E5792A-75DB-47B6-BAE6-F110412C1B58}"/>
              </a:ext>
            </a:extLst>
          </p:cNvPr>
          <p:cNvSpPr/>
          <p:nvPr/>
        </p:nvSpPr>
        <p:spPr>
          <a:xfrm>
            <a:off x="364373" y="2867327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BBF42E-EE38-4653-BC14-FC3094715B6C}"/>
              </a:ext>
            </a:extLst>
          </p:cNvPr>
          <p:cNvSpPr txBox="1"/>
          <p:nvPr/>
        </p:nvSpPr>
        <p:spPr>
          <a:xfrm>
            <a:off x="463034" y="2911343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58E4C8-85C8-4D46-859A-87111CD4C860}"/>
              </a:ext>
            </a:extLst>
          </p:cNvPr>
          <p:cNvSpPr/>
          <p:nvPr/>
        </p:nvSpPr>
        <p:spPr>
          <a:xfrm>
            <a:off x="378149" y="4133685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028B1B-A234-4D39-AFB8-CC9E1AE4EC59}"/>
              </a:ext>
            </a:extLst>
          </p:cNvPr>
          <p:cNvSpPr txBox="1"/>
          <p:nvPr/>
        </p:nvSpPr>
        <p:spPr>
          <a:xfrm>
            <a:off x="476810" y="4177701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β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82E6BF-C44A-4ED8-8035-A5C7806DB5EA}"/>
              </a:ext>
            </a:extLst>
          </p:cNvPr>
          <p:cNvSpPr/>
          <p:nvPr/>
        </p:nvSpPr>
        <p:spPr>
          <a:xfrm>
            <a:off x="364373" y="5305767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DE1EB7-2A8C-45E7-97DC-206CF1AABCAD}"/>
              </a:ext>
            </a:extLst>
          </p:cNvPr>
          <p:cNvSpPr txBox="1"/>
          <p:nvPr/>
        </p:nvSpPr>
        <p:spPr>
          <a:xfrm>
            <a:off x="463034" y="5349783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β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E3C185-ADBA-4A6F-BC38-E28AE3DBD3FB}"/>
              </a:ext>
            </a:extLst>
          </p:cNvPr>
          <p:cNvSpPr/>
          <p:nvPr/>
        </p:nvSpPr>
        <p:spPr>
          <a:xfrm>
            <a:off x="835144" y="4503606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4CFC62-364E-4434-8790-042F0F6E0A44}"/>
              </a:ext>
            </a:extLst>
          </p:cNvPr>
          <p:cNvSpPr txBox="1"/>
          <p:nvPr/>
        </p:nvSpPr>
        <p:spPr>
          <a:xfrm>
            <a:off x="878925" y="4555297"/>
            <a:ext cx="42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Gs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253308-F32B-4928-AFC1-652D30178D90}"/>
              </a:ext>
            </a:extLst>
          </p:cNvPr>
          <p:cNvCxnSpPr/>
          <p:nvPr/>
        </p:nvCxnSpPr>
        <p:spPr>
          <a:xfrm flipV="1">
            <a:off x="0" y="3495552"/>
            <a:ext cx="463034" cy="1008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052DE42-370A-4C33-9E71-6ED5CD0AF77C}"/>
              </a:ext>
            </a:extLst>
          </p:cNvPr>
          <p:cNvCxnSpPr>
            <a:endCxn id="20" idx="1"/>
          </p:cNvCxnSpPr>
          <p:nvPr/>
        </p:nvCxnSpPr>
        <p:spPr>
          <a:xfrm>
            <a:off x="0" y="4503606"/>
            <a:ext cx="458655" cy="894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843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3399"/>
                </a:solidFill>
              </a:rPr>
              <a:t>S – </a:t>
            </a:r>
            <a:r>
              <a:rPr lang="en-US" dirty="0">
                <a:solidFill>
                  <a:srgbClr val="FF3399"/>
                </a:solidFill>
              </a:rPr>
              <a:t>cranial part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en-US" dirty="0"/>
              <a:t>Mydriasis – pupils dilatation – to increase the vision angle</a:t>
            </a:r>
          </a:p>
          <a:p>
            <a:r>
              <a:rPr lang="en-US" dirty="0" err="1"/>
              <a:t>Ciliaris</a:t>
            </a:r>
            <a:r>
              <a:rPr lang="en-US" dirty="0"/>
              <a:t> muscle – relaxation – flat lens</a:t>
            </a:r>
          </a:p>
          <a:p>
            <a:r>
              <a:rPr lang="en-US" dirty="0"/>
              <a:t>-&gt; far vision</a:t>
            </a:r>
          </a:p>
          <a:p>
            <a:endParaRPr lang="en-US" dirty="0"/>
          </a:p>
          <a:p>
            <a:r>
              <a:rPr lang="en-US" dirty="0"/>
              <a:t>glands – low importance</a:t>
            </a:r>
          </a:p>
          <a:p>
            <a:pPr lvl="1"/>
            <a:r>
              <a:rPr lang="en-US" dirty="0"/>
              <a:t>Thicker and less saliva secretion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64305-E639-4890-BA5E-DE2947888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2040454"/>
            <a:ext cx="4931640" cy="4734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0619E5-BA96-49CA-8E35-FE9E6AE4E0CE}"/>
              </a:ext>
            </a:extLst>
          </p:cNvPr>
          <p:cNvSpPr/>
          <p:nvPr/>
        </p:nvSpPr>
        <p:spPr>
          <a:xfrm>
            <a:off x="6834909" y="2040454"/>
            <a:ext cx="5283200" cy="2282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9148AD-E55D-4407-ACB2-6B5714B0C6AD}"/>
              </a:ext>
            </a:extLst>
          </p:cNvPr>
          <p:cNvSpPr/>
          <p:nvPr/>
        </p:nvSpPr>
        <p:spPr>
          <a:xfrm>
            <a:off x="6512433" y="2112078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C44EA-226E-4EEA-A691-FD6D8A237A14}"/>
              </a:ext>
            </a:extLst>
          </p:cNvPr>
          <p:cNvSpPr txBox="1"/>
          <p:nvPr/>
        </p:nvSpPr>
        <p:spPr>
          <a:xfrm>
            <a:off x="6611094" y="2156094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β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41A976-AB2B-4488-8A26-90357EB4E18B}"/>
              </a:ext>
            </a:extLst>
          </p:cNvPr>
          <p:cNvSpPr/>
          <p:nvPr/>
        </p:nvSpPr>
        <p:spPr>
          <a:xfrm>
            <a:off x="9600736" y="1377901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B61EAF-45C7-4D68-B3E2-3BC7590E6370}"/>
              </a:ext>
            </a:extLst>
          </p:cNvPr>
          <p:cNvSpPr txBox="1"/>
          <p:nvPr/>
        </p:nvSpPr>
        <p:spPr>
          <a:xfrm>
            <a:off x="9699397" y="1421917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ECB02C-CA6B-43C2-B61B-872E604A0C7A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96452-40AA-4F07-B49C-40174F6F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84" y="0"/>
            <a:ext cx="8849032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F045603-07EE-4E48-A4BF-78999D2D62C6}"/>
              </a:ext>
            </a:extLst>
          </p:cNvPr>
          <p:cNvSpPr/>
          <p:nvPr/>
        </p:nvSpPr>
        <p:spPr>
          <a:xfrm>
            <a:off x="6705600" y="1994263"/>
            <a:ext cx="1558834" cy="1434738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3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ANS – basic characteristics</a:t>
            </a:r>
            <a:endParaRPr lang="en-US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Part of the peripheral nervous system</a:t>
            </a:r>
          </a:p>
          <a:p>
            <a:pPr marL="285750" indent="-285750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Mostly motor functions</a:t>
            </a:r>
          </a:p>
          <a:p>
            <a:pPr marL="285750" indent="-285750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Autonomous regulation, vegetative</a:t>
            </a:r>
          </a:p>
          <a:p>
            <a:pPr marL="285750" indent="-285750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It works independently of our voluntary control</a:t>
            </a:r>
          </a:p>
          <a:p>
            <a:pPr marL="285750" indent="-285750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Regulates basic organ functions</a:t>
            </a:r>
          </a:p>
          <a:p>
            <a:pPr marL="742950" lvl="1" indent="-285750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visceral functions – blood pressure, intestinal motility,...</a:t>
            </a:r>
          </a:p>
          <a:p>
            <a:pPr marL="285750" indent="-285750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04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3399"/>
                </a:solidFill>
              </a:rPr>
              <a:t>S – </a:t>
            </a:r>
            <a:r>
              <a:rPr lang="cs-CZ" dirty="0" err="1">
                <a:solidFill>
                  <a:srgbClr val="FF3399"/>
                </a:solidFill>
              </a:rPr>
              <a:t>heart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en-US" dirty="0"/>
              <a:t>S increases the heart pumping</a:t>
            </a:r>
          </a:p>
          <a:p>
            <a:r>
              <a:rPr lang="en-US" dirty="0"/>
              <a:t>+ inotropic effect (increase in the heart force)</a:t>
            </a:r>
          </a:p>
          <a:p>
            <a:r>
              <a:rPr lang="en-US" dirty="0"/>
              <a:t>Increase in the heart rate</a:t>
            </a:r>
          </a:p>
          <a:p>
            <a:r>
              <a:rPr lang="en-US" dirty="0"/>
              <a:t>+ chronotropic, dromotropic, bathmotropic</a:t>
            </a:r>
          </a:p>
          <a:p>
            <a:endParaRPr lang="en-US" dirty="0"/>
          </a:p>
          <a:p>
            <a:r>
              <a:rPr lang="en-US" dirty="0">
                <a:solidFill>
                  <a:srgbClr val="FF3399"/>
                </a:solidFill>
              </a:rPr>
              <a:t>Blood pressure – </a:t>
            </a:r>
            <a:r>
              <a:rPr lang="en-US" dirty="0"/>
              <a:t>S increases the resistance in peripheral blood vessels (above all vasoconstriction in the gut) – causing acute increase in the blood pressure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11222A-A9E3-4C60-B106-33EBF1C2474C}"/>
              </a:ext>
            </a:extLst>
          </p:cNvPr>
          <p:cNvSpPr/>
          <p:nvPr/>
        </p:nvSpPr>
        <p:spPr>
          <a:xfrm>
            <a:off x="9983967" y="1437816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56139-1043-4D91-A79A-9F49BEFA67F2}"/>
              </a:ext>
            </a:extLst>
          </p:cNvPr>
          <p:cNvSpPr txBox="1"/>
          <p:nvPr/>
        </p:nvSpPr>
        <p:spPr>
          <a:xfrm>
            <a:off x="10082628" y="1481832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β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59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3399"/>
                </a:solidFill>
              </a:rPr>
              <a:t>S – </a:t>
            </a:r>
            <a:r>
              <a:rPr lang="en-US" dirty="0">
                <a:solidFill>
                  <a:srgbClr val="FF3399"/>
                </a:solidFill>
              </a:rPr>
              <a:t>T part - others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en-US" dirty="0"/>
              <a:t>Metabolism</a:t>
            </a:r>
          </a:p>
          <a:p>
            <a:pPr lvl="1"/>
            <a:r>
              <a:rPr lang="en-US" dirty="0"/>
              <a:t>Glycogenolysis in the liver</a:t>
            </a:r>
          </a:p>
          <a:p>
            <a:pPr lvl="1"/>
            <a:r>
              <a:rPr lang="en-US" dirty="0"/>
              <a:t>Gluconeogenesis </a:t>
            </a:r>
          </a:p>
          <a:p>
            <a:r>
              <a:rPr lang="en-US" dirty="0"/>
              <a:t>Pancreas</a:t>
            </a:r>
          </a:p>
          <a:p>
            <a:pPr lvl="1"/>
            <a:r>
              <a:rPr lang="en-US" dirty="0"/>
              <a:t>increased glucagon secretion</a:t>
            </a:r>
          </a:p>
          <a:p>
            <a:pPr lvl="1"/>
            <a:r>
              <a:rPr lang="en-US" dirty="0"/>
              <a:t>decreased insulin secretion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Bronchi – smooth muscles relax to increase the diameter</a:t>
            </a:r>
          </a:p>
          <a:p>
            <a:pPr lvl="1"/>
            <a:r>
              <a:rPr lang="en-US" dirty="0"/>
              <a:t>Decreased secretion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7C9AB1-DC72-4916-A201-276B7A3B5E36}"/>
              </a:ext>
            </a:extLst>
          </p:cNvPr>
          <p:cNvSpPr/>
          <p:nvPr/>
        </p:nvSpPr>
        <p:spPr>
          <a:xfrm>
            <a:off x="6201755" y="5647238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8050E-4C0B-4890-B727-7A5FE7A8F0BA}"/>
              </a:ext>
            </a:extLst>
          </p:cNvPr>
          <p:cNvSpPr txBox="1"/>
          <p:nvPr/>
        </p:nvSpPr>
        <p:spPr>
          <a:xfrm>
            <a:off x="6300416" y="5691254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β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63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8CBE1D-7C82-45F7-9EAE-52F1C9987DBF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96452-40AA-4F07-B49C-40174F6F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84" y="0"/>
            <a:ext cx="8849032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8F01717-1154-4539-B895-14E4207C1507}"/>
              </a:ext>
            </a:extLst>
          </p:cNvPr>
          <p:cNvSpPr/>
          <p:nvPr/>
        </p:nvSpPr>
        <p:spPr>
          <a:xfrm>
            <a:off x="6095999" y="3161211"/>
            <a:ext cx="2673531" cy="3117669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35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3399"/>
                </a:solidFill>
              </a:rPr>
              <a:t>S – </a:t>
            </a:r>
            <a:r>
              <a:rPr lang="cs-CZ" dirty="0" err="1">
                <a:solidFill>
                  <a:srgbClr val="FF3399"/>
                </a:solidFill>
              </a:rPr>
              <a:t>visceral</a:t>
            </a:r>
            <a:r>
              <a:rPr lang="cs-CZ" dirty="0">
                <a:solidFill>
                  <a:srgbClr val="FF3399"/>
                </a:solidFill>
              </a:rPr>
              <a:t> </a:t>
            </a:r>
            <a:r>
              <a:rPr lang="cs-CZ" dirty="0" err="1">
                <a:solidFill>
                  <a:srgbClr val="FF3399"/>
                </a:solidFill>
              </a:rPr>
              <a:t>parts</a:t>
            </a:r>
            <a:r>
              <a:rPr lang="en-US" dirty="0">
                <a:solidFill>
                  <a:srgbClr val="FF3399"/>
                </a:solidFill>
              </a:rPr>
              <a:t> - GIT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Lower T and L segments</a:t>
            </a:r>
          </a:p>
          <a:p>
            <a:pPr lvl="1"/>
            <a:r>
              <a:rPr lang="en-US" dirty="0"/>
              <a:t>Coeliac </a:t>
            </a:r>
            <a:r>
              <a:rPr lang="en-US" dirty="0" err="1"/>
              <a:t>ggl</a:t>
            </a:r>
            <a:r>
              <a:rPr lang="en-US" dirty="0"/>
              <a:t>.</a:t>
            </a:r>
          </a:p>
          <a:p>
            <a:r>
              <a:rPr lang="en-US" dirty="0"/>
              <a:t>Duodenum, jejunum, ileum</a:t>
            </a:r>
          </a:p>
          <a:p>
            <a:r>
              <a:rPr lang="en-US" dirty="0"/>
              <a:t>Colon – up to 2/3 transversal</a:t>
            </a:r>
          </a:p>
          <a:p>
            <a:endParaRPr lang="en-US" dirty="0"/>
          </a:p>
          <a:p>
            <a:r>
              <a:rPr lang="en-US" dirty="0"/>
              <a:t>Vasoconstriction</a:t>
            </a:r>
          </a:p>
          <a:p>
            <a:r>
              <a:rPr lang="en-US" dirty="0"/>
              <a:t>Inhibition of digestion – decrease in peristalsis, adsorption, secretion</a:t>
            </a:r>
          </a:p>
          <a:p>
            <a:r>
              <a:rPr lang="en-US" dirty="0"/>
              <a:t>Increase in the sphincter tonus</a:t>
            </a:r>
          </a:p>
          <a:p>
            <a:endParaRPr lang="en-US" dirty="0"/>
          </a:p>
          <a:p>
            <a:r>
              <a:rPr lang="en-US" dirty="0"/>
              <a:t>Kidney – decrease in blood flow – lower urine production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62B50E-89E9-4B4E-9BEA-019AACA82647}"/>
              </a:ext>
            </a:extLst>
          </p:cNvPr>
          <p:cNvSpPr/>
          <p:nvPr/>
        </p:nvSpPr>
        <p:spPr>
          <a:xfrm>
            <a:off x="3689464" y="3518485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6BC3E-E8DB-466A-9B21-9CC575B96396}"/>
              </a:ext>
            </a:extLst>
          </p:cNvPr>
          <p:cNvSpPr txBox="1"/>
          <p:nvPr/>
        </p:nvSpPr>
        <p:spPr>
          <a:xfrm>
            <a:off x="3788125" y="3562501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4FD87E-0AB9-44EF-8716-A74AE6F9C59D}"/>
              </a:ext>
            </a:extLst>
          </p:cNvPr>
          <p:cNvSpPr/>
          <p:nvPr/>
        </p:nvSpPr>
        <p:spPr>
          <a:xfrm>
            <a:off x="5633719" y="4756082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C1C63-7A02-411A-B827-62D714C83C63}"/>
              </a:ext>
            </a:extLst>
          </p:cNvPr>
          <p:cNvSpPr txBox="1"/>
          <p:nvPr/>
        </p:nvSpPr>
        <p:spPr>
          <a:xfrm>
            <a:off x="5732380" y="4800098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1786CC-471D-4509-972B-F6B1E8137640}"/>
              </a:ext>
            </a:extLst>
          </p:cNvPr>
          <p:cNvSpPr/>
          <p:nvPr/>
        </p:nvSpPr>
        <p:spPr>
          <a:xfrm>
            <a:off x="10949246" y="3710053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FEFB25-E227-4A97-90BD-96B958860366}"/>
              </a:ext>
            </a:extLst>
          </p:cNvPr>
          <p:cNvSpPr txBox="1"/>
          <p:nvPr/>
        </p:nvSpPr>
        <p:spPr>
          <a:xfrm>
            <a:off x="11047907" y="3754069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β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10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3399"/>
                </a:solidFill>
              </a:rPr>
              <a:t>S – </a:t>
            </a:r>
            <a:r>
              <a:rPr lang="cs-CZ" dirty="0" err="1">
                <a:solidFill>
                  <a:srgbClr val="FF3399"/>
                </a:solidFill>
              </a:rPr>
              <a:t>visceral</a:t>
            </a:r>
            <a:r>
              <a:rPr lang="cs-CZ" dirty="0">
                <a:solidFill>
                  <a:srgbClr val="FF3399"/>
                </a:solidFill>
              </a:rPr>
              <a:t> </a:t>
            </a:r>
            <a:r>
              <a:rPr lang="cs-CZ" dirty="0" err="1">
                <a:solidFill>
                  <a:srgbClr val="FF3399"/>
                </a:solidFill>
              </a:rPr>
              <a:t>parts</a:t>
            </a:r>
            <a:r>
              <a:rPr lang="en-US" dirty="0">
                <a:solidFill>
                  <a:srgbClr val="FF3399"/>
                </a:solidFill>
              </a:rPr>
              <a:t> - GIT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Lumbar segments</a:t>
            </a:r>
          </a:p>
          <a:p>
            <a:pPr lvl="1"/>
            <a:r>
              <a:rPr lang="en-US" dirty="0"/>
              <a:t>mesenteric </a:t>
            </a:r>
            <a:r>
              <a:rPr lang="en-US" dirty="0" err="1"/>
              <a:t>ggl</a:t>
            </a:r>
            <a:r>
              <a:rPr lang="en-US" dirty="0"/>
              <a:t>. superior, </a:t>
            </a:r>
            <a:r>
              <a:rPr lang="en-US" dirty="0" err="1"/>
              <a:t>ingerior</a:t>
            </a:r>
            <a:endParaRPr lang="en-US" dirty="0"/>
          </a:p>
          <a:p>
            <a:r>
              <a:rPr lang="en-US" dirty="0"/>
              <a:t>Colon – descending up to distal 1/3 transversal</a:t>
            </a:r>
          </a:p>
          <a:p>
            <a:r>
              <a:rPr lang="en-US" dirty="0"/>
              <a:t>Rectum – internal anal sphincter contraction</a:t>
            </a:r>
          </a:p>
          <a:p>
            <a:r>
              <a:rPr lang="en-US" dirty="0"/>
              <a:t>Ureter </a:t>
            </a:r>
          </a:p>
          <a:p>
            <a:pPr lvl="1"/>
            <a:r>
              <a:rPr lang="en-US" dirty="0"/>
              <a:t>Decrease detrusor contraction</a:t>
            </a:r>
          </a:p>
          <a:p>
            <a:pPr lvl="1"/>
            <a:r>
              <a:rPr lang="en-US" dirty="0"/>
              <a:t>Increase sphincter </a:t>
            </a:r>
            <a:r>
              <a:rPr lang="en-US" dirty="0" err="1"/>
              <a:t>uretrae</a:t>
            </a:r>
            <a:r>
              <a:rPr lang="en-US" dirty="0"/>
              <a:t> contraction</a:t>
            </a:r>
          </a:p>
          <a:p>
            <a:endParaRPr lang="en-US" dirty="0"/>
          </a:p>
          <a:p>
            <a:r>
              <a:rPr lang="en-US" dirty="0"/>
              <a:t>Uterus – end of gestation to prevent contraction </a:t>
            </a:r>
          </a:p>
          <a:p>
            <a:r>
              <a:rPr lang="en-US" dirty="0"/>
              <a:t>Ejaculation </a:t>
            </a:r>
          </a:p>
          <a:p>
            <a:pPr lvl="1"/>
            <a:endParaRPr lang="en-US" dirty="0"/>
          </a:p>
          <a:p>
            <a:pPr marL="268288" lvl="1" indent="-268288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28EB68-79D9-4DC3-9AEA-DE1939719F6E}"/>
              </a:ext>
            </a:extLst>
          </p:cNvPr>
          <p:cNvSpPr/>
          <p:nvPr/>
        </p:nvSpPr>
        <p:spPr>
          <a:xfrm>
            <a:off x="2839719" y="5606595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78F93-9D33-41E0-AFC2-FE6C77CB22DC}"/>
              </a:ext>
            </a:extLst>
          </p:cNvPr>
          <p:cNvSpPr txBox="1"/>
          <p:nvPr/>
        </p:nvSpPr>
        <p:spPr>
          <a:xfrm>
            <a:off x="2938380" y="5650611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5BEAA4-275D-49DA-9D9A-EE88F67CA876}"/>
              </a:ext>
            </a:extLst>
          </p:cNvPr>
          <p:cNvSpPr/>
          <p:nvPr/>
        </p:nvSpPr>
        <p:spPr>
          <a:xfrm>
            <a:off x="6478846" y="3943358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1170F-5AB2-421C-A22C-9FBDD0482F79}"/>
              </a:ext>
            </a:extLst>
          </p:cNvPr>
          <p:cNvSpPr txBox="1"/>
          <p:nvPr/>
        </p:nvSpPr>
        <p:spPr>
          <a:xfrm>
            <a:off x="6577507" y="3987374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E32369-8742-4D90-9508-48719ED0919E}"/>
              </a:ext>
            </a:extLst>
          </p:cNvPr>
          <p:cNvSpPr/>
          <p:nvPr/>
        </p:nvSpPr>
        <p:spPr>
          <a:xfrm>
            <a:off x="5440659" y="3283004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F1EB59-6EA4-4918-BFB4-36719EE18D95}"/>
              </a:ext>
            </a:extLst>
          </p:cNvPr>
          <p:cNvSpPr txBox="1"/>
          <p:nvPr/>
        </p:nvSpPr>
        <p:spPr>
          <a:xfrm>
            <a:off x="5539320" y="3327020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β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27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3399"/>
                </a:solidFill>
              </a:rPr>
              <a:t>S – </a:t>
            </a:r>
            <a:r>
              <a:rPr lang="en-US" dirty="0">
                <a:solidFill>
                  <a:srgbClr val="FF3399"/>
                </a:solidFill>
              </a:rPr>
              <a:t>adrenal gland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Adrenal medulla </a:t>
            </a:r>
            <a:r>
              <a:rPr lang="en-US" dirty="0"/>
              <a:t>– chromaffin cells - modified postganglionic neurons</a:t>
            </a:r>
          </a:p>
          <a:p>
            <a:r>
              <a:rPr lang="en-US" dirty="0"/>
              <a:t>Preganglionic fibers come without reconnection in ganglia</a:t>
            </a:r>
          </a:p>
          <a:p>
            <a:r>
              <a:rPr lang="en-US" dirty="0"/>
              <a:t>Ach – cholinergic transmission</a:t>
            </a:r>
          </a:p>
          <a:p>
            <a:r>
              <a:rPr lang="en-US" dirty="0"/>
              <a:t>Release of epinephrine and norepinephrine into the blood stream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3399"/>
                </a:solidFill>
              </a:rPr>
              <a:t>Platelets</a:t>
            </a:r>
            <a:r>
              <a:rPr lang="en-US" dirty="0"/>
              <a:t> – aggregation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A74C9-C0B7-484F-B54C-734FCA3F439E}"/>
              </a:ext>
            </a:extLst>
          </p:cNvPr>
          <p:cNvSpPr txBox="1"/>
          <p:nvPr/>
        </p:nvSpPr>
        <p:spPr>
          <a:xfrm>
            <a:off x="3260436" y="34751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80%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31754-1CEB-42DD-8593-EF233E0979F0}"/>
              </a:ext>
            </a:extLst>
          </p:cNvPr>
          <p:cNvSpPr txBox="1"/>
          <p:nvPr/>
        </p:nvSpPr>
        <p:spPr>
          <a:xfrm>
            <a:off x="5974579" y="34751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790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52243B-4DCC-4E5E-B317-AD8C94CF41F3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96452-40AA-4F07-B49C-40174F6F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84" y="0"/>
            <a:ext cx="8849032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84B4B22-3634-4CFA-A7F1-5A29444E5E89}"/>
              </a:ext>
            </a:extLst>
          </p:cNvPr>
          <p:cNvSpPr/>
          <p:nvPr/>
        </p:nvSpPr>
        <p:spPr>
          <a:xfrm>
            <a:off x="1471749" y="574765"/>
            <a:ext cx="1480457" cy="5660571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21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3399"/>
                </a:solidFill>
              </a:rPr>
              <a:t>S – peri</a:t>
            </a:r>
            <a:r>
              <a:rPr lang="en-US" dirty="0" err="1">
                <a:solidFill>
                  <a:srgbClr val="FF3399"/>
                </a:solidFill>
              </a:rPr>
              <a:t>pheral</a:t>
            </a:r>
            <a:r>
              <a:rPr lang="en-US" dirty="0">
                <a:solidFill>
                  <a:srgbClr val="FF3399"/>
                </a:solidFill>
              </a:rPr>
              <a:t> fibers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Coming through ramus communicans griseus</a:t>
            </a:r>
          </a:p>
          <a:p>
            <a:r>
              <a:rPr lang="en-US" dirty="0"/>
              <a:t>Reconnection at the same segment level</a:t>
            </a:r>
          </a:p>
          <a:p>
            <a:r>
              <a:rPr lang="en-US" dirty="0"/>
              <a:t>Periphery – blood vessels, sweat glands, mm. </a:t>
            </a:r>
            <a:r>
              <a:rPr lang="en-US" dirty="0" err="1"/>
              <a:t>piloerectores</a:t>
            </a:r>
            <a:endParaRPr lang="en-US" dirty="0"/>
          </a:p>
          <a:p>
            <a:r>
              <a:rPr lang="en-US" dirty="0"/>
              <a:t>!!! </a:t>
            </a:r>
            <a:r>
              <a:rPr lang="en-US" u="sng" dirty="0"/>
              <a:t>Cholinergic fibers</a:t>
            </a:r>
          </a:p>
          <a:p>
            <a:endParaRPr lang="en-US" dirty="0"/>
          </a:p>
          <a:p>
            <a:r>
              <a:rPr lang="en-US" dirty="0"/>
              <a:t>Increase in the volume of secreted sweat</a:t>
            </a:r>
          </a:p>
          <a:p>
            <a:endParaRPr lang="en-US" dirty="0"/>
          </a:p>
          <a:p>
            <a:r>
              <a:rPr lang="en-US" dirty="0"/>
              <a:t>Skin – vasoconstriction</a:t>
            </a:r>
          </a:p>
          <a:p>
            <a:endParaRPr lang="en-US" dirty="0"/>
          </a:p>
          <a:p>
            <a:r>
              <a:rPr lang="en-US" dirty="0"/>
              <a:t>Skeletal muscles - vasodilation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08AC07-2441-48A3-B8CE-412D57B82A73}"/>
              </a:ext>
            </a:extLst>
          </p:cNvPr>
          <p:cNvSpPr/>
          <p:nvPr/>
        </p:nvSpPr>
        <p:spPr>
          <a:xfrm>
            <a:off x="5774102" y="4479066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44A443-B17D-41AB-94BC-5608FB0BC71C}"/>
              </a:ext>
            </a:extLst>
          </p:cNvPr>
          <p:cNvSpPr txBox="1"/>
          <p:nvPr/>
        </p:nvSpPr>
        <p:spPr>
          <a:xfrm>
            <a:off x="5872763" y="4523082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</a:t>
            </a:r>
            <a:r>
              <a:rPr lang="en-US" sz="2400" b="1" baseline="-25000" dirty="0">
                <a:solidFill>
                  <a:schemeClr val="bg1"/>
                </a:solidFill>
              </a:rPr>
              <a:t>1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E2BBF0-3947-4CED-9BD3-4CC7E27705D3}"/>
              </a:ext>
            </a:extLst>
          </p:cNvPr>
          <p:cNvSpPr/>
          <p:nvPr/>
        </p:nvSpPr>
        <p:spPr>
          <a:xfrm>
            <a:off x="5774102" y="5413964"/>
            <a:ext cx="643796" cy="628225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FAA400-6554-4AC8-9D39-87ACE8F32244}"/>
              </a:ext>
            </a:extLst>
          </p:cNvPr>
          <p:cNvSpPr txBox="1"/>
          <p:nvPr/>
        </p:nvSpPr>
        <p:spPr>
          <a:xfrm>
            <a:off x="5872763" y="5457980"/>
            <a:ext cx="54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β</a:t>
            </a:r>
            <a:r>
              <a:rPr lang="en-US" sz="2400" b="1" baseline="-25000" dirty="0">
                <a:solidFill>
                  <a:schemeClr val="bg1"/>
                </a:solidFill>
              </a:rPr>
              <a:t>2</a:t>
            </a:r>
            <a:endParaRPr lang="en-GB" sz="24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99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92D050"/>
                </a:solidFill>
              </a:rPr>
              <a:t>PS – </a:t>
            </a:r>
            <a:r>
              <a:rPr lang="en-US" dirty="0">
                <a:solidFill>
                  <a:srgbClr val="92D050"/>
                </a:solidFill>
              </a:rPr>
              <a:t>specific parts and their function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424C2A-5EDB-4361-AE34-5049A53F6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096" y="1594408"/>
            <a:ext cx="7041807" cy="49745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18B917-41D4-4B55-A5CA-861E045DCDB3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81593F-142B-4B71-B009-FDBA8673B061}"/>
              </a:ext>
            </a:extLst>
          </p:cNvPr>
          <p:cNvSpPr txBox="1"/>
          <p:nvPr/>
        </p:nvSpPr>
        <p:spPr>
          <a:xfrm>
            <a:off x="381798" y="2743200"/>
            <a:ext cx="268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goal is to store energy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24282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5001A7-0C5F-4543-A31E-21CD29DCEC4A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6F922-53FB-4897-AF6D-2F97C852F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84" y="0"/>
            <a:ext cx="8849032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7CFB9D6-7B08-4EBD-8F5E-B459B78B9908}"/>
              </a:ext>
            </a:extLst>
          </p:cNvPr>
          <p:cNvSpPr/>
          <p:nvPr/>
        </p:nvSpPr>
        <p:spPr>
          <a:xfrm>
            <a:off x="6261463" y="78377"/>
            <a:ext cx="3335383" cy="185492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87DB85-9612-497F-B28B-664020D0C5D8}"/>
              </a:ext>
            </a:extLst>
          </p:cNvPr>
          <p:cNvSpPr/>
          <p:nvPr/>
        </p:nvSpPr>
        <p:spPr>
          <a:xfrm>
            <a:off x="11280524" y="1065769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9F3710-FF9B-4989-B340-8F6103FEFA33}"/>
              </a:ext>
            </a:extLst>
          </p:cNvPr>
          <p:cNvSpPr txBox="1"/>
          <p:nvPr/>
        </p:nvSpPr>
        <p:spPr>
          <a:xfrm>
            <a:off x="11324305" y="1117460"/>
            <a:ext cx="45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Gq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367D29A-30BB-41AD-A3D4-AA78E417A0B2}"/>
              </a:ext>
            </a:extLst>
          </p:cNvPr>
          <p:cNvSpPr/>
          <p:nvPr/>
        </p:nvSpPr>
        <p:spPr>
          <a:xfrm>
            <a:off x="11296210" y="2186060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85FF95-E521-4077-AF8E-83116BDF0BD5}"/>
              </a:ext>
            </a:extLst>
          </p:cNvPr>
          <p:cNvSpPr txBox="1"/>
          <p:nvPr/>
        </p:nvSpPr>
        <p:spPr>
          <a:xfrm>
            <a:off x="11339991" y="2237751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Gi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AE12D49-A842-4817-A20C-F2C5934614CC}"/>
              </a:ext>
            </a:extLst>
          </p:cNvPr>
          <p:cNvSpPr/>
          <p:nvPr/>
        </p:nvSpPr>
        <p:spPr>
          <a:xfrm>
            <a:off x="10797997" y="657895"/>
            <a:ext cx="643796" cy="628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A8A1E3-453D-419B-968C-F443A69EDB8F}"/>
              </a:ext>
            </a:extLst>
          </p:cNvPr>
          <p:cNvSpPr txBox="1"/>
          <p:nvPr/>
        </p:nvSpPr>
        <p:spPr>
          <a:xfrm>
            <a:off x="10876966" y="782774"/>
            <a:ext cx="54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M1</a:t>
            </a:r>
            <a:endParaRPr lang="en-GB" b="1" dirty="0">
              <a:solidFill>
                <a:srgbClr val="FF3399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865C6AC-9BC9-4993-BF17-CC81586D6027}"/>
              </a:ext>
            </a:extLst>
          </p:cNvPr>
          <p:cNvSpPr/>
          <p:nvPr/>
        </p:nvSpPr>
        <p:spPr>
          <a:xfrm>
            <a:off x="10827636" y="1762987"/>
            <a:ext cx="643796" cy="628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3D5317-154E-4130-8C0B-68B2A37A126E}"/>
              </a:ext>
            </a:extLst>
          </p:cNvPr>
          <p:cNvSpPr txBox="1"/>
          <p:nvPr/>
        </p:nvSpPr>
        <p:spPr>
          <a:xfrm>
            <a:off x="10906605" y="1887866"/>
            <a:ext cx="54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M2</a:t>
            </a:r>
            <a:endParaRPr lang="en-GB" b="1" dirty="0">
              <a:solidFill>
                <a:srgbClr val="FF3399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8D74E7-E436-427E-B3DD-3E63747043EE}"/>
              </a:ext>
            </a:extLst>
          </p:cNvPr>
          <p:cNvSpPr/>
          <p:nvPr/>
        </p:nvSpPr>
        <p:spPr>
          <a:xfrm>
            <a:off x="10867445" y="2980812"/>
            <a:ext cx="643796" cy="628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6B3BF-71D7-4993-B85A-A3842A052427}"/>
              </a:ext>
            </a:extLst>
          </p:cNvPr>
          <p:cNvSpPr txBox="1"/>
          <p:nvPr/>
        </p:nvSpPr>
        <p:spPr>
          <a:xfrm>
            <a:off x="10946414" y="3105691"/>
            <a:ext cx="54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M3</a:t>
            </a:r>
            <a:endParaRPr lang="en-GB" b="1" dirty="0">
              <a:solidFill>
                <a:srgbClr val="FF3399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18DA7CF-725B-4AD4-AFCA-6C26602CB3FB}"/>
              </a:ext>
            </a:extLst>
          </p:cNvPr>
          <p:cNvSpPr/>
          <p:nvPr/>
        </p:nvSpPr>
        <p:spPr>
          <a:xfrm>
            <a:off x="11295271" y="3419141"/>
            <a:ext cx="539931" cy="513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A8D855-15C2-433A-8493-B4FAFE958652}"/>
              </a:ext>
            </a:extLst>
          </p:cNvPr>
          <p:cNvSpPr txBox="1"/>
          <p:nvPr/>
        </p:nvSpPr>
        <p:spPr>
          <a:xfrm>
            <a:off x="11339052" y="3470832"/>
            <a:ext cx="45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Gq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2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Subjects to discuss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today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285750" indent="-285750"/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Basic neuroanatomy and neurophysiology of ANS</a:t>
            </a:r>
          </a:p>
          <a:p>
            <a:pPr marL="285750" indent="-285750"/>
            <a:endParaRPr lang="en-US" b="1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/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Neurotransmiters</a:t>
            </a:r>
          </a:p>
          <a:p>
            <a:pPr marL="285750" indent="-285750"/>
            <a:endParaRPr lang="en-US" b="1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/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Receptors </a:t>
            </a:r>
          </a:p>
          <a:p>
            <a:pPr marL="285750" indent="-285750"/>
            <a:endParaRPr lang="en-US" b="1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/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ANS functions in specific organs</a:t>
            </a:r>
          </a:p>
          <a:p>
            <a:pPr marL="285750" indent="-285750"/>
            <a:endParaRPr lang="en-US" b="1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/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Control of ANS functions</a:t>
            </a:r>
          </a:p>
        </p:txBody>
      </p:sp>
    </p:spTree>
    <p:extLst>
      <p:ext uri="{BB962C8B-B14F-4D97-AF65-F5344CB8AC3E}">
        <p14:creationId xmlns:p14="http://schemas.microsoft.com/office/powerpoint/2010/main" val="4089318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92D050"/>
                </a:solidFill>
              </a:rPr>
              <a:t>PS – </a:t>
            </a:r>
            <a:r>
              <a:rPr lang="en-US" dirty="0">
                <a:solidFill>
                  <a:srgbClr val="92D050"/>
                </a:solidFill>
              </a:rPr>
              <a:t>cranial part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en-US" dirty="0"/>
              <a:t>nuclei PS:</a:t>
            </a:r>
          </a:p>
          <a:p>
            <a:r>
              <a:rPr lang="en-US" dirty="0" err="1"/>
              <a:t>ncl</a:t>
            </a:r>
            <a:r>
              <a:rPr lang="en-US" dirty="0"/>
              <a:t>. Edinger-Westphal – </a:t>
            </a:r>
            <a:r>
              <a:rPr lang="en-US" dirty="0" err="1"/>
              <a:t>n.III</a:t>
            </a:r>
            <a:r>
              <a:rPr lang="en-US" dirty="0"/>
              <a:t> – </a:t>
            </a:r>
            <a:r>
              <a:rPr lang="en-US" dirty="0" err="1"/>
              <a:t>ggl</a:t>
            </a:r>
            <a:r>
              <a:rPr lang="en-US" dirty="0"/>
              <a:t>. </a:t>
            </a:r>
            <a:r>
              <a:rPr lang="en-US" dirty="0" err="1"/>
              <a:t>Ciliare</a:t>
            </a:r>
            <a:r>
              <a:rPr lang="en-US" dirty="0"/>
              <a:t> -&gt; m. </a:t>
            </a:r>
            <a:r>
              <a:rPr lang="en-US" dirty="0" err="1"/>
              <a:t>ciliaris</a:t>
            </a:r>
            <a:r>
              <a:rPr lang="en-US" dirty="0"/>
              <a:t>, pupil</a:t>
            </a:r>
          </a:p>
          <a:p>
            <a:r>
              <a:rPr lang="en-US" dirty="0" err="1"/>
              <a:t>ncl</a:t>
            </a:r>
            <a:r>
              <a:rPr lang="en-US" dirty="0"/>
              <a:t>. </a:t>
            </a:r>
            <a:r>
              <a:rPr lang="en-US" dirty="0" err="1"/>
              <a:t>salivatorius</a:t>
            </a:r>
            <a:r>
              <a:rPr lang="en-US" dirty="0"/>
              <a:t> superior – n. VII – </a:t>
            </a:r>
            <a:r>
              <a:rPr lang="en-US" dirty="0" err="1"/>
              <a:t>ggl</a:t>
            </a:r>
            <a:r>
              <a:rPr lang="en-US" dirty="0"/>
              <a:t>. </a:t>
            </a:r>
            <a:r>
              <a:rPr lang="en-US" dirty="0" err="1"/>
              <a:t>pterygopalatinum</a:t>
            </a:r>
            <a:r>
              <a:rPr lang="en-US" dirty="0"/>
              <a:t> + </a:t>
            </a:r>
            <a:r>
              <a:rPr lang="en-US" dirty="0" err="1"/>
              <a:t>ggl</a:t>
            </a:r>
            <a:r>
              <a:rPr lang="en-US" dirty="0"/>
              <a:t>. </a:t>
            </a:r>
            <a:r>
              <a:rPr lang="en-US" dirty="0" err="1"/>
              <a:t>submandibulare</a:t>
            </a:r>
            <a:r>
              <a:rPr lang="en-US" dirty="0"/>
              <a:t> -&gt; lacrimal and salivatory glands</a:t>
            </a:r>
          </a:p>
          <a:p>
            <a:r>
              <a:rPr lang="en-US" dirty="0" err="1"/>
              <a:t>ncl</a:t>
            </a:r>
            <a:r>
              <a:rPr lang="en-US" dirty="0"/>
              <a:t>. </a:t>
            </a:r>
            <a:r>
              <a:rPr lang="en-US" dirty="0" err="1"/>
              <a:t>salivatorius</a:t>
            </a:r>
            <a:r>
              <a:rPr lang="en-US" dirty="0"/>
              <a:t> inferior – n. IX – </a:t>
            </a:r>
            <a:r>
              <a:rPr lang="en-US" dirty="0" err="1"/>
              <a:t>ggl</a:t>
            </a:r>
            <a:r>
              <a:rPr lang="en-US" dirty="0"/>
              <a:t>. </a:t>
            </a:r>
            <a:r>
              <a:rPr lang="en-US" dirty="0" err="1"/>
              <a:t>oticum</a:t>
            </a:r>
            <a:r>
              <a:rPr lang="en-US" dirty="0"/>
              <a:t> –&gt; parotid salivatory gland</a:t>
            </a:r>
          </a:p>
          <a:p>
            <a:r>
              <a:rPr lang="en-US" dirty="0" err="1"/>
              <a:t>ncl</a:t>
            </a:r>
            <a:r>
              <a:rPr lang="en-US" dirty="0"/>
              <a:t>. dorsalis n. </a:t>
            </a:r>
            <a:r>
              <a:rPr lang="en-US" dirty="0" err="1"/>
              <a:t>vagi</a:t>
            </a:r>
            <a:r>
              <a:rPr lang="en-US" dirty="0"/>
              <a:t> – </a:t>
            </a:r>
            <a:r>
              <a:rPr lang="en-US" dirty="0" err="1"/>
              <a:t>n.X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7EBC0-6A20-4147-AB77-C2AD10082D3C}"/>
              </a:ext>
            </a:extLst>
          </p:cNvPr>
          <p:cNvSpPr txBox="1"/>
          <p:nvPr/>
        </p:nvSpPr>
        <p:spPr>
          <a:xfrm>
            <a:off x="2191196" y="5506588"/>
            <a:ext cx="720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neuron</a:t>
            </a:r>
            <a:r>
              <a:rPr lang="fr-FR" dirty="0"/>
              <a:t> – </a:t>
            </a:r>
            <a:r>
              <a:rPr lang="fr-FR" dirty="0" err="1"/>
              <a:t>axon</a:t>
            </a:r>
            <a:r>
              <a:rPr lang="fr-FR" dirty="0"/>
              <a:t> – transmission – </a:t>
            </a:r>
            <a:r>
              <a:rPr lang="fr-FR" dirty="0" err="1"/>
              <a:t>neuron</a:t>
            </a:r>
            <a:r>
              <a:rPr lang="fr-FR" dirty="0"/>
              <a:t> – </a:t>
            </a:r>
            <a:r>
              <a:rPr lang="fr-FR" dirty="0" err="1"/>
              <a:t>axon</a:t>
            </a:r>
            <a:r>
              <a:rPr lang="fr-FR" dirty="0"/>
              <a:t> – </a:t>
            </a:r>
            <a:r>
              <a:rPr lang="fr-FR" dirty="0" err="1"/>
              <a:t>effector</a:t>
            </a:r>
            <a:r>
              <a:rPr lang="fr-FR" dirty="0"/>
              <a:t>  =  2 </a:t>
            </a:r>
            <a:r>
              <a:rPr lang="fr-FR" dirty="0" err="1"/>
              <a:t>neurons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921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92D050"/>
                </a:solidFill>
              </a:rPr>
              <a:t>PS – </a:t>
            </a:r>
            <a:r>
              <a:rPr lang="en-US" dirty="0">
                <a:solidFill>
                  <a:srgbClr val="92D050"/>
                </a:solidFill>
              </a:rPr>
              <a:t>cranial part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M. sphincter pupillae (ring) – </a:t>
            </a:r>
            <a:r>
              <a:rPr lang="en-US" b="1" dirty="0"/>
              <a:t>miosis</a:t>
            </a:r>
          </a:p>
          <a:p>
            <a:r>
              <a:rPr lang="en-US" dirty="0"/>
              <a:t>M. </a:t>
            </a:r>
            <a:r>
              <a:rPr lang="en-US" dirty="0" err="1"/>
              <a:t>cilliaris</a:t>
            </a:r>
            <a:r>
              <a:rPr lang="en-US" dirty="0"/>
              <a:t>  - contraction – accommodation </a:t>
            </a:r>
          </a:p>
          <a:p>
            <a:pPr marL="0" indent="0">
              <a:buNone/>
            </a:pPr>
            <a:r>
              <a:rPr lang="en-US" dirty="0"/>
              <a:t>-&gt; near vision – lens becomes globular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VII – lacrimation, salivation (submandibular gl.)</a:t>
            </a:r>
          </a:p>
          <a:p>
            <a:r>
              <a:rPr lang="en-US" dirty="0"/>
              <a:t>IX – salivation stimulation (parotid gland)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dirty="0"/>
              <a:t>     Increased secretion of saliva (enzymes, </a:t>
            </a:r>
          </a:p>
          <a:p>
            <a:pPr marL="0" indent="0">
              <a:buNone/>
            </a:pPr>
            <a:r>
              <a:rPr lang="en-US" dirty="0"/>
              <a:t>watery secretion)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14B304-6345-45DB-B532-E2828A44348B}"/>
              </a:ext>
            </a:extLst>
          </p:cNvPr>
          <p:cNvSpPr txBox="1"/>
          <p:nvPr/>
        </p:nvSpPr>
        <p:spPr>
          <a:xfrm>
            <a:off x="357909" y="3105353"/>
            <a:ext cx="62721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Pupillary reflex </a:t>
            </a:r>
            <a:r>
              <a:rPr lang="en-US" sz="2800" dirty="0"/>
              <a:t>– too much light entering </a:t>
            </a:r>
            <a:endParaRPr lang="cs-CZ" sz="2800" dirty="0"/>
          </a:p>
          <a:p>
            <a:r>
              <a:rPr lang="en-US" sz="2800" dirty="0"/>
              <a:t>the eye triggers miosis in both eyes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BADCE5-9A8D-4662-92B9-772DBED0D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634" y="1354382"/>
            <a:ext cx="4114187" cy="5410156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67EBADCB-CBDF-4D50-AA87-C916A7B4E15E}"/>
              </a:ext>
            </a:extLst>
          </p:cNvPr>
          <p:cNvSpPr/>
          <p:nvPr/>
        </p:nvSpPr>
        <p:spPr>
          <a:xfrm rot="10800000">
            <a:off x="1311564" y="5014853"/>
            <a:ext cx="240146" cy="45886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966073-07C0-4F14-AFD0-4410C8D05BF4}"/>
              </a:ext>
            </a:extLst>
          </p:cNvPr>
          <p:cNvSpPr/>
          <p:nvPr/>
        </p:nvSpPr>
        <p:spPr>
          <a:xfrm>
            <a:off x="6668187" y="2477128"/>
            <a:ext cx="643796" cy="628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937983-B762-4C2B-9C10-5C8C478E58B2}"/>
              </a:ext>
            </a:extLst>
          </p:cNvPr>
          <p:cNvSpPr txBox="1"/>
          <p:nvPr/>
        </p:nvSpPr>
        <p:spPr>
          <a:xfrm>
            <a:off x="6747156" y="2602007"/>
            <a:ext cx="54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M3</a:t>
            </a:r>
            <a:endParaRPr lang="en-GB" b="1" dirty="0">
              <a:solidFill>
                <a:srgbClr val="FF339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065B20-50A0-4846-A23F-1708C1866D23}"/>
              </a:ext>
            </a:extLst>
          </p:cNvPr>
          <p:cNvSpPr/>
          <p:nvPr/>
        </p:nvSpPr>
        <p:spPr>
          <a:xfrm>
            <a:off x="3297382" y="6112276"/>
            <a:ext cx="5024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Atropine – triggers mydriasis – anticholinergic effect  through relaxation of m. sphincter pupillae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603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D42BF7-2C38-4C34-B182-9F4EE66B087E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FCDFF7-ABF4-4243-A17B-81C656E2E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84" y="0"/>
            <a:ext cx="8849032" cy="685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CF7293F-D5EB-4B9C-9D91-7F980B6BDBB4}"/>
              </a:ext>
            </a:extLst>
          </p:cNvPr>
          <p:cNvSpPr/>
          <p:nvPr/>
        </p:nvSpPr>
        <p:spPr>
          <a:xfrm>
            <a:off x="6879771" y="1907176"/>
            <a:ext cx="3039293" cy="371856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526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92D050"/>
                </a:solidFill>
              </a:rPr>
              <a:t>PS – n. vagus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7402" y="1437816"/>
            <a:ext cx="3033544" cy="1238566"/>
          </a:xfrm>
        </p:spPr>
        <p:txBody>
          <a:bodyPr>
            <a:normAutofit/>
          </a:bodyPr>
          <a:lstStyle/>
          <a:p>
            <a:r>
              <a:rPr lang="en-US" dirty="0" err="1"/>
              <a:t>Ncl</a:t>
            </a:r>
            <a:r>
              <a:rPr lang="en-US" dirty="0"/>
              <a:t>. Dorsalis n. X. </a:t>
            </a:r>
          </a:p>
          <a:p>
            <a:r>
              <a:rPr lang="en-US" dirty="0" err="1"/>
              <a:t>Ncl</a:t>
            </a:r>
            <a:r>
              <a:rPr lang="en-US" dirty="0"/>
              <a:t>. </a:t>
            </a:r>
            <a:r>
              <a:rPr lang="en-US" dirty="0" err="1"/>
              <a:t>Ambiguus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A4195-CFAB-4C9B-8B01-BC25C8566AB3}"/>
              </a:ext>
            </a:extLst>
          </p:cNvPr>
          <p:cNvSpPr txBox="1"/>
          <p:nvPr/>
        </p:nvSpPr>
        <p:spPr>
          <a:xfrm>
            <a:off x="9426669" y="467350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75</a:t>
            </a:r>
            <a:r>
              <a:rPr lang="en-US" sz="2400" b="1" dirty="0"/>
              <a:t>% of the PS</a:t>
            </a:r>
            <a:endParaRPr lang="en-GB" sz="2400" b="1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E58A0B6-0404-4C02-953F-92E8CF2D7196}"/>
              </a:ext>
            </a:extLst>
          </p:cNvPr>
          <p:cNvSpPr txBox="1">
            <a:spLocks/>
          </p:cNvSpPr>
          <p:nvPr/>
        </p:nvSpPr>
        <p:spPr>
          <a:xfrm>
            <a:off x="700371" y="1512313"/>
            <a:ext cx="7815555" cy="46385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Bronchi – pulmonary plexus – </a:t>
            </a:r>
            <a:r>
              <a:rPr lang="en-US" sz="2400" b="1" dirty="0"/>
              <a:t>bronchoconstriction</a:t>
            </a:r>
            <a:r>
              <a:rPr lang="en-US" sz="2400" dirty="0"/>
              <a:t>, mucous secretion</a:t>
            </a:r>
          </a:p>
          <a:p>
            <a:r>
              <a:rPr lang="en-US" sz="2400" dirty="0"/>
              <a:t>Heart – cardiac plexus – SA node + AV node -&gt; decrease frequency of Aps -&gt; </a:t>
            </a:r>
            <a:r>
              <a:rPr lang="en-US" sz="2400" b="1" dirty="0"/>
              <a:t>decrease heart rate </a:t>
            </a:r>
            <a:r>
              <a:rPr lang="en-US" sz="2400" dirty="0"/>
              <a:t>= negative chronotropic, bathmotropic and dromotropic action =&gt; BP decrease</a:t>
            </a:r>
          </a:p>
          <a:p>
            <a:r>
              <a:rPr lang="en-US" sz="2400" dirty="0" err="1"/>
              <a:t>Oesophagus</a:t>
            </a:r>
            <a:r>
              <a:rPr lang="en-US" sz="2400" dirty="0"/>
              <a:t> – peristalsis increase</a:t>
            </a:r>
          </a:p>
          <a:p>
            <a:r>
              <a:rPr lang="en-US" sz="2400" dirty="0"/>
              <a:t>Stomach – increase motility and secretion, sphincters relaxation</a:t>
            </a:r>
          </a:p>
          <a:p>
            <a:r>
              <a:rPr lang="en-US" sz="2400" dirty="0"/>
              <a:t>Celiac plexus – (right X) – kidneys, proximal 2/3of transversal colon, duodenum, jejunum, ileum, pancreas – </a:t>
            </a:r>
            <a:r>
              <a:rPr lang="en-US" sz="2400" b="1" dirty="0"/>
              <a:t>increasing motility, secretion, absorption</a:t>
            </a:r>
          </a:p>
          <a:p>
            <a:r>
              <a:rPr lang="el-GR" sz="2400" dirty="0"/>
              <a:t>β</a:t>
            </a:r>
            <a:r>
              <a:rPr lang="en-US" sz="2400" dirty="0"/>
              <a:t> cells – </a:t>
            </a:r>
            <a:r>
              <a:rPr lang="en-US" sz="2400" b="1" dirty="0"/>
              <a:t>insulin release</a:t>
            </a:r>
          </a:p>
          <a:p>
            <a:r>
              <a:rPr lang="en-US" sz="2400" dirty="0"/>
              <a:t>Left X – liver, biliary tract– hepatic plexus – glycogenesis, gallbladder contractions, relax hepatopancreatic sphincter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379278-1DCB-47A1-A7A3-6CC6849EAF31}"/>
              </a:ext>
            </a:extLst>
          </p:cNvPr>
          <p:cNvSpPr/>
          <p:nvPr/>
        </p:nvSpPr>
        <p:spPr>
          <a:xfrm>
            <a:off x="9625666" y="2708908"/>
            <a:ext cx="643796" cy="628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DFCA95-0343-4880-9918-EF15D6B02D1B}"/>
              </a:ext>
            </a:extLst>
          </p:cNvPr>
          <p:cNvSpPr txBox="1"/>
          <p:nvPr/>
        </p:nvSpPr>
        <p:spPr>
          <a:xfrm>
            <a:off x="9704635" y="2833787"/>
            <a:ext cx="54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M3</a:t>
            </a:r>
            <a:endParaRPr lang="en-GB" b="1" dirty="0">
              <a:solidFill>
                <a:srgbClr val="FF3399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A7A8C8-CDC0-484F-BD76-92913750AC31}"/>
              </a:ext>
            </a:extLst>
          </p:cNvPr>
          <p:cNvSpPr/>
          <p:nvPr/>
        </p:nvSpPr>
        <p:spPr>
          <a:xfrm>
            <a:off x="10854945" y="4592586"/>
            <a:ext cx="643796" cy="628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2BABC-83B4-42BD-BB93-FF7DF95B5B03}"/>
              </a:ext>
            </a:extLst>
          </p:cNvPr>
          <p:cNvSpPr txBox="1"/>
          <p:nvPr/>
        </p:nvSpPr>
        <p:spPr>
          <a:xfrm>
            <a:off x="10933914" y="4717465"/>
            <a:ext cx="54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M1</a:t>
            </a:r>
            <a:endParaRPr lang="en-GB" b="1" dirty="0">
              <a:solidFill>
                <a:srgbClr val="FF33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B5B8C-BCBE-473C-83B4-16EFE4B91336}"/>
              </a:ext>
            </a:extLst>
          </p:cNvPr>
          <p:cNvSpPr txBox="1"/>
          <p:nvPr/>
        </p:nvSpPr>
        <p:spPr>
          <a:xfrm>
            <a:off x="10606319" y="5220811"/>
            <a:ext cx="1494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Gastric glands</a:t>
            </a:r>
          </a:p>
          <a:p>
            <a:r>
              <a:rPr lang="en-US" dirty="0"/>
              <a:t>HCl, pepsin</a:t>
            </a:r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55538E-563C-4C66-B141-9C07FDD94D05}"/>
              </a:ext>
            </a:extLst>
          </p:cNvPr>
          <p:cNvSpPr/>
          <p:nvPr/>
        </p:nvSpPr>
        <p:spPr>
          <a:xfrm>
            <a:off x="149156" y="2286049"/>
            <a:ext cx="643796" cy="628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3CDFC-6B68-47CB-9AAB-F3451F24AA4F}"/>
              </a:ext>
            </a:extLst>
          </p:cNvPr>
          <p:cNvSpPr txBox="1"/>
          <p:nvPr/>
        </p:nvSpPr>
        <p:spPr>
          <a:xfrm>
            <a:off x="228125" y="2410928"/>
            <a:ext cx="54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M2</a:t>
            </a:r>
            <a:endParaRPr lang="en-GB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46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34F3F3-12E3-430D-A08E-267BFE515210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FCDFF7-ABF4-4243-A17B-81C656E2E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84" y="0"/>
            <a:ext cx="8849032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7446644-FE94-434D-838B-6A7169D100F8}"/>
              </a:ext>
            </a:extLst>
          </p:cNvPr>
          <p:cNvSpPr/>
          <p:nvPr/>
        </p:nvSpPr>
        <p:spPr>
          <a:xfrm>
            <a:off x="7297783" y="5399315"/>
            <a:ext cx="3039293" cy="1297578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800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92D050"/>
                </a:solidFill>
              </a:rPr>
              <a:t>PS – </a:t>
            </a:r>
            <a:r>
              <a:rPr lang="en-US" dirty="0">
                <a:solidFill>
                  <a:srgbClr val="92D050"/>
                </a:solidFill>
              </a:rPr>
              <a:t>sacral part – S2-S4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en-US" dirty="0"/>
              <a:t>Pelvic splanchnic nerves – gonads, ureter, rectum, descending colon</a:t>
            </a:r>
          </a:p>
          <a:p>
            <a:endParaRPr lang="en-US" dirty="0"/>
          </a:p>
          <a:p>
            <a:r>
              <a:rPr lang="en-US" dirty="0"/>
              <a:t>Colon motility increase -&gt; defecation – internal anal sphincter relaxation</a:t>
            </a:r>
          </a:p>
          <a:p>
            <a:r>
              <a:rPr lang="en-US" dirty="0"/>
              <a:t>Bladder emptying</a:t>
            </a:r>
          </a:p>
          <a:p>
            <a:pPr lvl="1"/>
            <a:r>
              <a:rPr lang="en-US" dirty="0"/>
              <a:t>detrusor muscle contraction</a:t>
            </a:r>
          </a:p>
          <a:p>
            <a:pPr lvl="1"/>
            <a:r>
              <a:rPr lang="en-US" dirty="0"/>
              <a:t>internal ureteral sphincter relaxation</a:t>
            </a:r>
          </a:p>
          <a:p>
            <a:r>
              <a:rPr lang="en-US" dirty="0"/>
              <a:t>Erection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1BDE90-D803-4862-8CA1-8441D3997308}"/>
              </a:ext>
            </a:extLst>
          </p:cNvPr>
          <p:cNvSpPr txBox="1"/>
          <p:nvPr/>
        </p:nvSpPr>
        <p:spPr>
          <a:xfrm>
            <a:off x="4845313" y="5288714"/>
            <a:ext cx="4821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Plexus </a:t>
            </a:r>
            <a:r>
              <a:rPr lang="en-US" dirty="0" err="1"/>
              <a:t>myentericus</a:t>
            </a:r>
            <a:r>
              <a:rPr lang="en-US" dirty="0"/>
              <a:t> </a:t>
            </a:r>
            <a:r>
              <a:rPr lang="en-US" dirty="0" err="1"/>
              <a:t>Auerbachi</a:t>
            </a:r>
            <a:r>
              <a:rPr lang="en-US" dirty="0"/>
              <a:t> – muscle layer</a:t>
            </a:r>
          </a:p>
          <a:p>
            <a:r>
              <a:rPr lang="en-US" dirty="0"/>
              <a:t>Plexus </a:t>
            </a:r>
            <a:r>
              <a:rPr lang="en-US" dirty="0" err="1"/>
              <a:t>submusosus</a:t>
            </a:r>
            <a:r>
              <a:rPr lang="en-US" dirty="0"/>
              <a:t> </a:t>
            </a:r>
            <a:r>
              <a:rPr lang="en-US" dirty="0" err="1"/>
              <a:t>Meissneri</a:t>
            </a:r>
            <a:r>
              <a:rPr lang="en-US" dirty="0"/>
              <a:t> – glands - secretion</a:t>
            </a:r>
          </a:p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1FF1E-3AFD-43E0-A0C9-17C805D4F9AB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D0176D-6F7D-45AE-9B40-CDD9A331F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756" y="4722036"/>
            <a:ext cx="1453044" cy="169798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0AD97F3-34FA-40C2-BCFB-A7F3B83C8BDC}"/>
              </a:ext>
            </a:extLst>
          </p:cNvPr>
          <p:cNvSpPr/>
          <p:nvPr/>
        </p:nvSpPr>
        <p:spPr>
          <a:xfrm>
            <a:off x="10854945" y="3429000"/>
            <a:ext cx="643796" cy="6282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AB685D-0F11-44BC-830E-1A8920FF3C3E}"/>
              </a:ext>
            </a:extLst>
          </p:cNvPr>
          <p:cNvSpPr txBox="1"/>
          <p:nvPr/>
        </p:nvSpPr>
        <p:spPr>
          <a:xfrm>
            <a:off x="10933914" y="3553879"/>
            <a:ext cx="54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M3</a:t>
            </a:r>
            <a:endParaRPr lang="en-GB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64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Visceral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reflexes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en-US" dirty="0"/>
              <a:t>Basic functional unit of ANS</a:t>
            </a:r>
          </a:p>
          <a:p>
            <a:r>
              <a:rPr lang="en-US" dirty="0"/>
              <a:t>Receptor – afferent fibers – center – efferent fibers – effector</a:t>
            </a:r>
          </a:p>
          <a:p>
            <a:r>
              <a:rPr lang="en-US" dirty="0"/>
              <a:t>The sensory signal is unconscious, from organs and receptors</a:t>
            </a:r>
          </a:p>
          <a:p>
            <a:r>
              <a:rPr lang="en-US" dirty="0"/>
              <a:t>Efferent fibers – </a:t>
            </a:r>
            <a:r>
              <a:rPr lang="en-US" dirty="0" err="1"/>
              <a:t>sympaticus</a:t>
            </a:r>
            <a:r>
              <a:rPr lang="en-US" dirty="0"/>
              <a:t> and </a:t>
            </a:r>
            <a:r>
              <a:rPr lang="en-US" dirty="0" err="1"/>
              <a:t>parasympaticus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Sucking reflex, swallowing, salivation, gastric secretion, vomiting, defecation (PS-mediated spinal cord reflex)…</a:t>
            </a:r>
          </a:p>
          <a:p>
            <a:r>
              <a:rPr lang="en-US" dirty="0"/>
              <a:t>Baroreceptor reflex</a:t>
            </a:r>
          </a:p>
          <a:p>
            <a:pPr marL="285750" indent="-28575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1584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92D050"/>
                </a:solidFill>
              </a:rPr>
              <a:t>PS - </a:t>
            </a:r>
            <a:r>
              <a:rPr lang="cs-CZ" dirty="0" err="1">
                <a:solidFill>
                  <a:srgbClr val="92D050"/>
                </a:solidFill>
              </a:rPr>
              <a:t>interoreceptors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en-US" dirty="0"/>
              <a:t>Chemoreceptors</a:t>
            </a:r>
          </a:p>
          <a:p>
            <a:r>
              <a:rPr lang="en-US" dirty="0"/>
              <a:t>Baroreceptors</a:t>
            </a:r>
          </a:p>
          <a:p>
            <a:r>
              <a:rPr lang="en-US" dirty="0"/>
              <a:t>Mechanoreceptors</a:t>
            </a:r>
          </a:p>
          <a:p>
            <a:endParaRPr lang="en-US" dirty="0"/>
          </a:p>
          <a:p>
            <a:r>
              <a:rPr lang="en-US" dirty="0"/>
              <a:t>N.X to </a:t>
            </a:r>
            <a:r>
              <a:rPr lang="en-US" dirty="0" err="1"/>
              <a:t>ncl</a:t>
            </a:r>
            <a:r>
              <a:rPr lang="en-US" dirty="0"/>
              <a:t>. </a:t>
            </a:r>
            <a:r>
              <a:rPr lang="en-US" dirty="0" err="1"/>
              <a:t>Tractus</a:t>
            </a:r>
            <a:r>
              <a:rPr lang="en-US" dirty="0"/>
              <a:t> </a:t>
            </a:r>
            <a:r>
              <a:rPr lang="en-US" dirty="0" err="1"/>
              <a:t>solitarii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1A418-FB11-4CD4-A3FD-DB6C8FB3DA9F}"/>
              </a:ext>
            </a:extLst>
          </p:cNvPr>
          <p:cNvSpPr txBox="1"/>
          <p:nvPr/>
        </p:nvSpPr>
        <p:spPr>
          <a:xfrm>
            <a:off x="1244047" y="4384808"/>
            <a:ext cx="57349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Baroreceptors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Negative feedback – inhibitory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in blood pressure triggers inhibition of the vasoconstriction center in medulla oblongata followed by vasodilatation and a decrease in heart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Happens after standing from supine position – increase in S activity  - orthostatic test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CB4E6E-C921-401C-8A8A-C70BE3D64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407" y="1594574"/>
            <a:ext cx="3407724" cy="43805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8A09BE-E2F6-4CCD-8C71-42F65C028AA6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666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Central structures involved in ANS control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Spinal cord</a:t>
            </a:r>
          </a:p>
          <a:p>
            <a:r>
              <a:rPr lang="en-US" dirty="0"/>
              <a:t>Brain stem</a:t>
            </a:r>
          </a:p>
          <a:p>
            <a:r>
              <a:rPr lang="en-US" dirty="0"/>
              <a:t>Hypothalamus</a:t>
            </a:r>
          </a:p>
          <a:p>
            <a:r>
              <a:rPr lang="en-US" dirty="0"/>
              <a:t>Limbic system – </a:t>
            </a:r>
          </a:p>
          <a:p>
            <a:pPr lvl="1"/>
            <a:r>
              <a:rPr lang="en-US" dirty="0"/>
              <a:t>emotional responses and </a:t>
            </a:r>
          </a:p>
          <a:p>
            <a:pPr lvl="1"/>
            <a:r>
              <a:rPr lang="en-US" dirty="0"/>
              <a:t>their visceral manifestations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Vasoconstriction center</a:t>
            </a:r>
          </a:p>
          <a:p>
            <a:r>
              <a:rPr lang="en-US" dirty="0"/>
              <a:t>Cardiac regulation centers</a:t>
            </a:r>
          </a:p>
          <a:p>
            <a:r>
              <a:rPr lang="en-US" dirty="0"/>
              <a:t>Respiratory centers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B92F6-826C-48B2-9903-E7FEA1056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10045"/>
            <a:ext cx="5620255" cy="42175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7A1EB6-62CA-4F0E-B63E-421B26E4F59F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665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Antagonistic function of S and PS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PS – anabolism</a:t>
            </a:r>
          </a:p>
          <a:p>
            <a:r>
              <a:rPr lang="en-US" dirty="0"/>
              <a:t>S – catabolism – glycogenolysis</a:t>
            </a:r>
          </a:p>
          <a:p>
            <a:r>
              <a:rPr lang="en-US" dirty="0"/>
              <a:t>Most of the organs receive both types of inputs</a:t>
            </a:r>
          </a:p>
          <a:p>
            <a:r>
              <a:rPr lang="en-US" dirty="0"/>
              <a:t>S only – most of the blood vessels, sweat glands</a:t>
            </a:r>
          </a:p>
          <a:p>
            <a:r>
              <a:rPr lang="en-US" dirty="0"/>
              <a:t>PS only – lacrimal glands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TONUS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– S and PS active all the time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with maintaining signal frequency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balance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between S and PS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activity changes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9BE25-1A14-481A-9B6C-F15C17B61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364" y="4570615"/>
            <a:ext cx="5874324" cy="221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0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Divisions of the nervous sytem</a:t>
            </a:r>
            <a:endParaRPr lang="en-US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37D4A6-20AC-407C-9449-C224815A9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949" y="1596465"/>
            <a:ext cx="7469998" cy="50655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6752E1-A3D4-4E4C-B6F6-417A69EDFD1D}"/>
              </a:ext>
            </a:extLst>
          </p:cNvPr>
          <p:cNvSpPr/>
          <p:nvPr/>
        </p:nvSpPr>
        <p:spPr>
          <a:xfrm>
            <a:off x="5364480" y="6226176"/>
            <a:ext cx="6749143" cy="549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95FFB-705F-4ADA-AE14-52EC60E0DEBD}"/>
              </a:ext>
            </a:extLst>
          </p:cNvPr>
          <p:cNvSpPr txBox="1"/>
          <p:nvPr/>
        </p:nvSpPr>
        <p:spPr>
          <a:xfrm>
            <a:off x="444843" y="3342815"/>
            <a:ext cx="1851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 specific sensory</a:t>
            </a:r>
          </a:p>
          <a:p>
            <a:r>
              <a:rPr lang="en-US" b="1" dirty="0"/>
              <a:t> functions</a:t>
            </a:r>
          </a:p>
        </p:txBody>
      </p:sp>
    </p:spTree>
    <p:extLst>
      <p:ext uri="{BB962C8B-B14F-4D97-AF65-F5344CB8AC3E}">
        <p14:creationId xmlns:p14="http://schemas.microsoft.com/office/powerpoint/2010/main" val="3177694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Characteristics of the regulation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285750" indent="-285750"/>
            <a:r>
              <a:rPr lang="en-US" b="1" dirty="0"/>
              <a:t>speed (heart rate can increase twice in a few seconds, blood pressure as well)</a:t>
            </a:r>
          </a:p>
          <a:p>
            <a:pPr marL="285750" indent="-285750"/>
            <a:endParaRPr lang="en-US" b="1" dirty="0"/>
          </a:p>
          <a:p>
            <a:pPr marL="285750" indent="-285750"/>
            <a:r>
              <a:rPr lang="en-US" b="1" dirty="0"/>
              <a:t>hormones  – act in a slower way but for longer time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68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Other effects on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functions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en-US" dirty="0"/>
              <a:t>Stress, fear, emotions, focus, attention</a:t>
            </a:r>
          </a:p>
          <a:p>
            <a:r>
              <a:rPr lang="en-US" dirty="0"/>
              <a:t>Circadian rhythms</a:t>
            </a:r>
          </a:p>
          <a:p>
            <a:r>
              <a:rPr lang="en-US" dirty="0"/>
              <a:t>Voluntary control of sphincters</a:t>
            </a:r>
          </a:p>
          <a:p>
            <a:r>
              <a:rPr lang="en-US" dirty="0"/>
              <a:t>Breathing exercises, meditation</a:t>
            </a:r>
          </a:p>
          <a:p>
            <a:endParaRPr lang="en-US" dirty="0"/>
          </a:p>
          <a:p>
            <a:r>
              <a:rPr lang="en-US" dirty="0"/>
              <a:t>Acute and chronic stress</a:t>
            </a:r>
          </a:p>
          <a:p>
            <a:r>
              <a:rPr lang="en-US" dirty="0"/>
              <a:t>Gut-brain axis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57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</a:rPr>
              <a:t>Take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care of your ANS!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351AB7-1F3C-4806-A78E-9D6B938E216E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8158D9-D480-43CB-9803-EBD36DA23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954" y="1037178"/>
            <a:ext cx="5738091" cy="57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9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Basic organization of ANS</a:t>
            </a:r>
            <a:endParaRPr lang="en-US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en-US" dirty="0"/>
              <a:t>2 efferent neurons connected in series</a:t>
            </a:r>
          </a:p>
          <a:p>
            <a:pPr lvl="1"/>
            <a:r>
              <a:rPr lang="en-US" dirty="0"/>
              <a:t>Motor pathway</a:t>
            </a:r>
          </a:p>
          <a:p>
            <a:endParaRPr lang="en-US" dirty="0"/>
          </a:p>
          <a:p>
            <a:r>
              <a:rPr lang="en-US" dirty="0"/>
              <a:t>Preganglionic neuron/axon </a:t>
            </a:r>
          </a:p>
          <a:p>
            <a:r>
              <a:rPr lang="en-US" dirty="0"/>
              <a:t>Postganglionic neuron/axon</a:t>
            </a:r>
          </a:p>
          <a:p>
            <a:endParaRPr lang="en-US" dirty="0"/>
          </a:p>
          <a:p>
            <a:r>
              <a:rPr lang="en-US" dirty="0"/>
              <a:t>Preganglionic </a:t>
            </a:r>
            <a:r>
              <a:rPr lang="en-US" dirty="0" err="1"/>
              <a:t>fibres</a:t>
            </a:r>
            <a:r>
              <a:rPr lang="en-US" dirty="0"/>
              <a:t>  - myelinated</a:t>
            </a:r>
          </a:p>
          <a:p>
            <a:r>
              <a:rPr lang="en-US" dirty="0"/>
              <a:t>Postganglionic </a:t>
            </a:r>
            <a:r>
              <a:rPr lang="en-US" dirty="0" err="1"/>
              <a:t>fibres</a:t>
            </a:r>
            <a:r>
              <a:rPr lang="en-US" dirty="0"/>
              <a:t> - nonmyelinated</a:t>
            </a:r>
          </a:p>
          <a:p>
            <a:pPr marL="285750" indent="-285750"/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8A5CED-DF52-4AE8-BC21-F60C080D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010" y="2045195"/>
            <a:ext cx="4690860" cy="46908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489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3399"/>
                </a:solidFill>
              </a:rPr>
              <a:t>Sympaticus</a:t>
            </a:r>
            <a:endParaRPr lang="en-US" dirty="0">
              <a:solidFill>
                <a:srgbClr val="FF3399"/>
              </a:solidFill>
            </a:endParaRPr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preganglionic neurons – cell bodies in the lateral horns in the spinal cord (intermediolateral horns)</a:t>
            </a:r>
          </a:p>
          <a:p>
            <a:pPr marL="457200" indent="-457200"/>
            <a:r>
              <a:rPr lang="en-US" dirty="0"/>
              <a:t>Th1-L2 = </a:t>
            </a:r>
            <a:r>
              <a:rPr lang="en-US" dirty="0" err="1"/>
              <a:t>thoracolumbal</a:t>
            </a:r>
            <a:r>
              <a:rPr lang="en-US" dirty="0"/>
              <a:t> system</a:t>
            </a:r>
          </a:p>
          <a:p>
            <a:pPr marL="457200" indent="-457200"/>
            <a:r>
              <a:rPr lang="en-US" dirty="0"/>
              <a:t>2 </a:t>
            </a:r>
            <a:r>
              <a:rPr lang="en-US" u="sng" dirty="0"/>
              <a:t>paravertebral chains of ganglia </a:t>
            </a:r>
            <a:r>
              <a:rPr lang="en-US" dirty="0"/>
              <a:t>– truncus </a:t>
            </a:r>
            <a:r>
              <a:rPr lang="en-US" dirty="0" err="1"/>
              <a:t>sympaticus</a:t>
            </a:r>
            <a:endParaRPr lang="en-US" dirty="0"/>
          </a:p>
          <a:p>
            <a:pPr marL="457200" indent="-457200"/>
            <a:r>
              <a:rPr lang="en-US" u="sng" dirty="0"/>
              <a:t>prevertebral ganglia </a:t>
            </a:r>
            <a:r>
              <a:rPr lang="en-US" dirty="0"/>
              <a:t>for abdominal and pelvic organs  (</a:t>
            </a:r>
            <a:r>
              <a:rPr lang="en-US" dirty="0" err="1"/>
              <a:t>ggl</a:t>
            </a:r>
            <a:r>
              <a:rPr lang="en-US" dirty="0"/>
              <a:t>. celiac, </a:t>
            </a:r>
            <a:r>
              <a:rPr lang="en-US" dirty="0" err="1"/>
              <a:t>ggl</a:t>
            </a:r>
            <a:r>
              <a:rPr lang="en-US" dirty="0"/>
              <a:t>. mesenteric, hypogastric)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099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3399"/>
                </a:solidFill>
              </a:rPr>
              <a:t>Branching of the spinal nerve</a:t>
            </a:r>
            <a:r>
              <a:rPr lang="cs-CZ" dirty="0">
                <a:solidFill>
                  <a:srgbClr val="FF3399"/>
                </a:solidFill>
              </a:rPr>
              <a:t> - S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pt-BR" dirty="0"/>
              <a:t>Preganglionic fibres</a:t>
            </a:r>
          </a:p>
          <a:p>
            <a:r>
              <a:rPr lang="pt-BR" dirty="0"/>
              <a:t>Postganglionic fibres</a:t>
            </a:r>
          </a:p>
          <a:p>
            <a:r>
              <a:rPr lang="pt-BR" dirty="0"/>
              <a:t>Ramus com. albus</a:t>
            </a:r>
          </a:p>
          <a:p>
            <a:r>
              <a:rPr lang="pt-BR" dirty="0"/>
              <a:t>Ramus com. griseus </a:t>
            </a:r>
          </a:p>
          <a:p>
            <a:pPr marL="285750" indent="-285750"/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9E0608-7C08-4958-9E46-EF18CCD4C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765" y="1461525"/>
            <a:ext cx="5389901" cy="49741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AFB22B-0FC4-4772-8BA8-53576EE9A651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378CB7-8B7E-4C50-AE71-ED3F33FF4745}"/>
              </a:ext>
            </a:extLst>
          </p:cNvPr>
          <p:cNvSpPr txBox="1"/>
          <p:nvPr/>
        </p:nvSpPr>
        <p:spPr>
          <a:xfrm>
            <a:off x="460160" y="4368644"/>
            <a:ext cx="43527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Interpolation in another segment</a:t>
            </a: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</a:rPr>
              <a:t>Prevertebr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</a:rPr>
              <a:t>ggl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. –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visceral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fibres</a:t>
            </a: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R. 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</a:rPr>
              <a:t>com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</a:rPr>
              <a:t>griseus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 – peri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phery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 (C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fibres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A1C9BCA-6145-41E8-98E5-9E4CEC78F8E5}"/>
              </a:ext>
            </a:extLst>
          </p:cNvPr>
          <p:cNvSpPr/>
          <p:nvPr/>
        </p:nvSpPr>
        <p:spPr>
          <a:xfrm>
            <a:off x="9250116" y="2635539"/>
            <a:ext cx="359568" cy="3954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0F0499-BD8E-426B-A792-F434BD86BC32}"/>
              </a:ext>
            </a:extLst>
          </p:cNvPr>
          <p:cNvSpPr/>
          <p:nvPr/>
        </p:nvSpPr>
        <p:spPr>
          <a:xfrm>
            <a:off x="9283917" y="6033138"/>
            <a:ext cx="359568" cy="3954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BF4A44-47A6-4B78-915E-64141CB21C98}"/>
              </a:ext>
            </a:extLst>
          </p:cNvPr>
          <p:cNvSpPr/>
          <p:nvPr/>
        </p:nvSpPr>
        <p:spPr>
          <a:xfrm>
            <a:off x="7847259" y="5716859"/>
            <a:ext cx="359568" cy="3954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280C46-8264-4019-B535-D4952129AAAE}"/>
              </a:ext>
            </a:extLst>
          </p:cNvPr>
          <p:cNvSpPr/>
          <p:nvPr/>
        </p:nvSpPr>
        <p:spPr>
          <a:xfrm>
            <a:off x="10359882" y="3639606"/>
            <a:ext cx="359568" cy="3954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2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Sympatikus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AE9B0-2259-4869-9014-6599FF5B82A4}"/>
              </a:ext>
            </a:extLst>
          </p:cNvPr>
          <p:cNvSpPr/>
          <p:nvPr/>
        </p:nvSpPr>
        <p:spPr>
          <a:xfrm>
            <a:off x="9823269" y="6096000"/>
            <a:ext cx="2290354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077D3-57B9-482E-913E-95746CE7F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642" y="313508"/>
            <a:ext cx="8062129" cy="62481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04B479-5C1B-45AD-87F6-440FD101704A}"/>
              </a:ext>
            </a:extLst>
          </p:cNvPr>
          <p:cNvSpPr/>
          <p:nvPr/>
        </p:nvSpPr>
        <p:spPr>
          <a:xfrm>
            <a:off x="234373" y="213751"/>
            <a:ext cx="3057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FF3399"/>
                </a:solidFill>
              </a:rPr>
              <a:t>Thora</a:t>
            </a:r>
            <a:r>
              <a:rPr lang="en-US" sz="2400" b="1" dirty="0">
                <a:solidFill>
                  <a:srgbClr val="FF3399"/>
                </a:solidFill>
              </a:rPr>
              <a:t>c</a:t>
            </a:r>
            <a:r>
              <a:rPr lang="cs-CZ" sz="2400" b="1" dirty="0" err="1">
                <a:solidFill>
                  <a:srgbClr val="FF3399"/>
                </a:solidFill>
              </a:rPr>
              <a:t>olumb</a:t>
            </a:r>
            <a:r>
              <a:rPr lang="en-US" sz="2400" b="1" dirty="0">
                <a:solidFill>
                  <a:srgbClr val="FF3399"/>
                </a:solidFill>
              </a:rPr>
              <a:t>al</a:t>
            </a:r>
            <a:r>
              <a:rPr lang="cs-CZ" sz="2400" b="1" dirty="0">
                <a:solidFill>
                  <a:srgbClr val="FF3399"/>
                </a:solidFill>
              </a:rPr>
              <a:t> </a:t>
            </a:r>
            <a:r>
              <a:rPr lang="cs-CZ" sz="2400" b="1" dirty="0" err="1">
                <a:solidFill>
                  <a:srgbClr val="FF3399"/>
                </a:solidFill>
              </a:rPr>
              <a:t>syst</a:t>
            </a:r>
            <a:r>
              <a:rPr lang="en-US" sz="2400" b="1" dirty="0">
                <a:solidFill>
                  <a:srgbClr val="FF3399"/>
                </a:solidFill>
              </a:rPr>
              <a:t>e</a:t>
            </a:r>
            <a:r>
              <a:rPr lang="cs-CZ" sz="2400" b="1" dirty="0">
                <a:solidFill>
                  <a:srgbClr val="FF3399"/>
                </a:solidFill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AD723-07A7-4F2D-8E8F-AD3BE484F960}"/>
              </a:ext>
            </a:extLst>
          </p:cNvPr>
          <p:cNvSpPr txBox="1"/>
          <p:nvPr/>
        </p:nvSpPr>
        <p:spPr>
          <a:xfrm>
            <a:off x="85790" y="2975918"/>
            <a:ext cx="2046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Pilomotor</a:t>
            </a:r>
          </a:p>
          <a:p>
            <a:r>
              <a:rPr lang="en-US" dirty="0"/>
              <a:t>Sudomotor</a:t>
            </a:r>
          </a:p>
          <a:p>
            <a:r>
              <a:rPr lang="en-US" dirty="0"/>
              <a:t>Vasomotor function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58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DE18-B22C-42AE-B574-AFA7E3FF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00085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92D050"/>
                </a:solidFill>
              </a:rPr>
              <a:t>Parasympaticus</a:t>
            </a:r>
            <a:r>
              <a:rPr lang="en-US" dirty="0">
                <a:solidFill>
                  <a:srgbClr val="FF0000"/>
                </a:solidFill>
              </a:rPr>
              <a:t>  </a:t>
            </a:r>
            <a:endParaRPr lang="en-US" dirty="0"/>
          </a:p>
        </p:txBody>
      </p:sp>
      <p:pic>
        <p:nvPicPr>
          <p:cNvPr id="5" name="Obrázek 12">
            <a:extLst>
              <a:ext uri="{FF2B5EF4-FFF2-40B4-BE49-F238E27FC236}">
                <a16:creationId xmlns:a16="http://schemas.microsoft.com/office/drawing/2014/main" id="{B39DC5B1-A1D0-4931-BAAA-D433DF13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8015" r="1922" b="31769"/>
          <a:stretch/>
        </p:blipFill>
        <p:spPr>
          <a:xfrm>
            <a:off x="0" y="1166746"/>
            <a:ext cx="12192000" cy="692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1712F-6969-444A-B7A5-2813F6EC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638583"/>
          </a:xfrm>
        </p:spPr>
        <p:txBody>
          <a:bodyPr>
            <a:normAutofit/>
          </a:bodyPr>
          <a:lstStyle/>
          <a:p>
            <a:r>
              <a:rPr lang="en-US" dirty="0"/>
              <a:t>Cell bodies of </a:t>
            </a:r>
            <a:r>
              <a:rPr lang="en-US" u="sng" dirty="0"/>
              <a:t>preganglionic neurons</a:t>
            </a:r>
            <a:r>
              <a:rPr lang="en-US" dirty="0"/>
              <a:t> – brain stem + S2-S4</a:t>
            </a:r>
          </a:p>
          <a:p>
            <a:r>
              <a:rPr lang="en-US" u="sng" dirty="0"/>
              <a:t>Preganglionic </a:t>
            </a:r>
            <a:r>
              <a:rPr lang="en-US" u="sng" dirty="0" err="1"/>
              <a:t>fibres</a:t>
            </a:r>
            <a:r>
              <a:rPr lang="en-US" u="sng" dirty="0"/>
              <a:t> </a:t>
            </a:r>
            <a:r>
              <a:rPr lang="en-US" dirty="0"/>
              <a:t>– </a:t>
            </a:r>
            <a:r>
              <a:rPr lang="en-US" dirty="0" err="1"/>
              <a:t>n.III</a:t>
            </a:r>
            <a:r>
              <a:rPr lang="en-US" dirty="0"/>
              <a:t>, VII, IX, X + sacral segmental nerves</a:t>
            </a:r>
          </a:p>
          <a:p>
            <a:r>
              <a:rPr lang="en-US" dirty="0"/>
              <a:t>Craniosacral system</a:t>
            </a:r>
          </a:p>
          <a:p>
            <a:r>
              <a:rPr lang="en-US" dirty="0"/>
              <a:t>Ganglia in the wall of effector organs, often diffusely located (intramural)</a:t>
            </a:r>
          </a:p>
          <a:p>
            <a:r>
              <a:rPr lang="en-US" dirty="0"/>
              <a:t>Short postganglionic </a:t>
            </a:r>
            <a:r>
              <a:rPr lang="en-US" dirty="0" err="1"/>
              <a:t>fibres</a:t>
            </a:r>
            <a:endParaRPr lang="en-US" dirty="0"/>
          </a:p>
          <a:p>
            <a:pPr marL="285750" indent="-28575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98920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2L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1C29"/>
      </a:accent1>
      <a:accent2>
        <a:srgbClr val="616161"/>
      </a:accent2>
      <a:accent3>
        <a:srgbClr val="E6E6E6"/>
      </a:accent3>
      <a:accent4>
        <a:srgbClr val="F57373"/>
      </a:accent4>
      <a:accent5>
        <a:srgbClr val="FA9114"/>
      </a:accent5>
      <a:accent6>
        <a:srgbClr val="914B05"/>
      </a:accent6>
      <a:hlink>
        <a:srgbClr val="ED1C29"/>
      </a:hlink>
      <a:folHlink>
        <a:srgbClr val="B41B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2L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1C29"/>
      </a:accent1>
      <a:accent2>
        <a:srgbClr val="616161"/>
      </a:accent2>
      <a:accent3>
        <a:srgbClr val="E6E6E6"/>
      </a:accent3>
      <a:accent4>
        <a:srgbClr val="F57373"/>
      </a:accent4>
      <a:accent5>
        <a:srgbClr val="FA9114"/>
      </a:accent5>
      <a:accent6>
        <a:srgbClr val="914B05"/>
      </a:accent6>
      <a:hlink>
        <a:srgbClr val="ED1C29"/>
      </a:hlink>
      <a:folHlink>
        <a:srgbClr val="B41B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93236a-47b7-43d2-a08b-59391149b7c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F52954E217224992F7C8174BCBE6F0" ma:contentTypeVersion="16" ma:contentTypeDescription="Vytvoří nový dokument" ma:contentTypeScope="" ma:versionID="76ba50fbd88aa3df0953eed48c1e49aa">
  <xsd:schema xmlns:xsd="http://www.w3.org/2001/XMLSchema" xmlns:xs="http://www.w3.org/2001/XMLSchema" xmlns:p="http://schemas.microsoft.com/office/2006/metadata/properties" xmlns:ns3="33fe943e-765e-4eb3-8a96-d7e6745c8440" xmlns:ns4="5e93236a-47b7-43d2-a08b-59391149b7cf" targetNamespace="http://schemas.microsoft.com/office/2006/metadata/properties" ma:root="true" ma:fieldsID="748dbaa8cf124ad47758c2d7d91f2ca7" ns3:_="" ns4:_="">
    <xsd:import namespace="33fe943e-765e-4eb3-8a96-d7e6745c8440"/>
    <xsd:import namespace="5e93236a-47b7-43d2-a08b-59391149b7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MediaServiceSearchProperties" minOccurs="0"/>
                <xsd:element ref="ns4:_activity" minOccurs="0"/>
                <xsd:element ref="ns4:MediaServiceLocation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e943e-765e-4eb3-8a96-d7e6745c84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3236a-47b7-43d2-a08b-59391149b7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D12561-ADD0-4A40-998A-8ED4826BA9E7}">
  <ds:schemaRefs>
    <ds:schemaRef ds:uri="http://purl.org/dc/terms/"/>
    <ds:schemaRef ds:uri="33fe943e-765e-4eb3-8a96-d7e6745c844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e93236a-47b7-43d2-a08b-59391149b7c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6B649F-8E98-4618-82DF-C9FD6D922F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fe943e-765e-4eb3-8a96-d7e6745c8440"/>
    <ds:schemaRef ds:uri="5e93236a-47b7-43d2-a08b-59391149b7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AA0228-D198-4759-9F8D-423EDA8F7D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1471</Words>
  <Application>Microsoft Office PowerPoint</Application>
  <PresentationFormat>Widescreen</PresentationFormat>
  <Paragraphs>392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Symbol</vt:lpstr>
      <vt:lpstr>Motiv Office</vt:lpstr>
      <vt:lpstr>1_Motiv Office</vt:lpstr>
      <vt:lpstr>Autonomic nervous system</vt:lpstr>
      <vt:lpstr>ANS – basic characteristics</vt:lpstr>
      <vt:lpstr>Subjects to discuss today</vt:lpstr>
      <vt:lpstr>Divisions of the nervous sytem</vt:lpstr>
      <vt:lpstr>Basic organization of ANS</vt:lpstr>
      <vt:lpstr>Sympaticus</vt:lpstr>
      <vt:lpstr>Branching of the spinal nerve - S</vt:lpstr>
      <vt:lpstr>Sympatikus</vt:lpstr>
      <vt:lpstr>Parasympaticus  </vt:lpstr>
      <vt:lpstr>Parasympatikus </vt:lpstr>
      <vt:lpstr>Neurotransmitters  </vt:lpstr>
      <vt:lpstr>Adrenergic receptors</vt:lpstr>
      <vt:lpstr>Adrenergic receptors</vt:lpstr>
      <vt:lpstr>ACh - Nicotinic receptors</vt:lpstr>
      <vt:lpstr>ACh - Muscarinic receptors</vt:lpstr>
      <vt:lpstr>S – specific parts and their function</vt:lpstr>
      <vt:lpstr>PowerPoint Presentation</vt:lpstr>
      <vt:lpstr>S – cranial part</vt:lpstr>
      <vt:lpstr>PowerPoint Presentation</vt:lpstr>
      <vt:lpstr>S – heart</vt:lpstr>
      <vt:lpstr>S – T part - others</vt:lpstr>
      <vt:lpstr>PowerPoint Presentation</vt:lpstr>
      <vt:lpstr>S – visceral parts - GIT</vt:lpstr>
      <vt:lpstr>S – visceral parts - GIT</vt:lpstr>
      <vt:lpstr>S – adrenal gland</vt:lpstr>
      <vt:lpstr>PowerPoint Presentation</vt:lpstr>
      <vt:lpstr>S – peripheral fibers</vt:lpstr>
      <vt:lpstr>PS – specific parts and their function</vt:lpstr>
      <vt:lpstr>PowerPoint Presentation</vt:lpstr>
      <vt:lpstr>PS – cranial part</vt:lpstr>
      <vt:lpstr>PS – cranial part</vt:lpstr>
      <vt:lpstr>PowerPoint Presentation</vt:lpstr>
      <vt:lpstr>PS – n. vagus</vt:lpstr>
      <vt:lpstr>PowerPoint Presentation</vt:lpstr>
      <vt:lpstr>PS – sacral part – S2-S4</vt:lpstr>
      <vt:lpstr>Visceral reflexes</vt:lpstr>
      <vt:lpstr>PS - interoreceptors</vt:lpstr>
      <vt:lpstr>Central structures involved in ANS control</vt:lpstr>
      <vt:lpstr>Antagonistic function of S and PS</vt:lpstr>
      <vt:lpstr>Characteristics of the regulation</vt:lpstr>
      <vt:lpstr>Other effects on ANS functions</vt:lpstr>
      <vt:lpstr>Take care of your ANS!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Pivonkova</dc:creator>
  <cp:lastModifiedBy>Helena Pivonkova</cp:lastModifiedBy>
  <cp:revision>98</cp:revision>
  <dcterms:created xsi:type="dcterms:W3CDTF">2022-10-14T17:08:07Z</dcterms:created>
  <dcterms:modified xsi:type="dcterms:W3CDTF">2023-11-26T22:32:57Z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0x01010051F52954E217224992F7C8174BCBE6F0</vt:lpwstr>
  </property>
</Properties>
</file>