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C8667-1D52-4A6E-BE36-2C6B9098250E}" v="74" dt="2022-07-20T11:13:02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6224" autoAdjust="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1E9C8667-1D52-4A6E-BE36-2C6B9098250E}"/>
    <pc:docChg chg="custSel addSld delSld modSld">
      <pc:chgData name="Jarolímková, Adéla" userId="999f5e52-b3b5-4322-ac6a-365c09c88039" providerId="ADAL" clId="{1E9C8667-1D52-4A6E-BE36-2C6B9098250E}" dt="2022-07-20T11:37:49.550" v="783" actId="20577"/>
      <pc:docMkLst>
        <pc:docMk/>
      </pc:docMkLst>
      <pc:sldChg chg="modSp mod">
        <pc:chgData name="Jarolímková, Adéla" userId="999f5e52-b3b5-4322-ac6a-365c09c88039" providerId="ADAL" clId="{1E9C8667-1D52-4A6E-BE36-2C6B9098250E}" dt="2022-07-20T11:05:58.270" v="381" actId="20577"/>
        <pc:sldMkLst>
          <pc:docMk/>
          <pc:sldMk cId="2100492719" sldId="256"/>
        </pc:sldMkLst>
        <pc:spChg chg="mod">
          <ac:chgData name="Jarolímková, Adéla" userId="999f5e52-b3b5-4322-ac6a-365c09c88039" providerId="ADAL" clId="{1E9C8667-1D52-4A6E-BE36-2C6B9098250E}" dt="2022-07-20T10:46:20.947" v="34" actId="6549"/>
          <ac:spMkLst>
            <pc:docMk/>
            <pc:sldMk cId="2100492719" sldId="256"/>
            <ac:spMk id="2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1:05:58.270" v="381" actId="20577"/>
          <ac:spMkLst>
            <pc:docMk/>
            <pc:sldMk cId="2100492719" sldId="256"/>
            <ac:spMk id="3" creationId="{00000000-0000-0000-0000-000000000000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265483055" sldId="257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142369697" sldId="258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1783855412" sldId="259"/>
        </pc:sldMkLst>
      </pc:sldChg>
      <pc:sldChg chg="modSp add mod">
        <pc:chgData name="Jarolímková, Adéla" userId="999f5e52-b3b5-4322-ac6a-365c09c88039" providerId="ADAL" clId="{1E9C8667-1D52-4A6E-BE36-2C6B9098250E}" dt="2022-07-20T10:48:42.526" v="142" actId="21"/>
        <pc:sldMkLst>
          <pc:docMk/>
          <pc:sldMk cId="836287527" sldId="260"/>
        </pc:sldMkLst>
        <pc:spChg chg="mod">
          <ac:chgData name="Jarolímková, Adéla" userId="999f5e52-b3b5-4322-ac6a-365c09c88039" providerId="ADAL" clId="{1E9C8667-1D52-4A6E-BE36-2C6B9098250E}" dt="2022-07-20T10:48:42.526" v="142" actId="21"/>
          <ac:spMkLst>
            <pc:docMk/>
            <pc:sldMk cId="836287527" sldId="260"/>
            <ac:spMk id="3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0:48:35.047" v="141" actId="1076"/>
          <ac:spMkLst>
            <pc:docMk/>
            <pc:sldMk cId="836287527" sldId="260"/>
            <ac:spMk id="4" creationId="{00000000-0000-0000-0000-000000000000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994496203" sldId="260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1341363236" sldId="261"/>
        </pc:sldMkLst>
      </pc:sldChg>
      <pc:sldChg chg="modSp add mod">
        <pc:chgData name="Jarolímková, Adéla" userId="999f5e52-b3b5-4322-ac6a-365c09c88039" providerId="ADAL" clId="{1E9C8667-1D52-4A6E-BE36-2C6B9098250E}" dt="2022-07-20T10:52:41.537" v="317" actId="113"/>
        <pc:sldMkLst>
          <pc:docMk/>
          <pc:sldMk cId="2641973819" sldId="261"/>
        </pc:sldMkLst>
        <pc:spChg chg="mod">
          <ac:chgData name="Jarolímková, Adéla" userId="999f5e52-b3b5-4322-ac6a-365c09c88039" providerId="ADAL" clId="{1E9C8667-1D52-4A6E-BE36-2C6B9098250E}" dt="2022-07-20T10:52:41.537" v="317" actId="113"/>
          <ac:spMkLst>
            <pc:docMk/>
            <pc:sldMk cId="2641973819" sldId="261"/>
            <ac:spMk id="3" creationId="{00000000-0000-0000-0000-000000000000}"/>
          </ac:spMkLst>
        </pc:spChg>
      </pc:sldChg>
      <pc:sldChg chg="addSp delSp modSp new mod modClrScheme chgLayout">
        <pc:chgData name="Jarolímková, Adéla" userId="999f5e52-b3b5-4322-ac6a-365c09c88039" providerId="ADAL" clId="{1E9C8667-1D52-4A6E-BE36-2C6B9098250E}" dt="2022-07-20T11:10:11.356" v="470" actId="5793"/>
        <pc:sldMkLst>
          <pc:docMk/>
          <pc:sldMk cId="799120012" sldId="262"/>
        </pc:sldMkLst>
        <pc:spChg chg="mod ord">
          <ac:chgData name="Jarolímková, Adéla" userId="999f5e52-b3b5-4322-ac6a-365c09c88039" providerId="ADAL" clId="{1E9C8667-1D52-4A6E-BE36-2C6B9098250E}" dt="2022-07-20T10:58:11.051" v="363" actId="6549"/>
          <ac:spMkLst>
            <pc:docMk/>
            <pc:sldMk cId="799120012" sldId="262"/>
            <ac:spMk id="2" creationId="{2EC119D9-F573-DBC0-367E-E50535F1885C}"/>
          </ac:spMkLst>
        </pc:spChg>
        <pc:spChg chg="del mod ord">
          <ac:chgData name="Jarolímková, Adéla" userId="999f5e52-b3b5-4322-ac6a-365c09c88039" providerId="ADAL" clId="{1E9C8667-1D52-4A6E-BE36-2C6B9098250E}" dt="2022-07-20T10:49:07.045" v="161" actId="700"/>
          <ac:spMkLst>
            <pc:docMk/>
            <pc:sldMk cId="799120012" sldId="262"/>
            <ac:spMk id="3" creationId="{2CA41BC9-0E45-A589-6979-5FE07EA633A7}"/>
          </ac:spMkLst>
        </pc:spChg>
        <pc:spChg chg="add mod ord">
          <ac:chgData name="Jarolímková, Adéla" userId="999f5e52-b3b5-4322-ac6a-365c09c88039" providerId="ADAL" clId="{1E9C8667-1D52-4A6E-BE36-2C6B9098250E}" dt="2022-07-20T10:49:44.919" v="209" actId="20577"/>
          <ac:spMkLst>
            <pc:docMk/>
            <pc:sldMk cId="799120012" sldId="262"/>
            <ac:spMk id="4" creationId="{53B326E8-E36A-5060-51D2-B8FFA0FE8F1D}"/>
          </ac:spMkLst>
        </pc:spChg>
        <pc:spChg chg="add mod ord">
          <ac:chgData name="Jarolímková, Adéla" userId="999f5e52-b3b5-4322-ac6a-365c09c88039" providerId="ADAL" clId="{1E9C8667-1D52-4A6E-BE36-2C6B9098250E}" dt="2022-07-20T11:10:11.356" v="470" actId="5793"/>
          <ac:spMkLst>
            <pc:docMk/>
            <pc:sldMk cId="799120012" sldId="262"/>
            <ac:spMk id="5" creationId="{176A15CD-5FE5-B6BD-78A1-471F7C9D0017}"/>
          </ac:spMkLst>
        </pc:spChg>
      </pc:sldChg>
      <pc:sldChg chg="modSp add mod">
        <pc:chgData name="Jarolímková, Adéla" userId="999f5e52-b3b5-4322-ac6a-365c09c88039" providerId="ADAL" clId="{1E9C8667-1D52-4A6E-BE36-2C6B9098250E}" dt="2022-07-20T11:37:49.550" v="783" actId="20577"/>
        <pc:sldMkLst>
          <pc:docMk/>
          <pc:sldMk cId="543403701" sldId="308"/>
        </pc:sldMkLst>
        <pc:spChg chg="mod">
          <ac:chgData name="Jarolímková, Adéla" userId="999f5e52-b3b5-4322-ac6a-365c09c88039" providerId="ADAL" clId="{1E9C8667-1D52-4A6E-BE36-2C6B9098250E}" dt="2022-07-20T11:36:35.924" v="726" actId="20577"/>
          <ac:spMkLst>
            <pc:docMk/>
            <pc:sldMk cId="543403701" sldId="308"/>
            <ac:spMk id="2" creationId="{67720E6D-038C-4BE2-8E23-51FF154E5D0C}"/>
          </ac:spMkLst>
        </pc:spChg>
        <pc:spChg chg="mod">
          <ac:chgData name="Jarolímková, Adéla" userId="999f5e52-b3b5-4322-ac6a-365c09c88039" providerId="ADAL" clId="{1E9C8667-1D52-4A6E-BE36-2C6B9098250E}" dt="2022-07-20T11:37:49.550" v="783" actId="20577"/>
          <ac:spMkLst>
            <pc:docMk/>
            <pc:sldMk cId="543403701" sldId="308"/>
            <ac:spMk id="3" creationId="{7A7C34FC-2381-47B8-B10E-5350B32A913A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459747844" sldId="308"/>
        </pc:sldMkLst>
      </pc:sldChg>
      <pc:sldChg chg="modSp add mod">
        <pc:chgData name="Jarolímková, Adéla" userId="999f5e52-b3b5-4322-ac6a-365c09c88039" providerId="ADAL" clId="{1E9C8667-1D52-4A6E-BE36-2C6B9098250E}" dt="2022-07-20T11:09:09.677" v="451" actId="20577"/>
        <pc:sldMkLst>
          <pc:docMk/>
          <pc:sldMk cId="3367526029" sldId="311"/>
        </pc:sldMkLst>
        <pc:spChg chg="mod">
          <ac:chgData name="Jarolímková, Adéla" userId="999f5e52-b3b5-4322-ac6a-365c09c88039" providerId="ADAL" clId="{1E9C8667-1D52-4A6E-BE36-2C6B9098250E}" dt="2022-07-20T11:09:09.677" v="451" actId="20577"/>
          <ac:spMkLst>
            <pc:docMk/>
            <pc:sldMk cId="3367526029" sldId="311"/>
            <ac:spMk id="2" creationId="{63034B63-E020-46BD-B33B-6359F736D45F}"/>
          </ac:spMkLst>
        </pc:spChg>
        <pc:spChg chg="mod">
          <ac:chgData name="Jarolímková, Adéla" userId="999f5e52-b3b5-4322-ac6a-365c09c88039" providerId="ADAL" clId="{1E9C8667-1D52-4A6E-BE36-2C6B9098250E}" dt="2022-07-20T11:06:21.737" v="383" actId="27636"/>
          <ac:spMkLst>
            <pc:docMk/>
            <pc:sldMk cId="3367526029" sldId="311"/>
            <ac:spMk id="3" creationId="{71DEE220-B0BF-4901-AB25-024D43C965A1}"/>
          </ac:spMkLst>
        </pc:spChg>
      </pc:sldChg>
      <pc:sldChg chg="delSp modSp new mod modNotesTx">
        <pc:chgData name="Jarolímková, Adéla" userId="999f5e52-b3b5-4322-ac6a-365c09c88039" providerId="ADAL" clId="{1E9C8667-1D52-4A6E-BE36-2C6B9098250E}" dt="2022-07-20T11:09:36.941" v="465" actId="20577"/>
        <pc:sldMkLst>
          <pc:docMk/>
          <pc:sldMk cId="2146930821" sldId="312"/>
        </pc:sldMkLst>
        <pc:spChg chg="mod">
          <ac:chgData name="Jarolímková, Adéla" userId="999f5e52-b3b5-4322-ac6a-365c09c88039" providerId="ADAL" clId="{1E9C8667-1D52-4A6E-BE36-2C6B9098250E}" dt="2022-07-20T11:07:44.009" v="440" actId="1076"/>
          <ac:spMkLst>
            <pc:docMk/>
            <pc:sldMk cId="2146930821" sldId="312"/>
            <ac:spMk id="2" creationId="{43134E9C-8D24-5E16-9703-2E03632AE697}"/>
          </ac:spMkLst>
        </pc:spChg>
        <pc:spChg chg="del">
          <ac:chgData name="Jarolímková, Adéla" userId="999f5e52-b3b5-4322-ac6a-365c09c88039" providerId="ADAL" clId="{1E9C8667-1D52-4A6E-BE36-2C6B9098250E}" dt="2022-07-20T11:07:28.082" v="438" actId="478"/>
          <ac:spMkLst>
            <pc:docMk/>
            <pc:sldMk cId="2146930821" sldId="312"/>
            <ac:spMk id="3" creationId="{6F885873-0C30-CD6C-4D6B-30FFBD68F763}"/>
          </ac:spMkLst>
        </pc:spChg>
      </pc:sldChg>
      <pc:sldChg chg="modSp add mod">
        <pc:chgData name="Jarolímková, Adéla" userId="999f5e52-b3b5-4322-ac6a-365c09c88039" providerId="ADAL" clId="{1E9C8667-1D52-4A6E-BE36-2C6B9098250E}" dt="2022-07-20T11:15:23.034" v="601" actId="20577"/>
        <pc:sldMkLst>
          <pc:docMk/>
          <pc:sldMk cId="600025514" sldId="313"/>
        </pc:sldMkLst>
        <pc:spChg chg="mod">
          <ac:chgData name="Jarolímková, Adéla" userId="999f5e52-b3b5-4322-ac6a-365c09c88039" providerId="ADAL" clId="{1E9C8667-1D52-4A6E-BE36-2C6B9098250E}" dt="2022-07-20T11:15:23.034" v="601" actId="20577"/>
          <ac:spMkLst>
            <pc:docMk/>
            <pc:sldMk cId="600025514" sldId="313"/>
            <ac:spMk id="2" creationId="{00000000-0000-0000-0000-000000000000}"/>
          </ac:spMkLst>
        </pc:spChg>
        <pc:spChg chg="mod">
          <ac:chgData name="Jarolímková, Adéla" userId="999f5e52-b3b5-4322-ac6a-365c09c88039" providerId="ADAL" clId="{1E9C8667-1D52-4A6E-BE36-2C6B9098250E}" dt="2022-07-20T11:14:52.862" v="584" actId="113"/>
          <ac:spMkLst>
            <pc:docMk/>
            <pc:sldMk cId="600025514" sldId="313"/>
            <ac:spMk id="3" creationId="{00000000-0000-0000-0000-000000000000}"/>
          </ac:spMkLst>
        </pc:spChg>
      </pc:sldChg>
      <pc:sldChg chg="modSp new del mod">
        <pc:chgData name="Jarolímková, Adéla" userId="999f5e52-b3b5-4322-ac6a-365c09c88039" providerId="ADAL" clId="{1E9C8667-1D52-4A6E-BE36-2C6B9098250E}" dt="2022-07-20T11:13:00.137" v="510" actId="47"/>
        <pc:sldMkLst>
          <pc:docMk/>
          <pc:sldMk cId="4081152862" sldId="313"/>
        </pc:sldMkLst>
        <pc:spChg chg="mod">
          <ac:chgData name="Jarolímková, Adéla" userId="999f5e52-b3b5-4322-ac6a-365c09c88039" providerId="ADAL" clId="{1E9C8667-1D52-4A6E-BE36-2C6B9098250E}" dt="2022-07-20T11:12:28.706" v="509" actId="20577"/>
          <ac:spMkLst>
            <pc:docMk/>
            <pc:sldMk cId="4081152862" sldId="313"/>
            <ac:spMk id="2" creationId="{96C6589F-4737-CBCB-DB2B-B73DEE292204}"/>
          </ac:spMkLst>
        </pc:spChg>
      </pc:sldChg>
      <pc:sldChg chg="delSp modSp new mod modNotesTx">
        <pc:chgData name="Jarolímková, Adéla" userId="999f5e52-b3b5-4322-ac6a-365c09c88039" providerId="ADAL" clId="{1E9C8667-1D52-4A6E-BE36-2C6B9098250E}" dt="2022-07-20T11:36:13.612" v="711" actId="20577"/>
        <pc:sldMkLst>
          <pc:docMk/>
          <pc:sldMk cId="703797663" sldId="314"/>
        </pc:sldMkLst>
        <pc:spChg chg="mod">
          <ac:chgData name="Jarolímková, Adéla" userId="999f5e52-b3b5-4322-ac6a-365c09c88039" providerId="ADAL" clId="{1E9C8667-1D52-4A6E-BE36-2C6B9098250E}" dt="2022-07-20T11:35:22.924" v="632" actId="20577"/>
          <ac:spMkLst>
            <pc:docMk/>
            <pc:sldMk cId="703797663" sldId="314"/>
            <ac:spMk id="2" creationId="{6E9B6DDA-4030-8A4E-6187-D2922BC7EE8C}"/>
          </ac:spMkLst>
        </pc:spChg>
        <pc:spChg chg="del">
          <ac:chgData name="Jarolímková, Adéla" userId="999f5e52-b3b5-4322-ac6a-365c09c88039" providerId="ADAL" clId="{1E9C8667-1D52-4A6E-BE36-2C6B9098250E}" dt="2022-07-20T11:35:10.761" v="603" actId="478"/>
          <ac:spMkLst>
            <pc:docMk/>
            <pc:sldMk cId="703797663" sldId="314"/>
            <ac:spMk id="3" creationId="{F2974624-A4D7-3D94-041A-F455F3E85681}"/>
          </ac:spMkLst>
        </pc:spChg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321533899" sldId="323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441473166" sldId="324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2588533961" sldId="325"/>
        </pc:sldMkLst>
      </pc:sldChg>
      <pc:sldChg chg="del">
        <pc:chgData name="Jarolímková, Adéla" userId="999f5e52-b3b5-4322-ac6a-365c09c88039" providerId="ADAL" clId="{1E9C8667-1D52-4A6E-BE36-2C6B9098250E}" dt="2022-07-20T10:45:58.043" v="0" actId="47"/>
        <pc:sldMkLst>
          <pc:docMk/>
          <pc:sldMk cId="3111185326" sldId="3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A20F6-3E77-4121-B4DC-B40DBC6B2739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81A86-9A9D-4D87-AD67-F0527EF517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738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988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73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0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44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02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9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71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46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40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4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01F80E5-92BF-4243-9EAF-E8A4DBE26B54}" type="datetimeFigureOut">
              <a:rPr lang="cs-CZ" smtClean="0"/>
              <a:t>22.07.2022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64AABF1-CE1A-4730-954A-1E598A01B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8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systémy pro pedagogy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5. UKAŽ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9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Portál elektronických zdrojů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BF7029-F08C-4FDD-8F2B-9321F7418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880" y="2501856"/>
            <a:ext cx="5132703" cy="3889216"/>
          </a:xfrm>
        </p:spPr>
        <p:txBody>
          <a:bodyPr>
            <a:normAutofit/>
          </a:bodyPr>
          <a:lstStyle/>
          <a:p>
            <a:r>
              <a:rPr lang="cs-CZ" dirty="0"/>
              <a:t>Portál elektronických zdrojů – rozcestník</a:t>
            </a:r>
          </a:p>
          <a:p>
            <a:r>
              <a:rPr lang="cs-CZ" dirty="0"/>
              <a:t>Třídění zdrojů podle</a:t>
            </a:r>
          </a:p>
          <a:p>
            <a:pPr lvl="1"/>
            <a:r>
              <a:rPr lang="cs-CZ" dirty="0"/>
              <a:t>Abecedy</a:t>
            </a:r>
          </a:p>
          <a:p>
            <a:pPr lvl="1"/>
            <a:r>
              <a:rPr lang="cs-CZ" dirty="0"/>
              <a:t>Oborů</a:t>
            </a:r>
          </a:p>
          <a:p>
            <a:pPr lvl="1"/>
            <a:r>
              <a:rPr lang="cs-CZ" dirty="0"/>
              <a:t>Fakulty – některé zdroje jsou přístupné pro celou UK, některé pouze pro určitou fakultu</a:t>
            </a:r>
          </a:p>
          <a:p>
            <a:r>
              <a:rPr lang="cs-CZ" dirty="0"/>
              <a:t>Základní informace o zdrojích</a:t>
            </a:r>
          </a:p>
          <a:p>
            <a:r>
              <a:rPr lang="cs-CZ" dirty="0"/>
              <a:t>Přihlášení pro vzdálený přístup – stejné přístupové údaje jako do SIS</a:t>
            </a:r>
            <a:endParaRPr lang="en-US" sz="1800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948771D-03BA-40C5-B07A-03EC372A66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" r="25594" b="2"/>
          <a:stretch/>
        </p:blipFill>
        <p:spPr>
          <a:xfrm>
            <a:off x="6634263" y="2313852"/>
            <a:ext cx="4830809" cy="429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5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76201-27FB-4535-A677-0E03129A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UKAŽ – hledání tématu</a:t>
            </a:r>
          </a:p>
        </p:txBody>
      </p:sp>
      <p:sp>
        <p:nvSpPr>
          <p:cNvPr id="17" name="Content Placeholder 8">
            <a:extLst>
              <a:ext uri="{FF2B5EF4-FFF2-40B4-BE49-F238E27FC236}">
                <a16:creationId xmlns:a16="http://schemas.microsoft.com/office/drawing/2014/main" id="{934E636B-00A1-48FA-BAF5-5FAC69F99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Systém vyhledává všechny slova ve vzájemné blízkosti, bez ohledu na pořadí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U některých klíčových slov systém automaticky doplní synonyma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</a:rPr>
              <a:t> Můžeme dotaz upravovat, např.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Použít fráze</a:t>
            </a:r>
            <a:r>
              <a:rPr lang="cs-CZ" sz="2000" dirty="0">
                <a:solidFill>
                  <a:schemeClr val="tx1"/>
                </a:solidFill>
              </a:rPr>
              <a:t>: „</a:t>
            </a:r>
            <a:r>
              <a:rPr lang="cs-CZ" sz="2000" dirty="0" err="1">
                <a:solidFill>
                  <a:schemeClr val="tx1"/>
                </a:solidFill>
              </a:rPr>
              <a:t>reading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preferences</a:t>
            </a:r>
            <a:r>
              <a:rPr lang="cs-CZ" sz="2000" dirty="0">
                <a:solidFill>
                  <a:schemeClr val="tx1"/>
                </a:solidFill>
              </a:rPr>
              <a:t>“ „</a:t>
            </a:r>
            <a:r>
              <a:rPr lang="cs-CZ" sz="2000" dirty="0" err="1">
                <a:solidFill>
                  <a:schemeClr val="tx1"/>
                </a:solidFill>
              </a:rPr>
              <a:t>young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adults</a:t>
            </a:r>
            <a:r>
              <a:rPr lang="cs-CZ" sz="2000" dirty="0">
                <a:solidFill>
                  <a:schemeClr val="tx1"/>
                </a:solidFill>
              </a:rPr>
              <a:t>“ – systém hledá přesně zadané fráze včetně pořadí slov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Použít synonyma a operátory</a:t>
            </a:r>
            <a:r>
              <a:rPr lang="cs-CZ" sz="2000" dirty="0">
                <a:solidFill>
                  <a:schemeClr val="tx1"/>
                </a:solidFill>
              </a:rPr>
              <a:t>: („</a:t>
            </a:r>
            <a:r>
              <a:rPr lang="cs-CZ" sz="2000" dirty="0" err="1">
                <a:solidFill>
                  <a:schemeClr val="tx1"/>
                </a:solidFill>
              </a:rPr>
              <a:t>reading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preferences</a:t>
            </a:r>
            <a:r>
              <a:rPr lang="cs-CZ" sz="2000" dirty="0">
                <a:solidFill>
                  <a:schemeClr val="tx1"/>
                </a:solidFill>
              </a:rPr>
              <a:t>“ OR „</a:t>
            </a:r>
            <a:r>
              <a:rPr lang="cs-CZ" sz="2000" dirty="0" err="1">
                <a:solidFill>
                  <a:schemeClr val="tx1"/>
                </a:solidFill>
              </a:rPr>
              <a:t>reading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habits</a:t>
            </a:r>
            <a:r>
              <a:rPr lang="cs-CZ" sz="2000" dirty="0">
                <a:solidFill>
                  <a:schemeClr val="tx1"/>
                </a:solidFill>
              </a:rPr>
              <a:t>“) AND „</a:t>
            </a:r>
            <a:r>
              <a:rPr lang="cs-CZ" sz="2000" dirty="0" err="1">
                <a:solidFill>
                  <a:schemeClr val="tx1"/>
                </a:solidFill>
              </a:rPr>
              <a:t>young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adults</a:t>
            </a:r>
            <a:r>
              <a:rPr lang="cs-CZ" sz="2000" dirty="0">
                <a:solidFill>
                  <a:schemeClr val="tx1"/>
                </a:solidFill>
              </a:rPr>
              <a:t>“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83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DA7C92B4-BD77-4C9D-B7CB-0A213DB91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32" y="321734"/>
            <a:ext cx="4966103" cy="2905170"/>
          </a:xfrm>
          <a:prstGeom prst="rect">
            <a:avLst/>
          </a:prstGeom>
        </p:spPr>
      </p:pic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E0D6AFF0-6D32-4F3D-B4B6-E82059A4A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851406"/>
            <a:ext cx="5426764" cy="2319940"/>
          </a:xfrm>
          <a:prstGeom prst="rect">
            <a:avLst/>
          </a:prstGeom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1B0DC885-DC78-4662-92F4-3AFA529690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034" y="1104588"/>
            <a:ext cx="5426764" cy="4504213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A2318A4A-3CB6-4964-B40A-34B50F02CEB2}"/>
              </a:ext>
            </a:extLst>
          </p:cNvPr>
          <p:cNvSpPr/>
          <p:nvPr/>
        </p:nvSpPr>
        <p:spPr>
          <a:xfrm>
            <a:off x="1703512" y="836712"/>
            <a:ext cx="648072" cy="26787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67CD1D5D-EBFC-43DB-BA91-A15434585531}"/>
              </a:ext>
            </a:extLst>
          </p:cNvPr>
          <p:cNvSpPr/>
          <p:nvPr/>
        </p:nvSpPr>
        <p:spPr>
          <a:xfrm>
            <a:off x="1693665" y="4479589"/>
            <a:ext cx="648072" cy="30959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F6659657-64C3-4EF2-A8EC-581067913C46}"/>
              </a:ext>
            </a:extLst>
          </p:cNvPr>
          <p:cNvSpPr/>
          <p:nvPr/>
        </p:nvSpPr>
        <p:spPr>
          <a:xfrm>
            <a:off x="7464152" y="1640380"/>
            <a:ext cx="648072" cy="348459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23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49541-A2CD-4824-9404-037F88B67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UKAŽ – </a:t>
            </a:r>
            <a:r>
              <a:rPr lang="en-US" sz="3600" dirty="0" err="1">
                <a:solidFill>
                  <a:schemeClr val="tx1"/>
                </a:solidFill>
              </a:rPr>
              <a:t>historie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vyhledávání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86A184-4EE0-414A-BEA2-8CFA0450E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všechny dotazy se ukládají do historie vyhledávání – dostupné i po několika dnech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k dotazům se lze vracet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dotazy lze trvale uložit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k uloženým dotazům si můžeme zapnout e-mailové upozornění na nové záznamy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FB883EB-DFF4-4138-A918-4D9FA9BB5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45" y="4862065"/>
            <a:ext cx="7368357" cy="1560358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2BDD323C-25EB-41A9-9C34-FAD5167D4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873" y="5481653"/>
            <a:ext cx="6896245" cy="11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7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DAC2E-31EE-42B6-B814-7B9F881E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Filtrování výsledků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E7E9DD7-D036-4E68-AF42-56C841BE1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FFFF"/>
                </a:solidFill>
              </a:rPr>
              <a:t> </a:t>
            </a:r>
            <a:r>
              <a:rPr lang="cs-CZ" sz="1800" b="1" dirty="0">
                <a:solidFill>
                  <a:schemeClr val="tx1"/>
                </a:solidFill>
              </a:rPr>
              <a:t>příliš mnoho výsledků </a:t>
            </a:r>
            <a:r>
              <a:rPr lang="cs-CZ" sz="1800" dirty="0">
                <a:solidFill>
                  <a:schemeClr val="tx1"/>
                </a:solidFill>
              </a:rPr>
              <a:t>- omezení množiny výsledků podle různých kritérií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b="1" dirty="0">
                <a:solidFill>
                  <a:schemeClr val="tx1"/>
                </a:solidFill>
              </a:rPr>
              <a:t>příliš málo výsledků </a:t>
            </a:r>
            <a:r>
              <a:rPr lang="cs-CZ" sz="1800" dirty="0">
                <a:solidFill>
                  <a:schemeClr val="tx1"/>
                </a:solidFill>
              </a:rPr>
              <a:t>- rozšíření množiny výsledků na výsledky bez plného textu – lze sehnat v jiných zdrojích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3B040B2-9D73-4AFC-9B76-8D3355A89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3816"/>
            <a:ext cx="2095537" cy="558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3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C6FFF-8EF0-4909-99F0-D6C1EE1B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Zobrazení plného textu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497793A-F1AF-43CD-8969-4EF801512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odkazy z detailu záznamu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může být požadováno přihlášení</a:t>
            </a:r>
            <a:endParaRPr lang="en-US" dirty="0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C8F5E162-AC45-4167-B619-C481FD8EF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925" y="3984379"/>
            <a:ext cx="4572000" cy="184022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EE83CD3-40E2-40B6-A3BF-CCEDF00230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775" y="3984379"/>
            <a:ext cx="4572000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3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C85C6-5183-47A9-B9EA-D772EE42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Možnosti záznamu</a:t>
            </a:r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BFEB8383-FC94-4474-B6CE-DAC8C5C32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FFFF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vytvoření citace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/>
                </a:solidFill>
              </a:rPr>
              <a:t> uložení do oblíbených – možnost spravovat a třídit záznamy, ke kterým se chceme vracet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0" name="Zástupný obsah 9" descr="Obsah obrázku text&#10;&#10;Popis byl vytvořen automaticky">
            <a:extLst>
              <a:ext uri="{FF2B5EF4-FFF2-40B4-BE49-F238E27FC236}">
                <a16:creationId xmlns:a16="http://schemas.microsoft.com/office/drawing/2014/main" id="{D00712B0-A323-4534-B345-BC3ED343A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846302"/>
            <a:ext cx="6278529" cy="274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0887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4" ma:contentTypeDescription="Vytvoří nový dokument" ma:contentTypeScope="" ma:versionID="b21c04337f83df065a9a168ff1e69cfa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aca369440ffaccec0bdce9cc02bb016d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14857C-8AF2-4265-BE1D-B224AC8A5EB0}">
  <ds:schemaRefs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0CB0A9-10B3-442D-BCCC-349C1D0EE3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461519-2DB2-4E95-839F-895C2C9E8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357</TotalTime>
  <Words>228</Words>
  <Application>Microsoft Office PowerPoint</Application>
  <PresentationFormat>Širokoúhlá obrazovka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Informační systémy pro pedagogy</vt:lpstr>
      <vt:lpstr>Portál elektronických zdrojů</vt:lpstr>
      <vt:lpstr>UKAŽ – hledání tématu</vt:lpstr>
      <vt:lpstr>Prezentace aplikace PowerPoint</vt:lpstr>
      <vt:lpstr>UKAŽ – historie vyhledávání</vt:lpstr>
      <vt:lpstr>Filtrování výsledků</vt:lpstr>
      <vt:lpstr>Zobrazení plného textu</vt:lpstr>
      <vt:lpstr>Možnosti záznamu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do EIZ z oblasti informační vědy a knihovnictví</dc:title>
  <dc:creator>Jarolímková, Adéla</dc:creator>
  <cp:lastModifiedBy>Jarolímková, Adéla</cp:lastModifiedBy>
  <cp:revision>18</cp:revision>
  <dcterms:created xsi:type="dcterms:W3CDTF">2022-07-19T12:10:18Z</dcterms:created>
  <dcterms:modified xsi:type="dcterms:W3CDTF">2022-07-22T11:42:46Z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