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1" r:id="rId1"/>
  </p:sldMasterIdLst>
  <p:sldIdLst>
    <p:sldId id="256" r:id="rId2"/>
    <p:sldId id="265" r:id="rId3"/>
    <p:sldId id="258" r:id="rId4"/>
    <p:sldId id="259" r:id="rId5"/>
    <p:sldId id="262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AD6EE87-EBD5-4F12-A48A-63ACA297AC8F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41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8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1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A61015F-7CC6-4D0A-9D87-873EA4C304CC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83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37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43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2575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60054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7616CA0-919D-4A49-9C8A-62FDFB3A5183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561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20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B929A-AA05-4BB8-BC4F-9D437C14D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39773"/>
            <a:ext cx="12192001" cy="4090219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OBSERVATION</a:t>
            </a:r>
            <a:endParaRPr lang="sk-SK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F09C-2DEF-4E3E-9599-C97C964AD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40827"/>
            <a:ext cx="9070848" cy="779996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/>
              <a:t>Martina Hrušková</a:t>
            </a:r>
          </a:p>
          <a:p>
            <a:pPr algn="r"/>
            <a:r>
              <a:rPr lang="en-US" dirty="0"/>
              <a:t>FSV PVP 1. </a:t>
            </a:r>
            <a:r>
              <a:rPr lang="en-US" dirty="0" err="1"/>
              <a:t>ročník</a:t>
            </a:r>
            <a:endParaRPr lang="en-US" dirty="0"/>
          </a:p>
          <a:p>
            <a:pPr algn="r"/>
            <a:r>
              <a:rPr lang="en-US" dirty="0" err="1"/>
              <a:t>Úvod</a:t>
            </a:r>
            <a:r>
              <a:rPr lang="en-US" dirty="0"/>
              <a:t> do </a:t>
            </a:r>
            <a:r>
              <a:rPr lang="en-US" dirty="0" err="1"/>
              <a:t>kvalitatívneho</a:t>
            </a:r>
            <a:r>
              <a:rPr lang="en-US" dirty="0"/>
              <a:t> </a:t>
            </a:r>
            <a:r>
              <a:rPr lang="en-US" dirty="0" err="1"/>
              <a:t>výskumu</a:t>
            </a:r>
            <a:endParaRPr lang="sk-SK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7F8C8D-7FCB-470B-BAB9-6328A566E9F9}"/>
              </a:ext>
            </a:extLst>
          </p:cNvPr>
          <p:cNvSpPr txBox="1"/>
          <p:nvPr/>
        </p:nvSpPr>
        <p:spPr>
          <a:xfrm>
            <a:off x="1559052" y="4448997"/>
            <a:ext cx="4955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SILVERMAN, David. </a:t>
            </a:r>
            <a:r>
              <a:rPr lang="sk-SK" dirty="0" err="1"/>
              <a:t>Doing</a:t>
            </a:r>
            <a:r>
              <a:rPr lang="sk-SK" dirty="0"/>
              <a:t> </a:t>
            </a:r>
            <a:r>
              <a:rPr lang="sk-SK" dirty="0" err="1"/>
              <a:t>qualitative</a:t>
            </a:r>
            <a:r>
              <a:rPr lang="sk-SK" dirty="0"/>
              <a:t> </a:t>
            </a:r>
            <a:r>
              <a:rPr lang="sk-SK" dirty="0" err="1"/>
              <a:t>research</a:t>
            </a:r>
            <a:r>
              <a:rPr lang="sk-SK" dirty="0"/>
              <a:t>. 3E. Los Angeles: </a:t>
            </a:r>
            <a:r>
              <a:rPr lang="sk-SK" dirty="0" err="1"/>
              <a:t>Sage</a:t>
            </a:r>
            <a:r>
              <a:rPr lang="sk-SK" dirty="0"/>
              <a:t>, 2013. ISBN 978-1-4462-6015-9. Kap. 3. </a:t>
            </a:r>
            <a:r>
              <a:rPr lang="sk-SK" dirty="0" err="1"/>
              <a:t>Observation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6314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27761-A5F9-40F2-AD51-1E3367672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384798">
            <a:off x="1563623" y="2094309"/>
            <a:ext cx="9070848" cy="875033"/>
          </a:xfrm>
        </p:spPr>
        <p:txBody>
          <a:bodyPr/>
          <a:lstStyle/>
          <a:p>
            <a:r>
              <a:rPr lang="en-US" sz="4400" dirty="0" err="1"/>
              <a:t>Téma</a:t>
            </a:r>
            <a:endParaRPr lang="sk-SK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8F1C0-8262-4967-BD35-CC6D3E540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166152">
            <a:off x="1560576" y="3185652"/>
            <a:ext cx="9070848" cy="2081430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en-US" sz="1800" dirty="0" err="1"/>
              <a:t>Pozorovanie</a:t>
            </a:r>
            <a:r>
              <a:rPr lang="en-US" sz="1800"/>
              <a:t> ako</a:t>
            </a:r>
            <a:r>
              <a:rPr lang="en-US" sz="1800" dirty="0"/>
              <a:t> </a:t>
            </a:r>
            <a:r>
              <a:rPr lang="en-US" sz="1800" dirty="0" err="1"/>
              <a:t>metóda</a:t>
            </a:r>
            <a:r>
              <a:rPr lang="en-US" sz="1800" dirty="0"/>
              <a:t> </a:t>
            </a:r>
            <a:r>
              <a:rPr lang="en-US" sz="1800" dirty="0" err="1"/>
              <a:t>zberu</a:t>
            </a:r>
            <a:r>
              <a:rPr lang="en-US" sz="1800" dirty="0"/>
              <a:t> </a:t>
            </a:r>
            <a:r>
              <a:rPr lang="en-US" sz="1800" dirty="0" err="1"/>
              <a:t>dát</a:t>
            </a: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 err="1"/>
              <a:t>Pôvod</a:t>
            </a: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 err="1"/>
              <a:t>Postupy</a:t>
            </a:r>
            <a:r>
              <a:rPr lang="en-US" sz="1800" dirty="0"/>
              <a:t> </a:t>
            </a:r>
            <a:r>
              <a:rPr lang="en-US" sz="1800" dirty="0" err="1"/>
              <a:t>pri</a:t>
            </a:r>
            <a:r>
              <a:rPr lang="en-US" sz="1800" dirty="0"/>
              <a:t> </a:t>
            </a:r>
            <a:r>
              <a:rPr lang="en-US" sz="1800" dirty="0" err="1"/>
              <a:t>pozorovaní</a:t>
            </a: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/>
              <a:t>2 </a:t>
            </a:r>
            <a:r>
              <a:rPr lang="en-US" sz="1800" dirty="0" err="1"/>
              <a:t>rozdielne</a:t>
            </a:r>
            <a:r>
              <a:rPr lang="en-US" sz="1800" dirty="0"/>
              <a:t> </a:t>
            </a:r>
            <a:r>
              <a:rPr lang="en-US" sz="1800" dirty="0" err="1"/>
              <a:t>prístupy</a:t>
            </a:r>
            <a:r>
              <a:rPr lang="en-US" sz="1800" dirty="0"/>
              <a:t> k </a:t>
            </a:r>
            <a:r>
              <a:rPr lang="en-US" sz="1800" dirty="0" err="1"/>
              <a:t>vykonávaniu</a:t>
            </a:r>
            <a:r>
              <a:rPr lang="en-US" sz="1800" dirty="0"/>
              <a:t> </a:t>
            </a:r>
            <a:r>
              <a:rPr lang="en-US" sz="1800" dirty="0" err="1"/>
              <a:t>pozorovania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81549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F297B-EE04-4BEA-A9DA-2111A6FB3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089" y="642594"/>
            <a:ext cx="10795821" cy="1953122"/>
          </a:xfrm>
        </p:spPr>
        <p:txBody>
          <a:bodyPr>
            <a:normAutofit/>
          </a:bodyPr>
          <a:lstStyle/>
          <a:p>
            <a:r>
              <a:rPr lang="sk-SK" sz="4400" dirty="0"/>
              <a:t>Pôvod metódy pozorovania v kvalitatívnom výskume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12348-7CC1-41E0-BF4F-C480A87E9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089" y="2507226"/>
            <a:ext cx="9596285" cy="33449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400" b="1" dirty="0"/>
              <a:t>Antropológia</a:t>
            </a:r>
            <a:r>
              <a:rPr lang="sk-SK" sz="2400" dirty="0"/>
              <a:t> – ak chceme porozumieť skupine ľudí, je potrebné ju pozorovať počas dlhšieho časového obdobia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V sociologickej prax</a:t>
            </a:r>
            <a:r>
              <a:rPr lang="en-US" sz="2400" dirty="0" err="1"/>
              <a:t>i</a:t>
            </a:r>
            <a:r>
              <a:rPr lang="sk-SK" sz="2400" dirty="0"/>
              <a:t> sa využíva ako metóda zberu dát od </a:t>
            </a:r>
            <a:r>
              <a:rPr lang="sk-SK" sz="2400" i="1" u="sng" dirty="0"/>
              <a:t>20. rokov 20. storočia</a:t>
            </a:r>
          </a:p>
          <a:p>
            <a:endParaRPr lang="sk-SK" sz="2000" i="1" u="sng" dirty="0"/>
          </a:p>
        </p:txBody>
      </p:sp>
    </p:spTree>
    <p:extLst>
      <p:ext uri="{BB962C8B-B14F-4D97-AF65-F5344CB8AC3E}">
        <p14:creationId xmlns:p14="http://schemas.microsoft.com/office/powerpoint/2010/main" val="161092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84D7A-900A-4345-9149-948334EC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Rodové ovplyvnenie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680D5-97CC-446C-B67D-3028D599B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8578645" cy="37490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400" dirty="0"/>
              <a:t>Výsledky pozorovania sú do určitej miery ovplyvňované osobou pozorovateľa – </a:t>
            </a:r>
            <a:r>
              <a:rPr lang="sk-SK" sz="2400" b="1" dirty="0"/>
              <a:t>príklad nudistickej pláže 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Rôzne skupiny sú rôzne ochotné zverovať sa mužom a ženám. Znevýhodnené sú však väčšinou výskumníčky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Nie je vhodné všetko zhadzovať na pohlavie, avšak treba ho brať do úvahy</a:t>
            </a:r>
          </a:p>
        </p:txBody>
      </p:sp>
    </p:spTree>
    <p:extLst>
      <p:ext uri="{BB962C8B-B14F-4D97-AF65-F5344CB8AC3E}">
        <p14:creationId xmlns:p14="http://schemas.microsoft.com/office/powerpoint/2010/main" val="13967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CB28F0-BA1C-46C3-B1BE-2AA345A6E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Organizácia pozorovania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00D3E-4EA4-4860-B08A-E21D5F2DD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/>
              <a:t>Začiatok výskumu </a:t>
            </a:r>
            <a:br>
              <a:rPr lang="sk-SK" sz="2000" dirty="0"/>
            </a:br>
            <a:r>
              <a:rPr lang="sk-SK" sz="2000" dirty="0"/>
              <a:t>– vyvarovať sa </a:t>
            </a:r>
            <a:r>
              <a:rPr lang="sk-SK" sz="2000" dirty="0" err="1"/>
              <a:t>operacionálnym</a:t>
            </a:r>
            <a:r>
              <a:rPr lang="sk-SK" sz="2000" dirty="0"/>
              <a:t> definíciám bez perspektívy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/>
              <a:t>Zapisovanie pozorovaní </a:t>
            </a:r>
            <a:br>
              <a:rPr lang="sk-SK" sz="2000" dirty="0"/>
            </a:br>
            <a:r>
              <a:rPr lang="sk-SK" sz="2000" dirty="0"/>
              <a:t>– snažíme sa zbaviť všetkého nepotrebného</a:t>
            </a:r>
            <a:br>
              <a:rPr lang="sk-SK" sz="2000" dirty="0"/>
            </a:br>
            <a:r>
              <a:rPr lang="sk-SK" sz="2000" dirty="0"/>
              <a:t>- nutný je prehľadný systém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/>
              <a:t>Vidieť tak ako počuť</a:t>
            </a:r>
            <a:br>
              <a:rPr lang="sk-SK" sz="2000" dirty="0"/>
            </a:br>
            <a:r>
              <a:rPr lang="sk-SK" sz="2000" dirty="0"/>
              <a:t>- je dôležité vnímať a sledovať okolie a jeho neverbálne prvky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261551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CB28F0-BA1C-46C3-B1BE-2AA345A6E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Organizácia</a:t>
            </a:r>
            <a:r>
              <a:rPr lang="en-US" dirty="0"/>
              <a:t> </a:t>
            </a:r>
            <a:r>
              <a:rPr lang="en-US" dirty="0" err="1"/>
              <a:t>pozorovania</a:t>
            </a:r>
            <a:endParaRPr lang="sk-S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00D3E-4EA4-4860-B08A-E21D5F2DD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 err="1"/>
              <a:t>Testovanie</a:t>
            </a:r>
            <a:r>
              <a:rPr lang="en-US" sz="2400" b="1" dirty="0"/>
              <a:t> </a:t>
            </a:r>
            <a:r>
              <a:rPr lang="en-US" sz="2400" b="1" dirty="0" err="1"/>
              <a:t>hypotéz</a:t>
            </a:r>
            <a:br>
              <a:rPr lang="en-US" sz="2400" dirty="0"/>
            </a:br>
            <a:r>
              <a:rPr lang="en-US" sz="2400" dirty="0"/>
              <a:t>- </a:t>
            </a:r>
            <a:r>
              <a:rPr lang="en-US" sz="2400" dirty="0" err="1"/>
              <a:t>výskum</a:t>
            </a:r>
            <a:r>
              <a:rPr lang="en-US" sz="2400" dirty="0"/>
              <a:t> by mal </a:t>
            </a:r>
            <a:r>
              <a:rPr lang="en-US" sz="2400" dirty="0" err="1"/>
              <a:t>byť</a:t>
            </a:r>
            <a:r>
              <a:rPr lang="en-US" sz="2400" dirty="0"/>
              <a:t> </a:t>
            </a:r>
            <a:r>
              <a:rPr lang="en-US" sz="2400" i="1" dirty="0" err="1"/>
              <a:t>originálny</a:t>
            </a:r>
            <a:r>
              <a:rPr lang="en-US" sz="2400" dirty="0"/>
              <a:t> a </a:t>
            </a:r>
            <a:r>
              <a:rPr lang="en-US" sz="2400" dirty="0" err="1"/>
              <a:t>zároveň</a:t>
            </a:r>
            <a:r>
              <a:rPr lang="en-US" sz="2400" dirty="0"/>
              <a:t> </a:t>
            </a:r>
            <a:r>
              <a:rPr lang="en-US" sz="2400" i="1" dirty="0" err="1"/>
              <a:t>validný</a:t>
            </a:r>
            <a:br>
              <a:rPr lang="en-US" sz="2400" i="1" dirty="0"/>
            </a:br>
            <a:r>
              <a:rPr lang="en-US" sz="2400" i="1" dirty="0"/>
              <a:t>- </a:t>
            </a:r>
            <a:r>
              <a:rPr lang="en-US" sz="2400" dirty="0" err="1"/>
              <a:t>odpozorované</a:t>
            </a:r>
            <a:r>
              <a:rPr lang="en-US" sz="2400" dirty="0"/>
              <a:t> </a:t>
            </a:r>
            <a:r>
              <a:rPr lang="en-US" sz="2400" dirty="0" err="1"/>
              <a:t>výsledky</a:t>
            </a:r>
            <a:r>
              <a:rPr lang="en-US" sz="2400" dirty="0"/>
              <a:t> </a:t>
            </a:r>
            <a:r>
              <a:rPr lang="en-US" sz="2400" dirty="0" err="1"/>
              <a:t>chcem</a:t>
            </a:r>
            <a:r>
              <a:rPr lang="en-US" sz="2400" dirty="0"/>
              <a:t> </a:t>
            </a:r>
            <a:r>
              <a:rPr lang="en-US" sz="2400" dirty="0" err="1"/>
              <a:t>bezprostredne</a:t>
            </a:r>
            <a:r>
              <a:rPr lang="en-US" sz="2400" dirty="0"/>
              <a:t> </a:t>
            </a:r>
            <a:r>
              <a:rPr lang="en-US" sz="2400" dirty="0" err="1"/>
              <a:t>otestovať</a:t>
            </a:r>
            <a:endParaRPr lang="en-US" sz="2400" i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 err="1"/>
              <a:t>Tvorenie</a:t>
            </a:r>
            <a:r>
              <a:rPr lang="en-US" sz="2400" b="1" dirty="0"/>
              <a:t> </a:t>
            </a:r>
            <a:r>
              <a:rPr lang="en-US" sz="2400" b="1" dirty="0" err="1"/>
              <a:t>širších</a:t>
            </a:r>
            <a:r>
              <a:rPr lang="en-US" sz="2400" b="1" dirty="0"/>
              <a:t> </a:t>
            </a:r>
            <a:r>
              <a:rPr lang="en-US" sz="2400" b="1" dirty="0" err="1"/>
              <a:t>prepojení</a:t>
            </a:r>
            <a:br>
              <a:rPr lang="en-US" sz="2400" dirty="0"/>
            </a:br>
            <a:r>
              <a:rPr lang="en-US" sz="2400" dirty="0"/>
              <a:t>- </a:t>
            </a:r>
            <a:r>
              <a:rPr lang="en-US" sz="2400" dirty="0" err="1"/>
              <a:t>potrebné</a:t>
            </a:r>
            <a:r>
              <a:rPr lang="en-US" sz="2400" dirty="0"/>
              <a:t> </a:t>
            </a:r>
            <a:r>
              <a:rPr lang="en-US" sz="2400" dirty="0" err="1"/>
              <a:t>spájať</a:t>
            </a:r>
            <a:r>
              <a:rPr lang="en-US" sz="2400" dirty="0"/>
              <a:t> </a:t>
            </a:r>
            <a:r>
              <a:rPr lang="en-US" sz="2400" dirty="0" err="1"/>
              <a:t>naše</a:t>
            </a:r>
            <a:r>
              <a:rPr lang="en-US" sz="2400" dirty="0"/>
              <a:t> </a:t>
            </a:r>
            <a:r>
              <a:rPr lang="en-US" sz="2400" dirty="0" err="1"/>
              <a:t>pozorovania</a:t>
            </a:r>
            <a:r>
              <a:rPr lang="en-US" sz="2400" dirty="0"/>
              <a:t> s </a:t>
            </a:r>
            <a:r>
              <a:rPr lang="en-US" sz="2400" dirty="0" err="1"/>
              <a:t>téoriou</a:t>
            </a:r>
            <a:r>
              <a:rPr lang="en-US" sz="24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9285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C7839-69C4-49C9-AED1-0833C430D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Teorizovanie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pozorovaní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BB258-4D0E-4A8E-B400-5C5DB3FA9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17290"/>
            <a:ext cx="10058400" cy="42981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000" i="1" u="sng" dirty="0"/>
              <a:t>Interakcionizmus</a:t>
            </a:r>
            <a:br>
              <a:rPr lang="en-US" sz="2000" dirty="0"/>
            </a:br>
            <a:r>
              <a:rPr lang="en-US" sz="2000" dirty="0" err="1"/>
              <a:t>Princíp</a:t>
            </a:r>
            <a:r>
              <a:rPr lang="en-US" sz="2000" dirty="0"/>
              <a:t>: </a:t>
            </a:r>
            <a:r>
              <a:rPr lang="en-US" sz="2000" dirty="0" err="1"/>
              <a:t>vznik</a:t>
            </a:r>
            <a:r>
              <a:rPr lang="sk-SK" sz="2000" dirty="0"/>
              <a:t> a zmena symbolických </a:t>
            </a:r>
            <a:r>
              <a:rPr lang="en-US" sz="2000" dirty="0" err="1"/>
              <a:t>postupností</a:t>
            </a:r>
            <a:r>
              <a:rPr lang="sk-SK" sz="2000" dirty="0"/>
              <a:t> prostredníctvom spoločenských interakcií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sk-SK" sz="2000" i="1" u="sng" dirty="0" err="1"/>
              <a:t>Etnometodologická</a:t>
            </a:r>
            <a:r>
              <a:rPr lang="sk-SK" sz="2000" i="1" u="sng" dirty="0"/>
              <a:t> etnografia</a:t>
            </a:r>
            <a:br>
              <a:rPr lang="en-US" sz="2000" dirty="0"/>
            </a:br>
            <a:r>
              <a:rPr lang="en-US" sz="2000" dirty="0" err="1"/>
              <a:t>Princíp</a:t>
            </a:r>
            <a:r>
              <a:rPr lang="en-US" sz="2000" dirty="0"/>
              <a:t>: </a:t>
            </a:r>
            <a:r>
              <a:rPr lang="en-US" sz="2000" dirty="0" err="1"/>
              <a:t>sústredí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pozorovateľné</a:t>
            </a:r>
            <a:r>
              <a:rPr lang="en-US" sz="2000" dirty="0"/>
              <a:t> </a:t>
            </a:r>
            <a:r>
              <a:rPr lang="en-US" sz="2000" dirty="0" err="1"/>
              <a:t>detaily</a:t>
            </a:r>
            <a:r>
              <a:rPr lang="en-US" sz="2000" dirty="0"/>
              <a:t>, </a:t>
            </a:r>
            <a:r>
              <a:rPr lang="en-US" sz="2000" dirty="0" err="1"/>
              <a:t>stavia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vede</a:t>
            </a:r>
            <a:r>
              <a:rPr lang="en-US" sz="2000" dirty="0"/>
              <a:t>, </a:t>
            </a:r>
            <a:r>
              <a:rPr lang="en-US" sz="2000" dirty="0" err="1"/>
              <a:t>snaží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čo</a:t>
            </a:r>
            <a:r>
              <a:rPr lang="en-US" sz="2000" dirty="0"/>
              <a:t> </a:t>
            </a:r>
            <a:r>
              <a:rPr lang="en-US" sz="2000" dirty="0" err="1"/>
              <a:t>najdôveryhodnejšie</a:t>
            </a:r>
            <a:r>
              <a:rPr lang="en-US" sz="2000" dirty="0"/>
              <a:t> </a:t>
            </a:r>
            <a:r>
              <a:rPr lang="en-US" sz="2000" dirty="0" err="1"/>
              <a:t>sprostredkovať</a:t>
            </a:r>
            <a:r>
              <a:rPr lang="en-US" sz="2000" dirty="0"/>
              <a:t> </a:t>
            </a:r>
            <a:r>
              <a:rPr lang="en-US" sz="2000" dirty="0" err="1"/>
              <a:t>svoje</a:t>
            </a:r>
            <a:r>
              <a:rPr lang="en-US" sz="2000" dirty="0"/>
              <a:t> </a:t>
            </a:r>
            <a:r>
              <a:rPr lang="en-US" sz="2000" dirty="0" err="1"/>
              <a:t>pozorovania</a:t>
            </a:r>
            <a:r>
              <a:rPr lang="en-US" sz="2000" dirty="0"/>
              <a:t> </a:t>
            </a:r>
            <a:r>
              <a:rPr lang="en-US" sz="2000" dirty="0" err="1"/>
              <a:t>čitateľovi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537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7427C-F0CD-4DBA-ABC1-F963D29E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779" y="2175938"/>
            <a:ext cx="5466442" cy="994964"/>
          </a:xfrm>
        </p:spPr>
        <p:txBody>
          <a:bodyPr/>
          <a:lstStyle/>
          <a:p>
            <a:r>
              <a:rPr lang="en-US" sz="6000" dirty="0" err="1"/>
              <a:t>Zdroj</a:t>
            </a:r>
            <a:endParaRPr lang="sk-SK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9F099-56A1-4C34-9105-423444E19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0576" y="3510116"/>
            <a:ext cx="9070848" cy="1806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SILVERMAN, David. </a:t>
            </a:r>
            <a:r>
              <a:rPr lang="en-US" sz="2400" dirty="0"/>
              <a:t>Chapter 3: Observation. SILVERMAN, David. </a:t>
            </a:r>
            <a:r>
              <a:rPr lang="sk-SK" sz="2400" i="1" dirty="0" err="1"/>
              <a:t>Doing</a:t>
            </a:r>
            <a:r>
              <a:rPr lang="sk-SK" sz="2400" i="1" dirty="0"/>
              <a:t> </a:t>
            </a:r>
            <a:r>
              <a:rPr lang="sk-SK" sz="2400" i="1" dirty="0" err="1"/>
              <a:t>qualitative</a:t>
            </a:r>
            <a:r>
              <a:rPr lang="sk-SK" sz="2400" i="1" dirty="0"/>
              <a:t> </a:t>
            </a:r>
            <a:r>
              <a:rPr lang="sk-SK" sz="2400" i="1" dirty="0" err="1"/>
              <a:t>research</a:t>
            </a:r>
            <a:r>
              <a:rPr lang="sk-SK" sz="2400" dirty="0"/>
              <a:t>. 3E. Los Angeles: </a:t>
            </a:r>
            <a:r>
              <a:rPr lang="sk-SK" sz="2400" dirty="0" err="1"/>
              <a:t>Sage</a:t>
            </a:r>
            <a:r>
              <a:rPr lang="sk-SK" sz="2400" dirty="0"/>
              <a:t>, 2013</a:t>
            </a:r>
            <a:r>
              <a:rPr lang="en-US" sz="2400" dirty="0"/>
              <a:t>, s. 31-57.</a:t>
            </a:r>
            <a:r>
              <a:rPr lang="sk-SK" sz="2400" dirty="0"/>
              <a:t> ISBN 978-1-4462-6015-9. </a:t>
            </a:r>
          </a:p>
        </p:txBody>
      </p:sp>
    </p:spTree>
    <p:extLst>
      <p:ext uri="{BB962C8B-B14F-4D97-AF65-F5344CB8AC3E}">
        <p14:creationId xmlns:p14="http://schemas.microsoft.com/office/powerpoint/2010/main" val="4245546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175</TotalTime>
  <Words>183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Garamond</vt:lpstr>
      <vt:lpstr>Wingdings</vt:lpstr>
      <vt:lpstr>Savon</vt:lpstr>
      <vt:lpstr>OBSERVATION</vt:lpstr>
      <vt:lpstr>Téma</vt:lpstr>
      <vt:lpstr>Pôvod metódy pozorovania v kvalitatívnom výskume</vt:lpstr>
      <vt:lpstr>Rodové ovplyvnenie</vt:lpstr>
      <vt:lpstr>Organizácia pozorovania</vt:lpstr>
      <vt:lpstr>Organizácia pozorovania</vt:lpstr>
      <vt:lpstr>Teorizovanie pri pozorovaní</vt:lpstr>
      <vt:lpstr>Zdroj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</dc:title>
  <dc:creator>Martina Hruskova</dc:creator>
  <cp:lastModifiedBy>Martina Hruskova</cp:lastModifiedBy>
  <cp:revision>13</cp:revision>
  <dcterms:created xsi:type="dcterms:W3CDTF">2018-03-25T18:46:42Z</dcterms:created>
  <dcterms:modified xsi:type="dcterms:W3CDTF">2018-03-27T21:31:51Z</dcterms:modified>
</cp:coreProperties>
</file>