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323" r:id="rId10"/>
    <p:sldId id="261" r:id="rId11"/>
    <p:sldId id="324" r:id="rId12"/>
    <p:sldId id="308" r:id="rId13"/>
    <p:sldId id="325" r:id="rId14"/>
    <p:sldId id="32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96B99A-BB24-4DE0-AA2B-51F714452901}" v="8" dt="2022-07-20T10:33:11.3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FB96B99A-BB24-4DE0-AA2B-51F714452901}"/>
    <pc:docChg chg="undo custSel addSld modSld">
      <pc:chgData name="Jarolímková, Adéla" userId="999f5e52-b3b5-4322-ac6a-365c09c88039" providerId="ADAL" clId="{FB96B99A-BB24-4DE0-AA2B-51F714452901}" dt="2022-07-20T10:37:58.042" v="1353" actId="313"/>
      <pc:docMkLst>
        <pc:docMk/>
      </pc:docMkLst>
      <pc:sldChg chg="modSp new mod">
        <pc:chgData name="Jarolímková, Adéla" userId="999f5e52-b3b5-4322-ac6a-365c09c88039" providerId="ADAL" clId="{FB96B99A-BB24-4DE0-AA2B-51F714452901}" dt="2022-07-20T07:20:05.305" v="289" actId="20577"/>
        <pc:sldMkLst>
          <pc:docMk/>
          <pc:sldMk cId="1783855412" sldId="259"/>
        </pc:sldMkLst>
        <pc:spChg chg="mod">
          <ac:chgData name="Jarolímková, Adéla" userId="999f5e52-b3b5-4322-ac6a-365c09c88039" providerId="ADAL" clId="{FB96B99A-BB24-4DE0-AA2B-51F714452901}" dt="2022-07-20T07:16:58.423" v="29" actId="20577"/>
          <ac:spMkLst>
            <pc:docMk/>
            <pc:sldMk cId="1783855412" sldId="259"/>
            <ac:spMk id="2" creationId="{EE5068F2-E6AE-51CE-C4C1-98F037E8B4FC}"/>
          </ac:spMkLst>
        </pc:spChg>
        <pc:spChg chg="mod">
          <ac:chgData name="Jarolímková, Adéla" userId="999f5e52-b3b5-4322-ac6a-365c09c88039" providerId="ADAL" clId="{FB96B99A-BB24-4DE0-AA2B-51F714452901}" dt="2022-07-20T07:20:05.305" v="289" actId="20577"/>
          <ac:spMkLst>
            <pc:docMk/>
            <pc:sldMk cId="1783855412" sldId="259"/>
            <ac:spMk id="3" creationId="{B02ADACD-F3FF-CA21-8696-ACB9C0998969}"/>
          </ac:spMkLst>
        </pc:spChg>
      </pc:sldChg>
      <pc:sldChg chg="modSp new mod">
        <pc:chgData name="Jarolímková, Adéla" userId="999f5e52-b3b5-4322-ac6a-365c09c88039" providerId="ADAL" clId="{FB96B99A-BB24-4DE0-AA2B-51F714452901}" dt="2022-07-20T07:30:01.509" v="594" actId="20577"/>
        <pc:sldMkLst>
          <pc:docMk/>
          <pc:sldMk cId="994496203" sldId="260"/>
        </pc:sldMkLst>
        <pc:spChg chg="mod">
          <ac:chgData name="Jarolímková, Adéla" userId="999f5e52-b3b5-4322-ac6a-365c09c88039" providerId="ADAL" clId="{FB96B99A-BB24-4DE0-AA2B-51F714452901}" dt="2022-07-20T07:21:03.839" v="336" actId="20577"/>
          <ac:spMkLst>
            <pc:docMk/>
            <pc:sldMk cId="994496203" sldId="260"/>
            <ac:spMk id="2" creationId="{A2190EC5-7B4D-196E-2CC1-C489E90862FA}"/>
          </ac:spMkLst>
        </pc:spChg>
        <pc:spChg chg="mod">
          <ac:chgData name="Jarolímková, Adéla" userId="999f5e52-b3b5-4322-ac6a-365c09c88039" providerId="ADAL" clId="{FB96B99A-BB24-4DE0-AA2B-51F714452901}" dt="2022-07-20T07:30:01.509" v="594" actId="20577"/>
          <ac:spMkLst>
            <pc:docMk/>
            <pc:sldMk cId="994496203" sldId="260"/>
            <ac:spMk id="3" creationId="{BFD0A82A-06B7-35FA-CFA0-8B8021027707}"/>
          </ac:spMkLst>
        </pc:spChg>
      </pc:sldChg>
      <pc:sldChg chg="addSp delSp modSp new mod">
        <pc:chgData name="Jarolímková, Adéla" userId="999f5e52-b3b5-4322-ac6a-365c09c88039" providerId="ADAL" clId="{FB96B99A-BB24-4DE0-AA2B-51F714452901}" dt="2022-07-20T07:35:02.158" v="760" actId="20577"/>
        <pc:sldMkLst>
          <pc:docMk/>
          <pc:sldMk cId="1341363236" sldId="261"/>
        </pc:sldMkLst>
        <pc:spChg chg="mod">
          <ac:chgData name="Jarolímková, Adéla" userId="999f5e52-b3b5-4322-ac6a-365c09c88039" providerId="ADAL" clId="{FB96B99A-BB24-4DE0-AA2B-51F714452901}" dt="2022-07-20T07:32:23.342" v="652" actId="20577"/>
          <ac:spMkLst>
            <pc:docMk/>
            <pc:sldMk cId="1341363236" sldId="261"/>
            <ac:spMk id="2" creationId="{99EA3626-9AF6-E409-2F09-67818802DB45}"/>
          </ac:spMkLst>
        </pc:spChg>
        <pc:spChg chg="mod">
          <ac:chgData name="Jarolímková, Adéla" userId="999f5e52-b3b5-4322-ac6a-365c09c88039" providerId="ADAL" clId="{FB96B99A-BB24-4DE0-AA2B-51F714452901}" dt="2022-07-20T07:35:02.158" v="760" actId="20577"/>
          <ac:spMkLst>
            <pc:docMk/>
            <pc:sldMk cId="1341363236" sldId="261"/>
            <ac:spMk id="3" creationId="{2708E044-90A5-DB5F-C068-698D61A09AD2}"/>
          </ac:spMkLst>
        </pc:spChg>
        <pc:spChg chg="add del">
          <ac:chgData name="Jarolímková, Adéla" userId="999f5e52-b3b5-4322-ac6a-365c09c88039" providerId="ADAL" clId="{FB96B99A-BB24-4DE0-AA2B-51F714452901}" dt="2022-07-20T07:31:00.590" v="597" actId="22"/>
          <ac:spMkLst>
            <pc:docMk/>
            <pc:sldMk cId="1341363236" sldId="261"/>
            <ac:spMk id="5" creationId="{FAC576DD-2A3F-01B6-5C5C-08C8B7FE92D7}"/>
          </ac:spMkLst>
        </pc:spChg>
      </pc:sldChg>
      <pc:sldChg chg="modSp add mod">
        <pc:chgData name="Jarolímková, Adéla" userId="999f5e52-b3b5-4322-ac6a-365c09c88039" providerId="ADAL" clId="{FB96B99A-BB24-4DE0-AA2B-51F714452901}" dt="2022-07-20T07:48:22.367" v="788" actId="27636"/>
        <pc:sldMkLst>
          <pc:docMk/>
          <pc:sldMk cId="3459747844" sldId="308"/>
        </pc:sldMkLst>
        <pc:spChg chg="mod">
          <ac:chgData name="Jarolímková, Adéla" userId="999f5e52-b3b5-4322-ac6a-365c09c88039" providerId="ADAL" clId="{FB96B99A-BB24-4DE0-AA2B-51F714452901}" dt="2022-07-20T07:48:22.367" v="788" actId="27636"/>
          <ac:spMkLst>
            <pc:docMk/>
            <pc:sldMk cId="3459747844" sldId="308"/>
            <ac:spMk id="3" creationId="{00000000-0000-0000-0000-000000000000}"/>
          </ac:spMkLst>
        </pc:spChg>
      </pc:sldChg>
      <pc:sldChg chg="modSp add mod">
        <pc:chgData name="Jarolímková, Adéla" userId="999f5e52-b3b5-4322-ac6a-365c09c88039" providerId="ADAL" clId="{FB96B99A-BB24-4DE0-AA2B-51F714452901}" dt="2022-07-20T07:31:46.961" v="630" actId="27636"/>
        <pc:sldMkLst>
          <pc:docMk/>
          <pc:sldMk cId="2321533899" sldId="323"/>
        </pc:sldMkLst>
        <pc:spChg chg="mod">
          <ac:chgData name="Jarolímková, Adéla" userId="999f5e52-b3b5-4322-ac6a-365c09c88039" providerId="ADAL" clId="{FB96B99A-BB24-4DE0-AA2B-51F714452901}" dt="2022-07-20T07:31:29.506" v="625" actId="6549"/>
          <ac:spMkLst>
            <pc:docMk/>
            <pc:sldMk cId="2321533899" sldId="323"/>
            <ac:spMk id="2" creationId="{549BCFB3-BF6C-4E35-9FD2-761B6107E198}"/>
          </ac:spMkLst>
        </pc:spChg>
        <pc:spChg chg="mod">
          <ac:chgData name="Jarolímková, Adéla" userId="999f5e52-b3b5-4322-ac6a-365c09c88039" providerId="ADAL" clId="{FB96B99A-BB24-4DE0-AA2B-51F714452901}" dt="2022-07-20T07:31:46.961" v="630" actId="27636"/>
          <ac:spMkLst>
            <pc:docMk/>
            <pc:sldMk cId="2321533899" sldId="323"/>
            <ac:spMk id="3" creationId="{108902AB-C24C-41A7-A240-08CC26E99F12}"/>
          </ac:spMkLst>
        </pc:spChg>
      </pc:sldChg>
      <pc:sldChg chg="addSp delSp modSp new mod">
        <pc:chgData name="Jarolímková, Adéla" userId="999f5e52-b3b5-4322-ac6a-365c09c88039" providerId="ADAL" clId="{FB96B99A-BB24-4DE0-AA2B-51F714452901}" dt="2022-07-20T07:48:14.601" v="786" actId="22"/>
        <pc:sldMkLst>
          <pc:docMk/>
          <pc:sldMk cId="2441473166" sldId="324"/>
        </pc:sldMkLst>
        <pc:spChg chg="mod">
          <ac:chgData name="Jarolímková, Adéla" userId="999f5e52-b3b5-4322-ac6a-365c09c88039" providerId="ADAL" clId="{FB96B99A-BB24-4DE0-AA2B-51F714452901}" dt="2022-07-20T07:36:51.105" v="762"/>
          <ac:spMkLst>
            <pc:docMk/>
            <pc:sldMk cId="2441473166" sldId="324"/>
            <ac:spMk id="2" creationId="{A0883861-0B2C-0971-BE72-555A38583EB3}"/>
          </ac:spMkLst>
        </pc:spChg>
        <pc:spChg chg="del">
          <ac:chgData name="Jarolímková, Adéla" userId="999f5e52-b3b5-4322-ac6a-365c09c88039" providerId="ADAL" clId="{FB96B99A-BB24-4DE0-AA2B-51F714452901}" dt="2022-07-20T07:37:11.899" v="763" actId="931"/>
          <ac:spMkLst>
            <pc:docMk/>
            <pc:sldMk cId="2441473166" sldId="324"/>
            <ac:spMk id="3" creationId="{FACC4F37-E73B-941B-843E-2F67E0D33F18}"/>
          </ac:spMkLst>
        </pc:spChg>
        <pc:spChg chg="add mod">
          <ac:chgData name="Jarolímková, Adéla" userId="999f5e52-b3b5-4322-ac6a-365c09c88039" providerId="ADAL" clId="{FB96B99A-BB24-4DE0-AA2B-51F714452901}" dt="2022-07-20T07:40:38.461" v="775" actId="1076"/>
          <ac:spMkLst>
            <pc:docMk/>
            <pc:sldMk cId="2441473166" sldId="324"/>
            <ac:spMk id="7" creationId="{DED01F40-5F67-652F-00BB-1B27CE7A92B1}"/>
          </ac:spMkLst>
        </pc:spChg>
        <pc:spChg chg="add del">
          <ac:chgData name="Jarolímková, Adéla" userId="999f5e52-b3b5-4322-ac6a-365c09c88039" providerId="ADAL" clId="{FB96B99A-BB24-4DE0-AA2B-51F714452901}" dt="2022-07-20T07:48:11.013" v="784" actId="22"/>
          <ac:spMkLst>
            <pc:docMk/>
            <pc:sldMk cId="2441473166" sldId="324"/>
            <ac:spMk id="11" creationId="{B01C30D5-5CF5-EB5D-581F-1D72FB0303D0}"/>
          </ac:spMkLst>
        </pc:spChg>
        <pc:spChg chg="add del">
          <ac:chgData name="Jarolímková, Adéla" userId="999f5e52-b3b5-4322-ac6a-365c09c88039" providerId="ADAL" clId="{FB96B99A-BB24-4DE0-AA2B-51F714452901}" dt="2022-07-20T07:48:14.601" v="786" actId="22"/>
          <ac:spMkLst>
            <pc:docMk/>
            <pc:sldMk cId="2441473166" sldId="324"/>
            <ac:spMk id="13" creationId="{A86E79AC-CD66-F953-7C82-CB7B19A223A7}"/>
          </ac:spMkLst>
        </pc:spChg>
        <pc:picChg chg="add mod">
          <ac:chgData name="Jarolímková, Adéla" userId="999f5e52-b3b5-4322-ac6a-365c09c88039" providerId="ADAL" clId="{FB96B99A-BB24-4DE0-AA2B-51F714452901}" dt="2022-07-20T07:41:28.644" v="782" actId="1076"/>
          <ac:picMkLst>
            <pc:docMk/>
            <pc:sldMk cId="2441473166" sldId="324"/>
            <ac:picMk id="5" creationId="{6D55D95E-C6F7-C915-FFB5-30F5B67D5556}"/>
          </ac:picMkLst>
        </pc:picChg>
        <pc:picChg chg="add mod">
          <ac:chgData name="Jarolímková, Adéla" userId="999f5e52-b3b5-4322-ac6a-365c09c88039" providerId="ADAL" clId="{FB96B99A-BB24-4DE0-AA2B-51F714452901}" dt="2022-07-20T07:41:24.620" v="781" actId="14100"/>
          <ac:picMkLst>
            <pc:docMk/>
            <pc:sldMk cId="2441473166" sldId="324"/>
            <ac:picMk id="9" creationId="{B2FB2768-1D3F-E980-A5F2-369C073EBC6E}"/>
          </ac:picMkLst>
        </pc:picChg>
      </pc:sldChg>
      <pc:sldChg chg="addSp modSp new mod">
        <pc:chgData name="Jarolímková, Adéla" userId="999f5e52-b3b5-4322-ac6a-365c09c88039" providerId="ADAL" clId="{FB96B99A-BB24-4DE0-AA2B-51F714452901}" dt="2022-07-20T10:33:15.152" v="970" actId="20577"/>
        <pc:sldMkLst>
          <pc:docMk/>
          <pc:sldMk cId="2588533961" sldId="325"/>
        </pc:sldMkLst>
        <pc:spChg chg="mod">
          <ac:chgData name="Jarolímková, Adéla" userId="999f5e52-b3b5-4322-ac6a-365c09c88039" providerId="ADAL" clId="{FB96B99A-BB24-4DE0-AA2B-51F714452901}" dt="2022-07-20T07:49:57.437" v="806" actId="20577"/>
          <ac:spMkLst>
            <pc:docMk/>
            <pc:sldMk cId="2588533961" sldId="325"/>
            <ac:spMk id="2" creationId="{B9DC0D70-90AF-DDCC-543C-1FEB23A07432}"/>
          </ac:spMkLst>
        </pc:spChg>
        <pc:spChg chg="mod">
          <ac:chgData name="Jarolímková, Adéla" userId="999f5e52-b3b5-4322-ac6a-365c09c88039" providerId="ADAL" clId="{FB96B99A-BB24-4DE0-AA2B-51F714452901}" dt="2022-07-20T07:53:50.959" v="955" actId="21"/>
          <ac:spMkLst>
            <pc:docMk/>
            <pc:sldMk cId="2588533961" sldId="325"/>
            <ac:spMk id="3" creationId="{EF32AD6C-4B32-432B-E655-057E5E2540EE}"/>
          </ac:spMkLst>
        </pc:spChg>
        <pc:spChg chg="add mod">
          <ac:chgData name="Jarolímková, Adéla" userId="999f5e52-b3b5-4322-ac6a-365c09c88039" providerId="ADAL" clId="{FB96B99A-BB24-4DE0-AA2B-51F714452901}" dt="2022-07-20T10:33:15.152" v="970" actId="20577"/>
          <ac:spMkLst>
            <pc:docMk/>
            <pc:sldMk cId="2588533961" sldId="325"/>
            <ac:spMk id="4" creationId="{62047E93-041B-05E3-3A9F-1F38D67F408C}"/>
          </ac:spMkLst>
        </pc:spChg>
      </pc:sldChg>
      <pc:sldChg chg="modSp new mod">
        <pc:chgData name="Jarolímková, Adéla" userId="999f5e52-b3b5-4322-ac6a-365c09c88039" providerId="ADAL" clId="{FB96B99A-BB24-4DE0-AA2B-51F714452901}" dt="2022-07-20T10:37:58.042" v="1353" actId="313"/>
        <pc:sldMkLst>
          <pc:docMk/>
          <pc:sldMk cId="3111185326" sldId="326"/>
        </pc:sldMkLst>
        <pc:spChg chg="mod">
          <ac:chgData name="Jarolímková, Adéla" userId="999f5e52-b3b5-4322-ac6a-365c09c88039" providerId="ADAL" clId="{FB96B99A-BB24-4DE0-AA2B-51F714452901}" dt="2022-07-20T10:34:04.078" v="978" actId="20577"/>
          <ac:spMkLst>
            <pc:docMk/>
            <pc:sldMk cId="3111185326" sldId="326"/>
            <ac:spMk id="2" creationId="{ECE80A35-0A7E-D7E4-1D8C-0595FC2BB24F}"/>
          </ac:spMkLst>
        </pc:spChg>
        <pc:spChg chg="mod">
          <ac:chgData name="Jarolímková, Adéla" userId="999f5e52-b3b5-4322-ac6a-365c09c88039" providerId="ADAL" clId="{FB96B99A-BB24-4DE0-AA2B-51F714452901}" dt="2022-07-20T10:37:58.042" v="1353" actId="313"/>
          <ac:spMkLst>
            <pc:docMk/>
            <pc:sldMk cId="3111185326" sldId="326"/>
            <ac:spMk id="3" creationId="{667BD5D7-7E36-6BA5-E5B0-4C2B0AB66A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988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73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0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44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402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9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71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46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0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34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01F80E5-92BF-4243-9EAF-E8A4DBE26B54}" type="datetimeFigureOut">
              <a:rPr lang="cs-CZ" smtClean="0"/>
              <a:t>22.07.2022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64AABF1-CE1A-4730-954A-1E598A01B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8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uk.vsb.cz/srovnani-citacnich-manazeru/" TargetMode="External"/><Relationship Id="rId2" Type="http://schemas.openxmlformats.org/officeDocument/2006/relationships/hyperlink" Target="https://clanky.rvp.cz/clanek/22900/ZAJIMAVE-NASTROJE-NA-PRACI-S-TEXTEM---CITACNI-MANAZERY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a.cvut.cz/seminare-a-vyuka/jak-psat/citacni-nastroje?start=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47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systémy pro pedagogy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Úvod, organizace předmětu, personální informační management</a:t>
            </a:r>
          </a:p>
        </p:txBody>
      </p:sp>
    </p:spTree>
    <p:extLst>
      <p:ext uri="{BB962C8B-B14F-4D97-AF65-F5344CB8AC3E}">
        <p14:creationId xmlns:p14="http://schemas.microsoft.com/office/powerpoint/2010/main" val="2100492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C0D70-90AF-DDCC-543C-1FEB23A07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manažery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2AD6C-4B32-432B-E655-057E5E254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Citace PRO – české, pro UK k dispozici</a:t>
            </a:r>
          </a:p>
          <a:p>
            <a:r>
              <a:rPr lang="cs-CZ" dirty="0" err="1"/>
              <a:t>Zotero</a:t>
            </a:r>
            <a:r>
              <a:rPr lang="cs-CZ" dirty="0"/>
              <a:t> - zdarma</a:t>
            </a:r>
          </a:p>
          <a:p>
            <a:r>
              <a:rPr lang="cs-CZ" dirty="0" err="1"/>
              <a:t>Mendeley</a:t>
            </a:r>
            <a:r>
              <a:rPr lang="cs-CZ" dirty="0"/>
              <a:t> – zdarma, možnost přihlášení přes UK</a:t>
            </a:r>
          </a:p>
          <a:p>
            <a:r>
              <a:rPr lang="cs-CZ" dirty="0" err="1"/>
              <a:t>EndNote</a:t>
            </a:r>
            <a:r>
              <a:rPr lang="cs-CZ" dirty="0"/>
              <a:t> Basic – placený, pro UK k dispozici</a:t>
            </a:r>
          </a:p>
          <a:p>
            <a:pPr marL="0" indent="0">
              <a:buNone/>
            </a:pPr>
            <a:endParaRPr lang="cs-CZ" sz="12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2047E93-041B-05E3-3A9F-1F38D67F408C}"/>
              </a:ext>
            </a:extLst>
          </p:cNvPr>
          <p:cNvSpPr txBox="1"/>
          <p:nvPr/>
        </p:nvSpPr>
        <p:spPr>
          <a:xfrm>
            <a:off x="654424" y="4814047"/>
            <a:ext cx="105424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ČERNÝ, Michal. Zajímavé nástroje na práci s textem – citační manažery. In: </a:t>
            </a:r>
            <a:r>
              <a:rPr lang="cs-CZ" sz="12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Metodický portál RVP.cz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Národní pedagogický institut ČR, 2021, 18.10.2021 [cit. 2022-07-20]. Dostupné z: 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  <a:hlinkClick r:id="rId2"/>
              </a:rPr>
              <a:t>https://clanky.rvp.cz/clanek/22900/ZAJIMAVE-NASTROJE-NA-PRACI-S-TEXTEM---CITACNI-MANAZERY.html</a:t>
            </a:r>
            <a:endParaRPr lang="cs-CZ" sz="12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endParaRPr lang="cs-CZ" sz="12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INSPEKTOR, Tomáš. Srovnání vybraných citačních manažerů pro uživatele VŠB-TUO. In: </a:t>
            </a:r>
            <a:r>
              <a:rPr lang="cs-CZ" sz="12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Blog Ústřední knihovny VŠB-TUO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Ostrava: Ústřední knihovna VŠB-TUO, 20.8.2018 [cit. 2022-07-20]. Dostupné z: 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  <a:hlinkClick r:id="rId3"/>
              </a:rPr>
              <a:t>https://bloguk.vsb.cz/srovnani-citacnich-manazeru/</a:t>
            </a:r>
            <a:endParaRPr lang="cs-CZ" sz="12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endParaRPr lang="cs-CZ" sz="1200" b="0" i="0" dirty="0">
              <a:solidFill>
                <a:srgbClr val="212529"/>
              </a:solidFill>
              <a:effectLst/>
              <a:latin typeface="Open Sans" panose="020B0606030504020204" pitchFamily="34" charset="0"/>
            </a:endParaRPr>
          </a:p>
          <a:p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MORYSKOVÁ, Michaela. Citační nástroje: Jak vybrat citační manažer. In: </a:t>
            </a:r>
            <a:r>
              <a:rPr lang="cs-CZ" sz="12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České vysoké učení technické: Ústřední knihovna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Praha: České vysoké učení technické: Ústřední knihovna, 2021, 13.12.2021 [cit. 2022-07-20]. Dostupné z: 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  <a:hlinkClick r:id="rId4"/>
              </a:rPr>
              <a:t>http://knihovna.cvut.cz/seminare-a-vyuka/jak-psat/citacni-nastroje?start=3</a:t>
            </a:r>
            <a:endParaRPr lang="cs-CZ" sz="1200" dirty="0">
              <a:solidFill>
                <a:srgbClr val="212529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53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80A35-0A7E-D7E4-1D8C-0595FC2B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BD5D7-7E36-6BA5-E5B0-4C2B0AB66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si některý z citačních manažerů, který budete využívat.</a:t>
            </a:r>
          </a:p>
          <a:p>
            <a:r>
              <a:rPr lang="cs-CZ" dirty="0"/>
              <a:t>Vytvořte si v něm profil nebo se přihlaste pomocí CAS, pokud to manažer umožňuje.</a:t>
            </a:r>
          </a:p>
          <a:p>
            <a:r>
              <a:rPr lang="cs-CZ" dirty="0"/>
              <a:t>Seznamte se se základním fungováním aplikace a uložte do ní záznam své oblíbené knihy</a:t>
            </a:r>
          </a:p>
          <a:p>
            <a:r>
              <a:rPr lang="cs-CZ" dirty="0"/>
              <a:t>Screenshot vašeho profilu s uloženou knihou vložte do </a:t>
            </a:r>
            <a:r>
              <a:rPr lang="cs-CZ" dirty="0" err="1"/>
              <a:t>Moodle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18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Elektronické studijní opory: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dl1.cuni.cz/course/view.php?id=4713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Exkurze </a:t>
            </a:r>
            <a:r>
              <a:rPr lang="cs-CZ" dirty="0" smtClean="0"/>
              <a:t>– Pedagogická knihovna</a:t>
            </a:r>
            <a:endParaRPr lang="cs-CZ" dirty="0"/>
          </a:p>
          <a:p>
            <a:r>
              <a:rPr lang="cs-CZ" dirty="0"/>
              <a:t>Splnění předmětu</a:t>
            </a:r>
          </a:p>
          <a:p>
            <a:pPr lvl="1"/>
            <a:r>
              <a:rPr lang="cs-CZ" dirty="0" smtClean="0"/>
              <a:t>(Docházka)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Splnění všech úkolů a cvičení</a:t>
            </a:r>
          </a:p>
          <a:p>
            <a:pPr lvl="1"/>
            <a:r>
              <a:rPr lang="cs-CZ" dirty="0"/>
              <a:t>Seminární práce </a:t>
            </a:r>
            <a:r>
              <a:rPr lang="cs-CZ" dirty="0" smtClean="0"/>
              <a:t>– rešerše - na </a:t>
            </a:r>
            <a:r>
              <a:rPr lang="cs-CZ" dirty="0"/>
              <a:t>vybrané téma</a:t>
            </a:r>
          </a:p>
        </p:txBody>
      </p:sp>
    </p:spTree>
    <p:extLst>
      <p:ext uri="{BB962C8B-B14F-4D97-AF65-F5344CB8AC3E}">
        <p14:creationId xmlns:p14="http://schemas.microsoft.com/office/powerpoint/2010/main" val="326548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Vazba na PAP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PAP = Proseminář akademické práce</a:t>
            </a:r>
          </a:p>
          <a:p>
            <a:pPr lvl="1"/>
            <a:r>
              <a:rPr lang="cs-CZ" dirty="0"/>
              <a:t>Povinná součást společného základu</a:t>
            </a:r>
          </a:p>
          <a:p>
            <a:pPr lvl="1"/>
            <a:r>
              <a:rPr lang="cs-CZ" dirty="0"/>
              <a:t>Teoretické základy + automaticky opravovaná cvičení</a:t>
            </a:r>
          </a:p>
          <a:p>
            <a:r>
              <a:rPr lang="cs-CZ" dirty="0" smtClean="0"/>
              <a:t>Informační systémy …</a:t>
            </a:r>
            <a:endParaRPr lang="cs-CZ" dirty="0"/>
          </a:p>
          <a:p>
            <a:pPr lvl="1"/>
            <a:r>
              <a:rPr lang="cs-CZ" dirty="0" smtClean="0"/>
              <a:t>Navazuje </a:t>
            </a:r>
            <a:r>
              <a:rPr lang="cs-CZ" dirty="0"/>
              <a:t>na PAP, rozvíjí oborovou část</a:t>
            </a:r>
          </a:p>
          <a:p>
            <a:pPr lvl="1"/>
            <a:r>
              <a:rPr lang="cs-CZ" dirty="0"/>
              <a:t>Procvičení poznatků z PAP</a:t>
            </a:r>
          </a:p>
        </p:txBody>
      </p:sp>
    </p:spTree>
    <p:extLst>
      <p:ext uri="{BB962C8B-B14F-4D97-AF65-F5344CB8AC3E}">
        <p14:creationId xmlns:p14="http://schemas.microsoft.com/office/powerpoint/2010/main" val="314236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068F2-E6AE-51CE-C4C1-98F037E8B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informační management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2ADACD-F3FF-CA21-8696-ACB9C099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druhy dokumentů jste dosud používali ke studiu?</a:t>
            </a:r>
          </a:p>
          <a:p>
            <a:r>
              <a:rPr lang="cs-CZ" dirty="0"/>
              <a:t>Jaké nástroje používáte k organizaci dokumentů (digitálních i papírových)?</a:t>
            </a:r>
          </a:p>
          <a:p>
            <a:r>
              <a:rPr lang="cs-CZ" dirty="0"/>
              <a:t>Jaký způsob organizace dokumentů používáte (pojmenovávání souborů, adresáře apod.)?</a:t>
            </a:r>
          </a:p>
        </p:txBody>
      </p:sp>
    </p:spTree>
    <p:extLst>
      <p:ext uri="{BB962C8B-B14F-4D97-AF65-F5344CB8AC3E}">
        <p14:creationId xmlns:p14="http://schemas.microsoft.com/office/powerpoint/2010/main" val="178385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90EC5-7B4D-196E-2CC1-C489E908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důležité mít v dokumentech pořádek?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D0A82A-06B7-35FA-CFA0-8B8021027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Akademická práce – založená na využívání předchozího poznání – prameny je nutné </a:t>
            </a:r>
            <a:r>
              <a:rPr lang="cs-CZ" b="1" dirty="0"/>
              <a:t>citovat</a:t>
            </a:r>
          </a:p>
          <a:p>
            <a:r>
              <a:rPr lang="cs-CZ" dirty="0"/>
              <a:t>Jiná díla citujeme</a:t>
            </a:r>
          </a:p>
          <a:p>
            <a:pPr lvl="1"/>
            <a:r>
              <a:rPr lang="cs-CZ" dirty="0"/>
              <a:t>když potřebujeme prokázat znalost problematiky, prezentovat přehled stavu poznání v dané oblasti</a:t>
            </a:r>
          </a:p>
          <a:p>
            <a:pPr lvl="1"/>
            <a:r>
              <a:rPr lang="cs-CZ" dirty="0"/>
              <a:t>abychom podpořili naši argumentaci nebo doplnili myšlenku</a:t>
            </a:r>
          </a:p>
          <a:p>
            <a:pPr lvl="1"/>
            <a:r>
              <a:rPr lang="cs-CZ" dirty="0"/>
              <a:t>když chceme polemizovat s názorem jiného autora</a:t>
            </a:r>
          </a:p>
          <a:p>
            <a:pPr lvl="1"/>
            <a:r>
              <a:rPr lang="cs-CZ" dirty="0"/>
              <a:t>když chceme porovnat naše výsledky s výsledky jiných autorů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49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BCFB3-BF6C-4E35-9FD2-761B6107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Autorský zákon a citace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8902AB-C24C-41A7-A240-08CC26E99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Citace</a:t>
            </a:r>
          </a:p>
          <a:p>
            <a:pPr lvl="1"/>
            <a:r>
              <a:rPr lang="cs-CZ" dirty="0"/>
              <a:t>Do práva autorského nezasahuje ten, kdo</a:t>
            </a:r>
          </a:p>
          <a:p>
            <a:pPr marL="914400" lvl="2" indent="0">
              <a:buNone/>
            </a:pPr>
            <a:r>
              <a:rPr lang="cs-CZ" b="1" dirty="0"/>
              <a:t>a)</a:t>
            </a:r>
            <a:r>
              <a:rPr lang="cs-CZ" dirty="0"/>
              <a:t> užije v odůvodněné míře výňatky ze zveřejněných děl jiných autorů ve svém díle,</a:t>
            </a:r>
          </a:p>
          <a:p>
            <a:pPr marL="914400" lvl="2" indent="0">
              <a:buNone/>
            </a:pPr>
            <a:r>
              <a:rPr lang="cs-CZ" b="1" dirty="0"/>
              <a:t>b)</a:t>
            </a:r>
            <a:r>
              <a:rPr lang="cs-CZ" dirty="0"/>
              <a:t> 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</a:p>
          <a:p>
            <a:pPr marL="914400" lvl="2" indent="0">
              <a:buNone/>
            </a:pPr>
            <a:r>
              <a:rPr lang="cs-CZ" b="1" dirty="0"/>
              <a:t>c)</a:t>
            </a:r>
            <a:r>
              <a:rPr lang="cs-CZ" dirty="0"/>
              <a:t> užije dílo při vyučování pro ilustrační účel nebo při vědeckém výzkumu, jejichž účelem není dosažení přímého nebo nepřímého hospodářského nebo obchodního prospěchu, a nepřesáhne rozsah odpovídající sledovanému účelu;</a:t>
            </a:r>
          </a:p>
          <a:p>
            <a:pPr lvl="2"/>
            <a:r>
              <a:rPr lang="cs-CZ" dirty="0"/>
              <a:t>vždy je však nutno uvést, je-li to možné, </a:t>
            </a:r>
            <a:r>
              <a:rPr lang="cs-CZ" b="1" dirty="0"/>
              <a:t>jméno autora</a:t>
            </a:r>
            <a:r>
              <a:rPr lang="cs-CZ" dirty="0"/>
              <a:t>, nejde-li o dílo anonymní, nebo jméno osoby, pod jejímž jménem se dílo uvádí na veřejnost, a dále </a:t>
            </a:r>
            <a:r>
              <a:rPr lang="cs-CZ" b="1" dirty="0"/>
              <a:t>název díla a pramen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53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A3626-9AF6-E409-2F09-67818802D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styly/normy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8E044-90A5-DB5F-C068-698D61A09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Citační styl = pravidla určující podobu in-text citací (odkazů v textu) a bibliografických citací</a:t>
            </a:r>
          </a:p>
          <a:p>
            <a:pPr lvl="1"/>
            <a:r>
              <a:rPr lang="cs-CZ" dirty="0"/>
              <a:t>u nás nejrozšířenější citování podle normy ISO 690 </a:t>
            </a:r>
          </a:p>
          <a:p>
            <a:pPr lvl="1"/>
            <a:r>
              <a:rPr lang="cs-CZ" dirty="0"/>
              <a:t>další citační styly – APA, Vancouver, Harvard, MLA</a:t>
            </a:r>
          </a:p>
          <a:p>
            <a:r>
              <a:rPr lang="cs-CZ" dirty="0"/>
              <a:t>Metoda citování = způsob odkazování z textu do seznamu literatury</a:t>
            </a:r>
          </a:p>
          <a:p>
            <a:pPr lvl="1"/>
            <a:r>
              <a:rPr lang="cs-CZ" dirty="0"/>
              <a:t>metoda prvku a data – spíše pro delší práce (kniha, kvalifikační práce), jako pracovní metoda</a:t>
            </a:r>
          </a:p>
          <a:p>
            <a:pPr lvl="1"/>
            <a:r>
              <a:rPr lang="cs-CZ" dirty="0"/>
              <a:t>metoda číselných odkazů – pro kratší práce (článek…)</a:t>
            </a:r>
          </a:p>
          <a:p>
            <a:pPr lvl="1"/>
            <a:r>
              <a:rPr lang="cs-CZ" dirty="0"/>
              <a:t>metoda průběžných poznámek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36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83861-0B2C-0971-BE72-555A38583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styly/normy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D55D95E-C6F7-C915-FFB5-30F5B67D55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855" y="2339686"/>
            <a:ext cx="4557354" cy="3101975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ED01F40-5F67-652F-00BB-1B27CE7A92B1}"/>
              </a:ext>
            </a:extLst>
          </p:cNvPr>
          <p:cNvSpPr txBox="1"/>
          <p:nvPr/>
        </p:nvSpPr>
        <p:spPr>
          <a:xfrm>
            <a:off x="461233" y="5893308"/>
            <a:ext cx="110763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KRATOCHVÍL, Jiří, Helga ABRAHÁMOVÁ, Marta FIALOVÁ a Martina STODŮLKOVÁ. Výzkum názoru editorů českých biomedicínských časopisů na pravidla citování: pilotní studie. </a:t>
            </a:r>
            <a:r>
              <a:rPr lang="cs-CZ" sz="12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ProInflow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2021, </a:t>
            </a:r>
            <a:r>
              <a:rPr lang="cs-CZ" sz="12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13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(2) [cit. 2022-07-20]. ISSN 1804-2406. Dostupné z: doi:10.5817/ProIn2021-2-3</a:t>
            </a:r>
            <a:endParaRPr lang="cs-CZ" sz="1200" dirty="0"/>
          </a:p>
        </p:txBody>
      </p:sp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B2FB2768-1D3F-E980-A5F2-369C073EB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588" y="2343193"/>
            <a:ext cx="4406557" cy="308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7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manažery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Počítačové programy/aplikace určené k správě bibliografických citací</a:t>
            </a:r>
          </a:p>
          <a:p>
            <a:pPr lvl="1"/>
            <a:r>
              <a:rPr lang="cs-CZ" dirty="0"/>
              <a:t>Uložení citací ručně nebo importem z databází</a:t>
            </a:r>
          </a:p>
          <a:p>
            <a:pPr lvl="1"/>
            <a:r>
              <a:rPr lang="cs-CZ" dirty="0"/>
              <a:t>Řazení citací do složek</a:t>
            </a:r>
          </a:p>
          <a:p>
            <a:pPr lvl="1"/>
            <a:r>
              <a:rPr lang="cs-CZ" dirty="0"/>
              <a:t>Různé formátování citací</a:t>
            </a:r>
          </a:p>
          <a:p>
            <a:pPr lvl="1"/>
            <a:r>
              <a:rPr lang="cs-CZ" dirty="0"/>
              <a:t>Vkládání citací do dokumentu a vytváření soupisů použité literatury</a:t>
            </a:r>
          </a:p>
          <a:p>
            <a:pPr lvl="1"/>
            <a:r>
              <a:rPr lang="cs-CZ" dirty="0"/>
              <a:t>Sdílení citací s jinými uživateli</a:t>
            </a:r>
          </a:p>
          <a:p>
            <a:r>
              <a:rPr lang="cs-CZ" dirty="0"/>
              <a:t>POZOR – v citacích generovaných citačními manažery se mohou vyskytovat chyby</a:t>
            </a:r>
          </a:p>
        </p:txBody>
      </p:sp>
    </p:spTree>
    <p:extLst>
      <p:ext uri="{BB962C8B-B14F-4D97-AF65-F5344CB8AC3E}">
        <p14:creationId xmlns:p14="http://schemas.microsoft.com/office/powerpoint/2010/main" val="345974784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4" ma:contentTypeDescription="Vytvoří nový dokument" ma:contentTypeScope="" ma:versionID="b21c04337f83df065a9a168ff1e69cfa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aca369440ffaccec0bdce9cc02bb016d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14857C-8AF2-4265-BE1D-B224AC8A5EB0}">
  <ds:schemaRefs>
    <ds:schemaRef ds:uri="http://purl.org/dc/terms/"/>
    <ds:schemaRef ds:uri="ad9319be-0f24-4bac-9f91-d45c695379bf"/>
    <ds:schemaRef ds:uri="04154ce8-de10-43e5-bac2-7607c4efa26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0CB0A9-10B3-442D-BCCC-349C1D0EE3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461519-2DB2-4E95-839F-895C2C9E8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211</TotalTime>
  <Words>711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Open Sans</vt:lpstr>
      <vt:lpstr>Parcel</vt:lpstr>
      <vt:lpstr>Informační systémy pro pedagogy</vt:lpstr>
      <vt:lpstr>Organizace předmětu</vt:lpstr>
      <vt:lpstr>Vazba na PAP</vt:lpstr>
      <vt:lpstr>Osobní informační management</vt:lpstr>
      <vt:lpstr>Proč je důležité mít v dokumentech pořádek?</vt:lpstr>
      <vt:lpstr>Autorský zákon a citace</vt:lpstr>
      <vt:lpstr>Citační styly/normy</vt:lpstr>
      <vt:lpstr>Citační styly/normy</vt:lpstr>
      <vt:lpstr>Citační manažery</vt:lpstr>
      <vt:lpstr>Citační manažery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do EIZ z oblasti informační vědy a knihovnictví</dc:title>
  <dc:creator>Jarolímková, Adéla</dc:creator>
  <cp:lastModifiedBy>Jarolímková, Adéla</cp:lastModifiedBy>
  <cp:revision>4</cp:revision>
  <dcterms:created xsi:type="dcterms:W3CDTF">2022-07-19T12:10:18Z</dcterms:created>
  <dcterms:modified xsi:type="dcterms:W3CDTF">2022-07-22T10:55:32Z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