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57" r:id="rId6"/>
    <p:sldId id="258" r:id="rId7"/>
    <p:sldId id="261" r:id="rId8"/>
    <p:sldId id="259" r:id="rId9"/>
    <p:sldId id="262" r:id="rId10"/>
    <p:sldId id="260" r:id="rId11"/>
    <p:sldId id="264" r:id="rId12"/>
    <p:sldId id="263" r:id="rId13"/>
    <p:sldId id="265" r:id="rId14"/>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1384B-0D22-5044-EA87-1D146A66BF1E}" v="20" dt="2024-12-17T10:06:13.613"/>
    <p1510:client id="{861A10BB-1E37-45C4-8C5C-FBD0B2CAA4A7}" v="12" dt="2024-12-17T09:35:09.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obodová, Barbora" userId="S::svobodovba@ff.cuni.cz::51a10a3c-339d-475e-8f6a-dd4f37be4d89" providerId="AD" clId="Web-{0101384B-0D22-5044-EA87-1D146A66BF1E}"/>
    <pc:docChg chg="modSld">
      <pc:chgData name="Svobodová, Barbora" userId="S::svobodovba@ff.cuni.cz::51a10a3c-339d-475e-8f6a-dd4f37be4d89" providerId="AD" clId="Web-{0101384B-0D22-5044-EA87-1D146A66BF1E}" dt="2024-12-17T10:06:13.613" v="18" actId="20577"/>
      <pc:docMkLst>
        <pc:docMk/>
      </pc:docMkLst>
      <pc:sldChg chg="modSp">
        <pc:chgData name="Svobodová, Barbora" userId="S::svobodovba@ff.cuni.cz::51a10a3c-339d-475e-8f6a-dd4f37be4d89" providerId="AD" clId="Web-{0101384B-0D22-5044-EA87-1D146A66BF1E}" dt="2024-12-17T10:05:39.847" v="4" actId="20577"/>
        <pc:sldMkLst>
          <pc:docMk/>
          <pc:sldMk cId="3361386170" sldId="259"/>
        </pc:sldMkLst>
        <pc:spChg chg="mod">
          <ac:chgData name="Svobodová, Barbora" userId="S::svobodovba@ff.cuni.cz::51a10a3c-339d-475e-8f6a-dd4f37be4d89" providerId="AD" clId="Web-{0101384B-0D22-5044-EA87-1D146A66BF1E}" dt="2024-12-17T10:05:39.847" v="4" actId="20577"/>
          <ac:spMkLst>
            <pc:docMk/>
            <pc:sldMk cId="3361386170" sldId="259"/>
            <ac:spMk id="3" creationId="{FBFE8482-13FA-CB54-9D54-DC70B14D1272}"/>
          </ac:spMkLst>
        </pc:spChg>
      </pc:sldChg>
      <pc:sldChg chg="modSp">
        <pc:chgData name="Svobodová, Barbora" userId="S::svobodovba@ff.cuni.cz::51a10a3c-339d-475e-8f6a-dd4f37be4d89" providerId="AD" clId="Web-{0101384B-0D22-5044-EA87-1D146A66BF1E}" dt="2024-12-17T10:06:13.613" v="18" actId="20577"/>
        <pc:sldMkLst>
          <pc:docMk/>
          <pc:sldMk cId="1753914768" sldId="260"/>
        </pc:sldMkLst>
        <pc:spChg chg="mod">
          <ac:chgData name="Svobodová, Barbora" userId="S::svobodovba@ff.cuni.cz::51a10a3c-339d-475e-8f6a-dd4f37be4d89" providerId="AD" clId="Web-{0101384B-0D22-5044-EA87-1D146A66BF1E}" dt="2024-12-17T10:06:13.613" v="18" actId="20577"/>
          <ac:spMkLst>
            <pc:docMk/>
            <pc:sldMk cId="1753914768" sldId="260"/>
            <ac:spMk id="2" creationId="{38957E43-F7C8-B734-BD71-6C4A93BF1FE2}"/>
          </ac:spMkLst>
        </pc:spChg>
      </pc:sldChg>
    </pc:docChg>
  </pc:docChgLst>
  <pc:docChgLst>
    <pc:chgData name="Svobodová, Barbora" userId="51a10a3c-339d-475e-8f6a-dd4f37be4d89" providerId="ADAL" clId="{861A10BB-1E37-45C4-8C5C-FBD0B2CAA4A7}"/>
    <pc:docChg chg="custSel addSld modSld">
      <pc:chgData name="Svobodová, Barbora" userId="51a10a3c-339d-475e-8f6a-dd4f37be4d89" providerId="ADAL" clId="{861A10BB-1E37-45C4-8C5C-FBD0B2CAA4A7}" dt="2024-12-17T09:35:09.713" v="215"/>
      <pc:docMkLst>
        <pc:docMk/>
      </pc:docMkLst>
      <pc:sldChg chg="modTransition">
        <pc:chgData name="Svobodová, Barbora" userId="51a10a3c-339d-475e-8f6a-dd4f37be4d89" providerId="ADAL" clId="{861A10BB-1E37-45C4-8C5C-FBD0B2CAA4A7}" dt="2024-12-17T09:35:03.843" v="214"/>
        <pc:sldMkLst>
          <pc:docMk/>
          <pc:sldMk cId="3361386170" sldId="259"/>
        </pc:sldMkLst>
      </pc:sldChg>
      <pc:sldChg chg="modSp new mod modTransition">
        <pc:chgData name="Svobodová, Barbora" userId="51a10a3c-339d-475e-8f6a-dd4f37be4d89" providerId="ADAL" clId="{861A10BB-1E37-45C4-8C5C-FBD0B2CAA4A7}" dt="2024-12-17T09:34:30.781" v="212"/>
        <pc:sldMkLst>
          <pc:docMk/>
          <pc:sldMk cId="3926006616" sldId="263"/>
        </pc:sldMkLst>
        <pc:spChg chg="mod">
          <ac:chgData name="Svobodová, Barbora" userId="51a10a3c-339d-475e-8f6a-dd4f37be4d89" providerId="ADAL" clId="{861A10BB-1E37-45C4-8C5C-FBD0B2CAA4A7}" dt="2024-12-17T09:08:25.192" v="8"/>
          <ac:spMkLst>
            <pc:docMk/>
            <pc:sldMk cId="3926006616" sldId="263"/>
            <ac:spMk id="2" creationId="{651FEE49-C6C5-BE4E-8155-725822138E12}"/>
          </ac:spMkLst>
        </pc:spChg>
        <pc:spChg chg="mod">
          <ac:chgData name="Svobodová, Barbora" userId="51a10a3c-339d-475e-8f6a-dd4f37be4d89" providerId="ADAL" clId="{861A10BB-1E37-45C4-8C5C-FBD0B2CAA4A7}" dt="2024-12-17T09:19:06.907" v="171" actId="404"/>
          <ac:spMkLst>
            <pc:docMk/>
            <pc:sldMk cId="3926006616" sldId="263"/>
            <ac:spMk id="3" creationId="{A728A784-E3A5-C4DB-DBFE-A63FA7832FCE}"/>
          </ac:spMkLst>
        </pc:spChg>
      </pc:sldChg>
      <pc:sldChg chg="addSp modSp new mod modTransition">
        <pc:chgData name="Svobodová, Barbora" userId="51a10a3c-339d-475e-8f6a-dd4f37be4d89" providerId="ADAL" clId="{861A10BB-1E37-45C4-8C5C-FBD0B2CAA4A7}" dt="2024-12-17T09:34:34.099" v="213"/>
        <pc:sldMkLst>
          <pc:docMk/>
          <pc:sldMk cId="1916132307" sldId="264"/>
        </pc:sldMkLst>
        <pc:picChg chg="add mod">
          <ac:chgData name="Svobodová, Barbora" userId="51a10a3c-339d-475e-8f6a-dd4f37be4d89" providerId="ADAL" clId="{861A10BB-1E37-45C4-8C5C-FBD0B2CAA4A7}" dt="2024-12-17T09:18:17.547" v="133" actId="1076"/>
          <ac:picMkLst>
            <pc:docMk/>
            <pc:sldMk cId="1916132307" sldId="264"/>
            <ac:picMk id="10" creationId="{1081B48A-EE92-BAD0-E46B-3C76A4A5B670}"/>
          </ac:picMkLst>
        </pc:picChg>
      </pc:sldChg>
      <pc:sldChg chg="addSp delSp modSp new mod modTransition modAnim">
        <pc:chgData name="Svobodová, Barbora" userId="51a10a3c-339d-475e-8f6a-dd4f37be4d89" providerId="ADAL" clId="{861A10BB-1E37-45C4-8C5C-FBD0B2CAA4A7}" dt="2024-12-17T09:35:09.713" v="215"/>
        <pc:sldMkLst>
          <pc:docMk/>
          <pc:sldMk cId="2600842290" sldId="265"/>
        </pc:sldMkLst>
        <pc:spChg chg="mod">
          <ac:chgData name="Svobodová, Barbora" userId="51a10a3c-339d-475e-8f6a-dd4f37be4d89" providerId="ADAL" clId="{861A10BB-1E37-45C4-8C5C-FBD0B2CAA4A7}" dt="2024-12-17T09:32:33.115" v="205" actId="113"/>
          <ac:spMkLst>
            <pc:docMk/>
            <pc:sldMk cId="2600842290" sldId="265"/>
            <ac:spMk id="2" creationId="{EEF4F6DA-A194-C2F3-8001-C240B8F4AE41}"/>
          </ac:spMkLst>
        </pc:spChg>
        <pc:spChg chg="del mod">
          <ac:chgData name="Svobodová, Barbora" userId="51a10a3c-339d-475e-8f6a-dd4f37be4d89" providerId="ADAL" clId="{861A10BB-1E37-45C4-8C5C-FBD0B2CAA4A7}" dt="2024-12-17T09:21:19.297" v="180" actId="478"/>
          <ac:spMkLst>
            <pc:docMk/>
            <pc:sldMk cId="2600842290" sldId="265"/>
            <ac:spMk id="3" creationId="{A72CC47D-D244-1CE7-87A1-0A4715ACFCB6}"/>
          </ac:spMkLst>
        </pc:spChg>
        <pc:spChg chg="mod">
          <ac:chgData name="Svobodová, Barbora" userId="51a10a3c-339d-475e-8f6a-dd4f37be4d89" providerId="ADAL" clId="{861A10BB-1E37-45C4-8C5C-FBD0B2CAA4A7}" dt="2024-12-17T09:32:12.787" v="201" actId="1076"/>
          <ac:spMkLst>
            <pc:docMk/>
            <pc:sldMk cId="2600842290" sldId="265"/>
            <ac:spMk id="4" creationId="{9C777B1F-247F-B161-2BB0-AFACB4B0C51C}"/>
          </ac:spMkLst>
        </pc:spChg>
        <pc:spChg chg="del mod">
          <ac:chgData name="Svobodová, Barbora" userId="51a10a3c-339d-475e-8f6a-dd4f37be4d89" providerId="ADAL" clId="{861A10BB-1E37-45C4-8C5C-FBD0B2CAA4A7}" dt="2024-12-17T09:21:16.564" v="178" actId="478"/>
          <ac:spMkLst>
            <pc:docMk/>
            <pc:sldMk cId="2600842290" sldId="265"/>
            <ac:spMk id="5" creationId="{8744D39B-D6EA-1C05-E541-54EF4453FDD7}"/>
          </ac:spMkLst>
        </pc:spChg>
        <pc:picChg chg="add del mod">
          <ac:chgData name="Svobodová, Barbora" userId="51a10a3c-339d-475e-8f6a-dd4f37be4d89" providerId="ADAL" clId="{861A10BB-1E37-45C4-8C5C-FBD0B2CAA4A7}" dt="2024-12-17T09:21:35.978" v="184" actId="478"/>
          <ac:picMkLst>
            <pc:docMk/>
            <pc:sldMk cId="2600842290" sldId="265"/>
            <ac:picMk id="9" creationId="{D08C83D8-84CD-4811-56B3-7E3CF322AC0F}"/>
          </ac:picMkLst>
        </pc:picChg>
        <pc:picChg chg="add mod">
          <ac:chgData name="Svobodová, Barbora" userId="51a10a3c-339d-475e-8f6a-dd4f37be4d89" providerId="ADAL" clId="{861A10BB-1E37-45C4-8C5C-FBD0B2CAA4A7}" dt="2024-12-17T09:32:03.547" v="200" actId="1076"/>
          <ac:picMkLst>
            <pc:docMk/>
            <pc:sldMk cId="2600842290" sldId="265"/>
            <ac:picMk id="11" creationId="{96E8E3ED-4846-EADF-8ED7-C56E28CF77C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B129C17-9205-4554-BF5C-070656C216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a:p>
        </p:txBody>
      </p:sp>
      <p:sp>
        <p:nvSpPr>
          <p:cNvPr id="3" name="Zástupný symbol pro datum 2">
            <a:extLst>
              <a:ext uri="{FF2B5EF4-FFF2-40B4-BE49-F238E27FC236}">
                <a16:creationId xmlns:a16="http://schemas.microsoft.com/office/drawing/2014/main" id="{0B41E939-D5BE-4B7F-BCD2-05DCC4E5E8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9C5546F-049B-4D3C-98F8-0A4D86323ED5}" type="datetime1">
              <a:rPr lang="cs-CZ" smtClean="0"/>
              <a:t>17.12.2024</a:t>
            </a:fld>
            <a:endParaRPr lang="cs-CZ"/>
          </a:p>
        </p:txBody>
      </p:sp>
      <p:sp>
        <p:nvSpPr>
          <p:cNvPr id="4" name="Zástupný symbol pro zápatí 3">
            <a:extLst>
              <a:ext uri="{FF2B5EF4-FFF2-40B4-BE49-F238E27FC236}">
                <a16:creationId xmlns:a16="http://schemas.microsoft.com/office/drawing/2014/main" id="{F61800B1-1D76-46D4-ADAF-FD5EA7AFBE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a:p>
        </p:txBody>
      </p:sp>
      <p:sp>
        <p:nvSpPr>
          <p:cNvPr id="5" name="Zástupný symbol pro číslo snímku 4">
            <a:extLst>
              <a:ext uri="{FF2B5EF4-FFF2-40B4-BE49-F238E27FC236}">
                <a16:creationId xmlns:a16="http://schemas.microsoft.com/office/drawing/2014/main" id="{FCBFA674-DC58-422B-8963-09FD1B05ED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A42FE58-2C2A-433E-A3EF-B39ACF97315A}" type="slidenum">
              <a:rPr lang="cs-CZ" smtClean="0"/>
              <a:t>‹#›</a:t>
            </a:fld>
            <a:endParaRPr lang="cs-CZ"/>
          </a:p>
        </p:txBody>
      </p:sp>
    </p:spTree>
    <p:extLst>
      <p:ext uri="{BB962C8B-B14F-4D97-AF65-F5344CB8AC3E}">
        <p14:creationId xmlns:p14="http://schemas.microsoft.com/office/powerpoint/2010/main" val="3663565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noProof="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45D0C-8591-4C5B-8595-B105B06ACE71}" type="datetime1">
              <a:rPr lang="cs-CZ" smtClean="0"/>
              <a:pPr/>
              <a:t>17.12.2024</a:t>
            </a:fld>
            <a:endParaRPr lang="cs-CZ"/>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noProof="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97DC217-DF71-1A49-B3EA-559F1F43B0FF}" type="slidenum">
              <a:rPr lang="cs-CZ" noProof="0" smtClean="0"/>
              <a:t>‹#›</a:t>
            </a:fld>
            <a:endParaRPr lang="cs-CZ" noProof="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a:p>
        </p:txBody>
      </p:sp>
      <p:sp>
        <p:nvSpPr>
          <p:cNvPr id="4" name="Zástupný symbol pro číslo snímku 3"/>
          <p:cNvSpPr>
            <a:spLocks noGrp="1"/>
          </p:cNvSpPr>
          <p:nvPr>
            <p:ph type="sldNum" sz="quarter" idx="5"/>
          </p:nvPr>
        </p:nvSpPr>
        <p:spPr/>
        <p:txBody>
          <a:bodyPr rtlCol="0"/>
          <a:lstStyle/>
          <a:p>
            <a:pPr rtl="0"/>
            <a:fld id="{F97DC217-DF71-1A49-B3EA-559F1F43B0FF}" type="slidenum">
              <a:rPr lang="cs-CZ" smtClean="0"/>
              <a:t>1</a:t>
            </a:fld>
            <a:endParaRPr lang="cs-CZ"/>
          </a:p>
        </p:txBody>
      </p:sp>
    </p:spTree>
    <p:extLst>
      <p:ext uri="{BB962C8B-B14F-4D97-AF65-F5344CB8AC3E}">
        <p14:creationId xmlns:p14="http://schemas.microsoft.com/office/powerpoint/2010/main" val="427772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1122363"/>
            <a:ext cx="7096933" cy="2387600"/>
          </a:xfrm>
        </p:spPr>
        <p:txBody>
          <a:bodyPr rtlCol="0" anchor="b">
            <a:noAutofit/>
          </a:bodyPr>
          <a:lstStyle>
            <a:lvl1pPr algn="l">
              <a:defRPr sz="6000" b="1">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3" name="Podnadpis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02038"/>
            <a:ext cx="9500507" cy="806675"/>
          </a:xfrm>
        </p:spPr>
        <p:txBody>
          <a:bodyPr rtlCol="0">
            <a:noAutofit/>
          </a:bodyPr>
          <a:lstStyle>
            <a:lvl1pPr marL="0" indent="0" algn="l">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noProof="0"/>
              <a:t>Kliknutím můžete upravit styl předlohy podnadpisů.</a:t>
            </a:r>
          </a:p>
        </p:txBody>
      </p:sp>
      <p:sp>
        <p:nvSpPr>
          <p:cNvPr id="4" name="Obdélník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latin typeface="Arial" panose="020B0604020202020204" pitchFamily="34" charset="0"/>
              <a:cs typeface="Arial" panose="020B0604020202020204" pitchFamily="34" charset="0"/>
            </a:endParaRPr>
          </a:p>
        </p:txBody>
      </p:sp>
      <p:sp>
        <p:nvSpPr>
          <p:cNvPr id="5" name="Ová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latin typeface="Arial" panose="020B0604020202020204" pitchFamily="34" charset="0"/>
              <a:cs typeface="Arial" panose="020B0604020202020204" pitchFamily="34" charset="0"/>
            </a:endParaRPr>
          </a:p>
        </p:txBody>
      </p:sp>
      <p:sp>
        <p:nvSpPr>
          <p:cNvPr id="11" name="Volný tvar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9" name="Volný tvar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grpSp>
        <p:nvGrpSpPr>
          <p:cNvPr id="6" name="Skupina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Volný tvar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16" name="Volný tvar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grpSp>
      <p:sp>
        <p:nvSpPr>
          <p:cNvPr id="22" name="Volný tvar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28" name="Volný tvar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Časová osa">
    <p:bg>
      <p:bgPr>
        <a:solidFill>
          <a:schemeClr val="accent1"/>
        </a:solidFill>
        <a:effectLst/>
      </p:bgPr>
    </p:bg>
    <p:spTree>
      <p:nvGrpSpPr>
        <p:cNvPr id="1" name=""/>
        <p:cNvGrpSpPr/>
        <p:nvPr/>
      </p:nvGrpSpPr>
      <p:grpSpPr>
        <a:xfrm>
          <a:off x="0" y="0"/>
          <a:ext cx="0" cy="0"/>
          <a:chOff x="0" y="0"/>
          <a:chExt cx="0" cy="0"/>
        </a:xfrm>
      </p:grpSpPr>
      <p:sp>
        <p:nvSpPr>
          <p:cNvPr id="4" name="Volný tvar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5" name="Volný tvar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2" name="Nadpis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381000"/>
            <a:ext cx="9779183" cy="1325563"/>
          </a:xfrm>
        </p:spPr>
        <p:txBody>
          <a:bodyPr rtlCol="0" anchor="b">
            <a:noAutofit/>
          </a:bodyPr>
          <a:lstStyle>
            <a:lvl1pPr>
              <a:defRPr sz="4800" b="1">
                <a:solidFill>
                  <a:schemeClr val="bg1"/>
                </a:solidFill>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3" name="Zástupný symbol pro obsah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7561"/>
            <a:ext cx="9779182" cy="3366815"/>
          </a:xfrm>
        </p:spPr>
        <p:txBody>
          <a:bodyPr rtlCol="0">
            <a:noAutofit/>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10" name="Zástupný symbol pro datum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Arial" panose="020B0604020202020204" pitchFamily="34" charset="0"/>
                <a:cs typeface="Arial" panose="020B0604020202020204" pitchFamily="34" charset="0"/>
              </a:defRPr>
            </a:lvl1pPr>
          </a:lstStyle>
          <a:p>
            <a:fld id="{76770F20-000B-4288-A5BA-3EFEE1DDBD6B}" type="datetime1">
              <a:rPr lang="cs-CZ" smtClean="0"/>
              <a:pPr/>
              <a:t>17.12.2024</a:t>
            </a:fld>
            <a:endParaRPr lang="cs-CZ"/>
          </a:p>
        </p:txBody>
      </p:sp>
      <p:sp>
        <p:nvSpPr>
          <p:cNvPr id="11" name="Zástupný symbol pro zápatí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Arial" panose="020B0604020202020204" pitchFamily="34" charset="0"/>
                <a:cs typeface="Arial" panose="020B0604020202020204" pitchFamily="34" charset="0"/>
              </a:defRPr>
            </a:lvl1pPr>
          </a:lstStyle>
          <a:p>
            <a:r>
              <a:rPr lang="cs-CZ"/>
              <a:t>NÁZEV PREZENTACE</a:t>
            </a:r>
          </a:p>
        </p:txBody>
      </p:sp>
      <p:sp>
        <p:nvSpPr>
          <p:cNvPr id="12" name="Zástupný symbol pro číslo snímku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Arial" panose="020B0604020202020204" pitchFamily="34" charset="0"/>
                <a:cs typeface="Arial" panose="020B0604020202020204" pitchFamily="34" charset="0"/>
              </a:defRPr>
            </a:lvl1pPr>
          </a:lstStyle>
          <a:p>
            <a:fld id="{294A09A9-5501-47C1-A89A-A340965A2BE2}" type="slidenum">
              <a:rPr lang="cs-CZ" smtClean="0"/>
              <a:pPr/>
              <a:t>‹#›</a:t>
            </a:fld>
            <a:endParaRPr lang="cs-CZ"/>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381000"/>
            <a:ext cx="9779183" cy="1325563"/>
          </a:xfrm>
        </p:spPr>
        <p:txBody>
          <a:bodyPr rtlCol="0" anchor="b">
            <a:noAutofit/>
          </a:bodyPr>
          <a:lstStyle>
            <a:lvl1pPr>
              <a:defRPr sz="4800" b="1">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3" name="Zástupný symbol pro obsah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528203"/>
            <a:ext cx="4663440" cy="2828613"/>
          </a:xfrm>
        </p:spPr>
        <p:txBody>
          <a:bodyPr rtlCol="0">
            <a:noAutofit/>
          </a:bodyPr>
          <a:lstStyle>
            <a:lvl1pPr marL="0" indent="0">
              <a:buNone/>
              <a:defRPr sz="2000">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Volný tvar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5" name="Volný tvar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6" name="Volný tvar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Volný tvar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8" name="Volný tvar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grpSp>
      <p:sp>
        <p:nvSpPr>
          <p:cNvPr id="10" name="Zástupný symbol pro datum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Arial" panose="020B0604020202020204" pitchFamily="34" charset="0"/>
                <a:cs typeface="Arial" panose="020B0604020202020204" pitchFamily="34" charset="0"/>
              </a:defRPr>
            </a:lvl1pPr>
          </a:lstStyle>
          <a:p>
            <a:fld id="{C84EBBF3-9595-406B-934C-BC9FF604A3DD}" type="datetime1">
              <a:rPr lang="cs-CZ" smtClean="0"/>
              <a:pPr/>
              <a:t>17.12.2024</a:t>
            </a:fld>
            <a:endParaRPr lang="cs-CZ"/>
          </a:p>
        </p:txBody>
      </p:sp>
      <p:sp>
        <p:nvSpPr>
          <p:cNvPr id="11" name="Zástupný symbol pro zápatí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Arial" panose="020B0604020202020204" pitchFamily="34" charset="0"/>
                <a:cs typeface="Arial" panose="020B0604020202020204" pitchFamily="34" charset="0"/>
              </a:defRPr>
            </a:lvl1pPr>
          </a:lstStyle>
          <a:p>
            <a:r>
              <a:rPr lang="cs-CZ"/>
              <a:t>NÁZEV PREZENTACE</a:t>
            </a:r>
          </a:p>
        </p:txBody>
      </p:sp>
      <p:sp>
        <p:nvSpPr>
          <p:cNvPr id="12" name="Zástupný symbol pro číslo snímku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Arial" panose="020B0604020202020204" pitchFamily="34" charset="0"/>
                <a:cs typeface="Arial" panose="020B0604020202020204" pitchFamily="34" charset="0"/>
              </a:defRPr>
            </a:lvl1pPr>
          </a:lstStyle>
          <a:p>
            <a:fld id="{294A09A9-5501-47C1-A89A-A340965A2BE2}" type="slidenum">
              <a:rPr lang="cs-CZ" smtClean="0"/>
              <a:pPr/>
              <a:t>‹#›</a:t>
            </a:fld>
            <a:endParaRPr lang="cs-CZ"/>
          </a:p>
        </p:txBody>
      </p:sp>
      <p:sp>
        <p:nvSpPr>
          <p:cNvPr id="13" name="Zástupný symbol pro obsah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528203"/>
            <a:ext cx="4663440" cy="2828613"/>
          </a:xfrm>
        </p:spPr>
        <p:txBody>
          <a:bodyPr rtlCol="0">
            <a:noAutofit/>
          </a:bodyPr>
          <a:lstStyle>
            <a:lvl1pPr marL="0" indent="0">
              <a:buNone/>
              <a:defRPr sz="2000">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14" name="Zástupný symbol pro obsah 2">
            <a:extLst>
              <a:ext uri="{FF2B5EF4-FFF2-40B4-BE49-F238E27FC236}">
                <a16:creationId xmlns:a16="http://schemas.microsoft.com/office/drawing/2014/main" id="{0B33DABA-7BF5-1147-BA5E-63B92F220E51}"/>
              </a:ext>
            </a:extLst>
          </p:cNvPr>
          <p:cNvSpPr>
            <a:spLocks noGrp="1"/>
          </p:cNvSpPr>
          <p:nvPr>
            <p:ph idx="11" hasCustomPrompt="1"/>
          </p:nvPr>
        </p:nvSpPr>
        <p:spPr>
          <a:xfrm>
            <a:off x="1167493" y="2005689"/>
            <a:ext cx="4663440" cy="522514"/>
          </a:xfrm>
        </p:spPr>
        <p:txBody>
          <a:bodyPr rtlCol="0">
            <a:no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1800" b="1">
                <a:latin typeface="Arial" panose="020B0604020202020204" pitchFamily="34" charset="0"/>
                <a:cs typeface="Arial" panose="020B0604020202020204" pitchFamily="34" charset="0"/>
              </a:defRPr>
            </a:lvl3pPr>
            <a:lvl4pPr marL="1371600" indent="0">
              <a:buNone/>
              <a:defRPr sz="1600" b="1">
                <a:latin typeface="Arial" panose="020B0604020202020204" pitchFamily="34" charset="0"/>
                <a:cs typeface="Arial" panose="020B0604020202020204" pitchFamily="34" charset="0"/>
              </a:defRPr>
            </a:lvl4pPr>
            <a:lvl5pPr marL="1828800" indent="0">
              <a:buNone/>
              <a:defRPr sz="1600" b="1">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15" name="Zástupný symbol pro obsah 2">
            <a:extLst>
              <a:ext uri="{FF2B5EF4-FFF2-40B4-BE49-F238E27FC236}">
                <a16:creationId xmlns:a16="http://schemas.microsoft.com/office/drawing/2014/main" id="{1B05BEE9-8BC0-EC44-B913-DB6426DF2EA7}"/>
              </a:ext>
            </a:extLst>
          </p:cNvPr>
          <p:cNvSpPr>
            <a:spLocks noGrp="1"/>
          </p:cNvSpPr>
          <p:nvPr>
            <p:ph idx="12" hasCustomPrompt="1"/>
          </p:nvPr>
        </p:nvSpPr>
        <p:spPr>
          <a:xfrm>
            <a:off x="6283235" y="2005689"/>
            <a:ext cx="4663440" cy="522514"/>
          </a:xfrm>
        </p:spPr>
        <p:txBody>
          <a:bodyPr rtlCol="0">
            <a:no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1800" b="1">
                <a:latin typeface="Arial" panose="020B0604020202020204" pitchFamily="34" charset="0"/>
                <a:cs typeface="Arial" panose="020B0604020202020204" pitchFamily="34" charset="0"/>
              </a:defRPr>
            </a:lvl3pPr>
            <a:lvl4pPr marL="1371600" indent="0">
              <a:buNone/>
              <a:defRPr sz="1600" b="1">
                <a:latin typeface="Arial" panose="020B0604020202020204" pitchFamily="34" charset="0"/>
                <a:cs typeface="Arial" panose="020B0604020202020204" pitchFamily="34" charset="0"/>
              </a:defRPr>
            </a:lvl4pPr>
            <a:lvl5pPr marL="1828800" indent="0">
              <a:buNone/>
              <a:defRPr sz="1600" b="1">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381000"/>
            <a:ext cx="9779183" cy="1325563"/>
          </a:xfrm>
        </p:spPr>
        <p:txBody>
          <a:bodyPr rtlCol="0" anchor="b">
            <a:noAutofit/>
          </a:bodyPr>
          <a:lstStyle>
            <a:lvl1pPr>
              <a:defRPr sz="4800" b="1">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3" name="Zástupný symbol pro obsah 2">
            <a:extLst>
              <a:ext uri="{FF2B5EF4-FFF2-40B4-BE49-F238E27FC236}">
                <a16:creationId xmlns:a16="http://schemas.microsoft.com/office/drawing/2014/main" id="{8A6FC6F2-80B4-49A7-9448-33FE2DF0E967}"/>
              </a:ext>
            </a:extLst>
          </p:cNvPr>
          <p:cNvSpPr>
            <a:spLocks noGrp="1"/>
          </p:cNvSpPr>
          <p:nvPr>
            <p:ph idx="1" hasCustomPrompt="1"/>
          </p:nvPr>
        </p:nvSpPr>
        <p:spPr>
          <a:xfrm>
            <a:off x="1167491" y="2526318"/>
            <a:ext cx="3218688" cy="2828613"/>
          </a:xfrm>
        </p:spPr>
        <p:txBody>
          <a:bodyPr rtlCol="0">
            <a:noAutofit/>
          </a:bodyPr>
          <a:lstStyle>
            <a:lvl1pPr marL="0" indent="0">
              <a:buNone/>
              <a:defRPr sz="2000">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Volný tvar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5" name="Volný tvar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6" name="Volný tvar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Volný tvar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8" name="Volný tvar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grpSp>
      <p:sp>
        <p:nvSpPr>
          <p:cNvPr id="10" name="Zástupný symbol pro datum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Arial" panose="020B0604020202020204" pitchFamily="34" charset="0"/>
                <a:cs typeface="Arial" panose="020B0604020202020204" pitchFamily="34" charset="0"/>
              </a:defRPr>
            </a:lvl1pPr>
          </a:lstStyle>
          <a:p>
            <a:fld id="{2A5C3A1B-E134-46A7-88E4-FED6F62A37B1}" type="datetime1">
              <a:rPr lang="cs-CZ" smtClean="0"/>
              <a:pPr/>
              <a:t>17.12.2024</a:t>
            </a:fld>
            <a:endParaRPr lang="cs-CZ"/>
          </a:p>
        </p:txBody>
      </p:sp>
      <p:sp>
        <p:nvSpPr>
          <p:cNvPr id="11" name="Zástupný symbol pro zápatí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Arial" panose="020B0604020202020204" pitchFamily="34" charset="0"/>
                <a:cs typeface="Arial" panose="020B0604020202020204" pitchFamily="34" charset="0"/>
              </a:defRPr>
            </a:lvl1pPr>
          </a:lstStyle>
          <a:p>
            <a:r>
              <a:rPr lang="cs-CZ"/>
              <a:t>NÁZEV PREZENTACE</a:t>
            </a:r>
          </a:p>
        </p:txBody>
      </p:sp>
      <p:sp>
        <p:nvSpPr>
          <p:cNvPr id="13" name="Zástupný symbol pro obsah 2">
            <a:extLst>
              <a:ext uri="{FF2B5EF4-FFF2-40B4-BE49-F238E27FC236}">
                <a16:creationId xmlns:a16="http://schemas.microsoft.com/office/drawing/2014/main" id="{94CA559C-3355-DE44-ACF9-BDB6083C4225}"/>
              </a:ext>
            </a:extLst>
          </p:cNvPr>
          <p:cNvSpPr>
            <a:spLocks noGrp="1"/>
          </p:cNvSpPr>
          <p:nvPr>
            <p:ph idx="10" hasCustomPrompt="1"/>
          </p:nvPr>
        </p:nvSpPr>
        <p:spPr>
          <a:xfrm>
            <a:off x="4683787" y="2526318"/>
            <a:ext cx="3173279" cy="2828613"/>
          </a:xfrm>
        </p:spPr>
        <p:txBody>
          <a:bodyPr rtlCol="0">
            <a:noAutofit/>
          </a:bodyPr>
          <a:lstStyle>
            <a:lvl1pPr marL="0" indent="0">
              <a:buNone/>
              <a:defRPr sz="2000">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14" name="Zástupný symbol pro obsah 2">
            <a:extLst>
              <a:ext uri="{FF2B5EF4-FFF2-40B4-BE49-F238E27FC236}">
                <a16:creationId xmlns:a16="http://schemas.microsoft.com/office/drawing/2014/main" id="{0B33DABA-7BF5-1147-BA5E-63B92F220E51}"/>
              </a:ext>
            </a:extLst>
          </p:cNvPr>
          <p:cNvSpPr>
            <a:spLocks noGrp="1"/>
          </p:cNvSpPr>
          <p:nvPr>
            <p:ph idx="11" hasCustomPrompt="1"/>
          </p:nvPr>
        </p:nvSpPr>
        <p:spPr>
          <a:xfrm>
            <a:off x="1167493" y="2003804"/>
            <a:ext cx="3173278" cy="522514"/>
          </a:xfrm>
        </p:spPr>
        <p:txBody>
          <a:bodyPr rtlCol="0">
            <a:no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1800" b="1">
                <a:latin typeface="Arial" panose="020B0604020202020204" pitchFamily="34" charset="0"/>
                <a:cs typeface="Arial" panose="020B0604020202020204" pitchFamily="34" charset="0"/>
              </a:defRPr>
            </a:lvl3pPr>
            <a:lvl4pPr marL="1371600" indent="0">
              <a:buNone/>
              <a:defRPr sz="1600" b="1">
                <a:latin typeface="Arial" panose="020B0604020202020204" pitchFamily="34" charset="0"/>
                <a:cs typeface="Arial" panose="020B0604020202020204" pitchFamily="34" charset="0"/>
              </a:defRPr>
            </a:lvl4pPr>
            <a:lvl5pPr marL="1828800" indent="0">
              <a:buNone/>
              <a:defRPr sz="1600" b="1">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15" name="Zástupný symbol pro obsah 2">
            <a:extLst>
              <a:ext uri="{FF2B5EF4-FFF2-40B4-BE49-F238E27FC236}">
                <a16:creationId xmlns:a16="http://schemas.microsoft.com/office/drawing/2014/main" id="{1B05BEE9-8BC0-EC44-B913-DB6426DF2EA7}"/>
              </a:ext>
            </a:extLst>
          </p:cNvPr>
          <p:cNvSpPr>
            <a:spLocks noGrp="1"/>
          </p:cNvSpPr>
          <p:nvPr>
            <p:ph idx="12" hasCustomPrompt="1"/>
          </p:nvPr>
        </p:nvSpPr>
        <p:spPr>
          <a:xfrm>
            <a:off x="4683788" y="2003804"/>
            <a:ext cx="3173278" cy="522514"/>
          </a:xfrm>
        </p:spPr>
        <p:txBody>
          <a:bodyPr rtlCol="0">
            <a:no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1800" b="1">
                <a:latin typeface="Arial" panose="020B0604020202020204" pitchFamily="34" charset="0"/>
                <a:cs typeface="Arial" panose="020B0604020202020204" pitchFamily="34" charset="0"/>
              </a:defRPr>
            </a:lvl3pPr>
            <a:lvl4pPr marL="1371600" indent="0">
              <a:buNone/>
              <a:defRPr sz="1600" b="1">
                <a:latin typeface="Arial" panose="020B0604020202020204" pitchFamily="34" charset="0"/>
                <a:cs typeface="Arial" panose="020B0604020202020204" pitchFamily="34" charset="0"/>
              </a:defRPr>
            </a:lvl4pPr>
            <a:lvl5pPr marL="1828800" indent="0">
              <a:buNone/>
              <a:defRPr sz="1600" b="1">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16" name="Zástupný symbol pro obsah 2">
            <a:extLst>
              <a:ext uri="{FF2B5EF4-FFF2-40B4-BE49-F238E27FC236}">
                <a16:creationId xmlns:a16="http://schemas.microsoft.com/office/drawing/2014/main" id="{43D62993-A055-DF4F-9286-4FFE3A5C7FD7}"/>
              </a:ext>
            </a:extLst>
          </p:cNvPr>
          <p:cNvSpPr>
            <a:spLocks noGrp="1"/>
          </p:cNvSpPr>
          <p:nvPr>
            <p:ph idx="13" hasCustomPrompt="1"/>
          </p:nvPr>
        </p:nvSpPr>
        <p:spPr>
          <a:xfrm>
            <a:off x="8200082" y="2526318"/>
            <a:ext cx="3173279" cy="2828613"/>
          </a:xfrm>
        </p:spPr>
        <p:txBody>
          <a:bodyPr rtlCol="0">
            <a:noAutofit/>
          </a:bodyPr>
          <a:lstStyle>
            <a:lvl1pPr marL="0" indent="0">
              <a:buNone/>
              <a:defRPr sz="2000">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17" name="Zástupný symbol pro obsah 2">
            <a:extLst>
              <a:ext uri="{FF2B5EF4-FFF2-40B4-BE49-F238E27FC236}">
                <a16:creationId xmlns:a16="http://schemas.microsoft.com/office/drawing/2014/main" id="{A896DA2E-4448-254C-86D1-9E16E63CC6A0}"/>
              </a:ext>
            </a:extLst>
          </p:cNvPr>
          <p:cNvSpPr>
            <a:spLocks noGrp="1"/>
          </p:cNvSpPr>
          <p:nvPr>
            <p:ph idx="14" hasCustomPrompt="1"/>
          </p:nvPr>
        </p:nvSpPr>
        <p:spPr>
          <a:xfrm>
            <a:off x="8200083" y="2003804"/>
            <a:ext cx="3173278" cy="522514"/>
          </a:xfrm>
        </p:spPr>
        <p:txBody>
          <a:bodyPr rtlCol="0">
            <a:no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1800" b="1">
                <a:latin typeface="Arial" panose="020B0604020202020204" pitchFamily="34" charset="0"/>
                <a:cs typeface="Arial" panose="020B0604020202020204" pitchFamily="34" charset="0"/>
              </a:defRPr>
            </a:lvl3pPr>
            <a:lvl4pPr marL="1371600" indent="0">
              <a:buNone/>
              <a:defRPr sz="1600" b="1">
                <a:latin typeface="Arial" panose="020B0604020202020204" pitchFamily="34" charset="0"/>
                <a:cs typeface="Arial" panose="020B0604020202020204" pitchFamily="34" charset="0"/>
              </a:defRPr>
            </a:lvl4pPr>
            <a:lvl5pPr marL="1828800" indent="0">
              <a:buNone/>
              <a:defRPr sz="1600" b="1">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12" name="Zástupný symbol pro číslo snímku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Arial" panose="020B0604020202020204" pitchFamily="34" charset="0"/>
                <a:cs typeface="Arial" panose="020B0604020202020204" pitchFamily="34" charset="0"/>
              </a:defRPr>
            </a:lvl1pPr>
          </a:lstStyle>
          <a:p>
            <a:fld id="{294A09A9-5501-47C1-A89A-A340965A2BE2}" type="slidenum">
              <a:rPr lang="cs-CZ" smtClean="0"/>
              <a:pPr/>
              <a:t>‹#›</a:t>
            </a:fld>
            <a:endParaRPr lang="cs-CZ"/>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osle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122363"/>
            <a:ext cx="6220278" cy="2387600"/>
          </a:xfrm>
        </p:spPr>
        <p:txBody>
          <a:bodyPr rtlCol="0" anchor="b">
            <a:noAutofit/>
          </a:bodyPr>
          <a:lstStyle>
            <a:lvl1pPr algn="l">
              <a:defRPr sz="6000" b="1">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3" name="Podnadpis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02038"/>
            <a:ext cx="6220277" cy="2247219"/>
          </a:xfrm>
        </p:spPr>
        <p:txBody>
          <a:bodyPr rtlCol="0">
            <a:noAutofit/>
          </a:bodyPr>
          <a:lstStyle>
            <a:lvl1pPr marL="0" indent="0" algn="l">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noProof="0"/>
              <a:t>Kliknutím můžete upravit styl předlohy podnadpisů.</a:t>
            </a:r>
          </a:p>
        </p:txBody>
      </p:sp>
      <p:sp>
        <p:nvSpPr>
          <p:cNvPr id="4" name="Obdélník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latin typeface="Arial" panose="020B0604020202020204" pitchFamily="34" charset="0"/>
              <a:cs typeface="Arial" panose="020B0604020202020204" pitchFamily="34" charset="0"/>
            </a:endParaRPr>
          </a:p>
        </p:txBody>
      </p:sp>
      <p:grpSp>
        <p:nvGrpSpPr>
          <p:cNvPr id="6" name="Skupina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Volný tvar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16" name="Volný tvar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grpSp>
      <p:sp>
        <p:nvSpPr>
          <p:cNvPr id="22" name="Volný tvar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17" name="Volný tvar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381000"/>
            <a:ext cx="9779183" cy="1325563"/>
          </a:xfrm>
        </p:spPr>
        <p:txBody>
          <a:bodyPr rtlCol="0" anchor="b">
            <a:noAutofit/>
          </a:bodyPr>
          <a:lstStyle>
            <a:lvl1pPr>
              <a:defRPr sz="4800" b="1">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3" name="Zástupný symbol pro obsah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17467"/>
            <a:ext cx="9779182" cy="3366815"/>
          </a:xfrm>
        </p:spPr>
        <p:txBody>
          <a:bodyPr rtlCol="0">
            <a:noAutofit/>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Volný tvar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5" name="Volný tvar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6" name="Volný tvar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Volný tvar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8" name="Volný tvar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grpSp>
      <p:sp>
        <p:nvSpPr>
          <p:cNvPr id="10" name="Zástupný symbol pro datum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Arial" panose="020B0604020202020204" pitchFamily="34" charset="0"/>
                <a:cs typeface="Arial" panose="020B0604020202020204" pitchFamily="34" charset="0"/>
              </a:defRPr>
            </a:lvl1pPr>
          </a:lstStyle>
          <a:p>
            <a:fld id="{E3AF7E7E-4A61-492A-BE6B-77C44A93B010}" type="datetime1">
              <a:rPr lang="cs-CZ" smtClean="0"/>
              <a:pPr/>
              <a:t>17.12.2024</a:t>
            </a:fld>
            <a:endParaRPr lang="cs-CZ"/>
          </a:p>
        </p:txBody>
      </p:sp>
      <p:sp>
        <p:nvSpPr>
          <p:cNvPr id="11" name="Zástupný symbol pro zápatí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Arial" panose="020B0604020202020204" pitchFamily="34" charset="0"/>
                <a:cs typeface="Arial" panose="020B0604020202020204" pitchFamily="34" charset="0"/>
              </a:defRPr>
            </a:lvl1pPr>
          </a:lstStyle>
          <a:p>
            <a:r>
              <a:rPr lang="cs-CZ"/>
              <a:t>NÁZEV PREZENTACE</a:t>
            </a:r>
          </a:p>
        </p:txBody>
      </p:sp>
      <p:sp>
        <p:nvSpPr>
          <p:cNvPr id="12" name="Zástupný symbol pro číslo snímku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Arial" panose="020B0604020202020204" pitchFamily="34" charset="0"/>
                <a:cs typeface="Arial" panose="020B0604020202020204" pitchFamily="34" charset="0"/>
              </a:defRPr>
            </a:lvl1pPr>
          </a:lstStyle>
          <a:p>
            <a:fld id="{294A09A9-5501-47C1-A89A-A340965A2BE2}" type="slidenum">
              <a:rPr lang="cs-CZ" smtClean="0"/>
              <a:pPr/>
              <a:t>‹#›</a:t>
            </a:fld>
            <a:endParaRPr lang="cs-CZ"/>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oddílu">
    <p:bg>
      <p:bgPr>
        <a:solidFill>
          <a:schemeClr val="accent2"/>
        </a:solidFill>
        <a:effectLst/>
      </p:bgPr>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latin typeface="Arial" panose="020B0604020202020204" pitchFamily="34" charset="0"/>
              <a:cs typeface="Arial" panose="020B0604020202020204" pitchFamily="34" charset="0"/>
            </a:endParaRPr>
          </a:p>
        </p:txBody>
      </p:sp>
      <p:sp>
        <p:nvSpPr>
          <p:cNvPr id="12" name="Volný tvar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14" name="Volný tvar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15" name="Volný tvar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13" name="Nadpis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381000"/>
            <a:ext cx="9779183" cy="1325563"/>
          </a:xfrm>
        </p:spPr>
        <p:txBody>
          <a:bodyPr rtlCol="0" anchor="b">
            <a:noAutofit/>
          </a:bodyPr>
          <a:lstStyle>
            <a:lvl1pPr>
              <a:defRPr sz="4800" b="1">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3" name="Zástupný symbol pro text 2">
            <a:extLst>
              <a:ext uri="{FF2B5EF4-FFF2-40B4-BE49-F238E27FC236}">
                <a16:creationId xmlns:a16="http://schemas.microsoft.com/office/drawing/2014/main" id="{2E65DE34-CDB7-41F7-A95A-592B99558C69}"/>
              </a:ext>
            </a:extLst>
          </p:cNvPr>
          <p:cNvSpPr>
            <a:spLocks noGrp="1"/>
          </p:cNvSpPr>
          <p:nvPr>
            <p:ph type="body" idx="1" hasCustomPrompt="1"/>
          </p:nvPr>
        </p:nvSpPr>
        <p:spPr>
          <a:xfrm>
            <a:off x="1167492" y="2653167"/>
            <a:ext cx="9779183" cy="3436483"/>
          </a:xfrm>
        </p:spPr>
        <p:txBody>
          <a:bodyPr rtlCol="0">
            <a:noAutofit/>
          </a:bodyPr>
          <a:lstStyle>
            <a:lvl1pPr marL="0" indent="0">
              <a:lnSpc>
                <a:spcPct val="150000"/>
              </a:lnSpc>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cs-CZ" noProof="0"/>
              <a:t>Kliknutím můžete upravit styl předlohy textů.</a:t>
            </a:r>
          </a:p>
        </p:txBody>
      </p:sp>
      <p:sp>
        <p:nvSpPr>
          <p:cNvPr id="4" name="Zástupný symbol pro datum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a:solidFill>
                  <a:schemeClr val="accent2"/>
                </a:solidFill>
                <a:latin typeface="Arial" panose="020B0604020202020204" pitchFamily="34" charset="0"/>
                <a:cs typeface="Arial" panose="020B0604020202020204" pitchFamily="34" charset="0"/>
              </a:defRPr>
            </a:lvl1pPr>
          </a:lstStyle>
          <a:p>
            <a:fld id="{6C993CF5-AEE5-4FAA-A93D-EC26B8A9CB32}" type="datetime1">
              <a:rPr lang="cs-CZ" smtClean="0"/>
              <a:pPr/>
              <a:t>17.12.2024</a:t>
            </a:fld>
            <a:endParaRPr lang="cs-CZ"/>
          </a:p>
        </p:txBody>
      </p:sp>
      <p:sp>
        <p:nvSpPr>
          <p:cNvPr id="5" name="Zástupný symbol pro zápatí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a:solidFill>
                  <a:schemeClr val="accent2"/>
                </a:solidFill>
                <a:latin typeface="Arial" panose="020B0604020202020204" pitchFamily="34" charset="0"/>
                <a:cs typeface="Arial" panose="020B0604020202020204" pitchFamily="34" charset="0"/>
              </a:defRPr>
            </a:lvl1pPr>
          </a:lstStyle>
          <a:p>
            <a:r>
              <a:rPr lang="cs-CZ"/>
              <a:t>NÁZEV PREZENTACE</a:t>
            </a:r>
          </a:p>
        </p:txBody>
      </p:sp>
      <p:sp>
        <p:nvSpPr>
          <p:cNvPr id="6" name="Zástupný symbol pro číslo snímku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a:solidFill>
                  <a:schemeClr val="accent3"/>
                </a:solidFill>
                <a:latin typeface="Arial" panose="020B0604020202020204" pitchFamily="34" charset="0"/>
                <a:cs typeface="Arial" panose="020B0604020202020204" pitchFamily="34" charset="0"/>
              </a:defRPr>
            </a:lvl1pPr>
          </a:lstStyle>
          <a:p>
            <a:fld id="{294A09A9-5501-47C1-A89A-A340965A2BE2}" type="slidenum">
              <a:rPr lang="cs-CZ" smtClean="0"/>
              <a:pPr/>
              <a:t>‹#›</a:t>
            </a:fld>
            <a:endParaRPr lang="cs-CZ"/>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Nadpis oddílu">
    <p:spTree>
      <p:nvGrpSpPr>
        <p:cNvPr id="1" name=""/>
        <p:cNvGrpSpPr/>
        <p:nvPr/>
      </p:nvGrpSpPr>
      <p:grpSpPr>
        <a:xfrm>
          <a:off x="0" y="0"/>
          <a:ext cx="0" cy="0"/>
          <a:chOff x="0" y="0"/>
          <a:chExt cx="0" cy="0"/>
        </a:xfrm>
      </p:grpSpPr>
      <p:sp>
        <p:nvSpPr>
          <p:cNvPr id="23" name="Volný tvar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2" name="Nadpis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059400"/>
            <a:ext cx="6245912" cy="2387600"/>
          </a:xfrm>
        </p:spPr>
        <p:txBody>
          <a:bodyPr rtlCol="0" anchor="b">
            <a:noAutofit/>
          </a:bodyPr>
          <a:lstStyle>
            <a:lvl1pPr algn="l">
              <a:defRPr sz="6000" b="1">
                <a:solidFill>
                  <a:schemeClr val="bg1"/>
                </a:solidFill>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3" name="Podnadpis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539075"/>
            <a:ext cx="6245912" cy="1406101"/>
          </a:xfrm>
        </p:spPr>
        <p:txBody>
          <a:bodyPr rtlCol="0">
            <a:no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noProof="0"/>
              <a:t>Kliknutím můžete upravit styl předlohy podnadpisů.</a:t>
            </a:r>
          </a:p>
        </p:txBody>
      </p:sp>
      <p:grpSp>
        <p:nvGrpSpPr>
          <p:cNvPr id="6" name="Skupina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Volný tvar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16" name="Volný tvar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grpSp>
      <p:sp>
        <p:nvSpPr>
          <p:cNvPr id="17" name="Volný tvar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18" name="Volný tvar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381000"/>
            <a:ext cx="9779183" cy="1325563"/>
          </a:xfrm>
        </p:spPr>
        <p:txBody>
          <a:bodyPr rtlCol="0" anchor="b">
            <a:noAutofit/>
          </a:bodyPr>
          <a:lstStyle>
            <a:lvl1pPr>
              <a:defRPr sz="4800" b="1">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3" name="Zástupný symbol pro obsah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7561"/>
            <a:ext cx="9779182" cy="3366815"/>
          </a:xfrm>
        </p:spPr>
        <p:txBody>
          <a:bodyPr rtlCol="0">
            <a:noAutofit/>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Volný tvar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5" name="Volný tvar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10" name="Zástupný symbol pro datum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Arial" panose="020B0604020202020204" pitchFamily="34" charset="0"/>
                <a:cs typeface="Arial" panose="020B0604020202020204" pitchFamily="34" charset="0"/>
              </a:defRPr>
            </a:lvl1pPr>
          </a:lstStyle>
          <a:p>
            <a:fld id="{3282E48B-9B45-433E-A3C3-54BB3C375215}" type="datetime1">
              <a:rPr lang="cs-CZ" smtClean="0"/>
              <a:pPr/>
              <a:t>17.12.2024</a:t>
            </a:fld>
            <a:endParaRPr lang="cs-CZ"/>
          </a:p>
        </p:txBody>
      </p:sp>
      <p:sp>
        <p:nvSpPr>
          <p:cNvPr id="11" name="Zástupný symbol pro zápatí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Arial" panose="020B0604020202020204" pitchFamily="34" charset="0"/>
                <a:cs typeface="Arial" panose="020B0604020202020204" pitchFamily="34" charset="0"/>
              </a:defRPr>
            </a:lvl1pPr>
          </a:lstStyle>
          <a:p>
            <a:r>
              <a:rPr lang="cs-CZ"/>
              <a:t>NÁZEV PREZENTACE</a:t>
            </a:r>
          </a:p>
        </p:txBody>
      </p:sp>
      <p:sp>
        <p:nvSpPr>
          <p:cNvPr id="12" name="Zástupný symbol pro číslo snímku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Arial" panose="020B0604020202020204" pitchFamily="34" charset="0"/>
                <a:cs typeface="Arial" panose="020B0604020202020204" pitchFamily="34" charset="0"/>
              </a:defRPr>
            </a:lvl1pPr>
          </a:lstStyle>
          <a:p>
            <a:fld id="{294A09A9-5501-47C1-A89A-A340965A2BE2}" type="slidenum">
              <a:rPr lang="cs-CZ" smtClean="0"/>
              <a:pPr/>
              <a:t>‹#›</a:t>
            </a:fld>
            <a:endParaRPr lang="cs-CZ"/>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af 2">
    <p:bg>
      <p:bgPr>
        <a:solidFill>
          <a:schemeClr val="accent2"/>
        </a:solidFill>
        <a:effectLst/>
      </p:bgPr>
    </p:bg>
    <p:spTree>
      <p:nvGrpSpPr>
        <p:cNvPr id="1" name=""/>
        <p:cNvGrpSpPr/>
        <p:nvPr/>
      </p:nvGrpSpPr>
      <p:grpSpPr>
        <a:xfrm>
          <a:off x="0" y="0"/>
          <a:ext cx="0" cy="0"/>
          <a:chOff x="0" y="0"/>
          <a:chExt cx="0" cy="0"/>
        </a:xfrm>
      </p:grpSpPr>
      <p:grpSp>
        <p:nvGrpSpPr>
          <p:cNvPr id="9" name="Skupina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Volný tvar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14" name="Volný tvar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grpSp>
      <p:sp>
        <p:nvSpPr>
          <p:cNvPr id="2" name="Nadpis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381000"/>
            <a:ext cx="9779183" cy="1325563"/>
          </a:xfrm>
        </p:spPr>
        <p:txBody>
          <a:bodyPr rtlCol="0" anchor="b">
            <a:noAutofit/>
          </a:bodyPr>
          <a:lstStyle>
            <a:lvl1pPr>
              <a:defRPr sz="4800" b="1">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3" name="Zástupný symbol pro obsah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7563"/>
            <a:ext cx="9779182" cy="3366813"/>
          </a:xfrm>
        </p:spPr>
        <p:txBody>
          <a:bodyPr rtlCol="0">
            <a:noAutofit/>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10" name="Zástupný symbol pro datum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Arial" panose="020B0604020202020204" pitchFamily="34" charset="0"/>
                <a:cs typeface="Arial" panose="020B0604020202020204" pitchFamily="34" charset="0"/>
              </a:defRPr>
            </a:lvl1pPr>
          </a:lstStyle>
          <a:p>
            <a:fld id="{4B952A7E-4760-4DEA-A0B0-94EB7944EB67}" type="datetime1">
              <a:rPr lang="cs-CZ" smtClean="0"/>
              <a:pPr/>
              <a:t>17.12.2024</a:t>
            </a:fld>
            <a:endParaRPr lang="cs-CZ"/>
          </a:p>
        </p:txBody>
      </p:sp>
      <p:sp>
        <p:nvSpPr>
          <p:cNvPr id="11" name="Zástupný symbol pro zápatí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Arial" panose="020B0604020202020204" pitchFamily="34" charset="0"/>
                <a:cs typeface="Arial" panose="020B0604020202020204" pitchFamily="34" charset="0"/>
              </a:defRPr>
            </a:lvl1pPr>
          </a:lstStyle>
          <a:p>
            <a:r>
              <a:rPr lang="cs-CZ"/>
              <a:t>NÁZEV PREZENTACE</a:t>
            </a:r>
          </a:p>
        </p:txBody>
      </p:sp>
      <p:sp>
        <p:nvSpPr>
          <p:cNvPr id="12" name="Zástupný symbol pro číslo snímku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Arial" panose="020B0604020202020204" pitchFamily="34" charset="0"/>
                <a:cs typeface="Arial" panose="020B0604020202020204" pitchFamily="34" charset="0"/>
              </a:defRPr>
            </a:lvl1pPr>
          </a:lstStyle>
          <a:p>
            <a:fld id="{294A09A9-5501-47C1-A89A-A340965A2BE2}" type="slidenum">
              <a:rPr lang="cs-CZ" smtClean="0"/>
              <a:pPr/>
              <a:t>‹#›</a:t>
            </a:fld>
            <a:endParaRPr lang="cs-CZ"/>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át">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B5ED18-7A07-47F1-8056-CD86B076AFE2}"/>
              </a:ext>
            </a:extLst>
          </p:cNvPr>
          <p:cNvSpPr>
            <a:spLocks noGrp="1"/>
          </p:cNvSpPr>
          <p:nvPr>
            <p:ph type="title" hasCustomPrompt="1"/>
          </p:nvPr>
        </p:nvSpPr>
        <p:spPr>
          <a:xfrm>
            <a:off x="1798721" y="1684338"/>
            <a:ext cx="8594558" cy="2810460"/>
          </a:xfrm>
        </p:spPr>
        <p:txBody>
          <a:bodyPr rtlCol="0">
            <a:noAutofit/>
          </a:bodyPr>
          <a:lstStyle>
            <a:lvl1pPr algn="ctr">
              <a:lnSpc>
                <a:spcPct val="100000"/>
              </a:lnSpc>
              <a:defRPr sz="4600">
                <a:solidFill>
                  <a:schemeClr val="bg1"/>
                </a:solidFill>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8" name="Zástupný symbol pro text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rtlCol="0">
            <a:noAutofit/>
          </a:bodyPr>
          <a:lstStyle>
            <a:lvl1pPr marL="0" indent="0" algn="ctr">
              <a:buNone/>
              <a:defRPr sz="23900" b="1">
                <a:solidFill>
                  <a:schemeClr val="accent1">
                    <a:lumMod val="75000"/>
                  </a:schemeClr>
                </a:solidFill>
                <a:latin typeface="Arial" panose="020B0604020202020204" pitchFamily="34" charset="0"/>
                <a:cs typeface="Arial" panose="020B0604020202020204" pitchFamily="34"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cs-CZ" noProof="0"/>
              <a:t>„</a:t>
            </a:r>
          </a:p>
        </p:txBody>
      </p:sp>
      <p:sp>
        <p:nvSpPr>
          <p:cNvPr id="10" name="Zástupný symbol pro text 9">
            <a:extLst>
              <a:ext uri="{FF2B5EF4-FFF2-40B4-BE49-F238E27FC236}">
                <a16:creationId xmlns:a16="http://schemas.microsoft.com/office/drawing/2014/main" id="{322D6C2B-78AC-DD47-9289-067C968B06C1}"/>
              </a:ext>
            </a:extLst>
          </p:cNvPr>
          <p:cNvSpPr>
            <a:spLocks noGrp="1"/>
          </p:cNvSpPr>
          <p:nvPr>
            <p:ph type="body" sz="quarter" idx="14" hasCustomPrompt="1"/>
          </p:nvPr>
        </p:nvSpPr>
        <p:spPr>
          <a:xfrm>
            <a:off x="6881813" y="4494213"/>
            <a:ext cx="3511550" cy="679450"/>
          </a:xfrm>
        </p:spPr>
        <p:txBody>
          <a:bodyPr rtlCol="0">
            <a:noAutofit/>
          </a:bodyPr>
          <a:lstStyle>
            <a:lvl1pPr marL="0" indent="0" algn="r">
              <a:buNone/>
              <a:defRPr sz="2000">
                <a:solidFill>
                  <a:schemeClr val="bg1"/>
                </a:solidFill>
                <a:latin typeface="Arial" panose="020B0604020202020204" pitchFamily="34" charset="0"/>
                <a:cs typeface="Arial" panose="020B0604020202020204" pitchFamily="34" charset="0"/>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rtl="0"/>
            <a:r>
              <a:rPr lang="cs-CZ" noProof="0"/>
              <a:t>Kliknutím můžete upravit styl předlohy textů.</a:t>
            </a:r>
          </a:p>
        </p:txBody>
      </p:sp>
      <p:sp>
        <p:nvSpPr>
          <p:cNvPr id="9" name="Zástupný symbol pro text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rtlCol="0">
            <a:noAutofit/>
          </a:bodyPr>
          <a:lstStyle>
            <a:lvl1pPr marL="0" indent="0" algn="ctr">
              <a:buNone/>
              <a:defRPr sz="23900" b="1">
                <a:solidFill>
                  <a:schemeClr val="accent1">
                    <a:lumMod val="75000"/>
                  </a:schemeClr>
                </a:solidFill>
                <a:latin typeface="Arial" panose="020B0604020202020204" pitchFamily="34" charset="0"/>
                <a:cs typeface="Arial" panose="020B0604020202020204" pitchFamily="34"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cs-CZ" noProof="0"/>
              <a:t>“</a:t>
            </a:r>
          </a:p>
        </p:txBody>
      </p:sp>
      <p:sp>
        <p:nvSpPr>
          <p:cNvPr id="3" name="Zástupný symbol pro datum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noAutofit/>
          </a:bodyPr>
          <a:lstStyle>
            <a:lvl1pPr>
              <a:defRPr>
                <a:solidFill>
                  <a:schemeClr val="accent2"/>
                </a:solidFill>
                <a:latin typeface="Arial" panose="020B0604020202020204" pitchFamily="34" charset="0"/>
                <a:cs typeface="Arial" panose="020B0604020202020204" pitchFamily="34" charset="0"/>
              </a:defRPr>
            </a:lvl1pPr>
          </a:lstStyle>
          <a:p>
            <a:fld id="{771916F5-0F92-4FCA-A533-363ED95C6374}" type="datetime1">
              <a:rPr lang="cs-CZ" smtClean="0"/>
              <a:pPr/>
              <a:t>17.12.2024</a:t>
            </a:fld>
            <a:endParaRPr lang="cs-CZ"/>
          </a:p>
        </p:txBody>
      </p:sp>
      <p:sp>
        <p:nvSpPr>
          <p:cNvPr id="4" name="Zástupný symbol pro zápatí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noAutofit/>
          </a:bodyPr>
          <a:lstStyle>
            <a:lvl1pPr>
              <a:defRPr>
                <a:solidFill>
                  <a:schemeClr val="accent2"/>
                </a:solidFill>
                <a:latin typeface="Arial" panose="020B0604020202020204" pitchFamily="34" charset="0"/>
                <a:cs typeface="Arial" panose="020B0604020202020204" pitchFamily="34" charset="0"/>
              </a:defRPr>
            </a:lvl1pPr>
          </a:lstStyle>
          <a:p>
            <a:r>
              <a:rPr lang="cs-CZ"/>
              <a:t>NÁZEV PREZENTACE</a:t>
            </a:r>
          </a:p>
        </p:txBody>
      </p:sp>
      <p:sp>
        <p:nvSpPr>
          <p:cNvPr id="5" name="Zástupný symbol pro číslo snímku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noAutofit/>
          </a:bodyPr>
          <a:lstStyle>
            <a:lvl1pPr>
              <a:defRPr>
                <a:solidFill>
                  <a:schemeClr val="accent2"/>
                </a:solidFill>
                <a:latin typeface="Arial" panose="020B0604020202020204" pitchFamily="34" charset="0"/>
                <a:cs typeface="Arial" panose="020B0604020202020204" pitchFamily="34" charset="0"/>
              </a:defRPr>
            </a:lvl1pPr>
          </a:lstStyle>
          <a:p>
            <a:fld id="{294A09A9-5501-47C1-A89A-A340965A2BE2}" type="slidenum">
              <a:rPr lang="cs-CZ" smtClean="0"/>
              <a:pPr/>
              <a:t>‹#›</a:t>
            </a:fld>
            <a:endParaRPr lang="cs-CZ"/>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ým">
    <p:spTree>
      <p:nvGrpSpPr>
        <p:cNvPr id="1" name=""/>
        <p:cNvGrpSpPr/>
        <p:nvPr/>
      </p:nvGrpSpPr>
      <p:grpSpPr>
        <a:xfrm>
          <a:off x="0" y="0"/>
          <a:ext cx="0" cy="0"/>
          <a:chOff x="0" y="0"/>
          <a:chExt cx="0" cy="0"/>
        </a:xfrm>
      </p:grpSpPr>
      <p:sp>
        <p:nvSpPr>
          <p:cNvPr id="30" name="Obdélník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latin typeface="Arial" panose="020B0604020202020204" pitchFamily="34" charset="0"/>
              <a:cs typeface="Arial" panose="020B0604020202020204" pitchFamily="34" charset="0"/>
            </a:endParaRPr>
          </a:p>
        </p:txBody>
      </p:sp>
      <p:sp>
        <p:nvSpPr>
          <p:cNvPr id="31" name="Nadpis 1">
            <a:extLst>
              <a:ext uri="{FF2B5EF4-FFF2-40B4-BE49-F238E27FC236}">
                <a16:creationId xmlns:a16="http://schemas.microsoft.com/office/drawing/2014/main" id="{1E40CEAF-B1BB-174E-A798-3BA60D9C0458}"/>
              </a:ext>
            </a:extLst>
          </p:cNvPr>
          <p:cNvSpPr>
            <a:spLocks noGrp="1"/>
          </p:cNvSpPr>
          <p:nvPr>
            <p:ph type="title" hasCustomPrompt="1"/>
          </p:nvPr>
        </p:nvSpPr>
        <p:spPr>
          <a:xfrm>
            <a:off x="750430" y="381000"/>
            <a:ext cx="8401624" cy="1325563"/>
          </a:xfrm>
        </p:spPr>
        <p:txBody>
          <a:bodyPr lIns="0" rtlCol="0" anchor="b">
            <a:noAutofit/>
          </a:bodyPr>
          <a:lstStyle>
            <a:lvl1pPr>
              <a:defRPr sz="4800" b="1">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6" name="Zástupný symbol obrázku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rtlCol="0">
            <a:no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rtl="0"/>
            <a:r>
              <a:rPr lang="cs-CZ" noProof="0"/>
              <a:t>Kliknutím na ikonu přidáte obrázek.</a:t>
            </a:r>
          </a:p>
        </p:txBody>
      </p:sp>
      <p:sp>
        <p:nvSpPr>
          <p:cNvPr id="10" name="Zástupný symbol pro text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Arial" panose="020B0604020202020204" pitchFamily="34" charset="0"/>
                <a:cs typeface="Arial" panose="020B0604020202020204" pitchFamily="34" charset="0"/>
              </a:defRPr>
            </a:lvl1pPr>
          </a:lstStyle>
          <a:p>
            <a:pPr lvl="0" rtl="0"/>
            <a:r>
              <a:rPr lang="cs-CZ" noProof="0"/>
              <a:t>Jméno</a:t>
            </a:r>
          </a:p>
        </p:txBody>
      </p:sp>
      <p:sp>
        <p:nvSpPr>
          <p:cNvPr id="11" name="Zástupný symbol pro text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Arial" panose="020B0604020202020204" pitchFamily="34" charset="0"/>
                <a:cs typeface="Arial" panose="020B0604020202020204" pitchFamily="34" charset="0"/>
              </a:defRPr>
            </a:lvl1pPr>
          </a:lstStyle>
          <a:p>
            <a:pPr lvl="0" rtl="0"/>
            <a:r>
              <a:rPr lang="cs-CZ" noProof="0"/>
              <a:t>Pozice</a:t>
            </a:r>
          </a:p>
        </p:txBody>
      </p:sp>
      <p:sp>
        <p:nvSpPr>
          <p:cNvPr id="7" name="Zástupný symbol obrázku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rtlCol="0">
            <a:no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rtl="0"/>
            <a:r>
              <a:rPr lang="cs-CZ" noProof="0"/>
              <a:t>Kliknutím na ikonu přidáte obrázek.</a:t>
            </a:r>
          </a:p>
        </p:txBody>
      </p:sp>
      <p:sp>
        <p:nvSpPr>
          <p:cNvPr id="12" name="Zástupný symbol pro text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Arial" panose="020B0604020202020204" pitchFamily="34" charset="0"/>
                <a:cs typeface="Arial" panose="020B0604020202020204" pitchFamily="34" charset="0"/>
              </a:defRPr>
            </a:lvl1pPr>
          </a:lstStyle>
          <a:p>
            <a:pPr lvl="0" rtl="0"/>
            <a:r>
              <a:rPr lang="cs-CZ" noProof="0"/>
              <a:t>Jméno</a:t>
            </a:r>
          </a:p>
        </p:txBody>
      </p:sp>
      <p:sp>
        <p:nvSpPr>
          <p:cNvPr id="13" name="Zástupný symbol pro text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Arial" panose="020B0604020202020204" pitchFamily="34" charset="0"/>
                <a:cs typeface="Arial" panose="020B0604020202020204" pitchFamily="34" charset="0"/>
              </a:defRPr>
            </a:lvl1pPr>
          </a:lstStyle>
          <a:p>
            <a:pPr lvl="0" rtl="0"/>
            <a:r>
              <a:rPr lang="cs-CZ" noProof="0"/>
              <a:t>Pozice</a:t>
            </a:r>
          </a:p>
        </p:txBody>
      </p:sp>
      <p:sp>
        <p:nvSpPr>
          <p:cNvPr id="8" name="Zástupný symbol obrázku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rtlCol="0">
            <a:no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rtl="0"/>
            <a:r>
              <a:rPr lang="cs-CZ" noProof="0"/>
              <a:t>Kliknutím na ikonu přidáte obrázek.</a:t>
            </a:r>
          </a:p>
        </p:txBody>
      </p:sp>
      <p:sp>
        <p:nvSpPr>
          <p:cNvPr id="14" name="Zástupný symbol pro text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Arial" panose="020B0604020202020204" pitchFamily="34" charset="0"/>
                <a:cs typeface="Arial" panose="020B0604020202020204" pitchFamily="34" charset="0"/>
              </a:defRPr>
            </a:lvl1pPr>
          </a:lstStyle>
          <a:p>
            <a:pPr lvl="0" rtl="0"/>
            <a:r>
              <a:rPr lang="cs-CZ" noProof="0"/>
              <a:t>Jméno</a:t>
            </a:r>
          </a:p>
        </p:txBody>
      </p:sp>
      <p:sp>
        <p:nvSpPr>
          <p:cNvPr id="15" name="Zástupný symbol pro text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Arial" panose="020B0604020202020204" pitchFamily="34" charset="0"/>
                <a:cs typeface="Arial" panose="020B0604020202020204" pitchFamily="34" charset="0"/>
              </a:defRPr>
            </a:lvl1pPr>
          </a:lstStyle>
          <a:p>
            <a:pPr lvl="0" rtl="0"/>
            <a:r>
              <a:rPr lang="cs-CZ" noProof="0"/>
              <a:t>Pozice</a:t>
            </a:r>
          </a:p>
        </p:txBody>
      </p:sp>
      <p:sp>
        <p:nvSpPr>
          <p:cNvPr id="9" name="Zástupný symbol obrázku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rtlCol="0">
            <a:no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rtl="0"/>
            <a:r>
              <a:rPr lang="cs-CZ" noProof="0"/>
              <a:t>Kliknutím na ikonu přidáte obrázek.</a:t>
            </a:r>
          </a:p>
        </p:txBody>
      </p:sp>
      <p:sp>
        <p:nvSpPr>
          <p:cNvPr id="16" name="Zástupný symbol pro text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Arial" panose="020B0604020202020204" pitchFamily="34" charset="0"/>
                <a:cs typeface="Arial" panose="020B0604020202020204" pitchFamily="34" charset="0"/>
              </a:defRPr>
            </a:lvl1pPr>
          </a:lstStyle>
          <a:p>
            <a:pPr lvl="0" rtl="0"/>
            <a:r>
              <a:rPr lang="cs-CZ" noProof="0"/>
              <a:t>Jméno</a:t>
            </a:r>
          </a:p>
        </p:txBody>
      </p:sp>
      <p:sp>
        <p:nvSpPr>
          <p:cNvPr id="17" name="Zástupný symbol pro text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Arial" panose="020B0604020202020204" pitchFamily="34" charset="0"/>
                <a:cs typeface="Arial" panose="020B0604020202020204" pitchFamily="34" charset="0"/>
              </a:defRPr>
            </a:lvl1pPr>
          </a:lstStyle>
          <a:p>
            <a:pPr lvl="0" rtl="0"/>
            <a:r>
              <a:rPr lang="cs-CZ" noProof="0"/>
              <a:t>Pozice</a:t>
            </a:r>
          </a:p>
        </p:txBody>
      </p:sp>
      <p:sp>
        <p:nvSpPr>
          <p:cNvPr id="3" name="Zástupný symbol pro datum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rtlCol="0">
            <a:noAutofit/>
          </a:bodyPr>
          <a:lstStyle>
            <a:lvl1pPr>
              <a:defRPr>
                <a:solidFill>
                  <a:schemeClr val="accent3"/>
                </a:solidFill>
                <a:latin typeface="Arial" panose="020B0604020202020204" pitchFamily="34" charset="0"/>
                <a:cs typeface="Arial" panose="020B0604020202020204" pitchFamily="34" charset="0"/>
              </a:defRPr>
            </a:lvl1pPr>
          </a:lstStyle>
          <a:p>
            <a:fld id="{14D5C098-AD32-4D94-840F-EACF03E2A32D}" type="datetime1">
              <a:rPr lang="cs-CZ" smtClean="0"/>
              <a:pPr/>
              <a:t>17.12.2024</a:t>
            </a:fld>
            <a:endParaRPr lang="cs-CZ"/>
          </a:p>
        </p:txBody>
      </p:sp>
      <p:sp>
        <p:nvSpPr>
          <p:cNvPr id="4" name="Zástupný symbol pro zápatí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rtlCol="0">
            <a:noAutofit/>
          </a:bodyPr>
          <a:lstStyle>
            <a:lvl1pPr>
              <a:defRPr>
                <a:solidFill>
                  <a:schemeClr val="accent3"/>
                </a:solidFill>
                <a:latin typeface="Arial" panose="020B0604020202020204" pitchFamily="34" charset="0"/>
                <a:cs typeface="Arial" panose="020B0604020202020204" pitchFamily="34" charset="0"/>
              </a:defRPr>
            </a:lvl1pPr>
          </a:lstStyle>
          <a:p>
            <a:r>
              <a:rPr lang="cs-CZ"/>
              <a:t>NÁZEV PREZENTACE</a:t>
            </a:r>
          </a:p>
        </p:txBody>
      </p:sp>
      <p:sp>
        <p:nvSpPr>
          <p:cNvPr id="5" name="Zástupný symbol pro číslo snímku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rtlCol="0">
            <a:noAutofit/>
          </a:bodyPr>
          <a:lstStyle>
            <a:lvl1pPr>
              <a:defRPr>
                <a:solidFill>
                  <a:schemeClr val="accent3"/>
                </a:solidFill>
                <a:latin typeface="Arial" panose="020B0604020202020204" pitchFamily="34" charset="0"/>
                <a:cs typeface="Arial" panose="020B0604020202020204" pitchFamily="34" charset="0"/>
              </a:defRPr>
            </a:lvl1pPr>
          </a:lstStyle>
          <a:p>
            <a:fld id="{294A09A9-5501-47C1-A89A-A340965A2BE2}" type="slidenum">
              <a:rPr lang="cs-CZ" smtClean="0"/>
              <a:pPr/>
              <a:t>‹#›</a:t>
            </a:fld>
            <a:endParaRPr lang="cs-CZ"/>
          </a:p>
        </p:txBody>
      </p:sp>
      <p:sp>
        <p:nvSpPr>
          <p:cNvPr id="19" name="Volný tvar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21" name="Volný tvar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25" name="Volný tvar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26" name="Ová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27" name="Volný tvar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28" name="Volný tvar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
        <p:nvSpPr>
          <p:cNvPr id="29" name="Volný tvar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cs-CZ"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lý tým">
    <p:bg>
      <p:bgPr>
        <a:solidFill>
          <a:schemeClr val="accent2"/>
        </a:solidFill>
        <a:effectLst/>
      </p:bgPr>
    </p:bg>
    <p:spTree>
      <p:nvGrpSpPr>
        <p:cNvPr id="1" name=""/>
        <p:cNvGrpSpPr/>
        <p:nvPr/>
      </p:nvGrpSpPr>
      <p:grpSpPr>
        <a:xfrm>
          <a:off x="0" y="0"/>
          <a:ext cx="0" cy="0"/>
          <a:chOff x="0" y="0"/>
          <a:chExt cx="0" cy="0"/>
        </a:xfrm>
      </p:grpSpPr>
      <p:sp>
        <p:nvSpPr>
          <p:cNvPr id="54" name="Nadpis 1">
            <a:extLst>
              <a:ext uri="{FF2B5EF4-FFF2-40B4-BE49-F238E27FC236}">
                <a16:creationId xmlns:a16="http://schemas.microsoft.com/office/drawing/2014/main" id="{6825B690-1AD7-4243-AC42-D2CF19B7B02C}"/>
              </a:ext>
            </a:extLst>
          </p:cNvPr>
          <p:cNvSpPr>
            <a:spLocks noGrp="1"/>
          </p:cNvSpPr>
          <p:nvPr>
            <p:ph type="title" hasCustomPrompt="1"/>
          </p:nvPr>
        </p:nvSpPr>
        <p:spPr>
          <a:xfrm>
            <a:off x="750430" y="381000"/>
            <a:ext cx="10678142" cy="1325563"/>
          </a:xfrm>
        </p:spPr>
        <p:txBody>
          <a:bodyPr lIns="0" rtlCol="0" anchor="b">
            <a:noAutofit/>
          </a:bodyPr>
          <a:lstStyle>
            <a:lvl1pPr>
              <a:defRPr sz="4800" b="1">
                <a:latin typeface="Arial" panose="020B0604020202020204" pitchFamily="34" charset="0"/>
                <a:cs typeface="Arial" panose="020B0604020202020204" pitchFamily="34" charset="0"/>
              </a:defRPr>
            </a:lvl1pPr>
          </a:lstStyle>
          <a:p>
            <a:pPr rtl="0"/>
            <a:r>
              <a:rPr lang="cs-CZ" noProof="0"/>
              <a:t>Kliknutím můžete upravit styl předlohy nadpisů.</a:t>
            </a:r>
          </a:p>
        </p:txBody>
      </p:sp>
      <p:sp>
        <p:nvSpPr>
          <p:cNvPr id="6" name="Zástupný symbol obrázku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rtlCol="0">
            <a:no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rtl="0"/>
            <a:r>
              <a:rPr lang="cs-CZ" noProof="0"/>
              <a:t>Kliknutím na ikonu přidáte obrázek.</a:t>
            </a:r>
          </a:p>
        </p:txBody>
      </p:sp>
      <p:sp>
        <p:nvSpPr>
          <p:cNvPr id="31" name="Zástupný symbol pro text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Arial" panose="020B0604020202020204" pitchFamily="34" charset="0"/>
                <a:cs typeface="Arial" panose="020B0604020202020204" pitchFamily="34" charset="0"/>
              </a:defRPr>
            </a:lvl1pPr>
          </a:lstStyle>
          <a:p>
            <a:pPr lvl="0" rtl="0"/>
            <a:r>
              <a:rPr lang="cs-CZ" noProof="0"/>
              <a:t>Jméno</a:t>
            </a:r>
          </a:p>
        </p:txBody>
      </p:sp>
      <p:sp>
        <p:nvSpPr>
          <p:cNvPr id="32" name="Zástupný symbol pro text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Arial" panose="020B0604020202020204" pitchFamily="34" charset="0"/>
                <a:cs typeface="Arial" panose="020B0604020202020204" pitchFamily="34" charset="0"/>
              </a:defRPr>
            </a:lvl1pPr>
          </a:lstStyle>
          <a:p>
            <a:pPr lvl="0" rtl="0"/>
            <a:r>
              <a:rPr lang="cs-CZ" noProof="0"/>
              <a:t>Pozice</a:t>
            </a:r>
          </a:p>
        </p:txBody>
      </p:sp>
      <p:sp>
        <p:nvSpPr>
          <p:cNvPr id="33" name="Zástupný symbol obrázku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rtlCol="0">
            <a:no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rtl="0"/>
            <a:r>
              <a:rPr lang="cs-CZ" noProof="0"/>
              <a:t>Kliknutím na ikonu přidáte obrázek.</a:t>
            </a:r>
          </a:p>
        </p:txBody>
      </p:sp>
      <p:sp>
        <p:nvSpPr>
          <p:cNvPr id="34" name="Zástupný symbol pro text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Arial" panose="020B0604020202020204" pitchFamily="34" charset="0"/>
                <a:cs typeface="Arial" panose="020B0604020202020204" pitchFamily="34" charset="0"/>
              </a:defRPr>
            </a:lvl1pPr>
          </a:lstStyle>
          <a:p>
            <a:pPr lvl="0" rtl="0"/>
            <a:r>
              <a:rPr lang="cs-CZ" noProof="0"/>
              <a:t>Jméno</a:t>
            </a:r>
          </a:p>
        </p:txBody>
      </p:sp>
      <p:sp>
        <p:nvSpPr>
          <p:cNvPr id="35" name="Zástupný symbol pro text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Arial" panose="020B0604020202020204" pitchFamily="34" charset="0"/>
                <a:cs typeface="Arial" panose="020B0604020202020204" pitchFamily="34" charset="0"/>
              </a:defRPr>
            </a:lvl1pPr>
          </a:lstStyle>
          <a:p>
            <a:pPr lvl="0" rtl="0"/>
            <a:r>
              <a:rPr lang="cs-CZ" noProof="0"/>
              <a:t>Pozice</a:t>
            </a:r>
          </a:p>
        </p:txBody>
      </p:sp>
      <p:sp>
        <p:nvSpPr>
          <p:cNvPr id="36" name="Zástupný symbol obrázku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rtlCol="0">
            <a:no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rtl="0"/>
            <a:r>
              <a:rPr lang="cs-CZ" noProof="0"/>
              <a:t>Kliknutím na ikonu přidáte obrázek.</a:t>
            </a:r>
          </a:p>
        </p:txBody>
      </p:sp>
      <p:sp>
        <p:nvSpPr>
          <p:cNvPr id="37" name="Zástupný symbol pro text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Arial" panose="020B0604020202020204" pitchFamily="34" charset="0"/>
                <a:cs typeface="Arial" panose="020B0604020202020204" pitchFamily="34" charset="0"/>
              </a:defRPr>
            </a:lvl1pPr>
          </a:lstStyle>
          <a:p>
            <a:pPr lvl="0" rtl="0"/>
            <a:r>
              <a:rPr lang="cs-CZ" noProof="0"/>
              <a:t>Jméno</a:t>
            </a:r>
          </a:p>
        </p:txBody>
      </p:sp>
      <p:sp>
        <p:nvSpPr>
          <p:cNvPr id="38" name="Zástupný symbol pro text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Arial" panose="020B0604020202020204" pitchFamily="34" charset="0"/>
                <a:cs typeface="Arial" panose="020B0604020202020204" pitchFamily="34" charset="0"/>
              </a:defRPr>
            </a:lvl1pPr>
          </a:lstStyle>
          <a:p>
            <a:pPr lvl="0" rtl="0"/>
            <a:r>
              <a:rPr lang="cs-CZ" noProof="0"/>
              <a:t>Pozice</a:t>
            </a:r>
          </a:p>
        </p:txBody>
      </p:sp>
      <p:sp>
        <p:nvSpPr>
          <p:cNvPr id="39" name="Zástupný symbol obrázku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rtlCol="0">
            <a:no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rtl="0"/>
            <a:r>
              <a:rPr lang="cs-CZ" noProof="0"/>
              <a:t>Kliknutím na ikonu přidáte obrázek.</a:t>
            </a:r>
          </a:p>
        </p:txBody>
      </p:sp>
      <p:sp>
        <p:nvSpPr>
          <p:cNvPr id="40" name="Zástupný symbol pro text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Arial" panose="020B0604020202020204" pitchFamily="34" charset="0"/>
                <a:cs typeface="Arial" panose="020B0604020202020204" pitchFamily="34" charset="0"/>
              </a:defRPr>
            </a:lvl1pPr>
          </a:lstStyle>
          <a:p>
            <a:pPr lvl="0" rtl="0"/>
            <a:r>
              <a:rPr lang="cs-CZ" noProof="0"/>
              <a:t>Jméno</a:t>
            </a:r>
          </a:p>
        </p:txBody>
      </p:sp>
      <p:sp>
        <p:nvSpPr>
          <p:cNvPr id="41" name="Zástupný symbol pro text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Arial" panose="020B0604020202020204" pitchFamily="34" charset="0"/>
                <a:cs typeface="Arial" panose="020B0604020202020204" pitchFamily="34" charset="0"/>
              </a:defRPr>
            </a:lvl1pPr>
          </a:lstStyle>
          <a:p>
            <a:pPr lvl="0" rtl="0"/>
            <a:r>
              <a:rPr lang="cs-CZ" noProof="0"/>
              <a:t>Pozice</a:t>
            </a:r>
          </a:p>
        </p:txBody>
      </p:sp>
      <p:sp>
        <p:nvSpPr>
          <p:cNvPr id="42" name="Zástupný symbol obrázku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rtlCol="0">
            <a:no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rtl="0"/>
            <a:r>
              <a:rPr lang="cs-CZ" noProof="0"/>
              <a:t>Kliknutím na ikonu přidáte obrázek.</a:t>
            </a:r>
          </a:p>
        </p:txBody>
      </p:sp>
      <p:sp>
        <p:nvSpPr>
          <p:cNvPr id="43" name="Zástupný symbol pro text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Arial" panose="020B0604020202020204" pitchFamily="34" charset="0"/>
                <a:cs typeface="Arial" panose="020B0604020202020204" pitchFamily="34" charset="0"/>
              </a:defRPr>
            </a:lvl1pPr>
          </a:lstStyle>
          <a:p>
            <a:pPr lvl="0" rtl="0"/>
            <a:r>
              <a:rPr lang="cs-CZ" noProof="0"/>
              <a:t>Jméno</a:t>
            </a:r>
          </a:p>
        </p:txBody>
      </p:sp>
      <p:sp>
        <p:nvSpPr>
          <p:cNvPr id="44" name="Zástupný symbol pro text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Arial" panose="020B0604020202020204" pitchFamily="34" charset="0"/>
                <a:cs typeface="Arial" panose="020B0604020202020204" pitchFamily="34" charset="0"/>
              </a:defRPr>
            </a:lvl1pPr>
          </a:lstStyle>
          <a:p>
            <a:pPr lvl="0" rtl="0"/>
            <a:r>
              <a:rPr lang="cs-CZ" noProof="0"/>
              <a:t>Pozice</a:t>
            </a:r>
          </a:p>
        </p:txBody>
      </p:sp>
      <p:sp>
        <p:nvSpPr>
          <p:cNvPr id="45" name="Zástupný symbol obrázku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rtlCol="0">
            <a:no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rtl="0"/>
            <a:r>
              <a:rPr lang="cs-CZ" noProof="0"/>
              <a:t>Kliknutím na ikonu přidáte obrázek.</a:t>
            </a:r>
          </a:p>
        </p:txBody>
      </p:sp>
      <p:sp>
        <p:nvSpPr>
          <p:cNvPr id="46" name="Zástupný symbol pro text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Arial" panose="020B0604020202020204" pitchFamily="34" charset="0"/>
                <a:cs typeface="Arial" panose="020B0604020202020204" pitchFamily="34" charset="0"/>
              </a:defRPr>
            </a:lvl1pPr>
          </a:lstStyle>
          <a:p>
            <a:pPr lvl="0" rtl="0"/>
            <a:r>
              <a:rPr lang="cs-CZ" noProof="0"/>
              <a:t>Jméno</a:t>
            </a:r>
          </a:p>
        </p:txBody>
      </p:sp>
      <p:sp>
        <p:nvSpPr>
          <p:cNvPr id="47" name="Zástupný symbol pro text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Arial" panose="020B0604020202020204" pitchFamily="34" charset="0"/>
                <a:cs typeface="Arial" panose="020B0604020202020204" pitchFamily="34" charset="0"/>
              </a:defRPr>
            </a:lvl1pPr>
          </a:lstStyle>
          <a:p>
            <a:pPr lvl="0" rtl="0"/>
            <a:r>
              <a:rPr lang="cs-CZ" noProof="0"/>
              <a:t>Pozice</a:t>
            </a:r>
          </a:p>
        </p:txBody>
      </p:sp>
      <p:sp>
        <p:nvSpPr>
          <p:cNvPr id="48" name="Zástupný symbol obrázku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rtlCol="0">
            <a:no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rtl="0"/>
            <a:r>
              <a:rPr lang="cs-CZ" noProof="0"/>
              <a:t>Kliknutím na ikonu přidáte obrázek.</a:t>
            </a:r>
          </a:p>
        </p:txBody>
      </p:sp>
      <p:sp>
        <p:nvSpPr>
          <p:cNvPr id="49" name="Zástupný symbol pro text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Arial" panose="020B0604020202020204" pitchFamily="34" charset="0"/>
                <a:cs typeface="Arial" panose="020B0604020202020204" pitchFamily="34" charset="0"/>
              </a:defRPr>
            </a:lvl1pPr>
          </a:lstStyle>
          <a:p>
            <a:pPr lvl="0" rtl="0"/>
            <a:r>
              <a:rPr lang="cs-CZ" noProof="0"/>
              <a:t>Jméno</a:t>
            </a:r>
          </a:p>
        </p:txBody>
      </p:sp>
      <p:sp>
        <p:nvSpPr>
          <p:cNvPr id="50" name="Zástupný symbol pro text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Arial" panose="020B0604020202020204" pitchFamily="34" charset="0"/>
                <a:cs typeface="Arial" panose="020B0604020202020204" pitchFamily="34" charset="0"/>
              </a:defRPr>
            </a:lvl1pPr>
          </a:lstStyle>
          <a:p>
            <a:pPr lvl="0" rtl="0"/>
            <a:r>
              <a:rPr lang="cs-CZ" noProof="0"/>
              <a:t>Pozice</a:t>
            </a:r>
          </a:p>
        </p:txBody>
      </p:sp>
      <p:sp>
        <p:nvSpPr>
          <p:cNvPr id="51" name="Zástupný symbol obrázku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rtlCol="0">
            <a:no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rtl="0"/>
            <a:r>
              <a:rPr lang="cs-CZ" noProof="0"/>
              <a:t>Kliknutím na ikonu přidáte obrázek.</a:t>
            </a:r>
          </a:p>
        </p:txBody>
      </p:sp>
      <p:sp>
        <p:nvSpPr>
          <p:cNvPr id="52" name="Zástupný symbol pro text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Arial" panose="020B0604020202020204" pitchFamily="34" charset="0"/>
                <a:cs typeface="Arial" panose="020B0604020202020204" pitchFamily="34" charset="0"/>
              </a:defRPr>
            </a:lvl1pPr>
          </a:lstStyle>
          <a:p>
            <a:pPr lvl="0" rtl="0"/>
            <a:r>
              <a:rPr lang="cs-CZ" noProof="0"/>
              <a:t>Jméno</a:t>
            </a:r>
          </a:p>
        </p:txBody>
      </p:sp>
      <p:sp>
        <p:nvSpPr>
          <p:cNvPr id="53" name="Zástupný symbol pro text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Arial" panose="020B0604020202020204" pitchFamily="34" charset="0"/>
                <a:cs typeface="Arial" panose="020B0604020202020204" pitchFamily="34" charset="0"/>
              </a:defRPr>
            </a:lvl1pPr>
          </a:lstStyle>
          <a:p>
            <a:pPr lvl="0" rtl="0"/>
            <a:r>
              <a:rPr lang="cs-CZ" noProof="0"/>
              <a:t>Pozice</a:t>
            </a:r>
          </a:p>
        </p:txBody>
      </p:sp>
      <p:sp>
        <p:nvSpPr>
          <p:cNvPr id="18" name="Zástupný symbol pro datum 17">
            <a:extLst>
              <a:ext uri="{FF2B5EF4-FFF2-40B4-BE49-F238E27FC236}">
                <a16:creationId xmlns:a16="http://schemas.microsoft.com/office/drawing/2014/main" id="{30445668-2DC5-E84C-8B16-922BC95F13F2}"/>
              </a:ext>
            </a:extLst>
          </p:cNvPr>
          <p:cNvSpPr>
            <a:spLocks noGrp="1"/>
          </p:cNvSpPr>
          <p:nvPr>
            <p:ph type="dt" sz="half" idx="25"/>
          </p:nvPr>
        </p:nvSpPr>
        <p:spPr/>
        <p:txBody>
          <a:bodyPr rtlCol="0">
            <a:noAutofit/>
          </a:bodyPr>
          <a:lstStyle>
            <a:lvl1pPr>
              <a:defRPr>
                <a:solidFill>
                  <a:schemeClr val="accent3"/>
                </a:solidFill>
                <a:latin typeface="Arial" panose="020B0604020202020204" pitchFamily="34" charset="0"/>
                <a:cs typeface="Arial" panose="020B0604020202020204" pitchFamily="34" charset="0"/>
              </a:defRPr>
            </a:lvl1pPr>
          </a:lstStyle>
          <a:p>
            <a:fld id="{15DC0C50-C6FA-4C5C-A377-0477BC3CB2AB}" type="datetime1">
              <a:rPr lang="cs-CZ" smtClean="0"/>
              <a:pPr/>
              <a:t>17.12.2024</a:t>
            </a:fld>
            <a:endParaRPr lang="cs-CZ"/>
          </a:p>
        </p:txBody>
      </p:sp>
      <p:sp>
        <p:nvSpPr>
          <p:cNvPr id="22" name="Zástupný symbol pro zápatí 21">
            <a:extLst>
              <a:ext uri="{FF2B5EF4-FFF2-40B4-BE49-F238E27FC236}">
                <a16:creationId xmlns:a16="http://schemas.microsoft.com/office/drawing/2014/main" id="{D9227732-A878-814C-8621-64ED1B2CCF9F}"/>
              </a:ext>
            </a:extLst>
          </p:cNvPr>
          <p:cNvSpPr>
            <a:spLocks noGrp="1"/>
          </p:cNvSpPr>
          <p:nvPr>
            <p:ph type="ftr" sz="quarter" idx="26"/>
          </p:nvPr>
        </p:nvSpPr>
        <p:spPr/>
        <p:txBody>
          <a:bodyPr rtlCol="0">
            <a:noAutofit/>
          </a:bodyPr>
          <a:lstStyle>
            <a:lvl1pPr>
              <a:defRPr>
                <a:solidFill>
                  <a:schemeClr val="accent3"/>
                </a:solidFill>
                <a:latin typeface="Arial" panose="020B0604020202020204" pitchFamily="34" charset="0"/>
                <a:cs typeface="Arial" panose="020B0604020202020204" pitchFamily="34" charset="0"/>
              </a:defRPr>
            </a:lvl1pPr>
          </a:lstStyle>
          <a:p>
            <a:r>
              <a:rPr lang="cs-CZ"/>
              <a:t>NÁZEV PREZENTACE</a:t>
            </a:r>
          </a:p>
        </p:txBody>
      </p:sp>
      <p:sp>
        <p:nvSpPr>
          <p:cNvPr id="23" name="Zástupný symbol pro číslo snímku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rtlCol="0">
            <a:noAutofit/>
          </a:bodyPr>
          <a:lstStyle>
            <a:lvl1pPr>
              <a:defRPr>
                <a:solidFill>
                  <a:schemeClr val="accent3"/>
                </a:solidFill>
                <a:latin typeface="Arial" panose="020B0604020202020204" pitchFamily="34" charset="0"/>
                <a:cs typeface="Arial" panose="020B0604020202020204" pitchFamily="34" charset="0"/>
              </a:defRPr>
            </a:lvl1pPr>
          </a:lstStyle>
          <a:p>
            <a:fld id="{294A09A9-5501-47C1-A89A-A340965A2BE2}" type="slidenum">
              <a:rPr lang="cs-CZ" smtClean="0"/>
              <a:pPr/>
              <a:t>‹#›</a:t>
            </a:fld>
            <a:endParaRPr lang="cs-CZ"/>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pPr rtl="0"/>
            <a:r>
              <a:rPr lang="cs-CZ" noProof="0"/>
              <a:t>Kliknutím můžete upravit styl předlohy nadpisů.</a:t>
            </a:r>
          </a:p>
        </p:txBody>
      </p:sp>
      <p:sp>
        <p:nvSpPr>
          <p:cNvPr id="3" name="Zástupný symbol pro text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datum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Arial" panose="020B0604020202020204" pitchFamily="34" charset="0"/>
                <a:cs typeface="Arial" panose="020B0604020202020204" pitchFamily="34" charset="0"/>
              </a:defRPr>
            </a:lvl1pPr>
          </a:lstStyle>
          <a:p>
            <a:fld id="{6FDD9593-20E8-4909-ACEE-3D6A2D2FB455}" type="datetime1">
              <a:rPr lang="cs-CZ" smtClean="0"/>
              <a:pPr/>
              <a:t>17.12.2024</a:t>
            </a:fld>
            <a:endParaRPr lang="cs-CZ"/>
          </a:p>
        </p:txBody>
      </p:sp>
      <p:sp>
        <p:nvSpPr>
          <p:cNvPr id="5" name="Zástupný symbol pro zápatí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Arial" panose="020B0604020202020204" pitchFamily="34" charset="0"/>
                <a:cs typeface="Arial" panose="020B0604020202020204" pitchFamily="34" charset="0"/>
              </a:defRPr>
            </a:lvl1pPr>
          </a:lstStyle>
          <a:p>
            <a:r>
              <a:rPr lang="cs-CZ"/>
              <a:t>NÁZEV PREZENTACE</a:t>
            </a:r>
          </a:p>
        </p:txBody>
      </p:sp>
      <p:sp>
        <p:nvSpPr>
          <p:cNvPr id="6" name="Zástupný symbol pro číslo snímku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Arial" panose="020B0604020202020204" pitchFamily="34" charset="0"/>
                <a:cs typeface="Arial" panose="020B0604020202020204" pitchFamily="34" charset="0"/>
              </a:defRPr>
            </a:lvl1pPr>
          </a:lstStyle>
          <a:p>
            <a:fld id="{294A09A9-5501-47C1-A89A-A340965A2BE2}" type="slidenum">
              <a:rPr lang="cs-CZ" smtClean="0"/>
              <a:pPr/>
              <a:t>‹#›</a:t>
            </a:fld>
            <a:endParaRPr lang="cs-CZ"/>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rtlCol="0"/>
          <a:lstStyle/>
          <a:p>
            <a:pPr rtl="0"/>
            <a:r>
              <a:rPr lang="cs-CZ" err="1">
                <a:latin typeface="Arial" panose="020B0604020202020204" pitchFamily="34" charset="0"/>
              </a:rPr>
              <a:t>Tonke</a:t>
            </a:r>
            <a:r>
              <a:rPr lang="cs-CZ">
                <a:latin typeface="Arial" panose="020B0604020202020204" pitchFamily="34" charset="0"/>
              </a:rPr>
              <a:t> </a:t>
            </a:r>
            <a:r>
              <a:rPr lang="cs-CZ" err="1">
                <a:latin typeface="Arial" panose="020B0604020202020204" pitchFamily="34" charset="0"/>
              </a:rPr>
              <a:t>Dragt</a:t>
            </a:r>
            <a:endParaRPr lang="cs-CZ">
              <a:latin typeface="Arial" panose="020B0604020202020204" pitchFamily="34" charset="0"/>
            </a:endParaRPr>
          </a:p>
        </p:txBody>
      </p:sp>
      <p:sp>
        <p:nvSpPr>
          <p:cNvPr id="3" name="Podnadpis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rtlCol="0"/>
          <a:lstStyle/>
          <a:p>
            <a:pPr rtl="0"/>
            <a:r>
              <a:rPr lang="cs-CZ" b="1" i="1">
                <a:latin typeface="Arial" panose="020B0604020202020204" pitchFamily="34" charset="0"/>
              </a:rPr>
              <a:t>Dopis pro krále – De </a:t>
            </a:r>
            <a:r>
              <a:rPr lang="cs-CZ" b="1" i="1" err="1">
                <a:latin typeface="Arial" panose="020B0604020202020204" pitchFamily="34" charset="0"/>
              </a:rPr>
              <a:t>brief</a:t>
            </a:r>
            <a:r>
              <a:rPr lang="cs-CZ" b="1" i="1">
                <a:latin typeface="Arial" panose="020B0604020202020204" pitchFamily="34" charset="0"/>
              </a:rPr>
              <a:t> </a:t>
            </a:r>
            <a:r>
              <a:rPr lang="cs-CZ" b="1" i="1" err="1">
                <a:latin typeface="Arial" panose="020B0604020202020204" pitchFamily="34" charset="0"/>
              </a:rPr>
              <a:t>voor</a:t>
            </a:r>
            <a:r>
              <a:rPr lang="cs-CZ" b="1" i="1">
                <a:latin typeface="Arial" panose="020B0604020202020204" pitchFamily="34" charset="0"/>
              </a:rPr>
              <a:t> de </a:t>
            </a:r>
            <a:r>
              <a:rPr lang="cs-CZ" b="1" i="1" err="1">
                <a:latin typeface="Arial" panose="020B0604020202020204" pitchFamily="34" charset="0"/>
              </a:rPr>
              <a:t>koning</a:t>
            </a:r>
            <a:endParaRPr lang="cs-CZ" b="1" i="1">
              <a:latin typeface="Arial" panose="020B0604020202020204" pitchFamily="34" charset="0"/>
            </a:endParaRPr>
          </a:p>
        </p:txBody>
      </p:sp>
    </p:spTree>
    <p:extLst>
      <p:ext uri="{BB962C8B-B14F-4D97-AF65-F5344CB8AC3E}">
        <p14:creationId xmlns:p14="http://schemas.microsoft.com/office/powerpoint/2010/main" val="225930889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F4F6DA-A194-C2F3-8001-C240B8F4AE41}"/>
              </a:ext>
            </a:extLst>
          </p:cNvPr>
          <p:cNvSpPr>
            <a:spLocks noGrp="1"/>
          </p:cNvSpPr>
          <p:nvPr>
            <p:ph type="title"/>
          </p:nvPr>
        </p:nvSpPr>
        <p:spPr>
          <a:xfrm>
            <a:off x="1798721" y="3450221"/>
            <a:ext cx="8594558" cy="2044115"/>
          </a:xfrm>
        </p:spPr>
        <p:txBody>
          <a:bodyPr/>
          <a:lstStyle/>
          <a:p>
            <a:r>
              <a:rPr lang="nl-NL" sz="2800" b="1" i="0">
                <a:solidFill>
                  <a:srgbClr val="FFFFFF"/>
                </a:solidFill>
                <a:effectLst/>
                <a:latin typeface="Segoe UI Historic" panose="020B0502040204020203" pitchFamily="34" charset="0"/>
              </a:rPr>
              <a:t>Maar </a:t>
            </a:r>
            <a:r>
              <a:rPr lang="nl-NL" sz="2800" b="1" i="0" err="1">
                <a:solidFill>
                  <a:srgbClr val="FFFFFF"/>
                </a:solidFill>
                <a:effectLst/>
                <a:latin typeface="Segoe UI Historic" panose="020B0502040204020203" pitchFamily="34" charset="0"/>
              </a:rPr>
              <a:t>Bendoe</a:t>
            </a:r>
            <a:r>
              <a:rPr lang="nl-NL" sz="2800" b="1" i="0">
                <a:solidFill>
                  <a:srgbClr val="FFFFFF"/>
                </a:solidFill>
                <a:effectLst/>
                <a:latin typeface="Segoe UI Historic" panose="020B0502040204020203" pitchFamily="34" charset="0"/>
              </a:rPr>
              <a:t> zei: ‘Het doet er niet toe wat ik gelóóf... ik wil het wéten. ’t Is goed mogelijk dat je onschuldig bent, </a:t>
            </a:r>
            <a:r>
              <a:rPr lang="nl-NL" sz="2800" b="1" i="0" err="1">
                <a:solidFill>
                  <a:srgbClr val="FFFFFF"/>
                </a:solidFill>
                <a:effectLst/>
                <a:latin typeface="Segoe UI Historic" panose="020B0502040204020203" pitchFamily="34" charset="0"/>
              </a:rPr>
              <a:t>Tiuri</a:t>
            </a:r>
            <a:r>
              <a:rPr lang="nl-NL" sz="2800" b="1" i="0">
                <a:solidFill>
                  <a:srgbClr val="FFFFFF"/>
                </a:solidFill>
                <a:effectLst/>
                <a:latin typeface="Segoe UI Historic" panose="020B0502040204020203" pitchFamily="34" charset="0"/>
              </a:rPr>
              <a:t>, zoon van </a:t>
            </a:r>
            <a:r>
              <a:rPr lang="nl-NL" sz="2800" b="1" i="0" err="1">
                <a:solidFill>
                  <a:srgbClr val="FFFFFF"/>
                </a:solidFill>
                <a:effectLst/>
                <a:latin typeface="Segoe UI Historic" panose="020B0502040204020203" pitchFamily="34" charset="0"/>
              </a:rPr>
              <a:t>Tiuri</a:t>
            </a:r>
            <a:r>
              <a:rPr lang="nl-NL" sz="2800" b="1" i="0">
                <a:solidFill>
                  <a:srgbClr val="FFFFFF"/>
                </a:solidFill>
                <a:effectLst/>
                <a:latin typeface="Segoe UI Historic" panose="020B0502040204020203" pitchFamily="34" charset="0"/>
              </a:rPr>
              <a:t>, maar het is meer voorgekomen dat valsheid en verraad zich verborgen achter een onschuldig uiterlijk</a:t>
            </a:r>
            <a:r>
              <a:rPr lang="cs-CZ" sz="2800" b="1" i="0">
                <a:solidFill>
                  <a:srgbClr val="FFFFFF"/>
                </a:solidFill>
                <a:effectLst/>
                <a:latin typeface="Segoe UI Historic" panose="020B0502040204020203" pitchFamily="34" charset="0"/>
              </a:rPr>
              <a:t>.</a:t>
            </a:r>
            <a:endParaRPr lang="cs-CZ" sz="2800" b="1"/>
          </a:p>
        </p:txBody>
      </p:sp>
      <p:sp>
        <p:nvSpPr>
          <p:cNvPr id="4" name="Zástupný text 3">
            <a:extLst>
              <a:ext uri="{FF2B5EF4-FFF2-40B4-BE49-F238E27FC236}">
                <a16:creationId xmlns:a16="http://schemas.microsoft.com/office/drawing/2014/main" id="{9C777B1F-247F-B161-2BB0-AFACB4B0C51C}"/>
              </a:ext>
            </a:extLst>
          </p:cNvPr>
          <p:cNvSpPr>
            <a:spLocks noGrp="1"/>
          </p:cNvSpPr>
          <p:nvPr>
            <p:ph type="body" sz="quarter" idx="14"/>
          </p:nvPr>
        </p:nvSpPr>
        <p:spPr>
          <a:xfrm>
            <a:off x="8068588" y="5859462"/>
            <a:ext cx="3511550" cy="679450"/>
          </a:xfrm>
        </p:spPr>
        <p:txBody>
          <a:bodyPr/>
          <a:lstStyle/>
          <a:p>
            <a:endParaRPr lang="cs-CZ"/>
          </a:p>
        </p:txBody>
      </p:sp>
      <p:sp>
        <p:nvSpPr>
          <p:cNvPr id="6" name="Zástupný symbol pro datum 5">
            <a:extLst>
              <a:ext uri="{FF2B5EF4-FFF2-40B4-BE49-F238E27FC236}">
                <a16:creationId xmlns:a16="http://schemas.microsoft.com/office/drawing/2014/main" id="{8885DF24-CB41-6EBF-26DE-569F7AFA8486}"/>
              </a:ext>
            </a:extLst>
          </p:cNvPr>
          <p:cNvSpPr>
            <a:spLocks noGrp="1"/>
          </p:cNvSpPr>
          <p:nvPr>
            <p:ph type="dt" sz="half" idx="10"/>
          </p:nvPr>
        </p:nvSpPr>
        <p:spPr/>
        <p:txBody>
          <a:bodyPr/>
          <a:lstStyle/>
          <a:p>
            <a:fld id="{771916F5-0F92-4FCA-A533-363ED95C6374}" type="datetime1">
              <a:rPr lang="cs-CZ" smtClean="0"/>
              <a:pPr/>
              <a:t>17.12.2024</a:t>
            </a:fld>
            <a:endParaRPr lang="cs-CZ"/>
          </a:p>
        </p:txBody>
      </p:sp>
      <p:sp>
        <p:nvSpPr>
          <p:cNvPr id="7" name="Zástupný symbol pro zápatí 6">
            <a:extLst>
              <a:ext uri="{FF2B5EF4-FFF2-40B4-BE49-F238E27FC236}">
                <a16:creationId xmlns:a16="http://schemas.microsoft.com/office/drawing/2014/main" id="{FA051BEC-CE8C-F02B-6C88-E5891DB34939}"/>
              </a:ext>
            </a:extLst>
          </p:cNvPr>
          <p:cNvSpPr>
            <a:spLocks noGrp="1"/>
          </p:cNvSpPr>
          <p:nvPr>
            <p:ph type="ftr" sz="quarter" idx="11"/>
          </p:nvPr>
        </p:nvSpPr>
        <p:spPr/>
        <p:txBody>
          <a:bodyPr/>
          <a:lstStyle/>
          <a:p>
            <a:r>
              <a:rPr lang="cs-CZ"/>
              <a:t>NÁZEV PREZENTACE</a:t>
            </a:r>
          </a:p>
        </p:txBody>
      </p:sp>
      <p:sp>
        <p:nvSpPr>
          <p:cNvPr id="8" name="Zástupný symbol pro číslo snímku 7">
            <a:extLst>
              <a:ext uri="{FF2B5EF4-FFF2-40B4-BE49-F238E27FC236}">
                <a16:creationId xmlns:a16="http://schemas.microsoft.com/office/drawing/2014/main" id="{FE132E69-6968-EBF0-CE3A-F115A12657D7}"/>
              </a:ext>
            </a:extLst>
          </p:cNvPr>
          <p:cNvSpPr>
            <a:spLocks noGrp="1"/>
          </p:cNvSpPr>
          <p:nvPr>
            <p:ph type="sldNum" sz="quarter" idx="12"/>
          </p:nvPr>
        </p:nvSpPr>
        <p:spPr/>
        <p:txBody>
          <a:bodyPr/>
          <a:lstStyle/>
          <a:p>
            <a:fld id="{294A09A9-5501-47C1-A89A-A340965A2BE2}" type="slidenum">
              <a:rPr lang="cs-CZ" smtClean="0"/>
              <a:pPr/>
              <a:t>10</a:t>
            </a:fld>
            <a:endParaRPr lang="cs-CZ"/>
          </a:p>
        </p:txBody>
      </p:sp>
      <p:pic>
        <p:nvPicPr>
          <p:cNvPr id="11" name="Obrázek 10">
            <a:extLst>
              <a:ext uri="{FF2B5EF4-FFF2-40B4-BE49-F238E27FC236}">
                <a16:creationId xmlns:a16="http://schemas.microsoft.com/office/drawing/2014/main" id="{96E8E3ED-4846-EADF-8ED7-C56E28CF77CD}"/>
              </a:ext>
            </a:extLst>
          </p:cNvPr>
          <p:cNvPicPr>
            <a:picLocks noChangeAspect="1"/>
          </p:cNvPicPr>
          <p:nvPr/>
        </p:nvPicPr>
        <p:blipFill>
          <a:blip r:embed="rId2"/>
          <a:stretch>
            <a:fillRect/>
          </a:stretch>
        </p:blipFill>
        <p:spPr>
          <a:xfrm>
            <a:off x="3221739" y="738618"/>
            <a:ext cx="5748521" cy="2051116"/>
          </a:xfrm>
          <a:prstGeom prst="rect">
            <a:avLst/>
          </a:prstGeom>
        </p:spPr>
      </p:pic>
    </p:spTree>
    <p:extLst>
      <p:ext uri="{BB962C8B-B14F-4D97-AF65-F5344CB8AC3E}">
        <p14:creationId xmlns:p14="http://schemas.microsoft.com/office/powerpoint/2010/main" val="26008422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78D5D7-F379-06F2-2197-83AEFB6FC42D}"/>
              </a:ext>
            </a:extLst>
          </p:cNvPr>
          <p:cNvSpPr>
            <a:spLocks noGrp="1"/>
          </p:cNvSpPr>
          <p:nvPr>
            <p:ph type="title"/>
          </p:nvPr>
        </p:nvSpPr>
        <p:spPr>
          <a:xfrm>
            <a:off x="1167492" y="381001"/>
            <a:ext cx="9779183" cy="766864"/>
          </a:xfrm>
        </p:spPr>
        <p:txBody>
          <a:bodyPr/>
          <a:lstStyle/>
          <a:p>
            <a:r>
              <a:rPr lang="cs-CZ" err="1"/>
              <a:t>Tonke</a:t>
            </a:r>
            <a:r>
              <a:rPr lang="cs-CZ"/>
              <a:t> </a:t>
            </a:r>
            <a:r>
              <a:rPr lang="cs-CZ" err="1"/>
              <a:t>Dragt</a:t>
            </a:r>
            <a:endParaRPr lang="cs-CZ"/>
          </a:p>
        </p:txBody>
      </p:sp>
      <p:sp>
        <p:nvSpPr>
          <p:cNvPr id="3" name="Zástupný obsah 2">
            <a:extLst>
              <a:ext uri="{FF2B5EF4-FFF2-40B4-BE49-F238E27FC236}">
                <a16:creationId xmlns:a16="http://schemas.microsoft.com/office/drawing/2014/main" id="{244CB5E8-B532-FC96-E9CD-14B2E53F4EE2}"/>
              </a:ext>
            </a:extLst>
          </p:cNvPr>
          <p:cNvSpPr>
            <a:spLocks noGrp="1"/>
          </p:cNvSpPr>
          <p:nvPr>
            <p:ph idx="1"/>
          </p:nvPr>
        </p:nvSpPr>
        <p:spPr>
          <a:xfrm>
            <a:off x="1332863" y="1097118"/>
            <a:ext cx="7519307" cy="3876495"/>
          </a:xfrm>
        </p:spPr>
        <p:txBody>
          <a:bodyPr/>
          <a:lstStyle/>
          <a:p>
            <a:pPr marL="457200" indent="-457200">
              <a:lnSpc>
                <a:spcPct val="150000"/>
              </a:lnSpc>
              <a:buFont typeface="Arial" panose="020B0604020202020204" pitchFamily="34" charset="0"/>
              <a:buChar char="•"/>
            </a:pPr>
            <a:r>
              <a:rPr lang="cs-CZ" sz="2400"/>
              <a:t>Antonia Johanna </a:t>
            </a:r>
            <a:r>
              <a:rPr lang="cs-CZ" sz="2400" err="1"/>
              <a:t>Willemina</a:t>
            </a:r>
            <a:r>
              <a:rPr lang="cs-CZ" sz="2400"/>
              <a:t> </a:t>
            </a:r>
            <a:r>
              <a:rPr lang="cs-CZ" sz="2400" err="1"/>
              <a:t>Dragt</a:t>
            </a:r>
            <a:endParaRPr lang="cs-CZ" sz="2400"/>
          </a:p>
          <a:p>
            <a:pPr marL="457200" indent="-457200">
              <a:lnSpc>
                <a:spcPct val="150000"/>
              </a:lnSpc>
              <a:buFont typeface="Arial" panose="020B0604020202020204" pitchFamily="34" charset="0"/>
              <a:buChar char="•"/>
            </a:pPr>
            <a:r>
              <a:rPr lang="cs-CZ" sz="2400"/>
              <a:t>12. listopadu 1930 – </a:t>
            </a:r>
            <a:r>
              <a:rPr lang="cs-CZ" sz="2400" err="1"/>
              <a:t>Batavia</a:t>
            </a:r>
            <a:r>
              <a:rPr lang="cs-CZ" sz="2400"/>
              <a:t>, Nizozemská východní Indie </a:t>
            </a:r>
            <a:r>
              <a:rPr lang="cs-CZ" sz="2000"/>
              <a:t>(Jakarta, Indonésie)</a:t>
            </a:r>
          </a:p>
          <a:p>
            <a:pPr marL="457200" indent="-457200">
              <a:lnSpc>
                <a:spcPct val="150000"/>
              </a:lnSpc>
              <a:buFont typeface="Arial" panose="020B0604020202020204" pitchFamily="34" charset="0"/>
              <a:buChar char="•"/>
            </a:pPr>
            <a:r>
              <a:rPr lang="cs-CZ" sz="2400"/>
              <a:t>12. července 2024</a:t>
            </a:r>
          </a:p>
          <a:p>
            <a:pPr marL="457200" indent="-457200">
              <a:lnSpc>
                <a:spcPct val="150000"/>
              </a:lnSpc>
              <a:buFont typeface="Arial" panose="020B0604020202020204" pitchFamily="34" charset="0"/>
              <a:buChar char="•"/>
            </a:pPr>
            <a:r>
              <a:rPr lang="cs-CZ" sz="2400"/>
              <a:t>Japonský zajatecký tábor</a:t>
            </a:r>
          </a:p>
          <a:p>
            <a:pPr marL="457200" indent="-457200">
              <a:lnSpc>
                <a:spcPct val="150000"/>
              </a:lnSpc>
              <a:buFont typeface="Arial" panose="020B0604020202020204" pitchFamily="34" charset="0"/>
              <a:buChar char="•"/>
            </a:pPr>
            <a:r>
              <a:rPr lang="cs-CZ" sz="2400" err="1"/>
              <a:t>Royal</a:t>
            </a:r>
            <a:r>
              <a:rPr lang="cs-CZ" sz="2400"/>
              <a:t> </a:t>
            </a:r>
            <a:r>
              <a:rPr lang="cs-CZ" sz="2400" err="1"/>
              <a:t>Academy</a:t>
            </a:r>
            <a:r>
              <a:rPr lang="cs-CZ" sz="2400"/>
              <a:t> </a:t>
            </a:r>
            <a:r>
              <a:rPr lang="cs-CZ" sz="2400" err="1"/>
              <a:t>of</a:t>
            </a:r>
            <a:r>
              <a:rPr lang="cs-CZ" sz="2400"/>
              <a:t> Art, Den Haag</a:t>
            </a:r>
          </a:p>
          <a:p>
            <a:pPr marL="457200" indent="-457200">
              <a:lnSpc>
                <a:spcPct val="150000"/>
              </a:lnSpc>
              <a:buFont typeface="Arial" panose="020B0604020202020204" pitchFamily="34" charset="0"/>
              <a:buChar char="•"/>
            </a:pPr>
            <a:r>
              <a:rPr lang="cs-CZ" sz="2400"/>
              <a:t>Učitelka na střední škole</a:t>
            </a:r>
          </a:p>
          <a:p>
            <a:pPr marL="457200" indent="-457200">
              <a:lnSpc>
                <a:spcPct val="150000"/>
              </a:lnSpc>
              <a:buFont typeface="Arial" panose="020B0604020202020204" pitchFamily="34" charset="0"/>
              <a:buChar char="•"/>
            </a:pPr>
            <a:r>
              <a:rPr lang="cs-CZ" sz="2400"/>
              <a:t>Literatura pro mládež a science – fiction</a:t>
            </a:r>
          </a:p>
          <a:p>
            <a:pPr marL="457200" indent="-457200">
              <a:buFont typeface="Arial" panose="020B0604020202020204" pitchFamily="34" charset="0"/>
              <a:buChar char="•"/>
            </a:pPr>
            <a:endParaRPr lang="cs-CZ"/>
          </a:p>
        </p:txBody>
      </p:sp>
      <p:sp>
        <p:nvSpPr>
          <p:cNvPr id="4" name="Zástupný symbol pro datum 3">
            <a:extLst>
              <a:ext uri="{FF2B5EF4-FFF2-40B4-BE49-F238E27FC236}">
                <a16:creationId xmlns:a16="http://schemas.microsoft.com/office/drawing/2014/main" id="{6ADA580B-7BB5-93D5-A3BF-F368CF61D4F0}"/>
              </a:ext>
            </a:extLst>
          </p:cNvPr>
          <p:cNvSpPr>
            <a:spLocks noGrp="1"/>
          </p:cNvSpPr>
          <p:nvPr>
            <p:ph type="dt" sz="half" idx="2"/>
          </p:nvPr>
        </p:nvSpPr>
        <p:spPr/>
        <p:txBody>
          <a:bodyPr/>
          <a:lstStyle/>
          <a:p>
            <a:fld id="{E3AF7E7E-4A61-492A-BE6B-77C44A93B010}" type="datetime1">
              <a:rPr lang="cs-CZ" smtClean="0"/>
              <a:pPr/>
              <a:t>17.12.2024</a:t>
            </a:fld>
            <a:endParaRPr lang="cs-CZ"/>
          </a:p>
        </p:txBody>
      </p:sp>
      <p:sp>
        <p:nvSpPr>
          <p:cNvPr id="5" name="Zástupný symbol pro zápatí 4">
            <a:extLst>
              <a:ext uri="{FF2B5EF4-FFF2-40B4-BE49-F238E27FC236}">
                <a16:creationId xmlns:a16="http://schemas.microsoft.com/office/drawing/2014/main" id="{933C8BAD-E14B-C119-A7C1-240A54A36D2F}"/>
              </a:ext>
            </a:extLst>
          </p:cNvPr>
          <p:cNvSpPr>
            <a:spLocks noGrp="1"/>
          </p:cNvSpPr>
          <p:nvPr>
            <p:ph type="ftr" sz="quarter" idx="3"/>
          </p:nvPr>
        </p:nvSpPr>
        <p:spPr/>
        <p:txBody>
          <a:bodyPr/>
          <a:lstStyle/>
          <a:p>
            <a:r>
              <a:rPr lang="cs-CZ"/>
              <a:t>DE BRIEF VOOR DE KONING</a:t>
            </a:r>
          </a:p>
        </p:txBody>
      </p:sp>
      <p:sp>
        <p:nvSpPr>
          <p:cNvPr id="6" name="Zástupný symbol pro číslo snímku 5">
            <a:extLst>
              <a:ext uri="{FF2B5EF4-FFF2-40B4-BE49-F238E27FC236}">
                <a16:creationId xmlns:a16="http://schemas.microsoft.com/office/drawing/2014/main" id="{880EE60F-0567-1179-E4E8-DF3E24AB226F}"/>
              </a:ext>
            </a:extLst>
          </p:cNvPr>
          <p:cNvSpPr>
            <a:spLocks noGrp="1"/>
          </p:cNvSpPr>
          <p:nvPr>
            <p:ph type="sldNum" sz="quarter" idx="4"/>
          </p:nvPr>
        </p:nvSpPr>
        <p:spPr/>
        <p:txBody>
          <a:bodyPr/>
          <a:lstStyle/>
          <a:p>
            <a:fld id="{294A09A9-5501-47C1-A89A-A340965A2BE2}" type="slidenum">
              <a:rPr lang="cs-CZ" smtClean="0"/>
              <a:pPr/>
              <a:t>2</a:t>
            </a:fld>
            <a:endParaRPr lang="cs-CZ"/>
          </a:p>
        </p:txBody>
      </p:sp>
      <p:pic>
        <p:nvPicPr>
          <p:cNvPr id="7" name="Obrázek 6">
            <a:extLst>
              <a:ext uri="{FF2B5EF4-FFF2-40B4-BE49-F238E27FC236}">
                <a16:creationId xmlns:a16="http://schemas.microsoft.com/office/drawing/2014/main" id="{E29D4680-A102-16F4-6AC1-34E00FE339BD}"/>
              </a:ext>
            </a:extLst>
          </p:cNvPr>
          <p:cNvPicPr>
            <a:picLocks noChangeAspect="1"/>
          </p:cNvPicPr>
          <p:nvPr/>
        </p:nvPicPr>
        <p:blipFill>
          <a:blip r:embed="rId2"/>
          <a:stretch>
            <a:fillRect/>
          </a:stretch>
        </p:blipFill>
        <p:spPr>
          <a:xfrm>
            <a:off x="8525933" y="198285"/>
            <a:ext cx="2262416" cy="3016555"/>
          </a:xfrm>
          <a:prstGeom prst="rect">
            <a:avLst/>
          </a:prstGeom>
        </p:spPr>
      </p:pic>
      <p:pic>
        <p:nvPicPr>
          <p:cNvPr id="8" name="Obrázek 7">
            <a:extLst>
              <a:ext uri="{FF2B5EF4-FFF2-40B4-BE49-F238E27FC236}">
                <a16:creationId xmlns:a16="http://schemas.microsoft.com/office/drawing/2014/main" id="{EE91C777-64E7-F213-61FB-497D61491B5B}"/>
              </a:ext>
            </a:extLst>
          </p:cNvPr>
          <p:cNvPicPr>
            <a:picLocks noChangeAspect="1"/>
          </p:cNvPicPr>
          <p:nvPr/>
        </p:nvPicPr>
        <p:blipFill>
          <a:blip r:embed="rId3"/>
          <a:stretch>
            <a:fillRect/>
          </a:stretch>
        </p:blipFill>
        <p:spPr>
          <a:xfrm>
            <a:off x="9294836" y="3397555"/>
            <a:ext cx="2540838" cy="3262160"/>
          </a:xfrm>
          <a:prstGeom prst="rect">
            <a:avLst/>
          </a:prstGeom>
        </p:spPr>
      </p:pic>
    </p:spTree>
    <p:extLst>
      <p:ext uri="{BB962C8B-B14F-4D97-AF65-F5344CB8AC3E}">
        <p14:creationId xmlns:p14="http://schemas.microsoft.com/office/powerpoint/2010/main" val="402530024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FD9138-7590-B1BD-E66F-D218A88BC4C6}"/>
              </a:ext>
            </a:extLst>
          </p:cNvPr>
          <p:cNvSpPr>
            <a:spLocks noGrp="1"/>
          </p:cNvSpPr>
          <p:nvPr>
            <p:ph type="title"/>
          </p:nvPr>
        </p:nvSpPr>
        <p:spPr>
          <a:xfrm>
            <a:off x="1167492" y="381000"/>
            <a:ext cx="9779183" cy="737681"/>
          </a:xfrm>
        </p:spPr>
        <p:txBody>
          <a:bodyPr/>
          <a:lstStyle/>
          <a:p>
            <a:r>
              <a:rPr lang="cs-CZ"/>
              <a:t>DÍLO</a:t>
            </a:r>
          </a:p>
        </p:txBody>
      </p:sp>
      <p:sp>
        <p:nvSpPr>
          <p:cNvPr id="3" name="Zástupný obsah 2">
            <a:extLst>
              <a:ext uri="{FF2B5EF4-FFF2-40B4-BE49-F238E27FC236}">
                <a16:creationId xmlns:a16="http://schemas.microsoft.com/office/drawing/2014/main" id="{33D1440B-A35D-3936-5FEF-47E8CC5D10B3}"/>
              </a:ext>
            </a:extLst>
          </p:cNvPr>
          <p:cNvSpPr>
            <a:spLocks noGrp="1"/>
          </p:cNvSpPr>
          <p:nvPr>
            <p:ph idx="1"/>
          </p:nvPr>
        </p:nvSpPr>
        <p:spPr>
          <a:xfrm>
            <a:off x="1167492" y="1254869"/>
            <a:ext cx="9779182" cy="4503906"/>
          </a:xfrm>
        </p:spPr>
        <p:txBody>
          <a:bodyPr/>
          <a:lstStyle/>
          <a:p>
            <a:pPr marL="457200" indent="-457200">
              <a:lnSpc>
                <a:spcPct val="150000"/>
              </a:lnSpc>
              <a:buFont typeface="Arial" panose="020B0604020202020204" pitchFamily="34" charset="0"/>
              <a:buChar char="•"/>
            </a:pPr>
            <a:r>
              <a:rPr lang="cs-CZ" sz="2400"/>
              <a:t>Časopis Kris Kras</a:t>
            </a:r>
          </a:p>
          <a:p>
            <a:pPr marL="457200" indent="-457200">
              <a:lnSpc>
                <a:spcPct val="150000"/>
              </a:lnSpc>
              <a:buFont typeface="Arial" panose="020B0604020202020204" pitchFamily="34" charset="0"/>
              <a:buChar char="•"/>
            </a:pPr>
            <a:r>
              <a:rPr lang="cs-CZ" sz="2400"/>
              <a:t>Příběhy bratru dvojčat – </a:t>
            </a:r>
            <a:r>
              <a:rPr lang="cs-CZ" sz="2400" err="1"/>
              <a:t>Verhalen</a:t>
            </a:r>
            <a:r>
              <a:rPr lang="cs-CZ" sz="2400"/>
              <a:t> van de </a:t>
            </a:r>
            <a:r>
              <a:rPr lang="cs-CZ" sz="2400" err="1"/>
              <a:t>tweelingbroers</a:t>
            </a:r>
            <a:endParaRPr lang="cs-CZ" sz="2400"/>
          </a:p>
          <a:p>
            <a:pPr marL="457200" indent="-457200">
              <a:lnSpc>
                <a:spcPct val="150000"/>
              </a:lnSpc>
              <a:buFont typeface="Arial" panose="020B0604020202020204" pitchFamily="34" charset="0"/>
              <a:buChar char="•"/>
            </a:pPr>
            <a:r>
              <a:rPr lang="cs-CZ" sz="2400"/>
              <a:t>Příběhy z minulosti</a:t>
            </a:r>
          </a:p>
          <a:p>
            <a:pPr marL="457200" indent="-457200">
              <a:lnSpc>
                <a:spcPct val="150000"/>
              </a:lnSpc>
              <a:buFont typeface="Arial" panose="020B0604020202020204" pitchFamily="34" charset="0"/>
              <a:buChar char="•"/>
            </a:pPr>
            <a:r>
              <a:rPr lang="cs-CZ" sz="2400"/>
              <a:t>Příběhy z budoucnosti – </a:t>
            </a:r>
            <a:r>
              <a:rPr lang="cs-CZ" sz="2400" err="1"/>
              <a:t>Torenhoog</a:t>
            </a:r>
            <a:r>
              <a:rPr lang="cs-CZ" sz="2400"/>
              <a:t> en </a:t>
            </a:r>
            <a:r>
              <a:rPr lang="cs-CZ" sz="2400" err="1"/>
              <a:t>mijlenbreed</a:t>
            </a:r>
            <a:r>
              <a:rPr lang="cs-CZ" sz="2400"/>
              <a:t> – 1969 (planoucí lesy Venuše)</a:t>
            </a:r>
          </a:p>
          <a:p>
            <a:pPr marL="914400" lvl="1" indent="-457200">
              <a:lnSpc>
                <a:spcPct val="150000"/>
              </a:lnSpc>
              <a:buFont typeface="Arial" panose="020B0604020202020204" pitchFamily="34" charset="0"/>
              <a:buChar char="•"/>
            </a:pPr>
            <a:r>
              <a:rPr lang="cs-CZ" sz="2000"/>
              <a:t> Hana Červenková a Hana </a:t>
            </a:r>
            <a:r>
              <a:rPr lang="cs-CZ" sz="2000" err="1"/>
              <a:t>Válková-Pločková</a:t>
            </a:r>
            <a:endParaRPr lang="cs-CZ" sz="2000"/>
          </a:p>
          <a:p>
            <a:pPr marL="457200" indent="-457200">
              <a:lnSpc>
                <a:spcPct val="150000"/>
              </a:lnSpc>
              <a:buFont typeface="Arial" panose="020B0604020202020204" pitchFamily="34" charset="0"/>
              <a:buChar char="•"/>
            </a:pPr>
            <a:r>
              <a:rPr lang="cs-CZ" sz="2400"/>
              <a:t>1976 – </a:t>
            </a:r>
            <a:r>
              <a:rPr lang="cs-CZ" sz="2400" err="1"/>
              <a:t>Staatsprijs</a:t>
            </a:r>
            <a:r>
              <a:rPr lang="cs-CZ" sz="2400"/>
              <a:t> </a:t>
            </a:r>
            <a:r>
              <a:rPr lang="cs-CZ" sz="2400" err="1"/>
              <a:t>voor</a:t>
            </a:r>
            <a:r>
              <a:rPr lang="cs-CZ" sz="2400"/>
              <a:t> </a:t>
            </a:r>
            <a:r>
              <a:rPr lang="cs-CZ" sz="2400" err="1"/>
              <a:t>kinder</a:t>
            </a:r>
            <a:r>
              <a:rPr lang="cs-CZ" sz="2400"/>
              <a:t>-en </a:t>
            </a:r>
            <a:r>
              <a:rPr lang="cs-CZ" sz="2400" err="1"/>
              <a:t>jeugdliteratuur</a:t>
            </a:r>
            <a:endParaRPr lang="cs-CZ"/>
          </a:p>
          <a:p>
            <a:pPr marL="457200" indent="-457200">
              <a:buFont typeface="Arial" panose="020B0604020202020204" pitchFamily="34" charset="0"/>
              <a:buChar char="•"/>
            </a:pPr>
            <a:endParaRPr lang="cs-CZ"/>
          </a:p>
        </p:txBody>
      </p:sp>
      <p:sp>
        <p:nvSpPr>
          <p:cNvPr id="4" name="Zástupný symbol pro datum 3">
            <a:extLst>
              <a:ext uri="{FF2B5EF4-FFF2-40B4-BE49-F238E27FC236}">
                <a16:creationId xmlns:a16="http://schemas.microsoft.com/office/drawing/2014/main" id="{4518691D-D81B-E5B6-9D64-8E03BB7E479E}"/>
              </a:ext>
            </a:extLst>
          </p:cNvPr>
          <p:cNvSpPr>
            <a:spLocks noGrp="1"/>
          </p:cNvSpPr>
          <p:nvPr>
            <p:ph type="dt" sz="half" idx="2"/>
          </p:nvPr>
        </p:nvSpPr>
        <p:spPr/>
        <p:txBody>
          <a:bodyPr/>
          <a:lstStyle/>
          <a:p>
            <a:fld id="{E3AF7E7E-4A61-492A-BE6B-77C44A93B010}" type="datetime1">
              <a:rPr lang="cs-CZ" smtClean="0"/>
              <a:pPr/>
              <a:t>17.12.2024</a:t>
            </a:fld>
            <a:endParaRPr lang="cs-CZ"/>
          </a:p>
        </p:txBody>
      </p:sp>
      <p:sp>
        <p:nvSpPr>
          <p:cNvPr id="6" name="Zástupný symbol pro číslo snímku 5">
            <a:extLst>
              <a:ext uri="{FF2B5EF4-FFF2-40B4-BE49-F238E27FC236}">
                <a16:creationId xmlns:a16="http://schemas.microsoft.com/office/drawing/2014/main" id="{D9398B38-DD4D-72E0-CD36-E065B11EA3BB}"/>
              </a:ext>
            </a:extLst>
          </p:cNvPr>
          <p:cNvSpPr>
            <a:spLocks noGrp="1"/>
          </p:cNvSpPr>
          <p:nvPr>
            <p:ph type="sldNum" sz="quarter" idx="4"/>
          </p:nvPr>
        </p:nvSpPr>
        <p:spPr/>
        <p:txBody>
          <a:bodyPr/>
          <a:lstStyle/>
          <a:p>
            <a:fld id="{294A09A9-5501-47C1-A89A-A340965A2BE2}" type="slidenum">
              <a:rPr lang="cs-CZ" smtClean="0"/>
              <a:pPr/>
              <a:t>3</a:t>
            </a:fld>
            <a:endParaRPr lang="cs-CZ"/>
          </a:p>
        </p:txBody>
      </p:sp>
    </p:spTree>
    <p:extLst>
      <p:ext uri="{BB962C8B-B14F-4D97-AF65-F5344CB8AC3E}">
        <p14:creationId xmlns:p14="http://schemas.microsoft.com/office/powerpoint/2010/main" val="396940203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F2A6F0B8-B398-555D-4EF5-EEDA74F3A019}"/>
              </a:ext>
            </a:extLst>
          </p:cNvPr>
          <p:cNvPicPr>
            <a:picLocks noChangeAspect="1"/>
          </p:cNvPicPr>
          <p:nvPr/>
        </p:nvPicPr>
        <p:blipFill>
          <a:blip r:embed="rId2"/>
          <a:stretch>
            <a:fillRect/>
          </a:stretch>
        </p:blipFill>
        <p:spPr>
          <a:xfrm>
            <a:off x="4524142" y="586325"/>
            <a:ext cx="3445383" cy="5032886"/>
          </a:xfrm>
          <a:prstGeom prst="rect">
            <a:avLst/>
          </a:prstGeom>
        </p:spPr>
      </p:pic>
      <p:sp>
        <p:nvSpPr>
          <p:cNvPr id="2" name="Nadpis 1">
            <a:extLst>
              <a:ext uri="{FF2B5EF4-FFF2-40B4-BE49-F238E27FC236}">
                <a16:creationId xmlns:a16="http://schemas.microsoft.com/office/drawing/2014/main" id="{5FF02CA0-3627-5967-E72D-18B51603FDFB}"/>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C1AF29A7-B4EB-C2A3-5D6A-5D304E9C88DE}"/>
              </a:ext>
            </a:extLst>
          </p:cNvPr>
          <p:cNvSpPr>
            <a:spLocks noGrp="1"/>
          </p:cNvSpPr>
          <p:nvPr>
            <p:ph type="body" sz="quarter" idx="13"/>
          </p:nvPr>
        </p:nvSpPr>
        <p:spPr>
          <a:xfrm>
            <a:off x="2125133" y="8583027"/>
            <a:ext cx="1364297" cy="1094521"/>
          </a:xfrm>
        </p:spPr>
        <p:txBody>
          <a:bodyPr/>
          <a:lstStyle/>
          <a:p>
            <a:endParaRPr lang="cs-CZ"/>
          </a:p>
        </p:txBody>
      </p:sp>
      <p:sp>
        <p:nvSpPr>
          <p:cNvPr id="4" name="Zástupný text 3">
            <a:extLst>
              <a:ext uri="{FF2B5EF4-FFF2-40B4-BE49-F238E27FC236}">
                <a16:creationId xmlns:a16="http://schemas.microsoft.com/office/drawing/2014/main" id="{600625C1-C30C-9343-C347-04FD491CDA08}"/>
              </a:ext>
            </a:extLst>
          </p:cNvPr>
          <p:cNvSpPr>
            <a:spLocks noGrp="1"/>
          </p:cNvSpPr>
          <p:nvPr>
            <p:ph type="body" sz="quarter" idx="14"/>
          </p:nvPr>
        </p:nvSpPr>
        <p:spPr/>
        <p:txBody>
          <a:bodyPr/>
          <a:lstStyle/>
          <a:p>
            <a:endParaRPr lang="cs-CZ"/>
          </a:p>
        </p:txBody>
      </p:sp>
      <p:sp>
        <p:nvSpPr>
          <p:cNvPr id="5" name="Zástupný text 4">
            <a:extLst>
              <a:ext uri="{FF2B5EF4-FFF2-40B4-BE49-F238E27FC236}">
                <a16:creationId xmlns:a16="http://schemas.microsoft.com/office/drawing/2014/main" id="{B1831B49-287D-6FC6-A0F8-BC9A31C4634C}"/>
              </a:ext>
            </a:extLst>
          </p:cNvPr>
          <p:cNvSpPr>
            <a:spLocks noGrp="1"/>
          </p:cNvSpPr>
          <p:nvPr>
            <p:ph type="body" sz="quarter" idx="15"/>
          </p:nvPr>
        </p:nvSpPr>
        <p:spPr>
          <a:xfrm>
            <a:off x="9757251" y="8852226"/>
            <a:ext cx="1364297" cy="1094521"/>
          </a:xfrm>
        </p:spPr>
        <p:txBody>
          <a:bodyPr/>
          <a:lstStyle/>
          <a:p>
            <a:endParaRPr lang="cs-CZ"/>
          </a:p>
        </p:txBody>
      </p:sp>
      <p:sp>
        <p:nvSpPr>
          <p:cNvPr id="6" name="Zástupný symbol pro datum 5">
            <a:extLst>
              <a:ext uri="{FF2B5EF4-FFF2-40B4-BE49-F238E27FC236}">
                <a16:creationId xmlns:a16="http://schemas.microsoft.com/office/drawing/2014/main" id="{C4337495-C70E-0328-9B3D-B5890C8AFC7E}"/>
              </a:ext>
            </a:extLst>
          </p:cNvPr>
          <p:cNvSpPr>
            <a:spLocks noGrp="1"/>
          </p:cNvSpPr>
          <p:nvPr>
            <p:ph type="dt" sz="half" idx="10"/>
          </p:nvPr>
        </p:nvSpPr>
        <p:spPr/>
        <p:txBody>
          <a:bodyPr/>
          <a:lstStyle/>
          <a:p>
            <a:fld id="{771916F5-0F92-4FCA-A533-363ED95C6374}" type="datetime1">
              <a:rPr lang="cs-CZ" smtClean="0"/>
              <a:pPr/>
              <a:t>17.12.2024</a:t>
            </a:fld>
            <a:endParaRPr lang="cs-CZ"/>
          </a:p>
        </p:txBody>
      </p:sp>
      <p:sp>
        <p:nvSpPr>
          <p:cNvPr id="7" name="Zástupný symbol pro zápatí 6">
            <a:extLst>
              <a:ext uri="{FF2B5EF4-FFF2-40B4-BE49-F238E27FC236}">
                <a16:creationId xmlns:a16="http://schemas.microsoft.com/office/drawing/2014/main" id="{20868FAC-E048-2C33-D770-945B85BC516A}"/>
              </a:ext>
            </a:extLst>
          </p:cNvPr>
          <p:cNvSpPr>
            <a:spLocks noGrp="1"/>
          </p:cNvSpPr>
          <p:nvPr>
            <p:ph type="ftr" sz="quarter" idx="11"/>
          </p:nvPr>
        </p:nvSpPr>
        <p:spPr/>
        <p:txBody>
          <a:bodyPr/>
          <a:lstStyle/>
          <a:p>
            <a:r>
              <a:rPr lang="cs-CZ"/>
              <a:t>NÁZEV PREZENTACE</a:t>
            </a:r>
          </a:p>
        </p:txBody>
      </p:sp>
      <p:sp>
        <p:nvSpPr>
          <p:cNvPr id="8" name="Zástupný symbol pro číslo snímku 7">
            <a:extLst>
              <a:ext uri="{FF2B5EF4-FFF2-40B4-BE49-F238E27FC236}">
                <a16:creationId xmlns:a16="http://schemas.microsoft.com/office/drawing/2014/main" id="{495173BD-4803-367F-8D8C-798A76076F21}"/>
              </a:ext>
            </a:extLst>
          </p:cNvPr>
          <p:cNvSpPr>
            <a:spLocks noGrp="1"/>
          </p:cNvSpPr>
          <p:nvPr>
            <p:ph type="sldNum" sz="quarter" idx="12"/>
          </p:nvPr>
        </p:nvSpPr>
        <p:spPr/>
        <p:txBody>
          <a:bodyPr/>
          <a:lstStyle/>
          <a:p>
            <a:fld id="{294A09A9-5501-47C1-A89A-A340965A2BE2}" type="slidenum">
              <a:rPr lang="cs-CZ" smtClean="0"/>
              <a:pPr/>
              <a:t>4</a:t>
            </a:fld>
            <a:endParaRPr lang="cs-CZ"/>
          </a:p>
        </p:txBody>
      </p:sp>
      <p:pic>
        <p:nvPicPr>
          <p:cNvPr id="9" name="Obrázek 8">
            <a:extLst>
              <a:ext uri="{FF2B5EF4-FFF2-40B4-BE49-F238E27FC236}">
                <a16:creationId xmlns:a16="http://schemas.microsoft.com/office/drawing/2014/main" id="{9FB7A0B8-50B3-59C6-226B-C12023B35E2E}"/>
              </a:ext>
            </a:extLst>
          </p:cNvPr>
          <p:cNvPicPr>
            <a:picLocks noChangeAspect="1"/>
          </p:cNvPicPr>
          <p:nvPr/>
        </p:nvPicPr>
        <p:blipFill>
          <a:blip r:embed="rId3"/>
          <a:stretch>
            <a:fillRect/>
          </a:stretch>
        </p:blipFill>
        <p:spPr>
          <a:xfrm>
            <a:off x="682666" y="427330"/>
            <a:ext cx="3467100" cy="5324475"/>
          </a:xfrm>
          <a:prstGeom prst="rect">
            <a:avLst/>
          </a:prstGeom>
        </p:spPr>
      </p:pic>
      <p:pic>
        <p:nvPicPr>
          <p:cNvPr id="10" name="Obrázek 9">
            <a:extLst>
              <a:ext uri="{FF2B5EF4-FFF2-40B4-BE49-F238E27FC236}">
                <a16:creationId xmlns:a16="http://schemas.microsoft.com/office/drawing/2014/main" id="{ACF6C7A2-E5D1-75D2-C78C-C919D5ACAED6}"/>
              </a:ext>
            </a:extLst>
          </p:cNvPr>
          <p:cNvPicPr>
            <a:picLocks noChangeAspect="1"/>
          </p:cNvPicPr>
          <p:nvPr/>
        </p:nvPicPr>
        <p:blipFill>
          <a:blip r:embed="rId4"/>
          <a:stretch>
            <a:fillRect/>
          </a:stretch>
        </p:blipFill>
        <p:spPr>
          <a:xfrm>
            <a:off x="8343901" y="573125"/>
            <a:ext cx="3467099" cy="5032886"/>
          </a:xfrm>
          <a:prstGeom prst="rect">
            <a:avLst/>
          </a:prstGeom>
        </p:spPr>
      </p:pic>
    </p:spTree>
    <p:extLst>
      <p:ext uri="{BB962C8B-B14F-4D97-AF65-F5344CB8AC3E}">
        <p14:creationId xmlns:p14="http://schemas.microsoft.com/office/powerpoint/2010/main" val="276786354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E917A-3EEF-3795-5401-A9B13540D19A}"/>
              </a:ext>
            </a:extLst>
          </p:cNvPr>
          <p:cNvSpPr>
            <a:spLocks noGrp="1"/>
          </p:cNvSpPr>
          <p:nvPr>
            <p:ph type="title"/>
          </p:nvPr>
        </p:nvSpPr>
        <p:spPr>
          <a:xfrm>
            <a:off x="1167492" y="381000"/>
            <a:ext cx="9779183" cy="702989"/>
          </a:xfrm>
        </p:spPr>
        <p:txBody>
          <a:bodyPr/>
          <a:lstStyle/>
          <a:p>
            <a:r>
              <a:rPr lang="cs-CZ"/>
              <a:t>De </a:t>
            </a:r>
            <a:r>
              <a:rPr lang="cs-CZ" err="1"/>
              <a:t>brief</a:t>
            </a:r>
            <a:r>
              <a:rPr lang="cs-CZ"/>
              <a:t> </a:t>
            </a:r>
            <a:r>
              <a:rPr lang="cs-CZ" err="1"/>
              <a:t>voor</a:t>
            </a:r>
            <a:r>
              <a:rPr lang="cs-CZ"/>
              <a:t> de </a:t>
            </a:r>
            <a:r>
              <a:rPr lang="cs-CZ" err="1"/>
              <a:t>koning</a:t>
            </a:r>
            <a:endParaRPr lang="cs-CZ"/>
          </a:p>
        </p:txBody>
      </p:sp>
      <p:sp>
        <p:nvSpPr>
          <p:cNvPr id="3" name="Zástupný obsah 2">
            <a:extLst>
              <a:ext uri="{FF2B5EF4-FFF2-40B4-BE49-F238E27FC236}">
                <a16:creationId xmlns:a16="http://schemas.microsoft.com/office/drawing/2014/main" id="{FBFE8482-13FA-CB54-9D54-DC70B14D1272}"/>
              </a:ext>
            </a:extLst>
          </p:cNvPr>
          <p:cNvSpPr>
            <a:spLocks noGrp="1"/>
          </p:cNvSpPr>
          <p:nvPr>
            <p:ph idx="1"/>
          </p:nvPr>
        </p:nvSpPr>
        <p:spPr>
          <a:xfrm>
            <a:off x="1259901" y="982495"/>
            <a:ext cx="6981533" cy="4421082"/>
          </a:xfrm>
        </p:spPr>
        <p:txBody>
          <a:bodyPr vert="horz" lIns="91440" tIns="45720" rIns="91440" bIns="45720" rtlCol="0" anchor="t">
            <a:noAutofit/>
          </a:bodyPr>
          <a:lstStyle/>
          <a:p>
            <a:pPr marL="457200" indent="-457200">
              <a:lnSpc>
                <a:spcPct val="150000"/>
              </a:lnSpc>
              <a:buFont typeface="Arial" panose="020B0604020202020204" pitchFamily="34" charset="0"/>
              <a:buChar char="•"/>
            </a:pPr>
            <a:r>
              <a:rPr lang="cs-CZ" sz="2400"/>
              <a:t>1962</a:t>
            </a:r>
          </a:p>
          <a:p>
            <a:pPr marL="457200" indent="-457200">
              <a:lnSpc>
                <a:spcPct val="150000"/>
              </a:lnSpc>
              <a:buFont typeface="Arial" panose="020B0604020202020204" pitchFamily="34" charset="0"/>
              <a:buChar char="•"/>
            </a:pPr>
            <a:r>
              <a:rPr lang="cs-CZ" sz="2400">
                <a:latin typeface="Arial"/>
                <a:cs typeface="Arial"/>
              </a:rPr>
              <a:t>1963 - </a:t>
            </a:r>
            <a:r>
              <a:rPr lang="cs-CZ" sz="2400" err="1">
                <a:latin typeface="Arial"/>
                <a:cs typeface="Arial"/>
              </a:rPr>
              <a:t>Kinderboek</a:t>
            </a:r>
            <a:r>
              <a:rPr lang="cs-CZ" sz="2400">
                <a:latin typeface="Arial"/>
                <a:cs typeface="Arial"/>
              </a:rPr>
              <a:t> van </a:t>
            </a:r>
            <a:r>
              <a:rPr lang="cs-CZ" sz="2400" err="1">
                <a:latin typeface="Arial"/>
                <a:cs typeface="Arial"/>
              </a:rPr>
              <a:t>het</a:t>
            </a:r>
            <a:r>
              <a:rPr lang="cs-CZ" sz="2400">
                <a:latin typeface="Arial"/>
                <a:cs typeface="Arial"/>
              </a:rPr>
              <a:t> </a:t>
            </a:r>
            <a:r>
              <a:rPr lang="cs-CZ" sz="2400" err="1">
                <a:latin typeface="Arial"/>
                <a:cs typeface="Arial"/>
              </a:rPr>
              <a:t>jaar</a:t>
            </a:r>
            <a:r>
              <a:rPr lang="cs-CZ" sz="2400">
                <a:latin typeface="Arial"/>
                <a:cs typeface="Arial"/>
              </a:rPr>
              <a:t> – dřívější </a:t>
            </a:r>
            <a:r>
              <a:rPr lang="cs-CZ" sz="2400" err="1">
                <a:latin typeface="Arial"/>
                <a:cs typeface="Arial"/>
              </a:rPr>
              <a:t>Gouden</a:t>
            </a:r>
            <a:r>
              <a:rPr lang="cs-CZ" sz="2400">
                <a:latin typeface="Arial"/>
                <a:cs typeface="Arial"/>
              </a:rPr>
              <a:t> </a:t>
            </a:r>
            <a:r>
              <a:rPr lang="cs-CZ" sz="2400" err="1">
                <a:latin typeface="Arial"/>
                <a:cs typeface="Arial"/>
              </a:rPr>
              <a:t>Griffel</a:t>
            </a:r>
            <a:endParaRPr lang="cs-CZ" sz="2400">
              <a:latin typeface="Arial"/>
              <a:cs typeface="Arial"/>
            </a:endParaRPr>
          </a:p>
          <a:p>
            <a:pPr marL="457200" indent="-457200">
              <a:lnSpc>
                <a:spcPct val="150000"/>
              </a:lnSpc>
              <a:buFont typeface="Arial" panose="020B0604020202020204" pitchFamily="34" charset="0"/>
              <a:buChar char="•"/>
            </a:pPr>
            <a:r>
              <a:rPr lang="cs-CZ" sz="2400"/>
              <a:t>2004 - </a:t>
            </a:r>
            <a:r>
              <a:rPr lang="cs-CZ" sz="2400" err="1"/>
              <a:t>Griffel</a:t>
            </a:r>
            <a:r>
              <a:rPr lang="cs-CZ" sz="2400"/>
              <a:t> der </a:t>
            </a:r>
            <a:r>
              <a:rPr lang="cs-CZ" sz="2400" err="1"/>
              <a:t>Griffels</a:t>
            </a:r>
            <a:r>
              <a:rPr lang="cs-CZ" sz="2400"/>
              <a:t> </a:t>
            </a:r>
          </a:p>
          <a:p>
            <a:pPr marL="914400" lvl="1" indent="-457200">
              <a:lnSpc>
                <a:spcPct val="150000"/>
              </a:lnSpc>
              <a:buFont typeface="Arial" panose="020B0604020202020204" pitchFamily="34" charset="0"/>
              <a:buChar char="•"/>
            </a:pPr>
            <a:r>
              <a:rPr lang="cs-CZ" sz="2000"/>
              <a:t>Nejlepší kniha za posledních 50 let</a:t>
            </a:r>
          </a:p>
          <a:p>
            <a:pPr marL="457200" indent="-457200">
              <a:lnSpc>
                <a:spcPct val="150000"/>
              </a:lnSpc>
              <a:buFont typeface="Arial" panose="020B0604020202020204" pitchFamily="34" charset="0"/>
              <a:buChar char="•"/>
            </a:pPr>
            <a:r>
              <a:rPr lang="cs-CZ" sz="2400" err="1"/>
              <a:t>Geheimen</a:t>
            </a:r>
            <a:r>
              <a:rPr lang="cs-CZ" sz="2400"/>
              <a:t> van </a:t>
            </a:r>
            <a:r>
              <a:rPr lang="cs-CZ" sz="2400" err="1"/>
              <a:t>het</a:t>
            </a:r>
            <a:r>
              <a:rPr lang="cs-CZ" sz="2400"/>
              <a:t> Wilde </a:t>
            </a:r>
            <a:r>
              <a:rPr lang="cs-CZ" sz="2400" err="1"/>
              <a:t>Woud</a:t>
            </a:r>
            <a:r>
              <a:rPr lang="cs-CZ" sz="2400"/>
              <a:t> (Tajemství Divokého lesa)</a:t>
            </a:r>
          </a:p>
          <a:p>
            <a:pPr marL="457200" indent="-457200">
              <a:lnSpc>
                <a:spcPct val="150000"/>
              </a:lnSpc>
              <a:buFont typeface="Arial" panose="020B0604020202020204" pitchFamily="34" charset="0"/>
              <a:buChar char="•"/>
            </a:pPr>
            <a:r>
              <a:rPr lang="cs-CZ" sz="2400"/>
              <a:t>2008 – film</a:t>
            </a:r>
          </a:p>
          <a:p>
            <a:pPr marL="457200" indent="-457200">
              <a:lnSpc>
                <a:spcPct val="150000"/>
              </a:lnSpc>
              <a:buFont typeface="Arial" panose="020B0604020202020204" pitchFamily="34" charset="0"/>
              <a:buChar char="•"/>
            </a:pPr>
            <a:r>
              <a:rPr lang="cs-CZ" sz="2400"/>
              <a:t>2020 - seriál</a:t>
            </a:r>
            <a:endParaRPr lang="cs-CZ"/>
          </a:p>
        </p:txBody>
      </p:sp>
      <p:sp>
        <p:nvSpPr>
          <p:cNvPr id="4" name="Zástupný symbol pro datum 3">
            <a:extLst>
              <a:ext uri="{FF2B5EF4-FFF2-40B4-BE49-F238E27FC236}">
                <a16:creationId xmlns:a16="http://schemas.microsoft.com/office/drawing/2014/main" id="{27BA11A5-A311-EEB4-2949-BFE3AE0175F8}"/>
              </a:ext>
            </a:extLst>
          </p:cNvPr>
          <p:cNvSpPr>
            <a:spLocks noGrp="1"/>
          </p:cNvSpPr>
          <p:nvPr>
            <p:ph type="dt" sz="half" idx="2"/>
          </p:nvPr>
        </p:nvSpPr>
        <p:spPr/>
        <p:txBody>
          <a:bodyPr/>
          <a:lstStyle/>
          <a:p>
            <a:fld id="{4B952A7E-4760-4DEA-A0B0-94EB7944EB67}" type="datetime1">
              <a:rPr lang="cs-CZ" smtClean="0"/>
              <a:pPr/>
              <a:t>17.12.2024</a:t>
            </a:fld>
            <a:endParaRPr lang="cs-CZ"/>
          </a:p>
        </p:txBody>
      </p:sp>
      <p:sp>
        <p:nvSpPr>
          <p:cNvPr id="5" name="Zástupný symbol pro zápatí 4">
            <a:extLst>
              <a:ext uri="{FF2B5EF4-FFF2-40B4-BE49-F238E27FC236}">
                <a16:creationId xmlns:a16="http://schemas.microsoft.com/office/drawing/2014/main" id="{3D0946ED-3211-0B40-5234-551C2533A5D6}"/>
              </a:ext>
            </a:extLst>
          </p:cNvPr>
          <p:cNvSpPr>
            <a:spLocks noGrp="1"/>
          </p:cNvSpPr>
          <p:nvPr>
            <p:ph type="ftr" sz="quarter" idx="3"/>
          </p:nvPr>
        </p:nvSpPr>
        <p:spPr/>
        <p:txBody>
          <a:bodyPr/>
          <a:lstStyle/>
          <a:p>
            <a:endParaRPr lang="cs-CZ"/>
          </a:p>
        </p:txBody>
      </p:sp>
      <p:sp>
        <p:nvSpPr>
          <p:cNvPr id="6" name="Zástupný symbol pro číslo snímku 5">
            <a:extLst>
              <a:ext uri="{FF2B5EF4-FFF2-40B4-BE49-F238E27FC236}">
                <a16:creationId xmlns:a16="http://schemas.microsoft.com/office/drawing/2014/main" id="{33FDEFA6-FC13-4C5D-C307-D9663D9C0B33}"/>
              </a:ext>
            </a:extLst>
          </p:cNvPr>
          <p:cNvSpPr>
            <a:spLocks noGrp="1"/>
          </p:cNvSpPr>
          <p:nvPr>
            <p:ph type="sldNum" sz="quarter" idx="4"/>
          </p:nvPr>
        </p:nvSpPr>
        <p:spPr/>
        <p:txBody>
          <a:bodyPr/>
          <a:lstStyle/>
          <a:p>
            <a:fld id="{294A09A9-5501-47C1-A89A-A340965A2BE2}" type="slidenum">
              <a:rPr lang="cs-CZ" smtClean="0"/>
              <a:pPr/>
              <a:t>5</a:t>
            </a:fld>
            <a:endParaRPr lang="cs-CZ"/>
          </a:p>
        </p:txBody>
      </p:sp>
      <p:pic>
        <p:nvPicPr>
          <p:cNvPr id="8" name="Obrázek 7">
            <a:extLst>
              <a:ext uri="{FF2B5EF4-FFF2-40B4-BE49-F238E27FC236}">
                <a16:creationId xmlns:a16="http://schemas.microsoft.com/office/drawing/2014/main" id="{60F9DE09-D914-1B9E-189F-A3C94BF07C27}"/>
              </a:ext>
            </a:extLst>
          </p:cNvPr>
          <p:cNvPicPr>
            <a:picLocks noChangeAspect="1"/>
          </p:cNvPicPr>
          <p:nvPr/>
        </p:nvPicPr>
        <p:blipFill>
          <a:blip r:embed="rId2"/>
          <a:stretch>
            <a:fillRect/>
          </a:stretch>
        </p:blipFill>
        <p:spPr>
          <a:xfrm>
            <a:off x="8295217" y="381001"/>
            <a:ext cx="2235201" cy="3048000"/>
          </a:xfrm>
          <a:prstGeom prst="rect">
            <a:avLst/>
          </a:prstGeom>
        </p:spPr>
      </p:pic>
      <p:pic>
        <p:nvPicPr>
          <p:cNvPr id="9" name="Obrázek 8">
            <a:extLst>
              <a:ext uri="{FF2B5EF4-FFF2-40B4-BE49-F238E27FC236}">
                <a16:creationId xmlns:a16="http://schemas.microsoft.com/office/drawing/2014/main" id="{5132B5A6-8F75-E5ED-E67C-0245F9E5F32E}"/>
              </a:ext>
            </a:extLst>
          </p:cNvPr>
          <p:cNvPicPr>
            <a:picLocks noChangeAspect="1"/>
          </p:cNvPicPr>
          <p:nvPr/>
        </p:nvPicPr>
        <p:blipFill>
          <a:blip r:embed="rId3"/>
          <a:stretch>
            <a:fillRect/>
          </a:stretch>
        </p:blipFill>
        <p:spPr>
          <a:xfrm>
            <a:off x="9008784" y="3326149"/>
            <a:ext cx="2288984" cy="3395326"/>
          </a:xfrm>
          <a:prstGeom prst="rect">
            <a:avLst/>
          </a:prstGeom>
        </p:spPr>
      </p:pic>
    </p:spTree>
    <p:extLst>
      <p:ext uri="{BB962C8B-B14F-4D97-AF65-F5344CB8AC3E}">
        <p14:creationId xmlns:p14="http://schemas.microsoft.com/office/powerpoint/2010/main" val="336138617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E5FC6F-1F72-3C1C-13EB-17A372FC62B0}"/>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B92DD4D6-FEF8-A832-F7D6-AF23555BE39C}"/>
              </a:ext>
            </a:extLst>
          </p:cNvPr>
          <p:cNvSpPr>
            <a:spLocks noGrp="1"/>
          </p:cNvSpPr>
          <p:nvPr>
            <p:ph type="body" sz="quarter" idx="13"/>
          </p:nvPr>
        </p:nvSpPr>
        <p:spPr>
          <a:xfrm>
            <a:off x="-2122645" y="5444391"/>
            <a:ext cx="1364297" cy="1094521"/>
          </a:xfrm>
        </p:spPr>
        <p:txBody>
          <a:bodyPr/>
          <a:lstStyle/>
          <a:p>
            <a:endParaRPr lang="cs-CZ"/>
          </a:p>
        </p:txBody>
      </p:sp>
      <p:sp>
        <p:nvSpPr>
          <p:cNvPr id="4" name="Zástupný text 3">
            <a:extLst>
              <a:ext uri="{FF2B5EF4-FFF2-40B4-BE49-F238E27FC236}">
                <a16:creationId xmlns:a16="http://schemas.microsoft.com/office/drawing/2014/main" id="{11FBC6E9-A2CA-F222-FFED-5E09556BF393}"/>
              </a:ext>
            </a:extLst>
          </p:cNvPr>
          <p:cNvSpPr>
            <a:spLocks noGrp="1"/>
          </p:cNvSpPr>
          <p:nvPr>
            <p:ph type="body" sz="quarter" idx="14"/>
          </p:nvPr>
        </p:nvSpPr>
        <p:spPr/>
        <p:txBody>
          <a:bodyPr/>
          <a:lstStyle/>
          <a:p>
            <a:endParaRPr lang="cs-CZ"/>
          </a:p>
        </p:txBody>
      </p:sp>
      <p:sp>
        <p:nvSpPr>
          <p:cNvPr id="6" name="Zástupný symbol pro datum 5">
            <a:extLst>
              <a:ext uri="{FF2B5EF4-FFF2-40B4-BE49-F238E27FC236}">
                <a16:creationId xmlns:a16="http://schemas.microsoft.com/office/drawing/2014/main" id="{EE05E9C9-80E9-C697-3F15-1E2684E651AB}"/>
              </a:ext>
            </a:extLst>
          </p:cNvPr>
          <p:cNvSpPr>
            <a:spLocks noGrp="1"/>
          </p:cNvSpPr>
          <p:nvPr>
            <p:ph type="dt" sz="half" idx="10"/>
          </p:nvPr>
        </p:nvSpPr>
        <p:spPr/>
        <p:txBody>
          <a:bodyPr/>
          <a:lstStyle/>
          <a:p>
            <a:fld id="{771916F5-0F92-4FCA-A533-363ED95C6374}" type="datetime1">
              <a:rPr lang="cs-CZ" smtClean="0"/>
              <a:pPr/>
              <a:t>17.12.2024</a:t>
            </a:fld>
            <a:endParaRPr lang="cs-CZ"/>
          </a:p>
        </p:txBody>
      </p:sp>
      <p:sp>
        <p:nvSpPr>
          <p:cNvPr id="7" name="Zástupný symbol pro zápatí 6">
            <a:extLst>
              <a:ext uri="{FF2B5EF4-FFF2-40B4-BE49-F238E27FC236}">
                <a16:creationId xmlns:a16="http://schemas.microsoft.com/office/drawing/2014/main" id="{0FF8B830-0927-99D9-6315-D93EAF443E3B}"/>
              </a:ext>
            </a:extLst>
          </p:cNvPr>
          <p:cNvSpPr>
            <a:spLocks noGrp="1"/>
          </p:cNvSpPr>
          <p:nvPr>
            <p:ph type="ftr" sz="quarter" idx="11"/>
          </p:nvPr>
        </p:nvSpPr>
        <p:spPr>
          <a:xfrm>
            <a:off x="-4303474" y="6675437"/>
            <a:ext cx="4114800" cy="365125"/>
          </a:xfrm>
        </p:spPr>
        <p:txBody>
          <a:bodyPr/>
          <a:lstStyle/>
          <a:p>
            <a:r>
              <a:rPr lang="cs-CZ"/>
              <a:t>NÁZEV PREZENTACE</a:t>
            </a:r>
          </a:p>
        </p:txBody>
      </p:sp>
      <p:sp>
        <p:nvSpPr>
          <p:cNvPr id="8" name="Zástupný symbol pro číslo snímku 7">
            <a:extLst>
              <a:ext uri="{FF2B5EF4-FFF2-40B4-BE49-F238E27FC236}">
                <a16:creationId xmlns:a16="http://schemas.microsoft.com/office/drawing/2014/main" id="{3021780E-66B3-C543-4F6B-F3479C11F13A}"/>
              </a:ext>
            </a:extLst>
          </p:cNvPr>
          <p:cNvSpPr>
            <a:spLocks noGrp="1"/>
          </p:cNvSpPr>
          <p:nvPr>
            <p:ph type="sldNum" sz="quarter" idx="12"/>
          </p:nvPr>
        </p:nvSpPr>
        <p:spPr/>
        <p:txBody>
          <a:bodyPr/>
          <a:lstStyle/>
          <a:p>
            <a:fld id="{294A09A9-5501-47C1-A89A-A340965A2BE2}" type="slidenum">
              <a:rPr lang="cs-CZ" smtClean="0"/>
              <a:pPr/>
              <a:t>6</a:t>
            </a:fld>
            <a:endParaRPr lang="cs-CZ"/>
          </a:p>
        </p:txBody>
      </p:sp>
      <p:pic>
        <p:nvPicPr>
          <p:cNvPr id="9" name="Obrázek 8">
            <a:extLst>
              <a:ext uri="{FF2B5EF4-FFF2-40B4-BE49-F238E27FC236}">
                <a16:creationId xmlns:a16="http://schemas.microsoft.com/office/drawing/2014/main" id="{FAAD64B4-61A1-B72D-A33B-671C0412DC6A}"/>
              </a:ext>
            </a:extLst>
          </p:cNvPr>
          <p:cNvPicPr>
            <a:picLocks noChangeAspect="1"/>
          </p:cNvPicPr>
          <p:nvPr/>
        </p:nvPicPr>
        <p:blipFill>
          <a:blip r:embed="rId2"/>
          <a:stretch>
            <a:fillRect/>
          </a:stretch>
        </p:blipFill>
        <p:spPr>
          <a:xfrm>
            <a:off x="1479459" y="274174"/>
            <a:ext cx="9233081" cy="6264738"/>
          </a:xfrm>
          <a:prstGeom prst="rect">
            <a:avLst/>
          </a:prstGeom>
        </p:spPr>
      </p:pic>
    </p:spTree>
    <p:extLst>
      <p:ext uri="{BB962C8B-B14F-4D97-AF65-F5344CB8AC3E}">
        <p14:creationId xmlns:p14="http://schemas.microsoft.com/office/powerpoint/2010/main" val="273813105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957E43-F7C8-B734-BD71-6C4A93BF1FE2}"/>
              </a:ext>
            </a:extLst>
          </p:cNvPr>
          <p:cNvSpPr>
            <a:spLocks noGrp="1"/>
          </p:cNvSpPr>
          <p:nvPr>
            <p:ph type="ctrTitle"/>
          </p:nvPr>
        </p:nvSpPr>
        <p:spPr>
          <a:xfrm>
            <a:off x="1167494" y="1059400"/>
            <a:ext cx="6245912" cy="4962021"/>
          </a:xfrm>
        </p:spPr>
        <p:txBody>
          <a:bodyPr/>
          <a:lstStyle/>
          <a:p>
            <a:r>
              <a:rPr lang="cs-CZ" sz="2800">
                <a:latin typeface="Arial"/>
                <a:cs typeface="Arial"/>
              </a:rPr>
              <a:t>TJURI (TIURI)</a:t>
            </a:r>
            <a:br>
              <a:rPr lang="cs-CZ" sz="2800"/>
            </a:br>
            <a:r>
              <a:rPr lang="cs-CZ" sz="2800">
                <a:latin typeface="Arial"/>
                <a:cs typeface="Arial"/>
              </a:rPr>
              <a:t>ČERNÝ RYTÍŘ S BÍLÝM ŠTÍTEM  RYTÍŘ EDVINEN</a:t>
            </a:r>
            <a:br>
              <a:rPr lang="cs-CZ" sz="2800"/>
            </a:br>
            <a:r>
              <a:rPr lang="cs-CZ" sz="2800">
                <a:latin typeface="Arial"/>
                <a:cs typeface="Arial"/>
              </a:rPr>
              <a:t>ČERNÝ RYTÍŘ S RUDÝM ŠTÍTEM</a:t>
            </a:r>
            <a:br>
              <a:rPr lang="cs-CZ" sz="2800"/>
            </a:br>
            <a:r>
              <a:rPr lang="cs-CZ" sz="2800">
                <a:latin typeface="Arial"/>
                <a:cs typeface="Arial"/>
              </a:rPr>
              <a:t>RUDÍ JEZDCI</a:t>
            </a:r>
            <a:br>
              <a:rPr lang="cs-CZ" sz="2800"/>
            </a:br>
            <a:r>
              <a:rPr lang="cs-CZ" sz="2800">
                <a:latin typeface="Arial"/>
                <a:cs typeface="Arial"/>
              </a:rPr>
              <a:t>PÁN MISTRINAUTU – SIR RAFOX</a:t>
            </a:r>
            <a:br>
              <a:rPr lang="cs-CZ" sz="2800"/>
            </a:br>
            <a:r>
              <a:rPr lang="cs-CZ" sz="2800">
                <a:latin typeface="Arial"/>
                <a:cs typeface="Arial"/>
              </a:rPr>
              <a:t>PIAK</a:t>
            </a:r>
            <a:br>
              <a:rPr lang="cs-CZ" sz="2800"/>
            </a:br>
            <a:r>
              <a:rPr lang="cs-CZ" sz="2800">
                <a:latin typeface="Arial"/>
                <a:cs typeface="Arial"/>
              </a:rPr>
              <a:t>MENAURES</a:t>
            </a:r>
            <a:br>
              <a:rPr lang="cs-CZ" sz="2800"/>
            </a:br>
            <a:r>
              <a:rPr lang="cs-CZ" sz="2800">
                <a:latin typeface="Arial"/>
                <a:cs typeface="Arial"/>
              </a:rPr>
              <a:t>…</a:t>
            </a:r>
            <a:br>
              <a:rPr lang="cs-CZ" sz="2800"/>
            </a:br>
            <a:br>
              <a:rPr lang="cs-CZ" sz="2800"/>
            </a:br>
            <a:r>
              <a:rPr lang="cs-CZ" sz="2800">
                <a:latin typeface="Arial"/>
                <a:cs typeface="Arial"/>
              </a:rPr>
              <a:t>Ynauvenova říše</a:t>
            </a:r>
            <a:br>
              <a:rPr lang="cs-CZ" sz="2800"/>
            </a:br>
            <a:r>
              <a:rPr lang="cs-CZ" sz="2800" err="1">
                <a:latin typeface="Arial"/>
                <a:cs typeface="Arial"/>
              </a:rPr>
              <a:t>Dagonautova</a:t>
            </a:r>
            <a:r>
              <a:rPr lang="cs-CZ" sz="2800">
                <a:latin typeface="Arial"/>
                <a:cs typeface="Arial"/>
              </a:rPr>
              <a:t> říše</a:t>
            </a:r>
            <a:br>
              <a:rPr lang="cs-CZ" sz="2800"/>
            </a:br>
            <a:r>
              <a:rPr lang="cs-CZ" sz="2800" err="1">
                <a:latin typeface="Arial"/>
                <a:cs typeface="Arial"/>
              </a:rPr>
              <a:t>Evílan</a:t>
            </a:r>
            <a:endParaRPr lang="cs-CZ" sz="2800">
              <a:latin typeface="Arial"/>
              <a:cs typeface="Arial"/>
            </a:endParaRPr>
          </a:p>
        </p:txBody>
      </p:sp>
      <p:sp>
        <p:nvSpPr>
          <p:cNvPr id="3" name="Podnadpis 2">
            <a:extLst>
              <a:ext uri="{FF2B5EF4-FFF2-40B4-BE49-F238E27FC236}">
                <a16:creationId xmlns:a16="http://schemas.microsoft.com/office/drawing/2014/main" id="{5E4DA78F-A140-382C-7123-494042DF2193}"/>
              </a:ext>
            </a:extLst>
          </p:cNvPr>
          <p:cNvSpPr>
            <a:spLocks noGrp="1"/>
          </p:cNvSpPr>
          <p:nvPr>
            <p:ph type="subTitle" idx="1"/>
          </p:nvPr>
        </p:nvSpPr>
        <p:spPr>
          <a:xfrm>
            <a:off x="5333094" y="4961475"/>
            <a:ext cx="6245912" cy="1406101"/>
          </a:xfrm>
        </p:spPr>
        <p:txBody>
          <a:bodyPr/>
          <a:lstStyle/>
          <a:p>
            <a:endParaRPr lang="cs-CZ"/>
          </a:p>
        </p:txBody>
      </p:sp>
    </p:spTree>
    <p:extLst>
      <p:ext uri="{BB962C8B-B14F-4D97-AF65-F5344CB8AC3E}">
        <p14:creationId xmlns:p14="http://schemas.microsoft.com/office/powerpoint/2010/main" val="175391476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733C9-352E-0A06-1620-C7F1D8A8F2FB}"/>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9957D022-CEDC-57A0-F7B6-FC6080AC6923}"/>
              </a:ext>
            </a:extLst>
          </p:cNvPr>
          <p:cNvSpPr>
            <a:spLocks noGrp="1"/>
          </p:cNvSpPr>
          <p:nvPr>
            <p:ph type="body" sz="quarter" idx="13"/>
          </p:nvPr>
        </p:nvSpPr>
        <p:spPr/>
        <p:txBody>
          <a:bodyPr/>
          <a:lstStyle/>
          <a:p>
            <a:endParaRPr lang="cs-CZ"/>
          </a:p>
        </p:txBody>
      </p:sp>
      <p:sp>
        <p:nvSpPr>
          <p:cNvPr id="4" name="Zástupný text 3">
            <a:extLst>
              <a:ext uri="{FF2B5EF4-FFF2-40B4-BE49-F238E27FC236}">
                <a16:creationId xmlns:a16="http://schemas.microsoft.com/office/drawing/2014/main" id="{8CB97C8D-F9E1-A52C-88B0-FE2D4F366EE1}"/>
              </a:ext>
            </a:extLst>
          </p:cNvPr>
          <p:cNvSpPr>
            <a:spLocks noGrp="1"/>
          </p:cNvSpPr>
          <p:nvPr>
            <p:ph type="body" sz="quarter" idx="14"/>
          </p:nvPr>
        </p:nvSpPr>
        <p:spPr/>
        <p:txBody>
          <a:bodyPr/>
          <a:lstStyle/>
          <a:p>
            <a:endParaRPr lang="cs-CZ"/>
          </a:p>
        </p:txBody>
      </p:sp>
      <p:sp>
        <p:nvSpPr>
          <p:cNvPr id="5" name="Zástupný text 4">
            <a:extLst>
              <a:ext uri="{FF2B5EF4-FFF2-40B4-BE49-F238E27FC236}">
                <a16:creationId xmlns:a16="http://schemas.microsoft.com/office/drawing/2014/main" id="{E241A896-7F8E-0022-D6E8-AF8ACE8F2BE7}"/>
              </a:ext>
            </a:extLst>
          </p:cNvPr>
          <p:cNvSpPr>
            <a:spLocks noGrp="1"/>
          </p:cNvSpPr>
          <p:nvPr>
            <p:ph type="body" sz="quarter" idx="15"/>
          </p:nvPr>
        </p:nvSpPr>
        <p:spPr/>
        <p:txBody>
          <a:bodyPr/>
          <a:lstStyle/>
          <a:p>
            <a:endParaRPr lang="cs-CZ"/>
          </a:p>
        </p:txBody>
      </p:sp>
      <p:sp>
        <p:nvSpPr>
          <p:cNvPr id="6" name="Zástupný symbol pro datum 5">
            <a:extLst>
              <a:ext uri="{FF2B5EF4-FFF2-40B4-BE49-F238E27FC236}">
                <a16:creationId xmlns:a16="http://schemas.microsoft.com/office/drawing/2014/main" id="{CE78DE40-B096-7295-DE3B-EBA135F7D8D0}"/>
              </a:ext>
            </a:extLst>
          </p:cNvPr>
          <p:cNvSpPr>
            <a:spLocks noGrp="1"/>
          </p:cNvSpPr>
          <p:nvPr>
            <p:ph type="dt" sz="half" idx="10"/>
          </p:nvPr>
        </p:nvSpPr>
        <p:spPr/>
        <p:txBody>
          <a:bodyPr/>
          <a:lstStyle/>
          <a:p>
            <a:fld id="{771916F5-0F92-4FCA-A533-363ED95C6374}" type="datetime1">
              <a:rPr lang="cs-CZ" smtClean="0"/>
              <a:pPr/>
              <a:t>17.12.2024</a:t>
            </a:fld>
            <a:endParaRPr lang="cs-CZ"/>
          </a:p>
        </p:txBody>
      </p:sp>
      <p:sp>
        <p:nvSpPr>
          <p:cNvPr id="7" name="Zástupný symbol pro zápatí 6">
            <a:extLst>
              <a:ext uri="{FF2B5EF4-FFF2-40B4-BE49-F238E27FC236}">
                <a16:creationId xmlns:a16="http://schemas.microsoft.com/office/drawing/2014/main" id="{032209E4-228D-1746-B65B-BA7B641610B2}"/>
              </a:ext>
            </a:extLst>
          </p:cNvPr>
          <p:cNvSpPr>
            <a:spLocks noGrp="1"/>
          </p:cNvSpPr>
          <p:nvPr>
            <p:ph type="ftr" sz="quarter" idx="11"/>
          </p:nvPr>
        </p:nvSpPr>
        <p:spPr/>
        <p:txBody>
          <a:bodyPr/>
          <a:lstStyle/>
          <a:p>
            <a:r>
              <a:rPr lang="cs-CZ"/>
              <a:t>NÁZEV PREZENTACE</a:t>
            </a:r>
          </a:p>
        </p:txBody>
      </p:sp>
      <p:sp>
        <p:nvSpPr>
          <p:cNvPr id="8" name="Zástupný symbol pro číslo snímku 7">
            <a:extLst>
              <a:ext uri="{FF2B5EF4-FFF2-40B4-BE49-F238E27FC236}">
                <a16:creationId xmlns:a16="http://schemas.microsoft.com/office/drawing/2014/main" id="{D3462E1F-B2DC-8303-ECED-CCEBCEE50E94}"/>
              </a:ext>
            </a:extLst>
          </p:cNvPr>
          <p:cNvSpPr>
            <a:spLocks noGrp="1"/>
          </p:cNvSpPr>
          <p:nvPr>
            <p:ph type="sldNum" sz="quarter" idx="12"/>
          </p:nvPr>
        </p:nvSpPr>
        <p:spPr/>
        <p:txBody>
          <a:bodyPr/>
          <a:lstStyle/>
          <a:p>
            <a:fld id="{294A09A9-5501-47C1-A89A-A340965A2BE2}" type="slidenum">
              <a:rPr lang="cs-CZ" smtClean="0"/>
              <a:pPr/>
              <a:t>8</a:t>
            </a:fld>
            <a:endParaRPr lang="cs-CZ"/>
          </a:p>
        </p:txBody>
      </p:sp>
      <p:pic>
        <p:nvPicPr>
          <p:cNvPr id="10" name="Obrázek 9">
            <a:extLst>
              <a:ext uri="{FF2B5EF4-FFF2-40B4-BE49-F238E27FC236}">
                <a16:creationId xmlns:a16="http://schemas.microsoft.com/office/drawing/2014/main" id="{1081B48A-EE92-BAD0-E46B-3C76A4A5B670}"/>
              </a:ext>
            </a:extLst>
          </p:cNvPr>
          <p:cNvPicPr>
            <a:picLocks noChangeAspect="1"/>
          </p:cNvPicPr>
          <p:nvPr/>
        </p:nvPicPr>
        <p:blipFill>
          <a:blip r:embed="rId2"/>
          <a:stretch>
            <a:fillRect/>
          </a:stretch>
        </p:blipFill>
        <p:spPr>
          <a:xfrm>
            <a:off x="381000" y="1470919"/>
            <a:ext cx="11599119" cy="4294088"/>
          </a:xfrm>
          <a:prstGeom prst="rect">
            <a:avLst/>
          </a:prstGeom>
        </p:spPr>
      </p:pic>
    </p:spTree>
    <p:extLst>
      <p:ext uri="{BB962C8B-B14F-4D97-AF65-F5344CB8AC3E}">
        <p14:creationId xmlns:p14="http://schemas.microsoft.com/office/powerpoint/2010/main" val="191613230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1FEE49-C6C5-BE4E-8155-725822138E12}"/>
              </a:ext>
            </a:extLst>
          </p:cNvPr>
          <p:cNvSpPr>
            <a:spLocks noGrp="1"/>
          </p:cNvSpPr>
          <p:nvPr>
            <p:ph type="title"/>
          </p:nvPr>
        </p:nvSpPr>
        <p:spPr/>
        <p:txBody>
          <a:bodyPr/>
          <a:lstStyle/>
          <a:p>
            <a:r>
              <a:rPr lang="cs-CZ"/>
              <a:t>FORMA</a:t>
            </a:r>
          </a:p>
        </p:txBody>
      </p:sp>
      <p:sp>
        <p:nvSpPr>
          <p:cNvPr id="3" name="Zástupný obsah 2">
            <a:extLst>
              <a:ext uri="{FF2B5EF4-FFF2-40B4-BE49-F238E27FC236}">
                <a16:creationId xmlns:a16="http://schemas.microsoft.com/office/drawing/2014/main" id="{A728A784-E3A5-C4DB-DBFE-A63FA7832FCE}"/>
              </a:ext>
            </a:extLst>
          </p:cNvPr>
          <p:cNvSpPr>
            <a:spLocks noGrp="1"/>
          </p:cNvSpPr>
          <p:nvPr>
            <p:ph idx="1"/>
          </p:nvPr>
        </p:nvSpPr>
        <p:spPr/>
        <p:txBody>
          <a:bodyPr/>
          <a:lstStyle/>
          <a:p>
            <a:pPr marL="457200" indent="-457200">
              <a:lnSpc>
                <a:spcPct val="150000"/>
              </a:lnSpc>
              <a:buFont typeface="Arial" panose="020B0604020202020204" pitchFamily="34" charset="0"/>
              <a:buChar char="•"/>
            </a:pPr>
            <a:r>
              <a:rPr lang="cs-CZ" sz="2400"/>
              <a:t>Evidentní dětská kniha</a:t>
            </a:r>
          </a:p>
          <a:p>
            <a:pPr marL="457200" indent="-457200">
              <a:lnSpc>
                <a:spcPct val="150000"/>
              </a:lnSpc>
              <a:buFont typeface="Arial" panose="020B0604020202020204" pitchFamily="34" charset="0"/>
              <a:buChar char="•"/>
            </a:pPr>
            <a:r>
              <a:rPr lang="cs-CZ" sz="2400"/>
              <a:t>Jednoduchý jazyk, krátké věty, velká písmena</a:t>
            </a:r>
          </a:p>
          <a:p>
            <a:pPr marL="457200" indent="-457200">
              <a:lnSpc>
                <a:spcPct val="150000"/>
              </a:lnSpc>
              <a:buFont typeface="Arial" panose="020B0604020202020204" pitchFamily="34" charset="0"/>
              <a:buChar char="•"/>
            </a:pPr>
            <a:r>
              <a:rPr lang="cs-CZ" sz="2400"/>
              <a:t>Nerozvinuté jednoduché pasáže</a:t>
            </a:r>
          </a:p>
          <a:p>
            <a:pPr marL="457200" indent="-457200">
              <a:lnSpc>
                <a:spcPct val="150000"/>
              </a:lnSpc>
              <a:buFont typeface="Arial" panose="020B0604020202020204" pitchFamily="34" charset="0"/>
              <a:buChar char="•"/>
            </a:pPr>
            <a:r>
              <a:rPr lang="cs-CZ" sz="2400"/>
              <a:t>Neodbíhá se od tématu (x myšlenky </a:t>
            </a:r>
            <a:r>
              <a:rPr lang="cs-CZ" sz="2400" err="1"/>
              <a:t>Tjuriho</a:t>
            </a:r>
            <a:r>
              <a:rPr lang="cs-CZ" sz="2400"/>
              <a:t>)</a:t>
            </a:r>
          </a:p>
          <a:p>
            <a:pPr marL="457200" indent="-457200">
              <a:buFont typeface="Arial" panose="020B0604020202020204" pitchFamily="34" charset="0"/>
              <a:buChar char="•"/>
            </a:pPr>
            <a:endParaRPr lang="cs-CZ"/>
          </a:p>
          <a:p>
            <a:pPr marL="457200" indent="-457200">
              <a:buFont typeface="Arial" panose="020B0604020202020204" pitchFamily="34" charset="0"/>
              <a:buChar char="•"/>
            </a:pPr>
            <a:endParaRPr lang="cs-CZ"/>
          </a:p>
        </p:txBody>
      </p:sp>
      <p:sp>
        <p:nvSpPr>
          <p:cNvPr id="4" name="Zástupný symbol pro datum 3">
            <a:extLst>
              <a:ext uri="{FF2B5EF4-FFF2-40B4-BE49-F238E27FC236}">
                <a16:creationId xmlns:a16="http://schemas.microsoft.com/office/drawing/2014/main" id="{D3892984-E43C-045F-7FE5-C4DD2EC25E50}"/>
              </a:ext>
            </a:extLst>
          </p:cNvPr>
          <p:cNvSpPr>
            <a:spLocks noGrp="1"/>
          </p:cNvSpPr>
          <p:nvPr>
            <p:ph type="dt" sz="half" idx="2"/>
          </p:nvPr>
        </p:nvSpPr>
        <p:spPr/>
        <p:txBody>
          <a:bodyPr/>
          <a:lstStyle/>
          <a:p>
            <a:fld id="{E3AF7E7E-4A61-492A-BE6B-77C44A93B010}" type="datetime1">
              <a:rPr lang="cs-CZ" smtClean="0"/>
              <a:pPr/>
              <a:t>17.12.2024</a:t>
            </a:fld>
            <a:endParaRPr lang="cs-CZ"/>
          </a:p>
        </p:txBody>
      </p:sp>
      <p:sp>
        <p:nvSpPr>
          <p:cNvPr id="5" name="Zástupný symbol pro zápatí 4">
            <a:extLst>
              <a:ext uri="{FF2B5EF4-FFF2-40B4-BE49-F238E27FC236}">
                <a16:creationId xmlns:a16="http://schemas.microsoft.com/office/drawing/2014/main" id="{355EB10C-F98E-5894-EA81-FA23B409C41E}"/>
              </a:ext>
            </a:extLst>
          </p:cNvPr>
          <p:cNvSpPr>
            <a:spLocks noGrp="1"/>
          </p:cNvSpPr>
          <p:nvPr>
            <p:ph type="ftr" sz="quarter" idx="3"/>
          </p:nvPr>
        </p:nvSpPr>
        <p:spPr/>
        <p:txBody>
          <a:bodyPr/>
          <a:lstStyle/>
          <a:p>
            <a:r>
              <a:rPr lang="cs-CZ"/>
              <a:t>NÁZEV PREZENTACE</a:t>
            </a:r>
          </a:p>
        </p:txBody>
      </p:sp>
      <p:sp>
        <p:nvSpPr>
          <p:cNvPr id="6" name="Zástupný symbol pro číslo snímku 5">
            <a:extLst>
              <a:ext uri="{FF2B5EF4-FFF2-40B4-BE49-F238E27FC236}">
                <a16:creationId xmlns:a16="http://schemas.microsoft.com/office/drawing/2014/main" id="{A3C38C68-AE82-2FA2-035B-9DC2040C834F}"/>
              </a:ext>
            </a:extLst>
          </p:cNvPr>
          <p:cNvSpPr>
            <a:spLocks noGrp="1"/>
          </p:cNvSpPr>
          <p:nvPr>
            <p:ph type="sldNum" sz="quarter" idx="4"/>
          </p:nvPr>
        </p:nvSpPr>
        <p:spPr/>
        <p:txBody>
          <a:bodyPr/>
          <a:lstStyle/>
          <a:p>
            <a:fld id="{294A09A9-5501-47C1-A89A-A340965A2BE2}" type="slidenum">
              <a:rPr lang="cs-CZ" smtClean="0"/>
              <a:pPr/>
              <a:t>9</a:t>
            </a:fld>
            <a:endParaRPr lang="cs-CZ"/>
          </a:p>
        </p:txBody>
      </p:sp>
    </p:spTree>
    <p:extLst>
      <p:ext uri="{BB962C8B-B14F-4D97-AF65-F5344CB8AC3E}">
        <p14:creationId xmlns:p14="http://schemas.microsoft.com/office/powerpoint/2010/main" val="3926006616"/>
      </p:ext>
    </p:extLst>
  </p:cSld>
  <p:clrMapOvr>
    <a:masterClrMapping/>
  </p:clrMapOvr>
  <p:transition spd="med">
    <p:pull/>
  </p:transition>
</p:sld>
</file>

<file path=ppt/theme/theme1.xml><?xml version="1.0" encoding="utf-8"?>
<a:theme xmlns:a="http://schemas.openxmlformats.org/drawingml/2006/main" name="Motiv Offic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257845_TF45331398_Win32" id="{FE46E224-68C0-4AB4-A78E-D04B9901BDE0}" vid="{2D637809-49BD-407E-A0B7-C0241EE2DD0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98136C91983F043A47F0295BCC94401" ma:contentTypeVersion="6" ma:contentTypeDescription="Vytvoří nový dokument" ma:contentTypeScope="" ma:versionID="6e762ad934af9ff0d34fac0f81ba4464">
  <xsd:schema xmlns:xsd="http://www.w3.org/2001/XMLSchema" xmlns:xs="http://www.w3.org/2001/XMLSchema" xmlns:p="http://schemas.microsoft.com/office/2006/metadata/properties" xmlns:ns3="60ac9569-ee57-4986-ae55-72c43b06a894" targetNamespace="http://schemas.microsoft.com/office/2006/metadata/properties" ma:root="true" ma:fieldsID="9f0a98f52543571ae2fbc32c5b15f58a" ns3:_="">
    <xsd:import namespace="60ac9569-ee57-4986-ae55-72c43b06a894"/>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ac9569-ee57-4986-ae55-72c43b06a8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0ac9569-ee57-4986-ae55-72c43b06a894" xsi:nil="true"/>
  </documentManagement>
</p:properties>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52EFEDD4-A801-4115-A0E6-C42EFAC96565}">
  <ds:schemaRefs>
    <ds:schemaRef ds:uri="60ac9569-ee57-4986-ae55-72c43b06a8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5BAB77-79E1-4739-AA51-10C9079186D6}">
  <ds:schemaRefs>
    <ds:schemaRef ds:uri="60ac9569-ee57-4986-ae55-72c43b06a8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Univerzální prezentace</Template>
  <Application>Microsoft Office PowerPoint</Application>
  <PresentationFormat>Widescreen</PresentationFormat>
  <Slides>10</Slides>
  <Notes>1</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Motiv Office</vt:lpstr>
      <vt:lpstr>Tonke Dragt</vt:lpstr>
      <vt:lpstr>Tonke Dragt</vt:lpstr>
      <vt:lpstr>DÍLO</vt:lpstr>
      <vt:lpstr>PowerPoint Presentation</vt:lpstr>
      <vt:lpstr>De brief voor de koning</vt:lpstr>
      <vt:lpstr>PowerPoint Presentation</vt:lpstr>
      <vt:lpstr>TJURI (TIURI) ČERNÝ RYTÍŘ S BÍLÝM ŠTÍTEM  RYTÍŘ EDVINEN ČERNÝ RYTÍŘ S RUDÝM ŠTÍTEM RUDÍ JEZDCI PÁN MISTRINAUTU – SIR RAFOX PIAK MENAURES …  Ynauvenova říše Dagonautova říše Evílan</vt:lpstr>
      <vt:lpstr>PowerPoint Presentation</vt:lpstr>
      <vt:lpstr>FORMA</vt:lpstr>
      <vt:lpstr>Maar Bendoe zei: ‘Het doet er niet toe wat ik gelóóf... ik wil het wéten. ’t Is goed mogelijk dat je onschuldig bent, Tiuri, zoon van Tiuri, maar het is meer voorgekomen dat valsheid en verraad zich verborgen achter een onschuldig uiterlijk.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Vojtěch</dc:creator>
  <cp:revision>1</cp:revision>
  <dcterms:created xsi:type="dcterms:W3CDTF">2024-12-17T08:16:45Z</dcterms:created>
  <dcterms:modified xsi:type="dcterms:W3CDTF">2024-12-17T10:06:23Z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0x010100B98136C91983F043A47F0295BCC94401</vt:lpwstr>
  </property>
</Properties>
</file>