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71" r:id="rId5"/>
    <p:sldId id="263" r:id="rId6"/>
    <p:sldId id="268" r:id="rId7"/>
    <p:sldId id="269" r:id="rId8"/>
    <p:sldId id="266" r:id="rId9"/>
    <p:sldId id="267" r:id="rId10"/>
    <p:sldId id="259" r:id="rId11"/>
    <p:sldId id="264" r:id="rId12"/>
    <p:sldId id="265" r:id="rId13"/>
    <p:sldId id="261" r:id="rId14"/>
    <p:sldId id="260" r:id="rId15"/>
    <p:sldId id="258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53A6C4-18A9-417B-B90F-9CBA94FFD703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D89100F-60A6-42F8-BC17-0B457E1C3F3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RUOKAA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982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cs-CZ" dirty="0" err="1" smtClean="0"/>
              <a:t>Saara</a:t>
            </a:r>
            <a:r>
              <a:rPr lang="cs-CZ" dirty="0" smtClean="0"/>
              <a:t> </a:t>
            </a:r>
            <a:r>
              <a:rPr lang="cs-CZ" dirty="0" err="1" smtClean="0"/>
              <a:t>tekee</a:t>
            </a:r>
            <a:r>
              <a:rPr lang="cs-CZ" dirty="0" smtClean="0"/>
              <a:t> </a:t>
            </a:r>
            <a:r>
              <a:rPr lang="cs-CZ" dirty="0" err="1" smtClean="0"/>
              <a:t>ruokaa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err="1" smtClean="0"/>
              <a:t>Saara</a:t>
            </a:r>
            <a:r>
              <a:rPr lang="cs-CZ" i="1" dirty="0" smtClean="0"/>
              <a:t> </a:t>
            </a:r>
            <a:r>
              <a:rPr lang="fi-FI" i="1" dirty="0" smtClean="0"/>
              <a:t>on </a:t>
            </a:r>
            <a:r>
              <a:rPr lang="fi-FI" i="1" dirty="0"/>
              <a:t>keittiössä. Hän keittää </a:t>
            </a:r>
            <a:r>
              <a:rPr lang="cs-CZ" i="1" dirty="0" err="1" smtClean="0"/>
              <a:t>pastaa</a:t>
            </a:r>
            <a:r>
              <a:rPr lang="fi-FI" i="1" dirty="0" smtClean="0"/>
              <a:t>. </a:t>
            </a:r>
            <a:r>
              <a:rPr lang="fi-FI" i="1" dirty="0"/>
              <a:t>Pöydällä on neljä haarukkaa, veistä, lautasta ja lasia. Lattialla on neljä tuolia ja matto. Hellalla on kaksi kattilaa</a:t>
            </a:r>
            <a:r>
              <a:rPr lang="fi-FI" i="1" dirty="0" smtClean="0"/>
              <a:t>. Keittiössä </a:t>
            </a:r>
            <a:r>
              <a:rPr lang="fi-FI" i="1" dirty="0"/>
              <a:t>on myös jääkaappi, pakastin ja monta kaappia. </a:t>
            </a:r>
            <a:r>
              <a:rPr lang="fi-FI" i="1" dirty="0" smtClean="0"/>
              <a:t>Jääkaapi</a:t>
            </a:r>
            <a:r>
              <a:rPr lang="cs-CZ" i="1" dirty="0" err="1" smtClean="0"/>
              <a:t>ssa</a:t>
            </a:r>
            <a:r>
              <a:rPr lang="cs-CZ" i="1" dirty="0" smtClean="0"/>
              <a:t> on </a:t>
            </a:r>
            <a:r>
              <a:rPr lang="cs-CZ" i="1" dirty="0" err="1" smtClean="0"/>
              <a:t>paljon</a:t>
            </a:r>
            <a:r>
              <a:rPr lang="cs-CZ" i="1" dirty="0" smtClean="0"/>
              <a:t> </a:t>
            </a:r>
            <a:r>
              <a:rPr lang="cs-CZ" i="1" dirty="0" err="1" smtClean="0"/>
              <a:t>ruokaa</a:t>
            </a:r>
            <a:r>
              <a:rPr lang="fi-FI" i="1" dirty="0" smtClean="0"/>
              <a:t>.</a:t>
            </a:r>
            <a:r>
              <a:rPr lang="cs-CZ" i="1" dirty="0" smtClean="0"/>
              <a:t> </a:t>
            </a:r>
            <a:r>
              <a:rPr lang="fi-FI" i="1" dirty="0" smtClean="0"/>
              <a:t>Kohta </a:t>
            </a:r>
            <a:r>
              <a:rPr lang="cs-CZ" i="1" dirty="0" smtClean="0"/>
              <a:t>pasta</a:t>
            </a:r>
            <a:r>
              <a:rPr lang="fi-FI" i="1" dirty="0" smtClean="0"/>
              <a:t> </a:t>
            </a:r>
            <a:r>
              <a:rPr lang="fi-FI" i="1" dirty="0"/>
              <a:t>on valmista. Tänään Virtaset syövät </a:t>
            </a:r>
            <a:r>
              <a:rPr lang="cs-CZ" i="1" dirty="0" err="1" smtClean="0"/>
              <a:t>pastaa</a:t>
            </a:r>
            <a:r>
              <a:rPr lang="cs-CZ" i="1" dirty="0" smtClean="0"/>
              <a:t> </a:t>
            </a:r>
            <a:r>
              <a:rPr lang="fi-FI" i="1" dirty="0" smtClean="0"/>
              <a:t>ja </a:t>
            </a:r>
            <a:r>
              <a:rPr lang="fi-FI" i="1" dirty="0"/>
              <a:t>jauhelihakastiketta. </a:t>
            </a:r>
            <a:r>
              <a:rPr lang="cs-CZ" i="1" dirty="0" err="1" smtClean="0"/>
              <a:t>Saara</a:t>
            </a:r>
            <a:r>
              <a:rPr lang="cs-CZ" i="1" dirty="0" smtClean="0"/>
              <a:t> </a:t>
            </a:r>
            <a:r>
              <a:rPr lang="cs-CZ" i="1" dirty="0" err="1" smtClean="0"/>
              <a:t>juo</a:t>
            </a:r>
            <a:r>
              <a:rPr lang="cs-CZ" i="1" dirty="0" smtClean="0"/>
              <a:t> </a:t>
            </a:r>
            <a:r>
              <a:rPr lang="cs-CZ" i="1" dirty="0" err="1" smtClean="0"/>
              <a:t>vettä</a:t>
            </a:r>
            <a:r>
              <a:rPr lang="cs-CZ" i="1" dirty="0" smtClean="0"/>
              <a:t>, </a:t>
            </a:r>
            <a:r>
              <a:rPr lang="cs-CZ" i="1" dirty="0" err="1" smtClean="0"/>
              <a:t>mutta</a:t>
            </a:r>
            <a:r>
              <a:rPr lang="cs-CZ" i="1" dirty="0" smtClean="0"/>
              <a:t> </a:t>
            </a:r>
            <a:r>
              <a:rPr lang="cs-CZ" i="1" dirty="0" err="1" smtClean="0"/>
              <a:t>lapset</a:t>
            </a:r>
            <a:r>
              <a:rPr lang="cs-CZ" i="1" dirty="0" smtClean="0"/>
              <a:t> </a:t>
            </a:r>
            <a:r>
              <a:rPr lang="cs-CZ" i="1" dirty="0" err="1" smtClean="0"/>
              <a:t>juovat</a:t>
            </a:r>
            <a:r>
              <a:rPr lang="cs-CZ" i="1" dirty="0" smtClean="0"/>
              <a:t> </a:t>
            </a:r>
            <a:r>
              <a:rPr lang="cs-CZ" i="1" dirty="0" err="1" smtClean="0"/>
              <a:t>aina</a:t>
            </a:r>
            <a:r>
              <a:rPr lang="cs-CZ" i="1" dirty="0" smtClean="0"/>
              <a:t> </a:t>
            </a:r>
            <a:r>
              <a:rPr lang="cs-CZ" i="1" dirty="0" err="1" smtClean="0"/>
              <a:t>maitoa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fi-FI" i="1" dirty="0" smtClean="0"/>
              <a:t>”</a:t>
            </a:r>
            <a:r>
              <a:rPr lang="fi-FI" i="1" dirty="0"/>
              <a:t>Ruoka on valmista! Tulkaa syömään”, </a:t>
            </a:r>
            <a:r>
              <a:rPr lang="cs-CZ" i="1" dirty="0" err="1" smtClean="0"/>
              <a:t>Saara</a:t>
            </a:r>
            <a:r>
              <a:rPr lang="cs-CZ" i="1" dirty="0" smtClean="0"/>
              <a:t> </a:t>
            </a:r>
            <a:r>
              <a:rPr lang="fi-FI" i="1" dirty="0" smtClean="0"/>
              <a:t>huutaa</a:t>
            </a:r>
            <a:r>
              <a:rPr lang="fi-FI" i="1" dirty="0"/>
              <a:t>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22243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PARTITIIVI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71808639"/>
              </p:ext>
            </p:extLst>
          </p:nvPr>
        </p:nvGraphicFramePr>
        <p:xfrm>
          <a:off x="251520" y="1124744"/>
          <a:ext cx="8712968" cy="5242336"/>
        </p:xfrm>
        <a:graphic>
          <a:graphicData uri="http://schemas.openxmlformats.org/drawingml/2006/table">
            <a:tbl>
              <a:tblPr/>
              <a:tblGrid>
                <a:gridCol w="5112568"/>
                <a:gridCol w="3600400"/>
              </a:tblGrid>
              <a:tr h="720080">
                <a:tc>
                  <a:txBody>
                    <a:bodyPr/>
                    <a:lstStyle/>
                    <a:p>
                      <a:pPr fontAlgn="t"/>
                      <a:r>
                        <a:rPr lang="cs-CZ" sz="1800" dirty="0">
                          <a:effectLst/>
                        </a:rPr>
                        <a:t>1. </a:t>
                      </a:r>
                      <a:r>
                        <a:rPr lang="cs-CZ" sz="1800" dirty="0" err="1">
                          <a:effectLst/>
                        </a:rPr>
                        <a:t>Aina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b="1" dirty="0" err="1">
                          <a:effectLst/>
                        </a:rPr>
                        <a:t>numeron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kanssa</a:t>
                      </a:r>
                      <a:endParaRPr lang="cs-CZ" sz="1800" dirty="0">
                        <a:effectLst/>
                      </a:endParaRP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800" i="1" dirty="0">
                          <a:effectLst/>
                        </a:rPr>
                        <a:t>kolme </a:t>
                      </a:r>
                      <a:r>
                        <a:rPr lang="fi-FI" sz="1800" i="1" dirty="0" smtClean="0">
                          <a:effectLst/>
                        </a:rPr>
                        <a:t>nais</a:t>
                      </a:r>
                      <a:r>
                        <a:rPr lang="cs-CZ" sz="1800" i="1" dirty="0" smtClean="0">
                          <a:effectLst/>
                        </a:rPr>
                        <a:t>-</a:t>
                      </a:r>
                      <a:r>
                        <a:rPr lang="fi-FI" sz="1800" i="1" dirty="0" smtClean="0">
                          <a:effectLst/>
                        </a:rPr>
                        <a:t>ta</a:t>
                      </a:r>
                      <a:endParaRPr lang="cs-CZ" sz="1800" i="1" dirty="0" smtClean="0">
                        <a:effectLst/>
                      </a:endParaRPr>
                    </a:p>
                    <a:p>
                      <a:pPr fontAlgn="t"/>
                      <a:r>
                        <a:rPr lang="fi-FI" sz="1800" b="0" i="1" dirty="0" smtClean="0">
                          <a:effectLst/>
                        </a:rPr>
                        <a:t>neljä </a:t>
                      </a:r>
                      <a:r>
                        <a:rPr lang="cs-CZ" sz="1800" b="0" i="1" dirty="0" err="1" smtClean="0">
                          <a:effectLst/>
                        </a:rPr>
                        <a:t>tomaatti</a:t>
                      </a:r>
                      <a:r>
                        <a:rPr lang="cs-CZ" sz="1800" b="0" i="1" dirty="0" smtClean="0">
                          <a:effectLst/>
                        </a:rPr>
                        <a:t>-</a:t>
                      </a:r>
                      <a:r>
                        <a:rPr lang="fi-FI" sz="1800" b="0" i="1" dirty="0" smtClean="0">
                          <a:effectLst/>
                        </a:rPr>
                        <a:t>a</a:t>
                      </a:r>
                      <a:endParaRPr lang="fi-FI" sz="1800" b="0" i="1" dirty="0">
                        <a:effectLst/>
                      </a:endParaRP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1284752">
                <a:tc>
                  <a:txBody>
                    <a:bodyPr/>
                    <a:lstStyle/>
                    <a:p>
                      <a:pPr fontAlgn="t"/>
                      <a:r>
                        <a:rPr lang="fi-FI" sz="1800" dirty="0">
                          <a:effectLst/>
                        </a:rPr>
                        <a:t>2. </a:t>
                      </a:r>
                      <a:r>
                        <a:rPr lang="cs-CZ" sz="1800" dirty="0" err="1" smtClean="0">
                          <a:effectLst/>
                        </a:rPr>
                        <a:t>Muut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baseline="0" dirty="0" err="1" smtClean="0">
                          <a:effectLst/>
                        </a:rPr>
                        <a:t>määrää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baseline="0" dirty="0" err="1" smtClean="0">
                          <a:effectLst/>
                        </a:rPr>
                        <a:t>ilmaisevat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baseline="0" dirty="0" err="1" smtClean="0">
                          <a:effectLst/>
                        </a:rPr>
                        <a:t>sanat</a:t>
                      </a:r>
                      <a:endParaRPr lang="fi-FI" sz="1800" dirty="0">
                        <a:effectLst/>
                      </a:endParaRP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800" i="1" dirty="0">
                          <a:effectLst/>
                        </a:rPr>
                        <a:t>pari </a:t>
                      </a:r>
                      <a:r>
                        <a:rPr lang="cs-CZ" sz="1800" i="1" dirty="0" smtClean="0">
                          <a:effectLst/>
                        </a:rPr>
                        <a:t>loh-ta</a:t>
                      </a:r>
                    </a:p>
                    <a:p>
                      <a:pPr fontAlgn="t"/>
                      <a:r>
                        <a:rPr lang="fi-FI" sz="1800" b="0" i="1" dirty="0" smtClean="0">
                          <a:effectLst/>
                        </a:rPr>
                        <a:t>kilo liha</a:t>
                      </a:r>
                      <a:r>
                        <a:rPr lang="cs-CZ" sz="1800" b="0" i="1" dirty="0" smtClean="0">
                          <a:effectLst/>
                        </a:rPr>
                        <a:t>-</a:t>
                      </a:r>
                      <a:r>
                        <a:rPr lang="fi-FI" sz="1800" b="0" i="1" dirty="0" smtClean="0">
                          <a:effectLst/>
                        </a:rPr>
                        <a:t>a</a:t>
                      </a:r>
                      <a:endParaRPr lang="fi-FI" sz="1800" b="0" i="1" dirty="0">
                        <a:effectLst/>
                      </a:endParaRPr>
                    </a:p>
                    <a:p>
                      <a:pPr fontAlgn="t"/>
                      <a:r>
                        <a:rPr lang="fi-FI" sz="1800" b="0" i="1" dirty="0">
                          <a:effectLst/>
                        </a:rPr>
                        <a:t>nippu </a:t>
                      </a:r>
                      <a:r>
                        <a:rPr lang="fi-FI" sz="1800" b="0" i="1" dirty="0" smtClean="0">
                          <a:effectLst/>
                        </a:rPr>
                        <a:t>basilika</a:t>
                      </a:r>
                      <a:r>
                        <a:rPr lang="cs-CZ" sz="1800" b="0" i="1" dirty="0" smtClean="0">
                          <a:effectLst/>
                        </a:rPr>
                        <a:t>-</a:t>
                      </a:r>
                      <a:r>
                        <a:rPr lang="fi-FI" sz="1800" b="0" i="1" dirty="0" smtClean="0">
                          <a:effectLst/>
                        </a:rPr>
                        <a:t>a</a:t>
                      </a:r>
                      <a:endParaRPr lang="fi-FI" sz="1800" b="0" i="1" dirty="0">
                        <a:effectLst/>
                      </a:endParaRPr>
                    </a:p>
                    <a:p>
                      <a:pPr fontAlgn="t"/>
                      <a:r>
                        <a:rPr lang="fi-FI" sz="1800" b="0" i="1" dirty="0">
                          <a:effectLst/>
                        </a:rPr>
                        <a:t>lasi </a:t>
                      </a:r>
                      <a:r>
                        <a:rPr lang="fi-FI" sz="1800" b="0" i="1" dirty="0" smtClean="0">
                          <a:effectLst/>
                        </a:rPr>
                        <a:t>valkoviini</a:t>
                      </a:r>
                      <a:r>
                        <a:rPr lang="cs-CZ" sz="1800" b="0" i="1" dirty="0" smtClean="0">
                          <a:effectLst/>
                        </a:rPr>
                        <a:t>-</a:t>
                      </a:r>
                      <a:r>
                        <a:rPr lang="fi-FI" sz="1800" b="0" i="1" dirty="0" smtClean="0">
                          <a:effectLst/>
                        </a:rPr>
                        <a:t>ä</a:t>
                      </a:r>
                      <a:endParaRPr lang="fi-FI" sz="1800" b="0" i="1" dirty="0">
                        <a:effectLst/>
                      </a:endParaRP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778447">
                <a:tc>
                  <a:txBody>
                    <a:bodyPr/>
                    <a:lstStyle/>
                    <a:p>
                      <a:pPr fontAlgn="t"/>
                      <a:r>
                        <a:rPr lang="fi-FI" sz="1800" dirty="0">
                          <a:effectLst/>
                        </a:rPr>
                        <a:t>3. Melkein aina </a:t>
                      </a:r>
                      <a:r>
                        <a:rPr lang="fi-FI" sz="1800" i="1" dirty="0">
                          <a:effectLst/>
                        </a:rPr>
                        <a:t>juoda-</a:t>
                      </a:r>
                      <a:r>
                        <a:rPr lang="fi-FI" sz="1800" dirty="0">
                          <a:effectLst/>
                        </a:rPr>
                        <a:t> ja </a:t>
                      </a:r>
                      <a:r>
                        <a:rPr lang="fi-FI" sz="1800" i="1" dirty="0">
                          <a:effectLst/>
                        </a:rPr>
                        <a:t>syödä</a:t>
                      </a:r>
                      <a:r>
                        <a:rPr lang="fi-FI" sz="1800" dirty="0">
                          <a:effectLst/>
                        </a:rPr>
                        <a:t>-verbien kanssa</a:t>
                      </a: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800" i="1" dirty="0" err="1">
                          <a:effectLst/>
                        </a:rPr>
                        <a:t>Juon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 smtClean="0">
                          <a:effectLst/>
                        </a:rPr>
                        <a:t>maito</a:t>
                      </a:r>
                      <a:r>
                        <a:rPr lang="cs-CZ" sz="1800" i="1" dirty="0" smtClean="0">
                          <a:effectLst/>
                        </a:rPr>
                        <a:t>-a.</a:t>
                      </a:r>
                    </a:p>
                    <a:p>
                      <a:pPr fontAlgn="t"/>
                      <a:r>
                        <a:rPr lang="cs-CZ" sz="1800" b="0" i="1" dirty="0" err="1" smtClean="0">
                          <a:effectLst/>
                        </a:rPr>
                        <a:t>Syön</a:t>
                      </a:r>
                      <a:r>
                        <a:rPr lang="cs-CZ" sz="1800" b="0" i="1" dirty="0" smtClean="0">
                          <a:effectLst/>
                        </a:rPr>
                        <a:t> </a:t>
                      </a:r>
                      <a:r>
                        <a:rPr lang="cs-CZ" sz="1800" b="0" i="1" dirty="0" err="1" smtClean="0">
                          <a:effectLst/>
                        </a:rPr>
                        <a:t>jäätelö</a:t>
                      </a:r>
                      <a:r>
                        <a:rPr lang="cs-CZ" sz="1800" b="0" i="1" dirty="0" smtClean="0">
                          <a:effectLst/>
                        </a:rPr>
                        <a:t>-ä</a:t>
                      </a:r>
                      <a:r>
                        <a:rPr lang="cs-CZ" sz="1800" b="0" i="1" dirty="0">
                          <a:effectLst/>
                        </a:rPr>
                        <a:t>.</a:t>
                      </a: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804887">
                <a:tc>
                  <a:txBody>
                    <a:bodyPr/>
                    <a:lstStyle/>
                    <a:p>
                      <a:pPr fontAlgn="t"/>
                      <a:r>
                        <a:rPr lang="fi-FI" sz="1800" dirty="0">
                          <a:effectLst/>
                        </a:rPr>
                        <a:t>4. </a:t>
                      </a:r>
                      <a:r>
                        <a:rPr lang="cs-CZ" sz="1800" b="1" dirty="0" err="1" smtClean="0">
                          <a:effectLst/>
                        </a:rPr>
                        <a:t>Ainesanat</a:t>
                      </a:r>
                      <a:endParaRPr lang="fi-FI" sz="1800" b="1" dirty="0">
                        <a:effectLst/>
                      </a:endParaRP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800" i="1" dirty="0">
                          <a:effectLst/>
                        </a:rPr>
                        <a:t>Saanko </a:t>
                      </a:r>
                      <a:r>
                        <a:rPr lang="fi-FI" sz="1800" i="1" dirty="0" smtClean="0">
                          <a:effectLst/>
                        </a:rPr>
                        <a:t>sokeri</a:t>
                      </a:r>
                      <a:r>
                        <a:rPr lang="cs-CZ" sz="1800" i="1" dirty="0" smtClean="0">
                          <a:effectLst/>
                        </a:rPr>
                        <a:t>-</a:t>
                      </a:r>
                      <a:r>
                        <a:rPr lang="fi-FI" sz="1800" i="1" dirty="0" smtClean="0">
                          <a:effectLst/>
                        </a:rPr>
                        <a:t>a?</a:t>
                      </a:r>
                      <a:endParaRPr lang="cs-CZ" sz="1800" i="1" dirty="0" smtClean="0">
                        <a:effectLst/>
                      </a:endParaRPr>
                    </a:p>
                    <a:p>
                      <a:pPr fontAlgn="t"/>
                      <a:r>
                        <a:rPr lang="cs-CZ" sz="1800" b="0" i="1" dirty="0" err="1" smtClean="0">
                          <a:effectLst/>
                        </a:rPr>
                        <a:t>Pullo</a:t>
                      </a:r>
                      <a:r>
                        <a:rPr lang="fi-FI" sz="1800" b="0" i="1" dirty="0" smtClean="0">
                          <a:effectLst/>
                        </a:rPr>
                        <a:t>ssa </a:t>
                      </a:r>
                      <a:r>
                        <a:rPr lang="fi-FI" sz="1800" b="0" i="1" dirty="0">
                          <a:effectLst/>
                        </a:rPr>
                        <a:t>on </a:t>
                      </a:r>
                      <a:r>
                        <a:rPr lang="fi-FI" sz="1800" b="0" i="1" dirty="0" smtClean="0">
                          <a:effectLst/>
                        </a:rPr>
                        <a:t>vet</a:t>
                      </a:r>
                      <a:r>
                        <a:rPr lang="cs-CZ" sz="1800" b="0" i="1" dirty="0" smtClean="0">
                          <a:effectLst/>
                        </a:rPr>
                        <a:t>-</a:t>
                      </a:r>
                      <a:r>
                        <a:rPr lang="fi-FI" sz="1800" b="0" i="1" dirty="0" smtClean="0">
                          <a:effectLst/>
                        </a:rPr>
                        <a:t>tä.</a:t>
                      </a:r>
                      <a:endParaRPr lang="fi-FI" sz="1800" b="0" i="1" dirty="0">
                        <a:effectLst/>
                      </a:endParaRP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728709">
                <a:tc>
                  <a:txBody>
                    <a:bodyPr/>
                    <a:lstStyle/>
                    <a:p>
                      <a:pPr fontAlgn="t"/>
                      <a:r>
                        <a:rPr lang="cs-CZ" sz="1800" dirty="0">
                          <a:effectLst/>
                        </a:rPr>
                        <a:t>5. </a:t>
                      </a:r>
                      <a:r>
                        <a:rPr lang="cs-CZ" sz="1800" b="1" dirty="0" err="1">
                          <a:effectLst/>
                        </a:rPr>
                        <a:t>Kielteisissä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lauseissa</a:t>
                      </a:r>
                      <a:r>
                        <a:rPr lang="cs-CZ" sz="1800" dirty="0" smtClean="0">
                          <a:effectLst/>
                        </a:rPr>
                        <a:t> (</a:t>
                      </a:r>
                      <a:r>
                        <a:rPr lang="cs-CZ" sz="1800" dirty="0" err="1" smtClean="0">
                          <a:effectLst/>
                        </a:rPr>
                        <a:t>minulla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ei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ole</a:t>
                      </a:r>
                      <a:r>
                        <a:rPr lang="cs-CZ" sz="1800" dirty="0" smtClean="0">
                          <a:effectLst/>
                        </a:rPr>
                        <a:t>…)</a:t>
                      </a:r>
                      <a:endParaRPr lang="cs-CZ" sz="1800" dirty="0">
                        <a:effectLst/>
                      </a:endParaRP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sz="1800" i="1" dirty="0">
                          <a:effectLst/>
                        </a:rPr>
                        <a:t>Minulla ei ole </a:t>
                      </a:r>
                      <a:r>
                        <a:rPr lang="fi-FI" sz="1800" i="1" dirty="0" smtClean="0">
                          <a:effectLst/>
                        </a:rPr>
                        <a:t>auto</a:t>
                      </a:r>
                      <a:r>
                        <a:rPr lang="cs-CZ" sz="1800" i="1" dirty="0" smtClean="0">
                          <a:effectLst/>
                        </a:rPr>
                        <a:t>-</a:t>
                      </a:r>
                      <a:r>
                        <a:rPr lang="fi-FI" sz="1800" i="1" dirty="0" smtClean="0">
                          <a:effectLst/>
                        </a:rPr>
                        <a:t>a.</a:t>
                      </a:r>
                      <a:endParaRPr lang="cs-CZ" sz="1800" i="1" dirty="0" smtClean="0">
                        <a:effectLst/>
                      </a:endParaRPr>
                    </a:p>
                    <a:p>
                      <a:pPr fontAlgn="t"/>
                      <a:r>
                        <a:rPr lang="cs-CZ" sz="1800" b="0" i="1" dirty="0" err="1" smtClean="0">
                          <a:effectLst/>
                        </a:rPr>
                        <a:t>Lapsella</a:t>
                      </a:r>
                      <a:r>
                        <a:rPr lang="cs-CZ" sz="1800" b="0" i="1" dirty="0" smtClean="0">
                          <a:effectLst/>
                        </a:rPr>
                        <a:t> </a:t>
                      </a:r>
                      <a:r>
                        <a:rPr lang="cs-CZ" sz="1800" b="0" i="1" dirty="0" err="1" smtClean="0">
                          <a:effectLst/>
                        </a:rPr>
                        <a:t>ei</a:t>
                      </a:r>
                      <a:r>
                        <a:rPr lang="cs-CZ" sz="1800" b="0" i="1" dirty="0" smtClean="0">
                          <a:effectLst/>
                        </a:rPr>
                        <a:t> </a:t>
                      </a:r>
                      <a:r>
                        <a:rPr lang="cs-CZ" sz="1800" b="0" i="1" dirty="0" err="1" smtClean="0">
                          <a:effectLst/>
                        </a:rPr>
                        <a:t>ole</a:t>
                      </a:r>
                      <a:r>
                        <a:rPr lang="fi-FI" sz="1800" b="0" i="1" dirty="0" smtClean="0">
                          <a:effectLst/>
                        </a:rPr>
                        <a:t> maito</a:t>
                      </a:r>
                      <a:r>
                        <a:rPr lang="cs-CZ" sz="1800" b="0" i="1" dirty="0" smtClean="0">
                          <a:effectLst/>
                        </a:rPr>
                        <a:t>-</a:t>
                      </a:r>
                      <a:r>
                        <a:rPr lang="fi-FI" sz="1800" b="0" i="1" dirty="0" smtClean="0">
                          <a:effectLst/>
                        </a:rPr>
                        <a:t>a</a:t>
                      </a:r>
                      <a:r>
                        <a:rPr lang="fi-FI" sz="1800" b="0" i="1" dirty="0">
                          <a:effectLst/>
                        </a:rPr>
                        <a:t>.</a:t>
                      </a: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fontAlgn="t"/>
                      <a:r>
                        <a:rPr lang="cs-CZ" sz="1800" dirty="0">
                          <a:effectLst/>
                        </a:rPr>
                        <a:t>6. </a:t>
                      </a:r>
                      <a:r>
                        <a:rPr lang="cs-CZ" sz="1800" b="1" dirty="0" err="1" smtClean="0">
                          <a:effectLst/>
                        </a:rPr>
                        <a:t>Tervehdykset</a:t>
                      </a:r>
                      <a:endParaRPr lang="cs-CZ" sz="1800" b="1" dirty="0">
                        <a:effectLst/>
                      </a:endParaRP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800" i="1" dirty="0" err="1">
                          <a:effectLst/>
                        </a:rPr>
                        <a:t>Hyvää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 smtClean="0">
                          <a:effectLst/>
                        </a:rPr>
                        <a:t>huomen</a:t>
                      </a:r>
                      <a:r>
                        <a:rPr lang="cs-CZ" sz="1800" i="1" dirty="0" smtClean="0">
                          <a:effectLst/>
                        </a:rPr>
                        <a:t>-ta!</a:t>
                      </a:r>
                    </a:p>
                    <a:p>
                      <a:pPr fontAlgn="t"/>
                      <a:r>
                        <a:rPr lang="cs-CZ" sz="1800" b="0" i="1" dirty="0" err="1" smtClean="0">
                          <a:effectLst/>
                        </a:rPr>
                        <a:t>Päivä</a:t>
                      </a:r>
                      <a:r>
                        <a:rPr lang="cs-CZ" sz="1800" b="0" i="1" dirty="0" smtClean="0">
                          <a:effectLst/>
                        </a:rPr>
                        <a:t>-ä!</a:t>
                      </a:r>
                      <a:endParaRPr lang="cs-CZ" sz="1800" b="0" i="1" dirty="0">
                        <a:effectLst/>
                      </a:endParaRPr>
                    </a:p>
                  </a:txBody>
                  <a:tcPr marL="112059" marR="112059" marT="112059" marB="1120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425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352928" cy="994122"/>
          </a:xfrm>
        </p:spPr>
        <p:txBody>
          <a:bodyPr>
            <a:noAutofit/>
          </a:bodyPr>
          <a:lstStyle/>
          <a:p>
            <a:r>
              <a:rPr lang="cs-CZ" sz="2800" dirty="0" smtClean="0"/>
              <a:t>HARJOITUS 3: </a:t>
            </a:r>
            <a:r>
              <a:rPr lang="cs-CZ" sz="2800" dirty="0" err="1" smtClean="0"/>
              <a:t>Täydennä</a:t>
            </a:r>
            <a:r>
              <a:rPr lang="cs-CZ" sz="2800" dirty="0" smtClean="0"/>
              <a:t> </a:t>
            </a:r>
            <a:r>
              <a:rPr lang="cs-CZ" sz="2800" dirty="0" err="1" smtClean="0"/>
              <a:t>sanat</a:t>
            </a:r>
            <a:r>
              <a:rPr lang="cs-CZ" sz="2800" dirty="0" smtClean="0"/>
              <a:t> </a:t>
            </a:r>
            <a:r>
              <a:rPr lang="cs-CZ" sz="2800" dirty="0" err="1" smtClean="0"/>
              <a:t>oikeassa</a:t>
            </a:r>
            <a:r>
              <a:rPr lang="cs-CZ" sz="2800" dirty="0" smtClean="0"/>
              <a:t> </a:t>
            </a:r>
            <a:r>
              <a:rPr lang="cs-CZ" sz="2800" dirty="0" err="1" smtClean="0"/>
              <a:t>muodossa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24936" cy="500553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Helsingissä</a:t>
            </a:r>
            <a:r>
              <a:rPr lang="cs-CZ" i="1" dirty="0"/>
              <a:t> on </a:t>
            </a:r>
            <a:r>
              <a:rPr lang="cs-CZ" i="1" dirty="0" err="1"/>
              <a:t>kolme</a:t>
            </a:r>
            <a:r>
              <a:rPr lang="cs-CZ" i="1" dirty="0" smtClean="0"/>
              <a:t>... (TORI).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Tavallisesti</a:t>
            </a:r>
            <a:r>
              <a:rPr lang="cs-CZ" i="1" dirty="0" smtClean="0"/>
              <a:t> en </a:t>
            </a:r>
            <a:r>
              <a:rPr lang="cs-CZ" i="1" dirty="0" err="1" smtClean="0"/>
              <a:t>syö</a:t>
            </a:r>
            <a:r>
              <a:rPr lang="cs-CZ" i="1" dirty="0" smtClean="0"/>
              <a:t> … (AAMIAINEN</a:t>
            </a:r>
            <a:r>
              <a:rPr lang="cs-CZ" i="1" dirty="0" smtClean="0"/>
              <a:t>). </a:t>
            </a:r>
            <a:r>
              <a:rPr lang="cs-CZ" i="1" dirty="0" err="1" smtClean="0"/>
              <a:t>a</a:t>
            </a:r>
            <a:r>
              <a:rPr lang="cs-CZ" i="1" dirty="0" err="1" smtClean="0"/>
              <a:t>amiais</a:t>
            </a:r>
            <a:r>
              <a:rPr lang="cs-CZ" i="1" dirty="0" smtClean="0"/>
              <a:t>-ta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Suomalaiset</a:t>
            </a:r>
            <a:r>
              <a:rPr lang="cs-CZ" i="1" dirty="0"/>
              <a:t> </a:t>
            </a:r>
            <a:r>
              <a:rPr lang="cs-CZ" i="1" dirty="0" err="1"/>
              <a:t>syövät</a:t>
            </a:r>
            <a:r>
              <a:rPr lang="cs-CZ" i="1" dirty="0"/>
              <a:t> </a:t>
            </a:r>
            <a:r>
              <a:rPr lang="cs-CZ" i="1" dirty="0" err="1" smtClean="0"/>
              <a:t>paljon</a:t>
            </a:r>
            <a:r>
              <a:rPr lang="cs-CZ" i="1" dirty="0" smtClean="0"/>
              <a:t> … (KALA).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Minulla</a:t>
            </a:r>
            <a:r>
              <a:rPr lang="cs-CZ" i="1" dirty="0"/>
              <a:t>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err="1"/>
              <a:t>ole</a:t>
            </a:r>
            <a:r>
              <a:rPr lang="cs-CZ" i="1" dirty="0" smtClean="0"/>
              <a:t>... (RAHA).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Paketissa</a:t>
            </a:r>
            <a:r>
              <a:rPr lang="cs-CZ" i="1" dirty="0" smtClean="0"/>
              <a:t> on </a:t>
            </a:r>
            <a:r>
              <a:rPr lang="cs-CZ" i="1" dirty="0" err="1" smtClean="0"/>
              <a:t>puoli</a:t>
            </a:r>
            <a:r>
              <a:rPr lang="cs-CZ" i="1" dirty="0" smtClean="0"/>
              <a:t> </a:t>
            </a:r>
            <a:r>
              <a:rPr lang="cs-CZ" i="1" dirty="0" err="1" smtClean="0"/>
              <a:t>kiloa</a:t>
            </a:r>
            <a:r>
              <a:rPr lang="cs-CZ" i="1" dirty="0" smtClean="0"/>
              <a:t> … (KAHVI).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En </a:t>
            </a:r>
            <a:r>
              <a:rPr lang="cs-CZ" i="1" dirty="0" err="1" smtClean="0"/>
              <a:t>juo</a:t>
            </a:r>
            <a:r>
              <a:rPr lang="cs-CZ" i="1" dirty="0" smtClean="0"/>
              <a:t> … (VIINI).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Ostan</a:t>
            </a:r>
            <a:r>
              <a:rPr lang="cs-CZ" i="1" dirty="0" smtClean="0"/>
              <a:t> </a:t>
            </a:r>
            <a:r>
              <a:rPr lang="cs-CZ" i="1" dirty="0" err="1" smtClean="0"/>
              <a:t>kuusi</a:t>
            </a:r>
            <a:r>
              <a:rPr lang="cs-CZ" i="1" dirty="0" smtClean="0"/>
              <a:t> …. (SIPULI).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Lasissa</a:t>
            </a:r>
            <a:r>
              <a:rPr lang="cs-CZ" i="1" dirty="0" smtClean="0"/>
              <a:t> on …. (VESI</a:t>
            </a:r>
            <a:r>
              <a:rPr lang="cs-CZ" i="1" dirty="0" smtClean="0"/>
              <a:t>). </a:t>
            </a:r>
            <a:r>
              <a:rPr lang="cs-CZ" i="1" dirty="0" smtClean="0"/>
              <a:t>v</a:t>
            </a:r>
            <a:r>
              <a:rPr lang="cs-CZ" i="1" dirty="0" smtClean="0"/>
              <a:t>et-</a:t>
            </a:r>
            <a:r>
              <a:rPr lang="cs-CZ" i="1" dirty="0" err="1" smtClean="0"/>
              <a:t>tä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Saanko</a:t>
            </a:r>
            <a:r>
              <a:rPr lang="cs-CZ" i="1" dirty="0" smtClean="0"/>
              <a:t> </a:t>
            </a:r>
            <a:r>
              <a:rPr lang="cs-CZ" i="1" dirty="0" err="1" smtClean="0"/>
              <a:t>vähän</a:t>
            </a:r>
            <a:r>
              <a:rPr lang="cs-CZ" i="1" dirty="0" smtClean="0"/>
              <a:t> … (SUOLA)?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Maijalla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ole</a:t>
            </a:r>
            <a:r>
              <a:rPr lang="cs-CZ" i="1" dirty="0" smtClean="0"/>
              <a:t> … (JANO), </a:t>
            </a:r>
            <a:r>
              <a:rPr lang="cs-CZ" i="1" dirty="0" err="1" smtClean="0"/>
              <a:t>mutta</a:t>
            </a:r>
            <a:r>
              <a:rPr lang="cs-CZ" i="1" dirty="0" smtClean="0"/>
              <a:t> </a:t>
            </a:r>
            <a:r>
              <a:rPr lang="cs-CZ" i="1" dirty="0" err="1" smtClean="0"/>
              <a:t>hänellä</a:t>
            </a:r>
            <a:r>
              <a:rPr lang="cs-CZ" i="1" dirty="0" smtClean="0"/>
              <a:t> on … (NÄLKÄ).</a:t>
            </a:r>
          </a:p>
          <a:p>
            <a:pPr marL="0" indent="0">
              <a:buNone/>
            </a:pPr>
            <a:r>
              <a:rPr lang="cs-CZ" dirty="0" err="1" smtClean="0"/>
              <a:t>Murot</a:t>
            </a:r>
            <a:r>
              <a:rPr lang="cs-CZ" dirty="0" smtClean="0"/>
              <a:t> – part. </a:t>
            </a:r>
            <a:r>
              <a:rPr lang="cs-CZ" dirty="0" err="1"/>
              <a:t>p</a:t>
            </a:r>
            <a:r>
              <a:rPr lang="cs-CZ" dirty="0" err="1" smtClean="0"/>
              <a:t>l</a:t>
            </a:r>
            <a:r>
              <a:rPr lang="cs-CZ" dirty="0" smtClean="0"/>
              <a:t>. muro-j-a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554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4: </a:t>
            </a:r>
            <a:r>
              <a:rPr lang="cs-CZ" dirty="0" err="1" smtClean="0"/>
              <a:t>Vastaa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>
                <a:latin typeface="Arial"/>
              </a:rPr>
              <a:t>1. </a:t>
            </a:r>
            <a:r>
              <a:rPr lang="fi-FI" i="1" dirty="0" smtClean="0">
                <a:latin typeface="Arial"/>
              </a:rPr>
              <a:t>Syötkö </a:t>
            </a:r>
            <a:r>
              <a:rPr lang="fi-FI" i="1" dirty="0">
                <a:latin typeface="Arial"/>
              </a:rPr>
              <a:t>sinä kalaa?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2.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Syötkö lihaa</a:t>
            </a:r>
            <a:r>
              <a:rPr lang="fi-FI" i="1" dirty="0">
                <a:latin typeface="Arial"/>
              </a:rPr>
              <a:t>?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3.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Syötkö </a:t>
            </a:r>
            <a:r>
              <a:rPr lang="fi-FI" i="1" dirty="0">
                <a:latin typeface="Arial"/>
              </a:rPr>
              <a:t>aamulla leipää?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4.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Juotko kahvia</a:t>
            </a:r>
            <a:r>
              <a:rPr lang="fi-FI" i="1" dirty="0">
                <a:latin typeface="Arial"/>
              </a:rPr>
              <a:t>?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5.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Juotko teetä</a:t>
            </a:r>
            <a:r>
              <a:rPr lang="fi-FI" i="1" dirty="0">
                <a:latin typeface="Arial"/>
              </a:rPr>
              <a:t>?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6.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Juotko </a:t>
            </a:r>
            <a:r>
              <a:rPr lang="fi-FI" i="1" dirty="0">
                <a:latin typeface="Arial"/>
              </a:rPr>
              <a:t>illalla mehua?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7.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Pidätkö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suklaasta</a:t>
            </a:r>
            <a:r>
              <a:rPr lang="cs-CZ" i="1" dirty="0" smtClean="0">
                <a:latin typeface="Arial"/>
              </a:rPr>
              <a:t>/</a:t>
            </a:r>
            <a:r>
              <a:rPr lang="cs-CZ" i="1" dirty="0" err="1" smtClean="0">
                <a:latin typeface="Arial"/>
              </a:rPr>
              <a:t>kalasta</a:t>
            </a:r>
            <a:r>
              <a:rPr lang="cs-CZ" i="1" dirty="0" smtClean="0">
                <a:latin typeface="Arial"/>
              </a:rPr>
              <a:t>/</a:t>
            </a:r>
            <a:r>
              <a:rPr lang="cs-CZ" i="1" dirty="0" err="1" smtClean="0">
                <a:latin typeface="Arial"/>
              </a:rPr>
              <a:t>jäätelöstä</a:t>
            </a:r>
            <a:r>
              <a:rPr lang="fi-FI" i="1" dirty="0" smtClean="0">
                <a:latin typeface="Arial"/>
              </a:rPr>
              <a:t>?</a:t>
            </a:r>
            <a:endParaRPr lang="cs-CZ" i="1" dirty="0" smtClean="0">
              <a:latin typeface="Arial"/>
            </a:endParaRPr>
          </a:p>
          <a:p>
            <a:pPr marL="0" indent="0">
              <a:buNone/>
            </a:pPr>
            <a:r>
              <a:rPr lang="cs-CZ" i="1" dirty="0" smtClean="0">
                <a:latin typeface="Arial"/>
              </a:rPr>
              <a:t>8. </a:t>
            </a:r>
            <a:r>
              <a:rPr lang="cs-CZ" i="1" dirty="0" err="1" smtClean="0">
                <a:latin typeface="Arial"/>
              </a:rPr>
              <a:t>Mikä</a:t>
            </a:r>
            <a:r>
              <a:rPr lang="cs-CZ" i="1" dirty="0" smtClean="0">
                <a:latin typeface="Arial"/>
              </a:rPr>
              <a:t> on </a:t>
            </a:r>
            <a:r>
              <a:rPr lang="cs-CZ" i="1" dirty="0" err="1" smtClean="0">
                <a:latin typeface="Arial"/>
              </a:rPr>
              <a:t>sinun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lempiruoka</a:t>
            </a:r>
            <a:r>
              <a:rPr lang="cs-CZ" i="1" dirty="0" smtClean="0">
                <a:latin typeface="Arial"/>
              </a:rPr>
              <a:t>?</a:t>
            </a:r>
          </a:p>
          <a:p>
            <a:pPr marL="0" indent="0">
              <a:buNone/>
            </a:pPr>
            <a:r>
              <a:rPr lang="cs-CZ" i="1" dirty="0" smtClean="0">
                <a:latin typeface="Arial"/>
              </a:rPr>
              <a:t>9. </a:t>
            </a:r>
            <a:r>
              <a:rPr lang="cs-CZ" i="1" dirty="0" err="1" smtClean="0">
                <a:latin typeface="Arial"/>
              </a:rPr>
              <a:t>Mikä</a:t>
            </a:r>
            <a:r>
              <a:rPr lang="cs-CZ" i="1" dirty="0" smtClean="0">
                <a:latin typeface="Arial"/>
              </a:rPr>
              <a:t> on </a:t>
            </a:r>
            <a:r>
              <a:rPr lang="cs-CZ" i="1" dirty="0" err="1" smtClean="0">
                <a:latin typeface="Arial"/>
              </a:rPr>
              <a:t>sinun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lempijuoma</a:t>
            </a:r>
            <a:r>
              <a:rPr lang="cs-CZ" i="1" dirty="0">
                <a:latin typeface="Arial"/>
              </a:rPr>
              <a:t>?</a:t>
            </a:r>
            <a:endParaRPr lang="cs-CZ" i="1" dirty="0" smtClean="0">
              <a:latin typeface="Arial"/>
            </a:endParaRPr>
          </a:p>
          <a:p>
            <a:pPr marL="0" indent="0">
              <a:buNone/>
            </a:pPr>
            <a:endParaRPr lang="fi-FI" dirty="0">
              <a:latin typeface="Arial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04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HARJOITUS 5:  </a:t>
            </a:r>
            <a:r>
              <a:rPr lang="fi-FI" sz="3200" dirty="0"/>
              <a:t>Etsi tästä 10 ruokasanaa</a:t>
            </a:r>
            <a:r>
              <a:rPr lang="fi-FI" sz="3200" dirty="0" smtClean="0"/>
              <a:t>.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(</a:t>
            </a:r>
            <a:r>
              <a:rPr lang="cs-CZ" sz="3200" dirty="0" err="1" smtClean="0"/>
              <a:t>kotitehtävä</a:t>
            </a:r>
            <a:r>
              <a:rPr lang="cs-CZ" sz="3200" smtClean="0"/>
              <a:t>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856984" cy="4572000"/>
          </a:xfrm>
        </p:spPr>
        <p:txBody>
          <a:bodyPr/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fi-FI" sz="2000" dirty="0" smtClean="0"/>
              <a:t>akkanaaariisipämansikkalaoomenatoporkkanakokurkkusuolaapaperuna</a:t>
            </a:r>
            <a:endParaRPr lang="fi-FI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86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</a:t>
            </a:r>
            <a:r>
              <a:rPr lang="cs-CZ" dirty="0" smtClean="0"/>
              <a:t>6 (</a:t>
            </a:r>
            <a:r>
              <a:rPr lang="cs-CZ" dirty="0" err="1" smtClean="0"/>
              <a:t>kotitehtävä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47812"/>
            <a:ext cx="8219256" cy="462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5025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Oppikirja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Kielioppi</a:t>
            </a:r>
            <a:r>
              <a:rPr lang="cs-CZ" dirty="0" smtClean="0"/>
              <a:t> - s</a:t>
            </a:r>
            <a:r>
              <a:rPr lang="cs-CZ" dirty="0" smtClean="0"/>
              <a:t>. 62-63</a:t>
            </a:r>
          </a:p>
          <a:p>
            <a:pPr marL="0" indent="0">
              <a:buNone/>
            </a:pPr>
            <a:r>
              <a:rPr lang="cs-CZ" dirty="0" err="1" smtClean="0"/>
              <a:t>Tekstit</a:t>
            </a:r>
            <a:r>
              <a:rPr lang="cs-CZ" dirty="0" smtClean="0"/>
              <a:t> – s. 59-61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07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1:  </a:t>
            </a:r>
            <a:r>
              <a:rPr lang="cs-CZ" dirty="0" err="1" smtClean="0"/>
              <a:t>Ajanilmaisut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i="1" dirty="0">
                <a:latin typeface="Arial"/>
              </a:rPr>
              <a:t>Mitä teet tavallisesti keväällä? </a:t>
            </a:r>
            <a:r>
              <a:rPr lang="cs-CZ" i="1" dirty="0" err="1" smtClean="0">
                <a:latin typeface="Arial"/>
              </a:rPr>
              <a:t>kävellä</a:t>
            </a:r>
            <a:endParaRPr lang="fi-FI" i="1" dirty="0">
              <a:latin typeface="Arial"/>
            </a:endParaRPr>
          </a:p>
          <a:p>
            <a:r>
              <a:rPr lang="fi-FI" i="1" dirty="0" smtClean="0">
                <a:latin typeface="Arial"/>
              </a:rPr>
              <a:t>Missä </a:t>
            </a:r>
            <a:r>
              <a:rPr lang="fi-FI" i="1" dirty="0">
                <a:latin typeface="Arial"/>
              </a:rPr>
              <a:t>olit viime keväänä? </a:t>
            </a:r>
          </a:p>
          <a:p>
            <a:r>
              <a:rPr lang="fi-FI" i="1" dirty="0" smtClean="0">
                <a:latin typeface="Arial"/>
              </a:rPr>
              <a:t>Mitä </a:t>
            </a:r>
            <a:r>
              <a:rPr lang="fi-FI" i="1" dirty="0">
                <a:latin typeface="Arial"/>
              </a:rPr>
              <a:t>aiot tehdä kesällä</a:t>
            </a:r>
            <a:r>
              <a:rPr lang="fi-FI" i="1" dirty="0" smtClean="0">
                <a:latin typeface="Arial"/>
              </a:rPr>
              <a:t>?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>
                <a:latin typeface="Arial"/>
              </a:rPr>
              <a:t>a</a:t>
            </a:r>
            <a:r>
              <a:rPr lang="cs-CZ" i="1" dirty="0" err="1" smtClean="0">
                <a:latin typeface="Arial"/>
              </a:rPr>
              <a:t>ikoa</a:t>
            </a:r>
            <a:r>
              <a:rPr lang="cs-CZ" i="1" dirty="0" smtClean="0">
                <a:latin typeface="Arial"/>
              </a:rPr>
              <a:t>, </a:t>
            </a:r>
            <a:r>
              <a:rPr lang="cs-CZ" i="1" dirty="0" err="1" smtClean="0">
                <a:latin typeface="Arial"/>
              </a:rPr>
              <a:t>matkustaa</a:t>
            </a:r>
            <a:endParaRPr lang="cs-CZ" i="1" dirty="0" smtClean="0">
              <a:latin typeface="Arial"/>
            </a:endParaRPr>
          </a:p>
          <a:p>
            <a:r>
              <a:rPr lang="cs-CZ" i="1" dirty="0" err="1" smtClean="0">
                <a:latin typeface="Arial"/>
              </a:rPr>
              <a:t>Mistä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päivästä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pidät</a:t>
            </a:r>
            <a:r>
              <a:rPr lang="cs-CZ" i="1" dirty="0" smtClean="0">
                <a:latin typeface="Arial"/>
              </a:rPr>
              <a:t>?</a:t>
            </a:r>
          </a:p>
          <a:p>
            <a:r>
              <a:rPr lang="cs-CZ" i="1" dirty="0" err="1" smtClean="0">
                <a:latin typeface="Arial"/>
              </a:rPr>
              <a:t>Mistä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vuodenajasta</a:t>
            </a:r>
            <a:r>
              <a:rPr lang="cs-CZ" i="1" dirty="0" smtClean="0">
                <a:latin typeface="Arial"/>
              </a:rPr>
              <a:t> et </a:t>
            </a:r>
            <a:r>
              <a:rPr lang="cs-CZ" i="1" dirty="0" err="1" smtClean="0">
                <a:latin typeface="Arial"/>
              </a:rPr>
              <a:t>pidä</a:t>
            </a:r>
            <a:r>
              <a:rPr lang="cs-CZ" i="1" dirty="0" smtClean="0">
                <a:latin typeface="Arial"/>
              </a:rPr>
              <a:t>?</a:t>
            </a:r>
          </a:p>
          <a:p>
            <a:r>
              <a:rPr lang="cs-CZ" i="1" dirty="0" err="1" smtClean="0">
                <a:latin typeface="Arial"/>
              </a:rPr>
              <a:t>Missä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kuukaudessa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olet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syntynyt</a:t>
            </a:r>
            <a:r>
              <a:rPr lang="cs-CZ" i="1" dirty="0" smtClean="0">
                <a:latin typeface="Arial"/>
              </a:rPr>
              <a:t>?</a:t>
            </a:r>
          </a:p>
          <a:p>
            <a:r>
              <a:rPr lang="cs-CZ" i="1" dirty="0" err="1" smtClean="0">
                <a:latin typeface="Arial"/>
              </a:rPr>
              <a:t>Mistä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vuodenajasta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pidät</a:t>
            </a:r>
            <a:r>
              <a:rPr lang="cs-CZ" i="1" dirty="0" smtClean="0">
                <a:latin typeface="Arial"/>
              </a:rPr>
              <a:t>? </a:t>
            </a:r>
            <a:r>
              <a:rPr lang="cs-CZ" i="1" dirty="0" err="1" smtClean="0">
                <a:latin typeface="Arial"/>
              </a:rPr>
              <a:t>Talvella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voin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hiihtää</a:t>
            </a:r>
            <a:r>
              <a:rPr lang="cs-CZ" i="1" dirty="0" smtClean="0">
                <a:latin typeface="Arial"/>
              </a:rPr>
              <a:t>, </a:t>
            </a:r>
            <a:r>
              <a:rPr lang="cs-CZ" i="1" dirty="0" err="1" smtClean="0">
                <a:latin typeface="Arial"/>
              </a:rPr>
              <a:t>lasketella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tai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luistella</a:t>
            </a:r>
            <a:r>
              <a:rPr lang="cs-CZ" i="1" dirty="0" smtClean="0">
                <a:latin typeface="Arial"/>
              </a:rPr>
              <a:t>.</a:t>
            </a:r>
          </a:p>
          <a:p>
            <a:r>
              <a:rPr lang="cs-CZ" i="1" dirty="0" err="1">
                <a:latin typeface="Arial"/>
              </a:rPr>
              <a:t>h</a:t>
            </a:r>
            <a:r>
              <a:rPr lang="cs-CZ" i="1" dirty="0" err="1" smtClean="0">
                <a:latin typeface="Arial"/>
              </a:rPr>
              <a:t>iihtää</a:t>
            </a:r>
            <a:r>
              <a:rPr lang="cs-CZ" i="1" dirty="0" smtClean="0">
                <a:latin typeface="Arial"/>
              </a:rPr>
              <a:t> – </a:t>
            </a:r>
            <a:r>
              <a:rPr lang="cs-CZ" i="1" dirty="0" err="1" smtClean="0">
                <a:latin typeface="Arial"/>
              </a:rPr>
              <a:t>minä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hiihdän</a:t>
            </a:r>
            <a:r>
              <a:rPr lang="cs-CZ" i="1" dirty="0" smtClean="0">
                <a:latin typeface="Arial"/>
              </a:rPr>
              <a:t>, </a:t>
            </a:r>
            <a:r>
              <a:rPr lang="cs-CZ" i="1" dirty="0" err="1" smtClean="0">
                <a:latin typeface="Arial"/>
              </a:rPr>
              <a:t>sinä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hiihdät</a:t>
            </a:r>
            <a:r>
              <a:rPr lang="cs-CZ" i="1" dirty="0" smtClean="0">
                <a:latin typeface="Arial"/>
              </a:rPr>
              <a:t>, </a:t>
            </a:r>
            <a:r>
              <a:rPr lang="cs-CZ" i="1" dirty="0" err="1" smtClean="0">
                <a:latin typeface="Arial"/>
              </a:rPr>
              <a:t>hän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hiihtää</a:t>
            </a:r>
            <a:endParaRPr lang="cs-CZ" i="1" dirty="0" smtClean="0">
              <a:latin typeface="Arial"/>
            </a:endParaRPr>
          </a:p>
          <a:p>
            <a:r>
              <a:rPr lang="cs-CZ" i="1" dirty="0" err="1">
                <a:latin typeface="Arial"/>
              </a:rPr>
              <a:t>l</a:t>
            </a:r>
            <a:r>
              <a:rPr lang="cs-CZ" i="1" dirty="0" err="1" smtClean="0">
                <a:latin typeface="Arial"/>
              </a:rPr>
              <a:t>asketella</a:t>
            </a:r>
            <a:r>
              <a:rPr lang="cs-CZ" i="1" dirty="0" smtClean="0">
                <a:latin typeface="Arial"/>
              </a:rPr>
              <a:t> – </a:t>
            </a:r>
            <a:r>
              <a:rPr lang="cs-CZ" i="1" dirty="0" err="1" smtClean="0">
                <a:latin typeface="Arial"/>
              </a:rPr>
              <a:t>laskettele</a:t>
            </a:r>
            <a:r>
              <a:rPr lang="cs-CZ" i="1" dirty="0" smtClean="0">
                <a:latin typeface="Arial"/>
              </a:rPr>
              <a:t>-n, </a:t>
            </a:r>
            <a:r>
              <a:rPr lang="cs-CZ" i="1" dirty="0" err="1" smtClean="0">
                <a:latin typeface="Arial"/>
              </a:rPr>
              <a:t>laskettele</a:t>
            </a:r>
            <a:r>
              <a:rPr lang="cs-CZ" i="1" dirty="0" smtClean="0">
                <a:latin typeface="Arial"/>
              </a:rPr>
              <a:t>-t, </a:t>
            </a:r>
            <a:r>
              <a:rPr lang="cs-CZ" i="1" dirty="0" err="1" smtClean="0">
                <a:latin typeface="Arial"/>
              </a:rPr>
              <a:t>hän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laskettele</a:t>
            </a:r>
            <a:r>
              <a:rPr lang="cs-CZ" i="1" dirty="0" smtClean="0">
                <a:latin typeface="Arial"/>
              </a:rPr>
              <a:t>-e</a:t>
            </a:r>
          </a:p>
          <a:p>
            <a:r>
              <a:rPr lang="cs-CZ" i="1" dirty="0" err="1" smtClean="0">
                <a:latin typeface="Arial"/>
              </a:rPr>
              <a:t>luistella</a:t>
            </a:r>
            <a:r>
              <a:rPr lang="cs-CZ" i="1" dirty="0" smtClean="0">
                <a:latin typeface="Arial"/>
              </a:rPr>
              <a:t> – </a:t>
            </a:r>
            <a:r>
              <a:rPr lang="cs-CZ" i="1" dirty="0" err="1" smtClean="0">
                <a:latin typeface="Arial"/>
              </a:rPr>
              <a:t>luistele</a:t>
            </a:r>
            <a:r>
              <a:rPr lang="cs-CZ" i="1" dirty="0" smtClean="0">
                <a:latin typeface="Arial"/>
              </a:rPr>
              <a:t>-n, </a:t>
            </a:r>
            <a:r>
              <a:rPr lang="cs-CZ" i="1" dirty="0" err="1" smtClean="0">
                <a:latin typeface="Arial"/>
              </a:rPr>
              <a:t>luistele</a:t>
            </a:r>
            <a:r>
              <a:rPr lang="cs-CZ" i="1" dirty="0" smtClean="0">
                <a:latin typeface="Arial"/>
              </a:rPr>
              <a:t>-t, </a:t>
            </a:r>
            <a:r>
              <a:rPr lang="cs-CZ" i="1" dirty="0" err="1" smtClean="0">
                <a:latin typeface="Arial"/>
              </a:rPr>
              <a:t>hän</a:t>
            </a:r>
            <a:r>
              <a:rPr lang="cs-CZ" i="1" dirty="0" smtClean="0">
                <a:latin typeface="Arial"/>
              </a:rPr>
              <a:t> </a:t>
            </a:r>
            <a:r>
              <a:rPr lang="cs-CZ" i="1" dirty="0" err="1" smtClean="0">
                <a:latin typeface="Arial"/>
              </a:rPr>
              <a:t>luistele</a:t>
            </a:r>
            <a:r>
              <a:rPr lang="cs-CZ" i="1" dirty="0" smtClean="0">
                <a:latin typeface="Arial"/>
              </a:rPr>
              <a:t>-e  </a:t>
            </a:r>
            <a:endParaRPr lang="fi-FI" i="1" dirty="0">
              <a:latin typeface="Arial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65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Maija</a:t>
            </a:r>
            <a:r>
              <a:rPr lang="cs-CZ" dirty="0" smtClean="0"/>
              <a:t> on </a:t>
            </a:r>
            <a:r>
              <a:rPr lang="cs-CZ" dirty="0" err="1" smtClean="0"/>
              <a:t>ruokaostoksilla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/>
              <a:t>M</a:t>
            </a:r>
            <a:r>
              <a:rPr lang="fi-FI" i="1" dirty="0" smtClean="0"/>
              <a:t>aija </a:t>
            </a:r>
            <a:r>
              <a:rPr lang="cs-CZ" i="1" dirty="0" err="1" smtClean="0"/>
              <a:t>ostaa</a:t>
            </a:r>
            <a:r>
              <a:rPr lang="cs-CZ" i="1" dirty="0" smtClean="0"/>
              <a:t> </a:t>
            </a:r>
            <a:r>
              <a:rPr lang="fi-FI" i="1" dirty="0" smtClean="0"/>
              <a:t>kauppahallista </a:t>
            </a:r>
            <a:r>
              <a:rPr lang="fi-FI" b="1" i="1" dirty="0" smtClean="0"/>
              <a:t>loh</a:t>
            </a:r>
            <a:r>
              <a:rPr lang="cs-CZ" b="1" i="1" dirty="0" smtClean="0"/>
              <a:t>-</a:t>
            </a:r>
            <a:r>
              <a:rPr lang="fi-FI" b="1" i="1" dirty="0" smtClean="0"/>
              <a:t>ta</a:t>
            </a:r>
            <a:r>
              <a:rPr lang="fi-FI" i="1" dirty="0" smtClean="0"/>
              <a:t> </a:t>
            </a:r>
            <a:r>
              <a:rPr lang="fi-FI" i="1" dirty="0" smtClean="0"/>
              <a:t>lohikeitto</a:t>
            </a:r>
            <a:r>
              <a:rPr lang="cs-CZ" i="1" dirty="0" smtClean="0"/>
              <a:t>on</a:t>
            </a:r>
            <a:r>
              <a:rPr lang="fi-FI" i="1" dirty="0" smtClean="0"/>
              <a:t>. </a:t>
            </a:r>
            <a:r>
              <a:rPr lang="cs-CZ" i="1" dirty="0" err="1" smtClean="0"/>
              <a:t>Sitten</a:t>
            </a:r>
            <a:r>
              <a:rPr lang="cs-CZ" i="1" dirty="0" smtClean="0"/>
              <a:t> </a:t>
            </a:r>
            <a:r>
              <a:rPr lang="fi-FI" i="1" dirty="0" smtClean="0"/>
              <a:t>hän </a:t>
            </a:r>
            <a:r>
              <a:rPr lang="cs-CZ" i="1" dirty="0" err="1" smtClean="0"/>
              <a:t>menee</a:t>
            </a:r>
            <a:r>
              <a:rPr lang="fi-FI" i="1" dirty="0" smtClean="0"/>
              <a:t> supermarket</a:t>
            </a:r>
            <a:r>
              <a:rPr lang="cs-CZ" i="1" dirty="0" err="1" smtClean="0"/>
              <a:t>tiin</a:t>
            </a:r>
            <a:r>
              <a:rPr lang="fi-FI" i="1" dirty="0" smtClean="0"/>
              <a:t>.</a:t>
            </a:r>
            <a:r>
              <a:rPr lang="fi-FI" i="1" dirty="0"/>
              <a:t/>
            </a:r>
            <a:br>
              <a:rPr lang="fi-FI" i="1" dirty="0"/>
            </a:b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Hänellä</a:t>
            </a:r>
            <a:r>
              <a:rPr lang="fi-FI" i="1" dirty="0" smtClean="0"/>
              <a:t> </a:t>
            </a:r>
            <a:r>
              <a:rPr lang="fi-FI" i="1" dirty="0"/>
              <a:t>on ostoslista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fi-FI" i="1" dirty="0" smtClean="0"/>
              <a:t>Tuossa </a:t>
            </a:r>
            <a:r>
              <a:rPr lang="fi-FI" i="1" dirty="0"/>
              <a:t>on yksi </a:t>
            </a:r>
            <a:r>
              <a:rPr lang="fi-FI" b="1" i="1" dirty="0"/>
              <a:t>tumma</a:t>
            </a:r>
            <a:r>
              <a:rPr lang="fi-FI" i="1" dirty="0"/>
              <a:t> </a:t>
            </a:r>
            <a:r>
              <a:rPr lang="fi-FI" b="1" i="1" dirty="0"/>
              <a:t>leipä</a:t>
            </a:r>
            <a:r>
              <a:rPr lang="fi-FI" i="1" dirty="0"/>
              <a:t> ja </a:t>
            </a:r>
            <a:r>
              <a:rPr lang="fi-FI" b="1" i="1" dirty="0"/>
              <a:t>vaalea leipä</a:t>
            </a:r>
            <a:r>
              <a:rPr lang="fi-FI" i="1" dirty="0"/>
              <a:t>. Ja </a:t>
            </a:r>
            <a:r>
              <a:rPr lang="cs-CZ" i="1" dirty="0" err="1" smtClean="0"/>
              <a:t>vielä</a:t>
            </a:r>
            <a:r>
              <a:rPr lang="cs-CZ" i="1" dirty="0" smtClean="0"/>
              <a:t> </a:t>
            </a:r>
            <a:r>
              <a:rPr lang="cs-CZ" b="1" i="1" dirty="0"/>
              <a:t>m</a:t>
            </a:r>
            <a:r>
              <a:rPr lang="fi-FI" b="1" i="1" dirty="0" smtClean="0"/>
              <a:t>aito</a:t>
            </a:r>
            <a:r>
              <a:rPr lang="cs-CZ" b="1" i="1" dirty="0" smtClean="0"/>
              <a:t>-</a:t>
            </a:r>
            <a:r>
              <a:rPr lang="fi-FI" b="1" i="1" dirty="0" smtClean="0"/>
              <a:t>a</a:t>
            </a:r>
            <a:r>
              <a:rPr lang="fi-FI" i="1" dirty="0"/>
              <a:t>, </a:t>
            </a:r>
            <a:r>
              <a:rPr lang="fi-FI" b="1" i="1" dirty="0" smtClean="0"/>
              <a:t>juusto</a:t>
            </a:r>
            <a:r>
              <a:rPr lang="cs-CZ" b="1" i="1" dirty="0" smtClean="0"/>
              <a:t>-</a:t>
            </a:r>
            <a:r>
              <a:rPr lang="fi-FI" b="1" i="1" dirty="0" smtClean="0"/>
              <a:t>a</a:t>
            </a:r>
            <a:r>
              <a:rPr lang="fi-FI" i="1" dirty="0"/>
              <a:t>… </a:t>
            </a:r>
            <a:r>
              <a:rPr lang="fi-FI" b="1" i="1" dirty="0" smtClean="0"/>
              <a:t>kerma</a:t>
            </a:r>
            <a:r>
              <a:rPr lang="cs-CZ" b="1" i="1" dirty="0" smtClean="0"/>
              <a:t>-</a:t>
            </a:r>
            <a:r>
              <a:rPr lang="fi-FI" b="1" i="1" dirty="0" smtClean="0"/>
              <a:t>a</a:t>
            </a:r>
            <a:r>
              <a:rPr lang="fi-FI" i="1" dirty="0" smtClean="0"/>
              <a:t> </a:t>
            </a:r>
            <a:r>
              <a:rPr lang="fi-FI" i="1" dirty="0"/>
              <a:t>lohikeittoon... Niin ja </a:t>
            </a:r>
            <a:r>
              <a:rPr lang="fi-FI" b="1" i="1" dirty="0" smtClean="0"/>
              <a:t>kahvi</a:t>
            </a:r>
            <a:r>
              <a:rPr lang="cs-CZ" b="1" i="1" dirty="0" smtClean="0"/>
              <a:t>-</a:t>
            </a:r>
            <a:r>
              <a:rPr lang="fi-FI" b="1" i="1" dirty="0" smtClean="0"/>
              <a:t>a</a:t>
            </a:r>
            <a:r>
              <a:rPr lang="cs-CZ" i="1" dirty="0" smtClean="0"/>
              <a:t>, </a:t>
            </a:r>
            <a:r>
              <a:rPr lang="cs-CZ" b="1" i="1" dirty="0" err="1" smtClean="0"/>
              <a:t>sokeri</a:t>
            </a:r>
            <a:r>
              <a:rPr lang="cs-CZ" b="1" i="1" dirty="0" smtClean="0"/>
              <a:t>-a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b="1" i="1" dirty="0" err="1" smtClean="0"/>
              <a:t>mehu</a:t>
            </a:r>
            <a:r>
              <a:rPr lang="cs-CZ" b="1" i="1" dirty="0" smtClean="0"/>
              <a:t>-a</a:t>
            </a:r>
            <a:r>
              <a:rPr lang="fi-FI" i="1" dirty="0" smtClean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Ot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myös</a:t>
            </a:r>
            <a:r>
              <a:rPr lang="cs-CZ" i="1" dirty="0" smtClean="0"/>
              <a:t> </a:t>
            </a:r>
            <a:r>
              <a:rPr lang="cs-CZ" i="1" dirty="0" err="1" smtClean="0"/>
              <a:t>viisi</a:t>
            </a:r>
            <a:r>
              <a:rPr lang="cs-CZ" i="1" dirty="0" smtClean="0"/>
              <a:t> </a:t>
            </a:r>
            <a:r>
              <a:rPr lang="cs-CZ" b="1" i="1" dirty="0" err="1" smtClean="0"/>
              <a:t>banaani</a:t>
            </a:r>
            <a:r>
              <a:rPr lang="cs-CZ" b="1" i="1" dirty="0" smtClean="0"/>
              <a:t>-a</a:t>
            </a:r>
            <a:r>
              <a:rPr lang="cs-CZ" i="1" dirty="0" smtClean="0"/>
              <a:t>,</a:t>
            </a:r>
            <a:r>
              <a:rPr lang="fi-FI" i="1" dirty="0" smtClean="0"/>
              <a:t> </a:t>
            </a:r>
            <a:r>
              <a:rPr lang="fi-FI" i="1" dirty="0"/>
              <a:t>kolme </a:t>
            </a:r>
            <a:r>
              <a:rPr lang="fi-FI" b="1" i="1" dirty="0" smtClean="0"/>
              <a:t>tomaatti</a:t>
            </a:r>
            <a:r>
              <a:rPr lang="cs-CZ" b="1" i="1" dirty="0" smtClean="0"/>
              <a:t>-</a:t>
            </a:r>
            <a:r>
              <a:rPr lang="fi-FI" b="1" i="1" dirty="0" smtClean="0"/>
              <a:t>a</a:t>
            </a:r>
            <a:r>
              <a:rPr lang="fi-FI" i="1" dirty="0" smtClean="0"/>
              <a:t> </a:t>
            </a:r>
            <a:r>
              <a:rPr lang="fi-FI" i="1" dirty="0"/>
              <a:t>ja </a:t>
            </a:r>
            <a:r>
              <a:rPr lang="cs-CZ" i="1" dirty="0" err="1" smtClean="0"/>
              <a:t>kaksi</a:t>
            </a:r>
            <a:r>
              <a:rPr lang="fi-FI" i="1" dirty="0" smtClean="0"/>
              <a:t> </a:t>
            </a:r>
            <a:r>
              <a:rPr lang="fi-FI" b="1" i="1" dirty="0" smtClean="0"/>
              <a:t>kurkku</a:t>
            </a:r>
            <a:r>
              <a:rPr lang="cs-CZ" b="1" i="1" dirty="0" smtClean="0"/>
              <a:t>-a</a:t>
            </a:r>
            <a:r>
              <a:rPr lang="fi-FI" i="1" dirty="0" smtClean="0"/>
              <a:t>. </a:t>
            </a:r>
            <a:r>
              <a:rPr lang="cs-CZ" i="1" dirty="0" err="1" smtClean="0"/>
              <a:t>Kurkku</a:t>
            </a:r>
            <a:r>
              <a:rPr lang="fi-FI" i="1" dirty="0" smtClean="0"/>
              <a:t> </a:t>
            </a:r>
            <a:r>
              <a:rPr lang="fi-FI" i="1" dirty="0"/>
              <a:t>on </a:t>
            </a:r>
            <a:r>
              <a:rPr lang="fi-FI" i="1" dirty="0" smtClean="0"/>
              <a:t>kotimainen</a:t>
            </a:r>
            <a:r>
              <a:rPr lang="cs-CZ" i="1" dirty="0" smtClean="0"/>
              <a:t>!“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l</a:t>
            </a:r>
            <a:r>
              <a:rPr lang="cs-CZ" i="1" dirty="0" err="1" smtClean="0"/>
              <a:t>ohi</a:t>
            </a:r>
            <a:r>
              <a:rPr lang="cs-CZ" i="1" dirty="0" smtClean="0"/>
              <a:t> – PART: loh-ta, GEN: </a:t>
            </a:r>
            <a:r>
              <a:rPr lang="cs-CZ" i="1" dirty="0" err="1" smtClean="0"/>
              <a:t>lohe</a:t>
            </a:r>
            <a:r>
              <a:rPr lang="cs-CZ" i="1" dirty="0" smtClean="0"/>
              <a:t>-n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45110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FRAASEJA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o</a:t>
            </a:r>
            <a:r>
              <a:rPr lang="cs-CZ" i="1" dirty="0" err="1" smtClean="0"/>
              <a:t>lla</a:t>
            </a:r>
            <a:r>
              <a:rPr lang="cs-CZ" i="1" dirty="0" smtClean="0"/>
              <a:t> </a:t>
            </a:r>
            <a:r>
              <a:rPr lang="cs-CZ" i="1" dirty="0" err="1" smtClean="0"/>
              <a:t>ostoksilla</a:t>
            </a:r>
            <a:endParaRPr lang="cs-CZ" i="1" dirty="0" smtClean="0"/>
          </a:p>
          <a:p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saa</a:t>
            </a:r>
            <a:r>
              <a:rPr lang="cs-CZ" i="1" dirty="0" smtClean="0"/>
              <a:t> </a:t>
            </a:r>
            <a:r>
              <a:rPr lang="cs-CZ" i="1" dirty="0" err="1" smtClean="0"/>
              <a:t>olla</a:t>
            </a:r>
            <a:r>
              <a:rPr lang="cs-CZ" i="1" dirty="0" smtClean="0"/>
              <a:t>?</a:t>
            </a:r>
          </a:p>
          <a:p>
            <a:r>
              <a:rPr lang="cs-CZ" i="1" dirty="0" err="1" smtClean="0"/>
              <a:t>Onko</a:t>
            </a:r>
            <a:r>
              <a:rPr lang="cs-CZ" i="1" dirty="0" smtClean="0"/>
              <a:t> </a:t>
            </a:r>
            <a:r>
              <a:rPr lang="cs-CZ" i="1" dirty="0" err="1" smtClean="0"/>
              <a:t>teillä</a:t>
            </a:r>
            <a:r>
              <a:rPr lang="cs-CZ" i="1" dirty="0" smtClean="0"/>
              <a:t>…?</a:t>
            </a:r>
          </a:p>
          <a:p>
            <a:r>
              <a:rPr lang="cs-CZ" i="1" dirty="0" err="1" smtClean="0"/>
              <a:t>Tuleeko</a:t>
            </a:r>
            <a:r>
              <a:rPr lang="cs-CZ" i="1" dirty="0" smtClean="0"/>
              <a:t> </a:t>
            </a:r>
            <a:r>
              <a:rPr lang="cs-CZ" i="1" dirty="0" err="1" smtClean="0"/>
              <a:t>muuta</a:t>
            </a:r>
            <a:r>
              <a:rPr lang="cs-CZ" i="1" dirty="0" smtClean="0"/>
              <a:t>?</a:t>
            </a:r>
          </a:p>
          <a:p>
            <a:r>
              <a:rPr lang="cs-CZ" i="1" dirty="0" err="1" smtClean="0"/>
              <a:t>Kiitos</a:t>
            </a:r>
            <a:r>
              <a:rPr lang="cs-CZ" i="1" dirty="0" smtClean="0"/>
              <a:t>,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muuta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Se on </a:t>
            </a:r>
            <a:r>
              <a:rPr lang="cs-CZ" i="1" dirty="0" err="1" smtClean="0"/>
              <a:t>tarjouksessa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Paljonko</a:t>
            </a:r>
            <a:r>
              <a:rPr lang="cs-CZ" i="1" dirty="0" smtClean="0"/>
              <a:t> se </a:t>
            </a:r>
            <a:r>
              <a:rPr lang="cs-CZ" i="1" dirty="0" err="1" smtClean="0"/>
              <a:t>maksaa</a:t>
            </a:r>
            <a:r>
              <a:rPr lang="cs-CZ" i="1" dirty="0" smtClean="0"/>
              <a:t>?</a:t>
            </a:r>
          </a:p>
          <a:p>
            <a:r>
              <a:rPr lang="cs-CZ" i="1" dirty="0" smtClean="0"/>
              <a:t>Se </a:t>
            </a:r>
            <a:r>
              <a:rPr lang="cs-CZ" i="1" dirty="0" err="1" smtClean="0"/>
              <a:t>maksaa</a:t>
            </a:r>
            <a:r>
              <a:rPr lang="cs-CZ" i="1" dirty="0" smtClean="0"/>
              <a:t>…</a:t>
            </a:r>
          </a:p>
          <a:p>
            <a:r>
              <a:rPr lang="cs-CZ" i="1" dirty="0" err="1" smtClean="0"/>
              <a:t>Voinko</a:t>
            </a:r>
            <a:r>
              <a:rPr lang="cs-CZ" i="1" dirty="0" smtClean="0"/>
              <a:t> </a:t>
            </a:r>
            <a:r>
              <a:rPr lang="cs-CZ" i="1" dirty="0" err="1" smtClean="0"/>
              <a:t>maksaa</a:t>
            </a:r>
            <a:r>
              <a:rPr lang="cs-CZ" i="1" dirty="0" smtClean="0"/>
              <a:t> </a:t>
            </a:r>
            <a:r>
              <a:rPr lang="cs-CZ" i="1" dirty="0" err="1" smtClean="0"/>
              <a:t>kortilla</a:t>
            </a:r>
            <a:r>
              <a:rPr lang="cs-CZ" i="1" dirty="0" smtClean="0"/>
              <a:t>?</a:t>
            </a:r>
          </a:p>
          <a:p>
            <a:endParaRPr lang="cs-CZ" i="1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08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MILLAINEN - MILLAISTA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Millainen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err="1" smtClean="0"/>
              <a:t>Millaista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51520" y="2247900"/>
            <a:ext cx="4536504" cy="3886200"/>
          </a:xfrm>
        </p:spPr>
        <p:txBody>
          <a:bodyPr/>
          <a:lstStyle/>
          <a:p>
            <a:pPr marL="0" indent="0">
              <a:buNone/>
            </a:pPr>
            <a:r>
              <a:rPr lang="cs-CZ" i="1" dirty="0" err="1" smtClean="0"/>
              <a:t>Millainen</a:t>
            </a:r>
            <a:r>
              <a:rPr lang="cs-CZ" i="1" dirty="0" smtClean="0"/>
              <a:t> </a:t>
            </a:r>
            <a:r>
              <a:rPr lang="cs-CZ" i="1" dirty="0" err="1" smtClean="0"/>
              <a:t>tämä</a:t>
            </a:r>
            <a:r>
              <a:rPr lang="cs-CZ" i="1" dirty="0" smtClean="0"/>
              <a:t> </a:t>
            </a:r>
            <a:r>
              <a:rPr lang="cs-CZ" i="1" dirty="0" err="1" smtClean="0"/>
              <a:t>kirja</a:t>
            </a:r>
            <a:r>
              <a:rPr lang="cs-CZ" i="1" dirty="0" smtClean="0"/>
              <a:t> on?</a:t>
            </a:r>
          </a:p>
          <a:p>
            <a:pPr marL="0" indent="0">
              <a:buNone/>
            </a:pPr>
            <a:r>
              <a:rPr lang="cs-CZ" i="1" dirty="0" err="1" smtClean="0"/>
              <a:t>Millainen</a:t>
            </a:r>
            <a:r>
              <a:rPr lang="cs-CZ" i="1" dirty="0" smtClean="0"/>
              <a:t> </a:t>
            </a:r>
            <a:r>
              <a:rPr lang="cs-CZ" i="1" dirty="0" err="1" smtClean="0"/>
              <a:t>ilma</a:t>
            </a:r>
            <a:r>
              <a:rPr lang="cs-CZ" i="1" dirty="0" smtClean="0"/>
              <a:t> </a:t>
            </a:r>
            <a:r>
              <a:rPr lang="cs-CZ" i="1" dirty="0" err="1" smtClean="0"/>
              <a:t>tänään</a:t>
            </a:r>
            <a:r>
              <a:rPr lang="cs-CZ" i="1" dirty="0" smtClean="0"/>
              <a:t> on?</a:t>
            </a:r>
          </a:p>
          <a:p>
            <a:pPr marL="0" indent="0">
              <a:buNone/>
            </a:pPr>
            <a:r>
              <a:rPr lang="cs-CZ" i="1" dirty="0" err="1" smtClean="0"/>
              <a:t>Millainen</a:t>
            </a:r>
            <a:r>
              <a:rPr lang="cs-CZ" i="1" dirty="0" smtClean="0"/>
              <a:t> </a:t>
            </a:r>
            <a:r>
              <a:rPr lang="cs-CZ" i="1" dirty="0" err="1" smtClean="0"/>
              <a:t>hän</a:t>
            </a:r>
            <a:r>
              <a:rPr lang="cs-CZ" i="1" dirty="0" smtClean="0"/>
              <a:t> on?</a:t>
            </a:r>
          </a:p>
          <a:p>
            <a:pPr marL="0" indent="0">
              <a:buNone/>
            </a:pPr>
            <a:r>
              <a:rPr lang="cs-CZ" i="1" dirty="0" err="1" smtClean="0"/>
              <a:t>Millainen</a:t>
            </a:r>
            <a:r>
              <a:rPr lang="cs-CZ" i="1" dirty="0" smtClean="0"/>
              <a:t> </a:t>
            </a:r>
            <a:r>
              <a:rPr lang="cs-CZ" i="1" dirty="0" err="1" smtClean="0"/>
              <a:t>kaupunki</a:t>
            </a:r>
            <a:r>
              <a:rPr lang="cs-CZ" i="1" dirty="0" smtClean="0"/>
              <a:t> Praha on?</a:t>
            </a:r>
          </a:p>
          <a:p>
            <a:pPr marL="0" indent="0">
              <a:buNone/>
            </a:pPr>
            <a:r>
              <a:rPr lang="cs-CZ" i="1" dirty="0" err="1" smtClean="0"/>
              <a:t>Millainen</a:t>
            </a:r>
            <a:r>
              <a:rPr lang="cs-CZ" i="1" dirty="0" smtClean="0"/>
              <a:t> </a:t>
            </a:r>
            <a:r>
              <a:rPr lang="cs-CZ" i="1" dirty="0" err="1" smtClean="0"/>
              <a:t>maa</a:t>
            </a:r>
            <a:r>
              <a:rPr lang="cs-CZ" i="1" dirty="0" smtClean="0"/>
              <a:t> </a:t>
            </a:r>
            <a:r>
              <a:rPr lang="cs-CZ" i="1" dirty="0" err="1" smtClean="0"/>
              <a:t>Suomi</a:t>
            </a:r>
            <a:r>
              <a:rPr lang="cs-CZ" i="1" dirty="0" smtClean="0"/>
              <a:t> on?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 smtClean="0">
                <a:solidFill>
                  <a:srgbClr val="FF0000"/>
                </a:solidFill>
              </a:rPr>
              <a:t>Mikä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/>
              <a:t>tämä</a:t>
            </a:r>
            <a:r>
              <a:rPr lang="cs-CZ" i="1" dirty="0" smtClean="0"/>
              <a:t> on?</a:t>
            </a:r>
            <a:endParaRPr lang="cs-CZ" i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939480" cy="3886200"/>
          </a:xfrm>
        </p:spPr>
        <p:txBody>
          <a:bodyPr/>
          <a:lstStyle/>
          <a:p>
            <a:pPr marL="0" indent="0">
              <a:buNone/>
            </a:pPr>
            <a:r>
              <a:rPr lang="cs-CZ" i="1" dirty="0" err="1" smtClean="0"/>
              <a:t>Millaista</a:t>
            </a:r>
            <a:r>
              <a:rPr lang="cs-CZ" i="1" dirty="0" smtClean="0"/>
              <a:t> </a:t>
            </a:r>
            <a:r>
              <a:rPr lang="cs-CZ" i="1" dirty="0" err="1" smtClean="0"/>
              <a:t>tämä</a:t>
            </a:r>
            <a:r>
              <a:rPr lang="cs-CZ" i="1" dirty="0" smtClean="0"/>
              <a:t> </a:t>
            </a:r>
            <a:r>
              <a:rPr lang="cs-CZ" i="1" dirty="0" err="1" smtClean="0"/>
              <a:t>kahvi</a:t>
            </a:r>
            <a:r>
              <a:rPr lang="cs-CZ" i="1" dirty="0" smtClean="0"/>
              <a:t> on?</a:t>
            </a:r>
          </a:p>
          <a:p>
            <a:pPr marL="0" indent="0">
              <a:buNone/>
            </a:pPr>
            <a:r>
              <a:rPr lang="cs-CZ" i="1" dirty="0" err="1" smtClean="0"/>
              <a:t>Millaista</a:t>
            </a:r>
            <a:r>
              <a:rPr lang="cs-CZ" i="1" dirty="0" smtClean="0"/>
              <a:t> </a:t>
            </a:r>
            <a:r>
              <a:rPr lang="cs-CZ" i="1" dirty="0" err="1" smtClean="0"/>
              <a:t>tämä</a:t>
            </a:r>
            <a:r>
              <a:rPr lang="cs-CZ" i="1" dirty="0" smtClean="0"/>
              <a:t> </a:t>
            </a:r>
            <a:r>
              <a:rPr lang="cs-CZ" i="1" dirty="0" err="1" smtClean="0"/>
              <a:t>maito</a:t>
            </a:r>
            <a:r>
              <a:rPr lang="cs-CZ" i="1" dirty="0" smtClean="0"/>
              <a:t> on?</a:t>
            </a:r>
          </a:p>
          <a:p>
            <a:pPr marL="0" indent="0">
              <a:buNone/>
            </a:pPr>
            <a:r>
              <a:rPr lang="cs-CZ" i="1" dirty="0" err="1" smtClean="0"/>
              <a:t>Millaista</a:t>
            </a:r>
            <a:r>
              <a:rPr lang="cs-CZ" i="1" dirty="0" smtClean="0"/>
              <a:t> </a:t>
            </a:r>
            <a:r>
              <a:rPr lang="cs-CZ" i="1" dirty="0" err="1" smtClean="0"/>
              <a:t>tämä</a:t>
            </a:r>
            <a:r>
              <a:rPr lang="cs-CZ" i="1" dirty="0" smtClean="0"/>
              <a:t> </a:t>
            </a:r>
            <a:r>
              <a:rPr lang="cs-CZ" i="1" dirty="0" err="1" smtClean="0"/>
              <a:t>juusto</a:t>
            </a:r>
            <a:r>
              <a:rPr lang="cs-CZ" i="1" dirty="0" smtClean="0"/>
              <a:t> on?</a:t>
            </a:r>
          </a:p>
          <a:p>
            <a:pPr marL="0" indent="0">
              <a:buNone/>
            </a:pPr>
            <a:r>
              <a:rPr lang="cs-CZ" i="1" dirty="0" err="1" smtClean="0"/>
              <a:t>Millaista</a:t>
            </a:r>
            <a:r>
              <a:rPr lang="cs-CZ" i="1" dirty="0" smtClean="0"/>
              <a:t> </a:t>
            </a:r>
            <a:r>
              <a:rPr lang="cs-CZ" i="1" dirty="0" err="1" smtClean="0"/>
              <a:t>tämä</a:t>
            </a:r>
            <a:r>
              <a:rPr lang="cs-CZ" i="1" dirty="0" smtClean="0"/>
              <a:t> </a:t>
            </a:r>
            <a:r>
              <a:rPr lang="cs-CZ" i="1" dirty="0" err="1" smtClean="0"/>
              <a:t>olut</a:t>
            </a:r>
            <a:r>
              <a:rPr lang="cs-CZ" i="1" dirty="0" smtClean="0"/>
              <a:t> on?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 smtClean="0">
                <a:solidFill>
                  <a:srgbClr val="FF0000"/>
                </a:solidFill>
              </a:rPr>
              <a:t>Mitä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/>
              <a:t>tämä</a:t>
            </a:r>
            <a:r>
              <a:rPr lang="cs-CZ" i="1" dirty="0" smtClean="0"/>
              <a:t> on?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8799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AINESANA?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8" t="18786" r="10873"/>
          <a:stretch/>
        </p:blipFill>
        <p:spPr bwMode="auto">
          <a:xfrm>
            <a:off x="827584" y="1691066"/>
            <a:ext cx="7854152" cy="4228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86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AINESANA?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5" t="22589" r="17113"/>
          <a:stretch/>
        </p:blipFill>
        <p:spPr bwMode="auto">
          <a:xfrm>
            <a:off x="886399" y="1700808"/>
            <a:ext cx="7893782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124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SYÖDÄ – JUODA (</a:t>
            </a:r>
            <a:r>
              <a:rPr lang="cs-CZ" dirty="0" err="1" smtClean="0"/>
              <a:t>verbityyppi</a:t>
            </a:r>
            <a:r>
              <a:rPr lang="cs-CZ" dirty="0" smtClean="0"/>
              <a:t> 2)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899592" y="1268760"/>
            <a:ext cx="7787208" cy="53285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i="1" dirty="0" err="1"/>
              <a:t>s</a:t>
            </a:r>
            <a:r>
              <a:rPr lang="cs-CZ" i="1" dirty="0" err="1" smtClean="0"/>
              <a:t>yön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s</a:t>
            </a:r>
            <a:r>
              <a:rPr lang="cs-CZ" i="1" dirty="0" err="1" smtClean="0"/>
              <a:t>yöt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h</a:t>
            </a:r>
            <a:r>
              <a:rPr lang="cs-CZ" i="1" dirty="0" err="1" smtClean="0"/>
              <a:t>än</a:t>
            </a:r>
            <a:r>
              <a:rPr lang="cs-CZ" i="1" dirty="0" smtClean="0"/>
              <a:t> </a:t>
            </a:r>
            <a:r>
              <a:rPr lang="cs-CZ" i="1" dirty="0" err="1" smtClean="0"/>
              <a:t>syö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 smtClean="0"/>
              <a:t>juon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j</a:t>
            </a:r>
            <a:r>
              <a:rPr lang="cs-CZ" i="1" dirty="0" err="1" smtClean="0"/>
              <a:t>uot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h</a:t>
            </a:r>
            <a:r>
              <a:rPr lang="cs-CZ" i="1" dirty="0" err="1" smtClean="0"/>
              <a:t>än</a:t>
            </a:r>
            <a:r>
              <a:rPr lang="cs-CZ" i="1" dirty="0" smtClean="0"/>
              <a:t> </a:t>
            </a:r>
            <a:r>
              <a:rPr lang="cs-CZ" i="1" dirty="0" err="1" smtClean="0"/>
              <a:t>juo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syöt</a:t>
            </a:r>
            <a:r>
              <a:rPr lang="cs-CZ" i="1" dirty="0" smtClean="0"/>
              <a:t> </a:t>
            </a:r>
            <a:r>
              <a:rPr lang="cs-CZ" i="1" dirty="0" err="1" smtClean="0"/>
              <a:t>aamulla</a:t>
            </a:r>
            <a:r>
              <a:rPr lang="cs-CZ" i="1" dirty="0" smtClean="0"/>
              <a:t>/</a:t>
            </a:r>
            <a:r>
              <a:rPr lang="cs-CZ" i="1" dirty="0" err="1" smtClean="0"/>
              <a:t>illalla</a:t>
            </a:r>
            <a:r>
              <a:rPr lang="cs-CZ" i="1" dirty="0" smtClean="0"/>
              <a:t>?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juot</a:t>
            </a:r>
            <a:r>
              <a:rPr lang="cs-CZ" i="1" dirty="0" smtClean="0"/>
              <a:t> </a:t>
            </a:r>
            <a:r>
              <a:rPr lang="cs-CZ" i="1" dirty="0" err="1" smtClean="0"/>
              <a:t>aamulla</a:t>
            </a:r>
            <a:r>
              <a:rPr lang="cs-CZ" i="1" dirty="0" smtClean="0"/>
              <a:t>/</a:t>
            </a:r>
            <a:r>
              <a:rPr lang="cs-CZ" i="1" dirty="0" err="1" smtClean="0"/>
              <a:t>illalla</a:t>
            </a:r>
            <a:r>
              <a:rPr lang="cs-CZ" i="1" dirty="0" smtClean="0"/>
              <a:t>?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/>
              <a:t>Aamulla </a:t>
            </a:r>
            <a:r>
              <a:rPr lang="fi-FI" i="1" dirty="0" smtClean="0"/>
              <a:t>m</a:t>
            </a:r>
            <a:r>
              <a:rPr lang="cs-CZ" i="1" dirty="0" smtClean="0"/>
              <a:t>in</a:t>
            </a:r>
            <a:r>
              <a:rPr lang="fi-FI" i="1" dirty="0" smtClean="0"/>
              <a:t>ä </a:t>
            </a:r>
            <a:r>
              <a:rPr lang="fi-FI" i="1" dirty="0"/>
              <a:t>syön leipää ja juon kahvia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Mikä</a:t>
            </a:r>
            <a:r>
              <a:rPr lang="cs-CZ" i="1" dirty="0" smtClean="0"/>
              <a:t> on </a:t>
            </a:r>
            <a:r>
              <a:rPr lang="cs-CZ" i="1" dirty="0" err="1" smtClean="0"/>
              <a:t>sinun</a:t>
            </a:r>
            <a:r>
              <a:rPr lang="cs-CZ" i="1" dirty="0" smtClean="0"/>
              <a:t> </a:t>
            </a:r>
            <a:r>
              <a:rPr lang="cs-CZ" i="1" dirty="0" err="1" smtClean="0"/>
              <a:t>lempiruoka</a:t>
            </a:r>
            <a:r>
              <a:rPr lang="cs-CZ" i="1" dirty="0" smtClean="0"/>
              <a:t>? </a:t>
            </a:r>
            <a:r>
              <a:rPr lang="cs-CZ" i="1" dirty="0" err="1" smtClean="0"/>
              <a:t>Minun</a:t>
            </a:r>
            <a:r>
              <a:rPr lang="cs-CZ" i="1" dirty="0" smtClean="0"/>
              <a:t> </a:t>
            </a:r>
            <a:r>
              <a:rPr lang="cs-CZ" i="1" dirty="0" err="1" smtClean="0"/>
              <a:t>lempiruoka</a:t>
            </a:r>
            <a:r>
              <a:rPr lang="cs-CZ" i="1" dirty="0" smtClean="0"/>
              <a:t> on </a:t>
            </a:r>
            <a:r>
              <a:rPr lang="cs-CZ" i="1" dirty="0" err="1" smtClean="0"/>
              <a:t>pitsa</a:t>
            </a:r>
            <a:r>
              <a:rPr lang="cs-CZ" i="1" dirty="0" smtClean="0"/>
              <a:t>.</a:t>
            </a:r>
            <a:endParaRPr lang="cs-CZ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3" t="8022" r="3431" b="4391"/>
          <a:stretch/>
        </p:blipFill>
        <p:spPr bwMode="auto">
          <a:xfrm>
            <a:off x="4524401" y="1340768"/>
            <a:ext cx="4102642" cy="387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05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2: SYÖDÄ </a:t>
            </a:r>
            <a:r>
              <a:rPr lang="cs-CZ" dirty="0" err="1" smtClean="0"/>
              <a:t>vai</a:t>
            </a:r>
            <a:r>
              <a:rPr lang="cs-CZ" dirty="0" smtClean="0"/>
              <a:t> JUODA?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Valitse </a:t>
            </a:r>
            <a:r>
              <a:rPr lang="fi-FI" dirty="0" smtClean="0"/>
              <a:t>oikea sana</a:t>
            </a:r>
            <a:r>
              <a:rPr lang="cs-CZ" dirty="0" smtClean="0"/>
              <a:t> </a:t>
            </a:r>
            <a:r>
              <a:rPr lang="cs-CZ" dirty="0" err="1" smtClean="0"/>
              <a:t>oikeassa</a:t>
            </a:r>
            <a:r>
              <a:rPr lang="cs-CZ" dirty="0" smtClean="0"/>
              <a:t> </a:t>
            </a:r>
            <a:r>
              <a:rPr lang="cs-CZ" dirty="0" err="1" smtClean="0"/>
              <a:t>muodossa</a:t>
            </a:r>
            <a:r>
              <a:rPr lang="fi-FI" dirty="0" smtClean="0"/>
              <a:t>. </a:t>
            </a:r>
            <a:endParaRPr lang="fi-FI" dirty="0"/>
          </a:p>
          <a:p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Minä </a:t>
            </a:r>
            <a:r>
              <a:rPr lang="cs-CZ" i="1" dirty="0" smtClean="0"/>
              <a:t>……</a:t>
            </a:r>
            <a:r>
              <a:rPr lang="fi-FI" i="1" dirty="0" smtClean="0"/>
              <a:t> </a:t>
            </a:r>
            <a:r>
              <a:rPr lang="fi-FI" i="1" dirty="0"/>
              <a:t>aamulla yleensä puuroa tai jogurttia.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Maria </a:t>
            </a:r>
            <a:r>
              <a:rPr lang="cs-CZ" i="1" dirty="0" smtClean="0"/>
              <a:t>…..</a:t>
            </a:r>
            <a:r>
              <a:rPr lang="fi-FI" i="1" dirty="0" smtClean="0"/>
              <a:t> </a:t>
            </a:r>
            <a:r>
              <a:rPr lang="fi-FI" i="1" dirty="0"/>
              <a:t>lihaa. Hän on kasvissyöjä.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Suomalaiset</a:t>
            </a:r>
            <a:r>
              <a:rPr lang="cs-CZ" i="1" dirty="0" smtClean="0"/>
              <a:t> …..</a:t>
            </a:r>
            <a:r>
              <a:rPr lang="fi-FI" i="1" dirty="0" smtClean="0"/>
              <a:t>  </a:t>
            </a:r>
            <a:r>
              <a:rPr lang="fi-FI" i="1" dirty="0"/>
              <a:t>paljon perunaa.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…..</a:t>
            </a:r>
            <a:r>
              <a:rPr lang="fi-FI" i="1" dirty="0" smtClean="0"/>
              <a:t> </a:t>
            </a:r>
            <a:r>
              <a:rPr lang="fi-FI" i="1" dirty="0"/>
              <a:t>sinä kahvia?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En tykkää kahvista. </a:t>
            </a:r>
            <a:r>
              <a:rPr lang="cs-CZ" i="1" dirty="0" smtClean="0"/>
              <a:t>…..</a:t>
            </a:r>
            <a:r>
              <a:rPr lang="fi-FI" i="1" dirty="0" smtClean="0"/>
              <a:t> </a:t>
            </a:r>
            <a:r>
              <a:rPr lang="fi-FI" i="1" dirty="0"/>
              <a:t>yleensä teetä.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Mariakin</a:t>
            </a:r>
            <a:r>
              <a:rPr lang="cs-CZ" i="1" dirty="0" smtClean="0"/>
              <a:t> ……</a:t>
            </a:r>
            <a:r>
              <a:rPr lang="fi-FI" i="1" dirty="0" smtClean="0"/>
              <a:t>  </a:t>
            </a:r>
            <a:r>
              <a:rPr lang="fi-FI" i="1" dirty="0"/>
              <a:t>joka ilta 2 kuppia teetä.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Maria </a:t>
            </a:r>
            <a:r>
              <a:rPr lang="cs-CZ" i="1" dirty="0" smtClean="0"/>
              <a:t>….</a:t>
            </a:r>
            <a:r>
              <a:rPr lang="fi-FI" i="1" dirty="0" smtClean="0"/>
              <a:t> </a:t>
            </a:r>
            <a:r>
              <a:rPr lang="fi-FI" i="1" dirty="0"/>
              <a:t>illalla kalakeittoa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Hän</a:t>
            </a:r>
            <a:r>
              <a:rPr lang="cs-CZ" i="1" dirty="0" smtClean="0"/>
              <a:t> …. </a:t>
            </a:r>
            <a:r>
              <a:rPr lang="cs-CZ" i="1" dirty="0" err="1" smtClean="0"/>
              <a:t>joskus</a:t>
            </a:r>
            <a:r>
              <a:rPr lang="cs-CZ" i="1" dirty="0" smtClean="0"/>
              <a:t> </a:t>
            </a:r>
            <a:r>
              <a:rPr lang="cs-CZ" i="1" dirty="0" err="1" smtClean="0"/>
              <a:t>viiniä</a:t>
            </a:r>
            <a:r>
              <a:rPr lang="cs-CZ" i="1" dirty="0" smtClean="0"/>
              <a:t>.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1849263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804</TotalTime>
  <Words>647</Words>
  <Application>Microsoft Office PowerPoint</Application>
  <PresentationFormat>Předvádění na obrazovce (4:3)</PresentationFormat>
  <Paragraphs>129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Jmění</vt:lpstr>
      <vt:lpstr>KIELI I</vt:lpstr>
      <vt:lpstr>HARJOITUS 1:  Ajanilmaisut</vt:lpstr>
      <vt:lpstr>Maija on ruokaostoksilla</vt:lpstr>
      <vt:lpstr>FRAASEJA</vt:lpstr>
      <vt:lpstr>MILLAINEN - MILLAISTA</vt:lpstr>
      <vt:lpstr>AINESANA?</vt:lpstr>
      <vt:lpstr>AINESANA?</vt:lpstr>
      <vt:lpstr>SYÖDÄ – JUODA (verbityyppi 2)</vt:lpstr>
      <vt:lpstr>HARJOITUS 2: SYÖDÄ vai JUODA?</vt:lpstr>
      <vt:lpstr>Saara tekee ruokaa</vt:lpstr>
      <vt:lpstr>PARTITIIVI</vt:lpstr>
      <vt:lpstr>HARJOITUS 3: Täydennä sanat oikeassa muodossa</vt:lpstr>
      <vt:lpstr>HARJOITUS 4: Vastaa </vt:lpstr>
      <vt:lpstr>HARJOITUS 5:  Etsi tästä 10 ruokasanaa. (kotitehtävä)</vt:lpstr>
      <vt:lpstr>HARJOITUS 6 (kotitehtävä)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21</cp:revision>
  <dcterms:created xsi:type="dcterms:W3CDTF">2020-10-30T20:46:24Z</dcterms:created>
  <dcterms:modified xsi:type="dcterms:W3CDTF">2020-11-04T13:07:14Z</dcterms:modified>
</cp:coreProperties>
</file>