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52B4F3-AD08-4C06-A78B-69D13B527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F0695B6-316C-4714-92D5-E32A862246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1E196F-0BEF-4EA6-9F99-4C8D725CC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CD043E-2C88-4ADF-8514-E220EDABB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E5B8A-0613-4C54-931B-91609D63D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227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F084DD-42FD-4AF6-BD45-BC62033C2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517962A-FEE0-4420-AEBD-FEC0A7BBA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DD3F49-D408-4CF1-8102-89A42AA1C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568441-3008-4614-9F16-8C741233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922CCA-F020-45C0-86FE-18E42988D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14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CF4836-D5BD-418E-9599-3EED2747A0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3715F9A-31D5-46CC-8568-21D3A2B67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A7348F-232F-4C1F-ACD7-95C52BD1B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9F4EDB-AAD2-4348-BF4D-B5400C7AE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BC1B28-3ADB-43C5-B278-BBAC3105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876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EA54CE-8AE6-4D22-B310-2641CA06E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401EFB-09BC-4684-A5D2-AC734B312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BFD5B7-7B92-434A-A2EE-57847EAD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97BDE5-B5D3-4B39-B029-A45FD9ECE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1BAC08-3DDA-4E7D-B3B5-7B1CEC427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117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7C7B16-C86B-49E3-8570-7817F4019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87253A0-9225-4EE0-A69E-E6C651755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31BAF6-2EBB-4B84-83CC-11B840EE3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5D81F3-DD21-4808-A8D5-D19B0879D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4F44B2-C1E4-4017-ABE7-305E0F6CC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8160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7A7200-291B-4D26-89A3-0F402AB19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1B0612-B2B7-4C84-B58E-FCA0AAC31C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2BBF56F-FE3D-4A2B-A9CA-CD2748EDBD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32BFBCC-1EEA-4F37-9CD1-96A0AD38F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D58290B-F67B-4E24-90A0-1FAF5EF4A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FD4728-CF55-4707-B241-D2E74E921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8321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6A7126-085E-4E26-A0BA-5C9C45989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693FBA1-CEA4-4CA8-BB1E-7814A7B86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F3868C4-DC42-46D3-894F-0863944A4A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A7B872B-D8E0-4120-B408-D230ADCEC1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09F5B51-EFF0-4121-93D7-7569F6FDAD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6CF0887-2FF5-4574-9114-6B5BAF8E9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5CCE53E-B715-449D-AED6-7978A441D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CD926C4-9056-4044-B6F2-25B6B26AB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41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F959D7-0BFA-4A07-805D-8C5A0796E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0A43F89-FD6D-4689-9758-846ACD197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E0A8366-5E0C-4592-831F-3D1572A8B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852FF92-0468-4AB5-AA62-0BAE3961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21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BBB3AF7-22D7-4739-9605-0167D296F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BAD4F65-8D1F-469B-B6D9-190EDD53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02124F-D8EE-4ECC-A26F-ED7AF2579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525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51F126-8F29-438F-AB05-70754EFB6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EC9E378-A7D9-4198-9425-8F786976F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3DBC651-1CE1-4031-B645-444856E7D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6112636-260B-4758-8B17-202101307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DB80CB-DBBA-4DF9-96D1-9DB1DDF5B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E58380E-90BE-4C88-994A-267FD7CA6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74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CAA74A-704C-4BA0-8BEF-38BBD5FCB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C8EA389-A229-43D6-9161-6305A9DAA9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4A24CD9-A585-40DC-A61E-E992F54B4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521F603-A1AF-44FC-B064-FEE99F64B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FD852A7-38F5-4EBC-AFE3-5DDE9726E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5918CC9-5963-47C3-A4A4-F926275F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338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F61D8E2-4F53-4DE2-B27E-5CEF5BB7D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35946F-D4BE-419B-856C-3BFB0606F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E72E53-E07A-4D10-82BE-EE8A2896B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143FD-B253-4ACE-BF11-BE3C8230A5B5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866A5F-F060-4300-B40F-15F5F34C9D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021429-FE67-468A-886E-FC8D1A40B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B653C-15AE-4C96-857B-C93A08BF2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46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79B491-5BA4-4D6D-B1F3-9F78CE1735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Lekce 15 komunikace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4A4C2B-D2BB-4B72-9D98-4BD200FACD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  <p:extLst>
      <p:ext uri="{BB962C8B-B14F-4D97-AF65-F5344CB8AC3E}">
        <p14:creationId xmlns:p14="http://schemas.microsoft.com/office/powerpoint/2010/main" val="1952231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88451C-9FA0-48EA-9815-069F04594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13D5AEBD-7EC1-4D7B-B32B-F327950C97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756" y="1690688"/>
            <a:ext cx="11256737" cy="86445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53D2D21-E329-4FCD-86EB-4C56F3316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12" y="2767713"/>
            <a:ext cx="11545565" cy="77676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7694B47-0CED-47EF-A071-D72961193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612" y="4138278"/>
            <a:ext cx="11542340" cy="146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2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EB2684-4C80-4153-9452-B2DD39098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9" y="365126"/>
            <a:ext cx="10967301" cy="822652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cs-CZ" dirty="0"/>
              <a:t>Doplňte do textu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618665C-E70C-4E92-98C9-BA6EBB6B45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291" y="1766161"/>
            <a:ext cx="11877417" cy="332567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B922307-0B58-4E88-96BC-0DB53C1A832B}"/>
              </a:ext>
            </a:extLst>
          </p:cNvPr>
          <p:cNvSpPr txBox="1"/>
          <p:nvPr/>
        </p:nvSpPr>
        <p:spPr>
          <a:xfrm>
            <a:off x="2017336" y="2582944"/>
            <a:ext cx="2196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telefonuje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E9A33F8-1D25-4737-8C40-E2292CCD42DA}"/>
              </a:ext>
            </a:extLst>
          </p:cNvPr>
          <p:cNvSpPr txBox="1"/>
          <p:nvPr/>
        </p:nvSpPr>
        <p:spPr>
          <a:xfrm>
            <a:off x="2507531" y="3789575"/>
            <a:ext cx="2394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omyl</a:t>
            </a:r>
          </a:p>
        </p:txBody>
      </p:sp>
    </p:spTree>
    <p:extLst>
      <p:ext uri="{BB962C8B-B14F-4D97-AF65-F5344CB8AC3E}">
        <p14:creationId xmlns:p14="http://schemas.microsoft.com/office/powerpoint/2010/main" val="25926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A60507-F382-4FCA-B761-F2BE40870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0" y="365125"/>
            <a:ext cx="10646790" cy="973481"/>
          </a:xfrm>
          <a:solidFill>
            <a:schemeClr val="accent2"/>
          </a:solidFill>
        </p:spPr>
        <p:txBody>
          <a:bodyPr/>
          <a:lstStyle/>
          <a:p>
            <a:r>
              <a:rPr lang="cs-CZ" dirty="0"/>
              <a:t>Doplňte do textu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36824F96-B0B5-4AEF-A274-78779B2DB1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810" y="1989057"/>
            <a:ext cx="10777937" cy="299772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EDDAC61-1BFE-41CD-9C49-4768B677B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009" y="1404898"/>
            <a:ext cx="10693939" cy="81982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DB2CA4A-49C4-4CEE-9EAF-323C78D664FD}"/>
              </a:ext>
            </a:extLst>
          </p:cNvPr>
          <p:cNvSpPr txBox="1"/>
          <p:nvPr/>
        </p:nvSpPr>
        <p:spPr>
          <a:xfrm>
            <a:off x="8757501" y="2705493"/>
            <a:ext cx="2375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pomoct?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1F3D0DF-3A0B-4165-9201-CB3A761D109A}"/>
              </a:ext>
            </a:extLst>
          </p:cNvPr>
          <p:cNvSpPr txBox="1"/>
          <p:nvPr/>
        </p:nvSpPr>
        <p:spPr>
          <a:xfrm>
            <a:off x="8088198" y="3648173"/>
            <a:ext cx="2884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obsazeno</a:t>
            </a:r>
          </a:p>
        </p:txBody>
      </p:sp>
    </p:spTree>
    <p:extLst>
      <p:ext uri="{BB962C8B-B14F-4D97-AF65-F5344CB8AC3E}">
        <p14:creationId xmlns:p14="http://schemas.microsoft.com/office/powerpoint/2010/main" val="305274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A0DD35-9E91-42FA-981D-5AB04502C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0" y="355699"/>
            <a:ext cx="10646790" cy="64779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cs-CZ" dirty="0"/>
              <a:t>Doplňte do textu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BD59685-ED3F-4DBA-B19D-AA6C7D6FEB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6734" y="1266796"/>
            <a:ext cx="10650881" cy="81652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AD94655-B675-4596-B196-41682AAD5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0" y="2346630"/>
            <a:ext cx="10038518" cy="384169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D5FC970-F6FB-4170-9814-9E8C086928C3}"/>
              </a:ext>
            </a:extLst>
          </p:cNvPr>
          <p:cNvSpPr txBox="1"/>
          <p:nvPr/>
        </p:nvSpPr>
        <p:spPr>
          <a:xfrm>
            <a:off x="4053526" y="2469823"/>
            <a:ext cx="3770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číslo 155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7F2CD2A-DA67-42EA-9F2E-C1849730E24B}"/>
              </a:ext>
            </a:extLst>
          </p:cNvPr>
          <p:cNvSpPr txBox="1"/>
          <p:nvPr/>
        </p:nvSpPr>
        <p:spPr>
          <a:xfrm>
            <a:off x="5901179" y="3864958"/>
            <a:ext cx="2708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adresu</a:t>
            </a:r>
          </a:p>
        </p:txBody>
      </p:sp>
    </p:spTree>
    <p:extLst>
      <p:ext uri="{BB962C8B-B14F-4D97-AF65-F5344CB8AC3E}">
        <p14:creationId xmlns:p14="http://schemas.microsoft.com/office/powerpoint/2010/main" val="340587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A0DD35-9E91-42FA-981D-5AB04502C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0" y="355699"/>
            <a:ext cx="10646790" cy="64779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dirty="0"/>
              <a:t>Doplňte do textu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BD59685-ED3F-4DBA-B19D-AA6C7D6FEB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6734" y="1266796"/>
            <a:ext cx="10650881" cy="81652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C28E773-A055-4DBF-8C99-5E8B8858C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34" y="2664542"/>
            <a:ext cx="10401743" cy="282309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D5FC970-F6FB-4170-9814-9E8C086928C3}"/>
              </a:ext>
            </a:extLst>
          </p:cNvPr>
          <p:cNvSpPr txBox="1"/>
          <p:nvPr/>
        </p:nvSpPr>
        <p:spPr>
          <a:xfrm>
            <a:off x="4257369" y="3667431"/>
            <a:ext cx="3932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Je tam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7F2CD2A-DA67-42EA-9F2E-C1849730E24B}"/>
              </a:ext>
            </a:extLst>
          </p:cNvPr>
          <p:cNvSpPr txBox="1"/>
          <p:nvPr/>
        </p:nvSpPr>
        <p:spPr>
          <a:xfrm>
            <a:off x="3441291" y="4611329"/>
            <a:ext cx="5139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Nechat vzkaz</a:t>
            </a:r>
          </a:p>
        </p:txBody>
      </p:sp>
    </p:spTree>
    <p:extLst>
      <p:ext uri="{BB962C8B-B14F-4D97-AF65-F5344CB8AC3E}">
        <p14:creationId xmlns:p14="http://schemas.microsoft.com/office/powerpoint/2010/main" val="171781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4746834-A932-484B-A9FA-99B1CC31E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69" y="3319620"/>
            <a:ext cx="11443271" cy="205427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7A0DD35-9E91-42FA-981D-5AB04502C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0" y="355699"/>
            <a:ext cx="10646790" cy="64779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cs-CZ" dirty="0"/>
              <a:t>Doplňte do textu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BD59685-ED3F-4DBA-B19D-AA6C7D6FEB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2177" y="1266796"/>
            <a:ext cx="10841389" cy="118968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7F2CD2A-DA67-42EA-9F2E-C1849730E24B}"/>
              </a:ext>
            </a:extLst>
          </p:cNvPr>
          <p:cNvSpPr txBox="1"/>
          <p:nvPr/>
        </p:nvSpPr>
        <p:spPr>
          <a:xfrm>
            <a:off x="4543719" y="4163287"/>
            <a:ext cx="4388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mám schůzku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2957EC5-909F-452B-ABA5-36957BF85DBD}"/>
              </a:ext>
            </a:extLst>
          </p:cNvPr>
          <p:cNvSpPr txBox="1"/>
          <p:nvPr/>
        </p:nvSpPr>
        <p:spPr>
          <a:xfrm>
            <a:off x="1640264" y="3874416"/>
            <a:ext cx="2300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Neruším tě?</a:t>
            </a:r>
          </a:p>
        </p:txBody>
      </p:sp>
    </p:spTree>
    <p:extLst>
      <p:ext uri="{BB962C8B-B14F-4D97-AF65-F5344CB8AC3E}">
        <p14:creationId xmlns:p14="http://schemas.microsoft.com/office/powerpoint/2010/main" val="49377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C4BF2D8-7433-4A06-94F9-9B826F421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52" y="2381510"/>
            <a:ext cx="9900633" cy="404001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7A0DD35-9E91-42FA-981D-5AB04502C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0" y="355699"/>
            <a:ext cx="10646790" cy="64779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cs-CZ" dirty="0"/>
              <a:t>Doplňte do textu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BD59685-ED3F-4DBA-B19D-AA6C7D6FEB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2177" y="1266796"/>
            <a:ext cx="10841389" cy="118968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7F2CD2A-DA67-42EA-9F2E-C1849730E24B}"/>
              </a:ext>
            </a:extLst>
          </p:cNvPr>
          <p:cNvSpPr txBox="1"/>
          <p:nvPr/>
        </p:nvSpPr>
        <p:spPr>
          <a:xfrm>
            <a:off x="2055044" y="4826524"/>
            <a:ext cx="687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pojedete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2957EC5-909F-452B-ABA5-36957BF85DBD}"/>
              </a:ext>
            </a:extLst>
          </p:cNvPr>
          <p:cNvSpPr txBox="1"/>
          <p:nvPr/>
        </p:nvSpPr>
        <p:spPr>
          <a:xfrm flipH="1">
            <a:off x="4298622" y="2710291"/>
            <a:ext cx="4901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objednat</a:t>
            </a:r>
          </a:p>
        </p:txBody>
      </p:sp>
    </p:spTree>
    <p:extLst>
      <p:ext uri="{BB962C8B-B14F-4D97-AF65-F5344CB8AC3E}">
        <p14:creationId xmlns:p14="http://schemas.microsoft.com/office/powerpoint/2010/main" val="237758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43</Words>
  <Application>Microsoft Office PowerPoint</Application>
  <PresentationFormat>Širokoúhlá obrazovka</PresentationFormat>
  <Paragraphs>20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Lekce 15 komunikace</vt:lpstr>
      <vt:lpstr>Prezentace aplikace PowerPoint</vt:lpstr>
      <vt:lpstr>Doplňte do textu</vt:lpstr>
      <vt:lpstr>Doplňte do textu</vt:lpstr>
      <vt:lpstr>Doplňte do textu</vt:lpstr>
      <vt:lpstr>Doplňte do textu</vt:lpstr>
      <vt:lpstr>Doplňte do textu</vt:lpstr>
      <vt:lpstr>Doplňte do textu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Lekce 15 komunikace</dc:title>
  <dc:creator>Radomila Kotková</dc:creator>
  <cp:lastModifiedBy>Radomila Kotková</cp:lastModifiedBy>
  <cp:revision>3</cp:revision>
  <dcterms:created xsi:type="dcterms:W3CDTF">2026-03-30T18:27:08Z</dcterms:created>
  <dcterms:modified xsi:type="dcterms:W3CDTF">2026-03-30T18:52:54Z</dcterms:modified>
</cp:coreProperties>
</file>