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1783-0EF8-4399-9BD4-E8B209D6C767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3E6B-C1D3-42DB-99FA-B437C3ADA4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285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1783-0EF8-4399-9BD4-E8B209D6C767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3E6B-C1D3-42DB-99FA-B437C3ADA4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6840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1783-0EF8-4399-9BD4-E8B209D6C767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3E6B-C1D3-42DB-99FA-B437C3ADA481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7376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1783-0EF8-4399-9BD4-E8B209D6C767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3E6B-C1D3-42DB-99FA-B437C3ADA4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8525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1783-0EF8-4399-9BD4-E8B209D6C767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3E6B-C1D3-42DB-99FA-B437C3ADA481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754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1783-0EF8-4399-9BD4-E8B209D6C767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3E6B-C1D3-42DB-99FA-B437C3ADA4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2172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1783-0EF8-4399-9BD4-E8B209D6C767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3E6B-C1D3-42DB-99FA-B437C3ADA4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3889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1783-0EF8-4399-9BD4-E8B209D6C767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3E6B-C1D3-42DB-99FA-B437C3ADA4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469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1783-0EF8-4399-9BD4-E8B209D6C767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3E6B-C1D3-42DB-99FA-B437C3ADA4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034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1783-0EF8-4399-9BD4-E8B209D6C767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3E6B-C1D3-42DB-99FA-B437C3ADA4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632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1783-0EF8-4399-9BD4-E8B209D6C767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3E6B-C1D3-42DB-99FA-B437C3ADA4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9239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1783-0EF8-4399-9BD4-E8B209D6C767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3E6B-C1D3-42DB-99FA-B437C3ADA4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0946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1783-0EF8-4399-9BD4-E8B209D6C767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3E6B-C1D3-42DB-99FA-B437C3ADA4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0082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1783-0EF8-4399-9BD4-E8B209D6C767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3E6B-C1D3-42DB-99FA-B437C3ADA4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909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1783-0EF8-4399-9BD4-E8B209D6C767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3E6B-C1D3-42DB-99FA-B437C3ADA4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5448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1783-0EF8-4399-9BD4-E8B209D6C767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3E6B-C1D3-42DB-99FA-B437C3ADA4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5469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61783-0EF8-4399-9BD4-E8B209D6C767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BC43E6B-C1D3-42DB-99FA-B437C3ADA4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643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Gramatický seminář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6. hodina, 24.3.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1849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Opakování od lekce 26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587500"/>
            <a:ext cx="8596668" cy="4978399"/>
          </a:xfrm>
        </p:spPr>
        <p:txBody>
          <a:bodyPr/>
          <a:lstStyle/>
          <a:p>
            <a:r>
              <a:rPr lang="cs-CZ" dirty="0" smtClean="0"/>
              <a:t>Příští týden si napíšeme v </a:t>
            </a:r>
            <a:r>
              <a:rPr lang="cs-CZ" dirty="0" err="1" smtClean="0"/>
              <a:t>Moodlu</a:t>
            </a:r>
            <a:r>
              <a:rPr lang="cs-CZ" dirty="0" smtClean="0"/>
              <a:t> krátký orientační </a:t>
            </a:r>
            <a:r>
              <a:rPr lang="cs-CZ" dirty="0" err="1" smtClean="0"/>
              <a:t>testík</a:t>
            </a:r>
            <a:r>
              <a:rPr lang="cs-CZ" dirty="0" smtClean="0"/>
              <a:t> (musím ještě zjistit, jak to funguje, a pošlu návod). Zopakujte si:</a:t>
            </a:r>
          </a:p>
          <a:p>
            <a:r>
              <a:rPr lang="cs-CZ" dirty="0" smtClean="0"/>
              <a:t>Minulé gerundium</a:t>
            </a:r>
          </a:p>
          <a:p>
            <a:r>
              <a:rPr lang="cs-CZ" dirty="0" smtClean="0"/>
              <a:t>Krácení vět příčestím minulým</a:t>
            </a:r>
          </a:p>
          <a:p>
            <a:r>
              <a:rPr lang="cs-CZ" dirty="0" smtClean="0"/>
              <a:t>Trpný rod s pomocnými slovesy </a:t>
            </a:r>
            <a:r>
              <a:rPr lang="cs-CZ" dirty="0" err="1" smtClean="0"/>
              <a:t>essere</a:t>
            </a:r>
            <a:r>
              <a:rPr lang="cs-CZ" dirty="0" smtClean="0"/>
              <a:t>/</a:t>
            </a:r>
            <a:r>
              <a:rPr lang="cs-CZ" dirty="0" err="1" smtClean="0"/>
              <a:t>venire</a:t>
            </a:r>
            <a:r>
              <a:rPr lang="cs-CZ" dirty="0" smtClean="0"/>
              <a:t>/</a:t>
            </a:r>
            <a:r>
              <a:rPr lang="cs-CZ" dirty="0" err="1" smtClean="0"/>
              <a:t>andare</a:t>
            </a:r>
            <a:endParaRPr lang="cs-CZ" dirty="0" smtClean="0"/>
          </a:p>
          <a:p>
            <a:r>
              <a:rPr lang="cs-CZ" dirty="0" err="1" smtClean="0"/>
              <a:t>Futuro</a:t>
            </a:r>
            <a:r>
              <a:rPr lang="cs-CZ" dirty="0" smtClean="0"/>
              <a:t> </a:t>
            </a:r>
            <a:r>
              <a:rPr lang="cs-CZ" dirty="0" err="1" smtClean="0"/>
              <a:t>anteriore</a:t>
            </a:r>
            <a:endParaRPr lang="cs-CZ" dirty="0" smtClean="0"/>
          </a:p>
          <a:p>
            <a:r>
              <a:rPr lang="cs-CZ" dirty="0" smtClean="0"/>
              <a:t>Minulý infinitiv (krácení vět)</a:t>
            </a:r>
          </a:p>
          <a:p>
            <a:r>
              <a:rPr lang="cs-CZ" dirty="0" smtClean="0"/>
              <a:t>Minulý kondicionál</a:t>
            </a:r>
          </a:p>
          <a:p>
            <a:r>
              <a:rPr lang="cs-CZ" dirty="0" smtClean="0"/>
              <a:t>Neosobní SI</a:t>
            </a:r>
          </a:p>
          <a:p>
            <a:endParaRPr lang="cs-CZ" dirty="0"/>
          </a:p>
          <a:p>
            <a:r>
              <a:rPr lang="cs-CZ" dirty="0" smtClean="0"/>
              <a:t>Na začátek hodiny si tedy prosím udělejte tato cvičení z opakovací lekce III a zkontrolujte v klíči:</a:t>
            </a:r>
          </a:p>
          <a:p>
            <a:r>
              <a:rPr lang="cs-CZ" dirty="0" smtClean="0"/>
              <a:t>482/1, 482/2, 484/6, 486/10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4747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Lekce 30 – časová souslednost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676401"/>
            <a:ext cx="8596668" cy="4364962"/>
          </a:xfrm>
        </p:spPr>
        <p:txBody>
          <a:bodyPr/>
          <a:lstStyle/>
          <a:p>
            <a:r>
              <a:rPr lang="cs-CZ" dirty="0" smtClean="0"/>
              <a:t>S. 466 – Souslednost pouze tehdy, </a:t>
            </a:r>
            <a:r>
              <a:rPr lang="cs-CZ" b="1" dirty="0" smtClean="0"/>
              <a:t>je-li hlavní věta v minulém čase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Ha </a:t>
            </a:r>
            <a:r>
              <a:rPr lang="cs-CZ" dirty="0" err="1" smtClean="0"/>
              <a:t>scritto</a:t>
            </a:r>
            <a:r>
              <a:rPr lang="cs-CZ" dirty="0" smtClean="0"/>
              <a:t>, </a:t>
            </a:r>
            <a:r>
              <a:rPr lang="cs-CZ" dirty="0" err="1" smtClean="0"/>
              <a:t>scrisse</a:t>
            </a:r>
            <a:r>
              <a:rPr lang="cs-CZ" dirty="0" smtClean="0"/>
              <a:t>, </a:t>
            </a:r>
            <a:r>
              <a:rPr lang="cs-CZ" dirty="0" err="1" smtClean="0"/>
              <a:t>scriveva</a:t>
            </a:r>
            <a:r>
              <a:rPr lang="cs-CZ" dirty="0" smtClean="0"/>
              <a:t>, </a:t>
            </a:r>
            <a:r>
              <a:rPr lang="cs-CZ" dirty="0" err="1" smtClean="0"/>
              <a:t>aveva</a:t>
            </a:r>
            <a:r>
              <a:rPr lang="cs-CZ" dirty="0" smtClean="0"/>
              <a:t> </a:t>
            </a:r>
            <a:r>
              <a:rPr lang="cs-CZ" dirty="0" err="1" smtClean="0"/>
              <a:t>scritto</a:t>
            </a:r>
            <a:r>
              <a:rPr lang="cs-CZ" dirty="0" smtClean="0"/>
              <a:t> CHE:</a:t>
            </a:r>
          </a:p>
          <a:p>
            <a:r>
              <a:rPr lang="cs-CZ" dirty="0" err="1"/>
              <a:t>a</a:t>
            </a:r>
            <a:r>
              <a:rPr lang="cs-CZ" dirty="0" err="1" smtClean="0"/>
              <a:t>vrebbe</a:t>
            </a:r>
            <a:r>
              <a:rPr lang="cs-CZ" dirty="0" smtClean="0"/>
              <a:t> </a:t>
            </a:r>
            <a:r>
              <a:rPr lang="cs-CZ" dirty="0" err="1" smtClean="0"/>
              <a:t>lavorato</a:t>
            </a:r>
            <a:r>
              <a:rPr lang="cs-CZ" dirty="0" smtClean="0"/>
              <a:t> a Milano (bude pracovat v Miláně)</a:t>
            </a:r>
          </a:p>
          <a:p>
            <a:r>
              <a:rPr lang="cs-CZ" dirty="0" err="1"/>
              <a:t>l</a:t>
            </a:r>
            <a:r>
              <a:rPr lang="cs-CZ" dirty="0" err="1" smtClean="0"/>
              <a:t>avorava</a:t>
            </a:r>
            <a:r>
              <a:rPr lang="cs-CZ" dirty="0" smtClean="0"/>
              <a:t> a Milano (pracuje v Miláně)</a:t>
            </a:r>
          </a:p>
          <a:p>
            <a:r>
              <a:rPr lang="cs-CZ" dirty="0" err="1"/>
              <a:t>a</a:t>
            </a:r>
            <a:r>
              <a:rPr lang="cs-CZ" dirty="0" err="1" smtClean="0"/>
              <a:t>veva</a:t>
            </a:r>
            <a:r>
              <a:rPr lang="cs-CZ" dirty="0" smtClean="0"/>
              <a:t> </a:t>
            </a:r>
            <a:r>
              <a:rPr lang="cs-CZ" dirty="0" err="1" smtClean="0"/>
              <a:t>lavorato</a:t>
            </a:r>
            <a:r>
              <a:rPr lang="cs-CZ" dirty="0" smtClean="0"/>
              <a:t> a Milano (pracovala v Miláně)</a:t>
            </a:r>
          </a:p>
          <a:p>
            <a:endParaRPr lang="cs-CZ" dirty="0"/>
          </a:p>
          <a:p>
            <a:r>
              <a:rPr lang="cs-CZ" dirty="0" smtClean="0"/>
              <a:t>Pozor: platí-li čas ve vedlejší větě absolutně, souslednost není</a:t>
            </a:r>
            <a:r>
              <a:rPr lang="it-IT" dirty="0" smtClean="0"/>
              <a:t> </a:t>
            </a:r>
            <a:r>
              <a:rPr lang="cs-CZ" dirty="0" smtClean="0"/>
              <a:t>(resp. nemusí být):</a:t>
            </a:r>
          </a:p>
          <a:p>
            <a:pPr marL="0" indent="0">
              <a:buNone/>
            </a:pPr>
            <a:r>
              <a:rPr lang="cs-CZ" dirty="0" smtClean="0"/>
              <a:t>Mi ha detto che </a:t>
            </a:r>
            <a:r>
              <a:rPr lang="it-IT" dirty="0" smtClean="0"/>
              <a:t>è tornata dalle ferie, che non può venire, che verrà domani.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Srov. </a:t>
            </a:r>
            <a:r>
              <a:rPr lang="cs-CZ" dirty="0" err="1" smtClean="0"/>
              <a:t>cv</a:t>
            </a:r>
            <a:r>
              <a:rPr lang="cs-CZ" dirty="0" smtClean="0"/>
              <a:t>. 469/4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Cvičení ke gramatice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Ke gramatice si prosím udělejte následující cvičení a zkontrolujte v klíči:</a:t>
            </a:r>
          </a:p>
          <a:p>
            <a:r>
              <a:rPr lang="cs-CZ" dirty="0" smtClean="0"/>
              <a:t>468/1b</a:t>
            </a:r>
          </a:p>
          <a:p>
            <a:r>
              <a:rPr lang="cs-CZ" dirty="0" smtClean="0"/>
              <a:t>468/2a</a:t>
            </a:r>
          </a:p>
          <a:p>
            <a:r>
              <a:rPr lang="cs-CZ" dirty="0" smtClean="0"/>
              <a:t>468/3a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4509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Lettura</a:t>
            </a:r>
            <a:r>
              <a:rPr lang="cs-CZ" dirty="0" smtClean="0"/>
              <a:t>: </a:t>
            </a:r>
            <a:r>
              <a:rPr lang="cs-CZ" dirty="0" err="1" smtClean="0"/>
              <a:t>Un</a:t>
            </a:r>
            <a:r>
              <a:rPr lang="cs-CZ" dirty="0" smtClean="0"/>
              <a:t> piano </a:t>
            </a:r>
            <a:r>
              <a:rPr lang="cs-CZ" dirty="0" err="1" smtClean="0"/>
              <a:t>diabolico</a:t>
            </a:r>
            <a:r>
              <a:rPr lang="cs-CZ" dirty="0" smtClean="0"/>
              <a:t>, </a:t>
            </a:r>
            <a:r>
              <a:rPr lang="cs-CZ" sz="2800" dirty="0" smtClean="0"/>
              <a:t>s. 470-71 +477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524001"/>
            <a:ext cx="8596668" cy="4517362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Leggete</a:t>
            </a:r>
            <a:r>
              <a:rPr lang="cs-CZ" dirty="0" smtClean="0"/>
              <a:t> </a:t>
            </a:r>
            <a:r>
              <a:rPr lang="cs-CZ" dirty="0" err="1" smtClean="0"/>
              <a:t>il</a:t>
            </a:r>
            <a:r>
              <a:rPr lang="cs-CZ" dirty="0" smtClean="0"/>
              <a:t> </a:t>
            </a:r>
            <a:r>
              <a:rPr lang="cs-CZ" dirty="0" err="1" smtClean="0"/>
              <a:t>testo</a:t>
            </a:r>
            <a:r>
              <a:rPr lang="cs-CZ" dirty="0" smtClean="0"/>
              <a:t> e </a:t>
            </a:r>
            <a:r>
              <a:rPr lang="cs-CZ" dirty="0" err="1" smtClean="0"/>
              <a:t>scrivetemi</a:t>
            </a:r>
            <a:r>
              <a:rPr lang="cs-CZ" dirty="0" smtClean="0"/>
              <a:t>, per </a:t>
            </a:r>
            <a:r>
              <a:rPr lang="cs-CZ" dirty="0" err="1" smtClean="0"/>
              <a:t>favore</a:t>
            </a:r>
            <a:r>
              <a:rPr lang="cs-CZ" dirty="0" smtClean="0"/>
              <a:t>, la </a:t>
            </a:r>
            <a:r>
              <a:rPr lang="cs-CZ" dirty="0" err="1" smtClean="0"/>
              <a:t>vostra</a:t>
            </a:r>
            <a:r>
              <a:rPr lang="cs-CZ" dirty="0" smtClean="0"/>
              <a:t> </a:t>
            </a:r>
            <a:r>
              <a:rPr lang="cs-CZ" dirty="0" err="1" smtClean="0"/>
              <a:t>opinione</a:t>
            </a:r>
            <a:r>
              <a:rPr lang="cs-CZ" dirty="0" smtClean="0"/>
              <a:t>: </a:t>
            </a:r>
            <a:r>
              <a:rPr lang="cs-CZ" dirty="0" err="1" smtClean="0"/>
              <a:t>come</a:t>
            </a:r>
            <a:r>
              <a:rPr lang="cs-CZ" dirty="0" smtClean="0"/>
              <a:t> </a:t>
            </a:r>
            <a:r>
              <a:rPr lang="cs-CZ" dirty="0" err="1" smtClean="0"/>
              <a:t>finisce</a:t>
            </a:r>
            <a:r>
              <a:rPr lang="cs-CZ" dirty="0" smtClean="0"/>
              <a:t>, </a:t>
            </a:r>
            <a:r>
              <a:rPr lang="cs-CZ" dirty="0" err="1" smtClean="0"/>
              <a:t>secondo</a:t>
            </a:r>
            <a:r>
              <a:rPr lang="cs-CZ" dirty="0" smtClean="0"/>
              <a:t> </a:t>
            </a:r>
            <a:r>
              <a:rPr lang="cs-CZ" dirty="0" err="1" smtClean="0"/>
              <a:t>voi</a:t>
            </a:r>
            <a:r>
              <a:rPr lang="cs-CZ" dirty="0" smtClean="0"/>
              <a:t>, la </a:t>
            </a:r>
            <a:r>
              <a:rPr lang="cs-CZ" dirty="0" err="1" smtClean="0"/>
              <a:t>storia</a:t>
            </a:r>
            <a:r>
              <a:rPr lang="cs-CZ" dirty="0" smtClean="0"/>
              <a:t>?</a:t>
            </a:r>
          </a:p>
          <a:p>
            <a:endParaRPr lang="cs-CZ" dirty="0"/>
          </a:p>
          <a:p>
            <a:r>
              <a:rPr lang="cs-CZ" dirty="0" err="1" smtClean="0"/>
              <a:t>Bastano</a:t>
            </a:r>
            <a:r>
              <a:rPr lang="cs-CZ" dirty="0" smtClean="0"/>
              <a:t> 3-4 </a:t>
            </a:r>
            <a:r>
              <a:rPr lang="cs-CZ" dirty="0" err="1" smtClean="0"/>
              <a:t>righe</a:t>
            </a:r>
            <a:r>
              <a:rPr lang="cs-CZ" dirty="0" smtClean="0"/>
              <a:t> – e </a:t>
            </a:r>
            <a:r>
              <a:rPr lang="cs-CZ" dirty="0" err="1" smtClean="0"/>
              <a:t>mandatele</a:t>
            </a:r>
            <a:r>
              <a:rPr lang="cs-CZ" dirty="0" smtClean="0"/>
              <a:t> via </a:t>
            </a:r>
            <a:r>
              <a:rPr lang="cs-CZ" dirty="0" err="1" smtClean="0"/>
              <a:t>Moodle</a:t>
            </a:r>
            <a:r>
              <a:rPr lang="cs-CZ" dirty="0" smtClean="0"/>
              <a:t>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Návod na posílání souborů v </a:t>
            </a:r>
            <a:r>
              <a:rPr lang="cs-CZ" dirty="0" err="1" smtClean="0"/>
              <a:t>Moodlu</a:t>
            </a:r>
            <a:r>
              <a:rPr lang="cs-CZ" dirty="0" smtClean="0"/>
              <a:t> – v položce </a:t>
            </a:r>
            <a:r>
              <a:rPr lang="cs-CZ" u="sng" dirty="0" smtClean="0"/>
              <a:t>úkol</a:t>
            </a:r>
            <a:r>
              <a:rPr lang="cs-CZ" dirty="0" smtClean="0"/>
              <a:t>:</a:t>
            </a:r>
          </a:p>
          <a:p>
            <a:r>
              <a:rPr lang="cs-CZ" dirty="0" smtClean="0"/>
              <a:t>- otevřít </a:t>
            </a:r>
            <a:r>
              <a:rPr lang="cs-CZ" dirty="0"/>
              <a:t>úkol v </a:t>
            </a:r>
            <a:r>
              <a:rPr lang="cs-CZ" dirty="0" err="1"/>
              <a:t>Moodlu</a:t>
            </a:r>
            <a:endParaRPr lang="cs-CZ" dirty="0"/>
          </a:p>
          <a:p>
            <a:pPr fontAlgn="base"/>
            <a:r>
              <a:rPr lang="cs-CZ" dirty="0"/>
              <a:t>- dole zvolit (v rámečku) Přidat řešení úkolu</a:t>
            </a:r>
          </a:p>
          <a:p>
            <a:pPr fontAlgn="base"/>
            <a:r>
              <a:rPr lang="cs-CZ" dirty="0"/>
              <a:t>- nahrát soubor přetažením do vyznačeného čtverce</a:t>
            </a:r>
          </a:p>
          <a:p>
            <a:pPr fontAlgn="base"/>
            <a:r>
              <a:rPr lang="cs-CZ" dirty="0"/>
              <a:t>- odkliknout Uložit změny</a:t>
            </a:r>
          </a:p>
          <a:p>
            <a:pPr fontAlgn="base"/>
            <a:r>
              <a:rPr lang="cs-CZ" dirty="0"/>
              <a:t>- odkliknout Odeslat k hodnocení</a:t>
            </a:r>
          </a:p>
          <a:p>
            <a:pPr fontAlgn="base"/>
            <a:r>
              <a:rPr lang="cs-CZ" dirty="0"/>
              <a:t>Pozn.: nutné být do </a:t>
            </a:r>
            <a:r>
              <a:rPr lang="cs-CZ" dirty="0" err="1"/>
              <a:t>Moodlu</a:t>
            </a:r>
            <a:r>
              <a:rPr lang="cs-CZ" dirty="0"/>
              <a:t> přihlášen ( jako host se funkce nezobrazují).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Ještě cvičení na souslednost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 na závěr si udělejte ještě další cvičení na souslednost (tematicky se vztahující k přečtenému textu):</a:t>
            </a:r>
          </a:p>
          <a:p>
            <a:r>
              <a:rPr lang="cs-CZ" dirty="0" smtClean="0"/>
              <a:t>474/1 </a:t>
            </a:r>
            <a:r>
              <a:rPr lang="cs-CZ" dirty="0" err="1" smtClean="0"/>
              <a:t>a,b,c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Příště budeme v souslednosti pokračovat. Nezapomeňte opakovat na </a:t>
            </a:r>
            <a:r>
              <a:rPr lang="cs-CZ" dirty="0" err="1" smtClean="0"/>
              <a:t>testík</a:t>
            </a:r>
            <a:r>
              <a:rPr lang="cs-CZ" dirty="0" smtClean="0"/>
              <a:t> a těším se na další hodinu.</a:t>
            </a:r>
            <a:endParaRPr lang="cs-CZ" dirty="0"/>
          </a:p>
        </p:txBody>
      </p:sp>
      <p:sp>
        <p:nvSpPr>
          <p:cNvPr id="4" name="Veselý obličej 3"/>
          <p:cNvSpPr/>
          <p:nvPr/>
        </p:nvSpPr>
        <p:spPr>
          <a:xfrm>
            <a:off x="3810000" y="4343400"/>
            <a:ext cx="596900" cy="533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533642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</TotalTime>
  <Words>340</Words>
  <Application>Microsoft Office PowerPoint</Application>
  <PresentationFormat>Širokoúhlá obrazovka</PresentationFormat>
  <Paragraphs>48</Paragraphs>
  <Slides>6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Wingdings 3</vt:lpstr>
      <vt:lpstr>Fazeta</vt:lpstr>
      <vt:lpstr>Gramatický seminář</vt:lpstr>
      <vt:lpstr>Opakování od lekce 26</vt:lpstr>
      <vt:lpstr>Lekce 30 – časová souslednost</vt:lpstr>
      <vt:lpstr>Cvičení ke gramatice</vt:lpstr>
      <vt:lpstr>Lettura: Un piano diabolico, s. 470-71 +477</vt:lpstr>
      <vt:lpstr>Ještě cvičení na souslednost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Gramatický seminář</dc:title>
  <dc:creator>FFUK</dc:creator>
  <cp:lastModifiedBy>FFUK</cp:lastModifiedBy>
  <cp:revision>4</cp:revision>
  <dcterms:created xsi:type="dcterms:W3CDTF">2020-03-24T16:49:43Z</dcterms:created>
  <dcterms:modified xsi:type="dcterms:W3CDTF">2020-03-24T17:32:17Z</dcterms:modified>
</cp:coreProperties>
</file>