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handoutMasterIdLst>
    <p:handoutMasterId r:id="rId14"/>
  </p:handoutMasterIdLst>
  <p:sldIdLst>
    <p:sldId id="279" r:id="rId5"/>
    <p:sldId id="287" r:id="rId6"/>
    <p:sldId id="290" r:id="rId7"/>
    <p:sldId id="291" r:id="rId8"/>
    <p:sldId id="292" r:id="rId9"/>
    <p:sldId id="293" r:id="rId10"/>
    <p:sldId id="294" r:id="rId11"/>
    <p:sldId id="295" r:id="rId12"/>
  </p:sldIdLst>
  <p:sldSz cx="12188825" cy="6858000"/>
  <p:notesSz cx="6858000" cy="9144000"/>
  <p:defaultTextStyle>
    <a:defPPr rtl="0">
      <a:defRPr lang="cs-CZ"/>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6"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03447BB-5D67-496B-8E87-E561075AD55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6092" autoAdjust="0"/>
  </p:normalViewPr>
  <p:slideViewPr>
    <p:cSldViewPr>
      <p:cViewPr varScale="1">
        <p:scale>
          <a:sx n="77" d="100"/>
          <a:sy n="77" d="100"/>
        </p:scale>
        <p:origin x="960" y="72"/>
      </p:cViewPr>
      <p:guideLst>
        <p:guide orient="horz" pos="2160"/>
        <p:guide pos="3839"/>
      </p:guideLst>
    </p:cSldViewPr>
  </p:slideViewPr>
  <p:notesTextViewPr>
    <p:cViewPr>
      <p:scale>
        <a:sx n="1" d="1"/>
        <a:sy n="1" d="1"/>
      </p:scale>
      <p:origin x="0" y="0"/>
    </p:cViewPr>
  </p:notesTextViewPr>
  <p:notesViewPr>
    <p:cSldViewPr showGuides="1">
      <p:cViewPr varScale="1">
        <p:scale>
          <a:sx n="89" d="100"/>
          <a:sy n="89" d="100"/>
        </p:scale>
        <p:origin x="3750" y="4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cs-CZ" dirty="0"/>
          </a:p>
        </p:txBody>
      </p:sp>
      <p:sp>
        <p:nvSpPr>
          <p:cNvPr id="3" name="Zástupný symbol pro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l" rtl="0">
              <a:defRPr sz="1200"/>
            </a:lvl1pPr>
          </a:lstStyle>
          <a:p>
            <a:pPr algn="r" rtl="0"/>
            <a:fld id="{68BC6555-3F1C-4C28-A093-3CFCBCB99A9E}" type="datetime1">
              <a:rPr lang="cs-CZ" smtClean="0"/>
              <a:t>11.11.2020</a:t>
            </a:fld>
            <a:endParaRPr lang="cs-CZ" dirty="0"/>
          </a:p>
        </p:txBody>
      </p:sp>
      <p:sp>
        <p:nvSpPr>
          <p:cNvPr id="4" name="Zástupný symbol pro zápatí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cs-CZ" dirty="0"/>
          </a:p>
        </p:txBody>
      </p:sp>
      <p:sp>
        <p:nvSpPr>
          <p:cNvPr id="5" name="Zástupný symbol pro číslo snímk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l" rtl="0">
              <a:defRPr sz="1200"/>
            </a:lvl1pPr>
          </a:lstStyle>
          <a:p>
            <a:pPr algn="r" rtl="0"/>
            <a:fld id="{DA52D9BF-D574-4807-B36C-9E2A025BE826}" type="slidenum">
              <a:rPr lang="cs-CZ" smtClean="0"/>
              <a:pPr algn="r" rtl="0"/>
              <a:t>‹#›</a:t>
            </a:fld>
            <a:endParaRPr lang="cs-CZ" dirty="0"/>
          </a:p>
        </p:txBody>
      </p:sp>
    </p:spTree>
    <p:extLst>
      <p:ext uri="{BB962C8B-B14F-4D97-AF65-F5344CB8AC3E}">
        <p14:creationId xmlns:p14="http://schemas.microsoft.com/office/powerpoint/2010/main" val="2306792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cs-CZ" noProof="0"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rtl="0">
              <a:defRPr sz="1200"/>
            </a:lvl1pPr>
          </a:lstStyle>
          <a:p>
            <a:fld id="{3A277406-7921-4BC9-B6A8-CF68929482F2}" type="datetime1">
              <a:rPr lang="cs-CZ" noProof="0" smtClean="0"/>
              <a:pPr/>
              <a:t>11.11.2020</a:t>
            </a:fld>
            <a:endParaRPr lang="cs-CZ" noProof="0" dirty="0"/>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rtl="0"/>
            <a:endParaRPr lang="cs-CZ" noProof="0"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noProof="0" dirty="0" smtClean="0"/>
              <a:t>Kliknutím lze upravit styly předlohy textu.</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cs-CZ" noProof="0"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l" rtl="0">
              <a:defRPr sz="1200"/>
            </a:lvl1pPr>
          </a:lstStyle>
          <a:p>
            <a:pPr algn="r"/>
            <a:fld id="{9E11EC53-F507-411E-9ADC-FBCFECE09D3D}" type="slidenum">
              <a:rPr lang="cs-CZ" noProof="0" smtClean="0"/>
              <a:pPr algn="r"/>
              <a:t>‹#›</a:t>
            </a:fld>
            <a:endParaRPr lang="cs-CZ" noProof="0" dirty="0"/>
          </a:p>
        </p:txBody>
      </p:sp>
    </p:spTree>
    <p:extLst>
      <p:ext uri="{BB962C8B-B14F-4D97-AF65-F5344CB8AC3E}">
        <p14:creationId xmlns:p14="http://schemas.microsoft.com/office/powerpoint/2010/main" val="758182631"/>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lgn="r"/>
            <a:fld id="{9E11EC53-F507-411E-9ADC-FBCFECE09D3D}" type="slidenum">
              <a:rPr lang="cs-CZ" smtClean="0"/>
              <a:pPr algn="r"/>
              <a:t>1</a:t>
            </a:fld>
            <a:endParaRPr lang="cs-CZ" dirty="0"/>
          </a:p>
        </p:txBody>
      </p:sp>
    </p:spTree>
    <p:extLst>
      <p:ext uri="{BB962C8B-B14F-4D97-AF65-F5344CB8AC3E}">
        <p14:creationId xmlns:p14="http://schemas.microsoft.com/office/powerpoint/2010/main" val="3868999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lgn="r"/>
            <a:fld id="{9E11EC53-F507-411E-9ADC-FBCFECE09D3D}" type="slidenum">
              <a:rPr lang="cs-CZ" smtClean="0"/>
              <a:pPr algn="r"/>
              <a:t>2</a:t>
            </a:fld>
            <a:endParaRPr lang="cs-CZ" dirty="0"/>
          </a:p>
        </p:txBody>
      </p:sp>
    </p:spTree>
    <p:extLst>
      <p:ext uri="{BB962C8B-B14F-4D97-AF65-F5344CB8AC3E}">
        <p14:creationId xmlns:p14="http://schemas.microsoft.com/office/powerpoint/2010/main" val="3326745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8" name="Rovnoramenný trojúhelník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cs-CZ" noProof="0" dirty="0"/>
          </a:p>
        </p:txBody>
      </p:sp>
      <p:sp>
        <p:nvSpPr>
          <p:cNvPr id="62" name="Obdélník 61"/>
          <p:cNvSpPr/>
          <p:nvPr/>
        </p:nvSpPr>
        <p:spPr bwMode="hidden">
          <a:xfrm>
            <a:off x="0" y="1905001"/>
            <a:ext cx="12188825" cy="2148252"/>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lnSpc>
                <a:spcPct val="90000"/>
              </a:lnSpc>
            </a:pPr>
            <a:endParaRPr lang="cs-CZ" sz="3200" noProof="0" dirty="0">
              <a:solidFill>
                <a:schemeClr val="tx2"/>
              </a:solidFill>
            </a:endParaRPr>
          </a:p>
        </p:txBody>
      </p:sp>
      <p:sp>
        <p:nvSpPr>
          <p:cNvPr id="2" name="Nadpis 1"/>
          <p:cNvSpPr>
            <a:spLocks noGrp="1"/>
          </p:cNvSpPr>
          <p:nvPr>
            <p:ph type="ctrTitle"/>
          </p:nvPr>
        </p:nvSpPr>
        <p:spPr>
          <a:xfrm>
            <a:off x="1218883" y="1905002"/>
            <a:ext cx="9751060" cy="2147926"/>
          </a:xfrm>
        </p:spPr>
        <p:txBody>
          <a:bodyPr rtlCol="0" anchor="ctr">
            <a:normAutofit/>
          </a:bodyPr>
          <a:lstStyle>
            <a:lvl1pPr algn="ctr" rtl="0">
              <a:defRPr sz="4400" cap="all" normalizeH="0" baseline="0"/>
            </a:lvl1pPr>
          </a:lstStyle>
          <a:p>
            <a:pPr rtl="0"/>
            <a:r>
              <a:rPr lang="cs-CZ" smtClean="0"/>
              <a:t>Kliknutím lze upravit styl.</a:t>
            </a:r>
            <a:endParaRPr lang="cs-CZ" noProof="0" dirty="0"/>
          </a:p>
        </p:txBody>
      </p:sp>
      <p:sp>
        <p:nvSpPr>
          <p:cNvPr id="3" name="Podnadpis 2"/>
          <p:cNvSpPr>
            <a:spLocks noGrp="1"/>
          </p:cNvSpPr>
          <p:nvPr>
            <p:ph type="subTitle" idx="1" hasCustomPrompt="1"/>
          </p:nvPr>
        </p:nvSpPr>
        <p:spPr>
          <a:xfrm>
            <a:off x="1218883" y="4140200"/>
            <a:ext cx="9751060" cy="1016000"/>
          </a:xfrm>
        </p:spPr>
        <p:txBody>
          <a:bodyPr rtlCol="0">
            <a:normAutofit/>
          </a:bodyPr>
          <a:lstStyle>
            <a:lvl1pPr marL="0" indent="0" algn="ctr" rtl="0">
              <a:spcBef>
                <a:spcPts val="0"/>
              </a:spcBef>
              <a:buNone/>
              <a:defRPr sz="2800">
                <a:solidFill>
                  <a:schemeClr val="tx1"/>
                </a:solidFill>
              </a:defRPr>
            </a:lvl1pPr>
            <a:lvl2pPr marL="609493" indent="0" algn="ctr" rtl="0">
              <a:buNone/>
              <a:defRPr>
                <a:solidFill>
                  <a:schemeClr val="tx1">
                    <a:tint val="75000"/>
                  </a:schemeClr>
                </a:solidFill>
              </a:defRPr>
            </a:lvl2pPr>
            <a:lvl3pPr marL="1218987" indent="0" algn="ctr" rtl="0">
              <a:buNone/>
              <a:defRPr>
                <a:solidFill>
                  <a:schemeClr val="tx1">
                    <a:tint val="75000"/>
                  </a:schemeClr>
                </a:solidFill>
              </a:defRPr>
            </a:lvl3pPr>
            <a:lvl4pPr marL="1828480" indent="0" algn="ctr" rtl="0">
              <a:buNone/>
              <a:defRPr>
                <a:solidFill>
                  <a:schemeClr val="tx1">
                    <a:tint val="75000"/>
                  </a:schemeClr>
                </a:solidFill>
              </a:defRPr>
            </a:lvl4pPr>
            <a:lvl5pPr marL="2437973" indent="0" algn="ctr" rtl="0">
              <a:buNone/>
              <a:defRPr>
                <a:solidFill>
                  <a:schemeClr val="tx1">
                    <a:tint val="75000"/>
                  </a:schemeClr>
                </a:solidFill>
              </a:defRPr>
            </a:lvl5pPr>
            <a:lvl6pPr marL="3047467" indent="0" algn="ctr" rtl="0">
              <a:buNone/>
              <a:defRPr>
                <a:solidFill>
                  <a:schemeClr val="tx1">
                    <a:tint val="75000"/>
                  </a:schemeClr>
                </a:solidFill>
              </a:defRPr>
            </a:lvl6pPr>
            <a:lvl7pPr marL="3656960" indent="0" algn="ctr" rtl="0">
              <a:buNone/>
              <a:defRPr>
                <a:solidFill>
                  <a:schemeClr val="tx1">
                    <a:tint val="75000"/>
                  </a:schemeClr>
                </a:solidFill>
              </a:defRPr>
            </a:lvl7pPr>
            <a:lvl8pPr marL="4266453" indent="0" algn="ctr" rtl="0">
              <a:buNone/>
              <a:defRPr>
                <a:solidFill>
                  <a:schemeClr val="tx1">
                    <a:tint val="75000"/>
                  </a:schemeClr>
                </a:solidFill>
              </a:defRPr>
            </a:lvl8pPr>
            <a:lvl9pPr marL="4875947" indent="0" algn="ctr" rtl="0">
              <a:buNone/>
              <a:defRPr>
                <a:solidFill>
                  <a:schemeClr val="tx1">
                    <a:tint val="75000"/>
                  </a:schemeClr>
                </a:solidFill>
              </a:defRPr>
            </a:lvl9pPr>
          </a:lstStyle>
          <a:p>
            <a:r>
              <a:rPr lang="cs-CZ" noProof="0" dirty="0" smtClean="0"/>
              <a:t>Kliknutím lze upravit styl předlohy.</a:t>
            </a:r>
            <a:endParaRPr lang="cs-CZ"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ivní 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7821163" y="482600"/>
            <a:ext cx="3961368" cy="1422400"/>
          </a:xfrm>
        </p:spPr>
        <p:txBody>
          <a:bodyPr rtlCol="0" anchor="b" anchorCtr="0">
            <a:normAutofit/>
          </a:bodyPr>
          <a:lstStyle>
            <a:lvl1pPr algn="l" rtl="0">
              <a:defRPr sz="3200" b="0"/>
            </a:lvl1pPr>
          </a:lstStyle>
          <a:p>
            <a:pPr rtl="0"/>
            <a:r>
              <a:rPr lang="cs-CZ" smtClean="0"/>
              <a:t>Kliknutím lze upravit styl.</a:t>
            </a:r>
            <a:endParaRPr lang="cs-CZ" noProof="0" dirty="0"/>
          </a:p>
        </p:txBody>
      </p:sp>
      <p:sp>
        <p:nvSpPr>
          <p:cNvPr id="9" name="Obdélník 8" descr="&#10;"/>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cs-CZ" noProof="0" dirty="0"/>
          </a:p>
        </p:txBody>
      </p:sp>
      <p:sp>
        <p:nvSpPr>
          <p:cNvPr id="3" name="Zástupný symbol obrázku 2" descr="Prázdný zástupný symbol pro přidání obrázku Klikněte na zástupný symbol a vyberte obrázek, který chcete přidat.&#10;"/>
          <p:cNvSpPr>
            <a:spLocks noGrp="1"/>
          </p:cNvSpPr>
          <p:nvPr>
            <p:ph type="pic" idx="1" hasCustomPrompt="1"/>
          </p:nvPr>
        </p:nvSpPr>
        <p:spPr>
          <a:xfrm>
            <a:off x="507868" y="482600"/>
            <a:ext cx="6602281" cy="5842001"/>
          </a:xfrm>
          <a:noFill/>
          <a:ln w="9525">
            <a:noFill/>
            <a:miter lim="800000"/>
          </a:ln>
          <a:effectLst/>
        </p:spPr>
        <p:txBody>
          <a:bodyPr rtlCol="0">
            <a:normAutofit/>
          </a:bodyPr>
          <a:lstStyle>
            <a:lvl1pPr marL="0" indent="0" algn="ctr" rtl="0">
              <a:buNone/>
              <a:defRPr sz="2700"/>
            </a:lvl1pPr>
            <a:lvl2pPr marL="609493" indent="0" algn="l" rtl="0">
              <a:buNone/>
              <a:defRPr sz="3700"/>
            </a:lvl2pPr>
            <a:lvl3pPr marL="1218987" indent="0" algn="l" rtl="0">
              <a:buNone/>
              <a:defRPr sz="3200"/>
            </a:lvl3pPr>
            <a:lvl4pPr marL="1828480" indent="0" algn="l" rtl="0">
              <a:buNone/>
              <a:defRPr sz="2700"/>
            </a:lvl4pPr>
            <a:lvl5pPr marL="2437973" indent="0" algn="l" rtl="0">
              <a:buNone/>
              <a:defRPr sz="2700"/>
            </a:lvl5pPr>
            <a:lvl6pPr marL="3047467" indent="0" algn="l" rtl="0">
              <a:buNone/>
              <a:defRPr sz="2700"/>
            </a:lvl6pPr>
            <a:lvl7pPr marL="3656960" indent="0" algn="l" rtl="0">
              <a:buNone/>
              <a:defRPr sz="2700"/>
            </a:lvl7pPr>
            <a:lvl8pPr marL="4266453" indent="0" algn="l" rtl="0">
              <a:buNone/>
              <a:defRPr sz="2700"/>
            </a:lvl8pPr>
            <a:lvl9pPr marL="4875947" indent="0" algn="l" rtl="0">
              <a:buNone/>
              <a:defRPr sz="2700"/>
            </a:lvl9pPr>
          </a:lstStyle>
          <a:p>
            <a:pPr rtl="0"/>
            <a:r>
              <a:rPr lang="cs-CZ" noProof="0" dirty="0" smtClean="0"/>
              <a:t>Po kliknutí na ikonu můžete přidat obrázek</a:t>
            </a:r>
            <a:endParaRPr lang="cs-CZ" noProof="0" dirty="0"/>
          </a:p>
        </p:txBody>
      </p:sp>
      <p:sp>
        <p:nvSpPr>
          <p:cNvPr id="4" name="Zástupný symbol pro text 3"/>
          <p:cNvSpPr>
            <a:spLocks noGrp="1"/>
          </p:cNvSpPr>
          <p:nvPr>
            <p:ph type="body" sz="half" idx="2" hasCustomPrompt="1"/>
          </p:nvPr>
        </p:nvSpPr>
        <p:spPr>
          <a:xfrm>
            <a:off x="7821163" y="2108200"/>
            <a:ext cx="3961368" cy="4267200"/>
          </a:xfrm>
        </p:spPr>
        <p:txBody>
          <a:bodyPr rtlCol="0">
            <a:normAutofit/>
          </a:bodyPr>
          <a:lstStyle>
            <a:lvl1pPr marL="0" indent="0" algn="l" rtl="0">
              <a:spcBef>
                <a:spcPts val="1600"/>
              </a:spcBef>
              <a:buNone/>
              <a:defRPr sz="2000">
                <a:solidFill>
                  <a:schemeClr val="tx1"/>
                </a:solidFill>
              </a:defRPr>
            </a:lvl1pPr>
            <a:lvl2pPr marL="609493" indent="0" algn="l" rtl="0">
              <a:buNone/>
              <a:defRPr sz="1600"/>
            </a:lvl2pPr>
            <a:lvl3pPr marL="1218987" indent="0" algn="l" rtl="0">
              <a:buNone/>
              <a:defRPr sz="1300"/>
            </a:lvl3pPr>
            <a:lvl4pPr marL="1828480" indent="0" algn="l" rtl="0">
              <a:buNone/>
              <a:defRPr sz="1200"/>
            </a:lvl4pPr>
            <a:lvl5pPr marL="2437973" indent="0" algn="l" rtl="0">
              <a:buNone/>
              <a:defRPr sz="1200"/>
            </a:lvl5pPr>
            <a:lvl6pPr marL="3047467" indent="0" algn="l" rtl="0">
              <a:buNone/>
              <a:defRPr sz="1200"/>
            </a:lvl6pPr>
            <a:lvl7pPr marL="3656960" indent="0" algn="l" rtl="0">
              <a:buNone/>
              <a:defRPr sz="1200"/>
            </a:lvl7pPr>
            <a:lvl8pPr marL="4266453" indent="0" algn="l" rtl="0">
              <a:buNone/>
              <a:defRPr sz="1200"/>
            </a:lvl8pPr>
            <a:lvl9pPr marL="4875947" indent="0" algn="l" rtl="0">
              <a:buNone/>
              <a:defRPr sz="1200"/>
            </a:lvl9pPr>
          </a:lstStyle>
          <a:p>
            <a:pPr lvl="0" rtl="0"/>
            <a:r>
              <a:rPr lang="cs-CZ" noProof="0" dirty="0" smtClean="0"/>
              <a:t>Upravit styly předlohy textu.</a:t>
            </a:r>
            <a:endParaRPr lang="cs-CZ" noProof="0" dirty="0"/>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lvl1pPr>
          </a:lstStyle>
          <a:p>
            <a:pPr rtl="0"/>
            <a:r>
              <a:rPr lang="cs-CZ" smtClean="0"/>
              <a:t>Kliknutím lze upravit styl.</a:t>
            </a:r>
            <a:endParaRPr lang="cs-CZ" noProof="0" dirty="0"/>
          </a:p>
        </p:txBody>
      </p:sp>
      <p:sp>
        <p:nvSpPr>
          <p:cNvPr id="3" name="Zástupný symbol pro svislý text 2"/>
          <p:cNvSpPr>
            <a:spLocks noGrp="1"/>
          </p:cNvSpPr>
          <p:nvPr>
            <p:ph type="body" orient="vert" idx="1" hasCustomPrompt="1"/>
          </p:nvPr>
        </p:nvSpPr>
        <p:spPr/>
        <p:txBody>
          <a:bodyPr vert="eaVert" rtlCol="0"/>
          <a:lstStyle>
            <a:lvl5pPr algn="l" rtl="0">
              <a:defRPr/>
            </a:lvl5pPr>
            <a:lvl6pPr marL="2669581" algn="l" rtl="0">
              <a:defRPr baseline="0"/>
            </a:lvl6pPr>
            <a:lvl7pPr marL="2669581" algn="l" rtl="0">
              <a:defRPr baseline="0"/>
            </a:lvl7pPr>
            <a:lvl8pPr marL="2669581" algn="l" rtl="0">
              <a:defRPr baseline="0"/>
            </a:lvl8pPr>
            <a:lvl9pPr marL="2669581" algn="l" rtl="0">
              <a:defRPr baseline="0"/>
            </a:lvl9pPr>
          </a:lstStyle>
          <a:p>
            <a:pPr lvl="0" rtl="0"/>
            <a:r>
              <a:rPr lang="cs-CZ" noProof="0" dirty="0" smtClean="0"/>
              <a:t>Upravit styly předlohy textu.</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5" name="Zástupný symbol pro zápatí 4"/>
          <p:cNvSpPr>
            <a:spLocks noGrp="1"/>
          </p:cNvSpPr>
          <p:nvPr>
            <p:ph type="ftr" sz="quarter" idx="11"/>
          </p:nvPr>
        </p:nvSpPr>
        <p:spPr/>
        <p:txBody>
          <a:bodyPr rtlCol="0"/>
          <a:lstStyle/>
          <a:p>
            <a:pPr rtl="0"/>
            <a:endParaRPr lang="cs-CZ" noProof="0" dirty="0"/>
          </a:p>
        </p:txBody>
      </p:sp>
      <p:sp>
        <p:nvSpPr>
          <p:cNvPr id="4" name="Zástupný symbol pro datum 3"/>
          <p:cNvSpPr>
            <a:spLocks noGrp="1"/>
          </p:cNvSpPr>
          <p:nvPr>
            <p:ph type="dt" sz="half" idx="10"/>
          </p:nvPr>
        </p:nvSpPr>
        <p:spPr/>
        <p:txBody>
          <a:bodyPr rtlCol="0"/>
          <a:lstStyle>
            <a:lvl1pPr>
              <a:defRPr/>
            </a:lvl1pPr>
          </a:lstStyle>
          <a:p>
            <a:fld id="{C6FF76FF-53CF-4983-8574-A33E949B482A}" type="datetime1">
              <a:rPr lang="cs-CZ" noProof="0" smtClean="0"/>
              <a:pPr/>
              <a:t>11.11.2020</a:t>
            </a:fld>
            <a:endParaRPr lang="cs-CZ" noProof="0" dirty="0"/>
          </a:p>
        </p:txBody>
      </p:sp>
      <p:sp>
        <p:nvSpPr>
          <p:cNvPr id="6" name="Zástupný symbol pro číslo snímku 5"/>
          <p:cNvSpPr>
            <a:spLocks noGrp="1"/>
          </p:cNvSpPr>
          <p:nvPr>
            <p:ph type="sldNum" sz="quarter" idx="12"/>
          </p:nvPr>
        </p:nvSpPr>
        <p:spPr/>
        <p:txBody>
          <a:bodyPr rtlCol="0"/>
          <a:lstStyle/>
          <a:p>
            <a:pPr rtl="0"/>
            <a:fld id="{E5FD5434-F838-4DD4-A17B-1CB1A1850DF4}" type="slidenum">
              <a:rPr lang="cs-CZ" noProof="0" smtClean="0"/>
              <a:t>‹#›</a:t>
            </a:fld>
            <a:endParaRPr lang="cs-CZ"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10040043" y="482599"/>
            <a:ext cx="1843982" cy="5791201"/>
          </a:xfrm>
        </p:spPr>
        <p:txBody>
          <a:bodyPr vert="eaVert" rtlCol="0"/>
          <a:lstStyle>
            <a:lvl1pPr rtl="0">
              <a:defRPr/>
            </a:lvl1pPr>
          </a:lstStyle>
          <a:p>
            <a:pPr rtl="0"/>
            <a:r>
              <a:rPr lang="cs-CZ" smtClean="0"/>
              <a:t>Kliknutím lze upravit styl.</a:t>
            </a:r>
            <a:endParaRPr lang="cs-CZ" noProof="0" dirty="0"/>
          </a:p>
        </p:txBody>
      </p:sp>
      <p:sp>
        <p:nvSpPr>
          <p:cNvPr id="3" name="Zástupný symbol pro svislý text 2"/>
          <p:cNvSpPr>
            <a:spLocks noGrp="1"/>
          </p:cNvSpPr>
          <p:nvPr>
            <p:ph type="body" orient="vert" idx="1" hasCustomPrompt="1"/>
          </p:nvPr>
        </p:nvSpPr>
        <p:spPr>
          <a:xfrm>
            <a:off x="914162" y="482599"/>
            <a:ext cx="9040045" cy="5791201"/>
          </a:xfrm>
        </p:spPr>
        <p:txBody>
          <a:bodyPr vert="eaVert" rtlCol="0"/>
          <a:lstStyle>
            <a:lvl5pPr algn="l" rtl="0">
              <a:defRPr/>
            </a:lvl5pPr>
            <a:lvl6pPr algn="l" rtl="0">
              <a:defRPr/>
            </a:lvl6pPr>
            <a:lvl7pPr algn="l" rtl="0">
              <a:defRPr/>
            </a:lvl7pPr>
            <a:lvl8pPr algn="l" rtl="0">
              <a:defRPr baseline="0"/>
            </a:lvl8pPr>
            <a:lvl9pPr algn="l" rtl="0">
              <a:defRPr baseline="0"/>
            </a:lvl9pPr>
          </a:lstStyle>
          <a:p>
            <a:pPr lvl="0" rtl="0"/>
            <a:r>
              <a:rPr lang="cs-CZ" noProof="0" dirty="0" smtClean="0"/>
              <a:t>Upravit styly předlohy textu.</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5" name="Zástupný symbol pro zápatí 4"/>
          <p:cNvSpPr>
            <a:spLocks noGrp="1"/>
          </p:cNvSpPr>
          <p:nvPr>
            <p:ph type="ftr" sz="quarter" idx="11"/>
          </p:nvPr>
        </p:nvSpPr>
        <p:spPr/>
        <p:txBody>
          <a:bodyPr rtlCol="0"/>
          <a:lstStyle/>
          <a:p>
            <a:pPr rtl="0"/>
            <a:endParaRPr lang="cs-CZ" noProof="0" dirty="0"/>
          </a:p>
        </p:txBody>
      </p:sp>
      <p:sp>
        <p:nvSpPr>
          <p:cNvPr id="4" name="Zástupný symbol pro datum 3"/>
          <p:cNvSpPr>
            <a:spLocks noGrp="1"/>
          </p:cNvSpPr>
          <p:nvPr>
            <p:ph type="dt" sz="half" idx="10"/>
          </p:nvPr>
        </p:nvSpPr>
        <p:spPr/>
        <p:txBody>
          <a:bodyPr rtlCol="0"/>
          <a:lstStyle>
            <a:lvl1pPr>
              <a:defRPr/>
            </a:lvl1pPr>
          </a:lstStyle>
          <a:p>
            <a:fld id="{EE60829E-F63F-4F1B-8ED4-5A20AE43BAEF}" type="datetime1">
              <a:rPr lang="cs-CZ" noProof="0" smtClean="0"/>
              <a:pPr/>
              <a:t>11.11.2020</a:t>
            </a:fld>
            <a:endParaRPr lang="cs-CZ" noProof="0" dirty="0"/>
          </a:p>
        </p:txBody>
      </p:sp>
      <p:sp>
        <p:nvSpPr>
          <p:cNvPr id="6" name="Zástupný symbol pro číslo snímku 5"/>
          <p:cNvSpPr>
            <a:spLocks noGrp="1"/>
          </p:cNvSpPr>
          <p:nvPr>
            <p:ph type="sldNum" sz="quarter" idx="12"/>
          </p:nvPr>
        </p:nvSpPr>
        <p:spPr/>
        <p:txBody>
          <a:bodyPr rtlCol="0"/>
          <a:lstStyle/>
          <a:p>
            <a:pPr rtl="0"/>
            <a:fld id="{E5FD5434-F838-4DD4-A17B-1CB1A1850DF4}" type="slidenum">
              <a:rPr lang="cs-CZ" noProof="0" smtClean="0"/>
              <a:t>‹#›</a:t>
            </a:fld>
            <a:endParaRPr lang="cs-CZ"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lvl1pPr>
          </a:lstStyle>
          <a:p>
            <a:pPr rtl="0"/>
            <a:r>
              <a:rPr lang="cs-CZ" smtClean="0"/>
              <a:t>Kliknutím lze upravit styl.</a:t>
            </a:r>
            <a:endParaRPr lang="cs-CZ" noProof="0" dirty="0"/>
          </a:p>
        </p:txBody>
      </p:sp>
      <p:sp>
        <p:nvSpPr>
          <p:cNvPr id="3" name="Zástupný symbol pro obsah 2"/>
          <p:cNvSpPr>
            <a:spLocks noGrp="1"/>
          </p:cNvSpPr>
          <p:nvPr>
            <p:ph idx="1" hasCustomPrompt="1"/>
          </p:nvPr>
        </p:nvSpPr>
        <p:spPr/>
        <p:txBody>
          <a:bodyPr rtlCol="0"/>
          <a:lstStyle>
            <a:lvl5pPr algn="l" rtl="0">
              <a:defRPr/>
            </a:lvl5pPr>
            <a:lvl6pPr algn="l" rtl="0">
              <a:defRPr/>
            </a:lvl6pPr>
            <a:lvl7pPr algn="l" rtl="0">
              <a:defRPr/>
            </a:lvl7pPr>
            <a:lvl8pPr algn="l" rtl="0">
              <a:defRPr/>
            </a:lvl8pPr>
            <a:lvl9pPr algn="l" rtl="0">
              <a:defRPr/>
            </a:lvl9pPr>
          </a:lstStyle>
          <a:p>
            <a:pPr lvl="0" rtl="0"/>
            <a:r>
              <a:rPr lang="cs-CZ" noProof="0" dirty="0" smtClean="0"/>
              <a:t>Upravit styly předlohy textu.</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5" name="Zástupný symbol pro zápatí 4"/>
          <p:cNvSpPr>
            <a:spLocks noGrp="1"/>
          </p:cNvSpPr>
          <p:nvPr>
            <p:ph type="ftr" sz="quarter" idx="11"/>
          </p:nvPr>
        </p:nvSpPr>
        <p:spPr/>
        <p:txBody>
          <a:bodyPr rtlCol="0"/>
          <a:lstStyle/>
          <a:p>
            <a:pPr rtl="0"/>
            <a:endParaRPr lang="cs-CZ" noProof="0" dirty="0"/>
          </a:p>
        </p:txBody>
      </p:sp>
      <p:sp>
        <p:nvSpPr>
          <p:cNvPr id="4" name="Zástupný symbol pro datum 3"/>
          <p:cNvSpPr>
            <a:spLocks noGrp="1"/>
          </p:cNvSpPr>
          <p:nvPr>
            <p:ph type="dt" sz="half" idx="10"/>
          </p:nvPr>
        </p:nvSpPr>
        <p:spPr/>
        <p:txBody>
          <a:bodyPr rtlCol="0"/>
          <a:lstStyle>
            <a:lvl1pPr>
              <a:defRPr/>
            </a:lvl1pPr>
          </a:lstStyle>
          <a:p>
            <a:fld id="{9618A374-EDD4-4D4D-BB10-E8B89BED0B5B}" type="datetime1">
              <a:rPr lang="cs-CZ" noProof="0" smtClean="0"/>
              <a:pPr/>
              <a:t>11.11.2020</a:t>
            </a:fld>
            <a:endParaRPr lang="cs-CZ" noProof="0" dirty="0"/>
          </a:p>
        </p:txBody>
      </p:sp>
      <p:sp>
        <p:nvSpPr>
          <p:cNvPr id="6" name="Zástupný symbol pro číslo snímku 5"/>
          <p:cNvSpPr>
            <a:spLocks noGrp="1"/>
          </p:cNvSpPr>
          <p:nvPr>
            <p:ph type="sldNum" sz="quarter" idx="12"/>
          </p:nvPr>
        </p:nvSpPr>
        <p:spPr/>
        <p:txBody>
          <a:bodyPr rtlCol="0"/>
          <a:lstStyle/>
          <a:p>
            <a:pPr rtl="0"/>
            <a:fld id="{E5FD5434-F838-4DD4-A17B-1CB1A1850DF4}" type="slidenum">
              <a:rPr lang="cs-CZ" noProof="0" smtClean="0"/>
              <a:t>‹#›</a:t>
            </a:fld>
            <a:endParaRPr lang="cs-CZ"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11" name="Rovnoramenný trojúhelník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cs-CZ" noProof="0" dirty="0"/>
          </a:p>
        </p:txBody>
      </p:sp>
      <p:sp>
        <p:nvSpPr>
          <p:cNvPr id="2" name="Nadpis 1"/>
          <p:cNvSpPr>
            <a:spLocks noGrp="1"/>
          </p:cNvSpPr>
          <p:nvPr>
            <p:ph type="title"/>
          </p:nvPr>
        </p:nvSpPr>
        <p:spPr>
          <a:xfrm>
            <a:off x="1218883" y="1524000"/>
            <a:ext cx="9751060" cy="1992597"/>
          </a:xfrm>
        </p:spPr>
        <p:txBody>
          <a:bodyPr rtlCol="0" anchor="b" anchorCtr="0">
            <a:noAutofit/>
          </a:bodyPr>
          <a:lstStyle>
            <a:lvl1pPr algn="ctr" rtl="0">
              <a:defRPr sz="4400" b="0" cap="all" baseline="0"/>
            </a:lvl1pPr>
          </a:lstStyle>
          <a:p>
            <a:pPr rtl="0"/>
            <a:r>
              <a:rPr lang="cs-CZ" smtClean="0"/>
              <a:t>Kliknutím lze upravit styl.</a:t>
            </a:r>
            <a:endParaRPr lang="cs-CZ" noProof="0" dirty="0"/>
          </a:p>
        </p:txBody>
      </p:sp>
      <p:sp>
        <p:nvSpPr>
          <p:cNvPr id="3" name="Zástupný symbol pro text 2"/>
          <p:cNvSpPr>
            <a:spLocks noGrp="1"/>
          </p:cNvSpPr>
          <p:nvPr>
            <p:ph type="body" idx="1" hasCustomPrompt="1"/>
          </p:nvPr>
        </p:nvSpPr>
        <p:spPr>
          <a:xfrm>
            <a:off x="1218883" y="3632200"/>
            <a:ext cx="9751060" cy="1016000"/>
          </a:xfrm>
        </p:spPr>
        <p:txBody>
          <a:bodyPr rtlCol="0" anchor="t" anchorCtr="0">
            <a:noAutofit/>
          </a:bodyPr>
          <a:lstStyle>
            <a:lvl1pPr marL="0" indent="0" algn="ctr" rtl="0">
              <a:spcBef>
                <a:spcPts val="0"/>
              </a:spcBef>
              <a:buNone/>
              <a:defRPr sz="2800">
                <a:solidFill>
                  <a:schemeClr val="tx1"/>
                </a:solidFill>
              </a:defRPr>
            </a:lvl1pPr>
            <a:lvl2pPr marL="609493" indent="0" algn="l" rtl="0">
              <a:buNone/>
              <a:defRPr sz="2400">
                <a:solidFill>
                  <a:schemeClr val="tx1">
                    <a:tint val="75000"/>
                  </a:schemeClr>
                </a:solidFill>
              </a:defRPr>
            </a:lvl2pPr>
            <a:lvl3pPr marL="1218987" indent="0" algn="l" rtl="0">
              <a:buNone/>
              <a:defRPr sz="2100">
                <a:solidFill>
                  <a:schemeClr val="tx1">
                    <a:tint val="75000"/>
                  </a:schemeClr>
                </a:solidFill>
              </a:defRPr>
            </a:lvl3pPr>
            <a:lvl4pPr marL="1828480" indent="0" algn="l" rtl="0">
              <a:buNone/>
              <a:defRPr sz="1900">
                <a:solidFill>
                  <a:schemeClr val="tx1">
                    <a:tint val="75000"/>
                  </a:schemeClr>
                </a:solidFill>
              </a:defRPr>
            </a:lvl4pPr>
            <a:lvl5pPr marL="2437973" indent="0" algn="l" rtl="0">
              <a:buNone/>
              <a:defRPr sz="1900">
                <a:solidFill>
                  <a:schemeClr val="tx1">
                    <a:tint val="75000"/>
                  </a:schemeClr>
                </a:solidFill>
              </a:defRPr>
            </a:lvl5pPr>
            <a:lvl6pPr marL="3047467" indent="0" algn="l" rtl="0">
              <a:buNone/>
              <a:defRPr sz="1900">
                <a:solidFill>
                  <a:schemeClr val="tx1">
                    <a:tint val="75000"/>
                  </a:schemeClr>
                </a:solidFill>
              </a:defRPr>
            </a:lvl6pPr>
            <a:lvl7pPr marL="3656960" indent="0" algn="l" rtl="0">
              <a:buNone/>
              <a:defRPr sz="1900">
                <a:solidFill>
                  <a:schemeClr val="tx1">
                    <a:tint val="75000"/>
                  </a:schemeClr>
                </a:solidFill>
              </a:defRPr>
            </a:lvl7pPr>
            <a:lvl8pPr marL="4266453" indent="0" algn="l" rtl="0">
              <a:buNone/>
              <a:defRPr sz="1900">
                <a:solidFill>
                  <a:schemeClr val="tx1">
                    <a:tint val="75000"/>
                  </a:schemeClr>
                </a:solidFill>
              </a:defRPr>
            </a:lvl8pPr>
            <a:lvl9pPr marL="4875947" indent="0" algn="l" rtl="0">
              <a:buNone/>
              <a:defRPr sz="1900">
                <a:solidFill>
                  <a:schemeClr val="tx1">
                    <a:tint val="75000"/>
                  </a:schemeClr>
                </a:solidFill>
              </a:defRPr>
            </a:lvl9pPr>
          </a:lstStyle>
          <a:p>
            <a:pPr lvl="0" rtl="0"/>
            <a:r>
              <a:rPr lang="cs-CZ" noProof="0" dirty="0" smtClean="0"/>
              <a:t>Upravit styly předlohy textu.</a:t>
            </a:r>
            <a:endParaRPr lang="cs-CZ" noProof="0" dirty="0"/>
          </a:p>
        </p:txBody>
      </p:sp>
      <p:sp>
        <p:nvSpPr>
          <p:cNvPr id="5" name="Zástupný symbol pro zápatí 4"/>
          <p:cNvSpPr>
            <a:spLocks noGrp="1"/>
          </p:cNvSpPr>
          <p:nvPr>
            <p:ph type="ftr" sz="quarter" idx="11"/>
          </p:nvPr>
        </p:nvSpPr>
        <p:spPr/>
        <p:txBody>
          <a:bodyPr rtlCol="0"/>
          <a:lstStyle/>
          <a:p>
            <a:pPr rtl="0"/>
            <a:endParaRPr lang="cs-CZ" noProof="0" dirty="0"/>
          </a:p>
        </p:txBody>
      </p:sp>
      <p:sp>
        <p:nvSpPr>
          <p:cNvPr id="4" name="Zástupný symbol pro datum 3"/>
          <p:cNvSpPr>
            <a:spLocks noGrp="1"/>
          </p:cNvSpPr>
          <p:nvPr>
            <p:ph type="dt" sz="half" idx="10"/>
          </p:nvPr>
        </p:nvSpPr>
        <p:spPr/>
        <p:txBody>
          <a:bodyPr rtlCol="0"/>
          <a:lstStyle>
            <a:lvl1pPr>
              <a:defRPr/>
            </a:lvl1pPr>
          </a:lstStyle>
          <a:p>
            <a:fld id="{D0D1442A-8C4A-460F-AE4E-05145D4BCB48}" type="datetime1">
              <a:rPr lang="cs-CZ" noProof="0" smtClean="0"/>
              <a:pPr/>
              <a:t>11.11.2020</a:t>
            </a:fld>
            <a:endParaRPr lang="cs-CZ" noProof="0" dirty="0"/>
          </a:p>
        </p:txBody>
      </p:sp>
      <p:sp>
        <p:nvSpPr>
          <p:cNvPr id="6" name="Zástupný symbol pro číslo snímku 5"/>
          <p:cNvSpPr>
            <a:spLocks noGrp="1"/>
          </p:cNvSpPr>
          <p:nvPr>
            <p:ph type="sldNum" sz="quarter" idx="12"/>
          </p:nvPr>
        </p:nvSpPr>
        <p:spPr/>
        <p:txBody>
          <a:bodyPr rtlCol="0"/>
          <a:lstStyle/>
          <a:p>
            <a:pPr rtl="0"/>
            <a:fld id="{E5FD5434-F838-4DD4-A17B-1CB1A1850DF4}" type="slidenum">
              <a:rPr lang="cs-CZ" noProof="0" smtClean="0"/>
              <a:t>‹#›</a:t>
            </a:fld>
            <a:endParaRPr lang="cs-CZ"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ě obsahové části">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lvl1pPr>
          </a:lstStyle>
          <a:p>
            <a:pPr rtl="0"/>
            <a:r>
              <a:rPr lang="cs-CZ" smtClean="0"/>
              <a:t>Kliknutím lze upravit styl.</a:t>
            </a:r>
            <a:endParaRPr lang="cs-CZ" noProof="0" dirty="0"/>
          </a:p>
        </p:txBody>
      </p:sp>
      <p:sp>
        <p:nvSpPr>
          <p:cNvPr id="3" name="Zástupný symbol pro obsah 2"/>
          <p:cNvSpPr>
            <a:spLocks noGrp="1"/>
          </p:cNvSpPr>
          <p:nvPr>
            <p:ph sz="half" idx="1" hasCustomPrompt="1"/>
          </p:nvPr>
        </p:nvSpPr>
        <p:spPr>
          <a:xfrm>
            <a:off x="914162" y="1803401"/>
            <a:ext cx="4977104" cy="44704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algn="l" rtl="0">
              <a:defRPr sz="1400"/>
            </a:lvl6pPr>
            <a:lvl7pPr marL="2669581" algn="l" rtl="0">
              <a:defRPr sz="1400"/>
            </a:lvl7pPr>
            <a:lvl8pPr marL="2669581" algn="l" rtl="0">
              <a:defRPr sz="1400"/>
            </a:lvl8pPr>
            <a:lvl9pPr marL="2669581" algn="l" rtl="0">
              <a:defRPr sz="1400"/>
            </a:lvl9pPr>
          </a:lstStyle>
          <a:p>
            <a:pPr lvl="0" rtl="0"/>
            <a:r>
              <a:rPr lang="cs-CZ" noProof="0" dirty="0" smtClean="0"/>
              <a:t>Upravit styly předlohy textu.</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4" name="Zástupný symbol pro obsah 3"/>
          <p:cNvSpPr>
            <a:spLocks noGrp="1"/>
          </p:cNvSpPr>
          <p:nvPr>
            <p:ph sz="half" idx="2" hasCustomPrompt="1"/>
          </p:nvPr>
        </p:nvSpPr>
        <p:spPr>
          <a:xfrm>
            <a:off x="6297559" y="1803401"/>
            <a:ext cx="4977104" cy="44704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marL="2669581" algn="l" rtl="0">
              <a:defRPr sz="1400" baseline="0"/>
            </a:lvl6pPr>
            <a:lvl7pPr marL="2669581" algn="l" rtl="0">
              <a:defRPr sz="1400" baseline="0"/>
            </a:lvl7pPr>
            <a:lvl8pPr marL="2669581" algn="l" rtl="0">
              <a:defRPr sz="1400" baseline="0"/>
            </a:lvl8pPr>
            <a:lvl9pPr marL="2669581" algn="l" rtl="0">
              <a:defRPr sz="1400" baseline="0"/>
            </a:lvl9pPr>
          </a:lstStyle>
          <a:p>
            <a:pPr lvl="0" rtl="0"/>
            <a:r>
              <a:rPr lang="cs-CZ" noProof="0" dirty="0" smtClean="0"/>
              <a:t>Upravit styly předlohy textu.</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6" name="Zástupný symbol pro zápatí 5"/>
          <p:cNvSpPr>
            <a:spLocks noGrp="1"/>
          </p:cNvSpPr>
          <p:nvPr>
            <p:ph type="ftr" sz="quarter" idx="11"/>
          </p:nvPr>
        </p:nvSpPr>
        <p:spPr/>
        <p:txBody>
          <a:bodyPr rtlCol="0"/>
          <a:lstStyle/>
          <a:p>
            <a:pPr rtl="0"/>
            <a:endParaRPr lang="cs-CZ" noProof="0" dirty="0"/>
          </a:p>
        </p:txBody>
      </p:sp>
      <p:sp>
        <p:nvSpPr>
          <p:cNvPr id="5" name="Zástupný symbol pro datum 4"/>
          <p:cNvSpPr>
            <a:spLocks noGrp="1"/>
          </p:cNvSpPr>
          <p:nvPr>
            <p:ph type="dt" sz="half" idx="10"/>
          </p:nvPr>
        </p:nvSpPr>
        <p:spPr/>
        <p:txBody>
          <a:bodyPr rtlCol="0"/>
          <a:lstStyle>
            <a:lvl1pPr>
              <a:defRPr/>
            </a:lvl1pPr>
          </a:lstStyle>
          <a:p>
            <a:fld id="{543ADA60-0A8F-4DBD-9C58-24FD590A6DA9}" type="datetime1">
              <a:rPr lang="cs-CZ" noProof="0" smtClean="0"/>
              <a:pPr/>
              <a:t>11.11.2020</a:t>
            </a:fld>
            <a:endParaRPr lang="cs-CZ" noProof="0" dirty="0"/>
          </a:p>
        </p:txBody>
      </p:sp>
      <p:sp>
        <p:nvSpPr>
          <p:cNvPr id="7" name="Zástupný symbol pro číslo snímku 6"/>
          <p:cNvSpPr>
            <a:spLocks noGrp="1"/>
          </p:cNvSpPr>
          <p:nvPr>
            <p:ph type="sldNum" sz="quarter" idx="12"/>
          </p:nvPr>
        </p:nvSpPr>
        <p:spPr/>
        <p:txBody>
          <a:bodyPr rtlCol="0"/>
          <a:lstStyle/>
          <a:p>
            <a:pPr rtl="0"/>
            <a:fld id="{E5FD5434-F838-4DD4-A17B-1CB1A1850DF4}" type="slidenum">
              <a:rPr lang="cs-CZ" noProof="0" smtClean="0"/>
              <a:t>‹#›</a:t>
            </a:fld>
            <a:endParaRPr lang="cs-CZ"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algn="l" rtl="0">
              <a:defRPr/>
            </a:lvl1pPr>
          </a:lstStyle>
          <a:p>
            <a:pPr rtl="0"/>
            <a:r>
              <a:rPr lang="cs-CZ" smtClean="0"/>
              <a:t>Kliknutím lze upravit styl.</a:t>
            </a:r>
            <a:endParaRPr lang="cs-CZ" noProof="0" dirty="0"/>
          </a:p>
        </p:txBody>
      </p:sp>
      <p:sp>
        <p:nvSpPr>
          <p:cNvPr id="3" name="Zástupný symbol pro text 2"/>
          <p:cNvSpPr>
            <a:spLocks noGrp="1"/>
          </p:cNvSpPr>
          <p:nvPr>
            <p:ph type="body" idx="1" hasCustomPrompt="1"/>
          </p:nvPr>
        </p:nvSpPr>
        <p:spPr>
          <a:xfrm>
            <a:off x="914162" y="1803400"/>
            <a:ext cx="4977104" cy="914400"/>
          </a:xfrm>
        </p:spPr>
        <p:txBody>
          <a:bodyPr rtlCol="0" anchor="ctr">
            <a:noAutofit/>
          </a:bodyPr>
          <a:lstStyle>
            <a:lvl1pPr marL="0" indent="0" algn="l" rtl="0">
              <a:lnSpc>
                <a:spcPct val="80000"/>
              </a:lnSpc>
              <a:spcBef>
                <a:spcPts val="0"/>
              </a:spcBef>
              <a:buNone/>
              <a:defRPr sz="2800" b="0">
                <a:solidFill>
                  <a:schemeClr val="tx1"/>
                </a:solidFill>
              </a:defRPr>
            </a:lvl1pPr>
            <a:lvl2pPr marL="609493" indent="0" algn="l" rtl="0">
              <a:buNone/>
              <a:defRPr sz="2700" b="1"/>
            </a:lvl2pPr>
            <a:lvl3pPr marL="1218987" indent="0" algn="l" rtl="0">
              <a:buNone/>
              <a:defRPr sz="2400" b="1"/>
            </a:lvl3pPr>
            <a:lvl4pPr marL="1828480" indent="0" algn="l" rtl="0">
              <a:buNone/>
              <a:defRPr sz="2100" b="1"/>
            </a:lvl4pPr>
            <a:lvl5pPr marL="2437973" indent="0" algn="l" rtl="0">
              <a:buNone/>
              <a:defRPr sz="2100" b="1"/>
            </a:lvl5pPr>
            <a:lvl6pPr marL="3047467" indent="0" algn="l" rtl="0">
              <a:buNone/>
              <a:defRPr sz="2100" b="1"/>
            </a:lvl6pPr>
            <a:lvl7pPr marL="3656960" indent="0" algn="l" rtl="0">
              <a:buNone/>
              <a:defRPr sz="2100" b="1"/>
            </a:lvl7pPr>
            <a:lvl8pPr marL="4266453" indent="0" algn="l" rtl="0">
              <a:buNone/>
              <a:defRPr sz="2100" b="1"/>
            </a:lvl8pPr>
            <a:lvl9pPr marL="4875947" indent="0" algn="l" rtl="0">
              <a:buNone/>
              <a:defRPr sz="2100" b="1"/>
            </a:lvl9pPr>
          </a:lstStyle>
          <a:p>
            <a:pPr lvl="0" rtl="0"/>
            <a:r>
              <a:rPr lang="cs-CZ" noProof="0" dirty="0" smtClean="0"/>
              <a:t>Upravit styly předlohy textu.</a:t>
            </a:r>
            <a:endParaRPr lang="cs-CZ" noProof="0" dirty="0"/>
          </a:p>
        </p:txBody>
      </p:sp>
      <p:sp>
        <p:nvSpPr>
          <p:cNvPr id="4" name="Zástupný symbol pro obsah 3"/>
          <p:cNvSpPr>
            <a:spLocks noGrp="1"/>
          </p:cNvSpPr>
          <p:nvPr>
            <p:ph sz="half" idx="2" hasCustomPrompt="1"/>
          </p:nvPr>
        </p:nvSpPr>
        <p:spPr>
          <a:xfrm>
            <a:off x="914162" y="2717800"/>
            <a:ext cx="4977104" cy="35560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marL="2669581" algn="l" rtl="0">
              <a:defRPr sz="1400"/>
            </a:lvl6pPr>
            <a:lvl7pPr marL="2669581" algn="l" rtl="0">
              <a:defRPr sz="1400"/>
            </a:lvl7pPr>
            <a:lvl8pPr marL="2669581" algn="l" rtl="0">
              <a:defRPr sz="1400"/>
            </a:lvl8pPr>
            <a:lvl9pPr marL="2669581" algn="l" rtl="0">
              <a:defRPr sz="1400"/>
            </a:lvl9pPr>
          </a:lstStyle>
          <a:p>
            <a:pPr lvl="0" rtl="0"/>
            <a:r>
              <a:rPr lang="cs-CZ" noProof="0" dirty="0" smtClean="0"/>
              <a:t>Upravit styly předlohy textu.</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5" name="Zástupný symbol pro text 4"/>
          <p:cNvSpPr>
            <a:spLocks noGrp="1"/>
          </p:cNvSpPr>
          <p:nvPr>
            <p:ph type="body" sz="quarter" idx="3" hasCustomPrompt="1"/>
          </p:nvPr>
        </p:nvSpPr>
        <p:spPr>
          <a:xfrm>
            <a:off x="6297559" y="1803400"/>
            <a:ext cx="4977104" cy="914400"/>
          </a:xfrm>
        </p:spPr>
        <p:txBody>
          <a:bodyPr rtlCol="0" anchor="ctr">
            <a:noAutofit/>
          </a:bodyPr>
          <a:lstStyle>
            <a:lvl1pPr marL="0" indent="0" algn="l" rtl="0">
              <a:lnSpc>
                <a:spcPct val="80000"/>
              </a:lnSpc>
              <a:spcBef>
                <a:spcPts val="0"/>
              </a:spcBef>
              <a:buNone/>
              <a:defRPr sz="2800" b="0">
                <a:solidFill>
                  <a:schemeClr val="tx1"/>
                </a:solidFill>
              </a:defRPr>
            </a:lvl1pPr>
            <a:lvl2pPr marL="609493" indent="0" algn="l" rtl="0">
              <a:buNone/>
              <a:defRPr sz="2700" b="1"/>
            </a:lvl2pPr>
            <a:lvl3pPr marL="1218987" indent="0" algn="l" rtl="0">
              <a:buNone/>
              <a:defRPr sz="2400" b="1"/>
            </a:lvl3pPr>
            <a:lvl4pPr marL="1828480" indent="0" algn="l" rtl="0">
              <a:buNone/>
              <a:defRPr sz="2100" b="1"/>
            </a:lvl4pPr>
            <a:lvl5pPr marL="2437973" indent="0" algn="l" rtl="0">
              <a:buNone/>
              <a:defRPr sz="2100" b="1"/>
            </a:lvl5pPr>
            <a:lvl6pPr marL="3047467" indent="0" algn="l" rtl="0">
              <a:buNone/>
              <a:defRPr sz="2100" b="1"/>
            </a:lvl6pPr>
            <a:lvl7pPr marL="3656960" indent="0" algn="l" rtl="0">
              <a:buNone/>
              <a:defRPr sz="2100" b="1"/>
            </a:lvl7pPr>
            <a:lvl8pPr marL="4266453" indent="0" algn="l" rtl="0">
              <a:buNone/>
              <a:defRPr sz="2100" b="1"/>
            </a:lvl8pPr>
            <a:lvl9pPr marL="4875947" indent="0" algn="l" rtl="0">
              <a:buNone/>
              <a:defRPr sz="2100" b="1"/>
            </a:lvl9pPr>
          </a:lstStyle>
          <a:p>
            <a:pPr lvl="0" rtl="0"/>
            <a:r>
              <a:rPr lang="cs-CZ" noProof="0" dirty="0" smtClean="0"/>
              <a:t>Upravit styly předlohy textu.</a:t>
            </a:r>
            <a:endParaRPr lang="cs-CZ" noProof="0" dirty="0"/>
          </a:p>
        </p:txBody>
      </p:sp>
      <p:sp>
        <p:nvSpPr>
          <p:cNvPr id="6" name="Zástupný symbol pro obsah 5"/>
          <p:cNvSpPr>
            <a:spLocks noGrp="1"/>
          </p:cNvSpPr>
          <p:nvPr>
            <p:ph sz="quarter" idx="4" hasCustomPrompt="1"/>
          </p:nvPr>
        </p:nvSpPr>
        <p:spPr>
          <a:xfrm>
            <a:off x="6297559" y="2717800"/>
            <a:ext cx="4977104" cy="35560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marL="2669581" algn="l" rtl="0">
              <a:defRPr sz="1400"/>
            </a:lvl6pPr>
            <a:lvl7pPr marL="2669581" algn="l" rtl="0">
              <a:defRPr sz="1400"/>
            </a:lvl7pPr>
            <a:lvl8pPr marL="2669581" algn="l" rtl="0">
              <a:defRPr sz="1400" baseline="0"/>
            </a:lvl8pPr>
            <a:lvl9pPr marL="2669581" algn="l" rtl="0">
              <a:defRPr sz="1400" baseline="0"/>
            </a:lvl9pPr>
          </a:lstStyle>
          <a:p>
            <a:pPr lvl="0" rtl="0"/>
            <a:r>
              <a:rPr lang="cs-CZ" noProof="0" dirty="0" smtClean="0"/>
              <a:t>Upravit styly předlohy textu.</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8" name="Zástupný symbol pro zápatí 7"/>
          <p:cNvSpPr>
            <a:spLocks noGrp="1"/>
          </p:cNvSpPr>
          <p:nvPr>
            <p:ph type="ftr" sz="quarter" idx="11"/>
          </p:nvPr>
        </p:nvSpPr>
        <p:spPr/>
        <p:txBody>
          <a:bodyPr rtlCol="0"/>
          <a:lstStyle/>
          <a:p>
            <a:pPr rtl="0"/>
            <a:endParaRPr lang="cs-CZ" noProof="0" dirty="0"/>
          </a:p>
        </p:txBody>
      </p:sp>
      <p:sp>
        <p:nvSpPr>
          <p:cNvPr id="7" name="Zástupný symbol pro datum 6"/>
          <p:cNvSpPr>
            <a:spLocks noGrp="1"/>
          </p:cNvSpPr>
          <p:nvPr>
            <p:ph type="dt" sz="half" idx="10"/>
          </p:nvPr>
        </p:nvSpPr>
        <p:spPr/>
        <p:txBody>
          <a:bodyPr rtlCol="0"/>
          <a:lstStyle>
            <a:lvl1pPr>
              <a:defRPr/>
            </a:lvl1pPr>
          </a:lstStyle>
          <a:p>
            <a:fld id="{1D7262B4-87ED-439A-8340-6A3919F5F948}" type="datetime1">
              <a:rPr lang="cs-CZ" noProof="0" smtClean="0"/>
              <a:pPr/>
              <a:t>11.11.2020</a:t>
            </a:fld>
            <a:endParaRPr lang="cs-CZ" noProof="0" dirty="0"/>
          </a:p>
        </p:txBody>
      </p:sp>
      <p:sp>
        <p:nvSpPr>
          <p:cNvPr id="9" name="Zástupný symbol pro číslo snímku 8"/>
          <p:cNvSpPr>
            <a:spLocks noGrp="1"/>
          </p:cNvSpPr>
          <p:nvPr>
            <p:ph type="sldNum" sz="quarter" idx="12"/>
          </p:nvPr>
        </p:nvSpPr>
        <p:spPr/>
        <p:txBody>
          <a:bodyPr rtlCol="0"/>
          <a:lstStyle/>
          <a:p>
            <a:pPr rtl="0"/>
            <a:fld id="{E5FD5434-F838-4DD4-A17B-1CB1A1850DF4}" type="slidenum">
              <a:rPr lang="cs-CZ" noProof="0" smtClean="0"/>
              <a:t>‹#›</a:t>
            </a:fld>
            <a:endParaRPr lang="cs-CZ"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lvl1pPr>
          </a:lstStyle>
          <a:p>
            <a:pPr rtl="0"/>
            <a:r>
              <a:rPr lang="cs-CZ" smtClean="0"/>
              <a:t>Kliknutím lze upravit styl.</a:t>
            </a:r>
            <a:endParaRPr lang="cs-CZ" noProof="0" dirty="0"/>
          </a:p>
        </p:txBody>
      </p:sp>
      <p:sp>
        <p:nvSpPr>
          <p:cNvPr id="4" name="Zástupný symbol pro zápatí 3"/>
          <p:cNvSpPr>
            <a:spLocks noGrp="1"/>
          </p:cNvSpPr>
          <p:nvPr>
            <p:ph type="ftr" sz="quarter" idx="11"/>
          </p:nvPr>
        </p:nvSpPr>
        <p:spPr/>
        <p:txBody>
          <a:bodyPr rtlCol="0"/>
          <a:lstStyle/>
          <a:p>
            <a:pPr rtl="0"/>
            <a:endParaRPr lang="cs-CZ" noProof="0" dirty="0"/>
          </a:p>
        </p:txBody>
      </p:sp>
      <p:sp>
        <p:nvSpPr>
          <p:cNvPr id="3" name="Zástupný symbol pro datum 2"/>
          <p:cNvSpPr>
            <a:spLocks noGrp="1"/>
          </p:cNvSpPr>
          <p:nvPr>
            <p:ph type="dt" sz="half" idx="10"/>
          </p:nvPr>
        </p:nvSpPr>
        <p:spPr/>
        <p:txBody>
          <a:bodyPr rtlCol="0"/>
          <a:lstStyle>
            <a:lvl1pPr>
              <a:defRPr/>
            </a:lvl1pPr>
          </a:lstStyle>
          <a:p>
            <a:fld id="{0AF2300B-DA53-47A7-9613-60E4EA0D62DB}" type="datetime1">
              <a:rPr lang="cs-CZ" noProof="0" smtClean="0"/>
              <a:pPr/>
              <a:t>11.11.2020</a:t>
            </a:fld>
            <a:endParaRPr lang="cs-CZ" noProof="0" dirty="0"/>
          </a:p>
        </p:txBody>
      </p:sp>
      <p:sp>
        <p:nvSpPr>
          <p:cNvPr id="5" name="Zástupný symbol pro číslo snímku 4"/>
          <p:cNvSpPr>
            <a:spLocks noGrp="1"/>
          </p:cNvSpPr>
          <p:nvPr>
            <p:ph type="sldNum" sz="quarter" idx="12"/>
          </p:nvPr>
        </p:nvSpPr>
        <p:spPr/>
        <p:txBody>
          <a:bodyPr rtlCol="0"/>
          <a:lstStyle/>
          <a:p>
            <a:pPr rtl="0"/>
            <a:fld id="{E5FD5434-F838-4DD4-A17B-1CB1A1850DF4}" type="slidenum">
              <a:rPr lang="cs-CZ" noProof="0" smtClean="0"/>
              <a:t>‹#›</a:t>
            </a:fld>
            <a:endParaRPr lang="cs-CZ"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é">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7821163" y="482600"/>
            <a:ext cx="3961368" cy="1422400"/>
          </a:xfrm>
        </p:spPr>
        <p:txBody>
          <a:bodyPr rtlCol="0" anchor="b">
            <a:noAutofit/>
          </a:bodyPr>
          <a:lstStyle>
            <a:lvl1pPr algn="l" rtl="0">
              <a:defRPr sz="3200" b="0"/>
            </a:lvl1pPr>
          </a:lstStyle>
          <a:p>
            <a:pPr rtl="0"/>
            <a:r>
              <a:rPr lang="cs-CZ" smtClean="0"/>
              <a:t>Kliknutím lze upravit styl.</a:t>
            </a:r>
            <a:endParaRPr lang="cs-CZ" noProof="0" dirty="0"/>
          </a:p>
        </p:txBody>
      </p:sp>
      <p:sp>
        <p:nvSpPr>
          <p:cNvPr id="20" name="Obdélník 19"/>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cs-CZ" noProof="0" dirty="0"/>
          </a:p>
        </p:txBody>
      </p:sp>
      <p:sp>
        <p:nvSpPr>
          <p:cNvPr id="3" name="Zástupný symbol pro obsah 2"/>
          <p:cNvSpPr>
            <a:spLocks noGrp="1"/>
          </p:cNvSpPr>
          <p:nvPr>
            <p:ph idx="1" hasCustomPrompt="1"/>
          </p:nvPr>
        </p:nvSpPr>
        <p:spPr bwMode="white">
          <a:xfrm>
            <a:off x="507868" y="482600"/>
            <a:ext cx="6602280" cy="5842001"/>
          </a:xfrm>
        </p:spPr>
        <p:txBody>
          <a:bodyPr rtlCol="0">
            <a:normAutofit/>
          </a:bodyPr>
          <a:lstStyle>
            <a:lvl1pPr algn="l" rtl="0">
              <a:defRPr sz="2800"/>
            </a:lvl1pPr>
            <a:lvl2pPr algn="l" rtl="0">
              <a:defRPr sz="2400"/>
            </a:lvl2pPr>
            <a:lvl3pPr algn="l" rtl="0">
              <a:defRPr sz="2000"/>
            </a:lvl3pPr>
            <a:lvl4pPr algn="l" rtl="0">
              <a:defRPr sz="1800"/>
            </a:lvl4pPr>
            <a:lvl5pPr algn="l" rtl="0">
              <a:defRPr sz="1600"/>
            </a:lvl5pPr>
            <a:lvl6pPr algn="l" rtl="0">
              <a:defRPr sz="1600"/>
            </a:lvl6pPr>
            <a:lvl7pPr algn="l" rtl="0">
              <a:defRPr sz="1600"/>
            </a:lvl7pPr>
            <a:lvl8pPr algn="l" rtl="0">
              <a:defRPr sz="1600"/>
            </a:lvl8pPr>
            <a:lvl9pPr algn="l" rtl="0">
              <a:defRPr sz="1600"/>
            </a:lvl9pPr>
          </a:lstStyle>
          <a:p>
            <a:pPr lvl="0" rtl="0"/>
            <a:r>
              <a:rPr lang="cs-CZ" noProof="0" dirty="0" smtClean="0"/>
              <a:t>Upravit styly předlohy textu.</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4" name="Zástupný symbol pro text 3"/>
          <p:cNvSpPr>
            <a:spLocks noGrp="1"/>
          </p:cNvSpPr>
          <p:nvPr>
            <p:ph type="body" sz="half" idx="2" hasCustomPrompt="1"/>
          </p:nvPr>
        </p:nvSpPr>
        <p:spPr>
          <a:xfrm>
            <a:off x="7821163" y="2108200"/>
            <a:ext cx="3961368" cy="4267200"/>
          </a:xfrm>
        </p:spPr>
        <p:txBody>
          <a:bodyPr rtlCol="0" anchor="t" anchorCtr="0">
            <a:normAutofit/>
          </a:bodyPr>
          <a:lstStyle>
            <a:lvl1pPr marL="0" indent="0" algn="l" rtl="0">
              <a:spcBef>
                <a:spcPts val="1600"/>
              </a:spcBef>
              <a:buNone/>
              <a:defRPr sz="2000">
                <a:solidFill>
                  <a:schemeClr val="tx1"/>
                </a:solidFill>
              </a:defRPr>
            </a:lvl1pPr>
            <a:lvl2pPr marL="609493" indent="0" algn="l" rtl="0">
              <a:buNone/>
              <a:defRPr sz="1600"/>
            </a:lvl2pPr>
            <a:lvl3pPr marL="1218987" indent="0" algn="l" rtl="0">
              <a:buNone/>
              <a:defRPr sz="1300"/>
            </a:lvl3pPr>
            <a:lvl4pPr marL="1828480" indent="0" algn="l" rtl="0">
              <a:buNone/>
              <a:defRPr sz="1200"/>
            </a:lvl4pPr>
            <a:lvl5pPr marL="2437973" indent="0" algn="l" rtl="0">
              <a:buNone/>
              <a:defRPr sz="1200"/>
            </a:lvl5pPr>
            <a:lvl6pPr marL="3047467" indent="0" algn="l" rtl="0">
              <a:buNone/>
              <a:defRPr sz="1200"/>
            </a:lvl6pPr>
            <a:lvl7pPr marL="3656960" indent="0" algn="l" rtl="0">
              <a:buNone/>
              <a:defRPr sz="1200"/>
            </a:lvl7pPr>
            <a:lvl8pPr marL="4266453" indent="0" algn="l" rtl="0">
              <a:buNone/>
              <a:defRPr sz="1200"/>
            </a:lvl8pPr>
            <a:lvl9pPr marL="4875947" indent="0" algn="l" rtl="0">
              <a:buNone/>
              <a:defRPr sz="1200"/>
            </a:lvl9pPr>
          </a:lstStyle>
          <a:p>
            <a:pPr lvl="0" rtl="0"/>
            <a:r>
              <a:rPr lang="cs-CZ" noProof="0" dirty="0" smtClean="0"/>
              <a:t>Upravit styly předlohy textu.</a:t>
            </a:r>
            <a:endParaRPr lang="cs-CZ"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8" name="Rovnoramenný trojúhelník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cs-CZ" noProof="0" dirty="0"/>
          </a:p>
        </p:txBody>
      </p:sp>
      <p:sp>
        <p:nvSpPr>
          <p:cNvPr id="2" name="Nadpis 1"/>
          <p:cNvSpPr>
            <a:spLocks noGrp="1"/>
          </p:cNvSpPr>
          <p:nvPr>
            <p:ph type="title"/>
          </p:nvPr>
        </p:nvSpPr>
        <p:spPr>
          <a:xfrm>
            <a:off x="6399133" y="1905000"/>
            <a:ext cx="5180251" cy="1727200"/>
          </a:xfrm>
        </p:spPr>
        <p:txBody>
          <a:bodyPr rtlCol="0" anchor="b" anchorCtr="0">
            <a:normAutofit/>
          </a:bodyPr>
          <a:lstStyle>
            <a:lvl1pPr algn="l" rtl="0">
              <a:defRPr sz="3200" b="0"/>
            </a:lvl1pPr>
          </a:lstStyle>
          <a:p>
            <a:pPr rtl="0"/>
            <a:r>
              <a:rPr lang="cs-CZ" smtClean="0"/>
              <a:t>Kliknutím lze upravit styl.</a:t>
            </a:r>
            <a:endParaRPr lang="cs-CZ" noProof="0" dirty="0"/>
          </a:p>
        </p:txBody>
      </p:sp>
      <p:sp>
        <p:nvSpPr>
          <p:cNvPr id="9" name="Obdélník 8"/>
          <p:cNvSpPr/>
          <p:nvPr/>
        </p:nvSpPr>
        <p:spPr>
          <a:xfrm>
            <a:off x="0" y="-1115"/>
            <a:ext cx="6093594"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cs-CZ" noProof="0" dirty="0"/>
          </a:p>
        </p:txBody>
      </p:sp>
      <p:sp>
        <p:nvSpPr>
          <p:cNvPr id="3" name="Zástupný symbol obrázku 2" descr="Prázdný zástupný symbol pro přidání obrázku Klikněte na zástupný symbol a vyberte obrázek, který chcete přidat.&#10;"/>
          <p:cNvSpPr>
            <a:spLocks noGrp="1"/>
          </p:cNvSpPr>
          <p:nvPr>
            <p:ph type="pic" idx="1"/>
          </p:nvPr>
        </p:nvSpPr>
        <p:spPr>
          <a:xfrm>
            <a:off x="507869" y="482601"/>
            <a:ext cx="5077859" cy="5862706"/>
          </a:xfrm>
          <a:noFill/>
          <a:ln w="9525">
            <a:noFill/>
            <a:miter lim="800000"/>
          </a:ln>
          <a:effectLst/>
        </p:spPr>
        <p:txBody>
          <a:bodyPr rtlCol="0">
            <a:normAutofit/>
          </a:bodyPr>
          <a:lstStyle>
            <a:lvl1pPr marL="0" indent="0" algn="ctr" rtl="0">
              <a:buNone/>
              <a:defRPr sz="2700"/>
            </a:lvl1pPr>
            <a:lvl2pPr marL="609493" indent="0" algn="l" rtl="0">
              <a:buNone/>
              <a:defRPr sz="3700"/>
            </a:lvl2pPr>
            <a:lvl3pPr marL="1218987" indent="0" algn="l" rtl="0">
              <a:buNone/>
              <a:defRPr sz="3200"/>
            </a:lvl3pPr>
            <a:lvl4pPr marL="1828480" indent="0" algn="l" rtl="0">
              <a:buNone/>
              <a:defRPr sz="2700"/>
            </a:lvl4pPr>
            <a:lvl5pPr marL="2437973" indent="0" algn="l" rtl="0">
              <a:buNone/>
              <a:defRPr sz="2700"/>
            </a:lvl5pPr>
            <a:lvl6pPr marL="3047467" indent="0" algn="l" rtl="0">
              <a:buNone/>
              <a:defRPr sz="2700"/>
            </a:lvl6pPr>
            <a:lvl7pPr marL="3656960" indent="0" algn="l" rtl="0">
              <a:buNone/>
              <a:defRPr sz="2700"/>
            </a:lvl7pPr>
            <a:lvl8pPr marL="4266453" indent="0" algn="l" rtl="0">
              <a:buNone/>
              <a:defRPr sz="2700"/>
            </a:lvl8pPr>
            <a:lvl9pPr marL="4875947" indent="0" algn="l" rtl="0">
              <a:buNone/>
              <a:defRPr sz="2700"/>
            </a:lvl9pPr>
          </a:lstStyle>
          <a:p>
            <a:pPr rtl="0"/>
            <a:r>
              <a:rPr lang="cs-CZ" noProof="0" smtClean="0"/>
              <a:t>Kliknutím na ikonu přidáte obrázek.</a:t>
            </a:r>
            <a:endParaRPr lang="cs-CZ" noProof="0" dirty="0"/>
          </a:p>
        </p:txBody>
      </p:sp>
      <p:sp>
        <p:nvSpPr>
          <p:cNvPr id="4" name="Zástupný symbol pro text 3"/>
          <p:cNvSpPr>
            <a:spLocks noGrp="1"/>
          </p:cNvSpPr>
          <p:nvPr>
            <p:ph type="body" sz="half" idx="2" hasCustomPrompt="1"/>
          </p:nvPr>
        </p:nvSpPr>
        <p:spPr>
          <a:xfrm>
            <a:off x="6399133" y="3733800"/>
            <a:ext cx="5180251" cy="1727200"/>
          </a:xfrm>
        </p:spPr>
        <p:txBody>
          <a:bodyPr rtlCol="0">
            <a:normAutofit/>
          </a:bodyPr>
          <a:lstStyle>
            <a:lvl1pPr marL="0" indent="0" algn="l" rtl="0">
              <a:spcBef>
                <a:spcPts val="1600"/>
              </a:spcBef>
              <a:buNone/>
              <a:defRPr sz="2000">
                <a:solidFill>
                  <a:schemeClr val="tx1"/>
                </a:solidFill>
              </a:defRPr>
            </a:lvl1pPr>
            <a:lvl2pPr marL="609493" indent="0" algn="l" rtl="0">
              <a:buNone/>
              <a:defRPr sz="1600"/>
            </a:lvl2pPr>
            <a:lvl3pPr marL="1218987" indent="0" algn="l" rtl="0">
              <a:buNone/>
              <a:defRPr sz="1300"/>
            </a:lvl3pPr>
            <a:lvl4pPr marL="1828480" indent="0" algn="l" rtl="0">
              <a:buNone/>
              <a:defRPr sz="1200"/>
            </a:lvl4pPr>
            <a:lvl5pPr marL="2437973" indent="0" algn="l" rtl="0">
              <a:buNone/>
              <a:defRPr sz="1200"/>
            </a:lvl5pPr>
            <a:lvl6pPr marL="3047467" indent="0" algn="l" rtl="0">
              <a:buNone/>
              <a:defRPr sz="1200"/>
            </a:lvl6pPr>
            <a:lvl7pPr marL="3656960" indent="0" algn="l" rtl="0">
              <a:buNone/>
              <a:defRPr sz="1200"/>
            </a:lvl7pPr>
            <a:lvl8pPr marL="4266453" indent="0" algn="l" rtl="0">
              <a:buNone/>
              <a:defRPr sz="1200"/>
            </a:lvl8pPr>
            <a:lvl9pPr marL="4875947" indent="0" algn="l" rtl="0">
              <a:buNone/>
              <a:defRPr sz="1200"/>
            </a:lvl9pPr>
          </a:lstStyle>
          <a:p>
            <a:pPr lvl="0" rtl="0"/>
            <a:r>
              <a:rPr lang="cs-CZ" noProof="0" dirty="0" smtClean="0"/>
              <a:t>Upravit styly předlohy textu.</a:t>
            </a:r>
            <a:endParaRPr lang="cs-CZ"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914162" y="482600"/>
            <a:ext cx="10360501" cy="1219200"/>
          </a:xfrm>
          <a:prstGeom prst="rect">
            <a:avLst/>
          </a:prstGeom>
          <a:effectLst/>
        </p:spPr>
        <p:txBody>
          <a:bodyPr vert="horz" lIns="121899" tIns="60949" rIns="121899" bIns="60949" rtlCol="0" anchor="b" anchorCtr="0">
            <a:normAutofit/>
          </a:bodyPr>
          <a:lstStyle/>
          <a:p>
            <a:pPr rtl="0"/>
            <a:r>
              <a:rPr lang="cs-CZ" dirty="0" smtClean="0"/>
              <a:t>Kliknutím lze upravit styl.</a:t>
            </a:r>
            <a:endParaRPr lang="cs-CZ" noProof="0" dirty="0"/>
          </a:p>
        </p:txBody>
      </p:sp>
      <p:sp>
        <p:nvSpPr>
          <p:cNvPr id="3" name="Zástupný symbol pro text 2"/>
          <p:cNvSpPr>
            <a:spLocks noGrp="1"/>
          </p:cNvSpPr>
          <p:nvPr>
            <p:ph type="body" idx="1"/>
          </p:nvPr>
        </p:nvSpPr>
        <p:spPr>
          <a:xfrm>
            <a:off x="914162" y="1803401"/>
            <a:ext cx="10360501" cy="4470400"/>
          </a:xfrm>
          <a:prstGeom prst="rect">
            <a:avLst/>
          </a:prstGeom>
        </p:spPr>
        <p:txBody>
          <a:bodyPr vert="horz" lIns="121899" tIns="60949" rIns="121899" bIns="60949" rtlCol="0">
            <a:normAutofit/>
          </a:bodyPr>
          <a:lstStyle/>
          <a:p>
            <a:pPr lvl="0" rtl="0"/>
            <a:r>
              <a:rPr lang="cs-CZ" noProof="0" dirty="0" smtClean="0"/>
              <a:t>Upravit styly předlohy textu.</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5" name="Zástupný symbol pro zápatí 4"/>
          <p:cNvSpPr>
            <a:spLocks noGrp="1"/>
          </p:cNvSpPr>
          <p:nvPr>
            <p:ph type="ftr" sz="quarter" idx="3"/>
          </p:nvPr>
        </p:nvSpPr>
        <p:spPr>
          <a:xfrm>
            <a:off x="914162" y="6375400"/>
            <a:ext cx="7414869" cy="195072"/>
          </a:xfrm>
          <a:prstGeom prst="rect">
            <a:avLst/>
          </a:prstGeom>
        </p:spPr>
        <p:txBody>
          <a:bodyPr vert="horz" lIns="121899" tIns="60949" rIns="121899" bIns="60949" rtlCol="0" anchor="ctr"/>
          <a:lstStyle>
            <a:lvl1pPr algn="l" rtl="0">
              <a:defRPr sz="1100">
                <a:solidFill>
                  <a:schemeClr val="tx1"/>
                </a:solidFill>
              </a:defRPr>
            </a:lvl1pPr>
          </a:lstStyle>
          <a:p>
            <a:pPr rtl="0"/>
            <a:endParaRPr lang="cs-CZ" noProof="0" dirty="0"/>
          </a:p>
        </p:txBody>
      </p:sp>
      <p:sp>
        <p:nvSpPr>
          <p:cNvPr id="4" name="Zástupný symbol pro datum 3"/>
          <p:cNvSpPr>
            <a:spLocks noGrp="1"/>
          </p:cNvSpPr>
          <p:nvPr>
            <p:ph type="dt" sz="half" idx="2"/>
          </p:nvPr>
        </p:nvSpPr>
        <p:spPr>
          <a:xfrm>
            <a:off x="8735324" y="6375400"/>
            <a:ext cx="1422030" cy="195072"/>
          </a:xfrm>
          <a:prstGeom prst="rect">
            <a:avLst/>
          </a:prstGeom>
        </p:spPr>
        <p:txBody>
          <a:bodyPr vert="horz" lIns="121899" tIns="60949" rIns="121899" bIns="60949" rtlCol="0" anchor="ctr"/>
          <a:lstStyle>
            <a:lvl1pPr algn="r" rtl="0">
              <a:defRPr sz="1100">
                <a:solidFill>
                  <a:schemeClr val="tx1"/>
                </a:solidFill>
              </a:defRPr>
            </a:lvl1pPr>
          </a:lstStyle>
          <a:p>
            <a:fld id="{9EDF07F2-2EFD-4A51-AC79-F696ABD4E406}" type="datetime1">
              <a:rPr lang="cs-CZ" noProof="0" smtClean="0"/>
              <a:pPr/>
              <a:t>11.11.2020</a:t>
            </a:fld>
            <a:endParaRPr lang="cs-CZ" noProof="0" dirty="0"/>
          </a:p>
        </p:txBody>
      </p:sp>
      <p:sp>
        <p:nvSpPr>
          <p:cNvPr id="6" name="Zástupný symbol pro číslo snímku 5"/>
          <p:cNvSpPr>
            <a:spLocks noGrp="1"/>
          </p:cNvSpPr>
          <p:nvPr>
            <p:ph type="sldNum" sz="quarter" idx="4"/>
          </p:nvPr>
        </p:nvSpPr>
        <p:spPr>
          <a:xfrm>
            <a:off x="10441760" y="6375400"/>
            <a:ext cx="832903" cy="195072"/>
          </a:xfrm>
          <a:prstGeom prst="rect">
            <a:avLst/>
          </a:prstGeom>
        </p:spPr>
        <p:txBody>
          <a:bodyPr vert="horz" lIns="121899" tIns="60949" rIns="121899" bIns="60949" rtlCol="0" anchor="ctr"/>
          <a:lstStyle>
            <a:lvl1pPr algn="r" rtl="0">
              <a:defRPr sz="1100">
                <a:solidFill>
                  <a:schemeClr val="tx1"/>
                </a:solidFill>
              </a:defRPr>
            </a:lvl1pPr>
          </a:lstStyle>
          <a:p>
            <a:fld id="{E5FD5434-F838-4DD4-A17B-1CB1A1850DF4}" type="slidenum">
              <a:rPr lang="cs-CZ" noProof="0" smtClean="0"/>
              <a:pPr/>
              <a:t>‹#›</a:t>
            </a:fld>
            <a:endParaRPr lang="cs-CZ" noProof="0" dirty="0"/>
          </a:p>
        </p:txBody>
      </p:sp>
    </p:spTree>
  </p:cSld>
  <p:clrMap bg1="dk1" tx1="lt1" bg2="dk2" tx2="lt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82" r:id="rId10"/>
    <p:sldLayoutId id="2147483678" r:id="rId11"/>
    <p:sldLayoutId id="214748367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8987" rtl="0" eaLnBrk="1" latinLnBrk="0" hangingPunct="1">
        <a:lnSpc>
          <a:spcPct val="100000"/>
        </a:lnSpc>
        <a:spcBef>
          <a:spcPct val="0"/>
        </a:spcBef>
        <a:buNone/>
        <a:defRPr sz="3600" kern="1200" cap="all" baseline="0">
          <a:solidFill>
            <a:schemeClr val="tx1"/>
          </a:solidFill>
          <a:effectLst/>
          <a:latin typeface="+mj-lt"/>
          <a:ea typeface="+mj-ea"/>
          <a:cs typeface="+mj-cs"/>
        </a:defRPr>
      </a:lvl1pPr>
    </p:titleStyle>
    <p:body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ctrTitle"/>
          </p:nvPr>
        </p:nvSpPr>
        <p:spPr/>
        <p:txBody>
          <a:bodyPr rtlCol="0"/>
          <a:lstStyle/>
          <a:p>
            <a:pPr rtl="0"/>
            <a:r>
              <a:rPr lang="cs-CZ" dirty="0" err="1" smtClean="0"/>
              <a:t>Nímá</a:t>
            </a:r>
            <a:r>
              <a:rPr lang="cs-CZ" dirty="0" smtClean="0"/>
              <a:t> </a:t>
            </a:r>
            <a:r>
              <a:rPr lang="cs-CZ" dirty="0" err="1" smtClean="0"/>
              <a:t>Júšídž</a:t>
            </a:r>
            <a:endParaRPr lang="cs-CZ" dirty="0"/>
          </a:p>
        </p:txBody>
      </p:sp>
      <p:sp>
        <p:nvSpPr>
          <p:cNvPr id="2" name="Podnadpis 1"/>
          <p:cNvSpPr>
            <a:spLocks noGrp="1"/>
          </p:cNvSpPr>
          <p:nvPr>
            <p:ph type="subTitle" idx="1"/>
          </p:nvPr>
        </p:nvSpPr>
        <p:spPr/>
        <p:txBody>
          <a:bodyPr rtlCol="0">
            <a:normAutofit/>
          </a:bodyPr>
          <a:lstStyle/>
          <a:p>
            <a:r>
              <a:rPr lang="cs-CZ" dirty="0" err="1" smtClean="0"/>
              <a:t>Pedar</a:t>
            </a:r>
            <a:r>
              <a:rPr lang="cs-CZ" dirty="0" smtClean="0"/>
              <a:t>-e </a:t>
            </a:r>
            <a:r>
              <a:rPr lang="cs-CZ" dirty="0" err="1" smtClean="0"/>
              <a:t>še´r</a:t>
            </a:r>
            <a:r>
              <a:rPr lang="cs-CZ" dirty="0" smtClean="0"/>
              <a:t>-e </a:t>
            </a:r>
            <a:r>
              <a:rPr lang="cs-CZ" dirty="0" err="1" smtClean="0"/>
              <a:t>nou</a:t>
            </a:r>
            <a:endParaRPr lang="cs-CZ" dirty="0"/>
          </a:p>
        </p:txBody>
      </p:sp>
      <p:pic>
        <p:nvPicPr>
          <p:cNvPr id="4" name="Obrázek 3"/>
          <p:cNvPicPr>
            <a:picLocks noChangeAspect="1"/>
          </p:cNvPicPr>
          <p:nvPr/>
        </p:nvPicPr>
        <p:blipFill>
          <a:blip r:embed="rId3"/>
          <a:stretch>
            <a:fillRect/>
          </a:stretch>
        </p:blipFill>
        <p:spPr>
          <a:xfrm>
            <a:off x="405780" y="622426"/>
            <a:ext cx="3456384" cy="4716524"/>
          </a:xfrm>
          <a:prstGeom prst="rect">
            <a:avLst/>
          </a:prstGeom>
        </p:spPr>
      </p:pic>
    </p:spTree>
    <p:extLst>
      <p:ext uri="{BB962C8B-B14F-4D97-AF65-F5344CB8AC3E}">
        <p14:creationId xmlns:p14="http://schemas.microsoft.com/office/powerpoint/2010/main" val="108287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dpis 12"/>
          <p:cNvSpPr>
            <a:spLocks noGrp="1"/>
          </p:cNvSpPr>
          <p:nvPr>
            <p:ph type="title"/>
          </p:nvPr>
        </p:nvSpPr>
        <p:spPr>
          <a:xfrm>
            <a:off x="914162" y="482600"/>
            <a:ext cx="10360501" cy="498128"/>
          </a:xfrm>
        </p:spPr>
        <p:txBody>
          <a:bodyPr rtlCol="0">
            <a:normAutofit fontScale="90000"/>
          </a:bodyPr>
          <a:lstStyle/>
          <a:p>
            <a:pPr rtl="0"/>
            <a:endParaRPr lang="cs-CZ" dirty="0"/>
          </a:p>
        </p:txBody>
      </p:sp>
      <p:sp>
        <p:nvSpPr>
          <p:cNvPr id="14" name="Zástupný symbol pro obsah 13"/>
          <p:cNvSpPr>
            <a:spLocks noGrp="1"/>
          </p:cNvSpPr>
          <p:nvPr>
            <p:ph idx="1"/>
          </p:nvPr>
        </p:nvSpPr>
        <p:spPr>
          <a:xfrm>
            <a:off x="914162" y="1340768"/>
            <a:ext cx="10360501" cy="4933033"/>
          </a:xfrm>
        </p:spPr>
        <p:txBody>
          <a:bodyPr rtlCol="0"/>
          <a:lstStyle/>
          <a:p>
            <a:r>
              <a:rPr lang="cs-CZ" sz="4000" i="1" dirty="0"/>
              <a:t>S definitivní jistotou můžeme říci, že se </a:t>
            </a:r>
            <a:r>
              <a:rPr lang="cs-CZ" sz="4000" i="1" dirty="0" err="1"/>
              <a:t>še´r</a:t>
            </a:r>
            <a:r>
              <a:rPr lang="cs-CZ" sz="4000" i="1" dirty="0"/>
              <a:t>-e </a:t>
            </a:r>
            <a:r>
              <a:rPr lang="cs-CZ" sz="4000" i="1" dirty="0" err="1"/>
              <a:t>nou</a:t>
            </a:r>
            <a:r>
              <a:rPr lang="cs-CZ" sz="4000" i="1" dirty="0"/>
              <a:t> (nová poezie) objevuje v perském jazyce tehdy, když </a:t>
            </a:r>
            <a:r>
              <a:rPr lang="cs-CZ" sz="4000" i="1" dirty="0" err="1"/>
              <a:t>Nímá</a:t>
            </a:r>
            <a:r>
              <a:rPr lang="cs-CZ" sz="4000" i="1" dirty="0"/>
              <a:t> začíná skládat své verše, pozměňuje a reformuje své myšlení a toto nové uvažování také uskutečňuje.“</a:t>
            </a:r>
            <a:endParaRPr lang="cs-CZ" sz="4000" dirty="0"/>
          </a:p>
          <a:p>
            <a:pPr marL="0" lvl="0" indent="0">
              <a:buNone/>
            </a:pPr>
            <a:r>
              <a:rPr lang="cs-CZ" i="1" dirty="0" err="1"/>
              <a:t>Mehdí</a:t>
            </a:r>
            <a:r>
              <a:rPr lang="cs-CZ" i="1" dirty="0"/>
              <a:t> </a:t>
            </a:r>
            <a:r>
              <a:rPr lang="cs-CZ" i="1" dirty="0" err="1"/>
              <a:t>Achaván</a:t>
            </a:r>
            <a:r>
              <a:rPr lang="cs-CZ" i="1" dirty="0"/>
              <a:t> </a:t>
            </a:r>
            <a:r>
              <a:rPr lang="cs-CZ" dirty="0" err="1" smtClean="0"/>
              <a:t>Sáles</a:t>
            </a:r>
            <a:r>
              <a:rPr lang="cs-CZ" dirty="0" smtClean="0"/>
              <a:t>: </a:t>
            </a:r>
            <a:r>
              <a:rPr lang="cs-CZ" dirty="0" err="1"/>
              <a:t>Az</a:t>
            </a:r>
            <a:r>
              <a:rPr lang="cs-CZ" dirty="0"/>
              <a:t> </a:t>
            </a:r>
            <a:r>
              <a:rPr lang="cs-CZ" dirty="0" err="1"/>
              <a:t>ín</a:t>
            </a:r>
            <a:r>
              <a:rPr lang="cs-CZ" dirty="0"/>
              <a:t> </a:t>
            </a:r>
            <a:r>
              <a:rPr lang="cs-CZ" dirty="0" err="1"/>
              <a:t>ostá</a:t>
            </a:r>
            <a:r>
              <a:rPr lang="cs-CZ" dirty="0"/>
              <a:t>, </a:t>
            </a:r>
            <a:r>
              <a:rPr lang="cs-CZ" dirty="0" err="1"/>
              <a:t>madžmú´e</a:t>
            </a:r>
            <a:r>
              <a:rPr lang="cs-CZ" dirty="0"/>
              <a:t> </a:t>
            </a:r>
            <a:r>
              <a:rPr lang="cs-CZ" dirty="0" err="1"/>
              <a:t>še´r</a:t>
            </a:r>
            <a:r>
              <a:rPr lang="cs-CZ" dirty="0"/>
              <a:t>, Teherán 1996, str. 158.</a:t>
            </a:r>
          </a:p>
          <a:p>
            <a:pPr rtl="0"/>
            <a:endParaRPr lang="cs-CZ" dirty="0"/>
          </a:p>
        </p:txBody>
      </p:sp>
    </p:spTree>
    <p:extLst>
      <p:ext uri="{BB962C8B-B14F-4D97-AF65-F5344CB8AC3E}">
        <p14:creationId xmlns:p14="http://schemas.microsoft.com/office/powerpoint/2010/main" val="1795219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4162" y="482600"/>
            <a:ext cx="10360501" cy="498128"/>
          </a:xfrm>
        </p:spPr>
        <p:txBody>
          <a:bodyPr>
            <a:normAutofit fontScale="90000"/>
          </a:bodyPr>
          <a:lstStyle/>
          <a:p>
            <a:endParaRPr lang="cs-CZ" dirty="0"/>
          </a:p>
        </p:txBody>
      </p:sp>
      <p:sp>
        <p:nvSpPr>
          <p:cNvPr id="3" name="Zástupný symbol pro obsah 2"/>
          <p:cNvSpPr>
            <a:spLocks noGrp="1"/>
          </p:cNvSpPr>
          <p:nvPr>
            <p:ph idx="1"/>
          </p:nvPr>
        </p:nvSpPr>
        <p:spPr>
          <a:xfrm>
            <a:off x="914162" y="1124744"/>
            <a:ext cx="10360501" cy="5149057"/>
          </a:xfrm>
        </p:spPr>
        <p:txBody>
          <a:bodyPr>
            <a:normAutofit/>
          </a:bodyPr>
          <a:lstStyle/>
          <a:p>
            <a:pPr lvl="0"/>
            <a:r>
              <a:rPr lang="cs-CZ" sz="2400" dirty="0"/>
              <a:t>vlastním jménem </a:t>
            </a:r>
            <a:r>
              <a:rPr lang="cs-CZ" sz="2400" b="1" dirty="0"/>
              <a:t>Alí </a:t>
            </a:r>
            <a:r>
              <a:rPr lang="cs-CZ" sz="2400" b="1" dirty="0" err="1"/>
              <a:t>Núrí</a:t>
            </a:r>
            <a:r>
              <a:rPr lang="cs-CZ" sz="2400" b="1" dirty="0"/>
              <a:t> </a:t>
            </a:r>
            <a:r>
              <a:rPr lang="cs-CZ" sz="2400" b="1" dirty="0" err="1" smtClean="0"/>
              <a:t>Esfandjárí</a:t>
            </a:r>
            <a:endParaRPr lang="cs-CZ" sz="2400" dirty="0"/>
          </a:p>
          <a:p>
            <a:pPr lvl="0"/>
            <a:r>
              <a:rPr lang="fa-IR" sz="2400" b="1" dirty="0"/>
              <a:t>پدر شعر </a:t>
            </a:r>
            <a:r>
              <a:rPr lang="fa-IR" sz="2400" b="1" dirty="0" smtClean="0"/>
              <a:t>نو</a:t>
            </a:r>
            <a:r>
              <a:rPr lang="cs-CZ" sz="2400" b="1" dirty="0"/>
              <a:t> </a:t>
            </a:r>
            <a:r>
              <a:rPr lang="cs-CZ" sz="2400" b="1" dirty="0" smtClean="0"/>
              <a:t>“</a:t>
            </a:r>
            <a:r>
              <a:rPr lang="cs-CZ" sz="2400" dirty="0"/>
              <a:t> </a:t>
            </a:r>
          </a:p>
          <a:p>
            <a:pPr lvl="0"/>
            <a:r>
              <a:rPr lang="cs-CZ" sz="2400" dirty="0"/>
              <a:t>z</a:t>
            </a:r>
            <a:r>
              <a:rPr lang="cs-CZ" sz="2400" dirty="0" smtClean="0"/>
              <a:t> </a:t>
            </a:r>
            <a:r>
              <a:rPr lang="cs-CZ" sz="2400" b="1" dirty="0" err="1" smtClean="0"/>
              <a:t>Mázandaránu</a:t>
            </a:r>
            <a:r>
              <a:rPr lang="cs-CZ" sz="2400" dirty="0" smtClean="0"/>
              <a:t>, </a:t>
            </a:r>
            <a:r>
              <a:rPr lang="cs-CZ" sz="2400" dirty="0"/>
              <a:t> vesnice </a:t>
            </a:r>
            <a:r>
              <a:rPr lang="cs-CZ" sz="2400" b="1" dirty="0" err="1"/>
              <a:t>Júš</a:t>
            </a:r>
            <a:endParaRPr lang="cs-CZ" sz="2400" dirty="0"/>
          </a:p>
          <a:p>
            <a:pPr lvl="0"/>
            <a:r>
              <a:rPr lang="cs-CZ" sz="2400" dirty="0" smtClean="0"/>
              <a:t>některé  básně inkorporace místního nářečí </a:t>
            </a:r>
            <a:r>
              <a:rPr lang="cs-CZ" sz="2400" b="1" dirty="0" err="1"/>
              <a:t>tabarí</a:t>
            </a:r>
            <a:endParaRPr lang="cs-CZ" sz="2400" dirty="0"/>
          </a:p>
          <a:p>
            <a:pPr lvl="0"/>
            <a:r>
              <a:rPr lang="cs-CZ" sz="2400" dirty="0" smtClean="0"/>
              <a:t>r</a:t>
            </a:r>
            <a:r>
              <a:rPr lang="cs-CZ" sz="2400" dirty="0"/>
              <a:t>. 1922 báseň o 400 kupletech </a:t>
            </a:r>
            <a:r>
              <a:rPr lang="ar-SA" sz="2400" b="1" i="1" dirty="0"/>
              <a:t>قصه رنگ پریده</a:t>
            </a:r>
            <a:r>
              <a:rPr lang="cs-CZ" sz="2400" b="1" i="1" dirty="0"/>
              <a:t> </a:t>
            </a:r>
            <a:r>
              <a:rPr lang="cs-CZ" sz="2400" dirty="0" smtClean="0"/>
              <a:t>a </a:t>
            </a:r>
            <a:r>
              <a:rPr lang="cs-CZ" sz="2400" dirty="0"/>
              <a:t>následně </a:t>
            </a:r>
            <a:r>
              <a:rPr lang="cs-CZ" sz="2400" dirty="0" smtClean="0"/>
              <a:t>v</a:t>
            </a:r>
            <a:r>
              <a:rPr lang="cs-CZ" sz="2400" dirty="0"/>
              <a:t> </a:t>
            </a:r>
            <a:r>
              <a:rPr lang="cs-CZ" sz="2400" dirty="0" err="1"/>
              <a:t>Mírzáde</a:t>
            </a:r>
            <a:r>
              <a:rPr lang="cs-CZ" sz="2400" dirty="0"/>
              <a:t> ´</a:t>
            </a:r>
            <a:r>
              <a:rPr lang="cs-CZ" sz="2400" dirty="0" err="1"/>
              <a:t>Ešqího</a:t>
            </a:r>
            <a:r>
              <a:rPr lang="cs-CZ" sz="2400" dirty="0"/>
              <a:t> časopise </a:t>
            </a:r>
            <a:r>
              <a:rPr lang="cs-CZ" sz="2400" b="1" i="1" dirty="0" err="1" smtClean="0"/>
              <a:t>Qarn</a:t>
            </a:r>
            <a:r>
              <a:rPr lang="cs-CZ" sz="2400" b="1" i="1" dirty="0" smtClean="0"/>
              <a:t>-e </a:t>
            </a:r>
            <a:r>
              <a:rPr lang="cs-CZ" sz="2400" b="1" i="1" dirty="0" err="1" smtClean="0"/>
              <a:t>bístom</a:t>
            </a:r>
            <a:r>
              <a:rPr lang="cs-CZ" sz="2400" dirty="0" smtClean="0"/>
              <a:t>, </a:t>
            </a:r>
            <a:r>
              <a:rPr lang="cs-CZ" sz="2400" dirty="0"/>
              <a:t>dlouhou báseň </a:t>
            </a:r>
            <a:r>
              <a:rPr lang="fa-IR" sz="2400" i="1" dirty="0"/>
              <a:t>افسانه</a:t>
            </a:r>
            <a:r>
              <a:rPr lang="cs-CZ" sz="2400" dirty="0" smtClean="0"/>
              <a:t>  </a:t>
            </a:r>
            <a:endParaRPr lang="cs-CZ" sz="2400" dirty="0"/>
          </a:p>
          <a:p>
            <a:pPr lvl="0"/>
            <a:r>
              <a:rPr lang="cs-CZ" sz="2400" dirty="0" err="1" smtClean="0"/>
              <a:t>Afsáne</a:t>
            </a:r>
            <a:r>
              <a:rPr lang="cs-CZ" sz="2400" dirty="0" smtClean="0"/>
              <a:t> - inovativními prvky a zároveň manifest modernity v poezii</a:t>
            </a:r>
          </a:p>
          <a:p>
            <a:pPr lvl="0"/>
            <a:r>
              <a:rPr lang="cs-CZ" sz="2400" dirty="0" smtClean="0"/>
              <a:t>ve </a:t>
            </a:r>
            <a:r>
              <a:rPr lang="cs-CZ" sz="2400" dirty="0"/>
              <a:t>30. letech </a:t>
            </a:r>
            <a:r>
              <a:rPr lang="cs-CZ" sz="2400" dirty="0" smtClean="0"/>
              <a:t>– stýká se s intelektuálními kruhy </a:t>
            </a:r>
            <a:r>
              <a:rPr lang="cs-CZ" sz="2400" dirty="0"/>
              <a:t>v čele s </a:t>
            </a:r>
            <a:r>
              <a:rPr lang="cs-CZ" sz="2400" dirty="0" err="1" smtClean="0"/>
              <a:t>Hedájatem</a:t>
            </a:r>
            <a:r>
              <a:rPr lang="cs-CZ" sz="2400" dirty="0" smtClean="0"/>
              <a:t> – díky němu mohl publikovat v</a:t>
            </a:r>
            <a:r>
              <a:rPr lang="cs-CZ" sz="2400" dirty="0"/>
              <a:t> časopise </a:t>
            </a:r>
            <a:r>
              <a:rPr lang="fa-IR" sz="2400" b="1" dirty="0" smtClean="0"/>
              <a:t>موسیقی</a:t>
            </a:r>
            <a:endParaRPr lang="cs-CZ" sz="2400" b="1" dirty="0" smtClean="0"/>
          </a:p>
          <a:p>
            <a:pPr lvl="0"/>
            <a:endParaRPr lang="cs-CZ" sz="1400" dirty="0"/>
          </a:p>
        </p:txBody>
      </p:sp>
    </p:spTree>
    <p:extLst>
      <p:ext uri="{BB962C8B-B14F-4D97-AF65-F5344CB8AC3E}">
        <p14:creationId xmlns:p14="http://schemas.microsoft.com/office/powerpoint/2010/main" val="33149616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4162" y="482600"/>
            <a:ext cx="10360501" cy="354112"/>
          </a:xfrm>
        </p:spPr>
        <p:txBody>
          <a:bodyPr>
            <a:normAutofit fontScale="90000"/>
          </a:bodyPr>
          <a:lstStyle/>
          <a:p>
            <a:endParaRPr lang="cs-CZ" dirty="0"/>
          </a:p>
        </p:txBody>
      </p:sp>
      <p:sp>
        <p:nvSpPr>
          <p:cNvPr id="3" name="Zástupný symbol pro obsah 2"/>
          <p:cNvSpPr>
            <a:spLocks noGrp="1"/>
          </p:cNvSpPr>
          <p:nvPr>
            <p:ph idx="1"/>
          </p:nvPr>
        </p:nvSpPr>
        <p:spPr>
          <a:xfrm>
            <a:off x="914162" y="980728"/>
            <a:ext cx="10360501" cy="5293073"/>
          </a:xfrm>
        </p:spPr>
        <p:txBody>
          <a:bodyPr>
            <a:normAutofit/>
          </a:bodyPr>
          <a:lstStyle/>
          <a:p>
            <a:r>
              <a:rPr lang="cs-CZ" dirty="0" smtClean="0"/>
              <a:t> </a:t>
            </a:r>
            <a:r>
              <a:rPr lang="cs-CZ" sz="2200" b="1" dirty="0"/>
              <a:t>40. </a:t>
            </a:r>
            <a:r>
              <a:rPr lang="cs-CZ" sz="2200" b="1" dirty="0" smtClean="0"/>
              <a:t>léta 20. stol – uvolnění ve společnosti – příklon N. k</a:t>
            </a:r>
            <a:r>
              <a:rPr lang="cs-CZ" sz="2200" dirty="0"/>
              <a:t> sociálnímu realismu </a:t>
            </a:r>
            <a:endParaRPr lang="cs-CZ" sz="2200" dirty="0" smtClean="0"/>
          </a:p>
          <a:p>
            <a:pPr marL="0" indent="0">
              <a:buNone/>
            </a:pPr>
            <a:endParaRPr lang="cs-CZ" sz="2200" dirty="0"/>
          </a:p>
          <a:p>
            <a:pPr lvl="0"/>
            <a:r>
              <a:rPr lang="cs-CZ" sz="2200" dirty="0" err="1" smtClean="0"/>
              <a:t>Túde</a:t>
            </a:r>
            <a:r>
              <a:rPr lang="cs-CZ" sz="2200" dirty="0" smtClean="0"/>
              <a:t> časopis: </a:t>
            </a:r>
            <a:r>
              <a:rPr lang="cs-CZ" sz="2200" b="1" dirty="0" err="1" smtClean="0"/>
              <a:t>Náme</a:t>
            </a:r>
            <a:r>
              <a:rPr lang="cs-CZ" sz="2200" b="1" dirty="0" smtClean="0"/>
              <a:t>-je </a:t>
            </a:r>
            <a:r>
              <a:rPr lang="cs-CZ" sz="2200" b="1" dirty="0" err="1"/>
              <a:t>mardo</a:t>
            </a:r>
            <a:r>
              <a:rPr lang="cs-CZ" sz="2200" dirty="0" err="1"/>
              <a:t>m</a:t>
            </a:r>
            <a:r>
              <a:rPr lang="cs-CZ" sz="2200" dirty="0"/>
              <a:t> </a:t>
            </a:r>
            <a:r>
              <a:rPr lang="cs-CZ" sz="2200" dirty="0" smtClean="0"/>
              <a:t>1943 - </a:t>
            </a:r>
            <a:r>
              <a:rPr lang="ar-SA" sz="2200" b="1" dirty="0" smtClean="0"/>
              <a:t>امید پلید</a:t>
            </a:r>
            <a:r>
              <a:rPr lang="cs-CZ" sz="2200" b="1" dirty="0" smtClean="0"/>
              <a:t>  </a:t>
            </a:r>
            <a:endParaRPr lang="cs-CZ" sz="2200" dirty="0"/>
          </a:p>
          <a:p>
            <a:r>
              <a:rPr lang="cs-CZ" sz="2200" dirty="0"/>
              <a:t>redaktor </a:t>
            </a:r>
            <a:r>
              <a:rPr lang="cs-CZ" sz="2200" b="1" dirty="0" err="1"/>
              <a:t>Ehsán</a:t>
            </a:r>
            <a:r>
              <a:rPr lang="cs-CZ" sz="2200" b="1" dirty="0"/>
              <a:t> </a:t>
            </a:r>
            <a:r>
              <a:rPr lang="cs-CZ" sz="2200" b="1" dirty="0" err="1"/>
              <a:t>Tabarí</a:t>
            </a:r>
            <a:r>
              <a:rPr lang="cs-CZ" sz="2200" b="1" dirty="0"/>
              <a:t> </a:t>
            </a:r>
            <a:r>
              <a:rPr lang="fa-IR" sz="2200" dirty="0"/>
              <a:t>احسان طبری</a:t>
            </a:r>
            <a:r>
              <a:rPr lang="ar-SA" sz="2200" dirty="0"/>
              <a:t>‎ (z. 1989) </a:t>
            </a:r>
            <a:r>
              <a:rPr lang="cs-CZ" sz="2200" dirty="0" smtClean="0"/>
              <a:t>– adoruje </a:t>
            </a:r>
            <a:r>
              <a:rPr lang="cs-CZ" sz="2200" dirty="0" err="1" smtClean="0"/>
              <a:t>Nímu</a:t>
            </a:r>
            <a:r>
              <a:rPr lang="cs-CZ" sz="2200" dirty="0" smtClean="0"/>
              <a:t> J.</a:t>
            </a:r>
            <a:endParaRPr lang="cs-CZ" sz="2200" dirty="0"/>
          </a:p>
          <a:p>
            <a:pPr marL="0" lvl="0" indent="0">
              <a:buNone/>
            </a:pPr>
            <a:endParaRPr lang="cs-CZ" sz="2200" dirty="0"/>
          </a:p>
          <a:p>
            <a:pPr marL="0" indent="0">
              <a:buNone/>
            </a:pPr>
            <a:r>
              <a:rPr lang="cs-CZ" sz="2200" dirty="0"/>
              <a:t>účast na </a:t>
            </a:r>
            <a:r>
              <a:rPr lang="cs-CZ" sz="2200" b="1" dirty="0" smtClean="0"/>
              <a:t>významném kongresu</a:t>
            </a:r>
            <a:r>
              <a:rPr lang="cs-CZ" sz="2200" dirty="0" smtClean="0"/>
              <a:t> </a:t>
            </a:r>
            <a:r>
              <a:rPr lang="cs-CZ" sz="2200" dirty="0"/>
              <a:t>– červen 1946 </a:t>
            </a:r>
            <a:endParaRPr lang="cs-CZ" sz="2200" dirty="0" smtClean="0"/>
          </a:p>
          <a:p>
            <a:pPr marL="0" indent="0">
              <a:buNone/>
            </a:pPr>
            <a:r>
              <a:rPr lang="ar-SA" sz="2200" b="1" dirty="0" smtClean="0"/>
              <a:t>نخستین </a:t>
            </a:r>
            <a:r>
              <a:rPr lang="ar-SA" sz="2200" b="1" dirty="0"/>
              <a:t>کنگره نویسندگان ایران</a:t>
            </a:r>
            <a:endParaRPr lang="cs-CZ" sz="2200" dirty="0"/>
          </a:p>
          <a:p>
            <a:pPr lvl="0"/>
            <a:r>
              <a:rPr lang="cs-CZ" sz="2200" dirty="0" smtClean="0"/>
              <a:t>interpretace </a:t>
            </a:r>
            <a:r>
              <a:rPr lang="cs-CZ" sz="2200" dirty="0"/>
              <a:t>poezie z hlediska </a:t>
            </a:r>
            <a:r>
              <a:rPr lang="cs-CZ" sz="2200" dirty="0" smtClean="0"/>
              <a:t>marxismu</a:t>
            </a:r>
            <a:endParaRPr lang="cs-CZ" sz="2200" dirty="0"/>
          </a:p>
          <a:p>
            <a:r>
              <a:rPr lang="cs-CZ" sz="2200" dirty="0" err="1" smtClean="0"/>
              <a:t>Nímá</a:t>
            </a:r>
            <a:r>
              <a:rPr lang="cs-CZ" sz="2200" dirty="0" smtClean="0"/>
              <a:t> báseň: </a:t>
            </a:r>
            <a:r>
              <a:rPr lang="fa-IR" sz="2200" b="1" u="sng" dirty="0"/>
              <a:t>ای آدمها </a:t>
            </a:r>
            <a:r>
              <a:rPr lang="cs-CZ" sz="2200" b="1" u="sng" dirty="0" smtClean="0"/>
              <a:t>   - </a:t>
            </a:r>
            <a:r>
              <a:rPr lang="cs-CZ" sz="2200" dirty="0" smtClean="0"/>
              <a:t>mentor </a:t>
            </a:r>
            <a:r>
              <a:rPr lang="cs-CZ" sz="2200" dirty="0"/>
              <a:t>mladé generace. </a:t>
            </a:r>
          </a:p>
          <a:p>
            <a:pPr lvl="0"/>
            <a:r>
              <a:rPr lang="cs-CZ" sz="2200" dirty="0" smtClean="0"/>
              <a:t>- kontroverzní vystoupení, rozporuplné reakce</a:t>
            </a:r>
            <a:endParaRPr lang="cs-CZ" sz="2200"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12045" y="3216759"/>
            <a:ext cx="3743325" cy="3200400"/>
          </a:xfrm>
          <a:prstGeom prst="rect">
            <a:avLst/>
          </a:prstGeom>
        </p:spPr>
      </p:pic>
    </p:spTree>
    <p:extLst>
      <p:ext uri="{BB962C8B-B14F-4D97-AF65-F5344CB8AC3E}">
        <p14:creationId xmlns:p14="http://schemas.microsoft.com/office/powerpoint/2010/main" val="41540342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3772" y="482600"/>
            <a:ext cx="10940891" cy="210096"/>
          </a:xfrm>
        </p:spPr>
        <p:txBody>
          <a:bodyPr>
            <a:normAutofit fontScale="90000"/>
          </a:bodyPr>
          <a:lstStyle/>
          <a:p>
            <a:endParaRPr lang="cs-CZ" dirty="0"/>
          </a:p>
        </p:txBody>
      </p:sp>
      <p:sp>
        <p:nvSpPr>
          <p:cNvPr id="3" name="Zástupný symbol pro obsah 2"/>
          <p:cNvSpPr>
            <a:spLocks noGrp="1"/>
          </p:cNvSpPr>
          <p:nvPr>
            <p:ph idx="1"/>
          </p:nvPr>
        </p:nvSpPr>
        <p:spPr>
          <a:xfrm>
            <a:off x="333772" y="980728"/>
            <a:ext cx="10940891" cy="5544616"/>
          </a:xfrm>
        </p:spPr>
        <p:txBody>
          <a:bodyPr>
            <a:normAutofit/>
          </a:bodyPr>
          <a:lstStyle/>
          <a:p>
            <a:r>
              <a:rPr lang="cs-CZ" sz="2000" dirty="0" smtClean="0"/>
              <a:t> teoretické práce: </a:t>
            </a:r>
            <a:endParaRPr lang="cs-CZ" sz="2000" dirty="0"/>
          </a:p>
          <a:p>
            <a:r>
              <a:rPr lang="ar-SA" sz="2000" b="1" i="1" dirty="0" smtClean="0"/>
              <a:t>ارزش </a:t>
            </a:r>
            <a:r>
              <a:rPr lang="ar-SA" sz="2000" b="1" i="1" dirty="0"/>
              <a:t>احساسات در زندگی هنر </a:t>
            </a:r>
            <a:r>
              <a:rPr lang="cs-CZ" sz="2000" b="1" i="1" dirty="0" smtClean="0"/>
              <a:t> - </a:t>
            </a:r>
            <a:r>
              <a:rPr lang="cs-CZ" sz="2000" dirty="0" smtClean="0"/>
              <a:t>z</a:t>
            </a:r>
            <a:r>
              <a:rPr lang="cs-CZ" sz="2000" dirty="0"/>
              <a:t> </a:t>
            </a:r>
            <a:r>
              <a:rPr lang="cs-CZ" sz="2000" dirty="0" smtClean="0"/>
              <a:t>r. </a:t>
            </a:r>
            <a:r>
              <a:rPr lang="cs-CZ" sz="2000" dirty="0"/>
              <a:t>1939 a </a:t>
            </a:r>
          </a:p>
          <a:p>
            <a:r>
              <a:rPr lang="ar-SA" sz="2000" b="1" i="1" dirty="0" smtClean="0"/>
              <a:t>حرف‌های </a:t>
            </a:r>
            <a:r>
              <a:rPr lang="ar-SA" sz="2000" b="1" i="1" dirty="0"/>
              <a:t>همسایه  </a:t>
            </a:r>
            <a:r>
              <a:rPr lang="cs-CZ" sz="2000" b="1" i="1" dirty="0" smtClean="0"/>
              <a:t> </a:t>
            </a:r>
            <a:r>
              <a:rPr lang="cs-CZ" sz="2000" dirty="0" smtClean="0"/>
              <a:t>z</a:t>
            </a:r>
            <a:r>
              <a:rPr lang="cs-CZ" sz="2000" dirty="0"/>
              <a:t> roku 1949. </a:t>
            </a:r>
          </a:p>
          <a:p>
            <a:pPr lvl="0"/>
            <a:r>
              <a:rPr lang="cs-CZ" sz="2000" dirty="0" err="1" smtClean="0"/>
              <a:t>Harfhá</a:t>
            </a:r>
            <a:r>
              <a:rPr lang="cs-CZ" sz="2000" dirty="0" smtClean="0"/>
              <a:t>-je </a:t>
            </a:r>
            <a:r>
              <a:rPr lang="cs-CZ" sz="2000" dirty="0" err="1" smtClean="0"/>
              <a:t>hamsáje</a:t>
            </a:r>
            <a:r>
              <a:rPr lang="cs-CZ" sz="2000" dirty="0" smtClean="0"/>
              <a:t> </a:t>
            </a:r>
            <a:r>
              <a:rPr lang="cs-CZ" sz="2000" dirty="0"/>
              <a:t>– </a:t>
            </a:r>
            <a:r>
              <a:rPr lang="cs-CZ" sz="2000" dirty="0" smtClean="0"/>
              <a:t> </a:t>
            </a:r>
            <a:r>
              <a:rPr lang="cs-CZ" sz="2000" dirty="0"/>
              <a:t>základní manifest – série dopisů fiktivnímu mladému básníkovi </a:t>
            </a:r>
            <a:r>
              <a:rPr lang="cs-CZ" sz="2000" dirty="0" err="1" smtClean="0"/>
              <a:t>íce</a:t>
            </a:r>
            <a:r>
              <a:rPr lang="cs-CZ" sz="2000" dirty="0" smtClean="0"/>
              <a:t> </a:t>
            </a:r>
            <a:r>
              <a:rPr lang="cs-CZ" sz="2000" dirty="0"/>
              <a:t>ceněny..</a:t>
            </a:r>
          </a:p>
          <a:p>
            <a:pPr lvl="0"/>
            <a:r>
              <a:rPr lang="cs-CZ" sz="2000" dirty="0"/>
              <a:t>Hlásili </a:t>
            </a:r>
            <a:r>
              <a:rPr lang="cs-CZ" sz="2000" dirty="0" smtClean="0"/>
              <a:t>se k němu: </a:t>
            </a:r>
            <a:r>
              <a:rPr lang="cs-CZ" sz="2000" dirty="0"/>
              <a:t>Ahmad </a:t>
            </a:r>
            <a:r>
              <a:rPr lang="cs-CZ" sz="2000" dirty="0" err="1" smtClean="0"/>
              <a:t>Šámlú</a:t>
            </a:r>
            <a:r>
              <a:rPr lang="cs-CZ" sz="2000" dirty="0" smtClean="0"/>
              <a:t>, </a:t>
            </a:r>
            <a:r>
              <a:rPr lang="cs-CZ" sz="2000" dirty="0" err="1"/>
              <a:t>Forúgh</a:t>
            </a:r>
            <a:r>
              <a:rPr lang="cs-CZ" sz="2000" dirty="0"/>
              <a:t> </a:t>
            </a:r>
            <a:r>
              <a:rPr lang="cs-CZ" sz="2000" dirty="0" err="1"/>
              <a:t>Farrochzád</a:t>
            </a:r>
            <a:r>
              <a:rPr lang="cs-CZ" sz="2000" dirty="0"/>
              <a:t>, </a:t>
            </a:r>
            <a:r>
              <a:rPr lang="cs-CZ" sz="2000" dirty="0" err="1"/>
              <a:t>Achaván</a:t>
            </a:r>
            <a:r>
              <a:rPr lang="cs-CZ" sz="2000" dirty="0"/>
              <a:t> </a:t>
            </a:r>
            <a:r>
              <a:rPr lang="cs-CZ" sz="2000" dirty="0" err="1"/>
              <a:t>Sáles</a:t>
            </a:r>
            <a:r>
              <a:rPr lang="cs-CZ" sz="2000" dirty="0"/>
              <a:t> a mnozí další</a:t>
            </a:r>
            <a:r>
              <a:rPr lang="cs-CZ" sz="2000" dirty="0" smtClean="0"/>
              <a:t>…</a:t>
            </a:r>
            <a:r>
              <a:rPr lang="cs-CZ" sz="2000" dirty="0"/>
              <a:t> </a:t>
            </a:r>
            <a:endParaRPr lang="cs-CZ" sz="2000" dirty="0" smtClean="0"/>
          </a:p>
          <a:p>
            <a:pPr lvl="0"/>
            <a:endParaRPr lang="cs-CZ" sz="2000" dirty="0"/>
          </a:p>
        </p:txBody>
      </p:sp>
      <p:pic>
        <p:nvPicPr>
          <p:cNvPr id="5" name="Obrázek 4"/>
          <p:cNvPicPr>
            <a:picLocks noChangeAspect="1"/>
          </p:cNvPicPr>
          <p:nvPr/>
        </p:nvPicPr>
        <p:blipFill>
          <a:blip r:embed="rId2"/>
          <a:stretch>
            <a:fillRect/>
          </a:stretch>
        </p:blipFill>
        <p:spPr>
          <a:xfrm>
            <a:off x="765820" y="3573016"/>
            <a:ext cx="4824536" cy="3006840"/>
          </a:xfrm>
          <a:prstGeom prst="rect">
            <a:avLst/>
          </a:prstGeom>
        </p:spPr>
      </p:pic>
    </p:spTree>
    <p:extLst>
      <p:ext uri="{BB962C8B-B14F-4D97-AF65-F5344CB8AC3E}">
        <p14:creationId xmlns:p14="http://schemas.microsoft.com/office/powerpoint/2010/main" val="28241544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4162" y="482600"/>
            <a:ext cx="10360501" cy="498128"/>
          </a:xfrm>
        </p:spPr>
        <p:txBody>
          <a:bodyPr>
            <a:normAutofit fontScale="90000"/>
          </a:bodyPr>
          <a:lstStyle/>
          <a:p>
            <a:r>
              <a:rPr lang="cs-CZ" dirty="0"/>
              <a:t/>
            </a:r>
            <a:br>
              <a:rPr lang="cs-CZ" dirty="0"/>
            </a:br>
            <a:r>
              <a:rPr lang="ar-SA" b="1" dirty="0"/>
              <a:t>ای </a:t>
            </a:r>
            <a:r>
              <a:rPr lang="ar-SA" b="1" dirty="0" smtClean="0"/>
              <a:t>آدمها</a:t>
            </a:r>
            <a:endParaRPr lang="cs-CZ" dirty="0"/>
          </a:p>
        </p:txBody>
      </p:sp>
      <p:sp>
        <p:nvSpPr>
          <p:cNvPr id="3" name="Zástupný symbol pro obsah 2"/>
          <p:cNvSpPr>
            <a:spLocks noGrp="1"/>
          </p:cNvSpPr>
          <p:nvPr>
            <p:ph idx="1"/>
          </p:nvPr>
        </p:nvSpPr>
        <p:spPr>
          <a:xfrm>
            <a:off x="621804" y="980728"/>
            <a:ext cx="10945216" cy="5760640"/>
          </a:xfrm>
        </p:spPr>
        <p:txBody>
          <a:bodyPr>
            <a:normAutofit fontScale="25000" lnSpcReduction="20000"/>
          </a:bodyPr>
          <a:lstStyle/>
          <a:p>
            <a:pPr marL="0" indent="0">
              <a:lnSpc>
                <a:spcPct val="170000"/>
              </a:lnSpc>
              <a:buNone/>
            </a:pPr>
            <a:r>
              <a:rPr lang="cs-CZ" sz="7200" dirty="0"/>
              <a:t/>
            </a:r>
            <a:br>
              <a:rPr lang="cs-CZ" sz="7200" dirty="0"/>
            </a:br>
            <a:r>
              <a:rPr lang="ar-SA" sz="7200" dirty="0"/>
              <a:t>ای آدمها که بر ساحل نشسته، شاد و خندانید</a:t>
            </a:r>
            <a:r>
              <a:rPr lang="cs-CZ" sz="7200" dirty="0"/>
              <a:t>! </a:t>
            </a:r>
            <a:br>
              <a:rPr lang="cs-CZ" sz="7200" dirty="0"/>
            </a:br>
            <a:r>
              <a:rPr lang="ar-SA" sz="7200" dirty="0"/>
              <a:t>یک نفر در آب دارد می سپارد جان </a:t>
            </a:r>
            <a:r>
              <a:rPr lang="cs-CZ" sz="7200" dirty="0"/>
              <a:t/>
            </a:r>
            <a:br>
              <a:rPr lang="cs-CZ" sz="7200" dirty="0"/>
            </a:br>
            <a:r>
              <a:rPr lang="ar-SA" sz="7200" dirty="0"/>
              <a:t>یک نفر دارد که دست و پای دائم می زند </a:t>
            </a:r>
            <a:r>
              <a:rPr lang="cs-CZ" sz="7200" dirty="0"/>
              <a:t/>
            </a:r>
            <a:br>
              <a:rPr lang="cs-CZ" sz="7200" dirty="0"/>
            </a:br>
            <a:r>
              <a:rPr lang="ar-SA" sz="7200" dirty="0"/>
              <a:t>روی این دریای تند و تیره و سنگین که می دانید </a:t>
            </a:r>
            <a:r>
              <a:rPr lang="cs-CZ" sz="7200" dirty="0"/>
              <a:t/>
            </a:r>
            <a:br>
              <a:rPr lang="cs-CZ" sz="7200" dirty="0"/>
            </a:br>
            <a:r>
              <a:rPr lang="ar-SA" sz="7200" dirty="0"/>
              <a:t>آن زمان که مست هستید </a:t>
            </a:r>
            <a:r>
              <a:rPr lang="cs-CZ" sz="7200" dirty="0"/>
              <a:t/>
            </a:r>
            <a:br>
              <a:rPr lang="cs-CZ" sz="7200" dirty="0"/>
            </a:br>
            <a:r>
              <a:rPr lang="ar-SA" sz="7200" dirty="0"/>
              <a:t>از خیال دست یا بیدن به دشمن </a:t>
            </a:r>
            <a:r>
              <a:rPr lang="cs-CZ" sz="7200" dirty="0"/>
              <a:t/>
            </a:r>
            <a:br>
              <a:rPr lang="cs-CZ" sz="7200" dirty="0"/>
            </a:br>
            <a:r>
              <a:rPr lang="ar-SA" sz="7200" dirty="0"/>
              <a:t>آن زمان که پیش خود بیهوده پندارید </a:t>
            </a:r>
            <a:r>
              <a:rPr lang="cs-CZ" sz="7200" dirty="0"/>
              <a:t/>
            </a:r>
            <a:br>
              <a:rPr lang="cs-CZ" sz="7200" dirty="0"/>
            </a:br>
            <a:r>
              <a:rPr lang="ar-SA" sz="7200" dirty="0"/>
              <a:t>که گرفتستید دست ناتوانی را </a:t>
            </a:r>
            <a:r>
              <a:rPr lang="cs-CZ" sz="7200" dirty="0"/>
              <a:t/>
            </a:r>
            <a:br>
              <a:rPr lang="cs-CZ" sz="7200" dirty="0"/>
            </a:br>
            <a:r>
              <a:rPr lang="ar-SA" sz="7200" dirty="0"/>
              <a:t>تا توانایی بهتر را پدید آرید </a:t>
            </a:r>
            <a:r>
              <a:rPr lang="cs-CZ" sz="7200" dirty="0"/>
              <a:t/>
            </a:r>
            <a:br>
              <a:rPr lang="cs-CZ" sz="7200" dirty="0"/>
            </a:br>
            <a:r>
              <a:rPr lang="ar-SA" sz="7200" dirty="0"/>
              <a:t>آن زمان که تنگ می بندید </a:t>
            </a:r>
            <a:r>
              <a:rPr lang="cs-CZ" sz="7200" dirty="0"/>
              <a:t/>
            </a:r>
            <a:br>
              <a:rPr lang="cs-CZ" sz="7200" dirty="0"/>
            </a:br>
            <a:r>
              <a:rPr lang="ar-SA" sz="7200" dirty="0"/>
              <a:t>بر کمرهاتان کمربند </a:t>
            </a:r>
            <a:r>
              <a:rPr lang="cs-CZ" sz="7200" dirty="0"/>
              <a:t/>
            </a:r>
            <a:br>
              <a:rPr lang="cs-CZ" sz="7200" dirty="0"/>
            </a:br>
            <a:r>
              <a:rPr lang="ar-SA" sz="7200" dirty="0"/>
              <a:t>در چه هنگامی بگویم من؟ </a:t>
            </a:r>
            <a:r>
              <a:rPr lang="cs-CZ" sz="7200" dirty="0"/>
              <a:t/>
            </a:r>
            <a:br>
              <a:rPr lang="cs-CZ" sz="7200" dirty="0"/>
            </a:br>
            <a:r>
              <a:rPr lang="ar-SA" sz="7200" dirty="0"/>
              <a:t>یک نفر در آب دارد می کند بیهوده جان، قربان </a:t>
            </a:r>
            <a:r>
              <a:rPr lang="cs-CZ" sz="4500" dirty="0"/>
              <a:t/>
            </a:r>
            <a:br>
              <a:rPr lang="cs-CZ" sz="4500" dirty="0"/>
            </a:br>
            <a:r>
              <a:rPr lang="cs-CZ" sz="4500" dirty="0"/>
              <a:t/>
            </a:r>
            <a:br>
              <a:rPr lang="cs-CZ" sz="4500" dirty="0"/>
            </a:br>
            <a:endParaRPr lang="cs-CZ" sz="4500" dirty="0"/>
          </a:p>
        </p:txBody>
      </p:sp>
    </p:spTree>
    <p:extLst>
      <p:ext uri="{BB962C8B-B14F-4D97-AF65-F5344CB8AC3E}">
        <p14:creationId xmlns:p14="http://schemas.microsoft.com/office/powerpoint/2010/main" val="23782932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49796" y="482600"/>
            <a:ext cx="10724867" cy="138088"/>
          </a:xfrm>
        </p:spPr>
        <p:txBody>
          <a:bodyPr>
            <a:normAutofit fontScale="90000"/>
          </a:bodyPr>
          <a:lstStyle/>
          <a:p>
            <a:endParaRPr lang="cs-CZ" dirty="0"/>
          </a:p>
        </p:txBody>
      </p:sp>
      <p:sp>
        <p:nvSpPr>
          <p:cNvPr id="3" name="Zástupný symbol pro obsah 2"/>
          <p:cNvSpPr>
            <a:spLocks noGrp="1"/>
          </p:cNvSpPr>
          <p:nvPr>
            <p:ph idx="1"/>
          </p:nvPr>
        </p:nvSpPr>
        <p:spPr>
          <a:xfrm>
            <a:off x="405780" y="836712"/>
            <a:ext cx="10868883" cy="5437089"/>
          </a:xfrm>
        </p:spPr>
        <p:txBody>
          <a:bodyPr>
            <a:normAutofit/>
          </a:bodyPr>
          <a:lstStyle/>
          <a:p>
            <a:r>
              <a:rPr lang="ar-SA" dirty="0"/>
              <a:t>آی آدمها! که بر ساحل بساط دلگشا دارید </a:t>
            </a:r>
            <a:r>
              <a:rPr lang="cs-CZ" dirty="0"/>
              <a:t/>
            </a:r>
            <a:br>
              <a:rPr lang="cs-CZ" dirty="0"/>
            </a:br>
            <a:r>
              <a:rPr lang="ar-SA" dirty="0"/>
              <a:t>نان به سفره، جامه تان برتن </a:t>
            </a:r>
            <a:r>
              <a:rPr lang="cs-CZ" dirty="0"/>
              <a:t/>
            </a:r>
            <a:br>
              <a:rPr lang="cs-CZ" dirty="0"/>
            </a:br>
            <a:r>
              <a:rPr lang="ar-SA" dirty="0"/>
              <a:t>یک نفر در آب می خواند شما را </a:t>
            </a:r>
            <a:r>
              <a:rPr lang="cs-CZ" dirty="0"/>
              <a:t/>
            </a:r>
            <a:br>
              <a:rPr lang="cs-CZ" dirty="0"/>
            </a:br>
            <a:r>
              <a:rPr lang="ar-SA" dirty="0"/>
              <a:t>موج سنگین را به دست خسته می کوبد </a:t>
            </a:r>
            <a:r>
              <a:rPr lang="cs-CZ" dirty="0"/>
              <a:t/>
            </a:r>
            <a:br>
              <a:rPr lang="cs-CZ" dirty="0"/>
            </a:br>
            <a:r>
              <a:rPr lang="ar-SA" dirty="0"/>
              <a:t>باز می دارد دهان با چشم از وحشت دریده </a:t>
            </a:r>
            <a:r>
              <a:rPr lang="cs-CZ" dirty="0"/>
              <a:t/>
            </a:r>
            <a:br>
              <a:rPr lang="cs-CZ" dirty="0"/>
            </a:br>
            <a:r>
              <a:rPr lang="ar-SA" dirty="0"/>
              <a:t>سایه هاتان را ز راه دور دیده </a:t>
            </a:r>
            <a:r>
              <a:rPr lang="cs-CZ" dirty="0"/>
              <a:t/>
            </a:r>
            <a:br>
              <a:rPr lang="cs-CZ" dirty="0"/>
            </a:br>
            <a:r>
              <a:rPr lang="ar-SA" dirty="0"/>
              <a:t>آب را بلعیده در گود کبود و هر زمان، بی تابیش افزون </a:t>
            </a:r>
            <a:r>
              <a:rPr lang="cs-CZ" dirty="0"/>
              <a:t/>
            </a:r>
            <a:br>
              <a:rPr lang="cs-CZ" dirty="0"/>
            </a:br>
            <a:r>
              <a:rPr lang="ar-SA" dirty="0"/>
              <a:t>می کند زین آبها بیرون </a:t>
            </a:r>
            <a:r>
              <a:rPr lang="cs-CZ" dirty="0"/>
              <a:t/>
            </a:r>
            <a:br>
              <a:rPr lang="cs-CZ" dirty="0"/>
            </a:br>
            <a:r>
              <a:rPr lang="ar-SA" dirty="0"/>
              <a:t>گاه سر، گه پا </a:t>
            </a:r>
            <a:r>
              <a:rPr lang="cs-CZ" dirty="0"/>
              <a:t/>
            </a:r>
            <a:br>
              <a:rPr lang="cs-CZ" dirty="0"/>
            </a:br>
            <a:r>
              <a:rPr lang="ar-SA" dirty="0"/>
              <a:t>آی آدمها</a:t>
            </a:r>
            <a:r>
              <a:rPr lang="cs-CZ" dirty="0"/>
              <a:t>! </a:t>
            </a:r>
            <a:br>
              <a:rPr lang="cs-CZ" dirty="0"/>
            </a:br>
            <a:r>
              <a:rPr lang="ar-SA" dirty="0"/>
              <a:t>او ز راه مرگ، این کهنه جهان را باز می پاید </a:t>
            </a:r>
            <a:r>
              <a:rPr lang="cs-CZ" dirty="0"/>
              <a:t/>
            </a:r>
            <a:br>
              <a:rPr lang="cs-CZ" dirty="0"/>
            </a:br>
            <a:r>
              <a:rPr lang="ar-SA" dirty="0"/>
              <a:t>میزند فریاد و امید کمک دارد </a:t>
            </a:r>
            <a:r>
              <a:rPr lang="cs-CZ" dirty="0"/>
              <a:t/>
            </a:r>
            <a:br>
              <a:rPr lang="cs-CZ" dirty="0"/>
            </a:br>
            <a:r>
              <a:rPr lang="ar-SA" dirty="0"/>
              <a:t>آی آدمها که روی ساحل آدرام، در کار تماشایید</a:t>
            </a:r>
            <a:r>
              <a:rPr lang="cs-CZ" dirty="0"/>
              <a:t>! </a:t>
            </a:r>
            <a:endParaRPr lang="cs-CZ" dirty="0"/>
          </a:p>
        </p:txBody>
      </p:sp>
    </p:spTree>
    <p:extLst>
      <p:ext uri="{BB962C8B-B14F-4D97-AF65-F5344CB8AC3E}">
        <p14:creationId xmlns:p14="http://schemas.microsoft.com/office/powerpoint/2010/main" val="29615604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flipV="1">
            <a:off x="914162" y="404664"/>
            <a:ext cx="10360501" cy="77936"/>
          </a:xfrm>
        </p:spPr>
        <p:txBody>
          <a:bodyPr>
            <a:normAutofit fontScale="90000"/>
          </a:bodyPr>
          <a:lstStyle/>
          <a:p>
            <a:endParaRPr lang="cs-CZ" dirty="0"/>
          </a:p>
        </p:txBody>
      </p:sp>
      <p:sp>
        <p:nvSpPr>
          <p:cNvPr id="3" name="Zástupný symbol pro obsah 2"/>
          <p:cNvSpPr>
            <a:spLocks noGrp="1"/>
          </p:cNvSpPr>
          <p:nvPr>
            <p:ph idx="1"/>
          </p:nvPr>
        </p:nvSpPr>
        <p:spPr>
          <a:xfrm>
            <a:off x="549796" y="620688"/>
            <a:ext cx="10724867" cy="5653113"/>
          </a:xfrm>
        </p:spPr>
        <p:txBody>
          <a:bodyPr/>
          <a:lstStyle/>
          <a:p>
            <a:r>
              <a:rPr lang="ar-SA" dirty="0"/>
              <a:t>موج می کوبد به روی ساحل خاموش </a:t>
            </a:r>
            <a:r>
              <a:rPr lang="cs-CZ" dirty="0"/>
              <a:t/>
            </a:r>
            <a:br>
              <a:rPr lang="cs-CZ" dirty="0"/>
            </a:br>
            <a:r>
              <a:rPr lang="ar-SA" dirty="0"/>
              <a:t>پخش می گردد چنان مستی به جای افتاده، بس مدهوش </a:t>
            </a:r>
            <a:r>
              <a:rPr lang="cs-CZ" dirty="0"/>
              <a:t/>
            </a:r>
            <a:br>
              <a:rPr lang="cs-CZ" dirty="0"/>
            </a:br>
            <a:r>
              <a:rPr lang="ar-SA" dirty="0"/>
              <a:t>می رود نعره زنان؛ وین بانگ باز از دور می آید</a:t>
            </a:r>
            <a:r>
              <a:rPr lang="cs-CZ" dirty="0"/>
              <a:t>: </a:t>
            </a:r>
            <a:br>
              <a:rPr lang="cs-CZ" dirty="0"/>
            </a:br>
            <a:r>
              <a:rPr lang="cs-CZ" dirty="0"/>
              <a:t>"</a:t>
            </a:r>
            <a:r>
              <a:rPr lang="ar-SA" dirty="0"/>
              <a:t>آی آدمها</a:t>
            </a:r>
            <a:r>
              <a:rPr lang="cs-CZ" dirty="0"/>
              <a:t>!" </a:t>
            </a:r>
            <a:br>
              <a:rPr lang="cs-CZ" dirty="0"/>
            </a:br>
            <a:r>
              <a:rPr lang="ar-SA" dirty="0"/>
              <a:t>و صدای باد هر دم دلگزاتر </a:t>
            </a:r>
            <a:r>
              <a:rPr lang="cs-CZ" dirty="0"/>
              <a:t/>
            </a:r>
            <a:br>
              <a:rPr lang="cs-CZ" dirty="0"/>
            </a:br>
            <a:r>
              <a:rPr lang="ar-SA" dirty="0"/>
              <a:t>در صدای باد بانگ او رهاتر </a:t>
            </a:r>
            <a:r>
              <a:rPr lang="cs-CZ" dirty="0"/>
              <a:t/>
            </a:r>
            <a:br>
              <a:rPr lang="cs-CZ" dirty="0"/>
            </a:br>
            <a:r>
              <a:rPr lang="ar-SA" dirty="0"/>
              <a:t>از میان آبهای دور و نزدیک </a:t>
            </a:r>
            <a:r>
              <a:rPr lang="cs-CZ" dirty="0"/>
              <a:t/>
            </a:r>
            <a:br>
              <a:rPr lang="cs-CZ" dirty="0"/>
            </a:br>
            <a:r>
              <a:rPr lang="ar-SA" dirty="0"/>
              <a:t>باز در گوش این نداها</a:t>
            </a:r>
            <a:r>
              <a:rPr lang="cs-CZ" dirty="0"/>
              <a:t>: </a:t>
            </a:r>
            <a:br>
              <a:rPr lang="cs-CZ" dirty="0"/>
            </a:br>
            <a:r>
              <a:rPr lang="cs-CZ" dirty="0"/>
              <a:t>"</a:t>
            </a:r>
            <a:r>
              <a:rPr lang="ar-SA" dirty="0"/>
              <a:t>آی آدمها</a:t>
            </a:r>
            <a:r>
              <a:rPr lang="cs-CZ" dirty="0"/>
              <a:t>!"... </a:t>
            </a:r>
            <a:br>
              <a:rPr lang="cs-CZ" dirty="0"/>
            </a:br>
            <a:endParaRPr lang="cs-CZ" dirty="0"/>
          </a:p>
        </p:txBody>
      </p:sp>
    </p:spTree>
    <p:extLst>
      <p:ext uri="{BB962C8B-B14F-4D97-AF65-F5344CB8AC3E}">
        <p14:creationId xmlns:p14="http://schemas.microsoft.com/office/powerpoint/2010/main" val="4047617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Červené paprsky (16: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extLst>
    <a:ext uri="{05A4C25C-085E-4340-85A3-A5531E510DB2}">
      <thm15:themeFamily xmlns:thm15="http://schemas.microsoft.com/office/thememl/2012/main" name="Office_9532475_TF02804895_TF02804895.potx" id="{FF463FB9-4CA9-494A-A44F-E5B51FD5BADB}" vid="{C4A59A2E-F9BB-4F8A-A20A-AAAC8FBD92F4}"/>
    </a:ext>
  </a:extLst>
</a:theme>
</file>

<file path=ppt/theme/theme2.xml><?xml version="1.0" encoding="utf-8"?>
<a:theme xmlns:a="http://schemas.openxmlformats.org/drawingml/2006/main" name="Motiv Office">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Motiv Office">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1380992</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template makes an impression with its bold red background, radial sunburst pattern, and contrasting black title bar. Consider it for your small business or marketing presentation. Or, take advantage of the red color scheme to make a holiday-themed presentation.  Compatible with PowerPoint 2013 and later, this template offers a variety of slide layouts including title slides, bulleted lists, photo with captions, a sample chart, and blank slide, all in a widescreen (16X9) format.
</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2011-12-19T18:35:00+00:00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TP102804893</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725212</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REDMOND\v-vaddu</DisplayName>
        <AccountId>2567</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Props1.xml><?xml version="1.0" encoding="utf-8"?>
<ds:datastoreItem xmlns:ds="http://schemas.openxmlformats.org/officeDocument/2006/customXml" ds:itemID="{0A765CE0-A8A0-42E0-82D2-3F870DB4D5F7}">
  <ds:schemaRefs>
    <ds:schemaRef ds:uri="http://schemas.microsoft.com/sharepoint/v3/contenttype/forms"/>
  </ds:schemaRefs>
</ds:datastoreItem>
</file>

<file path=customXml/itemProps2.xml><?xml version="1.0" encoding="utf-8"?>
<ds:datastoreItem xmlns:ds="http://schemas.openxmlformats.org/officeDocument/2006/customXml" ds:itemID="{41BC18E0-614B-4152-A3EE-8AA2B60C72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5076977-ECB7-44C2-A70D-853BB6B41242}">
  <ds:schemaRefs>
    <ds:schemaRef ds:uri="http://purl.org/dc/elements/1.1/"/>
    <ds:schemaRef ds:uri="4873beb7-5857-4685-be1f-d57550cc96cc"/>
    <ds:schemaRef ds:uri="http://schemas.openxmlformats.org/package/2006/metadata/core-properties"/>
    <ds:schemaRef ds:uri="http://purl.org/dc/terms/"/>
    <ds:schemaRef ds:uri="http://schemas.microsoft.com/office/2006/metadata/properties"/>
    <ds:schemaRef ds:uri="http://schemas.microsoft.com/office/infopath/2007/PartnerControls"/>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Červená prezentace s paprsky (širokoúhlý formát)</Template>
  <TotalTime>178</TotalTime>
  <Words>75</Words>
  <Application>Microsoft Office PowerPoint</Application>
  <PresentationFormat>Vlastní</PresentationFormat>
  <Paragraphs>32</Paragraphs>
  <Slides>8</Slides>
  <Notes>2</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8</vt:i4>
      </vt:variant>
    </vt:vector>
  </HeadingPairs>
  <TitlesOfParts>
    <vt:vector size="12" baseType="lpstr">
      <vt:lpstr>Arial</vt:lpstr>
      <vt:lpstr>Cambria</vt:lpstr>
      <vt:lpstr>Tahoma</vt:lpstr>
      <vt:lpstr>Červené paprsky (16:9)</vt:lpstr>
      <vt:lpstr>Nímá Júšídž</vt:lpstr>
      <vt:lpstr>Prezentace aplikace PowerPoint</vt:lpstr>
      <vt:lpstr>Prezentace aplikace PowerPoint</vt:lpstr>
      <vt:lpstr>Prezentace aplikace PowerPoint</vt:lpstr>
      <vt:lpstr>Prezentace aplikace PowerPoint</vt:lpstr>
      <vt:lpstr> ای آدمها</vt:lpstr>
      <vt:lpstr>Prezentace aplikace PowerPoint</vt:lpstr>
      <vt:lpstr>Prezentace aplikace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Nímá Júšídž</dc:title>
  <dc:creator>eva jara</dc:creator>
  <cp:lastModifiedBy>eva jara</cp:lastModifiedBy>
  <cp:revision>8</cp:revision>
  <dcterms:created xsi:type="dcterms:W3CDTF">2020-11-11T18:59:50Z</dcterms:created>
  <dcterms:modified xsi:type="dcterms:W3CDTF">2020-11-11T21:58:45Z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