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42" r:id="rId1"/>
  </p:sldMasterIdLst>
  <p:notesMasterIdLst>
    <p:notesMasterId r:id="rId39"/>
  </p:notesMasterIdLst>
  <p:sldIdLst>
    <p:sldId id="256" r:id="rId2"/>
    <p:sldId id="257" r:id="rId3"/>
    <p:sldId id="258" r:id="rId4"/>
    <p:sldId id="263" r:id="rId5"/>
    <p:sldId id="286" r:id="rId6"/>
    <p:sldId id="260" r:id="rId7"/>
    <p:sldId id="294" r:id="rId8"/>
    <p:sldId id="284" r:id="rId9"/>
    <p:sldId id="259" r:id="rId10"/>
    <p:sldId id="261" r:id="rId11"/>
    <p:sldId id="282" r:id="rId12"/>
    <p:sldId id="264" r:id="rId13"/>
    <p:sldId id="265" r:id="rId14"/>
    <p:sldId id="266" r:id="rId15"/>
    <p:sldId id="274" r:id="rId16"/>
    <p:sldId id="289" r:id="rId17"/>
    <p:sldId id="290" r:id="rId18"/>
    <p:sldId id="291" r:id="rId19"/>
    <p:sldId id="292" r:id="rId20"/>
    <p:sldId id="293" r:id="rId21"/>
    <p:sldId id="270" r:id="rId22"/>
    <p:sldId id="273" r:id="rId23"/>
    <p:sldId id="283" r:id="rId24"/>
    <p:sldId id="287" r:id="rId25"/>
    <p:sldId id="267" r:id="rId26"/>
    <p:sldId id="269" r:id="rId27"/>
    <p:sldId id="271" r:id="rId28"/>
    <p:sldId id="268" r:id="rId29"/>
    <p:sldId id="281" r:id="rId30"/>
    <p:sldId id="288" r:id="rId31"/>
    <p:sldId id="272" r:id="rId32"/>
    <p:sldId id="279" r:id="rId33"/>
    <p:sldId id="275" r:id="rId34"/>
    <p:sldId id="276" r:id="rId35"/>
    <p:sldId id="278" r:id="rId36"/>
    <p:sldId id="277" r:id="rId37"/>
    <p:sldId id="280" r:id="rId38"/>
  </p:sldIdLst>
  <p:sldSz cx="12192000" cy="6858000"/>
  <p:notesSz cx="6858000" cy="9144000"/>
  <p:embeddedFontLs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05638D-78C0-5354-289F-D5BB151FB3AC}" name="Uživatel typu Host" initials="UH" userId="S::urn:spo:anon#033594592c5844a4b2c54f56e9a728c2068d9af13cb637d3343904ebf33aea13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022670-BC14-4E0B-9AF5-129259CC059A}" v="41" dt="2024-10-29T08:27:13.799"/>
    <p1510:client id="{E2A2C31D-EDBA-44BC-ABD9-98893B270B63}" v="437" dt="2024-10-30T06:31:15.711"/>
    <p1510:client id="{F5EF7FA1-FAEB-F18C-6613-73533F188E9D}" v="2" dt="2024-10-29T09:00:02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8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živatel typu Host" userId="S::urn:spo:anon#033594592c5844a4b2c54f56e9a728c2068d9af13cb637d3343904ebf33aea13::" providerId="AD" clId="Web-{6671F3CD-A44D-6270-08CB-AF3CEAA647AC}"/>
    <pc:docChg chg="modSld">
      <pc:chgData name="Uživatel typu Host" userId="S::urn:spo:anon#033594592c5844a4b2c54f56e9a728c2068d9af13cb637d3343904ebf33aea13::" providerId="AD" clId="Web-{6671F3CD-A44D-6270-08CB-AF3CEAA647AC}" dt="2024-10-28T23:31:12.022" v="65" actId="1076"/>
      <pc:docMkLst>
        <pc:docMk/>
      </pc:docMkLst>
      <pc:sldChg chg="modSp">
        <pc:chgData name="Uživatel typu Host" userId="S::urn:spo:anon#033594592c5844a4b2c54f56e9a728c2068d9af13cb637d3343904ebf33aea13::" providerId="AD" clId="Web-{6671F3CD-A44D-6270-08CB-AF3CEAA647AC}" dt="2024-10-28T23:09:08.812" v="13"/>
        <pc:sldMkLst>
          <pc:docMk/>
          <pc:sldMk cId="1237278090" sldId="258"/>
        </pc:sldMkLst>
        <pc:picChg chg="mod">
          <ac:chgData name="Uživatel typu Host" userId="S::urn:spo:anon#033594592c5844a4b2c54f56e9a728c2068d9af13cb637d3343904ebf33aea13::" providerId="AD" clId="Web-{6671F3CD-A44D-6270-08CB-AF3CEAA647AC}" dt="2024-10-28T23:09:08.812" v="13"/>
          <ac:picMkLst>
            <pc:docMk/>
            <pc:sldMk cId="1237278090" sldId="258"/>
            <ac:picMk id="7" creationId="{5B2F40EF-97E4-9592-AB74-0BE4ADFBB4D0}"/>
          </ac:picMkLst>
        </pc:picChg>
      </pc:sldChg>
      <pc:sldChg chg="addSp delSp modSp modMedia addAnim delAnim modAnim">
        <pc:chgData name="Uživatel typu Host" userId="S::urn:spo:anon#033594592c5844a4b2c54f56e9a728c2068d9af13cb637d3343904ebf33aea13::" providerId="AD" clId="Web-{6671F3CD-A44D-6270-08CB-AF3CEAA647AC}" dt="2024-10-28T23:31:12.022" v="65" actId="1076"/>
        <pc:sldMkLst>
          <pc:docMk/>
          <pc:sldMk cId="3406630617" sldId="263"/>
        </pc:sldMkLst>
        <pc:spChg chg="del mod">
          <ac:chgData name="Uživatel typu Host" userId="S::urn:spo:anon#033594592c5844a4b2c54f56e9a728c2068d9af13cb637d3343904ebf33aea13::" providerId="AD" clId="Web-{6671F3CD-A44D-6270-08CB-AF3CEAA647AC}" dt="2024-10-28T22:48:46.502" v="3"/>
          <ac:spMkLst>
            <pc:docMk/>
            <pc:sldMk cId="3406630617" sldId="263"/>
            <ac:spMk id="7" creationId="{9C5A3F0A-9B02-6B51-99F1-37EC14B4492B}"/>
          </ac:spMkLst>
        </pc:spChg>
        <pc:picChg chg="add mod">
          <ac:chgData name="Uživatel typu Host" userId="S::urn:spo:anon#033594592c5844a4b2c54f56e9a728c2068d9af13cb637d3343904ebf33aea13::" providerId="AD" clId="Web-{6671F3CD-A44D-6270-08CB-AF3CEAA647AC}" dt="2024-10-28T23:31:12.022" v="65" actId="1076"/>
          <ac:picMkLst>
            <pc:docMk/>
            <pc:sldMk cId="3406630617" sldId="263"/>
            <ac:picMk id="2" creationId="{16E1C0FA-C946-64A6-2EDB-C16BA1657F7B}"/>
          </ac:picMkLst>
        </pc:picChg>
        <pc:picChg chg="add del mod">
          <ac:chgData name="Uživatel typu Host" userId="S::urn:spo:anon#033594592c5844a4b2c54f56e9a728c2068d9af13cb637d3343904ebf33aea13::" providerId="AD" clId="Web-{6671F3CD-A44D-6270-08CB-AF3CEAA647AC}" dt="2024-10-28T23:17:02.975" v="32"/>
          <ac:picMkLst>
            <pc:docMk/>
            <pc:sldMk cId="3406630617" sldId="263"/>
            <ac:picMk id="3" creationId="{EA86DA7F-800E-026F-AA65-A7C0EC77F630}"/>
          </ac:picMkLst>
        </pc:picChg>
        <pc:picChg chg="add mod">
          <ac:chgData name="Uživatel typu Host" userId="S::urn:spo:anon#033594592c5844a4b2c54f56e9a728c2068d9af13cb637d3343904ebf33aea13::" providerId="AD" clId="Web-{6671F3CD-A44D-6270-08CB-AF3CEAA647AC}" dt="2024-10-28T23:31:08.256" v="64" actId="1076"/>
          <ac:picMkLst>
            <pc:docMk/>
            <pc:sldMk cId="3406630617" sldId="263"/>
            <ac:picMk id="6" creationId="{DF5676D0-3804-8C5E-78A6-858D09D5D407}"/>
          </ac:picMkLst>
        </pc:picChg>
      </pc:sldChg>
    </pc:docChg>
  </pc:docChgLst>
  <pc:docChgLst>
    <pc:chgData name="Uživatel typu Host" userId="S::urn:spo:anon#033594592c5844a4b2c54f56e9a728c2068d9af13cb637d3343904ebf33aea13::" providerId="AD" clId="Web-{1711BC84-01C0-8849-2950-D7E80C8A250A}"/>
    <pc:docChg chg="modSld">
      <pc:chgData name="Uživatel typu Host" userId="S::urn:spo:anon#033594592c5844a4b2c54f56e9a728c2068d9af13cb637d3343904ebf33aea13::" providerId="AD" clId="Web-{1711BC84-01C0-8849-2950-D7E80C8A250A}" dt="2024-10-28T10:46:33.331" v="150" actId="20577"/>
      <pc:docMkLst>
        <pc:docMk/>
      </pc:docMkLst>
      <pc:sldChg chg="modSp modCm">
        <pc:chgData name="Uživatel typu Host" userId="S::urn:spo:anon#033594592c5844a4b2c54f56e9a728c2068d9af13cb637d3343904ebf33aea13::" providerId="AD" clId="Web-{1711BC84-01C0-8849-2950-D7E80C8A250A}" dt="2024-10-28T10:19:50.892" v="24" actId="20577"/>
        <pc:sldMkLst>
          <pc:docMk/>
          <pc:sldMk cId="3927026668" sldId="257"/>
        </pc:sldMkLst>
        <pc:spChg chg="mod">
          <ac:chgData name="Uživatel typu Host" userId="S::urn:spo:anon#033594592c5844a4b2c54f56e9a728c2068d9af13cb637d3343904ebf33aea13::" providerId="AD" clId="Web-{1711BC84-01C0-8849-2950-D7E80C8A250A}" dt="2024-10-28T10:19:50.892" v="24" actId="20577"/>
          <ac:spMkLst>
            <pc:docMk/>
            <pc:sldMk cId="3927026668" sldId="257"/>
            <ac:spMk id="3" creationId="{5AF2DA73-ACBB-7383-646D-D3650E2C068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Uživatel typu Host" userId="S::urn:spo:anon#033594592c5844a4b2c54f56e9a728c2068d9af13cb637d3343904ebf33aea13::" providerId="AD" clId="Web-{1711BC84-01C0-8849-2950-D7E80C8A250A}" dt="2024-10-28T10:19:46.782" v="22" actId="20577"/>
              <pc2:cmMkLst xmlns:pc2="http://schemas.microsoft.com/office/powerpoint/2019/9/main/command">
                <pc:docMk/>
                <pc:sldMk cId="3927026668" sldId="257"/>
                <pc2:cmMk id="{5F5361D3-B106-4387-811A-EB51029773E5}"/>
              </pc2:cmMkLst>
            </pc226:cmChg>
          </p:ext>
        </pc:extLst>
      </pc:sldChg>
      <pc:sldChg chg="delSp modSp">
        <pc:chgData name="Uživatel typu Host" userId="S::urn:spo:anon#033594592c5844a4b2c54f56e9a728c2068d9af13cb637d3343904ebf33aea13::" providerId="AD" clId="Web-{1711BC84-01C0-8849-2950-D7E80C8A250A}" dt="2024-10-28T10:46:33.331" v="150" actId="20577"/>
        <pc:sldMkLst>
          <pc:docMk/>
          <pc:sldMk cId="1887174090" sldId="281"/>
        </pc:sldMkLst>
        <pc:spChg chg="mod">
          <ac:chgData name="Uživatel typu Host" userId="S::urn:spo:anon#033594592c5844a4b2c54f56e9a728c2068d9af13cb637d3343904ebf33aea13::" providerId="AD" clId="Web-{1711BC84-01C0-8849-2950-D7E80C8A250A}" dt="2024-10-28T10:46:33.331" v="150" actId="20577"/>
          <ac:spMkLst>
            <pc:docMk/>
            <pc:sldMk cId="1887174090" sldId="281"/>
            <ac:spMk id="3" creationId="{4E220751-DD7D-BA9F-A733-F738EB238B7A}"/>
          </ac:spMkLst>
        </pc:spChg>
        <pc:spChg chg="del">
          <ac:chgData name="Uživatel typu Host" userId="S::urn:spo:anon#033594592c5844a4b2c54f56e9a728c2068d9af13cb637d3343904ebf33aea13::" providerId="AD" clId="Web-{1711BC84-01C0-8849-2950-D7E80C8A250A}" dt="2024-10-28T09:22:22.217" v="5"/>
          <ac:spMkLst>
            <pc:docMk/>
            <pc:sldMk cId="1887174090" sldId="281"/>
            <ac:spMk id="5" creationId="{2A645794-C7A7-6A7C-6A20-9A22BAD28142}"/>
          </ac:spMkLst>
        </pc:spChg>
        <pc:spChg chg="del mod">
          <ac:chgData name="Uživatel typu Host" userId="S::urn:spo:anon#033594592c5844a4b2c54f56e9a728c2068d9af13cb637d3343904ebf33aea13::" providerId="AD" clId="Web-{1711BC84-01C0-8849-2950-D7E80C8A250A}" dt="2024-10-28T09:22:18.780" v="4"/>
          <ac:spMkLst>
            <pc:docMk/>
            <pc:sldMk cId="1887174090" sldId="281"/>
            <ac:spMk id="6" creationId="{D1D87BE8-D7F0-E59D-6506-9C88E92FD554}"/>
          </ac:spMkLst>
        </pc:spChg>
      </pc:sldChg>
    </pc:docChg>
  </pc:docChgLst>
  <pc:docChgLst>
    <pc:chgData name="Uživatel typu Host" userId="S::urn:spo:anon#033594592c5844a4b2c54f56e9a728c2068d9af13cb637d3343904ebf33aea13::" providerId="AD" clId="Web-{F5EF7FA1-FAEB-F18C-6613-73533F188E9D}"/>
    <pc:docChg chg="modSld">
      <pc:chgData name="Uživatel typu Host" userId="S::urn:spo:anon#033594592c5844a4b2c54f56e9a728c2068d9af13cb637d3343904ebf33aea13::" providerId="AD" clId="Web-{F5EF7FA1-FAEB-F18C-6613-73533F188E9D}" dt="2024-10-29T09:00:02.359" v="1"/>
      <pc:docMkLst>
        <pc:docMk/>
      </pc:docMkLst>
      <pc:sldChg chg="modTransition">
        <pc:chgData name="Uživatel typu Host" userId="S::urn:spo:anon#033594592c5844a4b2c54f56e9a728c2068d9af13cb637d3343904ebf33aea13::" providerId="AD" clId="Web-{F5EF7FA1-FAEB-F18C-6613-73533F188E9D}" dt="2024-10-29T09:00:02.359" v="1"/>
        <pc:sldMkLst>
          <pc:docMk/>
          <pc:sldMk cId="3183851870" sldId="286"/>
        </pc:sldMkLst>
      </pc:sldChg>
    </pc:docChg>
  </pc:docChgLst>
  <pc:docChgLst>
    <pc:chgData name="Vojtíšek, Ondřej" userId="b33e6128-3530-4985-9869-bce7d3d386dd" providerId="ADAL" clId="{BE022670-BC14-4E0B-9AF5-129259CC059A}"/>
    <pc:docChg chg="undo redo custSel addSld delSld modSld sldOrd">
      <pc:chgData name="Vojtíšek, Ondřej" userId="b33e6128-3530-4985-9869-bce7d3d386dd" providerId="ADAL" clId="{BE022670-BC14-4E0B-9AF5-129259CC059A}" dt="2024-10-29T08:27:13.799" v="5592" actId="478"/>
      <pc:docMkLst>
        <pc:docMk/>
      </pc:docMkLst>
      <pc:sldChg chg="modSp mod">
        <pc:chgData name="Vojtíšek, Ondřej" userId="b33e6128-3530-4985-9869-bce7d3d386dd" providerId="ADAL" clId="{BE022670-BC14-4E0B-9AF5-129259CC059A}" dt="2024-10-26T21:26:15.965" v="171" actId="255"/>
        <pc:sldMkLst>
          <pc:docMk/>
          <pc:sldMk cId="4084907121" sldId="256"/>
        </pc:sldMkLst>
        <pc:spChg chg="mod">
          <ac:chgData name="Vojtíšek, Ondřej" userId="b33e6128-3530-4985-9869-bce7d3d386dd" providerId="ADAL" clId="{BE022670-BC14-4E0B-9AF5-129259CC059A}" dt="2024-10-26T21:26:15.965" v="171" actId="255"/>
          <ac:spMkLst>
            <pc:docMk/>
            <pc:sldMk cId="4084907121" sldId="256"/>
            <ac:spMk id="2" creationId="{B3A492C4-0C79-BF75-459C-B944B6BECB3D}"/>
          </ac:spMkLst>
        </pc:spChg>
      </pc:sldChg>
      <pc:sldChg chg="addSp modSp mod">
        <pc:chgData name="Vojtíšek, Ondřej" userId="b33e6128-3530-4985-9869-bce7d3d386dd" providerId="ADAL" clId="{BE022670-BC14-4E0B-9AF5-129259CC059A}" dt="2024-10-26T23:49:02.771" v="2630" actId="1076"/>
        <pc:sldMkLst>
          <pc:docMk/>
          <pc:sldMk cId="3927026668" sldId="257"/>
        </pc:sldMkLst>
        <pc:spChg chg="mod">
          <ac:chgData name="Vojtíšek, Ondřej" userId="b33e6128-3530-4985-9869-bce7d3d386dd" providerId="ADAL" clId="{BE022670-BC14-4E0B-9AF5-129259CC059A}" dt="2024-10-26T23:48:34.012" v="2565" actId="20577"/>
          <ac:spMkLst>
            <pc:docMk/>
            <pc:sldMk cId="3927026668" sldId="257"/>
            <ac:spMk id="3" creationId="{5AF2DA73-ACBB-7383-646D-D3650E2C0684}"/>
          </ac:spMkLst>
        </pc:spChg>
        <pc:spChg chg="add mod">
          <ac:chgData name="Vojtíšek, Ondřej" userId="b33e6128-3530-4985-9869-bce7d3d386dd" providerId="ADAL" clId="{BE022670-BC14-4E0B-9AF5-129259CC059A}" dt="2024-10-26T23:49:02.771" v="2630" actId="1076"/>
          <ac:spMkLst>
            <pc:docMk/>
            <pc:sldMk cId="3927026668" sldId="257"/>
            <ac:spMk id="4" creationId="{F9F7E0BF-1BCE-3B42-7E1F-23E736A94E3C}"/>
          </ac:spMkLst>
        </pc:spChg>
      </pc:sldChg>
      <pc:sldChg chg="addSp delSp modSp new mod modClrScheme chgLayout">
        <pc:chgData name="Vojtíšek, Ondřej" userId="b33e6128-3530-4985-9869-bce7d3d386dd" providerId="ADAL" clId="{BE022670-BC14-4E0B-9AF5-129259CC059A}" dt="2024-10-26T21:05:57.408" v="72" actId="18131"/>
        <pc:sldMkLst>
          <pc:docMk/>
          <pc:sldMk cId="1237278090" sldId="258"/>
        </pc:sldMkLst>
        <pc:spChg chg="add mod ord">
          <ac:chgData name="Vojtíšek, Ondřej" userId="b33e6128-3530-4985-9869-bce7d3d386dd" providerId="ADAL" clId="{BE022670-BC14-4E0B-9AF5-129259CC059A}" dt="2024-10-26T20:39:51.919" v="67" actId="20577"/>
          <ac:spMkLst>
            <pc:docMk/>
            <pc:sldMk cId="1237278090" sldId="258"/>
            <ac:spMk id="4" creationId="{3481CFB8-81C1-6DD2-A66E-B3C719B53D75}"/>
          </ac:spMkLst>
        </pc:spChg>
        <pc:picChg chg="add mod modCrop">
          <ac:chgData name="Vojtíšek, Ondřej" userId="b33e6128-3530-4985-9869-bce7d3d386dd" providerId="ADAL" clId="{BE022670-BC14-4E0B-9AF5-129259CC059A}" dt="2024-10-26T21:05:57.408" v="72" actId="18131"/>
          <ac:picMkLst>
            <pc:docMk/>
            <pc:sldMk cId="1237278090" sldId="258"/>
            <ac:picMk id="7" creationId="{5B2F40EF-97E4-9592-AB74-0BE4ADFBB4D0}"/>
          </ac:picMkLst>
        </pc:picChg>
      </pc:sldChg>
      <pc:sldChg chg="addSp delSp modSp new mod">
        <pc:chgData name="Vojtíšek, Ondřej" userId="b33e6128-3530-4985-9869-bce7d3d386dd" providerId="ADAL" clId="{BE022670-BC14-4E0B-9AF5-129259CC059A}" dt="2024-10-26T23:17:47.247" v="1640" actId="1076"/>
        <pc:sldMkLst>
          <pc:docMk/>
          <pc:sldMk cId="3651181778" sldId="259"/>
        </pc:sldMkLst>
        <pc:spChg chg="mod">
          <ac:chgData name="Vojtíšek, Ondřej" userId="b33e6128-3530-4985-9869-bce7d3d386dd" providerId="ADAL" clId="{BE022670-BC14-4E0B-9AF5-129259CC059A}" dt="2024-10-26T21:09:08.921" v="117" actId="20577"/>
          <ac:spMkLst>
            <pc:docMk/>
            <pc:sldMk cId="3651181778" sldId="259"/>
            <ac:spMk id="2" creationId="{A707567E-EF39-A2CE-988E-A260E728A308}"/>
          </ac:spMkLst>
        </pc:spChg>
        <pc:picChg chg="add mod modCrop">
          <ac:chgData name="Vojtíšek, Ondřej" userId="b33e6128-3530-4985-9869-bce7d3d386dd" providerId="ADAL" clId="{BE022670-BC14-4E0B-9AF5-129259CC059A}" dt="2024-10-26T23:17:47.247" v="1640" actId="1076"/>
          <ac:picMkLst>
            <pc:docMk/>
            <pc:sldMk cId="3651181778" sldId="259"/>
            <ac:picMk id="4" creationId="{749C0727-33DE-57CF-F30A-5E031C08F464}"/>
          </ac:picMkLst>
        </pc:picChg>
      </pc:sldChg>
      <pc:sldChg chg="addSp delSp modSp new mod modClrScheme chgLayout">
        <pc:chgData name="Vojtíšek, Ondřej" userId="b33e6128-3530-4985-9869-bce7d3d386dd" providerId="ADAL" clId="{BE022670-BC14-4E0B-9AF5-129259CC059A}" dt="2024-10-26T21:27:36.240" v="210" actId="1076"/>
        <pc:sldMkLst>
          <pc:docMk/>
          <pc:sldMk cId="4126936470" sldId="260"/>
        </pc:sldMkLst>
        <pc:spChg chg="add mod ord">
          <ac:chgData name="Vojtíšek, Ondřej" userId="b33e6128-3530-4985-9869-bce7d3d386dd" providerId="ADAL" clId="{BE022670-BC14-4E0B-9AF5-129259CC059A}" dt="2024-10-26T21:15:00.879" v="158" actId="14100"/>
          <ac:spMkLst>
            <pc:docMk/>
            <pc:sldMk cId="4126936470" sldId="260"/>
            <ac:spMk id="4" creationId="{6C9634C4-4235-6A62-11FF-7394541692D6}"/>
          </ac:spMkLst>
        </pc:spChg>
        <pc:spChg chg="add mod ord">
          <ac:chgData name="Vojtíšek, Ondřej" userId="b33e6128-3530-4985-9869-bce7d3d386dd" providerId="ADAL" clId="{BE022670-BC14-4E0B-9AF5-129259CC059A}" dt="2024-10-26T21:15:00.879" v="158" actId="14100"/>
          <ac:spMkLst>
            <pc:docMk/>
            <pc:sldMk cId="4126936470" sldId="260"/>
            <ac:spMk id="5" creationId="{74099378-E768-761C-CB6B-E80F4939A788}"/>
          </ac:spMkLst>
        </pc:spChg>
        <pc:picChg chg="add mod modCrop">
          <ac:chgData name="Vojtíšek, Ondřej" userId="b33e6128-3530-4985-9869-bce7d3d386dd" providerId="ADAL" clId="{BE022670-BC14-4E0B-9AF5-129259CC059A}" dt="2024-10-26T21:15:03.631" v="159" actId="1076"/>
          <ac:picMkLst>
            <pc:docMk/>
            <pc:sldMk cId="4126936470" sldId="260"/>
            <ac:picMk id="6" creationId="{C41B645A-EF64-6CA9-BD65-A63EF80325A0}"/>
          </ac:picMkLst>
        </pc:picChg>
      </pc:sldChg>
      <pc:sldChg chg="modSp add mod modAnim">
        <pc:chgData name="Vojtíšek, Ondřej" userId="b33e6128-3530-4985-9869-bce7d3d386dd" providerId="ADAL" clId="{BE022670-BC14-4E0B-9AF5-129259CC059A}" dt="2024-10-27T00:49:10.587" v="5003" actId="20577"/>
        <pc:sldMkLst>
          <pc:docMk/>
          <pc:sldMk cId="606321997" sldId="261"/>
        </pc:sldMkLst>
        <pc:spChg chg="mod">
          <ac:chgData name="Vojtíšek, Ondřej" userId="b33e6128-3530-4985-9869-bce7d3d386dd" providerId="ADAL" clId="{BE022670-BC14-4E0B-9AF5-129259CC059A}" dt="2024-10-26T21:53:57.826" v="383" actId="20577"/>
          <ac:spMkLst>
            <pc:docMk/>
            <pc:sldMk cId="606321997" sldId="261"/>
            <ac:spMk id="4" creationId="{2AFF5443-A01C-D60D-9300-CAC43B9378C3}"/>
          </ac:spMkLst>
        </pc:spChg>
        <pc:spChg chg="mod">
          <ac:chgData name="Vojtíšek, Ondřej" userId="b33e6128-3530-4985-9869-bce7d3d386dd" providerId="ADAL" clId="{BE022670-BC14-4E0B-9AF5-129259CC059A}" dt="2024-10-27T00:49:10.587" v="5003" actId="20577"/>
          <ac:spMkLst>
            <pc:docMk/>
            <pc:sldMk cId="606321997" sldId="261"/>
            <ac:spMk id="5" creationId="{C4004E3F-7260-E45D-F7C3-EE17DAC7AF2C}"/>
          </ac:spMkLst>
        </pc:spChg>
      </pc:sldChg>
      <pc:sldChg chg="addSp modSp new del mod">
        <pc:chgData name="Vojtíšek, Ondřej" userId="b33e6128-3530-4985-9869-bce7d3d386dd" providerId="ADAL" clId="{BE022670-BC14-4E0B-9AF5-129259CC059A}" dt="2024-10-26T21:53:41.844" v="347" actId="47"/>
        <pc:sldMkLst>
          <pc:docMk/>
          <pc:sldMk cId="661642403" sldId="262"/>
        </pc:sldMkLst>
      </pc:sldChg>
      <pc:sldChg chg="addSp delSp modSp new mod modClrScheme chgLayout">
        <pc:chgData name="Vojtíšek, Ondřej" userId="b33e6128-3530-4985-9869-bce7d3d386dd" providerId="ADAL" clId="{BE022670-BC14-4E0B-9AF5-129259CC059A}" dt="2024-10-29T08:27:13.799" v="5592" actId="478"/>
        <pc:sldMkLst>
          <pc:docMk/>
          <pc:sldMk cId="3406630617" sldId="263"/>
        </pc:sldMkLst>
        <pc:spChg chg="add mod ord">
          <ac:chgData name="Vojtíšek, Ondřej" userId="b33e6128-3530-4985-9869-bce7d3d386dd" providerId="ADAL" clId="{BE022670-BC14-4E0B-9AF5-129259CC059A}" dt="2024-10-26T21:27:59.472" v="232" actId="20577"/>
          <ac:spMkLst>
            <pc:docMk/>
            <pc:sldMk cId="3406630617" sldId="263"/>
            <ac:spMk id="4" creationId="{00DAF07F-C4A9-59BA-D283-23656CCAC12A}"/>
          </ac:spMkLst>
        </pc:spChg>
        <pc:spChg chg="add mod ord">
          <ac:chgData name="Vojtíšek, Ondřej" userId="b33e6128-3530-4985-9869-bce7d3d386dd" providerId="ADAL" clId="{BE022670-BC14-4E0B-9AF5-129259CC059A}" dt="2024-10-26T21:33:38.749" v="315" actId="14100"/>
          <ac:spMkLst>
            <pc:docMk/>
            <pc:sldMk cId="3406630617" sldId="263"/>
            <ac:spMk id="5" creationId="{59095A1D-02EE-4297-75BF-ED256B7EF103}"/>
          </ac:spMkLst>
        </pc:spChg>
        <pc:spChg chg="add del mod">
          <ac:chgData name="Vojtíšek, Ondřej" userId="b33e6128-3530-4985-9869-bce7d3d386dd" providerId="ADAL" clId="{BE022670-BC14-4E0B-9AF5-129259CC059A}" dt="2024-10-29T08:27:13.799" v="5592" actId="478"/>
          <ac:spMkLst>
            <pc:docMk/>
            <pc:sldMk cId="3406630617" sldId="263"/>
            <ac:spMk id="10" creationId="{C090F6F2-DACA-96D5-64F4-5CDAD2EA1C43}"/>
          </ac:spMkLst>
        </pc:spChg>
        <pc:picChg chg="add mod">
          <ac:chgData name="Vojtíšek, Ondřej" userId="b33e6128-3530-4985-9869-bce7d3d386dd" providerId="ADAL" clId="{BE022670-BC14-4E0B-9AF5-129259CC059A}" dt="2024-10-26T22:26:15.861" v="782" actId="1076"/>
          <ac:picMkLst>
            <pc:docMk/>
            <pc:sldMk cId="3406630617" sldId="263"/>
            <ac:picMk id="9" creationId="{0253AFBC-4FE6-1276-8C6D-FC14E7D7F6CA}"/>
          </ac:picMkLst>
        </pc:picChg>
      </pc:sldChg>
      <pc:sldChg chg="addSp delSp modSp new mod modAnim">
        <pc:chgData name="Vojtíšek, Ondřej" userId="b33e6128-3530-4985-9869-bce7d3d386dd" providerId="ADAL" clId="{BE022670-BC14-4E0B-9AF5-129259CC059A}" dt="2024-10-27T00:47:55.220" v="4940"/>
        <pc:sldMkLst>
          <pc:docMk/>
          <pc:sldMk cId="502984236" sldId="264"/>
        </pc:sldMkLst>
        <pc:spChg chg="mod">
          <ac:chgData name="Vojtíšek, Ondřej" userId="b33e6128-3530-4985-9869-bce7d3d386dd" providerId="ADAL" clId="{BE022670-BC14-4E0B-9AF5-129259CC059A}" dt="2024-10-26T23:44:13.417" v="2197"/>
          <ac:spMkLst>
            <pc:docMk/>
            <pc:sldMk cId="502984236" sldId="264"/>
            <ac:spMk id="2" creationId="{FCC5C09F-2C4B-8C5F-9BCE-64ED51B17C44}"/>
          </ac:spMkLst>
        </pc:spChg>
        <pc:spChg chg="mod">
          <ac:chgData name="Vojtíšek, Ondřej" userId="b33e6128-3530-4985-9869-bce7d3d386dd" providerId="ADAL" clId="{BE022670-BC14-4E0B-9AF5-129259CC059A}" dt="2024-10-26T23:43:27.123" v="2170" actId="113"/>
          <ac:spMkLst>
            <pc:docMk/>
            <pc:sldMk cId="502984236" sldId="264"/>
            <ac:spMk id="3" creationId="{67F22D58-EF71-789E-C35D-73B800B80106}"/>
          </ac:spMkLst>
        </pc:spChg>
      </pc:sldChg>
      <pc:sldChg chg="addSp delSp modSp new mod">
        <pc:chgData name="Vojtíšek, Ondřej" userId="b33e6128-3530-4985-9869-bce7d3d386dd" providerId="ADAL" clId="{BE022670-BC14-4E0B-9AF5-129259CC059A}" dt="2024-10-26T22:09:09.203" v="776" actId="113"/>
        <pc:sldMkLst>
          <pc:docMk/>
          <pc:sldMk cId="3754896429" sldId="265"/>
        </pc:sldMkLst>
        <pc:spChg chg="mod">
          <ac:chgData name="Vojtíšek, Ondřej" userId="b33e6128-3530-4985-9869-bce7d3d386dd" providerId="ADAL" clId="{BE022670-BC14-4E0B-9AF5-129259CC059A}" dt="2024-10-26T22:08:51.202" v="766" actId="20577"/>
          <ac:spMkLst>
            <pc:docMk/>
            <pc:sldMk cId="3754896429" sldId="265"/>
            <ac:spMk id="2" creationId="{D555A982-2997-C2D2-DAAC-520A477AEA1D}"/>
          </ac:spMkLst>
        </pc:spChg>
        <pc:spChg chg="add mod">
          <ac:chgData name="Vojtíšek, Ondřej" userId="b33e6128-3530-4985-9869-bce7d3d386dd" providerId="ADAL" clId="{BE022670-BC14-4E0B-9AF5-129259CC059A}" dt="2024-10-26T22:08:58.587" v="768" actId="113"/>
          <ac:spMkLst>
            <pc:docMk/>
            <pc:sldMk cId="3754896429" sldId="265"/>
            <ac:spMk id="4" creationId="{E27D04AC-11F0-4D74-4FF8-4294CCBAFFEC}"/>
          </ac:spMkLst>
        </pc:spChg>
        <pc:spChg chg="add mod">
          <ac:chgData name="Vojtíšek, Ondřej" userId="b33e6128-3530-4985-9869-bce7d3d386dd" providerId="ADAL" clId="{BE022670-BC14-4E0B-9AF5-129259CC059A}" dt="2024-10-26T22:09:09.203" v="776" actId="113"/>
          <ac:spMkLst>
            <pc:docMk/>
            <pc:sldMk cId="3754896429" sldId="265"/>
            <ac:spMk id="5" creationId="{7A1E0945-ECE8-6D54-0EA9-D1F326C4F069}"/>
          </ac:spMkLst>
        </pc:spChg>
        <pc:spChg chg="add mod">
          <ac:chgData name="Vojtíšek, Ondřej" userId="b33e6128-3530-4985-9869-bce7d3d386dd" providerId="ADAL" clId="{BE022670-BC14-4E0B-9AF5-129259CC059A}" dt="2024-10-26T22:09:02.563" v="772" actId="113"/>
          <ac:spMkLst>
            <pc:docMk/>
            <pc:sldMk cId="3754896429" sldId="265"/>
            <ac:spMk id="6" creationId="{234F044E-CD0C-0CF7-2E0B-25BC013F7588}"/>
          </ac:spMkLst>
        </pc:spChg>
        <pc:spChg chg="add mod">
          <ac:chgData name="Vojtíšek, Ondřej" userId="b33e6128-3530-4985-9869-bce7d3d386dd" providerId="ADAL" clId="{BE022670-BC14-4E0B-9AF5-129259CC059A}" dt="2024-10-26T22:09:00.611" v="770" actId="113"/>
          <ac:spMkLst>
            <pc:docMk/>
            <pc:sldMk cId="3754896429" sldId="265"/>
            <ac:spMk id="7" creationId="{2C60CD13-715B-D886-3F83-41B678AFD3DB}"/>
          </ac:spMkLst>
        </pc:spChg>
        <pc:picChg chg="add mod">
          <ac:chgData name="Vojtíšek, Ondřej" userId="b33e6128-3530-4985-9869-bce7d3d386dd" providerId="ADAL" clId="{BE022670-BC14-4E0B-9AF5-129259CC059A}" dt="2024-10-26T22:06:43.745" v="702" actId="1076"/>
          <ac:picMkLst>
            <pc:docMk/>
            <pc:sldMk cId="3754896429" sldId="265"/>
            <ac:picMk id="9" creationId="{CFA3BD8B-7605-3C1A-A2BB-B47A193412AD}"/>
          </ac:picMkLst>
        </pc:picChg>
        <pc:picChg chg="add mod">
          <ac:chgData name="Vojtíšek, Ondřej" userId="b33e6128-3530-4985-9869-bce7d3d386dd" providerId="ADAL" clId="{BE022670-BC14-4E0B-9AF5-129259CC059A}" dt="2024-10-26T22:06:43.745" v="702" actId="1076"/>
          <ac:picMkLst>
            <pc:docMk/>
            <pc:sldMk cId="3754896429" sldId="265"/>
            <ac:picMk id="11" creationId="{B76847EA-AF5F-FFCC-C3B4-B267B9712500}"/>
          </ac:picMkLst>
        </pc:picChg>
        <pc:picChg chg="add mod">
          <ac:chgData name="Vojtíšek, Ondřej" userId="b33e6128-3530-4985-9869-bce7d3d386dd" providerId="ADAL" clId="{BE022670-BC14-4E0B-9AF5-129259CC059A}" dt="2024-10-26T22:06:43.745" v="702" actId="1076"/>
          <ac:picMkLst>
            <pc:docMk/>
            <pc:sldMk cId="3754896429" sldId="265"/>
            <ac:picMk id="13" creationId="{60E37877-C519-95D3-7D04-B18D347EE758}"/>
          </ac:picMkLst>
        </pc:picChg>
        <pc:picChg chg="add mod">
          <ac:chgData name="Vojtíšek, Ondřej" userId="b33e6128-3530-4985-9869-bce7d3d386dd" providerId="ADAL" clId="{BE022670-BC14-4E0B-9AF5-129259CC059A}" dt="2024-10-26T22:06:43.745" v="702" actId="1076"/>
          <ac:picMkLst>
            <pc:docMk/>
            <pc:sldMk cId="3754896429" sldId="265"/>
            <ac:picMk id="1026" creationId="{32594AF6-0967-047D-4829-10BD3D8B2828}"/>
          </ac:picMkLst>
        </pc:picChg>
      </pc:sldChg>
      <pc:sldChg chg="modSp new mod modAnim">
        <pc:chgData name="Vojtíšek, Ondřej" userId="b33e6128-3530-4985-9869-bce7d3d386dd" providerId="ADAL" clId="{BE022670-BC14-4E0B-9AF5-129259CC059A}" dt="2024-10-27T00:47:40.848" v="4939"/>
        <pc:sldMkLst>
          <pc:docMk/>
          <pc:sldMk cId="1593585842" sldId="266"/>
        </pc:sldMkLst>
        <pc:spChg chg="mod">
          <ac:chgData name="Vojtíšek, Ondřej" userId="b33e6128-3530-4985-9869-bce7d3d386dd" providerId="ADAL" clId="{BE022670-BC14-4E0B-9AF5-129259CC059A}" dt="2024-10-26T23:44:11.243" v="2196" actId="20577"/>
          <ac:spMkLst>
            <pc:docMk/>
            <pc:sldMk cId="1593585842" sldId="266"/>
            <ac:spMk id="2" creationId="{13FBF173-B3F1-5123-FB27-EEE8EBB2F23A}"/>
          </ac:spMkLst>
        </pc:spChg>
        <pc:spChg chg="mod">
          <ac:chgData name="Vojtíšek, Ondřej" userId="b33e6128-3530-4985-9869-bce7d3d386dd" providerId="ADAL" clId="{BE022670-BC14-4E0B-9AF5-129259CC059A}" dt="2024-10-26T23:43:57.077" v="2171"/>
          <ac:spMkLst>
            <pc:docMk/>
            <pc:sldMk cId="1593585842" sldId="266"/>
            <ac:spMk id="3" creationId="{D9D0CD09-BD0B-77A6-FCD8-0A9832B52007}"/>
          </ac:spMkLst>
        </pc:spChg>
      </pc:sldChg>
      <pc:sldChg chg="addSp modSp new mod modAnim">
        <pc:chgData name="Vojtíšek, Ondřej" userId="b33e6128-3530-4985-9869-bce7d3d386dd" providerId="ADAL" clId="{BE022670-BC14-4E0B-9AF5-129259CC059A}" dt="2024-10-29T08:01:33.240" v="5403"/>
        <pc:sldMkLst>
          <pc:docMk/>
          <pc:sldMk cId="876744047" sldId="267"/>
        </pc:sldMkLst>
        <pc:spChg chg="mod">
          <ac:chgData name="Vojtíšek, Ondřej" userId="b33e6128-3530-4985-9869-bce7d3d386dd" providerId="ADAL" clId="{BE022670-BC14-4E0B-9AF5-129259CC059A}" dt="2024-10-26T22:40:27.129" v="928" actId="20577"/>
          <ac:spMkLst>
            <pc:docMk/>
            <pc:sldMk cId="876744047" sldId="267"/>
            <ac:spMk id="2" creationId="{266B630E-7C68-D9C3-032C-E08C1E081187}"/>
          </ac:spMkLst>
        </pc:spChg>
        <pc:spChg chg="mod">
          <ac:chgData name="Vojtíšek, Ondřej" userId="b33e6128-3530-4985-9869-bce7d3d386dd" providerId="ADAL" clId="{BE022670-BC14-4E0B-9AF5-129259CC059A}" dt="2024-10-29T07:47:21.134" v="5007" actId="14100"/>
          <ac:spMkLst>
            <pc:docMk/>
            <pc:sldMk cId="876744047" sldId="267"/>
            <ac:spMk id="3" creationId="{AD5F7286-332B-6B6E-6A77-954F53EC129B}"/>
          </ac:spMkLst>
        </pc:spChg>
        <pc:spChg chg="mod">
          <ac:chgData name="Vojtíšek, Ondřej" userId="b33e6128-3530-4985-9869-bce7d3d386dd" providerId="ADAL" clId="{BE022670-BC14-4E0B-9AF5-129259CC059A}" dt="2024-10-26T22:37:34.970" v="877"/>
          <ac:spMkLst>
            <pc:docMk/>
            <pc:sldMk cId="876744047" sldId="267"/>
            <ac:spMk id="7" creationId="{E89F2426-48EF-8BA5-F25F-3E10C61036DB}"/>
          </ac:spMkLst>
        </pc:spChg>
        <pc:grpChg chg="add mod">
          <ac:chgData name="Vojtíšek, Ondřej" userId="b33e6128-3530-4985-9869-bce7d3d386dd" providerId="ADAL" clId="{BE022670-BC14-4E0B-9AF5-129259CC059A}" dt="2024-10-26T23:40:33.364" v="1757" actId="14100"/>
          <ac:grpSpMkLst>
            <pc:docMk/>
            <pc:sldMk cId="876744047" sldId="267"/>
            <ac:grpSpMk id="4" creationId="{46A87585-4985-A004-89A5-F4D76D784315}"/>
          </ac:grpSpMkLst>
        </pc:grpChg>
        <pc:picChg chg="mod">
          <ac:chgData name="Vojtíšek, Ondřej" userId="b33e6128-3530-4985-9869-bce7d3d386dd" providerId="ADAL" clId="{BE022670-BC14-4E0B-9AF5-129259CC059A}" dt="2024-10-26T22:37:34.970" v="877"/>
          <ac:picMkLst>
            <pc:docMk/>
            <pc:sldMk cId="876744047" sldId="267"/>
            <ac:picMk id="5" creationId="{BA79F396-06BE-9F19-B17C-3D9A6B23F282}"/>
          </ac:picMkLst>
        </pc:picChg>
        <pc:picChg chg="mod modCrop">
          <ac:chgData name="Vojtíšek, Ondřej" userId="b33e6128-3530-4985-9869-bce7d3d386dd" providerId="ADAL" clId="{BE022670-BC14-4E0B-9AF5-129259CC059A}" dt="2024-10-26T22:38:28.331" v="889" actId="14100"/>
          <ac:picMkLst>
            <pc:docMk/>
            <pc:sldMk cId="876744047" sldId="267"/>
            <ac:picMk id="6" creationId="{AC3B3F6E-B371-866B-E3F5-452AFD126E70}"/>
          </ac:picMkLst>
        </pc:picChg>
      </pc:sldChg>
      <pc:sldChg chg="addSp delSp modSp add mod">
        <pc:chgData name="Vojtíšek, Ondřej" userId="b33e6128-3530-4985-9869-bce7d3d386dd" providerId="ADAL" clId="{BE022670-BC14-4E0B-9AF5-129259CC059A}" dt="2024-10-27T00:17:57.582" v="3958"/>
        <pc:sldMkLst>
          <pc:docMk/>
          <pc:sldMk cId="941541413" sldId="268"/>
        </pc:sldMkLst>
        <pc:spChg chg="mod">
          <ac:chgData name="Vojtíšek, Ondřej" userId="b33e6128-3530-4985-9869-bce7d3d386dd" providerId="ADAL" clId="{BE022670-BC14-4E0B-9AF5-129259CC059A}" dt="2024-10-27T00:17:57.582" v="3958"/>
          <ac:spMkLst>
            <pc:docMk/>
            <pc:sldMk cId="941541413" sldId="268"/>
            <ac:spMk id="2" creationId="{2D1491AA-19F6-3DBD-F4E5-8C443D44478C}"/>
          </ac:spMkLst>
        </pc:spChg>
        <pc:spChg chg="mod">
          <ac:chgData name="Vojtíšek, Ondřej" userId="b33e6128-3530-4985-9869-bce7d3d386dd" providerId="ADAL" clId="{BE022670-BC14-4E0B-9AF5-129259CC059A}" dt="2024-10-26T23:14:35.695" v="1622" actId="14100"/>
          <ac:spMkLst>
            <pc:docMk/>
            <pc:sldMk cId="941541413" sldId="268"/>
            <ac:spMk id="3" creationId="{2D7E088E-E964-127E-E805-8A1B0E6C4904}"/>
          </ac:spMkLst>
        </pc:spChg>
        <pc:picChg chg="add mod">
          <ac:chgData name="Vojtíšek, Ondřej" userId="b33e6128-3530-4985-9869-bce7d3d386dd" providerId="ADAL" clId="{BE022670-BC14-4E0B-9AF5-129259CC059A}" dt="2024-10-26T23:14:38.352" v="1623" actId="14100"/>
          <ac:picMkLst>
            <pc:docMk/>
            <pc:sldMk cId="941541413" sldId="268"/>
            <ac:picMk id="9" creationId="{A2AE438D-3CA9-405F-2F3A-28806ADA867E}"/>
          </ac:picMkLst>
        </pc:picChg>
      </pc:sldChg>
      <pc:sldChg chg="addSp delSp modSp add mod">
        <pc:chgData name="Vojtíšek, Ondřej" userId="b33e6128-3530-4985-9869-bce7d3d386dd" providerId="ADAL" clId="{BE022670-BC14-4E0B-9AF5-129259CC059A}" dt="2024-10-29T07:47:05.804" v="5005" actId="6549"/>
        <pc:sldMkLst>
          <pc:docMk/>
          <pc:sldMk cId="1659374656" sldId="269"/>
        </pc:sldMkLst>
        <pc:spChg chg="mod">
          <ac:chgData name="Vojtíšek, Ondřej" userId="b33e6128-3530-4985-9869-bce7d3d386dd" providerId="ADAL" clId="{BE022670-BC14-4E0B-9AF5-129259CC059A}" dt="2024-10-29T07:47:05.804" v="5005" actId="6549"/>
          <ac:spMkLst>
            <pc:docMk/>
            <pc:sldMk cId="1659374656" sldId="269"/>
            <ac:spMk id="3" creationId="{59E49F29-4B6A-A77A-7AA5-67CC782DFE83}"/>
          </ac:spMkLst>
        </pc:spChg>
        <pc:picChg chg="add mod modCrop">
          <ac:chgData name="Vojtíšek, Ondřej" userId="b33e6128-3530-4985-9869-bce7d3d386dd" providerId="ADAL" clId="{BE022670-BC14-4E0B-9AF5-129259CC059A}" dt="2024-10-26T23:40:42.059" v="1759" actId="1076"/>
          <ac:picMkLst>
            <pc:docMk/>
            <pc:sldMk cId="1659374656" sldId="269"/>
            <ac:picMk id="8" creationId="{25D5C6B4-41FF-FCB1-4FD9-22729CCCAE2A}"/>
          </ac:picMkLst>
        </pc:picChg>
      </pc:sldChg>
      <pc:sldChg chg="addSp delSp modSp add mod ord modAnim">
        <pc:chgData name="Vojtíšek, Ondřej" userId="b33e6128-3530-4985-9869-bce7d3d386dd" providerId="ADAL" clId="{BE022670-BC14-4E0B-9AF5-129259CC059A}" dt="2024-10-29T08:01:56.156" v="5415"/>
        <pc:sldMkLst>
          <pc:docMk/>
          <pc:sldMk cId="141043101" sldId="270"/>
        </pc:sldMkLst>
        <pc:spChg chg="mod">
          <ac:chgData name="Vojtíšek, Ondřej" userId="b33e6128-3530-4985-9869-bce7d3d386dd" providerId="ADAL" clId="{BE022670-BC14-4E0B-9AF5-129259CC059A}" dt="2024-10-26T23:05:13.561" v="1454" actId="20577"/>
          <ac:spMkLst>
            <pc:docMk/>
            <pc:sldMk cId="141043101" sldId="270"/>
            <ac:spMk id="2" creationId="{A1EFE789-3D03-10E6-A0B2-55AD78CE3EEF}"/>
          </ac:spMkLst>
        </pc:spChg>
        <pc:spChg chg="mod">
          <ac:chgData name="Vojtíšek, Ondřej" userId="b33e6128-3530-4985-9869-bce7d3d386dd" providerId="ADAL" clId="{BE022670-BC14-4E0B-9AF5-129259CC059A}" dt="2024-10-27T00:46:06.714" v="4810" actId="5793"/>
          <ac:spMkLst>
            <pc:docMk/>
            <pc:sldMk cId="141043101" sldId="270"/>
            <ac:spMk id="3" creationId="{E43D8431-8BDE-500B-5F84-24DC68C4E96E}"/>
          </ac:spMkLst>
        </pc:spChg>
        <pc:picChg chg="add mod modCrop">
          <ac:chgData name="Vojtíšek, Ondřej" userId="b33e6128-3530-4985-9869-bce7d3d386dd" providerId="ADAL" clId="{BE022670-BC14-4E0B-9AF5-129259CC059A}" dt="2024-10-26T23:05:43.649" v="1462" actId="1076"/>
          <ac:picMkLst>
            <pc:docMk/>
            <pc:sldMk cId="141043101" sldId="270"/>
            <ac:picMk id="8" creationId="{45384C49-1436-10FF-BD08-F4D56A770743}"/>
          </ac:picMkLst>
        </pc:picChg>
      </pc:sldChg>
      <pc:sldChg chg="addSp delSp modSp add mod ord modAnim">
        <pc:chgData name="Vojtíšek, Ondřej" userId="b33e6128-3530-4985-9869-bce7d3d386dd" providerId="ADAL" clId="{BE022670-BC14-4E0B-9AF5-129259CC059A}" dt="2024-10-29T08:01:26.041" v="5400"/>
        <pc:sldMkLst>
          <pc:docMk/>
          <pc:sldMk cId="2806838449" sldId="271"/>
        </pc:sldMkLst>
        <pc:spChg chg="mod">
          <ac:chgData name="Vojtíšek, Ondřej" userId="b33e6128-3530-4985-9869-bce7d3d386dd" providerId="ADAL" clId="{BE022670-BC14-4E0B-9AF5-129259CC059A}" dt="2024-10-27T00:17:54.239" v="3957" actId="20577"/>
          <ac:spMkLst>
            <pc:docMk/>
            <pc:sldMk cId="2806838449" sldId="271"/>
            <ac:spMk id="2" creationId="{5B3FC906-629A-74DA-609B-17E706735E2F}"/>
          </ac:spMkLst>
        </pc:spChg>
        <pc:spChg chg="mod">
          <ac:chgData name="Vojtíšek, Ondřej" userId="b33e6128-3530-4985-9869-bce7d3d386dd" providerId="ADAL" clId="{BE022670-BC14-4E0B-9AF5-129259CC059A}" dt="2024-10-29T07:52:31.618" v="5134" actId="14100"/>
          <ac:spMkLst>
            <pc:docMk/>
            <pc:sldMk cId="2806838449" sldId="271"/>
            <ac:spMk id="3" creationId="{29B0A037-B451-F147-CC87-267D16B1C5B6}"/>
          </ac:spMkLst>
        </pc:spChg>
        <pc:picChg chg="add mod modCrop">
          <ac:chgData name="Vojtíšek, Ondřej" userId="b33e6128-3530-4985-9869-bce7d3d386dd" providerId="ADAL" clId="{BE022670-BC14-4E0B-9AF5-129259CC059A}" dt="2024-10-29T07:52:46.483" v="5138" actId="14100"/>
          <ac:picMkLst>
            <pc:docMk/>
            <pc:sldMk cId="2806838449" sldId="271"/>
            <ac:picMk id="4" creationId="{DFED3148-8E11-6A56-11F6-8A4247D67BD0}"/>
          </ac:picMkLst>
        </pc:picChg>
      </pc:sldChg>
      <pc:sldChg chg="addSp delSp modSp add mod modAnim">
        <pc:chgData name="Vojtíšek, Ondřej" userId="b33e6128-3530-4985-9869-bce7d3d386dd" providerId="ADAL" clId="{BE022670-BC14-4E0B-9AF5-129259CC059A}" dt="2024-10-29T08:00:43.652" v="5397"/>
        <pc:sldMkLst>
          <pc:docMk/>
          <pc:sldMk cId="950187495" sldId="272"/>
        </pc:sldMkLst>
        <pc:spChg chg="mod">
          <ac:chgData name="Vojtíšek, Ondřej" userId="b33e6128-3530-4985-9869-bce7d3d386dd" providerId="ADAL" clId="{BE022670-BC14-4E0B-9AF5-129259CC059A}" dt="2024-10-26T23:40:52.974" v="1766" actId="403"/>
          <ac:spMkLst>
            <pc:docMk/>
            <pc:sldMk cId="950187495" sldId="272"/>
            <ac:spMk id="2" creationId="{26145774-4050-E200-41E9-FA2319C2E121}"/>
          </ac:spMkLst>
        </pc:spChg>
        <pc:spChg chg="mod">
          <ac:chgData name="Vojtíšek, Ondřej" userId="b33e6128-3530-4985-9869-bce7d3d386dd" providerId="ADAL" clId="{BE022670-BC14-4E0B-9AF5-129259CC059A}" dt="2024-10-29T08:00:24.681" v="5394" actId="14100"/>
          <ac:spMkLst>
            <pc:docMk/>
            <pc:sldMk cId="950187495" sldId="272"/>
            <ac:spMk id="3" creationId="{E54FFC14-5A83-0B08-2D0F-688045EE7D7E}"/>
          </ac:spMkLst>
        </pc:spChg>
        <pc:picChg chg="add mod modCrop">
          <ac:chgData name="Vojtíšek, Ondřej" userId="b33e6128-3530-4985-9869-bce7d3d386dd" providerId="ADAL" clId="{BE022670-BC14-4E0B-9AF5-129259CC059A}" dt="2024-10-26T23:33:33.622" v="1695" actId="1076"/>
          <ac:picMkLst>
            <pc:docMk/>
            <pc:sldMk cId="950187495" sldId="272"/>
            <ac:picMk id="6" creationId="{FB1A6D04-350F-A92E-1256-5D5CF46F5D11}"/>
          </ac:picMkLst>
        </pc:picChg>
      </pc:sldChg>
      <pc:sldChg chg="addSp delSp modSp add mod">
        <pc:chgData name="Vojtíšek, Ondřej" userId="b33e6128-3530-4985-9869-bce7d3d386dd" providerId="ADAL" clId="{BE022670-BC14-4E0B-9AF5-129259CC059A}" dt="2024-10-26T23:45:12.924" v="2293" actId="20577"/>
        <pc:sldMkLst>
          <pc:docMk/>
          <pc:sldMk cId="2933802590" sldId="273"/>
        </pc:sldMkLst>
        <pc:spChg chg="mod">
          <ac:chgData name="Vojtíšek, Ondřej" userId="b33e6128-3530-4985-9869-bce7d3d386dd" providerId="ADAL" clId="{BE022670-BC14-4E0B-9AF5-129259CC059A}" dt="2024-10-26T23:40:24.055" v="1755" actId="404"/>
          <ac:spMkLst>
            <pc:docMk/>
            <pc:sldMk cId="2933802590" sldId="273"/>
            <ac:spMk id="2" creationId="{CC47D5AD-B069-4B14-1125-EA1661959B55}"/>
          </ac:spMkLst>
        </pc:spChg>
        <pc:spChg chg="mod">
          <ac:chgData name="Vojtíšek, Ondřej" userId="b33e6128-3530-4985-9869-bce7d3d386dd" providerId="ADAL" clId="{BE022670-BC14-4E0B-9AF5-129259CC059A}" dt="2024-10-26T23:34:49.214" v="1733" actId="20577"/>
          <ac:spMkLst>
            <pc:docMk/>
            <pc:sldMk cId="2933802590" sldId="273"/>
            <ac:spMk id="3" creationId="{A32E982C-E8C2-A5FA-DFD4-AADEAAB0D3AB}"/>
          </ac:spMkLst>
        </pc:spChg>
        <pc:picChg chg="add mod">
          <ac:chgData name="Vojtíšek, Ondřej" userId="b33e6128-3530-4985-9869-bce7d3d386dd" providerId="ADAL" clId="{BE022670-BC14-4E0B-9AF5-129259CC059A}" dt="2024-10-26T23:40:27.772" v="1756" actId="1076"/>
          <ac:picMkLst>
            <pc:docMk/>
            <pc:sldMk cId="2933802590" sldId="273"/>
            <ac:picMk id="5" creationId="{FB90ADE2-B891-8295-10FA-88A3C966828D}"/>
          </ac:picMkLst>
        </pc:picChg>
      </pc:sldChg>
      <pc:sldChg chg="modSp new mod modAnim">
        <pc:chgData name="Vojtíšek, Ondřej" userId="b33e6128-3530-4985-9869-bce7d3d386dd" providerId="ADAL" clId="{BE022670-BC14-4E0B-9AF5-129259CC059A}" dt="2024-10-27T00:47:36.166" v="4938" actId="20577"/>
        <pc:sldMkLst>
          <pc:docMk/>
          <pc:sldMk cId="1370108882" sldId="274"/>
        </pc:sldMkLst>
        <pc:spChg chg="mod">
          <ac:chgData name="Vojtíšek, Ondřej" userId="b33e6128-3530-4985-9869-bce7d3d386dd" providerId="ADAL" clId="{BE022670-BC14-4E0B-9AF5-129259CC059A}" dt="2024-10-26T23:56:55.258" v="2916" actId="20577"/>
          <ac:spMkLst>
            <pc:docMk/>
            <pc:sldMk cId="1370108882" sldId="274"/>
            <ac:spMk id="2" creationId="{73A0E703-8BE5-A1B9-9AF8-5D2BBD42F2CD}"/>
          </ac:spMkLst>
        </pc:spChg>
        <pc:spChg chg="mod">
          <ac:chgData name="Vojtíšek, Ondřej" userId="b33e6128-3530-4985-9869-bce7d3d386dd" providerId="ADAL" clId="{BE022670-BC14-4E0B-9AF5-129259CC059A}" dt="2024-10-27T00:47:36.166" v="4938" actId="20577"/>
          <ac:spMkLst>
            <pc:docMk/>
            <pc:sldMk cId="1370108882" sldId="274"/>
            <ac:spMk id="3" creationId="{A0A78E79-2909-06DD-F709-E1753868D864}"/>
          </ac:spMkLst>
        </pc:spChg>
      </pc:sldChg>
      <pc:sldChg chg="addSp delSp modSp new mod">
        <pc:chgData name="Vojtíšek, Ondřej" userId="b33e6128-3530-4985-9869-bce7d3d386dd" providerId="ADAL" clId="{BE022670-BC14-4E0B-9AF5-129259CC059A}" dt="2024-10-27T00:10:25.709" v="3763" actId="5793"/>
        <pc:sldMkLst>
          <pc:docMk/>
          <pc:sldMk cId="2643861214" sldId="275"/>
        </pc:sldMkLst>
        <pc:spChg chg="mod">
          <ac:chgData name="Vojtíšek, Ondřej" userId="b33e6128-3530-4985-9869-bce7d3d386dd" providerId="ADAL" clId="{BE022670-BC14-4E0B-9AF5-129259CC059A}" dt="2024-10-27T00:10:25.709" v="3763" actId="5793"/>
          <ac:spMkLst>
            <pc:docMk/>
            <pc:sldMk cId="2643861214" sldId="275"/>
            <ac:spMk id="2" creationId="{C0D02FB1-5B68-07BD-1076-68E0FE7E014D}"/>
          </ac:spMkLst>
        </pc:spChg>
        <pc:picChg chg="add mod ord">
          <ac:chgData name="Vojtíšek, Ondřej" userId="b33e6128-3530-4985-9869-bce7d3d386dd" providerId="ADAL" clId="{BE022670-BC14-4E0B-9AF5-129259CC059A}" dt="2024-10-27T00:04:53.489" v="3579" actId="1076"/>
          <ac:picMkLst>
            <pc:docMk/>
            <pc:sldMk cId="2643861214" sldId="275"/>
            <ac:picMk id="13" creationId="{6F836008-EA57-CA6B-A327-FBA434CA8C05}"/>
          </ac:picMkLst>
        </pc:picChg>
      </pc:sldChg>
      <pc:sldChg chg="addSp modSp add mod modAnim">
        <pc:chgData name="Vojtíšek, Ondřej" userId="b33e6128-3530-4985-9869-bce7d3d386dd" providerId="ADAL" clId="{BE022670-BC14-4E0B-9AF5-129259CC059A}" dt="2024-10-27T00:15:42.533" v="3782"/>
        <pc:sldMkLst>
          <pc:docMk/>
          <pc:sldMk cId="2245813423" sldId="276"/>
        </pc:sldMkLst>
        <pc:spChg chg="mod">
          <ac:chgData name="Vojtíšek, Ondřej" userId="b33e6128-3530-4985-9869-bce7d3d386dd" providerId="ADAL" clId="{BE022670-BC14-4E0B-9AF5-129259CC059A}" dt="2024-10-27T00:10:13.224" v="3747" actId="20577"/>
          <ac:spMkLst>
            <pc:docMk/>
            <pc:sldMk cId="2245813423" sldId="276"/>
            <ac:spMk id="2" creationId="{87298442-2D82-C13C-15F5-4F863DA03679}"/>
          </ac:spMkLst>
        </pc:spChg>
        <pc:spChg chg="add mod">
          <ac:chgData name="Vojtíšek, Ondřej" userId="b33e6128-3530-4985-9869-bce7d3d386dd" providerId="ADAL" clId="{BE022670-BC14-4E0B-9AF5-129259CC059A}" dt="2024-10-27T00:15:38.943" v="3781" actId="1076"/>
          <ac:spMkLst>
            <pc:docMk/>
            <pc:sldMk cId="2245813423" sldId="276"/>
            <ac:spMk id="3" creationId="{9BEECB8A-1881-951A-00E5-1D62602FCD7D}"/>
          </ac:spMkLst>
        </pc:spChg>
        <pc:picChg chg="mod">
          <ac:chgData name="Vojtíšek, Ondřej" userId="b33e6128-3530-4985-9869-bce7d3d386dd" providerId="ADAL" clId="{BE022670-BC14-4E0B-9AF5-129259CC059A}" dt="2024-10-27T00:04:56.449" v="3580" actId="208"/>
          <ac:picMkLst>
            <pc:docMk/>
            <pc:sldMk cId="2245813423" sldId="276"/>
            <ac:picMk id="9" creationId="{08D7E6A2-DA88-22C2-AB68-933F8C65B4A1}"/>
          </ac:picMkLst>
        </pc:picChg>
      </pc:sldChg>
      <pc:sldChg chg="addSp delSp modSp add mod">
        <pc:chgData name="Vojtíšek, Ondřej" userId="b33e6128-3530-4985-9869-bce7d3d386dd" providerId="ADAL" clId="{BE022670-BC14-4E0B-9AF5-129259CC059A}" dt="2024-10-27T00:09:57.992" v="3739" actId="20577"/>
        <pc:sldMkLst>
          <pc:docMk/>
          <pc:sldMk cId="896410248" sldId="277"/>
        </pc:sldMkLst>
        <pc:spChg chg="mod">
          <ac:chgData name="Vojtíšek, Ondřej" userId="b33e6128-3530-4985-9869-bce7d3d386dd" providerId="ADAL" clId="{BE022670-BC14-4E0B-9AF5-129259CC059A}" dt="2024-10-27T00:09:57.992" v="3739" actId="20577"/>
          <ac:spMkLst>
            <pc:docMk/>
            <pc:sldMk cId="896410248" sldId="277"/>
            <ac:spMk id="2" creationId="{CDE6931D-2436-C032-EF4E-274E6F0F3FFB}"/>
          </ac:spMkLst>
        </pc:spChg>
        <pc:picChg chg="add mod">
          <ac:chgData name="Vojtíšek, Ondřej" userId="b33e6128-3530-4985-9869-bce7d3d386dd" providerId="ADAL" clId="{BE022670-BC14-4E0B-9AF5-129259CC059A}" dt="2024-10-27T00:06:47.731" v="3637" actId="208"/>
          <ac:picMkLst>
            <pc:docMk/>
            <pc:sldMk cId="896410248" sldId="277"/>
            <ac:picMk id="5" creationId="{14E97DFA-BCCB-6F7E-09A4-5DC5F44C952F}"/>
          </ac:picMkLst>
        </pc:picChg>
      </pc:sldChg>
      <pc:sldChg chg="addSp delSp modSp add mod ord">
        <pc:chgData name="Vojtíšek, Ondřej" userId="b33e6128-3530-4985-9869-bce7d3d386dd" providerId="ADAL" clId="{BE022670-BC14-4E0B-9AF5-129259CC059A}" dt="2024-10-27T00:15:57.587" v="3784"/>
        <pc:sldMkLst>
          <pc:docMk/>
          <pc:sldMk cId="2250170622" sldId="278"/>
        </pc:sldMkLst>
        <pc:spChg chg="mod">
          <ac:chgData name="Vojtíšek, Ondřej" userId="b33e6128-3530-4985-9869-bce7d3d386dd" providerId="ADAL" clId="{BE022670-BC14-4E0B-9AF5-129259CC059A}" dt="2024-10-27T00:09:37.256" v="3699" actId="20577"/>
          <ac:spMkLst>
            <pc:docMk/>
            <pc:sldMk cId="2250170622" sldId="278"/>
            <ac:spMk id="2" creationId="{EF19774C-5DBA-4393-5EA4-2D3170BC645C}"/>
          </ac:spMkLst>
        </pc:spChg>
        <pc:picChg chg="add mod">
          <ac:chgData name="Vojtíšek, Ondřej" userId="b33e6128-3530-4985-9869-bce7d3d386dd" providerId="ADAL" clId="{BE022670-BC14-4E0B-9AF5-129259CC059A}" dt="2024-10-27T00:09:19.388" v="3661" actId="1076"/>
          <ac:picMkLst>
            <pc:docMk/>
            <pc:sldMk cId="2250170622" sldId="278"/>
            <ac:picMk id="6" creationId="{EB339F78-CA8C-0703-6A7C-80DC3DB653F2}"/>
          </ac:picMkLst>
        </pc:picChg>
        <pc:picChg chg="add mod">
          <ac:chgData name="Vojtíšek, Ondřej" userId="b33e6128-3530-4985-9869-bce7d3d386dd" providerId="ADAL" clId="{BE022670-BC14-4E0B-9AF5-129259CC059A}" dt="2024-10-27T00:08:59.873" v="3656" actId="1076"/>
          <ac:picMkLst>
            <pc:docMk/>
            <pc:sldMk cId="2250170622" sldId="278"/>
            <ac:picMk id="8" creationId="{8F0B3F00-8413-216C-BA72-7FC9DF332587}"/>
          </ac:picMkLst>
        </pc:picChg>
        <pc:picChg chg="add mod">
          <ac:chgData name="Vojtíšek, Ondřej" userId="b33e6128-3530-4985-9869-bce7d3d386dd" providerId="ADAL" clId="{BE022670-BC14-4E0B-9AF5-129259CC059A}" dt="2024-10-27T00:09:17.009" v="3660" actId="1076"/>
          <ac:picMkLst>
            <pc:docMk/>
            <pc:sldMk cId="2250170622" sldId="278"/>
            <ac:picMk id="10" creationId="{4098E089-99F6-0A07-EAAC-52A08B7113BC}"/>
          </ac:picMkLst>
        </pc:picChg>
      </pc:sldChg>
      <pc:sldChg chg="addSp delSp modSp new mod modClrScheme chgLayout">
        <pc:chgData name="Vojtíšek, Ondřej" userId="b33e6128-3530-4985-9869-bce7d3d386dd" providerId="ADAL" clId="{BE022670-BC14-4E0B-9AF5-129259CC059A}" dt="2024-10-27T00:15:00.456" v="3777" actId="732"/>
        <pc:sldMkLst>
          <pc:docMk/>
          <pc:sldMk cId="4198721454" sldId="279"/>
        </pc:sldMkLst>
        <pc:spChg chg="add mod ord">
          <ac:chgData name="Vojtíšek, Ondřej" userId="b33e6128-3530-4985-9869-bce7d3d386dd" providerId="ADAL" clId="{BE022670-BC14-4E0B-9AF5-129259CC059A}" dt="2024-10-27T00:10:46.096" v="3769" actId="14100"/>
          <ac:spMkLst>
            <pc:docMk/>
            <pc:sldMk cId="4198721454" sldId="279"/>
            <ac:spMk id="4" creationId="{1A4B6647-ED21-C748-B21E-CCDCCF80CC96}"/>
          </ac:spMkLst>
        </pc:spChg>
        <pc:picChg chg="add mod modCrop">
          <ac:chgData name="Vojtíšek, Ondřej" userId="b33e6128-3530-4985-9869-bce7d3d386dd" providerId="ADAL" clId="{BE022670-BC14-4E0B-9AF5-129259CC059A}" dt="2024-10-27T00:15:00.456" v="3777" actId="732"/>
          <ac:picMkLst>
            <pc:docMk/>
            <pc:sldMk cId="4198721454" sldId="279"/>
            <ac:picMk id="7" creationId="{71A4136A-0B6D-1108-12BC-92CB026F59C7}"/>
          </ac:picMkLst>
        </pc:picChg>
      </pc:sldChg>
      <pc:sldChg chg="addSp delSp modSp add mod">
        <pc:chgData name="Vojtíšek, Ondřej" userId="b33e6128-3530-4985-9869-bce7d3d386dd" providerId="ADAL" clId="{BE022670-BC14-4E0B-9AF5-129259CC059A}" dt="2024-10-27T00:17:05.248" v="3929" actId="14100"/>
        <pc:sldMkLst>
          <pc:docMk/>
          <pc:sldMk cId="4218875106" sldId="280"/>
        </pc:sldMkLst>
        <pc:spChg chg="mod">
          <ac:chgData name="Vojtíšek, Ondřej" userId="b33e6128-3530-4985-9869-bce7d3d386dd" providerId="ADAL" clId="{BE022670-BC14-4E0B-9AF5-129259CC059A}" dt="2024-10-27T00:16:16.759" v="3844" actId="20577"/>
          <ac:spMkLst>
            <pc:docMk/>
            <pc:sldMk cId="4218875106" sldId="280"/>
            <ac:spMk id="2" creationId="{6493990F-8BA6-CB39-F003-81399FC50AFC}"/>
          </ac:spMkLst>
        </pc:spChg>
        <pc:spChg chg="add mod">
          <ac:chgData name="Vojtíšek, Ondřej" userId="b33e6128-3530-4985-9869-bce7d3d386dd" providerId="ADAL" clId="{BE022670-BC14-4E0B-9AF5-129259CC059A}" dt="2024-10-27T00:16:18.623" v="3845" actId="478"/>
          <ac:spMkLst>
            <pc:docMk/>
            <pc:sldMk cId="4218875106" sldId="280"/>
            <ac:spMk id="3" creationId="{ED4E6206-C529-0D86-E1A4-A0DFDBB75A95}"/>
          </ac:spMkLst>
        </pc:spChg>
        <pc:spChg chg="add mod">
          <ac:chgData name="Vojtíšek, Ondřej" userId="b33e6128-3530-4985-9869-bce7d3d386dd" providerId="ADAL" clId="{BE022670-BC14-4E0B-9AF5-129259CC059A}" dt="2024-10-27T00:17:05.248" v="3929" actId="14100"/>
          <ac:spMkLst>
            <pc:docMk/>
            <pc:sldMk cId="4218875106" sldId="280"/>
            <ac:spMk id="4" creationId="{1124B882-B0E1-7034-5DCA-ED01B00099FE}"/>
          </ac:spMkLst>
        </pc:spChg>
      </pc:sldChg>
      <pc:sldChg chg="addSp delSp modSp add mod">
        <pc:chgData name="Vojtíšek, Ondřej" userId="b33e6128-3530-4985-9869-bce7d3d386dd" providerId="ADAL" clId="{BE022670-BC14-4E0B-9AF5-129259CC059A}" dt="2024-10-27T00:18:40.663" v="3997" actId="20577"/>
        <pc:sldMkLst>
          <pc:docMk/>
          <pc:sldMk cId="1887174090" sldId="281"/>
        </pc:sldMkLst>
        <pc:spChg chg="mod">
          <ac:chgData name="Vojtíšek, Ondřej" userId="b33e6128-3530-4985-9869-bce7d3d386dd" providerId="ADAL" clId="{BE022670-BC14-4E0B-9AF5-129259CC059A}" dt="2024-10-27T00:18:19.208" v="3967" actId="20577"/>
          <ac:spMkLst>
            <pc:docMk/>
            <pc:sldMk cId="1887174090" sldId="281"/>
            <ac:spMk id="3" creationId="{4E220751-DD7D-BA9F-A733-F738EB238B7A}"/>
          </ac:spMkLst>
        </pc:spChg>
      </pc:sldChg>
      <pc:sldChg chg="add del">
        <pc:chgData name="Vojtíšek, Ondřej" userId="b33e6128-3530-4985-9869-bce7d3d386dd" providerId="ADAL" clId="{BE022670-BC14-4E0B-9AF5-129259CC059A}" dt="2024-10-27T00:18:03.840" v="3960"/>
        <pc:sldMkLst>
          <pc:docMk/>
          <pc:sldMk cId="2003506843" sldId="281"/>
        </pc:sldMkLst>
      </pc:sldChg>
      <pc:sldChg chg="addSp delSp modSp new mod modAnim">
        <pc:chgData name="Vojtíšek, Ondřej" userId="b33e6128-3530-4985-9869-bce7d3d386dd" providerId="ADAL" clId="{BE022670-BC14-4E0B-9AF5-129259CC059A}" dt="2024-10-27T00:47:58.745" v="4941"/>
        <pc:sldMkLst>
          <pc:docMk/>
          <pc:sldMk cId="4213464764" sldId="282"/>
        </pc:sldMkLst>
        <pc:spChg chg="mod">
          <ac:chgData name="Vojtíšek, Ondřej" userId="b33e6128-3530-4985-9869-bce7d3d386dd" providerId="ADAL" clId="{BE022670-BC14-4E0B-9AF5-129259CC059A}" dt="2024-10-27T00:25:42.465" v="4140" actId="20577"/>
          <ac:spMkLst>
            <pc:docMk/>
            <pc:sldMk cId="4213464764" sldId="282"/>
            <ac:spMk id="2" creationId="{80380EBC-FEB4-BEA3-7F2B-7376F7A76B3B}"/>
          </ac:spMkLst>
        </pc:spChg>
        <pc:spChg chg="add del mod">
          <ac:chgData name="Vojtíšek, Ondřej" userId="b33e6128-3530-4985-9869-bce7d3d386dd" providerId="ADAL" clId="{BE022670-BC14-4E0B-9AF5-129259CC059A}" dt="2024-10-27T00:31:24.423" v="4559" actId="20577"/>
          <ac:spMkLst>
            <pc:docMk/>
            <pc:sldMk cId="4213464764" sldId="282"/>
            <ac:spMk id="3" creationId="{6D227AE9-A07B-F8EC-6D3D-37377FE3C856}"/>
          </ac:spMkLst>
        </pc:spChg>
        <pc:picChg chg="add mod">
          <ac:chgData name="Vojtíšek, Ondřej" userId="b33e6128-3530-4985-9869-bce7d3d386dd" providerId="ADAL" clId="{BE022670-BC14-4E0B-9AF5-129259CC059A}" dt="2024-10-27T00:27:15.227" v="4146" actId="14100"/>
          <ac:picMkLst>
            <pc:docMk/>
            <pc:sldMk cId="4213464764" sldId="282"/>
            <ac:picMk id="5" creationId="{FFC3DB6B-8DBB-2243-9AFD-90E768A3A9AE}"/>
          </ac:picMkLst>
        </pc:picChg>
      </pc:sldChg>
      <pc:sldChg chg="addSp delSp modSp add mod modAnim">
        <pc:chgData name="Vojtíšek, Ondřej" userId="b33e6128-3530-4985-9869-bce7d3d386dd" providerId="ADAL" clId="{BE022670-BC14-4E0B-9AF5-129259CC059A}" dt="2024-10-27T00:42:38.764" v="4700" actId="1076"/>
        <pc:sldMkLst>
          <pc:docMk/>
          <pc:sldMk cId="1747706376" sldId="283"/>
        </pc:sldMkLst>
        <pc:spChg chg="mod">
          <ac:chgData name="Vojtíšek, Ondřej" userId="b33e6128-3530-4985-9869-bce7d3d386dd" providerId="ADAL" clId="{BE022670-BC14-4E0B-9AF5-129259CC059A}" dt="2024-10-27T00:31:44.166" v="4567" actId="14100"/>
          <ac:spMkLst>
            <pc:docMk/>
            <pc:sldMk cId="1747706376" sldId="283"/>
            <ac:spMk id="3" creationId="{7C04D956-31F6-E4CB-B2D9-32C5BE665C0C}"/>
          </ac:spMkLst>
        </pc:spChg>
        <pc:picChg chg="mod modCrop">
          <ac:chgData name="Vojtíšek, Ondřej" userId="b33e6128-3530-4985-9869-bce7d3d386dd" providerId="ADAL" clId="{BE022670-BC14-4E0B-9AF5-129259CC059A}" dt="2024-10-27T00:41:09.404" v="4579" actId="208"/>
          <ac:picMkLst>
            <pc:docMk/>
            <pc:sldMk cId="1747706376" sldId="283"/>
            <ac:picMk id="4" creationId="{A4942753-55D9-D4B7-01DE-6E6D39C66AA4}"/>
          </ac:picMkLst>
        </pc:picChg>
        <pc:picChg chg="mod modCrop">
          <ac:chgData name="Vojtíšek, Ondřej" userId="b33e6128-3530-4985-9869-bce7d3d386dd" providerId="ADAL" clId="{BE022670-BC14-4E0B-9AF5-129259CC059A}" dt="2024-10-27T00:41:11.393" v="4580" actId="1076"/>
          <ac:picMkLst>
            <pc:docMk/>
            <pc:sldMk cId="1747706376" sldId="283"/>
            <ac:picMk id="5" creationId="{203706B7-C344-780F-4EE3-C7E8E8F8FF87}"/>
          </ac:picMkLst>
        </pc:picChg>
        <pc:picChg chg="mod modCrop">
          <ac:chgData name="Vojtíšek, Ondřej" userId="b33e6128-3530-4985-9869-bce7d3d386dd" providerId="ADAL" clId="{BE022670-BC14-4E0B-9AF5-129259CC059A}" dt="2024-10-27T00:41:29.164" v="4584" actId="1076"/>
          <ac:picMkLst>
            <pc:docMk/>
            <pc:sldMk cId="1747706376" sldId="283"/>
            <ac:picMk id="7" creationId="{22924040-74DC-6322-47FD-C73C81271704}"/>
          </ac:picMkLst>
        </pc:picChg>
      </pc:sldChg>
      <pc:sldChg chg="delSp modSp mod">
        <pc:chgData name="Vojtíšek, Ondřej" userId="b33e6128-3530-4985-9869-bce7d3d386dd" providerId="ADAL" clId="{BE022670-BC14-4E0B-9AF5-129259CC059A}" dt="2024-10-29T08:25:07.631" v="5590" actId="20577"/>
        <pc:sldMkLst>
          <pc:docMk/>
          <pc:sldMk cId="1752569339" sldId="284"/>
        </pc:sldMkLst>
        <pc:spChg chg="del">
          <ac:chgData name="Vojtíšek, Ondřej" userId="b33e6128-3530-4985-9869-bce7d3d386dd" providerId="ADAL" clId="{BE022670-BC14-4E0B-9AF5-129259CC059A}" dt="2024-10-29T08:06:19.503" v="5445" actId="478"/>
          <ac:spMkLst>
            <pc:docMk/>
            <pc:sldMk cId="1752569339" sldId="284"/>
            <ac:spMk id="7" creationId="{422B9BE9-37CF-F4B1-D435-9CB96186F9C3}"/>
          </ac:spMkLst>
        </pc:spChg>
        <pc:graphicFrameChg chg="mod modGraphic">
          <ac:chgData name="Vojtíšek, Ondřej" userId="b33e6128-3530-4985-9869-bce7d3d386dd" providerId="ADAL" clId="{BE022670-BC14-4E0B-9AF5-129259CC059A}" dt="2024-10-29T08:25:07.631" v="5590" actId="20577"/>
          <ac:graphicFrameMkLst>
            <pc:docMk/>
            <pc:sldMk cId="1752569339" sldId="284"/>
            <ac:graphicFrameMk id="8" creationId="{F70F57B4-4899-F945-5F72-DB78B2224E89}"/>
          </ac:graphicFrameMkLst>
        </pc:graphicFrameChg>
      </pc:sldChg>
      <pc:sldChg chg="delSp mod">
        <pc:chgData name="Vojtíšek, Ondřej" userId="b33e6128-3530-4985-9869-bce7d3d386dd" providerId="ADAL" clId="{BE022670-BC14-4E0B-9AF5-129259CC059A}" dt="2024-10-29T08:27:11.006" v="5591" actId="478"/>
        <pc:sldMkLst>
          <pc:docMk/>
          <pc:sldMk cId="3183851870" sldId="286"/>
        </pc:sldMkLst>
        <pc:spChg chg="del">
          <ac:chgData name="Vojtíšek, Ondřej" userId="b33e6128-3530-4985-9869-bce7d3d386dd" providerId="ADAL" clId="{BE022670-BC14-4E0B-9AF5-129259CC059A}" dt="2024-10-29T08:27:11.006" v="5591" actId="478"/>
          <ac:spMkLst>
            <pc:docMk/>
            <pc:sldMk cId="3183851870" sldId="286"/>
            <ac:spMk id="10" creationId="{C090F6F2-DACA-96D5-64F4-5CDAD2EA1C43}"/>
          </ac:spMkLst>
        </pc:spChg>
      </pc:sldChg>
    </pc:docChg>
  </pc:docChgLst>
  <pc:docChgLst>
    <pc:chgData name="Uživatel typu Host" userId="S::urn:spo:anon#033594592c5844a4b2c54f56e9a728c2068d9af13cb637d3343904ebf33aea13::" providerId="AD" clId="Web-{75D2D64D-A43F-FE3A-0CBB-B9D6A495BFD0}"/>
    <pc:docChg chg="addSld modSld">
      <pc:chgData name="Uživatel typu Host" userId="S::urn:spo:anon#033594592c5844a4b2c54f56e9a728c2068d9af13cb637d3343904ebf33aea13::" providerId="AD" clId="Web-{75D2D64D-A43F-FE3A-0CBB-B9D6A495BFD0}" dt="2024-10-28T23:39:42.984" v="24"/>
      <pc:docMkLst>
        <pc:docMk/>
      </pc:docMkLst>
      <pc:sldChg chg="delSp modSp modMedia addAnim delAnim modAnim">
        <pc:chgData name="Uživatel typu Host" userId="S::urn:spo:anon#033594592c5844a4b2c54f56e9a728c2068d9af13cb637d3343904ebf33aea13::" providerId="AD" clId="Web-{75D2D64D-A43F-FE3A-0CBB-B9D6A495BFD0}" dt="2024-10-28T23:38:32.888" v="19"/>
        <pc:sldMkLst>
          <pc:docMk/>
          <pc:sldMk cId="3406630617" sldId="263"/>
        </pc:sldMkLst>
        <pc:picChg chg="del mod">
          <ac:chgData name="Uživatel typu Host" userId="S::urn:spo:anon#033594592c5844a4b2c54f56e9a728c2068d9af13cb637d3343904ebf33aea13::" providerId="AD" clId="Web-{75D2D64D-A43F-FE3A-0CBB-B9D6A495BFD0}" dt="2024-10-28T23:38:32.888" v="19"/>
          <ac:picMkLst>
            <pc:docMk/>
            <pc:sldMk cId="3406630617" sldId="263"/>
            <ac:picMk id="2" creationId="{16E1C0FA-C946-64A6-2EDB-C16BA1657F7B}"/>
          </ac:picMkLst>
        </pc:picChg>
      </pc:sldChg>
      <pc:sldChg chg="modSp add replId modTransition modMedia delAnim modAnim">
        <pc:chgData name="Uživatel typu Host" userId="S::urn:spo:anon#033594592c5844a4b2c54f56e9a728c2068d9af13cb637d3343904ebf33aea13::" providerId="AD" clId="Web-{75D2D64D-A43F-FE3A-0CBB-B9D6A495BFD0}" dt="2024-10-28T23:39:42.984" v="24"/>
        <pc:sldMkLst>
          <pc:docMk/>
          <pc:sldMk cId="3183851870" sldId="286"/>
        </pc:sldMkLst>
        <pc:picChg chg="mod">
          <ac:chgData name="Uživatel typu Host" userId="S::urn:spo:anon#033594592c5844a4b2c54f56e9a728c2068d9af13cb637d3343904ebf33aea13::" providerId="AD" clId="Web-{75D2D64D-A43F-FE3A-0CBB-B9D6A495BFD0}" dt="2024-10-28T23:39:10.436" v="21"/>
          <ac:picMkLst>
            <pc:docMk/>
            <pc:sldMk cId="3183851870" sldId="286"/>
            <ac:picMk id="2" creationId="{16E1C0FA-C946-64A6-2EDB-C16BA1657F7B}"/>
          </ac:picMkLst>
        </pc:picChg>
      </pc:sldChg>
    </pc:docChg>
  </pc:docChgLst>
  <pc:docChgLst>
    <pc:chgData name="Uživatel typu Host" userId="S::urn:spo:anon#033594592c5844a4b2c54f56e9a728c2068d9af13cb637d3343904ebf33aea13::" providerId="AD" clId="Web-{4608FA83-30EE-DF1C-29B4-E7416B72AFD6}"/>
    <pc:docChg chg="mod addSld modSld">
      <pc:chgData name="Uživatel typu Host" userId="S::urn:spo:anon#033594592c5844a4b2c54f56e9a728c2068d9af13cb637d3343904ebf33aea13::" providerId="AD" clId="Web-{4608FA83-30EE-DF1C-29B4-E7416B72AFD6}" dt="2024-10-27T15:47:56.645" v="923" actId="20577"/>
      <pc:docMkLst>
        <pc:docMk/>
      </pc:docMkLst>
      <pc:sldChg chg="modSp">
        <pc:chgData name="Uživatel typu Host" userId="S::urn:spo:anon#033594592c5844a4b2c54f56e9a728c2068d9af13cb637d3343904ebf33aea13::" providerId="AD" clId="Web-{4608FA83-30EE-DF1C-29B4-E7416B72AFD6}" dt="2024-10-27T14:55:28.438" v="173" actId="20577"/>
        <pc:sldMkLst>
          <pc:docMk/>
          <pc:sldMk cId="3927026668" sldId="257"/>
        </pc:sldMkLst>
        <pc:spChg chg="mod">
          <ac:chgData name="Uživatel typu Host" userId="S::urn:spo:anon#033594592c5844a4b2c54f56e9a728c2068d9af13cb637d3343904ebf33aea13::" providerId="AD" clId="Web-{4608FA83-30EE-DF1C-29B4-E7416B72AFD6}" dt="2024-10-27T14:55:28.438" v="173" actId="20577"/>
          <ac:spMkLst>
            <pc:docMk/>
            <pc:sldMk cId="3927026668" sldId="257"/>
            <ac:spMk id="3" creationId="{5AF2DA73-ACBB-7383-646D-D3650E2C0684}"/>
          </ac:spMkLst>
        </pc:spChg>
        <pc:spChg chg="mod">
          <ac:chgData name="Uživatel typu Host" userId="S::urn:spo:anon#033594592c5844a4b2c54f56e9a728c2068d9af13cb637d3343904ebf33aea13::" providerId="AD" clId="Web-{4608FA83-30EE-DF1C-29B4-E7416B72AFD6}" dt="2024-10-27T14:52:50.981" v="26" actId="1076"/>
          <ac:spMkLst>
            <pc:docMk/>
            <pc:sldMk cId="3927026668" sldId="257"/>
            <ac:spMk id="4" creationId="{F9F7E0BF-1BCE-3B42-7E1F-23E736A94E3C}"/>
          </ac:spMkLst>
        </pc:spChg>
      </pc:sldChg>
      <pc:sldChg chg="addSp delSp modSp">
        <pc:chgData name="Uživatel typu Host" userId="S::urn:spo:anon#033594592c5844a4b2c54f56e9a728c2068d9af13cb637d3343904ebf33aea13::" providerId="AD" clId="Web-{4608FA83-30EE-DF1C-29B4-E7416B72AFD6}" dt="2024-10-27T15:01:01.915" v="423"/>
        <pc:sldMkLst>
          <pc:docMk/>
          <pc:sldMk cId="4126936470" sldId="260"/>
        </pc:sldMkLst>
        <pc:spChg chg="mod">
          <ac:chgData name="Uživatel typu Host" userId="S::urn:spo:anon#033594592c5844a4b2c54f56e9a728c2068d9af13cb637d3343904ebf33aea13::" providerId="AD" clId="Web-{4608FA83-30EE-DF1C-29B4-E7416B72AFD6}" dt="2024-10-27T14:59:15.084" v="399" actId="20577"/>
          <ac:spMkLst>
            <pc:docMk/>
            <pc:sldMk cId="4126936470" sldId="260"/>
            <ac:spMk id="5" creationId="{74099378-E768-761C-CB6B-E80F4939A788}"/>
          </ac:spMkLst>
        </pc:spChg>
        <pc:spChg chg="add mod">
          <ac:chgData name="Uživatel typu Host" userId="S::urn:spo:anon#033594592c5844a4b2c54f56e9a728c2068d9af13cb637d3343904ebf33aea13::" providerId="AD" clId="Web-{4608FA83-30EE-DF1C-29B4-E7416B72AFD6}" dt="2024-10-27T15:00:51.477" v="421"/>
          <ac:spMkLst>
            <pc:docMk/>
            <pc:sldMk cId="4126936470" sldId="260"/>
            <ac:spMk id="9" creationId="{E9F9938C-8411-7BE5-E11C-4EF363BEDC37}"/>
          </ac:spMkLst>
        </pc:spChg>
        <pc:cxnChg chg="add mod">
          <ac:chgData name="Uživatel typu Host" userId="S::urn:spo:anon#033594592c5844a4b2c54f56e9a728c2068d9af13cb637d3343904ebf33aea13::" providerId="AD" clId="Web-{4608FA83-30EE-DF1C-29B4-E7416B72AFD6}" dt="2024-10-27T14:59:55.976" v="408"/>
          <ac:cxnSpMkLst>
            <pc:docMk/>
            <pc:sldMk cId="4126936470" sldId="260"/>
            <ac:cxnSpMk id="2" creationId="{CACB67A4-7E40-1647-3C8C-7332AC61A904}"/>
          </ac:cxnSpMkLst>
        </pc:cxnChg>
        <pc:cxnChg chg="add mod">
          <ac:chgData name="Uživatel typu Host" userId="S::urn:spo:anon#033594592c5844a4b2c54f56e9a728c2068d9af13cb637d3343904ebf33aea13::" providerId="AD" clId="Web-{4608FA83-30EE-DF1C-29B4-E7416B72AFD6}" dt="2024-10-27T15:00:13.367" v="413" actId="1076"/>
          <ac:cxnSpMkLst>
            <pc:docMk/>
            <pc:sldMk cId="4126936470" sldId="260"/>
            <ac:cxnSpMk id="3" creationId="{B04E17CF-0906-62CA-C427-14E5171D0C4E}"/>
          </ac:cxnSpMkLst>
        </pc:cxnChg>
        <pc:cxnChg chg="add mod">
          <ac:chgData name="Uživatel typu Host" userId="S::urn:spo:anon#033594592c5844a4b2c54f56e9a728c2068d9af13cb637d3343904ebf33aea13::" providerId="AD" clId="Web-{4608FA83-30EE-DF1C-29B4-E7416B72AFD6}" dt="2024-10-27T15:00:06.695" v="412" actId="1076"/>
          <ac:cxnSpMkLst>
            <pc:docMk/>
            <pc:sldMk cId="4126936470" sldId="260"/>
            <ac:cxnSpMk id="8" creationId="{CC2C8922-985A-0D7A-0D32-67486F6EB5B7}"/>
          </ac:cxnSpMkLst>
        </pc:cxnChg>
      </pc:sldChg>
      <pc:sldChg chg="delSp modSp">
        <pc:chgData name="Uživatel typu Host" userId="S::urn:spo:anon#033594592c5844a4b2c54f56e9a728c2068d9af13cb637d3343904ebf33aea13::" providerId="AD" clId="Web-{4608FA83-30EE-DF1C-29B4-E7416B72AFD6}" dt="2024-10-27T15:18:08.387" v="855" actId="20577"/>
        <pc:sldMkLst>
          <pc:docMk/>
          <pc:sldMk cId="2933802590" sldId="273"/>
        </pc:sldMkLst>
        <pc:spChg chg="mod">
          <ac:chgData name="Uživatel typu Host" userId="S::urn:spo:anon#033594592c5844a4b2c54f56e9a728c2068d9af13cb637d3343904ebf33aea13::" providerId="AD" clId="Web-{4608FA83-30EE-DF1C-29B4-E7416B72AFD6}" dt="2024-10-27T15:18:08.387" v="855" actId="20577"/>
          <ac:spMkLst>
            <pc:docMk/>
            <pc:sldMk cId="2933802590" sldId="273"/>
            <ac:spMk id="3" creationId="{A32E982C-E8C2-A5FA-DFD4-AADEAAB0D3AB}"/>
          </ac:spMkLst>
        </pc:spChg>
        <pc:picChg chg="mod">
          <ac:chgData name="Uživatel typu Host" userId="S::urn:spo:anon#033594592c5844a4b2c54f56e9a728c2068d9af13cb637d3343904ebf33aea13::" providerId="AD" clId="Web-{4608FA83-30EE-DF1C-29B4-E7416B72AFD6}" dt="2024-10-27T15:11:48.471" v="794" actId="1076"/>
          <ac:picMkLst>
            <pc:docMk/>
            <pc:sldMk cId="2933802590" sldId="273"/>
            <ac:picMk id="5" creationId="{FB90ADE2-B891-8295-10FA-88A3C966828D}"/>
          </ac:picMkLst>
        </pc:picChg>
      </pc:sldChg>
      <pc:sldChg chg="delSp modSp">
        <pc:chgData name="Uživatel typu Host" userId="S::urn:spo:anon#033594592c5844a4b2c54f56e9a728c2068d9af13cb637d3343904ebf33aea13::" providerId="AD" clId="Web-{4608FA83-30EE-DF1C-29B4-E7416B72AFD6}" dt="2024-10-27T15:35:14.250" v="903" actId="20577"/>
        <pc:sldMkLst>
          <pc:docMk/>
          <pc:sldMk cId="1747706376" sldId="283"/>
        </pc:sldMkLst>
        <pc:spChg chg="mod">
          <ac:chgData name="Uživatel typu Host" userId="S::urn:spo:anon#033594592c5844a4b2c54f56e9a728c2068d9af13cb637d3343904ebf33aea13::" providerId="AD" clId="Web-{4608FA83-30EE-DF1C-29B4-E7416B72AFD6}" dt="2024-10-27T15:35:14.250" v="903" actId="20577"/>
          <ac:spMkLst>
            <pc:docMk/>
            <pc:sldMk cId="1747706376" sldId="283"/>
            <ac:spMk id="2" creationId="{7102AB5F-7B03-FF1C-9723-B84E1763B82F}"/>
          </ac:spMkLst>
        </pc:spChg>
      </pc:sldChg>
      <pc:sldChg chg="modSp new">
        <pc:chgData name="Uživatel typu Host" userId="S::urn:spo:anon#033594592c5844a4b2c54f56e9a728c2068d9af13cb637d3343904ebf33aea13::" providerId="AD" clId="Web-{4608FA83-30EE-DF1C-29B4-E7416B72AFD6}" dt="2024-10-27T15:47:56.645" v="923" actId="20577"/>
        <pc:sldMkLst>
          <pc:docMk/>
          <pc:sldMk cId="4135589872" sldId="285"/>
        </pc:sldMkLst>
      </pc:sldChg>
    </pc:docChg>
  </pc:docChgLst>
  <pc:docChgLst>
    <pc:chgData name="Uživatel typu Host" userId="S::urn:spo:anon#033594592c5844a4b2c54f56e9a728c2068d9af13cb637d3343904ebf33aea13::" providerId="AD" clId="Web-{46FD7F5C-C808-97AD-F6F8-0CD5621B90F7}"/>
    <pc:docChg chg="modSld">
      <pc:chgData name="Uživatel typu Host" userId="S::urn:spo:anon#033594592c5844a4b2c54f56e9a728c2068d9af13cb637d3343904ebf33aea13::" providerId="AD" clId="Web-{46FD7F5C-C808-97AD-F6F8-0CD5621B90F7}" dt="2024-10-28T11:10:17.986" v="45" actId="1076"/>
      <pc:docMkLst>
        <pc:docMk/>
      </pc:docMkLst>
      <pc:sldChg chg="addSp modSp">
        <pc:chgData name="Uživatel typu Host" userId="S::urn:spo:anon#033594592c5844a4b2c54f56e9a728c2068d9af13cb637d3343904ebf33aea13::" providerId="AD" clId="Web-{46FD7F5C-C808-97AD-F6F8-0CD5621B90F7}" dt="2024-10-28T11:01:49.780" v="41" actId="14100"/>
        <pc:sldMkLst>
          <pc:docMk/>
          <pc:sldMk cId="1887174090" sldId="281"/>
        </pc:sldMkLst>
        <pc:spChg chg="mod">
          <ac:chgData name="Uživatel typu Host" userId="S::urn:spo:anon#033594592c5844a4b2c54f56e9a728c2068d9af13cb637d3343904ebf33aea13::" providerId="AD" clId="Web-{46FD7F5C-C808-97AD-F6F8-0CD5621B90F7}" dt="2024-10-28T11:01:45.561" v="40" actId="20577"/>
          <ac:spMkLst>
            <pc:docMk/>
            <pc:sldMk cId="1887174090" sldId="281"/>
            <ac:spMk id="3" creationId="{4E220751-DD7D-BA9F-A733-F738EB238B7A}"/>
          </ac:spMkLst>
        </pc:spChg>
        <pc:picChg chg="add mod">
          <ac:chgData name="Uživatel typu Host" userId="S::urn:spo:anon#033594592c5844a4b2c54f56e9a728c2068d9af13cb637d3343904ebf33aea13::" providerId="AD" clId="Web-{46FD7F5C-C808-97AD-F6F8-0CD5621B90F7}" dt="2024-10-28T11:01:49.780" v="41" actId="14100"/>
          <ac:picMkLst>
            <pc:docMk/>
            <pc:sldMk cId="1887174090" sldId="281"/>
            <ac:picMk id="4" creationId="{AAE13B62-5D56-FE33-6D2D-562E40537B97}"/>
          </ac:picMkLst>
        </pc:picChg>
      </pc:sldChg>
      <pc:sldChg chg="addSp delSp modSp">
        <pc:chgData name="Uživatel typu Host" userId="S::urn:spo:anon#033594592c5844a4b2c54f56e9a728c2068d9af13cb637d3343904ebf33aea13::" providerId="AD" clId="Web-{46FD7F5C-C808-97AD-F6F8-0CD5621B90F7}" dt="2024-10-28T11:10:17.986" v="45" actId="1076"/>
        <pc:sldMkLst>
          <pc:docMk/>
          <pc:sldMk cId="1752569339" sldId="284"/>
        </pc:sldMkLst>
        <pc:spChg chg="add del">
          <ac:chgData name="Uživatel typu Host" userId="S::urn:spo:anon#033594592c5844a4b2c54f56e9a728c2068d9af13cb637d3343904ebf33aea13::" providerId="AD" clId="Web-{46FD7F5C-C808-97AD-F6F8-0CD5621B90F7}" dt="2024-10-28T11:10:10.329" v="44"/>
          <ac:spMkLst>
            <pc:docMk/>
            <pc:sldMk cId="1752569339" sldId="284"/>
            <ac:spMk id="5" creationId="{0337C676-9537-814F-0CE6-AF8B882D6E2E}"/>
          </ac:spMkLst>
        </pc:spChg>
        <pc:spChg chg="mod">
          <ac:chgData name="Uživatel typu Host" userId="S::urn:spo:anon#033594592c5844a4b2c54f56e9a728c2068d9af13cb637d3343904ebf33aea13::" providerId="AD" clId="Web-{46FD7F5C-C808-97AD-F6F8-0CD5621B90F7}" dt="2024-10-28T11:10:17.986" v="45" actId="1076"/>
          <ac:spMkLst>
            <pc:docMk/>
            <pc:sldMk cId="1752569339" sldId="284"/>
            <ac:spMk id="7" creationId="{422B9BE9-37CF-F4B1-D435-9CB96186F9C3}"/>
          </ac:spMkLst>
        </pc:spChg>
        <pc:graphicFrameChg chg="add del mod ord modGraphic">
          <ac:chgData name="Uživatel typu Host" userId="S::urn:spo:anon#033594592c5844a4b2c54f56e9a728c2068d9af13cb637d3343904ebf33aea13::" providerId="AD" clId="Web-{46FD7F5C-C808-97AD-F6F8-0CD5621B90F7}" dt="2024-10-28T11:03:31.315" v="43"/>
          <ac:graphicFrameMkLst>
            <pc:docMk/>
            <pc:sldMk cId="1752569339" sldId="284"/>
            <ac:graphicFrameMk id="3" creationId="{FE26677D-DB42-09A5-2F9B-D6311E81CA6E}"/>
          </ac:graphicFrameMkLst>
        </pc:graphicFrameChg>
        <pc:graphicFrameChg chg="add mod ord modGraphic">
          <ac:chgData name="Uživatel typu Host" userId="S::urn:spo:anon#033594592c5844a4b2c54f56e9a728c2068d9af13cb637d3343904ebf33aea13::" providerId="AD" clId="Web-{46FD7F5C-C808-97AD-F6F8-0CD5621B90F7}" dt="2024-10-28T11:10:10.329" v="44"/>
          <ac:graphicFrameMkLst>
            <pc:docMk/>
            <pc:sldMk cId="1752569339" sldId="284"/>
            <ac:graphicFrameMk id="8" creationId="{F70F57B4-4899-F945-5F72-DB78B2224E89}"/>
          </ac:graphicFrameMkLst>
        </pc:graphicFrameChg>
      </pc:sldChg>
    </pc:docChg>
  </pc:docChgLst>
  <pc:docChgLst>
    <pc:chgData name="Vojtíšek, Ondřej" userId="S::vojtiso@ff.cuni.cz::b33e6128-3530-4985-9869-bce7d3d386dd" providerId="AD" clId="Web-{BC592AD6-5D83-D55A-AA18-5277908A54E4}"/>
    <pc:docChg chg="modSld">
      <pc:chgData name="Vojtíšek, Ondřej" userId="S::vojtiso@ff.cuni.cz::b33e6128-3530-4985-9869-bce7d3d386dd" providerId="AD" clId="Web-{BC592AD6-5D83-D55A-AA18-5277908A54E4}" dt="2024-10-27T00:39:34.269" v="16" actId="1076"/>
      <pc:docMkLst>
        <pc:docMk/>
      </pc:docMkLst>
      <pc:sldChg chg="addSp delSp modSp">
        <pc:chgData name="Vojtíšek, Ondřej" userId="S::vojtiso@ff.cuni.cz::b33e6128-3530-4985-9869-bce7d3d386dd" providerId="AD" clId="Web-{BC592AD6-5D83-D55A-AA18-5277908A54E4}" dt="2024-10-27T00:39:34.269" v="16" actId="1076"/>
        <pc:sldMkLst>
          <pc:docMk/>
          <pc:sldMk cId="1747706376" sldId="283"/>
        </pc:sldMkLst>
        <pc:picChg chg="add mod">
          <ac:chgData name="Vojtíšek, Ondřej" userId="S::vojtiso@ff.cuni.cz::b33e6128-3530-4985-9869-bce7d3d386dd" providerId="AD" clId="Web-{BC592AD6-5D83-D55A-AA18-5277908A54E4}" dt="2024-10-27T00:39:24.331" v="11" actId="14100"/>
          <ac:picMkLst>
            <pc:docMk/>
            <pc:sldMk cId="1747706376" sldId="283"/>
            <ac:picMk id="4" creationId="{A4942753-55D9-D4B7-01DE-6E6D39C66AA4}"/>
          </ac:picMkLst>
        </pc:picChg>
        <pc:picChg chg="add mod">
          <ac:chgData name="Vojtíšek, Ondřej" userId="S::vojtiso@ff.cuni.cz::b33e6128-3530-4985-9869-bce7d3d386dd" providerId="AD" clId="Web-{BC592AD6-5D83-D55A-AA18-5277908A54E4}" dt="2024-10-27T00:39:27.769" v="14" actId="1076"/>
          <ac:picMkLst>
            <pc:docMk/>
            <pc:sldMk cId="1747706376" sldId="283"/>
            <ac:picMk id="5" creationId="{203706B7-C344-780F-4EE3-C7E8E8F8FF87}"/>
          </ac:picMkLst>
        </pc:picChg>
        <pc:picChg chg="add mod">
          <ac:chgData name="Vojtíšek, Ondřej" userId="S::vojtiso@ff.cuni.cz::b33e6128-3530-4985-9869-bce7d3d386dd" providerId="AD" clId="Web-{BC592AD6-5D83-D55A-AA18-5277908A54E4}" dt="2024-10-27T00:39:34.269" v="16" actId="1076"/>
          <ac:picMkLst>
            <pc:docMk/>
            <pc:sldMk cId="1747706376" sldId="283"/>
            <ac:picMk id="7" creationId="{22924040-74DC-6322-47FD-C73C81271704}"/>
          </ac:picMkLst>
        </pc:picChg>
      </pc:sldChg>
    </pc:docChg>
  </pc:docChgLst>
  <pc:docChgLst>
    <pc:chgData name="Vojtíšek, Ondřej" userId="b33e6128-3530-4985-9869-bce7d3d386dd" providerId="ADAL" clId="{E2A2C31D-EDBA-44BC-ABD9-98893B270B63}"/>
    <pc:docChg chg="undo custSel addSld delSld modSld">
      <pc:chgData name="Vojtíšek, Ondřej" userId="b33e6128-3530-4985-9869-bce7d3d386dd" providerId="ADAL" clId="{E2A2C31D-EDBA-44BC-ABD9-98893B270B63}" dt="2024-10-30T06:28:59.725" v="1083" actId="20577"/>
      <pc:docMkLst>
        <pc:docMk/>
      </pc:docMkLst>
      <pc:sldChg chg="modSp mod modAnim modCm">
        <pc:chgData name="Vojtíšek, Ondřej" userId="b33e6128-3530-4985-9869-bce7d3d386dd" providerId="ADAL" clId="{E2A2C31D-EDBA-44BC-ABD9-98893B270B63}" dt="2024-10-29T05:44:04.515" v="438"/>
        <pc:sldMkLst>
          <pc:docMk/>
          <pc:sldMk cId="3927026668" sldId="257"/>
        </pc:sldMkLst>
        <pc:spChg chg="mod">
          <ac:chgData name="Vojtíšek, Ondřej" userId="b33e6128-3530-4985-9869-bce7d3d386dd" providerId="ADAL" clId="{E2A2C31D-EDBA-44BC-ABD9-98893B270B63}" dt="2024-10-29T05:43:59.179" v="437" actId="113"/>
          <ac:spMkLst>
            <pc:docMk/>
            <pc:sldMk cId="3927026668" sldId="257"/>
            <ac:spMk id="3" creationId="{5AF2DA73-ACBB-7383-646D-D3650E2C068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ojtíšek, Ondřej" userId="b33e6128-3530-4985-9869-bce7d3d386dd" providerId="ADAL" clId="{E2A2C31D-EDBA-44BC-ABD9-98893B270B63}" dt="2024-10-29T05:43:52.876" v="435" actId="20577"/>
              <pc2:cmMkLst xmlns:pc2="http://schemas.microsoft.com/office/powerpoint/2019/9/main/command">
                <pc:docMk/>
                <pc:sldMk cId="3927026668" sldId="257"/>
                <pc2:cmMk id="{5F5361D3-B106-4387-811A-EB51029773E5}"/>
              </pc2:cmMkLst>
            </pc226:cmChg>
          </p:ext>
        </pc:extLst>
      </pc:sldChg>
      <pc:sldChg chg="modSp mod modAnim">
        <pc:chgData name="Vojtíšek, Ondřej" userId="b33e6128-3530-4985-9869-bce7d3d386dd" providerId="ADAL" clId="{E2A2C31D-EDBA-44BC-ABD9-98893B270B63}" dt="2024-10-29T05:46:34.282" v="529"/>
        <pc:sldMkLst>
          <pc:docMk/>
          <pc:sldMk cId="606321997" sldId="261"/>
        </pc:sldMkLst>
        <pc:spChg chg="mod">
          <ac:chgData name="Vojtíšek, Ondřej" userId="b33e6128-3530-4985-9869-bce7d3d386dd" providerId="ADAL" clId="{E2A2C31D-EDBA-44BC-ABD9-98893B270B63}" dt="2024-10-29T05:46:19.730" v="526"/>
          <ac:spMkLst>
            <pc:docMk/>
            <pc:sldMk cId="606321997" sldId="261"/>
            <ac:spMk id="5" creationId="{C4004E3F-7260-E45D-F7C3-EE17DAC7AF2C}"/>
          </ac:spMkLst>
        </pc:spChg>
      </pc:sldChg>
      <pc:sldChg chg="modSp">
        <pc:chgData name="Vojtíšek, Ondřej" userId="b33e6128-3530-4985-9869-bce7d3d386dd" providerId="ADAL" clId="{E2A2C31D-EDBA-44BC-ABD9-98893B270B63}" dt="2024-10-30T06:25:36.937" v="1036"/>
        <pc:sldMkLst>
          <pc:docMk/>
          <pc:sldMk cId="3406630617" sldId="263"/>
        </pc:sldMkLst>
        <pc:picChg chg="mod">
          <ac:chgData name="Vojtíšek, Ondřej" userId="b33e6128-3530-4985-9869-bce7d3d386dd" providerId="ADAL" clId="{E2A2C31D-EDBA-44BC-ABD9-98893B270B63}" dt="2024-10-30T06:25:36.937" v="1036"/>
          <ac:picMkLst>
            <pc:docMk/>
            <pc:sldMk cId="3406630617" sldId="263"/>
            <ac:picMk id="9" creationId="{0253AFBC-4FE6-1276-8C6D-FC14E7D7F6CA}"/>
          </ac:picMkLst>
        </pc:picChg>
      </pc:sldChg>
      <pc:sldChg chg="modSp modAnim">
        <pc:chgData name="Vojtíšek, Ondřej" userId="b33e6128-3530-4985-9869-bce7d3d386dd" providerId="ADAL" clId="{E2A2C31D-EDBA-44BC-ABD9-98893B270B63}" dt="2024-10-29T05:46:49.982" v="530" actId="20577"/>
        <pc:sldMkLst>
          <pc:docMk/>
          <pc:sldMk cId="502984236" sldId="264"/>
        </pc:sldMkLst>
        <pc:spChg chg="mod">
          <ac:chgData name="Vojtíšek, Ondřej" userId="b33e6128-3530-4985-9869-bce7d3d386dd" providerId="ADAL" clId="{E2A2C31D-EDBA-44BC-ABD9-98893B270B63}" dt="2024-10-29T05:46:49.982" v="530" actId="20577"/>
          <ac:spMkLst>
            <pc:docMk/>
            <pc:sldMk cId="502984236" sldId="264"/>
            <ac:spMk id="3" creationId="{67F22D58-EF71-789E-C35D-73B800B80106}"/>
          </ac:spMkLst>
        </pc:spChg>
      </pc:sldChg>
      <pc:sldChg chg="modAnim">
        <pc:chgData name="Vojtíšek, Ondřej" userId="b33e6128-3530-4985-9869-bce7d3d386dd" providerId="ADAL" clId="{E2A2C31D-EDBA-44BC-ABD9-98893B270B63}" dt="2024-10-29T05:47:06.903" v="534"/>
        <pc:sldMkLst>
          <pc:docMk/>
          <pc:sldMk cId="3754896429" sldId="265"/>
        </pc:sldMkLst>
      </pc:sldChg>
      <pc:sldChg chg="modAnim">
        <pc:chgData name="Vojtíšek, Ondřej" userId="b33e6128-3530-4985-9869-bce7d3d386dd" providerId="ADAL" clId="{E2A2C31D-EDBA-44BC-ABD9-98893B270B63}" dt="2024-10-29T05:47:16.541" v="535"/>
        <pc:sldMkLst>
          <pc:docMk/>
          <pc:sldMk cId="1593585842" sldId="266"/>
        </pc:sldMkLst>
      </pc:sldChg>
      <pc:sldChg chg="modSp mod modAnim">
        <pc:chgData name="Vojtíšek, Ondřej" userId="b33e6128-3530-4985-9869-bce7d3d386dd" providerId="ADAL" clId="{E2A2C31D-EDBA-44BC-ABD9-98893B270B63}" dt="2024-10-29T05:58:07.677" v="945" actId="20577"/>
        <pc:sldMkLst>
          <pc:docMk/>
          <pc:sldMk cId="141043101" sldId="270"/>
        </pc:sldMkLst>
        <pc:spChg chg="mod">
          <ac:chgData name="Vojtíšek, Ondřej" userId="b33e6128-3530-4985-9869-bce7d3d386dd" providerId="ADAL" clId="{E2A2C31D-EDBA-44BC-ABD9-98893B270B63}" dt="2024-10-29T05:58:07.677" v="945" actId="20577"/>
          <ac:spMkLst>
            <pc:docMk/>
            <pc:sldMk cId="141043101" sldId="270"/>
            <ac:spMk id="3" creationId="{E43D8431-8BDE-500B-5F84-24DC68C4E96E}"/>
          </ac:spMkLst>
        </pc:spChg>
        <pc:picChg chg="mod">
          <ac:chgData name="Vojtíšek, Ondřej" userId="b33e6128-3530-4985-9869-bce7d3d386dd" providerId="ADAL" clId="{E2A2C31D-EDBA-44BC-ABD9-98893B270B63}" dt="2024-10-29T05:51:23.025" v="790" actId="1076"/>
          <ac:picMkLst>
            <pc:docMk/>
            <pc:sldMk cId="141043101" sldId="270"/>
            <ac:picMk id="8" creationId="{45384C49-1436-10FF-BD08-F4D56A770743}"/>
          </ac:picMkLst>
        </pc:picChg>
      </pc:sldChg>
      <pc:sldChg chg="modSp mod">
        <pc:chgData name="Vojtíšek, Ondřej" userId="b33e6128-3530-4985-9869-bce7d3d386dd" providerId="ADAL" clId="{E2A2C31D-EDBA-44BC-ABD9-98893B270B63}" dt="2024-10-29T05:59:02.152" v="946" actId="20577"/>
        <pc:sldMkLst>
          <pc:docMk/>
          <pc:sldMk cId="2933802590" sldId="273"/>
        </pc:sldMkLst>
        <pc:spChg chg="mod">
          <ac:chgData name="Vojtíšek, Ondřej" userId="b33e6128-3530-4985-9869-bce7d3d386dd" providerId="ADAL" clId="{E2A2C31D-EDBA-44BC-ABD9-98893B270B63}" dt="2024-10-29T05:59:02.152" v="946" actId="20577"/>
          <ac:spMkLst>
            <pc:docMk/>
            <pc:sldMk cId="2933802590" sldId="273"/>
            <ac:spMk id="3" creationId="{A32E982C-E8C2-A5FA-DFD4-AADEAAB0D3AB}"/>
          </ac:spMkLst>
        </pc:spChg>
      </pc:sldChg>
      <pc:sldChg chg="modSp mod modAnim">
        <pc:chgData name="Vojtíšek, Ondřej" userId="b33e6128-3530-4985-9869-bce7d3d386dd" providerId="ADAL" clId="{E2A2C31D-EDBA-44BC-ABD9-98893B270B63}" dt="2024-10-29T05:48:35.535" v="689" actId="114"/>
        <pc:sldMkLst>
          <pc:docMk/>
          <pc:sldMk cId="1370108882" sldId="274"/>
        </pc:sldMkLst>
        <pc:spChg chg="mod">
          <ac:chgData name="Vojtíšek, Ondřej" userId="b33e6128-3530-4985-9869-bce7d3d386dd" providerId="ADAL" clId="{E2A2C31D-EDBA-44BC-ABD9-98893B270B63}" dt="2024-10-29T05:48:35.535" v="689" actId="114"/>
          <ac:spMkLst>
            <pc:docMk/>
            <pc:sldMk cId="1370108882" sldId="274"/>
            <ac:spMk id="3" creationId="{A0A78E79-2909-06DD-F709-E1753868D864}"/>
          </ac:spMkLst>
        </pc:spChg>
      </pc:sldChg>
      <pc:sldChg chg="modSp">
        <pc:chgData name="Vojtíšek, Ondřej" userId="b33e6128-3530-4985-9869-bce7d3d386dd" providerId="ADAL" clId="{E2A2C31D-EDBA-44BC-ABD9-98893B270B63}" dt="2024-10-30T06:26:50.981" v="1038"/>
        <pc:sldMkLst>
          <pc:docMk/>
          <pc:sldMk cId="2643861214" sldId="275"/>
        </pc:sldMkLst>
        <pc:picChg chg="mod">
          <ac:chgData name="Vojtíšek, Ondřej" userId="b33e6128-3530-4985-9869-bce7d3d386dd" providerId="ADAL" clId="{E2A2C31D-EDBA-44BC-ABD9-98893B270B63}" dt="2024-10-30T06:26:50.981" v="1038"/>
          <ac:picMkLst>
            <pc:docMk/>
            <pc:sldMk cId="2643861214" sldId="275"/>
            <ac:picMk id="13" creationId="{6F836008-EA57-CA6B-A327-FBA434CA8C05}"/>
          </ac:picMkLst>
        </pc:picChg>
      </pc:sldChg>
      <pc:sldChg chg="modSp mod">
        <pc:chgData name="Vojtíšek, Ondřej" userId="b33e6128-3530-4985-9869-bce7d3d386dd" providerId="ADAL" clId="{E2A2C31D-EDBA-44BC-ABD9-98893B270B63}" dt="2024-10-30T06:28:59.725" v="1083" actId="20577"/>
        <pc:sldMkLst>
          <pc:docMk/>
          <pc:sldMk cId="2245813423" sldId="276"/>
        </pc:sldMkLst>
        <pc:spChg chg="mod">
          <ac:chgData name="Vojtíšek, Ondřej" userId="b33e6128-3530-4985-9869-bce7d3d386dd" providerId="ADAL" clId="{E2A2C31D-EDBA-44BC-ABD9-98893B270B63}" dt="2024-10-30T06:28:59.725" v="1083" actId="20577"/>
          <ac:spMkLst>
            <pc:docMk/>
            <pc:sldMk cId="2245813423" sldId="276"/>
            <ac:spMk id="2" creationId="{87298442-2D82-C13C-15F5-4F863DA03679}"/>
          </ac:spMkLst>
        </pc:spChg>
        <pc:spChg chg="mod">
          <ac:chgData name="Vojtíšek, Ondřej" userId="b33e6128-3530-4985-9869-bce7d3d386dd" providerId="ADAL" clId="{E2A2C31D-EDBA-44BC-ABD9-98893B270B63}" dt="2024-10-30T06:27:16.446" v="1040" actId="14100"/>
          <ac:spMkLst>
            <pc:docMk/>
            <pc:sldMk cId="2245813423" sldId="276"/>
            <ac:spMk id="3" creationId="{9BEECB8A-1881-951A-00E5-1D62602FCD7D}"/>
          </ac:spMkLst>
        </pc:spChg>
      </pc:sldChg>
      <pc:sldChg chg="modSp mod">
        <pc:chgData name="Vojtíšek, Ondřej" userId="b33e6128-3530-4985-9869-bce7d3d386dd" providerId="ADAL" clId="{E2A2C31D-EDBA-44BC-ABD9-98893B270B63}" dt="2024-10-30T06:28:19.425" v="1070" actId="20577"/>
        <pc:sldMkLst>
          <pc:docMk/>
          <pc:sldMk cId="4218875106" sldId="280"/>
        </pc:sldMkLst>
        <pc:spChg chg="mod">
          <ac:chgData name="Vojtíšek, Ondřej" userId="b33e6128-3530-4985-9869-bce7d3d386dd" providerId="ADAL" clId="{E2A2C31D-EDBA-44BC-ABD9-98893B270B63}" dt="2024-10-30T06:28:19.425" v="1070" actId="20577"/>
          <ac:spMkLst>
            <pc:docMk/>
            <pc:sldMk cId="4218875106" sldId="280"/>
            <ac:spMk id="2" creationId="{6493990F-8BA6-CB39-F003-81399FC50AFC}"/>
          </ac:spMkLst>
        </pc:spChg>
      </pc:sldChg>
      <pc:sldChg chg="modSp mod">
        <pc:chgData name="Vojtíšek, Ondřej" userId="b33e6128-3530-4985-9869-bce7d3d386dd" providerId="ADAL" clId="{E2A2C31D-EDBA-44BC-ABD9-98893B270B63}" dt="2024-10-29T06:16:58.233" v="980" actId="14100"/>
        <pc:sldMkLst>
          <pc:docMk/>
          <pc:sldMk cId="1887174090" sldId="281"/>
        </pc:sldMkLst>
        <pc:spChg chg="mod">
          <ac:chgData name="Vojtíšek, Ondřej" userId="b33e6128-3530-4985-9869-bce7d3d386dd" providerId="ADAL" clId="{E2A2C31D-EDBA-44BC-ABD9-98893B270B63}" dt="2024-10-29T06:16:51.146" v="978" actId="14100"/>
          <ac:spMkLst>
            <pc:docMk/>
            <pc:sldMk cId="1887174090" sldId="281"/>
            <ac:spMk id="3" creationId="{4E220751-DD7D-BA9F-A733-F738EB238B7A}"/>
          </ac:spMkLst>
        </pc:spChg>
        <pc:picChg chg="mod">
          <ac:chgData name="Vojtíšek, Ondřej" userId="b33e6128-3530-4985-9869-bce7d3d386dd" providerId="ADAL" clId="{E2A2C31D-EDBA-44BC-ABD9-98893B270B63}" dt="2024-10-29T06:16:58.233" v="980" actId="14100"/>
          <ac:picMkLst>
            <pc:docMk/>
            <pc:sldMk cId="1887174090" sldId="281"/>
            <ac:picMk id="4" creationId="{AAE13B62-5D56-FE33-6D2D-562E40537B97}"/>
          </ac:picMkLst>
        </pc:picChg>
      </pc:sldChg>
      <pc:sldChg chg="delSp modSp add mod">
        <pc:chgData name="Vojtíšek, Ondřej" userId="b33e6128-3530-4985-9869-bce7d3d386dd" providerId="ADAL" clId="{E2A2C31D-EDBA-44BC-ABD9-98893B270B63}" dt="2024-10-29T05:44:19.819" v="439" actId="14734"/>
        <pc:sldMkLst>
          <pc:docMk/>
          <pc:sldMk cId="1752569339" sldId="284"/>
        </pc:sldMkLst>
        <pc:spChg chg="mod">
          <ac:chgData name="Vojtíšek, Ondřej" userId="b33e6128-3530-4985-9869-bce7d3d386dd" providerId="ADAL" clId="{E2A2C31D-EDBA-44BC-ABD9-98893B270B63}" dt="2024-10-27T14:23:15.480" v="21" actId="404"/>
          <ac:spMkLst>
            <pc:docMk/>
            <pc:sldMk cId="1752569339" sldId="284"/>
            <ac:spMk id="4" creationId="{3060D9F5-1955-E80E-C920-39152A5E6FEA}"/>
          </ac:spMkLst>
        </pc:spChg>
        <pc:graphicFrameChg chg="modGraphic">
          <ac:chgData name="Vojtíšek, Ondřej" userId="b33e6128-3530-4985-9869-bce7d3d386dd" providerId="ADAL" clId="{E2A2C31D-EDBA-44BC-ABD9-98893B270B63}" dt="2024-10-29T05:44:19.819" v="439" actId="14734"/>
          <ac:graphicFrameMkLst>
            <pc:docMk/>
            <pc:sldMk cId="1752569339" sldId="284"/>
            <ac:graphicFrameMk id="8" creationId="{F70F57B4-4899-F945-5F72-DB78B2224E89}"/>
          </ac:graphicFrameMkLst>
        </pc:graphicFrameChg>
      </pc:sldChg>
      <pc:sldChg chg="modSp del mod">
        <pc:chgData name="Vojtíšek, Ondřej" userId="b33e6128-3530-4985-9869-bce7d3d386dd" providerId="ADAL" clId="{E2A2C31D-EDBA-44BC-ABD9-98893B270B63}" dt="2024-10-29T06:00:12.838" v="974" actId="47"/>
        <pc:sldMkLst>
          <pc:docMk/>
          <pc:sldMk cId="4135589872" sldId="285"/>
        </pc:sldMkLst>
        <pc:spChg chg="mod">
          <ac:chgData name="Vojtíšek, Ondřej" userId="b33e6128-3530-4985-9869-bce7d3d386dd" providerId="ADAL" clId="{E2A2C31D-EDBA-44BC-ABD9-98893B270B63}" dt="2024-10-29T06:00:00.124" v="967" actId="21"/>
          <ac:spMkLst>
            <pc:docMk/>
            <pc:sldMk cId="4135589872" sldId="285"/>
            <ac:spMk id="3" creationId="{53BFA0A9-0313-3D96-1347-2A5FE96617CD}"/>
          </ac:spMkLst>
        </pc:spChg>
      </pc:sldChg>
      <pc:sldChg chg="modSp modAnim">
        <pc:chgData name="Vojtíšek, Ondřej" userId="b33e6128-3530-4985-9869-bce7d3d386dd" providerId="ADAL" clId="{E2A2C31D-EDBA-44BC-ABD9-98893B270B63}" dt="2024-10-30T06:26:19.625" v="1037"/>
        <pc:sldMkLst>
          <pc:docMk/>
          <pc:sldMk cId="3183851870" sldId="286"/>
        </pc:sldMkLst>
        <pc:picChg chg="mod">
          <ac:chgData name="Vojtíšek, Ondřej" userId="b33e6128-3530-4985-9869-bce7d3d386dd" providerId="ADAL" clId="{E2A2C31D-EDBA-44BC-ABD9-98893B270B63}" dt="2024-10-30T06:26:19.625" v="1037"/>
          <ac:picMkLst>
            <pc:docMk/>
            <pc:sldMk cId="3183851870" sldId="286"/>
            <ac:picMk id="9" creationId="{0253AFBC-4FE6-1276-8C6D-FC14E7D7F6CA}"/>
          </ac:picMkLst>
        </pc:picChg>
      </pc:sldChg>
      <pc:sldChg chg="addSp delSp modSp add mod modAnim">
        <pc:chgData name="Vojtíšek, Ondřej" userId="b33e6128-3530-4985-9869-bce7d3d386dd" providerId="ADAL" clId="{E2A2C31D-EDBA-44BC-ABD9-98893B270B63}" dt="2024-10-29T06:16:25.860" v="977" actId="1076"/>
        <pc:sldMkLst>
          <pc:docMk/>
          <pc:sldMk cId="2411432825" sldId="287"/>
        </pc:sldMkLst>
        <pc:spChg chg="mod">
          <ac:chgData name="Vojtíšek, Ondřej" userId="b33e6128-3530-4985-9869-bce7d3d386dd" providerId="ADAL" clId="{E2A2C31D-EDBA-44BC-ABD9-98893B270B63}" dt="2024-10-29T05:59:45.020" v="950"/>
          <ac:spMkLst>
            <pc:docMk/>
            <pc:sldMk cId="2411432825" sldId="287"/>
            <ac:spMk id="2" creationId="{A4D06864-5BB2-6933-3DF4-16F2BD21B178}"/>
          </ac:spMkLst>
        </pc:spChg>
        <pc:spChg chg="mod">
          <ac:chgData name="Vojtíšek, Ondřej" userId="b33e6128-3530-4985-9869-bce7d3d386dd" providerId="ADAL" clId="{E2A2C31D-EDBA-44BC-ABD9-98893B270B63}" dt="2024-10-29T06:00:09.560" v="973" actId="20577"/>
          <ac:spMkLst>
            <pc:docMk/>
            <pc:sldMk cId="2411432825" sldId="287"/>
            <ac:spMk id="3" creationId="{98DAFFFE-8052-431C-D743-81C11E27522E}"/>
          </ac:spMkLst>
        </pc:spChg>
        <pc:picChg chg="add mod">
          <ac:chgData name="Vojtíšek, Ondřej" userId="b33e6128-3530-4985-9869-bce7d3d386dd" providerId="ADAL" clId="{E2A2C31D-EDBA-44BC-ABD9-98893B270B63}" dt="2024-10-29T06:16:25.860" v="977" actId="1076"/>
          <ac:picMkLst>
            <pc:docMk/>
            <pc:sldMk cId="2411432825" sldId="287"/>
            <ac:picMk id="5" creationId="{22E1FADC-E2EA-4DF3-C6F6-C1276D8D71CB}"/>
          </ac:picMkLst>
        </pc:picChg>
        <pc:picChg chg="del">
          <ac:chgData name="Vojtíšek, Ondřej" userId="b33e6128-3530-4985-9869-bce7d3d386dd" providerId="ADAL" clId="{E2A2C31D-EDBA-44BC-ABD9-98893B270B63}" dt="2024-10-29T05:59:46.620" v="951" actId="478"/>
          <ac:picMkLst>
            <pc:docMk/>
            <pc:sldMk cId="2411432825" sldId="287"/>
            <ac:picMk id="8" creationId="{FFAFB87A-741B-0E1C-A0A4-FE2E7B5623D3}"/>
          </ac:picMkLst>
        </pc:picChg>
      </pc:sldChg>
      <pc:sldChg chg="addSp delSp modSp new mod modClrScheme chgLayout">
        <pc:chgData name="Vojtíšek, Ondřej" userId="b33e6128-3530-4985-9869-bce7d3d386dd" providerId="ADAL" clId="{E2A2C31D-EDBA-44BC-ABD9-98893B270B63}" dt="2024-10-30T06:23:49.349" v="1021"/>
        <pc:sldMkLst>
          <pc:docMk/>
          <pc:sldMk cId="4169743536" sldId="289"/>
        </pc:sldMkLst>
        <pc:spChg chg="del">
          <ac:chgData name="Vojtíšek, Ondřej" userId="b33e6128-3530-4985-9869-bce7d3d386dd" providerId="ADAL" clId="{E2A2C31D-EDBA-44BC-ABD9-98893B270B63}" dt="2024-10-30T05:36:04.612" v="984" actId="700"/>
          <ac:spMkLst>
            <pc:docMk/>
            <pc:sldMk cId="4169743536" sldId="289"/>
            <ac:spMk id="2" creationId="{53DFEC22-03C9-73EC-9A4D-E57BAFB81543}"/>
          </ac:spMkLst>
        </pc:spChg>
        <pc:spChg chg="del">
          <ac:chgData name="Vojtíšek, Ondřej" userId="b33e6128-3530-4985-9869-bce7d3d386dd" providerId="ADAL" clId="{E2A2C31D-EDBA-44BC-ABD9-98893B270B63}" dt="2024-10-30T05:36:04.612" v="984" actId="700"/>
          <ac:spMkLst>
            <pc:docMk/>
            <pc:sldMk cId="4169743536" sldId="289"/>
            <ac:spMk id="3" creationId="{41226779-A04F-7D84-B3EB-E9AA02A673BF}"/>
          </ac:spMkLst>
        </pc:spChg>
        <pc:picChg chg="add mod">
          <ac:chgData name="Vojtíšek, Ondřej" userId="b33e6128-3530-4985-9869-bce7d3d386dd" providerId="ADAL" clId="{E2A2C31D-EDBA-44BC-ABD9-98893B270B63}" dt="2024-10-30T06:23:49.349" v="1021"/>
          <ac:picMkLst>
            <pc:docMk/>
            <pc:sldMk cId="4169743536" sldId="289"/>
            <ac:picMk id="5" creationId="{2C77D4F3-611F-0635-9EDF-653E0626B059}"/>
          </ac:picMkLst>
        </pc:picChg>
      </pc:sldChg>
      <pc:sldChg chg="addSp modSp new mod">
        <pc:chgData name="Vojtíšek, Ondřej" userId="b33e6128-3530-4985-9869-bce7d3d386dd" providerId="ADAL" clId="{E2A2C31D-EDBA-44BC-ABD9-98893B270B63}" dt="2024-10-30T06:23:59.549" v="1023" actId="208"/>
        <pc:sldMkLst>
          <pc:docMk/>
          <pc:sldMk cId="2619665628" sldId="290"/>
        </pc:sldMkLst>
        <pc:picChg chg="add mod">
          <ac:chgData name="Vojtíšek, Ondřej" userId="b33e6128-3530-4985-9869-bce7d3d386dd" providerId="ADAL" clId="{E2A2C31D-EDBA-44BC-ABD9-98893B270B63}" dt="2024-10-30T06:23:59.549" v="1023" actId="208"/>
          <ac:picMkLst>
            <pc:docMk/>
            <pc:sldMk cId="2619665628" sldId="290"/>
            <ac:picMk id="3" creationId="{320D6DBF-1F0F-188C-6274-10CA84A1E4EB}"/>
          </ac:picMkLst>
        </pc:picChg>
      </pc:sldChg>
      <pc:sldChg chg="addSp modSp new mod">
        <pc:chgData name="Vojtíšek, Ondřej" userId="b33e6128-3530-4985-9869-bce7d3d386dd" providerId="ADAL" clId="{E2A2C31D-EDBA-44BC-ABD9-98893B270B63}" dt="2024-10-30T06:24:11.233" v="1025"/>
        <pc:sldMkLst>
          <pc:docMk/>
          <pc:sldMk cId="1091952223" sldId="291"/>
        </pc:sldMkLst>
        <pc:picChg chg="add mod">
          <ac:chgData name="Vojtíšek, Ondřej" userId="b33e6128-3530-4985-9869-bce7d3d386dd" providerId="ADAL" clId="{E2A2C31D-EDBA-44BC-ABD9-98893B270B63}" dt="2024-10-30T06:24:11.233" v="1025"/>
          <ac:picMkLst>
            <pc:docMk/>
            <pc:sldMk cId="1091952223" sldId="291"/>
            <ac:picMk id="3" creationId="{0AF141C9-1591-88FF-0E18-5222D5F5134E}"/>
          </ac:picMkLst>
        </pc:picChg>
      </pc:sldChg>
      <pc:sldChg chg="addSp modSp new mod">
        <pc:chgData name="Vojtíšek, Ondřej" userId="b33e6128-3530-4985-9869-bce7d3d386dd" providerId="ADAL" clId="{E2A2C31D-EDBA-44BC-ABD9-98893B270B63}" dt="2024-10-30T06:24:32.878" v="1030"/>
        <pc:sldMkLst>
          <pc:docMk/>
          <pc:sldMk cId="1423480748" sldId="292"/>
        </pc:sldMkLst>
        <pc:picChg chg="add mod modCrop">
          <ac:chgData name="Vojtíšek, Ondřej" userId="b33e6128-3530-4985-9869-bce7d3d386dd" providerId="ADAL" clId="{E2A2C31D-EDBA-44BC-ABD9-98893B270B63}" dt="2024-10-30T06:24:32.878" v="1030"/>
          <ac:picMkLst>
            <pc:docMk/>
            <pc:sldMk cId="1423480748" sldId="292"/>
            <ac:picMk id="3" creationId="{310272AD-EB2E-A548-F1AB-85FB34493A8D}"/>
          </ac:picMkLst>
        </pc:picChg>
      </pc:sldChg>
      <pc:sldChg chg="addSp modSp new mod">
        <pc:chgData name="Vojtíšek, Ondřej" userId="b33e6128-3530-4985-9869-bce7d3d386dd" providerId="ADAL" clId="{E2A2C31D-EDBA-44BC-ABD9-98893B270B63}" dt="2024-10-30T06:24:58.391" v="1035"/>
        <pc:sldMkLst>
          <pc:docMk/>
          <pc:sldMk cId="1945848472" sldId="293"/>
        </pc:sldMkLst>
        <pc:picChg chg="add mod modCrop">
          <ac:chgData name="Vojtíšek, Ondřej" userId="b33e6128-3530-4985-9869-bce7d3d386dd" providerId="ADAL" clId="{E2A2C31D-EDBA-44BC-ABD9-98893B270B63}" dt="2024-10-30T06:24:58.391" v="1035"/>
          <ac:picMkLst>
            <pc:docMk/>
            <pc:sldMk cId="1945848472" sldId="293"/>
            <ac:picMk id="3" creationId="{315C387A-AF07-D7A3-083E-90E5944F07E1}"/>
          </ac:picMkLst>
        </pc:picChg>
      </pc:sldChg>
      <pc:sldChg chg="addSp delSp modSp new mod modClrScheme chgLayout">
        <pc:chgData name="Vojtíšek, Ondřej" userId="b33e6128-3530-4985-9869-bce7d3d386dd" providerId="ADAL" clId="{E2A2C31D-EDBA-44BC-ABD9-98893B270B63}" dt="2024-10-30T06:23:19.991" v="1019" actId="1035"/>
        <pc:sldMkLst>
          <pc:docMk/>
          <pc:sldMk cId="577256686" sldId="294"/>
        </pc:sldMkLst>
        <pc:spChg chg="del">
          <ac:chgData name="Vojtíšek, Ondřej" userId="b33e6128-3530-4985-9869-bce7d3d386dd" providerId="ADAL" clId="{E2A2C31D-EDBA-44BC-ABD9-98893B270B63}" dt="2024-10-30T06:22:51.688" v="1005" actId="700"/>
          <ac:spMkLst>
            <pc:docMk/>
            <pc:sldMk cId="577256686" sldId="294"/>
            <ac:spMk id="2" creationId="{FCEDACC2-7DA3-4635-4A51-38E73406A408}"/>
          </ac:spMkLst>
        </pc:spChg>
        <pc:spChg chg="del">
          <ac:chgData name="Vojtíšek, Ondřej" userId="b33e6128-3530-4985-9869-bce7d3d386dd" providerId="ADAL" clId="{E2A2C31D-EDBA-44BC-ABD9-98893B270B63}" dt="2024-10-30T06:22:51.688" v="1005" actId="700"/>
          <ac:spMkLst>
            <pc:docMk/>
            <pc:sldMk cId="577256686" sldId="294"/>
            <ac:spMk id="3" creationId="{F69A2C0B-3A08-295A-3B9F-1A928FCB42C5}"/>
          </ac:spMkLst>
        </pc:spChg>
        <pc:picChg chg="add mod">
          <ac:chgData name="Vojtíšek, Ondřej" userId="b33e6128-3530-4985-9869-bce7d3d386dd" providerId="ADAL" clId="{E2A2C31D-EDBA-44BC-ABD9-98893B270B63}" dt="2024-10-30T06:23:19.991" v="1019" actId="1035"/>
          <ac:picMkLst>
            <pc:docMk/>
            <pc:sldMk cId="577256686" sldId="294"/>
            <ac:picMk id="5" creationId="{833EC535-239F-4AE0-D4A4-9F6CE1EED1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F1451-BB2A-40FB-80FB-3A94CC12E6AE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7C097-48F4-45DF-9ED2-D0284544D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014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atin typeface="Segoe UI"/>
                <a:cs typeface="Segoe UI"/>
              </a:rPr>
              <a:t>Naším cílem bude nabídnout (nejen) začínajícím češtinářkám a češtinářům různé názory a úhly pohledů na témata didaktiky literatury, aby si mohli následně poučeně zvolit svoji cestu didaktiky.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7C097-48F4-45DF-9ED2-D0284544D7B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29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C6961-96EE-387E-742D-2E56892AE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2854590"/>
          </a:xfrm>
        </p:spPr>
        <p:txBody>
          <a:bodyPr anchor="b">
            <a:normAutofit/>
          </a:bodyPr>
          <a:lstStyle>
            <a:lvl1pPr algn="ctr">
              <a:defRPr sz="6600" cap="all" baseline="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CFA9B5-DF40-D281-268D-6E5AE34C9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000" y="4141152"/>
            <a:ext cx="10800000" cy="1533525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8F8618-977E-A814-C6CB-C7A9BFD4B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8C8E2D-31E5-ABFE-1915-11BE31F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EF25E7-72AA-78E6-A0D3-FADC3C097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08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648B3F-24DD-89A0-10E0-9C576FA4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63AF3C-ED2D-23D8-8731-33B1289E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96A015-8AF6-C4BE-627E-13C65D8F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95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81586B-E162-68CA-FF60-FC013013E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CBA6F7-361E-87D7-7D95-C936E5874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154706F-3B10-31FF-FBC0-9D3EEBD71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ECF3193-8CBE-C314-A390-F17A969A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275CA9-490F-AD26-C929-481140A87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21D65B-6B4E-72BE-2A05-F418ECC6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665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E649D-A252-455A-404E-1E469572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3E03800-9E81-60C5-23B1-47353D153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F0A69C-B4EB-0E04-771D-9F4E15B9F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4F813A-F7E3-CB6D-084F-8D5D9813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F85AA4-17BF-29B7-918D-7A4106A1F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BC37C4-84DE-1A25-BF3D-04FC7327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801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8A8EAA-E743-0BD8-A55C-7CF6F549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2E3D9F-E16A-E044-7825-C3070CC9A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4A9F56-2871-77B6-2FC1-CFB04D69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E88020-6462-54B2-3668-ED513F42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D6A579-D8DC-3409-A9BE-3050D6CA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226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8B359A7-EA77-D7B7-EEFE-4DADA7567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A091A26-1D42-D352-EC18-0F610C819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3CED93-EA14-5A9C-7908-ADB36CB0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FF687D-4052-5552-C65A-D361287A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693B2B-4A95-CE31-11E6-6FAC3A14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044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7C28D3-6593-48FE-8D44-D4EC0F6630CE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FA2DAA-7157-4B97-BA90-BECFA259D384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D14D9B1-020C-4C5E-B96D-103957E7E3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3101" y="2568271"/>
            <a:ext cx="3381944" cy="162206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cs-CZ"/>
              <a:t>Obrázek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4DE9CB4-8127-4372-B3F6-3759092D8AA6}"/>
              </a:ext>
            </a:extLst>
          </p:cNvPr>
          <p:cNvCxnSpPr>
            <a:cxnSpLocks/>
          </p:cNvCxnSpPr>
          <p:nvPr userDrawn="1"/>
        </p:nvCxnSpPr>
        <p:spPr>
          <a:xfrm>
            <a:off x="4677596" y="1600200"/>
            <a:ext cx="0" cy="3657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03CE3F42-DDCE-47B7-B503-4EFE9E4E7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11481" y="1890713"/>
            <a:ext cx="6499497" cy="3076575"/>
          </a:xfrm>
        </p:spPr>
        <p:txBody>
          <a:bodyPr anchor="ctr"/>
          <a:lstStyle>
            <a:lvl1pPr>
              <a:defRPr sz="5400" cap="all" baseline="0">
                <a:latin typeface="+mj-lt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1636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984DC-FB2B-A529-C4D5-9B73ED5AA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273AC6-68CB-7C8E-9930-9DCC02CC3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70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3989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984DC-FB2B-A529-C4D5-9B73ED5A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523250" cy="2927349"/>
          </a:xfrm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273AC6-68CB-7C8E-9930-9DCC02CC3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4523250" cy="274796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15AE94-BB2C-A4E5-A577-3C50635E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08A991-9322-C6CB-A3D4-39602B78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8A716F-63EA-B5BF-C5B8-13DD72E7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1853F79-E910-F3F3-2319-D1DEA701D95A}"/>
              </a:ext>
            </a:extLst>
          </p:cNvPr>
          <p:cNvSpPr/>
          <p:nvPr userDrawn="1"/>
        </p:nvSpPr>
        <p:spPr>
          <a:xfrm rot="10800000">
            <a:off x="5449762" y="3834000"/>
            <a:ext cx="72000" cy="30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F9CFF85-8E00-73C5-2144-FAABBC0B86D7}"/>
              </a:ext>
            </a:extLst>
          </p:cNvPr>
          <p:cNvSpPr/>
          <p:nvPr userDrawn="1"/>
        </p:nvSpPr>
        <p:spPr>
          <a:xfrm rot="10800000">
            <a:off x="5385187" y="4698000"/>
            <a:ext cx="36000" cy="21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AA7B446A-4C80-8223-284E-D05BC72BC3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225" y="365125"/>
            <a:ext cx="6189663" cy="581183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188443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CBE30186-9412-67D0-534C-E613C1F25248}"/>
              </a:ext>
            </a:extLst>
          </p:cNvPr>
          <p:cNvSpPr/>
          <p:nvPr userDrawn="1"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AA7B446A-4C80-8223-284E-D05BC72BC3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44167" y="0"/>
            <a:ext cx="7447833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0984DC-FB2B-A529-C4D5-9B73ED5A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160" cy="2757874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273AC6-68CB-7C8E-9930-9DCC02CC3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30880"/>
            <a:ext cx="3566160" cy="332111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FC1C205-2CC3-2CC9-66DF-63C2085FE0E6}"/>
              </a:ext>
            </a:extLst>
          </p:cNvPr>
          <p:cNvSpPr/>
          <p:nvPr userDrawn="1"/>
        </p:nvSpPr>
        <p:spPr>
          <a:xfrm>
            <a:off x="426392" y="0"/>
            <a:ext cx="144000" cy="6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E633324-E802-087E-A040-CB01768A933A}"/>
              </a:ext>
            </a:extLst>
          </p:cNvPr>
          <p:cNvSpPr/>
          <p:nvPr userDrawn="1"/>
        </p:nvSpPr>
        <p:spPr>
          <a:xfrm>
            <a:off x="323680" y="-2"/>
            <a:ext cx="72000" cy="65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5405264-47F4-801E-73D0-5E526CE3ECF7}"/>
              </a:ext>
            </a:extLst>
          </p:cNvPr>
          <p:cNvSpPr/>
          <p:nvPr userDrawn="1"/>
        </p:nvSpPr>
        <p:spPr>
          <a:xfrm>
            <a:off x="4672168" y="-3"/>
            <a:ext cx="72000" cy="68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22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984DC-FB2B-A529-C4D5-9B73ED5A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65325"/>
            <a:ext cx="4523250" cy="2927349"/>
          </a:xfrm>
        </p:spPr>
        <p:txBody>
          <a:bodyPr anchor="ctr">
            <a:normAutofit/>
          </a:bodyPr>
          <a:lstStyle>
            <a:lvl1pPr>
              <a:defRPr sz="4000" b="1" cap="all" baseline="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15AE94-BB2C-A4E5-A577-3C50635E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08A991-9322-C6CB-A3D4-39602B78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8A716F-63EA-B5BF-C5B8-13DD72E7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1853F79-E910-F3F3-2319-D1DEA701D95A}"/>
              </a:ext>
            </a:extLst>
          </p:cNvPr>
          <p:cNvSpPr/>
          <p:nvPr userDrawn="1"/>
        </p:nvSpPr>
        <p:spPr>
          <a:xfrm rot="10800000">
            <a:off x="5545625" y="1815775"/>
            <a:ext cx="72000" cy="3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F9CFF85-8E00-73C5-2144-FAABBC0B86D7}"/>
              </a:ext>
            </a:extLst>
          </p:cNvPr>
          <p:cNvSpPr/>
          <p:nvPr userDrawn="1"/>
        </p:nvSpPr>
        <p:spPr>
          <a:xfrm rot="10800000">
            <a:off x="5481050" y="1964226"/>
            <a:ext cx="36000" cy="21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AA7B446A-4C80-8223-284E-D05BC72BC3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225" y="1965325"/>
            <a:ext cx="6189663" cy="292734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84393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7C3B0-AE12-D844-2860-C3FB09CE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88223"/>
            <a:ext cx="10515600" cy="97425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E40979-0968-4D5B-476E-1156931C0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4CF7E0-3EC9-D0D8-2DAE-FED19EBB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F1C1A5-343A-1615-BA49-1925DA2E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464643-60F4-F976-0AF6-E33414FE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ECCFCFF-40FC-7768-806E-27B3FD3D47A0}"/>
              </a:ext>
            </a:extLst>
          </p:cNvPr>
          <p:cNvSpPr/>
          <p:nvPr userDrawn="1"/>
        </p:nvSpPr>
        <p:spPr>
          <a:xfrm rot="16200000">
            <a:off x="4071850" y="276223"/>
            <a:ext cx="72000" cy="65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8794BC0-EF1C-DB1C-DC59-467B1E9032DF}"/>
              </a:ext>
            </a:extLst>
          </p:cNvPr>
          <p:cNvSpPr/>
          <p:nvPr userDrawn="1"/>
        </p:nvSpPr>
        <p:spPr>
          <a:xfrm rot="16200000">
            <a:off x="72000" y="3444223"/>
            <a:ext cx="7200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6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5F3EA-17E1-AA37-DE0B-21CF62BD2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033DF7-994C-D737-951C-B33D17CB5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51C978-B250-0886-C69C-3B963DE81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784A40-A89A-0026-2BF2-4F8B0443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D099CE-4B5F-E6C7-97CF-F8D6208E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BBAF34-F820-9E6C-2DFA-4253531D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80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075650-6CD8-77C4-0F50-3F37077B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D8B003-7829-E3B6-F451-701EF1386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197372-7913-05C4-AADA-F93C4FAB3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ABC87B2-EA73-CB72-69B0-BA0C56859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2023728-66F8-F101-EBAA-B73FBCB70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F7D079B-A4A4-5D43-7377-4B49A858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6FFB8C7-D07F-8D84-1AF8-C91843F5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3E5A42E-591D-9085-9224-1D3540A2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75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86752-A2B0-73DC-D9E1-15A60B761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F60260-DA10-458A-4BDC-F14EDBA4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3E4B3-A056-4FC2-A7C3-43F6DD9FAEB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D243B94-D468-E899-E931-2F710765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76D3FF-3459-6717-A722-D3DE9937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6E653-9562-4C43-8A5A-C28D20271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1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E7F6AE-032B-81EF-7A87-A65F51E96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C2B4C0-6886-D8A1-3DAF-3CB2CE804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26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E44FE87-0AE4-BC5E-0558-18B93A602967}"/>
              </a:ext>
            </a:extLst>
          </p:cNvPr>
          <p:cNvSpPr/>
          <p:nvPr userDrawn="1"/>
        </p:nvSpPr>
        <p:spPr>
          <a:xfrm>
            <a:off x="426392" y="0"/>
            <a:ext cx="144000" cy="619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13EAAB5-C8F6-4B85-CA39-F9FEBAC79C5F}"/>
              </a:ext>
            </a:extLst>
          </p:cNvPr>
          <p:cNvSpPr/>
          <p:nvPr userDrawn="1"/>
        </p:nvSpPr>
        <p:spPr>
          <a:xfrm>
            <a:off x="323680" y="-2"/>
            <a:ext cx="72000" cy="65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8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54" r:id="rId3"/>
    <p:sldLayoutId id="2147484057" r:id="rId4"/>
    <p:sldLayoutId id="2147484056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5446/profile.v22n2.81384" TargetMode="External"/><Relationship Id="rId3" Type="http://schemas.openxmlformats.org/officeDocument/2006/relationships/hyperlink" Target="https://www.coneviteoskole.cz/jak-na-bezpecne-prostredi-ve-tride/" TargetMode="External"/><Relationship Id="rId7" Type="http://schemas.openxmlformats.org/officeDocument/2006/relationships/hyperlink" Target="https://open.ocolearnok.org/teachingmethods/chapter/cooperative-learning/" TargetMode="External"/><Relationship Id="rId2" Type="http://schemas.openxmlformats.org/officeDocument/2006/relationships/hyperlink" Target="https://www.zacitspolu.eu/12-overenych-metod-pro-rozvoj-kolegialni-spolupra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vypustdusi.cz/2021/09/08/trida-jako-bezpecne-misto-pro-vsechny/" TargetMode="External"/><Relationship Id="rId5" Type="http://schemas.openxmlformats.org/officeDocument/2006/relationships/hyperlink" Target="https://www.societyforall.cz/12-tipu-jak-otevirat-citliva-temata-ve-tride" TargetMode="External"/><Relationship Id="rId4" Type="http://schemas.openxmlformats.org/officeDocument/2006/relationships/hyperlink" Target="https://www.societyforall.cz/rrrr" TargetMode="External"/><Relationship Id="rId9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lanky.rvp.cz/clanek/s/Z/21933/MUZE-POMOCI-UPRAVA-TYPOGRAFIE-ZAKOVI-S-DYSLEXII-NA-CESTE-KE-CTENARSKE-GRAMOTNOSTI.html" TargetMode="External"/><Relationship Id="rId2" Type="http://schemas.openxmlformats.org/officeDocument/2006/relationships/hyperlink" Target="https://www.youtube.com/watch?v=T78ej7iC0i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interpretujme.cz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uclk.ff.cuni.cz/studium/ucitelstvi-didaktik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kniznice.cz/pro-skol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tr.ee/didlit.podcas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hyperlink" Target="https://linktr.ee/didlit.podcas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492C4-0C79-BF75-459C-B944B6BEC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9600"/>
              <a:t>Didaktika Literatury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2C251D-BED7-571C-11B0-F8C03CD5CE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/>
              <a:t>Úterý 29. listopadu 2024</a:t>
            </a:r>
          </a:p>
          <a:p>
            <a:r>
              <a:rPr lang="cs-CZ"/>
              <a:t>Kateřina Dostálová + Albert Pospíšil + Ondřej Vojtíšek</a:t>
            </a:r>
          </a:p>
        </p:txBody>
      </p:sp>
    </p:spTree>
    <p:extLst>
      <p:ext uri="{BB962C8B-B14F-4D97-AF65-F5344CB8AC3E}">
        <p14:creationId xmlns:p14="http://schemas.microsoft.com/office/powerpoint/2010/main" val="4084907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8A59C-E7C8-408A-C0A2-F089CC983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AFF5443-A01C-D60D-9300-CAC43B93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Interpretační výuka literatury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4004E3F-7260-E45D-F7C3-EE17DAC7A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/>
              <a:t>Interpretace: jedna z dovedností(,) nebo základní princip?</a:t>
            </a:r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r>
              <a:rPr lang="cs-CZ"/>
              <a:t>Co zkusíme postihnout:</a:t>
            </a:r>
          </a:p>
          <a:p>
            <a:pPr marL="352425" indent="-352425">
              <a:buFont typeface="+mj-lt"/>
              <a:buAutoNum type="arabicPeriod"/>
            </a:pPr>
            <a:r>
              <a:rPr lang="pl-PL"/>
              <a:t> </a:t>
            </a:r>
            <a:r>
              <a:rPr lang="pl-PL" b="1"/>
              <a:t>cíle</a:t>
            </a:r>
            <a:r>
              <a:rPr lang="pl-PL"/>
              <a:t> a </a:t>
            </a:r>
            <a:r>
              <a:rPr lang="pl-PL" b="1"/>
              <a:t>smysl</a:t>
            </a:r>
            <a:r>
              <a:rPr lang="pl-PL"/>
              <a:t> interpretování v literární výuce,</a:t>
            </a:r>
          </a:p>
          <a:p>
            <a:pPr marL="352425" indent="-352425">
              <a:buFont typeface="+mj-lt"/>
              <a:buAutoNum type="arabicPeriod"/>
            </a:pPr>
            <a:r>
              <a:rPr lang="pl-PL"/>
              <a:t> jeho </a:t>
            </a:r>
            <a:r>
              <a:rPr lang="pl-PL" b="1"/>
              <a:t>podmínky</a:t>
            </a:r>
            <a:r>
              <a:rPr lang="pl-PL"/>
              <a:t> a </a:t>
            </a:r>
            <a:r>
              <a:rPr lang="pl-PL" b="1"/>
              <a:t>limity</a:t>
            </a:r>
            <a:r>
              <a:rPr lang="pl-PL"/>
              <a:t>,</a:t>
            </a:r>
          </a:p>
          <a:p>
            <a:pPr marL="352425" indent="-352425">
              <a:buFont typeface="+mj-lt"/>
              <a:buAutoNum type="arabicPeriod"/>
            </a:pPr>
            <a:r>
              <a:rPr lang="pl-PL"/>
              <a:t> </a:t>
            </a:r>
            <a:r>
              <a:rPr lang="pl-PL" b="1"/>
              <a:t>prostředky,</a:t>
            </a:r>
            <a:r>
              <a:rPr lang="pl-PL"/>
              <a:t> </a:t>
            </a:r>
            <a:r>
              <a:rPr lang="pl-PL" b="1"/>
              <a:t>potřeby</a:t>
            </a:r>
          </a:p>
          <a:p>
            <a:pPr marL="352425" indent="-352425">
              <a:buFont typeface="+mj-lt"/>
              <a:buAutoNum type="arabicPeriod"/>
            </a:pPr>
            <a:r>
              <a:rPr lang="pl-PL"/>
              <a:t> a </a:t>
            </a:r>
            <a:r>
              <a:rPr lang="pl-PL" b="1"/>
              <a:t>podoby</a:t>
            </a:r>
            <a:r>
              <a:rPr lang="pl-PL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pl-PL"/>
          </a:p>
          <a:p>
            <a:pPr marL="0" indent="0">
              <a:buNone/>
            </a:pPr>
            <a:r>
              <a:rPr lang="pl-PL"/>
              <a:t>Nejprve ale představa o výchozí pozici – vašem současném stavu.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3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80EBC-FEB4-BEA3-7F2B-7376F7A7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Thomas </a:t>
            </a:r>
            <a:r>
              <a:rPr lang="cs-CZ" sz="3200" err="1"/>
              <a:t>Foster</a:t>
            </a:r>
            <a:r>
              <a:rPr lang="cs-CZ" sz="3200"/>
              <a:t>: </a:t>
            </a:r>
            <a:r>
              <a:rPr lang="cs-CZ"/>
              <a:t>Jak číst literaturu jako profesor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227AE9-A07B-F8EC-6D3D-37377FE3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256929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/>
              <a:t>Ukažte oběma rukama na pomyslné stupnici (u lavice minimum, ve výši očí maximum):</a:t>
            </a:r>
          </a:p>
          <a:p>
            <a:r>
              <a:rPr lang="cs-CZ"/>
              <a:t>LEVÁ: Nakolik interpretačně </a:t>
            </a:r>
            <a:r>
              <a:rPr lang="cs-CZ" b="1"/>
              <a:t>úspěšní jste se cítili</a:t>
            </a:r>
            <a:r>
              <a:rPr lang="cs-CZ"/>
              <a:t> při četbě</a:t>
            </a:r>
            <a:r>
              <a:rPr lang="cs-CZ" b="1"/>
              <a:t> </a:t>
            </a:r>
            <a:r>
              <a:rPr lang="cs-CZ"/>
              <a:t>kapitoly?</a:t>
            </a:r>
          </a:p>
          <a:p>
            <a:r>
              <a:rPr lang="cs-CZ"/>
              <a:t>PRAVÁ: Nakolik interpretačně zdatní se </a:t>
            </a:r>
            <a:r>
              <a:rPr lang="cs-CZ" b="1"/>
              <a:t>obecně hodnotíte</a:t>
            </a:r>
            <a:r>
              <a:rPr lang="cs-CZ"/>
              <a:t>?</a:t>
            </a:r>
          </a:p>
          <a:p>
            <a:endParaRPr lang="cs-CZ"/>
          </a:p>
          <a:p>
            <a:pPr marL="0" indent="0">
              <a:buNone/>
            </a:pPr>
            <a:r>
              <a:rPr lang="cs-CZ"/>
              <a:t>Rozhlédněte se po okolí a získejte představu o své pozici mezi ostatními. Všimněme si, u koho je velký rozdíl mezi „stupnicemi“. K podrobnější reflexi bude čas později!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C3DB6B-8DBB-2243-9AFD-90E768A3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128" y="1825624"/>
            <a:ext cx="3116671" cy="476761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1346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5C09F-2C4B-8C5F-9BCE-64ED51B1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Interpretace a její 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F22D58-EF71-789E-C35D-73B800B8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cs-CZ"/>
              <a:t>Vyberte si </a:t>
            </a:r>
            <a:r>
              <a:rPr lang="cs-CZ" b="1"/>
              <a:t>jeden ze čtyř textů </a:t>
            </a:r>
            <a:r>
              <a:rPr lang="cs-CZ"/>
              <a:t>(tím se také rozdělíte do budoucích diskusních skupin).</a:t>
            </a:r>
          </a:p>
          <a:p>
            <a:r>
              <a:rPr lang="cs-CZ"/>
              <a:t>Text si samostatně </a:t>
            </a:r>
            <a:r>
              <a:rPr lang="cs-CZ" b="1"/>
              <a:t>přečtěte </a:t>
            </a:r>
            <a:r>
              <a:rPr lang="cs-CZ"/>
              <a:t>a důkladně rozmyslete během </a:t>
            </a:r>
            <a:r>
              <a:rPr lang="cs-CZ" b="1"/>
              <a:t>dvaceti minut</a:t>
            </a:r>
            <a:r>
              <a:rPr lang="cs-CZ"/>
              <a:t>. </a:t>
            </a:r>
            <a:r>
              <a:rPr lang="cs-CZ" i="1"/>
              <a:t>Klidně si zkuste najít příjemné prostředí!</a:t>
            </a:r>
          </a:p>
          <a:p>
            <a:endParaRPr lang="cs-CZ"/>
          </a:p>
          <a:p>
            <a:r>
              <a:rPr lang="cs-CZ"/>
              <a:t>Ve </a:t>
            </a:r>
            <a:r>
              <a:rPr lang="cs-CZ" b="1"/>
              <a:t>skupinách </a:t>
            </a:r>
            <a:r>
              <a:rPr lang="cs-CZ"/>
              <a:t>pak proberete, jak jej lze </a:t>
            </a:r>
            <a:r>
              <a:rPr lang="cs-CZ" b="1"/>
              <a:t>interpretovat </a:t>
            </a:r>
            <a:r>
              <a:rPr lang="cs-CZ"/>
              <a:t>a jak by se dalo k interpretacím dostávat </a:t>
            </a:r>
            <a:r>
              <a:rPr lang="cs-CZ" b="1"/>
              <a:t>se středoškoláky</a:t>
            </a:r>
            <a:r>
              <a:rPr lang="cs-CZ"/>
              <a:t>. </a:t>
            </a:r>
            <a:r>
              <a:rPr lang="cs-CZ" i="1"/>
              <a:t>Posaďte se k danému stolu, až budete připraveni.</a:t>
            </a:r>
          </a:p>
          <a:p>
            <a:r>
              <a:rPr lang="cs-CZ"/>
              <a:t>Poté budete poznatky </a:t>
            </a:r>
            <a:r>
              <a:rPr lang="cs-CZ" b="1"/>
              <a:t>prezentovat </a:t>
            </a:r>
            <a:r>
              <a:rPr lang="cs-CZ"/>
              <a:t>zástupcům ostatních skupin!</a:t>
            </a:r>
          </a:p>
        </p:txBody>
      </p:sp>
    </p:spTree>
    <p:extLst>
      <p:ext uri="{BB962C8B-B14F-4D97-AF65-F5344CB8AC3E}">
        <p14:creationId xmlns:p14="http://schemas.microsoft.com/office/powerpoint/2010/main" val="5029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5A982-2997-C2D2-DAAC-520A477AE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Texty k interpretaci (a učení interpretace)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E27D04AC-11F0-4D74-4FF8-4294CCBAFFEC}"/>
              </a:ext>
            </a:extLst>
          </p:cNvPr>
          <p:cNvSpPr txBox="1">
            <a:spLocks/>
          </p:cNvSpPr>
          <p:nvPr/>
        </p:nvSpPr>
        <p:spPr>
          <a:xfrm>
            <a:off x="838200" y="1881188"/>
            <a:ext cx="2686050" cy="9937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s-CZ" sz="2200"/>
              <a:t>Jorge Luis </a:t>
            </a:r>
            <a:r>
              <a:rPr lang="cs-CZ" sz="2200" err="1"/>
              <a:t>Borges</a:t>
            </a:r>
            <a:r>
              <a:rPr lang="cs-CZ" sz="2200"/>
              <a:t>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200" b="1"/>
              <a:t>Jih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200"/>
              <a:t>(1953)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7A1E0945-ECE8-6D54-0EA9-D1F326C4F069}"/>
              </a:ext>
            </a:extLst>
          </p:cNvPr>
          <p:cNvSpPr txBox="1">
            <a:spLocks/>
          </p:cNvSpPr>
          <p:nvPr/>
        </p:nvSpPr>
        <p:spPr>
          <a:xfrm>
            <a:off x="8896350" y="1881187"/>
            <a:ext cx="2686050" cy="9937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s-CZ" sz="2200"/>
              <a:t>Ursula </a:t>
            </a:r>
            <a:r>
              <a:rPr lang="cs-CZ" sz="2200" err="1"/>
              <a:t>Le</a:t>
            </a:r>
            <a:r>
              <a:rPr lang="cs-CZ" sz="2200"/>
              <a:t> </a:t>
            </a:r>
            <a:r>
              <a:rPr lang="cs-CZ" sz="2200" err="1"/>
              <a:t>Guinová</a:t>
            </a:r>
            <a:r>
              <a:rPr lang="cs-CZ" sz="2200"/>
              <a:t>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200" b="1"/>
              <a:t>V období sucha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200"/>
              <a:t>(1993)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34F044E-CD0C-0CF7-2E0B-25BC013F7588}"/>
              </a:ext>
            </a:extLst>
          </p:cNvPr>
          <p:cNvSpPr txBox="1">
            <a:spLocks/>
          </p:cNvSpPr>
          <p:nvPr/>
        </p:nvSpPr>
        <p:spPr>
          <a:xfrm>
            <a:off x="6210300" y="1881188"/>
            <a:ext cx="2686050" cy="9937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s-CZ" sz="2200"/>
              <a:t>Bob Dylan: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200" b="1"/>
              <a:t>Isis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200"/>
              <a:t>(1975)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C60CD13-715B-D886-3F83-41B678AFD3DB}"/>
              </a:ext>
            </a:extLst>
          </p:cNvPr>
          <p:cNvSpPr txBox="1">
            <a:spLocks/>
          </p:cNvSpPr>
          <p:nvPr/>
        </p:nvSpPr>
        <p:spPr>
          <a:xfrm>
            <a:off x="3524250" y="1881188"/>
            <a:ext cx="2686050" cy="9937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s-CZ" sz="2200"/>
              <a:t>Sylvia Plathová: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200" b="1"/>
              <a:t>Říznutí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200"/>
              <a:t>(1962)</a:t>
            </a:r>
          </a:p>
        </p:txBody>
      </p:sp>
      <p:pic>
        <p:nvPicPr>
          <p:cNvPr id="1026" name="Picture 2" descr="Mystery Fanfare: Authors and their Cats: Sylvia Plath">
            <a:extLst>
              <a:ext uri="{FF2B5EF4-FFF2-40B4-BE49-F238E27FC236}">
                <a16:creationId xmlns:a16="http://schemas.microsoft.com/office/drawing/2014/main" id="{32594AF6-0967-047D-4829-10BD3D8B2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r="8176"/>
          <a:stretch/>
        </p:blipFill>
        <p:spPr bwMode="auto">
          <a:xfrm>
            <a:off x="3603625" y="2874962"/>
            <a:ext cx="2527300" cy="361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černobílá, osoba, Lidská tvář, interiér&#10;&#10;Popis byl vytvořen automaticky">
            <a:extLst>
              <a:ext uri="{FF2B5EF4-FFF2-40B4-BE49-F238E27FC236}">
                <a16:creationId xmlns:a16="http://schemas.microsoft.com/office/drawing/2014/main" id="{CFA3BD8B-7605-3C1A-A2BB-B47A193412A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78"/>
          <a:stretch/>
        </p:blipFill>
        <p:spPr>
          <a:xfrm>
            <a:off x="8975725" y="2874962"/>
            <a:ext cx="2527300" cy="3599688"/>
          </a:xfrm>
          <a:prstGeom prst="rect">
            <a:avLst/>
          </a:prstGeom>
        </p:spPr>
      </p:pic>
      <p:pic>
        <p:nvPicPr>
          <p:cNvPr id="11" name="Obrázek 10" descr="Obsah obrázku osoba, černobílá, Lidská tvář, oblečení&#10;&#10;Popis byl vytvořen automaticky">
            <a:extLst>
              <a:ext uri="{FF2B5EF4-FFF2-40B4-BE49-F238E27FC236}">
                <a16:creationId xmlns:a16="http://schemas.microsoft.com/office/drawing/2014/main" id="{B76847EA-AF5F-FFCC-C3B4-B267B971250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r="52502"/>
          <a:stretch/>
        </p:blipFill>
        <p:spPr>
          <a:xfrm>
            <a:off x="6289675" y="2874962"/>
            <a:ext cx="2527300" cy="3599688"/>
          </a:xfrm>
          <a:prstGeom prst="rect">
            <a:avLst/>
          </a:prstGeom>
        </p:spPr>
      </p:pic>
      <p:pic>
        <p:nvPicPr>
          <p:cNvPr id="13" name="Obrázek 12" descr="Obsah obrázku osoba, oblečení, Lidská tvář, černobílá&#10;&#10;Popis byl vytvořen automaticky">
            <a:extLst>
              <a:ext uri="{FF2B5EF4-FFF2-40B4-BE49-F238E27FC236}">
                <a16:creationId xmlns:a16="http://schemas.microsoft.com/office/drawing/2014/main" id="{60E37877-C519-95D3-7D04-B18D347EE75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7" r="310"/>
          <a:stretch/>
        </p:blipFill>
        <p:spPr>
          <a:xfrm>
            <a:off x="917575" y="2893187"/>
            <a:ext cx="2527300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BF173-B3F1-5123-FB27-EEE8EBB2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Interpretace a její 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D0CD09-BD0B-77A6-FCD8-0A9832B52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Text si samostatně </a:t>
            </a:r>
            <a:r>
              <a:rPr lang="cs-CZ" b="1"/>
              <a:t>přečtěte </a:t>
            </a:r>
            <a:r>
              <a:rPr lang="cs-CZ"/>
              <a:t>a důkladně rozmyslete během </a:t>
            </a:r>
            <a:r>
              <a:rPr lang="cs-CZ" b="1"/>
              <a:t>dvaceti minut</a:t>
            </a:r>
            <a:r>
              <a:rPr lang="cs-CZ"/>
              <a:t>. </a:t>
            </a:r>
            <a:r>
              <a:rPr lang="cs-CZ" i="1"/>
              <a:t>Klidně si zkuste najít příjemné prostředí!</a:t>
            </a:r>
            <a:endParaRPr lang="cs-CZ"/>
          </a:p>
          <a:p>
            <a:r>
              <a:rPr lang="cs-CZ"/>
              <a:t>Ve </a:t>
            </a:r>
            <a:r>
              <a:rPr lang="cs-CZ" b="1"/>
              <a:t>skupinách </a:t>
            </a:r>
            <a:r>
              <a:rPr lang="cs-CZ"/>
              <a:t>pak proberete, jak jej lze </a:t>
            </a:r>
            <a:r>
              <a:rPr lang="cs-CZ" b="1"/>
              <a:t>interpretovat </a:t>
            </a:r>
            <a:r>
              <a:rPr lang="cs-CZ"/>
              <a:t>a jak by se dalo k interpretacím dostávat </a:t>
            </a:r>
            <a:r>
              <a:rPr lang="cs-CZ" b="1"/>
              <a:t>se středoškoláky</a:t>
            </a:r>
            <a:r>
              <a:rPr lang="cs-CZ"/>
              <a:t>. </a:t>
            </a:r>
            <a:r>
              <a:rPr lang="cs-CZ" i="1"/>
              <a:t>Posaďte se k danému stolu, až budete připraveni.</a:t>
            </a:r>
          </a:p>
          <a:p>
            <a:r>
              <a:rPr lang="cs-CZ"/>
              <a:t>Poté budete poznatky </a:t>
            </a:r>
            <a:r>
              <a:rPr lang="cs-CZ" b="1"/>
              <a:t>prezentovat </a:t>
            </a:r>
            <a:r>
              <a:rPr lang="cs-CZ"/>
              <a:t>zástupcům ostatních skupin!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58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0E703-8BE5-A1B9-9AF8-5D2BBD42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Interpretace a její 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A78E79-2909-06DD-F709-E1753868D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8684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Přesuňte se do </a:t>
            </a:r>
            <a:r>
              <a:rPr lang="cs-CZ" b="1"/>
              <a:t>nových skupin </a:t>
            </a:r>
            <a:r>
              <a:rPr lang="cs-CZ"/>
              <a:t>podle písmene v </a:t>
            </a:r>
            <a:r>
              <a:rPr lang="cs-CZ" b="1"/>
              <a:t>pravém horním rohu </a:t>
            </a:r>
            <a:r>
              <a:rPr lang="cs-CZ"/>
              <a:t>vašeho textu.</a:t>
            </a:r>
          </a:p>
          <a:p>
            <a:r>
              <a:rPr lang="cs-CZ"/>
              <a:t>Představte v této skupině, jaké </a:t>
            </a:r>
            <a:r>
              <a:rPr lang="cs-CZ" b="1"/>
              <a:t>cesty k interpretaci </a:t>
            </a:r>
            <a:r>
              <a:rPr lang="cs-CZ"/>
              <a:t>(i </a:t>
            </a:r>
            <a:r>
              <a:rPr lang="cs-CZ" b="1"/>
              <a:t>překážky </a:t>
            </a:r>
            <a:r>
              <a:rPr lang="cs-CZ"/>
              <a:t>na ní) jste nad „svým“ textem v původní skupině nalézali.</a:t>
            </a:r>
          </a:p>
          <a:p>
            <a:r>
              <a:rPr lang="cs-CZ"/>
              <a:t>(Neuškodí ani předem </a:t>
            </a:r>
            <a:r>
              <a:rPr lang="cs-CZ" b="1"/>
              <a:t>nastínit</a:t>
            </a:r>
            <a:r>
              <a:rPr lang="cs-CZ"/>
              <a:t>, jaký </a:t>
            </a:r>
            <a:r>
              <a:rPr lang="cs-CZ" b="1"/>
              <a:t>text</a:t>
            </a:r>
            <a:r>
              <a:rPr lang="cs-CZ"/>
              <a:t> jste četli a k jakým / kterým jeho </a:t>
            </a:r>
            <a:r>
              <a:rPr lang="cs-CZ" b="1"/>
              <a:t>interpretacím</a:t>
            </a:r>
            <a:r>
              <a:rPr lang="cs-CZ"/>
              <a:t> jste s ostatními došli.)</a:t>
            </a:r>
          </a:p>
          <a:p>
            <a:r>
              <a:rPr lang="cs-CZ"/>
              <a:t>Společně zkuste abstrahovat, </a:t>
            </a:r>
            <a:r>
              <a:rPr lang="cs-CZ" b="1"/>
              <a:t>jak, kdy, proč, za jakých podmínek</a:t>
            </a:r>
            <a:r>
              <a:rPr lang="cs-CZ"/>
              <a:t>… interpretovat literaturu ve škole. Nepokoušejte se vytvářet algoritmus, ale spíše </a:t>
            </a:r>
            <a:r>
              <a:rPr lang="cs-CZ" b="1"/>
              <a:t>mapu možností</a:t>
            </a:r>
            <a:r>
              <a:rPr lang="cs-CZ"/>
              <a:t>.</a:t>
            </a:r>
          </a:p>
          <a:p>
            <a:r>
              <a:rPr lang="cs-CZ"/>
              <a:t>Využijte i možnost návratu k tomu, co jste četli všichni – kapitole z </a:t>
            </a:r>
            <a:r>
              <a:rPr lang="cs-CZ" b="1" err="1"/>
              <a:t>Fostera</a:t>
            </a:r>
            <a:r>
              <a:rPr lang="cs-CZ"/>
              <a:t>.</a:t>
            </a:r>
          </a:p>
          <a:p>
            <a:endParaRPr lang="cs-CZ"/>
          </a:p>
          <a:p>
            <a:pPr marL="0" indent="0">
              <a:buNone/>
            </a:pPr>
            <a:r>
              <a:rPr lang="cs-CZ" i="1"/>
              <a:t>…My nakonec zmíníme několik bodů, které by podle nás neměly zůstat opomenuty. A zbude-li čas, připomeneme i několik materiálů.</a:t>
            </a:r>
          </a:p>
        </p:txBody>
      </p:sp>
    </p:spTree>
    <p:extLst>
      <p:ext uri="{BB962C8B-B14F-4D97-AF65-F5344CB8AC3E}">
        <p14:creationId xmlns:p14="http://schemas.microsoft.com/office/powerpoint/2010/main" val="137010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záclona, rukopis, interiér&#10;&#10;Popis byl vytvořen automaticky">
            <a:extLst>
              <a:ext uri="{FF2B5EF4-FFF2-40B4-BE49-F238E27FC236}">
                <a16:creationId xmlns:a16="http://schemas.microsoft.com/office/drawing/2014/main" id="{2C77D4F3-611F-0635-9EDF-653E0626B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58" y="0"/>
            <a:ext cx="9635883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9743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záclona, interiér&#10;&#10;Popis byl vytvořen automaticky">
            <a:extLst>
              <a:ext uri="{FF2B5EF4-FFF2-40B4-BE49-F238E27FC236}">
                <a16:creationId xmlns:a16="http://schemas.microsoft.com/office/drawing/2014/main" id="{320D6DBF-1F0F-188C-6274-10CA84A1E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42" y="0"/>
            <a:ext cx="9731715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19665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záclona, nábytek, rukopis&#10;&#10;Popis byl vytvořen automaticky">
            <a:extLst>
              <a:ext uri="{FF2B5EF4-FFF2-40B4-BE49-F238E27FC236}">
                <a16:creationId xmlns:a16="http://schemas.microsoft.com/office/drawing/2014/main" id="{0AF141C9-1591-88FF-0E18-5222D5F51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01" y="0"/>
            <a:ext cx="9743397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1952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záclona&#10;&#10;Popis byl vytvořen automaticky">
            <a:extLst>
              <a:ext uri="{FF2B5EF4-FFF2-40B4-BE49-F238E27FC236}">
                <a16:creationId xmlns:a16="http://schemas.microsoft.com/office/drawing/2014/main" id="{310272AD-EB2E-A548-F1AB-85FB34493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465"/>
          <a:stretch/>
        </p:blipFill>
        <p:spPr>
          <a:xfrm>
            <a:off x="1236025" y="0"/>
            <a:ext cx="9719949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2348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A8189-F6F8-D3D1-DA26-4FED72E0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F2DA73-ACBB-7383-646D-D3650E2C0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61950" indent="-361950"/>
            <a:r>
              <a:rPr lang="cs-CZ" b="1" dirty="0">
                <a:latin typeface="Segoe UI"/>
                <a:cs typeface="Segoe UI"/>
              </a:rPr>
              <a:t>Představení </a:t>
            </a:r>
            <a:r>
              <a:rPr lang="cs-CZ" b="1" dirty="0" err="1">
                <a:latin typeface="Segoe UI"/>
                <a:cs typeface="Segoe UI"/>
              </a:rPr>
              <a:t>podcastu</a:t>
            </a:r>
            <a:r>
              <a:rPr lang="cs-CZ" dirty="0">
                <a:latin typeface="Segoe UI"/>
                <a:cs typeface="Segoe UI"/>
              </a:rPr>
              <a:t>…</a:t>
            </a:r>
          </a:p>
          <a:p>
            <a:pPr marL="361950" indent="-361950"/>
            <a:r>
              <a:rPr lang="cs-CZ" dirty="0">
                <a:latin typeface="Segoe UI"/>
                <a:cs typeface="Segoe UI"/>
              </a:rPr>
              <a:t>…a pojetí oboru</a:t>
            </a:r>
          </a:p>
          <a:p>
            <a:pPr marL="361950" indent="-361950"/>
            <a:endParaRPr lang="cs-CZ" dirty="0"/>
          </a:p>
          <a:p>
            <a:pPr marL="361950" indent="-361950"/>
            <a:r>
              <a:rPr lang="cs-CZ" b="1" dirty="0">
                <a:latin typeface="Segoe UI"/>
                <a:cs typeface="Segoe UI"/>
              </a:rPr>
              <a:t>Interpretační výuka</a:t>
            </a:r>
            <a:r>
              <a:rPr lang="cs-CZ" dirty="0">
                <a:latin typeface="Segoe UI"/>
                <a:cs typeface="Segoe UI"/>
              </a:rPr>
              <a:t>…</a:t>
            </a:r>
          </a:p>
          <a:p>
            <a:pPr marL="361950" indent="-361950"/>
            <a:r>
              <a:rPr lang="cs-CZ" dirty="0">
                <a:latin typeface="Segoe UI"/>
                <a:cs typeface="Segoe UI"/>
              </a:rPr>
              <a:t>…v četbě světové literatury</a:t>
            </a:r>
          </a:p>
          <a:p>
            <a:pPr marL="361950" indent="-361950"/>
            <a:r>
              <a:rPr lang="cs-CZ" dirty="0">
                <a:latin typeface="Segoe UI"/>
                <a:cs typeface="Segoe UI"/>
              </a:rPr>
              <a:t>i v abstrakci a principech</a:t>
            </a:r>
          </a:p>
          <a:p>
            <a:pPr marL="361950" indent="-361950"/>
            <a:endParaRPr lang="cs-CZ" dirty="0"/>
          </a:p>
          <a:p>
            <a:pPr marL="361950" indent="-361950">
              <a:buNone/>
            </a:pPr>
            <a:r>
              <a:rPr lang="cs-CZ" dirty="0">
                <a:solidFill>
                  <a:schemeClr val="accent1"/>
                </a:solidFill>
                <a:latin typeface="Segoe UI"/>
                <a:cs typeface="Segoe UI"/>
              </a:rPr>
              <a:t>→</a:t>
            </a:r>
            <a:r>
              <a:rPr lang="cs-CZ" dirty="0">
                <a:latin typeface="Segoe UI"/>
                <a:cs typeface="Segoe UI"/>
              </a:rPr>
              <a:t>	Naším prvním cílem bude budovat představu o didaktice oboru a konstruovat z ní základ k volbě vlastního přístupu k učení literatury.</a:t>
            </a:r>
          </a:p>
          <a:p>
            <a:pPr marL="361950" indent="-361950">
              <a:buNone/>
            </a:pPr>
            <a:r>
              <a:rPr lang="cs-CZ" dirty="0">
                <a:solidFill>
                  <a:schemeClr val="accent1"/>
                </a:solidFill>
                <a:latin typeface="Segoe UI"/>
                <a:cs typeface="Segoe UI"/>
              </a:rPr>
              <a:t>→</a:t>
            </a:r>
            <a:r>
              <a:rPr lang="cs-CZ" dirty="0">
                <a:latin typeface="Segoe UI"/>
                <a:cs typeface="Segoe UI"/>
              </a:rPr>
              <a:t>	V druhé části bude cílem nahlédnout a v synekdochické zkratce promyslet jeden z podstatných vektorů ve výuce literatury.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02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rukopis, dopis, papír&#10;&#10;Popis byl vytvořen automaticky">
            <a:extLst>
              <a:ext uri="{FF2B5EF4-FFF2-40B4-BE49-F238E27FC236}">
                <a16:creationId xmlns:a16="http://schemas.microsoft.com/office/drawing/2014/main" id="{315C387A-AF07-D7A3-083E-90E5944F0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" b="1685"/>
          <a:stretch/>
        </p:blipFill>
        <p:spPr>
          <a:xfrm>
            <a:off x="1307801" y="0"/>
            <a:ext cx="9576397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45848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0D536-B72F-0377-2C7B-E12319E98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FE789-3D03-10E6-A0B2-55AD78CE3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Dialogičnost jako princip i metoda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3D8431-8BDE-500B-5F84-24DC68C4E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62706" cy="488541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dialogické metody, ale hlavně základní nastavení („způsob bytí“→ k polidštění, k dialogu s textem…)</a:t>
            </a:r>
          </a:p>
          <a:p>
            <a:r>
              <a:rPr lang="cs-CZ" dirty="0"/>
              <a:t>důsledky a implikace: </a:t>
            </a:r>
          </a:p>
          <a:p>
            <a:pPr lvl="1"/>
            <a:r>
              <a:rPr lang="cs-CZ" sz="2000" dirty="0"/>
              <a:t>„dobré otázky“ a schopnost (i žáků) je klást;</a:t>
            </a:r>
          </a:p>
          <a:p>
            <a:pPr lvl="1"/>
            <a:r>
              <a:rPr lang="cs-CZ" sz="2000" dirty="0"/>
              <a:t>demokratizace („rovnost před textem“);</a:t>
            </a:r>
          </a:p>
          <a:p>
            <a:pPr lvl="1"/>
            <a:r>
              <a:rPr lang="cs-CZ" sz="2000" dirty="0"/>
              <a:t>potřeba společných čtenářských zážitků;</a:t>
            </a:r>
          </a:p>
          <a:p>
            <a:pPr lvl="1"/>
            <a:r>
              <a:rPr lang="cs-CZ" sz="2000" dirty="0"/>
              <a:t>výběr témat/textu a angažovanost…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800" b="1" dirty="0"/>
              <a:t>INSPIRATIVNÍ ČETBA (NEJEN Z DIDAKTIKY LITERATURY):</a:t>
            </a:r>
          </a:p>
          <a:p>
            <a:r>
              <a:rPr lang="cs-CZ" sz="1800" dirty="0"/>
              <a:t>FREIRE, Paulo. </a:t>
            </a:r>
            <a:r>
              <a:rPr lang="cs-CZ" sz="1800" b="1" i="1" dirty="0"/>
              <a:t>Pedagogika utlačovaných</a:t>
            </a:r>
            <a:r>
              <a:rPr lang="cs-CZ" sz="1800" dirty="0"/>
              <a:t>. Překlad Eva </a:t>
            </a:r>
            <a:r>
              <a:rPr lang="cs-CZ" sz="1800" dirty="0" err="1"/>
              <a:t>Batličková</a:t>
            </a:r>
            <a:r>
              <a:rPr lang="cs-CZ" sz="1800" dirty="0"/>
              <a:t>. Praha: Neklid, 2022.</a:t>
            </a:r>
          </a:p>
          <a:p>
            <a:r>
              <a:rPr lang="cs-CZ" sz="1800" dirty="0"/>
              <a:t>OBERT, Viliam. </a:t>
            </a:r>
            <a:r>
              <a:rPr lang="cs-CZ" sz="1800" b="1" dirty="0"/>
              <a:t>Dialogický charakter </a:t>
            </a:r>
            <a:r>
              <a:rPr lang="cs-CZ" sz="1800" b="1" dirty="0" err="1"/>
              <a:t>školskej</a:t>
            </a:r>
            <a:r>
              <a:rPr lang="cs-CZ" sz="1800" b="1" dirty="0"/>
              <a:t> </a:t>
            </a:r>
            <a:r>
              <a:rPr lang="cs-CZ" sz="1800" b="1" dirty="0" err="1"/>
              <a:t>interpretácie</a:t>
            </a:r>
            <a:r>
              <a:rPr lang="cs-CZ" sz="1800" b="1" dirty="0"/>
              <a:t> </a:t>
            </a:r>
            <a:r>
              <a:rPr lang="cs-CZ" sz="1800" b="1" dirty="0" err="1"/>
              <a:t>literárneho</a:t>
            </a:r>
            <a:r>
              <a:rPr lang="cs-CZ" sz="1800" b="1" dirty="0"/>
              <a:t> textu</a:t>
            </a:r>
            <a:r>
              <a:rPr lang="cs-CZ" sz="1800" dirty="0"/>
              <a:t>. In </a:t>
            </a:r>
            <a:r>
              <a:rPr lang="cs-CZ" sz="1800" i="1" dirty="0"/>
              <a:t>Acta </a:t>
            </a:r>
            <a:r>
              <a:rPr lang="cs-CZ" sz="1800" i="1" dirty="0" err="1"/>
              <a:t>Nitriensiae</a:t>
            </a:r>
            <a:r>
              <a:rPr lang="cs-CZ" sz="1800" i="1" dirty="0"/>
              <a:t> </a:t>
            </a:r>
            <a:r>
              <a:rPr lang="cs-CZ" sz="1800" dirty="0"/>
              <a:t>1 [</a:t>
            </a:r>
            <a:r>
              <a:rPr lang="cs-CZ" sz="1800" dirty="0" err="1"/>
              <a:t>zborník</a:t>
            </a:r>
            <a:r>
              <a:rPr lang="cs-CZ" sz="1800" dirty="0"/>
              <a:t> </a:t>
            </a:r>
            <a:r>
              <a:rPr lang="cs-CZ" sz="1800" dirty="0" err="1"/>
              <a:t>Filozofickej</a:t>
            </a:r>
            <a:r>
              <a:rPr lang="cs-CZ" sz="1800" dirty="0"/>
              <a:t> fakulty Univerzity Konštantína filozofa v </a:t>
            </a:r>
            <a:r>
              <a:rPr lang="cs-CZ" sz="1800" dirty="0" err="1"/>
              <a:t>Nitre</a:t>
            </a:r>
            <a:r>
              <a:rPr lang="cs-CZ" sz="1800" dirty="0"/>
              <a:t>], 1998, s. 205–217.</a:t>
            </a:r>
          </a:p>
          <a:p>
            <a:r>
              <a:rPr lang="cs-CZ" sz="1800" dirty="0"/>
              <a:t>PALOUŠ, Radim. </a:t>
            </a:r>
            <a:r>
              <a:rPr lang="cs-CZ" sz="1800" b="1" i="1" dirty="0"/>
              <a:t>Heretická škola</a:t>
            </a:r>
            <a:r>
              <a:rPr lang="cs-CZ" sz="1800" dirty="0"/>
              <a:t>. Praha: OIKOYMENH, 2008.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5384C49-1436-10FF-BD08-F4D56A770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10895" r="9915" b="8889"/>
          <a:stretch/>
        </p:blipFill>
        <p:spPr>
          <a:xfrm>
            <a:off x="8240486" y="1825625"/>
            <a:ext cx="3951514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FD08D-208F-2C43-CAF9-DC5CB9A2D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7D5AD-B069-4B14-1125-EA166195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Bezpečné prostředí </a:t>
            </a:r>
            <a:r>
              <a:rPr lang="cs-CZ" sz="3200"/>
              <a:t>jako podmínka interpretování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2E982C-E8C2-A5FA-DFD4-AADEAAB0D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7105650" cy="52324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>
                <a:latin typeface="Segoe UI"/>
                <a:cs typeface="Segoe UI"/>
              </a:rPr>
              <a:t>Je podmínkou učení – </a:t>
            </a:r>
            <a:r>
              <a:rPr lang="cs-CZ" b="1" dirty="0" err="1">
                <a:latin typeface="Segoe UI"/>
                <a:cs typeface="Segoe UI"/>
              </a:rPr>
              <a:t>connection</a:t>
            </a:r>
            <a:r>
              <a:rPr lang="cs-CZ" b="1" dirty="0">
                <a:latin typeface="Segoe UI"/>
                <a:cs typeface="Segoe UI"/>
              </a:rPr>
              <a:t> </a:t>
            </a:r>
            <a:r>
              <a:rPr lang="cs-CZ" b="1" dirty="0" err="1">
                <a:latin typeface="Segoe UI"/>
                <a:cs typeface="Segoe UI"/>
              </a:rPr>
              <a:t>before</a:t>
            </a:r>
            <a:r>
              <a:rPr lang="cs-CZ" b="1" dirty="0">
                <a:latin typeface="Segoe UI"/>
                <a:cs typeface="Segoe UI"/>
              </a:rPr>
              <a:t> </a:t>
            </a:r>
            <a:r>
              <a:rPr lang="cs-CZ" b="1" dirty="0" err="1">
                <a:latin typeface="Segoe UI"/>
                <a:cs typeface="Segoe UI"/>
              </a:rPr>
              <a:t>correction</a:t>
            </a:r>
            <a:endParaRPr lang="cs-CZ" b="1" dirty="0"/>
          </a:p>
          <a:p>
            <a:r>
              <a:rPr lang="cs-CZ" dirty="0">
                <a:latin typeface="Segoe UI"/>
                <a:cs typeface="Segoe UI"/>
              </a:rPr>
              <a:t>Třídní klima (škola/třída/učitel – sféry vlivu)</a:t>
            </a:r>
            <a:endParaRPr lang="cs-CZ" dirty="0"/>
          </a:p>
          <a:p>
            <a:r>
              <a:rPr lang="cs-CZ" dirty="0">
                <a:latin typeface="Segoe UI"/>
                <a:cs typeface="Segoe UI"/>
              </a:rPr>
              <a:t>CÍL a cesta k němu (je k diskuzi)</a:t>
            </a:r>
          </a:p>
          <a:p>
            <a:r>
              <a:rPr lang="cs-CZ" sz="2200" b="1" dirty="0">
                <a:latin typeface="Segoe UI"/>
                <a:cs typeface="Segoe UI"/>
              </a:rPr>
              <a:t>Úzkost z mluvení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800" dirty="0">
                <a:latin typeface="Segoe UI"/>
                <a:cs typeface="Segoe UI"/>
              </a:rPr>
              <a:t>THINK – PAIR – SHARE, všechny ruce dole</a:t>
            </a:r>
            <a:endParaRPr lang="cs-CZ" sz="18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800" dirty="0">
                <a:latin typeface="Segoe UI"/>
                <a:cs typeface="Segoe UI"/>
              </a:rPr>
              <a:t>Prezentování? Psaní myšlenek? Nahrávání se na hlasovou zprávu?</a:t>
            </a:r>
            <a:endParaRPr lang="cs-CZ" sz="18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800" dirty="0">
                <a:latin typeface="Segoe UI"/>
                <a:cs typeface="Segoe UI"/>
              </a:rPr>
              <a:t>Jaký krok teď můžeš udělat, aby ses v tom posunul*a?</a:t>
            </a:r>
            <a:endParaRPr lang="cs-CZ" sz="1800" dirty="0"/>
          </a:p>
          <a:p>
            <a:r>
              <a:rPr lang="cs-CZ" sz="2400" b="1" dirty="0">
                <a:latin typeface="Segoe UI"/>
                <a:cs typeface="Segoe UI"/>
              </a:rPr>
              <a:t>Než začneme interpretovat – práce s chybou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800" dirty="0">
                <a:latin typeface="Segoe UI"/>
                <a:cs typeface="Segoe UI"/>
              </a:rPr>
              <a:t>První otázka směřuje k </a:t>
            </a:r>
            <a:r>
              <a:rPr lang="cs-CZ" sz="1800" b="1" dirty="0">
                <a:latin typeface="Segoe UI"/>
                <a:cs typeface="Segoe UI"/>
              </a:rPr>
              <a:t>subjektivnímu pocitu</a:t>
            </a:r>
            <a:r>
              <a:rPr lang="cs-CZ" sz="1800" dirty="0">
                <a:latin typeface="Segoe UI"/>
                <a:cs typeface="Segoe UI"/>
              </a:rPr>
              <a:t>, který je nezpochybnitelný, čili názor každého je validní a nikdo nedělá chybu.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800" dirty="0">
                <a:latin typeface="Segoe UI"/>
                <a:cs typeface="Segoe UI"/>
              </a:rPr>
              <a:t>Další otázka směřuje na </a:t>
            </a:r>
            <a:r>
              <a:rPr lang="cs-CZ" sz="1800" b="1" dirty="0">
                <a:latin typeface="Segoe UI"/>
                <a:cs typeface="Segoe UI"/>
              </a:rPr>
              <a:t>faktické údaje</a:t>
            </a:r>
            <a:r>
              <a:rPr lang="cs-CZ" sz="1800" dirty="0">
                <a:latin typeface="Segoe UI"/>
                <a:cs typeface="Segoe UI"/>
              </a:rPr>
              <a:t> z textu, které jsou nezbytné pro interpretaci – srovnáme level, aby při interpretaci nebyl nikdo handicapován - užitečné NE.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90ADE2-B891-8295-10FA-88A3C9668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395" y="1714500"/>
            <a:ext cx="3585538" cy="38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02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6ADC9-5F64-8EFB-4BC7-4E34C5755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2AB5F-7B03-FF1C-9723-B84E1763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-3175"/>
            <a:ext cx="10515600" cy="1325563"/>
          </a:xfrm>
        </p:spPr>
        <p:txBody>
          <a:bodyPr/>
          <a:lstStyle/>
          <a:p>
            <a:r>
              <a:rPr lang="cs-CZ">
                <a:latin typeface="Segoe UI"/>
                <a:cs typeface="Segoe UI"/>
              </a:rPr>
              <a:t>Bezpečné prostředí – </a:t>
            </a:r>
            <a:r>
              <a:rPr lang="cs-CZ" err="1">
                <a:latin typeface="Segoe UI"/>
                <a:cs typeface="Segoe UI"/>
              </a:rPr>
              <a:t>trigger</a:t>
            </a:r>
            <a:r>
              <a:rPr lang="cs-CZ">
                <a:latin typeface="Segoe UI"/>
                <a:cs typeface="Segoe UI"/>
              </a:rPr>
              <a:t> </a:t>
            </a:r>
            <a:r>
              <a:rPr lang="cs-CZ" err="1">
                <a:latin typeface="Segoe UI"/>
                <a:cs typeface="Segoe UI"/>
              </a:rPr>
              <a:t>warnings</a:t>
            </a:r>
            <a:endParaRPr lang="cs-CZ" sz="320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4D956-31F6-E4CB-B2D9-32C5BE665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5418"/>
          </a:xfrm>
        </p:spPr>
        <p:txBody>
          <a:bodyPr>
            <a:normAutofit/>
          </a:bodyPr>
          <a:lstStyle/>
          <a:p>
            <a:endParaRPr lang="cs-CZ"/>
          </a:p>
          <a:p>
            <a:pPr marL="0" indent="0">
              <a:buNone/>
            </a:pPr>
            <a:endParaRPr lang="cs-CZ" sz="1800"/>
          </a:p>
          <a:p>
            <a:endParaRPr lang="cs-CZ" sz="1800"/>
          </a:p>
          <a:p>
            <a:endParaRPr lang="cs-CZ"/>
          </a:p>
        </p:txBody>
      </p:sp>
      <p:pic>
        <p:nvPicPr>
          <p:cNvPr id="4" name="Obrázek 3" descr="Obsah obrázku text, Leták, Lidská tvář, kniha&#10;&#10;Popis se vygeneroval automaticky.">
            <a:extLst>
              <a:ext uri="{FF2B5EF4-FFF2-40B4-BE49-F238E27FC236}">
                <a16:creationId xmlns:a16="http://schemas.microsoft.com/office/drawing/2014/main" id="{A4942753-55D9-D4B7-01DE-6E6D39C6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8"/>
          <a:stretch/>
        </p:blipFill>
        <p:spPr>
          <a:xfrm>
            <a:off x="968188" y="1524737"/>
            <a:ext cx="3664616" cy="52218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Obrázek 4" descr="Obsah obrázku text, menu, dokument, snímek obrazovky&#10;&#10;Popis se vygeneroval automaticky.">
            <a:extLst>
              <a:ext uri="{FF2B5EF4-FFF2-40B4-BE49-F238E27FC236}">
                <a16:creationId xmlns:a16="http://schemas.microsoft.com/office/drawing/2014/main" id="{203706B7-C344-780F-4EE3-C7E8E8F8F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88"/>
          <a:stretch/>
        </p:blipFill>
        <p:spPr>
          <a:xfrm>
            <a:off x="4886143" y="1524737"/>
            <a:ext cx="3664617" cy="52218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Obrázek 6" descr="Obsah obrázku text, elektronika, snímek obrazovky, dokument&#10;&#10;Popis se vygeneroval automaticky.">
            <a:extLst>
              <a:ext uri="{FF2B5EF4-FFF2-40B4-BE49-F238E27FC236}">
                <a16:creationId xmlns:a16="http://schemas.microsoft.com/office/drawing/2014/main" id="{22924040-74DC-6322-47FD-C73C81271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88" b="57759"/>
          <a:stretch/>
        </p:blipFill>
        <p:spPr>
          <a:xfrm>
            <a:off x="4401296" y="2386342"/>
            <a:ext cx="6822516" cy="410653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477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0AC19-29C6-9227-7602-038E4D9F7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06864-5BB2-6933-3DF4-16F2BD21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Bezpečné prostředí </a:t>
            </a: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jako podmínka interpretování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DAFFFE-8052-431C-D743-81C11E27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62706" cy="4885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LITERATURA</a:t>
            </a:r>
          </a:p>
          <a:p>
            <a:r>
              <a:rPr lang="cs-CZ" sz="1800" dirty="0" err="1">
                <a:latin typeface="Segoe UI"/>
                <a:ea typeface="Calibr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Babanová</a:t>
            </a:r>
            <a:r>
              <a:rPr lang="cs-CZ" sz="1800" dirty="0">
                <a:latin typeface="Segoe UI"/>
                <a:ea typeface="Calibr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A. (2019).  Dvanáct ověřených metod pro rozvoj kolegiální spolupráce. Praha: Gender </a:t>
            </a:r>
            <a:r>
              <a:rPr lang="cs-CZ" sz="1800" dirty="0" err="1">
                <a:latin typeface="Segoe UI"/>
                <a:ea typeface="Calibr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Studies</a:t>
            </a:r>
            <a:r>
              <a:rPr lang="cs-CZ" sz="1800" dirty="0">
                <a:latin typeface="Segoe UI"/>
                <a:ea typeface="Calibr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o.p.s.</a:t>
            </a:r>
            <a:endParaRPr lang="cs-CZ" sz="1800" dirty="0">
              <a:latin typeface="Segoe UI"/>
              <a:ea typeface="Calibri"/>
              <a:cs typeface="Segoe UI"/>
            </a:endParaRPr>
          </a:p>
          <a:p>
            <a:r>
              <a:rPr lang="cs-CZ" sz="1800" dirty="0">
                <a:latin typeface="Segoe UI"/>
                <a:ea typeface="Calibr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https://www.coneviteoskole.cz/jak-na-bezpecne-prostredi-ve-tride/</a:t>
            </a:r>
            <a:endParaRPr lang="cs-CZ" sz="1800" dirty="0">
              <a:latin typeface="Segoe UI"/>
              <a:ea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1800" dirty="0">
                <a:latin typeface="Segoe UI"/>
                <a:ea typeface="Calibri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https://www.societyforall.cz/rrrr</a:t>
            </a:r>
            <a:endParaRPr lang="cs-CZ" sz="1800" dirty="0">
              <a:latin typeface="Segoe UI"/>
              <a:ea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1800" dirty="0">
                <a:latin typeface="Segoe UI"/>
                <a:ea typeface="Calibri"/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https://www.societyforall.cz/12-tipu-jak-otevirat-citliva-temata-ve-tride</a:t>
            </a:r>
            <a:endParaRPr lang="cs-CZ" sz="1800" dirty="0">
              <a:latin typeface="Segoe UI"/>
              <a:ea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1800" dirty="0">
                <a:latin typeface="Segoe UI"/>
                <a:ea typeface="Calibri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https://nevypustdusi.cz/2021/09/08/trida-jako-bezpecne-misto-pro-vsechny/</a:t>
            </a:r>
            <a:endParaRPr lang="cs-CZ" sz="1800" dirty="0">
              <a:latin typeface="Segoe UI"/>
              <a:ea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1800" dirty="0">
                <a:latin typeface="Segoe UI"/>
                <a:ea typeface="Calibri"/>
                <a:cs typeface="Segoe 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https://open.ocolearnok.org/teachingmethods/chapter/cooperative-learning/</a:t>
            </a:r>
            <a:r>
              <a:rPr lang="cs-CZ" sz="1800" dirty="0">
                <a:latin typeface="Segoe UI"/>
                <a:ea typeface="Calibri"/>
                <a:cs typeface="Segoe UI"/>
              </a:rPr>
              <a:t> </a:t>
            </a:r>
          </a:p>
          <a:p>
            <a:r>
              <a:rPr lang="cs-CZ" sz="1800" dirty="0">
                <a:latin typeface="Segoe UI"/>
                <a:ea typeface="Verdana"/>
                <a:cs typeface="Segoe UI"/>
              </a:rPr>
              <a:t> de la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Barra</a:t>
            </a:r>
            <a:r>
              <a:rPr lang="cs-CZ" sz="1800" dirty="0">
                <a:latin typeface="Segoe UI"/>
                <a:ea typeface="Verdana"/>
                <a:cs typeface="Segoe UI"/>
              </a:rPr>
              <a:t>, E., &amp;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Carbone</a:t>
            </a:r>
            <a:r>
              <a:rPr lang="cs-CZ" sz="1800" dirty="0">
                <a:latin typeface="Segoe UI"/>
                <a:ea typeface="Verdana"/>
                <a:cs typeface="Segoe UI"/>
              </a:rPr>
              <a:t>, S. (2020).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Bridging</a:t>
            </a:r>
            <a:r>
              <a:rPr lang="cs-CZ" sz="1800" dirty="0">
                <a:latin typeface="Segoe UI"/>
                <a:ea typeface="Verdana"/>
                <a:cs typeface="Segoe UI"/>
              </a:rPr>
              <a:t>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inequality</a:t>
            </a:r>
            <a:r>
              <a:rPr lang="cs-CZ" sz="1800" dirty="0">
                <a:latin typeface="Segoe UI"/>
                <a:ea typeface="Verdana"/>
                <a:cs typeface="Segoe UI"/>
              </a:rPr>
              <a:t>: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Cooperative</a:t>
            </a:r>
            <a:r>
              <a:rPr lang="cs-CZ" sz="1800" dirty="0">
                <a:latin typeface="Segoe UI"/>
                <a:ea typeface="Verdana"/>
                <a:cs typeface="Segoe UI"/>
              </a:rPr>
              <a:t> learning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through</a:t>
            </a:r>
            <a:r>
              <a:rPr lang="cs-CZ" sz="1800" dirty="0">
                <a:latin typeface="Segoe UI"/>
                <a:ea typeface="Verdana"/>
                <a:cs typeface="Segoe UI"/>
              </a:rPr>
              <a:t>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literature</a:t>
            </a:r>
            <a:r>
              <a:rPr lang="cs-CZ" sz="1800" dirty="0">
                <a:latin typeface="Segoe UI"/>
                <a:ea typeface="Verdana"/>
                <a:cs typeface="Segoe UI"/>
              </a:rPr>
              <a:t> in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two</a:t>
            </a:r>
            <a:r>
              <a:rPr lang="cs-CZ" sz="1800" dirty="0">
                <a:latin typeface="Segoe UI"/>
                <a:ea typeface="Verdana"/>
                <a:cs typeface="Segoe UI"/>
              </a:rPr>
              <a:t>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vulnerable</a:t>
            </a:r>
            <a:r>
              <a:rPr lang="cs-CZ" sz="1800" dirty="0">
                <a:latin typeface="Segoe UI"/>
                <a:ea typeface="Verdana"/>
                <a:cs typeface="Segoe UI"/>
              </a:rPr>
              <a:t> </a:t>
            </a:r>
            <a:r>
              <a:rPr lang="cs-CZ" sz="1800" dirty="0" err="1">
                <a:latin typeface="Segoe UI"/>
                <a:ea typeface="Verdana"/>
                <a:cs typeface="Segoe UI"/>
              </a:rPr>
              <a:t>schools</a:t>
            </a:r>
            <a:r>
              <a:rPr lang="cs-CZ" sz="1800" dirty="0">
                <a:latin typeface="Segoe UI"/>
                <a:ea typeface="Verdana"/>
                <a:cs typeface="Segoe UI"/>
              </a:rPr>
              <a:t> in Santiago. </a:t>
            </a:r>
            <a:r>
              <a:rPr lang="cs-CZ" sz="1800" i="1" dirty="0">
                <a:latin typeface="Segoe UI"/>
                <a:ea typeface="Verdana"/>
                <a:cs typeface="Segoe UI"/>
              </a:rPr>
              <a:t>Profile: </a:t>
            </a:r>
            <a:r>
              <a:rPr lang="cs-CZ" sz="1800" i="1" dirty="0" err="1">
                <a:latin typeface="Segoe UI"/>
                <a:ea typeface="Verdana"/>
                <a:cs typeface="Segoe UI"/>
              </a:rPr>
              <a:t>Issues</a:t>
            </a:r>
            <a:r>
              <a:rPr lang="cs-CZ" sz="1800" i="1" dirty="0">
                <a:latin typeface="Segoe UI"/>
                <a:ea typeface="Verdana"/>
                <a:cs typeface="Segoe UI"/>
              </a:rPr>
              <a:t> in </a:t>
            </a:r>
            <a:r>
              <a:rPr lang="cs-CZ" sz="1800" i="1" dirty="0" err="1">
                <a:latin typeface="Segoe UI"/>
                <a:ea typeface="Verdana"/>
                <a:cs typeface="Segoe UI"/>
              </a:rPr>
              <a:t>Teachers</a:t>
            </a:r>
            <a:r>
              <a:rPr lang="cs-CZ" sz="1800" i="1" dirty="0">
                <a:latin typeface="Segoe UI"/>
                <a:ea typeface="Verdana"/>
                <a:cs typeface="Segoe UI"/>
              </a:rPr>
              <a:t>’ Professional Development</a:t>
            </a:r>
            <a:r>
              <a:rPr lang="cs-CZ" sz="1800" dirty="0">
                <a:latin typeface="Segoe UI"/>
                <a:ea typeface="Verdana"/>
                <a:cs typeface="Segoe UI"/>
              </a:rPr>
              <a:t>, </a:t>
            </a:r>
            <a:r>
              <a:rPr lang="cs-CZ" sz="1800" i="1" dirty="0">
                <a:latin typeface="Segoe UI"/>
                <a:ea typeface="Verdana"/>
                <a:cs typeface="Segoe UI"/>
              </a:rPr>
              <a:t>22</a:t>
            </a:r>
            <a:r>
              <a:rPr lang="cs-CZ" sz="1800" dirty="0">
                <a:latin typeface="Segoe UI"/>
                <a:ea typeface="Verdana"/>
                <a:cs typeface="Segoe UI"/>
              </a:rPr>
              <a:t>(2), 49-63. </a:t>
            </a:r>
            <a:r>
              <a:rPr lang="cs-CZ" sz="1800" dirty="0">
                <a:latin typeface="Segoe UI"/>
                <a:ea typeface="Verdana"/>
                <a:cs typeface="Segoe 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https://doi.org/10.15446/profile.v22n2.81384</a:t>
            </a:r>
            <a:endParaRPr lang="cs-CZ" sz="1800" dirty="0">
              <a:ea typeface="Verdana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E1FADC-E2EA-4DF3-C6F6-C1276D8D71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2403" y="1690688"/>
            <a:ext cx="3059577" cy="41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32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B630E-7C68-D9C3-032C-E08C1E08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Hranice a hodnocení interpretace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5F7286-332B-6B6E-6A77-954F53EC1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4646" cy="4885418"/>
          </a:xfrm>
        </p:spPr>
        <p:txBody>
          <a:bodyPr>
            <a:normAutofit/>
          </a:bodyPr>
          <a:lstStyle/>
          <a:p>
            <a:r>
              <a:rPr lang="cs-CZ"/>
              <a:t>Správnost × adekvátnost × možnost sdílet × (ne)přesvědčivost…</a:t>
            </a:r>
          </a:p>
          <a:p>
            <a:endParaRPr lang="cs-CZ"/>
          </a:p>
          <a:p>
            <a:pPr marL="0" indent="0">
              <a:buNone/>
            </a:pPr>
            <a:r>
              <a:rPr lang="cs-CZ" sz="1800" b="1"/>
              <a:t>VE ŠKOLNÍM PROSTŘEDÍ:</a:t>
            </a:r>
          </a:p>
          <a:p>
            <a:r>
              <a:rPr lang="cs-CZ" sz="1800"/>
              <a:t>KOSTEČKA, Jiří. </a:t>
            </a:r>
            <a:r>
              <a:rPr lang="cs-CZ" sz="1800" b="1"/>
              <a:t>Interpretace a </a:t>
            </a:r>
            <a:r>
              <a:rPr lang="cs-CZ" sz="1800" b="1" err="1"/>
              <a:t>misinterpretace</a:t>
            </a:r>
            <a:r>
              <a:rPr lang="cs-CZ" sz="1800" b="1"/>
              <a:t> uměleckého textu</a:t>
            </a:r>
            <a:r>
              <a:rPr lang="cs-CZ" sz="1800"/>
              <a:t>. In </a:t>
            </a:r>
            <a:r>
              <a:rPr lang="cs-CZ" sz="1800" i="1"/>
              <a:t>Český jazyk a literatura</a:t>
            </a:r>
            <a:r>
              <a:rPr lang="cs-CZ" sz="1800"/>
              <a:t> 62</a:t>
            </a:r>
            <a:r>
              <a:rPr lang="cs-CZ" sz="1800" b="1"/>
              <a:t> </a:t>
            </a:r>
            <a:r>
              <a:rPr lang="cs-CZ" sz="1800"/>
              <a:t>(5), 2012, s. 232–236.</a:t>
            </a:r>
          </a:p>
          <a:p>
            <a:r>
              <a:rPr lang="cs-CZ" sz="1800"/>
              <a:t>LEDERBUCHOVÁ, Ladislava. </a:t>
            </a:r>
            <a:r>
              <a:rPr lang="cs-CZ" sz="1800" b="1"/>
              <a:t>Literatura, učivo a didaktická interpretace uměleckého textu</a:t>
            </a:r>
            <a:r>
              <a:rPr lang="cs-CZ" sz="1800"/>
              <a:t>. In </a:t>
            </a:r>
            <a:r>
              <a:rPr lang="cs-CZ" sz="1800" i="1"/>
              <a:t>Český jazyk a literatura </a:t>
            </a:r>
            <a:r>
              <a:rPr lang="cs-CZ" sz="1800"/>
              <a:t>53</a:t>
            </a:r>
            <a:r>
              <a:rPr lang="cs-CZ" sz="1800" b="1"/>
              <a:t> </a:t>
            </a:r>
            <a:r>
              <a:rPr lang="cs-CZ" sz="1800"/>
              <a:t>(2), 2002, s. 68–75.</a:t>
            </a:r>
          </a:p>
          <a:p>
            <a:r>
              <a:rPr lang="cs-CZ" sz="1800"/>
              <a:t>LIPPMANN, Karel. </a:t>
            </a:r>
            <a:r>
              <a:rPr lang="cs-CZ" sz="1800" b="1"/>
              <a:t>Lze se vyhnout „</a:t>
            </a:r>
            <a:r>
              <a:rPr lang="cs-CZ" sz="1800" b="1" err="1"/>
              <a:t>misinterpretaci</a:t>
            </a:r>
            <a:r>
              <a:rPr lang="cs-CZ" sz="1800" b="1"/>
              <a:t>“ uměleckého textu? </a:t>
            </a:r>
            <a:r>
              <a:rPr lang="cs-CZ" sz="1800"/>
              <a:t>In </a:t>
            </a:r>
            <a:r>
              <a:rPr lang="cs-CZ" sz="1800" i="1"/>
              <a:t>Český jazyk a literatura</a:t>
            </a:r>
            <a:r>
              <a:rPr lang="cs-CZ" sz="1800"/>
              <a:t> 63</a:t>
            </a:r>
            <a:r>
              <a:rPr lang="cs-CZ" sz="1800" b="1"/>
              <a:t> </a:t>
            </a:r>
            <a:r>
              <a:rPr lang="cs-CZ" sz="1800"/>
              <a:t>(2), 2013, s. 78–82.</a:t>
            </a:r>
          </a:p>
          <a:p>
            <a:endParaRPr lang="cs-CZ" sz="1800"/>
          </a:p>
          <a:p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6A87585-4985-A004-89A5-F4D76D784315}"/>
              </a:ext>
            </a:extLst>
          </p:cNvPr>
          <p:cNvGrpSpPr/>
          <p:nvPr/>
        </p:nvGrpSpPr>
        <p:grpSpPr>
          <a:xfrm>
            <a:off x="8345452" y="1825624"/>
            <a:ext cx="3613730" cy="3584575"/>
            <a:chOff x="154148" y="2654931"/>
            <a:chExt cx="2920719" cy="289715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BA79F396-06BE-9F19-B17C-3D9A6B23F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48" y="2654931"/>
              <a:ext cx="2920719" cy="2897155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C3B3F6E-B371-866B-E3F5-452AFD126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" t="25393" r="19321" b="14191"/>
            <a:stretch/>
          </p:blipFill>
          <p:spPr>
            <a:xfrm>
              <a:off x="1387811" y="2900997"/>
              <a:ext cx="1310147" cy="105845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E89F2426-48EF-8BA5-F25F-3E10C61036DB}"/>
                </a:ext>
              </a:extLst>
            </p:cNvPr>
            <p:cNvSpPr/>
            <p:nvPr/>
          </p:nvSpPr>
          <p:spPr>
            <a:xfrm>
              <a:off x="1334850" y="2964780"/>
              <a:ext cx="97314" cy="883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cs-CZ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74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51432-CF8F-1176-B4E9-18E9D0BA1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9614A-40C3-FCE8-395F-D9944EAE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Hranice a hodnocení interpretace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E49F29-4B6A-A77A-7AA5-67CC782DF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96100" cy="4885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/>
              <a:t>DALŠÍ TEORETICKÉ TEXTY: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000000"/>
                </a:solidFill>
                <a:effectLst/>
              </a:rPr>
              <a:t>ECO, Umberto et al. </a:t>
            </a:r>
            <a:r>
              <a:rPr lang="cs-CZ" sz="1800" b="1" i="1" err="1">
                <a:solidFill>
                  <a:srgbClr val="000000"/>
                </a:solidFill>
                <a:effectLst/>
              </a:rPr>
              <a:t>Interpretácia</a:t>
            </a:r>
            <a:r>
              <a:rPr lang="cs-CZ" sz="1800" b="1" i="1">
                <a:solidFill>
                  <a:srgbClr val="000000"/>
                </a:solidFill>
                <a:effectLst/>
              </a:rPr>
              <a:t> a </a:t>
            </a:r>
            <a:r>
              <a:rPr lang="cs-CZ" sz="1800" b="1" i="1" err="1">
                <a:solidFill>
                  <a:srgbClr val="000000"/>
                </a:solidFill>
                <a:effectLst/>
              </a:rPr>
              <a:t>nadinterpretácia</a:t>
            </a:r>
            <a:r>
              <a:rPr lang="cs-CZ" sz="1800" b="0" i="0">
                <a:solidFill>
                  <a:srgbClr val="000000"/>
                </a:solidFill>
                <a:effectLst/>
              </a:rPr>
              <a:t>. Překlad Zdeňka </a:t>
            </a:r>
            <a:r>
              <a:rPr lang="cs-CZ" sz="1800" b="0" i="0" err="1">
                <a:solidFill>
                  <a:srgbClr val="000000"/>
                </a:solidFill>
                <a:effectLst/>
              </a:rPr>
              <a:t>Kalnická</a:t>
            </a:r>
            <a:r>
              <a:rPr lang="cs-CZ" sz="1800" b="0" i="0">
                <a:solidFill>
                  <a:srgbClr val="000000"/>
                </a:solidFill>
                <a:effectLst/>
              </a:rPr>
              <a:t>. Bratislava: Archa, 1995.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</a:rPr>
              <a:t>FISH, Stanley. </a:t>
            </a:r>
            <a:r>
              <a:rPr lang="en-US" sz="1800" b="1" i="0">
                <a:solidFill>
                  <a:srgbClr val="000000"/>
                </a:solidFill>
                <a:effectLst/>
              </a:rPr>
              <a:t>How to Recognize a Poem When You See One</a:t>
            </a:r>
            <a:r>
              <a:rPr lang="cs-CZ" sz="1800" b="0" i="0">
                <a:solidFill>
                  <a:srgbClr val="000000"/>
                </a:solidFill>
                <a:effectLst/>
              </a:rPr>
              <a:t>. In </a:t>
            </a:r>
            <a:r>
              <a:rPr lang="en-US" sz="1800" i="1">
                <a:solidFill>
                  <a:srgbClr val="000000"/>
                </a:solidFill>
                <a:effectLst/>
              </a:rPr>
              <a:t>Is there a text in this class? </a:t>
            </a:r>
            <a:r>
              <a:rPr lang="en-US" sz="1800" b="0" i="1">
                <a:solidFill>
                  <a:srgbClr val="000000"/>
                </a:solidFill>
                <a:effectLst/>
              </a:rPr>
              <a:t>The authority of interpretive communities</a:t>
            </a:r>
            <a:r>
              <a:rPr lang="en-US" sz="1800" b="0" i="0">
                <a:solidFill>
                  <a:srgbClr val="000000"/>
                </a:solidFill>
                <a:effectLst/>
              </a:rPr>
              <a:t>. Cambridge, Mass.: Harvard University Press, 1980.</a:t>
            </a:r>
            <a:endParaRPr lang="cs-CZ" sz="1800" b="0" i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000000"/>
                </a:solidFill>
                <a:effectLst/>
              </a:rPr>
              <a:t>HIRSCH, Eric Donald. </a:t>
            </a:r>
            <a:r>
              <a:rPr lang="cs-CZ" sz="1800" b="1" i="0">
                <a:solidFill>
                  <a:srgbClr val="000000"/>
                </a:solidFill>
                <a:effectLst/>
              </a:rPr>
              <a:t>Objektivní interpretace</a:t>
            </a:r>
            <a:r>
              <a:rPr lang="cs-CZ" sz="1800" b="0" i="0">
                <a:solidFill>
                  <a:srgbClr val="000000"/>
                </a:solidFill>
                <a:effectLst/>
              </a:rPr>
              <a:t>. In </a:t>
            </a:r>
            <a:r>
              <a:rPr lang="cs-CZ" sz="1800" b="0" i="1">
                <a:solidFill>
                  <a:srgbClr val="000000"/>
                </a:solidFill>
                <a:effectLst/>
              </a:rPr>
              <a:t>Aluze</a:t>
            </a:r>
            <a:r>
              <a:rPr lang="cs-CZ" sz="1800" b="0" i="0">
                <a:solidFill>
                  <a:srgbClr val="000000"/>
                </a:solidFill>
                <a:effectLst/>
              </a:rPr>
              <a:t> </a:t>
            </a:r>
            <a:r>
              <a:rPr lang="cs-CZ" sz="1800" i="0">
                <a:solidFill>
                  <a:srgbClr val="000000"/>
                </a:solidFill>
                <a:effectLst/>
              </a:rPr>
              <a:t>6 </a:t>
            </a:r>
            <a:r>
              <a:rPr lang="cs-CZ" sz="1800" b="0" i="0">
                <a:solidFill>
                  <a:srgbClr val="000000"/>
                </a:solidFill>
                <a:effectLst/>
              </a:rPr>
              <a:t>(2), 2003, s. 150–165.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000000"/>
                </a:solidFill>
                <a:effectLst/>
              </a:rPr>
              <a:t>HANCHER, Michael. </a:t>
            </a:r>
            <a:r>
              <a:rPr lang="cs-CZ" sz="1800" b="1" i="0">
                <a:solidFill>
                  <a:srgbClr val="000000"/>
                </a:solidFill>
                <a:effectLst/>
              </a:rPr>
              <a:t>Interpretace jako věda a interpretace jako umění</a:t>
            </a:r>
            <a:r>
              <a:rPr lang="cs-CZ" sz="1800" b="0" i="0">
                <a:solidFill>
                  <a:srgbClr val="000000"/>
                </a:solidFill>
                <a:effectLst/>
              </a:rPr>
              <a:t>. In </a:t>
            </a:r>
            <a:r>
              <a:rPr lang="cs-CZ" sz="1800" b="0" i="1">
                <a:solidFill>
                  <a:srgbClr val="000000"/>
                </a:solidFill>
                <a:effectLst/>
              </a:rPr>
              <a:t>Aluze</a:t>
            </a:r>
            <a:r>
              <a:rPr lang="cs-CZ" sz="1800" b="0" i="0">
                <a:solidFill>
                  <a:srgbClr val="000000"/>
                </a:solidFill>
                <a:effectLst/>
              </a:rPr>
              <a:t> </a:t>
            </a:r>
            <a:r>
              <a:rPr lang="cs-CZ" sz="1800" i="0">
                <a:solidFill>
                  <a:srgbClr val="000000"/>
                </a:solidFill>
                <a:effectLst/>
              </a:rPr>
              <a:t>16 </a:t>
            </a:r>
            <a:r>
              <a:rPr lang="cs-CZ" sz="1800" b="0" i="0">
                <a:solidFill>
                  <a:srgbClr val="000000"/>
                </a:solidFill>
                <a:effectLst/>
              </a:rPr>
              <a:t>(1), 2013, s. 31–37.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000000"/>
                </a:solidFill>
                <a:effectLst/>
              </a:rPr>
              <a:t>KUBÍNOVÁ, Marie. </a:t>
            </a:r>
            <a:r>
              <a:rPr lang="cs-CZ" sz="1800" b="1" i="0">
                <a:solidFill>
                  <a:srgbClr val="000000"/>
                </a:solidFill>
                <a:effectLst/>
              </a:rPr>
              <a:t>Kritéria (ne)adekvátnosti interpretace literárního díla</a:t>
            </a:r>
            <a:r>
              <a:rPr lang="cs-CZ" sz="1800" b="0" i="0">
                <a:solidFill>
                  <a:srgbClr val="000000"/>
                </a:solidFill>
                <a:effectLst/>
              </a:rPr>
              <a:t>. In </a:t>
            </a:r>
            <a:r>
              <a:rPr lang="cs-CZ" sz="1800" b="0" i="1">
                <a:solidFill>
                  <a:srgbClr val="000000"/>
                </a:solidFill>
                <a:effectLst/>
              </a:rPr>
              <a:t>Tvar</a:t>
            </a:r>
            <a:r>
              <a:rPr lang="cs-CZ" sz="1800" b="0" i="0">
                <a:solidFill>
                  <a:srgbClr val="000000"/>
                </a:solidFill>
                <a:effectLst/>
              </a:rPr>
              <a:t> </a:t>
            </a:r>
            <a:r>
              <a:rPr lang="cs-CZ" sz="1800" i="0">
                <a:solidFill>
                  <a:srgbClr val="000000"/>
                </a:solidFill>
                <a:effectLst/>
              </a:rPr>
              <a:t>5 </a:t>
            </a:r>
            <a:r>
              <a:rPr lang="cs-CZ" sz="1800" b="0" i="0">
                <a:solidFill>
                  <a:srgbClr val="000000"/>
                </a:solidFill>
                <a:effectLst/>
              </a:rPr>
              <a:t>(20), 1994, s. 6–7.</a:t>
            </a:r>
          </a:p>
          <a:p>
            <a:endParaRPr lang="cs-CZ" sz="1800"/>
          </a:p>
          <a:p>
            <a:endParaRPr lang="cs-CZ"/>
          </a:p>
        </p:txBody>
      </p:sp>
      <p:pic>
        <p:nvPicPr>
          <p:cNvPr id="8" name="Zástupný obsah 3">
            <a:extLst>
              <a:ext uri="{FF2B5EF4-FFF2-40B4-BE49-F238E27FC236}">
                <a16:creationId xmlns:a16="http://schemas.microsoft.com/office/drawing/2014/main" id="{25D5C6B4-41FF-FCB1-4FD9-22729CCCAE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24339" r="11853" b="5971"/>
          <a:stretch/>
        </p:blipFill>
        <p:spPr>
          <a:xfrm>
            <a:off x="8098419" y="1825625"/>
            <a:ext cx="4093581" cy="341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74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D41F5-0D8C-1DA6-B8C1-45DCBF039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3FC906-629A-74DA-609B-17E70673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Komplexita a rozrůzňování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B0A037-B451-F147-CC87-267D16B1C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750630" cy="4885418"/>
          </a:xfrm>
        </p:spPr>
        <p:txBody>
          <a:bodyPr>
            <a:noAutofit/>
          </a:bodyPr>
          <a:lstStyle/>
          <a:p>
            <a:r>
              <a:rPr lang="cs-CZ"/>
              <a:t>potřeba různosti interpretačních přístupů i textů ≈ potřeby žáků + potřeby textů</a:t>
            </a:r>
            <a:br>
              <a:rPr lang="cs-CZ"/>
            </a:br>
            <a:r>
              <a:rPr lang="cs-CZ"/>
              <a:t>(+ reprezentace samotného principu interpretace)</a:t>
            </a:r>
          </a:p>
          <a:p>
            <a:endParaRPr lang="cs-CZ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4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MOŽNÉ INSPIRACE PRO ŠKOLU: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41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CULLER, Jonathan. </a:t>
            </a:r>
            <a:r>
              <a:rPr kumimoji="0" lang="cs-CZ" sz="17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Teorie lyriky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Překlad Martin Pokorný. Praha: Karolinum, 2020.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41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KOZÁK, Jan A.. </a:t>
            </a:r>
            <a:r>
              <a:rPr kumimoji="0" lang="cs-CZ" sz="17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Monomýtus</a:t>
            </a:r>
            <a:r>
              <a:rPr kumimoji="0" lang="cs-CZ" sz="17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syntetické pojednání o teorii mýtu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Praha: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Malvern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2021.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41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VOJTÍŠEK, Ondřej. </a:t>
            </a:r>
            <a:r>
              <a:rPr kumimoji="0" lang="cs-CZ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Metodologické vlivy v současných didaktických interpretacích na střední škole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In </a:t>
            </a:r>
            <a:r>
              <a:rPr kumimoji="0" lang="cs-CZ" sz="17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Slovo a smysl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16 (31), 2019, s. 209–224.</a:t>
            </a:r>
            <a:endParaRPr kumimoji="0" lang="cs-CZ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DFED3148-8E11-6A56-11F6-8A4247D67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r="-1300" b="5097"/>
          <a:stretch/>
        </p:blipFill>
        <p:spPr>
          <a:xfrm>
            <a:off x="8784772" y="1825625"/>
            <a:ext cx="3118757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616D-31BE-FA10-AB48-AA02859ED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1491AA-19F6-3DBD-F4E5-8C443D44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Komplexita a rozrůzňování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7E088E-E964-127E-E805-8A1B0E6C4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6770916" cy="488541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cs-CZ" sz="1700" b="1">
                <a:solidFill>
                  <a:srgbClr val="000000"/>
                </a:solidFill>
              </a:rPr>
              <a:t>PŘEHLEDY SMĚRŮ A ORIENTACE V NICH: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700" b="0" i="0">
                <a:solidFill>
                  <a:srgbClr val="000000"/>
                </a:solidFill>
                <a:effectLst/>
              </a:rPr>
              <a:t>BÍLEK, Petr A. </a:t>
            </a:r>
            <a:r>
              <a:rPr lang="cs-CZ" sz="1700" b="1" i="1">
                <a:solidFill>
                  <a:srgbClr val="000000"/>
                </a:solidFill>
                <a:effectLst/>
              </a:rPr>
              <a:t>Hledání jazyka interpretace: k modernímu prozaickému textu</a:t>
            </a:r>
            <a:r>
              <a:rPr lang="cs-CZ" sz="1700" b="0" i="0">
                <a:solidFill>
                  <a:srgbClr val="000000"/>
                </a:solidFill>
                <a:effectLst/>
              </a:rPr>
              <a:t>. Brno: Host, 2003.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700" b="0" i="0">
                <a:solidFill>
                  <a:srgbClr val="000000"/>
                </a:solidFill>
                <a:effectLst/>
              </a:rPr>
              <a:t>ISER, Wolfgang. </a:t>
            </a:r>
            <a:r>
              <a:rPr lang="cs-CZ" sz="1700" b="1" i="1">
                <a:solidFill>
                  <a:srgbClr val="000000"/>
                </a:solidFill>
                <a:effectLst/>
              </a:rPr>
              <a:t>Jak se dělá teorie</a:t>
            </a:r>
            <a:r>
              <a:rPr lang="cs-CZ" sz="1700" b="0" i="0">
                <a:solidFill>
                  <a:srgbClr val="000000"/>
                </a:solidFill>
                <a:effectLst/>
              </a:rPr>
              <a:t>. Překlad Petr </a:t>
            </a:r>
            <a:r>
              <a:rPr lang="cs-CZ" sz="1700" b="0" i="0" err="1">
                <a:solidFill>
                  <a:srgbClr val="000000"/>
                </a:solidFill>
                <a:effectLst/>
              </a:rPr>
              <a:t>Onufer</a:t>
            </a:r>
            <a:r>
              <a:rPr lang="cs-CZ" sz="1700" b="0" i="0">
                <a:solidFill>
                  <a:srgbClr val="000000"/>
                </a:solidFill>
                <a:effectLst/>
              </a:rPr>
              <a:t>. Praha: Karolinum, 2009.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700" b="0" i="0">
                <a:solidFill>
                  <a:srgbClr val="000000"/>
                </a:solidFill>
                <a:effectLst/>
              </a:rPr>
              <a:t>MITOSEKOVÁ, Zofia. </a:t>
            </a:r>
            <a:r>
              <a:rPr lang="cs-CZ" sz="1700" b="1" i="1">
                <a:solidFill>
                  <a:srgbClr val="000000"/>
                </a:solidFill>
                <a:effectLst/>
              </a:rPr>
              <a:t>Teorie literatury: historická perspektiva</a:t>
            </a:r>
            <a:r>
              <a:rPr lang="cs-CZ" sz="1700">
                <a:solidFill>
                  <a:srgbClr val="000000"/>
                </a:solidFill>
                <a:effectLst/>
              </a:rPr>
              <a:t>. P</a:t>
            </a:r>
            <a:r>
              <a:rPr lang="cs-CZ" sz="1700" b="0" i="0">
                <a:solidFill>
                  <a:srgbClr val="000000"/>
                </a:solidFill>
                <a:effectLst/>
              </a:rPr>
              <a:t>řeklad Marie Havránková. Brno: Host, 2010.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700" b="0" i="0">
                <a:solidFill>
                  <a:srgbClr val="000000"/>
                </a:solidFill>
                <a:effectLst/>
              </a:rPr>
              <a:t>NEWTON, Kenneth M. </a:t>
            </a:r>
            <a:r>
              <a:rPr lang="cs-CZ" sz="1700" b="1" i="1">
                <a:solidFill>
                  <a:srgbClr val="000000"/>
                </a:solidFill>
                <a:effectLst/>
              </a:rPr>
              <a:t>Jak interpretovat text: Kritický úvod do teorie a praxe literární interpretace</a:t>
            </a:r>
            <a:r>
              <a:rPr lang="cs-CZ" sz="1700" b="0" i="0">
                <a:solidFill>
                  <a:srgbClr val="000000"/>
                </a:solidFill>
                <a:effectLst/>
              </a:rPr>
              <a:t>. Překlad Milan Orálek. Olomouc: </a:t>
            </a:r>
            <a:r>
              <a:rPr lang="cs-CZ" sz="1700" b="0" i="0" err="1">
                <a:solidFill>
                  <a:srgbClr val="000000"/>
                </a:solidFill>
                <a:effectLst/>
              </a:rPr>
              <a:t>Preiplum</a:t>
            </a:r>
            <a:r>
              <a:rPr lang="cs-CZ" sz="1700" b="0" i="0">
                <a:solidFill>
                  <a:srgbClr val="000000"/>
                </a:solidFill>
                <a:effectLst/>
              </a:rPr>
              <a:t>, 2008.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700" b="0" i="0">
                <a:solidFill>
                  <a:srgbClr val="000000"/>
                </a:solidFill>
                <a:effectLst/>
              </a:rPr>
              <a:t>PEPRNÍK, Michal. </a:t>
            </a:r>
            <a:r>
              <a:rPr lang="cs-CZ" sz="1700" b="1" i="1">
                <a:solidFill>
                  <a:srgbClr val="000000"/>
                </a:solidFill>
                <a:effectLst/>
              </a:rPr>
              <a:t>Směry literární interpretace XX. století</a:t>
            </a:r>
            <a:r>
              <a:rPr lang="cs-CZ" sz="1700" b="0" i="1">
                <a:solidFill>
                  <a:srgbClr val="000000"/>
                </a:solidFill>
                <a:effectLst/>
              </a:rPr>
              <a:t>. Texty, komentáře</a:t>
            </a:r>
            <a:r>
              <a:rPr lang="cs-CZ" sz="1700" b="0" i="0">
                <a:solidFill>
                  <a:srgbClr val="000000"/>
                </a:solidFill>
                <a:effectLst/>
              </a:rPr>
              <a:t>. 2., upravené vyd. Olomouc: Univerzita Palackého, 2004.</a:t>
            </a:r>
            <a:endParaRPr lang="cs-CZ" sz="1700">
              <a:solidFill>
                <a:srgbClr val="00000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2AE438D-3CA9-405F-2F3A-28806ADA8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4" y="1534885"/>
            <a:ext cx="4354286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41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CC619-DC30-06B1-CE76-75AFF6B78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AC85B-0066-E819-DB9B-6D0BFD54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Komplexita a rozrůzňování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220751-DD7D-BA9F-A733-F738EB238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89467" cy="488541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>
                <a:latin typeface="Segoe UI"/>
                <a:cs typeface="Segoe UI"/>
              </a:rPr>
              <a:t>Úkolem učitele je snažit se zajistit, aby</a:t>
            </a:r>
            <a:r>
              <a:rPr lang="cs-CZ" sz="2000" b="1">
                <a:latin typeface="Segoe UI"/>
                <a:cs typeface="Segoe UI"/>
              </a:rPr>
              <a:t> každý žák ve třídě v dané hodině mohl zažít úspěch.</a:t>
            </a:r>
          </a:p>
          <a:p>
            <a:r>
              <a:rPr lang="cs-CZ" sz="2000">
                <a:latin typeface="Segoe UI"/>
                <a:cs typeface="Segoe UI"/>
              </a:rPr>
              <a:t>3 úrovně cíle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 err="1">
                <a:latin typeface="Segoe UI"/>
                <a:cs typeface="Segoe UI"/>
              </a:rPr>
              <a:t>Nepodkročitelné</a:t>
            </a:r>
            <a:r>
              <a:rPr lang="cs-CZ" sz="2000">
                <a:latin typeface="Segoe UI"/>
                <a:cs typeface="Segoe UI"/>
              </a:rPr>
              <a:t> minimum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Segoe UI"/>
                <a:cs typeface="Segoe UI"/>
              </a:rPr>
              <a:t>Standard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Segoe UI"/>
                <a:cs typeface="Segoe UI"/>
              </a:rPr>
              <a:t>Nadstandard</a:t>
            </a:r>
          </a:p>
          <a:p>
            <a:r>
              <a:rPr lang="cs-CZ" sz="2000">
                <a:latin typeface="Segoe UI"/>
                <a:cs typeface="Segoe UI"/>
              </a:rPr>
              <a:t>Kvalita a hloubka práce (báseň, prezentace, odpověď na otázku)</a:t>
            </a:r>
          </a:p>
          <a:p>
            <a:r>
              <a:rPr lang="cs-CZ" sz="2000">
                <a:latin typeface="Segoe UI"/>
                <a:cs typeface="Segoe UI"/>
              </a:rPr>
              <a:t>Kouskování</a:t>
            </a:r>
          </a:p>
          <a:p>
            <a:r>
              <a:rPr lang="cs-CZ" sz="2000">
                <a:latin typeface="Segoe UI"/>
                <a:cs typeface="Segoe UI"/>
              </a:rPr>
              <a:t>DYS </a:t>
            </a:r>
          </a:p>
          <a:p>
            <a:r>
              <a:rPr lang="cs-CZ" sz="1200">
                <a:latin typeface="Segoe UI"/>
                <a:cs typeface="Segoe UI"/>
                <a:hlinkClick r:id="rId2"/>
              </a:rPr>
              <a:t>https://www.youtube.com/watch?v=T78ej7iC0is</a:t>
            </a:r>
            <a:r>
              <a:rPr lang="cs-CZ" sz="1200">
                <a:latin typeface="Segoe UI"/>
                <a:cs typeface="Segoe UI"/>
              </a:rPr>
              <a:t> </a:t>
            </a:r>
            <a:endParaRPr lang="cs-CZ"/>
          </a:p>
          <a:p>
            <a:r>
              <a:rPr lang="cs-CZ" sz="1200">
                <a:latin typeface="Segoe UI"/>
                <a:cs typeface="Segoe UI"/>
                <a:hlinkClick r:id="rId3"/>
              </a:rPr>
              <a:t>https://clanky.rvp.cz/clanek/s/Z/21933/MUZE-POMOCI-UPRAVA-TYPOGRAFIE-ZAKOVI-S-DYSLEXII-NA-CESTE-KE-CTENARSKE-GRAMOTNOSTI.html</a:t>
            </a:r>
            <a:r>
              <a:rPr lang="cs-CZ" sz="1200">
                <a:latin typeface="Segoe UI"/>
                <a:cs typeface="Segoe UI"/>
              </a:rPr>
              <a:t> </a:t>
            </a:r>
            <a:endParaRPr lang="cs-CZ"/>
          </a:p>
          <a:p>
            <a:endParaRPr lang="cs-CZ" sz="1200"/>
          </a:p>
          <a:p>
            <a:endParaRPr lang="cs-CZ" sz="1200"/>
          </a:p>
        </p:txBody>
      </p:sp>
      <p:pic>
        <p:nvPicPr>
          <p:cNvPr id="4" name="Obrázek 3" descr="The importance of small steps">
            <a:extLst>
              <a:ext uri="{FF2B5EF4-FFF2-40B4-BE49-F238E27FC236}">
                <a16:creationId xmlns:a16="http://schemas.microsoft.com/office/drawing/2014/main" id="{AAE13B62-5D56-FE33-6D2D-562E40537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666" y="-119257"/>
            <a:ext cx="4224322" cy="68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7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481CFB8-81C1-6DD2-A66E-B3C719B5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/>
              <a:t>Rozhovory nad didaktikou a pojetí oboru</a:t>
            </a:r>
          </a:p>
        </p:txBody>
      </p:sp>
      <p:pic>
        <p:nvPicPr>
          <p:cNvPr id="7" name="Zástupný symbol obrázku 6" descr="Obsah obrázku kruh, symbol, Písmo, snímek obrazovky&#10;&#10;Popis byl vytvořen automaticky">
            <a:extLst>
              <a:ext uri="{FF2B5EF4-FFF2-40B4-BE49-F238E27FC236}">
                <a16:creationId xmlns:a16="http://schemas.microsoft.com/office/drawing/2014/main" id="{5B2F40EF-97E4-9592-AB74-0BE4ADFBB4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89" t="-2" r="-55604" b="216"/>
          <a:stretch/>
        </p:blipFill>
        <p:spPr>
          <a:xfrm>
            <a:off x="5737225" y="1965325"/>
            <a:ext cx="6189663" cy="29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78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CA291-DF5D-DE6A-A79A-7DC6A728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Komplexita a rozrůzňování: minimální cíl</a:t>
            </a:r>
          </a:p>
        </p:txBody>
      </p:sp>
      <p:pic>
        <p:nvPicPr>
          <p:cNvPr id="5" name="Zástupný obsah 4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E2142314-3DBE-AFEA-12C5-36F68F877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0" r="-1357"/>
          <a:stretch/>
        </p:blipFill>
        <p:spPr>
          <a:xfrm>
            <a:off x="2190750" y="1432484"/>
            <a:ext cx="7715250" cy="5349316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8369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E5BB6-2D6F-96A4-A140-51E0B9BA4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45774-4050-E200-41E9-FA2319C2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Tvořivost </a:t>
            </a:r>
            <a:r>
              <a:rPr lang="cs-CZ" sz="3200"/>
              <a:t>jako způsob myšlení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FFC14-5A83-0B08-2D0F-688045EE7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3571" cy="4885418"/>
          </a:xfrm>
        </p:spPr>
        <p:txBody>
          <a:bodyPr>
            <a:normAutofit/>
          </a:bodyPr>
          <a:lstStyle/>
          <a:p>
            <a:r>
              <a:rPr lang="cs-CZ"/>
              <a:t>Opět jako způsob myšlení…</a:t>
            </a:r>
          </a:p>
          <a:p>
            <a:r>
              <a:rPr lang="cs-CZ"/>
              <a:t>…i v rámci ověřování (nejen rozhovory a eseje, ale i portfolia – nebo dokonce testové úlohy [pomocí dílčích dovedností]).</a:t>
            </a:r>
          </a:p>
          <a:p>
            <a:endParaRPr lang="cs-CZ"/>
          </a:p>
          <a:p>
            <a:pPr marL="0" indent="0">
              <a:buNone/>
            </a:pPr>
            <a:r>
              <a:rPr lang="cs-CZ" sz="1800" b="1"/>
              <a:t>LITERATURA:</a:t>
            </a:r>
          </a:p>
          <a:p>
            <a:r>
              <a:rPr lang="cs-CZ" sz="1800"/>
              <a:t>DE BONO, Edward. </a:t>
            </a:r>
            <a:r>
              <a:rPr lang="cs-CZ" sz="1800" b="1" i="1"/>
              <a:t>Šest klobouků, aneb, Jak myslet</a:t>
            </a:r>
            <a:r>
              <a:rPr lang="cs-CZ" sz="1800"/>
              <a:t>. Překlad Petr Jansa. Praha: Dobrovský s.r.o., 2020.</a:t>
            </a:r>
          </a:p>
          <a:p>
            <a:r>
              <a:rPr lang="cs-CZ" sz="1800"/>
              <a:t>FIŠER, Zbyněk a kol. </a:t>
            </a:r>
            <a:r>
              <a:rPr lang="cs-CZ" sz="1800" b="1" i="1"/>
              <a:t>Tvůrčí psaní v literární výchově jako nástroj poznávání</a:t>
            </a:r>
            <a:r>
              <a:rPr lang="cs-CZ" sz="1800"/>
              <a:t>. Brno: Masarykova univerzita, 2012.</a:t>
            </a:r>
          </a:p>
          <a:p>
            <a:r>
              <a:rPr lang="cs-CZ" sz="1800"/>
              <a:t>STUDENÝ, Jiří. </a:t>
            </a:r>
            <a:r>
              <a:rPr lang="cs-CZ" sz="1800" b="1" i="1"/>
              <a:t>Dramata jazyka: teorie literatury a praxe tvůrčího psaní</a:t>
            </a:r>
            <a:r>
              <a:rPr lang="cs-CZ" sz="1800"/>
              <a:t>. Červený Kostelec: Pavel Mervart, 2010. </a:t>
            </a:r>
          </a:p>
          <a:p>
            <a:endParaRPr lang="cs-CZ" sz="18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1A6D04-350F-A92E-1256-5D5CF46F5D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" t="21945" r="9444" b="24167"/>
          <a:stretch/>
        </p:blipFill>
        <p:spPr>
          <a:xfrm>
            <a:off x="7734300" y="2138034"/>
            <a:ext cx="4286250" cy="286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8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A4B6647-ED21-C748-B21E-CCDCCF80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965325"/>
            <a:ext cx="4667251" cy="2927349"/>
          </a:xfrm>
        </p:spPr>
        <p:txBody>
          <a:bodyPr>
            <a:normAutofit/>
          </a:bodyPr>
          <a:lstStyle/>
          <a:p>
            <a:r>
              <a:rPr lang="cs-CZ" sz="3600"/>
              <a:t>Interpretační materiály pro střední školy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71A4136A-0B6D-1108-12BC-92CB026F59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-14802" t="12670" r="-18021" b="13748"/>
          <a:stretch/>
        </p:blipFill>
        <p:spPr>
          <a:xfrm>
            <a:off x="5737225" y="1790700"/>
            <a:ext cx="6189663" cy="3428999"/>
          </a:xfrm>
        </p:spPr>
      </p:pic>
    </p:spTree>
    <p:extLst>
      <p:ext uri="{BB962C8B-B14F-4D97-AF65-F5344CB8AC3E}">
        <p14:creationId xmlns:p14="http://schemas.microsoft.com/office/powerpoint/2010/main" val="4198721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02FB1-5B68-07BD-1076-68E0FE7E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Interpretační materiály na </a:t>
            </a:r>
            <a:r>
              <a:rPr lang="cs-CZ" dirty="0">
                <a:hlinkClick r:id="rId2"/>
              </a:rPr>
              <a:t>osobním webu</a:t>
            </a:r>
            <a:endParaRPr lang="cs-CZ" dirty="0"/>
          </a:p>
        </p:txBody>
      </p:sp>
      <p:pic>
        <p:nvPicPr>
          <p:cNvPr id="13" name="Zástupný obsah 12">
            <a:hlinkClick r:id="rId2"/>
            <a:extLst>
              <a:ext uri="{FF2B5EF4-FFF2-40B4-BE49-F238E27FC236}">
                <a16:creationId xmlns:a16="http://schemas.microsoft.com/office/drawing/2014/main" id="{6F836008-EA57-CA6B-A327-FBA434CA8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0215" y="1690688"/>
            <a:ext cx="6331570" cy="4737100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3861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22AB9-AC46-E4B1-0054-9EA679689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98442-2D82-C13C-15F5-4F863DA0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…např</a:t>
            </a:r>
            <a:r>
              <a:rPr lang="cs-CZ" dirty="0"/>
              <a:t>. interpretační diagramy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8D7E6A2-DA88-22C2-AB68-933F8C65B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711" y="1825625"/>
            <a:ext cx="6690577" cy="4737100"/>
          </a:xfrm>
          <a:ln>
            <a:solidFill>
              <a:schemeClr val="accent1"/>
            </a:solidFill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BEECB8A-1881-951A-00E5-1D62602FCD7D}"/>
              </a:ext>
            </a:extLst>
          </p:cNvPr>
          <p:cNvSpPr/>
          <p:nvPr/>
        </p:nvSpPr>
        <p:spPr>
          <a:xfrm>
            <a:off x="2762250" y="3710941"/>
            <a:ext cx="6625590" cy="2816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8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8E38F-99D4-29C3-3FFF-5621795F1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19774C-5DBA-4393-5EA4-2D3170BC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Interpretační mapy (</a:t>
            </a:r>
            <a:r>
              <a:rPr lang="cs-CZ" dirty="0">
                <a:hlinkClick r:id="rId2"/>
              </a:rPr>
              <a:t>web ÚČLK</a:t>
            </a:r>
            <a:r>
              <a:rPr lang="cs-CZ" dirty="0"/>
              <a:t> + článek)</a:t>
            </a:r>
          </a:p>
        </p:txBody>
      </p:sp>
      <p:pic>
        <p:nvPicPr>
          <p:cNvPr id="6" name="Zástupný obsah 5" descr="Obsah obrázku text, dopis, Písmo, dokument&#10;&#10;Popis byl vytvořen automaticky">
            <a:extLst>
              <a:ext uri="{FF2B5EF4-FFF2-40B4-BE49-F238E27FC236}">
                <a16:creationId xmlns:a16="http://schemas.microsoft.com/office/drawing/2014/main" id="{EB339F78-CA8C-0703-6A7C-80DC3DB65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75" y="1820862"/>
            <a:ext cx="3350269" cy="4737100"/>
          </a:xfrm>
          <a:ln>
            <a:solidFill>
              <a:schemeClr val="accent1"/>
            </a:solidFill>
          </a:ln>
        </p:spPr>
      </p:pic>
      <p:pic>
        <p:nvPicPr>
          <p:cNvPr id="8" name="Obrázek 7" descr="Obsah obrázku text, černobílá, dopis, dokument&#10;&#10;Popis byl vytvořen automaticky">
            <a:extLst>
              <a:ext uri="{FF2B5EF4-FFF2-40B4-BE49-F238E27FC236}">
                <a16:creationId xmlns:a16="http://schemas.microsoft.com/office/drawing/2014/main" id="{8F0B3F00-8413-216C-BA72-7FC9DF332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86" y="1755775"/>
            <a:ext cx="3350269" cy="4737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ázek 9" descr="Obsah obrázku text, Písmo, design, typografie&#10;&#10;Popis byl vytvořen automaticky">
            <a:extLst>
              <a:ext uri="{FF2B5EF4-FFF2-40B4-BE49-F238E27FC236}">
                <a16:creationId xmlns:a16="http://schemas.microsoft.com/office/drawing/2014/main" id="{4098E089-99F6-0A07-EAAC-52A08B711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97" y="1690688"/>
            <a:ext cx="3350269" cy="47371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0170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34782-9E3F-CC89-3126-44757E59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6931D-2436-C032-EF4E-274E6F0F3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Interpretace úryvků z české literatury</a:t>
            </a:r>
          </a:p>
        </p:txBody>
      </p:sp>
      <p:pic>
        <p:nvPicPr>
          <p:cNvPr id="5" name="Picture 2" descr="Interpretace textů (nejen) ke státní maturitě | Akropolis">
            <a:extLst>
              <a:ext uri="{FF2B5EF4-FFF2-40B4-BE49-F238E27FC236}">
                <a16:creationId xmlns:a16="http://schemas.microsoft.com/office/drawing/2014/main" id="{14E97DFA-BCCB-6F7E-09A4-5DC5F44C95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49" y="1825625"/>
            <a:ext cx="3337102" cy="47371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10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EFFBF-84C2-8A02-DC95-AE3253CB2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93990F-8BA6-CB39-F003-81399FC5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Dílny České knižnice </a:t>
            </a:r>
            <a:r>
              <a:rPr lang="cs-CZ" sz="3200" dirty="0"/>
              <a:t>(</a:t>
            </a:r>
            <a:r>
              <a:rPr lang="cs-CZ" sz="3200" dirty="0">
                <a:hlinkClick r:id="rId2"/>
              </a:rPr>
              <a:t>kniznice.cz/pro-</a:t>
            </a:r>
            <a:r>
              <a:rPr lang="cs-CZ" sz="3200" dirty="0" err="1">
                <a:hlinkClick r:id="rId2"/>
              </a:rPr>
              <a:t>skoly</a:t>
            </a:r>
            <a:r>
              <a:rPr lang="cs-CZ" sz="3200" dirty="0"/>
              <a:t>)</a:t>
            </a:r>
            <a:endParaRPr lang="cs-CZ" dirty="0"/>
          </a:p>
        </p:txBody>
      </p:sp>
      <p:pic>
        <p:nvPicPr>
          <p:cNvPr id="8" name="Obrázek 7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5801D795-E742-3283-4DC6-479D41A8E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1" y="1690688"/>
            <a:ext cx="3350268" cy="4737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ázek 9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BBB4C4FC-5C22-18DB-CA42-17FD67D6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51" y="1755774"/>
            <a:ext cx="3350270" cy="4737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Zástupný obsah 5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E4279E70-2C31-4E96-C886-A0565EFFB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90" y="1820861"/>
            <a:ext cx="3350269" cy="4737100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8875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0DAF07F-C4A9-59BA-D283-23656CCA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Podcast</a:t>
            </a:r>
            <a:r>
              <a:rPr lang="cs-CZ" dirty="0"/>
              <a:t> </a:t>
            </a:r>
            <a:r>
              <a:rPr lang="cs-CZ" dirty="0" err="1">
                <a:hlinkClick r:id="rId3"/>
              </a:rPr>
              <a:t>DidLit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095A1D-02EE-4297-75BF-ED256B7EF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38950" cy="4737016"/>
          </a:xfrm>
        </p:spPr>
        <p:txBody>
          <a:bodyPr/>
          <a:lstStyle/>
          <a:p>
            <a:r>
              <a:rPr lang="cs-CZ"/>
              <a:t>Rozhovory s vyučujícími o výuce literatury od října 2024 každé druhé pondělí.</a:t>
            </a:r>
          </a:p>
        </p:txBody>
      </p:sp>
      <p:pic>
        <p:nvPicPr>
          <p:cNvPr id="9" name="Obrázek 8">
            <a:hlinkClick r:id="rId3"/>
            <a:extLst>
              <a:ext uri="{FF2B5EF4-FFF2-40B4-BE49-F238E27FC236}">
                <a16:creationId xmlns:a16="http://schemas.microsoft.com/office/drawing/2014/main" id="{0253AFBC-4FE6-1276-8C6D-FC14E7D7F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164" y="1690688"/>
            <a:ext cx="4458452" cy="4475205"/>
          </a:xfrm>
          <a:prstGeom prst="rect">
            <a:avLst/>
          </a:prstGeom>
        </p:spPr>
      </p:pic>
      <p:pic>
        <p:nvPicPr>
          <p:cNvPr id="6" name="Obrázek 5" descr="Obsah obrázku kočka, Malé a středně velké kočky, kniha, Kočkovití&#10;&#10;Popis se vygeneroval automaticky.">
            <a:extLst>
              <a:ext uri="{FF2B5EF4-FFF2-40B4-BE49-F238E27FC236}">
                <a16:creationId xmlns:a16="http://schemas.microsoft.com/office/drawing/2014/main" id="{DF5676D0-3804-8C5E-78A6-858D09D5D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380" y="2752725"/>
            <a:ext cx="3983832" cy="41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30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0DAF07F-C4A9-59BA-D283-23656CCA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Podcast</a:t>
            </a:r>
            <a:r>
              <a:rPr lang="cs-CZ" dirty="0"/>
              <a:t> </a:t>
            </a:r>
            <a:r>
              <a:rPr lang="cs-CZ" dirty="0" err="1">
                <a:hlinkClick r:id="rId4"/>
              </a:rPr>
              <a:t>DidLit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095A1D-02EE-4297-75BF-ED256B7EF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38950" cy="4737016"/>
          </a:xfrm>
        </p:spPr>
        <p:txBody>
          <a:bodyPr/>
          <a:lstStyle/>
          <a:p>
            <a:r>
              <a:rPr lang="cs-CZ"/>
              <a:t>Rozhovory s vyučujícími o výuce literatury od října 2024 každé druhé pondělí.</a:t>
            </a:r>
          </a:p>
        </p:txBody>
      </p:sp>
      <p:pic>
        <p:nvPicPr>
          <p:cNvPr id="9" name="Obrázek 8">
            <a:hlinkClick r:id="rId4"/>
            <a:extLst>
              <a:ext uri="{FF2B5EF4-FFF2-40B4-BE49-F238E27FC236}">
                <a16:creationId xmlns:a16="http://schemas.microsoft.com/office/drawing/2014/main" id="{0253AFBC-4FE6-1276-8C6D-FC14E7D7F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164" y="1690688"/>
            <a:ext cx="4458452" cy="4475205"/>
          </a:xfrm>
          <a:prstGeom prst="rect">
            <a:avLst/>
          </a:prstGeom>
        </p:spPr>
      </p:pic>
      <p:pic>
        <p:nvPicPr>
          <p:cNvPr id="2" name="sestrih-29-10-24-u+z" descr="Obsah obrázku Malé a středně velké kočky, savec, kočka domácí, Kočkovití&#10;&#10;Popis se vygeneroval automaticky.">
            <a:hlinkClick r:id="" action="ppaction://media"/>
            <a:extLst>
              <a:ext uri="{FF2B5EF4-FFF2-40B4-BE49-F238E27FC236}">
                <a16:creationId xmlns:a16="http://schemas.microsoft.com/office/drawing/2014/main" id="{16E1C0FA-C946-64A6-2EDB-C16BA1657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3700" y="2754016"/>
            <a:ext cx="2235287" cy="2235287"/>
          </a:xfrm>
          <a:prstGeom prst="rect">
            <a:avLst/>
          </a:prstGeom>
        </p:spPr>
      </p:pic>
      <p:pic>
        <p:nvPicPr>
          <p:cNvPr id="6" name="Obrázek 5" descr="Obsah obrázku kočka, Malé a středně velké kočky, kniha, Kočkovití&#10;&#10;Popis se vygeneroval automaticky.">
            <a:extLst>
              <a:ext uri="{FF2B5EF4-FFF2-40B4-BE49-F238E27FC236}">
                <a16:creationId xmlns:a16="http://schemas.microsoft.com/office/drawing/2014/main" id="{DF5676D0-3804-8C5E-78A6-858D09D5D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0380" y="2752725"/>
            <a:ext cx="3983832" cy="41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51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9634C4-4235-6A62-11FF-73945416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43700" cy="1325563"/>
          </a:xfrm>
        </p:spPr>
        <p:txBody>
          <a:bodyPr/>
          <a:lstStyle/>
          <a:p>
            <a:r>
              <a:rPr lang="cs-CZ"/>
              <a:t>Témata didaktiky literatury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4099378-E768-761C-CB6B-E80F4939A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43700" cy="47370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Segoe UI"/>
                <a:cs typeface="Segoe UI"/>
              </a:rPr>
              <a:t>THINK – Každý sám si promyslete, co podle Vás palčivého řeší obor didaktika literatury. Vaši odpověď zaznamenejte na pracovní list. Stačí jedna myšlenka.</a:t>
            </a:r>
            <a:endParaRPr lang="cs-CZ"/>
          </a:p>
          <a:p>
            <a:r>
              <a:rPr lang="cs-CZ">
                <a:latin typeface="Segoe UI"/>
                <a:cs typeface="Segoe UI"/>
              </a:rPr>
              <a:t>PAIR – Spárujte se s někým okolo Vás/za Vámi/před Vámi a navzájem diskutujte o svých odpovědích. (Ne)shodujete se? Odpověď partnera zapište do PL.</a:t>
            </a:r>
          </a:p>
          <a:p>
            <a:r>
              <a:rPr lang="cs-CZ">
                <a:latin typeface="Segoe UI"/>
                <a:cs typeface="Segoe UI"/>
              </a:rPr>
              <a:t>SHARE – Sdílíme ve třídě myšlenky.</a:t>
            </a:r>
          </a:p>
          <a:p>
            <a:pPr marL="0" indent="0">
              <a:buNone/>
            </a:pPr>
            <a:endParaRPr lang="cs-CZ">
              <a:latin typeface="Segoe UI"/>
              <a:cs typeface="Segoe UI"/>
            </a:endParaRPr>
          </a:p>
          <a:p>
            <a:pPr marL="0" indent="0">
              <a:buNone/>
            </a:pPr>
            <a:endParaRPr lang="cs-CZ">
              <a:latin typeface="Segoe UI"/>
              <a:cs typeface="Segoe UI"/>
            </a:endParaRPr>
          </a:p>
        </p:txBody>
      </p:sp>
      <p:pic>
        <p:nvPicPr>
          <p:cNvPr id="6" name="Zástupný symbol obrázku 2">
            <a:extLst>
              <a:ext uri="{FF2B5EF4-FFF2-40B4-BE49-F238E27FC236}">
                <a16:creationId xmlns:a16="http://schemas.microsoft.com/office/drawing/2014/main" id="{C41B645A-EF64-6CA9-BD65-A63EF8032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930" r="-117" b="36655"/>
          <a:stretch/>
        </p:blipFill>
        <p:spPr>
          <a:xfrm>
            <a:off x="7791450" y="1690688"/>
            <a:ext cx="4400550" cy="2927349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CACB67A4-7E40-1647-3C8C-7332AC61A904}"/>
              </a:ext>
            </a:extLst>
          </p:cNvPr>
          <p:cNvCxnSpPr/>
          <p:nvPr/>
        </p:nvCxnSpPr>
        <p:spPr>
          <a:xfrm>
            <a:off x="2288087" y="5560513"/>
            <a:ext cx="16702" cy="903961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B04E17CF-0906-62CA-C427-14E5171D0C4E}"/>
              </a:ext>
            </a:extLst>
          </p:cNvPr>
          <p:cNvCxnSpPr>
            <a:cxnSpLocks/>
          </p:cNvCxnSpPr>
          <p:nvPr/>
        </p:nvCxnSpPr>
        <p:spPr>
          <a:xfrm>
            <a:off x="3436307" y="5560512"/>
            <a:ext cx="16702" cy="903961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C2C8922-985A-0D7A-0D32-67486F6EB5B7}"/>
              </a:ext>
            </a:extLst>
          </p:cNvPr>
          <p:cNvCxnSpPr>
            <a:cxnSpLocks/>
          </p:cNvCxnSpPr>
          <p:nvPr/>
        </p:nvCxnSpPr>
        <p:spPr>
          <a:xfrm>
            <a:off x="3196224" y="5560512"/>
            <a:ext cx="16702" cy="903961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ál 8">
            <a:extLst>
              <a:ext uri="{FF2B5EF4-FFF2-40B4-BE49-F238E27FC236}">
                <a16:creationId xmlns:a16="http://schemas.microsoft.com/office/drawing/2014/main" id="{E9F9938C-8411-7BE5-E11C-4EF363BEDC37}"/>
              </a:ext>
            </a:extLst>
          </p:cNvPr>
          <p:cNvSpPr/>
          <p:nvPr/>
        </p:nvSpPr>
        <p:spPr>
          <a:xfrm>
            <a:off x="4213704" y="5558612"/>
            <a:ext cx="924060" cy="88205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936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bílá tabule, rukopis&#10;&#10;Popis byl vytvořen automaticky">
            <a:extLst>
              <a:ext uri="{FF2B5EF4-FFF2-40B4-BE49-F238E27FC236}">
                <a16:creationId xmlns:a16="http://schemas.microsoft.com/office/drawing/2014/main" id="{833EC535-239F-4AE0-D4A4-9F6CE1EED1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28" y="599880"/>
            <a:ext cx="10863943" cy="55778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77256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B6F26-DD2E-2E74-34CF-47B9C89B4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060D9F5-1955-E80E-C920-39152A5E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7791" cy="1325563"/>
          </a:xfrm>
        </p:spPr>
        <p:txBody>
          <a:bodyPr/>
          <a:lstStyle/>
          <a:p>
            <a:r>
              <a:rPr lang="cs-CZ"/>
              <a:t>Témata didaktiky literatury </a:t>
            </a:r>
            <a:r>
              <a:rPr lang="cs-CZ" sz="3200"/>
              <a:t>v podání </a:t>
            </a:r>
            <a:r>
              <a:rPr lang="cs-CZ" sz="3200" err="1"/>
              <a:t>DidLit</a:t>
            </a:r>
            <a:endParaRPr lang="cs-CZ"/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F70F57B4-4899-F945-5F72-DB78B2224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891072"/>
              </p:ext>
            </p:extLst>
          </p:nvPr>
        </p:nvGraphicFramePr>
        <p:xfrm>
          <a:off x="838200" y="1825625"/>
          <a:ext cx="10515600" cy="49650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14187">
                  <a:extLst>
                    <a:ext uri="{9D8B030D-6E8A-4147-A177-3AD203B41FA5}">
                      <a16:colId xmlns:a16="http://schemas.microsoft.com/office/drawing/2014/main" val="700308464"/>
                    </a:ext>
                  </a:extLst>
                </a:gridCol>
                <a:gridCol w="6701413">
                  <a:extLst>
                    <a:ext uri="{9D8B030D-6E8A-4147-A177-3AD203B41FA5}">
                      <a16:colId xmlns:a16="http://schemas.microsoft.com/office/drawing/2014/main" val="984635823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rtl="0" fontAlgn="t"/>
                      <a:r>
                        <a:rPr lang="cs-CZ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Tematický okruh / „série“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cs-CZ" b="1" i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 je tím myšleno, první nápady a poznámky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696619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rtl="0" fontAlgn="t"/>
                      <a:r>
                        <a:rPr lang="cs-CZ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Vztah výuky jazyka a literatury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jeden předmět, nebo dva? Co je důležitější? Specifické přístupy (RWCT)…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45911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rtl="0" fontAlgn="t"/>
                      <a:r>
                        <a:rPr lang="cs-CZ" b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Koncepce výuky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jak o výuce literatury přemýšlíme: </a:t>
                      </a:r>
                      <a:r>
                        <a:rPr lang="cs-CZ" b="1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smysl a účel</a:t>
                      </a:r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cs-CZ" b="1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kurikulární rámec</a:t>
                      </a:r>
                      <a:r>
                        <a:rPr lang="cs-CZ" b="0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b="1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alternativní uspořádání</a:t>
                      </a:r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cs-CZ" b="1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ověřování</a:t>
                      </a:r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(testování, maturity), </a:t>
                      </a:r>
                      <a:r>
                        <a:rPr lang="cs-CZ" b="1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čtení a interpretace</a:t>
                      </a:r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…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9028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rtl="0" fontAlgn="t"/>
                      <a:r>
                        <a:rPr lang="cs-CZ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 kontextech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AI, biblická didaktika, tvůrčí psaní, popularizace, současná lit. ve výuce, Knihy trochu jinak…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26011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rtl="0" fontAlgn="t"/>
                      <a:r>
                        <a:rPr lang="cs-CZ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Od studia ke zkušenostem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od přípravy učitele do pozdního učitelství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8569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rtl="0" fontAlgn="t"/>
                      <a:r>
                        <a:rPr lang="cs-CZ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Mezi teorií a praxí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testování konceptů, o kterých učitelé mluvili, reflexe zkušeností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78093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rtl="0" fontAlgn="t"/>
                      <a:r>
                        <a:rPr lang="cs-CZ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Jak učíme o…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cs-CZ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konkrétní díla a témata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647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569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7567E-EF39-A2CE-988E-A260E728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65325"/>
            <a:ext cx="4680858" cy="2927349"/>
          </a:xfrm>
        </p:spPr>
        <p:txBody>
          <a:bodyPr>
            <a:normAutofit/>
          </a:bodyPr>
          <a:lstStyle/>
          <a:p>
            <a:r>
              <a:rPr lang="cs-CZ" sz="3600"/>
              <a:t>Učit interpretaci</a:t>
            </a:r>
            <a:br>
              <a:rPr lang="cs-CZ" sz="3600"/>
            </a:br>
            <a:r>
              <a:rPr lang="cs-CZ" sz="3600"/>
              <a:t>//</a:t>
            </a:r>
            <a:br>
              <a:rPr lang="cs-CZ" sz="3600"/>
            </a:br>
            <a:r>
              <a:rPr lang="cs-CZ" sz="3600"/>
              <a:t>učit interpretací</a:t>
            </a:r>
          </a:p>
        </p:txBody>
      </p:sp>
      <p:pic>
        <p:nvPicPr>
          <p:cNvPr id="4" name="Zástupný obsah 5">
            <a:extLst>
              <a:ext uri="{FF2B5EF4-FFF2-40B4-BE49-F238E27FC236}">
                <a16:creationId xmlns:a16="http://schemas.microsoft.com/office/drawing/2014/main" id="{749C0727-33DE-57CF-F30A-5E031C08F4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26442"/>
          <a:stretch/>
        </p:blipFill>
        <p:spPr>
          <a:xfrm>
            <a:off x="6096000" y="2137686"/>
            <a:ext cx="5460774" cy="2582627"/>
          </a:xfrm>
        </p:spPr>
      </p:pic>
    </p:spTree>
    <p:extLst>
      <p:ext uri="{BB962C8B-B14F-4D97-AF65-F5344CB8AC3E}">
        <p14:creationId xmlns:p14="http://schemas.microsoft.com/office/powerpoint/2010/main" val="36511817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Vlastní 14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784789"/>
      </a:accent1>
      <a:accent2>
        <a:srgbClr val="41264A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784789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3" id="{79C44598-54DF-4759-8600-26E60DD5A1AC}" vid="{0633183B-0253-4731-BEA6-F595B65F98D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FF</Template>
  <TotalTime>16</TotalTime>
  <Words>1865</Words>
  <Application>Microsoft Office PowerPoint</Application>
  <PresentationFormat>Širokoúhlá obrazovka</PresentationFormat>
  <Paragraphs>176</Paragraphs>
  <Slides>37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3" baseType="lpstr">
      <vt:lpstr>Segoe UI</vt:lpstr>
      <vt:lpstr>Calibri</vt:lpstr>
      <vt:lpstr>Courier New</vt:lpstr>
      <vt:lpstr>Arial</vt:lpstr>
      <vt:lpstr>Verdana</vt:lpstr>
      <vt:lpstr>Motiv Office</vt:lpstr>
      <vt:lpstr>Didaktika Literatury</vt:lpstr>
      <vt:lpstr>Program</vt:lpstr>
      <vt:lpstr>Rozhovory nad didaktikou a pojetí oboru</vt:lpstr>
      <vt:lpstr>Podcast DidLit</vt:lpstr>
      <vt:lpstr>Podcast DidLit</vt:lpstr>
      <vt:lpstr>Témata didaktiky literatury</vt:lpstr>
      <vt:lpstr>Prezentace aplikace PowerPoint</vt:lpstr>
      <vt:lpstr>Témata didaktiky literatury v podání DidLit</vt:lpstr>
      <vt:lpstr>Učit interpretaci // učit interpretací</vt:lpstr>
      <vt:lpstr>Interpretační výuka literatury</vt:lpstr>
      <vt:lpstr>Thomas Foster: Jak číst literaturu jako profesor</vt:lpstr>
      <vt:lpstr>Interpretace a její učení</vt:lpstr>
      <vt:lpstr>Texty k interpretaci (a učení interpretace)</vt:lpstr>
      <vt:lpstr>Interpretace a její učení</vt:lpstr>
      <vt:lpstr>Interpretace a její učení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Dialogičnost jako princip i metoda</vt:lpstr>
      <vt:lpstr>Bezpečné prostředí jako podmínka interpretování</vt:lpstr>
      <vt:lpstr>Bezpečné prostředí – trigger warnings</vt:lpstr>
      <vt:lpstr>Bezpečné prostředí jako podmínka interpretování</vt:lpstr>
      <vt:lpstr>Hranice a hodnocení interpretace</vt:lpstr>
      <vt:lpstr>Hranice a hodnocení interpretace</vt:lpstr>
      <vt:lpstr>Komplexita a rozrůzňování</vt:lpstr>
      <vt:lpstr>Komplexita a rozrůzňování</vt:lpstr>
      <vt:lpstr>Komplexita a rozrůzňování</vt:lpstr>
      <vt:lpstr>Komplexita a rozrůzňování: minimální cíl</vt:lpstr>
      <vt:lpstr>Tvořivost jako způsob myšlení</vt:lpstr>
      <vt:lpstr>Interpretační materiály pro střední školy</vt:lpstr>
      <vt:lpstr>Interpretační materiály na osobním webu</vt:lpstr>
      <vt:lpstr>…např. interpretační diagramy</vt:lpstr>
      <vt:lpstr>Interpretační mapy (web ÚČLK + článek)</vt:lpstr>
      <vt:lpstr>Interpretace úryvků z české literatury</vt:lpstr>
      <vt:lpstr>Dílny České knižnice (kniznice.cz/pro-skoly)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Vojtíšek, Ondřej</dc:creator>
  <cp:lastModifiedBy>Vojtíšek, Ondřej</cp:lastModifiedBy>
  <cp:revision>9</cp:revision>
  <dcterms:created xsi:type="dcterms:W3CDTF">2024-10-26T20:29:55Z</dcterms:created>
  <dcterms:modified xsi:type="dcterms:W3CDTF">2024-10-30T06:31:20Z</dcterms:modified>
</cp:coreProperties>
</file>