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4" d="100"/>
          <a:sy n="84" d="100"/>
        </p:scale>
        <p:origin x="120"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0918A9-2A05-45BF-B4D8-EBAC3B69C3C7}"/>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3ABCD17C-01B5-4EA9-97D7-2575D20051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B9BB416-EACC-4691-AB84-44E70A8FCBE1}"/>
              </a:ext>
            </a:extLst>
          </p:cNvPr>
          <p:cNvSpPr>
            <a:spLocks noGrp="1"/>
          </p:cNvSpPr>
          <p:nvPr>
            <p:ph type="dt" sz="half" idx="10"/>
          </p:nvPr>
        </p:nvSpPr>
        <p:spPr/>
        <p:txBody>
          <a:bodyPr/>
          <a:lstStyle/>
          <a:p>
            <a:fld id="{E234678E-6CDE-4A9F-9700-C6B33EDFA99D}" type="datetimeFigureOut">
              <a:rPr lang="cs-CZ" smtClean="0"/>
              <a:t>10.03.2021</a:t>
            </a:fld>
            <a:endParaRPr lang="cs-CZ"/>
          </a:p>
        </p:txBody>
      </p:sp>
      <p:sp>
        <p:nvSpPr>
          <p:cNvPr id="5" name="Zástupný symbol pro zápatí 4">
            <a:extLst>
              <a:ext uri="{FF2B5EF4-FFF2-40B4-BE49-F238E27FC236}">
                <a16:creationId xmlns:a16="http://schemas.microsoft.com/office/drawing/2014/main" id="{B5156D0F-47C4-4939-8211-986E9FFE2CE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1316366-4741-4BF6-AD11-3FCFD3966A87}"/>
              </a:ext>
            </a:extLst>
          </p:cNvPr>
          <p:cNvSpPr>
            <a:spLocks noGrp="1"/>
          </p:cNvSpPr>
          <p:nvPr>
            <p:ph type="sldNum" sz="quarter" idx="12"/>
          </p:nvPr>
        </p:nvSpPr>
        <p:spPr/>
        <p:txBody>
          <a:bodyPr/>
          <a:lstStyle/>
          <a:p>
            <a:fld id="{FD85DA48-9BAD-437F-904E-2167A4C79316}" type="slidenum">
              <a:rPr lang="cs-CZ" smtClean="0"/>
              <a:t>‹#›</a:t>
            </a:fld>
            <a:endParaRPr lang="cs-CZ"/>
          </a:p>
        </p:txBody>
      </p:sp>
    </p:spTree>
    <p:extLst>
      <p:ext uri="{BB962C8B-B14F-4D97-AF65-F5344CB8AC3E}">
        <p14:creationId xmlns:p14="http://schemas.microsoft.com/office/powerpoint/2010/main" val="2748896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4C28E9-87CC-4668-B10F-4D87EA7ED26E}"/>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493033AA-A76E-41CE-93D7-5DA1B808E3AC}"/>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1A20004-1826-4CA4-A985-D31FE2C3359D}"/>
              </a:ext>
            </a:extLst>
          </p:cNvPr>
          <p:cNvSpPr>
            <a:spLocks noGrp="1"/>
          </p:cNvSpPr>
          <p:nvPr>
            <p:ph type="dt" sz="half" idx="10"/>
          </p:nvPr>
        </p:nvSpPr>
        <p:spPr/>
        <p:txBody>
          <a:bodyPr/>
          <a:lstStyle/>
          <a:p>
            <a:fld id="{E234678E-6CDE-4A9F-9700-C6B33EDFA99D}" type="datetimeFigureOut">
              <a:rPr lang="cs-CZ" smtClean="0"/>
              <a:t>10.03.2021</a:t>
            </a:fld>
            <a:endParaRPr lang="cs-CZ"/>
          </a:p>
        </p:txBody>
      </p:sp>
      <p:sp>
        <p:nvSpPr>
          <p:cNvPr id="5" name="Zástupný symbol pro zápatí 4">
            <a:extLst>
              <a:ext uri="{FF2B5EF4-FFF2-40B4-BE49-F238E27FC236}">
                <a16:creationId xmlns:a16="http://schemas.microsoft.com/office/drawing/2014/main" id="{C5F7F7BB-4F08-40E3-B634-02AB652878B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A10DCA9-A54C-415F-B550-DD48FC89E987}"/>
              </a:ext>
            </a:extLst>
          </p:cNvPr>
          <p:cNvSpPr>
            <a:spLocks noGrp="1"/>
          </p:cNvSpPr>
          <p:nvPr>
            <p:ph type="sldNum" sz="quarter" idx="12"/>
          </p:nvPr>
        </p:nvSpPr>
        <p:spPr/>
        <p:txBody>
          <a:bodyPr/>
          <a:lstStyle/>
          <a:p>
            <a:fld id="{FD85DA48-9BAD-437F-904E-2167A4C79316}" type="slidenum">
              <a:rPr lang="cs-CZ" smtClean="0"/>
              <a:t>‹#›</a:t>
            </a:fld>
            <a:endParaRPr lang="cs-CZ"/>
          </a:p>
        </p:txBody>
      </p:sp>
    </p:spTree>
    <p:extLst>
      <p:ext uri="{BB962C8B-B14F-4D97-AF65-F5344CB8AC3E}">
        <p14:creationId xmlns:p14="http://schemas.microsoft.com/office/powerpoint/2010/main" val="37871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05E079BD-FAA1-4FBF-8E68-6A73E651CF70}"/>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910FF20-B9FD-4A67-94A8-269660278AD8}"/>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94D9F5F-F1EB-41E1-A4DD-88DEE9C5F944}"/>
              </a:ext>
            </a:extLst>
          </p:cNvPr>
          <p:cNvSpPr>
            <a:spLocks noGrp="1"/>
          </p:cNvSpPr>
          <p:nvPr>
            <p:ph type="dt" sz="half" idx="10"/>
          </p:nvPr>
        </p:nvSpPr>
        <p:spPr/>
        <p:txBody>
          <a:bodyPr/>
          <a:lstStyle/>
          <a:p>
            <a:fld id="{E234678E-6CDE-4A9F-9700-C6B33EDFA99D}" type="datetimeFigureOut">
              <a:rPr lang="cs-CZ" smtClean="0"/>
              <a:t>10.03.2021</a:t>
            </a:fld>
            <a:endParaRPr lang="cs-CZ"/>
          </a:p>
        </p:txBody>
      </p:sp>
      <p:sp>
        <p:nvSpPr>
          <p:cNvPr id="5" name="Zástupný symbol pro zápatí 4">
            <a:extLst>
              <a:ext uri="{FF2B5EF4-FFF2-40B4-BE49-F238E27FC236}">
                <a16:creationId xmlns:a16="http://schemas.microsoft.com/office/drawing/2014/main" id="{726DF0E5-AAEE-4AEB-A738-27A53DFA5A4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EF7B10C-F388-4A12-AC34-6F65A4EB903C}"/>
              </a:ext>
            </a:extLst>
          </p:cNvPr>
          <p:cNvSpPr>
            <a:spLocks noGrp="1"/>
          </p:cNvSpPr>
          <p:nvPr>
            <p:ph type="sldNum" sz="quarter" idx="12"/>
          </p:nvPr>
        </p:nvSpPr>
        <p:spPr/>
        <p:txBody>
          <a:bodyPr/>
          <a:lstStyle/>
          <a:p>
            <a:fld id="{FD85DA48-9BAD-437F-904E-2167A4C79316}" type="slidenum">
              <a:rPr lang="cs-CZ" smtClean="0"/>
              <a:t>‹#›</a:t>
            </a:fld>
            <a:endParaRPr lang="cs-CZ"/>
          </a:p>
        </p:txBody>
      </p:sp>
    </p:spTree>
    <p:extLst>
      <p:ext uri="{BB962C8B-B14F-4D97-AF65-F5344CB8AC3E}">
        <p14:creationId xmlns:p14="http://schemas.microsoft.com/office/powerpoint/2010/main" val="1620886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996DD0-920E-486C-8225-D4581E8EF8A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9393F96C-80AD-4215-B421-6DE145DCE38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6DE7730-2B88-4565-86DC-0012540CCAB5}"/>
              </a:ext>
            </a:extLst>
          </p:cNvPr>
          <p:cNvSpPr>
            <a:spLocks noGrp="1"/>
          </p:cNvSpPr>
          <p:nvPr>
            <p:ph type="dt" sz="half" idx="10"/>
          </p:nvPr>
        </p:nvSpPr>
        <p:spPr/>
        <p:txBody>
          <a:bodyPr/>
          <a:lstStyle/>
          <a:p>
            <a:fld id="{E234678E-6CDE-4A9F-9700-C6B33EDFA99D}" type="datetimeFigureOut">
              <a:rPr lang="cs-CZ" smtClean="0"/>
              <a:t>10.03.2021</a:t>
            </a:fld>
            <a:endParaRPr lang="cs-CZ"/>
          </a:p>
        </p:txBody>
      </p:sp>
      <p:sp>
        <p:nvSpPr>
          <p:cNvPr id="5" name="Zástupný symbol pro zápatí 4">
            <a:extLst>
              <a:ext uri="{FF2B5EF4-FFF2-40B4-BE49-F238E27FC236}">
                <a16:creationId xmlns:a16="http://schemas.microsoft.com/office/drawing/2014/main" id="{6D9B310F-E4B7-4E57-B797-1489F96FBA2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B28A6DB-120C-48EC-8ED5-C23A2E9B99B7}"/>
              </a:ext>
            </a:extLst>
          </p:cNvPr>
          <p:cNvSpPr>
            <a:spLocks noGrp="1"/>
          </p:cNvSpPr>
          <p:nvPr>
            <p:ph type="sldNum" sz="quarter" idx="12"/>
          </p:nvPr>
        </p:nvSpPr>
        <p:spPr/>
        <p:txBody>
          <a:bodyPr/>
          <a:lstStyle/>
          <a:p>
            <a:fld id="{FD85DA48-9BAD-437F-904E-2167A4C79316}" type="slidenum">
              <a:rPr lang="cs-CZ" smtClean="0"/>
              <a:t>‹#›</a:t>
            </a:fld>
            <a:endParaRPr lang="cs-CZ"/>
          </a:p>
        </p:txBody>
      </p:sp>
    </p:spTree>
    <p:extLst>
      <p:ext uri="{BB962C8B-B14F-4D97-AF65-F5344CB8AC3E}">
        <p14:creationId xmlns:p14="http://schemas.microsoft.com/office/powerpoint/2010/main" val="1188064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31C63B-AFA9-4413-A1DD-ED932636E41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9A95977D-32B2-44B5-8F49-4AB5210580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92120A93-3929-42A3-BB5C-941C5412359A}"/>
              </a:ext>
            </a:extLst>
          </p:cNvPr>
          <p:cNvSpPr>
            <a:spLocks noGrp="1"/>
          </p:cNvSpPr>
          <p:nvPr>
            <p:ph type="dt" sz="half" idx="10"/>
          </p:nvPr>
        </p:nvSpPr>
        <p:spPr/>
        <p:txBody>
          <a:bodyPr/>
          <a:lstStyle/>
          <a:p>
            <a:fld id="{E234678E-6CDE-4A9F-9700-C6B33EDFA99D}" type="datetimeFigureOut">
              <a:rPr lang="cs-CZ" smtClean="0"/>
              <a:t>10.03.2021</a:t>
            </a:fld>
            <a:endParaRPr lang="cs-CZ"/>
          </a:p>
        </p:txBody>
      </p:sp>
      <p:sp>
        <p:nvSpPr>
          <p:cNvPr id="5" name="Zástupný symbol pro zápatí 4">
            <a:extLst>
              <a:ext uri="{FF2B5EF4-FFF2-40B4-BE49-F238E27FC236}">
                <a16:creationId xmlns:a16="http://schemas.microsoft.com/office/drawing/2014/main" id="{A30900D6-C986-4C3A-85DB-C32B2FA44A8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8049DC0-CBEF-4F85-BDEF-CCCE59EF3356}"/>
              </a:ext>
            </a:extLst>
          </p:cNvPr>
          <p:cNvSpPr>
            <a:spLocks noGrp="1"/>
          </p:cNvSpPr>
          <p:nvPr>
            <p:ph type="sldNum" sz="quarter" idx="12"/>
          </p:nvPr>
        </p:nvSpPr>
        <p:spPr/>
        <p:txBody>
          <a:bodyPr/>
          <a:lstStyle/>
          <a:p>
            <a:fld id="{FD85DA48-9BAD-437F-904E-2167A4C79316}" type="slidenum">
              <a:rPr lang="cs-CZ" smtClean="0"/>
              <a:t>‹#›</a:t>
            </a:fld>
            <a:endParaRPr lang="cs-CZ"/>
          </a:p>
        </p:txBody>
      </p:sp>
    </p:spTree>
    <p:extLst>
      <p:ext uri="{BB962C8B-B14F-4D97-AF65-F5344CB8AC3E}">
        <p14:creationId xmlns:p14="http://schemas.microsoft.com/office/powerpoint/2010/main" val="1176853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02E366-74CE-4FBC-99EF-17909F7016DE}"/>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45520F75-D885-40BC-8808-362E8DECB2B3}"/>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9888C095-A890-4DD0-B03B-D50BA305C831}"/>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DC9A783E-8994-44BF-8A9D-F4B12D213189}"/>
              </a:ext>
            </a:extLst>
          </p:cNvPr>
          <p:cNvSpPr>
            <a:spLocks noGrp="1"/>
          </p:cNvSpPr>
          <p:nvPr>
            <p:ph type="dt" sz="half" idx="10"/>
          </p:nvPr>
        </p:nvSpPr>
        <p:spPr/>
        <p:txBody>
          <a:bodyPr/>
          <a:lstStyle/>
          <a:p>
            <a:fld id="{E234678E-6CDE-4A9F-9700-C6B33EDFA99D}" type="datetimeFigureOut">
              <a:rPr lang="cs-CZ" smtClean="0"/>
              <a:t>10.03.2021</a:t>
            </a:fld>
            <a:endParaRPr lang="cs-CZ"/>
          </a:p>
        </p:txBody>
      </p:sp>
      <p:sp>
        <p:nvSpPr>
          <p:cNvPr id="6" name="Zástupný symbol pro zápatí 5">
            <a:extLst>
              <a:ext uri="{FF2B5EF4-FFF2-40B4-BE49-F238E27FC236}">
                <a16:creationId xmlns:a16="http://schemas.microsoft.com/office/drawing/2014/main" id="{5FC52462-EB04-4CC3-9B64-1E7D844E953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011B051-C823-493A-9A78-C85B19FF95DA}"/>
              </a:ext>
            </a:extLst>
          </p:cNvPr>
          <p:cNvSpPr>
            <a:spLocks noGrp="1"/>
          </p:cNvSpPr>
          <p:nvPr>
            <p:ph type="sldNum" sz="quarter" idx="12"/>
          </p:nvPr>
        </p:nvSpPr>
        <p:spPr/>
        <p:txBody>
          <a:bodyPr/>
          <a:lstStyle/>
          <a:p>
            <a:fld id="{FD85DA48-9BAD-437F-904E-2167A4C79316}" type="slidenum">
              <a:rPr lang="cs-CZ" smtClean="0"/>
              <a:t>‹#›</a:t>
            </a:fld>
            <a:endParaRPr lang="cs-CZ"/>
          </a:p>
        </p:txBody>
      </p:sp>
    </p:spTree>
    <p:extLst>
      <p:ext uri="{BB962C8B-B14F-4D97-AF65-F5344CB8AC3E}">
        <p14:creationId xmlns:p14="http://schemas.microsoft.com/office/powerpoint/2010/main" val="49146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59A3F0-AE01-4458-9B5B-695560C11FD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33F815DF-6E2D-4606-9744-0D84F3B155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E5BEC4AB-9F16-487A-B699-93A8E3C553EC}"/>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D311ED77-18C7-4CE8-BBB4-65748882E1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4256A8E7-0C82-485F-B741-AB74DB00C74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98A9745D-6071-485B-BE0E-C2C8C93C610D}"/>
              </a:ext>
            </a:extLst>
          </p:cNvPr>
          <p:cNvSpPr>
            <a:spLocks noGrp="1"/>
          </p:cNvSpPr>
          <p:nvPr>
            <p:ph type="dt" sz="half" idx="10"/>
          </p:nvPr>
        </p:nvSpPr>
        <p:spPr/>
        <p:txBody>
          <a:bodyPr/>
          <a:lstStyle/>
          <a:p>
            <a:fld id="{E234678E-6CDE-4A9F-9700-C6B33EDFA99D}" type="datetimeFigureOut">
              <a:rPr lang="cs-CZ" smtClean="0"/>
              <a:t>10.03.2021</a:t>
            </a:fld>
            <a:endParaRPr lang="cs-CZ"/>
          </a:p>
        </p:txBody>
      </p:sp>
      <p:sp>
        <p:nvSpPr>
          <p:cNvPr id="8" name="Zástupný symbol pro zápatí 7">
            <a:extLst>
              <a:ext uri="{FF2B5EF4-FFF2-40B4-BE49-F238E27FC236}">
                <a16:creationId xmlns:a16="http://schemas.microsoft.com/office/drawing/2014/main" id="{9E889B76-876F-492E-97D4-3A599F7F49E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8D27F2FE-4C95-45C9-8AF5-BDEF0809260B}"/>
              </a:ext>
            </a:extLst>
          </p:cNvPr>
          <p:cNvSpPr>
            <a:spLocks noGrp="1"/>
          </p:cNvSpPr>
          <p:nvPr>
            <p:ph type="sldNum" sz="quarter" idx="12"/>
          </p:nvPr>
        </p:nvSpPr>
        <p:spPr/>
        <p:txBody>
          <a:bodyPr/>
          <a:lstStyle/>
          <a:p>
            <a:fld id="{FD85DA48-9BAD-437F-904E-2167A4C79316}" type="slidenum">
              <a:rPr lang="cs-CZ" smtClean="0"/>
              <a:t>‹#›</a:t>
            </a:fld>
            <a:endParaRPr lang="cs-CZ"/>
          </a:p>
        </p:txBody>
      </p:sp>
    </p:spTree>
    <p:extLst>
      <p:ext uri="{BB962C8B-B14F-4D97-AF65-F5344CB8AC3E}">
        <p14:creationId xmlns:p14="http://schemas.microsoft.com/office/powerpoint/2010/main" val="797274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F9F57B-975E-4589-8C70-51C728A73A80}"/>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04F4653C-C6EE-4575-A439-0328F9CADB49}"/>
              </a:ext>
            </a:extLst>
          </p:cNvPr>
          <p:cNvSpPr>
            <a:spLocks noGrp="1"/>
          </p:cNvSpPr>
          <p:nvPr>
            <p:ph type="dt" sz="half" idx="10"/>
          </p:nvPr>
        </p:nvSpPr>
        <p:spPr/>
        <p:txBody>
          <a:bodyPr/>
          <a:lstStyle/>
          <a:p>
            <a:fld id="{E234678E-6CDE-4A9F-9700-C6B33EDFA99D}" type="datetimeFigureOut">
              <a:rPr lang="cs-CZ" smtClean="0"/>
              <a:t>10.03.2021</a:t>
            </a:fld>
            <a:endParaRPr lang="cs-CZ"/>
          </a:p>
        </p:txBody>
      </p:sp>
      <p:sp>
        <p:nvSpPr>
          <p:cNvPr id="4" name="Zástupný symbol pro zápatí 3">
            <a:extLst>
              <a:ext uri="{FF2B5EF4-FFF2-40B4-BE49-F238E27FC236}">
                <a16:creationId xmlns:a16="http://schemas.microsoft.com/office/drawing/2014/main" id="{A286C7E1-C1D9-4496-AA3B-67D1A90A342C}"/>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71C55E3F-8CD0-452B-B727-1C6F4DB67FC2}"/>
              </a:ext>
            </a:extLst>
          </p:cNvPr>
          <p:cNvSpPr>
            <a:spLocks noGrp="1"/>
          </p:cNvSpPr>
          <p:nvPr>
            <p:ph type="sldNum" sz="quarter" idx="12"/>
          </p:nvPr>
        </p:nvSpPr>
        <p:spPr/>
        <p:txBody>
          <a:bodyPr/>
          <a:lstStyle/>
          <a:p>
            <a:fld id="{FD85DA48-9BAD-437F-904E-2167A4C79316}" type="slidenum">
              <a:rPr lang="cs-CZ" smtClean="0"/>
              <a:t>‹#›</a:t>
            </a:fld>
            <a:endParaRPr lang="cs-CZ"/>
          </a:p>
        </p:txBody>
      </p:sp>
    </p:spTree>
    <p:extLst>
      <p:ext uri="{BB962C8B-B14F-4D97-AF65-F5344CB8AC3E}">
        <p14:creationId xmlns:p14="http://schemas.microsoft.com/office/powerpoint/2010/main" val="886789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56EB1CFE-8237-468C-BC33-C89DBF5F58D6}"/>
              </a:ext>
            </a:extLst>
          </p:cNvPr>
          <p:cNvSpPr>
            <a:spLocks noGrp="1"/>
          </p:cNvSpPr>
          <p:nvPr>
            <p:ph type="dt" sz="half" idx="10"/>
          </p:nvPr>
        </p:nvSpPr>
        <p:spPr/>
        <p:txBody>
          <a:bodyPr/>
          <a:lstStyle/>
          <a:p>
            <a:fld id="{E234678E-6CDE-4A9F-9700-C6B33EDFA99D}" type="datetimeFigureOut">
              <a:rPr lang="cs-CZ" smtClean="0"/>
              <a:t>10.03.2021</a:t>
            </a:fld>
            <a:endParaRPr lang="cs-CZ"/>
          </a:p>
        </p:txBody>
      </p:sp>
      <p:sp>
        <p:nvSpPr>
          <p:cNvPr id="3" name="Zástupný symbol pro zápatí 2">
            <a:extLst>
              <a:ext uri="{FF2B5EF4-FFF2-40B4-BE49-F238E27FC236}">
                <a16:creationId xmlns:a16="http://schemas.microsoft.com/office/drawing/2014/main" id="{5E00B3AC-F3FD-46FE-9AEE-EE1557254DE4}"/>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E112BEFF-208F-4F97-B576-21C42C3A9FB2}"/>
              </a:ext>
            </a:extLst>
          </p:cNvPr>
          <p:cNvSpPr>
            <a:spLocks noGrp="1"/>
          </p:cNvSpPr>
          <p:nvPr>
            <p:ph type="sldNum" sz="quarter" idx="12"/>
          </p:nvPr>
        </p:nvSpPr>
        <p:spPr/>
        <p:txBody>
          <a:bodyPr/>
          <a:lstStyle/>
          <a:p>
            <a:fld id="{FD85DA48-9BAD-437F-904E-2167A4C79316}" type="slidenum">
              <a:rPr lang="cs-CZ" smtClean="0"/>
              <a:t>‹#›</a:t>
            </a:fld>
            <a:endParaRPr lang="cs-CZ"/>
          </a:p>
        </p:txBody>
      </p:sp>
    </p:spTree>
    <p:extLst>
      <p:ext uri="{BB962C8B-B14F-4D97-AF65-F5344CB8AC3E}">
        <p14:creationId xmlns:p14="http://schemas.microsoft.com/office/powerpoint/2010/main" val="3389111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8C6000-6979-46E9-9777-5060115F57E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4A43D817-4B33-4898-AF5A-0665CE5479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5426B8BD-EBEC-462C-B921-B3ABF65E87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547DCDD4-5791-4293-8444-F6AD0567F8BC}"/>
              </a:ext>
            </a:extLst>
          </p:cNvPr>
          <p:cNvSpPr>
            <a:spLocks noGrp="1"/>
          </p:cNvSpPr>
          <p:nvPr>
            <p:ph type="dt" sz="half" idx="10"/>
          </p:nvPr>
        </p:nvSpPr>
        <p:spPr/>
        <p:txBody>
          <a:bodyPr/>
          <a:lstStyle/>
          <a:p>
            <a:fld id="{E234678E-6CDE-4A9F-9700-C6B33EDFA99D}" type="datetimeFigureOut">
              <a:rPr lang="cs-CZ" smtClean="0"/>
              <a:t>10.03.2021</a:t>
            </a:fld>
            <a:endParaRPr lang="cs-CZ"/>
          </a:p>
        </p:txBody>
      </p:sp>
      <p:sp>
        <p:nvSpPr>
          <p:cNvPr id="6" name="Zástupný symbol pro zápatí 5">
            <a:extLst>
              <a:ext uri="{FF2B5EF4-FFF2-40B4-BE49-F238E27FC236}">
                <a16:creationId xmlns:a16="http://schemas.microsoft.com/office/drawing/2014/main" id="{5131FF62-7F90-49E6-82E0-EAB8F9BFB80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3B991E1-8DD2-473F-88DE-D45DECB5B949}"/>
              </a:ext>
            </a:extLst>
          </p:cNvPr>
          <p:cNvSpPr>
            <a:spLocks noGrp="1"/>
          </p:cNvSpPr>
          <p:nvPr>
            <p:ph type="sldNum" sz="quarter" idx="12"/>
          </p:nvPr>
        </p:nvSpPr>
        <p:spPr/>
        <p:txBody>
          <a:bodyPr/>
          <a:lstStyle/>
          <a:p>
            <a:fld id="{FD85DA48-9BAD-437F-904E-2167A4C79316}" type="slidenum">
              <a:rPr lang="cs-CZ" smtClean="0"/>
              <a:t>‹#›</a:t>
            </a:fld>
            <a:endParaRPr lang="cs-CZ"/>
          </a:p>
        </p:txBody>
      </p:sp>
    </p:spTree>
    <p:extLst>
      <p:ext uri="{BB962C8B-B14F-4D97-AF65-F5344CB8AC3E}">
        <p14:creationId xmlns:p14="http://schemas.microsoft.com/office/powerpoint/2010/main" val="865232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CBA2E8-A892-423C-9C27-F8668B4F288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16023499-E277-431E-8B0D-6BE539B1F8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3D093536-25FA-46AF-A85E-1FD9A6BA79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9DB76A3-2A41-4CA5-BB72-685DE1408318}"/>
              </a:ext>
            </a:extLst>
          </p:cNvPr>
          <p:cNvSpPr>
            <a:spLocks noGrp="1"/>
          </p:cNvSpPr>
          <p:nvPr>
            <p:ph type="dt" sz="half" idx="10"/>
          </p:nvPr>
        </p:nvSpPr>
        <p:spPr/>
        <p:txBody>
          <a:bodyPr/>
          <a:lstStyle/>
          <a:p>
            <a:fld id="{E234678E-6CDE-4A9F-9700-C6B33EDFA99D}" type="datetimeFigureOut">
              <a:rPr lang="cs-CZ" smtClean="0"/>
              <a:t>10.03.2021</a:t>
            </a:fld>
            <a:endParaRPr lang="cs-CZ"/>
          </a:p>
        </p:txBody>
      </p:sp>
      <p:sp>
        <p:nvSpPr>
          <p:cNvPr id="6" name="Zástupný symbol pro zápatí 5">
            <a:extLst>
              <a:ext uri="{FF2B5EF4-FFF2-40B4-BE49-F238E27FC236}">
                <a16:creationId xmlns:a16="http://schemas.microsoft.com/office/drawing/2014/main" id="{B3F17F07-8AF0-48FC-8C1B-7E14EA6C3E5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D9EFD78-82F4-480C-B6EB-43B1698DE3AE}"/>
              </a:ext>
            </a:extLst>
          </p:cNvPr>
          <p:cNvSpPr>
            <a:spLocks noGrp="1"/>
          </p:cNvSpPr>
          <p:nvPr>
            <p:ph type="sldNum" sz="quarter" idx="12"/>
          </p:nvPr>
        </p:nvSpPr>
        <p:spPr/>
        <p:txBody>
          <a:bodyPr/>
          <a:lstStyle/>
          <a:p>
            <a:fld id="{FD85DA48-9BAD-437F-904E-2167A4C79316}" type="slidenum">
              <a:rPr lang="cs-CZ" smtClean="0"/>
              <a:t>‹#›</a:t>
            </a:fld>
            <a:endParaRPr lang="cs-CZ"/>
          </a:p>
        </p:txBody>
      </p:sp>
    </p:spTree>
    <p:extLst>
      <p:ext uri="{BB962C8B-B14F-4D97-AF65-F5344CB8AC3E}">
        <p14:creationId xmlns:p14="http://schemas.microsoft.com/office/powerpoint/2010/main" val="2486348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D2D4B377-FCFF-41F7-8242-49BC863DA5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9109C9C1-5B59-4B1C-B5D4-243509817C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A265AE7-2CDA-4643-B3E4-4442D5BB6D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34678E-6CDE-4A9F-9700-C6B33EDFA99D}" type="datetimeFigureOut">
              <a:rPr lang="cs-CZ" smtClean="0"/>
              <a:t>10.03.2021</a:t>
            </a:fld>
            <a:endParaRPr lang="cs-CZ"/>
          </a:p>
        </p:txBody>
      </p:sp>
      <p:sp>
        <p:nvSpPr>
          <p:cNvPr id="5" name="Zástupný symbol pro zápatí 4">
            <a:extLst>
              <a:ext uri="{FF2B5EF4-FFF2-40B4-BE49-F238E27FC236}">
                <a16:creationId xmlns:a16="http://schemas.microsoft.com/office/drawing/2014/main" id="{53A785B5-CAFE-478C-9051-8D9A248BED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3C6173A1-ACF6-4529-9A39-7D29932057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85DA48-9BAD-437F-904E-2167A4C79316}" type="slidenum">
              <a:rPr lang="cs-CZ" smtClean="0"/>
              <a:t>‹#›</a:t>
            </a:fld>
            <a:endParaRPr lang="cs-CZ"/>
          </a:p>
        </p:txBody>
      </p:sp>
    </p:spTree>
    <p:extLst>
      <p:ext uri="{BB962C8B-B14F-4D97-AF65-F5344CB8AC3E}">
        <p14:creationId xmlns:p14="http://schemas.microsoft.com/office/powerpoint/2010/main" val="2635538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74C27B-FFDE-40D7-9B80-A92A9E9D4931}"/>
              </a:ext>
            </a:extLst>
          </p:cNvPr>
          <p:cNvSpPr>
            <a:spLocks noGrp="1"/>
          </p:cNvSpPr>
          <p:nvPr>
            <p:ph type="ctrTitle"/>
          </p:nvPr>
        </p:nvSpPr>
        <p:spPr/>
        <p:txBody>
          <a:bodyPr>
            <a:normAutofit/>
          </a:bodyPr>
          <a:lstStyle/>
          <a:p>
            <a:r>
              <a:rPr lang="cs-CZ" sz="2800" dirty="0"/>
              <a:t>Die</a:t>
            </a:r>
            <a:r>
              <a:rPr lang="de-DE" sz="2800" dirty="0"/>
              <a:t> Anakreontik (Rokokodichtung)</a:t>
            </a:r>
            <a:endParaRPr lang="cs-CZ" sz="2800" dirty="0"/>
          </a:p>
        </p:txBody>
      </p:sp>
      <p:sp>
        <p:nvSpPr>
          <p:cNvPr id="3" name="Podnadpis 2">
            <a:extLst>
              <a:ext uri="{FF2B5EF4-FFF2-40B4-BE49-F238E27FC236}">
                <a16:creationId xmlns:a16="http://schemas.microsoft.com/office/drawing/2014/main" id="{28059499-1FCA-43E1-AE5B-71342E6E9321}"/>
              </a:ext>
            </a:extLst>
          </p:cNvPr>
          <p:cNvSpPr>
            <a:spLocks noGrp="1"/>
          </p:cNvSpPr>
          <p:nvPr>
            <p:ph type="subTitle" idx="1"/>
          </p:nvPr>
        </p:nvSpPr>
        <p:spPr/>
        <p:txBody>
          <a:bodyPr>
            <a:normAutofit/>
          </a:bodyPr>
          <a:lstStyle/>
          <a:p>
            <a:r>
              <a:rPr lang="de-DE" sz="1800" dirty="0"/>
              <a:t>W. L. Gleim: Einladung zum Tanz</a:t>
            </a:r>
          </a:p>
          <a:p>
            <a:r>
              <a:rPr lang="de-DE" sz="1800" dirty="0"/>
              <a:t>W. L. Gleim: Einladung zur Liebe</a:t>
            </a:r>
            <a:endParaRPr lang="cs-CZ" sz="1800" dirty="0"/>
          </a:p>
        </p:txBody>
      </p:sp>
    </p:spTree>
    <p:extLst>
      <p:ext uri="{BB962C8B-B14F-4D97-AF65-F5344CB8AC3E}">
        <p14:creationId xmlns:p14="http://schemas.microsoft.com/office/powerpoint/2010/main" val="3651822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8B42BD-5655-47B7-AEE3-C67BBE30F1AD}"/>
              </a:ext>
            </a:extLst>
          </p:cNvPr>
          <p:cNvSpPr>
            <a:spLocks noGrp="1"/>
          </p:cNvSpPr>
          <p:nvPr>
            <p:ph type="title"/>
          </p:nvPr>
        </p:nvSpPr>
        <p:spPr/>
        <p:txBody>
          <a:bodyPr>
            <a:normAutofit/>
          </a:bodyPr>
          <a:lstStyle/>
          <a:p>
            <a:pPr algn="ctr"/>
            <a:r>
              <a:rPr lang="de-DE" sz="2800" dirty="0"/>
              <a:t>Der Begriff</a:t>
            </a:r>
            <a:endParaRPr lang="cs-CZ" sz="2800" dirty="0"/>
          </a:p>
        </p:txBody>
      </p:sp>
      <p:sp>
        <p:nvSpPr>
          <p:cNvPr id="3" name="Zástupný obsah 2">
            <a:extLst>
              <a:ext uri="{FF2B5EF4-FFF2-40B4-BE49-F238E27FC236}">
                <a16:creationId xmlns:a16="http://schemas.microsoft.com/office/drawing/2014/main" id="{D6820377-6C01-49D2-A200-EFD1BC09FD41}"/>
              </a:ext>
            </a:extLst>
          </p:cNvPr>
          <p:cNvSpPr>
            <a:spLocks noGrp="1"/>
          </p:cNvSpPr>
          <p:nvPr>
            <p:ph idx="1"/>
          </p:nvPr>
        </p:nvSpPr>
        <p:spPr/>
        <p:txBody>
          <a:bodyPr>
            <a:normAutofit/>
          </a:bodyPr>
          <a:lstStyle/>
          <a:p>
            <a:pPr algn="just"/>
            <a:r>
              <a:rPr lang="de-DE" sz="1800" dirty="0"/>
              <a:t>Die </a:t>
            </a:r>
            <a:r>
              <a:rPr lang="de-DE" sz="1800" b="1" i="1" dirty="0"/>
              <a:t>Anakreontik</a:t>
            </a:r>
            <a:r>
              <a:rPr lang="de-DE" sz="1800" dirty="0"/>
              <a:t> (auch die </a:t>
            </a:r>
            <a:r>
              <a:rPr lang="de-DE" sz="1800" b="1" i="1" dirty="0"/>
              <a:t>Rokokodichtung</a:t>
            </a:r>
            <a:r>
              <a:rPr lang="de-DE" sz="1800" dirty="0"/>
              <a:t>), in Deutschland ab 1740 verbreitet, ist heitere Poesie, die auf einer nicht erlebten, spielerischen Weise (unechte Erlebnisse) Freude am irdischen Leben („carpe </a:t>
            </a:r>
            <a:r>
              <a:rPr lang="de-DE" sz="1800" dirty="0" err="1"/>
              <a:t>diem</a:t>
            </a:r>
            <a:r>
              <a:rPr lang="de-DE" sz="1800" dirty="0"/>
              <a:t>“) vermittelt:</a:t>
            </a:r>
          </a:p>
          <a:p>
            <a:pPr lvl="1" algn="just"/>
            <a:r>
              <a:rPr lang="de-DE" sz="1400" dirty="0"/>
              <a:t>Verse sind im liedhaften Rhythmus geschrieben (oft im Jambus)</a:t>
            </a:r>
          </a:p>
          <a:p>
            <a:pPr lvl="1" algn="just"/>
            <a:r>
              <a:rPr lang="de-DE" sz="1400" dirty="0"/>
              <a:t>Es wiederholen sich Motive wie Liebe, Wein, Natur, Geselligkeit, Freundschaft</a:t>
            </a:r>
          </a:p>
          <a:p>
            <a:pPr lvl="1" algn="just"/>
            <a:r>
              <a:rPr lang="de-DE" sz="1400" dirty="0"/>
              <a:t>Dem mürrischen Richten der Sitten wird Lebenslust entgegengestellt</a:t>
            </a:r>
          </a:p>
          <a:p>
            <a:pPr lvl="1" algn="just"/>
            <a:r>
              <a:rPr lang="de-DE" sz="1400" dirty="0"/>
              <a:t>Als Staffage werden Grazien und andere Abbildungen aus der antiken Götterwelt und der Märchenwelt gewählt</a:t>
            </a:r>
          </a:p>
          <a:p>
            <a:pPr lvl="1" algn="just"/>
            <a:r>
              <a:rPr lang="de-DE" sz="1400" dirty="0"/>
              <a:t>Wegen der oft verwendeten Schäfer- und Schäferinnenfiguren wird oft die Anakreontik als Schäferpoesie bezeichnet</a:t>
            </a:r>
          </a:p>
          <a:p>
            <a:pPr lvl="1" algn="just"/>
            <a:endParaRPr lang="de-DE" sz="1400" dirty="0"/>
          </a:p>
          <a:p>
            <a:pPr lvl="1" algn="just"/>
            <a:r>
              <a:rPr lang="de-DE" sz="1800" dirty="0"/>
              <a:t>Das Vorbild ist in der antiken Literatur zu suchen, die Bezeichnung stammt nach dem </a:t>
            </a:r>
            <a:r>
              <a:rPr lang="de-DE" sz="1800" b="1" i="1" dirty="0"/>
              <a:t>Anakreon</a:t>
            </a:r>
            <a:r>
              <a:rPr lang="de-DE" sz="1800" dirty="0"/>
              <a:t>, dem griechischen Lyriker aus dem 6. Jh. v.u.Z., der Lieder über Liebe, Wein, Rosen und heitere Geselligkeit in leichten Versen verfasste und Erotik als Ausdruck der Seele beschrieb. In der modernen Literatur übernahmen diese Lyrik zuerst die Franzosen. Ihre Werke übersetzte und in die deutsche Literatur einführte der frühbarocke Dichter und Theoretiker </a:t>
            </a:r>
            <a:r>
              <a:rPr lang="de-DE" sz="1800" b="1" i="1" dirty="0"/>
              <a:t>Martin Opitz </a:t>
            </a:r>
            <a:r>
              <a:rPr lang="de-DE" sz="1800" dirty="0"/>
              <a:t>(1597-1639). Die moderne Anakreontik hob zwar den </a:t>
            </a:r>
            <a:r>
              <a:rPr lang="de-DE" sz="1800" dirty="0" err="1"/>
              <a:t>epikuräischen</a:t>
            </a:r>
            <a:r>
              <a:rPr lang="de-DE" sz="1800" dirty="0"/>
              <a:t> Lebensgenuss hervor, der aber durch vernunftvolles Maß gebändigt werden soll (deshalb auch die Vorliebe der Aufklärung für diese Gattung)</a:t>
            </a:r>
          </a:p>
        </p:txBody>
      </p:sp>
    </p:spTree>
    <p:extLst>
      <p:ext uri="{BB962C8B-B14F-4D97-AF65-F5344CB8AC3E}">
        <p14:creationId xmlns:p14="http://schemas.microsoft.com/office/powerpoint/2010/main" val="1543203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F878AD-6E97-43AA-85B8-ABC9E767243C}"/>
              </a:ext>
            </a:extLst>
          </p:cNvPr>
          <p:cNvSpPr>
            <a:spLocks noGrp="1"/>
          </p:cNvSpPr>
          <p:nvPr>
            <p:ph type="title"/>
          </p:nvPr>
        </p:nvSpPr>
        <p:spPr/>
        <p:txBody>
          <a:bodyPr>
            <a:normAutofit/>
          </a:bodyPr>
          <a:lstStyle/>
          <a:p>
            <a:pPr algn="ctr"/>
            <a:r>
              <a:rPr lang="de-DE" sz="2800" dirty="0"/>
              <a:t>Johann Wilhelm Ludwig Gleim</a:t>
            </a:r>
            <a:br>
              <a:rPr lang="de-DE" sz="2800" dirty="0"/>
            </a:br>
            <a:r>
              <a:rPr lang="de-DE" sz="2800" dirty="0"/>
              <a:t>(1719 – 1803)</a:t>
            </a:r>
            <a:endParaRPr lang="cs-CZ" sz="2800" dirty="0"/>
          </a:p>
        </p:txBody>
      </p:sp>
      <p:sp>
        <p:nvSpPr>
          <p:cNvPr id="3" name="Zástupný obsah 2">
            <a:extLst>
              <a:ext uri="{FF2B5EF4-FFF2-40B4-BE49-F238E27FC236}">
                <a16:creationId xmlns:a16="http://schemas.microsoft.com/office/drawing/2014/main" id="{CB975D84-80AC-4096-AAB4-2E5FE1317D11}"/>
              </a:ext>
            </a:extLst>
          </p:cNvPr>
          <p:cNvSpPr>
            <a:spLocks noGrp="1"/>
          </p:cNvSpPr>
          <p:nvPr>
            <p:ph sz="half" idx="1"/>
          </p:nvPr>
        </p:nvSpPr>
        <p:spPr/>
        <p:txBody>
          <a:bodyPr>
            <a:normAutofit lnSpcReduction="10000"/>
          </a:bodyPr>
          <a:lstStyle/>
          <a:p>
            <a:pPr algn="just"/>
            <a:r>
              <a:rPr lang="de-DE" sz="1400" dirty="0"/>
              <a:t>Dt. Dichter, Anakreontiker („deutscher Anakreon“), als Verfasser der patriotischen Kriegslyrik fiktiv unter der Bezeichnung „preußischer Grenadier“ aufgetreten</a:t>
            </a:r>
          </a:p>
          <a:p>
            <a:pPr algn="just"/>
            <a:r>
              <a:rPr lang="de-DE" sz="1400" dirty="0"/>
              <a:t>1738-1741 Studium der Rechtswissenschaften in Halle, als Sekretär des Markgrafen Friedrich Wilhelm von Brandenburg-Schwedt nahm er 1743-44 am Zweiten Schlesischen Krieg teil, ab 1747 bis zu seinem Tod Domsekretär des Domstifts in Halberstadt, im Alter vollständig erblindet</a:t>
            </a:r>
          </a:p>
          <a:p>
            <a:pPr algn="just"/>
            <a:r>
              <a:rPr lang="de-DE" sz="1400" dirty="0"/>
              <a:t>Mit </a:t>
            </a:r>
            <a:r>
              <a:rPr lang="de-DE" sz="1400" b="1" i="1" dirty="0"/>
              <a:t>Johann Peter Uz </a:t>
            </a:r>
            <a:r>
              <a:rPr lang="de-DE" sz="1400" dirty="0"/>
              <a:t>(1720-1796) und </a:t>
            </a:r>
            <a:r>
              <a:rPr lang="de-DE" sz="1400" b="1" i="1" dirty="0"/>
              <a:t>Johann Nikolaus Götz </a:t>
            </a:r>
            <a:r>
              <a:rPr lang="de-DE" sz="1400" dirty="0"/>
              <a:t>(1721-1781) bildete er die „Zweite Hallesche Dichterschule“, die sich zum Ziel setzte, die deutsche Rokokodichtung zu begründen („carpe </a:t>
            </a:r>
            <a:r>
              <a:rPr lang="de-DE" sz="1400" dirty="0" err="1"/>
              <a:t>diem</a:t>
            </a:r>
            <a:r>
              <a:rPr lang="de-DE" sz="1400" dirty="0"/>
              <a:t>“ statt des barocken „</a:t>
            </a:r>
            <a:r>
              <a:rPr lang="de-DE" sz="1400" dirty="0" err="1"/>
              <a:t>memento</a:t>
            </a:r>
            <a:r>
              <a:rPr lang="de-DE" sz="1400" dirty="0"/>
              <a:t> </a:t>
            </a:r>
            <a:r>
              <a:rPr lang="de-DE" sz="1400" dirty="0" err="1"/>
              <a:t>mori</a:t>
            </a:r>
            <a:r>
              <a:rPr lang="de-DE" sz="1400" dirty="0"/>
              <a:t>“ oder „</a:t>
            </a:r>
            <a:r>
              <a:rPr lang="de-DE" sz="1400" dirty="0" err="1"/>
              <a:t>memento</a:t>
            </a:r>
            <a:r>
              <a:rPr lang="de-DE" sz="1400" dirty="0"/>
              <a:t> </a:t>
            </a:r>
            <a:r>
              <a:rPr lang="de-DE" sz="1400" dirty="0" err="1"/>
              <a:t>vanitas</a:t>
            </a:r>
            <a:r>
              <a:rPr lang="de-DE" sz="1400" dirty="0"/>
              <a:t>“). Ein zweiter Kreis der Anakreontiker bildete sich gleichzeitig in Hamburg um </a:t>
            </a:r>
            <a:r>
              <a:rPr lang="de-DE" sz="1400" b="1" i="1" dirty="0"/>
              <a:t>Friedrich von Hagedorn </a:t>
            </a:r>
            <a:r>
              <a:rPr lang="de-DE" sz="1400" dirty="0"/>
              <a:t>(1708-1754)</a:t>
            </a:r>
          </a:p>
          <a:p>
            <a:pPr algn="just"/>
            <a:r>
              <a:rPr lang="de-DE" sz="1400" dirty="0"/>
              <a:t>Wichtige Werke:</a:t>
            </a:r>
          </a:p>
          <a:p>
            <a:pPr lvl="1" algn="just"/>
            <a:r>
              <a:rPr lang="de-DE" sz="1000" i="1" dirty="0"/>
              <a:t>Versuch in Scherzhaften Liedern</a:t>
            </a:r>
            <a:r>
              <a:rPr lang="de-DE" sz="1000" dirty="0"/>
              <a:t>. 3 Bände (1744, 1745, 1758)</a:t>
            </a:r>
          </a:p>
          <a:p>
            <a:pPr lvl="1" algn="just"/>
            <a:r>
              <a:rPr lang="de-DE" sz="1000" i="1" dirty="0"/>
              <a:t>Preußische Kriegslieder in den Feldzügen 1756 und 1757 von einem Grenadier</a:t>
            </a:r>
            <a:r>
              <a:rPr lang="de-DE" sz="1000" dirty="0"/>
              <a:t> (1758)</a:t>
            </a:r>
          </a:p>
          <a:p>
            <a:pPr lvl="1" algn="just"/>
            <a:r>
              <a:rPr lang="de-DE" sz="1000" i="1" dirty="0"/>
              <a:t>Lieder nach dem Anakreon, von dem Verfasser des Versuchs in Scherzhaften Liedern </a:t>
            </a:r>
            <a:r>
              <a:rPr lang="de-DE" sz="1000" dirty="0"/>
              <a:t>(1766)</a:t>
            </a:r>
          </a:p>
          <a:p>
            <a:pPr lvl="1" algn="just"/>
            <a:r>
              <a:rPr lang="de-DE" sz="1000" i="1" dirty="0"/>
              <a:t>Neue Lieder. Von dem Verfasser der Lieder nach dem Anakreon </a:t>
            </a:r>
            <a:r>
              <a:rPr lang="de-DE" sz="1000" dirty="0"/>
              <a:t>(1767)</a:t>
            </a:r>
          </a:p>
        </p:txBody>
      </p:sp>
      <p:pic>
        <p:nvPicPr>
          <p:cNvPr id="1026" name="Picture 2">
            <a:extLst>
              <a:ext uri="{FF2B5EF4-FFF2-40B4-BE49-F238E27FC236}">
                <a16:creationId xmlns:a16="http://schemas.microsoft.com/office/drawing/2014/main" id="{4534B4D1-8CAF-44A0-AD93-F10DE9EE226A}"/>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017863" y="1825625"/>
            <a:ext cx="4114800" cy="5467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0145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58D59E-CB95-4856-8C2A-6BB411B11546}"/>
              </a:ext>
            </a:extLst>
          </p:cNvPr>
          <p:cNvSpPr>
            <a:spLocks noGrp="1"/>
          </p:cNvSpPr>
          <p:nvPr>
            <p:ph type="title"/>
          </p:nvPr>
        </p:nvSpPr>
        <p:spPr/>
        <p:txBody>
          <a:bodyPr>
            <a:normAutofit/>
          </a:bodyPr>
          <a:lstStyle/>
          <a:p>
            <a:pPr algn="ctr"/>
            <a:r>
              <a:rPr lang="de-DE" sz="2400" dirty="0"/>
              <a:t>Johann Wilhelm Ludwig Gleim: Einladung zum Tanz</a:t>
            </a:r>
            <a:br>
              <a:rPr lang="de-DE" sz="2400" dirty="0"/>
            </a:br>
            <a:r>
              <a:rPr lang="de-DE" sz="2400" dirty="0"/>
              <a:t>(Versuch in Scherzhaften Liedern, 3. Band, 1758)</a:t>
            </a:r>
            <a:endParaRPr lang="cs-CZ" sz="2400" dirty="0"/>
          </a:p>
        </p:txBody>
      </p:sp>
      <p:sp>
        <p:nvSpPr>
          <p:cNvPr id="3" name="Zástupný obsah 2">
            <a:extLst>
              <a:ext uri="{FF2B5EF4-FFF2-40B4-BE49-F238E27FC236}">
                <a16:creationId xmlns:a16="http://schemas.microsoft.com/office/drawing/2014/main" id="{9C863708-DD45-4FAE-8551-F4912185DA66}"/>
              </a:ext>
            </a:extLst>
          </p:cNvPr>
          <p:cNvSpPr>
            <a:spLocks noGrp="1"/>
          </p:cNvSpPr>
          <p:nvPr>
            <p:ph idx="1"/>
          </p:nvPr>
        </p:nvSpPr>
        <p:spPr/>
        <p:txBody>
          <a:bodyPr>
            <a:normAutofit/>
          </a:bodyPr>
          <a:lstStyle/>
          <a:p>
            <a:r>
              <a:rPr lang="de-DE" sz="1400" dirty="0"/>
              <a:t>Aufforderung zu Tanz und Fröhlichkeit, die Stimmung unterstrichen vom Rhythmus</a:t>
            </a:r>
          </a:p>
          <a:p>
            <a:r>
              <a:rPr lang="de-DE" sz="1400" dirty="0"/>
              <a:t>Heitere Geselligkeit und Liebe durch Sinnbilder (Symbole) aus der Antike (Bacchus, Amor gehören zum Kanon anakreontischer Lebensfreude) hervorgerufen</a:t>
            </a:r>
          </a:p>
          <a:p>
            <a:r>
              <a:rPr lang="de-DE" sz="1400" dirty="0"/>
              <a:t>Das Hässliche (Alte, Asketen, Raffgierige) wird verspottet, ausgelacht, ausgeschlossen</a:t>
            </a:r>
          </a:p>
          <a:p>
            <a:r>
              <a:rPr lang="de-DE" sz="1400" dirty="0"/>
              <a:t>Fiktive Räume („Szenen der Freude“) mit schönen Geliebten, unschuldiger Jugend belebt, die sich in der geschützten Idylle vor Verrat und Betrug verbirgt</a:t>
            </a:r>
          </a:p>
          <a:p>
            <a:r>
              <a:rPr lang="de-DE" sz="1400" dirty="0"/>
              <a:t>Extreme Leidenschaften (Rausch, Wollust) als nicht gehörende zur heiteren Lebensphilosophie der Anakreontiker sind gemieden, denn „Feinde der Tugend“ sind der anakreontischen Lebensphilosophie nach „Feinde der Lust“</a:t>
            </a:r>
          </a:p>
          <a:p>
            <a:r>
              <a:rPr lang="de-DE" sz="1400" dirty="0"/>
              <a:t>Angerufen werden Schäferfiguren, Faune, Nymphen, die die „Verächter des Tanzes“ (Prüde und Asketen) verlachen und verjagen sollen</a:t>
            </a:r>
          </a:p>
          <a:p>
            <a:r>
              <a:rPr lang="de-DE" sz="1400" dirty="0"/>
              <a:t>Die Anakreontik beschreibt kein eigenes Erlebnis, sondern schafft die poetische Fiktion ohne Bezug zur Wirklichkeit. Trotzdem enthält sie versteckte Möglichkeiten zur spöttischen Kritik der prüden bürgerlich-christlichen Moral</a:t>
            </a:r>
          </a:p>
          <a:p>
            <a:endParaRPr lang="de-DE" sz="1400" dirty="0"/>
          </a:p>
          <a:p>
            <a:pPr marL="0" indent="0">
              <a:buNone/>
            </a:pPr>
            <a:r>
              <a:rPr lang="de-DE" sz="1800" b="1" i="1" dirty="0"/>
              <a:t>Untersuchen Sie das Gedicht aufgrund der antiken Symbolik (Bacchus, Faune, Nymphen)</a:t>
            </a:r>
            <a:r>
              <a:rPr lang="cs-CZ" sz="1800" b="1" i="1" dirty="0"/>
              <a:t> </a:t>
            </a:r>
            <a:r>
              <a:rPr lang="de-DE" sz="1800" b="1" i="1" dirty="0"/>
              <a:t>und erklären Sie kurz, wie sie im Gedicht dargestellt werden</a:t>
            </a:r>
            <a:endParaRPr lang="cs-CZ" sz="1800" b="1" i="1" dirty="0"/>
          </a:p>
        </p:txBody>
      </p:sp>
    </p:spTree>
    <p:extLst>
      <p:ext uri="{BB962C8B-B14F-4D97-AF65-F5344CB8AC3E}">
        <p14:creationId xmlns:p14="http://schemas.microsoft.com/office/powerpoint/2010/main" val="3615698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7F8BBD-E61C-4765-89F2-41D413273693}"/>
              </a:ext>
            </a:extLst>
          </p:cNvPr>
          <p:cNvSpPr>
            <a:spLocks noGrp="1"/>
          </p:cNvSpPr>
          <p:nvPr>
            <p:ph type="title"/>
          </p:nvPr>
        </p:nvSpPr>
        <p:spPr/>
        <p:txBody>
          <a:bodyPr>
            <a:normAutofit/>
          </a:bodyPr>
          <a:lstStyle/>
          <a:p>
            <a:pPr algn="ctr"/>
            <a:r>
              <a:rPr lang="de-DE" sz="2400" dirty="0"/>
              <a:t>Johann Wilhelm Ludwig Gleim: Einladung zur Liebe</a:t>
            </a:r>
            <a:br>
              <a:rPr lang="de-DE" sz="2400" dirty="0"/>
            </a:br>
            <a:r>
              <a:rPr lang="de-DE" sz="2400" dirty="0"/>
              <a:t>(Versuch in Scherzhaften Liedern, 2. Band, 1745)</a:t>
            </a:r>
            <a:endParaRPr lang="cs-CZ" sz="2400" dirty="0"/>
          </a:p>
        </p:txBody>
      </p:sp>
      <p:sp>
        <p:nvSpPr>
          <p:cNvPr id="3" name="Zástupný obsah 2">
            <a:extLst>
              <a:ext uri="{FF2B5EF4-FFF2-40B4-BE49-F238E27FC236}">
                <a16:creationId xmlns:a16="http://schemas.microsoft.com/office/drawing/2014/main" id="{A3C936F1-4142-458F-B43F-8E6629BC3686}"/>
              </a:ext>
            </a:extLst>
          </p:cNvPr>
          <p:cNvSpPr>
            <a:spLocks noGrp="1"/>
          </p:cNvSpPr>
          <p:nvPr>
            <p:ph idx="1"/>
          </p:nvPr>
        </p:nvSpPr>
        <p:spPr/>
        <p:txBody>
          <a:bodyPr>
            <a:normAutofit/>
          </a:bodyPr>
          <a:lstStyle/>
          <a:p>
            <a:r>
              <a:rPr lang="de-DE" sz="1400" dirty="0"/>
              <a:t>Gleim galt in dem Dichterkreis als „Mädchenkenner“ und wurde von pietistischem Publikum oft der offenen Erotik bezichtigt</a:t>
            </a:r>
          </a:p>
          <a:p>
            <a:r>
              <a:rPr lang="de-DE" sz="1400" dirty="0"/>
              <a:t>In der Vorrede zu „Scherzhaften Liedern“ sah er sich zur Distanzierung von vielen Bildern in seinen Gedichten gezwungen </a:t>
            </a:r>
          </a:p>
          <a:p>
            <a:r>
              <a:rPr lang="de-DE" sz="1400" dirty="0"/>
              <a:t>Er schreibt in der Vorrede, dass die Dichter ihren Witz in den Gedichten zeigen wollen, was ihre Tugend manchmal in Verdacht bringt. Aber sie charakterisieren in den Gedichten nicht sich selbst, so wie sie sind, sondern sie schreiben so, wie es die Gedichte erfordern.</a:t>
            </a:r>
          </a:p>
          <a:p>
            <a:endParaRPr lang="de-DE" sz="1400" dirty="0"/>
          </a:p>
          <a:p>
            <a:r>
              <a:rPr lang="de-DE" sz="1800" b="1" i="1" dirty="0"/>
              <a:t>Analysieren Sie das Gedicht Einladung zur Liebe. Ist es ein erotisches, offenes Gedicht? Wer ist der Redner? Ist es der Autor selbst oder eher eine der vielen symbolischen Figuren der Anakreontik? Wenn Ja, welche?</a:t>
            </a:r>
            <a:endParaRPr lang="cs-CZ" sz="1400" b="1" i="1" dirty="0"/>
          </a:p>
        </p:txBody>
      </p:sp>
    </p:spTree>
    <p:extLst>
      <p:ext uri="{BB962C8B-B14F-4D97-AF65-F5344CB8AC3E}">
        <p14:creationId xmlns:p14="http://schemas.microsoft.com/office/powerpoint/2010/main" val="3741775086"/>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TotalTime>
  <Words>801</Words>
  <Application>Microsoft Office PowerPoint</Application>
  <PresentationFormat>Širokoúhlá obrazovka</PresentationFormat>
  <Paragraphs>37</Paragraphs>
  <Slides>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vt:i4>
      </vt:variant>
    </vt:vector>
  </HeadingPairs>
  <TitlesOfParts>
    <vt:vector size="9" baseType="lpstr">
      <vt:lpstr>Arial</vt:lpstr>
      <vt:lpstr>Calibri</vt:lpstr>
      <vt:lpstr>Calibri Light</vt:lpstr>
      <vt:lpstr>Motiv Office</vt:lpstr>
      <vt:lpstr>Die Anakreontik (Rokokodichtung)</vt:lpstr>
      <vt:lpstr>Der Begriff</vt:lpstr>
      <vt:lpstr>Johann Wilhelm Ludwig Gleim (1719 – 1803)</vt:lpstr>
      <vt:lpstr>Johann Wilhelm Ludwig Gleim: Einladung zum Tanz (Versuch in Scherzhaften Liedern, 3. Band, 1758)</vt:lpstr>
      <vt:lpstr>Johann Wilhelm Ludwig Gleim: Einladung zur Liebe (Versuch in Scherzhaften Liedern, 2. Band, 1745)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Anakreontik</dc:title>
  <dc:creator>Milan Tvrdík</dc:creator>
  <cp:lastModifiedBy>Milan Tvrdík</cp:lastModifiedBy>
  <cp:revision>17</cp:revision>
  <dcterms:created xsi:type="dcterms:W3CDTF">2020-03-15T09:46:29Z</dcterms:created>
  <dcterms:modified xsi:type="dcterms:W3CDTF">2021-03-10T08:51:30Z</dcterms:modified>
</cp:coreProperties>
</file>