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1DA9F-FF33-4957-86D3-734EABAB41CB}" v="93" dt="2023-05-09T12:15:3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íra Al-Bakkarová" userId="9a4eddfc88e64744" providerId="LiveId" clId="{B3D1DA9F-FF33-4957-86D3-734EABAB41CB}"/>
    <pc:docChg chg="undo custSel addSld delSld modSld sldOrd">
      <pc:chgData name="Samíra Al-Bakkarová" userId="9a4eddfc88e64744" providerId="LiveId" clId="{B3D1DA9F-FF33-4957-86D3-734EABAB41CB}" dt="2023-05-09T12:18:04.380" v="7982" actId="20577"/>
      <pc:docMkLst>
        <pc:docMk/>
      </pc:docMkLst>
      <pc:sldChg chg="modSp mod">
        <pc:chgData name="Samíra Al-Bakkarová" userId="9a4eddfc88e64744" providerId="LiveId" clId="{B3D1DA9F-FF33-4957-86D3-734EABAB41CB}" dt="2023-04-13T18:58:57.694" v="7511" actId="20577"/>
        <pc:sldMkLst>
          <pc:docMk/>
          <pc:sldMk cId="1243388890" sldId="256"/>
        </pc:sldMkLst>
        <pc:spChg chg="mod">
          <ac:chgData name="Samíra Al-Bakkarová" userId="9a4eddfc88e64744" providerId="LiveId" clId="{B3D1DA9F-FF33-4957-86D3-734EABAB41CB}" dt="2023-04-13T18:58:57.694" v="7511" actId="20577"/>
          <ac:spMkLst>
            <pc:docMk/>
            <pc:sldMk cId="1243388890" sldId="256"/>
            <ac:spMk id="3" creationId="{A32B9C06-3FCB-5B04-299C-44B4AAA3722F}"/>
          </ac:spMkLst>
        </pc:spChg>
      </pc:sldChg>
      <pc:sldChg chg="addSp delSp modSp mod ord setBg">
        <pc:chgData name="Samíra Al-Bakkarová" userId="9a4eddfc88e64744" providerId="LiveId" clId="{B3D1DA9F-FF33-4957-86D3-734EABAB41CB}" dt="2023-04-15T06:25:48.044" v="7770" actId="20577"/>
        <pc:sldMkLst>
          <pc:docMk/>
          <pc:sldMk cId="482658639" sldId="257"/>
        </pc:sldMkLst>
        <pc:spChg chg="del">
          <ac:chgData name="Samíra Al-Bakkarová" userId="9a4eddfc88e64744" providerId="LiveId" clId="{B3D1DA9F-FF33-4957-86D3-734EABAB41CB}" dt="2023-04-06T10:41:12.935" v="6946" actId="21"/>
          <ac:spMkLst>
            <pc:docMk/>
            <pc:sldMk cId="482658639" sldId="257"/>
            <ac:spMk id="2" creationId="{11C8E4CA-3FAB-B17A-FDF4-2E578442224E}"/>
          </ac:spMkLst>
        </pc:spChg>
        <pc:spChg chg="mod">
          <ac:chgData name="Samíra Al-Bakkarová" userId="9a4eddfc88e64744" providerId="LiveId" clId="{B3D1DA9F-FF33-4957-86D3-734EABAB41CB}" dt="2023-04-15T06:25:48.044" v="7770" actId="20577"/>
          <ac:spMkLst>
            <pc:docMk/>
            <pc:sldMk cId="482658639" sldId="257"/>
            <ac:spMk id="3" creationId="{068F629A-F6BE-8A37-EBBC-2D8565EC96BF}"/>
          </ac:spMkLst>
        </pc:spChg>
        <pc:spChg chg="add">
          <ac:chgData name="Samíra Al-Bakkarová" userId="9a4eddfc88e64744" providerId="LiveId" clId="{B3D1DA9F-FF33-4957-86D3-734EABAB41CB}" dt="2023-04-06T10:45:14.507" v="7186" actId="26606"/>
          <ac:spMkLst>
            <pc:docMk/>
            <pc:sldMk cId="482658639" sldId="257"/>
            <ac:spMk id="8201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10:45:14.507" v="7186" actId="26606"/>
          <ac:spMkLst>
            <pc:docMk/>
            <pc:sldMk cId="482658639" sldId="257"/>
            <ac:spMk id="8203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10:45:14.507" v="7186" actId="26606"/>
          <ac:spMkLst>
            <pc:docMk/>
            <pc:sldMk cId="482658639" sldId="257"/>
            <ac:spMk id="8205" creationId="{829A1E2C-5AC8-40FC-99E9-832069D39792}"/>
          </ac:spMkLst>
        </pc:spChg>
        <pc:spChg chg="add">
          <ac:chgData name="Samíra Al-Bakkarová" userId="9a4eddfc88e64744" providerId="LiveId" clId="{B3D1DA9F-FF33-4957-86D3-734EABAB41CB}" dt="2023-04-06T10:45:14.507" v="7186" actId="26606"/>
          <ac:spMkLst>
            <pc:docMk/>
            <pc:sldMk cId="482658639" sldId="257"/>
            <ac:spMk id="8207" creationId="{55C54A75-E44A-4147-B9D0-FF46CFD31612}"/>
          </ac:spMkLst>
        </pc:spChg>
        <pc:picChg chg="add del mod">
          <ac:chgData name="Samíra Al-Bakkarová" userId="9a4eddfc88e64744" providerId="LiveId" clId="{B3D1DA9F-FF33-4957-86D3-734EABAB41CB}" dt="2023-04-06T10:44:54.555" v="7184"/>
          <ac:picMkLst>
            <pc:docMk/>
            <pc:sldMk cId="482658639" sldId="257"/>
            <ac:picMk id="8194" creationId="{1910A8C5-231D-82D7-74F8-6CD2A42BB25D}"/>
          </ac:picMkLst>
        </pc:picChg>
        <pc:picChg chg="add mod">
          <ac:chgData name="Samíra Al-Bakkarová" userId="9a4eddfc88e64744" providerId="LiveId" clId="{B3D1DA9F-FF33-4957-86D3-734EABAB41CB}" dt="2023-04-06T10:45:14.507" v="7186" actId="26606"/>
          <ac:picMkLst>
            <pc:docMk/>
            <pc:sldMk cId="482658639" sldId="257"/>
            <ac:picMk id="8196" creationId="{5EE00E0B-75BB-251F-69E3-02AEAED0D988}"/>
          </ac:picMkLst>
        </pc:picChg>
      </pc:sldChg>
      <pc:sldChg chg="addSp delSp modSp mod">
        <pc:chgData name="Samíra Al-Bakkarová" userId="9a4eddfc88e64744" providerId="LiveId" clId="{B3D1DA9F-FF33-4957-86D3-734EABAB41CB}" dt="2023-04-25T07:13:33.176" v="7784" actId="20577"/>
        <pc:sldMkLst>
          <pc:docMk/>
          <pc:sldMk cId="3626842721" sldId="258"/>
        </pc:sldMkLst>
        <pc:spChg chg="mod">
          <ac:chgData name="Samíra Al-Bakkarová" userId="9a4eddfc88e64744" providerId="LiveId" clId="{B3D1DA9F-FF33-4957-86D3-734EABAB41CB}" dt="2023-04-13T18:43:17.686" v="7271" actId="1076"/>
          <ac:spMkLst>
            <pc:docMk/>
            <pc:sldMk cId="3626842721" sldId="258"/>
            <ac:spMk id="2" creationId="{310D8C8E-9BCB-9831-3E80-48301D0F9C5F}"/>
          </ac:spMkLst>
        </pc:spChg>
        <pc:spChg chg="mod">
          <ac:chgData name="Samíra Al-Bakkarová" userId="9a4eddfc88e64744" providerId="LiveId" clId="{B3D1DA9F-FF33-4957-86D3-734EABAB41CB}" dt="2023-04-25T07:13:33.176" v="7784" actId="20577"/>
          <ac:spMkLst>
            <pc:docMk/>
            <pc:sldMk cId="3626842721" sldId="258"/>
            <ac:spMk id="3" creationId="{1CAC6D7F-D4BC-1398-5597-8D9013FEF619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55" creationId="{10CE40DC-5723-449B-A365-A61D8C262E93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57" creationId="{28207E96-6DFF-4119-B2EA-3299067D2F45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59" creationId="{9E223C86-12C5-4A60-A21A-D7FC75EFC658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61" creationId="{FA573AF0-3C0B-4895-A7A6-F41B03211538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63" creationId="{62442AC3-A9B0-4865-8A8A-1504FFC6E4D0}"/>
          </ac:spMkLst>
        </pc:spChg>
        <pc:spChg chg="del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65" creationId="{68451DCE-129E-43B6-BA50-3C8339E4618E}"/>
          </ac:spMkLst>
        </pc:spChg>
        <pc:spChg chg="add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70" creationId="{3D5FBB81-B61B-416A-8F5D-A8DDF62530F1}"/>
          </ac:spMkLst>
        </pc:spChg>
        <pc:spChg chg="add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72" creationId="{40C0D7D4-D83D-4C58-87D1-955F0A9173D7}"/>
          </ac:spMkLst>
        </pc:spChg>
        <pc:spChg chg="add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74" creationId="{0BA56A81-C9DD-4EBA-9E13-32FFB51CFD45}"/>
          </ac:spMkLst>
        </pc:spChg>
        <pc:spChg chg="add">
          <ac:chgData name="Samíra Al-Bakkarová" userId="9a4eddfc88e64744" providerId="LiveId" clId="{B3D1DA9F-FF33-4957-86D3-734EABAB41CB}" dt="2023-04-05T19:56:32.795" v="2014" actId="26606"/>
          <ac:spMkLst>
            <pc:docMk/>
            <pc:sldMk cId="3626842721" sldId="258"/>
            <ac:spMk id="2076" creationId="{15F9A324-404E-4C5D-AFF0-C5D0D84182B0}"/>
          </ac:spMkLst>
        </pc:spChg>
        <pc:picChg chg="mod">
          <ac:chgData name="Samíra Al-Bakkarová" userId="9a4eddfc88e64744" providerId="LiveId" clId="{B3D1DA9F-FF33-4957-86D3-734EABAB41CB}" dt="2023-04-05T19:56:32.795" v="2014" actId="26606"/>
          <ac:picMkLst>
            <pc:docMk/>
            <pc:sldMk cId="3626842721" sldId="258"/>
            <ac:picMk id="2050" creationId="{8FDEE594-6AE2-D210-400C-FDD3299D6F0B}"/>
          </ac:picMkLst>
        </pc:picChg>
      </pc:sldChg>
      <pc:sldChg chg="modSp mod">
        <pc:chgData name="Samíra Al-Bakkarová" userId="9a4eddfc88e64744" providerId="LiveId" clId="{B3D1DA9F-FF33-4957-86D3-734EABAB41CB}" dt="2023-04-25T07:14:28.436" v="7788" actId="20577"/>
        <pc:sldMkLst>
          <pc:docMk/>
          <pc:sldMk cId="3599094539" sldId="259"/>
        </pc:sldMkLst>
        <pc:spChg chg="mod">
          <ac:chgData name="Samíra Al-Bakkarová" userId="9a4eddfc88e64744" providerId="LiveId" clId="{B3D1DA9F-FF33-4957-86D3-734EABAB41CB}" dt="2023-04-25T07:14:28.436" v="7788" actId="20577"/>
          <ac:spMkLst>
            <pc:docMk/>
            <pc:sldMk cId="3599094539" sldId="259"/>
            <ac:spMk id="3" creationId="{F9479E6F-C53B-EA5E-D5EE-AD30BADB7E2D}"/>
          </ac:spMkLst>
        </pc:spChg>
      </pc:sldChg>
      <pc:sldChg chg="addSp delSp modSp mod setBg">
        <pc:chgData name="Samíra Al-Bakkarová" userId="9a4eddfc88e64744" providerId="LiveId" clId="{B3D1DA9F-FF33-4957-86D3-734EABAB41CB}" dt="2023-04-25T07:14:41.875" v="7792" actId="27636"/>
        <pc:sldMkLst>
          <pc:docMk/>
          <pc:sldMk cId="822305217" sldId="260"/>
        </pc:sldMkLst>
        <pc:spChg chg="mod">
          <ac:chgData name="Samíra Al-Bakkarová" userId="9a4eddfc88e64744" providerId="LiveId" clId="{B3D1DA9F-FF33-4957-86D3-734EABAB41CB}" dt="2023-04-05T19:59:25.196" v="2039" actId="20577"/>
          <ac:spMkLst>
            <pc:docMk/>
            <pc:sldMk cId="822305217" sldId="260"/>
            <ac:spMk id="2" creationId="{34A370FF-EDB4-05D7-A87D-870DDE24ED74}"/>
          </ac:spMkLst>
        </pc:spChg>
        <pc:spChg chg="mod">
          <ac:chgData name="Samíra Al-Bakkarová" userId="9a4eddfc88e64744" providerId="LiveId" clId="{B3D1DA9F-FF33-4957-86D3-734EABAB41CB}" dt="2023-04-25T07:14:41.875" v="7792" actId="27636"/>
          <ac:spMkLst>
            <pc:docMk/>
            <pc:sldMk cId="822305217" sldId="260"/>
            <ac:spMk id="3" creationId="{BD82AA38-A44E-0051-3AAF-F7A09228B390}"/>
          </ac:spMkLst>
        </pc:spChg>
        <pc:spChg chg="add del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33" creationId="{8181FC64-B306-4821-98E2-780662EFC486}"/>
          </ac:spMkLst>
        </pc:spChg>
        <pc:spChg chg="add del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35" creationId="{5871FC61-DD4E-47D4-81FD-8A7E7D12B371}"/>
          </ac:spMkLst>
        </pc:spChg>
        <pc:spChg chg="add del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37" creationId="{829A1E2C-5AC8-40FC-99E9-832069D39792}"/>
          </ac:spMkLst>
        </pc:spChg>
        <pc:spChg chg="add del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39" creationId="{55C54A75-E44A-4147-B9D0-FF46CFD31612}"/>
          </ac:spMkLst>
        </pc:spChg>
        <pc:spChg chg="add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44" creationId="{3D5FBB81-B61B-416A-8F5D-A8DDF62530F1}"/>
          </ac:spMkLst>
        </pc:spChg>
        <pc:spChg chg="add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46" creationId="{40C0D7D4-D83D-4C58-87D1-955F0A9173D7}"/>
          </ac:spMkLst>
        </pc:spChg>
        <pc:spChg chg="add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48" creationId="{0BA56A81-C9DD-4EBA-9E13-32FFB51CFD45}"/>
          </ac:spMkLst>
        </pc:spChg>
        <pc:spChg chg="add">
          <ac:chgData name="Samíra Al-Bakkarová" userId="9a4eddfc88e64744" providerId="LiveId" clId="{B3D1DA9F-FF33-4957-86D3-734EABAB41CB}" dt="2023-04-05T19:37:21.734" v="1082" actId="26606"/>
          <ac:spMkLst>
            <pc:docMk/>
            <pc:sldMk cId="822305217" sldId="260"/>
            <ac:spMk id="1050" creationId="{15F9A324-404E-4C5D-AFF0-C5D0D84182B0}"/>
          </ac:spMkLst>
        </pc:spChg>
        <pc:picChg chg="add del mod">
          <ac:chgData name="Samíra Al-Bakkarová" userId="9a4eddfc88e64744" providerId="LiveId" clId="{B3D1DA9F-FF33-4957-86D3-734EABAB41CB}" dt="2023-04-05T19:33:59.069" v="1075"/>
          <ac:picMkLst>
            <pc:docMk/>
            <pc:sldMk cId="822305217" sldId="260"/>
            <ac:picMk id="1026" creationId="{76D05EF3-2BD0-AE54-6894-AC9532DA2235}"/>
          </ac:picMkLst>
        </pc:picChg>
        <pc:picChg chg="add del mod">
          <ac:chgData name="Samíra Al-Bakkarová" userId="9a4eddfc88e64744" providerId="LiveId" clId="{B3D1DA9F-FF33-4957-86D3-734EABAB41CB}" dt="2023-04-05T19:34:38.875" v="1080" actId="478"/>
          <ac:picMkLst>
            <pc:docMk/>
            <pc:sldMk cId="822305217" sldId="260"/>
            <ac:picMk id="1028" creationId="{B80D3B23-967C-48B2-852D-26829658606A}"/>
          </ac:picMkLst>
        </pc:picChg>
        <pc:picChg chg="add mod ord">
          <ac:chgData name="Samíra Al-Bakkarová" userId="9a4eddfc88e64744" providerId="LiveId" clId="{B3D1DA9F-FF33-4957-86D3-734EABAB41CB}" dt="2023-04-05T19:37:21.734" v="1082" actId="26606"/>
          <ac:picMkLst>
            <pc:docMk/>
            <pc:sldMk cId="822305217" sldId="260"/>
            <ac:picMk id="1030" creationId="{331D1223-9A33-4FCE-F6AF-C2996F8F5739}"/>
          </ac:picMkLst>
        </pc:picChg>
      </pc:sldChg>
      <pc:sldChg chg="addSp delSp modSp mod setBg">
        <pc:chgData name="Samíra Al-Bakkarová" userId="9a4eddfc88e64744" providerId="LiveId" clId="{B3D1DA9F-FF33-4957-86D3-734EABAB41CB}" dt="2023-05-09T12:13:17.949" v="7837" actId="20577"/>
        <pc:sldMkLst>
          <pc:docMk/>
          <pc:sldMk cId="2239181733" sldId="261"/>
        </pc:sldMkLst>
        <pc:spChg chg="del">
          <ac:chgData name="Samíra Al-Bakkarová" userId="9a4eddfc88e64744" providerId="LiveId" clId="{B3D1DA9F-FF33-4957-86D3-734EABAB41CB}" dt="2023-04-05T15:57:14.393" v="34" actId="22"/>
          <ac:spMkLst>
            <pc:docMk/>
            <pc:sldMk cId="2239181733" sldId="261"/>
            <ac:spMk id="3" creationId="{DAF1F85F-125C-CD5D-9E53-C89EBAF3E0EA}"/>
          </ac:spMkLst>
        </pc:spChg>
        <pc:spChg chg="add mod ord">
          <ac:chgData name="Samíra Al-Bakkarová" userId="9a4eddfc88e64744" providerId="LiveId" clId="{B3D1DA9F-FF33-4957-86D3-734EABAB41CB}" dt="2023-05-09T12:13:17.949" v="7837" actId="20577"/>
          <ac:spMkLst>
            <pc:docMk/>
            <pc:sldMk cId="2239181733" sldId="261"/>
            <ac:spMk id="3" creationId="{E81A1DD4-0970-BE98-F6A6-35F0BE7A97D0}"/>
          </ac:spMkLst>
        </pc:spChg>
        <pc:spChg chg="del">
          <ac:chgData name="Samíra Al-Bakkarová" userId="9a4eddfc88e64744" providerId="LiveId" clId="{B3D1DA9F-FF33-4957-86D3-734EABAB41CB}" dt="2023-04-05T19:38:48.456" v="1091" actId="21"/>
          <ac:spMkLst>
            <pc:docMk/>
            <pc:sldMk cId="2239181733" sldId="261"/>
            <ac:spMk id="5" creationId="{D55E2D86-FB9C-9596-EAAD-ED5164011AA7}"/>
          </ac:spMkLst>
        </pc:spChg>
        <pc:spChg chg="add">
          <ac:chgData name="Samíra Al-Bakkarová" userId="9a4eddfc88e64744" providerId="LiveId" clId="{B3D1DA9F-FF33-4957-86D3-734EABAB41CB}" dt="2023-04-05T19:44:55.289" v="1521" actId="26606"/>
          <ac:spMkLst>
            <pc:docMk/>
            <pc:sldMk cId="2239181733" sldId="261"/>
            <ac:spMk id="11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5T19:44:55.289" v="1521" actId="26606"/>
          <ac:spMkLst>
            <pc:docMk/>
            <pc:sldMk cId="2239181733" sldId="261"/>
            <ac:spMk id="13" creationId="{BC0385E9-02B2-4941-889A-EAD43F5BB0A3}"/>
          </ac:spMkLst>
        </pc:spChg>
        <pc:spChg chg="add">
          <ac:chgData name="Samíra Al-Bakkarová" userId="9a4eddfc88e64744" providerId="LiveId" clId="{B3D1DA9F-FF33-4957-86D3-734EABAB41CB}" dt="2023-04-05T19:44:55.289" v="1521" actId="26606"/>
          <ac:spMkLst>
            <pc:docMk/>
            <pc:sldMk cId="2239181733" sldId="261"/>
            <ac:spMk id="15" creationId="{829A1E2C-5AC8-40FC-99E9-832069D39792}"/>
          </ac:spMkLst>
        </pc:spChg>
        <pc:spChg chg="add">
          <ac:chgData name="Samíra Al-Bakkarová" userId="9a4eddfc88e64744" providerId="LiveId" clId="{B3D1DA9F-FF33-4957-86D3-734EABAB41CB}" dt="2023-04-05T19:44:55.289" v="1521" actId="26606"/>
          <ac:spMkLst>
            <pc:docMk/>
            <pc:sldMk cId="2239181733" sldId="261"/>
            <ac:spMk id="17" creationId="{55C54A75-E44A-4147-B9D0-FF46CFD31612}"/>
          </ac:spMkLst>
        </pc:spChg>
        <pc:picChg chg="add del mod modCrop">
          <ac:chgData name="Samíra Al-Bakkarová" userId="9a4eddfc88e64744" providerId="LiveId" clId="{B3D1DA9F-FF33-4957-86D3-734EABAB41CB}" dt="2023-04-05T19:42:19.636" v="1331" actId="21"/>
          <ac:picMkLst>
            <pc:docMk/>
            <pc:sldMk cId="2239181733" sldId="261"/>
            <ac:picMk id="4" creationId="{F523FE24-68D6-F8EC-C12B-69B5255A86AD}"/>
          </ac:picMkLst>
        </pc:picChg>
        <pc:picChg chg="add mod modCrop">
          <ac:chgData name="Samíra Al-Bakkarová" userId="9a4eddfc88e64744" providerId="LiveId" clId="{B3D1DA9F-FF33-4957-86D3-734EABAB41CB}" dt="2023-04-06T07:42:44.494" v="3749" actId="1076"/>
          <ac:picMkLst>
            <pc:docMk/>
            <pc:sldMk cId="2239181733" sldId="261"/>
            <ac:picMk id="6" creationId="{BFCD8DAD-74EF-DCF7-A4A2-1F8B51403E44}"/>
          </ac:picMkLst>
        </pc:picChg>
        <pc:picChg chg="add del mod ord modCrop">
          <ac:chgData name="Samíra Al-Bakkarová" userId="9a4eddfc88e64744" providerId="LiveId" clId="{B3D1DA9F-FF33-4957-86D3-734EABAB41CB}" dt="2023-04-05T19:38:36.250" v="1089" actId="21"/>
          <ac:picMkLst>
            <pc:docMk/>
            <pc:sldMk cId="2239181733" sldId="261"/>
            <ac:picMk id="7" creationId="{F517CA37-4082-8520-185D-5B9EEA4054DC}"/>
          </ac:picMkLst>
        </pc:picChg>
      </pc:sldChg>
      <pc:sldChg chg="addSp delSp modSp mod setBg">
        <pc:chgData name="Samíra Al-Bakkarová" userId="9a4eddfc88e64744" providerId="LiveId" clId="{B3D1DA9F-FF33-4957-86D3-734EABAB41CB}" dt="2023-04-25T07:16:06.405" v="7799" actId="20577"/>
        <pc:sldMkLst>
          <pc:docMk/>
          <pc:sldMk cId="754903950" sldId="262"/>
        </pc:sldMkLst>
        <pc:spChg chg="del">
          <ac:chgData name="Samíra Al-Bakkarová" userId="9a4eddfc88e64744" providerId="LiveId" clId="{B3D1DA9F-FF33-4957-86D3-734EABAB41CB}" dt="2023-04-05T19:53:26.509" v="1999" actId="21"/>
          <ac:spMkLst>
            <pc:docMk/>
            <pc:sldMk cId="754903950" sldId="262"/>
            <ac:spMk id="2" creationId="{8D45D008-B3CA-012D-F59A-1DD8B320D360}"/>
          </ac:spMkLst>
        </pc:spChg>
        <pc:spChg chg="mod ord">
          <ac:chgData name="Samíra Al-Bakkarová" userId="9a4eddfc88e64744" providerId="LiveId" clId="{B3D1DA9F-FF33-4957-86D3-734EABAB41CB}" dt="2023-04-25T07:16:06.405" v="7799" actId="20577"/>
          <ac:spMkLst>
            <pc:docMk/>
            <pc:sldMk cId="754903950" sldId="262"/>
            <ac:spMk id="3" creationId="{173B6CA7-24A2-5275-7933-E13D626F332E}"/>
          </ac:spMkLst>
        </pc:spChg>
        <pc:spChg chg="add">
          <ac:chgData name="Samíra Al-Bakkarová" userId="9a4eddfc88e64744" providerId="LiveId" clId="{B3D1DA9F-FF33-4957-86D3-734EABAB41CB}" dt="2023-04-05T19:53:38.747" v="2002" actId="26606"/>
          <ac:spMkLst>
            <pc:docMk/>
            <pc:sldMk cId="754903950" sldId="262"/>
            <ac:spMk id="11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5T19:53:38.747" v="2002" actId="26606"/>
          <ac:spMkLst>
            <pc:docMk/>
            <pc:sldMk cId="754903950" sldId="262"/>
            <ac:spMk id="13" creationId="{BC0385E9-02B2-4941-889A-EAD43F5BB0A3}"/>
          </ac:spMkLst>
        </pc:spChg>
        <pc:spChg chg="add">
          <ac:chgData name="Samíra Al-Bakkarová" userId="9a4eddfc88e64744" providerId="LiveId" clId="{B3D1DA9F-FF33-4957-86D3-734EABAB41CB}" dt="2023-04-05T19:53:38.747" v="2002" actId="26606"/>
          <ac:spMkLst>
            <pc:docMk/>
            <pc:sldMk cId="754903950" sldId="262"/>
            <ac:spMk id="15" creationId="{829A1E2C-5AC8-40FC-99E9-832069D39792}"/>
          </ac:spMkLst>
        </pc:spChg>
        <pc:spChg chg="add">
          <ac:chgData name="Samíra Al-Bakkarová" userId="9a4eddfc88e64744" providerId="LiveId" clId="{B3D1DA9F-FF33-4957-86D3-734EABAB41CB}" dt="2023-04-05T19:53:38.747" v="2002" actId="26606"/>
          <ac:spMkLst>
            <pc:docMk/>
            <pc:sldMk cId="754903950" sldId="262"/>
            <ac:spMk id="17" creationId="{55C54A75-E44A-4147-B9D0-FF46CFD31612}"/>
          </ac:spMkLst>
        </pc:spChg>
        <pc:picChg chg="add del mod modCrop">
          <ac:chgData name="Samíra Al-Bakkarová" userId="9a4eddfc88e64744" providerId="LiveId" clId="{B3D1DA9F-FF33-4957-86D3-734EABAB41CB}" dt="2023-04-05T19:47:08.309" v="1532" actId="21"/>
          <ac:picMkLst>
            <pc:docMk/>
            <pc:sldMk cId="754903950" sldId="262"/>
            <ac:picMk id="4" creationId="{BCD6E549-09FE-EC22-46C2-B339F961FBA6}"/>
          </ac:picMkLst>
        </pc:picChg>
        <pc:picChg chg="add del mod">
          <ac:chgData name="Samíra Al-Bakkarová" userId="9a4eddfc88e64744" providerId="LiveId" clId="{B3D1DA9F-FF33-4957-86D3-734EABAB41CB}" dt="2023-04-05T19:53:30.092" v="2000" actId="21"/>
          <ac:picMkLst>
            <pc:docMk/>
            <pc:sldMk cId="754903950" sldId="262"/>
            <ac:picMk id="5" creationId="{12B6D969-BA22-63C3-57BA-A95CC0609EBE}"/>
          </ac:picMkLst>
        </pc:picChg>
        <pc:picChg chg="add mod">
          <ac:chgData name="Samíra Al-Bakkarová" userId="9a4eddfc88e64744" providerId="LiveId" clId="{B3D1DA9F-FF33-4957-86D3-734EABAB41CB}" dt="2023-04-05T19:53:52.765" v="2007" actId="14100"/>
          <ac:picMkLst>
            <pc:docMk/>
            <pc:sldMk cId="754903950" sldId="262"/>
            <ac:picMk id="6" creationId="{57A909C3-3C8B-F559-13F4-84CC139B8D6F}"/>
          </ac:picMkLst>
        </pc:picChg>
      </pc:sldChg>
      <pc:sldChg chg="addSp delSp modSp new mod ord setBg">
        <pc:chgData name="Samíra Al-Bakkarová" userId="9a4eddfc88e64744" providerId="LiveId" clId="{B3D1DA9F-FF33-4957-86D3-734EABAB41CB}" dt="2023-04-13T19:55:12.850" v="7731" actId="1076"/>
        <pc:sldMkLst>
          <pc:docMk/>
          <pc:sldMk cId="4292735584" sldId="263"/>
        </pc:sldMkLst>
        <pc:spChg chg="del">
          <ac:chgData name="Samíra Al-Bakkarová" userId="9a4eddfc88e64744" providerId="LiveId" clId="{B3D1DA9F-FF33-4957-86D3-734EABAB41CB}" dt="2023-04-05T20:17:57.346" v="2623" actId="21"/>
          <ac:spMkLst>
            <pc:docMk/>
            <pc:sldMk cId="4292735584" sldId="263"/>
            <ac:spMk id="2" creationId="{2CEBEC03-8106-A55F-9C6C-AEF291CF3A20}"/>
          </ac:spMkLst>
        </pc:spChg>
        <pc:spChg chg="mod">
          <ac:chgData name="Samíra Al-Bakkarová" userId="9a4eddfc88e64744" providerId="LiveId" clId="{B3D1DA9F-FF33-4957-86D3-734EABAB41CB}" dt="2023-04-06T10:40:03.786" v="6942" actId="20577"/>
          <ac:spMkLst>
            <pc:docMk/>
            <pc:sldMk cId="4292735584" sldId="263"/>
            <ac:spMk id="3" creationId="{62C213DE-8513-DB98-D834-B86EB735A1C0}"/>
          </ac:spMkLst>
        </pc:spChg>
        <pc:spChg chg="add mod">
          <ac:chgData name="Samíra Al-Bakkarová" userId="9a4eddfc88e64744" providerId="LiveId" clId="{B3D1DA9F-FF33-4957-86D3-734EABAB41CB}" dt="2023-04-13T19:55:12.850" v="7731" actId="1076"/>
          <ac:spMkLst>
            <pc:docMk/>
            <pc:sldMk cId="4292735584" sldId="263"/>
            <ac:spMk id="42" creationId="{71B7B880-517D-B956-7B4F-AFA64DE066BA}"/>
          </ac:spMkLst>
        </pc:spChg>
        <pc:spChg chg="add mod">
          <ac:chgData name="Samíra Al-Bakkarová" userId="9a4eddfc88e64744" providerId="LiveId" clId="{B3D1DA9F-FF33-4957-86D3-734EABAB41CB}" dt="2023-04-13T19:55:05.510" v="7730" actId="1076"/>
          <ac:spMkLst>
            <pc:docMk/>
            <pc:sldMk cId="4292735584" sldId="263"/>
            <ac:spMk id="43" creationId="{B7E0F6C0-9E67-A48A-6950-6938FD6FD77E}"/>
          </ac:spMkLst>
        </pc:spChg>
        <pc:spChg chg="add">
          <ac:chgData name="Samíra Al-Bakkarová" userId="9a4eddfc88e64744" providerId="LiveId" clId="{B3D1DA9F-FF33-4957-86D3-734EABAB41CB}" dt="2023-04-06T07:55:06.891" v="3776" actId="26606"/>
          <ac:spMkLst>
            <pc:docMk/>
            <pc:sldMk cId="4292735584" sldId="263"/>
            <ac:spMk id="2055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07:55:06.891" v="3776" actId="26606"/>
          <ac:spMkLst>
            <pc:docMk/>
            <pc:sldMk cId="4292735584" sldId="263"/>
            <ac:spMk id="2057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07:55:06.891" v="3776" actId="26606"/>
          <ac:spMkLst>
            <pc:docMk/>
            <pc:sldMk cId="4292735584" sldId="263"/>
            <ac:spMk id="2059" creationId="{829A1E2C-5AC8-40FC-99E9-832069D39792}"/>
          </ac:spMkLst>
        </pc:spChg>
        <pc:spChg chg="add">
          <ac:chgData name="Samíra Al-Bakkarová" userId="9a4eddfc88e64744" providerId="LiveId" clId="{B3D1DA9F-FF33-4957-86D3-734EABAB41CB}" dt="2023-04-06T07:55:06.891" v="3776" actId="26606"/>
          <ac:spMkLst>
            <pc:docMk/>
            <pc:sldMk cId="4292735584" sldId="263"/>
            <ac:spMk id="2061" creationId="{55C54A75-E44A-4147-B9D0-FF46CFD31612}"/>
          </ac:spMkLst>
        </pc:spChg>
        <pc:grpChg chg="add del mod">
          <ac:chgData name="Samíra Al-Bakkarová" userId="9a4eddfc88e64744" providerId="LiveId" clId="{B3D1DA9F-FF33-4957-86D3-734EABAB41CB}" dt="2023-04-06T07:55:55.206" v="3818"/>
          <ac:grpSpMkLst>
            <pc:docMk/>
            <pc:sldMk cId="4292735584" sldId="263"/>
            <ac:grpSpMk id="8" creationId="{70839136-1E6C-0696-D77A-33BDCAAEAEF3}"/>
          </ac:grpSpMkLst>
        </pc:grpChg>
        <pc:grpChg chg="add del mod">
          <ac:chgData name="Samíra Al-Bakkarová" userId="9a4eddfc88e64744" providerId="LiveId" clId="{B3D1DA9F-FF33-4957-86D3-734EABAB41CB}" dt="2023-04-06T07:55:53.383" v="3810"/>
          <ac:grpSpMkLst>
            <pc:docMk/>
            <pc:sldMk cId="4292735584" sldId="263"/>
            <ac:grpSpMk id="16" creationId="{5ED187FA-1B22-B160-4F03-BAEC8433BCF9}"/>
          </ac:grpSpMkLst>
        </pc:grpChg>
        <pc:grpChg chg="add del mod">
          <ac:chgData name="Samíra Al-Bakkarová" userId="9a4eddfc88e64744" providerId="LiveId" clId="{B3D1DA9F-FF33-4957-86D3-734EABAB41CB}" dt="2023-04-06T07:55:53.348" v="3807"/>
          <ac:grpSpMkLst>
            <pc:docMk/>
            <pc:sldMk cId="4292735584" sldId="263"/>
            <ac:grpSpMk id="19" creationId="{E3648848-60CC-FFD3-0201-1DB615A1F128}"/>
          </ac:grpSpMkLst>
        </pc:grpChg>
        <pc:grpChg chg="add del mod">
          <ac:chgData name="Samíra Al-Bakkarová" userId="9a4eddfc88e64744" providerId="LiveId" clId="{B3D1DA9F-FF33-4957-86D3-734EABAB41CB}" dt="2023-04-06T07:55:52.145" v="3805"/>
          <ac:grpSpMkLst>
            <pc:docMk/>
            <pc:sldMk cId="4292735584" sldId="263"/>
            <ac:grpSpMk id="21" creationId="{F4699B57-A269-1D6F-A817-B4B75B1B60CF}"/>
          </ac:grpSpMkLst>
        </pc:grpChg>
        <pc:grpChg chg="del mod">
          <ac:chgData name="Samíra Al-Bakkarová" userId="9a4eddfc88e64744" providerId="LiveId" clId="{B3D1DA9F-FF33-4957-86D3-734EABAB41CB}" dt="2023-04-13T19:52:30.608" v="7703"/>
          <ac:grpSpMkLst>
            <pc:docMk/>
            <pc:sldMk cId="4292735584" sldId="263"/>
            <ac:grpSpMk id="22" creationId="{9D1F49EF-44C1-9BFC-3508-A27256B83278}"/>
          </ac:grpSpMkLst>
        </pc:grpChg>
        <pc:grpChg chg="mod">
          <ac:chgData name="Samíra Al-Bakkarová" userId="9a4eddfc88e64744" providerId="LiveId" clId="{B3D1DA9F-FF33-4957-86D3-734EABAB41CB}" dt="2023-04-06T07:55:51.906" v="3803"/>
          <ac:grpSpMkLst>
            <pc:docMk/>
            <pc:sldMk cId="4292735584" sldId="263"/>
            <ac:grpSpMk id="23" creationId="{7F08EE12-27FC-515C-F18B-CF5FCBB9725F}"/>
          </ac:grpSpMkLst>
        </pc:grpChg>
        <pc:grpChg chg="del mod">
          <ac:chgData name="Samíra Al-Bakkarová" userId="9a4eddfc88e64744" providerId="LiveId" clId="{B3D1DA9F-FF33-4957-86D3-734EABAB41CB}" dt="2023-04-06T07:56:40.469" v="3831"/>
          <ac:grpSpMkLst>
            <pc:docMk/>
            <pc:sldMk cId="4292735584" sldId="263"/>
            <ac:grpSpMk id="27" creationId="{47616D59-34B3-AA5F-1DEB-F9AC7552DCC9}"/>
          </ac:grpSpMkLst>
        </pc:grpChg>
        <pc:grpChg chg="del mod">
          <ac:chgData name="Samíra Al-Bakkarová" userId="9a4eddfc88e64744" providerId="LiveId" clId="{B3D1DA9F-FF33-4957-86D3-734EABAB41CB}" dt="2023-04-06T07:56:41.467" v="3834"/>
          <ac:grpSpMkLst>
            <pc:docMk/>
            <pc:sldMk cId="4292735584" sldId="263"/>
            <ac:grpSpMk id="29" creationId="{915F62E6-405E-50FC-7A0B-C91C5E0A9F0B}"/>
          </ac:grpSpMkLst>
        </pc:grpChg>
        <pc:grpChg chg="mod">
          <ac:chgData name="Samíra Al-Bakkarová" userId="9a4eddfc88e64744" providerId="LiveId" clId="{B3D1DA9F-FF33-4957-86D3-734EABAB41CB}" dt="2023-04-06T07:56:41.467" v="3834"/>
          <ac:grpSpMkLst>
            <pc:docMk/>
            <pc:sldMk cId="4292735584" sldId="263"/>
            <ac:grpSpMk id="32" creationId="{9BB7DC78-3F42-78F8-190A-E46AF66E4DBB}"/>
          </ac:grpSpMkLst>
        </pc:grpChg>
        <pc:grpChg chg="mod">
          <ac:chgData name="Samíra Al-Bakkarová" userId="9a4eddfc88e64744" providerId="LiveId" clId="{B3D1DA9F-FF33-4957-86D3-734EABAB41CB}" dt="2023-04-13T19:52:30.608" v="7703"/>
          <ac:grpSpMkLst>
            <pc:docMk/>
            <pc:sldMk cId="4292735584" sldId="263"/>
            <ac:grpSpMk id="41" creationId="{D9AD45A9-9966-11F9-62E9-CE8CCA568E3B}"/>
          </ac:grpSpMkLst>
        </pc:grpChg>
        <pc:picChg chg="add mod">
          <ac:chgData name="Samíra Al-Bakkarová" userId="9a4eddfc88e64744" providerId="LiveId" clId="{B3D1DA9F-FF33-4957-86D3-734EABAB41CB}" dt="2023-04-06T07:56:00.919" v="3825" actId="1076"/>
          <ac:picMkLst>
            <pc:docMk/>
            <pc:sldMk cId="4292735584" sldId="263"/>
            <ac:picMk id="2050" creationId="{571479EF-CF46-330D-D463-C0107519298A}"/>
          </ac:picMkLst>
        </pc:picChg>
        <pc:inkChg chg="add del mod">
          <ac:chgData name="Samíra Al-Bakkarová" userId="9a4eddfc88e64744" providerId="LiveId" clId="{B3D1DA9F-FF33-4957-86D3-734EABAB41CB}" dt="2023-04-06T07:55:56.833" v="3822" actId="9405"/>
          <ac:inkMkLst>
            <pc:docMk/>
            <pc:sldMk cId="4292735584" sldId="263"/>
            <ac:inkMk id="2" creationId="{03F30950-1B7D-94B8-CE6A-B8705A9F201F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" creationId="{C9307E4F-F1B0-CBE9-A2C7-D1FA06EA5B90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4" creationId="{78AB589A-D202-6576-58D3-9701F31C63AA}"/>
          </ac:inkMkLst>
        </pc:inkChg>
        <pc:inkChg chg="add del mod">
          <ac:chgData name="Samíra Al-Bakkarová" userId="9a4eddfc88e64744" providerId="LiveId" clId="{B3D1DA9F-FF33-4957-86D3-734EABAB41CB}" dt="2023-04-06T07:55:56.399" v="3821" actId="9405"/>
          <ac:inkMkLst>
            <pc:docMk/>
            <pc:sldMk cId="4292735584" sldId="263"/>
            <ac:inkMk id="4" creationId="{B1624A3C-1C4C-7034-8AB1-5DF578658074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5" creationId="{0E2DDF04-AB9C-BE56-3077-D1F549B1F1CB}"/>
          </ac:inkMkLst>
        </pc:inkChg>
        <pc:inkChg chg="add del mod">
          <ac:chgData name="Samíra Al-Bakkarová" userId="9a4eddfc88e64744" providerId="LiveId" clId="{B3D1DA9F-FF33-4957-86D3-734EABAB41CB}" dt="2023-04-06T07:55:56.030" v="3820" actId="9405"/>
          <ac:inkMkLst>
            <pc:docMk/>
            <pc:sldMk cId="4292735584" sldId="263"/>
            <ac:inkMk id="5" creationId="{9803FF73-733B-D759-3BBF-D31D762F2217}"/>
          </ac:inkMkLst>
        </pc:inkChg>
        <pc:inkChg chg="add del mod">
          <ac:chgData name="Samíra Al-Bakkarová" userId="9a4eddfc88e64744" providerId="LiveId" clId="{B3D1DA9F-FF33-4957-86D3-734EABAB41CB}" dt="2023-04-06T07:55:55.704" v="3819" actId="9405"/>
          <ac:inkMkLst>
            <pc:docMk/>
            <pc:sldMk cId="4292735584" sldId="263"/>
            <ac:inkMk id="6" creationId="{6FCFC282-390B-7FA6-C986-0DC628B6D09A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6" creationId="{AB91B5C4-4AAA-B8A0-EFFC-79192BCDFD94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7" creationId="{9A24D06A-4E02-FB05-D8AB-78B0C9154DA0}"/>
          </ac:inkMkLst>
        </pc:inkChg>
        <pc:inkChg chg="add del mod">
          <ac:chgData name="Samíra Al-Bakkarová" userId="9a4eddfc88e64744" providerId="LiveId" clId="{B3D1DA9F-FF33-4957-86D3-734EABAB41CB}" dt="2023-04-06T07:55:55.206" v="3818"/>
          <ac:inkMkLst>
            <pc:docMk/>
            <pc:sldMk cId="4292735584" sldId="263"/>
            <ac:inkMk id="7" creationId="{F4256272-91E1-D8A8-6717-7F79F2A1AE4A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8" creationId="{38BCE2B5-CC84-3DAB-54D3-68B8A8DEE8E3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9" creationId="{3D6AFE92-3F40-377F-528A-B523E6388233}"/>
          </ac:inkMkLst>
        </pc:inkChg>
        <pc:inkChg chg="add del mod">
          <ac:chgData name="Samíra Al-Bakkarová" userId="9a4eddfc88e64744" providerId="LiveId" clId="{B3D1DA9F-FF33-4957-86D3-734EABAB41CB}" dt="2023-04-06T07:55:55.010" v="3816" actId="9405"/>
          <ac:inkMkLst>
            <pc:docMk/>
            <pc:sldMk cId="4292735584" sldId="263"/>
            <ac:inkMk id="9" creationId="{892E2D05-F3CA-1A97-A4BF-BE682088185A}"/>
          </ac:inkMkLst>
        </pc:inkChg>
        <pc:inkChg chg="add del mod">
          <ac:chgData name="Samíra Al-Bakkarová" userId="9a4eddfc88e64744" providerId="LiveId" clId="{B3D1DA9F-FF33-4957-86D3-734EABAB41CB}" dt="2023-04-06T07:55:54.986" v="3815" actId="9405"/>
          <ac:inkMkLst>
            <pc:docMk/>
            <pc:sldMk cId="4292735584" sldId="263"/>
            <ac:inkMk id="10" creationId="{AC4E5C0A-8529-77D1-439A-532D4489A125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0" creationId="{B305F647-7FAE-0C91-28A0-E44B02AD9A7E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1" creationId="{598A71C7-3A1D-5111-9FFF-538179613689}"/>
          </ac:inkMkLst>
        </pc:inkChg>
        <pc:inkChg chg="add del mod">
          <ac:chgData name="Samíra Al-Bakkarová" userId="9a4eddfc88e64744" providerId="LiveId" clId="{B3D1DA9F-FF33-4957-86D3-734EABAB41CB}" dt="2023-04-06T07:55:54.976" v="3814" actId="9405"/>
          <ac:inkMkLst>
            <pc:docMk/>
            <pc:sldMk cId="4292735584" sldId="263"/>
            <ac:inkMk id="11" creationId="{B7A1912B-3584-5007-F787-FE77A3B06EB4}"/>
          </ac:inkMkLst>
        </pc:inkChg>
        <pc:inkChg chg="add del mod">
          <ac:chgData name="Samíra Al-Bakkarová" userId="9a4eddfc88e64744" providerId="LiveId" clId="{B3D1DA9F-FF33-4957-86D3-734EABAB41CB}" dt="2023-04-06T07:55:54.960" v="3813" actId="9405"/>
          <ac:inkMkLst>
            <pc:docMk/>
            <pc:sldMk cId="4292735584" sldId="263"/>
            <ac:inkMk id="12" creationId="{BF108533-042A-B988-1759-CAF2E71CAB9A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2" creationId="{CD39C7C2-ADF7-C14E-B0ED-E550D8D0A3C2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3" creationId="{07113886-EC57-0A62-9BEA-93A5F68F625C}"/>
          </ac:inkMkLst>
        </pc:inkChg>
        <pc:inkChg chg="add del mod">
          <ac:chgData name="Samíra Al-Bakkarová" userId="9a4eddfc88e64744" providerId="LiveId" clId="{B3D1DA9F-FF33-4957-86D3-734EABAB41CB}" dt="2023-04-06T07:55:53.717" v="3812" actId="9405"/>
          <ac:inkMkLst>
            <pc:docMk/>
            <pc:sldMk cId="4292735584" sldId="263"/>
            <ac:inkMk id="13" creationId="{139B1EBC-3E49-A1BD-5290-6DC461007D8B}"/>
          </ac:inkMkLst>
        </pc:inkChg>
        <pc:inkChg chg="add del mod">
          <ac:chgData name="Samíra Al-Bakkarová" userId="9a4eddfc88e64744" providerId="LiveId" clId="{B3D1DA9F-FF33-4957-86D3-734EABAB41CB}" dt="2023-04-06T07:55:53.445" v="3811" actId="9405"/>
          <ac:inkMkLst>
            <pc:docMk/>
            <pc:sldMk cId="4292735584" sldId="263"/>
            <ac:inkMk id="14" creationId="{82B3DA98-7CC6-AEFF-19D6-7D3C6B96C440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4" creationId="{ADDED6D4-25AC-83DC-9C52-1AC7358DA4B6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5" creationId="{6C41E7E6-3D6F-184B-FF32-EE99B7A4CF74}"/>
          </ac:inkMkLst>
        </pc:inkChg>
        <pc:inkChg chg="add del mod">
          <ac:chgData name="Samíra Al-Bakkarová" userId="9a4eddfc88e64744" providerId="LiveId" clId="{B3D1DA9F-FF33-4957-86D3-734EABAB41CB}" dt="2023-04-06T07:55:53.383" v="3810"/>
          <ac:inkMkLst>
            <pc:docMk/>
            <pc:sldMk cId="4292735584" sldId="263"/>
            <ac:inkMk id="15" creationId="{91771C2D-5710-32C8-DF31-307B85815B67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6" creationId="{6886EBAB-B5BF-F4D5-94CC-C5F1DCFE48BA}"/>
          </ac:inkMkLst>
        </pc:inkChg>
        <pc:inkChg chg="add del mod">
          <ac:chgData name="Samíra Al-Bakkarová" userId="9a4eddfc88e64744" providerId="LiveId" clId="{B3D1DA9F-FF33-4957-86D3-734EABAB41CB}" dt="2023-04-06T07:55:53.355" v="3808" actId="9405"/>
          <ac:inkMkLst>
            <pc:docMk/>
            <pc:sldMk cId="4292735584" sldId="263"/>
            <ac:inkMk id="17" creationId="{3F304AA3-D7B7-AA40-C06A-4D4339310F40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7" creationId="{C94BD291-4F5E-14BD-DF3D-0FDE902E13E3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8" creationId="{491E77E2-F7C7-F2EF-2D23-90140131DD32}"/>
          </ac:inkMkLst>
        </pc:inkChg>
        <pc:inkChg chg="add del mod">
          <ac:chgData name="Samíra Al-Bakkarová" userId="9a4eddfc88e64744" providerId="LiveId" clId="{B3D1DA9F-FF33-4957-86D3-734EABAB41CB}" dt="2023-04-06T07:55:53.348" v="3807"/>
          <ac:inkMkLst>
            <pc:docMk/>
            <pc:sldMk cId="4292735584" sldId="263"/>
            <ac:inkMk id="18" creationId="{DC8D5AB8-6DC4-C6CC-DAD4-351B8967A45D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19" creationId="{1814C97D-AE96-D2F9-41A6-8A4D74C2CCBF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0" creationId="{6EADDFAB-464F-CE66-33B9-53FCBC020DF7}"/>
          </ac:inkMkLst>
        </pc:inkChg>
        <pc:inkChg chg="add del mod">
          <ac:chgData name="Samíra Al-Bakkarová" userId="9a4eddfc88e64744" providerId="LiveId" clId="{B3D1DA9F-FF33-4957-86D3-734EABAB41CB}" dt="2023-04-06T07:55:52.145" v="3805"/>
          <ac:inkMkLst>
            <pc:docMk/>
            <pc:sldMk cId="4292735584" sldId="263"/>
            <ac:inkMk id="20" creationId="{ED246908-CFF9-12D2-3B7D-C800F3DAE426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1" creationId="{B36639E0-6E1F-F410-377F-93D3D9A9A130}"/>
          </ac:inkMkLst>
        </pc:inkChg>
        <pc:inkChg chg="add del mod">
          <ac:chgData name="Samíra Al-Bakkarová" userId="9a4eddfc88e64744" providerId="LiveId" clId="{B3D1DA9F-FF33-4957-86D3-734EABAB41CB}" dt="2023-04-06T07:55:51.906" v="3803"/>
          <ac:inkMkLst>
            <pc:docMk/>
            <pc:sldMk cId="4292735584" sldId="263"/>
            <ac:inkMk id="22" creationId="{DF7CC66D-F3F3-3C11-ED21-8D2C15F5A47E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3" creationId="{B4BF13DE-89EA-49C1-9282-8F014995890C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24" creationId="{9CBAC918-F1DE-375E-A6F7-90891E8C5771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25" creationId="{A769251D-2589-45D9-0F70-F07D3BFB8AEB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26" creationId="{CBACA2F7-41DA-BAAE-DD39-0470901E8E5E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7" creationId="{26F5C75D-59B7-4456-D8E2-0DB0701CCA70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28" creationId="{1B95C13B-410E-2A29-30B8-7529FF098478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29" creationId="{58B6C07F-E7BC-9CD3-620E-1CD8A0980532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30" creationId="{208A54D2-E118-C3B4-AA71-072B49A5776F}"/>
          </ac:inkMkLst>
        </pc:inkChg>
        <pc:inkChg chg="add mod">
          <ac:chgData name="Samíra Al-Bakkarová" userId="9a4eddfc88e64744" providerId="LiveId" clId="{B3D1DA9F-FF33-4957-86D3-734EABAB41CB}" dt="2023-04-06T07:56:41.467" v="3834"/>
          <ac:inkMkLst>
            <pc:docMk/>
            <pc:sldMk cId="4292735584" sldId="263"/>
            <ac:inkMk id="31" creationId="{CAF15F90-3D24-8712-7453-486B2B0938BD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3" creationId="{96577D09-0F92-7F35-3D80-19B864D119DE}"/>
          </ac:inkMkLst>
        </pc:inkChg>
        <pc:inkChg chg="add del">
          <ac:chgData name="Samíra Al-Bakkarová" userId="9a4eddfc88e64744" providerId="LiveId" clId="{B3D1DA9F-FF33-4957-86D3-734EABAB41CB}" dt="2023-04-06T07:57:18.788" v="3836" actId="9405"/>
          <ac:inkMkLst>
            <pc:docMk/>
            <pc:sldMk cId="4292735584" sldId="263"/>
            <ac:inkMk id="33" creationId="{EFBE61D2-E89C-2D40-3688-27AAF3E746A7}"/>
          </ac:inkMkLst>
        </pc:inkChg>
        <pc:inkChg chg="add del">
          <ac:chgData name="Samíra Al-Bakkarová" userId="9a4eddfc88e64744" providerId="LiveId" clId="{B3D1DA9F-FF33-4957-86D3-734EABAB41CB}" dt="2023-04-06T07:57:22.556" v="3838" actId="9405"/>
          <ac:inkMkLst>
            <pc:docMk/>
            <pc:sldMk cId="4292735584" sldId="263"/>
            <ac:inkMk id="34" creationId="{01CA174D-223E-333C-CDE9-FACABAA2571F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4" creationId="{F87309AA-D1E7-FF3D-090E-0F3CA9E5A246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5" creationId="{00D7DE6A-B20C-1D71-5893-5047363E463A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6" creationId="{AD7AA0B1-ECE2-E4DF-6B32-C7DCB7737438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7" creationId="{86D014C6-CCFB-51CE-2999-D63EE2FCDCB2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8" creationId="{EC3D4C2B-8002-80D8-3A89-1B817AD07749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39" creationId="{6C2FBDD6-5348-4C3E-527F-83CF68392C27}"/>
          </ac:inkMkLst>
        </pc:inkChg>
        <pc:inkChg chg="add mod">
          <ac:chgData name="Samíra Al-Bakkarová" userId="9a4eddfc88e64744" providerId="LiveId" clId="{B3D1DA9F-FF33-4957-86D3-734EABAB41CB}" dt="2023-04-13T19:52:30.608" v="7703"/>
          <ac:inkMkLst>
            <pc:docMk/>
            <pc:sldMk cId="4292735584" sldId="263"/>
            <ac:inkMk id="40" creationId="{0D3BB7F0-D9C1-7196-7EF0-BD05AC6DAA32}"/>
          </ac:inkMkLst>
        </pc:inkChg>
      </pc:sldChg>
      <pc:sldChg chg="addSp delSp modSp new add del mod setBg">
        <pc:chgData name="Samíra Al-Bakkarová" userId="9a4eddfc88e64744" providerId="LiveId" clId="{B3D1DA9F-FF33-4957-86D3-734EABAB41CB}" dt="2023-05-09T12:16:24.751" v="7972" actId="20577"/>
        <pc:sldMkLst>
          <pc:docMk/>
          <pc:sldMk cId="895925178" sldId="264"/>
        </pc:sldMkLst>
        <pc:spChg chg="del">
          <ac:chgData name="Samíra Al-Bakkarová" userId="9a4eddfc88e64744" providerId="LiveId" clId="{B3D1DA9F-FF33-4957-86D3-734EABAB41CB}" dt="2023-04-06T07:51:27.228" v="3763" actId="21"/>
          <ac:spMkLst>
            <pc:docMk/>
            <pc:sldMk cId="895925178" sldId="264"/>
            <ac:spMk id="2" creationId="{E7FC430C-BA62-3386-50BA-3D7E216C5034}"/>
          </ac:spMkLst>
        </pc:spChg>
        <pc:spChg chg="mod">
          <ac:chgData name="Samíra Al-Bakkarová" userId="9a4eddfc88e64744" providerId="LiveId" clId="{B3D1DA9F-FF33-4957-86D3-734EABAB41CB}" dt="2023-05-09T12:16:24.751" v="7972" actId="20577"/>
          <ac:spMkLst>
            <pc:docMk/>
            <pc:sldMk cId="895925178" sldId="264"/>
            <ac:spMk id="3" creationId="{807CC08C-5C1B-5F68-C33F-2BEEFCDD21E5}"/>
          </ac:spMkLst>
        </pc:spChg>
        <pc:spChg chg="add">
          <ac:chgData name="Samíra Al-Bakkarová" userId="9a4eddfc88e64744" providerId="LiveId" clId="{B3D1DA9F-FF33-4957-86D3-734EABAB41CB}" dt="2023-04-06T07:52:24.787" v="3765" actId="26606"/>
          <ac:spMkLst>
            <pc:docMk/>
            <pc:sldMk cId="895925178" sldId="264"/>
            <ac:spMk id="1031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07:52:24.787" v="3765" actId="26606"/>
          <ac:spMkLst>
            <pc:docMk/>
            <pc:sldMk cId="895925178" sldId="264"/>
            <ac:spMk id="1033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07:52:24.787" v="3765" actId="26606"/>
          <ac:spMkLst>
            <pc:docMk/>
            <pc:sldMk cId="895925178" sldId="264"/>
            <ac:spMk id="1035" creationId="{829A1E2C-5AC8-40FC-99E9-832069D39792}"/>
          </ac:spMkLst>
        </pc:spChg>
        <pc:spChg chg="add">
          <ac:chgData name="Samíra Al-Bakkarová" userId="9a4eddfc88e64744" providerId="LiveId" clId="{B3D1DA9F-FF33-4957-86D3-734EABAB41CB}" dt="2023-04-06T07:52:24.787" v="3765" actId="26606"/>
          <ac:spMkLst>
            <pc:docMk/>
            <pc:sldMk cId="895925178" sldId="264"/>
            <ac:spMk id="1037" creationId="{55C54A75-E44A-4147-B9D0-FF46CFD31612}"/>
          </ac:spMkLst>
        </pc:spChg>
        <pc:picChg chg="add mod">
          <ac:chgData name="Samíra Al-Bakkarová" userId="9a4eddfc88e64744" providerId="LiveId" clId="{B3D1DA9F-FF33-4957-86D3-734EABAB41CB}" dt="2023-04-06T07:52:28.891" v="3767" actId="14100"/>
          <ac:picMkLst>
            <pc:docMk/>
            <pc:sldMk cId="895925178" sldId="264"/>
            <ac:picMk id="1026" creationId="{AF9C3C89-A364-9A12-E390-80B1CC9ED2E3}"/>
          </ac:picMkLst>
        </pc:picChg>
      </pc:sldChg>
      <pc:sldChg chg="addSp delSp modSp new mod setBg">
        <pc:chgData name="Samíra Al-Bakkarová" userId="9a4eddfc88e64744" providerId="LiveId" clId="{B3D1DA9F-FF33-4957-86D3-734EABAB41CB}" dt="2023-05-09T12:14:44.464" v="7910" actId="20577"/>
        <pc:sldMkLst>
          <pc:docMk/>
          <pc:sldMk cId="3165603332" sldId="265"/>
        </pc:sldMkLst>
        <pc:spChg chg="del">
          <ac:chgData name="Samíra Al-Bakkarová" userId="9a4eddfc88e64744" providerId="LiveId" clId="{B3D1DA9F-FF33-4957-86D3-734EABAB41CB}" dt="2023-04-05T20:45:02.466" v="3487" actId="478"/>
          <ac:spMkLst>
            <pc:docMk/>
            <pc:sldMk cId="3165603332" sldId="265"/>
            <ac:spMk id="2" creationId="{4B6B3A3A-FBAC-4117-2937-11EE944796C4}"/>
          </ac:spMkLst>
        </pc:spChg>
        <pc:spChg chg="mod ord">
          <ac:chgData name="Samíra Al-Bakkarová" userId="9a4eddfc88e64744" providerId="LiveId" clId="{B3D1DA9F-FF33-4957-86D3-734EABAB41CB}" dt="2023-05-09T12:14:44.464" v="7910" actId="20577"/>
          <ac:spMkLst>
            <pc:docMk/>
            <pc:sldMk cId="3165603332" sldId="265"/>
            <ac:spMk id="3" creationId="{E5E133EC-6F01-36F6-E662-5FC07A68F084}"/>
          </ac:spMkLst>
        </pc:spChg>
        <pc:spChg chg="add del">
          <ac:chgData name="Samíra Al-Bakkarová" userId="9a4eddfc88e64744" providerId="LiveId" clId="{B3D1DA9F-FF33-4957-86D3-734EABAB41CB}" dt="2023-04-06T08:37:09.294" v="4307" actId="26606"/>
          <ac:spMkLst>
            <pc:docMk/>
            <pc:sldMk cId="3165603332" sldId="265"/>
            <ac:spMk id="3081" creationId="{3D5FBB81-B61B-416A-8F5D-A8DDF62530F1}"/>
          </ac:spMkLst>
        </pc:spChg>
        <pc:spChg chg="add del">
          <ac:chgData name="Samíra Al-Bakkarová" userId="9a4eddfc88e64744" providerId="LiveId" clId="{B3D1DA9F-FF33-4957-86D3-734EABAB41CB}" dt="2023-04-06T08:37:09.294" v="4307" actId="26606"/>
          <ac:spMkLst>
            <pc:docMk/>
            <pc:sldMk cId="3165603332" sldId="265"/>
            <ac:spMk id="3083" creationId="{40C0D7D4-D83D-4C58-87D1-955F0A9173D7}"/>
          </ac:spMkLst>
        </pc:spChg>
        <pc:spChg chg="add del">
          <ac:chgData name="Samíra Al-Bakkarová" userId="9a4eddfc88e64744" providerId="LiveId" clId="{B3D1DA9F-FF33-4957-86D3-734EABAB41CB}" dt="2023-04-06T08:37:09.294" v="4307" actId="26606"/>
          <ac:spMkLst>
            <pc:docMk/>
            <pc:sldMk cId="3165603332" sldId="265"/>
            <ac:spMk id="3085" creationId="{0BA56A81-C9DD-4EBA-9E13-32FFB51CFD45}"/>
          </ac:spMkLst>
        </pc:spChg>
        <pc:spChg chg="add del">
          <ac:chgData name="Samíra Al-Bakkarová" userId="9a4eddfc88e64744" providerId="LiveId" clId="{B3D1DA9F-FF33-4957-86D3-734EABAB41CB}" dt="2023-04-06T08:37:09.294" v="4307" actId="26606"/>
          <ac:spMkLst>
            <pc:docMk/>
            <pc:sldMk cId="3165603332" sldId="265"/>
            <ac:spMk id="3087" creationId="{15F9A324-404E-4C5D-AFF0-C5D0D84182B0}"/>
          </ac:spMkLst>
        </pc:spChg>
        <pc:spChg chg="add del">
          <ac:chgData name="Samíra Al-Bakkarová" userId="9a4eddfc88e64744" providerId="LiveId" clId="{B3D1DA9F-FF33-4957-86D3-734EABAB41CB}" dt="2023-04-06T08:40:24.282" v="4393" actId="26606"/>
          <ac:spMkLst>
            <pc:docMk/>
            <pc:sldMk cId="3165603332" sldId="265"/>
            <ac:spMk id="3092" creationId="{8181FC64-B306-4821-98E2-780662EFC486}"/>
          </ac:spMkLst>
        </pc:spChg>
        <pc:spChg chg="add del">
          <ac:chgData name="Samíra Al-Bakkarová" userId="9a4eddfc88e64744" providerId="LiveId" clId="{B3D1DA9F-FF33-4957-86D3-734EABAB41CB}" dt="2023-04-06T08:40:24.282" v="4393" actId="26606"/>
          <ac:spMkLst>
            <pc:docMk/>
            <pc:sldMk cId="3165603332" sldId="265"/>
            <ac:spMk id="3094" creationId="{5871FC61-DD4E-47D4-81FD-8A7E7D12B371}"/>
          </ac:spMkLst>
        </pc:spChg>
        <pc:spChg chg="add del">
          <ac:chgData name="Samíra Al-Bakkarová" userId="9a4eddfc88e64744" providerId="LiveId" clId="{B3D1DA9F-FF33-4957-86D3-734EABAB41CB}" dt="2023-04-06T08:40:24.282" v="4393" actId="26606"/>
          <ac:spMkLst>
            <pc:docMk/>
            <pc:sldMk cId="3165603332" sldId="265"/>
            <ac:spMk id="3096" creationId="{829A1E2C-5AC8-40FC-99E9-832069D39792}"/>
          </ac:spMkLst>
        </pc:spChg>
        <pc:spChg chg="add del">
          <ac:chgData name="Samíra Al-Bakkarová" userId="9a4eddfc88e64744" providerId="LiveId" clId="{B3D1DA9F-FF33-4957-86D3-734EABAB41CB}" dt="2023-04-06T08:40:24.282" v="4393" actId="26606"/>
          <ac:spMkLst>
            <pc:docMk/>
            <pc:sldMk cId="3165603332" sldId="265"/>
            <ac:spMk id="3098" creationId="{55C54A75-E44A-4147-B9D0-FF46CFD31612}"/>
          </ac:spMkLst>
        </pc:spChg>
        <pc:spChg chg="add del">
          <ac:chgData name="Samíra Al-Bakkarová" userId="9a4eddfc88e64744" providerId="LiveId" clId="{B3D1DA9F-FF33-4957-86D3-734EABAB41CB}" dt="2023-04-06T08:40:24.235" v="4392" actId="26606"/>
          <ac:spMkLst>
            <pc:docMk/>
            <pc:sldMk cId="3165603332" sldId="265"/>
            <ac:spMk id="3103" creationId="{8181FC64-B306-4821-98E2-780662EFC486}"/>
          </ac:spMkLst>
        </pc:spChg>
        <pc:spChg chg="add del">
          <ac:chgData name="Samíra Al-Bakkarová" userId="9a4eddfc88e64744" providerId="LiveId" clId="{B3D1DA9F-FF33-4957-86D3-734EABAB41CB}" dt="2023-04-06T08:40:24.235" v="4392" actId="26606"/>
          <ac:spMkLst>
            <pc:docMk/>
            <pc:sldMk cId="3165603332" sldId="265"/>
            <ac:spMk id="3105" creationId="{5871FC61-DD4E-47D4-81FD-8A7E7D12B371}"/>
          </ac:spMkLst>
        </pc:spChg>
        <pc:spChg chg="add del">
          <ac:chgData name="Samíra Al-Bakkarová" userId="9a4eddfc88e64744" providerId="LiveId" clId="{B3D1DA9F-FF33-4957-86D3-734EABAB41CB}" dt="2023-04-06T08:40:24.235" v="4392" actId="26606"/>
          <ac:spMkLst>
            <pc:docMk/>
            <pc:sldMk cId="3165603332" sldId="265"/>
            <ac:spMk id="3107" creationId="{8B598134-D292-43E6-9C55-117198046913}"/>
          </ac:spMkLst>
        </pc:spChg>
        <pc:spChg chg="add del">
          <ac:chgData name="Samíra Al-Bakkarová" userId="9a4eddfc88e64744" providerId="LiveId" clId="{B3D1DA9F-FF33-4957-86D3-734EABAB41CB}" dt="2023-04-06T08:40:24.235" v="4392" actId="26606"/>
          <ac:spMkLst>
            <pc:docMk/>
            <pc:sldMk cId="3165603332" sldId="265"/>
            <ac:spMk id="3109" creationId="{829A1E2C-5AC8-40FC-99E9-832069D39792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1" creationId="{3737DC92-56B9-4937-AE19-D0092C88D29F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2" creationId="{954AB742-44A6-4CDD-B54A-818846AF8FF8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3" creationId="{82ED9FA9-D215-4E4B-AC03-F103CF5EFF25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4" creationId="{08C657C2-EC00-440D-8A5F-7070996653A7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5" creationId="{94F7307B-EE3B-4DDF-BA3E-2446D7BA8872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6" creationId="{32E59B97-22BB-4B21-A9FA-03420C0557F2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7" creationId="{43D6FC86-C97D-41F7-9F69-5FD01EA5C9EA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8" creationId="{B9979426-C6FD-4460-83C7-21632A5C9566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19" creationId="{1149BA8E-E6C8-4AD3-9570-48F8A1AC8191}"/>
          </ac:spMkLst>
        </pc:spChg>
        <pc:spChg chg="add del">
          <ac:chgData name="Samíra Al-Bakkarová" userId="9a4eddfc88e64744" providerId="LiveId" clId="{B3D1DA9F-FF33-4957-86D3-734EABAB41CB}" dt="2023-04-06T08:42:13.361" v="4403" actId="26606"/>
          <ac:spMkLst>
            <pc:docMk/>
            <pc:sldMk cId="3165603332" sldId="265"/>
            <ac:spMk id="3121" creationId="{FDA5EA15-015B-4C5B-86F1-E15E6C34F9F7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26" creationId="{954AB742-44A6-4CDD-B54A-818846AF8FF8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28" creationId="{08C45C92-59FD-435B-8362-60BEA058FAEF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30" creationId="{6BA5E4C9-D26D-422D-AEF7-90E51CC900C6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32" creationId="{604BB258-BFA7-48E7-B5F0-F599B36F3E67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34" creationId="{C77DEC3A-5EAB-410D-B312-9B3880B08A16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36" creationId="{7A924750-E715-4799-8D2A-48745D7508C6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38" creationId="{CA70EFFE-F930-4125-919D-2F04E1A80915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40" creationId="{C5762920-CED1-4414-9EE9-B0EC3D2F6810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42" creationId="{07675ACC-B55E-4D4C-A037-0238FF0D93A3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44" creationId="{D0B489A4-0D2D-4199-B24F-6F153885C070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46" creationId="{ECFFF39D-5460-4FDC-BBC9-8996A280CE6D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48" creationId="{C4893A10-FCAD-49C3-B32A-906DE9431066}"/>
          </ac:spMkLst>
        </pc:spChg>
        <pc:spChg chg="add del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50" creationId="{1592C2F2-081C-485D-8226-63610DE8C45A}"/>
          </ac:spMkLst>
        </pc:spChg>
        <pc:spChg chg="add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55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57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59" creationId="{8B598134-D292-43E6-9C55-117198046913}"/>
          </ac:spMkLst>
        </pc:spChg>
        <pc:spChg chg="add">
          <ac:chgData name="Samíra Al-Bakkarová" userId="9a4eddfc88e64744" providerId="LiveId" clId="{B3D1DA9F-FF33-4957-86D3-734EABAB41CB}" dt="2023-04-06T08:45:55.162" v="4439" actId="26606"/>
          <ac:spMkLst>
            <pc:docMk/>
            <pc:sldMk cId="3165603332" sldId="265"/>
            <ac:spMk id="3161" creationId="{829A1E2C-5AC8-40FC-99E9-832069D39792}"/>
          </ac:spMkLst>
        </pc:spChg>
        <pc:picChg chg="add del">
          <ac:chgData name="Samíra Al-Bakkarová" userId="9a4eddfc88e64744" providerId="LiveId" clId="{B3D1DA9F-FF33-4957-86D3-734EABAB41CB}" dt="2023-04-06T08:21:50.664" v="4160" actId="478"/>
          <ac:picMkLst>
            <pc:docMk/>
            <pc:sldMk cId="3165603332" sldId="265"/>
            <ac:picMk id="3074" creationId="{230B341C-27A6-6B39-6BAE-0CE714C595C7}"/>
          </ac:picMkLst>
        </pc:picChg>
        <pc:picChg chg="add mod ord">
          <ac:chgData name="Samíra Al-Bakkarová" userId="9a4eddfc88e64744" providerId="LiveId" clId="{B3D1DA9F-FF33-4957-86D3-734EABAB41CB}" dt="2023-04-06T08:45:55.162" v="4439" actId="26606"/>
          <ac:picMkLst>
            <pc:docMk/>
            <pc:sldMk cId="3165603332" sldId="265"/>
            <ac:picMk id="3076" creationId="{854B5FE9-D639-1BCA-4225-1F65446A03B8}"/>
          </ac:picMkLst>
        </pc:picChg>
        <pc:picChg chg="add mod ord">
          <ac:chgData name="Samíra Al-Bakkarová" userId="9a4eddfc88e64744" providerId="LiveId" clId="{B3D1DA9F-FF33-4957-86D3-734EABAB41CB}" dt="2023-04-06T08:45:55.162" v="4439" actId="26606"/>
          <ac:picMkLst>
            <pc:docMk/>
            <pc:sldMk cId="3165603332" sldId="265"/>
            <ac:picMk id="3078" creationId="{93D865D2-A28E-F6FB-59F2-4AD3B521D161}"/>
          </ac:picMkLst>
        </pc:picChg>
        <pc:picChg chg="add mod ord">
          <ac:chgData name="Samíra Al-Bakkarová" userId="9a4eddfc88e64744" providerId="LiveId" clId="{B3D1DA9F-FF33-4957-86D3-734EABAB41CB}" dt="2023-04-06T08:45:55.162" v="4439" actId="26606"/>
          <ac:picMkLst>
            <pc:docMk/>
            <pc:sldMk cId="3165603332" sldId="265"/>
            <ac:picMk id="3080" creationId="{BA036DD5-03B0-995F-C0DF-25F2AD6B9413}"/>
          </ac:picMkLst>
        </pc:picChg>
        <pc:picChg chg="add mod ord">
          <ac:chgData name="Samíra Al-Bakkarová" userId="9a4eddfc88e64744" providerId="LiveId" clId="{B3D1DA9F-FF33-4957-86D3-734EABAB41CB}" dt="2023-04-06T08:45:55.162" v="4439" actId="26606"/>
          <ac:picMkLst>
            <pc:docMk/>
            <pc:sldMk cId="3165603332" sldId="265"/>
            <ac:picMk id="3082" creationId="{81CA1893-268E-DF9E-4CB4-F4DA508BF8A6}"/>
          </ac:picMkLst>
        </pc:picChg>
      </pc:sldChg>
      <pc:sldChg chg="addSp delSp modSp new mod setBg">
        <pc:chgData name="Samíra Al-Bakkarová" userId="9a4eddfc88e64744" providerId="LiveId" clId="{B3D1DA9F-FF33-4957-86D3-734EABAB41CB}" dt="2023-04-25T07:19:51.835" v="7821" actId="20577"/>
        <pc:sldMkLst>
          <pc:docMk/>
          <pc:sldMk cId="113669462" sldId="266"/>
        </pc:sldMkLst>
        <pc:spChg chg="del">
          <ac:chgData name="Samíra Al-Bakkarová" userId="9a4eddfc88e64744" providerId="LiveId" clId="{B3D1DA9F-FF33-4957-86D3-734EABAB41CB}" dt="2023-04-06T09:25:34.121" v="5156" actId="21"/>
          <ac:spMkLst>
            <pc:docMk/>
            <pc:sldMk cId="113669462" sldId="266"/>
            <ac:spMk id="2" creationId="{BD4EB3D5-3CF4-E4B2-6C47-467B2D69F751}"/>
          </ac:spMkLst>
        </pc:spChg>
        <pc:spChg chg="mod ord">
          <ac:chgData name="Samíra Al-Bakkarová" userId="9a4eddfc88e64744" providerId="LiveId" clId="{B3D1DA9F-FF33-4957-86D3-734EABAB41CB}" dt="2023-04-25T07:19:51.835" v="7821" actId="20577"/>
          <ac:spMkLst>
            <pc:docMk/>
            <pc:sldMk cId="113669462" sldId="266"/>
            <ac:spMk id="3" creationId="{D23D3A9B-E77B-3616-36C8-96077AA68602}"/>
          </ac:spMkLst>
        </pc:spChg>
        <pc:spChg chg="add">
          <ac:chgData name="Samíra Al-Bakkarová" userId="9a4eddfc88e64744" providerId="LiveId" clId="{B3D1DA9F-FF33-4957-86D3-734EABAB41CB}" dt="2023-04-06T09:25:45.960" v="5158" actId="26606"/>
          <ac:spMkLst>
            <pc:docMk/>
            <pc:sldMk cId="113669462" sldId="266"/>
            <ac:spMk id="5127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09:25:45.960" v="5158" actId="26606"/>
          <ac:spMkLst>
            <pc:docMk/>
            <pc:sldMk cId="113669462" sldId="266"/>
            <ac:spMk id="5129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09:25:45.960" v="5158" actId="26606"/>
          <ac:spMkLst>
            <pc:docMk/>
            <pc:sldMk cId="113669462" sldId="266"/>
            <ac:spMk id="5131" creationId="{8B598134-D292-43E6-9C55-117198046913}"/>
          </ac:spMkLst>
        </pc:spChg>
        <pc:spChg chg="add">
          <ac:chgData name="Samíra Al-Bakkarová" userId="9a4eddfc88e64744" providerId="LiveId" clId="{B3D1DA9F-FF33-4957-86D3-734EABAB41CB}" dt="2023-04-06T09:25:45.960" v="5158" actId="26606"/>
          <ac:spMkLst>
            <pc:docMk/>
            <pc:sldMk cId="113669462" sldId="266"/>
            <ac:spMk id="5133" creationId="{829A1E2C-5AC8-40FC-99E9-832069D39792}"/>
          </ac:spMkLst>
        </pc:spChg>
        <pc:picChg chg="add mod">
          <ac:chgData name="Samíra Al-Bakkarová" userId="9a4eddfc88e64744" providerId="LiveId" clId="{B3D1DA9F-FF33-4957-86D3-734EABAB41CB}" dt="2023-04-06T09:26:13.283" v="5163" actId="1076"/>
          <ac:picMkLst>
            <pc:docMk/>
            <pc:sldMk cId="113669462" sldId="266"/>
            <ac:picMk id="5122" creationId="{348AE029-1D2E-5A4E-9FF6-0E24C9FABFF5}"/>
          </ac:picMkLst>
        </pc:picChg>
      </pc:sldChg>
      <pc:sldChg chg="addSp delSp modSp new mod setBg">
        <pc:chgData name="Samíra Al-Bakkarová" userId="9a4eddfc88e64744" providerId="LiveId" clId="{B3D1DA9F-FF33-4957-86D3-734EABAB41CB}" dt="2023-04-06T10:12:48.640" v="6879" actId="113"/>
        <pc:sldMkLst>
          <pc:docMk/>
          <pc:sldMk cId="3938966377" sldId="267"/>
        </pc:sldMkLst>
        <pc:spChg chg="del">
          <ac:chgData name="Samíra Al-Bakkarová" userId="9a4eddfc88e64744" providerId="LiveId" clId="{B3D1DA9F-FF33-4957-86D3-734EABAB41CB}" dt="2023-04-06T09:05:26.975" v="4739" actId="21"/>
          <ac:spMkLst>
            <pc:docMk/>
            <pc:sldMk cId="3938966377" sldId="267"/>
            <ac:spMk id="2" creationId="{CE240693-CDDA-A44D-D76E-CBEFD3B95AF8}"/>
          </ac:spMkLst>
        </pc:spChg>
        <pc:spChg chg="mod ord">
          <ac:chgData name="Samíra Al-Bakkarová" userId="9a4eddfc88e64744" providerId="LiveId" clId="{B3D1DA9F-FF33-4957-86D3-734EABAB41CB}" dt="2023-04-06T10:12:48.640" v="6879" actId="113"/>
          <ac:spMkLst>
            <pc:docMk/>
            <pc:sldMk cId="3938966377" sldId="267"/>
            <ac:spMk id="3" creationId="{9ACFCE87-0B83-2562-6497-A512543D57C0}"/>
          </ac:spMkLst>
        </pc:spChg>
        <pc:spChg chg="add">
          <ac:chgData name="Samíra Al-Bakkarová" userId="9a4eddfc88e64744" providerId="LiveId" clId="{B3D1DA9F-FF33-4957-86D3-734EABAB41CB}" dt="2023-04-06T09:05:45.657" v="4741" actId="26606"/>
          <ac:spMkLst>
            <pc:docMk/>
            <pc:sldMk cId="3938966377" sldId="267"/>
            <ac:spMk id="4103" creationId="{8181FC64-B306-4821-98E2-780662EFC486}"/>
          </ac:spMkLst>
        </pc:spChg>
        <pc:spChg chg="add">
          <ac:chgData name="Samíra Al-Bakkarová" userId="9a4eddfc88e64744" providerId="LiveId" clId="{B3D1DA9F-FF33-4957-86D3-734EABAB41CB}" dt="2023-04-06T09:05:45.657" v="4741" actId="26606"/>
          <ac:spMkLst>
            <pc:docMk/>
            <pc:sldMk cId="3938966377" sldId="267"/>
            <ac:spMk id="4105" creationId="{5871FC61-DD4E-47D4-81FD-8A7E7D12B371}"/>
          </ac:spMkLst>
        </pc:spChg>
        <pc:spChg chg="add">
          <ac:chgData name="Samíra Al-Bakkarová" userId="9a4eddfc88e64744" providerId="LiveId" clId="{B3D1DA9F-FF33-4957-86D3-734EABAB41CB}" dt="2023-04-06T09:05:45.657" v="4741" actId="26606"/>
          <ac:spMkLst>
            <pc:docMk/>
            <pc:sldMk cId="3938966377" sldId="267"/>
            <ac:spMk id="4107" creationId="{8B598134-D292-43E6-9C55-117198046913}"/>
          </ac:spMkLst>
        </pc:spChg>
        <pc:spChg chg="add">
          <ac:chgData name="Samíra Al-Bakkarová" userId="9a4eddfc88e64744" providerId="LiveId" clId="{B3D1DA9F-FF33-4957-86D3-734EABAB41CB}" dt="2023-04-06T09:05:45.657" v="4741" actId="26606"/>
          <ac:spMkLst>
            <pc:docMk/>
            <pc:sldMk cId="3938966377" sldId="267"/>
            <ac:spMk id="4109" creationId="{829A1E2C-5AC8-40FC-99E9-832069D39792}"/>
          </ac:spMkLst>
        </pc:spChg>
        <pc:picChg chg="add mod">
          <ac:chgData name="Samíra Al-Bakkarová" userId="9a4eddfc88e64744" providerId="LiveId" clId="{B3D1DA9F-FF33-4957-86D3-734EABAB41CB}" dt="2023-04-06T09:06:14.571" v="4746" actId="1076"/>
          <ac:picMkLst>
            <pc:docMk/>
            <pc:sldMk cId="3938966377" sldId="267"/>
            <ac:picMk id="4098" creationId="{EFF67B2E-D277-66D1-D7B2-6FB6DA69B1E1}"/>
          </ac:picMkLst>
        </pc:picChg>
      </pc:sldChg>
      <pc:sldChg chg="addSp delSp modSp new mod setBg">
        <pc:chgData name="Samíra Al-Bakkarová" userId="9a4eddfc88e64744" providerId="LiveId" clId="{B3D1DA9F-FF33-4957-86D3-734EABAB41CB}" dt="2023-05-09T12:18:04.380" v="7982" actId="20577"/>
        <pc:sldMkLst>
          <pc:docMk/>
          <pc:sldMk cId="3858494828" sldId="268"/>
        </pc:sldMkLst>
        <pc:spChg chg="del">
          <ac:chgData name="Samíra Al-Bakkarová" userId="9a4eddfc88e64744" providerId="LiveId" clId="{B3D1DA9F-FF33-4957-86D3-734EABAB41CB}" dt="2023-04-06T10:01:47.552" v="6484" actId="21"/>
          <ac:spMkLst>
            <pc:docMk/>
            <pc:sldMk cId="3858494828" sldId="268"/>
            <ac:spMk id="2" creationId="{58E86C57-605D-B59C-308D-062BD89126F9}"/>
          </ac:spMkLst>
        </pc:spChg>
        <pc:spChg chg="mod ord">
          <ac:chgData name="Samíra Al-Bakkarová" userId="9a4eddfc88e64744" providerId="LiveId" clId="{B3D1DA9F-FF33-4957-86D3-734EABAB41CB}" dt="2023-05-09T12:18:04.380" v="7982" actId="20577"/>
          <ac:spMkLst>
            <pc:docMk/>
            <pc:sldMk cId="3858494828" sldId="268"/>
            <ac:spMk id="3" creationId="{06751C61-AA0A-7B8F-48E8-E2EF6894B32A}"/>
          </ac:spMkLst>
        </pc:spChg>
        <pc:spChg chg="add">
          <ac:chgData name="Samíra Al-Bakkarová" userId="9a4eddfc88e64744" providerId="LiveId" clId="{B3D1DA9F-FF33-4957-86D3-734EABAB41CB}" dt="2023-04-06T10:09:22.828" v="6845" actId="26606"/>
          <ac:spMkLst>
            <pc:docMk/>
            <pc:sldMk cId="3858494828" sldId="268"/>
            <ac:spMk id="6151" creationId="{3D5FBB81-B61B-416A-8F5D-A8DDF62530F1}"/>
          </ac:spMkLst>
        </pc:spChg>
        <pc:spChg chg="add">
          <ac:chgData name="Samíra Al-Bakkarová" userId="9a4eddfc88e64744" providerId="LiveId" clId="{B3D1DA9F-FF33-4957-86D3-734EABAB41CB}" dt="2023-04-06T10:09:22.828" v="6845" actId="26606"/>
          <ac:spMkLst>
            <pc:docMk/>
            <pc:sldMk cId="3858494828" sldId="268"/>
            <ac:spMk id="6153" creationId="{40C0D7D4-D83D-4C58-87D1-955F0A9173D7}"/>
          </ac:spMkLst>
        </pc:spChg>
        <pc:spChg chg="add">
          <ac:chgData name="Samíra Al-Bakkarová" userId="9a4eddfc88e64744" providerId="LiveId" clId="{B3D1DA9F-FF33-4957-86D3-734EABAB41CB}" dt="2023-04-06T10:09:22.828" v="6845" actId="26606"/>
          <ac:spMkLst>
            <pc:docMk/>
            <pc:sldMk cId="3858494828" sldId="268"/>
            <ac:spMk id="6155" creationId="{0BA56A81-C9DD-4EBA-9E13-32FFB51CFD45}"/>
          </ac:spMkLst>
        </pc:spChg>
        <pc:spChg chg="add">
          <ac:chgData name="Samíra Al-Bakkarová" userId="9a4eddfc88e64744" providerId="LiveId" clId="{B3D1DA9F-FF33-4957-86D3-734EABAB41CB}" dt="2023-04-06T10:09:22.828" v="6845" actId="26606"/>
          <ac:spMkLst>
            <pc:docMk/>
            <pc:sldMk cId="3858494828" sldId="268"/>
            <ac:spMk id="6157" creationId="{15F9A324-404E-4C5D-AFF0-C5D0D84182B0}"/>
          </ac:spMkLst>
        </pc:spChg>
        <pc:picChg chg="add mod">
          <ac:chgData name="Samíra Al-Bakkarová" userId="9a4eddfc88e64744" providerId="LiveId" clId="{B3D1DA9F-FF33-4957-86D3-734EABAB41CB}" dt="2023-04-06T10:09:22.828" v="6845" actId="26606"/>
          <ac:picMkLst>
            <pc:docMk/>
            <pc:sldMk cId="3858494828" sldId="268"/>
            <ac:picMk id="6146" creationId="{8865714A-C048-9AA0-E2CB-6C0ADD37724B}"/>
          </ac:picMkLst>
        </pc:picChg>
      </pc:sldChg>
      <pc:sldChg chg="addSp delSp modSp new del mod setBg">
        <pc:chgData name="Samíra Al-Bakkarová" userId="9a4eddfc88e64744" providerId="LiveId" clId="{B3D1DA9F-FF33-4957-86D3-734EABAB41CB}" dt="2023-04-13T21:56:42.713" v="7737" actId="2696"/>
        <pc:sldMkLst>
          <pc:docMk/>
          <pc:sldMk cId="2188212538" sldId="269"/>
        </pc:sldMkLst>
        <pc:spChg chg="del">
          <ac:chgData name="Samíra Al-Bakkarová" userId="9a4eddfc88e64744" providerId="LiveId" clId="{B3D1DA9F-FF33-4957-86D3-734EABAB41CB}" dt="2023-04-06T10:11:31.167" v="6865" actId="21"/>
          <ac:spMkLst>
            <pc:docMk/>
            <pc:sldMk cId="2188212538" sldId="269"/>
            <ac:spMk id="2" creationId="{3DCF249D-EE15-47BD-F3BC-313D4941A481}"/>
          </ac:spMkLst>
        </pc:spChg>
        <pc:spChg chg="mod">
          <ac:chgData name="Samíra Al-Bakkarová" userId="9a4eddfc88e64744" providerId="LiveId" clId="{B3D1DA9F-FF33-4957-86D3-734EABAB41CB}" dt="2023-04-13T21:32:27.431" v="7736" actId="20577"/>
          <ac:spMkLst>
            <pc:docMk/>
            <pc:sldMk cId="2188212538" sldId="269"/>
            <ac:spMk id="3" creationId="{419F4087-9F77-3E12-EF23-97F9C9FEDBA5}"/>
          </ac:spMkLst>
        </pc:spChg>
        <pc:spChg chg="add">
          <ac:chgData name="Samíra Al-Bakkarová" userId="9a4eddfc88e64744" providerId="LiveId" clId="{B3D1DA9F-FF33-4957-86D3-734EABAB41CB}" dt="2023-04-06T10:11:44.878" v="6868" actId="26606"/>
          <ac:spMkLst>
            <pc:docMk/>
            <pc:sldMk cId="2188212538" sldId="269"/>
            <ac:spMk id="9" creationId="{49BB7E9A-6937-4BF0-9F51-A20F197B550F}"/>
          </ac:spMkLst>
        </pc:spChg>
        <pc:spChg chg="add">
          <ac:chgData name="Samíra Al-Bakkarová" userId="9a4eddfc88e64744" providerId="LiveId" clId="{B3D1DA9F-FF33-4957-86D3-734EABAB41CB}" dt="2023-04-06T10:11:44.878" v="6868" actId="26606"/>
          <ac:spMkLst>
            <pc:docMk/>
            <pc:sldMk cId="2188212538" sldId="269"/>
            <ac:spMk id="11" creationId="{E0939753-89D7-48A8-8441-B9FF25CE8A7E}"/>
          </ac:spMkLst>
        </pc:spChg>
        <pc:spChg chg="add">
          <ac:chgData name="Samíra Al-Bakkarová" userId="9a4eddfc88e64744" providerId="LiveId" clId="{B3D1DA9F-FF33-4957-86D3-734EABAB41CB}" dt="2023-04-06T10:11:44.878" v="6868" actId="26606"/>
          <ac:spMkLst>
            <pc:docMk/>
            <pc:sldMk cId="2188212538" sldId="269"/>
            <ac:spMk id="13" creationId="{9F5CCFC5-858F-4B45-9B10-D49DD0280D20}"/>
          </ac:spMkLst>
        </pc:spChg>
        <pc:spChg chg="add">
          <ac:chgData name="Samíra Al-Bakkarová" userId="9a4eddfc88e64744" providerId="LiveId" clId="{B3D1DA9F-FF33-4957-86D3-734EABAB41CB}" dt="2023-04-06T10:11:44.878" v="6868" actId="26606"/>
          <ac:spMkLst>
            <pc:docMk/>
            <pc:sldMk cId="2188212538" sldId="269"/>
            <ac:spMk id="15" creationId="{2348ECDC-D455-4B71-90F6-2ECC12B7983B}"/>
          </ac:spMkLst>
        </pc:spChg>
        <pc:picChg chg="add mod">
          <ac:chgData name="Samíra Al-Bakkarová" userId="9a4eddfc88e64744" providerId="LiveId" clId="{B3D1DA9F-FF33-4957-86D3-734EABAB41CB}" dt="2023-04-06T10:11:54.980" v="6870" actId="1076"/>
          <ac:picMkLst>
            <pc:docMk/>
            <pc:sldMk cId="2188212538" sldId="269"/>
            <ac:picMk id="4" creationId="{4FE73A6A-3829-57B5-5C57-13253F2B5E6D}"/>
          </ac:picMkLst>
        </pc:picChg>
        <pc:picChg chg="add del mod">
          <ac:chgData name="Samíra Al-Bakkarová" userId="9a4eddfc88e64744" providerId="LiveId" clId="{B3D1DA9F-FF33-4957-86D3-734EABAB41CB}" dt="2023-04-06T10:11:34.910" v="6866" actId="21"/>
          <ac:picMkLst>
            <pc:docMk/>
            <pc:sldMk cId="2188212538" sldId="269"/>
            <ac:picMk id="7170" creationId="{8BE95A73-45BA-F21C-2B80-03B27CFE6539}"/>
          </ac:picMkLst>
        </pc:picChg>
      </pc:sldChg>
      <pc:sldChg chg="addSp delSp modSp new mod setBg">
        <pc:chgData name="Samíra Al-Bakkarová" userId="9a4eddfc88e64744" providerId="LiveId" clId="{B3D1DA9F-FF33-4957-86D3-734EABAB41CB}" dt="2023-04-06T10:52:50.488" v="7241" actId="26606"/>
        <pc:sldMkLst>
          <pc:docMk/>
          <pc:sldMk cId="2105382058" sldId="270"/>
        </pc:sldMkLst>
        <pc:spChg chg="mod or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2" creationId="{D3185408-4EE6-1768-D64D-D76140548EDD}"/>
          </ac:spMkLst>
        </pc:spChg>
        <pc:spChg chg="del">
          <ac:chgData name="Samíra Al-Bakkarová" userId="9a4eddfc88e64744" providerId="LiveId" clId="{B3D1DA9F-FF33-4957-86D3-734EABAB41CB}" dt="2023-04-06T10:52:08.777" v="7239" actId="21"/>
          <ac:spMkLst>
            <pc:docMk/>
            <pc:sldMk cId="2105382058" sldId="270"/>
            <ac:spMk id="3" creationId="{68A5C307-76A8-9408-B924-6439DB1DF1CE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23" creationId="{9B0F7D69-D93C-4C38-A23D-76E000D691CD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25" creationId="{8CD419D4-EA9D-42D9-BF62-B07F0B7B672B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27" creationId="{1C6FEC9B-9608-4181-A9E5-A1B80E72021C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29" creationId="{AB1564ED-F26F-451D-97D6-A6EC3E83FD55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31" creationId="{0CA184B6-3482-4F43-87F0-BC765DCFD8A8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33" creationId="{6C869923-8380-4244-9548-802C330638A0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35" creationId="{C06255F2-BC67-4DDE-B34E-AC4BA21838CC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37" creationId="{55169443-FCCD-4C0A-8C69-18CD3FA0968D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39" creationId="{E217F32C-75AA-4B97-ADFB-5E2C3C7ECBCF}"/>
          </ac:spMkLst>
        </pc:spChg>
        <pc:spChg chg="add">
          <ac:chgData name="Samíra Al-Bakkarová" userId="9a4eddfc88e64744" providerId="LiveId" clId="{B3D1DA9F-FF33-4957-86D3-734EABAB41CB}" dt="2023-04-06T10:52:50.488" v="7241" actId="26606"/>
          <ac:spMkLst>
            <pc:docMk/>
            <pc:sldMk cId="2105382058" sldId="270"/>
            <ac:spMk id="9241" creationId="{4D76AAEA-AF3A-4616-9F99-E9AA131A51F5}"/>
          </ac:spMkLst>
        </pc:spChg>
        <pc:picChg chg="add mod">
          <ac:chgData name="Samíra Al-Bakkarová" userId="9a4eddfc88e64744" providerId="LiveId" clId="{B3D1DA9F-FF33-4957-86D3-734EABAB41CB}" dt="2023-04-06T10:52:50.488" v="7241" actId="26606"/>
          <ac:picMkLst>
            <pc:docMk/>
            <pc:sldMk cId="2105382058" sldId="270"/>
            <ac:picMk id="9218" creationId="{A9116984-C33D-CBA9-EB3F-2C81CC1DEAD1}"/>
          </ac:picMkLst>
        </pc:picChg>
      </pc:sldChg>
      <pc:sldChg chg="modSp new mod">
        <pc:chgData name="Samíra Al-Bakkarová" userId="9a4eddfc88e64744" providerId="LiveId" clId="{B3D1DA9F-FF33-4957-86D3-734EABAB41CB}" dt="2023-04-06T10:51:52.113" v="7218" actId="1076"/>
        <pc:sldMkLst>
          <pc:docMk/>
          <pc:sldMk cId="890394301" sldId="271"/>
        </pc:sldMkLst>
        <pc:spChg chg="mod">
          <ac:chgData name="Samíra Al-Bakkarová" userId="9a4eddfc88e64744" providerId="LiveId" clId="{B3D1DA9F-FF33-4957-86D3-734EABAB41CB}" dt="2023-04-06T10:51:52.113" v="7218" actId="1076"/>
          <ac:spMkLst>
            <pc:docMk/>
            <pc:sldMk cId="890394301" sldId="271"/>
            <ac:spMk id="2" creationId="{C6A77334-C11F-677B-1665-0C2E83C38053}"/>
          </ac:spMkLst>
        </pc:spChg>
        <pc:spChg chg="mod">
          <ac:chgData name="Samíra Al-Bakkarová" userId="9a4eddfc88e64744" providerId="LiveId" clId="{B3D1DA9F-FF33-4957-86D3-734EABAB41CB}" dt="2023-04-06T10:51:48.670" v="7217" actId="14100"/>
          <ac:spMkLst>
            <pc:docMk/>
            <pc:sldMk cId="890394301" sldId="271"/>
            <ac:spMk id="3" creationId="{C0BBCB3C-A53D-6FF5-4676-75E587AF8F9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36.5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7.6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7.9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8.3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8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9.0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9.4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9.7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0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0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0.8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37.9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1.1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1.9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2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2.6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2.9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3.3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6.1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6.5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6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7.2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38.4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7.6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  <inkml:trace contextRef="#ctx0" brushRef="#br0" timeOffset="2">1 0 24575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8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8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9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9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29.8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39.2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40.5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  <inkml:trace contextRef="#ctx0" brushRef="#br0" timeOffset="1">0 0 24575,'0'0'-8191</inkml:trace>
  <inkml:trace contextRef="#ctx0" brushRef="#br0" timeOffset="2">0 0 24575,'0'0'-8191</inkml:trace>
  <inkml:trace contextRef="#ctx0" brushRef="#br0" timeOffset="3">0 0 24575,'0'0'-8191</inkml:trace>
  <inkml:trace contextRef="#ctx0" brushRef="#br0" timeOffset="4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7:56:40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6.5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6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9:52:17.2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  <inkml:trace contextRef="#ctx0" brushRef="#br0" timeOffset="1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8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1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4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0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8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0" r:id="rId3"/>
    <p:sldLayoutId id="2147483671" r:id="rId4"/>
    <p:sldLayoutId id="2147483672" r:id="rId5"/>
    <p:sldLayoutId id="2147483676" r:id="rId6"/>
    <p:sldLayoutId id="2147483662" r:id="rId7"/>
    <p:sldLayoutId id="2147483675" r:id="rId8"/>
    <p:sldLayoutId id="2147483664" r:id="rId9"/>
    <p:sldLayoutId id="2147483665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9" Type="http://schemas.openxmlformats.org/officeDocument/2006/relationships/customXml" Target="../ink/ink32.xml"/><Relationship Id="rId21" Type="http://schemas.openxmlformats.org/officeDocument/2006/relationships/customXml" Target="../ink/ink15.xml"/><Relationship Id="rId34" Type="http://schemas.openxmlformats.org/officeDocument/2006/relationships/customXml" Target="../ink/ink28.xml"/><Relationship Id="rId42" Type="http://schemas.openxmlformats.org/officeDocument/2006/relationships/customXml" Target="../ink/ink35.xml"/><Relationship Id="rId7" Type="http://schemas.openxmlformats.org/officeDocument/2006/relationships/customXml" Target="../ink/ink4.xml"/><Relationship Id="rId2" Type="http://schemas.openxmlformats.org/officeDocument/2006/relationships/image" Target="../media/image8.png"/><Relationship Id="rId16" Type="http://schemas.openxmlformats.org/officeDocument/2006/relationships/customXml" Target="../ink/ink10.xml"/><Relationship Id="rId20" Type="http://schemas.openxmlformats.org/officeDocument/2006/relationships/customXml" Target="../ink/ink14.xml"/><Relationship Id="rId29" Type="http://schemas.openxmlformats.org/officeDocument/2006/relationships/customXml" Target="../ink/ink23.xml"/><Relationship Id="rId41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8.xml"/><Relationship Id="rId32" Type="http://schemas.openxmlformats.org/officeDocument/2006/relationships/customXml" Target="../ink/ink26.xml"/><Relationship Id="rId37" Type="http://schemas.openxmlformats.org/officeDocument/2006/relationships/customXml" Target="../ink/ink31.xml"/><Relationship Id="rId40" Type="http://schemas.openxmlformats.org/officeDocument/2006/relationships/customXml" Target="../ink/ink33.xml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30.xml"/><Relationship Id="rId10" Type="http://schemas.openxmlformats.org/officeDocument/2006/relationships/customXml" Target="../ink/ink6.xml"/><Relationship Id="rId19" Type="http://schemas.openxmlformats.org/officeDocument/2006/relationships/customXml" Target="../ink/ink13.xml"/><Relationship Id="rId31" Type="http://schemas.openxmlformats.org/officeDocument/2006/relationships/customXml" Target="../ink/ink25.xml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35" Type="http://schemas.openxmlformats.org/officeDocument/2006/relationships/customXml" Target="../ink/ink29.xml"/><Relationship Id="rId43" Type="http://schemas.openxmlformats.org/officeDocument/2006/relationships/customXml" Target="../ink/ink36.xml"/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7.xml"/><Relationship Id="rId38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Martin Kabátník,Cesta z Cech do Jerusalema a Kaira">
            <a:extLst>
              <a:ext uri="{FF2B5EF4-FFF2-40B4-BE49-F238E27FC236}">
                <a16:creationId xmlns:a16="http://schemas.microsoft.com/office/drawing/2014/main" id="{C6C3E6CF-87E9-6AFD-A774-9028CE21B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6" r="-1" b="24181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Group 1032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7DF1F0D-1FD1-75FC-E92C-592990E39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138" y="1325033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cs-CZ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Kabátník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2B9C06-3FCB-5B04-299C-44B4AAA3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949" y="3592692"/>
            <a:ext cx="3283888" cy="816301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Cesta z Čech do Jeruzaléma a Káhiry </a:t>
            </a:r>
          </a:p>
        </p:txBody>
      </p:sp>
    </p:spTree>
    <p:extLst>
      <p:ext uri="{BB962C8B-B14F-4D97-AF65-F5344CB8AC3E}">
        <p14:creationId xmlns:p14="http://schemas.microsoft.com/office/powerpoint/2010/main" val="124338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5" name="Rectangle 315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3D865D2-A28E-F6FB-59F2-4AD3B521D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r="-1" b="5466"/>
          <a:stretch/>
        </p:blipFill>
        <p:spPr bwMode="auto">
          <a:xfrm>
            <a:off x="20" y="-1"/>
            <a:ext cx="3604040" cy="22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finovaný">
            <a:extLst>
              <a:ext uri="{FF2B5EF4-FFF2-40B4-BE49-F238E27FC236}">
                <a16:creationId xmlns:a16="http://schemas.microsoft.com/office/drawing/2014/main" id="{854B5FE9-D639-1BCA-4225-1F65446A0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r="-1" b="-1"/>
          <a:stretch/>
        </p:blipFill>
        <p:spPr bwMode="auto">
          <a:xfrm>
            <a:off x="20" y="4613843"/>
            <a:ext cx="3604040" cy="225181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definovaný">
            <a:extLst>
              <a:ext uri="{FF2B5EF4-FFF2-40B4-BE49-F238E27FC236}">
                <a16:creationId xmlns:a16="http://schemas.microsoft.com/office/drawing/2014/main" id="{81CA1893-268E-DF9E-4CB4-F4DA508BF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8473"/>
          <a:stretch/>
        </p:blipFill>
        <p:spPr bwMode="auto">
          <a:xfrm>
            <a:off x="3649780" y="-1"/>
            <a:ext cx="6143205" cy="685800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7" name="Freeform: Shape 315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159" name="Freeform: Shape 3158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61" name="Freeform: Shape 316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7873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A036DD5-03B0-995F-C0DF-25F2AD6B9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r="3" b="34869"/>
          <a:stretch/>
        </p:blipFill>
        <p:spPr bwMode="auto">
          <a:xfrm>
            <a:off x="20" y="2294348"/>
            <a:ext cx="3604040" cy="22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133EC-6F01-36F6-E662-5FC07A68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975" y="328127"/>
            <a:ext cx="5863720" cy="5943600"/>
          </a:xfrm>
        </p:spPr>
        <p:txBody>
          <a:bodyPr>
            <a:normAutofit/>
          </a:bodyPr>
          <a:lstStyle/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Úředníci – 1. kleštěnci (souzení obyčejných lidí i pánů), nosí zlaté hůlky.  2. Nosí větší pomalované hole, nižší postavení. 3. Nosí bílé hole, zahrnuje několik tisíc úředníků.  (Další zapomněl poznamenat)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Daň z každé fíkové palmy -17 000 velbloudů, kteří rozváželi vodu z Nilu po Káhiře, byli také zdaněni 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Cukrové třtí (nejspíše předchůdce cukrové třtiny)  – cukrkandl a cukr obyčejný  (do města k dalšímu zpracování + později odváděli daň sultánovi)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Svatojánský chléb (pokrm Jana Křtitele) – z lusku mouka na pečivo a chléb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Datle, Casiafistule a jahody(hrozny) 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endParaRPr lang="cs-C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endParaRPr lang="cs-C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0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48AE029-1D2E-5A4E-9FF6-0E24C9FA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05"/>
          <a:stretch/>
        </p:blipFill>
        <p:spPr bwMode="auto">
          <a:xfrm>
            <a:off x="6636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D3A9B-E77B-3616-36C8-96077AA6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097" y="1539357"/>
            <a:ext cx="5971237" cy="4659878"/>
          </a:xfrm>
        </p:spPr>
        <p:txBody>
          <a:bodyPr>
            <a:normAutofit/>
          </a:bodyPr>
          <a:lstStyle/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Dům, který údajně nechal postavit Josef syn Jákobův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Jákoba prodali jeho bratři za 20 šekelů stříbra do egyptského otroctví – ten v Egyptě dosáhl slušné kariéry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Dům byl zhotoven z mramoru a z alabastru – dle Kabátníka měl být uzavřen	</a:t>
            </a:r>
            <a:r>
              <a:rPr lang="cs-CZ" sz="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6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Mešita Al-Azhar, Káhira">
            <a:extLst>
              <a:ext uri="{FF2B5EF4-FFF2-40B4-BE49-F238E27FC236}">
                <a16:creationId xmlns:a16="http://schemas.microsoft.com/office/drawing/2014/main" id="{EFF67B2E-D277-66D1-D7B2-6FB6DA69B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" b="1"/>
          <a:stretch/>
        </p:blipFill>
        <p:spPr bwMode="auto">
          <a:xfrm>
            <a:off x="60132" y="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FCE87-0B83-2562-6497-A512543D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447800"/>
            <a:ext cx="5810250" cy="5295900"/>
          </a:xfrm>
        </p:spPr>
        <p:txBody>
          <a:bodyPr>
            <a:normAutofit/>
          </a:bodyPr>
          <a:lstStyle/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Turecký kostel – prohlíží si ho jen z venku (dovnitř nesmí) – pouze pod podmínkou přijetí víry (nechal se obřezat)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popisu se jedná o typickou mamlúckou mešitu z 15. století (mohlo se jednat o Azbakovu mešitu)</a:t>
            </a:r>
          </a:p>
          <a:p>
            <a:pPr marL="2205990" lvl="5" indent="-28575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Kabátník si všímá benevolence Arabů k jiným vírám</a:t>
            </a:r>
          </a:p>
        </p:txBody>
      </p:sp>
    </p:spTree>
    <p:extLst>
      <p:ext uri="{BB962C8B-B14F-4D97-AF65-F5344CB8AC3E}">
        <p14:creationId xmlns:p14="http://schemas.microsoft.com/office/powerpoint/2010/main" val="393896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8865714A-C048-9AA0-E2CB-6C0ADD37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399" b="1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51C61-AA0A-7B8F-48E8-E2EF6894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180974"/>
            <a:ext cx="5803641" cy="649604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Vládnouc vrstvou byli nevolníci a bývalí otroci (mamlúci) – vybírají správce ze svého středu –odkaz </a:t>
            </a:r>
            <a:r>
              <a:rPr lang="cs-CZ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na Josefa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(správcem celé země) – informace od žoldnéře – původem z Vlach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řad malúků byli rekrutováni chlapci z různých zemích, kteří byli vychováváni podle mamlúckých pravidel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Armáda dle kabátníka byla dobře placená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Sultán směl mít u sebe 50 000 žoldnéřů, minimální počet, který směl mít u sebe, byl 30 000 žoldáků (Žoldnéři pak řídí Egypt z úřadů, které jim přidělil faraón)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Svobodní měšťane nesmějí vykonávat žádnou úřednickou činnost – ani vyšší posty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Kabátník se podivuje, že rychtáři jsou služebníci sultána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Pokud zemřel cizinec v Egyptě, veškerý jeho majetek náležel sultánovi (s.137)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Cizinec musel nosit oblečení dle své víry a byl tak jasně viditelný (s. 131)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Samaritáni – červený oděv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Židé – žlutý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Křesťané – modrý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neměl cizinec celý oděv, stačila pokrývka hlavy v příslušné barvě (tyto pravidla platila jen ve městě)</a:t>
            </a:r>
          </a:p>
          <a:p>
            <a:pPr lvl="1">
              <a:lnSpc>
                <a:spcPct val="90000"/>
              </a:lnSpc>
            </a:pPr>
            <a:endParaRPr lang="cs-CZ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reeform: Shape 922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3" name="Freeform: Shape 9232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35" name="Freeform: Shape 9234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37" name="Freeform: Shape 9236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uilds: Drivers of Manufacturing and Commerce in the Middle Ages ...">
            <a:extLst>
              <a:ext uri="{FF2B5EF4-FFF2-40B4-BE49-F238E27FC236}">
                <a16:creationId xmlns:a16="http://schemas.microsoft.com/office/drawing/2014/main" id="{A9116984-C33D-CBA9-EB3F-2C81CC1DE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6904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1" name="Rectangle 924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185408-4EE6-1768-D64D-D7614054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210538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77334-C11F-677B-1665-0C2E83C3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70" y="731469"/>
            <a:ext cx="8770571" cy="1345269"/>
          </a:xfrm>
        </p:spPr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BCB3C-A53D-6FF5-4676-75E587AF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41983"/>
            <a:ext cx="10720873" cy="4348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KABÁTNÍK, Martin, VAJDLOVÁ, Miloslava, ed. </a:t>
            </a:r>
            <a:r>
              <a:rPr lang="cs-CZ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Cesta z Čech do Jeruzaléma a Egypta r. 1491-1492</a:t>
            </a: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 Litomyšli: Regionální muzeum,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OHLER, Norbert. </a:t>
            </a:r>
            <a:r>
              <a:rPr lang="cs-CZ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Cestování ve středověku</a:t>
            </a: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Jinočany: H &amp; H, 2003.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ZACHYSTAL, František, Martin BAKALÁŘ, Martin KABÁTNÍK, Jan HASIŠTEJNSKÝ Z LOBKOVIC, Oldřich PREFÁT Z VLKANOVA, Kryštof HARANT Z POLŽIC A BEZDRUŽIC a Václav VRATISLAV Z MITROVIC. </a:t>
            </a:r>
            <a:r>
              <a:rPr lang="cs-CZ" b="0" i="1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Staročeské cestopisy do Svaté země</a:t>
            </a:r>
            <a:r>
              <a:rPr lang="cs-CZ" b="0" i="0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 Praze: </a:t>
            </a:r>
            <a:r>
              <a:rPr lang="cs-CZ" b="0" i="0" dirty="0" err="1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Cyrillo-Methodějská</a:t>
            </a:r>
            <a:r>
              <a:rPr lang="cs-CZ" b="0" i="0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knihtiskárna a nakladatelství V. Kotrba, 1931.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TICHÁ, Zdeňka. </a:t>
            </a:r>
            <a:r>
              <a:rPr lang="cs-CZ" b="0" i="1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 staří Čechové poznávali svět: výbor ze starších českých cestopisů 14.-17. století</a:t>
            </a:r>
            <a:r>
              <a:rPr lang="cs-CZ" b="0" i="0" dirty="0">
                <a:solidFill>
                  <a:srgbClr val="3232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Praha: Vyšehrad, 1985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F629A-F6BE-8A37-EBBC-2D8565EC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57" y="2145653"/>
            <a:ext cx="5584966" cy="4343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Pozadí cesty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Osobnosti spojené s cestou Martina Kabátníka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Kabátník a jeho cesta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6" name="Picture 4" descr="The Caravan Shops by Somatrasiel on DeviantArt | Caravan shop, Concept ...">
            <a:extLst>
              <a:ext uri="{FF2B5EF4-FFF2-40B4-BE49-F238E27FC236}">
                <a16:creationId xmlns:a16="http://schemas.microsoft.com/office/drawing/2014/main" id="{5EE00E0B-75BB-251F-69E3-02AEAED0D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" r="-2" b="7643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5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Jednota bratrská - ČT edu - Česká televize">
            <a:extLst>
              <a:ext uri="{FF2B5EF4-FFF2-40B4-BE49-F238E27FC236}">
                <a16:creationId xmlns:a16="http://schemas.microsoft.com/office/drawing/2014/main" id="{8FDEE594-6AE2-D210-400C-FDD3299D6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19226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74" name="Freeform: Shape 207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D8C8E-9BCB-9831-3E80-48301D0F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53" y="149465"/>
            <a:ext cx="4780129" cy="892176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Pozadí cesty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C6D7F-D4BC-1398-5597-8D9013FE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041640"/>
            <a:ext cx="6615404" cy="527518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Neshody v Jednotě bratrské (přísná morální čistota) (s.8)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Amosité x Boleslavští bratři (Malá x Velká stránka)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Dohoda vyslat poselstvo do východních zemí (s. 8-9, 80)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navázat spojení s původní Kristovou církví (najít nezkaženou církev)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Cestu financoval z velké části Bohuš II. Kostka z Postupic (s.9)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 vyšších členů pánského stavu, který se přidal k Jednotě bratrské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Mincmistr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Poselstvo bylo vybaveno listy (fedrovní list) českého a uherského krále Vladislava II. Jagelonského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Vydání údajně zajistil šlechtický rod Krajířů z Krajku x Kostků z Postupic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4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18D4B6-E97D-07AD-851E-2FDDBD64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72" y="285749"/>
            <a:ext cx="5865482" cy="1189039"/>
          </a:xfrm>
        </p:spPr>
        <p:txBody>
          <a:bodyPr anchor="b">
            <a:normAutofit/>
          </a:bodyPr>
          <a:lstStyle/>
          <a:p>
            <a:r>
              <a:rPr lang="cs-CZ" dirty="0"/>
              <a:t>Hlavní osobnosti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79E6F-C53B-EA5E-D5EE-AD30BADB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4" y="1562099"/>
            <a:ext cx="6980321" cy="5010151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Bakalář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Notář v Litomyšli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předmluvy k dílu 1539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Lukáš Pražský (s.9,80)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Nejvzdělanější ze skupiny 1481 se stal bakalářem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Řecko a turecké země (s.81)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 byl vyslán do Itálie a Francie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 patří mezi českobratrské biskupy a od roku 1518 byl postaven do čela Jednoty bratrské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Mareš Kokovec (s.9,80)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Rusko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Kašpar z Braniborské marky (s.9,80)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Vyslán přímo do Cařihradu </a:t>
            </a:r>
          </a:p>
        </p:txBody>
      </p:sp>
      <p:pic>
        <p:nvPicPr>
          <p:cNvPr id="3074" name="Picture 2" descr="English Medieval Pilgrimage">
            <a:extLst>
              <a:ext uri="{FF2B5EF4-FFF2-40B4-BE49-F238E27FC236}">
                <a16:creationId xmlns:a16="http://schemas.microsoft.com/office/drawing/2014/main" id="{F93181CC-BBCF-E118-A70F-223508B0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084" y="1562099"/>
            <a:ext cx="4304974" cy="3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9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30" name="Picture 6" descr="Повседневная жизнь Средневекового замка в миниатюрах манускриптов 15 ...">
            <a:extLst>
              <a:ext uri="{FF2B5EF4-FFF2-40B4-BE49-F238E27FC236}">
                <a16:creationId xmlns:a16="http://schemas.microsoft.com/office/drawing/2014/main" id="{331D1223-9A33-4FCE-F6AF-C2996F8F5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048" name="Freeform: Shape 1047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A370FF-EDB4-05D7-A87D-870DDE24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cs-CZ" dirty="0"/>
              <a:t>Martin Kabátník a jeho cesta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2AA38-A44E-0051-3AAF-F7A09228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68" y="2160588"/>
            <a:ext cx="6494132" cy="365125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1484 Přichází do Litomyšle (Proč?)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Povolání?! (Krejčovská živnost)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?! – dle svědectví Adama Bakaláře to byl člověk nevzdělaný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Jednoty bratrské (původně prý utrakvista)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Cestoval do Jeruzaléma a Káhiry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 nadiktoval někdy kolem roku 1500 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vydání roku 1539 (???)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Zemřel roku 1502/1503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0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CD8DAD-74EF-DCF7-A4A2-1F8B51403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38" t="9422" r="17755" b="48372"/>
          <a:stretch/>
        </p:blipFill>
        <p:spPr>
          <a:xfrm>
            <a:off x="305160" y="1184987"/>
            <a:ext cx="5909595" cy="48702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A1DD4-0970-BE98-F6A6-35F0BE7A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00" y="1047750"/>
            <a:ext cx="4648200" cy="45579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Výprava se vydala na cestu 1. března 1491 – přes Polsko?! (Uhry)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 Moravu, Slezsko, polský Krakov, Lvov (polské území), Halič, Valašsko, Sočar, dále přes Dunaj, prošla Bulharsko a následně evropským cípem Turecka až do Cařihradu (Istanbul) (s.17-18)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Istanbulu se výprava rozchází hledat nezkaženou křesťanskou církev (s.80)</a:t>
            </a:r>
          </a:p>
        </p:txBody>
      </p:sp>
    </p:spTree>
    <p:extLst>
      <p:ext uri="{BB962C8B-B14F-4D97-AF65-F5344CB8AC3E}">
        <p14:creationId xmlns:p14="http://schemas.microsoft.com/office/powerpoint/2010/main" val="223918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57A909C3-3C8B-F559-13F4-84CC139B8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3" t="8140" r="1888" b="7392"/>
          <a:stretch/>
        </p:blipFill>
        <p:spPr>
          <a:xfrm>
            <a:off x="275873" y="187197"/>
            <a:ext cx="5759984" cy="661547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B6CA7-24A2-5275-7933-E13D626F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526" y="1121464"/>
            <a:ext cx="4565292" cy="4615071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Přeplul Bospor, dále putoval do Damašku přes Bursu, Ankaru, Antiochii,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Galatu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Hamu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Homs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Jericho?,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Hebron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Ages až do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Gházy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nakonec do Káhiry kde strávil 20 dní a poté se vydává stejnou trasou, kterou přišel (s.18)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své domoviny v Litomyšli dorazil r. 1492</a:t>
            </a:r>
          </a:p>
        </p:txBody>
      </p:sp>
    </p:spTree>
    <p:extLst>
      <p:ext uri="{BB962C8B-B14F-4D97-AF65-F5344CB8AC3E}">
        <p14:creationId xmlns:p14="http://schemas.microsoft.com/office/powerpoint/2010/main" val="75490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213DE-8513-DB98-D834-B86EB735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20" y="904875"/>
            <a:ext cx="6176505" cy="53165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Spoléhání na informace z Bible, vlastní poznatky z cest, anebo na sdělení místních obyvatel (problematika zkreslení informací)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 – nelze určit přesnou polohu (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Fagús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Ismailia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Zagazig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velikost přirovnává k Praze a není opevněné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Zřejmě město zaměřené na plátenictví a běličství – množství kupeckých krámů a tkalcovských dílen 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Kolč – látka s lesklým povrchem, satén nebo atlas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Stěžuje si na absenci křesťanů ve městě 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Jinak je ve městě spokojen </a:t>
            </a:r>
          </a:p>
          <a:p>
            <a:pPr marL="2263140" lvl="5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Poprvé se tu napil z Nilu  (řeka z ráje) 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Ismailia">
            <a:extLst>
              <a:ext uri="{FF2B5EF4-FFF2-40B4-BE49-F238E27FC236}">
                <a16:creationId xmlns:a16="http://schemas.microsoft.com/office/drawing/2014/main" id="{571479EF-CF46-330D-D463-C0107519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2551" y="1405863"/>
            <a:ext cx="4010105" cy="37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9BB7DC78-3F42-78F8-190A-E46AF66E4DBB}"/>
              </a:ext>
            </a:extLst>
          </p:cNvPr>
          <p:cNvGrpSpPr/>
          <p:nvPr/>
        </p:nvGrpSpPr>
        <p:grpSpPr>
          <a:xfrm>
            <a:off x="10039500" y="1933725"/>
            <a:ext cx="360" cy="360"/>
            <a:chOff x="10039500" y="193372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9CBAC918-F1DE-375E-A6F7-90891E8C5771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9CBAC918-F1DE-375E-A6F7-90891E8C57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A769251D-2589-45D9-0F70-F07D3BFB8AEB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A769251D-2589-45D9-0F70-F07D3BFB8A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CBACA2F7-41DA-BAAE-DD39-0470901E8E5E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CBACA2F7-41DA-BAAE-DD39-0470901E8E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1B95C13B-410E-2A29-30B8-7529FF098478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1B95C13B-410E-2A29-30B8-7529FF0984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208A54D2-E118-C3B4-AA71-072B49A5776F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208A54D2-E118-C3B4-AA71-072B49A577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CAF15F90-3D24-8712-7453-486B2B0938BD}"/>
                    </a:ext>
                  </a:extLst>
                </p14:cNvPr>
                <p14:cNvContentPartPr/>
                <p14:nvPr/>
              </p14:nvContentPartPr>
              <p14:xfrm>
                <a:off x="10039500" y="1933725"/>
                <a:ext cx="360" cy="3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CAF15F90-3D24-8712-7453-486B2B0938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500" y="189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D9AD45A9-9966-11F9-62E9-CE8CCA568E3B}"/>
              </a:ext>
            </a:extLst>
          </p:cNvPr>
          <p:cNvGrpSpPr/>
          <p:nvPr/>
        </p:nvGrpSpPr>
        <p:grpSpPr>
          <a:xfrm>
            <a:off x="10618171" y="1856630"/>
            <a:ext cx="360" cy="28440"/>
            <a:chOff x="10618171" y="1856630"/>
            <a:chExt cx="36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Rukopis 1">
                  <a:extLst>
                    <a:ext uri="{FF2B5EF4-FFF2-40B4-BE49-F238E27FC236}">
                      <a16:creationId xmlns:a16="http://schemas.microsoft.com/office/drawing/2014/main" id="{C9307E4F-F1B0-CBE9-A2C7-D1FA06EA5B90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2" name="Rukopis 1">
                  <a:extLst>
                    <a:ext uri="{FF2B5EF4-FFF2-40B4-BE49-F238E27FC236}">
                      <a16:creationId xmlns:a16="http://schemas.microsoft.com/office/drawing/2014/main" id="{C9307E4F-F1B0-CBE9-A2C7-D1FA06EA5B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78AB589A-D202-6576-58D3-9701F31C63AA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78AB589A-D202-6576-58D3-9701F31C63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0E2DDF04-AB9C-BE56-3077-D1F549B1F1CB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0E2DDF04-AB9C-BE56-3077-D1F549B1F1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AB91B5C4-4AAA-B8A0-EFFC-79192BCDFD94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AB91B5C4-4AAA-B8A0-EFFC-79192BCDFD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9A24D06A-4E02-FB05-D8AB-78B0C9154DA0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9A24D06A-4E02-FB05-D8AB-78B0C9154D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38BCE2B5-CC84-3DAB-54D3-68B8A8DEE8E3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38BCE2B5-CC84-3DAB-54D3-68B8A8DEE8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3D6AFE92-3F40-377F-528A-B523E6388233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3D6AFE92-3F40-377F-528A-B523E63882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B305F647-7FAE-0C91-28A0-E44B02AD9A7E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B305F647-7FAE-0C91-28A0-E44B02AD9A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598A71C7-3A1D-5111-9FFF-538179613689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598A71C7-3A1D-5111-9FFF-5381796136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CD39C7C2-ADF7-C14E-B0ED-E550D8D0A3C2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CD39C7C2-ADF7-C14E-B0ED-E550D8D0A3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07113886-EC57-0A62-9BEA-93A5F68F625C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07113886-EC57-0A62-9BEA-93A5F68F62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ADDED6D4-25AC-83DC-9C52-1AC7358DA4B6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ADDED6D4-25AC-83DC-9C52-1AC7358DA4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6C41E7E6-3D6F-184B-FF32-EE99B7A4CF74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6C41E7E6-3D6F-184B-FF32-EE99B7A4CF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6886EBAB-B5BF-F4D5-94CC-C5F1DCFE48BA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6886EBAB-B5BF-F4D5-94CC-C5F1DCFE48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C94BD291-4F5E-14BD-DF3D-0FDE902E13E3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C94BD291-4F5E-14BD-DF3D-0FDE902E13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491E77E2-F7C7-F2EF-2D23-90140131DD32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491E77E2-F7C7-F2EF-2D23-90140131DD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1814C97D-AE96-D2F9-41A6-8A4D74C2CCBF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1814C97D-AE96-D2F9-41A6-8A4D74C2CC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6EADDFAB-464F-CE66-33B9-53FCBC020DF7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6EADDFAB-464F-CE66-33B9-53FCBC020D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B36639E0-6E1F-F410-377F-93D3D9A9A130}"/>
                    </a:ext>
                  </a:extLst>
                </p14:cNvPr>
                <p14:cNvContentPartPr/>
                <p14:nvPr/>
              </p14:nvContentPartPr>
              <p14:xfrm>
                <a:off x="10618171" y="1856630"/>
                <a:ext cx="360" cy="36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B36639E0-6E1F-F410-377F-93D3D9A9A1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2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B4BF13DE-89EA-49C1-9282-8F014995890C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B4BF13DE-89EA-49C1-9282-8F01499589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26F5C75D-59B7-4456-D8E2-0DB0701CCA70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26F5C75D-59B7-4456-D8E2-0DB0701CCA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58B6C07F-E7BC-9CD3-620E-1CD8A0980532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58B6C07F-E7BC-9CD3-620E-1CD8A09805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96577D09-0F92-7F35-3D80-19B864D119DE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96577D09-0F92-7F35-3D80-19B864D119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F87309AA-D1E7-FF3D-090E-0F3CA9E5A246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F87309AA-D1E7-FF3D-090E-0F3CA9E5A2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00D7DE6A-B20C-1D71-5893-5047363E463A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00D7DE6A-B20C-1D71-5893-5047363E46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AD7AA0B1-ECE2-E4DF-6B32-C7DCB7737438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AD7AA0B1-ECE2-E4DF-6B32-C7DCB77374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86D014C6-CCFB-51CE-2999-D63EE2FCDCB2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86D014C6-CCFB-51CE-2999-D63EE2FCDC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EC3D4C2B-8002-80D8-3A89-1B817AD07749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EC3D4C2B-8002-80D8-3A89-1B817AD077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6C2FBDD6-5348-4C3E-527F-83CF68392C27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6C2FBDD6-5348-4C3E-527F-83CF68392C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0D3BB7F0-D9C1-7196-7EF0-BD05AC6DAA32}"/>
                    </a:ext>
                  </a:extLst>
                </p14:cNvPr>
                <p14:cNvContentPartPr/>
                <p14:nvPr/>
              </p14:nvContentPartPr>
              <p14:xfrm>
                <a:off x="10618171" y="1884710"/>
                <a:ext cx="360" cy="36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0D3BB7F0-D9C1-7196-7EF0-BD05AC6DAA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2531" y="184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1B7B880-517D-B956-7B4F-AFA64DE066BA}"/>
              </a:ext>
            </a:extLst>
          </p:cNvPr>
          <p:cNvSpPr txBox="1"/>
          <p:nvPr/>
        </p:nvSpPr>
        <p:spPr>
          <a:xfrm>
            <a:off x="10337085" y="1866335"/>
            <a:ext cx="77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Aríš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B7E0F6C0-9E67-A48A-6950-6938FD6FD77E}"/>
              </a:ext>
            </a:extLst>
          </p:cNvPr>
          <p:cNvSpPr txBox="1"/>
          <p:nvPr/>
        </p:nvSpPr>
        <p:spPr>
          <a:xfrm>
            <a:off x="9767561" y="1943416"/>
            <a:ext cx="66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</a:p>
        </p:txBody>
      </p:sp>
    </p:spTree>
    <p:extLst>
      <p:ext uri="{BB962C8B-B14F-4D97-AF65-F5344CB8AC3E}">
        <p14:creationId xmlns:p14="http://schemas.microsoft.com/office/powerpoint/2010/main" val="42927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CC08C-5C1B-5F68-C33F-2BEEFCDD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69" y="274637"/>
            <a:ext cx="6442216" cy="623093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Káhira –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Misúr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Ejipt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Rozprostíraly se tu rozsáhlé zahrady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pro židy a křesťany – nesměli ve městě jet na zvířatech – cizinci se směli pohybovat pouze pěšky 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Káhira byla ve 14.-16. století polo uzavřenou oblastí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židy a křesťany byl jmenován zástupce (zodpovědný za úřední styk) – rychtář – V Káhiře v té době bylo 12 000 domů. Sultán měl zaznamenaného každého obyvatele a ten mu odváděl daň, pro případnou vojnu – zdanění cizinců, kupců a židů?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ověřit velikost Káhiry – bere si židovského průvodce – z hradu Žoldánovu (sultánovu) – nedokázal dohlédnout ani na hranice města – toto sultánovo sídlo mu připomínalo město Chrudim (Káhirská citadela)  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Káhirská citadela">
            <a:extLst>
              <a:ext uri="{FF2B5EF4-FFF2-40B4-BE49-F238E27FC236}">
                <a16:creationId xmlns:a16="http://schemas.microsoft.com/office/drawing/2014/main" id="{AF9C3C89-A364-9A12-E390-80B1CC9ED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4" r="24423"/>
          <a:stretch/>
        </p:blipFill>
        <p:spPr bwMode="auto"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51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704</TotalTime>
  <Words>1118</Words>
  <Application>Microsoft Office PowerPoint</Application>
  <PresentationFormat>Širokoúhlá obrazovka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Meiryo</vt:lpstr>
      <vt:lpstr>Arial</vt:lpstr>
      <vt:lpstr>Corbel</vt:lpstr>
      <vt:lpstr>Times New Roman</vt:lpstr>
      <vt:lpstr>SketchLinesVTI</vt:lpstr>
      <vt:lpstr>Martin Kabátník </vt:lpstr>
      <vt:lpstr>Prezentace aplikace PowerPoint</vt:lpstr>
      <vt:lpstr>Pozadí cesty </vt:lpstr>
      <vt:lpstr>Hlavní osobnosti </vt:lpstr>
      <vt:lpstr>Martin Kabátník a jeho cesta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Kabátník </dc:title>
  <dc:creator>Samíra Al-Bakkarová</dc:creator>
  <cp:lastModifiedBy>Samíra Al-Bakkarová</cp:lastModifiedBy>
  <cp:revision>5</cp:revision>
  <dcterms:created xsi:type="dcterms:W3CDTF">2023-04-05T15:01:03Z</dcterms:created>
  <dcterms:modified xsi:type="dcterms:W3CDTF">2023-05-09T12:18:12Z</dcterms:modified>
</cp:coreProperties>
</file>