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87" r:id="rId3"/>
    <p:sldMasterId id="2147483701" r:id="rId4"/>
  </p:sldMasterIdLst>
  <p:sldIdLst>
    <p:sldId id="280" r:id="rId5"/>
    <p:sldId id="257" r:id="rId6"/>
    <p:sldId id="284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98" r:id="rId15"/>
    <p:sldId id="265" r:id="rId16"/>
    <p:sldId id="266" r:id="rId17"/>
    <p:sldId id="267" r:id="rId18"/>
    <p:sldId id="268" r:id="rId19"/>
    <p:sldId id="269" r:id="rId20"/>
    <p:sldId id="270" r:id="rId21"/>
    <p:sldId id="286" r:id="rId22"/>
    <p:sldId id="289" r:id="rId23"/>
    <p:sldId id="276" r:id="rId24"/>
    <p:sldId id="271" r:id="rId25"/>
    <p:sldId id="279" r:id="rId26"/>
    <p:sldId id="291" r:id="rId27"/>
    <p:sldId id="293" r:id="rId28"/>
    <p:sldId id="290" r:id="rId29"/>
    <p:sldId id="295" r:id="rId30"/>
    <p:sldId id="292" r:id="rId31"/>
    <p:sldId id="275" r:id="rId32"/>
    <p:sldId id="272" r:id="rId33"/>
    <p:sldId id="273" r:id="rId34"/>
    <p:sldId id="274" r:id="rId35"/>
    <p:sldId id="278" r:id="rId36"/>
    <p:sldId id="296" r:id="rId37"/>
    <p:sldId id="277" r:id="rId38"/>
    <p:sldId id="288" r:id="rId39"/>
    <p:sldId id="297" r:id="rId40"/>
    <p:sldId id="299" r:id="rId41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" name="Obrázek 73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5" name="Obrázek 74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Obrázek 110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12" name="Obrázek 111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Obrázek 147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49" name="Obrázek 148"/>
          <p:cNvPicPr/>
          <p:nvPr/>
        </p:nvPicPr>
        <p:blipFill>
          <a:blip r:embed="rId2" cstate="print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206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91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49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32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10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45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70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31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148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0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90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1"/>
          <p:cNvSpPr/>
          <p:nvPr/>
        </p:nvSpPr>
        <p:spPr>
          <a:xfrm flipV="1">
            <a:off x="761760" y="826200"/>
            <a:ext cx="360" cy="914400"/>
          </a:xfrm>
          <a:prstGeom prst="line">
            <a:avLst/>
          </a:prstGeom>
          <a:ln w="1908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1"/>
          <p:cNvSpPr/>
          <p:nvPr/>
        </p:nvSpPr>
        <p:spPr>
          <a:xfrm flipV="1">
            <a:off x="761760" y="826200"/>
            <a:ext cx="360" cy="914400"/>
          </a:xfrm>
          <a:prstGeom prst="line">
            <a:avLst/>
          </a:prstGeom>
          <a:ln w="1908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 1"/>
          <p:cNvSpPr/>
          <p:nvPr/>
        </p:nvSpPr>
        <p:spPr>
          <a:xfrm flipV="1">
            <a:off x="761760" y="826200"/>
            <a:ext cx="360" cy="914400"/>
          </a:xfrm>
          <a:prstGeom prst="line">
            <a:avLst/>
          </a:prstGeom>
          <a:ln w="19080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9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mocickova@hiu.cas.cz" TargetMode="Externa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rtae-antiquae.cz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pire.eu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vidrumsey.com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peana.eu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gallica.bnf.fr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olona.pl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venthalmap.org/projects/mapping-a-world-of-cities/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ersuasivemaps.library.cornell.edu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veprahy.cz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towns.hiu.cas.cz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ha.fsv.cvut.cz/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kralovskavennamesta.cz/" TargetMode="Externa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ickygis.cz/aplikace/mapa.html" TargetMode="External"/><Relationship Id="rId2" Type="http://schemas.openxmlformats.org/officeDocument/2006/relationships/hyperlink" Target="https://www.historickygis.cz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landscapes.hiu.cas.cz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referencer.com/" TargetMode="External"/><Relationship Id="rId2" Type="http://schemas.openxmlformats.org/officeDocument/2006/relationships/hyperlink" Target="https://boundingbox.klokantech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apanalyst.org/" TargetMode="External"/><Relationship Id="rId4" Type="http://schemas.openxmlformats.org/officeDocument/2006/relationships/hyperlink" Target="https://www.mapranksearch.com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-krizovatky.cz/" TargetMode="External"/><Relationship Id="rId2" Type="http://schemas.openxmlformats.org/officeDocument/2006/relationships/hyperlink" Target="http://www.historicke-cesty.cz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-krizovatky.cz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dustrialnitopografie.cz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cheologickyatlas.cz/" TargetMode="Externa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staremapy.cz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aniklekrajiny.cz/atlas/" TargetMode="Externa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vltava.fsv.cvut.cz/" TargetMode="Externa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hranice.namapach.cz/" TargetMode="Externa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oldmaps.geolab.cz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nimapy.cuzk.cz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mapy.mzk.cz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mapy2.natur.cuni.cz:8080/geonetwork/srv/cze/catalog.search#/hom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6DEC71A-4F5B-4FA4-BC18-01EB05C73D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Mapy v digitálním prostředí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BEFA123B-431D-4780-8B1F-EE3709308D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Jitka </a:t>
            </a:r>
            <a:r>
              <a:rPr lang="cs-CZ" dirty="0" err="1" smtClean="0"/>
              <a:t>Močičková</a:t>
            </a:r>
            <a:endParaRPr lang="cs-CZ" dirty="0" smtClean="0"/>
          </a:p>
          <a:p>
            <a:r>
              <a:rPr lang="cs-CZ" dirty="0" smtClean="0">
                <a:hlinkClick r:id="rId2"/>
              </a:rPr>
              <a:t>mocickova@hiu.cas.cz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88" y="5906714"/>
            <a:ext cx="3795623" cy="79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Chartae</a:t>
            </a: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antiquae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www.chartae-antiquae.cz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výstup projektu NAKI </a:t>
            </a:r>
            <a:r>
              <a:rPr lang="cs-CZ" sz="2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Kartografické zdroje jako kulturní dědictví 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(2011-2015) – VÚGTK a HÚ AV ČR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digitalizace a zpřístupnění kartografických dokumentů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spolupráce s archivy, muzei, knihovnami a soukromými sběrateli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cca </a:t>
            </a:r>
            <a:r>
              <a:rPr lang="cs-CZ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64 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000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zdigitalizovaných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dokumentů (mapy, mapové sady, atlasy, glóby)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další nástroje pro využití map (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georeference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MapComparer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3D glóby, 3D modely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skenování na 600dpi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nelze volně stahovat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6870" y="688380"/>
            <a:ext cx="10972440" cy="1144800"/>
          </a:xfrm>
        </p:spPr>
        <p:txBody>
          <a:bodyPr/>
          <a:lstStyle/>
          <a:p>
            <a:r>
              <a:rPr lang="cs-CZ" dirty="0" smtClean="0">
                <a:latin typeface="Tw Cen MT" panose="020B0602020104020603" pitchFamily="34" charset="-18"/>
              </a:rPr>
              <a:t>OLDMAPSONLINE.ORG</a:t>
            </a: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637760" y="1904214"/>
            <a:ext cx="6158966" cy="4045231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 smtClean="0">
                <a:latin typeface="Tw Cen MT" panose="020B0602020104020603" pitchFamily="34" charset="-18"/>
              </a:rPr>
              <a:t> původně nadšenecký, nyní již plně profesionální </a:t>
            </a:r>
            <a:r>
              <a:rPr lang="cs-CZ" dirty="0" err="1" smtClean="0">
                <a:latin typeface="Tw Cen MT" panose="020B0602020104020603" pitchFamily="34" charset="-18"/>
              </a:rPr>
              <a:t>polokomerční</a:t>
            </a:r>
            <a:r>
              <a:rPr lang="cs-CZ" dirty="0" smtClean="0">
                <a:latin typeface="Tw Cen MT" panose="020B0602020104020603" pitchFamily="34" charset="-18"/>
              </a:rPr>
              <a:t> projekt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 smtClean="0">
                <a:latin typeface="Tw Cen MT" panose="020B0602020104020603" pitchFamily="34" charset="-18"/>
              </a:rPr>
              <a:t> cca 0,5 milionu map ze sbírek po celém světě (včetně David </a:t>
            </a:r>
            <a:r>
              <a:rPr lang="cs-CZ" dirty="0" err="1" smtClean="0">
                <a:latin typeface="Tw Cen MT" panose="020B0602020104020603" pitchFamily="34" charset="-18"/>
              </a:rPr>
              <a:t>Rumsey</a:t>
            </a:r>
            <a:r>
              <a:rPr lang="cs-CZ" dirty="0" smtClean="0">
                <a:latin typeface="Tw Cen MT" panose="020B0602020104020603" pitchFamily="34" charset="-18"/>
              </a:rPr>
              <a:t> atd.)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 smtClean="0">
                <a:latin typeface="Tw Cen MT" panose="020B0602020104020603" pitchFamily="34" charset="-18"/>
              </a:rPr>
              <a:t> možnost vyhledávání přes </a:t>
            </a:r>
            <a:r>
              <a:rPr lang="cs-CZ" dirty="0" err="1" smtClean="0">
                <a:latin typeface="Tw Cen MT" panose="020B0602020104020603" pitchFamily="34" charset="-18"/>
              </a:rPr>
              <a:t>MapRankSearch</a:t>
            </a:r>
            <a:r>
              <a:rPr lang="cs-CZ" dirty="0" smtClean="0">
                <a:latin typeface="Tw Cen MT" panose="020B0602020104020603" pitchFamily="34" charset="-18"/>
              </a:rPr>
              <a:t>, </a:t>
            </a:r>
            <a:r>
              <a:rPr lang="cs-CZ" dirty="0" err="1" smtClean="0">
                <a:latin typeface="Tw Cen MT" panose="020B0602020104020603" pitchFamily="34" charset="-18"/>
              </a:rPr>
              <a:t>georeferencování</a:t>
            </a:r>
            <a:r>
              <a:rPr lang="cs-CZ" dirty="0" smtClean="0">
                <a:latin typeface="Tw Cen MT" panose="020B0602020104020603" pitchFamily="34" charset="-18"/>
              </a:rPr>
              <a:t> atd.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 smtClean="0">
                <a:latin typeface="Tw Cen MT" panose="020B0602020104020603" pitchFamily="34" charset="-18"/>
              </a:rPr>
              <a:t> vize do budoucna?</a:t>
            </a: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23" y="2478398"/>
            <a:ext cx="5326906" cy="29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mapire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www.mapire.eu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spolupráce </a:t>
            </a:r>
            <a:r>
              <a:rPr lang="cs-CZ" sz="2800" b="0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evropských paměťových </a:t>
            </a:r>
            <a:r>
              <a:rPr lang="cs-CZ" sz="2800" b="0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institucí</a:t>
            </a: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dalece přesahuje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oblast habsburské monarchie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mapy Evropy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plány měst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státní mapová díla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katastrální mapy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tematické mapy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možnost porovnávání map (synchronizace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David </a:t>
            </a: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rumsey</a:t>
            </a: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map </a:t>
            </a: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collection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www.davidrumsey.com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jedna z největších soukromých mapových sbírek na světě -&gt; 2009 jí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Rumsey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věnoval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Stanfordské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univerzitě -&gt; 2016 otevřeno David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Rumsey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Map Center v univerzitní knihovně ve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Stanfordu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(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Stanford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University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Library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přes 150 000 kartografických dokumentů (mapy, atlasy, …), digitalizováno cca </a:t>
            </a:r>
            <a:r>
              <a:rPr lang="cs-CZ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113 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000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16. – 21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. století, celý svět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tematicky členěné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podsbírky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velmi podrobný popis, zasazení dokumentu do historického kontextu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možnost stažení dokumentu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několik způsobů vyhledávání (např.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MapRankSearch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),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georeferencování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a další aplikace (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GoogleEarth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…)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Europeana</a:t>
            </a: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collections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https://www.europeana.eu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sbírka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and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Geography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téměř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400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000 map, glóbů a dalších kartografických dokumentů z různých evropských sbírek (muzea, galerie, archivy, knihovny)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z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ČR např. </a:t>
            </a:r>
            <a:r>
              <a:rPr lang="cs-CZ" sz="24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Manuscriptorium</a:t>
            </a:r>
            <a:r>
              <a:rPr lang="cs-CZ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ESbírky</a:t>
            </a:r>
            <a:r>
              <a:rPr lang="cs-CZ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Národní </a:t>
            </a:r>
            <a:r>
              <a:rPr lang="cs-CZ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muzeum 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výběr z mnoha jazyků</a:t>
            </a:r>
            <a:endParaRPr lang="cs-CZ" sz="2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  <a:ea typeface="DejaVu Sans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obrázky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texty, videa, 3D objekty, … 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základní vyhledávání + dále podle témat, země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původu,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jazyka, instituce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u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podstatné části dokumentů možnost stažení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024200" y="471600"/>
            <a:ext cx="438768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44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Gallica</a:t>
            </a:r>
            <a:endParaRPr lang="cs-CZ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algn="ctr">
              <a:lnSpc>
                <a:spcPct val="100000"/>
              </a:lnSpc>
            </a:pPr>
            <a:r>
              <a:rPr lang="cs-CZ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hlinkClick r:id="rId2"/>
              </a:rPr>
              <a:t>https://gallica.bnf.fr</a:t>
            </a:r>
            <a:endParaRPr lang="cs-CZ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1024200" y="2257560"/>
            <a:ext cx="4387680" cy="37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digitální 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knihovna, od roku 1997 provozuje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Bibliothèque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nationale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de France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sekce CARTES</a:t>
            </a:r>
          </a:p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různé 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možnosti vyhledávání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mapy, atlasy, glóby (i 3D)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Obrázek 138"/>
          <p:cNvPicPr/>
          <p:nvPr/>
        </p:nvPicPr>
        <p:blipFill>
          <a:blip r:embed="rId3" cstate="print"/>
          <a:stretch/>
        </p:blipFill>
        <p:spPr>
          <a:xfrm>
            <a:off x="5616000" y="14400"/>
            <a:ext cx="6541560" cy="681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033165" y="538850"/>
            <a:ext cx="1071108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4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Hungaricana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u="sng" spc="89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https://www.hungaricana.hu/en/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1024200" y="2257560"/>
            <a:ext cx="10423080" cy="37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ca 120 000 map a plánů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různé možnosti vyhledávání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maďarské paměťové instituce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není možné stahovat :(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Obrázek 3" descr="hungaric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4257" y="3271570"/>
            <a:ext cx="5416983" cy="3039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024200" y="520920"/>
            <a:ext cx="1071108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4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polona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https://polona.pl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024200" y="2257560"/>
            <a:ext cx="10423080" cy="37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ca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20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000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map, plánů a atlasů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různé možnosti vyhledávání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82" name="AutoShape 2" descr="data:image/png;base64,iVBORw0KGgoAAAANSUhEUgAABN8AAANHCAYAAAAG/fsdAAAAAXNSR0IArs4c6QAAIABJREFUeF7svdmTpVd23bfvPORUI4YGekTTbMpNsjlZEinTkuywFKGwH/x32g9+UEgRtCMUskMWHVRQQTVFu7sJdLMx1ZiVmTfvPCjWWvt898tEVqORVbeQQK1CAKiqvPcbfmfae52992mEf5mACZiACZiACZiACZiACZiACZiACZiACZiACeyEQGMnV/VFTcAETMAETMAETMAETMAETMAETMAETMAETMAEwuKbO4E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wARMwARMwARMwARMwARMwARMwARMwARMwOKb+4AJmIAJmIAJmIAJmIAJmIAJmIAJmIAJmIAJ7IiAxbcdgfVlTcAETMAETMAETMAETMAETMAETMAETMAETMDim/uACZiACZiACZiACZiACZiACZiACZiACZiACeyIgMW3HYH1ZU3ABEzABEzABEzABEzABEzABEzABEzABEzA4pv7gAmYgAmYgAmYgAmYgAmYgAmYgAmYgAmYgAnsiIDFtx2B9WVN4FUR2Gw2m1d1L9/HBF49AXTv8m8zIrxsvfo28B1NwARMwARMwARMwAS+igQajYaN5xvScG6IG9IQfgwTuC4Bi2/XJefv3VwCENvK8oTfr/NR8XcQ4Mqv+udu7tv4yUzABEzABEzABEzABEzgyyBg8e3LoH71PS2+3Zy28JOYwLUIWHy7FjZ/6UYTKMGcWKIgvNX/XMS3Eg2Hz3gpu9HN6YczARMwARMwARMwARP4UghYfPtSsF95U3ssN6ct/CQmcC0CFt+uhc1fuvEELmdTX7VcvczItxJdBzCXBb2XeZ8bD94PaAImYAImYAImYAIm8DUhYPHt5jSkxbeb0xZ+EhO4FgGLb9fC5i/daAJFeCui16tYqkqEHe6J6Dqnt97oLuKHMwETMAETMAETMAET+FwCFt8+F9Er+8Cr8Ghe2cv4RibwOhKw+PY6tvrX/Z2LEFYi0PD/XUefldpyuHfrkvj2deft9zMBEzABEzABEzABE/g6ErD4dnNa1eLbzWkLP4kJXIuAxbdrYfOXbjSBqyLfLotvL1uMe1603cu+z40G74czARMwARMwARMwARP4GhGw+HZzGtPi281pCz+JCVyLgMW3a2Hzl74SBOoHLdQf+Hl//7Jf6lXd52U/t69nAiZgAiZgAiZgAiZgAhEW325OL7D4dnPawk9iAtciYPHtWtj8JRMwARMwARMwARMwARMwARP4WhOw+HZzmtfi281pCz+JCVyLgMW3a2Hzl0zgCgKOdHO3MAETMAETMAETMAET+PoQsPh2c9rS4tvNaQs/iQlci4DFt2th85e+8gQglL3M01DL9QCmHPTwlYfkFzABEzABEzABEzABE3iNCVh8uzmNb/Ht5rSFn8QErkXA4tu1sPlLXwsCL/swBEe+fS26hV/CBEzABEzABEzABEyABCy+3ZyOYPHt5rSFn8QErkXA4tu1sPlLJvAlEHjZYuGX8Aq+pQmYgAmYgAmYgAmYwFeGgMW3m9NUFt9uTlv4SUzgWgQsvl0Lm79kAq+MwGaziUajRNU1ed/NZo2dyExxfWWP4huZgAmYgAmYgAmYgAm8RgQsvt2cxrb4dnPawk9iAtci8PLFN0fnXKsh/CUTeC6BUk9uHRES3/Sr/nvjMwETMAETMAETMAET+NUEXCLki/YQi29flNjuPm/xbXdsfWUTeCUEXq745gXtlTSab/KaEVhHbNaxWa9jE+toNlsRjdZWfCvDDlS8Kr9mfcOvawImYAImYAIm8KsJYPOyZAvYV/mivcXi2xcltrvP28zfHVtf2QReCYGXK769kkf2TUzgNSOwZprpZr3i/5stiG/taFSRbxsd3ArD0qvya9Y3/LqvFwE7ja9Xe/ttTcAEvjiBq+ZJZ+V8cY7bb1h8exF6L/e7NvNfLk9fzQReOQGLb68cuW9oAl+QQC3tlPYj0k3r9d7SqLRt+QW5+uMm8FUiUA9xTbH9q/T4flYTMAETeCUELL69bMwW31420etfz+Lb9dn5myZwIwhcT3x7npf/vAXPjsKNaGw/xFeTAIcb/oO0CaSb+pcJmMDrRaAI8MXsLmvwZTPckXGvV7/w25qACfx6BC7XzP31vuVPiYDFt5vTEyy+3Zy28JOYwLUIXE98u+pWFwU5ndCIKcLOwLUaxl8ygYrAVUXdPK7cQUzABD5/LTYjEzABE/h6EXi+/VN8j80GglH9rS8HDdQ3NCxnfF7/sPj2eYRe3c/dW18da9/JBHZC4MXEt1LAFI+GhWx7+iIWwNwt2clz+6Im8PoQuGxo+oSF16ft/aYmYAImYAImYAJbAs/LstnEeh3RbDZC4tvzZIoivBVBzifHf17vsvj2eYRe3c8tvr061r6TCeyEwPXFt8+mwWw2WvCw8NUj3rZRcDt5BV/UBEzABEzABF4zAo5+fc0a3K9rAiZQEbhYA3PDAIBNpPrGurj45/kiXPFhcMF6DV0jvoqAxbeb0y8svt2ctvCTmMC1CFxffMPt6mHciIKLgAC3TTfVz3/1DtS1HttfMgETMAETMIHXhMDW0YSTqZOOLb69Jo3v1zQBE7iSwFZA02y4pvi2aUJ2a1J8++zhVJhBMYdiBl3nXFoOsTLm5xGw+HZz+obFt5vTFn4SE7gWgRcT3+q3LOJbEeAQ8v28otDXelR/yQRMwARMwAReQwLPS5O6XMfoNUTjVzYBE3iNCWhu3Ea+If1GottF8W1ZfQ5/v6bwhl+taET7Neb36726xbdfj9Or+JTFt1dB2fcwgR0SuJ74dlXNKdV/W6/XsVoto9lsRquFBc3TxA6bz5c2ARMwARP42hPAmos1tohtOPXYkW9f+2b3C5qACVxB4GofhH+7jmig5lvKb9svK0BAv0ppnHrNN29k/KquZvHt5gxEe9U3py38JCZwLQIvT3zTYrhcLmOxmFJ863QG/P/X69dXd4He7ZNfcfXPveHLdB5f5rW+Xj32Jr+N0j9erSnxud1yB8Cu0ztf9nO+7Ov9Opjq97x4/8s/KQ7Rr3PV53/mOpx/9R2/DGpXPdFl8a2+rr7a8fO8p3s5Lfjqr447fl4rf97PX6zXfvFv37Tn+eJv8OV/4/MYXv75y59bvlwGX+33UZybfmn+g9wGa2LDAxeQgbM97VRteVWLl0PjftUcepHUVdx2y/JX9dTd3rneQy2+fbnj9UJb3JxH8ZOYgAlch8D1xLdfcaf1Kj795O9ib/8ghod3otloxmq5jFYLO/Xb04fKaajV8tlAbbgN68XxZ1wLtehc6ZxzzclFqaybGwWfa1Xe5O4X/tAMZsDmOrVpRGwam2jm3/E7jfqx5Ns6ddtTW/N+F9a6i0Va9fyXXZDnuZ/1C139e70LjIPmZ05tqhBVnIr5IQZ8X7xyQ+IGD5/FOybRz5oT5TllohS65HjFqVFrPFdDVTVKRAaD+NPgaaxh/egA3LqZtO05tQZpNCXB1NqnNFb5uws9Du/Ez5b3AvfLBkppG11UFT7qwSLl88UsK2+9vVN1D3Crng1vqffUX2ZR3/xaMfB02O9lw+7iPWrdtmrfrcG4RuPpqp+BkO92oRELz+sWDtb3C6diyOr9ah2ivPqFvyrfzcelmVsM4ovxOSU1hH2yqrmi+iw1a7pciH9XWrBqGfCo2OQTZnMWMa96m8vNyuffJqNUvSYvWfpqGVbPa4J62+EzpfvVm6TqP+gJHHvbcbl9l1pX4njdTn36jq591alt1bhCnc3SepiA8qTpTZ70dnmPvza1XhhWZXiU+VfvmH2CQPP5MUfXtJ8rx2i+S04BpRR29T4YGw1cJOcHsFkTtmYUtlI+f7Uu8Fk0LvhPedft1BWr0rpsiK2wy3WlzERleck+uB3cyTs/W81BvJJeuLCs//7ifJvtlVMN37/0rQvzSGnn0nbZD2qfwXNdFKfLXFuaTWM9m/vKSDgiquam7e9ryK74eamDVP/8Opo5RsuY0Bq0CfQzPin6B96X87n+jN+TGR+y3qb1rpdzTJmiL4xZrDN6js/Wjt1+MHvEhf78vBPXi43QyMFGe6B8k457lcCmPs++nHeoJoxLXHPdq9+ztEv9wMXt/FLmPzVbMRvKeMF96+O3moI3HAHs2a0cyKUC4Ge+k8+63qxyvKBdSr+TXVHNXaVDV21VWweL4RDr2NQH/kXaOXdp/tF4q/1CHfy0j5q08WrzSbPB+bE8HX62XY3UKZBFWK0yZa5fb6LV1Lc42jer/J3spTKP4L6cCbJ/oUdWqyWOxgQE1gjbJmqIcY563q98B39XOkzOjRyz27fVfJVs+Vw5ntDO2cB43+2Dr/V5dgS9vPp6WlfrTTRauWZxLkEfwHhU9GshrSTKarVWv8rraZ6QncQnLfdLu2u7JuBZdJ11bXEsP6/s8zJ2aAeq/mQVa1Z1eDEha3yMz97gx6v78QfbmbZuN6hNdfnK3i1WVZkrtj1a9y9rYT57k6y42jCxtNbcEegvHN8tfg9duxp/ee9NrOhHsO8mX84XnNtgs+bcVwyAdUMZr/nOmjIxbjYKREBbNhqxXK2i1W4TzGatnyFrCD/j5zYRq/Wa/TtWy1jhXuwP6ltrXgdz7CowEWw2rdisG9GiU1OzF2rz1YXh+gX/gKCKTqdT61xf8AL++Esl4IZ4qTh9MRN49QRetvi2Xi/j/Z/953jzrW/EYHgU7VabC1f6QnzBVkuODAUcGLtYrHk0eN1cg/FZXH9NNdWCXRlbW0MhLfzaIrk1AGUipQBXvlscMy78xRRLB6jmZMnBk0dUpAk8p4zx+vOVn8tS0M8vuj3lOfQIRZgp5kkxnC5+pzi/Wwkkf16pNHi+Ek6/NRAvLMCVCSSK5cnKBL4154u5WtGuTJu6ALo1guGMy4rcNGDewBgEq3SsaxqJjsEtRlSxPNc0b4uTfZX4VhBetdjUdzaL0SqaaYDQnC8G4FZwKcRpjZe+mX1tq+vUBL7KpN1IRElnaU1hEzcs1mReOQ3AYlKyL+QAuGwL1f9cnlpOwDZFot4jtjMExkuOi/ysho+eRYWEt+3J3lVvj8pIL0ZlJU18prcUgx5VUuRuqxdtTesiSpS32bZWeYLybmJSd+63P5GgVmvpfOC6YEfCFF/zc9XHsx/muC4jOm3RCxNrvQ3liNTF1WqC0G/qOutl8QWGd13IT8GJXysXLs5HOmiV1JJDoDj+5TnrznBd+Kv6wCWRUI0Fg78+QmotU9SXnOdKP7gApPaHaiYsfbu0R75Pac/SO+mslKZIHnTE8oHpVFfPXJ/DU0RjelBeDeNm06w2XyrBsTZGOYdqgKj/wymi05JCXnF8UjQhntyUaTSzAHcRjYpkifGTgl5BUQmbpUfCWa1Eu+IkY0Tkxk2OtmoEVKLxVrDTz7arTZlH5LzWOlcRC2oSBPtoCriaZcqL1kQONkZeijerZmr1kXJ39r3t7F9UCQ03vFG+RQot2tjAD4swWs1sGh+5s1Ptf5TpvTjPhU01wWsMb1eZXEnhiBahK+fQ9aV5UOtxzrM1xVtPlgJD2hLqPzlnVYIGxmyKUTUhiWJINW4LgyIqSDTAfbcEcGXNsfgHtgxvxwOnCt7sn7U3Bd8yx5UxXQkGKb7U5w59Nef5YjNlZ+Dtqg2/nGjKPECbQJ2mCLjbZintmZ2qjJVq7FyaEOj4617bGV6/k+CjMVkJxbWIIxHSYKDclxsKHJMojA9hsNmSsJDzPUQf6T/53ltQ28TrSlwr/U8fL/NX9ijeG/ZnpbwVkTRfkXfIsVBGZtmoxPjBOsM5uxLkMayyn0ndqqzAau68sOm2lZN0rxpHDWiJc6kwlXHBFbb2Qlzzcp0qa0ZlyaUgpyGvCWC7iXNpQ7tmN27tpFzPi1hX76/ZxySoat5hi5ZN1rLXw7bLdQfjhBkv+rNm99rmanUVNUI1dsokx/dIERJ/R7sRQpP6cjPXjO2oKJZO2bDMn+S8pVlFR9RoBq7b5tkmWEN43doGOh9hxX5KwbDRUv/Ksa67Ju/S5rkG4m4Q1dQ91lvhmeJ5zhXkuI7lfMa5utPt0YamCJfdH/eGYLduNGK+XEa7hXHSovBKUZCf0/ipVpfc9KiN4hf87YYBFO1Ot25kvOA1/fUXIeCGeBF6/q4J3AACL1N8w8J1cnoc7//sb+K3f/jb0W73aVgtF8todjoZOaGINJlqMG6waGBlKxZWWXQh6NRjVC5LCWVZx8pcvOfKRU2jdLsw6j5lytqKVTJUiohS/30R/7bXL4Ynnjvj0ba7Ydv9aBk/lcmhRi6uxsVJM43ZfOzLu37Vdej4JYs0KLbX2TphVXeqOSVbEXDL5oLAUZlH5e3K06ZAWoskKcagjL80EIoDQwe2eH4XjaBC4LM7+UXOvBjcVY/++UzkkTyOiulWzKiHeOQOeM0QLWyKASzHpN42+ce6Jlr/UnoEF8URfbguTF4Y0sWHLT2v6kDpmZe6JPWmqS6wFd8QzVN3+mRC1veat+JFGUvlFC86humq02nIne+KWyWkbcXlMrLkVuA+xbUF12K81sZwTchTH966efX7lPPFZDKW8VhclqIclJ5dh1J3FtPJK0JdNW+Ue5a+sXWKKo/x8iVLL6oEqtp9sn9Uft9notb0nFf2z3Q2632sNglsFagSPVA5/RfQbYdpzfks71JErTJaybkgfO66Uk00tRsVb7h8SfNe2YYorVyE0cq3zwdRl87ZrRLfauO5NMulCCw4XHzc3KTgFVZbF4kzA/232ntVz6V5gxIudTB59tzMwVICkU1KiLCncypGtdHK65U6ajXnZfv6290YXqr05hJ1UKK+JMrUXbrtPFNbdrITlB5fRdDUF4VaE1346/zDVvK+ZH5XGwJqRy0BZaVKieiCmlv7fn3IpfimMS/2avPaZFYmoLrUUYl5l/pwrS9evP12vqm2RXITCY5mM9u9RKNUwl51+e1sUr3vhUm+/KG2MZXCWJEDKqWyFmWm971yQi7daftG9d2iS7/frvdFlMh5MT+n/qs1NONZknGJ3WypX9ciyNSjr15z6lOEGi0V70Z9/i8C1VZ2oQBcjZWyQF3sWyXylNNarR9qE7IIlNvxpu6hJ1K8pNbjbfSoJips1C7X82g1O9FstFO8hFi2ZsRk1T61yVNjWc8MYSKDhLJXFGk7x0BtvNanxrqwrklWwpBFw0inAAAgAElEQVSE5+0oL5tEitirCbGVCK31sIicJVquQXEGwgrevai+aYvWNgXyhbPdt31uq4uXmEZtaJYxWLbJ6vNHFV3FjUBtCnFjsQjjtd0diYnbaFS2V4qImi8zQrX0v7S3FDWXc0Kl8pe5If+fkWz1titjQT19+x7ZRfRebIDaQogXoM2FblDYIZoQYwbPsVQkbhUxj8/i2ohia0U0lhluB/sdC8smlot5tFodRojBB4Fvwni99Sqa+O5KfS/ailCDeKZAATxYifDDHxGtthSzZkf9fLWQgNxs8+lWK1yzqX7MLgJuKz7D+fg0+v0eo/CWi1nMZxPOBd1eP3qdYTRbejMsiIwiXjVisVrEdD6Lwd4wGptWdDuDGM8X0evvxRrBb82WoufSFuP8eWmJqE3FX/C3WF/X0Wi1X9oVv+AD+OOXCLgh3CVM4CtO4EXEt2KqadnFMraMn/30PzPt9A/+8A+i1epqwVkuYjAYcJdntVzEYjmnYdBqtyjQLRfYAW1Ep9OOVofekxa0zaKWIJY7gZXjXhb9YqQhhFwLJNKXsLBhCWs2sRAr5VU/l0m49VSrLfFsSRhURRjAQl62EbfPJRMYpiR2t3DLlsK/KeK1cqc1jbiyY1icqmK88s8laiKf70JfKi5a2c3F/WAsbB3dymipBI/ymum4YvnG7lvx/2oO6fZW9UW63qJpwFa7wlun6oKJe8UONB0EqAPYAYUhU3PUM9YtU1NKXMJ2V/Qqg6EyBquHlkPFyJeMXpOxWz5QM/D4VxmtlSILeNCg5qNlishF76X+LT19uX4tfKxRRWVUhHMkVH7/FbPDdpdWUX9p7FbPWIxfGM5KPaFLUEXd1Fou/R3t1m7fv6TYXSVX16MXLvQBYtrKvyX6YNtNt/3xeVZdzX3YOiUlRqdEieU4rLu37NPUz7d709snyRev+XYl9q6KGLqCMq9Z7PnPGC4ahIwyKI5FMVaLulR5BplWwjTJ0s71p89rbWORqruV1CsGfTJFpNaP9ARXPnkRiUqUDF0w+CJwNkt0RxV5u+3fVXQCnS74LNtUfo0XCQt0OBgtV3O08gNy7JTrs+0/KXRkNAKdjprAvxXkto2kdyhu4gV1h32jjD8KD5tNrBghl9EJV1iW+AzeH7/wXhIlUrZJB5M0a9PZapUbBBS59cy6dP2/ZSOhtG3OLSU+IqfEEjexbbNtu1eOPR14MaiLzp8dL5miWY3ZbcRFJaJmz9j2EP1u2/NqMlyJrE1Nu8zimgVXKRykyFOPLi/CS70fUMeE07ddk67wp6/otxf/6kJU8qVPV8+HtSnDJgtNfLTE7G57zXazq4iBlaiQHypRiaUPbFs5h3hNvasLmBej07cPevn56wJU0bnrr1V6ftm7YW+qTxO1D5e/1v8lJhSxosSpFQno8ixRl7g+I8SWKDgtWFvx+VJ/l7WmVtCdy4q+jZL77Ny0jRfC2FXqqP6/ldr0tPX30WxTH9BFdJVdwP6Z9tZ2K05XEYN6vy/XKcyKbSS4jLAtHaEWLainUq9aU2gpEwVEliRMwSqF2pITWsS4ysYpc0SZhNOe1GSr92GUVGYA1DsI584SLpaHpawXGUaPd4TNhPt3KrFJC1jaOBQws8cs5yTXakP4qW9i1Xs9rZx8gvL7FKcubZAV+0wfLut8fW26aN9Un9+sYrVaUPgp7x8r2PYSkPk0MLKy5IweP/slH2mpd9bitt2zq/puCSHdRhjOzs/i/Ow0bt25FU28Pw51K5kfK/DEn1uxWc4UJdfpRqwWsVosItaLZIbFphWBtE/ci7moq9istJnSbKfdDyMI7YrPzBaxWs359E+ePI3z0ShuHR3FcDjkAXOr9SI6/X709vd5rfVyQd9jMV/y33arEbP5IsbnM/k/jUZ8+NGDmM+m8ebdOxHtVkynszg4OIj9QT9OT57F8fGzaLdb9J2QZor/94eD+OjjT2OxjJiuI9799vfi8OhO3L1zL9qdPr2SxWIR3XZPzVkNvcvt+blTePWB9XKpTbK2xbdfn9puP3mFibTbG/rqJmACL5fA9cS3uplUnmcT69Uk/vz/+bdx7+5B/Mb338NkjS0hLk6bzZLrAH4PB5C1DVrYrenEaoX1D/UKtCZizYOd0qJwg4UxF8GSPlRFy2GR1K4Zrq86QhHLdSuWK10Eu0EKy4bzhmfIOgmbdTpzTdVewC5VE2agapmpAASeGM+QxhL/CGNIC3JjrbBxOhCV0143hj5viixuSKl3VVdY6iZ6+VwaQZluxR09houkgZCh5xIUyk5dRqMVo7QyrtKArJ67GF7lndONqFJz8tl47dqzMV2iZuPxMulM4Dl5++KSPMcbqayEwmvrdl1x8dr10uBlTZVyXwkH+osq/6c2aIoYWFgXpsUIv2Ax166BaxXxtrxv7nxXUVjlGerGav16l98r2+bCRzKPo/ropee8PPxL16gM57rFVdq4bnhdNX/Un6v+e7lHz43s+4x4VP9uebd8wKrpLz/LxfttL3mZVXnR0v/qkaz1/pfXr0SGq96t9IHSN4s+XMZx3QEp71F3qwvDEs5Vf6cLDZL9J3f2K/SX54Xau1EQzDFVD/e54BTlHFRg1UNFt9PxNqLgwvhKZ7aKALvkWGkgpdV+MUK4EtHrtS3Z98VmKzzlO5R0xRIlUY94zJqRrLVT9jcoWNTbuS4ilHbd5q1xGkSEAcZ5SxshcJbYX5HSxtStbVSF5uqcmyqvpLR1tkk1v+VzVN2njKXyTHXQ6SRXjn9tLiLOemR34Vvep/byRYThj2qi8+Upqe48V/NcuU59fGShJa5nOa+zf+XaUE3lWGPTCa4er8aliorJhZnviT6amxy4NJ85YZU8ZKZMpSpSzU+1dYffw73zu6W/VFFPeb2qDTMaBl8ouwPV+lUb55VDXYqF4QZKJS3iJvpCEaMpWlM8wUZdrh3Vc6U9wEdMsaaIA7XUukpYqS+GRHipf9WmjkpwqepmFeW49MWSa1zGRK5BhWU1P6QdVLVHLZoVxhXFj8IyG5hix6V1qoqW+0yHyzaqPUd5hhSVSvoroojAttnqMoqIGwbcPCj3WimyjWJ4RuWlaMY2YLeH3YBN1BUFNUYjZcS19su00Qrhh9comyzUp0qqX9lw04ZHk3WxEP20CIgJ0lVa0S6lKVBArxGxhK261Nhk87K7IgKqpfqFrNuF6QVCmyL6YP+pZpdsXWySNiEKIboKGxBMP1zHeonnxlzVjhU/O+OmTBEh57OFouUabYoumMNwXzw/SlzMF7NYzucxOh9JYOn1o9Pt8DO4B1t2s4lOs813a3ZUd67VajPiao2+gHdud6KFWsxrRGItGDDGjXHMpQz60ryPe+CqnU4P9b4YBTZbKqJs0OnEbAEhCcJSS8/JA9cm5MBY22aTHMAeIFeLjOTCzxvwBSBorfgcJZUTzw3xEr4B34c1GLVJidTH0bPjOH32LO6/9Wa0ux1FNUPwxOYMBLR1AyXS4nw+5XseHexHq7GJxXwep8+eSAzk5lEj2sjGaaJ2YqmxtonZfKl9YwpyEXuHB7FerWM5W8R6sYjFfBYPHjyKk5OT2Bv2KZZB2O10WzHc34/+cI9rzHq1jEGvG8fHZ3F6OqJvg9//8sOHfM7x+DzG01ns9Qfx9ptvxoPHj2I6m8Vbb9yPt998I8ajUTw5fhbdbjdajUaMp4vYh9i3P4jT0ThORpP4/T/+0/jBD38UZ2eT6LS7MRzsx8Gd21xvKL6VtaEazpdtk/o4f/7v2X/xDx7Ev24EATfEjWgGP4QJXJ/AdcS3WtLCBd1lsRzHn/3Zv4wf/uC7sV7OY9jvx/DgKHr9fixX43h2fBzPnh5Ho7GK3mAQzVYv9vf2YjgYRreDFFVIXxI4GPGzhKgCwWyZvgMiv1rR3MBkwq5flzun0cBO4DI260Usl9NoNvai0epFo5VCH/DAPl0vo0WjCTtV2nXboI5Du6uI9RUiS1Y0GJROoVocjXU7NutpbDbz2KDmQqsT0cB3tMO13sx4g0ajE80Odt4imutGrBFxwYALEaMWVflcuaAhhWEbOpLGXm4CQlRsrqO5yugbpuNA0IQlMqPgqMgGbPZphxGGAnbaYNS0W93odgcZcr9Ig6YYe5JUEG2iehopYtIYbYdSJ5Q2QoO2KoybhinFTBhO1FdZGLbRabMNaYZtEAGIRxVvfJ/xCzykIQ0rGJ5oDxrbuKeEJ6YdZeQA+gPdZRYIRn/QdWCkrpcwhvHTVW5iyrFcob0YJVgiYxhrk2kvGfHDQrrpbNUSf5Samfu/WfOlicMjaNhm36RHuY5Fc8UUAO601vxERlwyciTbvSZfVfWtys5+cYyxyw6nhFGUuWOcV9g0MxpzA7IpBmXEn6x/WanbaiaZkldiB1BAnDv7EIzzoJHaHvc2RSg7KclhXCV7tmipebWNRkDbrNRDMmtEEBhhUFVYwRjTdVUaO9PJUwxYZzqPogbgnGRNndQLmrU0HUWSbGLVhFOG/tKKNdlcSkHLyA5q9iVys9RaYvuq/qNkI+Y6Ksggp1HGGlb9XR5YsTs1jlVoWS+b40EvmdF02V+Ky1vSeLLfbFuqUi2q622aGfOB6N1MycT8QaewpJxl8WXpDw2OeR5ZQp9VzhqekXMc/x7PqPGg9tmmQpFR+Rl9pDWdNP6LyGNMK/g5NjXonOn6zTaELfwec04pdF6PVNmWAmhW6ejpfDLybRnr5SamK7wb5io1w2q5ivkcO+3N6MK5okOM6IpGdDtIT8OzrGM2m5F1v9ONdqMZs8U8TkeTiGY3Bn04io04OTuP/WEvhr0OozPYphkBUyLhtn1Hv1tj0yYFqhK9xnkwA08U9Sc9TdUT4LRijVLkqUoYYPbBPCQnFn2F82BG93E2z/FOhxxrBeZBRIOX+m+1/RSuhdxUWuf6kX0j+zBSmOAsarQqQhI3Y03KFupxtxmR3W52OF7w91xH5LlGE5Eaq3mwvhr44pHmc3LHVN1u9+jcYZcMwgf/Zdog5jesE4r4Wa6wgQanFtN6K5bzZWzmMxaLZ5RpqdUIDQAR7hgmKwgAmEUkj6ET7+3tqaYR+lemhDKWprFmBAs+T5EDokcbm2bNWC5RfH9b+5ACy3LFe6MdlssVnXdFa+G1N7FYwD6QL97rtKMJO6CFfzPNit1a9Z6KgFVqgLGgP9ZcjsXchONeE5Is1faL1ZozZ6c2x2G+0yjUHEsBBGJPRqizVlbWcmqheDvsjQ7lKwks2GRMwQnF1dEOkwXz3gKrHlu63YxNuxGbBWyBRayxNrca0YGABJGEUaQqNs+1lbPHmu1fonsVzV8O0Uj7ICNqMQDwnPwObACKWRizsIdQ3woBSG32D4ynFg98gO7TYrtxMOUcBvsBV0LbMWUv9dxmB7WvVhQ80O9xLQl4uOsyGhin4AvzhMxasV5o/VCJDrWxRgVDj/kz9oMFBJZGtDrt2EyRiijbRZHCyM6ASNRQiiLsu4zOKsXwETW8XMPe1CrXaXei0e6QAcZMhym0uSGwVM0upUmqpmVJC11XJ35hDlnHZDyhmNVaN3XNpg6UwJywRNokWa8oJCn6EHYGnjntMNhYjU10253odfrR6ncozuFamGOxTuCxIDphHl0t5rGco/M0KeoxwinrnqFvTJcLZk70Wr3o9NrsQ7Pcf7y1P4g55giKb3jfrNXZ1urWhs2EuQTcYbLSTmxEG+tbrcYg+t9iMdd44LKZ32OUogQw+A9sI7TnfE57cklBFYe5IaoNIiVsdqSDRkxnqzgZT6Pb68Ybt29HpxUxnZxznkIWDu+Sgl673daawimzGUvOw1j0dH30q8dPn8ZkMo3GYhPT0TiWq3X0B50Y7vWi2+lyXu8O29HrDhRIEMtYLWZxa+8gRuNpjM7HbKcHj47j4dNR3L1zKx4//DQO9ntx7969aGFuZarqMjpIOW00Y3R2FmfnE47H1WweHx+PYrZpxJ27+3HvzTfj5Hwa3/+dP4w/+pN/ErHW+sasItily1Uc7d8iS/TVyr+4ppuIaZDvjPA9/7oRBNwQN6IZ/BAmcH0C1xHfSmBEPSoGi+hyMYr/41//7/HG7V7Mx6N4+uhR3Ll1Kw4PDuKjDz+Kv/zx38QvHzyKxUrFRZutTvzgu+/E7/3wB3F4eEijDDUQsMi3O904Ox2xOPLewX6Mp6sYTyZx796dOBoOo9tsB+yawaAX7U4zOt12nJ6exrNnJzGda2f/7q39ODjAThScKoVOw7HjSVFY42H5YYnqtGWUYbeqm0bjusHFG4s6PBCY1DCGYOjBINms4KTCmF/FfDaL88kkut1+tJvt3CWVAAJDEEVSZTArbYwOM+o9YKXmz2Gia3eQGQ+w2/LUI7Dg36/WNAQXSxhdMBYW2p1rBg0s1XuIGJ+PuZvJ4A9wbnboKC6Wi+j1ejTk6KyA9WoZbewywnCCgcsUYbCRIVrSvJhWAOOIhoGeRcatnAx8jkZit80owuozucsIo4DPmo4KjU/WzQBD7FjC8IHTBydpQYcKO6n42QJOzBInQ3WihXQo7IbD2EOLLOGSSRSDmY37whCE8TSdzZXWnM8eTaXCSmjAc+c1ISaghTudWC7n7BfLNQRRPIPKhWAnGjVB8J4s3lxOuurmbjotrtxBbWxoDIJpmwa9HCfwpsGcXOFYYDcZN59N53RgIGz0egM5RXxP7FK3YrGWcEoDFu3PorvqF2gbvD2enQIjSpfA6YQRnbvG3T7GmgRCOEfa1VV9Ezg1xeNBX6dgQGEPTjYMQhm2rWY765g0YjgcaBd8OuNuPK7T6/ei0+yyTzXQfu1BfPCLX1AEefPenRj0u7GB47BYxCqjAdDG7XZGSKDw8HKpvrtBn25Hu9PiOOA7LtEPlG6jiCe6gNHqtiT8wuFD/4RTCAEH14FrWu2ggz+Qqb0rRw7vmBEM6bnRSMd7gwXuAWdmMcO8JGeCThjatw13V04l7FIIz3gfXG86ndJ57LTg/GD3X9F2RWDCu4IDxiOu34KHQKFJ0QH4HFmhX2zQf+DgrjU20Kc3wTowclfw/hI2MZdh/JJNG31D6Uycc+h0Q5jXWFCEscQIRhtk9AbYof8w+oLPrGiyGRyfFCVxbcxDGBtoDMwvfIIsFs3NC0ZdtOg0yUEvJwU3YtFoxF/9+CfxNx98FI12N+7ePoijw1vxt+//PD599Jh9DoII2nSzWsTdg2G8962347vfejvOx7P4+NMH7I/37tyOt996O/7yr/46/vr//2kM9vbje998N8aTWfz4J+/Hb37v7fin/+j3Y9jta5FEQEk66bi2BEudJFfmkhI9AzGA8zZFgOJE5zzWQjtI7GFbrjDmIJJtos1oCuhKnDyi3eroPTBfYh5fr+UAI8pkvY7ZeMm1BEIwOKO/UGhJX4cCRkfRMnCQMRYzGChPf+UkyP5aTs3D1xk1gX6V2xA4gXoBwWezim5LERUYnx1G/aRMgXWJgoHWBzwk1mo8dzt3JVgQnI6pRCT8lnPBXCf3gUunp6gUCCQasxv2Xfwc6V2luDnFFM5J21pevV6Xa6LeBfWOFC2lqCgJfmDbamh+RBuidIXqM0H0QgSM+m2312FEyWw65XxZhCatwSuNJXQLRNkzGhTrKNaGLGJepQvK2tGGoJz3JtddReNhDZ5OJtrEwvt3e3EymfEwkAHnbs3bnI8Q6bPecP6g+MZoqSLYp3jVbEWHApfaHnMcRG6spUiLo8SLeavZjkcn42isl3G0N6QQzc/in+SAaCVEH7XbEnVoq6V4CeceHCnjtZPPehNziHbV6FfKNzYGSpQiLKKSoq4UYNgAcgkhllH15V7aivMx/sX6xiwD9PsFbCfNP9p0gpDa3QqZEI83m1gsZ1VbS5iBGAxbQdFvXcwvvCa4oh8sJSzyDC8JbuqBinTkfIdxnZsVy9lSwg7aGwzYL3LOo6g7j/l8JnuMUVza4JyxSL7mjX6vR7boo5y/0Z+wJsFWxLuncEihLMVxzOf4fqfb5ViAoAbbDdw3S4n52iiJ6MAG7Wr9haBcRP0q2gwRWcwokSiK9aPT6cbe0V5g7Uc0WDWnQaxmBCfWuAXH4nIOwXEe67Xmfc5ReUCGTuVscR3D3y8g7vV6Mez2tPGMflTsEbDFGMc8z30ARbGtIEdjg4WCOpoKc1w3VuC1TlGSwwhjIfs/11TcF/XNelWNP/R/MMDGNmzjBaIBZyteD/13vWnGs5PzODkbxd27t+POwV5skBaKuYz2OPgtOA5o++AUVNqMmV0DflkzFD/FHPrk2WmMZrMYn01iNpmzXtuw34ku927bXBe7/XZ0uiihs4yz8Vn0u50YYvOIJU60KbXAvBqd2Nvfj48++jBajXXcvn2LG2XwSx49fqzxjjH9+HFM5rO4e+tOHPYG8fRsHE/PRhGtdXzv++/Fw0dP4r0f/Un84T/6H2Oz6WRE7yaWuYHLDW52oetFu9U9SiaHr8DYp51e39N+ud+0+PZyefpqJvDKCbyY+FY/tRA+2Dj+7F/9b3F3L2K/145f/O0HMR+fcTf2448exGi+ip9++Gn8zU9/TqNx0O/F7/3mt+JHv/UexbZ+pxXtxiamDGeHM9OO+XLOBeVvf/4Jxbcf/ei/ju++83a8cedOnJ+fcdes1+3GwdFRnJ6N4uHjp3F8ekqh6a07t2Mf4huMXhgTq3UcU9DbxN7eMAbtrhyoNnYyVzSo+h0UZIXxJOdBBiCEERh9bVXRgLENI6Oc9bVpxHQ2pQAxGU10PDg9BaW0MmojBTI6+lWpKdW9oxAC0QTiE6Mlcic4U3O5AQ8jdTaj4AiDpp07d3ByIT7ysegzlUKzcmoYdQLDkIIjdg8lHGCXm9EDDRk4FCaRBgChC84/dhVX6+i0ZTAXw44CzWIZ56NzGZUQHfIEW0Qz0BnCnj4MRaYXNJXqUULX8QyImgEDCBx4Z/5fqR1M4W1BTFrG6GwcCzgCS7mlt4b92Ot1KH6qcSCQbOhsURiA2NjqsJ/g+xBm6YDCGWlqV7/XQoSlUsdKIiF+DiEEDmi314z5XLuvw34zFnM4MXBSSynCkmqIfiMBizU8luKKSEVwR7QQnCYZ0A32YfQl9NUqAoeGMkSNmb7T7DDFQ+LPnOwg4KHPqD1QlwSOohwYCn54MNjSNC4VaYDdbLTLAmkedJ4hIiMVG45JpuFkCKY0GwkwcI4QQSTRSeIr00LmaEeFomGsDPcGKX5CvG3EigY5IpA6MYNA1mrFk6en8bfvfxD337wX3//2O9FirR1FByHSA9zg9EAchQEOQ3w2XVBwgqHaR/QSnMVWm8Yx7o1nK4WScS0Y0HA60H5wOpnmg/6VIi6FUvbPBp017mpHRJvOZkZiZkQfosTofKG92nCa1LfQT5HGwyjZFvoRxEClqCOthbfg+FCdm067T2djOp1wzqHACLEY/QficLMdi8mMIjO4QRyH+IbxyLpmcFIQOtQIOmTTyYxjuDi6HGMQI/k+endwKFEsFEXwTvA/KforOotReSWshFFL4oI5gE4XhQxEb+R81+lED84DhLrcMMC4RztRBITDpQSrmM+niv5qYaxDtAUTnQyHOROBRBLf5PxiHj6ZLuLf/4f/FH/x45/FeI5+CjGiF7/88JM4m0z4vINuR/1/Po3/9g9/P373730vvvXOfTpYGBsQVc5OnsW9e/fjJx/8Mj5+8DAOjw7jjdt34sGDx/H//tXfxO/98Dvxz/67P4h+E85ZM6YQqZdr9SkKPIhcgQCjyE5G5EHoRF9pQgBGlAgUBUUnUYjLaCztqTTS4Yeg1uW8IlEu6zAy+mZ7knfZ0MD9Oj1FFE5HEJzRfxBNs+GcRaEIz8jNDo0vdEYU56ZgtGqyPipmxvlEcwU2kDodRSwtFutod7uso9rAxgNViIzK2kBIa3JTCOIbBCpuUDEVTo4WIqrlnDaj2W5TgEC0EaKp0c9Re5v1Wbnp0YrZZBazueomMdqrj40YRNdI3Ob6U/ojtf+M0kO/hxiHEg55oiPWH64jeCYIzymEgz/6ZLuLCCqIGtqkkuCrNZcbClVFM41RRElCcMTYw21hM5QC9YhEomABUTtFbwnMjcwW1jjh5g36cfZviDAQNrVJpKgiCNCYsyDAox7Vw5MTCs/7XYwrOPJYjyCcitN8hjEDEQHzDA6mWsRygzmunYJDRqlW6YvlREYJSogshB318ZOTaG3Wcf/2kaKhGFmqUE3MU2hTRh2yr+v0eTrpuYnQ2kioR+QQ+hojxiCCUNlvRZMZAog4xrqdqcQlTDij9imq8PNY69D3MeGlKIfI1InWOG4OpD2GYYXxwKhePp/mPTx7NwvZz1czRaKxPqrSZ9mvuKFXbBVsisi24XNj4wpjEHNUnpBJITAj7rDpy96S9okiS2mQSDDM8mvoO8u1Ug25XJYNrLnWKRwiBiEPth3NONpmqqBXBG+Kmkynld2A+RP9C2MNIjdtU26+brhhAxEb/QDrFTc9sP5gfem2Fb2GKNEitKPv4P04x2Dd0IYl5jasSYd3DiXaIyo0NxmWGfUpQ3KtDaQFxsQsJrNz2Z6wL7KeMdbXZhfrayfm00WsWusYDIfRa/cxqStelXmrsucwX0vyUVYA6j7PEFW7WESPa7RsLWw8QkSeLxd87rIpCduDOhgEP/x9RguqVq3EX/Qb2AJtCJIQMVdg1OXGyuloGp88eMz15t2334qDQVdzV0a7Y0MPUDHHQvCC2Iln4WYXNqOxUcYsVAiZrdgb7sV4Po/HJyfx4NMnHLP7h9j8hy2J+VNRhZhfOPaazTifTmJv2ItOQyzRJ9hfGm0+J+az8/F53Do8jMFwEGejszg5GcXJ6SlTaQeDPQYRPBs9i/3hXrx77y0GLByfnnDz5Ld+67do20179+K3//4/iXWjG016WRC+FYm41dxeXHxT47JvW/N55R761Td0Q9yQhvBjmMB1CVxLfCb5XloAACAASURBVNP2Z9ZQKTu2MAbP4s/+5f8a335rEAfdTvz8Zx/Es8cP42BvEM+On8a9N96KTx89iX//H/469g/34/vvfTPeurUXdw73Y76SELGYTWk0dXr9+OjjhxQ9sLP45OkZF6x3v/1OjM4m8YPf+H7c3m9xRxs7RSh2ioiN2XIRz05Oo9ftxdH+noxsGP2rDSOMnp2d8zCj/eGQRjKcFWzozFeK3ug0WzGZLmK+2EQfO51c0JD6IIMA38UaBIOLJsZyGf1+XylFMH5mOpqcaRgQF2igZcg802DkEMMoh9HS6XVjs4YxiaggpPqU/ebtwq3cCjmANJphrDF6ADU9MhKA0TvYxcuddTrNEiPwbDSy4MRgJ7Y4PohYg8HAEC84mzKGKR4WIw3pSowowuVk/MIYHY3GdI7gTEDMoMHfXtGZa28QSahIMdybDj5EBUTk4Fr8jgSREjnHaBwY1RnxsZjOYno+USptsxWnk0XcGg7icNCP2WJC8RGikKKFFM0DQQEOK9PWmpvo91qx4g66Ijtm41l0Wt3oQyhqt+mgIt6kmc5ct92KfqcZk5lY9rpKZ1oulcojDluhtNeTIIb0JTgWdNigheE5VGwli+SX08Uiel2kUAD3kk4WjFw6+3h/1h6CkKOUJNalYUqHdq7pcMoIik2rQVEDHNDP5LiCKRxvREhqt5mCDyLsMk1Mxj5MtRINkBFTmeYNQYNRLs0209OYirZUtAoj4ODMZ0oNRVeKVYpSQLrM+XwR56tVPHx4zKi49957N968fStmo7OMslPtF/RpiG90GyDYIcJxjug39e9eT0Yw40chNinwiMNAEXNN7kCjBA1OGoPzA4cXomsr6/7AMFe0g6IAYSCDIdND4ABD/MooozlSXygItngdjGuMUaWlKcIhY3hw6ldVcopzTwfRsnCoEekGUQf9Ysl6Qgg6YNRORoQx6oJiFCS6DUVDzDlkvYEzmWlBEEKXi5icI3pGYpYcI4lEjLRqZyomAy/llTCaZpkcUR85U/jp0CHiilEKOpQG/JFuhN16CmVI9QrMhXCSO9GHCJSROXgvjHJEosKBZLSIQls4BzOaoduM6RRiC5wrzef4FCNr0H8hweTBCYiSev/9X8RHj07i0bNR/OQXHzBF53yE+jXN+NY7b8Wb9+5K4I9N/MM/+hE3VB48ekTn9Df/q/dYSBu1d27dvhPnkzHfod/r02GF8/LRw4fx7ltvxBt3Dpmu2B/2JQ4zelj1iJitzzldUZ/oc/PVkoJ+q9ll/wBzai9wlhlRWhxBCZOsg9TAXNjTQRLsbJgLVYsJc7rEXhW3hwpC3j05a4sxGlDiGy7YRfQrxOWOxFD0FbQrNhgQCaT0OIiu6Asr9iHMzRBZEDGKdplAkGMKqJ6f46AcNIP7I90MESotRIcp4ggOcolsbHa0gcKTMFoNRUphbWA6HNZBrC0SdhEUeD5GVCTSWTX3YU1lLaxQNCydU6RyZQFzRrtlnabUKpT2iPmK0ck51tku6lOYF7GhgrkBQiP+pYDCPqZIFsanobFYFgERdVm4C/Mlal8tlzGfnfNnjQbGraKUwIljI6M3eW3Ow4pgamKy5c5BRqc3G9Fn5CvSAZEOi/bbMPobkjT0rofPjqPXbsUehQZsrKi/6RBHRLKVaDFsICnSFn1AYj6Kxiudm4Iio80b0R90uYnAEct+14xPnp1R2Lh3eMRn5lxEYamkhyotmFZbijBoZ6Qj4y8h3iNyD22EKH6Krhl1x3eimAftFmvOhrYHe3SeWFxCtNDfmf7GDUSJX5SeN62YzxBBNifjLgSakq7LTQSIF+hbJetgFb1eX2seoqHRDzFeIdCSMUQmRZsqCj43XSjUQMiVCMiIHYo5sle1niiroqypRU/ABqs2PTOCDes566/hGRYqTJE16rApgvUDNiD6FOurYU7lgTjoL3mAFFUkRC5ChIato5RGzJ2Y67nptoI4p/UM7QYxaDaZcgOt1HHjBgZEtIx8Y9UR9u0URfJgK65DjIDTQWN7t48kcmGdybp/6KUsS4INiC7W2S7bE5vHk+mE0Wy9QS/FePGifYSUy/E0lrGI4d5+9LtDslHNOtl6iOzq0r5V9CfS3PEsELWWiBzH/NnuxmQ2Y6R4p9dTymZXkZcqfaKI0wZTDrCZ2YwmNuvw7qUkIqNzF5rrMsIQmQuz1SKOT0ZxejrmJvqtvWHsQaDDc8IGmipaEd0D411bcdhAhs2IAxkkdKIDYTzC9kNUJaPZzs7i9PiEWTj3v/U204cnp+exRARkRuMjmpO19DgHbaLb2ERvAN+gEaPRlMIduO8fDLgJC1vvbDSKk5PTODzc14ZrM6KPDJpWO6bwB4rwHK04G51H/3A/7t29F5PJLObDe/G7f/zfx7qBsSLRHWOJba16N6nBvaBUk2tHU+kC/nUDCLghbkAj+BFM4EUIvKj4lrHNXICm4+P4d//mX8f33hrE2dNH8XNEuG2W8Y233ojjJ48ZYt3vD+MXHz2Ms/PzeOP+UQw7qOEG5xEFQweslYD0LtTQ+PTB48ABO8NBL54+PY3z8ZiL1PsffBTf+uY34wfff4fh3TB4YDjCQIHzDiOPBWkZiQBvXVFJSp1CtIh2zKczRHyoEBscGyzwg34/np2cxfHxSbx5734c7u9zB25GBwI1huTMwNAs6WV7g77qmWSkDJ0a1stiJSZFf9N6XdEIYDoXDJI0OBHthNosEP+UBqj0B0XCrbgbRuMOu+XY8UUdDOyuZ9QT3FpFsSHdoBhp2MVD2LsMUIlvMnDABsYGIlkQ9cCdVaSNMppPtlOpH8SKUPgZHRBFHHCHnqmgiIpDVCHERRjnqhnS3uhzNNBTOGKqY9ZuowBEJqoZRkOdRppScJiWyGi4JQvYrhuteHh8Fgi0GHZQW0NO0nIhcaTUplEWsYxbpZOpgC5SWuG4YfcdRlO/izQRFdtlJA9cngVSEVrRTcGNR7e3VCOG9eWYwgnbTUYvjKj+XldpIBC6aKCosLNKRsmo5s53JVRsi0DDacauKYx3ppxlShreAAImT8dE38nj6imV5eEeKm6tXW+m2kIRzoA87vyvS38W83YH74s2ljMm50BpJyxazbQIiGLb+jr4vBykcuaJxLeSsszCzhnVifo8HD+LdZyMZ3EymcfZ2Sj29gbxzW+9FfuI9kCNLkT5TJT+1e4pygFjBcWglY6nyDg4DChgTBGSm+rFqcbuv/LTYNwqLbUbs/mUQgSeB04e2h8OHtJLlnNF8IAjxbf1KnrtgdLK0FaN4FhAmjKcKozrwbAv4SHbnNEtVYoU0q+Vbsq0NbxLRnlRvEOnSbFctZ4g3kMgyNM6mRoNcW/F/o52QJ0XpQdmFCLHdZNMUYQb46uI/YpQUsQoIqcg/K/mGo8A2oexz+geiLspfGcRc4mImANUHVDp4YpQVaqWUuUhsEEh7qF9M1UHEaV4N0S1MBqCfVRRRxA0GInYacccdaYWmBukMkCwWs5wuhvEJkQtYf5rUxzCaW5ziDvtTnz46ScU35A+iIiA73z7XabWP/j0YQwH/Xjj/m22E056Qz9973vfiW4XxbUVeTWZjeUoZroSUqNORyOeHMd6k2gDpttjfKRTyehhpU1W9fByn4MRakyr1VyDd6/SlUvKd9YlVEQpIveQmqXi4YxuyjaRAirhY1uzMej8Yr5czPLzFIQlDrCeFAUQOdpYyyjY4jRBpq8pag21VSGeIGq2zPOYdyaTCec1Rl5D0c1opCIgs6wZ2Wksog/DkSzRka2ehBnUDYPQj7EDMZrR31K0JSSiy7LmHub+jB7DxlAK8g0Mo4wUZHovU0klqpSRXbKjMBNTBITYD/0y03M5+imWNWkjdNpKgYZISucZYxDbCRCxKe4qPVorr04pR8Qu6HNNXUwlklJ80+fQd+lbst0lhEA4oqCE8Q+aEEpYy1XzLSJfeE2K2kr/x3qCe8wXqziZnMfh3l70GTYtMVLzAIYXhIngfDWbScyBIMCUW4g1mMexWQc7IA8ugGOPcUVxi1FdSPPrxJOzMSaZOBgMxZRprIq4QkRf6Z/UNqo0a8Yvsg+g3+K+RXzjoQIU6POQioy0YpQ9Ba4UBIuknMouGVJwk2iJfliEQ9g3xT7BHh5TYlNhLbVg0Ve5sYCo44zMY8QsT8VtcrOJ0fRMnZSSyPq7fGfNvVxSMsUUop1qEea4yrIEGEtcp5maiohw2TRc09Kuw+YVhbJSwzE3LfAlbFDhOWjHpdDFqNmamMpSI2WDGnYG2pJbVYjo1Hvo0AWs62irTH/fREzG45icT2SvMSUaG8Sy6yi4oTQGNzRTFaHIh71LRVkrcrURe7cOuUHF1FzWt9X5JxD2IAZCxMQmNSPzl1hDlLKLdkQEFdsQfbfVZNTb5Hwca9Rr7vei30P0u94QQppqVqquMu0TpoxiTDWZvYKIPYjysAchdGqu1rjDs+uZi42R9f7Q/7DBy5qVikTFGr2YQShT1khhgyhf1Kh79OQ0pvNV3L91xEyaQVdrFrB1qO2pXh/G1WQ6DWy6gQFq5HXbyErQpvhktoiT01GWDYFAqE3Hvf1h7N8+4vOMIPSdnGo+hE2wWKi/tFrceEQWzwHK6UTE+WjMdRfrG8RGRLxBrHzy5Ji2ByLlVGqkQbbMxuDGl8RStOvT4+Po7w9Zrmc6WcbwG+/F7//pP8OWU1UTkccMUbzMDd+tB3JtN1HiNWxHi2/XhviSv2jx7SUD9eVM4FUTuJ74pkVXxnOmWAbEjeP4i3/3f8Y3jprxyc8/iAcffRp7e32KZ4v5lLtR+3v7cTIaU0jDwrmPqDGGzbdjbzigM4FaKliYHj95FgeHg9jb78ez4xGNEkQnffLghELXD//ee3H/7m0aYsv1LIbDvVjOUBcp4vTsLDarBo/mLqccsLYDbWsVMIdBwcMVEO2Q4f4w7iEQwHnZP9iPYW8QXeyMITUOYfo0KGA8N7moI1Vgr4ewb0S7qB4VhADYXkvUq0GaAOslyNFiBgi+z3B9ON2IrkDq1jzmPEkqCwYj6CBtqx5rqWlHGYIhnbG2IurwMIzGwo4nbADsfuapr6p5op153nQlUQqGAYwBRKwg/Xa4N1TED2sfQXDSbjN3FWnkK7UNIg9FtazZRZeV0Q0S4BAewlRCpEBBXORupVwgRiGkkS7hTQ4cdiXpmPCEx1LovsEoRrzn/uFBjCazePDkhEbe0f4wbu8N4/xcKamsX8KNbTg1MgDRhthVZkFeRp1gl7Wr9LBM76SBCIcMxjl3mWE/NaLVQ9wCUkmwK6saZXTE1zIIVTsOHvEmuhTfsn4anTwV5lc9IRVj5igBI6QOUjdS1ACcAqSDIoUQzkYR1+gkZz0aFY5uML0IDguj6hjZiB1mGK1Ke0QUCiM9WDdN0RK4LyPy0IlYh1C7+NvMARjcSNWFIaqaQtocl8MvLwZRPIrOUSSDlnwKU9mWdG87rZjOZ9zZfXI6jtPpnGMEEQNvv/MW63VBfOOuMCO2itArDhBVGKmXO/k9FNHvpmCwkgiHyBMYnTBGJR7lCWnRovMKI37Y6yrar4W0LYyXBQ11/B2FUDJCJAdE1i7fC6nW2AiASDsanfPv7907TEcC40X9FgJungVDR0h13yQg8/9wOrOAOeVkCIR0xtQL2Bfp/epnjPSkuApBI4si07lUIXcGuqLe0GzBCAKIb6XwN6NYkDqYkQsQ0RdTObOIWsAvOClIy2HdOKQiwYFjtCccfTg5cDTkqrbaSi9mrS86S4gHhSPaji4FODh2cKzb3NXH2NIGhOpQ4T3geEJUxLhHW2JSnU/nMT47i+n5Oeev4cEeIwdQUB9zy5Pj43jw6DHHDeq7oWYOIx82TUa5Yd5G+i5Yw2HBHESRfjpT1EI74tbBIUUK1WZaxHSuukUH+/ssks36Y6x31aazhTHDOYNzV/4/C3XTxcDmQapBmWkaqJUGljycgCI3GlGpYuwCGcErHipqTmcY7QyRFaJZnrzN+n85P6BcAN4NQg2uykge9P105Dj35hwPQXo+mSk6mrUuW9FF2uoKadoQm3uM1sD4hoiBuZ3SO96d0X1IV+6ybpfWhwaFUbQuRFw8i04lz7RiCCmoVYn1BnXUkM6Eml0ZzctI2DxVUQdgTDWfQbSHcJTjYT2dyv1DlGHWPtMcpUg2lhlQSF5K7Ko5x0MfmOqtunSIBG43dfAD5lictLhEDVD8PKOicA9wRmS2xMusjab4NBUfZwRwRlwzQEciMmsYUljSSZusIZqbILQvIBwgcodrvIQM6OXqS1peeUInbZlgvaaT8Tju3roVvYyYkohItZIbDFjzKfovdAov5jDMLRCAaFsxElqROoxUo/Cug2kgtJBio8mTD9HHEPXZxYMh6jZFAMy1rDeKdYA1QiUCSrRUf+VmCDYQsmaZNp6UisnIekQ1sYamDllRXb8SXaaNJhbZZ0kJRPsWYVY8GKmZ4hj6Iw8CQR8gFz6FUrU72JSAOLqOaakvSQ6KSAIVprdnLUmebIyNDMxx2Dxrlc1WfadEk1OQZQatonEp0vFwEfTBDtdJzePahFIyNew3vRdLMrDJYdcpAhXzHFO8yyzAg6t0+AgOwoC9x3RD1ulj2HUKrhAksdbpfngZZF1graJ4Fq2YTsdxfnYu2yKj+pDirdqkWpMw3zElPGt5MmqX82hP83u7HQe3D7Tphn7PDR2VqWCtNhw+gv5Aexb3nHAMD/ZQz1UHEHCzjyfuICV6mYcVILVUZUokUqvGpYRMRchibYPY16UYuuEay7UTm7KsK4d3wcbNMvrYhMMGBMulQEzWBp/sRUUatygkyRaFSIo1HZtq3NBBvWecxIoo4Yg4Gc1Y8/lof6C6bIwEVokEzK+ozbaEOL9aMeoMhxqgHujhcJ99G20LwRr9cnQ+iQOIZIspy9fwEBBGp+sQMvRFDIvReBYTiJmxiv0+aiw3tG6t14wSxGdRmgH9bj5HRHUzjm7d4vh9+OBRjMdTnpyKwzqQpQAbRHVElzyIjpHy6008PX4aR3ePeF7Jk8dn0Xvzu/HH/8P/FK3OfjUHUbTmllkJE3x5HmXjRU9ueHmP8tpfyeLba98FDOCrTuD64ltx8RXejxViPnlG8e2NvXWcPXkYp0+O42BvGOPxKCZz1EEY8M+T8TTORtN4ejKKu7cO4+hwH6oRU6Cm56O4/+YbPLYbLsZ4dM46GBDs+oNeDHrteP/9T+PvfvFh/IM/+mG8887bVeFiOpg0uNdxfn5OIx6LGRYuRmRl8XX4M6pJhjRAnFak1B7UhmGUAJw9RM1lqRx8H4aICuhLWMHkxxD+5TKGCJ/PyC44YtwthzHLoraK4CrpP9jFUjqIarfJ+JHgldkVEgmQEqn8FAqOMD7pWEBQgTGKk7h4UAHsMxUfxm4mo8pYdw01OLTbyANLJZ+wuyJ6bnx2Tmd1MOhXBpcOB4BgOM/oFhXnhaOF3XFF+ORJYrltrYMhVIiYBf/z75n+SANPaZIURbJAuVI0ShFtiWMwxlS0WQYddmJhfPX6wzifzePx6Rmvcff2rbh7uB+j0xM5AdgVzULOpZ4S/n48GTMFCO+MXXf8noXt4ThB8KLToXQeiUmIRGnHBiLPUkWO1y04cjAcJUDRiGcKkAzFzgDH+kEjQC0wRWqwqHSmoJRddziFuXer9GR6ahIdYThyN1taU/6bIiSEIkTrYNc4d+1LQekeTjLraMcTO6awB2HAMhKo1CFChFQa8Ex5gbFaapbRwFZEltJeMnUy0yzpvDBVSaejggdPLGRGkvgx9QOp1ozEacTobBSPT85istpQ0B2dncY733gz7h8dxXx8rlMgcxce91ZasmpNLWY4wU0RRjzVEvWsGBmWzjFOTITRnqKwTqXDDrpSpikuMLqPWSMSM9LJRjvwxDhGviGKqEfhCH2XIvwSos2SIh5En4ODA50gSgdDQj1/peNMhyAjYtQeqL20TS1mhBn6PdsiT4Hj0NOJformUEo2n4MikGrd0P2CEIBoAwjy6Luo69bpqq31cirsz5p4SjEpJ8VCoGSEA3b30XfyJFId+NBgDTnVlUNko1IvOYOXA1gysok1+VD0HU5vVYQcmweK/IADxijbPLQD70NBAGI1xBewRQry6YiOJCLe9g73YjgcUhxX/bJ5PHx6zP50dHhQpW2Ww1lQgB2f+eWHv4y7d++w/AAO7oCoy4iFXo9RrBAa4RxPpnP+S/Gh3Yre3h6jKpHijnedYb4b9hXdxF8qDs65M4V7CqsZmcKIBrYZBCwIu0op1aEkqnFFkYIpYGuOZUYgZ4FIjJsV6wrNY8HIOzjHiHZV/UUwVFF2XQ/McVgLREYetCGPVuJkr0eeeG/WRWx0WBMPKdesJdnr8/0grLH2Ex9d84w2jFQjEScsaqtLiwJLPNDhzaMMIIYjaoObRS1ugjEyCKl3jChFHUBFcVKMaHW4UTWZjJkSivaQE52pxngmKR8UWFTfUyeIstvngQWsp8e0ZDnpEu9Xynql0AsBGBF+qL+YqYgYO1BKGcWn12UNMUTOpdCNZ8HvFcmj4upYaykmFdEtU2FhO+DnWe1MhfmzPhflmzwIl/2GeBWhzih1CDXlYIVm8ACmJyejePON+4zAodiV0d0Qi7UGlOpgGfWEOY7C/VppzulhYY7UbkjOaxy/4otx9uT0nIInNjIZ+YS2orCkyKVyGEpld+TczsOkuEmgvsl+X+6TfYelDDbYsAMvrKsS83vdFoUTCnlYA3NJw7yNhPoExLHC05JRioHrNGP/MkosTz1nPVrZEVjDuPE2V0Qibcust0vLLm0vikl5MmSJXGux3+QmEdMhk1um9DP6i6cOcXXQhh3LFijdnO0zRw0y9CukfDPaRxsmPMBKJTswzvDnHt4fpz3nrZR9IBalTinLG+SmjAQo1EgtB0TJvmJqOYRkbnxtYjlZcOMCJ3TieWm3IlkiozTRDjpAIOu/whaFgBh4ph43wTAub92/RRGOaet5uFOJ5FWaKOYOpco+fXYWT54exzfeeSsGOGgsBSYl7GojmOOlmRG5tTqkLM+QdYpLVB439DLiFoeEcYOdAp6iOXX5rOGIOr4Zyac0UvS5TGvH5yB683AYHVyCNoKvgDbgBgajftOGQmQiS5bMKGJ1Bl1tInW7cX4+4ibWAtHDaWyhl2HOgsCHMg9cxxgFqxIrsO1Zv5VlH7Sed/sDipGMlG+3Y4xIxemUvgcyZ5QmjY2XPE0Z894SJRLO44P3P4x79+7Gd77zrej124z+xvx/dHRImxVRghS/Wau3xYi889E0Ts7G8fj4Wdx94w6jnH/+/t/F/fd+GP/0X/wv0ekf6vjtTFFn5NuV4lsZE1/May02f0OqvX/dAAJuiBvQCH4EE3gRAi9DfJNJiMX1NP7jn/+beOuwGfPT43jw0UeMdJvOJjGZopgrUooOWLQZNX+QcrRaTLlw91CDDTuFs2n0Ebm0nMetu7e5E4g6QH/3yQPWO7l9az9++pOP46c/+Vn88X/zw7h//64WWaTlcEcYdbqQSqe6JRDgilBQHF0dUa4aHKy90MCiqh3NzBaIwWAYCzhyEKNSQGOtqVLzCrvEadgjOoSGF9I8KuNVNcJU10YqXkldUV0pFdvGjrCcBu2Kw3ilYbLSyYc0XjPtk44aPw+jTekFTAfKY8qZ2tFuMy2AtbTmSxaLx64pRRTUBYJzArGDURRIO1WaC34Ohlj4cR041UyroIC4rR3GnecU1ErqEVP4EC2AHV3WStKJYKqrkzXJ8lRJ1lqCkQkDMk9CY7FwBpBpR58OVJ56iai9Vq/HWmKPHj1mpN433rhHh0Gmu6JHYP6VVAzcezydxHB/jyLqZDxhWp8K0ys1jQ5ZRhrCgIKB1cWJnGA/Rx2lVjQ6SBPQIQdgwegg1nhTigr6IwMekLqCA+bJSSH/eAYeNAFHFMXrKWIU0SSLbpfUoFJPjOnG6ZDkIQg84IKRWxKeEP0C57g37LEYsApMy/BU8XylG/HU0fyHqa0ZkYHdZj4z21auFosMt1A/ETVRVOMMxrsEIggOGify/VCsuMdIC+yUwwFhecFMdXvw5DjmKEfEnetlvPP2m3GE51zMdQJkCoLldF2Iuoy2RCo0UtcY5YSC5S0JsCgin4Xjlc41Z1syihS7zYioydN60WfpA0L0TWcBYx1OP8bQnKmeSuGA2FQEeUYoSCGg0wVHAbWPKEAg5W655HsiHQ7iSEnJxjszBXsFYUJRgxADdZpbO5qcH3DSsA4qQL9HFBvEBDg+csxUw06BCRC6VU+S6WUrHNwwYyvyubJGliIRNaPImYKAIhEA4p42Q4LRI3J4xQvvpWhIzTklzYs14DKFT02cKeI570jAUMQOxinmSdR0Q2qnNgR06iqjc7OGHKKXeUb0fBGjc0Q5d6LX18EfEGwRCYD5EUFfjHhL4Z2CQCNYt/PR42dxdOuIYqhEJETFIbI5I3pRbxMp1RDAsOGCVMt1sDTAbDqJZ6Nz3m9vOFTaMaK38sRN1XZStArFN0ZUalzowBPV0+JYQHoTCsDjo/ycTpkuUa5w5njYC0+v1IYDozPBuQjqqQPwFETOV3LkmHaV0Y6MXEWkY6YlU5DPCChcG/OV/sxYJUYlMoVyjblowPZW9AQiM/PkX4q0SiFl/VLIK61G9LKflBOsyZARFitGzaHvo325xjFNVDVRmbLHmkvbeopof0RDQhjlIR3AkwspnFpEq8J5hzPO2n8M/1bkEaJMGPXGWoIZnZXpvkyDK2l3KTapI2rOQ7QL0/O5OaYNHUbr5hzK8ZUnTSqKR0IGxgAi1tW2ENs0f6JtEHWbAaEZJafi+KgjxzS6PLSBUd0ZCckTtXPTCAI+3guR/cdn43jn7bdinzW0FGWJuQDzLHj2+xKh1coSDnHqJmXy3DCU4C5nmundTDlUiirFIkTEnI2jRFM1lQAAIABJREFUuV7FwaBHu4BCaVObKqwpCBEgRSQK6az9qjHOtaCko7KgrVJ3KS6z/0t0YVpgYxPPnp1z7kdbI6OBEV6SqPkOtK3IS+/DORuF+iHY9fucAzC+GP3I+2qDQ9FsOkCHpy2vMq095zmWt+AJr7n5kM+lGl06PX6NWq+lpl0KdVxP8YI4cAlpxjyAWIcisCQH6oxCTEN053zJTVtEIQ73D6LbGzK6TQd/qDwC+tNoPOaYQrQSI4gzahUlHCj+cYwr0r3UVaTgnpHoiLinoFGdvqqT4nl4E4RHRDGvNjEanaiGIkt+KDqsnNaOcV7mJtCH+IY/Q3wbjXDqbiOO7h4y8wPrAzY/ODbyH5YfwWFmqwXnyMdPT+PjTx/G99/7TuwNBlyrS5Qr2opDlhuAivxHAjIPeqL9mRu9PG1bGz6qbadasLn/o9PscSgLNnY62gzgxkCuh4ygzPqqaFPqpIxUz4N7amO3iJyqZ6kakDx0oiPO88mCJ8dvOhBU59wggKi4xzrQGus6FXjDDRHYEvA5YHtwnYQIm0I2hwPGEbIpmPaC8grqC3he1pnlHqCEP5auQAkdHqqhQxzQ3qhp+/Dhszg5eRaHR/tx984RbSj0O9ietCt5crIOygFb1C+ejpeMrvv/fvqzWG4Wce/eG9HuDOL7v/v340//+f8MyVX9OssUqJ5hTa+vHMTriW+a/zAeM/XhRRxOf/elELD49lIw+iIm8OURuL74JqMxz7jiC6zmJ/Hn//e/im/fHcT4+HGcPX1KhxfRBsv5JObTCRel09NJnI8ncffeXdYue/b0WbR63TjAwsi6Nyjijt0+hK43aaw+OhnxkIbNeh7/8S//lkbT7//Oe3HraMi0Te5SYyHcrLiYwknj7iiNVuxEySFlof41dnJVIw1h6XBJYEJAqGMRexTex+lyEMCyMHqpV6OiyNrpQ0opGAx6KKiMyCAUMIfwl+koWQRdlRK0bQ5jCt9mOib/SifZwSHAM+lEMjiAEqFK7TQZchATkXaEBR1pc9puZjQWd/6KsayIPuVeIL0ShuCaUSRUCWjBY/cQp7N1M10Uu6Z9RTssdOQ7iyfTkM+0Ata+yr3xFNFKugHD8EPiCRwuFSXH4ykSsRT9VjqB0i/57OnMVjvarKPU4LOyrhwKvSF9odWNX370MaPTvvvuN6MJcZC78vn+vFmepok2SIEJzryi8XBfOB5yEFhXjTV4YLzxeINqN5liFOtZyXmDYa/aVtgZRbwjuprSa3m6V6YGUdjkCbNyRljXCPfIAy0kViqVjNEVJQ2xpL9lHbVtrRwJaShEzrqGPO0MkY+baKFWX3Hk04jH9SiysVaPOHPXmwKsRI1SW4ZOGaO2JO7qVNpSrFlRMbiPjMA85INqgISbjH+kMwsu48k0ut1BfPzgUUzRfzbr2N/fi8ODIaMVkerSpKiltMeStql6MUhrKzXWkF6SqcpIGc5DECCaLGbLmMymfPdBD46mnC4+TYYfMFUlRfFKNE7xCSeGlYL4pU4ZIKEN0at5GmqeVklnkpFBMM5x4p9OnZQjkhEqaPesmcaC7BSxFHpHgYynAadEzKiwZXRbXZ4EyWi6rA3IejuoH0eHIGvzscaQImcxF8jAhwCMdCfVX+MuOYQ7RH/ynjpVl8Y++jQFVznhjEtFOnnWk+Tcw8gjzeKMbk3RnOlNPJlVUZqMKN1o3mQNStZ2UiAghCKk7+iX2hDPDLGNkaZ5ul15XzqSeE4IyEyLzbqG0IfQz3jgjdKlP/rw40z1Wce3v/NtppeenZzQgUKtSrz/XqcfPZx6u17EDM5Lo8GIsOlkHE+ePIvxbBZHd27H4f4e+yCFjhLOwULpOvWQS0TWaIRYi6hhjA+whEPHSBam18oRz8aTE0/HHO3SVU2hpU7spYjGPlwOJxB0pg/maZQSI3XwioJxIQojWgXB4Jg7dMIm56OswYXnwiEwjDbBoRt5Oi6kKqbapeAE0ZBFyimg6zAWHg7RbMReHym+SmvE2JK4LxGMYiujXfLETIhhiBjD/IA+izqaGDeMYoW4A2EOEX+q18i5jxsp7WiutP4iahXPqihjvT+j35jjKyECYihFC4paOjgEEZw69RUdBPdV32SkFuZxilZoAxxyoPUSaX+lDijEcG52cYMrbYtM+9apkRLkUSMS6x8jbSEKI7Im9D5ay1ArFgI4isBv2UDMwvXxazyG6CGRApEwmCMROYMDVXTYZTlJVBFcPGyJHDBGtxsk1KOwMmFzikoBNgskEjEFF++D+XwVcXJ2HsejMVOr9xHlgz6oWHLJLGBFcVr31mnnWYOOAtVKtf/QDxD5zc0speOXWmtMr0VqIA+F0rrC6LDc2FAavDY7FbWpjQ1EfKr/58E1uREArlgHMI56wz45o29xjdrge0hxTvOS5RyUlssUyMq2kHimcUEJkTafyg7I/uL8j40zvBdw5anqYEQ7EJs7iNBHpNTZOW1SnkrZbnIzeO/oKAZ9CKdIO1ZqKgYGdEuMWUaDU2jXgQCqziBxmdHk1QEI+mpVaiCzJyCQlvp6Eqt1gvtyrgjY87NTPqM2gRC5O4/mRqmPjJqmAJu2CU/h3TCqGKfDo8/0+132Mc4BbDNFdLFUAOewPCghD+viacm0fVEHLg9D4kEgmt35jMgMYFQ3+lWG/1LUUzwoxwbqavJEcwlCKvyfUa843GeDumeIjCunquqEWthEyOjgqcSMDmS8KMsAKAof06NYN7AXgsh21P3l5hMyM5h7wSwKSsKsJaJSHeXQGojt3ECdK/qNtg/fTaUJlJYugVsbBbLnaR9hTsDa0Gww2g2fH/T3JeQjIpC2kNZHCJto39EpNiiH0cUGeKMZx8/O4uz0JO0qROwu4uhwL9qDnurCLdZMHx+Nz2POQz0G0di049OHj+PJs+N47ze+GePZIp6cTuMHP/qH8Sf/+J/HOlBqQinI5dRVWVAv55dGGjabHPn2coi++FVeXuu++LP4CiZgAtcgcB3xrURWyAXfpk+MTx/Ej//y/4p3b3Xjk1/8jOIATu45PXnGxQlOCdJWzsdT1jrZ39+PQW8Y56Nznio0ZErQinV7xpMJF/vbt45oRD14fBqHRwexWU3i0cNT7qC9+/b9GAwQTaG8AOz+I4UM0V6MoNqoeCyNZ6YNaNcOYgaPO4cjzCgoFOUvjoGMPKaDcuOy7MjnLm3uIDPVjKdvpXOTzgAMBxhOcN5g9MCQ0/HlSq/DUk+nIoUSpi90cUqjdheLKEQhiYJC7ozzcLM1Ux7wfdZWq4roIppNNZdwPRhsVWocHadSoFfvUFIowIPGOuoA0WnvKJ0VkQow3hnNJudUp+Cp5oz4KHpMJdr1D8Q3pjHC9MkoA36C6Y16E0YB0ThVzSyeFIed+XKIALfAS70y7JC2eMw6TqA9PjmJo1uH8da9+6ynsV6htpiituj6Iwosa9jQMM+TsNLtUT0fxRFlmo12AlmvLx03Fs2n+CmjXtFuaGv1BdUpgiPZ5gleOlVNxplq8+iQANZZyVo/FODyUAkKpywPpzo0YMraRBT5VDdHtQFV4BuccYoX25qplulgMlpKKRol7UX6cioLbGQ9M/hgR7fs4Jc0AnAv4pYi7ErasA5kYBoox4/EJJ4Zgu+AfYrJiICAsYp+CcHlo08fxul4wr6ImokoUHx0MIzVfBbdBiKekNK84jzAUybheCFdlgWs4YyKTYmKUERE7vzPV4yKQO0VfB8fQ1SNTnSDMIK+pTRN1duRKELnBQFG8DkQaZUpraVejmo8NbQLzRME1Z4cQ0whgmOX2YqsbZiREEvci6pRiglyXNHLWP+LtZE0/8AhxG56Bydo9pXCIkciWwMOOARtFrnO1PFMR2fRajreEt9xQAucDURcse4Q7p+pPUyr5emV2Y9y1xrPxPGRacOMsmPHkQhX1ReEs8FaQIj2UoQII9uY1oIIVaXQM1oxI2KRhkpWCh9KTTkjV3iaoUQ1naqc6bzkjZPigpFtdIiWc6btzHAq3Cri408eiNtyEffv3aOz++TR4+j0u3FwiLUAp8u1KD6xPiMjhRVtAla4Pv7dPzigQ4kUzexYipRYI+1b6ZCIPlCEEOZriTV0RpmGqpMVKHcxJV7HxLD/5roB5w5RYYhqUfoZas2poH9Sznqjiq6D2IyoThbNZ/F39AmkdSptHWtIgxsPiLaUMKuBjrkRkUSKbMDXmJbGSBH0J9Xg4gYQnWPVbcSfIcaq/XCYBvqIHGod2KII51J3sazs3FTJeQF8eZpvHpjAFDGmzSnijCnlmUbO0gio0ccoOYkFFLUoOudBLniF3AQpqZucn3MjhRGa+Dn7DfqV5h5G42Y6rvZwENna5qEPTOetnRwJptiIgmNeIlW4WcUafBllzRRgicVlTuAJwEy9zkjFjAgu6Z+Mrmc6cqZ+Y5MQghLP6YDQIOedUeC4Fjc+si4ko9o0hnTwjk611kZSFkzHeEE0NQXjjKTiRpvSE1nmodGIs9EkHp6eRwfF3RmJhmgirE9oep0aiyL5WsjhQKuvUMCkLYLDBlRfKkPaUxTReq+NKs0DrAFX6kRmjVhGkGckOH4PewJcIOKUepOsQ5jRyTpQSfMB11G+t05hx4YrVmPWOIWAynRGzFyqv6eIfz03U5Qz3VF6sT5J4bbUzETdOGwEdDvRwDwJuwviCOtXYi5dMiVWB5koak5rDU76VuQVCuhTx6lO2kQUp/o6T3FOUVMHBih9HOsYxysi2ShKZzswvL+cQllSbfUzvlMRvimC68RmHLACYRVrHMQ38gev7AdK385ahRS9dVBMt9ePvf39jERUqQy8N6ILueJkLT/cU+U6dH/ZnxDodLCOoiAVXS3BGzXFGrFZIMoNgq3EMm5uQsjlabtYmLO/ZDq9SjHkSecb2J3aLOeGaKa/k0Nu7vJeeSp3SfXX7FcOLpIQqkMpJJzxkJ+MwISMxl9Zh3M6mUR3gLGBdGKIvRDHKM1XdS5hY1H8Z9qrNmnwOZlpWnsVqdmk/6KDtLT+w/pl2/Nk41aMzkfcvJlN57G/d5gRxai1fM4ovDt37vBQKsxL3/rmN6LT78fDh49pI/SHw3h2esJo4n5vyM2o8WQet24dxb03b8enj5/Go+Pz+I3f+aP4w3/wjyNiIFs9/RUe+lT9Uu96kV/MaoJ/oJ0S/7oBBNwQN6AR/Agm8CIEXkx8207rWH4mowfxn/7i38b9QSMefPgBd372un1GfPBQqhTrRufnXHgHwz0KWKdn5zyl7+jogKHdszmMIdSBmnJB7fUH8fSZ0lb3Bki36bJ20WCwl2kYOikUxsbjx0/j6OAgbh8dxRpFbJkSqvRNGp9whpsqII2CMkwUg+CBKINUiHJvL8vtwJn6L+y995Nl53nn99x7++bO3ZMjBhhgkAMBkAhEJkhKFLXapUpircv+yVX+b7x2rcsl2yrvSpSstKIpUWJGIBIJkgiDnAaTZ3o6d9++Obg+3+97eii57LJByGSte1QUiUGHc895z/s+z/f5Bk+INe2Hvq+ExHbyvkmhAxQtTIPxupBpOFNAx9Nn0goBCinqXdKPZMINU88eNTCp7P/kJirJAktuEmCkkSaopj5NteV3koAyvCv4vUgoHcTA9VjSJklD32lelmnRqDkpUB54TOBTIyupEAbVag7yms5J0ijAkGJvTA2qWR/ZhJ3rzvxNLLm1fxKNJPfa5s00cDL6TYU0RTT/Hq+oLDZeSXmJdaYGH3bNVlvT0NmZaYGr3CDSEMcKZTcy9KZKiCMm3v4nlms4CEH/nNhMSnnT7c7aYrMV7DF2tRm2FNZzP//slK6n5gYmE9P7qw2TpZ10m258WA+S1iaIT/Iv2CpKUHMDr+tIFCQNajN/GaczqDlRKi7PiOay54ACm0Anf5Q0kKTIF4wk1h4sz+SHRsIuIBr8jQSYUIxnnm+WfrDGkq8Ma0ce0bAmDTJaouGERDW88gjCa8qNinyWcvm4fGUxVtY3Y2Zq1oBdfhRzU+NRHiMFNyd2ASAAAFjmJwbwpuRQNokkgcp2Fu4ziJlNqs22AviU55FYfmYv8txYf/LAomlHTqZpNYyksShWuIE5eSkCAHI/aRAFDCWmWLfTduob752abq8hvo71jFmygwYtDVejLNDPwIWkUQIOvd5IYBMIq5Q3y5ULuaKM8iW9wjcGVhNSVCbjCbjlWehZip3hptDrFT9GngUefch9e2IQSOrV5eelAUcKk8i8y8QfSA2p+QlmPSqlmP8ruGGi8dR6lYeZ9w81SUZEvQ/qc7rxV3MtllxiOCgl2cbzYt8IFAQQARCsmE0lwJLv9Y+t1gBceWdtus4gotkE1C7E+saW5L40STAN6lUPamDL4FUp8DtjdBRCa4vBDc8fVnWn2xJboZJSr9UgS4aZPAuRwpVLuoek8dmLzIxY1hv/7HfMrGM1mUlKZ/amE/dosHhAAoFLZhmLVZ2AhcQb8N7Ju09ACXtU8v4SiCf/T+TGBD7kY9CB+qbuP7G5Cgb1U8CDQgnYxdP2ZgZN2q+VHJwMygj0yMFGssyflxdGjM5BnT8ONBCTcdu/z9JNzgYB3DxDJKC5kQBG1gANpFhsSsFLUmWSpMtlAYjsnV5jiYXGvlckSIk91Gdu2hj1PLz2+B7Fo4rJqmFV2QbkgCjZEGV7IKXzOpn6p6GWzhbAdYBG5LAdgkfwx/SZ7CGR/SZ5npmPJ3Jth9Ik1rZAR4AuM+HZ2/wcvcgluyV0Qb6IBZ31rHNAcDF3Bdh65xcDFQaf2MY2i8d30mAcv4N3ytcidqMeKuC5+2YxUpOxPnthNsgBkGq0u3F5ZTNKhXxMj2Pdge+tQRIClsS2KqQBmYD3LAWRV5oEdL+TyOj0PKlB0tlu70mD8DoHEwCl4UI6y2SF0E1m+dwPmFawPmH/yO8PD0PMQ/ICm2GrwtCUXUAKG8pkrgoYsZbRrCr+iNVooMoseyed6n7IyzMjpJlhuX3mi41m5rR8RflZiTnOecfvkopBhDa/R/jY2dfWgBgScmT0Aqd1lhrYlxVI2p/NvPOlYgcBM7hcqopJCTsfWbBBTOoFbjbLx8me3muSP1eSdguQSmDY1lYrut2WDA0zkNLDOn+NQLMMQE+gU1d1LmBdOcq1qoduKajCv4s6QEa1er+3B6i87/yMnM84nqkBcwNSqlzFbszAt6HYhJx5rGUrA7pXJdsppdyeqSmtWNY0ZtYWS8Xtn52dGWI18kDEBrVqRV6QaQCQSadtBcFZSuCM60oGf6oVVJrkNPi3zy0BE/0AfMsV2fsdNERvIKZ5jtrb6wR2u2peAfW2hFGQVbJP4bzlD/cQiT92CvhXT09OxdQE6aUA8gbvOIsyafXk5FSsrK3HytJykIBOLT07Nxebm1sKpBufADzDO86Eg0q9FqsbG9FsNMziK5Zj1/we7aetTkPgW7MzijvueyjuuPtBgW+c6ZI/w8BOTGivyk8DfHMIzxhN0s6f34g7sPMgfiMew85F7NyBT34HPgn49n/129qNhXjp2e/EVGEYzc2lEE41iGg3t6KmQsApgVuNhgEYmpV8KTY2GjE5PS7AbH1tTQDNzPRsrC6vxmDUl3cXPhbraxtqKnbtmpU5KQcphwJmz612J2ampuX1Mzs/E3OzM4r+VtFD2hCSS4omFVL2QaGQo+ETKFcELKJwTamUsJASEwfAAnYHrBuaXho2ikPo5hT4eO+oZoxRVMr1xHxJxvryfLLBdOaBIeaEFD2W7phRBsurKAmtfNWMfOn7aOIpomFxkMRK8VcuVZKqNIFDYg7Z20eU+iRBpXlnuqYACGnMnN4FIkcTVR6jCaAAd6Imk0FPQS1JRO7jIjYZgsOcSJH2kviJOZMlYmZyHwAK+17JJF9pYgkA3U4DHdkTKSsk0X2lJDY1IhSXo6GSF0uVWmw2W1Es5BXO0e921GSIJSTDYxsaaRIuuR3BA7AMC2JuZWbS/D7+nvvgCXGarCs8oZwm6WlKnzxh9LmZ4qaAATF3AFmS/5TN16+yYvjdQ6bCgLAlPPZSU5+YgKxBF95mfRkyuurPI/CN+5+YChShbsoAb5Di+lqYhusadM+cvqfnl1I5ZUrMNQ9djOEpUlRiY1LMCYjw81PzDSutY18fybmSX6Ikjz28TmBj2Vxe3yN2KeAMfnfI2Uh1y8WVpVUZA+OzJTlbMR/z05NRhekW9gvjD0AR664IWAGbBx8jNeUGnSy9VfdllmACY/VXKcWWxo/30Zwsy+c80ae9yEVb8ry+ZOhIHO1PNoh2s6O1hGcR60C/MxlfZwEMek+cUGEmmYABvP7wjQJcdnIyYKskJul9490CHOXxMVAQMCcwzzIZ+LQwMfgLgamwtwjkEMiYWKKSsll+x/cDLpPuyGfHo0fPU95UyFKQl2eJg3J/tHwmMdsAGjMWrFaWthVkn6wXr5u+PMvMgu308YLsSZ6WsQ7pTGl4BC33naQnTzqBdAZ7WaPeIy2FlQ8n4I2YlwYIYSVLnjkGmN6Utw2ppEvLSwK7YL3xvSQ644dFCAfgH+sBLyb+N/ttbWI8ut2O/rc8liJiZmZGDVGHvbrZjPF6Ldqdtt8VebERWuJ7DNglubAkbbAVCvbGlEQ2a7jw60H2DoiLxL3k9SAmoBP92Fclu+6YOS2ml9TdvE9mQFre7HsuhgfPFh8iTVcS0yZ5hUrGKQAi1KSK7SO5H5JHGk3OL0tiLSn3fvbL+6ZZzR7QyJdsCFsNwCxJ8sac/GxfOdhOACUGXLLEXjeNZlvxmTJDe4Eq7Avc5459yyQzlY+YrQq4v8iA5Wmac2Kuzjsa6NFg+/2Huap3jHMiJXx2Mv9KGmolno4iT2KhUowtkxNalAYMfO7Mu4x7ig+VmaTeI/n5rcROlj2AmnsDoNxD7ovsBmi+tRkDfLKn+mx22EJiKCXJYyIVWlqXc5AL32PfKuTSDsfxoMWglXwuBZYAVHU0EMBIvUqSIqmVSsg0A0fWFHizItcVsD2KCsytAmEEw8jaX54z9w2J4ZW1hr4XTytAOKkDKUl4hyUfTqmlSd6bDTYAH71v4SeWnl+WWplSgyUtFUMxD5YXQ1ImGewg5czYkimWvVT2u2pTDoOX7A/bzOHMFkF7uZ8PNY9ATcn9M+YS68noPF5+CrbIgKrUdQKGav/X7zP6hV+iQkC0lyZELPPARLqaaiMNNjSMIHXVgw3sSjxEAKT1ea7U52HX4KGk4CmgIA37zJB2/SgmseoV+2yyvgHf5ZnI2UQ4DYBWShGVL572HtaJg5C8ZpN3bTpntzYbArpdZ5mp67TQ5JknOSA5m5kM1/syn7E6XnfIisqjjG2avBET4C+AO9lvCNhUwnTX57NSuFlLKdwryUq5jwVqC+6xQljMXpScNT0f/yyfC/al9fnJkEOy+GJR1i6c2ewLrD85yUlVAHjP9+Fxx7uTrGN0nz1L5Zno1mf2LdpXs5rBbHWzm80kZdDoMyANudIwS4E51LdEW2c4lawwDLqxJ+P/alm+fSOVqjwcCiwTcaBcjlqVwYLZ/7J9SDJzQDhqqJW1RqwsrcSeubmYn53Ss+Scm5yZjs3mZjSarZiemoxKIR/NdidW1tctN0f6XsBiphyLi4tRq+ViaWk1cvlqXHv7PXHXfY9GFMY9TBG92bYFCSX85I3hP/tOD2p2ZKef2g39FX/QDvj2K97AnW/fuQO/7jvwq4BvqbzZ/gjD3lq8/Px3o7N8KTaWL8e+PfMxUa3G6vKykAYaskoFJpylZzLvbvWisbkVUzNTMTk5Hq2tLU0pJycn3ViI/g/QRVM3JsYbxeTa2lpMiVafi0ZjU5LM3bssQ63UymZsUKxKbucDt6eGwYlLMvIvYLDs9DmKZ4o8QB0x5cTEoLFICVTJzJ5r4OdhzgozjyKSwzcD+Zg4enJp7ykVZ2ryKKqzRlWXliRYmXQnm4Sqe0qyRxdUmjKnhFCZNauozRu8TMWEJR6e1GfgmwEUp3cRwgBQAWAoYErsrTHJgrk2gB35EiORUDop5q9OjhNTQf4cZhPIKFxAn6VympAnI3MVMlY7eaqrcIu+GserAizYHJZP2t/GMk2b4KUpcZK6ShCRmG9cE95NMMcwWs/MzAVn6d56SsvPlGfPyGbzLgiz1WqmlKRSUoaYzYcv3vagULIotXDJY8bfbmZA8tCisB7wLBxs4DAHe2IBUIgRIjPgxIwTQ8QswkwaowYU8CN5xshsd1vyKnqZ2RJqth1mkf2dJF6JC5K6RZtKJ6YV14Q0AkCEmgm/RN49yah5rxKjICmQdN/EOhHzz7JNJZPJA8XpelyLQi3kE2evKhhsXD+Sr15vFMtrm7GwtBywW/ft3ROz85MxWavGCL+zIumMBnIBkfm5MOdYtPgJ4e9oDyzWtZk5Tut0I5y9C2J6yQ/Kz12ghdamGRiW4+ajTYgDxslKMUwSIe51DwbPWNAsZsbpWcou7xHfw4MBVIeFyTWRPicmaUqBlHk0PjvQkVJjqARD3pm0V8jkP6U7jsEQRG5Lk63mCegnsesS+OlQAGBDg7N8FqfD2XfMslMba8v/bWT5ru9pTu+43lvJZByywHttxq/DViyPYv27gROwm4ABsYRh4og9YOYNPxtQ1uw5wKS0H5S8HtzjJnl0p6tGhb13TGnR/oysnW25mVivMmVyf0BoBSb0XUA/DK/L0en2tZdzFmxsbOizViplDT1gJ7InbLUA40oxMzmVfODG1bBw98T8SZ5lPHeeI+8WAQI2jtZvToCYZYyS6nG+dDtpz06fE7kaYAaJxymgwYwvN4Fm71iibwN0M1mcgpnMx9XgJiZH8heCRcb+pf07SVll6A8QxtqXtYB93sy0MYOboUbG0LYEnevMGHvsf8lzKSVtSwooL6O0W7CvSUrtdcOz43wQ4zqxeBQG0nfCNQwV9kfAfJ4RzXFOoL5TATlfkfIQWcIzAAAgAElEQVRZuocn36b+u1QxOzEDtY35YzoO2JRAixSioXsPACQmNR8ggW+wMcusJa6VfZS1b89J2yfY9IA/MCbtW2mvPsBBeVUmiwD7JabmWUwXQAsDSOIQCpDj/B+LsRJAGO8BwNnIAQDpHZKMVGw2r5vsOevMSWEm7BEehAGg+dwTa0gm9z19PsBzhiGA6Xq3xETkOYphIuYp/pZ8Peseb1YBf2n4xcfWcy2MxVqjKSsPnmm9WpRHpaaeCVDILAJkxZACijIJtZjMvMcJyNC15HLRajYTFjFS2jrDxgGSbIz0k4eonqeYxgbHDJI5bEmMbQ26LCWUFJzzTu/dMHJJSaBBn5R8XBmDAAM1IwIFFDRDMrXZmdlekwVx2IzfFgA6G6wHSOFVBqDEPBw5qELvI2xM+z54uCkvT94xcf0FlAHEey+2L6EsTOR3h4Q0L29As0wNebEhsS6cFuuBic5HZNaZRF3DTp/PAiZVI3rQZQsOy60ldUxM03KxLLC2ubUlVh0rXaxEveMG4IFGWQeW4TqBWHLoUimq4zX9M4y7DOSzvP3qsFI+tkqyxaMO4MhhZEjyByO9kSlR3kQ0gV0qWlznCRBU7ez7maW7Zt6lulaGAJKxAnK5jsmzt+g9Keh9c4CBnxH3viMmZs9+b64Q/Xu3a2qz7nQzBLAlkFDvGoAVsmfYuun6ZHliID0DfpUKr4RpGIm/xA6XpYrBYZ49NbfVBK5gGZ4JnOsPFITQIg2VAc1YUX6k3F/7S44CUuhgmI/TZ8/HxfMX4tabboojhw9IOUPC+vjkhN4hzh3O8n6rK5/sbpL9NjY3YwKFD6BecSwmJ8px7uz5aDV7MXPkRNz32G9FoTS57b2dsa69yf7T7vKTcuAycDu/4/n2627Xt3//Dvj2G/Modi5k5w58sjvwScG3q8DbVVCj31+V51ulsx5rCxejjpS0XhNzBqYaDTqFS4nDOl+IzjBia20zOiQR1cYVzIABu/yXSBbSALMQ5XJdBTAsHoqRxZVmrK2uxw3HDsbkeDUamxvR741iemY6SnU3GjQlHJyWTUkrKcNivCoMq6TGI8kHMuRFkzA10D5MXQy4eLZZuyUMPYpzmgOaLBVEbkQFFlDbJJNtgzhumPhsTMnNdrKsQTIoGTnDWfGBL3YEU8NUZOka0j9jOk+DgTGafNdyvlYBbypW8Z5pqdhBsqUUQd0HG2HDhOHX0DS5TrPHGmEPAWNLbDUX+QJqetn328hZPk05ottdBMI/Y+JoY3Cnm4kZliRtGNGrCKcXGALQ9CIADpOkRaCSJEAGUFzgJWaKDOuZfeZjs8k0thuTE3WBNAobSJISM8ks1VF7kXezCPhGYSfWjgpb/3AZqsufxR5Jeq6Zz0cy8FeDkKbafLOEokm6rEaB51jsOxFXjaolD8ggM48kwBKx4tSIZ/+eiX7y7GOirGaBe2dQDralUnIl4fUkXubaWnvZO252gYyXRaEEWEHOhZ+Oa2uka/Kso+AcSxJImA5ihSAHS8bx6sndkEsGzT3nZ3MPBfzYu0Yea7mCmkHWOE2tvYXstyTwbjCI9UYrLmEOvL4Z+/bvidnpqkzHKbppJmgslD6Mf40kOrCiknE175xYlZ7uy2NOMWs8Nvs0iSWTgEF5y0iinEAldW2+SaxBGgveF/5KxvljblQGMKqQopVLYks5UMKeLu0mwTAD/bsyKYXy3mMF8hm5FpgyblBI3IUNIjN5yfScOKuGRQwKSxAlvZI3Hn8PE8EeS8gBeV8tqXVpDPDEs3cGh5t/GuxaueQmS02Pmyf2OAAbhgq0nrVxAmmQh9uUvVDgPuOr5mckORFsu6GTULeaW6rP8ZVJr08K1LBfohVq+KH5PaRxabW6+l5JthP4RpNEWA5hEpJi5mGvdcVGBuAvFWCR9GKsXIkqclnATeRLsCEAIipVfS0pcALA2p04dPBQbDQ2YmVxSaxpnsXePbvFokaSA6ttcno6psenYmlhMSZnZuLjs2fFVpnFcgBWrySL2BSwmElbxHzc4COAJg0aza9eGUDUcJIhgxwDuxG1etVskx7sN8twHWjhtGQzo8yu1XNh71aDCjhS2pbeAZ66gUspfgDlWg8GXPGcA7BEAqz1P3TgBWCTpNFK3vPZoDMiWRpIDgi4p+bdKdK8hzINF3jOXm9GkgAi9uB+N8pjGN0DpPC+mQ3mAIIkMR2YLV0s42Gak7R2GKRnFwREDpGrwmRPqcOZLF+sSSkHAX55v0lJ9jvMXRF4rIAam7QDgvt+jWKQBlWsccnNJLczkGUyHntdSv9OXmRkXgtI2w7e4dnZW9SDJ56/z3GDKbaa0JmZGE6GBT2UkBxS6eCDKAPyY6chJisDH34Or4iHBQARku0KeMoJoB/1YbY6NEbyVGoJnfFpL0jsRwU96ZzDA5SBEybtDKlIsfQQQv9eAT9OUeZzdnM9ewlmkt/CmPylLi+uxWBYiD1zkzFRr3hYoTCjJINNKaC22UgsW/ksOtxEUllsM9KQCEBA0lpA66K9rEYEuyQ/yzysQZh8gCQZmx7WLTUJIQd5PMpgigleMwtaAKgTIBmgCdTSu2emII8fuWMGvmmwVwB808ma/Agtt862ep1VAlw4U520KyYqAIyY3vZs5ZmyR3uYkeSFyVNO7hOjfvR0Dvqd4GKyJFA+c4dzgaFNtaozKxsIGcaHASuTPe0j+Zw9SDPPN59lPr9hA0tKnmwlVGspt8DgkoBAgVWchSWtt26vLXWHUmzTu+SBpkE/ajv2U4Fvo6LqSGpS5Iu6r7KBS1YjKTxBnqSyBRhEnt/Jc2UQLeWFZcoj/CZ5Z+RtzA9JIQj885Dfa+sJqUf0QPgg9o+j9tKeKDAS+TFf4lpC9XHyixQ4l56fjhQ2D+499SfDBqPkaVhjiwexfpVs6vfRQ2f2Xb9TvM1FFBsMIBgUy2qUte5hsT2MvYcCMvKeyKNYoLscBtPw2Sxy0p/to2YgnbOV7+EzN5rt2NxqRK1SSYMjZMoeBnBdl5cb0R3YOqPXbcfhQwcVOqfUdewOBn0NKerjVbENlxY3YmFpJVbXNxQoBvg4UavGxNRE1CfqsbR4RcohDQgnD8RjX/n9KNdmtv0RsdpQ/fPL4FtC3a52av/vesWsYyowidz58xtxB3YexG/EY9i5iJ078MnvwCcF33zEufTIgKt+ezXee+OnUe6vR3HUi85WI8byQzWOa+sNF5c0NGXMwofRJ9GsAxgzikqVWHd8ldo6GMslzIPHJM+Byg3zbavVis3mVvR7eXn/TE5UYn5+Rk0W2IMkA0qBStR6AKrURKpwoQCmsUoHtybT/L3qZPsewWLje7pcl5rqnDxsOvitSf5judaIQz2Z4MusWg0bjIymin0MrYuVsorTXDLHNWvODUi5WFIjlHnPCPxQiEOSwaWQBqQOTslKKWRK3PTvsz/JMLpM+5FgSIpomSgFEQ1VFjogg+DEQqO4F5sghR3wCM32A0RCUkaTj8TRNHqKN6bqFAsC71IBLlAprQBJITIzXMAOMeX4kxqAbY8rfKIscRPbiOJYTSIyRnvSKO00SQb5LLAo8D3Dv4fGg+KXUkguJZIApDRbimoK0uTdo4YO2YtMcJ1mC0CoeXHycmLqKQYT0JWS9ZB2UPQmOULmzSKzYD8vNUc04AX8wzqe5KuRo+C0j4oKPE3x8R9zM5I16TRODkK4yjigmMOY2+EIScYhfypPo+X5khIrM68Xt/hukmEswbozUER/7vfTgE9K/KOZlnSvL+mTGSgZ+y8xStJ7TbPLvxd7qtvXe8FbgnxbzJ6UCIv8lbtnuUVZ8tOFlWXJLMqwX2qlmJuoR571iedTamRVsHOdAgrcEbAeaCS8rpMXDw2SPNbM3AH8lfE2kpjU+LMOAQTHcqSPVbVn8Fx4X2nmuB9VTNfLNNYFJ+Cl5FCm4WPlou4facy8f4CMSj1l3SRDcTVQyPRSg2b2H5IZTOwzZovDBLg2hWj0Uqpl8uVRc59ktYQ70Ixxj1hLACJKsezhj5Z8GJPvGp+zBgui01EjzzpFiq+QABh5iS2KzFUAXfIlo5Fqd+wjg89UrwsIiDxmEGvrW3F5cVm/8/DhAwZXkzcQgw7SGnmHa5VarK1vah0BvOrZAzgkzyeum3tTq5RjWkAVwHwpttrt2NjYFMOH/V/wdQEgxPJOgJVWuxvnLyzE/gMH1cSR9oZMJ18sB/OFsxcux4Fd47Fv17TWx/zcrJhv/G7SdbdYC4DI/WFMzUzGyvJydFqdqNVr9hStlKMEyMp+QCJeYgRlnp6Ax0qoEwhhqTBsBFgI7DXs/0hhJTUfcm6VJRXcTnmU1MpN8gjPNFhZ3vL0GWFRaX/IATKZaWawzo2wUzjdcPv+pEAK7rF6VHs6We1qA3KBKuln4C3EV5WSf5sGSkozBBjEBxVmI7/boDPX3ep2dEbVKnXv0Sn1EHaVpfUpHOeXJPkApAD5DqeQQWgaWsBmMniogIKUsMxeJY/SbjfK5WqSayMxTN5hNLtJRpdVEDpHHK8bvbYDK2x6ntjQKRFaUtwU0mAfLHviAeia0W1JoX4u34pMV/tMAgCFXfIcAITFw9o+C/j8Tve1X57sGjL2lNwFSCD1vTAo7qZejKbkueTPlSSNej4pgCQbwmi4mIjYkmH2/U4UislDMRm8y9fRbD0N90g6Z7iVA5D0z5fyEEBu0I2NjU4sLa1LQn782qMKYIB5T/3AoCFLcpYslb2Pn8A64cxJygCtJd6R5OnGZ7Qs35WewxYyErlZQ4B0Aj+U1OyzU0RlwFfeqSR1Zb9lX2Q/5t1lnjRer1vezudLqZOZpBuGvc5o3X8POQVMKZEzJYwrPdy1G+874DT1AfcsS6t19LjZn5wyCjyS1D7J4VVJGHz1qjTOQy0EA0kyctUVDh7hfAL40hAHhnPyjRwr2ROV69DQNgWkmN2fWLBYaGAtUsqASe8FWuusS96rfkpVl8R7TF/P9cFgh2ElufygL29keQeKFclCTLUJEnPOP1I0p2f0/lte7HUn0Eess6JrXsDwlIrttFkH7CgkLLFFxY5Ow2qBuciz86U0HHftJM/WFNBhtrrZfEoTBpAXQEk4mlly/Ie1xZam+tbzJDOEk4zdgxzvL2Jse7vTz1Z4Wwm/ToeM+ee5ZtF7LHuEQuQqYzGivmNoVTDLG6k464DzkzrGnrGudfSZh/bV5Q/AuNaihnm4FRoszp5Vd8Awyx6f+pm9XkxM1JRYemVxOc4vLEVvlJMNwu75uZibmdEZIsVECvjAesEhLcP46MMzcerUKX1QUuL5PpiJEBd0rjY3dV2cnWOzh+ORL38txiozKRCIM8g3QRYJVkT/Uof2fyLDpRr9//6/VEk6oGYH8/l/dMf+5b9o50H8y9/jnd+wcwf+Re/Arwq+GQBw+ZIbNOOlp78TGwsfxmQ5L3+SWhVpYzE67Z4n8kgGx4qx1WpHuVYXgw0gCVNSzEdHI8ukMNemL+gi7WNymi+rGGqSltjGQJWmZhgTE/WoVvEtc1KWD1SngmGmKqaAjkyYOkmOIVYC4BPFYEfmq5ZaDmOiPi5GD7I4AiEoTgC1MM6lpIBizyFJg+8D294rmhSKFZdTilHmi8KHqFcBc2jyhp52iZaQTdEMYNniy+WfZU2JcSd5rid23BezIKRvUBPBVLcHHR4JBtNlFVpMkR0nLzmn3PldYFjSZtQlS8UTxV5FhYtEGdlSzCUjWgc55aJQLqnAMECRzIIpkBTqMCa2lBrNAumtNluWxJcGQAmVmN1S1OK5VdL3dXrNwFi4OAb46sZezZwaUstRuWf9EUwGA5PIYBRGMcyLwed6zNNL1pIhKW4oKZoGUWQqr+rMU38xGSmy2h1NfwF/5RuXw2/P4QPyVlJVeDW63kbmNpwG7MAjS0Wk+mQaDDzSkgG1hqNIH5jMGnyzwbGBJbFkSIXjBvMtMD7wDYRxle6DgDNNh81EgwLCerPfkBktYvAhAcJfSgWsq66M1ZMbGKhyqmVq9pOfkaRySe7JfZB8BaAToAZWitinLpiRVnjiawBarBnJxfoyGc6PAMuHcWV1JRaurMqkulqvxsFds1GWZzX+KU4ZswG6Gw4xQNVgXU1wtdGxp9yaSgt8NKggM3LWCgVrZxi1SlXrF8Cc5oyC2MCh/R5hVcKW7HGnkWqSOArg1eXZ2Y8HQF6hH5IrGtCWCbuM3EH2bcCcNdcZ+w8mL6yttfU1PYtatWK5CSAl7ACYV2UzHPkw2b0GSKMxJoiANezQCSRePHv7fbVavdQIeWhAYZ8vFWOjsaUpuwGefExNIDuxtEtAQ0qjLLM+8YrLsc4JsBmIlcO7tbbejHMXF2JtfSP27J2P8VpNABUA7vrGRiyvrOr+TU5MyRaA76EhqSVJ/9TklCb2YtnCYCrg7TceddgWxTENShqbjaiWq1GvVreZrh4KAJAXYnF1Ld56+/2Yn9slgJmBysKVpWi0OvH6W+9EszOI33r8vnjwc3eKtQwYgTQVfzfAQViW9h4sRKVajFajoTUFA5D3CgAf4M2/08w9pygalGbYw74IIEBjC9hA+AWMF4WNiG3m4B86O9gNhBUAVInhI5bYQEBWX4xIoyGsUfZL7XdK6LBvD2tYrNOUCCsPRfYYnq0YTqJ0qInNWHk8UYF1vAvJB8pNKW7nSVokfzibSMLo83DGATm8rgxhDIzAijHbqZhn/ZjNYaDJ0lyGEWb9ASzwvidPSpijCSyUF1qP3wGKbU8lAb6ZnDOPnN5Ao+WtSX6YCEN8Rkm4xPY2g0TsNw2PkudqlrycgCwz/jxY0RYutjLAhRllYp3j+ZX2Bg0hACwTOJjgI0t0dd4CYHF2JOsD/+W2X5/OB/mE2WCeBlqglBjH2WDCn4OaQ/ujJnP2jhLTSXJyfx55sErCyDtmEMnhDpbCAb6J8TS0rYMkccl3ShYRDCqTbE4SUP6PEI0kmRwOxmJtbStWN9fjumNHIj/oanmIxyOwjWso6D3lAgcM5pQsas+v7HkofCQ9GzZ/e2pd3fd889Te6zxqd7EPMDOaNURdJfkvgKjY4x6ScbawD/FbvXcyYC3p3JQcNnlviRUNQJISLPuj5BPJz5d5vn0mOWfZMxVElJ5qAUYy9gewj5Xi2tW5RP0g/1kBukMxcfVejNnHUTYBae/k8WGLwsRMvnLhfQdOYBb8QJgSn7XXp3ZweECpwvVgk+C928C6JfUCDFO6Lai6goVSSrLJsvkY5Dh/YFM7yVVrRSAZbPVcdCTNdyiGh0TUAU4HhwUcI4NRoIX8btZfbXxCoJ0GzvIw9hmqWq6AZURK6hYrzIM/6iYGrFx3vUagGexEy2SzYAK9ryTpShHi+AieIitLFgPJ59YMYSS9yX+XF1e1pwcPYlQBjg78blnzYl9i1cAJDMvWpn5fMl10YInZxrzrYroqqAGmWzFKYdXDqBjRb/WkTijVi0o0t3+mvTtVIzEMyGpC6lOCMxj6Fsuq/ymxShWzKuXdKO9ABgTUF9RKXX0WmL5ZEI0Gvgw3YKa2SX8fiyOHD8uXkU/L2qxVq8kjkZq4qxp0Y30j1tfWJcmtlBmIDRW80OszkB5EtYqcmwFRP/q1XfHZR78Sw/y4gusERMvG1LX+PwffPmkjqQGIA8x2MJ9PehM/5e/beRCf8g3d+XE7d+D/6zvwScG3f05h1j8Pm/Hs974VW5c/ilLAaCM4YSKmpydEuwY404RzlI+N9fWok841Voml5bXY2GzGzMx47J6fStNTGlEMhWGwkExUslRkOIr11U0VoiWYHgK+POWieOAQTuFMUaHhIcWR8mBoRlJ+DLN6kqiSrE2SVNgkZlbVyzVJKvmewsgHnYzcRcuC3pCmYvolqbjkkJW8NGJ1rRU/fOrHsWvP/njgnpujSCONvAzgod+Jfr+jsIRCvizDdNFw5PlFL1XUpJ4CwWM8T2ptAu4plv1B8mI7AGZS+Oge6N+npLSRnLpSOtXVxFWZpSeJD14YAgMolGmmVCgngC5hVJpSJm86gSMlAAtMLBy+YEDHUJcaS8lkhjYWlkTQU1uadidmIf0yEJYbFJQ0FgVLRMBU8B2SB0cyy6ZxpoikmO4qlowm1p+VYqkQY5IH+sNbfiiDcQA5Meo68F3sl0ezohTAzG8IxoSDJjyxtWRXDQJAmJXK2wCiGnj9JxWd8iuyGbkMz3kOYhiQ3GpgTExD2I0U9/LpKprdpobSSbOAeACL/E6zEJwYB4NOBs+ZzwiTe6bWUYhSpRztfmc7MVZgXmLTUXxR+KlRzKbMQ/8sVgvVmaSsCgrw1Jb1A7ON66aApVgG6AQgA2xGCqvkOiVeOXmXeypWCOAZcjC9Di76N7a2YnFpI1rdboxP1mP/7tmoSIYFiw7vRn6mPW4kEZd3Dusp+Qgm2ahTMw20Im3MKCNi7OA/NhpFY7MZ3VZX96Var8gbzQ1jagz433mSJz2Z5j82a05eQUiBAGdTeqmm3tx3UguHNBJMsw2y0CxLFi9fHvtROgWVwQLFOsw70v68R3CbKqxF5CkZa1P3015PgC80TPL16wAUpzhLpcGVYtAbRaOB51kuiqWKhg/tXifOXbis5nDf3vnYNTOt/DreFRvoGyi1ybtDOnivkMqpeZfMHqZJMVY3N2J5ddXruD+MZquVQIKc5Kojrg8mYdONBo0crFMkNawN8YtyEeubm3pGu+dmYnpqwsBhsyWGCwAUXoMwFMplfJAAXWHMmPVz9vyCGJOSo6Ugg0qtFu+9/15U6+U4ccN1cfjgwRh0sC4gjXYQM7PTYsBheA2zygbnBbGm2QoAxzQgAZQSy+LqxJ/tSnI62NVl2BtjCuaAcSdWmpqxvjzmCuWK3hHeHbxJYTqXy0705J1hXRAKwTklDz+dQQZRBKJXkHYiGyPQwoAji8ehFLAwkzcc7w3nRyGivcmelZd3qb2pALcsr0K+5W2bvcfeo5ILJi869iKtxR5SRjPAODuU/kdIByCwZGHIssoeQgjRSgM0hRzYOH0IpA5IMhpT+h8ABkCF7BDYI7bTYb0ItPcmQ338yaweY59PLFxAT6XdGiizwxfvsJBQgS0GDw06KAEb2ZnONt45p2QrFVaWUwY1NWORfBCWGP6b9tET+0VBSrzbtLBOwLbEzEMI/UeAUDr77KiZrhGAyhYSggVEyiOYw+83P0PPhM+dnreHVQZ31a8qZZSagdohJcvKN5Phkn00uWZ+EGsrY93xvosRlOSzYu8rHdZDIM5ZbC8szfV/qDFazU4sLC/HwQP7IjdgHdkOwb6pBppJW7RONyfWGQxo+bIKfEqAQwqI0PmuwF0zkbW+1dWbTQ24DQMHAAQgDVagEyct55OJPsNWWH2djgBm+y5a+qfn4cLRyduZL+WIYAkGC/q0ulf6/bp2DyHNdgKAHUUfJmLkopzLR2O9oYEKstZ2u6n9rFyt6rNn4JJ8Sh0frZssgDwLP2CtCdR0SucwOvbMHauIdSgWWN/swG6fRMuhw2Xw8JP3mZlXWdJ7xoYqAXZzZg06Po9KZdWyZoIrNcFrFw+6dB6aleX/kxWHPFB5R2G5GXzTHzFd7e3a6/SU8JmDiV7hHaeeQQpOmi7L0PuevEAV3FWUv1qngzJkLGq1in6kxjhSXFzdt/TZeY/5++QzqtUglqzfQwAvnUNSF9jyQ2w0BSiYIccfJY3DGsMfUvsF67of+QH7b2iYIdsJsYgdQARgK9acfjYDKwOChNPIn5ieI3kSSh4PyMqW28E7rhCDpFTgDHKasFPSzU7kWr2PazCGzy1DOfnfuUYyE9frkD1Wny/yDsSQ3B/P2/VoYw3D56qWYnJyQteMXHludjbKDI5hq+IjN+LnINvm949iagqwtBWLV1ajudUJHu/M1LhY5VeWGnHq9LmYnsKaB+uDSgwndsU9D385CuUZ7WXGxc2QzsA3b5AJqvkVEBvVwxTKO39+I+7AzoP4jXgMOxexcwc++R341cC3lBaZmG/9zmY8+4O/i9bCR1Eds8/HzOSk2AKSFZFYWSxJkrlw5YqSBKfGp6PZbEez3dLX0bzBgKOhoRmjKWm229FukziKFGEsVlfW5KczMTFh2jkFgZg8o+h024mxQ/GG5w+MIw59Tzj5WgE4KVFStH8VnwMxLwB0aLw4eLNCHVN4pqBUVrBP+DoqChshmyavY0+NeSHeeuvdmJ/fHft2zUpySgNg2auNcjnoV9easbi0ENdee42AAZq4zDgfNh6FPtegAoX7QEOO+TRFtAxly/ZrARBJiZ5MLFXA2XXDZ24q2lUsAgBk08jUlCkdM8kfTfcyuBcAZIpsx4+OAsSTUYFBqYhSAZwSrZTKqSJa0WGiya83GrqSKqyaXF6BGmvr6/Lvm5uelHcXhaabK99DFXbJf01wIsyCbIqunsEMA6ab8hUhmUq0QcuP1CrpHsEu6GuaSMMmyRwMsh4yZktimVTCbmOdCkxSQAJeIwbz8FsS8IKMN5ncS5IrYNMm95kMldsM8CPuGN55NF1ZSmdiXtqM2iCOpsF5DMt9fwFHMjlpJgPKZC2ALuMETVCESnJZiFavHUz6VZpn3kBGFp00KJN2m+JT5KnJg4GXZ/Lq7+GesGYo2gGEs6RAHgVNhRkYZuHIvygFZNirx2wJrgfQgOZtODCzANbomQtLAt/27JmLvfOzAcnIE+zktZhM8Q1bZmbkfn5XWTA27ud7MqN2sb3SM5ARfX4sGhtbajqYQPPuIMmcmpww8AsTEnPyTOIrwxhP0GkcsiADgFmBB+61k/FgyPScn0vQgDwbed9pikluS2C4QwvMNuJ7ATnK5XJ0Wl2zZrrd2Gi3JYOslTBOdtAG7y2NGw0Ae5sN4ZPpOGySUinarZZT/YoASgM1PxcvXxGwNDM54eI8+cEJxEfGlbx2JCFU8mFKr+2RNkmzbd8yPtfa2oYldJGXzywpBkkAACAASURBVKakhWKYWeZDswwQqWZRwIlBA4AgS7vsL0eTOTs9FZUq8kXLsTLpjqREAAwlwAttxvKEc8BBPw1beO8tw4XRisk4wTkCjEbDqGgvhKHB9J+1OhD45rkEElNAeJheZgCLeZjAXDEqEjtLzIwkH1dgSKnkwQtDBXk2kugKw68aBaVM25Or03E6trEFQCD7X8l7SWAFnwP2j1mMrCTCbHgHYemxvyNF4psIvWEvdcqw+LL2rcqHmi5kYviL2UPKycKS9SXgQ0Mkgcr2BVOTOBjKKw8WpgIPkFknCXImddPXSZ7WF/jW6yZQIxmXSwKu8ATWtu+ZWCL4Okn66DpDSdicAYnlI5lYAt/EwE5NN/tHewvv1swDzXYJYqdpIJLABIBLEWodrAJQ6LczSc6zBE4liZJIDthiPjsggNf5WLJsuLr/8e7JdF8MGZ6rzyex0rTH8fN87QD2SlqEhZSAde3fXJdY75aWkg6eEDkfrUkaK28rpf/afsJX72GYtl6GcAIRrgaf+PkkZjXrQRt5ClsRg84S2CwBVx6kYiePAgEcn+8qYx6vxF6cv3Ql9u/dHWUxEs1EAvDQsYqlAYnu2r/Zr+2xZkKLwxJYKwoASV6V3AMAdJ/R4sw5EEoWH2a/CaTlrEhhPUo75Z6JDTlS0jXMVc4I6jGdswy+ONuZuiUJshOu0/CN/S/5dIoppEAPy/vk85aGjQqhkTyW5FIYvl2BZvLnFKBoRiXvuUMwDIJqL9VDylg97JMpoEHycAVHRq6AbyGsu6IY3tSjw46fbo8gh+SRp6AOhfGYVc97qetOidC84w4j8NBGn1nsN9eter+SVFOWFZxNJQJ0vKacVn/1ufCOF0vl2NzqRKc/il67HeUi3qCAZ4nNCPharMRGoy3ganyiHi0Cy8Sytq/ipEIZ7MPK9RDW4fAMbDb8bGVTIu9FDx7tN8dn8Yd03XtVKaD9KXkBS8kg71ZAQCsaeDawunhm1DYahosOPYzcwCxfySfTmnO9kp6T7mrysMtk6aqdWAOoFmz/IbEHjFGYr1JMAHq7BmTNAHpyk/UupKAKB5tZeSL2pLxu2SdR47BXWSqKd62GMgn0V12TG6q/waKh2eppUMWmNjs7G/v27dW5phqMNO5OV+cjjHBUMpzB+/bvUt+Df+PKypqIALVaKeZnZwTMr21sxblzF/T+cH+pF8q7Dsf9T/xOVMb3/FLggtOSfZP4f4kC98lbxO3vzGkD2vnzm3AHdh7Eb8JT2LmGnTvwK9yBTw6++TD8J7LTUTveff0ncf7tl6NcGIi5MDcxpa9DPsChgi/TzNRErKytBTUM6VkU/IA9kl2VSjE1VVXzjM8boBfmoxcuLavQAyTgIOQQqpZgujDZLKphUaOUPLMEtGAaLY8TzU23J2VZIqbBHSQPY2Jl2M/K5vFOoGO6lVMqIgW5UgKJGG81BRlUkSqmJoJCW8WXipae2BEkEuGFVa6MxVaz4eKFZMjuMM5eWIiPPvoo7r377piZIJTCxSmm3gYEmV6mdElJgYZRFA2dSR0Fc9nfA6iXWH80BwAEIhmlib07hDShR4aFrCRJAWh+NWkV64fC1hIINVwwAgRu2FODzwRQwc8S60dJci7SVIOpyTEIkevnotHuxpkLF1Wgzc7PqqDBv+LMmXPRavfi+LUHY34aabH9w1SUJus2GB+W/pn9ICYc9yR5qQFe0BA4wn6bEm+JogyILZ3By42iRyBTp6siGhmBU9cMJjFFlpQp+aLRKWUMC9hWgG98BhsEW66rpFSBSIltkeRD6p3UKGIizr8zW8zBFirTEzPC9xYQhALRva9DFJzyiaTZjSK/uzsYSqIguZdStPy8eJd0GQl8NiBoM2M1UwmolTcSEh3eA0lhYOmQzgozqq0mDLaJjM4Tu0/Jp5pGE8Jgtqg88wa9KFcBxBzegXehGI9i31k60mm34v3Tl8UGO3b0QMxNTfrZ0RSo2cUm3YWhgivkcpz8CZMfjD3rmKSb2SjfmAQ0WF4MWGIGhlksEevrm0E62PTsdNTrdU2VAaO4SbwXXZmID7RvCGik6UEbHxHtphm2AomQjOA1MxgIOME7jvvG+0GDrrWDtJhmOnknsm7wj0uiYu9RusemrPZylrdVxgpRq9fddGUyVIEv9oqiSdjaaguknpiCGcw7nxmV96I+URNDTc1oj8YlryJdHpVq1llDJEtf9W5SE0L6a5shB8b+fD7Lj3nO/G6eI2sOWQvX1eoCstujjjUA2A1QDzOy2dxSOA6fb211NeoTk9or8UfDA86pmPaUNJ6AZCalJKeUXp4n7z73DwAaSTPruFKrRmu9JfmtGLOwruRDhayqbOBE/oBjejawHiTVJFw1NbsMTyQHzJL1kgRZeyjDGtpN2GFijwny9zpRqjaegiO9b+y/Diexd6Q9RT1Y4N0vJ5N4N/IGJbknMguHDTSGb2lJjZzuD36isLkV8mEbfe2jWUKpZKIOBMCynWYSYJtGVlI7UX48kKAhM/PNDDd7ZqUggWQLIAldAkb4bPIcVeCEm1xYzDB8BGjBGBWA7j0X+ZoabvnTpQTrJJdXo57k62a2eAAioAuPMFh8mgDBrHKapkN48M5KLDMlHNtc38wtg/likSkAJXk/yS8VhqllfRq8lBwmg4E7a9QyxjGB2AynNBBKqcGG+jOfNwe4WC7nc0PyQZiJCkSyjF7EMA0eDATYU5UAn5wsFSQlTcxvyfjSfuzfafsGAQhpTzQh1SEq9u70M3Tojb9eIAa/mzXP+1pK2Z3pXNB95aAQE942A1yot07uF55xg/j4zKXYs3tXTKXgKfmBwtxM4LLeW4aJMtkHcO9lxEedWaxpMYS1djxMIKhE+4AY6ZwB3g8lbxwCJthvrMyeo1hRM28MiHB2GHB3ErF4ccHC5rOjBhCQx1Al+SKyt2sApfojMXo0uPE64EP3WKuJ3W0AKzHuNSTykEfAI9YcSPrk/2gwS6BnqissX7aowZ6KllnLiF8+hw4WQhrZHUHP5xkZQMOqJANszf/3H/7e9McE/iVQt9Uy6M7ey5BIQxHY8NybxLAyuOxEWS5qew8TcxTwzcnJYGebzVZ854fPxhvvnY5yPh83Xn997N+7Jw7smxPbnHf51JnL8dIr78ZELRf3fvauuHB5MV57/aTepUq5GnMzE3H37TfG5MR41Gt4lTkAxZ6LDuhhx82CkKwowE8SNYpB9JQO5IF2GrBpSCgZOeduaJ/WLp4GTLVKySnp+KAm71kxLZNHopUemdSe896SUu1yXJ/C5T0gsITcPnDy7yVYQcOeojxeWeOCoOR3VxCbFiamzmjVka6zFG6jtZ2YhgKAS9s+g/2haxCuUbJq+Ug6JbY3aMf62kY0NluxvtnUv5+ZmYwDBw7Frl27ot1qaKBEeEOzxe+OqNeqsbS0GpcvL8a11x2KWh2ADp/BvH2mWy3tU+O1idjcXI+V5RWxxKkRpViYOxh3f/7JyJdmbKfCn+RZqwv95/KkT9wnOr21kBVLn/jn7Hzjp3UHdsC3T+tO7vycnTvwa7oDnwx881z6KvSWzVda0Vw+Hz9/+tvRb25INrBn1zS2B5EvFWJ5eT06nUFMTY5Hq0OTNojxak0HEgAbJeXU1LgZFLDKCoVotjuxvLoeb7/3cdTHx2NqYjz27Z63tEgeWYOo1/BNgl2Goa3TIlWMbR8+LnQ5uFVYafIN5dtpXYpYp/Bj0oWEqD+QDxnNIXIKqPTyfqPZYpqPbxUR5CSw4hshg2KzYjgcN9bWxVwY05Qq+XhVyjKLZyJmk+9hbG5sRq1WEwgi8+/kEwTgsLnVkpcHn7OcmADyLJEkkII5pUnBSkt8Nxpee00bhIGxBOigpjRR6yUFBdyRmaxZIFvtlrxRkALAOlChnbxwQFYoBOUTpITT5PUjRkZiQ1CQMLmlsoaJ0MIDIycwBLCvVh+XyTeTV4ADCsrxGkmSielESpmkIgnk0v1xKh/efp54J4P9xLayt4xrXKbaFFlqUAVy2QtH4GexEJubG0HhOzU1pYJXz1uTZss1KWbxIIRRIyVTknVZqsq9SowIGDIwnlQAuzGTB56kJm7o7AGIlNA/P3sWWboXSxKvMZqKjM1EgQp4LBmY5Ms2Ad/2+dMIPkl8lahrpgbeiTlAhrTGPOO075eBBbMYM+kqi0JSjSQP4Z4CLtKQwAKyHM+O0xSsAsb0EVKaork+CUBzQezJNqxMJDD4wIXAlwsLG7rOo0f3xUStIrmtgkCQggyZULuwFsNUVBFP4uVcoms2w8MMC7Pj+F6aV7FeFH5Ckcp7TwGPZDg19KmZl+dV8qIpAqwgrwEYL+LdVUmyFpgXo2g128k43O+xWBmA21wzMjiuF6CC4h+pU/LI4TNy0+QDBoA5gr3UlHR8emoyTdfHBPyRLgrINT41oSk8bD1JgOWzmOQsrNuWk0inZ5Gs8Bmr2gta7ab2OqbeAprl4+MmZ2tjK0pjFe0toxEgHV9Hqmt5W7rEO9zpDWN8Ylx7ABdbH6/LF45n2QF4wglL32NT9wykBuyplMpqyjcbmxp48A7iT0MKmxhPwX7dsoeT5Hvej1kUTsHks+BJ6eEA4AbsMPlADrq6BrNsDAY3Gsh5SGM1q00STBr7hKhIUkkTLyABUAJZbjdqsAlhHMq83B5rArBGQ4XzsKaUwJy8rHx6OfUUP72M5cHLLFasvMuQzHqtSk4nbyEDxwB2AjgB39R0eg2LZSEvNUAG3icDu5JaJxapvNh+ybeRuUYmmZT9kSYnGOPbxFyprAm4s4dd8rkUeJECX1Izz+sqYE4+opYmBhLxAsAqz8chGnwNTE18sgwqGTOW32RKUmYPGSuWEwMFj0vDDchGtQemZyu2mgAlS9b4OsdJ2DLA57KBdgcJGbTg7OHv5Xumcz3JQtM5JM+3bfZxSo/kswkkggXm/dYemAbxBAZwXomml9i5SRMqRpkM7WHYO/HYMjJA6cSaIfgmGe2LVcMOJw/VNDBIrG3WJABr4tzoHJQhhB6V6OE+G5LXoe4RoUIAX0pORO4/VKq1JbT4VGaptmm4kBJDJQkWA83eWdxX2GsZi+r0uYWYn52O6TrrLJ+8bWG8drR2yxWHosCEoonnewVEJs9Zn/UeQhgQtE+dGfUp0Cl5cYolpPTcJCXU0M5sQ9YO76dCjPzqboOzZkDbDsAOZ67HzFhPoQgKK0EaiX2Fax15jaXaTiLZlGLN9XuQxlDEBv8C+wT4cYeGDl+p1FzHAKDpHHUoxfbZouALWyewNLk3rCVKKuotwZUC37yGud6sjhDoqiCOjN1tJqXOYMmGHQzlZZxUGPp+hsYARollJgDYgzp+s5QEejhO6rWPntfOxlYjvvP9p+PcxcWYm5uOO269JbY2G3Hk4P7Ys2sumu1ePP3jl+L5l34Rjzx4dzz5xCNx6fKV+Pmrr4qVDpg8MzEen7vndg27sUjgPfZQc6CaRBJhEyO1TiVbZz/qEuSBosVrn8XCGSwpcGJwCpiXn2BimWaJv/IILMmble8tprUuRmwK/2BFGeCi9kiDpMSwu8rozMJYzPBXfbMtUXaCuoPUOFdgdCYpu+rcgoZF9BCb65u6F1UNpu3t7EuyTYn88vh+sYbN+IM1zsIgeILfw/6Agoc6Eyk2wxvq3VF+LMbHJ6K5ua56l7PJ4Sr4Vrfj0sJitDqdOLB/d0zNTDj4qQv7eBjLiwsx6Hbj6JEj0R0ONWwihEG/p92Pwsy+uPVzj8YwNy41jQYimX1MRr38FPpKD3V593bSTj+F2/mp/Igd8O1TuY07P2TnDvz67sCnAb65PKDhakdvYyGe+4e/jFGnKcnpzCwMti0dVJsNgJeRDj3AtvWNrdi3e7cKfwcYDGO8XrXkR5PuQaysbeo/TOz27t0jmRUSJAEHyAzkQ1SMYhkgyelqopXLmN3SCMnCej0BaxQwYi4k4AnpEmdKo9nR309PjRuQ2kLKBtOuLCmVpGtFJ2kBoFETbW5tCjikoa7Vq5JIAUAwAetuNaNaKyuFj4O4VqvH5uamCj5AHmQoXGtzqy1Qi2ujSJW0ajCI8xcX5CWBDHdudlpFjkMI8M4YRhnZJcUNYRDdvpICocfzszXxKxSiXCxKiiCmmyRpWTOGYa59gAAJmt2OfMTkc5QSTPlNsBANsJCQSDS601+Z0gIsSn4laxBP61QgC13C86oriQPNZn1iXJM62ANuPJwGqNTDCE0CZWIMuJLSZGFYCaAQ2yoBMzLpdREIuOTpOMCH5Wn23nHzynOgiKFwb7a2ot0dCHyj6TCzTQ76Sc4Cm6UX09OTKsZ5/jB1MnQPIFXywX4/Wj3kdj3duzzpWWLb8WxcEFcBJVKCmVM7DTKZaGHZUb/XUfGHRA2/FSo9JqxqwkwfE+NLUiyFVsCksXQGMJhmnzVSTWwl3h13sYITt30BzURJAIqSD+0xg6m2vK1iLJZXN6JeK+mdslTIkhfJDtP3ijEoxgDArA3laeYzDytm42ImEgABM6jbjsuLjWh3e3HtsUOWBAKmKQxDqNEvgW/JQ47mNEt0lDm52TRmdjiNkmcmvzT+jrACDKPFpnDrzX2gETRzFAahAy+4/yXedyWFDgV6IVkXM0dSlJyYkQLKrUXS8ze7LR+ValWsMUnmRG1M6ZQCCXl89mhCKsJ9EwhTKqqZsbwYRlU7GltbUauNy+tSycbpHeQzDAh+oelJKbvyiakUY7PRiHKpqp/DoGBivG5fL4CS1FTQWLYarahX62qUuj3vKXxWrbE2DECkkZY4EVjAUgEEJtxDKbnsDwSPEF4BGCYZfM6yWDWDfq/4vQCmvUFHX4Msh4ZB4HI4pZjvUeJeuyvAjr1BTLfU1NCgIYcimVFwhyhBPEd7fbEf8z4qJEc+a8gQSXhzciubr1ihuig3d4A9Sowb9qOsoAQzS52amABcfJLKsF7MXNSZpXVmub0YlvIFpAHqam+ypyjMwDE1xZlcGfaEglCURmlvS/U7aeKjphRvt+TbJDYZZ4hSgd0s2nvcSYxZaAqMG0BQgfNi7jgoRizNxJyW/CmF/fAzYSdLgl0AtLREEAaXZX32kZSMPooxzCEpZdgD6In0HIBhpLXaxzg8BQUIsErebJZTGgh3qA+PCyCNMKDMAzWn4CNtQdq3LGW7Ks0HUPJ1EmTAe8M7xrmnAZdCAdI+KS8sbAO4tykBO4F6iXqS0mLN0k4Kw21wjj3ITbslqNsBPsnXTHLAHgADwzWGDuz19tHTAESWll6TAMiSoWpf9ZnFunQYjIdY3v8B3/JiI4Nx8nAl004BPYZ40sAqqbc463nOkkEzXCABXPJToaUGEjKgDb/Uckm1h3yvJOVOrE2lz9oP9+Ll5ZiZnozxMp8Da4yKABHv2Q5yEpDMWS6AK6XAp/MD/0d57AJE4RWA5xoAnWTwvAuwcNNZI2DTKbdiIKuscmJt5p8lMACWn4YqmczTwzExcJMHo5LlExDFYIUzmvsO25ZET/ZXgaTyNs2GUZZC8r1SKeSLsbmxldYdQ4yWnguhXATFsOfweWEVCdgB2GOwomdnz9EsqZb1KUltvyfwsYRHo1KsbV2htS1c1d5mmSQbUIbPzDst5nMqiYYj+58N+h5McpbrgL96S1L6e9+Jp2Ke+35LdonfmeTfNtbnc4yVy7G+2Y6xYjX6/ZbqYDHWUxhYrlCO5bUNdrGolXMxNVETgKNQKMCcZlt+YoEPcUq7FrCcQrnara7qN0KU5MtIvYUdCSBPhxoQW4ir3rSS9TraQ2tfe5OSWF3HmDFqoFeBR78UyiE/zwH15SBqWBcIXLW8H3k8w1vuVrVc1FnKqMehxK41GWJzXxgkWe0xFssrK0okxp5hbmYquqNRXL50WWfC7vnpmJqaiXOXFuPShYuxd34+jh7cJ98+wtW0xlQLYDnQkWcvqaPseYDrDCeph+gPNIBPnpYMxqgDZmZno9lsxpvvfhB79u6PqfFSlAv5mKzVtM/IM7Hb17AH8I26dM/eXdHttuIiQUhrmzHCymFmOo4dOxqrG5uxuLQUB/bujs3NrRhSa03ti9vvezzypWnVXmK+y/3QZ/H2ZONXbi/9zHI7gQu/8p38tH7ADvj2ad3JnZ+zcwd+TXfgk4Fv/5TRLEBIx2EvumsLceHdn8TWyuUojeXEiOHwYupNUSewIjcmbwTYVsiLAEjGSsi0SjFeYVpkk30S8xaW1mJxZUPNsuQ5XcC2skzCORiZHtGo18crMnFHbpYv5i0Xa1ueCdujBmtr1I8SbDqACBgnYhDAHsnFxSvLMVauxnh9PDbWV8WwG69PqIBqthrRI9kuTdN1eObyUak4MZHmiCKEplS6Ciaq+H7hLwcoJN8nR5vLOaaAtwaGxPakYhqWFTeADABlqr2QtSHFImmJvxMjAGCkL7+vza1m5CvlqJcqiUUGywNvpGF0h92YHJ8Qc6HX66hgqao5Z+Kdi+ZaS8muMqmV3xmFE/IH5JkAFUgN8FVzI0xJRQELFV6eboN+TM9MR79LIWR5Sa1ctDnz0EAhiYkUjwB7WRIVwAwAqtKmuv1A6Cv/XliQFQpWs/sEHgDAaZpnU3EajkZjK9rtVpRKFTFjAHaQ2YgFktIwt5qdaDY7ap7xNAG0WNlsqSCZn5mO7jBi4fLl2D07GfXxqTh/8VIsLi3GwYP7Bf5OTE7HL155HQwx9szPxLVHDkav1YxGsxWb7V6sra7Fgb37oz/YSimgY7Ha7MbZc+fj6OF9sW9uNqo060ni66RMAxoAhXQvauGUPmZfHgo5nrEltvbqG8mTTo7DliUmNo2+Tim8ZuXo/aNJl4wRUNWAq+5IAtAEfMhbsBPz83OxvtmI9a1hfPf7P477PntL7EOmotREAw4wY/A7A2TJmEQj2HQpzVFgnORCuRg4fFcNlpvRXCyuNGJ1dT0OHzro4AZ5r+CbhTk3xScME/6ZghkADOM4M/ZAEWwubY8Vg6yk58GCMKsJUM0m9EM3DhTMyctHrKrURAjMtf2zmggKdZpIMf3QwyRpGSC6kgf1xQYEBVjpfaHzIxDAQLAkSmI+2htPz69AQ8Q14jMDkW8QZUyhSYIlmVaMAtKbkfuUNImnexDzoT+MdtMJpuwHJB7W61UNAzDCZl8Um8eowHZgQJHwEpifI/YiN5EyogdoVIKkgS3eGe6nEgnzvMe1JNVhv0hAl5BKjKUJU6CJs+F+pQIz1+ChWBdqBJPPoJhShhXknZZ8mYrlst7RgRrdopr9DEzigZpVaPmj2a54N3IP7dvFH/lLih1pqZDgD54xDC4Zm8Pa7ApgMMutJ+BNEu/EhuM6JTMSaGt3fvGERZh22p2S+QQGmyXq4I3EzEsJoKwDzo0MbJMHHwCGglMIKrZXpENZbPDPMwdM5twD8JYPm9iRlhDz3wB6StwlLZY1zL1hv213olJMjD4xQC214n3PPMPU2MoiAHkq7z4ec0X7QbbaTk5OCX4wRvkM2psLPluL+YruO1RfeSyK6WFQQ6zeTLKa0hGVFJ1YqLxDvNOA1bxHNJv6TLzXYghaPtbp0TQD7rDmYbpdZcvCaF9dW4/Z6YmYmkS2PFDwjN5bwI2U5MlZbi8uD1207yQfQJZsDU9C+TeaCQUzVhAAgSYKnMFuAo80s5x5Cc3kSV57pNSKkcTzN9BhTz7eYwMHZhqmwZWYkGYMe5CUMQvTsCJ5q3HNtj5ADg7gOFLTrsRrMZPta8e/511B2s7eNlGras3I5kIAn/c1XZ9YRsi/PKRSGmfGSoG93WjHxmYn6rVy1LGmY9dLwHAmB1SAk9af30sBigmc1rrV2mcowTqhtjKDnN9frTEQAmwB2EbuDlCPrxlgcSG6LYAJ9hM8MlPCZoEhhEOSAHtK5YJsONpNAzs6+5PVQ6lc1ZnAQSByK/tOoy1QXbWVTPt7Sozk2gWQZpYHqg2HsbS0EtVKTcwuBliNDQ+XpmbqMSR4aDCKrUYjxut17VmNrabAyVKJ4BzWQgisU3Jlu2vPz1YzDuy2JxfgC++XAlMKZswXiwBY9vlCbs1wBTBbAyHqWOxMClgd9GLU76qmwZeUfZ5hAyAMNQu117HD+y2VHQyV5txoMOSgGBzEnj2zMTtT8wCtWJYP2OLSeuRypSgWBjozFlcb+jycs2trjZidmY8rV5YlN2eI2+X6m2b3rqyuxf69+3B8kSSyVq9JenrqzMcKM1tb3Yjx8alYWt1QfXnzjTfE+6c/Ul28fGklmL/ec/cd8nNlb2LPY6ioYRYTMqCgQU/S0iqDQzEjx3Sf6shOxYLNKYjt1TfeifdOnY+j+2bjs3fdLMUEHcVmoyOrknMXLkaz042HHvhs9DvteOkXb8v2Zf+eufjFL16LW26+JeZnpuLchbOx/9CByOdr8f0ffD9uvePGuOvWm6JeLsZr752OSxcuyGrktltOxIFDh+Ob//hMvPzTn8STjz0UD9/3maiwDnr2MnXtZH/eTNaswKZa0cqYUUEKF54r+zn9DTUqthGsX7yOv/ODH8ex666PE9ftjdGgF7VyPSqFfNQrlVheZxjvoDfOD2pZ9k7WIPUZZx21Gp7TG5tbApMBS9lzVjY2Y1jdFQ9/6V9HrjwjuxyzV31Gb4ugPw2UJikTcmPJo+PX1Kvu/Nqrd+DTeKw793PnDuzcgV/jHfhk4Fua2GXTFVeo8B6i31iKtTNvRGdzWVMp6NjI/uy5gaeB5VwNjMQ1IoP10Y9avSRgAmAN5hYJekylNCEdYxprz7DcsCtWE826EpOQnEEhryJ7M/thebUZl66s6OdNTE7E+QsXYmw0ij27d6soWFtb1YGKLPL4dcdiMOjIg+3gocPyRzl9+uPYvWe3GrTz5y5Fu8c15GJtdSnu/cwdMTc7FePjVae/IR0gpZOGstuPM+cvG1iEkYV/UbsdB/buUaF29uzZuHRpMW697Va1a7/gqAAAIABJREFUbKc+Pi0WyqG9u9Vg0/zNz0+rsVnbaKi4hmG2trKiA5rJ+GazLQ+amYmJWF5Zkx/YgbnpmJudjFGB4jEXpz4+Fx+fORv333dv7Jqtx/LKVrzy6hvyn0B4CxDy4anzMTszG/t2T8fi6nq0Qftyw6gVc3HT8Wtifte8CtCNjXa8+LNXYu+BA3H82P64cP5ifHz6UoxGnXjkkc/Hq6++oWTEA3t3xTXXHFJhDEhBEXLm/IVY22zFqdOn4/ChAwLrzpw5G/v27FMDfmVxUd5/1x07HqvLq3HbTdfGrtmJ2Go21ci6aXHKlyUdIwFlMCGvLCzF1MREXH/dNfI5oeCjafj49FkBiYtLq3qmn7njRPR77Xjl5EdqApFY5AuVeOrpZ+LOz9we1x09Fm+efDPe/eijuO++u+PgnpkYjirxH7/xFzE9Nx0PfO6zCof44MOPkkdIIS5euBgnTtwU5y+eE5Cyb++e+MFzP4uz5y/Ebz/5cFx35LCYJ1naqNIBM1mqwDb7hiHVlQ9TMuiWCXKqm2Sdk0aXrINEoLCFmGRo9je0F5RrrSyFj6bGjDk3cEoM5A1NXlC8X7Ccrqy14o//9K/ixLWH4re++HiMSExL6WQ0WTR6FMj4yYiMkUzALQO12NnSrsy3yZI7/tPt5+K9D07FxORUzM5MRB2GVQ/pkw3z5QOUZH80a9S5sEYECMhHHYmvA0RcaJjqY78yG90nJF9NnHwjFSJhs3/dD3m9wXyhcXazZEmyZao04/KUg+nWwfsugQ85gLqBZDGAP7yXyCNpHgViJD8qe+/wz4AvKY1RHj72fKQCR+7FPRXDIAeg2Y9SYsZlgSnyiZT01wMFnpuKeSbtkkUbFBI4lCRH3J9yrWzmabcnE2j5I3IdAnHcuANoaWdG6pyKftYczAoBAvmcTPoN/ucsmaMBFpCRAjsEpPRiY3NTxuMz0zOS1dHE8blge2RsnCzYAJDDMmbYcwakUuCxZaYdGhV7yQlwocEWcG/QyJIm0vvaBtkALpL8W1JlGH6S0vkzipHMIITPrHAcSz0BiLmvNHNGciF6YBgOc8WMIMn8xiwbRh7sNFj/DBE1BNQkKSCAa2IKAlrpsygQB0lfRUwjmcAPSEeF1cVzYR0RguDkZbPgnDxNI8o6EIOLdSqmXOid474CpnEGWKZqKat7Qqcvi0ma+VeKnQVghNdaYu4CImX6fBnp2zupqOAAg5wOfvA7J6BJ/pZmc3Gd9pzz1wISAVjANoV5CuMbAAkGupmCDjniqpBHwWDjRRDjUB589mnk/cKCAMYtz9qm876fAM461/GdK3lNAI4izeQ+1GDYJbY9gBWAXCLcmVEokGbgoAKxjw0oicUmRrVZauWSGahiy8AsKxkUh7HNH4Opfufso+mzSC1u5l2X9ifWus4gBTqYJSfp7C8NR3Q9KYlVAUEZ81pgFj6NJTGseK5ie6El6LQF0DMQ0X2W/NgBU5L06Z/spwfDtQWrt14ViCDWegr30fYpab4HpbA1AZS5ymyvML3FMtfzFy7GB2fPxrnLV+LY4WvE2ud7pyenY+HS5bjxhmvj2NGDYnoDpGLChd/coNeKI4cPxNlzl+KDj87I7+v4NYdibWlRoMTtt56IQwd3CTihxvv4zPk4fe5SbLWQ1x2MpaUlhVVxL099dEoDoQOHDsT5C2djz/xcHDm4N645tE/7uTzaSDXtj+LM+Utx8cLluHRpIfYfPKA648SNN8mkfmqiGrfdcp3e8TPnLsdTL7wcjzx4Txw7vE+yzcmpWQ02y2P49XZi3969UZ2YidfeeDfy+UGUxyJuu/HGOHzkgPx+n33hZ3HwwP7YPTMVL7/6pmwAbrr+ujh79uM4eGh/3HziBgGOvCPYh5w6fT7OL6xGY3Mjjh4+EB+fuxiHjxyJajkfJ994Nyq1iZibm4y15YV44uEHPDwbjuLKMjXMlXj19bdj11wtHn34QQFosMQABj/48FR8fOZijJVqcd2xA9rLXv7Za3HXZ+6MlZVlAU7XX39DvPzyK7G8uhz33Xd/vPP2h3Hp0oW4665b45133oonHnssmhtb8frJk3HzLTepTnv95OsxMz8f3//hs3H9DSfi+LEjsaLh5IH4+WsnY3p6Lt5+89249cTxeOjBe2PQA8Ak+MX2AAoyyWP30YjLV5bivY/OxszMtID2+bnd8e47b8edt9+UBjLFaPd68eHH5+P7z7wUTzzy+dg9PxkT4yTJ5+KFF1+N3fOzOvffP3UqHr7/szE/PRX/85/+ddx2++2xa246fvCjp+MLX3gyJuqVOH/u47jrzjvi/Q8vx/e+/934+tf/VUzWx+Pjj07F+2fOxG033xy1YlH1/dLqevzZX39LNdzn7r4rjh3cHVUedkoyhjTA8GmLQT6KFe2loxirlbVHwP6lvmg0sFcB2DWjF4a7PSvz8b2nn49rrj0et95wxP6U/VHUinnVlAC3KFYAyOUjTGJqvxerK+tRr43H3j2zYkpS53JGc05UpQoak2popV+M+x77nRiNmfmm1OskadfG8KkhNOx3MNJLn9pP/DW2vP9Z/OqdB/GfxWPc+RD/f74Dnwx8syeList08+ws1o3OxkKsnn49+ltria1EklzLCX+Ri6WlZRXntfHxWFpdjUF3JPCNJExFpeMTVDZd/uNzC5rmU+Tz0w8d2B/5UVfTMICY8TqBC0z7x5TSRPFBA7a40o4Xf/Jq5Ir5+PxDD8Tbb70RM+MTcfz4iXjjnQ/jzTdPxk0nbojLCwtxzz2ficbmajz17PNx6y23xpFDB+Lnv/h5HLnmaMxNz8Uzz74Yo3w19uyajUox4s5bT0S5DPukpSkwgGClZt8p8ICt5iCef+llTTxvuOXW+OGPfhSH9u6Jhx56MF47+Xq88vPX4g//8A/j0sKleOvNN+KB+++L+alJ3U0a4slxGgCAj6GKyrff/yDKhULs37dPPnkfnL4Q733wscCSc+cuxunT5+LRBz4TE+OlKJSLsbSyGc+/8HK8/sZb8d/81/9lHDs8H2fOL8fffvMf4777HoyPPng3brrp+nj1zXfjyJHDcfzIofjRcy/G3oOHJa+tFoZx7+0nFDmPZ8i775+Nv//OD+O2O+6MP/i9J6LRaMdff+uHsW9XLR579PPxs1feiuWFS/HbTzwck1M1NcSkPNJQdQbDOH9lLZ566ikVjrt274k/+qP/KW6/5Y648dZb4qWf/jQWFxbi+LXHxcK75YbDUa8UogH4RmBBvxfFypi8/iTp6w+i1evH6kY3XnzhxfjM7bfF4QP7Ukz7VLzx1nuabl973dFYXFqJX7z6Vtz7mRtVsP7wmZ/H9FQ97r375ljf6MSf/flfxFe++uU4uO9AvPjci/HBxx/H7371SzE/VYpGsxB//pf/KW65/cY4cfx4XLl4KV576534/IMPCJxbXlqOen08zpw/H7t37ZK84TtPPRd33Hln3H3HjVGn4VZ4R0pAlX+d2QZMpeVbAzgiMAsVo9kHTgW0NxVct8wzakCTj/eQ5KcpYU9eME54kKeOmBBuyGjWYKcozRA8D587GjXWqNgUw6iWirGy1Y3/7W//PvKDfvz+7301apWcgGyaU5mjy+cGsZr9AAH3LOvEtNiAnNPCXHAruAKGTqkY3d4oXjv5FvrZOHRgb0zUygJp+UzValUMrCzZUAEi+LlkORYp+ZDrkBQzpUfCGpFxez4kHYV9gqRZCbQCemAz2afNfjFIIMt6l5Dw0BCJLQfbAvlwu613RtJCsQ4loFUhS6OvPFPdC3zH6pqI08DSoLMe7R0JG68oWYzMtHMEGyAXnxbAgxSc54xXG14vFN98D0W0PCMBiCSNS+mGsN3EBORz5tQYUJjLf4vGHKlsH3mt7xlfw/UBpsi/D6BXzAn/N0uM4p6QBICViclxgYIk4AJM8KyajeZ2CuAwhxyLB5FMthNAzIQeqwAoRFOT09ERa6Mdk+N1yWtYE2JgJXaSkjlTKqi8L0kHRHJlwyqBNTzHCqwRQEksA4qlqCud2P5IZkra/L7ZbeseOEUPLaJlaPwswDfuCVIgfqc8hACTlOiY+fS5UdcZ07FH0Vh5TF/rQAXMwKFeWo6fhZZoPedh2vDf3HuCYGAnm/0mw25kqoAvSP1Lpe1EaZ49P0uJluHURIB0g5IG0wDRAcQEgwxDAxaGVuVcLlrdjpjUrDeZ1yeGF9cuz0uYJSMHR1gyiywKKZ2vSX6HpNfqM+BbyvsPA6+i9FUBfkJE3fjZ49H7A/9bjLDMj1IMEJvmAxgq8AEZLamFGLAjt0veSDK0Hw2VRlsqlLxWlZBrUBd6kN24YDJapgZADPMDwLRJYqX8/xKQl1h7gP+844AKYgkmlidMIPui2qdJLNhkdg8Tyd5iyUdSzDfzdId9s6uRyGoggK2EJI8eprGnZAmlBros6OLrNe/gc6S9yYEx9ozi01hulwUvMAix0T9MQ8kKGRYofNN7OI9QoRcDJymbtWkfToBj2L2SbislNLHsFBRA058XgwoVAL8faToAvySOsBPFGrP+EWaa7frsM8n/1Csp31DYtYCu9lA7vbAW3/ruU/H4Q5+PV37xcz2vPXv2x9kzZ+LrX/tXMVGHqU5IymScOncpvvnt78eBPTPx5Scfja2tXvzkF6/Hy6+ejMcfvD9KJGmWinHbzceDOQQgaqVWj/WtdvzjD34cq+tb8YUvPBTPPvNcdLujePKJx+M//c3fxEMPPhT79u+N//1bfxtfePTBOHHdkSiMunpf2dcYbqxvdeOp534ad9x2h8Js1jbX44c/+GHceOLm+NHTz8WTTzwU9951Y1y4cDneeOeDeOuji/Glx+6Lm647ECff/iDqk7vixz9+WV9TK4eYc9XJufgf/pc/if17ZuP2W04IQJyYGI8XfvLTeOaFX8RvffGJuO3EsfgPf/7N2HfgcNx+yw3x9puvxW233BjHjx3VuaHzrQR4M4gfPPNSXL50KR5/7CEN9m697ba46cSx+MZf/G0Uy/W4684Tccct18fh3XPpPYZhXY7ljXb80R//STz28D1x372fiR5pxpGPV06edOhMpx9nz1+KL3/58XjzzTfjrTfei3/9b34vTp58JY5fczAO7D8QH546E88893w88YUvx/e/87RYkzffdF3U68W47tixWFxYjpNvvBn33f+5qNewawD4W4u/+Jtvxdf+zdfi2MF5MdsYJJ+/vBLPPPN8HDl0JPbtmo4brjsStYpZsNQG1O5KOW624tSZc4x6NQgvVSrRbDY0JLp84Xzc/Zlb4tD+vbaOyOXjtZPvxDsfnI3jN1wfp09/GA89cFd0uqP49j88HffcdZvUG8VqJU4cOyoftH/3P/5xPPr447G6shjnLl6KBx78fDQ2VmLvrjkNY599/jUN0b/6lceiXpuMv//2P8bE7GQcP3o0yvlcHDl2bfzwqWfi56+9FUePHo2VK1fi/nvviFtuvH47hIX3XED0pYVgRHPswD6pOxgzMDxiWKThVaspiwjAb6S6Wbou+/VPX3ktpmfnY//cjANSIh+7Zyblg8s7gK0EzEe+n3d5eXUlrlxeigP79sfhQ7tic2M1Jmp1rXeUQFJzTE5FfXwyzq/34s7PfzGGI7xhzXz7VNWmqbfTgIr9aCdw4TcGKtgB335jHsXOhezcgU92Bz45+JboNtu8FIkro7u+EKtnXo3O5qoKRRhjMEEAY1qdVixcWZAUdHJqUlIpKkE80mSanxr/Zqsfl6+sRGOro0ZnbW0ldu2aETCGnw9TUn7t3PS4JCg2v3akeJ5if5iLHz3zXFxcuBJf+tIX49yZM3HkwL6oj0/E+6fPxo+eeTHmd++P/bsm4q47bokrV67Ej555Nr70xS9FpZCLjz56X0VArToRP3r6+XjtzffjlhuPi75eGPV1LUxEkaSqcZdJC8V5PrY6o/irv/lmXHvs2rjmuuPx3//7fx+HDhyMRx9/JN5+9524culS/O7v/I6o9Ksry3HHbbdFq4FRayPmd0/FJM2nx+5x6vyCJquPPXSPTHRpmJ79yevxzvun4v7P3hVnTp+LldXNeOzRu+VV12724q33TsX7H56OwaAdX/vd3456MRf93CjOXrgUg34p3n7zZDz55COxsrocM7Nz0Wh045vf/ocoVWtx4w3Xx203XhdHD87LOYIp8WuvvRPnLizELTffHA9/7ubYaLTir/7u6bj39mvjnrtvizfe/TDGRt249/Ybk7wtolIfl5yqWK7Eh2cW47nnfhxPPHJ/TMzsjv/23/138dD9n4tb77wz/sOf/rkkmDTcX3j88di3ayJyw44m6TBG5D2FxKKM51yPalteF0yRX37pp/Hkww/H7t27YnHpihJbX3jhZ3HrLXfGjcePxMXzZ2NxeTmuueYaNU1PPfdS3Hv3Z2KyXo0PTp+P555/Pv6rr38tcsVKPP/iT+X3ce01BwKM+PyF9fhf/+M34t/+F78fu+fn44XnX9I9+PrX/yB63c0YdjsCHWjQNrZ68d0fvRDTcxPx8MMPRJMpKAVSHfmQpUtiI/UdFsA/81ncEJIMCqiADKGW2GXpPZZfkmWJ8vUTo8usFTE88YAJJuRIkJAyW4IE7sDkvN1sJ6DNUiz+npbXQbUAgEjwcnHqzPlYW1mL6687FrWaQQeuj3dXvmn87P5QSY2Uju2U1Ah7LvOksgzWYASspEJpLBobnTh77mLkimOxa/ecGvwSjA6kRvJ+w9PJjC0kFwDOFJD20gGMtFTO3nP2igNIyDxjaLjxvhufHDf4gMwp7A1H36Nek6S+YkmglJlXljQzse4i9Wq1Ip+8C2HCwZQV808yLMvxuKe6r1FQca1wBJh9SAmVbmjpHaC/EooBkpqtmJ6ckjeQwmbwyZFpOdCRBwkwW2j8zU4pGKTT54Rl1hFgV8jB2AIEAQSwvx2AiQ2GzH50IqDvuxtpM/sAy5AR0ZAjUYI9xvUKeIGpRpAE8i1YkEr0ZU3ZQ1JeYPJ58rvJ/spz4VrlSSf/rQQyaN/tK8CCe9BtdeTzNgLEg52JvA1zbd0vA6RiDmaAC/LK4TBWNxoCdMYJoAHIk3G2g1bEIOX3AAroOQs9FAii4JlgzdpYG5DMISP2pUTqbQ9Ih6EAcFQryMqQe/E+RQrLcMDEdjqoKG8eMo0V7Dll5qjBM74fYAawTSwmnhHPHxmsTMpT6A0hBSnqB+86+QwCLCKtl9m+PXoy64bFpY0Y9gaxZ3pKIUWAjvDb8Em155vPGoFpAEcDBk72lpO3GftkWifyJ5IBvr0S5QtGOEipFM3Npm0FdO86KYyiZHlfkh8CEMrjTJ/ZTDQFJXDfxe6zJBYQVO9VAi0zJq4ZMGPJGiIZ6nN1svB0yqQM99N9JVUTySfYL2EhDgHyurb5O1L1nqVX8llDTjqw92DO7ErL7RNDMAG3Xisjh77gwQg7N1+ITof1Y4afg0kAxvAvZY82kK17qfcaQM1eTWK+aX3Yr03rIv2dvM1gE1LLaBBgQJ8v5z3n/oqhKtAugecK1zExk72Gz+8U2pTWLoaj2XcFSfXsNyYJd997pOW1TtdkrSBpHpHOyMpK8nz5iJG6LCP8JFMDuJfXnD58dHrITc00/+DM5fje0y/GHXfcFJ3WZhzevztOn1mMZrMXd9x+cywvXowbT1wbYN4/fvHlOLewErPT5fitJx+OqYmZ+MWrJ+PKynqcOXVBiddf+eIDMTlRiomJqgZ0uUIpltca8b2nX9D/fuD+e+Pvv/0PUamMxwOf/Wz8+Tf+JP7gD74W5WotPvjwg3jkc7dFIfqSzcvCoVqTFxfA2/pWL+7/3L0CKN9+9714/70P4t57Phvf++FT8fijn49d0+Px5rvvRnV8Mt54/f34wiOfixuuOxTN7jA+Pnspvvf9p+Orv/1YHNo/r4d18p2P4vmfnYz9e/ZHq7kWD95/a5w9d0Ws/1Mfn42HH7w37rnzRPzpX/593P/AIzE7VY2N1Stx84njMVlH1m8VhpMp8/GNv/y2hs43XH80vv/dp+JLX/pS5ArDePa5F+LI0WMCph65/56YquajUq9puNPc6MSZS8vx4s9PxhcefyguXTwTMzP1qNan4xt/9hfx1d/5Smysr8Xc7EwcOnwwnn/hJ3F5cTMee+j+GLQ34sgRFAFsXMX4u+/+KD46fS7uufvuOPXhh1Eay8eTjz+od+/km+/FhctX4sEH74+9c3WxIp//6Svx4+deiif/D/be7NnS8zrvW3ue532mPj3PmBtsAiBIiKQ4ipTkSIqVCyXxjZNyKn9KXLlxuSo3uYjL5VTRSkSREQeRtAkIBEUSxNQzu9Hz6dN9pj3PY+r3rG8DVCq5YAOO4KrTLrqE7nP28H3v975rPesZvvJVe/b0UaWgsu7+7be+Y53uwJ4+c8b2djfsK1/6vJXyJdX54zHyaQ+EaLWadvHyDQtFsYgJC2i9cuOWBszI9c89dcpOHHMlxsOtPXvvwhV5CWaKJWu06/bFV85rgPfTV39hmXjMKpWSnfvUM5bLUluO7aev/b32URQvNXxrs1mFFhw7clipoBcBVdMpO7hWsVKpInBxY2vHTp04ak+dOa2h/Ztvvm3D4dy6vYE9evTIfu+zz9vZ0ydcGs7gD+uIWFRDp+F8Zqvlis663tj9Xw1rGdi6NrN8oSAvtlarK4Cb5x+Q89HWrs5c9kRqEZ3V2p+p19gHGBAyHGvbUnXJhj2GdVMrlvEfxp926LLgwcRqzZasFbDWSWdy1pqn7KUvfNPC0aKYpwsihAePBfDMx4TSaP/64EUfr9fc/62P7wp8TLf14/tA+6+0fwX2r8DvdgUeD3xbbPMLAC7wGpiPbNh4aK3NSzYbdCTbpFYl6p3DCAkFzXEsML7lt4ipH8gQHHZIWg3p7Xtbtr3XVJOQSBIPP7GDa8uKQ6ch6hKSEIlYGe8wCm48h4IkNTx3BpOpvfXeJXvzncv28ksv2GqlYIcOHlBh8LM337Ff/Ood+XqdOHzQ8tmEdbsNu3H7vn3jG9+0nc37kh8cPXrYLJKyv/rO92w8DdnB1WWbj/t26sQRO7i+Ki8UmiclcmmojNn41G5vbNvrr/9cU9hkMm4XLrxr589/ysrVir1z4YKSUM89+5wSlopFqOVL8tYgShxQL5fO6oCnZnr36k27evOu/f7nXpTBPOyWty9cseFkpiLv4uWr8g/5yhdekLfZ2+9esXA0brdu37VOp2F/8U//zHLxqLUGHUukM/brN69okvYHX/+ijGstFLVfvnXJrvzmmp06e8Y2NzbF8GOKu7W7ZxcvXbV0Mme/uXHDnj/3nH318y8I7PvWd35izz193M6ePmoXL1y08+eesdWlothEfHA8Pig46s22Xbxyy+7fvyuvjgdbO3b37l373Euftk5/ZN/74Y/t8597RQ1Po163J08fsQMrJQUzqKmRxxcsKgerAFWRsd6+90Cf9fyz58S023hw354797T96Mev2draETt1fF2snGw2I3AOIOKv/q8fWrVStUqxYJs7O/b+++/b7738kmSHN2/dtE8994yVigXJM27cuG+//vXb9ud//icC3y5fumy/fOs9e/mzn7VCNikfuGw6KabM1Rt37I1fvmeHDq7Y2tqy1vjZE8dsqVh0VpIADRpOb/go1MR0kWfhzAb9vsuKJJ2bWjjmabNu4OyNM+tbYIS0p4BSDkiJocEztgCWAkN7fl8+fYFnsKStSAwDZoOnLbqhPgApLDLxOkjAE9Di8jD+HSBtMhgJGAFsU8MNGEVASAC8SNYlxo3Lo8QE6w7s9p371ukP7NixwyqSxZ2joE0koZ5pvQAMQaeiyPWxbZCuxt8GnmJqVmGgBZ9NrCYxnQgMSAVhFXz+wAh7FpJEVkBDIA0VsUiyNQ/rkLxRjDgHNrm2qTRpoQ4+8QeAYzxzmRpm3hT9/E8NOX5g8sUCiOCbuf+TwknGQ4GMMKxIBQVYlO+fVMUhGSw7AOWSSf7H8819A3RQ6jJekYHWmIbdGYDKOAwkV7DHkOB7MqiHTDhbTr+HdDPhflyOkzlTCObjwsMKP05ABORBfDgM82lKeNYAywCGaBiAoAD+xYZLODvJ0yedpcNaxP9JbLXRRCAmP7PwfMMiQACLcAmACW9uYAaAA3B9CV0B7JQXXhC4gVWBhz8MHCQUEXFusPPcn8rNv+k6lMkC4BZ1vzGXFPs9EwlPiBDedFyrqIDb0dBBWa61UicB+4JkR/10EFKjxkMpmL7uBfxozXhKtXxMMWUnJGUGq3Vqw4lfL5iXC5MG2Ev+KTy1VVS3IAmSawfbcmNjR+91eHXZkpmkPKe4ZbCGXB4a+JABqAC0SUbq8mAHdYK0Y4A62HKASYFHoRIb1fDNHBgGTJNfnYOQMKwEwCrQ03+fe8szr0TNuXv3TSZ4Xn245gF4+U4AsL+dSumr3WXNLuP19bnoC5UyKXl9yFNRCXORJJz9axL83gKA84aVa65goMATkG+rgAo8+4LPxDWSFHzhkyiZ6Fxr2J/XhXeeDyr4nuLhickm7MwHHPqggfdTgI65cbyDYuznrC8fowDwOdNS4D33QwbtrKngWdee6YmvXFfuA+8v/7JAXy8PQZhx6DUDWbiiGrQdw1bz13PfRQekXRrt4R8ayfA+uo0+HJBnJSCpDgSXxHJ2LNKtPZ3bvzPMXJ7LWr1u71z8je00OvbEmVN26OCqRSMze+Pnb1sslrYQPok2s7VVALn7FoknrTsCLGjbk0+c0rDi4uUrVllasZs37lm33bZ/9hd/IgkothekmLMX3bh9TxYRxVJZ3n+/ufYbO3n6tB06cND+z//jL+3A2pKsOQjbOrK+JC9E+fmFI0pRxxvr3UvX7Obdh2ItAT4DgrCnra8ftN9cv67QqgghOeGolUpVe/NXb9nzzzxhp08dFajx3sUrtr1Ts+fPPWmUL4p9AAAgAElEQVRHj+AXFrG/e+OX1mj19ZmQMp48ccg2Nrft0OET9u67FwTiHD+yZj/4yeu2cuCQ/MaWygXVT7C6JTHHb7Pbtlq9aZev3hYjsZBNK3H26LFjdvvOLdt8tGWFYtHu3btjL3/6eTtz9JAGr/KXbXbs6vU7tlNrW7lStK2tB/biC89bKBq3//jT1+zwgTU7fOiQra2t6AxDhnr9/Xsa1D7zxGnLZqlROFditrm1Z3c3Nu1T556127duSZb+5Nlj8mP+zc37AphWV1ft6EFM/yd298Ej+ectVyp2+MCqhkBIbm/d21IoD8xmhouEVAFyMdwRQzsa92AxksUnc4sl0zYd9jVQebjT0B6Fb/BKBankXKAj3sXJVFZ7OLURv5uKMzCA2cheheSRZ9PZ5gqbiCWVCJ5UAMNEA55kMqIzG2AMj7RsNm0cvVGAdUB2ZNfYAQTIRbPV1uvI0mQ6sWwypt+RJynnhsLFRpakL5nNNBgilGY8B0CMyp86kYpbq9NSHcIwp9FoWLVMSFrOopKReno4n5nXwy+wx7VeXhb4Nhz0rFwuam+nv9H7RkKWxF+ZFG0GdZGwNVt9a3cHUqfw/Lc7PeuGs/b5r/2pReMlI1wjyIj2veIDCtxv608fT4u68LyLx/Zlp79bd/2f7qf3wbf/dNd2/5X3r8D/L1fgccC3D6Wmi4/ohsfyfGtvWevBJbNRVyblHDDIjTRtnbvpLsUzB0i92bE7dx7I9D6ZRooWstrurr137bYYToVsyqrVspgJyUhUZvgABAB4THczpBAOR5L8IM+iAqXx70+ndvPepn3ne6/ZZ86fsxeeO6XJ2P2H2/bqz9+xdqdlxULeWvWeHTu6bstLabt8/Y5VV9bsyOqSLZVylk+n7PbDPXvv4jWBBRyA/U7LvvD5l1Q8cljyZzDoWSqZUlG9W2vatZv35XNTKZSsWs5asZCyLElb8aRduHrNbt+8ZydPnFTTWSykrVBENudm4zHS4OYz29mhAZtbZzK3ty9ds2quYIl40ohRa3db8gw7sLJm127dtEkkbOfPnLC9nW1JPA8fOWg724/kG/Hip563Y2vLttOoWbs/tFu3H1okNLFzz5y2leqyPXy0K/kpsuDKUsWuXLlpZ86ctkQiYnfvb6jIeuLUabt05bIdPX7Yzj91RlPPv/nR6zaZ9u3sqWN2sFrR1JXGLYyhMJ49SkNN2dXr71ut0RUgtbKyJIYTkfbpZNKu/eamPXi4bUcOHvTCxCJ26tiara+WrddvCtSUn48YOYRGTO3BVs36JF8RutAficFSa9SsWilJFnLl2k2DFHlgtWSFQtYK2ZyCLWg2bm3sWquNAXHRcrmkAhYoYlerRYviXzUciRm5+WjHBgNMnZNWLhUkz4Sh9d619215ZdUqOfxImGTObBrlOm1ardWRfI7GtFQtWj6VtExgoM734H4BgLmnPT5KinTV9ZC5L81zICf0hDN8vEYyLPfGHsaWA3A0WMi58BwBnBK7Rb2Vg9D8NgDKAM+0/kgm1ABo/BweUj7B9CJU5t3RqCXFTFrIKN3c25kd+FgBgDgLDY8gQAA+IMmhDiC42kGyKphvsFWQX8YitrtXt2ZzaOvrK5bPJSyXgdXk7CN9Sxpp0vjkQwjg6Ow0eZ+QmDscB0wWx+WQ5vE90FmCuQD8ACDwbPAZYD154m3YIpL4mUXVnE4lk1WCXiDfU68bbGTyaxJ4AsjlfmBKmKRhncEYQ0JE4xtxD7dQVA0U0nJ8rXStgs+MCfN0RtJvX408TTZ7BUC8mEtB6APXmMabFGRJb4JrgWk6TXA2l5FskO+If5wSEQFCxICkWcBrbOTm+JLZ8pw4g4qbTLNBOjE/3+n2dQ/x0hKrNOmTeAAz9s/N7V0xIZYqJYN9tPDZdPaMvzbfXQnDYgX5cy5gORSy3qCnZhNwSWm+06m1ul2LzEKWiic/uD4CZgOgkOaK9Yvfj0CIIATDE/M8HZU1keTn5d/mUlEAzGnIk3v5nDQZApcXAHUQECBwVVJ+9+yDFQkQKQBDRu8zhbwA/Ak0DNJgtVbE4ITZ6abgfM7QZC7AYBR4ibEeORM4dxgYMdjhc5BCzRMB+Mbri2FF04inXwTmQyBp5BNh5E1S7BxvQOSnBBOkxcaiSefLwoCEPcr1xYwb5rcYp1x6AG+Bt7C4hp66FwA/rGVdK3mi+jmNbyHMJxjoIZhigWwcVquHWvh+AlhDwyiQSOEFUyVexuOc0QBgbpbvbEL8BPFQC1kiBeMRIBSrdIfSeTSUXAtLC/835K2QeVlHPL9I4mcRC03MetOhh3cgO7aQr9tFQAjPpcJeJmJFe5Czg5cwUll7nMF4wwryE4tsYqOpPyN4FXpSrZvCi4ELYMW6Ys+KYWret0eParayXJLJOQMHsW/xiuPbBFGu3EOeWQ1SYJ3NMdZ3Kaj25EUKprwcCQ0Bj/NQJpcdOyORcwX2PKC7B+a4p53+PQivAcQmzYV9jntJCIK824LPxbPJAbBIK2aX5HWU8qznw0N42A+1T7llXBCswM+5p5+U0Qp4deYoLNbugAAB7g2gddRGNrJ2yy0hJE1G9tgbWKuHcgEfLAfiAfEhBuENyPchyODh5qadPnVC9iDIeWXGzzMbgvWNPybnB2vOzwLqB4KNoiFTQBPDRQY1+OuGQ1OBHTxvMHQZ5G1u7arOymUyGkoAkqcBuqL4YzVsgK/fDLN/9gDCZyLa/1hjrWZX51ecwKcE4FEvSEWNC0Sp1+sWjSW03zLQ2d6qWSadEXv6/ta2vms6mdYez3MHLC37Az1L7E8hy6SoR/Iy6O9NCPSAJRsWY38EwJOI2FKpZONuX2w+JcbGItZpEfgwsWwpZ3t7u5ZOpfRvgDwAkZyfyO0x9wdwBHjk/pUKJXlRTmYAwISP+D5RzGfldczTSX3N2q63uwK+WAICd0MR7XXQ3yuVshI5Wetu6eADRYKzYNQ5E9m/D3UvXo6qChT6RThKXIEM4yF7rQ8iAUhh93qAkANfgHMMleMRs2Qg2eYZZS8cIGvHjoYwmUHfB/iJpPYCBajM3JIBOxiF74zcXxN2MnJy7lmj1ZRFBezXDH/H8xok0VLGVLj2A/ZxwsUIGfHhCax1GORcyxzXfjbTWkJyemB5xQrFgr1/632LJROWyxWs2WjYy+efsGeeOK56GC9BzhHCx7hPnD3jXlcqHtVLgR+s9mu989T3Rc6RUMR63Y5lUnHr96nfJjqf2R8ArEOFVfviN/7MLJJn1wwscIPABUXxLqqzhSPmAnz73aAbzihfkjyN+38+CVdg/0Z8Eu7C/mfYvwIf4Qo8Dvjmb6c2L5iwuATJ5kOb9Hat9/CqDVt78lSikGLzVnEXVH00JDRog9HYGrWmERxWqCypoH304IHde7hrlPMUJUvVstK7YLAoAWk+tWTcCy8a3yHNaDhkxXxOEzMK/3gqYVs7e3bx4g07e+qkHVitqLjAYHXj0bYmSjA6srmcXh8v7ma3p9SqSqmsgomGKhJJ6T36vZ7o3xTthXLBpTBIs2iwZMgO622iaRvFKqARRuL5bEoBBLAXBFAAnHS7SsJSDL1rAdU4SDqniZWbRcubKhSxPgwUyaxccsZ15L1IMZXHUniuZM1Ou22j8cySqaQ8pzjAYRJSJAwnAzWdsUhCPjDEqdNg4t2DdMeTxQKDcgpa/NUwtk5nJDd0tkDIkE1RxLVavP7AUsmECl6klIA4eCfJiFrMkJnVmm01LfwcZriSiWEkPxyKnk9DQYKqgI5ZxNIpmnPYGi6RC/pnX2uhuQ1HU31HQATZM0WQLHoTGycddQKjIGByBEIuTxqcWUgmxp6YB3hKAdeHUaeCMyRgDr8S7rt81EKYiw+9SFTym4MfMr3HnDsRVzHX6nQk0yG1V8AQnj4AJSxqprj8XmD4rUa039d0F2N3AESZxgfPBetSfILpRIW9e+8whR06i2dMYi5sJxresaawaoLw/Qk8juJBuuccw3YBw7CQHGUS3wFfosnUysW8dQZdFZJIXtWoC7dyZh5gJ95EAl3iNKFTTZUFOisIwwtdeTaF8YEafQCC8JkAeEqFsgJVhlOS56Kajrv3I+mOET0HAAJi5oRMn0MgZRCc4ImCbhQOABVX4Yl/HuwzB5hofl1SB3AwVyoyTWomkxYYgHSDCT33C2YR4BPfY2HSr2mxEhy8UWW/gqlLoxePJa3d7+ra9mhqAhlcNp213mCge9/t9twAe4h8GJNtpvUYYgO+OVigFMkAqEwBHNCNyPsuKc8wJYvSgDGhp7kBkABwCZIclWKKNxwNDqnLIzzCADhp0bEpi1it1RIzoZjN6Bkd4PcXpFDr9UcTZwvS+MCkiiXFRuRnSJFT05xwcEjgacCS8lACQAGgSAdhxXMWiPmh95RYU9xEZJfcFxaU20ip+aNF494DQPHayJgEjglsGCthGfYC8kL2JkBOXgMAhAYMcNhNrJ1lpGZvwrVw83yXhXoSpIN3ZJAG6bDTqbMWYaMpDdWZQC6hdvaRpy4uwGz8Dj0ognWFjJg9GrYYj5L2Ot1CTyCFgQYYLUBSCZQw6gh+YG/DS27kjS2ywcBXTaElAuO5hs4C5DorsIGfCbwOYS+yvyqQQH6DDrbSmAGuxuJh7T29DnsywL7LXiV5D8AjwC5AwnQiLeCSaztne1LIQUR7vIJJgj2Ov5NXovzPgufDQlqffF/uNU0/18dBQc6vmEUTfn94Hj1d1mw69NRyrjUMW1gx/SEG7QA+Lp+Ph2M2G03k+wczMY7sizAK1gCyrBhBBHGdCfgrsX/DImIt8uxxHQEhHXiERTfTMIX6Qt5iMPICPzWd+3kCCeIuBtbPklxIgMdETCr840RYVmotwRcefOKM2Ll+lzUDGAOgy/mP5yOfnWvIazKQkxRvCFjO4mQNwLR1tjKvBWhdLBR0XWFz+T6ApyDJpzENwQg5YTgTEfgzsRCDTLFcYYkCLDUtlc5pH3a5rzPclPgcSOcdBfX9jdfSAEIBL0HoDf5+AIczT8zl+ev0qGVghSax8lUNN4/NrNca6Bkm+ZP1zJnVx2t3MLBSrvBB4I7Aj8lU+yRgCGCOfBNlL2A6w2G0gwxDzNOzwf4Jezoatna7r3vntdbU0sm4LS1X9dmwKQHHgfnkDG0CfgBhtNnIxC6VSVo8EbXlSllAxsOtXe3f3W5X34lzF6YqagXAQLwf52GvhQC7eJ+l5SUbDfs6E3JZBr9RhVx12j3LJFOqAWvcH8mRncmaK+SsmMva1taW7hd7zvJS1QH1XM563b6A+UKpKO9YJdOPxs4IjERVD5OEynrCY27QG+oarxxYtZ3dPdUCPJskqk6p68RoNGu1W6o7QfO477B5AeMIHAO019oEJRRL3YG2JYC1NucGtcZUZ7bYvwBzmZyUAPl8XnuEh8b4ME4WA4OBDQee7qnBa4BNk6Caz+X0jAKQwipDZsxno3YDPIpzvbSP+1lBXchgkO9BnUigSo+aGRlqIhOA3+xVYdU/AObY1DgYygAPy46w1pcYXwwxUh4owz7Ld+N+5IsF37+igNfsY9jGeOgI/z9LCfBNAxkRWGMaUoptxxBDbPiwjWYj2YVw7uayBWfgpVJ2b3PXfviTV+2/+i++ZiePHrDhsOOg43hunX5Pih32ze2dPTt88IAdPrisdU1vwYACn2VSaVECMRwRcQGLk1Ra5znXere2o7A5hpMrx5+xs+dfsXk0JwsSV8K7x+lv+7992B4+HvON34fdnEqn9jGfj9Brf5y/un8jPs6ruf9a+1fgH+EKPBb4pj18wXZbbAP85dDGnS0bbt2wSa/pvl80J0HCGh4oOhzwSpF5s5sW7+7WrdkbaDINY2RAszf36Ws+nxH4RlQ54BeHPE7FyAVIQ4UtkEinxarp97sq6CgGKFAwkqWZH40GYhFRcCrBEKkezQvm2jEHBfqa5NEtRGwwJt1oaH2CHYIUUBABiiQxcGhU8Jwaw1JxqZ6nSzq45DH0bpIsxlHQFHHI81kohGnSKW5pMnAtosikGBTIIDDOp+4Uif0J7D5kp57cyOE8GbiJtcCiwNOFpozPRjHF78knSqawcxU0YfmDuSSRYpoC32VByIEBCLxYUZOJxAqWCBKKADCBB8FnVKcrCdxc/lSj8VANKYCFWCbyy3GDWCgKsKUoMgBHuTfqyQEKE0lLp2HaID8AXKAYA3TDb8PlLxRaFGwR0tvGM7HSkIxRfIiNRBMuBhBFlvssybtHBRTNdOBxFvPvTqosMgkaP1g3CwYZYCOFGNPHyDxg+SBxmTAFBbx0Q/4F24trB8iiJkfMGxr+kSbN3Fv3ZHLAjqbQ0YHgsyChwBMKo2yauvBMLD2aOKXyAbZMAUnjgVeQAw7I+TKpTFBQThw0kGcUMoWU2A2Ab7DPEsm0AEmuHXIICmZ9APo/C4ktCCjQ6rZVjZNQG4smZQJOw8u15HrzrHLPkFnRuNJUUZwiT1JIhIIZkONFdG8AkZBdlksV3R9SbB/u7Ficay4fFWfu4daUxuQ8zOvBcoqqCafR4LlyPyT3/mJdC6jA4UlSPzfwZ427ZBaAF9mjNzI0CQBbAG7FIo1AVPsKACsggABYki3HExX5C8YSABRNC6m4vCZgdWfQd3ZXpyNAAeaBy+PdZJ99QSAQ/nwKBPD/5n+sEWc0jrXf8QcQiCYikYyJeSFje6GeyHbxX3NW10KSyn7CmuMZkocQwDlJzzJ3d0+uYjYv4AKAOEf66HhqzS7sJpctK3ExCOggQZY1z97AnkkzDEwnibNYLwBKzrJhHfD+fHRABr6zs4p83QIWaN+T31nghQboJ8aA+8QJoApSLMcysfdkykUSMJ/NTetptGO6j3xXAQjIB4OhvdhLSoAlsdKDA3hvZK5i02mY0JcnmDysJN3m2QNyBmAPpL/hGeQvvQ/3zL3XYlo3rD2uB3sBgKsazThhCxEbDfx8grblskXXCfIZlPwpCa+zPwmE4Jybj+d6hvisSjfl35RG6vssQINOUTHg8AVEBupJpezBvCaAM2AeDB/2VhpHsTvnEQtFAVPYR1PW6w48cELMVwe2WRvO6nRwgxRYQH/Oksjc5Y+wtMR2UlPuZ6T+KEl8IjYdgC3gOuvbEz0DoENsrYlNhoRjTAXsuUQ78H4MkxIMsITkDyGi721ipEaiYsAXinlLJ5L6vgtWC4mf7FeS+HKdue4zWKD+/DOnUghF4GHHmQQYrXTmIFmWa4E3LAMK9gXYRtNxkK4bc0lxMpr8wD8QAJI1Rs3B/s+zy5rkdXhfrh/7LwDReDRw/zVAsWhE+4z84Dj7kT2zbvk3gUpIrFm7ZrlcWr543EsF8MT43YTei2eE2kaBNiFvpEUHdPxaDBraaj4VACPAAYAQYBKSPQGzAKnsTRMY1S6vZR9stVpimwPWsf95jRTTHsL14Tqzx8HqdBJ1yA3y+z29P2FIgN+cbfPJXD6dMND4jvqYSq5mCIhk3QFY1gWAiiDqQCrNGSpAVr52PljibIoD2nIiAA7pGQJAglVHUJcDW0pbVMBE2CYzwM6+6g7OSElqAVF7LhPlO8BCo+7B3kCMpHbfUmksRmBxuSiPa086LInK6URU/sEMAHrtoWoiAC5PeQS85nu5x+pQvpZxS8US1hn2bWNzUz9LQjxhQjBiWTMAwO63CMttJhsVahf2B5QYYpsrSInhxjBYMwBPHQF/zb2G70PsA7GEgFilXKMEkR0LgCZ7FwB3V+cY4TDggLFYyHqoA1JJfVbOPwZTtUbLJfnRqPY7gn9QJmjIpdqV+o2E1/gH8nCZ7WtwAIvVk4GTyDUVLAJYy/DC2YxIZZVObTOrVCo6o1nnDJJY92IDUvPCTA2AR3k1imGNByOfPWqj2UTPq00Y7A1Uy8WSgIs+QBV7X34CnPUZ7c2wf8WWCywy+Jw8F+wlvHa71/FQKKUMUyPC6IxYJpG0+WRmnUHP06WxOhlNdOaphmewGeyf2rxZV7DSFarlzHvKu6s3N+2vv/dj+ydf/4LAt9mc/oGBNJhoSIBlv9O3m3fuSUZ9+sS67DawomH/yBdy2ic0w43EDbM3AcMW1r1kPQ2HA08CD0WscuQpW3/y02aWEnwoIrCCc/4/wLfHxN64tp5mvjAM+EdoVPff8h9cgX3wbX9B7F+B/8yvwEcB3357vOIira71axvWe3jdIvNxICfUeN/TCEMzFR4U8TRXNGOhOUXASIDRo509220iYQiYbd2+2BkUrUo2RT4RCll7MLMrN+7bj3/2lkd3p9zgFjAELysOchoySTGCia6a9MCniIKYaToFldKKlEhI4RmyyDQAtKIziy2K4CBOUqbygWm8sz88BYjDkKaLomeRZEZBAlimojUwGaeooSj1hi0mRgOFiRpSDjelA3qzy+d28/C5Xyf5zMAIGTsTQ+b9UVHy1RAFSXIU8hRXFA9SkgC+IXkhNS+S0CEPW4AGKp1MOeA5HGiKSO0LMKDvFqQEupDNp5RIRjRBVcKgJztSjA2HfR34SE8kjxlNBC7RyEzFIqOhd88eAVyBZxcNsRt4w16bqwDyrgM5jAyyNOGXCTiSQnnhwASkvo+IvQPTj88YR5oasMwo5ZXUFw0LtJVfUsyZG6VcXoAUbzNAhtcDyKMBCEz+EW9O3YQa+QzXS4yEwPjf/XT8M1HQcn2ZGEeTztiJwwiT/44zj5RYyfqIuleH0nmZsGM+D8uJRiMesmw6IxmZQhRo3MOwsKL6O6anNGZ4kvG8UNzGk85gUEMOU4Zpd8rBMb4cTRx9tFiYFKpzGE4eZKFQBkAXSVGZngO+kZY3VkKwKxY8dVWS6EAEJYN27i+vr0YfcJJ7NFHzgU2RKDVzmjQvGDu9gW1sbSnd+MBSRcUv9yka4bPjZQVDBHPykaS7ui7cA1L3xrBjBy6nY80BwAYySK4b14flOuRzz2MWgTWJFLRLU+LAI00tn7fbH7iZOwyjqXut0bzDrnXvMGf34eHC+pd0SYwQZ3fBhvGE0Yh8YfhZGJwCsAUSuuE/61VhGoCWgd6PpoB1TkPLHYYNoYaKIpr3llm776YwYuX5JFARyUrE4qmU1gzNMGsD8I8mY+EhJ5lyIFej0YB9SyPNddPAQpQY7qs3hbBOBB4IuFama9Dg4pPnLETtBwqwcSN/3W8h23hd8TrsMUM9p/gTCVQKwE8lt4IxwZbjvsVg2PHPvF4A5uqaTVw2CYiMKf4U77+YBgWCg+aAAp6KuWDBcaGcw+MNEPJsPIHA4vksgJpZQF0BZrCEHPfmuiq0AenuGKZdwiW8SDdjDAYAWZxdx/XAJ4i1CkuMdc9n8yAHblTgOyYfU67T3DKZhKdHziMCM3iNBHsbQKzkm4FMW+CVP7fxuA9tYJAAiACsMpCYAdDOzKKpmAdgyCPMWU2cP5xDvA9rXz6ODHUAypS4Kct/7eNKbOUGCLxyugufBMAN/1D88wSMBUmXLi3it8M2BYCm4eQ6TsbWwWOo6+udv2OoJo6hhhJzgRW9UV/3DWYUzx1AlFu9AUrFFbgidh37Yiik8wfgTfJI7fXOp+dMBKpTwnMAP80myAZdMu/7p/T4alAZQiTDCTXpkrgCOhKoEXgiSu4d5pkGnDNDWCZh7Iy0SFhvUytmkwpyEINJqa2EzThYrP0B7BZLgDnSt67vFbDn1JR6Si3PifZzY+35c8XAgusOU3wRtsCgQ4AhTB5RuAHOWM5YdEy138NgisQ96MGHPpwvgAI9gTWcz7l8xuXtGiYwxCLkxJmpSltVD+5pp4BGgHfzGWEhACgwnOI2Gjg4q1AVXVMA6Zl12gP5kcL+y5fT2q+QDXOeMjTBt9I9umbytpJcX8whJOTOhofNB6MM7y6BIlGX3PrZxFDFbDSY6iwDBCEIx/cYADhYR/j/sV/79Y2G59budlTzOAsb+asrChZJszC9exoomcJi8AnL5rJBvclwlwAaTy/m2sLGYiMVEzcUtm6PaxPSfqF7C0uK+zIdak8nCRU7BNhb1CIAQhILBqEdvP5sCKiVlv1GLpfXnsszw/2V16qmnKRij1S7CjRKeTBJPJKyUIRrxOA66cnX1E6zkNhVrR4MbGdlctvYPxcAeQQ22AifThKfsYZAus3QwL0NW522pdIZnm6wdZ2DWhOAu0hUJekmSRimMQxMT+pmCJDgHJnNrTvoKzU9HU+4fyY1qcDeIHk6FrfNB5tWqzVlN6HhjgKegN6R1zt4xxqSRQk+jIG1BiFmevKDWm48BpBl8IMsdqLhYr+LEgUPyZClElGBpplMTkNsBgvy2NT+6inPXAfsU2SKM6f+cduMbndkrRaqhbFYjCSKAgJzLdrdvvU6XTFwC4WCmPbjOSxaHwCwjmESs/fh8cnryzt1aPbdH/zYvvmlz9mpY+tAwrr2AtqTLntn8PNoa8ey2awV8njnMWyBdQiLGM9NP2Nd5UItBYM6oudxa2vXSqWCZLBYiSSrx61y7FmzeSY4HxZeGiH3Qv1tXsRHQGvc+1RpzR/hVf4zb5Q/YR9//0Z8wm7I/sfZvwK/6xV4LPAteBOHZZyaoP973rPm1i3r3L9qCeRrFI1qLs2BihiMnIQaHyaz8mdR5QfzK2KNVkdSxW5vZNs7uzqAoKGXSm7qSoHDQTiYROzvfvGO/e1rb9oTZ0/byaOHNC3FWBdAjMYa0IvDjIOMqbHLLpFGKbXHiyE1rbgsuBk4BWIiEvfpkUZzgAP4l8Be82lhUmwjGh0m16SqwZ5jau4XhcK43enqMKaxkI8LwJVkLu4/5fJF/JPwZXKzfZnLczijgKMR0+R8kYLmEjsaDhmFj4ZikmlCF4QzyJ9H2JWDAO5v5Uw4ikyK47RS/gApARZcbqU0LPn0eBNHMUC/5omTFExe/PJ6SAUlJwoS/xaNkJoDGBRMeCVF9EYYUE+MOv4AQAaSNjUF+m8voAWI0BT3kQARcxAAACAASURBVJDxIYL1BOBI8UuTjRQSQFHpbIAucjfT9eO7xZRah4+Hy8XECEPSG0/q52XZE0xCBTzAMpLUjGsLyOIhF+4l5Q0rDZIaJhpb1mrQzHKP+fwO+NJkhS2V9KaUabwGo2Jq4IHjMjVPHfOGVkwW5H8KS4hois06ardazhriPfHZkNE9QEFSrB416Jps0xC4V5yYnd2OWBqpDKa/gE8uoxJpE1kIQOhwZPc2H1kxl7L1tWV5u2jCPBpZb9i1Xr/r944GWc26127uxebfRyppNdY0moJ2LRrls5uMkwVc0cjAtht6k0Wxv1WvCxio5Iou5cOPyAAzTIDbouGjnVASqkBol+UB5rIyR7BMlVrItV+sKQeBYTPCoIWNhBckn1zPtZiHgXE5YHVwD5Bw6V5QaovFBOPIi2R+V0mOND2SxjmwANDrzazfQxoeeQ5RmAdsLF5zERjA+3uTF/mAfaYwBaPw7zmbLYk8HXZQzMZTgmR6ArloSgEeaJzFOEyltA4bjbqYK6wXmAiAY2I0hQF0SZub2HjusjWAQmflBp9Z2A0NNnvxMGDY4AMHMyEuJphAAj3LgXRNYI4zoAAaHR4MzNslXWM9OhNu8Yy7XNx97mhgoyTYzng9Z6Lyo1wTT8eMWBbzbsBXdmGCWmIxgd48694Y+/egAeT6Ag4puASWEFI9hhFdUvbc3yefy+j1YfQwgGH/0McDyAn2OMA6lyk7+5I1SfKlWDpqSqcWS7hsqdfribXBTXHml4NO7J3d/tC2d/cEipHcDSuSfUmeebGowBwPLAjYZJKa0nCOrd3pqBH058E9HTmv5FE0majhiokRRMPuMkX5z42doQeCBoAgOE23hTRR35/FSMXzT+moUwFn8rsTYOZ7K9cG8A2wTL5rUWd7ybAcqe1ooD2DkRQNM95Yo6HviZKwkr4Ki0RnJazXoXV6MKUY8sDW8wGKgEOuVzxmhXTKfRUVkOTJtlyfVrOla+ZSYvecA2RUH4oMXZ6SDgZLjh2wmCWTw44Auf4QVjsnObCanxmsOf6NAU0CwGgwkhSPfZRrjkcZbDuucTbljGgAm2q5oP08BmNTgy9CTbxu4MPgkcoZvKhd2I95nnnvCWtcZlIOrnzAllf4Dsw6ZzUSBsRATGwfhTCM9FmoM9gkkChqOEjtNHB7CM5tGnb2XiRsSG+pATrUG8F+k+Ga6NqTahsTUM9/c38FKIo5PwhYrJ7g7HJ794TjnnX7U/vxq7+ypXLOjh1ZVX10+PBhMScZcsEYwweMoSL7jKI3GJqE3FvLawUfeuHVplCJgJ0KiMKezHnq6w/GP6/5W0myk7FAKQ0/SJdE4qewipDVG3UBUtks+xX3fqwzGBBJACF+lGLqhOXhyrpqNPH7yqs26HQ6FpHsfGKVSkH/zn6Fx+v9zW2lLpeLRe0rXLNkwtc4z5anL7s9glJxAxlxAlb3bG73N3ft0uUb9vTp41ap5JVWrOTnwH6A68Z5fO/+jl26fEVhW8ePH1WgzE6trj2RYK9SOa99GfYT94fvnkrGrdPt2qOdmmSkKytVtwaB4R5LWKPVUN2nPQ1QO+VhZNxrhSFMGJb4+cMZyf99/8FDO3XytGpTrFVY06hMGDwATrG/s5fAjuNZwA5Elg/zueWSGWeHAmDKh9QDkcTKlTcqwUqkTQM6O/gKmOqWEUEghYJyFgEizrjn3FMQTBT2JPU0gC7r3wHoRqNl7RYWIc4cpyalRvcgpYjkpqy3bCqja+jPd0jAZraYs4T2WGeO4R0sJlmUc9q9fdmDRtO5/o1rxNks24khQ0ofYvN+7IEMinguOU9rew3LFJfsu9/7oX3jy6/YyWPr2lc0QGDAEQnpXk6HM2t2WpbJpOR1yGtQh7HvSzkxxfKCv6PG4rpCUAhroPhoa9sOHTqgtc+eYdl1q548Z2b4w/rwXjWNapvAf+R3bQj/X36eM0vXIpncx3w+huv5cbzE/o34OK7i/mvsX4F/xCvwuOCbCwg+HK54Y9Z38O3eFYszX545Y4UJIoUCsjEZm3OwBF4dFDU0FBT1FGSYiu7utezWnTtWrZQFMnHAismmhmtio1nEvv+Tn9nrv7psf/iNL9uTJ9at1Wza+oE1TZsAwygkOWQpgIkiZ2LpQE9AbY96gUAhTlFKg+mFvYNyswmF3UjAB8UFBSCATSyE2SxGxAEw5EYL7ksxZYqbtmazpf8mEAIgkMZaqXiwsZDoiXUSeNRIYoE3DNJJGiCfyCLtQA5FMYMPBAcqPhUUgBSFmTSgUkzNuCRNdAdzwEDnhCwkeO7L4wAS03QlKAmgCkyT5c3jn18QG+wCLjSNHFIBpJk9iq7A6F6fw8FMMbnECEDC4Y2kIK6AhbIwHfawAWR5zioQ042qSiWztK5iJ/U7+GZFLJJY8O1YNwEgB80fKRxFL6wMGtYp8k0mowNLBCAexS3sIKR+oGvC0WT95OCXmD6B4TQNI82YQAuZrvu1o5BepFrymT2AgNfA22+oYoumSlgcRTlNSYiiLG6RpDM7kQ8COPN5xRALZHoAKYBJfEYxHAEcIjE11s12W40LKZRiVEZg5CDfGSjKnntda3QkTS4AMsi8HtacyyuRee/u1NS48Hu1Rtt2azUrpBN2+Ogx+/V7F+3siUP25S+8LHYa5s88E6P5yFodmqaFwbqvaU2OadqCEAiuOwwDGBgA2pIVSWIVtdrenhVL3lBmMlkLhWNWbzS0VurdtvUGY+s0kFzP7cD6ij4vDRvMEJ6njQcPbOPBrjWbHQFwqXTcQbARG8jEIjEkIg6k0oACFrmELxQwvJB5x9VcKWxAvlzuw9Mf9HRf8TSjGSJZEwBL8sZgTYgtIvkwjSANLE32WE0uaXX0FDQnktykkbl4yES70w4Mkv05BgjDS5F1xWvQEDI95w+yIYpqwBfuNzIo0tpgkyBNB5QD8HCmAsARD5f7LklO3utr7VD8U2bDNmD9YESGJ6BAikBawvMGU1ISYoE57i1Jy8j3Bw+Ckcl3wgSae4yfDmCT9hLJUGEXLmTGE+07gp7k6easTmQzNDkCmgMgiL1mPmN9wVaBrePyRsBZmClKeI16ulsKzzukkNOhJ3MC3tDwiOWE/JD0XPa7jAOT8q5yBgWMLJ5hfq5SLitkhfvNdRr0+no+JbsFkByMBOjJE43U1kjYSsW8ra1VtRfWagTDjKw36Og9kIW5XMmBknwmI4aWekuZ2Edsr9kxPI7c19T3dT4jvp4aRgAgS8HpRu6w2sReGo+t1myI6SvmL2sQWSeYTZBmCbCUEaCXEHjJvpaEyTPH+ByPKnzZeP59sAXjhvUF+4uzNJvJaY3TUDYxVJ+b2Kd4xtlsovNw0IPdRIgEUnEHLXhN9he3S4B+5wmmAIiNRtePecBQpf3OBNIplCBIJwVQYf3CJpeEdR7W84e0vJBJ61pyvKQTCctmMpJwyZhfVhPs5YBRDKpgbuL7BTuJc5rBCvJevNCQwMEoZj37OT3ojuUDJvajAPu5UgmVwA0QBUNaLGaGE/5+gBaSy0kCB7uZVOewwLfDh1bt+OED7psKSJyOyZeQIQA1Ar6qrJdup6fXLFVKWv9I29ysPqS9DDAK8LZcLOm+4K+IP6uA5ACIlnn/GH87ZNIxG/R7loiGNSgB9CIIAuCF2gmTfAZ/AJ0CokNc376+E8/TgZVl7bkoCRg2cI0BhcdjQAgAEvZV9hb2cA+GKaTx9ypqbwX826337V/9r//ennnymJ0/d8quXL0pdtEYluBkZtlsTqAofmLUHtREhMwUSlntTxqWEa4xn8nvi32GZ3sgQJ2ker5+SGnD3F+eP8K0+JxcW+okGHywazOZvEA3gq14TpwNz/d2YDccYn9i4EByNuyxvvZL1tJgPLGt7aZdunxVDDTOVQYYy6WyTcYDO3RozarLVbEb+92hXfzNTcsVyzYZjuzhw02FRJ05dVhSdpI7B8OemEew0TlLUglXImD+TxLlW+9et1+/fcX+9I++YswKoK9ybeRHPJlas4WPXtw2t1r2V9/+rr3yuRftuWeftGazYQ+39mwyGtjxwyt2cP2AzrGdWsPi4bhlk2lbOVC2dq9nV6/dsVMnjggk2202JTff2alJtrq2umTL1XJgzTGx7Z0dqy6VZe1BAAPnC+dZKoVFy9Bu392wanXJes2GlYsFO3LkkCWSUQ2bdpG8yhOXwUfC0pmEmGGAZ/x9Kg4g57YXMDRZa24JAxgftXqzq3pIAwDAx/HQUgkPBVBAUGCFoH+bjvV8ou9ln6b+IiWcM4xnCZ9TmJbcawIl5OOY4vMwKHePx167IzkwXq/5vIdtea+A52tULFgng03VFwC0u3UKf4l/41S+rtvbO9bu9+Tjx/eW33Q8obULEJvPpXWGM1jC15fyhG3u3u0HVl5as1f/7g175oljdvb0UQ1EQTupj2AwK8RhGra9xo7OwSX2hIQHtyBX5rn3pHRnxdOrMEwdDwHTfZ9fXinrzBX7NbVqB598webxgtjgGhyq/vb6/APm20fsL7kP/Alr+rD/55NwBfZvxCfhLux/hv0r8BGuwOODb74hLyKtvefrWb/xwPob1yw8gY3gki6mYhT1/LdPpl1uqEm8pIZm4Rix6BM1D832QMa2FGQ0yGqeRflPadLW6k3s+z963X78+tv2x9/8qh06ULLr79+ypaUlpQPRLNC8uBxm6H45FlUjxf+jofOCiOa5J4YWB7qYbQmfVNJo4aUjnx58MOQx5YbIop0nmZS575Mn5jmYItaIZBUzS+NTJ28wJBawttDoMUV32aszRuYygUfKIBZLDK8kZ+9J1tnvq0GgkPFCAdDPpY/yLOkHfh0B+IQnEI0lQA0Fi4ywY+47JXABSQ2vAaNJTZU3UrwnE2VXfQZmuACjk6k1mh3JGWgWuEd8nw+LLbzSCE5IaxooDyfJQACsuKZ8Xi/AnC3m4JbsI8RCdNYM7BUkJYAIUOqRNgDcUljDmuAeyIeKCStSVDG6mNa79xTFizyrwmFbXV0O3t+njtwXzGzFMoFhyGQ+Qfz7SKwBscUGzizz8AlnGAo4k08bbICRT9jxiGL6mQAwm9sBJtXFvK5JlwAQsQrd55DXoDFlysprwUiiqGLwvvB8k0SaqSiMCEnNaGBcbkvDw317uLmh4lAJbum01hgeZIMOHjcFy5fyViwX5XE1aLftxJED9rUvvWyXr1y127fvqZE5dPSY/ejVV+3ZE4ftn/7JN2xj647WVj6bs3I1L3kn/4uEXVoq2WnAYAInldQs6mwbPpvkzwMkXkxpXX4mJiQyOU1KaZjwKOkLqAawunPrkfwdy6WyrR9c8XUejli707cLF69pnRFaArhDk850OCFpHgyngYpt7j9NViGXVgHNmt7e2hXIs7xSDT4XSbhxK5WKzlKFDcFzj1F1MqXmIpfN6j3GMGAGTLUhR831/tNRWEADacDNDg102/KFktVrLZvPQlatlvQ5dnZrKojFcJMfI8EeAK34D/UsSzqa7qV7pAFSAcBE5ZsIK5PfC5I3YbACCoVpgPFhchCKRpbfYZ+SV5oYSvh5wY4kRGFieGTxnoB+MHpgbeFdA+sJ4I1mCT8o1g4NSBcp0jRk2XxGewv7EUAR16nRbAmUWPiSCYgMUlcdMADMckCbPwBPxVJW95kmJ5GABYJM1RNWYfiyXyK5BeQb9gcCpxKxsJWLOd1LWQvk8SiEnTTW54OpxTPKcwbIc/PWbQG9SK8yADAwGDKeeD0WiN6V7xHfAdCJ+8uzykCF/4bZokTWRNLl8+GwJEyDUV8BGFw3vhvAAl6ISPphpnJ/6aCGMj7HLzAkZh77iSYPIRpxwAwfHom1ILP5iZ4v2AzyqRPTh72T/zmoyw3lnuDFBMjN54QRtgiYcEPxmTVaXdvbq2tfYZ+TZFC5JwwhZrJkyOWzls04wMCZxSaDv2h30JHNABJuybkmbhaey8D6meoMpllVArlSM53pxe0ljbzZ6stfSx6GUfbMoftQ4Ucpj1aANUCjhRce3wPpHM9tyLa39rQuYXVqL2XQA4s85qEiAB/smfw85xrXfNBx8IrzSCxEMWeiNhb4AksLLyS6XhpMbzsZLAE068yRPN4ljjSwADecu6lMRhYRknXj8dfHu41BFDYE7FmEN0ytXmu4PBoFPx5n8ZgtL5ftyMFVO3XisFXLRTXlsHeRw05pmAGYphPr9joy5Kfu4L45azZuaWwzZDPhsnIAYh9cwIqPWruHx1jOCnlA0Z512h17tL1l586ds3KhYLVmy7a2d+zRo12BV6USwwuYqwNbXi5pHfA+mPQjvfN76TUa0tpup63nIZtJS7bGMw8Yw7lbzBVsfW3Nvd2mM9uu9exf/ut/a88/d9bOnztrf//L9+za9du2W29rfS8tVe34kXU7ffqEhgfxKAOQgcJ6GHpq0CaVJUEv3MuAFY9UMBm3SqkoWaak8oH/rLO7fG3znUIzhrLc76jqAiT31DX8D9k/oLTY9FFPkaa2HAyQd+IV17FWdyBP4ItXbwucOrC6qprw4YN79gdffcW9yKJx29qpidlPHdAd9u25c+fsxtXrduL4Ectmk7a7s2t37tyxtQNrtru7pzMZNtfzzz5l8QihVGnJ/C9cuWG37jzQ8/3FV16wzc0Htltr2XIlb0cOromdvbH5yDrdoW1s1+zOvQ3L53N25vRZu3DhPfu9Vz6jveLixYu2Wi3ZZz7zkv27b33bquUKVvr29DOnBVhduXbHPvuZF+zCe28L2I1GkTzG7PChZXu4+UB+eJVyXjXJW29ftCNHj0jCevjgQdva2rFwDKsRvFxRe8Rs69Gmra9W7NjhdXv26Set3e1avV4T4AhrjhUE0MVZiS8igxJqYwaGi7ArnilqF/ZtKUgScWu2Wlrn1N5cozSs+OC8d49k95dkvQwVvjaxTo9naayBAfsu+xRAIXYa7EliEaIyyGQENMtbbm5KhkaeTIAJa6C22xIIX6mUNKRmAMbvy985CGsSe7RDKBK1fVjgKQEYDDoPrK9asVgUoA3TslQoKDU3nXHLEPoKZKr8JqNhhiNXr962bKFqP33tdXvm7HH71Lmn4OtLUkrSLbLiRr1toz6y8r56GyX4wtSXlyelPbWzhz0waJjBhGOo0XdGoCt5UELE3Y+3cMhOPv+KzROFQFL+ITvXe4V/2Bg+puWbnmeFn8AM2P/zibgC+zfiE3Eb9j/E/hV4/CvwuODbB1LTYOLiG/vAevX71rl72eIhT7hj42aiTMEon4/5XEa/HH6AP/hIyMsLeAxmxnxue4221Wp1yyTjKtLkPTH3IpkCdziNCHz729fesq9/7YsC3+7c37DVlVVPekom1YB22l0doDT4gEccaLFETB5yHMrdbl+SBCXuYTYcGPLTJPE+NI6ks1Fg0vQBdAFMAAoooWkw9MYkmDQBnvEzLvUMazpKUUlhQbHhwgWKHvzPnG0nPxCm0EHCGZN9CgRP//J0JwFOAWsM1gpNCSAhhab7SbmvGp+ZSbeATiS6eGUpDWskUFNFAIwFyVKdLYfHCVNJZD0exIB/HBI8zNQppCnwSV9ySRNNmUiLmmACRAEGRHXvJLuEeSHTW9hHJErRxLjJuKROpHdiQM8EVT5FJBRGJeUYjjGTheFI6MNELDyuL4CcEtJofud4nyXE7krBhFKTN7FUJh18N399925ynx/uKwU7RdhoAOvHPXF4bybANMb5YtHXpyOoeqBkfK6E2p7t7DYE1gEkVMpFTcD5Xffk4fsEwQuAE2JFAb71PYVUCbV8XxiQUXmT6HuHaTiSChXBfySZyVsolRMThJQ17gXAYrO5Z7W9ugrRUqUseeru7q6MeFeWVqw96Fq+kLdDB9et32rapN+yL3/hBbt7545l0lnLZ/KWK5bsL7/7N3ZyvWL/43//39pg0lShCxuKhofUPBqYMGxLBV1QEGNWbmrcAQViEUIfYrqWFIx4fW0+2rZIeK5pPddcgQyTiW1s7Nh8HrFuuyPWU65QtL29jjWb+CUhVQEAy1in3bKNjUeSGGYySEXGVqvVrN1ty9MIBkq5RLOL9NJZDukUxXdGwHWn09dr9vuwVJkWu38a4SssIBouinBeQ3JEgNpEwhr1hp7tdn+ghoO1DMAAEGizmPX7UzHE8NHxhN+Wgl4EToZIXXTmC3/cON9l3iQtM9WWw5IGBrD13AfMfdHmAsZcqoiEGDYOohEkq3HtWTBZ5N+kIANPnuSPPOLCyBZhljGxgIk1leH9QjbI/eO5Zt3RnGhAMnc5ilKOkYaHIpZOZi2exP+x65568tFCFurAK/dfpvRikTjaxvO7MMfmu7KwefY7HSRTsBijujcOZgCSIgcCxGnomYS5BdgLo6xSytl43LNuu639q1wpWTabt1ZnYM0GMmrWTF6APmC+9iJJCac26LRsOhtbOpexci5rIfaUINVSskaZsyMxawdSLJck8WDKUDsUtkqpJGkWgDMDHd37ljOW/ToA0KckbVIqLXYEsPFCSMhhYw0FCLDnAkjDtoHRxJCA78ma4j1gSGgws0iCCYJEWMe8N2fIkERt5E+JmDZX8TUZBsGWy2SsXm9bvd6wYjGvJEFPEnVpPPtkPA5aNgtYbFOBnMi5kVsuZPusSQAzSSNnU2s3SOntCbByVvbCjsBTeAGIaSrxXhxz7TmzAPQCQBDAV8OhDxKzfdgimZQM8CfuvzYLQhokuQcQDgl4lH8hdxRPJ/YZ83vIECo2x/uIYZ0zmhTSQAMYyCKVD8BVwk8UdmNwvuu+IQ0TA9uvYafbEQDm0mWa57CFo4HMWt6oyMu9aR0hJx0O9RnZwzBoAtTnLAfAmI77Fg05gMX+s7ZatSOHD9jqctnKJVLQIy47B1DgOwUsTWe8u6UEn4GhzM5uPZAD93X+YrfBuinmM7qGyWRaiZd8v2Z9V/6k/EcsntcQZGWlIm+4Tqdlp05hu0EaL/K4vmR5pN/iq4mXFMml1WrVioWi5OC6HgzvJAWcyR6jXCgKfJvOQ7bbGNj/9K/+jX3q3BP24vln7L3Lt+3X716zZs8lgzxfybgzVwEr8d3iv9PpmOxCuDunTh61k8cPWrmA7NRZzPIpk70HYTGwy/085ec9U0OTLv1stz1UGniz2Za0u1Kt2Prakg36Xe2TSDY5XxfDORhDtXrbyuWKGGTd4dSu37xnb1+4IkCMegF23727t+xrX3lF++d0GrKNh7tWbzSd3R6e29JSxTbv3rfTp09Zo1HTAId1xXDryuVrVsiX7P69e/bKyy/a6lJJQOalK1ft/uaWS1+TSXvu6Sc+AN9OHD1o1UrRrly6btWlZQ0/3rt8xY6fPGV37923YrFsVy9ftWeeOWMbGxu2unrAVpbKqp+uXL1uh9bXLR4N29knTtilS5et2RnbwQMr1mrV7eTJE7a1XbOd3aadPn3Ufv7zN2xl9aCtr6+KQfjqT39uZ86cFmDz6NG2UnE3H+1KQp9Osg5HCu14/tmnLZOEUZ6xG7fuqhY8fGhdz4WsWAgGAjQfMtDF59YsHcePLggCQ4ExnFi90ZIHpSwQNHBPW7vdE2OUGloBP9TYwYBCbE+es0jU7j3Y1L5fLpdsnVoiBFOsr/uGVQ2ALOtlr97QdQZQB/inPloql7Qe2D/Dobi1mn3r97o69/GdBLR0Jhkevx4iAgh65+6GGPxe8rl0nIFAqVwUIHv//gMxhZ84ddzKgI+ZhHuGYqfBkIMaOh4XcPf++/csV1yy7/3gR3b+uSft088/bfP50Hod6pycpbMpazXbNh3R7/gQt1avq4bijD998ojlsl4rsIMyFJ+y18LKJMhq4OF1nW5T+7MGUdVj9sRnvmwWKwbgG3JrJwAENL9/0Bg+Lvi2SDiPcDH3/3wirsD+jfhE3Ib9D7F/BR7/CnwU8M01KE539j9Da2zdts0rf2+lrE97Q4ERuQcNOAtFrBoERng7BIU/L0Xh1x9PrNFs62AtZJBYUIy5mT2NpkCocMr+zf/+bfvZr6/Z1772eVtbzgoMWF5eElDFRFPTJGQpTF5hUUWZ2rkXESAMUzsmdbwmfiOYxlJ0R829FggSoC6g6UY6gRdMrzdQI6XiIQo9v68JX2/sFuDIeeSrxMRvMhYzjdOwQ7GraaN75qiJBqoMpDm8HkUEhz8sDJm6KmXSEw5pQCTxk1/L2JqttqfB4SEE8JT2ePZ40KjDdED2A2ARh6XEYY/MA081SYAB1pytB2gBOAcjgmKMhouDXcyEaNTara4b9AcSA+615DFBcVTIZtXsUWwRGsB9Y/oOc41pYSJNYe7R8pJjLgDIwNMM8gLNE0BaUZT+qDVpmicUKWYtEqokER5apwPQiOGzm6GT8LlczFsItkM8KuARoJdGBtkA009Xn7qXk0yaKVpICsN7a9gXsBh4kauo4XqyxpCxhaZT3XNAGNhxHhaAF0uQUInBPCCFgFEA0IgCC0hynQQJZPhc0Sfyvlwf7i1NVavTkfdPOpOyg+trtrNXt2ypant99x1r13etXu9alvS26NQebmzq/leWqmqe9mq7Nu4N7dDBg9butfSMMK3F1NymI1upFlQclnM5S8XCVlk9YN/6zvdsfSlr/+Kf/4UlY6wJTwZFKsYfGimYD+4bOLKH2zUbTsLyd9I9NGewMukWczEcFrDCBBmWKOCAB23Nba/Wsb3dphKDeeKbMAzHsL9GAtl4R4ANAEAaZKbsK9WyinQm3hOb2MrasoAI5Bj4zoRCUdvdawogo+mC7bQnuSCgPpJImKIOOMnrC8BfclIkXDk9J0zVyfjluZZvHT5MSFKUwAk4AHsPVoWnD8p3RsAGwLsn5moqjb8glECKdvkReWIgazUehvnBczy3XDbtgRZzN/0nCQ8QgoKboA3u6SSQaAGawYoCDGMtwcZkTwDY4TUwJQ8LyHZpCW6SrpOmofG0RYAVTLHxKAAAIABJREFUAAUYROwlsGMILgiFYWXhw+asObFiQjQSI103AjO4Xg74TgPpHCAA1wwQe2izMfLQwB8TtpeCJUgshIGZsRQS92jMMllAK/zOQvKq4d4jGV/IRwFdkQ7CHGLt0AizLyRSWWfVWsSZYUG6tZI751wHJKgYVLsFANSkMSCrfLMA2GFKIvlmCJHWvqAETNiqAasLs/1YOKF1wqVR2mksKlBrAbqx17Ef48+l6yTDfGevaaggo/GoRQKpqVJJNXDwc5AGW6zZGeBlSvcUUATQHRBQEqMRMtiRtRotG+OvhIVPpWhR7qW85eY2ARQEIOp5OnUyjTcR6ZnufQYYCIsQFjZ/p8Qc2Cly+fZAAHmuheaS/oVhJBIKQrOMH1kAHku9TdIvXkaSNM8VliOf1GjMukg+ab8Dr0uF3+iaO7tMjHCGafKai1iYxpG1hU/nwL2zWK0yQZe/macpC6YLeQCQPBrDnLcdS0fT1sMXTwxIhiWsjmAoNHYGuScdgo9xPjKQm4sBKm+pEMAxITWAtX5+ArrCtoSJNRi7r5SCfQjXgfGeCut5ZsDCYyW/KORnkl4nxFbmNfkmMNUB0PgI2WzCqpWCLVfztrpUtSKSTMKbYIHNYJubFfJZ7QOLoZ28H4Vnez0iQ/+J+3LyB1/WVqOtoCSGD+l0MGSLRO3+RkNARLPVkC3B4UMHLJOJKi18r9bW36fTyK8jtlpN2/qBqvV6pLkP5TOo6zin9hhbIZuxEqzHONL3hOXSOT2z9dbI/uf/5d/ZZ84/bS88/5S9/uZ1q3Um1mj39b0lfw8BKPqgKZuMWCmftER8ant7NX0HGNnUZU8/uW7VYkX1DHtUDGb/nPrDw4YWLE1Y410pECbyu8NzDOCNZ4uBJvXXylJOAD97NHWRBpryvIR5N5SknnMauw6YhDfv3hNjmO+LhQZ7QqtZF5uMNYuPYbMzcL/dycS6hHrY3M49cVpedI+296xSTlu5WlAS5sONLcskMmKcrS4t2aHVFRtMJnb/wQOvteJxJWqvLS9Zr9dVTVKplHU/f/yjn9mxY0esWi0oOIgQnXsPHmqgiOfhUrmss5FagvN2b2fbDiyVxTLknIQZvLn50AaDqRWKObEoGSLD2AOYZX0/eLCpAV25XLULFy7Zo4e79pkXzlu5lLT+eG47e03rtHoCeZaWSgK+sGtBogmTHEZvrdmRZzH7VCbl/o5cO+oX9pi+QlXmYpBTqcBq5ZmTZQfS0zn1kwPq/RHv2bATR9ZU/zKs1DrAaiGD7xwp8pAbIxqEE1Qi6xeBaD70gw09HbqKwKLUFW4Bwc9IWan6CiVCUvuvahkeVvmejmxInasqgnPdNGDh8/YHc3uo4AM885BzkyKP969Zo922qzc27PKVG3b8yKr92R99xcqZiI1nIbHz2E+w/cDuI57OaC+7eeOmJTNl+/kvfm1PnTluZ08dVegcnoQwhgHBpa6Rv7OvvQebe1ov9Eknjq5bNsNA3YfiPKcMZrT3cVChSpHqBHsa9+VNLh21J1/5us1DxcCLNfB7W3iwfmwIjQ/mIqSW7f/5RFyB/RvxibgN+x9i/wo8/hX4qOCbxyksxKd9Md92b7xlmTiAB75cLguZ0Ojj+ybPLmd+OMvCTYw5UCjg24O+6Nn93sCKhbyacppK+dCIuRCz8Sxq3/qrH9hrv7hgf/gHX7RjByuaZsOukYwq4olGosOP8TqjEQ3SCgNjaiSZjb26mhr8p1T8I8kMIxUF7PPvRWFGA+JG7xTzMARIWwqrIZVBPJxxPEYADUhE5KwMDJl5TTHKFBiA1AEJTVzvizE+BQZR6YA0uiyBcTomq5KXSc7m8jEYgviC7e7VxCBZWXZ5JY0aDQSTMZp6/OmQvaghJ/WKxowEqz7TcwfP6Bw43Dst2BpeyFKQc2/EYBOba2rzMUl+7qPB52O6z98L/Oh0bG1l2dJZ//yklXEN5OWDb1UkZrEUHmjoR5G6ucxAPmlKVQzbLPBim2EsLPnX3Do0xjCRhiMx+GANiSmHT1UyLR9ABSLEYDHSsHNd8VwDPDNNo7kOSqlTMuNEvkZcP4DZQi6r7wsAxvQcsI1ilmtIswpQoKRMmIw993iTN9poJFkRjZOuAQxJvjcm5yEKRtL3YId4Q4rsjPcBJIR1ovtuMysWCwKUYF3KnymbleQSiyWaTtQ2tUZLzwONg8DI0cSmg7FFknhoDd0/T81fxsIR0jz7YgrNaYSHA+u1W5qgF/Npy6dj9uSTz9pffvtvrJSN2L/47/5ry2YAlxx84ToBJvA9uf7I/Yi139mpe+oZ32Xoax4GWTadEAjCNdrdg5XXsvGI78n1h23StXoDhgIMRSRoISWt4ckCmAmw0R0MbXVlxU4cOWyVpSXdr0oxI1NnBYSwlsZT29ut2517D+zmrbs20LWneYTZObXeYGRhEjHJY0VeDQtSRvqeFgGDUuygwIgdEIDmDRCJ9af7JXk0fnIAugEjVyEw7lGIHI4X41lBRuPm8Z7Q6UaA7HMeAqBCmX0nYAykEngtuZ+W/yZm154Sx1pDZsWzCItOScrSagEYsycw8Y+ruWHP4BkE7IgjD6Tp6fWt3m46CDBzU2yBLeZAPX5KYvohxQvYTbDw2Ed9X4kHzyNAjvvcick7cE8dvIS4ljAP+L5iaMH0lDwwLCBzwfBDgofXjO/tMPqSLo8kNVXMXZcywlaTMTxyfEz6eT4W3pHRsI0A3Odhy6Qy1u11LUK67Whi/W43CP4gyc/vIVImv8kAXHHL5h08A8glWZuGHPZjIZ+TvEuMU+0DE7GtdWaBjARBNhoKhULySWIfZT8h+ITm369byhnAAUgLg2I8QLYYFoNJrMdEPJDI+70l8ZJGCraeTPuRlMZj2p8WEt+HNNRd0g7jVl4qiWHHkECDljEydgCJRbAIoK2DvAp3CLxK+bzuock+TsCDMxjZn7qdjlgwPqwhcINzBu9TmNJuA6A3mxOOglwRn6WB9gLYF2JRCqB0/1GeFYZmznp0prpktUoIRQ6cFLN9HnH2NExTT/mcaF3zx83z8U2jkYRTE6RgAv4DeI7xjGNI4eFCzrZmL0ay3NPnc4k3Po+wQj2xESCfZwnDdNYY34nnTsE5Og+czcn6BqRhP+NMYs0SbsHe7+e3s73Z8xzgIYjGvWBB6zjz+c6StU5HAgA63ZbAHVi1PE/yLeS5nxIekBQzWeDb3PcD3mNluarBy+oyrLS8zliY4/p32PPKg3G2GL5YXE8+F/I4GJqA2EgEkVtLLh0kUDOEgRHHGsPQfzjs2f3NTYGZlXJBZ4b7ruKTxkAgpuFRLpW3XLZgs1DC/uW//t/sxefP2udeeMau33pguULV7ty7Z+3+zB48qouh6kA9KgGX9eOnRWroqeNH7PSJVbhSGobJl5L1QcKugphgH4UUprW+UrGlSkmvEYqHxWwjpCuZyMnEXoFVSnKHvRoSwxCpuTJGFIzjCgQPanKWJfu6+97CBAopBENBQoDIYkHFbHu7ZrW9piTS2ArsNdvGXGN9bcXKpbwNxmOrN/Hmw+uwbuls2nKZXMBEYlBUtUq+YKEYfrXObmdtAYZzL3XPUHyodpnbr9+8IGCH6760vGqFYt6KxYz2Zq0RBWU4uxfJMYmhZ06flkyXf/eQI9iySBE5I50J7deGdY7qYigJO8PCy5evWD5fsNMnj+ue6BzTdIU9AuY0cmwSzgc27Pc0rKVGRibJnq0adjzSGaSQKGo3hVMF4Fk6Id83QDMAfUCydCana8h+w2sw0KYWwJqDABzOU55Xnjff13geZ9pnNXAm6Z0tORpR3dWU1yr1GB7IUYtHAeHGNg/5vtzrtC0Zj6he4dmg3gSYbbV61u65jQhbvAY1Gr4MNcji2effBOhWnWWYyxft3sauvfXOu5bNJazdm9rb71y2l84/a08/cdwqxbTduPNA0uFKHml33A4ePGRPnD2iPeTK5fctV162q9dv2MmjB+zsySNiyaKecP81hgczeSailPkw8At2O3VBTAE9DGS4p/J7ZT2QsErwDX9P8BH3if2b2m/9pB379O/bfE6YyCLZ+kMrl9/uCh+X9cZrsP+zNmP41+z/+URcgf0b8Ym4DfsfYv8KPP4V+Gjgm3u48Mf//76NW5vWun/JEhEKWU9mU9GuRKyZADhAiMCR2kIzjN2JEvM0tw5sskZHzd9CmkVzgGcPE3u8T7qDuf3ktV/YL966Yn/6x1+1g6sF6/Rd1oTxsTPCXD4o0+cgbU1eZDq4fPKLbxaFCEwol4ryK54wphAEFTkYySKlc2YaUzYkMzT2FJX483D408jBSGo2mirCweOQqPH2FNNQ5+WzxnxPReNIzYRHvLtRNCmfXFF8Mvj+7jtGMiTA4FSsFVKXCHSolipWrVQ8gY1mnFQn+XgA/iDVoSCiyXemDt+jWW+JTePhEQ6ywcYTvgAwkMm68XIkYq1uW/LHXCon+j5SSwZfMB5gDW0+3FZhdebMCSsUC56URmJjt+fppcNA9hoNWyGXsnwqkI4OR9bs9MRa4nvOYLDF4hYT89GZKsMx8kYkee77IyANpo9AEk+H5cKGKSQjYckfssgSYTdC04ctx+smUwKLAAr4kg4s0vjzPdyDi+IP8BEJoIdazD9IzaOpxfybSSqFj66xZKYmb6xSpRIYds+s3+lbrdaw3XrNev2R2BL6QRn0p1RECUiORSRZmk/GYnwQwCDgg3Q1gcYhG0ymtktYQoO1PrJKdcXu3blng27fUvmM7exsi4WytLwssBbtVraQE/j26MEDpQSO+0MlrhVySStmYnb29BP27b/+Pnb79s/+4s8sGiJBLqRrw7NJwQ5DolavOSs1khQjEHkmk/VkKmPNds8mo75VyjlbXipZoZBTQ7BYq8i9aTRpWG/fvm+VSkVeL9F4RPKdQibv4MAMHytPRhz2+gL6YLysrZblrwSAcvf+Q3u4tSvPqf4AKV1S70uTs7vXtk6fNMaxGkZeBzCOhoJ7ybMszy3A5Ln7WNEg0azR5EhuFXgP8rPu0eXAgFLEAGNZc/Ki8TAByQ6dBCVQSHtGkLCrhj1C+lpaE3kvlGHeRPS8AIwVS27IjmE7zAGxhYYzSWUALTW5F4CAaXTWWq22zPcd0IdF4153yN9Z/6yVuNZ8zBq1piborOdcLhGATTG9BoOFcjn3gYwHUIvXowFhMAH4kUgnrFQk3CYjFxsGGEi+ABd4DnmW+O4LPzrYNd1uW3sL93sKc3YwFtgkDzSl4+E47qbyhBcgJwqRgI28Ph5XqjRpkzKiFuNlbI1GW0wVyXjl14YfVsJWl1csk/GEOZ5JPLFomGBzuWfjSAMA1s0iBZL9e2m5wss7Qy8U0d4i0GY+1bm0s7snj7p8riA5pTzHMOcXuEfqX1xSbHl+KnDDQRO8tYTyB358rB3Wm3CsgPUGQ7Ld7Oh57mIWT1IzjDD4XhpKwd4Ke/rmcKxmfGV1STJxTxZ2lpAsMQOQCMk8jRvvDLuP74tsuNtqaX2Vq2U9T5iUJ7I5NeKsGYYAYqTOTb5IMIkmY18DsBw9ITwkU3WFYKRSYgxL3KlgBVh0WAu4tyDPGw0hZw1NO6+H96kaZcAz1tdsbJ1ex5aqVT3zrDMAZaUROz32g6AUSft7fRtOnFGWTGRsPMXDiVROTznE+4tnE/CJfbADECeADAbh2JIMXmRZ0bDRNByEzpDqS5hT1M9BsWChwwb3S8m1HhzC91RaYAC88e0lc0Ze3CMNGlYUe4ufPWIHC4wD9phbV6mKyPVZBw5EMuxZhNawLgEySmX3IgR4Hg17YtBklNKbtoqkqwygXPrcaXbU2K+uLNva+poA5mo5a8vLywLpYCOzPrgOVAH4TMLm59kkDZsBCJ95abmg8IFUJueG8VFA2ImAHEB4mKCD3sRGA2d647n77//6R/b5l5+xr33xBdt8sGVPPvWU6qHeOGZvX7hhN24/tNEkpDAasbgFKEQ0IKmWsnb8MBLXsDVayPinAu4BRbhOGOjDQIYZ9NxTJ+zF889aJgOAntIwCMY8vl2cKwCW+SLJr+5vK0ar9gaGUNgk+BnNnsYQzv3uAJdhazqozPMG7sRalx+r/MzgY2PcADurbve39sQ0q5bzAsIB5GYK9UjZxv0N7Wt8BmornhvuNcEMsBMBOyNRQkqwTkgL4JTXnSSYUdt6tKP3K1eWBSj/6ldvCYzNZxN2/PhhMdjwoIQZjP8lILWGvrC+JqQ2c54p8UlsMd17zh/AZ/xwwzwrDtA5OIMSASA0LjBH8l45f3hatOo+DScmCl1hPYSoV6IxBRcgi5T3sTwpM3oOCXMRIxsLjxxKk5lYp9jD1Dsd1XONWksMaAYXnLm5Qs7l+9qDkF+mxTglgMg9K/H3G9ru3o4nglI3kvAdR2Y6tdpeTamjhVLZThw7YpUCbGr8jKfWaDRU25UL+Fy6zLzXG9reXksWITuNpoZQ1B8MaBmGMA+SJ6k8p2dialcLeak9fvwfX7dXf/a2vfSZz9rRo+v22s9+oYAMFDzPPHXaMtmE/e1/eMOePXfeXjz3tH3/+z+0UrlqX//KS6qJrl+7L3XBa2+8YS8+/5Skp5EgqVt+xSiApnOBcd3+QHY6XGNotvQCeKYyIIEpB+M2k0kqDRp/ZmwJNAjg/CJdOBjAhMvrdvrFL9ksVNLwUWtS3px+PT6uP96VzKl39jGfj+uifsTX2b8RH/EC7v/6/hX4x74Cjw++/T8/OVv0wIb1h7Z9/U2LhcZuLE8jygRK1HQH4Wi8KJpIfERiBCCFFIspOgUhpucUqxQSUOGZpHHgAJjhB9cZTu2Xb160N9++bH/+X/6RLVez1h3AVkpJ8qTELAE17lckZlLgY6TPwCHIxFYNubMMkHRRMLgRLGb/yEFQNH0IFoowIWaTe4EBNsFmo1niu5IASFNMQloYOnwA0KkRx2TWUT0VpRjewggB6CDhiaKMSSHsHQpqGmN9jlBIqX5M22EVMMEUG4BmTr55UPCTAtWQkyL74oMrXQ/PvCQHPCxDQEPS2bqSOhBqQFGSyyBNdZ8kQBJAAAAqpCEeNgD4KLGK2HqSTA2Gtr3TkBntmdNHPehABQFpohjELvy3ZvpOSO2SMpuOq0ntjfrWBXyjoNAlDaEo0HSZKhGQhyJv4S8FS4iCTlI/eVfhNxSRf4ZSdGczK+YyMr9tw0bBHy5InGP94FMGYxKmBuvAr3FIwAUsHv5vgBtYGhSnIYADSUm57ipZ1XC5mTuMrInWKGw1AAKahniYZMGpGu12q6eEKkBAGAupXOZDE3vdf1gj3CaXWxTKRZlQ5zOELbhE4p333rW3L1+39WOnLJ8r2l6jZXv1poBGfNKmpCNGYpKs5AtZW2a6bHOr72zbcrUqdkS/07IjB5bt9NF1K5fL9t3v/9Ayybn9D//8v7HIDBnoQEyq/nBqW9u7niyGFKWNNxvAoANz2492LZFIO1sxTCPONYypASiXi5ZKOVM0GqN5T1sOQA+AezgQ+AE4zVpGWsz7sQuMBrD7+nb1/ft2795D29neE+gCqAnLJZnAn43mEHP7rPyrSJVzI+ah/hv2js2QWxK8wfPoa2GRPElDiBwa8CUuTx9koS7RQxLu1n7OzAXQ4vkGROBZEYhNodxuq7mvlgAGPYV2zndl4h6lsYiLZdbrA+Yio5kJwIB1ABNBQC/+iaG5JMaAc5LhiRGMHNR9/Si48Xg5sLYsyRbSW+TipN6B85SLWTVnEYJa2DOGE9tlEEHzBJNNnmSA1iTUOisPTx15YCqEhf0MoSoejFEl3QI8ADaR2AoDOZuCRclwAvmx+0UqrRlvysAbi/cGXEOmynUFSJCvmMz/PTAGVoBSjD2+RE2igJuZvw57886jPeuNJpYj8ZWpPymY7LeyASAlOmzZJAbbczFp8bqheaYBx/+M75DlmacRns2tXMLfhzOEFNmUwDS+v1i8eAXt1cUIAzCGhQFDKZZIeSIr/oVD9/cjsIf9SOnbU7wQ23ruASUYEmkviuDl50nBfL4SXlqBj9UCxBFLbg6oj2QRpBfQBwZlz5kOKVJe52IyKw1UDXfAgiRkJkYyL5uEJ92xbvh+sExostPxlDO2GLBoUDTU/g9rRt6YnKc6MxK6VzTApAKO5GeHwMvDexxoZq9zoJdnlu/N/sraBkTtDXvyBKRxBDjl+nLvOdMADjmzASo4iwCkU7GkxTPOyunh3wdIzaNK0AA+c2IZAp46M1ZpvFHWQFJna7/rAALswma/p/MNf74GFg/ycI3aHIAFbhVS0cFEDFj2v83tbWt3hhaHZRUAb+zBTkr2IQrPmTze8KQLGFIyOWf+FYpYvlhSsuVwjKeUJ2/K7D+WUBronKGcwFdYOW41QaNP7SCGuljsMETdXoLka+oFQCDJ0mHgCjjDw8kTalkisDXTSQJIkP+yztzbin2F78sAZG0pb2fOnLRDB0ljXbVEFA+9noBembsXslZv1gXcYvmhtGKbCtjkkURqDHDFvQJ8gSy3t9u2y1dv2c07mwLT8NGcziL2B79/3v746y/bg/sP7dTJE1r3k3nMHjxq2P2tuu00htbsTvX5kfMpiCjuIVWhGZ538HBJUPdaiaFdu01IAAmVgFcdO3KoYgfWqpZKRu2J0yctn6N+89fB82sEIDv0RF38wzifAbYBcgByAZ+6w5Ft15oChKk/CNdiH+D5x0+1XGL4MNX5wR7KNQPUFWgLA5hzLRKXZJ37kQJwUpAV4SpJu3v3rkt5YTjCtkpmxc7Cs5FgsHq9aamYe5IyaAPAw782GvfE+tpuzcqVijXrdVutVm1AYvpobLcIQ5rMpGLgfrLHZ1AKSD5NKvZI+w97Pj/P+ZYTeI1dhSd/CwDv43dX077A0CSXz2tddlodMSIXoTbItbHtokbkOsLQB+TTfR3DTIxbKEJ9PJVnIPtAKpuXrQp1LnUgViusaViEKB/47hruhlFEKL5dYTf8N4c/9Tb7K3sLZxzna7VS1ZqACQd7M5MCLJrKL1VnDt6U+EsGA+9U2FNGOb1kyxD46QLETZnfYKeQTNjm9p7du7clIJmfZd3wObAzKSvZOq+hKM9xMhmx8XCgmmTjYd1efeMt29rZswG+iX3865p6zzNHl+0Pv/lVu3X3jv3oJz+3b3zjn2j//sH3v2fPPv2Mfen3XxL4eenSVVtePWRv/P2b9tTpIwKU2ZFYtxrIUcvTgzD0GDD4hLGXVF3L/oRfKMAxAyxAZKTGxf+bvff6su26zjvnyTnVOZWrbg64ABEIkiBIEBBBSaQZLIuSFdxv/dJj9J/VL+0eClZbEimKoiQwiBSJeC9wgZtj5Tp1co49ft/cBUuWHywAlmh3XQ4MgEDVCXvvtdac3/wCNgoxrF9a8ir2cBJf0+zb4cKaXXzhVbNoWTF2nEUQAnh+9Ef1zcfhvPnLUEeJQXzi+fav3a5/+P4n4Nsvza04+SAnV+CjXYFPDnyjGB3boLZtW+/+xGzas2giKh8yVbViiXgMPf9OVHakBDKccZ8xDhQKYiR3FB1uHDrTAc1BUq3VbSTD8rS9+c779tqP37Df/e1vWT4btcEkrAkZ504CU3Euh6j6FBURvQ/FlmLOJYHBpwbpAj41/DQSHPdQ4n3VWOKTNsK7DRYHMhq56vthJC+GmYAAmQTjTxSkzNGg0eAxFRVrYuJSS4pR3ot/R/Eu+ScVcZACRxHDlN5ZdyQ84kXlUlclT+FDRXOMdEsm00Mx8GhcldRJoRPIEQHfJOnhtZTICnXcQwQkyxMIFJFxLAw5rkA87mw4Z7Hh8eDyULEIJVcyS6bTmmA/eLgtf5dnn7nigRSJpMuMxLhzbyIm8TD1eE3uucAYRbjHJamhEQIoOU6IpYmgaaFgpGmkuPNigxRFmHMuEdTdmpFW6MEFNBI0qlxPGkH+O/cFRoquB+yXeMyNb5MU9wHLQXlV7kKnRgrPFaS2sCBIyxuNxR7ij6LlRb/39+B7UMzznWkmorqPDlDCkuHf0PxpYogPldgszr6jcKZ5oPm+ceOWlXhuIwAsRQUOyI+w11VDkS2ULJPN216tZY3uUKmPe3t7aly55vi8cP2LCwvuIQhzKuUSOUCX8HRsZ1cW7MqVy/aD116z8Gxi/+f/8b9bLiNhjnv3DUbyeQEobTRg63jCLw+mmE8AwAC+MgKHteoeTDC0uN80zrwOnkWkgSGV8SIayXFIMhGaVprDaq0mA+3txwd2eNiyWnfo4SNi4AjjlHkzBS3AMaAuzwTPTD6fVykJ+OsG+mbplEvGj5sp1o38HmVcjHTZwR7ADoV5yJoR9qKzvmiu5OHHejv2fBLYgUQY+biD0FxjZCoKNmF2znrH1ylgROFdBaDnyy/whYzF9dwjlQRYAKSC4SUmQjgiVgVgK+w6ARAR/h0gMQw3AMyZAhhYJzR+vCd4I6xSJTby/IqtObVsruhAyMDZMlx33gt/RAB20hudgYQU3Rk/qUxKhTyAJtcAZi3Xj4YJsEUBC0huh7DhXDrpyb0ALgPtC7Ay2BdYr7C1XOrtZxEMDUA5JL384XspEbLbkbwNRhxMNq4Hpuiw+wR8pZJijiyWSjIwVyLsZKrGT+nSs4k+t/sVsjeZYQXNUwkAdbxv5ot57fOAYMiieI4Eigg0nHsQAgxJmB3yHRz69U/EBTyzvsV8DtiT7GnuV+pNLM8Gsi1kfAyHFNoD8GkhN+7nCIrF1LArSAB2QpAmCojlidtjAXA8a/L3k+caoG5C1wLWFXsH4B7gJXYJYhcj4VSyJMmjUYGJYm0pKMB/X8MfGEkkQ+M1irwLP9PRQL6UoHoAQoQPwbI4ZlTwTGGJwD7K+aDXpNnTPjDWuQ2AxbnBHwBgtzaAzUZYEF6f7quaS2St1qjrNfK5vEtlYZ4FZzF7LyALewxyXM4qgH7WUrfbtTby42gsSDr3a06A/YTeAAAgAElEQVQ5wVk6DaRcSN5Z9uz/7C2dLqE/nlpOIrDsE8Ra87MMgMb/cj86gb5BMqj8V5VG6mEUx+ELnCMEcCCNnjI5YEgXhAZIriqmFZJHl39pzwLkktQXtiWsOq+BWMs03WL7a20DIzoAyhAQxhJNNwMNWUooRMSB51wmbr0ejXrYLp45Y8uLZbFkpB5g38rADoKN3NWAi/uPbQEMTkA8hprso+yX2zuHYrnV6wT4NGwWAhT0tQpY/fVXX7Df+Y1XbWdr286ePSNg6uCgYdF4WinRD3catl93bz6sMCTPJrFU0nsHd3uEuejMpobp2rDfUXAPjFkAtzNnlmyhWAoAbWe8yj+RazUZWjGHVBfpKSwp7CgI6/F9AiCdfe7h4x374NYDq7cI0OrafOp2AYQD8D5raySS5wK/3YgtV2CqeR2WTSQtq/Ri7Ea4PwwPh3rGAL2TmbTAN846ZIE8LIMhTGoY7QmxOSUllJogqhoHmS+sVD4nLDl+t1gouO9tNOI+wf2BFQpF3X/qKO4Lg5pKsWArq4tWXihJbs/aki/pyOuoHAOSGIx1AlSoRfHtxQe4qfWLv9yxcoO9gkEFzwVWF5zdfE+ur+oRwg/icb02pqTs97JCtJB1USf0enZY69it+7u6RpcunLJYwq05ANRgc2GLwDqCsUzdkMtlrAgjHrsAJMeqxQYaJh8Hc7Ff8t1G/YEGVVx3am8YdexVDEsIW2EvYM8FmOb8zRfSWj+AhuyL7JOcR0jAm+2u0pl3945Uz6xWSgpsQlmA0oDPFI/OtC8IcIzClOtI1TALxaze5POHbXvvyH78i3ctETW7fG7Drlw6ZZsbq/bg4SP7mx/9wipLG7a9u2s7W1v2ueefsVQiahcunLPdvT1bWjllr/3w7+yZK+ft1VdesChppxP6D1iaAG6cY5xZAPbOjuWaSKljc/k8dlt9yxayVizl2Uzlbwrw6eCb+45yPnGjpulF+9SXvmYWhVXv7HRZYQaBYZ8U+Hacdp6IJ04wn4/WZn/iv3VyIz7xS3rygidX4F/2Cnxc8M2djDiuQWmG1q/v2O77PzObdi2SoPGEbaT/6h4pMzwhvDvDvFt+KgImOPiZJg5tb79mR7W6aOsxzPiTSTXG8r7SwRKzN99+337ww9ft937nNywZm1pvOLfF5RUVB6mA/TUBQOE9MIGWKS+NNEWXJ4Ay+T2WS0giJdmJNxnyvJDcy1lkFIXegEbUPPDzKgQlffBCjgJdBqt4R0H/TkYsniRhc6KwByRDMQpcFeU0Cy5V8mRQGlfAB092wzDZE9f8+lKcAfSEmHDhBRMkdsKEoDFzg28OdjfRh2XmPhNzNT4UlUjuxAICbMPrSs2zs1Lk1aTG39ND51OS5Gju/ZrRPESgp4UjtrVTtcdbe7a3u2+ffvZTVipmbaGYs+HY5bFM9bnmUOXxjpOXGhI+Ev3iAHX4VsEIcokOrINW143XKQDxKKG5hhVG4SlGRSAnpAiXFHCEjJOGPiRmB4UMF0ZSOlg+8uPiXRx8jAKeZIiHd/kV9xAwSQQQ/fxMDCWkJNOQWSKVttl4bu023jlM1F3iJH+i2cQWygu6d4CeFNRJpGoCMnnaI2pA3Zzdp/AUsxS78uhy9FDN4wcf3LSVxRU1a/lCTgUpDWky5Yl8YoBOJ7ZVbduj/bq8XGAGFYoLH4KX3CcaquphTU0O95eCGDPlybBnn7l81q48cdH+5oc/st2tXfv2b37LUmmzykJB4IySbidjO2oSZsAUtm/lMobCKUvFEnb69IqlUzGtH0kQaM6HQ3mu7e8fSd4EYEYhDriSIPEzkXKfHxgms5Dt7B9Zu9W36lFDyaawFhPJjEWRqmZSXqBj7E/zINaNS71hm2VyGZsyGSdVNxoTGKQQEOSleMUAWiVTWrcwf/CqiidgnphN+rDS+hZNIQtN6uYnIkmtLTHcFIxAmImnEPPPFPuwe9zPysG7SqWoKbkkgQFwLUN5iml9T1hkDsbzjCOtAZiiGBbLLELz2FOTCQgj4I/XC0fFAAOQEnA4Q/7tCZu8L1JWJuXIfpQeybMJqBeLy0ian4GxEQ7HZAQvVha+U/IFgxHnHjw8X1wr/MW41oDEBAewDpC78PywTvhcku+KFOVyS4H+/HvWqpqfkXGR5Bel5DoHGkiUhqlHMzQPzwRY8/y0u0iy65rmY0yOfLtQyAvwYQ9iTfV7+KPBtDPLFfNi4hKkgKQNBjN7KAAwzwHvzfUhDXk25XdICUXaH7cZATPdvt6L70fDS9MiOTlm+kjJUinJpMRp1R7nQxKaHMDSWDLuISpCUkMKZwDABMyEuRCOR3S2IbtiX5SPJqE+BGlEMf1GkmU2CdJ2xwN878ZqtGDqaR9BfpXmbOhZo92zGRsT5OFZSExoGHkZQiAAeMR4cG8+9nVYVgJLOWdgXMEqRU41ntuM/TtkNuj2PpRbA0Afm7knUviyYbAPcxGvSoYbfiaIsRSc09xH1lc2k7TBCHDJj6LjkBJAfvYx2EUADICG7Nnsb2y9gG8aUMEAHvQlt2f4wfAIkIz7wXtIVsroQymzJPkOBWLAGOQd+VzZXE63gqZbr88zqNTziUBIJGpjWJfBfsD7s/8CsnP+wHom2RJ5NEAx4QSNRkv3lrXKIuVzsCcDRnDuYIgOuMCX5PPz+VhjMNAAkwC4xjw3AF74rI6dxS0rBPnK4eUF24zhQ2A3EQBkyMm1hyAzhAks37KBp7myGhgWJBJ6Zkh9RnoJm3jQ7dpkPtIgiv82Hc20hgyGTeCnCgNSbHlsDBg+BixK6guem0azYUuLi7J82N47tAnXgOFkLGo5whdYx4OBbW1v2a98/hn7vd/4Ndt6dN+e+tST2l9296oWj3P+5Gx7v23vXH9sO4cNm4d9b2bAAMMpqkFhzHpI9gXqjyyZDAlMmwy71m6TWomdAVz0mMvuZVWCpDNi+WzW5tOhPf3EOQEnx4xZQGT2bA0ABgOrlIp469vVd2/Z1kHH7j3ct6Mj2GIwi+KWyWbExFJYDef1oGvhMKyturzdItOZXTy3YZ/99GXLF/Bgm+psYp11ej2rt9oCx5UAjGR1MrO9/XowZJjrjCwrhRgWXkJDMw17lcw9laQ1BwsacH+Ih1rKDg+rLu9OsndG7ahWs3SuZK1mx5pHTVtaLtj5c6c1KJNfmFim2GNgTBDRHshQLI7SAOB5AsPMfUVhnAMGMjiUfLbZUqCPBsMh9mwPnHIpPn5oUVdkTCeSvrqaAoB8boPpxK5ev21/++NrtrpYsl/9lReN/QO5dC5DeJTXUNSc+6TcEgYzn9rG2oqFpzMxs0lKBlRkf/LajKOWz49PqHugotqgNizki/r/7FUj1WNT7XGw0WDBrywVtcYms5Bk26xXGIaNJsFnfQ33sOxgQHx2pWL5bNJmIR+UIfN0y4KBTRmEJAhvqipMAmAUkG82C9tP37hmP/zFu/alF56xc+tlP/fTaQ3B9msdu/do1965dt0uXzhrZzaX7XCvamfPnLGHjx7YqbOX7a//5sf25MVT9rVffcli0aHNp9Tr1MJBaBTsN3lnuiz6mKXGZ4RtOBuZZXJpiybwOx2LzzYctG1A0MNw7H6mCoCJWHUcs5e++lsWy654CEnQLAQ5Up9YIynGPM9H7AR8+8Qu6sd8oRPw7WNewJNfP7kC/9pX4OOAb/+U0DywTvWh7d943ZLRqQ4+gBeaMHwLPAGb5BwKVNhXMCbwz/EELopnJrb3Hu9rkrWxvizYTgDdfK6pv4CReNb+83d+YD9564b9/u/8piXDY0slMShPWYoCHxoE4BZJdxMKawyrafCISYcFEHHKvrnfkKb5AFEwTuIJN0bFl2kwtoPDAyuWS5ZNpRVOALiULxYlMaUSkHInkK/JELc7dBaCjS0cS7gkVAUZzU30Q+N1Cg/JdSSjBPByQ1sKZK5rLu2sIoyTKb4EmgUpSGIQTn1ySbHKhBWmjDID5QnhDCuKGK7LZD4RE4OmX0BbABaKEh9MQQET0yk381bqK0UPTZOm70zVKfAwwR4p2n5nvymAdHOtYlcublghh6TUn2Zlmor+EkjdZLwNK8oZGHiTIeejuMLvqtZoiDXjhveeisi15b5wcQFJnLXjACpAZjgSl7RT5vfxqJomyWlhlqUyarQpBGWqjUxCwKl737nPXmBqG3iP0JDKwRC05LiQ0b0l6ZJmzCPq8ZlSPRwJ253b9+U3AvhJoALFd0LG3Q5H0yy7j5SnJXJ/AWUXykVJRUnBkrH3wJPokFTwrJPShSSYe3D9/Rt2WGvYfqNnlshpWkshjb9aJpGypcqi1bmWyGzkAxSzmzdvaEJarpTlwbJeyNjpUxv2ve//tT1+vKNiEZ8SPPb8uYfpFsJWSQgADAvMjHl/JCLnz5+yzc1VAayAUbBLbt26q9cCBIKphP/acDCVUTUJsJh46zuLaUJTBUCQtnQmKwYJ0isaXopIgBim8tWDmu6r5FohGlwK95hkGzBCxxM3I49FHLAjzbOHTEhBG76HUMTGoiEBbTQaPO8AP512T9JwZ2XQ9OK5gizd14v8UuTNiKzHrIqp+XgiLy1A0aP9HWcQyVQeVg+m0Qi6QrpXq8slX4+wzvAx6w+seliXtxeNKq8BgADYwWeh2YRxIPN4TJVnc8vl8gIHYelhvo6EiGAOpGewhpCj0LzIOJ/1jwQVD58waaUZDQiYsCvoY+KJn0qlDJutrK4KHCLAQtcoFpHURaAMz3mQYMn9pAnnr/lkLp9ImkLdS4AgsVsx0T9OKjRbW10WayGdhBXbkX9XOBG1JEA6TSjAl4zsYSQy6TcBYA68uf8Xa12plDALZ3j6HKlBp/FZWV6VrCuMvDUcCLOR3yMnnEcsFooLIGm1mwK6AaB5TiQdm5sYVDSkpYWSlVh72bzOGppGwG1CXBLppNgjCmMIeUCIG3HnBfaTCIjXnJh90ai8HUc9DOxJ6E3Y7kFVYD/emAB67AncD4CQTBrmNowOAm1cNsd+CGOWn9H91P8mFg8lJelSCmY4Yp1+35lugFQAPtrvYS/zLOGXGrKl5RUBV5y1MPbEVBBjM5Agh6b26PGW0pMXFj1tMWZxSdZhsLEXVRbLGgCxb8hGAd8ygEj25MD7zWXd+Ao5EK4zEnO4gHEB6CC5GwmM44Ea7J5870zPBwxIADeYL+7RNbZoMiaAOs0aFvlrpkRE6gDYQ5zlJEaydyILazSaVlooijWJHE8eSOGYAEKGRjyfkrwPRtasIxEESOVShDXE4xrh39Zq9/RcS5rNcxUKy+8U6X1/gMy4L+81ziX+mecEBh4Seppgni2AJp4R7VHJtEB+zOv9/A1bt9fU90ylc864h4EHoxzZKcz0IOiI98H/kecD+ZyAGwJ9YOcrEMfZ4dx0l6mRljoVUOs+rzJvCLwhaezdk07gNz5SYru7pyVnuAYPAPeSC+Ib5sFO7D2sTXCare1H9mtffM6+9spn7YMb79tXvvyKJSJhu/tg2+IpnmdSX2d24/Zja7Y7ViiW5HfGBsWexF7OugeAicQK1h8AJMFkwlMxokHXUe1QkmYxfjodW1qqaA1Tx8nrqt+1z7/wrF25fEkJpUhyS/iIzanrXHGAjBBAGB+t4TRl3/nLH9vbV29pH2AIhAx0eWnZr0fcJf+NZk0A0qDXtuh8btlU1F7+0gt26vSG7hsSzGq1brfv3rNbd+5pfbEPVQ+r1mo1VV9wJnENMoTidJr2zFOXbGN9Res0m07qTEBO3h24v9yIUIP+QAwx9r5Wp2UXLp7VGmu321ZZKtvuzr4S3dfXSkq5DU3xmR2pTkQ2KZ9Ekts5w2Qb4L61DKtwkyRkC99b9hrWIGcmsm4GwnhLOlubgcXEg39gecrDzoeLPJMMKFlryD6noaj9wZ98x0aWUBroYilvj7ce2Xw6ttWlJas2uvJFg6XXbNTlHUmIBud5LJGwGzfu2GJlyS5dOmuDLl6ArNu8gLbxqG/j0UC+bdgOeEgJdbMn1gK+KZGaM6jTE6iZy6Ysm0uLqd3pMKT0UJcO8mnS6G0qUBPbl1wqrqEwtb5Sq0Nhy2cLzsaWB7UnsgKEua1mxDqjkP1f//cf2GAyt1c+/2lbXchbaaEsO5PBbGb37zyye3fv2vJyyZ556rKdWl+2RDSpwJ1H29tWKq/ZT376C3v6ibP20heft3CI9/JEc0JGqDnYjKRY0br1ARd1iBQxsqNg3bu3Hhsj92o+GQmYg02o5HQA4lDI2pa1z7z8DUsUNrT+6QmUFcUfqYn+6+7yI0pQA1Zw6Nhg+l+7aT15/396a0+uyckVOLkC/3NdgU8WfOtbr/bYDm+9afEwvgt4x5CQScIggImDb0jylP7H4RKwy2g+KQJpSnYP2zJhLxVI/wIwg72R0LR7ooIrY3/yZ9+37/34LfvGV79iC9mYnTm9oQIQWUgIvxNAGyRT0N+HMB9ctgDA4wwal4hQMOPnIwZJEq8V/CaITQ9pig0ogr+TgDZ8WQD2kAHIW4Rm0g1vOUwBy1q1thp/vMFmNIbxpAoLprRqNOU15qbPnMsAKUwGmTgCSooNJwabe2/w8/wMjSLJDCqYI05fdy+3iIpCipCNzTU3tx0MxBTMZrI2HiIZcqYenkz8oeh3Y3AOc/epUxGQoplA4uIGxfrvAKOERkzNqvWW7R3UbXv3yLb3W3Z0dGRPXVq1py5t2On1BUum8TaLaXJP8UAf6z44I8k6KZRl4o5JO0UfTLgkRsV8NmcMAMgwmRVQpSQ65CMeua4iBaNgGHUjmg98eKIqRkhlVHOjFEtP/5MUKKBmCuwNZJ9eXCINcoNtfkjNSSAXiuLF5WWOG7Yrbc8ZZe4X5385O2JiQ/yWhu45Np2P9KwCrFGc83vyBhzTwrqcGFYbzbXSNknhcuc7FUzxBBPYqVhvXJebt+5Ys9237ixsu/WWJsil8oIkNYN2R43y4509sZckTSSAAgZPNCYmEN5BuXjYTm9s2t///et25+5DO336rPxbJJui+KQI1Hd3h5DAS15NJx5NPHs0PLEoUhsHuTGr5vPJBy0WUfMz6vN9FahmsQgpbQ5iS0YXjcvbht+l6EVOwfUk7RYgCKYSk2seeV7jGCBGCd7vkcA5skIpJxaDvLNIRQ3jt4X0CDBjKsaVPJXidBh+T7OFjFiHCgNQ4lvIMslUIP2AsUSQijNX5Sk4m9tY3zVupXxRElPS7jbXVt0QWn5YLF//ZrDReA2uDUWzWD8JAKawZTMFrXWm3nw2wLDyQt5SMP5gdva7klfRcFTrDTVP+CCGDNNkT7aEKUbTAQBDo8V1EYCdzQuAZU+DUSDm3Gho+WxazU9CQIHL5QH/lXzZ7cujh30Og38+I2AjMhYxcccjybJZg3gtcSORXKpp56ZYWHsbrBJ+5jhMh+aJ55o9lAk9cm+8p2D4smfRnMNgA7BExij222hozWZDr8GeLIkmjKdEyhlyGYBa9mPWkstOYajSxIz6I7GkDSBiMDaYZYBArHe+iPy4GNLgHSd/SADKqAP1gOP4OHKfkUu1WgLN45m0mmDYBgBFSsZNpiyZgpnRs1jI2cx6/QBkhRbo/knSl0pyOuzRZPd1BqXwuJSEims1UpPG90RWCCgSBoSgCSNVNOZMqGQ0rZ8F4ISxBeCDP6dCZuRH6km9gCYMWmhgd/cPtPfJ7ypCCrHLZbmu+OVlsy7dnU3wXhsLFEjH04EvH8eIB4FwFtLAyaee/SDkLE36OPYKgDMlRoqRiecUPq4wchxQBIzieitsQ0sNDjDgVVf3DukvElwxVkh1Rv6VJGmT8ByzgZKOQ5aM4vMKUzmlpErAWHmvxlMKGyKZVM0pLGRMnwiAGAFMspZ1wun7A/IjtcTTsN1Fju3MagAu2WAQKw07PGQ65yWj65Ho69JYzq1B38ETsdqC+855qFRWQM4g3Aizd6X4wnqSRynBLYAjDJ48dZu1Lrmpzhv3Q+S7ca2QjfL+PAP8J37PJerOZDtm23L+cJ/Y+wC7ac6b7YY8IMNBUjvPLp8dAN59CX14yf0B/HbjfQc7WCqcP6wBPjN7wHQ6FPj20vOX7be++SuS2L34wmdsMoAJ1rVcnjprLACT2or3UMI4wLkAIrNum2CnoTXaHau1pvbg8b7Yu9QnMPdYoNRE1FaAwHjRZnP4ZBKW5PYYDP/w3eIMLuaztlgu2Lkzm1ZZQK6JryyMRoaYAwF9b759y2qNgR01HKxh/1usFBX2wmeULHTE848UlFCRoWUTCdt+/MgmM+TjaYHtrXrLDqoePESIVq5QlOcgAD/77EKhqGvW7bUtC6M6EbZLZ9dtdamsYd1CIWunNtftqHakfV2sPmrNbk97AGfo9u6O248IPF+UXQOAGQTM5z/9hI1HnLsAtR7axTXgmSUcgO8hW5KxA5DUlzxT8g7tDfUd8YDj7AdQZv+jVsGvFwsXag/Wl0uu2QudcUgtpZTeGXLSie0d1u37f/1DKy9RV8asenBgGxurtrq8rMHD+7fv2d5BVenxXMvnn3/Gzp45Ze+9d90O6y0Fozx15UlbWavYvds3bX15RT54AJjUzKyXxQqhTLA8GQIx+IxKPtogxKHVxUJOwV784TolkjHt07B85Q/dbSuYg8F0pZy3zfV1KyHxlW2C7w8wbQEDjw7rqteEYzPw0rntjFyG9Lu1lv3kZ7+wSmXJnr5y0WKw5iIxe+PqVbvzeMvK+ZJdOn/ezp1bs9WliiWozVnTsYQd1GoWCqftz77zl3b5/Cn7FWSnEepHLGwiqlnl2TxzaTPDRQ16g3OP+pf7CBDPZqPQKFKZWSP0G/Qo8pnGosHtZkK5VXv6xV83Sy07+CbWoidYS8b+CYFveg5lFXSsZ/2fq8f9X/HTnjDf/le8qyff6f9XV+Cjgm//RW4aDFpU4jn4dnT7LYtHHHxzSSnpbsgjw5oyY/fsjlNzFd1ifKm6xV8IE1tP5Cvk0s4e4LWDBo3mGtPfP/yT79pf/vB1+9Uvv2y5VMQuXDhti8sVHaI0wHwaWBwU+Eo2JdBgMJQHiE/tXd6m5D8MqjXxRarmjSXNRmjGhJYpv/87NbNISgDHgmk/wCIG+hTTMnOeUFS43w7NOO+P3xsNOpN5ACg8uSjSNOnnk0puB4gzFT5AMcIBSzFOoycvJM49GgL1RmEVJpjwYg594/p1KxXydvrMppotJCMUfk9cfkIyqVQ6pqYVE2MuDuyqKRJZfCiQcPHvARYTYcl855jC6u6RmknDSWpZz67f2rL2wKw3AjXM2OPHD2xz0WxzKWdXLp62lbVFfX4yxGgSACRhQcGwgiGAjAMAjfvCfdWbApTqfQDoGNo6c41gAW9Q3FDaDacAqijup9bv9i08dWmJmsFURvcQ1ph8eyRNclDURc8+9YPJAJPP2QHHPlYOespPDh8UwEgZEg8FHmDWn0hFVfjxR8Eb+jz4BfKwAZh6IW1hAEuKWjejF2IroNlBQQAreULhc0Vjxj0NAeQGwR+wvGLIwhL6LPUGflBRq/b7dtjGJ8UZUrV2zXYePbScJvL1Dxklc4G1LkNu1Q4tMp9KtnPm1Cm7+vY79ujBrl26fEWyC4V38FwC6h4zI0iBRdaGbNnwk+nZsDdU8S+T6yy+K1Pr92BkzC0BAy0at26PEBCuzVQpnfEY4CH33aUVNBHcI9gwAC/ToacHxhJpMXEkj4wmfeoto/S4fpbCj/vEc0WDwP1m/dJEAtAkMNQfD9RQpJG68ge/JGQ1AGGpuEAef7iQK00EdrBWJWuP0ZDBJAEARqIeBgVSYEeEol1MlLhkJ8eeX0rPg40LoMxggT2CIIXAdB9WmCbZanAdfIiGPXUNWbI8IlkfCJQDL8r96oFAl3JpQfJlmZenEwJXxPwFRMMQHyBgPtd3p3HAOwfgmYaOIj1JkxlItZEyAuhJCh9Hgja1brsjYIJr2x+7Wb5CEYLrxXWRDFesZDzhWF94ZTKFBxQFgJwaOQfIEpEfUfAD6MgDDNkkjAJCRRgsCCTxlEjBd3gl0fglkTEDNDqYiN8Ue4bjo4DffARncMEUKJTy+rubbZOk2de9KReyFhLjaaZQH76bgHbYdDxjshlw8ArAegxDpEMyJU1TPEj2I0Qg656UhGlwDfEChVnF8CDYi46tAQC5xOgWe1oqWJvC1GSNB/5wMvjHT4jzL8aAxWXbXG+eGxiNmLwPAWwDWSngCCAKgIKfX+wFUYFv2ndmpH67L2c8mpJjJd0pgLDYk5xzgYSc5ovmEqYTjSkyPkDnLoOZ2cwK6YDhgp+lZMkAJ4BFnrRNs8hZl07ihRVzlskUeXXYUgn3KuJTyp8pkEOLLwdzU0FH+DL1LRZOulxazOpUkELOEvA1mMQ4HsbHZKrPDkAX4dyF1RieWwvgnDTrbFpy/kazqTXl3oKwt5BhJ2wKcC/vVWfv0bBz3cUKcoxNz4SnGzugXK81jNmUe1x6ODXG5Zw3AJjcO/ZfEkRh9AVuWgLyYb9puBMkpMLk5X1Zo0gBGZiRiuwgIR6AbpgvwMXhQV0LhTcFrBe5RcpklbOAASLNNsxCdyZla+q0uu5diC+pWIgO/iPx9AEO7za18NzZPrAN+TtrQoMJBgPys8UXElk2n4/h0EifMRJyX89HDx/a556/aL/5zVds/+Ej2UuE43OLhmJi5EKsRBKLiT8eewBMsD5hhbZJru0RAtDQXj6eROz+o32rdUg6dmbfPESgydSScawDYL0yLIPNxdqa6NlhwEgqL8E2+TznycSHo4FskfsPmAv4DCNf21bEwyQELkYidmq1aMtLRcsVstYfc7aErdsNe+oqYUiRpJ6p/rivdQCYyb7BPsMQkGeIoUUmVbA41gvTkUUV9DO3/YM9m056dmqtbC8894QtVUoagK1UcpbNpOyoTiBOR2eDgEbO5ZEnSe/s7AtIy5dIBPU6hXUKmNxFchAAACAASURBVH/2zJqYbEiC6/W25NYj2I5Gumhbz5Sex5kz5VXDYR2QQ57rwM5o1LdCNm2lYkFADOnA3Pd00msbhoGc02J9B4xH+f4mEwIy272B7e0dCnRkWMB9fby1pRpgdWnF2vWOVevOXFypLIqpzXnFfo4NxY3bWxaajxU+4cPGiBitqTR2KL4guQ4MKqkJ2Xdn4akd1Tr2ePtAKe+USvjixZG3M6iFSYtlAlYyc862nhjWp5crtrZc0RCQ74UzAXsU320gMHnilgQCp3woodObeoJaIpoQ2MiZt72zZ5FIUhJkAFHWKXYce0dVK+UKYkCzyAqwpzXMnUt1srt/aNF4zr7//ddsbaViX3n1C5ZMOKuZTQoGM4npYqv6/N7VBiolfUdgXw+FPFSMtcqAmUE6zwRDHPYPrgN/6Qxf2LQLn3vVLL7ooWD/gNgmO4RPCKFRr4Z8HUr/yZ9fiitwciN+KW7DyYc4uQIf/Qp8VPCNdzxmtfg/UxoMrH34wKo337BkxA8RN9Vyk3wlS6qxwQeL8oIxqcv8AA0oMJlYHh7gs+XgmydzBcAG6ahMhGZR+3/+6M/tr370lv3qq1+ybCJk65trVllcUAOMBI5mRD5QSBWJuscjrD8Utd6LE2/MdPAdD3TEgPGGikaHZphCLJejSXefNIIUvBFB+hkU0zReQSoQE2wKIeQTSAC2d/ft8faux4gP+3bxwlnR9DnUNfXGlLjTVwPKG3O8MfGt1Vsqloih58qI2TQNKcCA6rLb7klOkspk7PXX35Ch/vrqsuQ4u3u7mvSvrqxZrdqwxaUF+TghjzqWtDCBJ9kPTykKWqbsMApkRj6h2EO+MherJBJL2r0H23b9xiOLxDJi/aUzBXv06KFFo0PLp2N2/tSaXTx/WmxFvKZoGOS7RpXhOUy2u3dgi5VFSR5ksk2xwRdGljl01gINLswcGiCAS64LDQrTS7H9AuBL0qdI0v3gYLfIs8M9+kAJKE5pavAM4X0EtgnscB8oCpnxzKVZAvXANgX0htUM0gTBOqDQg8GTiIfcyy4ICuH+yz8KyQ6NK/9fHlKAzXjcBWvi+JSEeSDmBH4yMN5YFg6q4NvHP7gMz32odB+8NNN16GC4C1cFOSeA5mxinWZLHSNF6GG9Ya3ByLZ2q5JZtxst3EVsZXnBylkS2Mr2ztX37NbtB/bElU9pCi7wIWBhyENHxvvIsvpai97ITmzQ6YmNBGDnBR1sSP8+AIGxZFIgK0NbwE9aRViWNNR41XCdlPYHk4Z7hTcWUD2mfXzXKMmDpNQCntAMOkOFdcTnQhrHtUdeDDMEIEGsDZtZIZsVAABAgSUhzzTr/VhihK8OgD6gNE0oxXmaIr7n34nrz+dgHQHOkwYI44n3ZY9g/wA0wHNMhumBWTKDAhhNIsKGTHIX9h41BwFozIvTrDhc7oAX8tBMCjCvba02bFiYCzDoSG0cChShmGevyeTTuv7yGrKQmCM03tw3L9tpzifiaZJiybOalYdeWsMKfA4xzocNQZPaarcECvJ9AHfFAIrA1PEwCgcCvchXcwC7CrBbMi98hDyIge/HeuTZL+TzurdKZQW8Aewb9m1KEyHGBiAV3kaAyQ5IuzcXjCAH+iSDTcTFDFSjR6gN3+tDthDG4si2ATUAfbgPeNa5p54zFgPQmFCNGYEBPTX/x9L649RTrokCGqIufz+2DYhGaMBgXjn7FpYcnwkQoN3qWBMGNM0x10iyd4BHv46wEhgqidUkH6axA34kMuNvFqYZxKzd1zr3EKAGFgiMNMz1XWYNe8sDW8T6lUF7VGkS3BdeF+agGHgC57i2EQUU8Tl5vpDaMeTok/4dj6kp5ud4TgBIALLY66IWc/8jeTQCdHta7vGgijXBdcXMn9/jv8GQZq/j88rjjvUcDKaU+ik/UQJakHr1tW+z3wqoArCUJN8DIBQI0O1aLJXQ/gzDg88NWzER81AcAAwHuT00CXCMdZvNJbRv6XoqqGVufTzuAs9WZ3C5vBIJKkMGthU8KVnf04kz4AF5h2LUYUQPQALTbG6Ndtuy2bzWEKx4WLWApgzwSAyHjQOQgt+UzsjpVPuLLCBApYOut9PvGow4PJ+Uoq29XWYMurc8m3jYiU3LZ5RHraexA1Swn/BcKIyWY5L1g4Sftc6AA8A68GIEaPWwHvfv47ERQAlbij0+AB6RtIt5L/8zH3Ax7MPTDBAGOSassrt37tiznzpr3/r6y9baP7QXX/icjWYjsfi2d/bFsgMEJemaeykfW843M6VlZ5LYbfR98IgEnGs7i2nP1GedhK3d4RmDZUW66twmMx/CjEY963awqQD0nVsRJm/Cw2C4V+zxnNWH1ar2aK3LOInaziRnP4Zdh8H+Z585r4AFNiOeR/zRdvbb9mjvyKLJjI16I2s0GlIKsJcBdgDaIA3FMoRhQ71e08BQ61apQCGx1PjeeOLCflssZiyTTtjKcsVe/OxTzBT1PEwmfWs0qmJrsX6wR3DQlSsVlr8nQRbyWOt17PLFM5bPA/zOrN4Y2ltXr1sfVuccn+KQHR7Wfb1Qv4bmSgWPhmZWKmVtc33F8gpOYX8ZWyHnn4ngJYbFGlDAiJUn4MiG05HOY7GzguRm1jrPDDJrZLJLK6vWIy261lAKLuAt4RJzQC6Y2ZmMFbNJ+fRyr27fe2SNZlvn3vLikhiGYlUTpBIAr8d1GsEW7DfsdccKApQqClQgBAqvvWRKLO5oaG7FBexEfIAN252ziSAtmIeAxuxxgGjTWdhKORi/aTGkfb9keAVbnmFD1FnZSkZ3OxIx1pMpsZbdv9MBeuTRfM/9ak01C9eKfbpULGmfY8/nubp7/5EVF1bthz/6qZ3eXLav/forlk4ywPfQ7xYpzahu8KOW2MIl5OyFUmochxeRKg0TmEWPVJ3AIO7n2D3wGIZSl+qZX1izs8+8ZPP4koYG7MfHPVf4H4FvTpVwDcI//89xCnkMP4+TP78UV+DkRvxS3IaTD3FyBT76Ffjo4Ns/5b6Z9a21f88Ob75umZgDWxTPftgEUyBNed2EfoyR54hiPKpDkp8ldfHgoK6JJ8UD/CgaHZ98mw4fi6TtP/7Rd+zPf/Aze/WVL9jyQsZOnzljhVJBU20OdXym8PtwPyeK3Lkm2LCXOGxpyI+TRznoOKsUzhCOqaCVv84Y/5qOpdXseyIoB+Bxwy6/GeRhgIqacDvdG2ZbB++SdNbefe8De+Pta1auVAR+femlz6lIqB4e2f7+vkAGivpSqWRp0rMSCbt//4E1Wz1bWCjaubObls9nVEg3Gz1rtPC8KYmtRuF6cHBgV69f15T2ycsXZTK+s7ena0lBu793KF8NGqaV5UUVlK121yDgECZQKJQk7aBIyxezgecEDaJv7/KqmYXs/Zv3rNMBLIzYndu3LF8oqkBj8gjFn9Lr4ukNe+6ZJy1DcyQ21UxAmhJbJxjfk0IHcymihpbGJpUm9QwZoCeJUhwhS/X0VlMDzPQcGTJyJAArGkMl883DFsZgXHJVv3e8J75npLtRUFMgqeRQ0cQ3olDz1LtjUaQjYW6EKxw2KI5gvHA/+cyxGFN/knpjaqaPkzFJOxNAHLDrKHQBHAScBbgujStArRhASLKQfAbyYj4RDZc32w78ySieNQIIwLRccjIP+mDd8Nr8cywcyNpGPetMplbrjeze40N79GjXDvf2dV821pZsOZ+QtOLNt9+1uw+27FNPf1oSLppW/gI3pJkBCOEa0eQz8Ve6Ie89m0vKOCc0YDDyJiIAGfgMkv8BgMAoo5iNhCybzDhF0LFV9wqTfDWQbwP+YCqOZ0u3JSBtYWFR1wAQkO+elYwZuR2Jx2mLZwIW22xu6UxGhStNI2sZ1lJ4PrNsCsmiJ+7x3AEEK5kxFpWxPQ12Nk0yp0/VKXR5njIZAPaEvq9kwlP8wFzKCSOBz8I9ovkH6GEKT0PMs8bzJDPnIX5RzgLhueC5pnlG6oPUEmPter1uGYVckKKc09qDDQAQw5pJqDsPC8SbzFyaTfNP6t1h7UgFOwDFMTODxMxSPifggSablMH+aKSQg4NDnoGokkUZfKRSCcvnCwLNSMoD5IX1wf4jyaskdPhchWS+zRXk+swCjzlYFbBi+D2YGALykkl5ZAEO8awqETmJ0TksJw9sUBAFqXgBaMxDViyWA2k5rISYUvKUhkqzo6TciEBImCKw+2AuEIKB5xegUaW8IPCj2ezovslLr9vR3sF3brVaQeptEAoBuwrgB1Zp0GTRgCpJcT6zfnconz++G1Q2QlzKiwsC52F5RuI03xGLW0QAQhcmhtH8IqPqKOGX7wAgqIAHvjesaoFd7p/G2YGJuXylFD7kPpawBwFAvJGD5Qmo4gwlzhZk0LyWEgZ5DQJEaCCVKkwDmlBiIj8PSE2aYrs31nsiywbEQnqJn6KzUMI27AOWO7wfBrXG2gHvNKS4+FP1BmJsEsagFMXhWM1gNpexhXLJet2hGtXxdOjAhNJA41pTfM9OH7uGmGXSWWvWm1pTgMl8XxpDvj/sbtiLGmrB/O4DduPtOLUeYC4ol5FM6H6gWDiw1nOY2+NZxdkJS6/Xt0wu+yEoqyR17hFeUYQ6YAlBcx54nAKUJRNpB/MGfQ0vZrMggTiRtVQmpz0RwJUAF74fTLjpPGy93khnl9cG7sfKVWTt850kR517kqFkqajIZkGKuAByApWcccReoj2YIQUgODJeZGicAwG7SXtmaGozwAbAf+SlQvznFiVkgrU4wT/QzzlM4xlYxZLOjOO9APaPDzbuJ6CsWEBitHiSMr8Pi4phAHvW9feu22efu2i//pXP281r79vq6qrt7O5atdawg8MjDUrwLn3iyiU7s7Gq3601mnZ45GFZZ0+dsnyhoLAM0EpJZ6PsezCMGDbMbXe3avsHNWvh7ZhK2dLyqtYv6bi1Q2cctnstS+N/y1oSMI0dxVT3m+eHZwM1A7tVo+UsYJikALTlUtpeeO6CzfAXG470lxwjIym7v3NkW/sN+ZBSizVaLTGzGXJSa8L+5n5k0rBfneXNvYaptb9ft/39Q+0vx7XtTMNc1u7crlzctNlkYJlEwpaXC7awkLVKaUH1D0Efx2xmBkk8B5wXpMdDHH7u6YsWj/u5u7/ft5+9cc06fYZvBE1RH/lQCukm358gpFwmZsVC0pbLeStksHeArQYTLmMJ5O8JH97wmuwr7FmATn0+c8Dc5YymjsIeQsDscOj+wPG43dvas6OjpvamQiEr/zfOu25vYteuXrOzp1fs8sVz+l7Ii2Emnjm9arkcHmsEzSAPRqbr5y8J8shvBcRqUOq9gcB8BmyRiNYT+xwJ8OlkRu9bqWQ0gFWSMR7QfcBvkz0B+y/fEkkxabSxEJYYMa8PAffGE9U+gLu5HCEZRb8OASyl2secURgK5KZ6L5KGAc86nOvB2TcaWEoWKB4Mhrz69t2HlsmV7Y/+05/ap64AWr9qWWxcANEJVSKIKbCCYB8CPD0eRrLqjtl5HD8whTUEltc1xhd8fmees/8hN6Y+TC9u2MZTnzeLwHzzsBzVtADt/0h2egy+HY8F/pnQjQYdqI9OmG8fvdP+ZH/zn3kHP9k3P3m1kytwcgU+/hX4qODbfwt6C1nPOgf37PDOW4Z3vyf54CnhpuZiKDD1haWEVGfqLAMaR0MuEIBrR3WPAM9A+9fUOuTML1hhfdIfY/Yf//i79hd/+3P76ldeto2Vgq1vng5S0SjsPTGURkt+FmNkDCNJlWCGAVTRaJJaRuFPgwPVXkmUNH4C35zZg3wFbyXR+5mo83lhWQwx4HcD9nAgc3OfKeRrAAw0rlO79u57SrxKpNNqyJ+4fMkOqwdqKhp4eCXTVjuqyZ8N0IaC9u69OzKZxsy7gidGGp+ssR1Wj2xvf89WlpedBh6J2eNHW2KikWJ29uwpXad79+9aKpN20+0gPRH2STJGyigS0qa+N/4lJD0BVpw6tW4rKwtWO8KcfmDFUs5DHKYU1W0Z/6+srMoAGBNifH1gLihhazqT/9tCIWe/+Rtft0qFRogam4mq/53rAsuDooopNEU8k/rFMkb1+L3xvMBugIlAMhtS4ZHSYpmuIpENzaN2sF9VQMPGxronws3n9uDRtgrLzY0NgWCdZlugHibqPD88d9GAli8WAFkfTBzVbHjRyf0/Bmw0PwzAOYonjONjFLB4dSAFhuESIakr5cl2Infx/eRmHBhhY5jO+zjzkzeVebnjlw40IoESuDQR2ExD4xIjOSJKqgIDDpkeYFiSxMXRRI3Y/e0Du33rrgo7wL3+ZGpdmIHRhD3c2rFSqWj7W1uWkSyjZKsry/b3r79ld24/sKef/YzNwi6tFKsjaM6U8AsAGYbdEtf9ENFQfQf3kKk0k2eaeKQiMGCcXSKz/EAeBZBOKYg/lCbIAZjJNWdtwawYBWm0QNaSdJP8FsYnLS1wnOvPtRn2B2ryAb9JUOS6JWNJseAkuRqPbWNt2cpF5I8OsHCPJONJJtxAGvbRfGqNNiBbxpaKKYFFSGGR48DUUFJlJOZNwYjAi7SYfjzvMNJq1T2rlMuSxdGgyjsJ6YwMr8NivskIO2BEsf8gh+J7CPynmYlEbLFc1ppTum2uIAB8Z3dHa4k9CUYWaxUvPfYpUkgldwyF5KunvSgS9eJdkmo88QiNGSkwgGed3wHMh1VRbzQ9uMSY7PPZw26OzXvB1Ot1tb/AEqYJdG9GwF/F0ul3GWQArhyH1IidI4anB7PAmpOEMO7G0WJwTWG1TcRaYL+XMfhxSiyMkCA1ltfVOaEkPiS8bg6u65DA665jh9VDy2azViwVxBjElw32MMxVwGAMthXWQ0CMpFtxXQ/AKZo6MXCD/VgSY5IvAQKnY4GPyOQAZJDyAkyKxY18nr0nlRZYJG+wKRLHpANik5F8+NiHnUkUyMsZeoyxH3AGB/cHn0IM27XPiCHmgynWE59LsAmyqxADlrYYIlxLAFN+Vh6Xw5H2MDWxgJHIrxNxvV446tJ7MJnjkBfJkILPxPwJkLLTBVBACju2ZBwWCcw0QDx8uJA6O3tFPp2BD5SSdQUoArYCjME+wncJdqx7Mzqry4cbMBf5/d4QVhDSUgJGCImBxZ3XOgQc0LUYk5Lqzxp7CuCuJLSsGSTrgY3AsWSZvaTf6yn5kz+AIzT37A88MyC/x+wOJfgWWDtuVQDDDUCB0AzqALwS5WcIYIkcFtY1gFi3Y9XDpv4d60fDEKVrUkfgqwVTFUZh3hr1hoaF9UZLBH4xUhnk8fHFcmR/ZW8n6ZvPiZWEM8ph7ohxpGsOMMgjFqQvD8Y27A4ExOk5TLCHunwWbzrCWwDRJgN/bf1Q8Gx9yKKTzNZTfLWHw0pjb0SqyJk4d4Y9179cKmiIwXolNRgJ7bvXr9sLz16wr776gv3gBz/WGq5WD/X8lctlgV87u1WrNzr22eeftieeOK/PxDVot3vWG0zt8ePH1mo29LvlcsUWFhacmTyZ2OnTm/L7kifiEMl61H0/YW0zlFM4R9eq9aZeEwkeAMjDx7sWT2cdtJSOPSKQJR4LCzzPZ5KWjYfs1OaqBoxLlYJtbz/U8wsAks3k7PyZc9bsD+zu4x2LhpPWanat02M9A8T2rVwpKjijWMzb+lpFz+PuQU17Je+7s12zeqNn2WJR15W6hn3+eD0ulQvykdvb3bXRpGvlUs4WcjnLZxkMJeUNl8TiI+77AM/SnTv37VNXLlm5kNRgjrNoe7dhP3/7AztsIgOnJoi6j+FgoD2Ac5M9gkTixYWsrS4W7Ilza/LGg10dJbkXxl0gc/S1CtmZutytNli3AL+sPc5nal4l9arGhZk2sQePDyyWTItpCJOeh7Ve5b4kNFBqt+v25BMX7OzpDa1vQCZYcshAq0c129urWRyQ86gm/1zekxAFtlUkuTzTnJv5bEYsXAYYZ06vW6VUkqcng1fJs6lN5lNZbcAg1+BAjz77McxevIsB0KZSbPAdogksB9hh2Rli8lQLhf0z+tngtRb3AXYgybasWYZl1Dzal4IkZnczmOu8I0SHfV6y9nDUbty+Z4lU0f7wj/+zXbm0ad/6hoNv2C2zhypMC4A98ELGp5D9jHoI0JBeiFqXL+VDV1cHeM8Es5tzEpuCkZiifOZkacXWn3zBLAr4Rk/lPnIStn+CslPv4WDjnTDfPn7H/cm8wgn49slcx5NXObkC/2pX4KOCb3zgfyw75dzoWvfokR3du2oxTZI9mQlWjWR08tniL/4dLBnVhzrcOMgpJGiokWMRPhBFeqVm3NlIkvCYWXcwtz/+0+/bD37yln37N75u5WzcSktLYsNQXEiSQnEepIECYlBXij0VGIwr8VJ+R+69QOADsiOKD1hifHaORQA5im2Z1MqMFnNaioGRDjgKF/cY8YAHQClALxgxJKkyLSZND6CFBppGem9vV6ATxTCFUL/Tk58Nfj8kI2J2vLhYEbvDp21MAj316qhaFUChFFPYTrW6GCGwHSgW8vmcHR1V5S9FA+gJo1GlNnaaTNqnkkugZRHIkHHm1vrGipUXslY9rFmn3bdiCWN4ZD9RSWDfvnrN1tbW9X6H1bomq7VaTZ48FPMU0GvLS/atb37NQiFSCwNvGxVHNOrup0fhCNtk79GexcNx2zi3aZ1BkOAZT7iEMBK23d0D297es3JlwdY311WQ9joDe/vNa3ZwdGSvvPwlKy8UNO3+0Y9/puvz/GeeV0N7/dp1O3furF24dN7T7uZzG+IhMyWdD4YdjWBW9xSGAc0A00ZPJvVgBJcjz/XfSV6T7I3kziH+NAM1QDJj7w0EIpIYiJyWJgKJACywOQBFIJsCjAUoU7MOwwdPI54JNagAwchaEwqioIHT/Rkgtwz+HU1gAnlN0nYO6/ajX7wjIIVn7dGDLYsmk9YZDS2VyWqN0Ewd7u5Zhnu7SBOxYm++847d+OCeffZzX7Aw1xrT8+FEbBcPaA1JusYzChvDzfCZSPv3kOxSUkFPbaQIdYaHx4hSMAK6UC4mY3GtL9YTdSDrNxpibSFBjIo5hLw1k0zLC5Lry3UG4OH1FZaQzqiQlLE0LLYs/nIAcjARxmpkSAGlJMwkIzZy9a7lCRrBp0tyNSTVDsYjaaFxzKVdTitj6dFIDM5jbzCx9JQ2NrfpGPaZF+ZL5aKDOkPM8B0UBtxXAiSSWtg2CmEBgAiSLmVC7wwz/rvAqiBAhc/DXgSTg/sgkJjmODCnEms4YGvCpqOp4fMigZEv22SsoQbG5BTlkvsxDRcwERLrp9Nraz152iYNOMwN991SsnMiqQYO8IVnCUAKNoVCAMTWIqzA2yV/AR8s0AQxjwcgRN7J52MNIWd1Dzj3aeS6IOWCvYYHJSxWGk3uB0bdSBYB/bgOfD8kOUqg7sHsillKn3uuPYOfkRyXa6LhCkwYnhMABj6nA8AKAAgkfjyLSo+TZJOG1n3Q5KGkZigsUIw1w5NzLJ/juRYAF/E0bslHAaANwAQg1JmRtVpDLA6eKdjFXDeX387UvCWSyIad1cEa4D35vJ7I6ddPHmRIowL/MJ1bvDH7R2jmwRIA1LBRlVDp0ksQHk+GnVu729M6E/CPTDrLOei+loBx7AVilOnI8kRcgHGuMy8Ia4T7zTrgPjC4AFDgeQEERBbNelQCoprchJh9HjyEd+UwCG9wcFGG+rCbAEBhO3EfYJ+NAUsHVsjn1IxyPUi+1LPIoGeOD6mDr7D1eB2X5wFsIbF16SFnq8J1ggEP108sLlIFkat1Wlr/nIVKXCVUieca9iAgO4wemmBJVj11HIkozy4sV+SoPDt4BCKHda82AB5Y3M5xpinvik0IuByXVBUGJesNAMkTtp0dyt6O5E9DGp0BHiIx6g81kOMea0iIFYJSbUMyZvdh0FSm8ZxvCoSQJQAMTkJsPOVZ4QxKE6ZGAbwAZJgK2PKQEAepeFZo9AUWU0+RqDrxcBfWrmTLUQfB33n7ql06s2i/9+2v2s3b9+306dMaOOZypPnC5Onbzu6h/egnP1fNRgItQAhnR73RsFqtqfvG+U0KNkwxpRAHoSWry4sC0J9+5mk7s7Eo7zelxY6nqgULuZzVa3Wxarku1FlIXR8+3rHRPCRpI9cEYI7zU55jkYgV8xlbXixqcLl/sC/gVNJ+1v7Updikto6oSeJxK2aK1mx2bcyzPZ1Zs9XRuUzCNL5hnW7T7j+4b9XDhljKDFlsHtM12T+q22QesWKpor0qmcqopoONzHPOZR+OuqqNDIZ3i/TbkZ0/uy556cbaYgB0wQobyDYEwJA9rNXp2+5+067fum/t7sjiKWwNCCTzQasn584VBgPbnITVlUrJLp5dlwwWr7VSKW2TYc+SAN95WH0ATjyX/wBwms4UnMHrOlvbWXEaXpMybxF759oNy5dKdnB4YJtrayraGTxwtvJz79+6aS+9+BlbyCU0lGAYRCgag9HHO7tWb2Ijw4zRgz+QI/OMsP9XKkUxDVG5lIs5DZewTIH9h78atTFJ0qwnajaGOdQQXGeA9elsbK0mTN2+FYs5l08H4JNCzFBSxPxcjIZZv6z5kSsdCP9Syj3lljNLj/0r5c9HLRby0A2B5lIJuNVMIefnGvVkMpO1q++9b8n0gv3VD35kZ04t2b/71q9bLhX2mkZ+o4OgRvJ9VantWBXg36ggYw9bEXjP864gMA8sUyiawncYtvCsMNiYWTRbtvXLnzWLL8kXOCjhPkwQ1wOoP4H9z0fuMp1tGuUgOPnzS3EFTm7EL8VtOPkQJ1fgo1+Bjw6+/WPum2/vPZt09m2wf8c6R3sWkswHjzY3s+cw91SmiQoh6ndSETHPh5HCFAypVfWoJTNWDlso9gAX8tuAUaHCIW5/8Vc/tj/8zt/Y//a7v23J8NQK5UWZ6mJL4Kw6qOc+/aehnMwigfxC9GlNpylgFDNOY6RgbZ0UogAAIABJREFUhpFYH0oapGiWn7UnVSLNSctcnvRCwDdPTVJqUXDAcVDDXhJQEWYKhb+Hg08CoGiw+enZXCb+M0hP8r0zmaLL6J7kU6XEkkQYvBapikM+m5sUS2oUYsJH4hreMA5yCmgTe2wi8EQphvqueDhRfBJs56wCUiZp/OIUWIquZ4LrU0nYboBYmtBT3M5D9rOfv2HJZMZu37kndgaSWJqGre1DyWKy6ah95rmn7fnnnhE1XqiqwiH4hA48ALowgaYp+OBnVy02Mrv8pectmsOvheYYij+FRtQe3H9sDx9s2ekzGwrSQFqD79Zbr79j+4dH9sorL1uxkLF2d2hvvnVVJteXr1y2Zrtp7119zy6cP2ef/syzYm3AWCPlEYnLzt6hbviTT16x5UpJ7EFAE0lUxcDjWsUErOBXRuMF24ZGG+kmjU6rVReDEWlLu433y1BAEIzG06dPBcb8/n3l66eHwMErB1SYZNIQuH9btQ4TaWS5dEpFXTwVtx4+OGMAoKnVm/jFRK3T61oil7dGf2If3NsWM44GhcCF8lLFRkaB39X9pdhs1RoWnc/F9LryxCW7efu2Xb12077whZfFggKEgHEHQ1NJjZJnOPjoMjkaOu7hxJPRZjCGAN4CLyrJSZ35RkMGi4biMQr7BSCn37NU3KVsXM+0GF3u1wSAOQbEiiE7Cwr9GV49zjwi9ZPPkOWa5LMKKPEmLKq1is8LjAKYhLClYGu0ukOBJEuLZfmbAQrgESP/MBpOmYyHJXVjPcKEiWC4HI/JQFk+fwIi5wKlI8YeNXd/QsHjLk1mOl/EXJumn8EB/m8jGhYm1azduad6AhbRjDabnrQMyyYREyAsFg9yzw7sxqg8LwFtskiug4Q2gCF8KgF8AfTEthN70j3/NMgA+IPJCQDQaGKBbxaiEHfQHUkW0lANC5Tyhty8K1CN/QapZjwRcWl1NCYmmdJ3dU/YB/9LWiKNlVI3df9GVilXPBAhSCKFqYcPGvdN6ZGTqcBR5G+1el2hBEhw2atgm8STLifkvdn1uFcwCdjz2WfFAQVQI5UOT8xg4MN9ouGXZ9CQAUpwrsAqi0T0zPEZuv2erhngEvYGfHaOBCUdC4Bw8OrY95DXdbap76fJtDMQ4XHCkEwhS8Pcfw5zb6K9gPuTTmYtnQHgAiTz6wc4C9gOM8nZSe5pyrkBC5LnTJ5lWBcAPgc+Q2KmMKgg1TAesVQ25Q2iAlzD8jYEWFI4SOAXNBy7RYLS8GBR6NmeKoUZAE+SQgzolcCMR9lEz+ZxEp/OgJkzYOW/pfXC8wao63JYzi6AD7FXCcVJJHRPmrDIBu6NyLkk839ux/GgIZDmib1OyriYjjGdxZy/2F8ysBBjj714Ord2s6s1xnADxhhrmftIPQDjE7kZTSifBU/HNOuZpOMIDOWEHn8xqDEqR7Ld79lgOrAxTLHR3GYRHcqyMYBRQu2SzqWclTsYWzcAuFhfAkvHnJlBYIGM2/13MLnEY2pMYNJkJKky+/tkiqSUoBPkyGk1zuwhMK8w2aeOUfhJF+YZ4CZrzxvtrtKOadoxgnf5tQJMCLdJpa1db3iAURIpMNLagV5TYSViLQbLwcnZks3jA8gpDADIQ+dWHJzPeNgCqjoQDOszn43Jt/W1135ip1cL9nu/9VW7ffeuffHFF2Sgf1htie3G3rG4vGIPHm3ZrduPlFAJa0wgfDppm+vLtrm5of11b7dqR9WGJJmNFjJgTz3GwH9xadl+7Vc+Z+srJev0AGRHusfUJjc+uGEri2tWWigIOELqB/v3sNH0gJ85/l0w8DsKG8ilkroOhCls7e5Zo9UWOC5GLgzUfNaefeYpBTiwx2pYKyZ3wqqtth1V67Z/WLdbdx9pjVLjECqB9H99ackunN3UmcOagFF8+95De7Rbt52DuhiesVTGwrGE9jxJGjlXSWot5FRPVQ+ObG9333L5uG2sL9pCNi3QEMAIwJGBBUA1zwWYc7XR1/OrcJckHq3svRMBn3ouB4A/ExvNp5Lis2/AtAqFJrayXLSnr6zZuc0lywDAE3Qg0S2FIoDz8EPmVq83dm/DyUTJyFhMAMRT9yAFxs8MpiPMajyEAWmxKKFWAKzcrdXsS5//tFWyKBamqs9giSKTbZEIH0KBEbZRd2p71ZqYvErlziZtfWXRksmInT2zbsk4+zHrh1AtQHbqQpi+7qMKIO/nOf6NpGsw4JzZfBLWGZPOeFor55ie7clMgwmCs9hjknEGPciIfQADCIgFhVjDeKRGCdTgHOccItQlbLXake63AlPYweVlPLWNtTXtqf3JWGm4165dt3k4Zd/93msG8/F3f/tbVsrxzHpIG/eM12aAx3kvD84oA1cPahIASI3F3kmPEwCk8m2kXwgCI0ba65GlmkUyZVsDfIst6rNqAKhRKIB/gEHqb/+1Tumf1y/yGbj+0egJ8+2fd+X+x/30Cfj2P+7anrzyyRX4F7kCHw18O97MNWv5B1t7zya9A5tUH1jzYC+IujcdfkzkKbA92wDPj7GzCeYwfMaath+zPzCVpRhYqBRVFHIA03TIqFUpllH7s798zf7TX7xmv//vf8viobEtLK0ovRDwSmlejJkd/3FD16Cx5iDhcHZ/FJenwSABFGMiSPHszRedKl407kkRoxFKJXRPOPgpEpnG0hRQYHnSGwUv5v6iSXyYZgSAxx+lAXJAaorG1NlNqwUQYvYdeB3Jr02MCRrDqRo2CgCYaEonBMCRFMzZdBRVks9SfJGyFwl7kwyoiLRgCk4A0OMNmqLM4xiEu/SF4lsMPkm/AE4m8skRw2EEY3Bg196/bsVS2d57/5bt7BzZ0jJy2KSYfTAAaKo//7nn7Oknr9gQzy6YHJT8JIJquuffMzozO3q4a9f/9uc2bw3t8tc+b+tPnrfeeGRbdx7buEPC6NSatbqYAYAvFJ9Ki53ObXdn11rNtq2d2rRIKmH94dgOa0TIzwSYzEkUbHUtlcvYU59/zlbOnbJQChbiyN6/ftPu3n2o+/fFl75g586etnarbYNe35ZXlu3OnduSliwUS7axvqZ7vrvrvlnItbhvD+49klznypNXBMjCOBQjaR6yWzdv2ubmmqUSKU2Rk4mY/IScpeGmxkikAAYBREj0Yg28/8EN6/e6mrQ/deWS5C4+oTW7eeO27R/WLJMt6LOEYCvhS5guyCh6Z3tHqZSlyoIlswnrNdu2/XhLnkjh6djCk6GV82l7+umn7O1337Wr127ZCy+8JO8/ZJcyt4d5J8+huIp4Zwl50AOfHYNyJaIFEmKeWTFRSPUFO8aniyKRp5+GPZUWOCBvoyjAMWADKXITASs8gBTBklYANMQ8FRQfG14Q+SPNP9cZig0TYhkUUzwnkgpZyBdgfYxt6/GWs+cC+RhG6XyWerOuglVN52ik9w1sGfUcIVlmis7ipWkU86fbUbNFMyaGA88wQP5kaoViQUbT7A2FYl7NEB4+fC7Aet6DvYJwAzxjmObDiKKxkjk21wbfvtnEdnd3BMBnaNZI10VCKPaRSyR5niikWfc8c7yu5G/yxXQ/ONg9nVZLP18ulq1QoCl0YFIsO5m3w7IaWafVkM8jzAy8emAm5PMlycQUgCBmE9sy98MlxuwnLtcNQH3JUDF6B0TyayIpezyuZorP7uxmmnmAbE+aZF3QSPA98D6TNxgyMgCkEEnTznp2UMzBf50FSsPrC9hkP9s/PHQvtChNkrME+X5iCwrtcXZWLBHT88C+DKgMk5Q9Tv49sIjlzTe2ZqutZxu2NWseeTHhMwwh/BlE7u6vIzbeYOhy0GjMRvhk8ZacK6JGAl5GnWUDYzLwZUQeDZgJUKFzBUDRNU4BWxiWSE97C3/Epur31TjNJ+5ICXjBM6cgjJlZseRSNw2ARn01cbCRZNKvFEy/NjTt8utjJyG0ROEnhBEh0cR3isFTSNLcIpK4fE5rGpaVQj4IRgnY3PLFI2BILHFn6/J/YCcig/JzKzAxDyTmx8y22WQuRpP3gnOZqHOfFsoE76QsjraUEA8FC/CMzeXNpXohzpoICdxTkjWAndYDfp4eWIGxOvf33r0HYn5iyQCYDnsuEU9aLp8SWAXgA1gAe5CIdRguNOO9TlcNNsMIrgH3cTp3+TrAlZjOI6RvgGJu/u/rauog3wQjdA5UN+lHYhZLYKLft8PDHTFDAQE0eBELnX3Xfa3avZ72PxpyPjMAJWFHXK9jGbqz/gHmYQUDNPr34SGR5FgA78x6fd5nrHOf+oZgEWonDRlgWcPqGfIsusE995Z6APDYg368XkknQjrL/+7v/t7ObVbs93/76/b2O1fthc991vrdtm3tHOgZFjN/sSJQnX0dEBFQWGnmcQYMMe2R1aO6hqt4sXHN2t2uLVTKlknG7e9+9gt74+oNe+Lcpj3z5EWX4Ip5jr/ZSGvn8oVLHpqlJFzUEVF9DzYqbAUYqvF9+S6dzlBplYRdMVTg6R+PnaWF99/u7p6sMwrlooa9GxtrVioWrdNq2+0bt+39m7flPbeyVNG9LJRKGugyUFgqL1g2A1AztQx+poZyYKxE04Ojuu3X6rZ3cGQ7e1Xr98d26cI5BRF0kRpjyzCZWLPRsb2dqq1urlo2n7Va9cD6vY4PXAFPsAYQq2tiyyureg5VP/HcsL7iEcuk3V+W52E4CUkW2uy0rFGreZLqyAHt8bBvuUzcLl88ZZtrC6ov8FFknQIOLVXyVinnxdIjvAt1A2xCBuC5fE51DSAg3r57BwfyckT6/+DhQ8mBS4Wibe/V7ObtO7ZYydr5s6d1thBOxnolRAwmWYhhNc8Z4HObgYwJRHv6qfO2tLioPQ0GM+fvoN+2HgMzzrtITPsvrwcrk/vnAwFnAvtJQWhIT+vDASz3N1RatoJ42PN94IBXNPs7ZxZ7Juuz1WkLuFdwglJy3R4CFqKSxYcjAb7LS0tG0Cd7AHs5NhSVhQU/GwBGEym7d+ehzaMp+/Pvfd+WFgr273/zm5ZP+5mgBF2GX+y3Cbx2nQWMT6n7WfogHCDuGOiSBUAwDOLApZ5j/xO2Hg6rf5pEUnbuqRfM0uucHroqx6ofr7eP/3w88E1BZOqLTjzf/kWa8v+ONzkB3/47LtLJj5xcgV/mK/DxwLdjztexkWfXxjDf9u5a83DPTcFJpAMcwoheEiz3hpF8kyYFI1GMnwO6PVR24tVpLpLpqGRJFK3xVMJ9dPoD6wzn9qffe82++zd/b//hd37LIvOhLa6uaZLJISn/BiXg+WEkCQhsEg55jqnA74GOT3IapvWBITefTaAUzB+K7BFG9FOlPFGYyE8CU+UgV8jp+YFEjGZJ3ixuzuu08oiKItgENMIUvxQEktko+YopHz5ynkxGkUlzyRSeaSnsNvAyikUkkMj1aFaRzDCpczsjTO4Bh5zhQzOHJEGMDo5regPNxfFuEB3NTZvV8NA0+32k2UcuBe0dk28K6WEb1uDMbt+/p6L57r3HdvPWI3nTcU0wy283O5ouf/YzT9mzn3rS+phcK8nVff+UcogBLuBOvWPv/egX1ru3a9H+xLJPbdpzv/qyVfsd++n3f2TVR3uWpHGnWQTMBNyh8Zlz35AEaTQoBtBYxu9MP8OefMjzFo5aIZm27nhgmY1FW3/6sq1cPGuNdtNe//mbKgqr9Ya9/KWXVaQ3m02rHR3Z+XPnrNGo22Jlwc6ePmVraytWPTq0n/7057axfto2T62o6H/v3Q/0vXJ5ADJYYw5UTkdzgXatNlNwwkJgUrmnkxoJAKBUxuq1ml28eMG2Hj+y7YMqN0I+NErenE7km1IuU+jCpInJZ+Xm7Xs2D8WsXu/YcDa30vKqHTTaArhazZaSRWFezEITq+8fyhMrW8hbNh5R0mk2HbeNzXW7+u57dv2D+/bFL37ZMrmc5EkU9jDAAMgAofS40GgHIDkyKRgkAME8V6wL1tbxaJUmF/BakspQ3EYCul3m4+BBTJISimh8ogA1+v2OGEJitIYAW5xRytqlCQYIRgIIaIVsCZkaAAnT+G67Y8loVE01qHKlVJGn1sH+gUzl2Vei4ZgaVAJXWEtKyUOyMfc9IGqwRkZis7DuKdwrlQXL5tKB/xRm7sj0HDRESkgzjM9gMZ8P5I1IMQCAkNnBcnLgjGaWqT1APdIj7v9Q3kqeYMpehL8YwAVr2D0nHaBU0hoAngJjaFTbQbBISEb3YichQQ2F1AjhH5fN5mTCDkrO2j9qsnfSUE/s8eMdvf7yMqzgYiCdE91W8kklewKsKq0ZyVpCyYqAnjT2NLrsMex3AnlIdLS5mjH5wgGWKCUO6RfWArAI3edT4QbyDwJwIY2zK9CNP7BRCqW8PL0IM4A5Kakiyc+9viVTzl7AtwdGKU0YqXjeoHi6sCRAAHuSyDorzEctnrLMFgxcpEEA5wbSPF2/vtgZSJC5D8srSwGY53ssrF32U5mNMyiR7CfkTBaYZYGPIeAG8leGMJwjXA+uP+CX2HRIILuYY3PFGGpgXeChKXw4rhMSQZowrp8Y4RrGeHiPUk5ps2cMZpCDeqPGeuEMoTFk/2GdbT/e9rAWpLoZ0m4zavJk7YBcGzaYQFOeP2TSgLmp4LluO1sPmeLYnyEY3gBj3ANnC3qoAJ+Da6TEcYAsAN7joBbWkho0//zsH9yDCUENAOMBIArYCACIDJEmVhYPaO2wdYi6zyQDF0AH+TCGkesi5QTEG+jcBPCV5FiprQFwFHXwB/CEv2Oizz1YXCK1NGTtHk3zyPLZnAzaAcWGw4n8F8WsVPOOD91YIAq+cLCR8WXEr4zPx5AJAAEmHOdtsVJ0H88xAEhHz2S72RZ4xtrhGS8WSwHLfiIAVwoAALIYUtWW9m8AwONhVyoAkhiGyLtxoaR10VW6Zs+2d7ZtdWVFwyKeVUASWPNiUnL95b2HLJqhiftkJfFEVIAPPocO7HsYDaE1gY+tBnAhyyQJl0nbd777A1uupO3fff3L9otfvGHf+Pq/EQPMhwJjrUPWXbNZ17KD4cfwhMRISQsHXTHlCQgALpE3H0EIhM9kU1bKZa1aa9n/+xd/a6Hp1L7yysuWSCgDXh60ADd831IhL6ajkogDZjwswkQqpuHgUa2p9yNg5Y23rgmMu3zpol04f8ZDLbjmDCgWFuzWzdtKn2+RrNtpB+wi1kfSYhbWeXHp0gVbLOWt1elYD7Yy7KQYycZpsTEplQQsMTVDxEtKamnBomk80Y7sves37b3rt5Qu/s1/8+u6f++9/4GFIjF78GBH8tWl9TUpOGDxsW45H6gPqAWxa4ARjKeZZMYkYBcKCk4Jz8dWWcja6Y0NrQlqgEa7IwC0flSz6TQkSxZPdiawAMYYQUT45QY1JGddMW3PXjlnF88zKIyozlJKqLxbCcYhbKirupNr1+ognUX2PJX0lLMH1t3D3UN956+88oKALVhuDASdaRiyTDan4eLeAZLjua0tLdr62oYA7lSS9TyU5Hdnf1/nIQOr4kJJNYCGD5TR3MNOx/Z2d9z3M/A7hAXLmQtDnv2IZ5ezi8/aQRKrs2muM43ag9esNWFfOmjHoJFzkqAbsf0ZUHM8qe6JaMhEHcJzyxB1OhrIj5Lfg6HowWEejEXd/ODBtmUKC/bXP/yxFbMp+/a//ZplkmGLR/DR83PE93BAMqw0sGZxIM1ZbjOXzAY+qzzb/CHFmWvJfnFcR1OPAw72Z1G79PSLFsufNQv52SrFLUOsf4TOfDzw7bjXiSg97+TPL8MVOLkRvwx34eQznFyBj3EFPhr4xhv+tzb0jo1bu9bbvm2Nw10BQ8koDcfYIkpm8wm/0n34X2Rq4XHUIkz9QFnkMWG2vXukpiOfw9yaSeBcbAgm8LChAN/+/Ht/az/86VX7/d/5ts3GHVta31Axxss4Z8BDD8Ru04FLYc2UHoaB+y5A0BbzRo7yyJ5c8iE5D35NgEVIXDBnVmPlzAUx8AIPJoF1QUy72DkyoXeZkXz5aXok7UPaiLcT5tZJHerEt9MIcpgeJxSNJgMrlXK2WM7rOjE1p5CmUIDCTkOSSnn6F9NemjlAEQc7pE1yQ2/KcOSAtFs02fwcCXq6AwBzzsajMBBwIGPXQE4IUwBAUtJDELCY/fyNt+R9cVitWbvV1XS/2e7oOiB1TESi9vzzT9hLL33OwyaQgM1DnlYp6aLLqfbub9n7P3nD0r2JzVtd6yWj9vSXv2h7057t3npg1hsyCrWJjO5HFqeRwx8DGVzIPajGczdzj4bjNqJwVHJkVN5MMYtaBi+qydC64Yllz522Z7/8JZuHp7a99Uiv1x1ONVm+c+umACjAlVwma6sri3bx/CkVajBOKEDff/+mAhRWVsouYxy63xVSZuRRmVxG+p5Bq28L+OqNuj5JDdO4wiACXJ1Zr9sXkNyoNSWn4vfGFrOfv/6mLVYq8uXiuolhFkbyllDQwvnz5y0ci9udh4/tzavX7dHDHTt1/qJlyhULzyfWaTSselBX84wk5fGDh3Zqc0PMhyRyYq783Oz8hTN25/4te//6A/v8iy9LevkhCwdjYRr7CFJEAAMYFC7NRv4tY2dS01JJNeTednhhzNqi0IUthycfRR9TfV4P8BoAMZUCGAhbo0FqJcyPuSduKlChKwYehT8pgoBlyJgpqJ2JFA/YnwOlhC4UCwKhYSwJzOcZD5GS3JTkjMIbRhJFrbzA+LQwOmHjhZB9RCw0dVYf78uTCaiFBh6moycXE0TgqaaZXNpZd1ybwchaLTfnpvkPh/mcnnhGM+rYD4wYwKS4RYJinSqbJp/GCuAD/g1SYsA2fIQwPKdJ4T257pLDw1wNk6aZ1PMHoBm4Vctvi+bvGLSnGeQLMB2vNthTABlIh6t4iIMYis4+0/4Fa03vQxE/FOuI7woAxn7lgD+G9876Qh4ME6GyUJF3Fp6S7Dew7Jia0OS7FMZZw77/OWNOLFwk7QxQ4ik1HHwWmCBM+kcjD3VIJ13qTWNPujOMA3nyAHKJCcPAwyWUUcOTidAOT1HkurtHDuAV3yVgAITCSk6EFYSPGqACScvRQG6otMHAb00ejGqEnAEkFvax+TUgZMiHKNIFBacf69QHAr7nkjILaIOsV8mCEf8+nAkCK9gXFfQRtqXlJbGdOr2OgoUALcZTUldhs/mwCv9QeRFp93QgLmyYpDMgQiIVhMfw8MrnlOcEjzCYFTDECTMikRcQNSrPIA2Bxtgb8Cw60zsh9oWDa1wr7j/NsCTHk7lSybkexSw+mbDnRmK/sMfLo0yECH8t9/p0iwhuDObofGqAJy4uDTZ7iLwklQmAB1TXpbhT9tWxPkd4RugRzJmQWEgASEdHDvSkxSCfWywJw4rkYvhszrJUqEcUCZc/u1gHMPgZMuwbTOVBF46FFLwQC8GOBHAYWSmf0p4kOSvSxX7PWgQKTUnvBcT3hlZhJ4OJzP15S55hUiUFOM4BY2BNIp8dW63VssGA6+33R0AuDGP+wp8xA8DCOYZZGtdsbpP+yIFNmeLDKub3fQjA98OSgLUGoMD6ODys6nxhQML+ghRYTPMoMuOw7i2AIj8DA0keo5IYDyTFpk5AkeByVGS8+L9l7Q/+8Lu2upKzb//bV+3t19+2b3ztq9ZuN2w06AssgF3E2V9eLIl5jVIBQKBaq2kb1PMDQ3MwtGK2aFXkhtORrawt2Zx6cAwIGLNrN+/Ym29dsy+8+KKd2Sw785DNMATrfMfWVxdtHonb9Zt37e6dRzYPRW3ngERNvwaJaEppqVwuGGtPXLpoiwslmyKLrZQl28a3L59JO5twOrNaqycvMuoZWNQadJLAnE3Y2uqS9in2m6E8Iwkl8ZRTrpPsF6Yuo0fSiCSQoRssTYArhiNX37tlDx7u2Nr6aXvhM1dsdbksqe7f/fR1S2eKdumJC7a1d2CPdxtaw+wRBCRxL9udnq2vrwUBKKTCt8QSL1cKVsjEbDmf1vCJoecozNCLawz7v2P15tCOaj7MQFY6NvbwkLVrNQWuUB8z6EnFzc6sV+zSuRVbLGXkgZfJZAUq/X/svdezrud53nd/vdfV19q9YDd0AiAJAgSrWCQSFFXISJE044Mc+iD/R06SiTNOpBSNLY2tSSzb4xJJJiWKFCmAG3UDu5fV+9d7zfyu+12gLZ8BiIKJ19bABrH3/tb7Pe/T7uu+SqNV97u2mhgTNYIGI/Z4bE8itre35/s84VA0QaYTK+WLNpiMrdJoWqXakt8kwHCt3rE97iahsJ05dcJmClmbItXsu+8vwCIXpNX1dS2udDYrkHRhfs4mBNq0CCGa2P7+oeYs9zOxIjstO31yUQnn7DOElSE7P7U0Z6dOoVhwIJ/mWK3e0JnNfNqt1NRAp2kciySUzlospHXPQnoPc5x9ifsO7DtZrCogivOtr3OYZld3TFON2iGqvZs96+7qumVzs/bjn/yt0md/7TvfsFzaE6Q/aMg7pVnzXt6/pJFxP4fNO+pbOpvWuNPA466uYBRYyDRcSI3lDInBwvbwsXE0Y2cJXMgQdOFsv+B4+oXd20eoDY/+KkeL6o8UN8rjX5+EETh+EZ+Et3D8DMcj8BFG4MOBb7+QnR6li3lF0rZBfcM623etcehR7CQgQnmPp12ipq6MG9v4pX2EPwGFNElZUWv3OnbrzqolYgk7d3ZFF1Eu+wAWR2boB/Wu/ct/8wP72Rs37bd+89dtMuzY8ukzkjuE8OORHMOljqpJAkmmmG90ywEagoRNMXaQ/QSpqCpyBLBNxVCj4wfzQ0WdJCAuH1FxIYaFpx/JPwhPh6DABqATkKKiCbjG+0d8JgUV0sBb9x5ZqwPjhWKG4AJYUHF78onLdurkoi6EgAQAPltbm7a8smDZbEEHMYwkilZ5WSQxoObS5cCNXsUE5h6Am/vPAb4BZAQljz9/EEnO2MMYwruGDipFXjqbkAQiQYDExOz6W2/rM7hqqhrhAAAgAElEQVQINRoti8QT8pjiMlqvkdqask89c9k++5nnApmTM1AwhvbwCi+Iq4dV27y/acN61/bXtmSu+8SnnzUrJq3XbNt4MLb79x5KGgdoSUEH6IgBfhRZ3nhqDbxRKMyjSRtMKMz7+hn5TA6kSxccutiNXtcKK/P21W99Q0wy/ox3ydvqyjYaNTEl+AXzAQCPLrfYUyoeQpIU4efChRRZoouniLuPO/sk6M7CjJHJsqSZBBZMLZVyeZ389jDjD4zb6ZZT9L//YN1ef/NtyXlhdFHc0+2HfbewMCvJ3NziorX7Q7v/8JHtHhzqkgVwwYsGALl44YId7B3Y2tojGw571m40rVQo6L3kMymtP3z+Ll26aA8ePbT3bz2wz33uFYF/MGOYX0oRo9CbwHZ0WYZ71HE5pDAZy4iZAl2G9oFc9EiuzEQCnGEdy6MkHNK4IvWAyTMe951dRCFLQuN4qDmLTw8sQca+06W7PpTEBKZSu9vWf58pFlV8DMYDK+SykrtQCCiEQIyKgSSZg35XID0FDH5WeJ1RnLr0JC7fI+YvxXqz6mwJ3gtzEjkhgF0qm3YwEdAD4Fm+am74z7tgSdP5TmdzKtRhA8JC4/sAwjhw6mEZSgcDZOoN5MtHmisAr7r1MKPENIu75wtFjIp3U5qtoAwA+TDSN6RhgGEAKQ4kINVnvOXpSACN2IdjsTHjqaSKAd4duLezt0JiJGhfhLkYAF89kuR6PRUjPJeYbXwX5r7epzPM2KvZs+J40wlI53s7K4OxY52wRwpsQy7a6zmjEGBLgRSMI6tMu6HPASXtId0KjPOhXwTSbKUYAzowH2WI7UxMTMEFVExDSqHG7J+kUzELxEhTVqc88Hhe5jPyHPwMASFccuSsOPEflIzHvuneTHwPntd97symgcxaHmyBiTe+YjwXRuf8N1h5nCsAnzqfYH4K1KLpNBXoxOeyl+qMkScc/l0U83iSDSU3h0klVjUMPWRXFIRYLkzGMv7nuZnPMPf4jpJmR5BuMw+c5QEQTfEl2TFMZ4DQ6UhMWLG5ow4qV6s1y6azYv+xZijmWTNHklu3iCCFEy/DYWCS700mNYQAk/BJIxFQXqyY4sPk4PcJgfFn5tmRdosRBlg36GtNM/fZD/QdJWPFkoH9Jaq9XB6U0vX6Xsv34R0DbLKP6l2EaIABjrBX+X7M/AKUpeEBm1bsw05bczFTyLkkVAEJzqZTgAVzsN+X/JW9IpZICjyTXWyQ0q01EACcCtjpkcRNKFFBewvnXKV6qIKZPTCZwmuVsUN+HfNERGwmAN5hpdE0C9KGj4BVNWmQ+Q8IdAqCkuRZN/A5CmON+1Q8JCaYvBRDYYGgkucKmGV/paniEmHmHfcD7gH8Yq/V+gX4EPPYQ34AJNRQlDcsPydmf/wn/9YunJu3X//2l+zt6+/Y1776ZYUPiCVFCBVMwzHAvgcD8Q5JigR0hrHnoSU868DG+PQREkJoBeqBYd9SsbinPXe69md/+VPr9IZ29eJJyRdJRY0mkkrHZK6+f/uO7e7uWTaVUmo35x+gCuNFw0t2Gcm4nT11WiE9e7u7YukRgkIw0mjY1z7CMyFLRIoK84w9ZK5U0pkjG4Uo4HHgmxdCng4j3P3GkHlqjkfCkv7KSkKs35TF4gntedw7kIbWGx376Wtv2e17GzY3W7CnnrimtXzjxg177OJFsdDZFwDkJqGodfpD3aU2NjZkd3Du9Cm9u0g8FjSBJra0ULaVxVmbjpF0tvTzRsi1kZuLqRVRmnG93rVWuyc5aqPTlZTUmeABC5AGBfvdlKT5nJ07vSRQjDsDsuvB0ENX2As475FgVqpt29raUujNzExJjST5owLCtztqDOL5t7dfUXOW3ZX1OJ74mp3YWGOWTZJSmtO5JX8zksux3+h29X24l7MPAHCJYUiadMAE42eWS1ht1O3gYM+mU5iCMM8n8vhsNRsC+i9eOGezcyWdCzzjQeXQNjd3lUhMIrwCSWShMBWwScDZ/GxZCcrs88ipsf1AYoo1AT9PDRPCM4Z9nZ+cfaw/5poaWfGYbe5t2/LSCXvrzbcsEp7Y93/jVSvlAfWCJnhgh6P0UgJYkJ3Kr8Z9ZhkLnSE0yjnLaGRwd9e+TpBMz+XqYvKjcImZpUq2fOV5s+i8g2+clIHZW3CcfoTK8Bd/9ahJEz6SyHwsn3r8IR9lBI7Bt48yesd/93gEPgEj8NHAt79r5dmxQXXdmpu3rNusqtMeHnPJaQiUOCp6YJfAcqDAlfkogEmQytlo1ezmrUe6mNHdkscbSUzqxpk6cbX2yP703/7Afnr9ffv1X/2ODTpNO3nubOC/5ilfRww393Xj42F6AFpZkKqH9DUITaDIkk0brBtPBVMSG8bxSjLEC4lLMaarAIdINSaSQwrgijtrg18q6hRqwGWWQghKvPuwcSXmgKdQJ4b+1r1Va3RJnBzb2tqmmCQYD7/y0qdtcXHOOv2OwIFee2Tv37xpl65ckHztxo2btr2zKx+OixfP28ryfCBNIrkuafv7e3br1j1dGpFfLC/OuydXkLQGy41Dmu8G5QaKPayNaq1p7779rozlL14+ZwtzszbuOdDzcG1dz/Lo0SNP7SNRkYSpfFYMvmwuZ09ePW9PXH3M5VVD0t0mFo6RGBqyOBLfaEjShLsPNmz14aZtrm5aeDC0L3/lC7ZwasH2DysqBv/mtTd0aecSwmcUy0VPmIRNRSe0WpU0gLQ3mZ+TXDkcy6vGE2wnukRRiC0tzdqrr37DwlNYNLAGRvbeezfthRdekPRL5uVBoeIMPU8RE+BqgE6eHAg7DtPh0WRgcYrEAPwRoEZhJN8W/q6bxicSafcCJOVvQqKcm4mP3e9YXcrrt+7Zm+/fEbhJguegO9CFE5lmNgtLiD8ctVSxbHt7u5LsYPyOdDVOsAEFTL6giydMi1qjYtPhWIU07xgWAcm4kenEFucXbG1j027euW+f/eznLIdXkhK0XFYGcKKiNyhoKcCYHhSZfA7SThiisDABeSi8YYUCLsrUP50Wi4JLLcBHrpC3/YNdrRvWrWQU8pCjUB9ZLp/WPNndPRQbCYYKhvAwnugUV1t163RatjRbFisAphkX3nzWpYHVWlUFGP5sfBcAjFgy5f5CCfdhlMxqNBFzhneze3AgwBQJj8AzGDl9B5CUaJiI216lIuB3ZqYsLzrYX0jLuHzzPfj+nTY+gR2xc6aRqXUHXaXz0ZmWOTNS1TbpiYQ2OKsUNqBSJwU/4R/j6WfMSUCKw2rNarWGAmgAaujKh2Pu+zaZuJScizfFNI0JpD34zWjuah9zLxz2IvwN5aNmI9vf2xWoDvCuJFsaFCEYO/6c7BGJWFjAL+uLgkteYZNgTvB9+5hzD1UwAxZU6lUbTt1IPJ/JqHhoN9sCg1iDzInDakVMYjyVSqWyHR5WBLTDAGO+ILWEScgazebz8kas1+pKR50tznhqbsRcMml4KxJKMpafIl5PsEX4MzB+ZIbP9+fZWYM0J8AMWd9BEm0kxI6FVw7FDmt+qsJZAQRiPJv8f2CvkLTN3h1GNgRrcEhSMR50/LmIxdIJI9OX52Ev97AAwGUH3jgb+Pv8bPkXxaKWIYVWEk0HdAFSFS4TIXXWAWn5fgEgtXsyTo8mY84QlwE3bOKxgAf2YXmf9TAyn4gJDNidS2UE6jGv5FWKl2kg9we05OyDFYlsL51IKxkUYJ8owrAfzioIaXQh6zoKCBKYE/y+ALEx4xGW5ycSa4lbVdR7LAnG/hSq8oaMAOx4eh/7Hu+trwLUU2n5uWqkBDIrwCTeq2wLgvUBGAtwykHKM6vhpT0DM3IHTsW0lWzO2ZBiBgbscIJqmp2WWFswS+cXZp05xpgOsHwweUAyF6OJhGUzSe09zAuAFQesOQ+mYtQAdCD3ZN/i78D4InCDfSI8Dlsk4edKg/UMIw1W45CwBeSqzmhTmnMurb2X+cJDcOYAiPP8AuYBMMTCAQQaSN562KpI4gkLVZYBMOJo/MnDjvWX1X6CfJv1xt+necFnaS8KPBsZK3kbxmO6M7Cu1YRh37So/U9/8Md27eKyffvrL9sbr79hX/7yF5USqTWkBFJTEAbyetJzvS+JB25cgArrij2IMJB4BDl+x8LhpM5JT3D0MQBIerBVtX/zf//AZopZO3Nyxc6fO2PVZtPu3n9k+wd17ZFPPnHFLgIUFXN6blS2UhdEQxr/vb19NXd4PvbvuXnG58iP1JMx2XcJsem0OhqHRCppWTz0AHTx79LVzQEaxot7JAx3KQC0nvGndE89GH3saZ3BUMAO9gunTy3ZhXMnBULfvrdq19++YxWA7mxO4GuzfmDPf+pJnZXLS8s2HvZtv9qwRqdvd+4+MJsM7Qsvfdrmy2XtJ1PsFwDvzSRlHI8HtrW7bdVKze1GwmFrt7p6VjxJWRcwpVutrvX6YzEGh+OQHVTqtldpWFv2BICInnIL2EhgybDXtmwqYTMlAF32Q6T6ztAlOCcSSyrkAEkvjEPWfalUsHatbfVG2x7t7Vq/zzmS/iAxvVyc0VlDQnkyHZcXqk1pgnDejSThlX1IABQDzuKDSyQE61agNmAyTHnmLE3CyViNX87WCby+0ci6za6lUjGrcd7gzZovqKlXLhcCBjc+ad4QgP2O56TSxSWZrguEhVE/X3ZPO2SorHvAaUDtw0pFDbFyNm/jCIFvI4HNPCtNYfwOz5w9af1ezc6fPWVvXX9D+9Jv/Nq3rZiNKYldXqnA/FLZUDu4xJ/zVooV7AHkCzx1ex75pTpIrjoiCEphr1ASPV6mfGaiaCcuP2/T2AJuyt5MDNw1j8C3IHfho1WaAIQDEt6PmW8fbSA/vr99DL59fGN5/EnHI/D/yQh8OPAtYFcdWSR8EGbdscb2PauuvWeRSd8yqbQOGGQlXEhhkDiggHwTYIbLt8vb5IUS5TLbtf3Dhi4Xy4uzKg6hPIcB8jBhxxtpGLI/+Zf/3n76xi375a9/3Qbdll187IIuyPw8wD06y/izcJHF/0pm5jrsnXHBAec+Uxx+Ls/hAKRL6GyWibpO/H2ldSJzIb2SYoGO2wgWA7R5GHx+2eaiwEEtGSqXGPzsJgQ8cJlGAOhJr3xevVqzn/78Hau1euokw3zD4PaJq+fsyccvCXyj4OPiefPefXvzzbfti6+8YtF40t546x3bWHMPjJde+qzAB7pkXLjT6YyAoutvvm3Net0+9dSTtnxiRZcteUa13TcrlHAZ06gzsD4HP4yVwdAqlaoAubn5GRXS/U5PvmqVekMmyY16TQVUs9MTC5D0r5u3bsnP7NPPPW5nTizK54dCI0WaWATmGAVS2BKpjL13557tVGq2v1ux9Ucb1mzW7ey5M/ousJhgC+wcHuqCRJGnbjUyqETMsom0uq0UFVyISdCimNQ7ANZgToWcxo/XDmbgVy6dtV999RtWyCOZjCi1FPbX008/LYkNQBeyYn4uwJuDhVEZBCPhcoNcp//jK8IcYE5S1OCxwnyWIXmQass8ka+eWAV0eF1GCXsOZgsSQJ4Rr5LqMGrr+xUBn5XDmt27c9+2Nrft3IXzdub8adtZ27DNzW1LlzDHJ7nSWUb4mwHhjQZUIKydkZ08dVLP9OjOXVtZmNfnc1k7PDi0NNLex6/ao9WHduvmffveb37PlpbmghTFsXy86GBvbmxJdgaQnEkXtV4YEwBf2AEZGIiwogBp6AR3OyrsCnjd4bcGW2kwkBkxfmXj4cCKJBQKyQjbdDDSZX5+acnZbp2OgFzeC8VGvVaVPFHszGjEsrms5hyfS/Ia4AGFEl11ElXTmbRCC8R8G7rsaXt7W2wautIU7IDCFL+ApQACAH+sa5iayIYkHcRoHpk0KYMkLmoviqpDjy8NP7NVb0gmCiBXKmWdQTONaQ/Do+cIWBD8HnHPM8A9fo6YWfhaHkk6x0ONQyKdFhtOASeShJI6mBSATHHgQBpposhoPbiAIhLgTCEAw4EHH+DDJAAjqaK2UqvJ6HqEhHgw1DpMJkghjVos5ZIX9l323Ea9HoRfhDXnAQTEzhmOrd8bSUJJuAPPDiMlFnV2WTKTVdHHfktDRCxasd28CYEkSIBmkBytfbvP2ONVGRHYwS9ABZn1B2mm3vF32X+AXgdF8Uhrj7PEmdKwj5FVMcoOfLFPIS+k4XOUalurVjV2MDr3Dw+1by0vLmgNMj/E+GRvHJsKWIpLsUr4DBiThM6gSlaaKCwTB1zDCaS0eAd6+q8HOfRs2B0IpE1mMlatVrWvY8hNsUryMsAXew1yqukEHyVAN9hHALcxy6UAudnbJrILoBiDlalnFHzgfqkUw4yhe94hu25+4PODuT2sOpIIORModmX8DWISnlqpXLZ4DEBopBMcewQAVElJBwRPJCVvrBxWVLTyfMypleVFPzNgmyQT+k4Mjnt98T4BqdwjT3MwFLbyzIzOSYF6iZSzAwloCfZp9jHeFRL0kZjeI61/QEvAsWajJh9Svhzm/WJVgrOK3WdiUskXNhQRiCkZaiQqZhFnksujB8605/yV1M0ZYnjOHVYask9Acg7QmklnJW3neWF1Aa7BvoJpB/vGRngNuqkSBvycmRtb21arNvRMgNHzi4ti/8Kuo3kjuSgqPZ6Fxs5wEKTCAoiGVODTzOD8O9jd03kzGk1tZib7AXs4Fk1YsVC0VCEhwJBCm4aEg4AJK+ULaiCyZ/DuO+2W7kq8L8aExgAA07A3kbwwTOAS3n0DpPQNjbkYdgbAG7J/8a9+aI9fPmmvfuPz9hf/4Yf2hZdfssmwZ8Vi2UHrcCxgewFaR6zdbgSWGr43SW4dJKWnElE1IGCC8n9RpZ6PFZwkWWU2p+TQm7fv2erahmY5CZcAio9ffsyee/5pu3D+tMVDgEvsX4RgeRgNZwD/Lllz4KHLeQA4y7zXf2MdEYSicJSw1iPflfdaOagLICvQ4CFFVM2lrHz+YI0VClntV9XDmj3a2FCDcH5+Uayoep0Aii0H31pdO3vqhH3piy/b2bOn7P6jdbt155EY3TPlkmVTaXv9tdcE6p45c9KuXrtmDx+s2q3b96zTHdj8Qsm+8PIL9szVC4Hv50BnF2sbxr28gJETh7F/4L4XlocpYRLZLGf1SHfnTDbLilLDkHdOI4a9/O7qtr3x7h3br/UslvDACLxXAV65r6EeGY/Y96b6/jDgOHcBK9mj2y08Ege6U8krGFA/Dig3seJMWWs7ly3ofiqnB0IOOi0HlbmXiQHmHXjWSSaf+SAQxBN9uQf3LBbD89WDX+SnCRt8TFhFXXNKrSvOUbH18QVsC2gD0KS+UIgLgHLKbWpo0rHP5bF9oOGApyf3+8FIXr+D6VDs3Hw6a/OLczqTuD9rj0tnrN/1vYs9kqZSLl9QiAZjWq/6M51YKtvZlbxduXTBfvTDH9pkPLBf/+63rJRPaB9nzwZAx7oA8NHT3vGnpEFAwEpPwD1NDyTxWOtwoXQJfUwNRsYAhjafxV5NEzGSLtvpK0eBC868F0Fb4VdQoIOS8qNZvgno0xnn/gLHvz4BI3D8Ij4BL+H4EY5H4KOMwIcF3/7ufq6uzbRthxu3rLr6vtmwI4YDl1xR8uUF1PcEtbBHeuM/gTxG8o/AIwh6Nd00OoyASlxU5d8UQzaGbCJsg0nY/vhP/pX9xV+/aV//2tes32na409c1UGvBEVkUiQIKVCBlMSYChj5LXEh42hSipT7kHGkTEiIUhqo+8bwPMisAI24aOvPIp2DySRGw1BeIm6C6oaqFJD4jgmMkQTNu1G/gCoDyVMIo9iBvXf3kbX63tm6dfO2gIgvvvKCnT29qIsWHT+Kiofbu3b33qqVC7PW7HZtbX3TopGkCrKTJ5ZdNoWcje5UzFMi6/WaDkwYOXxv2EKSh5G+R8GbCi5CE8IKSBvEi4NihOTQsRhTfB+ejQscQAlAFR18wAqkDVwiFhdK8r9BMvTCs9fs0vnTNuj0BCx4Ql1XqWeD0dQePty0d96/aTEM9sMxW1/dkOn0+XNnVWABPp04cdI2Nrf1/CTL0dlH3hKKhS00Rh5skiBy6UzGUgJIkOFS9PMZgBb8Hpcxfj5eI9/4pS/a/Hxexdnq6pr99G/ftJdeetnOnF62EAVwvyepHpfKWDJqKS5IVLeSXzHvpioeZKgOuybwuJrCDlInHwmUp6GGQhTychMMfJYocigWg7AIWIbdrhgsu42Bvf9wzSKJpB0eVFUoYEROUtvswqz12phWpyyVy9vi8pI8a/qdtm1vbkn+C8gEgFCeLcsrRN5To7Htbm5aR0leFKVhMTnOnz9jlcq+3Xj3ln3rl3/FcllCBcLywSIlWJ1UmHk21bOFQy5pxO+r2fRUPjgbFHCEn1DoSTKHvHM6kQeOkigjgFNFpa0hoYlHYkb7lzXVb5Nk5v5DXDopEiUFhAmEPyMsjXhCa5jn4JkA+AAN+GxCPgC4Kdpq9ZqVYESSoJpKyZ+LgkvehQrncMkjQBHrijkPe/YIUOaCj6QmkcBbziVq/EUAzYNKTVIYikSeET++dsNZWyTBFQoZjRXSYj5f/698El2KbhEHy0LmoQaSjuE3hUQJsEBy0ZCAFQUVIGVHZoM0SxJF2CQUwm7QTGGJ5NIZSBMBQfKJkSSP74z8ticgjGekQEpksjKu55IvuYrenimhkfUB25YxZS6y1pUoDAME3IfPxQhfwRSsv4GaFTxXIukMT4SBgCYCpaYwUCJaPwolQAIniaJ+YpB4O/T0u8DzjU9n3NhLmDMue/OkV2SC/BIjIADwJF2PIGNqBel0yCKZpzR1kFvVrdHqiOWQTScU0gELBzAZ1glgkcAI+TfF1JzxIoUGBzJX/h2/LpecCuBijlPkixkWFigP6xXwbQQTuj8U+xMwFP8x9mOYl+w7mpNj9zWSN7vCLWDk+Z6iccHHMuL/W/MlZJ6kqMPVZxbrBYYxxRegGL/HOyPAgPOO9+0+o87q5pcY5QpsQMrq8kxJ6GEj2yiQShJq0tEZA3vpKFiCwpjPFVBDuuiApHFsFcDZ3DTcpdoAXaRpwuIYqujlzJN0MxITwOP+YyE1AuQTBvsuaIIpIVmMYz+HBOqJBTOVdxkTlTUKA/Qo8VPMQliAIZosPj8YpSMfNs5M5hN7OewY1t3K0pL1Bj01cNg72I/4rqxT32dg05GmOhJjivnOWPM5qQwSuLzALZjX/U7XqgcVsV8WFubFlERWJ09FtSM8ZdLn8sRqjbrmZjKelrcUn1kHxCCAJRGzVCItZiL7DAW20nzFCEPeT8OOs6KtNYA0VsmkBpCQ114Gk1ohHewBo5F1GgTOIK1P+pxC+sp+i5Rd8mACQ/zZxmGCpjinnNNL+Ij8pwwfyLH94R/9qV0+v2zf/dYX7eevXbeXX34JJz+x7nZ29mzvsPaBj9+J5TlbWVkUaME+yndhr5LqwEKWVqAI89D3BX6xJwPccD+EgUZQD+EJ27v7uv/xLlJxpKTLVi7DtE7aZACgSpCIM6gF1JOm2R+o8RCLcjYgR8VIHzloXPs54KszMcNq8nmAQ9+SqbQY+Pi/5ksF+Y/CZuK5+Ic5DIbBeksn02qybu3s2MbGlpptAK9ivkaidv/RmqSx7C2FYlp3onSuZIVCXvPkzMlTtre7Y/lC1ur1RjBHu2IQSto9aNnv/dav2amFkiTa7F2cbTynwA8lfnsaPQoG7qKsA5ojgInR8FRsVZotsPIA0o/UGLzbsSXsxp01e+PmqjXbsCXxZcO/b2rZVNbyeeane5Fyd+aep/UpSqPfX9hgWKO8SzhWHjpAuq/L5/kenAXsPzp/dd9nP+dcSgQhCP73pRyXlcBQAGwiSVOPO8VUfsLsycwBmheaL8F+zb+LSRv1xghzWesa0FnMS5jdgJQhBbsoaXk61d0QcLtWr2tucv/knIzEw5aIwArF45nwBMDKkdjyJL3SfObMBTxTiEQmKy/NRr1jzQbvb2iFbNQWSlH77PPP2Gs//bGa7d/8xlcsk/RwN8aI8VRjccrYDvRsnM+cFexXzCEY1DSUlPYsiwvuD87ClkembHRojPlYx3Iz7vmWPvGLtFNOQPmfKoXoY/nlJxFM5djH9Ikfy2P9F/0hxy/iv+jXf/zl//8wAh8P+CaHHLNJ0w43b1tj846FRn1dMDlwet2uLt7jCZ4ZAF5cgLmIhcTA4NLJJRQAiY4OnSCKXi+CXLLHJZ0LD15jU4vZP/1nf2p//qM37etf/5p1ug27dvWKLpEc9pxc8nmCdSKfMNKMKAwoGnlOT1mUWbfqnKlNwm4CzqWEg47PCUnRwTXDC0hJv3QYwrLwQ5LPCskw3r0fYKtxGQSwAQyAuaWaHLDRS26xBfhe791ZtYN6z+qVpj2490AXhK9/7XN2YgUz/bAYB3uVqt1d27daA/bP2A7qGP22bThwKj4yPIpjvi9FYlL5Bh5QkMqk1HUckw6mFLWhPJC49WBKq5S3iHsPcbFCXsZn8/uAIEgAJWEa9HUxhTVDEaX8WgDIft/m5ou6nPLP5XMr9tS1yyrISffikkKCGXT/Bxu79tabt+z2nXt2+fJ5m5ubt9u379reYUXv7typFbt567adv/CY3XrvjrU7dcvmkponsNskmerhoRO3SWRslcOqZRN5S2bwYuuo0wfDB5SURFwuxQBzmVTePvXM07Ywn1NyIt4lb779ni2vrNgLLzxr+SQFNRc+5pcXMgm8rfALYz5FKKp9fvP+Bbapi4/szE3F6axTxnApxJNFcygcl1GuALEI4xmzGN3qQd9u3LpnB62OdcdTu/lw1YbhuMXCcTu5clLMw/X1NVtaWlbUKxfCerNtyydPufdhKGprDx9al9TPlPuXMG/FbkEGRZrr7q4ux4DKyPIwxF5anLfRqGvvvnfLfvXV79h8MSNTccCFmWJezE6YFKRqUqhRTKowRpksGTV1CPOZS699M8MAACAASURBVCFF/dR6dMxlBtxT0aOEUAFeZolYyBbn5i0chv2HHmhs/Y4nevnPUgSHpHv4PFFEwdJhv0B2mc2nrYBPk4IMQvIM6o+H1mjCsOOyGlbaJybImHBX8D1TOmHGmTUwHSaeyicT5dFEIFsGCWrg4+f7jDMUyU2kwHaQxPEP9i/2EgpEGE3sBRiN0zRw8GasjjVzgeJefmIAHCEM08N6Nrzt2AeGA+YYa409BO8x9iiXTiHRFjgiaeFQXkcALnTrkWGGxhOxmJBACYjWfoRPGMUyBWjS4tOxZZNIOuPyTwpF4qqcKDQkxcI/hzTgDEA7YRQeOoMcjIRgyinAsemoL0YFEnHgVvcfC1saBugAFTS+VTBNhhrLIQw3JSdSAEXELKJgwtcOGaoAYIoqWMnsJ0o07VgympShNrIxTS7A3VjSOr2BpN2A5wBdyK4oQAmQYOvs9JgjJK2yDgEWeXcEw8Ac9M5/LIZPZMyTNpHA4wnG2pN/FsBKwpNzuz0BGLlcXoALa7MkU3CXF4/Gzprh8+LhuGy/8NZCcjpFAkwxqr3OU14F9DJ5BOLFLDz28Al82GBbAMSIPQfYeORlBuMBSaCAMxiz/B4EK7wYnTXcHfQ153OZlM4V0mJZ+7xTQhn4+zRe2IUKxbwKcxl6A+JKBk+9CxswaqMQqYYTC08SApPiMD+TCRWEBMSoaO1xdictmUx7Gm14JJlwo4LszEMv5LEGYw5gj72XdFXtQw4YK2EYA/PQkRTXwTXAF0KRBKqKUYLMmf0ARpkzLLT/TgmP8LAUJRRj7SDvTMzPMS13xqr+Iclz4OPFu+W8gCXMz6bAhtUL09C9pqLOKtHSQ3qITBqLCS9YeX28+8EY0LMhz8VEDGAnqv0bc3aIiTwPVgFI3498YBmjfB7zd8CUvkIiaJ71Oj2BrIwXIBPzDFCIZ4IhTHMilcoL2LLpUOcqwEOl1ghAPvzKCFpK2KA71Hrq9FrWaTL/EzJq1z4HWDIGeOxahyQi7jRDmDsAFTCKfF/m/fWRJfc8oRg2MO+KOQSDttkd2v/1r//MLp9ftN949St268Ytu3rtivXHPYuFYnawW7FGBwCBpMmQLS7MiKkPy6jR7Om8HI7wQGP5xSyLDQK+oSn382KRur+e++/xvLwLnVfxhNaoTPIlo4xp3wNgYa+lUcAeSEP3KDCIphRrqtOmEQCwgpn9UXQlPrsxecCyb5NoHsebMBq3WDJt64/WLZvPielZyKTEXITFxh0H5l1zOBBbSuco8vDhUGddIplRQmgS+XMkZI82Nu3OvVX5np0+tSAWLQ1K1mqpWLLZYtEOD3ft4sUztnvQsIODmsBK5I3sW91W3X7zO79ipxfKkprLGiDioUiSmkvazT7q5zT7aavbVdBFOklq7chOrCxZPBTXn2332tbuwRybWhYmayxjtdbQ3n24Yw8e7VqjSVPbW+js7Xgdao8ibEeN5b7Gcnd3WyDfyomTlssXtZbqSDx7bSX7CoyXPDShMzlfzCudlaYecyObSVkC9j9S8QiND/YOt0+AbsxcZ26yqyZTYWshaaaTNoFNSbNuKsY0TXn+PI07xkPAvqT0HpLD2Su2XBB0k4Ixz71fydFswH6fI1mYdYzFBOe2GO6yvqGpAOhNbeDezmogAbwNhtZsd12iTeJteGLVStvaTT6fpvvUYqGB/dKXXrTbN67ru33xiy9aIoa0l3GBbNBXU2I84D4L6Dm2Qpq7ykjNZPYengWfTjEHxVyD0MDJzNHgIBw+tAKdebZMwU5cetYssaL7i/Ke+DtH0XYfkfF2VN/K+1bJ2mySx78+CSNw/CI+CW/h+BmOR+AjjMCHAd98T/9Pd3ZtBtOWVbduW2PjtoVGUMjd142LkhhnKgQ9AVEFoDyV/PCk8POkvKFCCEgahTUiw3DYFNDV8V7iYj+N2B/+8Z/aD37yjn3zm9+wbq9pVy4/JiYBoBmXSaUn4R+lNDp8auj0eqKnlK8fHHIUvp5I6bJAADQuBkcsDgpD0iC5NOBg7gc0hyZyMRUjYu94Bx5QT0VyEPoAu+QI5PPOlUvSuBS9/f4j29yt2dbGpoA8JGgvvfiknTm9KO+cVm9sN249svubNQtHUmL8tLokjE4VVIHsiMsA4BthAUNMWcNIgtzEnUs2lzeSNvExkW/MiOfF2BbZAZHsvAsKeBzO3EQXoBLwgnfH5QUuyJh0NMlvAWRIjaSgb8mPDQYF9P+FmYI98+RVi2LETOc2AFhD8ZhtHxza+7ce2b37q/b4k1etkC/Zu+/csGqjbs8+/ZSdPX3KDioH8n+6/tp1b4uGQ0osI3VUaW2YN+MnBAuhN7BCtiiQA+YbDA+BuQBdiaTVqnUxFgqFkj315JM2mXY1LniyPVrbsmq9Zq98/iU7sThjxVzSUmkKRmfxcDnTfFFSbtglDipenQEpE3C6toSFcNlR2iEMjolNxxTBALgY8jt4fOT1J6ZQv2/vvH/L9uots3jKHm7uWIOifBK2cmlOxTTgG5+bL5V0GaOAyuUKAmmKxYLduXXL8um0/h1JYC6f0XjsbO8qzbPdxCSYArCn74Fv1smTSzaZDu3Gjbv2nW99204u5PXZsBqngQQHwHRhYU4FH+MKQ8CdmjwVmEsl/zAGAOG8EzrIrFkAFb4zl+n+EAbJQAU7Ugq68TI4h/E5gAUzskiQDkpBDdCCvIUkQCVXAvIphXJk+DUhoYLZhcwNrxV8jdq9noC4XCYnXzH5u00mkqpS1MhDCiBeFZoziJyNxl7gkms3Jvc9BvYVADsg4GhAUTAQSEGhA3gHRQE2AoA4AKJmgQJNXPIoaY32GUAGJMpA7YKp9RzdNgByWAUngQ4CjANjFqSLqXRU4CBrFRknDCkVjPLNws/KZSjygSHhlaJZrCMvyvyCjpRxZNVaXUXd4uK878FI/1sOvqUBV6WxnwgMAWyXofgYz564FXJprbeuwAE3hgfgxosO6VUsDnDH+IVsdrYs0Krf7bovEuEUNE/anr4qllc0rj2Vsc9k8U8Mq3hlncNu9TxmzPsT8vRTUihAE5LjNOCes8tgHLqJ/dDTcQGmhnjbAcp44QFQBoDOGCiYAWn2cOym9CxGvjbs6HBMDIj20BtEGHVHJp70LPN6gSvOvJJEl/8fCRSAAagPEkaZdrtxvzeKXIqIJ5jYicxxfBTl0eayUcBz5gTsmMHImTi820wSmah71gHUsFdTbMJgYV2wX+OfByjNODKXYUZJisTPAeABSMQXsVj0oIkeksekQCqXPVG0EQNK8Y7hvacrK/sI83OKK/WFKDYHAuTYD9otmgnO+t3a3JH8LRFnrqa9CSVmOusVjyaXpCqROgg3Yh0qdRxwNOwhDRnk0awpFZdeWHpSK3cEJG3OPlSisIIoPOmP30O2K0nixL3MYEQxhvU6noMR+Z4xf5Hess7TOU9uFAStYhpffJdviU1kITGRkO0prZTAhKQDVckERfnYmo2mJzOS3p5IWGmmbI1Ww5mmnDW1hvYegED2KFKb8ehkvhPOAiCYTrDmW3o3kpYLJAhrjSOXP5IuI8tm3uAntr9fsTNnz2qFdHtt7TucdYBe8udUqEpMzGX0A2LpTFymHk1kBCgSOIGskb2DQB7mJu+ALxMO4feW1hwHWJCEORKxVn9s/+j3/4ldvbBsv/GtL9m92/ft0uVLNpr2Bb6Rdh7GJ5PvEotqzAFfhpOh4hblg9fFlsI9+HIwK0cDgZEwJNnfAHtJvua8pukiH0QBcgmlsrbqmO3jpRqWty5MVvZCxrneqGvdKugkwVhy/gO4ZgLrAA/zYO6wX7C/C+iLxW3voGKNRscayOnbXbt3956zjCdmp06dUKLmwkzRFudmLRqa2kDMRCTYdTHHWYMChmGJj6dKYy0V82JYPXy0JibklUsXBTLevb9qO/u72n8JzRn0OvbE45fkc4q/LmcYDazdvX2Nz1c+/6JdPXdCwC/zAQCLM4f7MwAg+0UH77Swy/obrZY8EBUC0+/Z/PysGqaA9JzTu3sH3kyMx+QDi2S42h7anQeb9uDRthpnfIfR0Js4nIYz5YwaXUqT7o+tXsPPN2XluQVrdwa2ur5qh3s7lo5zF2Q9e/OTvQAGaW8wtrNnztrj1y7byeUZy2YAnGgiYBcREXgNu1Bsx9FQkmfuWTDc5+dL8lwkhIO7Hu8kjS2DxhrFyUj3Fc425rTObQHJpCSPxHJmb2AvyqTi2htZk5zEWCrkikj6LQAjXTbNHgBw1Wr1rN2hOT3WPuzhcBMpDbjLNzsdNTGVbJ7Ea4+1FrW5GWTqGdvb27bHrzxmN955U+/ia199xbJpmgswk9m3YQomJN9td0h1j1ohk5GNAnsve7V8B6XsdOsFJdgjGxez2ZvQ3LlYy5KRZ4u2AvgWX5Kf3tEZGLT4/26J9lGqRL2/KB3741+fiBE4fhGfiNdw/BDHI/DhR+CjgG8AaZ6xFTCcp22rSHb6ng07DRXAyVTSo7sVguCgk+RYHCCwjgIjegkglC45UFdVaXuyfor4ZZMLInItgJFoyv7Xf/J/2p/95Rv2zV/5po0GbXvqqcfVUePaLqCGriyX01hMxR+FKcUnlRXFI5I7DhQlNcYA+NyPDaYanXyKNooeLskcapKzwojgkhh8YS7xHNBKhqMAlu6HYoHC3eWtXKQBEvhbXBxdYgfdfmw/f+uObe81bG8fphKSo6S99Nmn7MKF09Zodu3Ow127eW/bhpZSV67ZqKhgAQSMqYijQKSoHEsuRqoYkgt5WI2H+hlc9OmQApZwUUcDBWshnQWM64nNAdBGwRmj2OD7KgUPmRjsgrjuIhS6WAQhIUA2V8pn3BQ+EpUHGV1z5F5XL56zuTwsCI9qF3sxFLJKq2FvvHXTdvcrdu2Jq5ZMZuytt961vf19u3btqp0/e0ZFIcUxoQ+wLpAnl0p5FVOezgbuNxFDjyI2FXcJijMkmVrO0vFCiS5rUmAMSZ+dXtOKuZw1azXb3NlRIfy1X/qqLk78M1PKuhxnhCeJMxVh/dANdhaTdyBVpKEJYNijSQGwYnAEhs1QJxgngclIrgI/L5nlCuUd2jQcte5oapVG127dX7U+ALRFrFZtSg5IYEa1cmCFshvPzy/MiVlCkZIr5e3+/bti3QAyLi8vWzQestWHa9ZpdRUG0KhVBFKxPmH7FHNpu3L5opgcP/ubN+ybX/+6nVzMK0Aimy9YqZCX9OGw0lSxRiHQ7jQFbmUzyCzLmtuehOfSB4U0RKLy5js43LeD/QOLhBNWLheVIEaBQkE1tzgj5ghzjgQyCib5MgWgIgAvCwL2QqVec+PhCbJwTz+mEIbNA5icFJMGiWXfDusNFdTIi0hqA1QVSErVbKQANjWOgPv8PFKGYSNxiV9f3QmSAPFNcjN5pCLFUlGgguRnYsPgwRKTJAuwU4yY4H0zF2SgHvhC6uIrqbn7PQK2UAxSGAKS1Ci2Oh2xNvhFQZbOwFjwgoR0YfkIYjYdpVilEYAILSRvIpJ5KeYBNDHZhvEg1hsyynBYxW6319Xa5GLOZ8Mc5F3x3SXRC/y6AOJg07GzYUQvdkDgVwXzg0ISCTrPznsGsIMJBaDDvsmfVUIlKbQD2DCwPgW3CcxQ0iv8jSB4QBy6WMRNtseezprI4jmGnDUudhi+eTBFKZJgJVBoCoiRb15C48bYskcr+IJ1JEDcJauAYZLWwQyQr1BEXk7I5inkePfMJypGGHXMt0QuLXAYYK1ddc+qeDqjvZvnpUAC3IS9hHRMxnAUgjLOd6NsCjjAAFha7JWFTFZNCxhXFFZ4odFU4QzDBw19NCxlCkVANrwJYRDKw86wBxiogAZkUqolXkWppOajxgMrPKW0woxmr3P2G+ckZxy+aXiHih0JC7sHEDp1wGPE8PveDpOTs/corRsgH+Nx7XuAtPmsy26HZrBIOPtg3SENhzwG04r9mHMWfzb2epe9UhYAOjrLkDXDmdJrtcRcJVGROSb/U1Jwx1MHb8R+cTCP/wZrm33XQbkgaTyYw+w58mjUOY45OfOOu4Qc+RQEwOEF23QaHkl2ypwhhRMfWjw+YeNHkx6QIjY3nn2wLsekeXblV8V4sLco4VVMQmS0nPWTIAAnrc9sNb0hJvCWhpeInDotXJoZjlgqFrXq4YHCJlgPNRnxp2x+YUFsokwm4QEWQxKfHRDDG9CbCH4eiQ2VSlmDZGwM6Icjq1YrSpYtZAtWLJDyiMUDScE0H/2uU6k1BcYcvR/ZJ4RJofdzlDsO3oOsCUCearNrf/5Xr9mTl0/ZN7/0WYU3fepTz1g0CjAKqLNv5dkZ3T8AJ1uNptJlh+O+9nn2J9hsnC28O84f90x1mwF5fQ49VVm+VsiFowAgXavU6tYZDKxZa1mr2dFdjpEsA3DJI3QgH8GVk4vyU4PFrLuVGK0E0Djvh/VLMAsNK7dg9XH42WvX7f7DtQCgxDQ/oWZB5aBmxEjBjn/508/aM09cs1Ixa/UWey9SVlh8LtEmTADAiXWSz+E7mtAeJcuUpnv/IYHdO6jZQe3QGu221epdy6VT9uyTVxVQBeN/Y3vXDg9r1mqyT8SskE3Zc089bssrS9q7G7Wq3ucR25QwAcYNMP8oCAJ2JN50BFfwZ1dWli2JlD8css2tHYGTam7FQ97c6Ul4bvuVtrGQ8TStHjYszHqm2VlOix2IvqHfHUtmmc9nbHN7z954+13b2tqwfDZpL33mU7awMKPQHcaH7wA7+/Wfv6N99/SZU/alV16wUyvYZ3QFYMP24nRmfJCyc6fjjsHvAayeXFnSneQAn85QSIFi7H1d+SF3rDckfARAnn2cde9SXFJ0Wbf4XuJRmU5njaMTIBsGLHcn9oz+sOtS/ZiD8DQCSSGHcU1gRLM9sFa3h62jg/N6Vr+zA3yR8MseEMH3VAzmuM0UU5ZOx+3WrTtWKpXs7bffska1ar/23W9ZIYscnNqBhhtefUk9B3J0xgBwFUCc/VUNPe4NE/xAYfZ6QxDgkIqEM5o96Cgtmf0slivZqceeNUudUNopG4SE3vJA/s/4ER+6SGSvVdK1GAvHvz4JI3D8Ij4Jb+H4GY5H4COMwIcB33xf/885zSHrWH3zjlXX37dJv60LFbIBdSaVXubeSNOxe7zhtwDLDJAMgIaLM8ygJkVenGRAWCXOLgPMoHMthkUsZb//f/xz+4sfvWnf+tav2HjYsaefelyFITUIxRdFAVHnXDQp3MVe0K0YJokXkHTGjgyiYX5RTCH3nODnQ1c37Gwo0eAx0qeDzmEvrxqOZvdgoujiAk/ndjziQoDUiCIFWQzMjMDDKChQAPr2D+v22vX3rNmBpRexRu3Q8umEvfTSswKM1jardvvhnm3utQUa7e5sWShKoifdO2j8bujMcxbz6cBYGrkKEhtPEeS58vnSBx54gDfI/JDOIutTsuEASj8+RRMr0qVXlPlAnlf891yWAjWjVKd2q6niGjlvuZRTN5Uu3traulgzSN7K+aydQf6AMTzGx+GIEvVWt3bs3ffvSNZw9epjFo7Elbx57+Gazc3OWjEPK8aZPZXDA8tm8kp+y+RS6pLC5kG2wCW30aK45LPjzuQIEsmQyiqtbTJWR3gyjtiFC8v20ssv2EPkJcmcHWzt2cbOtqUyafvKV78sI13YPvksPlzOYhPIi/QLpl0P/42pRQFwUgDC7n/BLOghn5IJMFJMCp2I0kblTRh4vrnHGWAAHj6AVYCjyK4nkoHcWd22YTz1QSJXnYv5zq5SZTOZjLrVm2ubSssslIt27vJFOzzcU1cez6D3b7xv+UzWovGI7extC9zY39kVEMr7wfuNpMXnnnvaqpU9e+uNd+z3fud37MKFk0pMBYjhEgw4oLQ6BR1kxBRwjxmX3QJEyoPwA4DDO7StTkdyMbFC4hSj/iyDgRfk3Nfimmd9sQIkK+/BjCNVciSmA88JiyVDAitgVAJmBkbTGMDTHW/KlHxxac5mZoqBhwrFloNpbCYUsAAaFAKAdxQMsEEprvAq03qFiYFXSiypQgDADd+eI09HXiR/TqwNfK0ImECaFkuIWUS6KKwMKjF5sehSjvTKGwdc/FPprEBC3jNz1lkBnnKr1EukV4wvSXBpmBqAYoyVyxJZnxTXrO1iOS8gDT9AAATGloIXOQ6WhFQHkkpP/D2x32azsJ1AaNzjDdCGi7yS+/pInDCU7ojZx6UfsA4pF4wXGaQDpABkIjWBQaYAG/Y3Z6ZIPoesOImMCznvQCEz8qsCmNDvuuRXnl2jqeSf7MMA/IDbvK9k0v3w2PXl5xN4lSlYQqxS0h/d20ugmQqikHw2kVL2Af2ibkDOliyGFXu6ZEIut5KUMupSwyMPQMnbAp8omENqBsmbEo9H9qqO9kQ3IXW5JtJZLAU4U/rtrvVg3GHuH4RLeHK3+40dyZwpkiTDVFADKazuX4ccFnl8pw+jMiRJMu8OA3POE4pIgSEqwNy77QjoA5xlnfIeAWJ5doEOPAcgawyJrQzmdEbw6wjgEFt7IOhNjMtMPKu10G61JP/1MQO8DqvBAgjBz2coMmmfJzBQWKc695Qw6wATc4ozDQm3JIUT/Bbd1yidIezI3xvrysfH/RhZO0dBQIA/JDmzzmAdwXQEfO40u2JM8c5hQQLUkc4rudYIZqqzCmGRHLFRxTQXS9QBMdYi4K18lfA57LSDfSsspiIsy2w2IaahAiBkAE+zB+k0/z60Wq2un5krwL5NaDxgycI2hPUNkMJ5C+gRIwkxjdwOpjBnSdB04bHkl+kMR2feTQVGi1FDsEXlUMw52HKL8zMeFhGF0ZewFDp1ga/cc4I7AEEZSgpuWuWgIuAPXzT2CQAnznAAQoFcyPSmsMH6YkED8hdyBW0VzEP34iKRvG//6H/+p/bk1XP24gtP2Os/f9s+99KLFgkN1Ujh+eYWZjRegNvsu+xNc3MlgRIAvcxT9gi25xApkf2BxUKwYGHxsrfQ8IiK/eRJvCGBK3iOwT6Uv+B4YulYWkxiSJtKmLaQwOzibEFARVKMS2+EYAPBeDOu2GsAFrOuUVLce7Bq1998Rw2sSxfP2TQStQdr69q3rly6Kh+3N995R02LcrEoj66XP/dZO396ztLxiAAUmhW9Yd9albpY5wpoGQNidqzf7QkwRs0BGxCks90b2ur6ljXbPXvwcNPajZqtLMwoSAVrgI3tfXnwfu7Fz9hMOW//7s//wir1rl27fN7KxZzCJFBvYAuxNF8U45RzDkAfoI99BICePTWVYr+fWjQEEDWSn9uR/ybgPr6vvNvb9zfs7oMd+/lbtxTosbS0aKVCWf6s6QzgXEesS1hanAecX+tbW7a7s6tzrDxbtNlyweZLeTtzalnnHme6fMiwYQlF7MatO7a6vW+nTyzbk1cu2plTc5LnejgODEzepzd8OJY7ffbymJq+XODlHQmjNxKzSgVwsaaUUthtCktJJXUPZK8iLAXAF/ZzvdVUPQF4zf0TMB5AG7Yq2yLvB6AP4BqVilQ4WMxo651YOM75zt1xFPhzmhVoMhMyIZ/osAK42P8ZC74PoCln8N27961UnrV33r1hh5UD+63v/ZplUyElUqdIHse2RmDaVM1j7lYFhWO4VQ7nFndIMVRFCmALCwkkVK83OAtkpxF4Tk8TWTt9+Tmbpk+65xtNCtYS//cfl2d+JHzoX2qUYGlzzHz70GP4cf/Fj/A6P+5HOf684xE4HoEPMwIfFnz7BQB3tA1QSHnaaWvbZacCJXR5hbmGD5JfiDn8dJhxGEkK5iwaHeTdrrV7fYFv3Kq8O5XQYSlpRzxug2nMfv8P/7n94Mfv2He/+x3r9xp27dpldbRkzA0AA7MDME1pbu6n8IHMLLgEKM2RTv94LDaC+yO5EyyXYrxpAJ1GXAbVO8cF1WVm3ol2UEWedUpma1vjoK3LSKqYsoWFkuRUMjV2p3EdqO3uwNY39+2tG3csHPM0xM31NSvmMnbp6kVdKA4OuzYOx204iViv2bS9vR0rz5csl81LxsfPpGjiMlmewbOLAnKgwg15C0VBqVS2RCor2YFkefgYST7l3k/qxMljiW7bQEwyii6SrpCSUhRTGKYzOX0/ihakJhj88r2Q2GAsfLB/KAYSBRQXnlQ0YssLs7a8UBZgg4/T+taevXvzlj5nZXnBJqGIrW/t2NrGli0tr9jZs2csDTNphG+HBygoQY7gjQKyDgy0h5bNZMUs7LZ7NiLePuWeMPjnACLwpvh9EsHwjZmfL9q1a5dsbWPTZoqz1qq1bXNnV5JLTKRhS2IIPTfLOIUlb1RCLYzLZlvFNuLBWCpppZmC5HR+rwlZV0w55Eo0kZl7yun0VEF3FVLnngnpAJ0DIhOZjSP1SNij7X3bb3VtMAnZ/kHVNte3dMGrVCpirXGxbDV4z22BU0snVwREcXFlLHa3d6xRqdrM/IxAY4of3m+7XpP8BCYc44IMpN2u2ZvX37J/8Hu/Z/OzuQ/mrYdauDcUF3uADNYLLDWYRPgyAgbwjvkOYvb0+gJFYfhInhGwEWGZ8d96MGtknD7Ve+W9UDhMYZ7GnXEAGOlBBRTGLlsEDGDOwMRjHvAd+J4wVGBm+n6BCXYvYAFAhyR5FamcJ9HKo4nwBfy68PyCJUIhTTAK7yYS01zGh4+FQ/EIOKULL38eRo4AUxLIHNRSYa4UZAcaKeQpAriYArqwJ/BzYJoCvsE4EvtP7z2m+cY4iWkbjXl6awQz8qRYpfA7AB0pxjzRMSK5p+R3gXRKX5z9U113N8Fn7JC/iXVHA0P/zYEkgRz46oyG8ucBVEplMy7fx6cMr6wRsiUYY6bil/ARfReFFACoJ920X8BRUiEPR6zAI9NsSYUBq+RJ5HMbQ3gYWnhiAczAumCPAcDhZ1MsSqYLe4rvh+xXFgVdsZ8AIiN4HvEu5KFGiiLgHb5iWASQ4jd+YwAAIABJREFU/odfX1IMCL6DfMEAq1wz5AEY/Azka/htkRAHmChGGCCWF4z6/hpXUhQBZ/neabEMncXC2eDzFLBBFggKpHBPN94nRTcT0U9DbzIl40kBEfSd4kmKXxhMI4FbrAM1aWRX4GeUs7iQNDnIgMQZDy7hgDI9dxkfgSx44DHXeWZS9JhPAopTMF1olvTFFGI9x+W5xVIMyyeQdRENeeKksLqAKS6JKp6ZQaqgy0opVF1yzjzMZJBzekMMRo1SVDXPYTD5/AT8Bij0REqTH572O+Se/kN8B1XwOd8UNjhgHIy2iUArMYkpzPG04vuMR/JrYq4nEzAgx5INdij4aRIEci0+H7aPs0h97ujZlMQbdemugnM8kEK+T0pCHQtEoamFKb+++8DPP85NmoiAh4D1NBI4B2kcUNjLUJ27hoIP8Ivry9KB91EqFDU/YHQqKTJGcAds2pxOEred9T2bP8fZA+ABuBlPRK3RrMtfFqleIZfXzwcAFataSbR4VwG2uPxQczVYH0w49gWY4KwX9lXmNj8Sf0Z80Wgs4BHGfNUaisWs1R3af/ff/4E9/fh5+/qXP2Ovv0ZA0Ys2HHYE7lDYpzJJgTSwf1jbeNKpmYe8UP6yblyPTBBgTnJf0sHFBmfteuOEc0PrgKCNbFYNNwAUUlx5x5lEViEo2EIADjNG3Be5szCP2aMBSvGcVVgJjcxu17Z3dq1abaiRsX9QsfXNLSuXSvbM008KfKO5uF+t2s33bums4s8c1us2nExsrjyjz8N+4dypJTuxvGDZdFZ7OEA4/rliYSuU2Bu73MWO2nKVg0N78PCBZLWjMU2HhFLHZ0t5e+FTT6opdFCp2PW33rWd3UN79hmYdpfsnRvv2pvvvKemE00kACeSxi+eP2+f/9wLtrAwq/XK3rO/f6D1srO9Z/3e0MqzgNwTO3PytOXS7JVjSZppXgESHVQbduPmbfnd9oc0zQZa03MzJevDfmZvUrp5SDYPCkhRsy1iqUzWTiwv26kTK7ZXPbD93V371ONP2qXHzuo+pLTZbl8hJzDl6u2u/fyt9+zunXu6Ez524YwtzM9ZNp3TOyRgYRoJWzGfs8X5WaWVElRS2duDEm6FckmgFA1dLGo4y5Q0roY5NjF+H5dkvNm0jIKluGd29Xuscdal37jd5kV3/HhM84F1w77I2YinI01I9jQaKn3mbNfPBPZjzhixjklY7Q3Fxmt1296kIIAhm9FnP3q0ZrOLS/a3P3/D1tZW7Xd/+/uWS4YsPJ66zyzNexpl46n1YIFGIzaL166sXggCmuqZ+Lli82lb8HMM8E34GWw/edl66JslcnYS2Wn6lMA3/T0ZfHqj6qMAbv9xLcnPZp+Mu0Hr8a9PwAgcv4hPwEs4foTjEfgoI/BRwLfg2qgjzsvMjtW37lpz+5bZ0DtvzoaAOQOzhou6S0jEOiBxVEDZWJcxRaN3u9ak+ADMkOxnIOmZ5CckG6VSos3DfPvBT9617373Vet2qnbl2iWXBsnw3Xl5XO7EChGr40jiQDHmnXolWlL20iU3l9BIchSBiYDvm5tFT4yiHoZBxCIJEpGGAUDDZ8EUofs7sLWHm7Z9d9sq9YalF8r24otPKA102J/KBBtvNi6W40nE3r35wN69ec/mF5dtPOja5samflamgFQjZKlkXp1IIJpH91dV5KUL2YARggF2wsbDidL1ktm4M03oeieTAjv7vabSmiCaIH/jcggwNxr2xPbiEkkh5QWKF9SxaNpyWWQrJLKRVAUoymXXWTsUjvziAq8ExGjUDvYrKm4B+JT8FkhsVhbLdunCKSsUskrLvHN/1Xb3D3QxIIG11evbzv6BUgpPnDxl+ULJkjE8dWLW7PQFqFH47O273C5fSCsFjSJ8Yc59dXa3KrawOKN3vbm1r0tcPpuy1UertrS0pOh5Lkuzs7NWrR7YzMycTSZhW9/c1SXz0595wYp5B91K5aRl0zEbIGWZ0g3F+NvZhZIS48mXz9h4AgjjgA5dRodkwwJ5WAOAoiTPiROisA4kat7tZV5JsqmiAWVs0hrdgR00WlZt9uy92/esWm3azOy8bW5tielHWhqX8YO9fbFCZEaNTCWesaXlRet12lY92LdFJBv5rAq+6sGBNWtVMURG/a6kVqSdWnhk77z5jv23//Af2sJMRpe5BpKbStXZpZLUAjC5NJm04VwhY9EpiZoutWUc5EE1GlomizTN2Uk8I5+XzeVcHtQDrEtasZDxlF1SG1sdq1Qb8mgRkAGzSgWf+yJy0QYUwyAas/hsFukkJuQumRRrNeoADYWwAPowfuURzX3CuJyd5PMHaQtSnBqyITNLRbwIxq9I7KFUSkUkgJ9YZwB0MnGHBUIgCUUmwAtSRg+vUEECgKhiPqyCTAy4nsv4WCMY1zujzYsX50m635gA7Shppm6cjh8fbEnkeZK5IthkbLh0u8bQizqxOPA7g5k60uWbYtq9oyICrCjc2YsoQCiINa54JhEmQLope2zC5Sm8TvbWIy8+gg3qjaYlFDYjVEQMDt6P2HMCDaM2UJKze9QodQ5AMwiTATzUfwv73gJYBJOnP5pKkoN5NM+NTHNpYdaBqxisBOac++R5KrMz0fg8ACIvAgFo3GuRs8MlvkHjBub0qC9WLWsyLN83zhlM5EcqRFiH7DXssUWKnoDtJt81Bc74HBOAGUXSGXcZI98fX6QAIGYd6FkVvhHRWYI5OePKP2I5y98UMDsujybePg0kec4F81hydCTMJBYnOG8ATt3Hk8/rd/FO9MAIQB6+gZzQ5NNEweiAH8+CWTgAAnNETO+oy3PxioRplsikVXSKeZdyY3TOUtgtyH6RZwG+eNCKWyVqPIIxdn+rYI7SyBm4pBSWkYDQIQ2ZpJuR865IeSXNMpCJ+vlK42cowIDzTe8u7KAi71RNLM5pvhdseOahgD33/aLhpEAbGnAwHiOkNQ71zpmXKsfxoYQxydjy54fDIMwFI3O8BJyxh9eVF+lxSardLN694CioAdF4TkAw5jmND5hJAsGDPRwQVF6jMKzY74OURe4bMGozmZSFAnkbCejcD5DFMT34e3hlUnAjZ+MMLmTTNlMuyQOs1Ww4qEeKoxg+Pj4oCDpdpKgx7e0EAwjMnIwFPABSuqQZmwkPRuIcj8VTAsZgTgGECpSYwGTHA86ZS2K557Pa07H9+Mf/2z+zZ584Z7/6y5+366+9aV/+0hdsyBpr9wRQskZ4x4BP3FOYPyReM774s8l3ljsDQF08qe+IBFceXbAKQ1GXzkua3Ne7jiZS2kO5w61v71it0bLJOGTLc2U7tTynvQ9JLQwo9ir8wGBtC2hhHk3C8pRd39nXd2KPd49Ib/I+ce0xW5griwUGmIDfHQ06xnxre8/2ajUBpLOFguSYBN+sr2/oezC2PKMaLNGYXb18UWm0nGftTt8araaAcfaX7e09Ma+jkakdVNqyYwgDjJ1Yss9++hmbn83b3NyMrW/u2F/+5HXb3Nmz7736TTUrO52GrW3u22GNBmxF3nA7uwdWLGSdxZVKCkTmzCbQoV5raY/M5km27trjVy7Z55571maLWRtyU8avbu/QfvS3b9vt++sKJCqXyzof19a2bHlxwT791FV5rW0T1ETDZtQXW14BYrGYFctly2fS+m8bu3u29mjDCum8nT9/Qncnzp3Dak33BphzAPZ7ezXb3j2wO/cfSo5KczQSTZofPxNLZjNK+6Qx9+yTV2y2nJeCY0rzazKRTyDeu279EbNmq6U1yP/m7kdS+FHAzkyppLtefzTQvQugml8Ks/AdTfsCzTb3Z/YKgcY1vnbsJzAFxVYkMRuLlnhUzSeaIlIA0FTsDtX8bnUaupMCFHOmsedvbG3bwsoJ++Ff/8QePnxgv/Nffc+y8ZAYf+zpE0KYaBJNw1ZpNGXZsDhX/CAxPAK7Uk1yb/xJBYJMFzKBkktpnADM+f4mK1vAt4vPmGXO2HTq6pojozftCx/TL+a0EuS52Bz/+kSMwPGL+ES8huOHOB6BDz8CHw58O+I0O+x2tOmHph2rbt6x7u5tG/fagRSFbn4gj5LnmyfbKXJevj5cKkkdiumw5xKJ+SlAHQlUeHpQc7R7HYFwmXTWJtGE/cEf/on91d/csO/86ret1TyUlBHZo0LFCEUY0ZFz5luMgoX/TmgCt+yA+u4+dJ7eqIuDLq1jgT5csEYD5K4hFe50xgAxwrGo9Tt9G3VHFkFmE5mKrr5+f8vW7m7Y3oNtq3aa1kuH7Itf+IxdeuyMWEV8Nwo4Lp3VWtveePum3b2/btlcSSwzvFYozPOFpEALCncqE4qEvd2KihvkfFzGKFgxdcXLgsK7PyX9q4OTngBCMWIwNE7ExYRKB4mgyBMw13dwA784Bz66PeLcp5aIpuW7hiSF96okQDp78kGj0BwpGbCj9L2RWGIwhihUAUUp+NrNpq0sLdqplWV5eMC6AnR7tLGl4mwyJiUxYQ/Xtm1tAynDRKmVK4sLFo6FVACsrm2q8z03P287O/uWy+WsXMqrW8zMO31iRRewg4OKnT59WhcDOs2zM7Mq8t+/+Z7YC0h5ACFgbA16XTEB6cTv7tYEjJ09f86WFhcE8Jw4MYP7jYW4wAECdfHPilm92rQBKWrNtrxOEoW4JQo5E1dJF7PAlUPG5u634axIN9sVA2TSU8GVSqXd9w2ZJizIaNwGdDGVsgVQ0bBmp6f52WzWLZnJ2TQctxu371qt2hK7q99r2eHhoUy+06msgFU6xjMLM5Yr561WqQTJlhNPrhx0lRL3/PPPWCQ8tjdef81++/vft3Ixa6WZony4SOBC8uTmwyF5JrmHTkz/m+IUEOvg4MAqlbqAJtl/UBQCVom9ErJILCFQuNFwuSVecifwq0NOynrqw9rpWJdkRvy66KqnXdLHeNCR9g41QAY+VyNrNhvaJpCGue8i8xJJ0diSqbQuwJoUk4kd1CsCXgvJtM3MlnVBz2cw6ufNckl26ciwj7cjhuEuJXe/LFhVnsYMdOpMMkAg92CRlEXm155UKNkZCbywDHtd63X7ApXlgxhCqsjzw/JCUkVyqrPkMMpmz0FSTCGg1FRAfoFhbrbO/6agF/sWwD8SsZ2dPV3Gs9m0hxQQZhCH2QYQltY7YM4CeFA40P1HqgqQ4CmtXqywx+BxVK9TtA2skM/KVxE2Fhd6yRR560pWm3g4jJhl3iiBlad7Pz5sFLYBSMLzJqIecuEAJYAkxT2SqIyKZth0amCwtwdsPWSDKsoBXqJR+TtSPPHcsF8BE5VWO/GGB0WU2IdK1HVPPOYMIRskR/L5MPQo8mFHsjfksjn9b4A/pMPOKPD1+4vxCUI4xJqbaC3gzsU6IMgnGsY/CnYUHmoub6MQQt7OmiAtuVQuScY46HcM/DYe9z0RUBpQxGmx0hPpPMMbi/koSVjgK4Z8krWENJvvFI6SlovsF5baWGcUa4n9jcKQfyQzFsPPfU2dtenMOrw/OWthG/GOCcBgHOu1qpVLMx6YMgSgiQrsE7glq4QAHFMwURBUAlcXaT+gjhivAWmLM10SMhgksCQB/lx2zrkgCf/IzyjOXDU3YMEzz2lkUXCKFeoSYvmMIrVMJoJEU8zR+x6+FATfIIkbim1K4IRL+r25AUuD7yGmhoAevnckHtW6hfnNszNn8N8DtD4Cq5gn+KYBTgIXwuYSm5OgjEhYLM56jcI776xyPhMvVBjnrK2Bh4MABHJu8p4BZGDtMu7cg/AkxVMSb8dMDusHD+UArKWBxbPg34XsstYaBKB8VGb6eE8OR1CU2Ms05GrsSGoNUzRoCnB2ypJiiAm93ysAEQEZAMpgojFmJP7yXMwBwLdsEVl73LZ2D+1//F/+yF7+9BP2nW+8bD/9yWv2yisvKz2VRgFzmKRgrWnY9DLTZ6x7+vs0EQB5+MVYt5skl5qAPQJEeB+DDu/TQXGF32gvdpNYrcko/r8j937reTM2KeDO5cnJVFZ75mGtbqdPnRLT8wc//Bu7f/++ffqFZ+zqlcsu2YuErdVp6Q4Gc3Jhfl4NTRo/jGMyARPYbSCYczwAAJfOwUbL7t67a/cfPLLDWlNST3w7xwN8+TK6G4Ym3IP6SmUGRAdYqtc7mh9zc2U1kZDPY3uBdyn3mEIuY088cc3OnD5t792+bz/665/Yi89fs1defF5eZYd4v8prfyrlxf37j2xzc90q1UM1NTgbDytVy6Uztri4aHOEQ8TMVtfW7a23b9vJlRN29sxpy5fy2n/v3blrqxtbdvr0GU+P7bRsca4s644zp05ZMZfSXkv4Tnm25AoRGh2wgSXHjHvifaclVtvaxo5Va1178bnHbX6GxPmMrAw4J2Dq4gEsn+AJYSYt3W1hVeNjnEkmZDPC+G7tbNkbb78lWwsS6V9+8TkrlgtWrR1aUooZ7gt9JSGvbWyLregsVO4jCbt2+YLl0rEPzkvZBASBLfK71Rnq4BvzS9JP9n/ZF7h6RCx6nWkhgcAoTPRukYXm8rqLkwieL+S9ITcxha1kc3mdL9yYYGPee7Sq5u7rr//c7j18aL/9/d+wXNwBb0BLQDrOYBoP3GMBw5fnZ3T3EcgW9XvW0bPKn3WAJyMsew/acZosdwX32p7E03biwtP/CfgGG9Q1Fx8f+KYgHa3x48CFD19pf7x/8xh8+3jH8/jTjkfg730EPhr45pKOI34zstPm9n3rbN+0YbdlgzEFkiepcZhB4QZ84UD8wL9t4kwODhguPXickKqkAAMFa04kl+oM8B+jo5qycThm//sf/Qv70U8B3161ZuPArl69JFCHFE/YV8iJANScG+ER6pKhKX3U2XbIgUS355koysXAQw4FPoLxtEsK3P8I89aU9ToD23+0adW1Xatb385dvSQp19s/fsOq6/u6SAwTEatYz06szNrzzz0lA3qZActzamQbW/t2++6qbW4dyE+O5EKkRBzCZ88u2dxsWd1YmdFb2O7ee6TLEUDJ7t6hPoPfAdjiwG522s4eCGQsyEmPElXp9hUILWgTDc/FsS/5QyKdEhDAXzzyOQP8QBKQzfkFT2mSWSRMpFWOBfidOn1KlykKQxgafC5G9fifVA6rVsWba2HOSvmCimw+g1AFIujPnDmh+UBX/P1bD2x9Y08dWC5kJ5eWxCxjLNc2N1WQU+hx0cDnjsKkBiMglbLFuTnb2d5RZ7tQLOvi3GzUdWnnIo1EFRC1kM/rskWhTJHEPCXZLhxKaG4MGO8zp+3cudM2P5ezTDJqCSUd0vWluB7Z9b99y9burVu02xdbZ/HMopVXFiySgaVEkYuk8ojd5GCvIGml+GoiWa/vUmQS0AAWXO48IRPC5QQCf5B2wXTE+JuiKGq1ztB+9sa79vrb71mz2dU6UCYZn9lDuhO3fLZg9WpFwGW2lFOhSJHBO5uOYSwxj4f2uc+8IG/E9bVV+73f+W1bKGc1n+gocxHNpDMqVOnowqZxORUMLQppZLzJwJMPwDGkhEuYCPi9UfgqozTqqXcUYQLY6RiTQKmUSepLl0B5mhj/ABTFtN6Y+7zbra0tvSsKXFIqAXtKMyWBdFwneS4HfpAa9azT7gvsY31l88hakEBinJ329MUhcnc346foEtgFKB+J6rsD9siwHUV5BJZoUh6FzB+wSEzABQhE3ZxdPnZ8L12aJ/ouci4LR2xmpqx9AtgGAB82kqwhg/0OpijPxHiy1ymxdOjsJ+Y50h0lGOLXJB84B7+YS+xnArLSCY2d8KOwS115dsZFspzgogzoS7EN4ARgJfbxdCKQkEIEQAz/LDwLp1PSiWMqJgF9kBhHxFCGAeayOv4+kkzWPE0QB+WRvVG4875h5ziQ4P56bliNkT7rszfAeJ6C2oFpGg4UIDBem8jnCUAg1KHfF0Ct8QMMVUCPi4ySSZh1yFQHgbwtovegPR7QjfREGi+kz8IS5L0HCdOALgRPdAF7SEkkuTbBOyQJdChfuqMgBQpz+YbBrgJQiIas0+zbsOfM30w2rWARWGW8M0JkeBczsGrSORv0u5riDAIsLubGYNjTug6HkCvDhKBB4rJ1CjOgJ94BbA/AJ0A3sapgvwWFFOxmkmLFpGMfUQOkb7Nzcy7VJXnU3B9MPnKSAQbsH7zlEnGBYgKy8N1DRjyC3e3pirxf5hxrWPInsWHdo8/lt0jDfT46ewRinoy49e8OVLsMVERZfRdYhUFDQg0LDyVivfNZygTW32ddABaOBRwxLjwT+z5NC8ah0Wpr2wAcYw4wV3FRIsgFKSb7FeuBd8aY4iXJ/CU8hLnHZwEosA7YX8dDZwry/vkzgNLsq2LKR8PyXATsR/YOi0by9cHY9g+ralAApNFgwAgf2bJ7wOFV5rci2GA8I/NbPlMwUjMpzVPWFMxE9gS+31FCuYeVANwi33eZ+2DU1bsA3AOIQabGZyyvzMs/EqkcE4hm3JFdgBicAl3HYgBrOsoCgTuQe09xx2AfJMmYd4H5PO9wa+fQ/od//If22eeu2ve+81X78Y9+aleuXLZkJm6JINGdVGKYebxjrEII0qg3agIieE4SqPHlYuUy3xQKAlO+UnFpY6urRh5yYmSRrUZd95mDw0M7c+68hSNTb5SOQ9aCzQxwrgZp37b3D2z14arduo1tR0wA1O7ujo2GITtz+qR9/qXnBUoj/S8UCrazu2v1Zl3BBCsrKwrRKBQyYtm26iQ1kwJMo8Y9OGGUAvJxH8QUn3lXa+HR59LrKh6cvb7mTIwGjJJGF8S8p+kAqH7zfSw2xoYf5MbGtpJrCcvgbqK1M5lYsZC3bh/GYN2evHbWvvjSC5ZJcB/mYkqyacfDA2IJ90MNGhTMKSS/MARp7KSzGVtZmtd58h/+8md2/frbmnPMScBOGpqwvJh/87MzVs4l7LPPPW2lYln3PdYOLETGZ2ZhTuAp83gw6LpsneZOzP1gCdJ47frbNphE7alLZy0RMwMPRlmh8LRJSB5t+BUqsGYwFCMSiXi3S1trIn859k2kpzsH+/ZXP/qZ7t0nTyzbpSuPiZlM+E7lsGbv37prW9vb8k8lgIs1xR4DMPbcs0/a5cfO2mypII83GiDcGdlz2UNp/kgOTEMKcHg8VMo16zSdyFgxX5AEmLsZK5b1uLu7rXs+9yHePe+A98u9gH2LeymBCWL9w4ju9608O2s7hzXLpjL247/+a1vd2LDf/a+/b+U0QQoJhT7IWkJgcLAGxmM7sTCr35eEOth3XXLq57sStkVxc9n8kfqEM33C/TKRtpMXjphvbmnCehML9Bh8+3uvpf8+f+Ax+Pb3OdrHP+t4BP5fGIEPB765l4Lz3rz49FKjY939h9bevmm9Nt07pB0emsAf5/CmKy3vF4zY6fSoYJvIjwmASWltPQzFYVJE9f8jcePAgcXEBWI0dfDtJ6/ftG+9+m2r1w/s8auXLUtCmhKK3HuEi6cY2zBY6LgHRuFKOlXSWhCcwIGOrAYQkM5YICWCiq8iQvUHcqqQVTYPbe/GPRut79v9acdOP/WExUIJ237npkVaPavEQjbKJa06IKlrYF/58uftzIlFT2ydUISMlHC1vrFv+5W65UtlebTpotBs2tlzp21hccE2xAqbSsb3cG1dnVvYR4cHNavXm54ki04zhMRmZOViSZc9vpQOdMy5MVvOYYQ8Z9Vq1Q4P69Zrt2yuXJSJNZdKAAwKDXyY6JJTmC7PL0jutL27YydPLru/Dibtg778R5BVcYmBebC+seOpbXMlXTKRpFy58phYeBRRlWbT6rWKnVhasCeeuCyPNQZ4dW3bOop276ooiFrUVpYXPW2tTUgAkliXNnLhFWODriZ+ckvzApka1YbF0ll1nbkE0X2l2CoKbGxJ2kE8PPNz/7BijXrdWo2W5XNFa3d6tnd4oG7w6VMnLRGhoxq2TDbpYRWwr6Jh21jdtK2H21bFJ246sceuXrHHnrho+XJez61iGXYkxTRgEjKxsKeueeItkmvSfvFLysh0XkUt6ybk8gL/5QAQl0cu/t3B0G7e37I33r1tq1u7wZ+Z6p1RmCG5Yf5iZN6HUTIZyPeNgIuNtTXJGSmoAJl7zYa9/LnPyLPn+vW37L/5B79rn752yrK5gh02PIGT8cZvjCIVoAQA22UkfRsMJmIvzM+WLZkmOTRue9v7Njs7I9BPTEv5RjkDQkmRYdgqzK3AUF6+abCEKkHqJ6yXsbyaYE7i1wUDi1RPWBkUtO5HNbUI4CnjGKxRl9nxvXsqTpGvIDcG/FEAAaAZxUYERiaBBQcy0i4hgdbFueD+hwAF/w977/lk6Xme+d0n59inc5jUkwczgwwCIAASBEhRBESJYnGpvOuSrF3bVXbtB1f5X3CVXa7akld2WdpdcpfcXcmKFAFSyyjEATDEJMxMT/eEzt2nT87R9bue06Rku0pFUIEfprdGnB109znnfZ/3ee77uq+gSlUUkpH0DWAANg6yTr/V203nR9ftCyBTMqgkZiOwRAAPbBsMkx1g4sTIbleU5xJyYZKUA0FdO4HwSEdg7PgDkqL35ClGeALAEyBH33kxCcQglMYr1g6Ain4zIAbgCoDLwKzZ7opdFwrj1efAP0Ak3g+eXC4owSUtI5d0CY4Ad32XGDgysia1lnuI5IZWSRJkGaKb9iDWJvvyGP5MgHF4VeGjNZIIwgzieyTlZPPEV4fGWd6YNKrcScAbJ50n5IWGptyoW9AXlEE1nkOS24UCFg14bYjkMxiWDJklgSSTLxongCaYpnw/chwM+gG2eMK4X7wvQJcwjSBngmHiHhT4BAuWJGjnceZknxrQIP9V8AfswaZM4uPBuDwx2SubHdZdx4IYyPv8el4a3ZbeA00aQKmTADt/U8n3JWt1Zwz7GAxq0q1ZZ7B4ed1UJiXQgEbY68PLzgQgyGA8gnSP9eCYYvgaAiIBHnMu0kDWWx3ti6wVvh/ww8m13lFtAAAgAElEQVSYHJijNHGl3wK6uueP9YWVj1hI/a6uHRIoJXdjzUDYCgCoAkWcxBIvMq47a5sBhnzrvM5HjedPyeIjDzTAP3mhwcqWr13AmeF3YZ07nzQBnbBsZJxPoxwwrywjzIb44fE8wJyTZNUlc7ugBlirQYzAFViBJFTssxa+hXjuYWURsp18XuA7HlOwSVizeFORGC7p7sABnGJWwgyt0nC3lfjK85JOpyXpA1QLeUM2APTuA860NYxrMCwcMabwCez1CJjpWzjs0xpnwMQghuuF1FT7hcCNrgZIJHsjT0Pul0kmxPRmGMkZ7m4DV8Yn9jTXDACdLSYYYb/r6WyGgSk2LPvRcCgfU/YD6qu762u6xkhhuW+sCe4nYB1nO3uh5Nwyc0euN7Tf/f2v2CPnj9qnX3jSvv1fvmcfeeIJSyQjYsqy5gFH3XCmY4VSQYA84C3rhucT0It6TPdFNZ6rsQCOALHuru5YvlBV8EAyEbJ4JGALM7Ni/sGkYi2yJgFS2p2+pJdLK6t2Z3XddvaKltZ+P1QwB3LD8YmcTSaT9sDpU9bs4iPXs1QCrzk3jGVdDmDj4k3aN9lhsMDaDWpEn1Xx/Wy2FSrFMBHAEgMTfgcSV5hbgFAkCRf3ikojbXcYzCBFRRXhvEFZk5O5MXlD3rx5y+5trFtuYkKyTQAxVADBcERsukq1YXuFigDF6amsvfAcAQ+TFmPARFCHWN6A1PiBwVz0q77yE4bEc+ohcKCq4Suy5WQ8oRqIOm9za8/Wd/IWjqFmaNnq6o5tb+3aoflZe/T8STt57IAsGKgj2TuAfFfurNna1q5ejzCAdJrQooAlYgn9HrFOfT67fPUDrZGpnEvXLdaqtr21aelYzCLRmDU7bUtn05aIBiUVJVW32WBww97Aeg9aqQ6r14FzePPdWLptd1a3rUvtrXNjqN9NPRWN+FXzZZJpAesw/7d3Sra6vmnj09P2wjOP2eKhGQt4qZEJSACAH8i7jaRlgaA+r1UbDdsrFS2SSlgmmtQAm2eIsxJGM/U5dS2y8fmZaTGoK7CPR2E6Ysp2ulaulkY+v86GIhpP2NpWXs/AxXffs7X1dfvlf/KLFg+ZQsdQoEAq4DkAdCepnc99cGpSe6ljdQ90TuGhx70QIKwwJUC4ntYjtS9nCEQCwDdvKG4LP5SdOvDtR7LTvw7P7CuVPhxk80P/v/tpp38PHfiH+5Uf7k5+uNe6/1P3r8D9K/D3cAU+HPjmNnM3k3HbgCYu1rLm7j2rrl21VqOiwo+istNpuXQhTEtJx2Pa6fM7RgWNnQIQXFIdBQ9Uc1gv2WzSmdcTfKAmD08dr/W9YfvSf/wTe+3CNXvp5Zfk53Xm1HGLR2CF0DI6SQvmuTJoVdqiY9whVWOKJ6lIx02jfT6XMidG2ajgoxBnSq9pFZ5fg561mYDe2rTNpbtWL1ZtOzCwaDptoWrXrNZUQ7ETHlpkcsxKtYrVGnU7deqEnTm+qMKUAAiKagqvaq2lNKxQOGq7uzti9VXLFZuanrR0NmM3b9xSA5mbyNneLtNi0QyssJNXM0+CGabJGOpzII+N5TSNpaml6OWulMpFSySiNjMzo8ILzzQ8wsZo8kIhMX8o5MUe8XjUtCCbmshNWG/Ytd3dXRvL5XQNMdOl8D8wvyBWR77gpJtMJWE00hgXC0U1fKdPLlo8EpH0jQaRToFGSCblo2aYhoHOAmNq7k2n2bXjRxfFKKh1GmpA8GuDhVetIpHDLwuvoa7NTE+piSjtlUBAJMFAykOBT4op0/9KuSQ/N5Ja8bzZK+w5XzKP19KprBWLZdvY3rbZ2Tkbz42ZDQgIgH3mlTdUJpMWGFTYZcLssQFpnbWKTc/O2MzstBpCwAuKQwx7XUoXEjkXD0+RTOVEY0pDIn+rILIofGFowGBXcAmQMgDCuak61x/ApFAq2Q+WVm2r3LCtnT15kbCAdR9gJPF9MHhC/C8NYM2mpycF7K3euyegRxKrBte3bR9/9inzerp24cJF+/xnX7KjCxnLjuXotPVcATzAwgKQoGHFDw3wmhRiZJrlYkmeMxTjPD/5nT3LZjMyAJYn2RD5Rk8FIgVlFL8uPJIANPblfewQmAuPQHvWKM8b64DCHjxJ4SisC6UVO+kia0IMTZq+kdcZAAJgJgWyUk97XSsXynoWCOFowRjyei2dSKn4RnaKh592K3wXR/I8ZFtOzuHuA80Zt5N/gUnAfweQR17EDkejxr5Aw+UkcDCE8I9xEs+GWE+OtcH6514BzsjXEvYqrCKAyFHyKA2VmkMlVw6dnxJrYgjYNwJq5C3mUgUlnxEpy8nLYT6R+EdKG8U/zDgnO3SAmYCekYyWZt55ghFmUtZzk0ym1LjJAwmJoAA92HCAGU7W2qy7wBwaNbE2R+mSNLMkvzlPJUJnkLI1dHf5O7J0WGCtNuCBR/562VRa+wfsAYA9ng2ZqyNJ9foEHt26fddy41l76OxpSyUiasTd8+Okhtw7MZRJqIZBOtpXaXoYMnh8AdvY2rbdQskWDy3YRC5jE+M5gSA8b9Ew0l13RgCCOqNqlzTHgIhmv1pv2Fg2NQr5AGD3C+QE1MHvkvvD+aHQAvZOySlhUrnBj2RsgKq814DfpQniVwq403L+QjCzGEVwzbhPsIe4t7CKnRwQwKUj8I970aw3BIwKrOLMHCVYqinntfBaazWc5QABJaSFtmHM9pUQyd5bqlTVoE8jv5Mxv/PaY99m2AAIKAAOZgX3B1sIBUO44A82Ie0X8gLs6b3zPMAUZg3ij4ZFA0AY64n9AjCS/RngknOOtaJQINiZCgAYecCNghBq1aZjsuCZNgoBIHgJcEkffSRtlsxVvnLsschknRybNcH/n9fjfSIX5RTimQR8r8jLLSr2jGMD8rkII4ClCAwH+5j3O5KtkgqtFHHCBJwHG7UK15d1yH0So3cE3sJ4hWkEy1seZ+2OZdKwd6OqIyTtVqo26aZFDc/4rDpGPMjPkF17LL9X1PCD9QOYBSDDGgOEw3qC84Pry9kB+xRQE587JL7ah7ESkOySQYRr/Hm/PJd9T0/nWr/jrEAUSNJtC8RDyf9vvvLH9vhDx+35jz5k3/vua/YLP/9zFsMTteWSGmGhcu9YEwzl+Jyw6pBJyi+WwBgGQJKIu2ASyep8fvtgadneePOCbaxv2cz0tDxyeV7mZuckp97d23MG+z6fQFKGVzs7Ozq/k4mEnT17xo4dPWRNGd/7FMqFXx7nMO+rj0weRhivN3B+o6VKSf5s+Kix/80vzDpmJGBwGz++mvN7NJiOUT0DfeO5iWhAOfD4BWaylgD0+P0k+hKORJgCgDAMKRjhiWhUYQ14W96+t2HpTM6OLh7UAFip2T6vra1viA1OWALD2BtLSwqieuKx8zY7PiYvNGT6DphGvusGBAxmOENYzzzH2DtwpvLFAC2EFQE2Ib6gVdtINs2uXLlulXJRVgnnHjhjU7m0xSN+hToo0VRBWmY7u3uSlcKImxwfh0Nt1VrFAoxGWauVitbxreUVeRgeWJjVvqY9SgCVG0QFFF7mfAXZUzjjGcbt7hTVCzAYQDpPXc6+AUsdz7276zu2A7C2m9ezl8tkLJtKqa6ZnMgJbFW6rGS+XXv9rXft7fcu2/RE1j7zqectESWV1nk5crbw2Th/ue48E0zRuY7cRwbqqDTYx8OSBncEorFWAGqpf1h/7GHUK/uDPkAxsXb7TgnDveHa7OwVVGteeOc929zcUNppCJRXieGuoFDaqcdj+RLD9rYdmJ6QVQ7MN9Y/tRzPIueJ+qXRvsZnFutvFNbFumABAr7NH92Xnf5t4NuHh2vuy07/Hhrvn/BXfvi7+RO+8P0fv38F7l+Bv5sr8JOAb/tyU/dOKLLaVt28bZXVa9ZtVeSzEsacvdNWwcnBJyN0Glp8DGgqR2bUFLwcQghwKpW2FQolG8ulFJhAsYRPFAc7coueN2Jf/uof2+vvXrWXXnrJCnu7dubUMXnn+HDqEbsDwMyZY1MYysh8NPGloOF9MNWnaAB88/rDMud2oQLOR8cx75BqBOTrVNzOW+3Gum1u7Ng95BOpuIV8AcuUmQL7bKtasHLcZycePmuFvT3LF4oCcp58/FGbmBi3ja0ta7V6tlcoWTyZtFIFIMUnKSBgGowrWGo0SZsbWxaKhjSZz2/tymPCG8I8d9f5TCjRidTEiq4LxTkeLkwGYb7hB1Io5C2ejAowwzMKph2SFabXRL1TCNK8kFrH53YFqM+lUvlgMrVkyE3jDUiGdwWeKWz865s7TmozSnGUF5fkw2aPPHxGk0OkA0gXxrJjAjUospF+pZNJqzcb+nnXKHmtXCxbNp2WTCoYDUoSE4smFLTAZwWAo0jEeyObzqqhI29wr1yyLYURkESVkvSKe8eaG0slLBiJy5h/e2PdqvWaxRJJm52Zs/WNTbtzd81mZ2dsenrKNjdW5SNSr5XVSD3++OPy17p86ZLNz85r8loqFdT4yag/HJZsV02NfJlcmAJaRckaWUOwXZyJzSihFp0pbCSKar/MimUyT0MPQDH0qkFDxkMjefnutt3eyittci9ftlajbRubq/rseNXAWDt5+oSKwY31NRvPZgTE0Shvbm5bC6lxqSgJ1nPPfMQ8g7bduL5kv/XP/qmdPDatphk5CO8f0AqQq1SuSfIZDgRsr1QS4yybzGg6zPNJAQ94AsCg50pAEc8P8kMXdgLYCvuPdUrDiOxUoNHQMW9oWiVP07NNAwtwg5G6Xw0WHnWEJACgiS2o3wMLyf3+CFLVIJLIgA3kEwcw27NG2cmvY/GQJC0UtMOuk84FYyELIZGqN5S0S9OlRGRS/pgo9wcypac54zPSIFC8i6mGhxNrstuzvXJVDRYpmy7ldgTkwabIpMVC8HsGlkk6yRr3EYDjh87y+5J7ebs5JiyAI+w0mmq6PlhjLqW0pYm87ncUSaZLNMRbiPVHUS+zfwx/Rr6aAOncK94bDC0xJ7qAIvgOti0aj0jGDUAAMyAai8rzR8MKGfwDQiBTg60C4FyzUqWhAQSNL7+YPYSkY5lQd1u2vrEuRgh7G3JAPguMjm63bZl0wryeoJrNzqBnH33iUTt68IBd+eCaGEPFSs2uXvvADh46aGdPn9Q1+y/ff80mc1n73KdfsGDY77zCYDNpCII/IWmPPu0hCpcIAWL5bWNzw6JxwPeIfeMvv20b27v22Zc+JSkX+wb7KuxXgCHOFAHDI6k+XjysB8I33rpw0W7fXbWnn3pckvR6FWk2gwm/M4QHAIKByP0jfZB/w/vRub47UqLWNExdGlfkpLBBXRPmjMKdMEgN/4ipzT8DrukZHoX9CHAKcA71tQ5kizUcWrFaEdCCXyYsGwAtZLukQtIEw2yDIdGzvrzAeKbYn2rNjpguiXBEZxbJyVge5MbHxAwDgASAYx0CvGlfHzpvL7Y3pckKq3Z+pOz5Lskc9ibS6ab1sDMwr9g6rFHAUgfIwL6KibWFHYHunTzhXOCGOB8CYJGjI2NHygqLEtmzxyqlkvYKABGuAcMBLojSWNVwA487ptPICNIF3oxAOUBJJTiLtA+Q4by+lBwpC4Ok5XLZUSp4V0bpSkQUmOoCnHhOeI44I3gPgB0wD5GOOoUutY27z3LKG7q0Rc44ztftfF7nH4MLrgGAid6vFyk73n6AiYBrPqs2SCKntgIUxn+Q+qknGSVrjnCkiVxOgygYOqw3JLMCLAFslQ7pWIuSPgP4952nGQEmlGwYwLP+YMnrvjMs6Jn9r//7v7UHTx+yl158yt54/S375Iuf4OlTHaUQA2ThLa5Dy+LRmIBL/G9hibHXOJ+5iNYRZ74k8+GQlWpN+95rb4khevL4cUvGIraZL9vFK9d1HzjjuSbcy21qHY9XoQBTE+N28MCsHT44b7FwQKzXeqMmkIlrDNAJCFVvtq1Sb8mXTYNaWGmJqJjVlUrTao22FStlS8YJ2gjqeaeO4vzjmQWkRkXA7Kw37Gn/qlSqVi63xD5iAAgTiecOxjnPFZ8VwKler+psZDgxNz9ntWbVLl9dNq83bJls0nqdliViMYF7AivxhyuWLZXM2M1bd+2td9+16blZO3v8iB2cnRYjyg2lUHt4lL4cwRdDHop9hSWJDdvpWYmUcJ/XJnMZ1Q8AQTDSmq2Bffe7F+zcA0dtejKjIS3hZ91WQyzD6ZmZEaDNOeV8WDjbAIS7vD6WLFI1e6zSaFg6nbW3L7yjPWRyPKf1x+uJaRsl6IAhE5YOTjJLHTbotwR2l0uApSSExpWaW64ULRRmHce0DzXxYo1EBOgLnPb7LR6KOAsDDQhcnYXfoBJWu0P7/pvv2fLSij3+2MN2cH7CMomYxUIuLKIHM5iBFYmj0bh5fbh4upRg/jsDEz5HgCAiWGlBl7LrhhhtMV7dPoIfbdeFFzHQl61BRzJlfjfP/M7eroWjSbvw7kXb2t603/jVL1oswCAAn2c3yGe/EfhWrAk4PTiTU00Nyx35Nc+Jd0RS4zrBfAPY5zOjLFegh9j6WKMEoe3Z7OJZ5/lmeJn+NUrEDxUVP3mfyB7I8xBg2nX/66fiCty/ET8Vt+H+m7h/BT78FfhQ4JujvP2NL8dmadjuylUr3L1qAWSaTJ4VbtBRMamJv7xXXAw4RSfSBQ6agZoW531UKjWsWCxZLpdUwetSTvFvgRXUsa6F7Pe//Af23qUl+/znP2eb6/fs0ccecbHgbUy2YbsxBWc635EUyztwzRHT72bbpYTx/0SEQVJFgzxKCHKGpjQfzrgaGSw+Lztbu2b1nq1t7trK1rb1/H5bnD1kkd2G1XoN26jvWi/oswcePGd7e3klVjItP3XqlGUyY3b77l1JLyjU9z2J+ExlQI5eXyw0/Dt0aTVdDlmjWbOt7R2bmJhQkw2Di6ISs3FJuXzIlFwTKl8YjM9DyDhi1mw0VLDlxjJ6LzBQaBT4koSIAjmCeS0eNAHL41uBnBGWQ48ChzQnjxVLNfMHSeFr2oMPnlUTkN/dVZEygPEiE1znsQHD7eD8tE2Mj9mBhTlbl+TFa4lkSj5t4+MTet83bt6whQMHLb9b1GdlAjg3O23tdkPsgFodcKBnM9Nj8sBDOpRIkTjXEWsNicqw3bF8yTEZSEZD0sLCnJqcECONAnunWNW9OzRPkekVIAoAtHRrxSKRhCbSmUxCZsILC7O2vbVum1t529ktWrPVFUtgZnrSjh9btKmpnJVLeZuZnFKR3u00xbSjMJFctIlXG7IfZ6wOU6tD8cqUHGBX0/+gK47lT+VTw4MUCQYC7D7i7mFX3bm3Ye9cW7b1naJYmfIuarasUNhRMTY2NqnPCEOw7xnY2r271sSoe2i2sDCnEA3A10a1Yp1a05556jEb9Bt25dJ1++e/9Zt27vQBGfLTtBEkIuNzEhBDYb0O+iNkkaTSIo+jed7ay1u33bVWo2VHFg+raObfeYzayMDMrxRG1iaFoiR/oaDVGg0rl8rO8ygccc1etylA1TPw2ZFD8xakUAVoEBPQXQueR4A6mXm3nME3TX6tUrd2p2HjE2NqEvjMSlFUYi/MgKAabKbfAO74G0nG3O/b1taWgDYMseUNCVN2ZBYPI1HskCBsCufFJj82QPsBDWdQzR2G2TB5zOPSHWksYalpGs0f9MDsW8ghQzzDLUnYuCb8Xib9XGPHs2DYjQ8XjDFSY52nGqDbEBAv40z88amBQcc+SpIsRT8NHxJNnrk2pvn43sWQRsGkMjG/2MsAy9xreSyRilupWLRapWrXry8LeH7xxY+K9ShLKPkQuoYPlgwXF9k/BvEMTOT3hf9lLOIGKV6vmlABnWIbwTYI2L/78h9adixlT37kEfn7FEplu3r9hoW8Zi9/+mdoH7Wv3V3dtr96/U37mZc+ZSlYLh0a2YCawwdOHFVjss/2ERNPbSCgJ+nVPvOrsQH0cD5NPHzNtsf+9e/+X7Z49Ig98+QjlkmQBAiI4iTJMMFgDu178LlpjVfyp2tXb9ilDz6w3XzefvWXPq8gGJg1rEPuC2xG7Y9d9gbHfCHRNF/IC6iBNQLIIAZcp69mrlKvWyTol/QsnkrrPtOgCgwslSWdDCErxT8RiTHPB2wUz1CsChjGCsDhmVBgEeeSY2Bw02A/8hzAFg9HAvJHrDU6Wouw6RzrwklFkT9xTSN+Bx4zrOAv+Deq34PvQnp3vSZgDBY1cmMNs0jMVVogSNR+4Azr3EkLWTcyOde8wTELxRQZgVbIGp0Pnzt3nb/RD3EyNctK9+066wQ+J+ekADiaTam5+Zm+GJeNdts9px6PZVMZF4bSH7hQEkl9AUdhj7qUXYCcfTDKJQq6YAVAYs5KrnM4GredrR2BQ5w77OeklCLzYp/ktQhy4llm2Afgwv5A+A+fF6AnnUo73z6sNfDDJBChw7AioOe4DQvQ67e9ctmxjviMSMT7PctmsgK5NRT0w0pGzuhY1pzHbC0w4di7ee+sSWqkSrkqzzqCDGCwtdmv5PE1bmPjOflwAbZwGPFss55h/gEwClxQ2Iyzn2AG8Dv/x5fs+OK0feZTH7VrV27Y2TOnbdBrSiJOijp7J9eFPwzD+Gx4xnFfWKt8PqkKNG9yyaIM335w5QPJCk8eW7QxkrxrGPITaAHwUZNXHO9HQ41+38rFiiT1nCF4pAEUy18zl1BK7+bats47gg547wQRFasMSNzaQJaKRyqWA9QqDCgjgYjAjka7JfbX9OSExcQ25HlJCmxnLWXHshZPRGxl+Z699v33ZUmRzsRtLJsdmfFHLULqZg92alApy9lEXD5j1VbLdsplK5SbdunyBwLwSAJdPLZoJw7M22wuY8mY3wVlGAzZjr1/c9ku3rxj0XDAnn78UTtx5KANAz4rNBu2tburoensRFZrAR9dvHwZbHphGfNcs6ZxQfQ7FqffF7bX3nzHrtxYtheee8qiIdK5h1YjPCqWVI2XSadkO+CTPLvgANJiCUhbLFb2qAmuTzwupnQ6O25/8id/prr2xLHjqql38zsKGjr3wGmbmcq4YDHCd4YmL0/OJmTT9UrDwrGIxeXnijQcOxlYsTx7IkWaPxhRKBODUPbapEAz59FMTQCmVC6X9Kwl0mmBqd/+3ptiOn/8uaft8Pychq4wJrGwCEUZ9AGYdxWgQo2tgI1uR36J1I7UrjyD1FP0CwyVXLi7G47Bbmbd4M2LLQohUGKV4sXaREYbtkK1bLFY0q5du24b21v2+c+9bOmEUxRw9vJ7qH04Z9vdodbdoYUJ9SxuaEPgExYF7BnIT5Xy5rZ7cosJZlGyNYNbhhNB80aTlps7bp7EIRsOHSPaKZBckN3f7NH2pacOzP+xvjgn+Jyx0I/5gz/Wq9z/5h/jCty/ET/Gxbr/rfevwE/jFfjJwLcfoXD74Fv+zlUr3r1qPg8SNHwLmBphds2kqa0C1yWOwg7g7yEVckMfE2ImeiapBUwrErMozJRAGgyI8UBTWWsP7Pe+/J9s+c6O/cav/aqtr67Y0eNHnW8MZs1Dmixo8Bgw47eF2axPh5+8iEY+NXjN8QV4xHulOHVNhNfaXUc9hx2G6Xq1UXNJZOW6beX3rECBEE9ZvdSwUNtj+UreYtmYbe1s28zsrA5XpCAU/QsHDsjXhYIOAAm/LsAEQDOuAc0LQQAULYBjvHc8tmhqs2MZK5ZLlohHZe4LJR8fOOeV1HSJhAZ45fxVAAdgVlG8c5DT7IwJfFuXxxr/jlk4rBeKGNgPJ44vqrBdXd+SkS9G3Hh7UT3t5QuSI+C5lE0n7cyZ0yo+Cvm8it1Ks2E727uauMdiYZscH9OUmvALjHMv/uB9yRsJG4Dhcu7ceRVS169ft0OHj9iVK1eVOIrkYiybVvEDyIKXHFKEMyeP2eRkTuwLwBlMlpEsnT39gE1mx8VuBHS7u7qm4h1mBaCfmFr9nl27viz5zsMPn9P9X1/bFOPu+s2bYnidP3fapqfGrYQELxV3xfbKul29tiT5C80JUgaSWo8uHlJhfGB+zlJJwj9gF8CYIanOJZvK+wovJSaiMDqQonLjaECRzsG24PvDARW4gL5IN/H6orn0BnzyD/nuaxfs9saujU3NKmRDnmR+jIQdiEwKa7Vcdcm88aiAURuxNgFqkevW63j8Va2w5ZihsajPXn/tTftnv/4rdvzQpK4PEswExXC1qmfDhS7EBViVq3XzyB8LdmRE3Fb8Wwr5oqXSLgRDSaEentmW2E6SQWJsj3F5MKjmn6aAtc9aU2ooRvXdhp4R63tlFg0LUImpI2YR/nCANjDPeEaajbqTjsI4w4dq0NNnpACmH2df4DkGRFQCpxdz6IbVm3UV12JnIH0GwMETDUP7Hr5Nbp8CUN5n9rigBudpBBCk9FHMj5W26Hz9kJU5Az+3j2Egw+cUKERD325pmg5bq1ipimGntN2GY0vy7MNylJwF6aZ3JJH3Bp0fEx4/eNEQKtFoah9k7yyVilrHeKstrazYwQMLekaiUfY62CZIzWBPDaxca9jS0pLW6u3bq7a0fNs+9tzTSmWleMP/b3p62p54/LxjEsn/iTXsQFCAdycJdOmvfNF0MCiQGY32TiTlSGcAmblOZq32wL76n//UHnjguD3+yFmxU9hqX/3L71i1XLDnP/aM5bIJgSJXr922r339G3b81DGBEgtzc/bg+dPyn8JrDjakhgusC7FsSR4ltdMvVhNrnucTX0CS9lgHt1Y27Mv/4av2mU+/YA+ff8D63ZbAGK4hiXl4yyFNEqtEUkevFcsVeVay5m7cWtEe9Ou//DmlltIEqikbSSQlY8b/bsREJIym1qzr/ZGUp/Rf+Tl61fTBt0jApJRGiWCfnho2zpNKqeKk6zC6YTvCRkRK7feIOb6/5ljPCj6Q7w/SW7naafiC7Lg/8iQEsILZgzE6+4SAZdi4AOsj8Ceu5GCCYjh79v2+3Kr70oAAACAASURBVLX9ITjlIdnUr9Tv/dTc4QBJflVgMmAF4LvSLgU0O4YV90vpnXjrxWAwweRyfo2jTnIUcOL8LmF2CxQDKJfBoYlNJN84+V31R55zbqjh0goHGmIpRAXgm5RgfRYYsDDlnCcZ+5lkprWKztxkImm7O3mxxRnm8ZrsT3hLYYreItAGgFnpMH2tZ4BXfKA6XZIx8ZaMCygCBWA/4z5rDxyl7mKoT83Ac+GYfB7LjWUd21TSVK/DetklZB/A5x8IOOZ5aLXdUALgSAmy+Pfhf4ipfb2uNb6fVE76aW5s7IdpochPkW3zDMPa4hog4+S+wFDTfs9AkkHJsG+JaFwAGYManjHqDqT2vPTXvv4dWzw0bj/7qaft3Xcv2ZlTp2zQc0nHM9Oz+n5qMtQMgE3IvTk3YAeXqjWrlglUiFomFRMLOBSK2pUPlmz59orNzc3YkQNz2q9hfuH/FUsmtCYBtqgPAXP0jPaHdufemq0gRc9lnV9gb2DjExnds2gwItYmIGvYj+9jXxJ2QEpYePEk9z0m30g8v/RvkYS1uhjnVyT7JXW024XNHLJMKi2ABT88L35u7aZ973uv28VLtxy45UO2HtTwkr0wTV0GyJ1O6ZnAr437xNmzsbFpNfxJBx4NGeWFGvTZVDJmD585aUcWprQGOTMZWO1WG/b6ZRiAO9rXp8ayVu92bau4Z8l0XHt3Lu2Yo4DC2CsIuOoBuTh5L7JfydzTKdvY2LPvfv91m1mYs8fOP2ABL16TXmvUGvKMlKQ0ELAioFs8aUMCHXymfTA3PinbjkrVKQFYG8VSycYnZ+3NN9+2yclJmxifsFdfedWOnViUv2g6kbDjRw/qGd7dK7swEwayUXx0CUdhgASQ2pTPJWw5nj15+vIsYSMwdKFY6XRC6g2xmn3YGdQF4Dn5fliMW4b5wUjE9ko1e+/iJdXBeEePZcZ0dmvIkAiLGSy7gEHfVlfXdGYTujE7M2udPgy+MQv5GAyGJONmiARYKr9af1CBTiSeksxNaAZsQNid0WhCwWwMhWC0AvhdvnLNlldW7Nd/7YsWj7qgJIbmALQutIkU9L72oEMHpjVI0LClDUOwr3UAg5l924VrqV3RfqOh5Ah849nzRVM2fuC0eeIHGee481jdy36S137HuQ+87fdrPyZ0o/dAHetihO5//eNfgfs34h//Htx/B/evwE90BT48+OYEZn/T861puytXrLh62QLegQpZaNQyIUem41x91VRRCHqDPvMPnUE9fH2SkpgqI51EeuPMYGEzeCQrcMW53wa+oP3el75qS8ubSm7c2VqzxWNHBG7AaqEop9DiZxXYgNePh2Q9TNw98gYJ+b1i9VA4wghwTb9HrJEdPNYw6kX6Ua5Zu9m3YMRvqSxpki1NYQHEPHhhBKMWTKTtzsqSWbdtuzu7dujgYdve3VX6ZzQet4mpaTG2aCrwc6ORks9Itea8uXpDGdHDlsBXi+a8WoUtVLDJqXHL5/OWG0tZOhGSTJBCFuZVYa+g90vThwwsk8QcuGY7eJAgj0SyN/RYJpfR799Yz5v1u7YwN61ER+SvGAqfPXPcksmYUvuWl2+LTcXvo3kCjEOiyTWdGMtZNptVAYsHGGmitXbDNtc31QDmxhM2nsuIdUcBjZz1+vKKzc3Pi6Fx9cYtO//gw7a7s207O7t2+NBhu/7BVfl5zM5Mq4nQWgkGbTe/pwIIHzh6G6TBw4HPVm7dNX/AY/Nz8+YZItdxfkN8PjWFcZopPEWY8pptriFJ7djEwqTkGeV8SVNePKcAD7m+FDLd7tDWN9Z0n4eDoPOHKQIqBpSECMthYW7GfMOBjY9nLJNN2YGFaRVsUSaVXhgjPclxWIMABDTZNIfyKEJW2HJFPfIcZL0er2suaN2QQOOzhIxv6c6a3bq3Y8VG0wZe0rh6Ai/GYfQFgrZ6d9U2VjfNO2CKXTM/PoZ4eXkwYHcsJLy8spm42aBltVJZAE2/XbdLVy/Zv/zv/xs7NJ0RsIOcwet1TRRFM00tDTRsgb1ixRqwhJCKCBSmOEbKM7BkPKwGGSNmmkn5XO2TWPjMyPAMMIIm1yUhgh/IKF3MH2SWTe0gAHJwYZBfqoAchRTQxCJdw3fFydJc6EnQ4wyn+YPsUv5aAr3MeeogeUN2BZOHX0yTK+DEyUVIqBXYJFNv/ptfUiEkKEyYXVgB98MnRq6M+vEywltH4Qp49eDF5FifJMQia6So5vvA5Fj/nm7PhjA6JMlEwu2YFwwjAPzWNtZlqP/E448IrOZ6tlpdgYJiqA49ek5gJ3Kfbt9ZtXK5bk88/rBkV1//5rfV+L386Rdtajxr7WZdTDtYkjTz3FOYIjQUb71zyS5dvWEPnjup60ySG+wdnuHZyQkBHc7Av+lSLP3OPykUIKnNJVDCMEskkxqGKJE2SuLbwPL5PYvESOQLWrsxsPxezf7wz75mn37xOTt9bMEGA6/Vm337+je+Y+GI35772NMWDRC4E7TXXntPjdO5h85r71w8dMhOnz5qnU5D1ywdTTpWng+gBkP9jjWrLd3bcMxvQS/DFNI/ed6G1ht47cLFK3bhnQv28qdfkDE66xYAdvn2bavWOzY9PqFAEgBDAAOuFal6d+6t2tzsjL1/+QPLZHP2y7/0ksA3GqwhgRn47gxgoTpJJPs2Xmvu+QRq4VnnHHNAk2SNfVhFpgABZGfxbExnIV8wBJUQ2yZwwaf336w1dU9hMyKVQ+bEl6RH2DYArvRGnlsA1t6BhTyk5iLJ9ii0gLMJQIg1KeYjIDM+fgwqGq1RqIFP65s9h/2P3w+rS2m+gId+0n49slVgH1MIAqncNVJb8XhyfmM8G3pdWbPKXdBa9YquBwnXPBNKOHXqLT2/AgPZI/HZ88HacYFKAiFhdMOLBIwCHEWaL6DVRSbvD5Rgtzu3SRf6BIgvBrsAJhf2A3Cv/USsTDe0AOjgfuo1+oBeowTbSNDZYgBYBRg8DcwTgMmJDLZrjaZj9PHFlRYA22lpUKUAHICEWNRJBEltxf8OD7BRMimBMKwJwFgGHJEoktyghiZhUhoJP5BFBmcdPnSE3TQFbsJGhuHJ6w0wqUdG3nT7ifaJXk91gPMSdWEbMIcEEIrZBpOY+08iK8DhiPwiEqWr4PT8K6QE8Lxv//cfvWIHZtP28s8+a++8d8lOnz5lnkHHBe+MT9jq2pql0hm3vvrO6gCQ5vbdddvOl2w7X9Eef+Logk2OT9j2dt6ufLBsczM5e+qJBy2BgT9BTtWmreV3rA9wLfArIauS8XRKDHEYZYS0cFYRngMrizqOtQ3gI4YxvlqwrWtNgY1Npf4ij+1YIBx05xkAbcCvwW4oHLNWG7+0qg16Hosm4pYv5y3k9Su0gEFSIpZSAFG/XLO33rpg1++t2V6hYZVywzLJqAYugKcMM/k9vB8l8wK+tVoWCwQt0u9bvtOx9WJJkst0OmWRSMAm00mbzCQtxdlohChVSSziIbcK95JBVSRqhZIDuhk2Hjo8ZT/38idtcjyjAwj5qi/gsWJhz0KwjfFIZM8gkZXAgXbfXv3261Yo7NmnXvyY5dIp2YCwT8LQR1IOSAq7slGtyxqCa8PzyNAReen8zLjY5KxF+Uc2GxaKJu2tty8IUI5F4ra2tmaTM+MuOEoWJhHVh4BvM1MTFo87OWqjVrN4JGr1JmcSfn6me0WtC2NXwBL1BInXXL9ETEAathHUe1hi4JlMHYI9iYIUqDNgJAfDdo8gjlLZrl9fsUa9qyEK/qBs4DASWVOhRNKKxT29TwA5JXEPOzY/PWWH5mbsgVPHRBLAXxqmmgtuG1qjXrFwEMBffgPao+gtUEagWoGFhoQ1MzZmV65eFfvtV774BQuOrFsA+FXD0ud4AvLurJVLdvzoIev2uBYu3RTeGucNTGix3RjKSqXCgJb+hy3QMZ+R8/ujGZtYOGXe5GEbDl2IksC3kU/gjwhuo83XnTo/NvNN5xl+vKCj979+Kq7A/RvxU3Eb7r+J+1fgw1+BDwW+6eX+3+Ab23rD9u5cs8LaJXmvsWOLNYLJqWSSGDqziXvFTiMmniODwxAgwiXmYSzedObzYuI4fxEOFIpWxdsHovalf/8HdvP2un3xC5+zcmFHLCqmjUylmcoyrWLyjdxje2vHlm7ftlQqI3NV2GQTk+Nq6pZv3VIDxpmWG8sJ9Ll7965MbeVvROy7Mb1OyYBfMpheXwBXrd5SMunRY4dtb69o3/r296xWa6tBA2wAOEhnMs5jxQNtnAYDDzzYfBSUyJlCjorebkkuQ+EMAAdmUK1W1Tht72zbwtysWFfO4LhrU5OTKoxg5OClRDOC0a9j8NWdWS8G8PWmCn1ACXw2kHXyOXg/TKtpsJGQOemdx/I7eecnFQza2NiYqP75vT1dj2g47Pz7QjAKKgJ4aBiQFFIARuNuYkeVgL8Rh3arh/QjbUUSXjc27Ojx47a7l7dGnebBr2acopUps0vN81o0EVVBxlSYgpUiOxIhgTFh9WpDkiQYIDQarA8mji65z/l3KWZ+BLjuG+FTtIkZ0aaYpPmJOiPofldTVa5HoVgybzBgBxYOipmH3xX+d0h6YLkdPnhQPjbNdsNW1+4pqn5+JmfnTh+1bDal5o//g08hE1t5DnaRVdTVGFXrLQER/qDHQiSrxlJiBOKtBRuLRlhrFvZApSZ/JphnpLlRkMPGLFVbVqu2nMysUrWbN5fEKEUei7cbq5XPhczs+OIhySV3drbs3JmT1m3V7OLFi/bf/vPfsqPzk2p68cdBysg9pwAGyHQ+M7D2TGAvxT7PH2AV4C7FIGtV0LvXyXuRqUEYkX8gQQRKfuM6RM3D35FetVuSGYm54YcVxPoPOgYDMtwR22U/PVly8xDTYoy7KX55Zhq6vhTiGC/z3gEkNFUmfa9NgAjTY8eYw9uQfQNQTcU0MtX+vuzNJSbKmQ8vJw0J8H4BEOc5I+CjJ6aFvGK6bXedRinJgG9IyPk+hgf8nRuAHBnwA/ZFoVzWVJxmaGnplpgdBw8tSA61vHzHioW8vfCJjxlDZSd7cUmEWt9eGshR0+/x2V+88g3bzZfthU98XHKVP/vzVyTd+exnPin5UJ+BhUzumfo7MBh2LJKm779+0V574101QpTQzz75lJ0/d8Z6XXf/8dXy+jFkd88tGxAMMT43n48JPuAFsnTWQbPTNJg3ABPOGoBrh+dXz7Z2Cvanf/aKfeqFj9mZ44ctFI7byt01+/ZfvWkPnFq0Jx590Mrlop6Vb337DTEsP/78M1bIF2xqclrv+fbKLTu2eNgWZmesraaPNMWBGJVssICDCssA1Or2JNeXEXeza29fuCgw/tOf+oRAZNhty7fu2uUrl+348SN29NBhx9AyzpqO3VvdEIgLCxA51xtvv2UnT520jz/zhPZj9u0g8iEknjLHh4GKPM8Z9XNOAFoBXNMgIReWxNKLxLyjn+n121YqFiwYCI9SrOMWSyQcON2hCeaZQP7kksG1j/pdEAcLjvfLfYChyhkEg5o9GQYIZyhADMMtVirnJz5YgMKsgXKtrvcAI5W1zmVz55BLw2WP4n9h+zl/xaCGCXw/0kQ/QTT4n+FlOTKlh3XHOgF84RoojGQ4ECua1G6eXRgfgO2sY/a//SAKgfgkO5PYDRgwkkXDnE4kYhYhyZXBBY2kwiQceEdapPylwkHtk3g0cj4j82SAJnBfvq4jj015r7n1LGsAPr8COpx/m0AOn0dedw2AlkFfoTowBDkb2fu4zzBHAZoVGADI1G07ee6I1cLeDSuItQLYS+KiAltkAIalAPuDTzJxJOYw4qPRmFh6rAnCiQKhsHxuYVkCiLOmEXCy7gHyAfmVpsmVRu6GbQTJ8fILBZQlUIpnlXRbt2/KmN1MTHfqBEB/oFxAKICxSqWhvS3C8BHANxrSeeT1h+wrX/kjy2VC9vMvPW/vv3/Fzp07a56hY7khId3K521yckpreeXOur178ZLtwMqPhe3U6ZMapL7z3vtize/7Xc1PTdpHnnpM9g3talVm+lxHAE/WXpjk5xChNXVLhROSjlKHALjxOScnx8UAZG9zIQ/UMzzzLe3xrUbDDh1YcKE9BBLhk8ga7xBAgiyWkKmG+X0ha3VdQMXubtHJxTNJsRp13RQs4gY5Nuja0o3bduHtq04B4CXpOSKArdp2TOPtnR0LJ5Ji2DFEYS0BwiX5b4WiLD+OzEypfoBFCQM3nkxIkUFaOs9bucn6c89csdGwUsOpMNxpPrAjB6ftY889abMzOedzKG9GWIwtWXYw9GEAxeO4vr5tt++s26vfecMeefhB+8jDpwV+IVvFYgPWHmoOLDgAqJCbiuPs8Vg6k7JqpSrv33QqJkVEOAIzlH2rb+V6y954422bnpqxEyeO6By6u7ph+UJFVhl7RYKY0rYwP+MSUxnWWE/D7ngopDRTnlmuj5KG+66e5Q9rEwB7n40ruTos9SASZLc38fwxrJM/qWrMgQuy6fWUUr2zs6fastkhPKrtkrdhkgdDlhpzKecKtNpDht2ylTvLVm8gUR7a0cMLYmVy+CG5heFWKJR1HpPeevTggqWTMZ1dvFcxzNtd1dAbWzvau6i1VlZW7LMvf8aiQY9Yz5LqdxlY4IOLH2pZjMVTpw5rmM/Qw0lNHc2N+oJ7sS9JZdgp0FxSfucjLJluJGETCyfNn1qU59sPwbf/D/NtdOFGdIkfV3ZK7ab9bH9q9OHbzfs/+Xd0Be6Db39HF/L+r7l/Bf6xrsCHBd8c9PbXmW8okeq2ffuKldavmt+D+T7NG/3RSJZHTHan7YycAUkiITUJFA5eb9AV/Z6+mjEmnRTBSABoDN1Etm3Z8ax5PTH7vX/3Fbt5Z81+4bMvWaWwawcOHbZiqawYb5d05pekhKJ/c2tXh6OkaESJh0OWyqRU/N24fl0TPa8nYAcO4J3gGnxo5mLkeL0yRobRRWGFXAjAYeX2PStWXWLbow+dse7AY6+9+a4m5OpdmYAPhvI6w4MFAAFQhYkbTCgO2v2END43Ta+SEGUejcQWEJECqaDCe3x8TAc1hSQAA8EHFJQyv6fpqVXFhgOYojClEaNxY3LHlIzGHuYGcjG8WageoP4DPlCk8H4BqCjqOOApZvHmQAaFVIsCg3QxprxT0+OSHwG0UEgBVMiIHAN4TJ1hiTCh73UtmckI2CLN9PbqXQGuZYIdDO+umh1enLd6rWoBX0gNJAUP4B4gDUssnUpp4s0UEDADkA3gQqa8SD57AEYhvWcH1PjNFwiJNUMhywoFXM2mkrr/e8WyXm96ZloMiUKpIH+ncqlq3kDQUpmsnT37gL3yytc15V+YPyAWA2y6VCqpdclrY3oN6Dg7lbOfefEZO3rkkHxnAPZ6rYaSd51Rd1/+TTBD9opVe/ud9wVS0IDMTM/Z7NyMmvVmnal9QvIkJr98wTThd5QaNd2DRCpr7T7hE82R9ZNHIOHO7raaEtb8xs6uvFnazZYkMTOT49Zq1u2B0yesXi3Ym2++Zb/42Z+z+YmUwLJKo2WxqJOQzS8sODkbQRqwU1Q4Bi0ejkoiipQJs3qkGDCkMBCniUUSjZE9colUOqU1yr+TAlcqlTRJhvGZy46NkvW8YlUqrEJFp2Ik1TS64tIVn/xhAk3BLB4d/mKdtsAXOm35LiViaixZO7CQKEBpLAEzWANcf/y0aPCQYUWCEbu7sqZGPBhynm6sfXxglPQoeotjCwm48fh1DZAk7SfXOolf34rVslXKFbEPCUfBX4nG2w9wEUEaWrNiuSjmms8btu9853t2/MRxe+aZp+3ylUuWiKeUBnpwlLwHKw/Qjvso0I8FP5LkATC/8upf2rWbK3b2zBkrF4tKTf7ki8/b4QOzWveAm4D5fCZYEASCKDTF77Ovv/JdK1Vadu6hswofOXvipE1PT9itpQ9sZmZSfnawfTV9Z/xOc9dzkkH2JZm3Iz3BawwGT5/m1y8wg+FKOEr6oc/KlYbdvbdu77x70Z56/DEbz6ZsfXPb3r98TeEKH3/mI3Z4YdoC4aj2xz//2jdtZydvZ8+dVLOLbAr/nng0Ys88/YT2QQzR+QzcB8mvFQAIAAuQCuDXEtBw5+5dSZaQ2LKI5vF5xONt0LeV5TVJlj75yWctFo6KaXRjedm+91dvaDjw/LPPyGtrdW3D/vRrf2pnzz9gj50/q3VQbTYtG09YWKwSzPCRW5Ni65iT7Ds0zoB0Th4OQwJ2oKnJYw8anxzTWUGYwJXL1+zKtau2eOyorv3UmPOBA6CBFQ7ACXigxEVkl7AO1Ry73A5AOIBHQBiazt3Nba1n9nvACsmWAMk4S8SggzmKhLJjlUpRYOz8zJyYR3IIGnmrcT9cagAeaS7cBFBcSd29vmWzeCzyrJnWBO9ZslO8GAX+uTAC51PEOdIXQCtgEjYOqYOwSmjA+wxUwhaPYu5O0MjQfEHHJOrDHh2ZrNN06onsD5U0CfgDwMPwhDoB4IsERpi/LpWPYZ3P7aGY1JMo6/dbuVoVIwcAEQAeM/+N7R07feyIPXDqhMAUhQaQ5quUSa+A3L29XavVqjprAfkAaNow1AKEb4zAtEbdUumsk6cBdpOYCJgUDkmKx7qC2QiTDcYqixIAhD2EYZPzT2uI5YrXLZCLJP3RiGWyGfN5ALcBU5Pa2wCdnNQephzeXkGXCC5pMX5V+J95tS8BIiAdBNSTn2U4qOGe/HF7VGcwph0LudVpOOnx0GuXLi8Z5Oaff+kTdvH9y/bgubPm97FPk1octzyDKl/ALl26an/12gV9fkKl5ucn7dTJoxaJxuzWyj37waXr2v8SMJZiYYunYpJLt6s1y6SStnBwXmuF94/kLpFJKiSknC/L21P7Ur8/khuyZ8MKBKAe6KyhDgFko5Zi38tlM5KYwuqi7pNjFmtzCHsLcAr2VEJhNAQKFYpV+dcC2pFuDMiE3JFzHBZUOpuywm7F/uQPXtXwhN//9Lmzsq2odPu2cGDBrt24Ybc3tgTEUSPi9cieQMGCd+dkNmOfeeYjNjE+bjeWb9u1O2vW48wJ+KzbcvXEar6g5zwdClpz6LFIMmXVel3nMuDaAycO28eefdJ8kOwJaSLIwIU0m883tFq5pr261mhpAPLB9dv2p69+y37x51+2Jx8+pXWG/Yjf79ivlaqTMHN92wC9hPpwxnmGtr255Rj6w77FYgSzBLSWGWi1un27eu2G+QNhS8QCtnjkkFhu2Hu0eh67t75ufbzkklyHrk1PTlm717bJXM7mJqbkiypP0t7AAiGfpdIJPdMMqtm3YEMDsLO/iJMp4q9bz+olBMa5ASEMRfYTbA8YcCr1mZ2SOpL4N9hpWFfI/84njzuGCNQY7OMTE5P6HRtbe3bpyg0FUXBeAnzvJxJzjQnsWtvasqlsyp589CHLTYzpWnAPUEVQ37LW05mENZtVPcefevF58w07qn0A87i3vE/8V1EUMORbXJzVYAWZO3uP2KfUKaOk8XDApTkr803DZtdxacjCGegP2fjcCQtkjv4IfONnR3YYowZt1Fr+BJ5vI39OLxPZ+18/FVfg/o34qbgN99/E/Svw4a/Ahwff3GvubwJqmPtV275z1UrrH1gIzx5/UE0Tfl1ONUJiW1tyE4rXYcALldk6LYz9kTk5xkalVnfmwCI2OAYZBvyYBuPvEfAm7Hd+99/a8uaWfeEXP2d3l5csOzY+8oYh+hummZuWN0i/qlHYBSRfq9aZ6sHw2lWTEw77LZOO2vtXVyS/y6ZCklaS3sdEHGDs7t01GxvLivmSJbWq21c8fKFW1/QQw+EG020OyD4gVkwF763baxaJOn8lTeMp2j1DFVScpEhrVeiTcqcwCVdM8/4oGgBcavW6xQlhgJKvlEhSQCOSEezfgXDMJW/K902SVij3fTEBw0GM0Zn24nmH7xXglNeq1bpYbRj0DgZ4azmpHb42MPto0JjUyYsOuc9oypxOx21iMmNbG7sWoqmTUTsggZmXJhlZIA0FU+wgSWT7Uj+fCkO8lSh6MQ/ntdIZx5rCWwg5La8diTFlxUibKWdE8lnJDjUlJRLe3QO8ymhoudHcb6a0YlpiiN5pS8KC9HkwoAAfqrjj76TJ5XJjmory+UhiXN8gvRUgDynqtN2+c1fTyVxmTOySeCop4IQGZWNty1bvrTnJcjhkjz36iBrJSrlg0bDHssmgjadjWi+ATJJ1hcKW3yvbxR98YMVS0eYXZgReIldhirm9uWtjmZx85wB7AT7H0gnnxePjuSBhdtvyhbpNTs3pOjiGBDKmpqawJDZeunHLdvcKakAweR9LxW351k17+MGzNug17PL7V+xf/Ne/adNjpPP5ZP7r8fQsDBAudqZrPPE6ghnHs9cnZKHZskgqZj4PDSrSuqFrbEcNOM0uTBcaIEzcAXqZOHsDALkuYZDnC1AOthuFPUytwEh6RkNK085zAcgOG4drCrhBQwtgzbWUiTrsFaUcOr8oSkIYJSRhIrkRi3DEjHQGxkHrsPe0WpIjoVaSHxbfg6wDyZ4HKSEN/IhB6YUp51WD4lLG+pKakMhXLRbkW7N8b80OHZy3I4cWlIrHTaJYJqFTnizIVpkay+OtJ/AsGk/ZwsK8vfnG6/bJTzxvY9nkqGlDbk5jUtf75UucW9EpnZfP11/9pjW6PXv0wYesWi7bpWsf2MREzh49/4DCJ/Ct41GERSIGkDn58W6+YN/85nckf3/o4bMK55geH7fNnT27t7ZqLzz/9AgscfIzhUZwbfGxYi+QR6Yz1nNBnW64QZgI659rL9/Kat1qFUCEHdvc3LDZ2WnHTOx09exl0oSwTFnQP7Q3L1y2Vr9nlULFErGEkiaL5bKeRdgOp08es+mprPYpGIXsvzGM9An3UEozciSYgrCtGqO055oAVZKEXTgPUuKWQg/qNRL5QjY+lrLdHV5nW15S8XGzvAAAIABJREFUeHSePnPKHj1/zpZuLlmxXLWbt27ZY489ag+eP6P1wCKP+BxLGyYNrDb+naAFQCeF+4zuFRIo1hGsFp4jPKXYVzHSh5HBs3H1g5uSlD3+2IM2GHTlq7lyZ1VA2MLUuB09fNgC4bCuq4z3vX63PwMGiw3pWOEYiLMnehV44LU6wJfAY49kUPsMWNYV7AvYJqxHeSKO1ioAP4QGgGo14DCvY1GxggDrAn6v/EFZ+5L8tpoC69i7JLHleYbVLrDPJylZBPYQ5uAEOYxCDlgf7NOAgKSiasgCg1AS1L7zeeOMRDI4dAx4BUuMzMeR5bv15z6r2HSjZFAZ+8sLzoGRJHlyBmJkr8FGq2PXbt6x969ct+0dghH6YgvDPjt59LCdOHrY5ufG9X6xpcDigkZZgwHO6W7HyTqRzuPhiKG/kmazkhECGjm40QGiGri0mlYpI6fra20nwjGB9wyWdF+8fpdmiQwf6S6sZwA31vQonAdgm0RPhnf8d5AWhpHYJQC4IcfjjCZ1F6YiDHbkasjnSdjF3cANNNhz3evK4QM/R1ZwH+DVL+aNmIyEELSoOdr2V69fNJSrv/DyC/b6G2/Z+fNnLREPmteCtrdXVpIu9c17F68KyPvoU4/bwtykC0wCdR7iYxhybOHoKMSJhNgBoU94pnXEnj84f1DDKOoNxzoOa7+VryH7ecfVIpJzVhn4xfTayGqpoxgg8tnwMqtXSYOG+V/Te6zWmrJFUI2Ct1qvq2CbbCblfE3FJu1ZfmdPbPl4FBsIQqgcK5EzkURLzOYvvnfF3nrrXRt2uvazTzzhgm/8HhubnLTLN2/atdv3xIT0AV42OwIWs+mEDQF50il7+MSiJdMZW9sr2IWby7ZZKOnsKtUaVq43rNis2UQqZucOzivwYnMnb0M8Qz0mpcZHHzllJ08sWrFJ2JBjNLPXucEQvnM8Xuz7SKzD9so3vmvff/0N+/Vf+aI9eOqIBswwOEPyzB9qsOt8Bl0wDHWXBuLUmKQhxxPOugNAf1QXsJeCvwAeEToW9HttfnZaNUyl1rS3331fNQqeu8cW5/T52LDLFeq9oXl6sOedhFj2CAGPTYyTpA5TnZAa9m2GRk09z4Cu2H6wd7B/yTMaCWko6AI5YNPDUCdcRpLyhgUBDVnknOOkLDd72kv5vhogNF6qIVQ2Q7HQSehm74FR3O71BfBTl2dSGQ2WOLcAu96/+oHdu71qszMzNjs3oQEEQVQMeHl/y3c2FICxtnHXLl++av/0137ZcpmI1jF/mmJc+uRZi20N++zEREo1Eoxql33tpPBincPchxcq2wHXy1D3EKaBBQzAd2fos7G5YyPwDduNkW0A11211I+tMP3/bST3WfShQPA+5vPhW+2/05+8fyP+Ti/n/V92/wr8w1+Bnwx8G/mtjLyePMO6FVc/sPL6dfMNXUKaUyHiJzJS6MCsoNGGHBBwfm+DLvRyZ1zM91caTSvjhzaiYrvEQNf4JpIURgH7V//6922v2rLf+LVfsivvv2vRWEJSRQx2AZ444Gl+YScUKlVNoCk+aG5phrZ3dyyVSKt5Rfpyfem22F0TY3GL8buqyPh6mjzjPYachOIUaQGsHxJA8+WKmjWaIaQcuVzOwjKyrdvmzraVyzXJjMKRqMACpqky6JXsA6YNJ6TzBgoEwkoSwwwdtg+gGxKFnd0dFTH7EiCKb6j8yZFUlCaEKSH0fZfm6pesxXkN9SyRgK1VF5AAq4rpGY0RvhsyEMakuduSeTSdNQUp8i4aFLE7mh3HWCARy2e2cHBBgCgy0ngsoeaWYl5DsRFwyJSPYpZCGYCKz4gUge/d3t3TH5hmNNWkh5GGRpIcP8N1gdHCtaLQ4j3BOINNovj4HhKzuKZ7ALcUy0whkQWlM2k1ZvR5+ymXBFDQOPa6+P7BKgoK9IE9B7hGge+AzraVJQlpWr0Ow7DnjMYBG5BPJhJ25OiiUrIoXGloAO4AiBYXF1UQRsM+G0sFbXIsZvGwT14tAKe8BteV9UlSJX5zsUR8ZIM0tGKpapcv37BQKGaLRxdkzstrJpNRgQh45dSbPStXmpKJIp/m2sbCETWAU1MZNQuk1V6D1RUDcNm1UmHPhr2Obdy7bS99+pPWqBbt4nsX7X/6H/+lLUwmrdUdWKXeZi6ra0t7DIhHA0qDLfNyvNP6Q6Uy4qEHEIC3E5INnmHuD2sQIBCgBvAGuZvfG3BNfbcpBoYINUofhj0nl7uRD9FAoIK8jQKOYcV/B7QloVRBDwPnR8dzQpEtDzJkJz6fZORKQqMIH/m2wWwBQKCRoKiFETL0kV4sQzmxLvk3hG2VQlkAZzgelXSTCTrNtszDWRPVigCWIDI9zMUbDQHgNBvvvX/Vnnr8ETt57JCYkZLC0P5SmUveR1OMdLdhxVLDXv3Gt1Q0s+fcWblln/vsywIrYBBO5rinEe1Xroh2HmJcZJgxyHX+43/+A5uYmrLHH31Uv3t1c9N+cPEHSno8duyIZdmrymUrV8paNwRS8Pxvbe/ae++9L+bSwoFZ+dR0m227ftOlnT73zBMCu8V6ocD3eSXhYc/hdXRd8daTsZdjxvKM0sjKK0xJhRU93+EQewwMJo8lk3E1UOxfsDrZfAZ9AKKergeSulAg4tjEtP9DgNqeUgydtHA/KW7UhGgYgx+Pk0HTLCIj5z4h4xJOCZNahvIODhEDWb6fXbFQXEDK0NbWNrSnwZ7BGB6QaGtrW2Ar95h7QYgF93F8fFzrW+EaHmRipL4CJNEUAn7w3h0wth8KROojex+yf9gjsLNgj8HYuH7zli3dumvPPvukmH0wNN597z3Jxg7MTdv0xITYDjAZYWHD1uXzILPk7GCvnpuZsumpCQdgj9geHVhbGHKbRwmrNHLcO32eSFi/F2BQHwR5s+G757zBBOI3mzrHxA4h4a7dEpNnQJyBJFaE+SBv1E4huTf+rDSQCqQIhbXfwVoEHGBNkL0QgdESgLHk/Ax5T4CJMLD0O2C6wEoapXDnstmR7Bt5Jyw7x45j4ALgLkCbsAbCAuQP27PxbE4glOTRgaFko0F/WF6m1AONdt928yW7eWtFwT/38KqanLK5qQkFFU1MZAVa8bkJMSA1GOY79w7fN9YwfmAMg/gcnC9YEVSrgDyw7QHEAN1DFo3FFPDAveZMZ82GfdgrkFLatGKhpEED0n3OWc4vfobniMAdQD7qIpJ/SU0HhIwnkg4sGrEQuW7OU9RZXOAdyR4OmApQIVBAYVMufZTri0cf91fAFuwxdkI/tQdsTf7O8IEE3KF97dXvWsTft089/5R95T/9sQVJqVaQiN8qlZo+N2vz9KmTdu6Bk7Z46IASjDUMw7C+2tJ9TaXiui6A6MFAROxw5IwAhTwfgGLsVzxHgAo8kwzlCJZp1Orye+MewKpjeMLQjBAdrcMRIxoGGYEnnXpXP+t8F4cavPEc7hWLqhcYFgFkik09IBUXoDii/QzGYDTitypA0WgIxPYttmq3b2ur23b5B1csv5W3g1MzNpbLWnI8badOHxcLtUsgBimptZYVtvPWrjXFKKyT8j0c2IG5KctOTlhrOLTb2zvyV6sVS7aDpNbvs1qnYfMzM3bi4EHb2y3Z9Ws3ZKFCGAav8eRjZ2xyetyagGRi3eJvG9WAlXUP4I1XJGdnodyyL/2HP7B8Yc9++7f+KxtPwjZUISOZKmu5WW+pJufMhYXJGmTNeHwu6ZpE8ybecLCoAXqwz2B4hZdwPGHrG7sKL8iOjdn0DF60ISXI5wtV1aMLMxPak6kFvIR/EDJQaaqm5T5w/8GskZpzb+RJaG4wx7oV25Yhgz+o84E9Saz30dBN2LxS1ttWKlQtGSOArGIB7if74bCv9YP0PxyNaj/i8wBqYQXD3gNAjrpBYVmc7c2W/AQZfvG56SEAyXUmtJq2t1tU7QebvVgoCEgbGx+z2dkZhV+RVH/9xnVbXl62X/3lL9hULuYYrjo3h6pV6EkgF9CnZNNx59I2cPf0hwMuea4y/HP9FQNPB6ITMuOGHLD8uxa0sbnj5s8sjgIXqBtc0M9ImKS9Y58i8aO//Xh9Ju+LujsYvA++/XhX7u/vu++Db39/1/b+b75/Bf5BrsCHB99+JDvdJzR7hjWBb42tJXlNYSXv9Q7UmDC4pmBkE6cIpEAKYeKOlAmHOL5hiFeUR15XMKQoLlziGfUcJqd4vgWt3vHa//av/k8rllv2G7/+S7a8dMUmJ2ckH6QZTKbTajhwWMAZe+n2HbElnnjsMbuzvGIbO9sy3Sddj/fEYcbUmcZh0G265rzLZLhjmWx6RAVneuoaLLzeSBIsIY8d+XccXMAPIikp5c5ewTZ38yoOAYV0hIolwLQ84xgNpC32nbQBVp6Mb1s9S0r6yekL68QV34QgTE5MSRpHo4GUB8ksLC0KFoEZSoLzaVoLiIQXBfeFQ56GROmfsApoPkfBBhRuTE4pcijAkXfxu2BQUXRSzFMcU6BQUE9P5SyVTtvWzq5jniDt62BOHFUyGZNDJqgdTO9HSXu1Go1s2Bbmp1V04QuztHzXtrZ21TjMz03LgJaUQK4LYBaMPzVXNIry+AhZPIEPEGthaHMLc0oU9Q28+rwUjrwuX9xH5ogUVHjAUOgwPKTYBjDDs43vZeoJ4w6JAk0jn/v23btWKlVsfXVTIK2MnAF4QmExSQAH+Wx46CWScUlruOaAmvieTU9mLB7uWjoethDsi05bxSmSGop+2GQT2TE1lPy+erNhpXJVHiDLKxvmD0Ts5KnDNga7MJ2WpGTg9dr15Xu2ul6wO3e3Rml/Jt8dEm8fOn/WAn7CM/JqNt6/cc/urOfNzwQYoLXbtu27t+2Fjz1jtfKeXbp0yf6H/+637cjcmNF+71WblhajjCA8vE5I6htK5gMABMAWDYRsKNkmgJBjVgEosRb5BtYUIIb8n7jGEVhcziSdz4hnFwUhLCVAEApvvtQY4l2ipsErYIMvmqKRfZ7WOM8dU27+l6KjWa2rUA5FSAvtOJasmUWi+J1hZA7L1cnlmOzDlEDC2SMkwesX4LNbLNq9zQ1rV1xS35FTi2p+YCoABNIMS34NAyIUkmmzZEse7l1P4STf+vZr9olnn7SF6XEHJsr7THibPhMAlCSaSuAL2F98/Rs2OztrZ8+ctFtL1+3A3JzdW9uQTPqhsyfl31apN7WmABa8eOPhS4gnzsDsL155xaanpuzIkcO6XzQk168v2cbajpgrpAtzvZDbT05NCdwHWGRNb25sydMS5jDNv5qhWsOOH1sUG02hIKOKnecanz4m8nwBAgK6Al7DrIFV1O4ifcaU2mc9BeV0ze9nz3RJsOzxpEWz7wpMIGUaWXqHwQA/54BUriXXG9YGsCisk1gMFuZQjRKsBLyfeHY1/VeAiZv+A1a5nMmh9fX+CS5x9wHAVN6F+1JN+Wo6iRASdpixLGbuLYw4l5TZc946rDVYsKGgfB8BjkD2AM86jabWKYw/1iTvnXsNeAHAIbn9wKzZJcmxIgkVsmyaUGRpvKGbN1ckx/v4c0/La+rK5St6vcXFIxru8Ay1Ww5wZg/nrLl9d83evXjZji0esmwmYblMwqYnJywcCCh4loGDh2EVARjbuwqPYK3yh3MK6eMDx49ZKMKAw2f9Vtslacajui77LDfufbMDYKSkAu1rwDSAIh2sGPDK9HgUSMO6CocDAlg4OximwGZKJDBS94pxWSdh2+tzHqCc76wD7e0eAYkKVILVjdys3RHDFokaawOLAwZZCg6yofyc2GMwjYf1BBuqLYl4z7oNvAAdgy+SCKnRjobiliIdEnbJSKrJWXjz1h278O5FsRGfffopAVeAZEhT8Xzd29vTfQU4JYl0CItvMLTx3LhNjufknYW/UzoVF9DAviCGbKdnu1u7es9RGffXFGqExDmXSQosjURhiuLvCKDRFkMSQEOBBSRFRyIaEDCMIsTICazdWcsz1O674AQlk+JrxmfnXOx25bsKIEeNwvXWcyWv3K5eIwI453fMOJ4TzlNJ//GiY7fGK03y4YD90de+abHAwF765HP2R3/2Tau3+1Yo1zRwYi2TUD03M2bnTi/a7EROTGbeB18MDlEq8KEmc2O6l1zLVqsvoDuZANBkgIO6wWOVWkNnBV6S7E3Ug5K+yy/fgXIMgVLxmP4dkB3Wqe41Fh1YPFBrwcTv9MRyBaTEXgRAH+aS81R0/oKAdwAzAOw825whgG+ZdEw1H1MmrrHY1WJxDuzmjWW7cvGaba/v6lrUWw07fPygvfQzH9f+CdkKBt3GvU3bXd+xjTvr1qm3tF8A5kzOTps/HFC4Az64AErJWNTCiagFYxFr9ju2sQmgtWnrd1bNN8SHNWKdVt0ee+ScnT531FLZlAbT0RggYkvAOeoFBkzUY6hKCMTZ2C7Zv//qH1k4GrRf+OzL1iOpk0EiSa1x1Ap929rYlq8sahDA7QOz0zYzNWn1ZsUBoUPHwt73nZPcnvOv17VsOqMB5ZXrt0bncMDmZma0L77z/jXb3Nqxwwvztr69acdPHLXjB2fk80yQBxYn1E+EDJAgL+/jukviZU2IacYQiAEKASJDr4ZI7J0K2JBftEsAhSHnD3mt3XCecfG4SyyuNzuWSyd1r90R5tX50RmpOaj1+MyAv5zRvXb7h2EpDJ/YOxjOUdsnE2k9Y+xvvC4DVIaclWpD0t18qWiHDi3YZDYtNtubb12wG0tL9hu/+gU7MJ3WYBcQj3VLeBHJFlwfhr8Ls5O6DgwOYbRJwcGzzfkG897vQp9g8AoIlo+zYzEwIO37opZbOGW+9OER+IZknDPP1c0/NMkb6ZM+LPimGaBLBr+P+fyDdOV/+4vcvxF/+zW6/x33r8BP9RX4cODb33R828/S8Q5rVlm/YfXtJfOQgEUbqgRFosT9YnhwGCGt4ACE2s70SRNjGElqwjj0nFcDYBhTXYq0fSNxGtJStWv/8//yO1atd+2ffOEXbfXeLUuk0ppwYnzs9xL33tIk6siRI5qi4nl25PBB293Z0gG+ub1jS7fuWHYsNwo7iAiwQRrENBTWElMrPKVkRiwPr75VKviwleQDxLS7WCzYsWOH7MTx4wLylpdX5RsE4Ehhnsmk5Q1GwcHByFRfwQJMeZG+REICjCigKCiYJnNtmM5RZHIwv/nGBXlsUFjHozG9z/n5ObHcqAgiBBTUqzL55zWZzDm6upNtOimhx9o0jl6o787EnxRVGFSBgFfAheSBHcXWadJHwUKyFM0EDJqTJ4/qWpaKRYvBHGs2bNjvypTbyXFKI4N456PlwDKXqMjEmmYZcAeD3pWV25LyTCkJtu0AGxLPMPbFQ8jnU7PLNYPBBIjIdBQg78zpY9aoNcx6XovBriEdc2SsLJr/0MQ2lAyp23VMJDyrKHIMY32CAeJqrPE4QR5LgbS+tq4GHIPkBuBbp2eRWEQstYDPGaUjo2EKXCmXbGpmTkwh/IYEKMtet2e5dFyebySXivHXqFoyHpBZ715+Vw0s18KxQTq2s7drW9sl29uryM8IYHBmdsYyqbTA0fXtXStWm/ItnM5lVLTT4M7Nztvs9Kxtrm/Y9t6OZSeytnR3x775nTetM0Q+O2XVStnKO5v2/DNP2qBTt/fefc/+xW//pgpD0hX3KMBJUkSqCCOi19f64PfDtMFHcXZi0qUIy7Q8KBCS1UXBLPYBxtB4hJHKqORYZxrP1JX/DvgEYMeoHTBTPlTcX0mJsRB3jU48GheDRg1jG6N6TP4BdAg9gDXjGAvlUkUMxKmJCUsj52u48A6eMV6Y4plwilrTGS7T1ErSBMPD67XdnT3b5JpWKvbAqaOSN88fOCSAYl/CCmjFc8lagrmHNEYpxfhv+QnnqNir3/iefezZj9jkeEoJkFwUvOHwrgIPxztI0jtfwPL6/r+0hx55zBYPH7CVW0uS27/9zgU7efKU0mjxmAOCigSDI/8dAhsqtrm7a/fu3rOlG0s2PTVtc/PTSptbWFjQZ1X64YjVxfMMuMmUvFCEnVK3ZDRk0ShpfASruHAJpvYAn+zN3BgaA2TDAvOduYyupQIpRtMVinoAAPYvvVOARkmSXGIk36gk1B6NFOAae5wDA1gX8uQijMXn188EAO4wRReTaKh0SB0Zw77YeZJlJ2CcOfABAEjssdEb4l4StMF6dUm6jpXFWoAB1O53xGjAU4fgDYA3WHKsc1hdsMT0sxpIIP2DLQMI7NMzHQj5BRogmYJxrLWNdA42otKxB3pO2J8A8QA8WGeAb7V2xxqA7gx3RoMX9jfWPSzrq9dv28+99LO2cuuG9vnz58+p+UQuLsYeCaY0Y3ig9Xr2+psXbH1jy5595ikby7CnNHSdAFpZ6+y1Slcdmr3zznsCqpEKFssF+/Ov/6Xuwxc///M2MzuuM3n93pZ1O32bmpqQX+nq+rpAQs4LJGDse+wFvHexRPsDCweCjuXMQsd7rtfVHg6IAVgPS7RcKtp4Lmv+QMj28kX5h+ElBTDJ/XFyUZFWNVwDhEVW6IzXsWFwvp6ATwCCSEgJOWF9AmS6AAdo8y75j9/J++T19PkBekPOJ4zhFeecQp4kXyM5NCQ2HmxQ1iXDH547BkMwIwGLHbs6IUAI71fSuQlHwVifsCDWB4xL+U/BWovGbHxmRkMcEjIZTuElxSARIEHhEoGAkrFjCceCJFEcRhdM+CNzU+YNBXX9ePZh2teqDQeGC6B2bGsa8nCEkIGO7hNAHQAUlhCw8vjDWuG5VbqzAPqgdQejwYmYyS6kgXUKeAkIyJqBYdUbIPlF6uizP//mtyziG9gXfu5n7cq167JcgDVFfYQygGcJyW3APxSLdnNzy3JTE2Ir4x+nhFb8+gA9Wm1ZcbBWWK/s8SS3cu+U0ElQTqdrQ69H3qcuf9WFuwAoYaMAI/jg/Jzl83jwoYoAzAhYBLsKgKyRHyvrFR9h2fOLJQmWyeDG+RKypgCh5A1KkvlwoEClXptEe5/OrODIf5h1JvKy32/bu3l7/91rtrddtmqxbC380MbT9tzTD9uZ0yftnXev2K3lWzbstG3GF7bo0KNEUkBfZKX3CK0aDm02lbJrt+9YvtOy9JF5e+TR8zY/Myn/41e//i279IOb8vMcy47Jv3M8GbGHTh2z8QPTlpkcswaBQrII6ZtX+y3D6rZhJcjzkc7kbPnetn35q39op08cthef/5jY3DAV2etmpifECke9wdATBhUgLmsTtjF1L2tIHnzy2mQYgW/mQD6L1FMaIhgAaEtroyugMGjJeFQ+indX163ZxNKjZGdOnbDzZ48r8bZZQ4XQcqxumMI+n5hweO3xSLvXQx49Ui54sD5wnpqA9pwPCtCgDqc2KZY1tM2kYgos4hnGDoZzIpeI6/wOJLA1aYnpzD7N2cMegXqCvgLpLPvoWColuxOeDdYgdQl7HrY1nDMMaFTjiMzutUq9Yf8Pe+/5LHl2n/c9nW+H27f75rmT8+zsbMYiExkmiECQAEGCWZSLlkVbskr2C7+x/wW7yi6/kMuSSUklUWIRVARoBhEgKOwCm2d3dvLcHLtv38652/V5Ts+Ktuw3iy1pVTWL2gKwO3On+/zO75zv9/k+4QClwc17Xsuzp0/q4sUL+v73v6fXr7+lv/Fbv+lEeb4fdyI+y3ZU7Ue0ub2j3HROp44vuq6wlJ5ByWjg/+aZGCw2ay2UUoDQAMIOXBkHkHwYn9LsiUuKFS7au9GDMqsWJlOb9wihcUL9eMz+eY9+4vu6Jf5P4sM9ehD/STymRx/y0Qr8/6/AuwXfwqUQyqR3wDc11di6o8bebY0HJDtCqobqHphVnmjBJrH3RteMIi6K0DyFgsLFmqPSey7kaJx9STL5siVUTPXWUP/T//J3VGsN9LM/82Xt7qz58mFy7YCEat00+M2dXeVoqIVx/7Tm54ue5lOAuijGc+OobnZUAIAo+GEVBc8ximuaTQp5DMUpAAFItvcODObw62mczp0/reMrx1U6OHTUOYUBxsqLS/MhkW/CJGMNFhcWbV7PpB+5C993dn7BjS/NDXJVvC2YLkKVp/mlsN3a3kEp5Ik/AAjTVBKcxv2hZhYKlqdijJ+ByeDCNsiPCEJgakzDzGSc9Wbazf9vNBuW2gJwADJSaHDfY0gO+AbY0esEk2wktcXZGR0dHfozM2HFGyNPQl12WjnM4wcdT0J3d0ouiAGm8CUJ5rVRlQ5gLuABBzBQsb8TTTKNOEmufC4AWQoQT/l7GOB2dfL0aTfIFGcUiUiAA2A7ZQ8lM/iSrGdoVPFMY4LqfdRquXknJd4ecqmUqvg/Zadd2NOo8edS3G1ubLk5dLjAoK/9nd2JRwj7NIAHqamEvz+FLibdFEFO7kKql+C79IR4Z9TvOsaelNxjS7N67skrWlmaCzLsCYPPkkiaJaR9fRgcpOEGXx/8r9YerHo/Y1Tf7PT8WXKpuB67fEkLc/M2AgaUtY8IBf7Wpurdge6u7Wh140CKJyyJqpd29cXPfVLdZlVvvH5d/+3f+hs6tpAz66Ta6Hj6iwQXaS0NbEi2QkpGIxdzUhcsQb4z+8ZN1cT3q5gvuKEFkOLX88/xQ3tYVMKIpAiGQWbmaLCONxBGcwNAA3sSNsJDX5PgY0cjHlJXzQKzf1zCDYBZWOOQKIv5OfsJ2TqlqVPv2shz29o9KBvc3N7etb/R009dddPPd1pb39DJkyd18tSy36nDUtVNDexE5FIGzTiXAB96PU/GWWcKe+pcPMNeePE1feYzH7dvjUEmZN+wWBOBCUUjDgOX4pwi/Oat25qZKWi2kDdDCH8avisecAtzcwYlAYloqgCgee/q7Y6qTZhLM2ZVcWbCkON7eFjA/nbgZgg7ccAE8qEoknuAn7GmklG/K+1WV1OJuBtVTOQ7gF422gtedYAKsEgM3Nv0GZlZKORDEETwU+Mdxq8+H6ufAAAgAElEQVTKEpcJ68Jp1rYZYGof2LU0OQZt2fSTyb29v8Z4kAVpbgDsYAwGia4lcH6Pw9lrmbz3A3IxGGtBthi8zZBNhTAMGCswZ3mGySRS5bH6I6RLnGEAFDCHkmohB0smJqy4iM96UFNATPtzFcM6A77xnNlbQ2iHkyAO1oOmmFCTZqPmIQiNJOvDZzbmHIMRjDdRYvIVkUPCaEQONNbr12/q9Rv3dPHcaVsbfOTDz3ttGWrgnch3gu3VhRWeIEijr+99789tav+h55+1fJHnBZOZuQJnLuc9PxvG+Pe+/28NkHzpiz+pYb+t19+6rUatpk8RYDFFY4eMOgy22KevXr+hF178oY6vLHk9kAjzcw4ODnT6xIo/B2yp0u6+nn/uGZ08vuwhD/uIO6LVbPn9xy+M4QmNOMMMpFjIiJ38OB0sD5CuYZJfaxDQkvJ7a1sE5FSEB8BmjADOIxkfa2FxNrC2nTgMK4R9P+W94jRPQDYD+Mi2AjN9NAS8xzqga7k5ABT3oANYLKsGyCUMAi8ymvmuzxaGLbDNkH7y/oQ9QaAMAGsweUfuCOOPZFLApGaj5fqkXK1ob7+kg4OyGu2+94DZLilM+LMa94O8LJUO7DOeXS4D4/VxXTp30lI+9hFAAl8rFiMAJUigqbMMHOE9OQ7hFzB4PcDzOxzeA/Yt4CGDNIaFnOmW1JtpxLuEfDa875afsmecXRP8BE2hHMNAk/7g23+spHr6+a9+QW+8cV3PP/+smUX4n/H+wt7xPmIwlp02exgJMHJd7gf2x/bOng7KFYHNz80Wde7MKfudcv9lUpOaBN8sv4NYFPQMCAE0AOwsLS2pWjm07JqzkpqHACbOdM4/h3WZFRt8Yvl+HpI4QZVE5pA0zJ3FfcPnpK4M+yT49AEgA8KhdhhFGfy2NJVIm3VGfcSQDXYYRcmPfvCq7t1aVS6eUgcAPxnX009d1MUL5/Sd73xXszPTuowtx+6hpvFpjEXMJr+zuq4SZ3OrrYtLy2r0h6qM+mpMx+15++TjV8xE/vPv/lvt7VYM8PvMnZrSM1cv6fLZ40oWMppZmHPdiX8b70SGVO6RLF3NAe74qI7p7vq+/u5v/2N94iPP6Ktf+aLvQwBRg8xYnpDUjFw9GnftBqjPmgKQs9dhcAFE8wN5nzhrYTPatxh5KEEhBIQlQ/L32taegXNqXoaGvOOvXX9L0QjM4aaeefoxe+CVdvcMLAdmN/tsaJD6woWzfj4OTHiIKjAvjXCmEiJCSElE5aOq3zkGpNREeKvNzy44sKjTIjE66ueGLxsJwoeVQ3u9HtWaDkibyWf8s3LprKYLs7p166ZOHF82aw+JMAMAAHHucQ+W2CN8BsuUw998b4BvfKTbvb5WV7fNpG11e67Ltrc2HIT067/yTR1fCOCxPSrjwT91PAxMT87D2ZmMa1PeIz8X9suEaR4kqGEQxrDJgVKT0B17XCI7jSU0f+qKovmHslOef1AP/CW16Y/d/oYQKixHHgUu/NiL+R79gEfg23u0kI9+zKMV+I+1Au8OfPv3P20gurTeYb4BvtFQUfgASHDhGq4zQybmopImCz8YCm36veDlInV7gQ2BtAfwxXTrRNw0bwrrRnukv/s7/1iHja6+9rUvqXywqUQ8YxkVBUS7Wzf7486ddRedMCim82nNFovqMSVMRjQ/P6O5wox29sp68+Z9U8yLs/Mq7VUd7IBJMpccxSmSWApYKPP1JpPYSjAlj8c1XZhxwwo5/PCgou2dfV+UhCMcP7mscqWk2dlFN9swI/CQY/pHaAKyrSD3SFuaM51Na//wwHT6E8vLarY6bqCnp1P64Q9fVixGYELM02PS39KAAb2e5o7Na3N7U9lU1rIOiiOzfjp9Nzd8d5pTiiXWl0KbIoRmmfWBIYA/U6PVNEshN/HIIIa+0aB4CP5NeLPwlxMdAVNHQ4OaFPjI9ADRaAwGPZh9CUt5kFHR8PA9SJPi17B2NFNr6+vqdCloIspnMWcOjDRkYTQuAKDshWKx6KKe6SYT7FhiykUYn4MmlIKazzPp5S1NxuTeyXowTyhoLOMdatQD0GgrSwIdZsKTBEOAXhJMU1NIV8LeOzoqOwSCxFgmioCN2eyE2RWi170e9kiBqZnFW6VvI15kOPEEUqSmFudmdPX8GWUSUeXywaicZhbgEG+5hCay2UjEf26n3zVS2Ou0DHLefbBhIBPzfJpAEgiRszQ6AymWVL6Ab15c3eZIyXxKP3rtDe3sNlSu1zWKjlXdW9fXf/qLalUr+sFfvKD/6q//Nc0XkjYix0uRRg2wMZ/P+3/zfTJOkLWLvLLppFmDgGGWNfBa2DQd6ShvPs0M0qKe2sj7AKsBDfCSmZoyo4ZzgKYBmUwAevB4RAaTNRPhIfgN+OicVc4Jij4ACIA9s95gggDk8Gd17COEVxuyoXaj40RTGgRATYr68tGh983Nm3e1uXmkL3/lUzp75piara5uvPmWHrt0SYMIpsoptettv+P2l8OgHM8zgGDkpN2ui2P2rEGiWNR+aS+9fF1PP33NSch834dplC6mkzChktrY2fZ7xRogz0aKaYCTRsnS1Pg70iQzVKN47ASWpmWsLIEwvYcxHAYUeG/h8QMQDIuEdeq2GSiwPDT4sHUBCvHMGppRgt8M6aUEFvqM7LcCqNvq+P/jWQeLiwGG0ysnARScZZbqTiUMHnXa+Fj1nXYKsOe05T4pqARfhITNwFwM3kpAKGwY9oF9+JwQKbW7TTN5A7DKE+cuCN47fE6GHXTYrL3ZLAYYwVpCGi8MBNaP//C8ej1YHPiLwcog9IO9wPYZ+x0zwD5hz8FIMstaeHQFeQ/fgedrGaElQCN1uHf4z3ispOI+P2x2nQAgx4C/H3w02XE8M78TsEdhyAZgy2BdPEim/GuGI711867+5N/8hR67cl4fePZJzWFt4BRQwEhAFpIM+24aYY4hS//RD1/SM08/rWvXLtsnyAm0PvCGlnQdlg/N1mJA9MOXXtVLr9/Uxz/6QS0UMqo1G757r5DIDPMZSfogBKb0xwNdf+uWgyGefvJxPwv8Vr/zf/25Ped+7md/0r6Qa5vb2t7Y1Kd/4uNahHnX6/gZAfqXyiUDRPVmO4QL5NKan53xvZKCsd3vB2DZz5Bn1TN7BTCr0+p6v/N+jOy3EFUMhqwllZxN3E8DywxhIoZ3DOCGEBDCipAX47nHXVWfAAQKthMk5JpBwkANmSe2CBPWuT9T0k0wSeEN2FrRhBIEQGGAjmOFgWn5DGaIBIOLd4HPEXyXYn6ebswHPTfVr964qRdevK6d/SMPHgGM8b8E1ONdwp8sngIAiWipkNOnPvkx5WYyGnf7yqaSmp3PGTBmPzJo4BmZLQjgDEg9nlhYeG/SoMNADEMND0UItrEv1NjAIOActQXvF008+xBVmtmDA2R9AeQIPo+BrQr5/V98588UHTb1a7/4Vb15/bqeefqpsIYdQO6x2WdoLbFFgBXU72E1wSsbt2KAfbS+faDXbtzTxta+QYbPfuLDuv7WdR0/cUIXz5x02IbfU429P5AFmnltFmPSZzd1C2uoSFxv3Lip5eUlxQwUyud+GBhglzFSPDqlKexDskmznBwuIphUAPywYpElc14G3yyHfwwAsBnkpTTCb5i9AKt+HLGvKb93fq5oO5C3rt/U7Rt3tFKc18b2vrrxlK49e8k+aVsPtvX4uTMaNerauL+t6WRauVjU9c9hraYf3Ljl2iYRiSidSKsx6KpwbkXD2EBXH7+i1mFDr7/2us+dbIIaZKhqq+2B0VNPXlZ2PstJrkgEpm4YffMsOIvqrZbDHtgjc3NzurNW0t/7+/9ETz9xXl//6pfVqtXNIA2BLQFM4vkBeh5bWrIvLGcC6wFAbYk/nwSPTqffjs2eY8DAcQvLF1sT9igDQCxEYJHHsHyZTqtQmNbe/rZ+8NItbe/V9OTjF7Q0l9expTmfl3gZQkmEddjEuy4dWJLGdqzSCIzfoLGMBL/VXt+SWyegK+KE0j/77vd0YuWYVk6c1isvvaxPfPQ5nT93yu97qxMG7LHoSPVWXweHVeVzMdfM9B0zM/N6/Y03dPz4ghZmFyxVpp4l8Ip3nTvDYSYEmCDDB96nXoQZjedet+V9j/dr6aip6zcf2Fe622qqdFDS5z7zE5orAvbFzLC2XQLnxThiv2NCP44vFsM95veGO3Ti7wo7FaBvEszCYC0Mm6hXw33JEGuYSGnu1BXFpgHfGPSEFFTzRt+1xvTf7+3CXcmZ7Ivx0V/vgxV49CDeBw/h0Ud4tAI/zgq8O/DtHZe3d/7oAL41VN24qebeXanfmXidMaHG8wcj/95kWhqMlg1g+WIJnlzB4waPkmAUjIwsmLiPFEulnBBXrbd1b21H3/6jP1NvIP3yN39WB7trmi0WzC44cWJpAt7EVSod2QCZC/uwXDG4ACuqkM8pl6GoBRgca790ZO8tpqu97lA3b6+qXG15KkhjRRMBmEN8PcNiUjuZnkMNx6AVsAzWGMUgdH0Mp6ficc0tzal0WNLi/KKaeAcl46bJUyTRiNLcBC+4YApO8AOADCDFmRMnLEOBRURQxK1bt5XNAQjG/HvNnEkkXSwdO7aog9K+izt+No0mDQlAGCwDigRYFcS+cyvTFDBlpIimwGDds9mcJ+VIfZGCmFHjlKXgsUJBTwKsgwWyNPY0CAMVZosql0rBOLzX9XoX8iTDIkmqWz5L4RR8nQKTCQYUhTH+MazjO4DOgGAGzLbD8+fSBwxjTSl4HsqS8eoplcpKkPiGbAWJWyzq9TdjApDOjQ/m7AC6NMb4hAQZFQ2qfdy6HRc1eJuQpuipLF6A7ZaLRDNaYETYy46mEb+SeGALRKJmWVHA8jdgGuucRE7F3tJIC3PTKpV2zDY5eeyYp7+AGACHq6vrBmAvXbro9a1XeZ4p+4ls7+06PILCDbkuLArkmxS/vcHITe6t23dVqSARwSvqpOo1zN17On3+fEh77Y908/66Nnb2tbe5rp//ma9o2K7r5Vdf1X/zN39LxVzCjI06Mut02s8LwAAWDUDPdCYYbPNe5pE4JZNmXIbNAKgAsQ6D7wAoWEoIS4iGFVmP2Vvss2DyDUsFVg/r7TRP5IxDkowxBw8SKeRogDOsJSeBwdxeYCeyJzgHeNZM1hutrpKAnNAqJhUsEh9kurCVkFNSwMN4uXXrnn74o1d17vxJffSjH9bW5q6OKiWdP3vSBTHNrb1VGBCA5eD/BWuMz93rWT6DFD2fL4Rnt75h5hySVqb2xUJeM7nAGmSf0kgC6GEWjlwnNZUMLMuJnxgsA95hzjoaEZgOmXzW7xNr6LTjTlctzORhH/KeJpM+J2HM0ITzngKIM5igmUTCiXTbjMEJUwbwjZ/FcwLS9P53gh1rD6uKZDlkNYFZw3tCv2MQcDJl54AnNOZhcAHSYctVYZXhj0eiqJ8rS0dTS/Ufghv83sA84fMnEpbcsceD/07f4K9ZojCKkIaCB/TwX0pofmFBCa8bewHmXfBhepi+yu/hLLQ5tj8P737wDQSMcMiJUx0DGGt2KWb/gHcGFwOwDAua3+cBUIhy9XpwVsGqRFIIxN5udbwmPktrNbW6bQ8peBaB8RfAD9YEpiOsDj4bn5GzxABiFNZcwl5o61u7unThjFNyYbZZKkjCn/11MICPq9Xtu4nE6+36m2/qEx//mM6cPhGsCuyfF/YUNgs3btzQKf7dVMq+mn/wr/5YH/3w8zp36pgZQJxx/XbHe7o4P690LDClOCsxf0fCCPsE0LR0eKjf/ge/ryeffEJf+PzH/JxK5Yrq1SOdO33KQDPgGYwy7io86d68cUsvvPCSnnzicZ09s6LzF856IEFaJaCiZbqjsNYMajjLLUNmjwDUDggQGJnxV5zOm2nK8+gNkPmG9SfBk/c7MuI8Jzm9ZaCEswtbBPaP5b8e/JCYiIdUMHDnszqEqB8YlfzZ3FecUw/vS0s2nezN/YkvKyA4YB1sT1jvZZ9BsMD5GR7uwIZOheRNh0l0+lrb3NXLr76h+2trDmZqtwB8eG8iBhzYR7BWH7t8Rt/42pe1vDATQC174kXUa/ds/8BQjzOO4AqzxpH+5qYsFQ2MTwALUtQDc5U9lsD3bMA7BJNn6LsJwM2Kg05f/VF3UmeNNcZuD6DYzB5AjwBu4z37g5feVGRQ16/9wk/rzRs39NGPfMjSRtKMa9WGGp2WlQPs55CWGiTYMNPY87DLD2stvfbWbZX2DlWv13X69AmVy/v61Cd/wucPAVqEAsAwZADAvrZ/LWByhfswrrl8znYAvB+rGxv2zVso5idJ1xGrIxi8wfaPjDjDIr5veSZgkwC73APUVaVSRdVawwmXfFmeF/vEA8V0TnNzwbcLmwH7XgJZxkivJxwgpsOtstZur6pda+gQ399RRI8/eVHNo7Lirb6Ozc/p9q2bqjV7igykLKAyMtvhUNsHh1qZn1cuHlN7JF1fvafTzz3uYRchWw/wwd3c0rGFeVtmtHp93d/a1dnTK/rpL31O80szqjVCyBW1KOAygDsKEp4zvo0MI5eX57Vfaur3/9l31Bv19dWf/pIWZ6bt9ci7jaci+8Yeix2Gf13NzxbNWGVNnBDqYJWewT7qY6efw2LGp9Xv2rRqlYrPOc623FTSDO3N/QMP8XiHsY555bUblp/Wa2Vde+yyLl84b+UHYDegN0qKAUMcoCMP5/E/6wXvzkmytmsOAmSovXlssbhZZ4TWPFhdd304MzNrxtlXvvQ5D07rVX5tz/c6nosMLKlBpzJxLS8uq9Nqa3lpRbt7u5qdL/rd293ZUzwytCx3dn7WNR6lDN8X1r5rHVsyBHkoACZ7hUEPTNEbt+6bEU1/cff+PX3yYx/SUiFrT0xbHIzGDgPhviQRlsCOC6dX3BPw/nFAcDYGphv319DvEfcStaYlpw4RCS0Xw/cxXpInH1M0f17jcUg7BSazdPXfb9HedZsYTEHMjH+E+bzrVXxvf+OjB/Heruejn/ZoBf6Dr8B7Cr6podrmTTW270iTotmN2ISm/o6sKAa4g1lq0v4F/hvKtanfY3UoEgd9F880cUgQEqkpVZtdT1PfuHlXL79y3QyD3/jVX1C9sqOnnrisaKSnwQgPJOLiM6FpTTDx5kJuuRlutBu+7PGnAHDBh45GApZBvd5SsTire2u7evm1W5Ya0kCZDh5NmCkSjeI90TULz5JOSw37oFNKTWV8gSIfhfaeK4Y0UIzxKfTxK2PCitca8koKBACfqXTOtH/AN8ArmHcnjh3TUe3IDSCTcKbJFLeeeI3wnqu6AEUOsLK04Ekm0hXAttBIh60EwMXkvnJYCUmqGMenYBqOdXQEqEAjF3xTAN8AKCm6KJb557B3mOqTbJjJ8PthlAQaPHKj+eVl+zOlSBxr1JSfKWgqmbGRdLfT0tzCokEeQBeadIpzGDE8EzNskPfgjwN412qH+PcuTRvMhAAm8P+RgpJAaWmfm2WYFHEDlKwHAQQAhkyxYQe6+mDaCEgaS0AQcQFP0QmwQlFj7xjYREhyKdBgW+KR1++FhhmgAm8VvGjaPU9/p9KYfU+bAcG+4fnbpxCpCFPy4oxmZ/OqVSsOXoD5ZmaaTemHZmHiS0jBTOovLJfjp1Y0nU7bs4dm+979ByH9zhKreEhmbTbtnXfzzj3NLSwrEk+pcli3NHbl+JxZEnUkUN2hVo6f9PT4zVv39cKPXler3tRP/9RPqlOv6JXXXtb/+D/89zq5hE9ZVw3CMaIks7a8pjDhqrW6nyceWIBvMUAvCvPRUPVW2816kNkaOvFzmpmeCZIVs8dgpCAEmzCT3ORjoI0PE55MCb87MIdIv6RYtBQaicdIKpUP30lVBAgBwOVz0Njy32vra2p2urpy9aqmAP8sBxsFqVcyZcCm2SVMJK5mrWkw/8bbN7VfLunTn/qMdjZ3dGJlSfOLMy5ieedoOJDN0Yw52TdKQmfWLEongEYC43Fnd8fnESBxfmbaQBufken8w7RXWCc2lh+TkIqEaORGBeZtqbTvYQQNDBJUgAcXzQC98YS6LdY2HozCmXID2gAaDAkM6BoQAGDi13A+eh+REiuKdRIoaZICM8zkFvskZhS3fGao2FSQR8aIrgW0sgk1HCoYVzBUW24sLGu0nxb+bUkHIbC2D8MkIqi2DOiNFEFiS0qrI6yR9Q/CZ+QZw2gGlOW5TyHFC547MHgAW9IwVmnqkNoZ9AK4CyAhwIa9/2C2wjQKtnKBwUHqqNNxQ6gFJFT7yk2CE3j2ACf8es4E1ungsKx6p+WwAd41M7ca9UmyM2cizM5JwhxnDM3/7JyfH4BwrVrT8uKCAXoku9wheEMig+Kz0aRbmmUvK2SDEX8emKrsK34tDRthFtw7SJy8dxIMmTjv2L9Tqtcaajda3uPchy+99qa2trf0oQ9+wEMjfCR5YiQac36SHXHr5i19/vOf0uLCrIG2b/3zb+tjH/mQji/PmcFC41cpHanZD8Bgr9FWPpfz2cK9C5POIRSRiO7cvavf+Ye/r9/6rb9uU/3gnwa7CyYbcjpY3wHAApQajOP2lXvt1ev6a7/5VzU7M2VWOAOpF158Rbfv3PXZePH8aZ07eyYkwrIXDXIFOSlsYawCGATAfmVPAgT37Y8aN/gEwwcGLJ5MbBXSQpFYctfDNAVMBMy2vxysS+65yWcHaIYJhjzSabzJhAE57mkYbZzNMKz5jgzVmq1mkF2Po4GpGov6nuL3AvBxV1aqR75zAMDmFxfM3ExaYo3MLBFCmaoN7e1XdPPWLe2VS2bk1qtNM4ci0b5+/Vd/Qc9eu+R32KFB1EsAhKSnJgPrxknDZnxG1O63/c7hJ2ZbDqS0JJ72+iFVOhIY6dMZbBeoS2TDethvvJ9jn03h7oqOkHjHPSwB+ON8x4T+sNrUt/7lH2uxMKW/8os/oxd/+CN95tOfVDTSV6fZN4MQIBQpfbhLo1qYn1ez3fAdwMHygx++ou29kprdvjKJjJNly9UjbW2u6+qVy5btUq+srq357D95fMWhTNyN+6Wy1jZ37BM2w/P1exHVyrFlm9u3G1V/b/Yv71BI6cYeATZc12cf5wwDnmQi6v2NRBCWr2vAVsfvIcE+R/WaQZa4GF7Eg58Z/lYpghiQU4dwFc7D2s6RXvvBK0pEo9qvt1QZSB/+4NO6f+O6cr2R5Y537t9XqdXzsHNldk7zC/PBrw+5fq2qx8+c0k6rox/eeVtXPv4BJh2qlivaPThUl1pufl4d0t4VUQWJ76CtX/75r+r0mRW12nWDzCAw7EWznrmfYzEdlCoGvcbDrjLZov7sey/qn33nj/T4tcf15NXLWlpa9P0Qksf79mXknd7Z3rIHYT6H5zGhY9O+2xkemhnI+W4m8VClypGHhoXCjBbnig7vsQd/t61Gt6tDrB52921n0cNPtnTo83M4HhjUGw9GrkPxDb5w6ZxOnVxROhXTXHHG6+4h6iT0w1Jy/HSdghsSdqn3qT1u373rwRF3y3Ac9btYLh/owvlTOtgtKT2Vs8SU2vGo2dal8+e1t7OtZretkydOan9v32f13bv3lMSXdTjSXKGgxx+74MEp7z0DkQZKG54FexzmLrUzbNpE1EMZAHDeI/bV3XtrSqYzarTb+uErL+sLn/u0zi3N+h2G0emh+VRaw25fe+VDzRQLOr4060RT/grJ3LBaJ+xph6pMLGJGDGawOyFWKQCATkBNTmn+5BVp+oLGY3PMPbwJqd+TVvI9QGm4Xznr4yEV4tFf74MVePQg3gcP4dFHeLQCP84KvDvw7eHZ/tD1bfIJxnVVtm6qV15Xp3YYEiu5CSaeQYNxT7LhN5d534wW/MXshQA6MpFH4NOB5wRFALIEJKHIvTb2Stokaaja1o9+9JoZOr/2i19Xr1nSp37iA6oeHdjknmKLySBFksnagBiJKa0+WDfgx5Saogz2U7PRUbPZVY+pc3JKh6WyGo22/VtGI5JNW77Ndko19cd4QoUwAEtCzMhhMkaiUTcwaMYhSQmwAa8sy+iQJTrZkYS3mNP7Bj0u16HBl0iMwoPmcuQCnuIewI3+mL8BuWhYaXzGlq7EnW5m82mkXpM0L6f5BU1CSObrdoJEUDTZeO9QhOOb1PbUmqIN6yWaU0t3ROpcCF7g88PWoWgHKMFfTjGYISH5Dnkq3wUvvsAkoCCIuNlncktTiU8YzSTAI8mLPOu9vX3NAHrWmmYT0UgzGeQHG1iE7WYWHdKkwIih0KzVKp7sUsDgeTWVzlqC0e4EZh/ykrm5omr1qmpHRzp+8qSaABsGIWiCIwavKBYpsEj/Cl6DeJsFo2+b+uKZk4J91fa/QxJLGh5NBxdeMgXDBfkATE283qS5wrSi47gDG2bweFtedHCCRkyWW1pemlW10dMrr76lTmekmWJei8uzNhXHI4gJ7tLcnC6dO6NkKiQ58s9ADAkVwAOnPwrSBVJv2Ws8e/wKF5aWXVQC7uBz1hoCWsRUr9VVrVS1t7OnylFdT167qkG3ZYP3/+5v/ZbOn5xTH5AKuaLlJcHfigULIRURgzYwE5NRKeXvPHYqr9PyYLJ1w+dAbsWeAYzg95fKZUuGaDDZk+wR/jkSZRpZABUm7hT7FLcPWX256bzDQjgjaKiZ8sNSYEJ/eFTT7Vt3tLy8rPmlBbO+LEHG8B9WYr/nptBMJIpYp/jBeg3pXwcHFb302hsajMaan87r6tXLBqGZogO6IFcCFIQ9hncQHjy8h0PSDgH+2kibE2bwwUpCCgWoR3NsAC4CmF01EDOdQ8I5bUAfgBWGH/49MzN5g5iAChSz/mzRkM4L84ctNRoA3gCCBIYgDTcSJMAj/MzwWoP5QjHeaDfD+xL/dz59+F0C/hCIQkMOyDOVTmppccnvMc8G5oGB6UhEC6Q3zuQdzrC3fxA8b+yThe6nOU0AACAASURBVL9i8L/pdYP/JT5eDAsoxd2wO4yB9MmQMMtZzzMtFAr2WoLtS6MGExjvJLPLgPkmHot4PKU4z6IR9Ubj8D0wSwek9fsVgFUaF9gJQZrJaIDAhK73tX0lkzw3Uo9TBlv4zjRMAKSwhgDUp7M5SyXBGmay05YfAf4xOOHncf6xlwAoDLqwh/CKnDCCAID4SKw9smMaKiRSIY2RBMmmf042g2dlYEvHYqngAec7MJi+856wb0Ka7lB7+3sa9pGUT4f7A2YXUCpBQ922gXA8xvi+fEfCDXheC7OzITGy09Gf/Omf22j86pXHtHLiuFbXHjgZ8vLl827ugqwv+Kux5nRvcCENrNqPceh7jnsSvzz85VY3tvSNb3xDWf7MKVJU8VXkfaNNRJY9SZkc9Bx89Pd++x8pX5jRL/38zyk5HmgYjdin8qWXXtfbb7+t5557VrNzMyHtMoccK+n3HoCffQPAzDNnb+B5ZpuKyFiNDr6fPaeIM/Di2SwsFL1egEhhfwZm2YDzpsN9GvV5wPsD0M39wh3KPuP32XMNL6lYygMv1gemDnuH4CLuCYZaR/W68tlpg0D8Ht5a+3tabhpM44NZejhvDitl/2/sK2ALsrdIB7cfY6frtScEhDN/e3NPb9+8pQ9+8FmdPXvcvoLUFlPZpP8MwHzOG7MTzQxFkg7bmnufdESWJ9zhPXwvuwMEuwY93YTjjdgnaCb4MBpQQdbGv8cP0kEg1CakmwcvKwYu6NYGo6h+9/f/lfrdI/3yL3xFd2/d12NXLisemww5xhFLCw8PD/2ucXfD6mYdYV1j60DdwL2fLxYUUwiyuvvgvodUSBx5f2DlbW2Rwpx3AjQMYiTMnKkEW/FexKMR//NcNm0PtZnpnM83hhF4OMLo5azCqqFSrvusAiwrFHIOvOD84A6q1pq+0y1FZCgw8VMEIGYd8OeEMTdTmDYT2/JZgN52cwKkS429agDf4jHtV+uqDqSPPPOkdu/fU5owheUV39s7yFYB77FbicWceL+/f6TUaKQrp45rs97U2zsb+sDnPq6jUskprQzVGLAtFGfUiYz1xHPPuo56/eUX9YXPfVLLJGpHY6oc4U88CCEkKVi3IV2coSvebiQg9wcRHdW7+vYf/olu3LqrSqPtO8QS+Kmorlw6r0987KOaL4YAqOPHT5v1xXuO3UJgOY0NcgP8Uiu+9Mqb2tjaU7lS1onjx/TU44/p1IklJ/8CqDEogL+7u4NtSrCKYZhHmEbpsOKBGc+hmMf6BUuari5cPOcz8fErF5RJh3c1OoJdnPE7zPlIDcpQfHFx2QoLgEwGGw8HcpyLZpRrrGarocPSoQFKzg/uzHa/71Txw9KBKuWqE7cZwPRbKFUGKmFdEY+59kpxR3TbuNxqv3To+vPZJ5Dis697yuItihQ+mzZIzX1Ra7V8/22sbakwP6e7D1b1x3/6PX3zG19zojzntdUBo4HSybRDp27ff6DllWWdPDZv6bVNFyaIGe9iPIaHKR7AobYIYXSjEJARZ30Y2kQ1iCQ1s3xe8dnLE+ZbSCZ/rwMXHsqQYxSFj/56X6zAowfxvngMjz7EoxV49yvwbsG3wCP6d+Bb+N8tHa7fUK90X4MOLDGbQ018b2IaUJTTjgxDcRxLxoUhO7/GzY2Zb8geAtsBCY0v9aE8sbz1YE17FFGdkV584WU1mh39xq98Q/1WSR/7yJMql3ftA4UEAcCGS5xilearSEFdr0+kLWkdVfCDymtre99FRQ82wGCglaVjOnZsOSSN9oeWKZSP6uoOx7p994E9ypB2AHYwHcsXCkpng4+Xm6YeDdvIoFnEzYprJhcxNOZMcD1Ji1I8IXti6s6FStM/dgHMVBtADMAKIIKf7V50HLWRcEj0S9gwmWLaqW8wPvhseKVBY6f47eCnkfRkHKYCqX0AVzB6kDQBPlFwMaGsHNXUGXQ9jQZ8ACyB/YaX3UMjXAomM55gklFMTCU0PTGNfShNACCjQaMbgtmAHNjZuDbQhfHR1vZ+2Q1FloSsAo0ORVPJoBIFGmBevdm0nwbyQhtKJ5PC3B85EhIS1h5WXrMDW7FoP46HZu8wH4uzs947NFzBLyOqwkxerTpgXdIyC68dTL4JoMg6I6fj19DgEEJBGi9AY6vRdFLa6VMnnFS1v7/nkITFxVkXUHOFBd25c1fpXMoFMI3lNAARYA2fvZDX9etvajSOOQ0PdtfCwpwDQQA02o26FuaKWpgv6Ny5c24WjmpVg1g0vrVm02D1XAFWHSmWXXVGUSXSOa1v7SiWSKndHag3GBuQQw724M59HZUqlppcuXJR41FPB1sb+tt/47/U6ZV8SMkEfKM4dLIfPmp1vzt45jxklGSYTs8W3XDSVMIAgzkQQLSJp9hU2k0LjBMDpz2MufGEo8FPeq3Zi7zr7H/AT9YlFM6wLvBeCymdFJwA2kye93cPNYxEtVsq663rb+nTn/60TpxaMQuRzwOjkOYPANUNpWV+WTcRgTkFow+wLKobd+6a1XPx1GkdO3bMe5JOFQmowWQCFwZ9M9t4NwDKADYBddwwWI7at58kbzugPXsnnUlZXmLGKWEQQirPtB85zUQ2Yn8y1/7vsKP43oCbrCcsWJrATmtgGRXTddYEuR3JzYCcAGX2m5oEO1QnIRjThFDEYgZLAQ2RV9KE0xzYOwbj9wnbCOkZK2ZPJKgDsEQMQAAQBfkYZ47PdzxkYNzYX4p+MuZz2mmh+ODAXrIfD6zPMJABPHOycrfvZhAwD2P7oOQcGQyjMSsUimYyVatVISOHFQwzAjCrNxr4WSangtwLE3nOHPtwMczAv3Eit+XcCZLXAJSZdcQVY1atE3pCQqpTeTkHQ+Jt8J7j5xAcgeQ6sOR49gyCHpp3wwjifQgm3CFggsbQCXT4XU1NBZCU8BzL6pECuve2XyVgPsAkzA7Az5D4OvHoSsHeCKwQQAnk5Ej7+eEMAHLI1NNTfqbBQw7Ps8AMdGow4FMsag9SwI2jypGZPOyDpYUFzeSzBpcYOIQEVZJYYR2SXBokUDSyrBlSfJgt+/tl/fCHr9gj6rlnn9bsTMEebq1GzXdBCN0gmTBu5hh7bX2rrG/983+tx69d0Rc+80kVSNxuNdXs9PUXf/GinnrymlaWFz3cMVMcCZubcx4QjJihUrBu+10dVo6U5H6xBBjjfIBfQg+mNVMoGrCBie11Q57FHehwhrBXA/MpeEhy5jj0kgCANMmegT3p4AYPe0LqKgsevOAIQghsT9YdQKdeqanDMwGc4hlOgkX47uHdDuwUm6CzL7wP5ERm9jbrC4jiVPFU2Cf+PZO7EE/Ybhc/LczrkbyOnOIJ+43vD5OMPcbnY4AHw4/zkXeAO5+/zPykhUc1ayZUOGvMVjEIEbwVbb+IzQQy6m4nyNwHQw83LNmdIsk6LkWT+sf/5J8rHu3pP//1n9erL72m5aV55TKESK2Yvd9uNULqsD3f0q7VSKBu2GuzqoJDKkJCZbXSdK3FOwUrCqYQKejUCtzV/HMAM9aWT81Qs98DyObfkyI9VBpWK+AMg8xuxyEM1FRmAOYywdagHd6lzFRSmRwgUvDco56x/Dkyci3YrDcnkvuOk+hh2z/0kue/DdBN7DCoTcw6Goy1u7atl//iR643yvWW6oOxnr56UYlhX0c7ew4w4BxpOCiq4/dgOj9jj9HVrX3FhkPlU3HtNmoa4Yt44ZS6tYZGra5qh1heJJSZyakbHegzX/i83/Hvf++7+sAzT+nCxTN6+ZXXdXd1Z+J3m9Hx43N64vHLWpgt2leUzw4rNQKPL45cual7a+v2yttY2/QwCg09IQiwbS9cOq/z586F4V63baDoqH7ktU6ibohEtbgwr2wurfXNPSWmcga42J/4JTOUZEDIM2Qw1yTYAQZms23WJe8Fa8s7C0i2T43XZCiy4OF7cSajXJogDJjBBIuMlc+E/Q6zkjsJKxGG3d6XgPNOyB55aGaQj+AUvH/HeCSmvCc8IInIgTB8JrxW8VvmviZ11FfdkLMeJc2u2rCQ8Zce8i50nCTdGQw1v7ikQjZrX9BxZGjfRrz10tMwTmGgDn1u5mdmtbmxo1QGEPWOPTd/5itf1Nnjsw5noFbhfueew6Py3uqawbdjC0WlCGfyfR5AT5jn/QGsc3yPg6yauoM7jT8vWN4G30cl0iosX1AM8A131cn9zZ0YLuN33xf+v38nZ2vMNMdHf70fVuDRg3g/PIVHn+HRCvwYK/DjgG9/+Y8NeWNtle5d16B8X5Fx1009CWIUqQxNEEQZCBoH/65YkkKBSwVaNU0AvjwDNyL200omPD2PxGiUorp9f11b5SO1OwN9//svqNUe6K/86jc07Bzqg89fsY8TFyzG/gA041hS+wdlFWcKmp/FGHtsgIp7CZZKNpPXfrmig2pIckR6Nz83Z1llLjelYwuLBhfKR00lp+La3N5Ss4OPU1SHhzVtrO+agYU0hoLABVsfYCyi+cVZzebzylFUToVJeYtAiHTcUja8tnrdhpuSZh3PnZSoi0nIA3AJbQLNCmwIZDCkt+FX1rb/hcYJ1SpV5bNZRaeSBnNaja5Nbfl90P5p4BaK0zqsNsxuODqsuTgCPKwgLfSEPaK9g5LXnMaURgHAhLWiSMMDj2IlFo9oJpdWYSYXipnYWGfPnND8/LSa9SPNFgra2a9YDrZUmPFzpphcXiwafHSjXWtpa6es3f2qitNTOrUyZ/8kZFSJaESHh1UdHByagQgT4aBS1drGjtlZ09PFkHqHN5nkyWN8HFcLM3VLoQAJZBCqcnToopf9ZDkp/l1xTL2n1TiqaWVlaeLRQ0ERPLAowpHgwYyJTJL1CEegGc6kCKzoGkADFGXXnjt31gwQpEd4UwEEvvnmm3r8icuayxdVr1TNpsTbqVSu68PPXZaGTctyN7fLuvdgxyyQufmCWi2ak7ROnFjR+uqaGSowojAYBgyaK+RcRKbSaX3kA9csdQLAbPTj6ozjWt/cNkCNv0rHZtEjJbMp9Vod7W/vqVmt6rOf+aRa7aq27t/T3/6vAd9m1O4NLOUOXl8Pk1eDcXy9iVcRqaUJJ9oiUwny2p73EOsKW4YC3430Q5CJJi6TNtBgQN2pmTQlfU1np1wEA9AATgNw0tAz7aUpbfHuWqaXdmIof9WqLae2bh3s64UfvKjnP/CcTp86PknRnDA3LC3rW45j/8h+X41Wy2cAYDcM13R62mbad+/e1dWLlw0IBTaJt4lBLkARGjveZQNd0YjqLeSBWUuCbGg8krL5XEgf7A3NEEDm/LDe5WUxyIOkk8AT4IVJKAjrR5FPiiqATgg+ARQfOPgB1mmvFUA425RFkfXRXOONOTaAgzzVzKMEw4zAGqI5hbmIPBQPM5hVDjJEUorpv4NKSIbkZ2SUSYcADEtLh30l0jD3QlIiLBKbmXd7DlaAJTOdCX5/nNmAavy3vdZgKdlbLVgLBF+cMLSwxyKsxons09PzcUi+hoED8NtB9rR/oPm5eRWns34GwfB94AYO6R4G5a1Gw400nwHpPU0kgEOQ/AJ2wVjrG5xA0pkYx9VHIhgNHoGcZ5xBD0ERBj8AITCFeP9prghFYJ9WGg0DpIAyYf+G32evH/z3xkOzJ4HhuNdgoxGiwXcG0oH5hzoHFgdMJhhU/JxMisAYgMPgI8Wvx5cQP0CCK7jTAOZh29DgIeimmXsod4QBGo0hkyRQYmSWWgA6ZVCIZwKgZIl+nWYv+MZxZhMgwfojbWRr9fBDFM1s8EQcjIf2Fl1d39Tq2rbKpSOdOrNshnA2NaWTJ1eCNLk/escPzULlGB6lfV2/vap/+q1/oZ/9yhf0/FPXlI5JlXZbb968Y7Y1LJlOq6bKxDMVKW02m9Jw1PMezaezymembULPwAE/upDTgTF6PvhGIks3lhrVYalieTMACxYVyI9DqAD38MDyVYOvBnwjThAewdq2N2JccZ4hoB6LB/NuklTL3jMjlJ2RiMriv0FU0VFU/XFv4nkFIzGA4cFPNOIGO5/OGGhmLWlReS8a9XawUOj31enz/OLKZqe8X/DQ5KAAMMa8vVJp2TZgdm7adymNNO+UmeG9nlotmL0jDzD4fgZ/OUsskWtbRo5PHO8tQ68QChEANw9Gacx5V50oS/gCKdEDDwu73RB+AeDK50dl8K1vfUfZVES/8gtf1ZtvvKmnnnxM+RzvWlKVwyMtLCxqY3vbexTbiYX5OTPdF5YWfY7CQjRzDNb7IOZ3u90mpAHPv5wtMELyN+vZ9/DPoGcq4fXZ3zuw3ynfgScLmGfZHfYVfcC3utEF/Mayuaz/nMiQYJm4Cvm0kukgu3U6K8/VWr0ASmxv7igNqJJOKU36cz6rVqehZp10+ZByGc42TzwNBvcbXW3cX9Odt+8omcxobWdfzdFYT187p2evPabVG/e0+mDN0vxCLm07hGksT0YRPdjY0WGj4zOb97c97iteyGqQmdJcLq+du2uqbZU0PTsLLVejqaG+/s2vqVI+1KuvvKbHr13TudPH9L3v/0B310seTsKKYnDw+KULWirOqDeCuZfU3EzBNSGs9gR+f9y1pDkjfeWOH8v1x2uv39Kbd+6FkC0j0CFAbDDq6anHr+iJyxd85y/NF5WeokYsu14ol8quo5D0U4eyF/GtBLiDmdVot6xUYTB5WC7Zr/ipa5d9T+3s7OrOvTVFExmtru/picfO6vK5JYNkWD4w1CHoySE+TK4U997k+Uj0EUEdYVZ1N9iRUCfz/uOBPFOc9nCM5+e1zmVDWA7em/bLxQMYe4QQbASLHz9MlCh+3wjZaXfsjdgeDDzorh8hpc5qKpNUJplWp9Wx5zEDKoZkfJZYPOXEU/woN7a29Pr16/qZr/yUTh8rmMGKvUl/0NHc7LwSsZTWt3e0fGxJC7N5JeMM5KKuHzmOWu2Gmgwvh7LcmvfESeFIyB2wwqAy+EyO42kz32Kzl3AM/Uvg2yTF4T1CaHjvLG8OSUSP/nofrMCjB/E+eAiPPsKjFfhxVuDdg2/mM70zXjG3aFTX7p3XpcamvSosBUHekURKEyb+NGUUD75ImAJPihymPzSqRKfT4JkdFo+p2e7aj4ifsblzoBt31z3loRCBtfOrv/h1dRsHevqpC2o2qxr0gxwMY3ou152dbSUSUZ07F3ywkLwCvNGEUnCQYAp7Cp8vfEhIDWp3GppfKGhx/rgv40wmaTkQvkQvv/62pZOLC3MuPtKZrJlzq+s79usqTBfeMaVFXoNsB3aXwwbGY504sehpP2AB02e87PZ2DnRyZUnHl2c1laGRosljefDIKLsoSaSyKlcaqlQO/bl7Xf7dkQEMLmua+VQsoulpkkjjml9Y0vkzp1XMp3V4xJQ6os2tXZUrLd1f3VK9Bj0facZU8KzDmJ1mN47ctGU5gz3R4inNFmac+HXy5LLlHMjIaDwo3tc3N3R0eKDnn3vaUt9Ou6Xjx5aUSGT879NTMHLSBjZhAmzv7qrr+PhJuuv+vhkWRdgV3aG2d/ftk5FJwxqLqNMfafdg39+p0ejowYMtHTV7NrIG3KBLpshm6ksTxKS1Xq8FNsokdAKfHyo6EqZYTzxMkAqQeBqCJto2Mmc6iRwGie3uzraGMBGTSctDk/GoFubmPIkl2e3s2TM6e3rJxRbgJYxFTOIVSejO7XtmVRCegIwplY7o2SevqJjPugFfXedn0yTkzDTj180W8/rExz9sGfLNm3c8lcXj7vadO957PAPAOZqFvqK68WBT8eS0n+1hveYJae2oNmFfRe0HBYi1u7mt1lFFP/e1r+qgvK07N27qb/7Wf6FzJ2bNLNwv1+1dghQHgA9AgEm1p8+WbiYF840GiH0ZT6bVagcAjkYvPZU1i4EmsodEtNvxs2LP7+7u2hQ6EkWePVIhn3dRTNGKX9PhYdnSbMBm/BcBDFyAY3BNkt5obE8/urSjWl2vXX9LVx+7qpPHl0OSpQHtTgCL+h0zGmDc8d7DxvBnz0yZ+WJWF95r+G4lMCEf+Wc/TLwFIGO6zj7i3IGpQoEDwBia/5AKaBPvFP5pgFcRy2BokvG6M0BgY+S+i9UUssPIWPU2bNy+wRCn9saTflf4d7AImGrTRPNnAsogn4W1F1I5YdsFWVi73TKjEsZws92ylC6bxrOGSTmyd9hWSIKRtEfNEgCwQsYN+8O+MzbrT6pabRj0RVYFs4EmCtYQTFXOap6jWQQJJD4FrycAPe8SQB6AOfsEIAu4AlAcMApAEyanGUmT78veZK84adMG8CNLWGEX9fB7BDCD0QRAgcyWRFdAKJv6TMyo7aGGhBjpXddnCe8qCcO86zRd+HR57yIp7fXtLQT7lAYQHyDO+G6vbTkUjCTLZrld7KNHM5ZQ1wzEAFaFIBiktEFiz+UFAOXP5s8SUhNZa3vZ2SsvJLMCnCJrhMHH4IK9BGDjBFRL8tu2VID5CvjGPuIBTiVDyBBG8exb3ivuTdaYZtSeerCBAs3Q96jlvjaYD8xoM6zskdh2w2pmCyy3RNJDCM5LgBxYTzxLwDB7FIZ5T/h1k4AbAk9orvH85N6hweQdRSZqJl90rHtrW/q7/+c/0Gc+9WmfYYnoUFu7+/rRS6/o85/9rM9OAHr4fmZhOayF/z25d0i8JVQBMAg/M87bJOznht8J7iWfJYdHWl5a8nfijOEzO+AoS3OObD6EgPB72CMwv5HbwoKtdwikaWk6k3MSOT5RfcAcM/CC7yDvZwiwiE3SMmFSTdKZE1hGAAqGkAP7Mg4D64ff7wCiSSgMbHKeqd85mKIToI/QCljLfJ+FhQXf1exJM5aSU/ZGXd9cd/JifrrgFGV+DYnFYSCG3BlJeswMTYBy3ieYgSTeAgzAOmNfAJzih8cAjP0UoqwAGhOT9OiQtA3ojvqA/QvTHgC70xvpH/7uP1M+Lf3i17+o1165rqefeUqJ+Nh+dfhkLq8saW9/37JT/Aydwtzra3l5UXPzc2Yf2S6EP7UXglc8U7BfVQBR+X32Vush0cUrchL2wjyhP3zHd5VfzyAxeFMyEGnZI3Zubl6HB4euWXiOnNWZVMr3LEx/woM6LfY6ITTsc1Jz22rVkAom/TmRz4bPECwUHLbD+YuhvYEbZL9jdapN3bv9QJube9opHen+1qYS2Sk9+9g5femzn1a9VNXNu/e0U66oUWsq0u+rkCVMIe+UeVjpncFIR82WWuOelk4s6soTF5SJZ/W9P/yuDrZ2NYsv20xOio/0U1/5ou7dX9eNt17XU9eu6OzpU9ra2df3XnjNPpUz9huNqziTU71y6BqQ/Xnh7DlduXDWAxMAVcD/7PSMzwAY+plMyvdx6bCuN2/d1t17D7S+uuFaFIY6yhF8957/wAf0s1/+rGZyUwY8YYHDdNvePbCqoNWqizEkEk/Wj7Oy1qhpb7+sufl5n3+3bq16OHfixILOnDiubCoj5hetbs/2ElhP4JOXnoKpF1ENdQHBEagS8LrwIC345MI048+xL6g9QoMFgS0gBiE0i+EoZzP3P8x8zhwzAfEnRl6M/5+HQNyxnOPsuaFGyJthiUewkWC4jv9pT2U8GhstM925I/EyZkgfAj2Smkqm/S7hs/j27fu+B9Y2NvSDF1/SL3/z53RqGW9gBi1921ewDwDfdnZ3dXxlWfOz015XM5DZ34Di/Y48+sYWxjY0IQgDMNUhVQ6hITwio1gy+/9kvpmtHgIy3kvmmwdQZr4/dJL+cTrOR7/3vViBR+Dbe7GKj37GoxX4j7gC7xZ8ewi9/WVuc2RY0/6D6xrVtjTuU6yH9Cya16BEJLY8SLEohJjqhiYosMW45AHNKNRo1rjgmIrCNOASqjaaure6qXY/om//4Z9akvjNn/uqBu2Krlw5rU67bgnFnXvr2itVNTe/pJVjCyrmUwYVaNiYcGEKS7F7UC7bA+bM2VP2kGIy125jME6KFyBdkCWcOXXMUpZ6q6sbt1f9XU6uLLh5BHzb2trTGzfu6aCMKX7wO8IDBgaefWJozCMYlkrHj81rtpDV3GzeRc7hUdWMrYvnzjn9jub13r37biwA+BL4jkUpTFqq1DFnl+VF0UjSjIed7W2tbW9bKnv6+LIv8cpR1es8V5y1nA4WGUXFgwfrarYHBgpjeHxkobQjX4HN0ndzvrQ4p8X5ggrFnIs8TG6Z0uNbNZ1PG2TCu4sGggTZnb19T97PnTnl5EoaXcC5Miy2/ZK99WiYePazc7P2KCpXai6UgFspXnLpjBMfmX7D6Jjxn93SwX5F6xubyhdndOHyWTVqHb344mvarzSkCNKUoc2ZobUkUoFNgJEuxUxoNoJUzmEW6bQWFufU7bbtGeigh17bawlIBdORvQC7bGluXts72yrOzwWZK3IKEh1HI/9sfE5mZ4uKjmigA7uJZ3VQKmtnt2xpcjqVU62OhKClQjHpKeexxXnh8LUPe3Mw1srinEGPt2+tekr8Ex//iAb9ppua+cVjWpibtS/QKIpkKqqZaQyVhyrVWnr19polLk7ARabT7Wp3e1uZHIAiDUXK+71yUNKw1dRPf/mntLe3obUHq/rrv/lXtTyb1t5BxQEmMPkALbxnkRhGmbqm/G6yn6bx07LsA1nE0M8PhiSADOligKWer8O2AjR2GmqQ+8Ge5LnevXffQByb/eLlS/ZFA+Q9uXJMxQIJeVEHj+yXDuxVlIwllc/PhNTIVErl8qFeeOk1Xbv2uOams6rU8GTpK5+dcSMOoME5YjN1AC0X6Ui8AEaCjA1An+8Awwtgw8y4SWgKAKfl2sElMqSPTZJTLV+zZ1doxGFKAc4AFtLg2Ig9KjcJnG2AWng8zRXn3mFBsUeAYGwk71Q32H7Br9EYipuCCWOm3XGBTQNtX0KDAUnV6jUdHSLDJVAhJJzioQOYFo3CwiGYIXj7WFJtNm6QJwI4WRYH6weWFkwZKtnxlgAAIABJREFUe+p0LEvk1/NOB4/EAOzQtPM8+RkhSICgFBJZATjCZ3so2QPEcXIbDV+jaZAaoBngDUlZ+fDQQBTsPlgwh0eHZvvm0wwAEpqaRq6OTyaS+SAV5HuzLgADMKL5i3U38Mn7HQOOCM8KAIlGimfNIAcwzr92NJw0ShnbDowiA3voGGCyFw/ABMOQkFrKc+S8CNLq4MVJIw5QQBPu1FiAOc+dwn1m1mEiBGBkprL+vPbjhLEIqyEZ9c/33pkKa8w9xTPku4eEVIzQAzsLuRcsRz6P2XyWC8J24bOGFGf88Sy/xVcsP+M7hG0EkyOYY7MshHCEJFvWjHeBJhk2DLgm+8DDG5JcI6ExZ39y1wIWWDbYrFtOzj7l15G+6aTSQUigpaFl2PXSy6+5cYelgok6DTDn/jJMKABxPoNNxeVEaPY391eQQQZGx83b9/XSy6/q8sVLunT5ku9hDPnZQx4GxJP2Y4sCQCI7dmANgxf29fid9F0sHADhA6ApTc9Me/8QmMF3I2nRcstuNzBQ2QNj0giRj6eUnUoHea2t+sJ7kJhKGIS1/DcaDz51ptZNGt44vpIlHR0eWe7LHeH3Lx7zunu4lQAQCUFH3BWAYfPz2BaE4eLMzEzw+TtqaNCjboq4doApz/CCz2zf1XFU5cqRPRU5t52AqYjfKw+27IEYBpx4owVJbPBWDDLxnhpNggYIkyCoIkhmAZid4p5M6//4nd9TdFh34MIPfvCSTp8+5Zql3wnreO7CGdtF8Ps5RzmLSbKkZmCPwiKrklLOeqfDucjBAnfGgUncLQYGYQTiMQlLK2owD29GJH7cdQBz/LyQZJtULpd3PUiKPEOaTrPjNQAA5VTgrIMtC9MfiSvSeZafOwrpI+/JdC4fpNsTn92HzFGkzMgOq9WmAZv0VNoJvX32UXekN964oZt3VlVp9X1ePfH041opZB0KwTD0/uam7q2vq3xQ1VQioWNLRS2guigW7SO8sX+gW2sbiiTjevKpq/rwB65q48GmvvvH31f1qK5UNqvUdE6p3JQ++NEP68atO1paKOqZJ66ExHZFtH9waFCV2rharejUiRNmcxGEtLG5pY3VTS3MzuhZPtuxBdujIH/nzLNn8Kjr4QzWLsjMqRWTibQWlheVyeVUqdT1T3/vD7SzX9LnP/0RPf/ck0GaDkg8HOmwVtc0bNRE8GnkvWt3ec/C8Hxzc8cKguI8Z1JCb9+8p2q9ovlCUScWllUkVb5e0+17t7WxuaNMJq9nn73mwdjq2rpT3x+7fElXHr/keq6LF6Wk7a0d31H4+rIfMrns5D4PbHwA5PRUkNBj/cC5ZhsMhustQoRGHpAFy4KRfeSQhjMUTsWTymVyiqdiiiZgw43VatTD+RYLQBzKnVQqYzucdBbgLalRb2SmKEOU9a091x0PVtf0J9/9C/3VX/8lXTgR1Bq+D3zPUKNEtb29rRPITheRoRJE1nVoEaoXLCuoRaLULBOPTeeIj8e+T82UxeaBJNSpnIorFxUvIjt9qJUxh/E9Bd+oKXx+WOv66K/3wwo8ehDvh6fw6DM8WoEfYwXePfgW/tDQ4k7+96imw423NaxsqI/nm5vWQFm2TCUF9DBWtB+kWEitmNhSnCIXoqjnIrKvlA3cs2p0Ow4ZwC+MC7U36KjSHOnv/6Nvab9U1ze+9mX12xWdPrWkRvPIl92tO5t67c276g5i+vDz13T6+LQOKw0DOgAJTn1qNlWuVm18TWNx4sQxT5nbzTAtLx0eujjgz8XctVgMYNnewZFZMMeW8AmhQI+Y3XT97TXdXy0pmy6EFEAo5PbhIG4+q2w6odmZnJbmZlQspHXl0in/HCbwqVTW5uEdmF87Zb351k0De6dPragwM6WlubybScA3ZE2k5tH4O5ih31Wr3bTBuxvdTEabW9uOqm+2hsKuBuYE4AWXMgWz04tGAQRwMz7ou9EBuFpanNX8/IwBOFgxTPVgyeC/dfzYnCWnFL0utcZD5adhGCEDk6d4gBmApzA0KPYonimMKIobnb6u37ijvYOqpnNJPX71vJaXl7S+sac3b6xp3O/oyWtXlJtO6e3bdw308J1gSiGxYOpo2j+GurEplUs17R8eqVJrqtUdGXQyO8XU/OB1BRuOwpwJKs26/a/iTEVHGjm9ra5L584qZ+kJ/oJBdkSq5cLivP9Mmm0aHMCHeqPqRFhYgQMn9saVTCc07MKgSKrHz7VdD1IX0miPlMtENZNP6/TxRc3np7S+VdL+UUdPXTln9uErb9zSjZv3dHzluK5cOuG1o7mC4QWr7t7avgM4WPuzp09qq1TRjbU9e8YtLi5odXXDTQxgQLXasqQvnctqf/fAqYnDdkNf/M8+q0ppT7sHu/rN3/gVnVmcUYsEs3pH6UTCa8Q7h+8ZhTDNMM0+wC37mCa304QxkDbgXCjOeA/wXAFK7KtFY1lvqnxUU/2w5j26ur5hycXs7Ix96u7euaerV67qJz//E55403TCAgWsQB7N/oSpRRIdYFz1qGWmztbOlr7/gx/p8ceu6ORC0bJVEsMwRH/YIANm2Nweg2TkZzx7pF0OdAlrynOfzqQNlAE28u8DkykAdwFUAywIACLpZTQY0wASTh0cGwT1mWVvRFkKDrMCIBVQx1aN9tELJvteI0uFkGEGHyafdW0Yvn0DpWZODQgpID2zH3y5UjQUAN4pf34KdBh0/DtYLwaDnG6I3Do00LzLfq9h8iUTBhhggNDopwHROa9JGSXleMJ4IXGW5oTmhgbKcjr+A7gAvoCG3IAfsrYQ3oIfDQw+AzpuLGBMYfgeAmb4PQarDRghh+yp228bnAJIYE8A/PU6AIQJRZMhMZa1QxZJM4dcmPsCEIUzmQEJbAbuB0BhfOui3quk6waQie/nNFW/34FNw2bhudqHKBn3mcDz5X3v8X4TdmGPsYiBN5ou/23pc0gp5jnZK24SNEFzzn6BsQMwBzjGe4Asnz0AAEkjiAyNtSOpl9AfWBMOoBnLgwrWz8l+eJ9FxuoggbJ8NQA1sEH4PjxLAD72REh+ZY15b3qKRwCfo5Yz45cHmMdZbP+qh5w5s7tCqq7BVFhoAIzJwKwIskNSa/FRGhiA4fyHId2oA84hsU2HdMnRUK1WPzDyYG8SzgEQQvBLg/TPuBOfaViRurIXCMxgz9qbKR2CKPj9sFXZJww5SNm8fX9Nd5HvxeJ6+qknNVvM+H1j7zqhEyAawJLvOSLspekB2fxM4R22HiAwG9mgGfLLOM8z6I4tv0ZWGoO3w16GPR3OCIOvMOAMUoSAA4BcQC3CbAB2bZFArcIaJ2BFhrsExqRZirA3YXW1O2YTIW9HRslZ6QGkAfCQTkr6Lv8MRjCDHyfKjjkvkpaIA9ACho3Yq62O/8ZTlOfHWdSotwwmAoQAJmC5AYCF99V0FhuLsO/5Ncb3JzJ1dgWAAvcE6wCwyKsOM981XXJK/+B3/6X6zbJ+7Re/qldfu65Ll86rmJvSaBjxHXzi9IrvhUyGpPa+6zazUidJv7VKw4A7RQ6AOn6rHJcMdahDYDLBPuO+hp0KSAmjknsAcDA/DUs87rMqoM8wecO7gjzXjGRCcpDddgBHuDMy7/jGIUe2x24q7ncAAIYzIjWVdhCTgQw+d7ulpaUFsyEBSFBCNLBi0ITximKD8K/+SD965brevHNf+0ekFqf0sQ9/QEtzBd28eUub5bo6g56/S3SAvH/K5w8WFg+ZuFHA/FzGw79UZKxr51YMDq2tbejm3Q0H9ACsjZAbLs6rOF/UlYsXbH9QalQVjQx17fxZ31uwQo/KZV24cNGsL8BWhterD7a0sb6p5597VsePFUJgFAmvDTyKCSGJKj897fWmcgeoReEZTcZ1VK8qEUnqwfqOXnj5ukGij37keV27es5ScE4N+KswpINkH9/HuFpd7u22Do/qTqWnluRdP3niuN+Dt96+b9B2eW5eFy+fdr362vWb9uQtVyo6dxZgt+izEsiYOieR5s+TUvjowc6lFml1nNxrVvHkbvPe63adKtts1J1KT2jMqN/1zwT0J7QDgNnDKcCr/sDMSobkDG14r2HxMmDlTsAuhzvOfm0d5NJt146W2yK/jMcNro4ZRA0DW25r79D3EUqQP/rTP9ev/tIv6OrZRZ9rnK2oJbgjqAn3dw60srToITz3jMNbomPvKepxM9dtoRGk/ZxLnEMe1EXDANg15lRGxZULE/BtErRiQ4Tg3/peeb5xB/OZEo8CF36MTvu9/a2PwLf3dj0f/bRHK/AffAXeLfjGB/3Lnp5BBVN34MLgcFPDbsNeWBSxQUJKgxDMjjWaNBx2EcUziIlrwqAQRSEXKA0WIAfG+6a9x4I5NcyBvqb0v/2d39Hq5r5+/utf0bCLaXdWnVZdhUJeh9WeAQ0SEp9/9ppOrRQt1UAOlUsHJsn9B6uqN7ueig+GMGBonPIaD/DOIFCBiSvglEkvSqZCehdeDEwdx2OmpEOls9M6KJfsYbGxWVKt1rJnSiIx5ULy2MoxXbx4Xovzec0V8DVqqVo50MmT8zq2PK/N9VXLIEmrQvaEtA02HJc0E12K4hPHihPPisBc4bJGmgJjLT+DPC54wnFR06DV6nWtbpXsNTYcBM84Jro03NVa1QUFxToFTaGYN8NqaWFWhXzKchlLmWJRN5A7B4eqVupuBjFdDgmvAy3MTVvyADuJtcX0G8r8/FwhpLMNBgblsiRomUUQzJa3tncNcGG4v7g4bwbGW2/dVr3e01xxWufPnVS1WjaAiFyCYpQ9Azhx/NiyPdN2DqoqHzYVj2dc+Ny+c0+b27v25mLNAIoCYyOuHCCL5cwUUykzMWheHCYRi2ppEWNyJBwJvX3rlhsAQDR+BvsBEAjGA9Pwm7dva6CBlpdX3BjFI0ijai5I2422J+rsW2Qy88VZ1dv461H0kRorFaazmi1ktLNb0nAc13NP4YUS0du313Tn3qoZFadPHTO4gmQnBhKhiCrVthkX+BEiAXzj7Vs6bPUt7y0WC9rZ3VMuN20mxFGlEkzjedkUM3g4aFb1U5//tEoHe9rd3dZv/PqvKqGBG8qpXF4LMwBp+AFFXGgS1kASLc0k7AUM0fEJs9m50yAxkE/617FXACYosmHawSZFkpfPzdi37pVX33A62sc+/lEbT//Bt/5AJ48f1+c//wkNkVA5ZRagA0AqSM69v/2z8SqLqN6omYm4u1/SpfPntTw/a1mJmy9SPxtN1Z3yOVAml1Eml/a7AOBl8/FJ4QrzgUI2JIsF+R0Ass8k9ifgaz+AZTBOLMHuh4Y/g7l8n8YQ4IlmnqYuNIQweGkIKFABGmgIKcpJ/Rv3+/ZtATC2H1e16sn1Q2Ygz5w9TSNqqAS2mRNb8eABYEGuzuhipFQGALBjE/8gi4XtExhmnFHI1gCuHjL05ueL9gcMiYSjADoxwTYbjjYngBDU1IEdE8IC/OcbjAqMnQBEAjIiRQ0AIo0M/4x14NfB5uE7YdrOgMDBK2YNwD4J0nA+m8NakDkmw3fCyNwymRhMrIFBZs41PgPsZIA9GjqATe4DpJ0AXjxDPkOagY6DN3iEwTPNgDlJpWO+Mwl2DCKQ0keUy6UNANGIci9x7hvg5wXljZmYe1uGN/Hr8/3jsIzwmTk3efYessCk7JHEGqSbfH8DlU7BZGgQWHo0ezAVLRlukljYsycR6weD1SngMIEd2BGSZAP43fWwhV/PWQhIw/kLCwxjecBHwD6HDfSxUOgYUEJ+B2MPprGJjAbjYHLwrsU1ncW3CaYggGy4g1mLXr9jD7IIgT6AVQBc9abBN/YZgCggEWvAzwTM43nxPvLehL0b2JalUsmhLTwbmJA0sKw9Qx5GHKwN+zfE/I41jMbU7A717T/8N5a5f+SDz9nyYW624DRN3k32EUAaDTzgMIxnwnDwVuV99zP0O8m62/QtGML7XA9MSs4hPjtnGJ+J9TDI2ht4/wAiGTDn8yJD7CDFJDkUuTx+jxjBd4K3Jr6p9pTiNQigN0WDGSqAFNEw1PKsSjI4xbvtwZmZqTAdJ5VUwJjMkuSc4c7lHAEM8H3fHymZBoTEFxdvKmwdkOgS4sS+lPe+vdgBnSYye4AszguHRPW6Ztj5PCNRHWZrAgZlSLJlMBBNTOl3f+9fq9uq6Jvf+Ipef+MNPf3UE9KwayDJnx0Z8SiAd7DKOf/57pzV1AjsF/YkwCzr4MEEgzmAAwYh5bL3HO9hoQgILRULs/53AOBB4h8GFQwcWNZ0Ku4/Z3evrFqzZdP9KdLj+RmFWTPu2cOwF9mjvF8h0Knpc9egeLOlg/KR14Ffy0Dp/PmzZkUZ0GN44tTfpME/9sgQkL7Z1Ktv3NaNO+vaOqio0Wro/NnTOrFyTPce3NfG7t4k9XXGrFWeAwM6PIsZOk3B7kunlcrllE1lNeq2dfXsSV08f067ewd68Y0bqlTrKuSm1eo2NTNf0FPPP28f2a2NDWWmp3T1sYt65toVn7W8m7Ann3nqSfsAsicKxVltbB/o7u27+uiHPqhIJEg4kWZyVlEDsld4L9jrMF0578qHKA5G9jKDzZZK5wzA/aPf+32zWq88dkXPXH1cs9M51ds119H2ah0NLTMuzsLyHKps25ZQqx1VahNfzqQqtYY21rd85uTzGZ07e8Z39trmjm7dX/W5xntCLZbPpP19irN5e9dNAT4DmlHTNQLgSh3ugLKJ9QQMXu6bbo+adqxMOhsSRIP+P4QNwSznfPWAiuTylAFD1DMMhznbWR/GIOwFAF6sP3iHWG+GPYDkriFinA/JiSQ27Zrx/tqW3+ut7e13ZKeXTs+bIcd5zd0Pg5BhWWAIT7snMCOU+xSGND6ug56HU/YexG8QkM/B38Gf0jUCZyVD4qmMCisXlCg+NglcIKz4Ifj20BHox09eMFsaBno88Qjz+Q/eof9//4GPHsT75EE8+hiPVuDdrsCPA749/DP/MvOtvP62uger6nfqgZng6TvTIpqkgS9FrgdP2icGyvw7UoCCdxTx7gNPoKCWIxGl+Fqcn/fPQ7cQieX0P/+v/7vuru3ql775s4oMG1qcnwm+R+OR1rbK9jVTdKQrF887IRJ/IORVc0XSpzp6sLahbmfoFLThuG9WHEbHS/N4WKQdDkDzZwNXU9kJP4ipiz9EPG7Zw63ba+r1ufCi2t0tmbkG5f3goKKY08tGLtaXluft77C8AJuMQhTvp4To0xr1I8vOzp87q+ksfloUgAntHpR16/Z9ZTPTunD+hIskOlS82ILXBX4uFMoRra7uqFSqusBiesZk9EevvG0WFB43+dkZmxIDJsASIJyB78ufAysP5sfiXF6Xz58w+89TzMMjh0KUKoQudA1iYRZOkUXTcPXyaRXyWf8ZB6WKi5VpCsQr5zUVx0uPiWRPMzlYbwnFYYDgJdXBcylM6qu1ugEq5L5zM7MqFnJaWJh1kURBD/CB7IomMoOXUybpQvXO/T2BjbY7Q0sHatW6mw2mjMiFg8BvqPNnTmh2ZkaFwoza3ZZ91bKppGrNhhv+WrVhCYSZeyTN4buVy6hSqapeaxiAwE8IXzi88VbX19XC6HgwVrlcUbfLtHLKAQMU/hRE6xs7io6HWl5c1GCMHDah5WUYg1lLchqNquWXR4cVPXHtvNf7weq2i1waE0A0pCCYA2MMjHwqNPoYq0/51yEX0aRgxOh6HAP0yOhgv6xYNPiYFGYXLLnpNJsadWv6xEc/pIODPRfyX/nyl9zc5/Izmp2btwF5t9MMAMAkKZIpL8NT1p+pN4UsptY7ewfBv60wY7CJYpTnTDFMU8ZHxfg5N51Xs9HRv/72H5kV88S1azZt/v6ff1/PPfuMTp05rkatqplsTsdOLClN4lmrp9pR/Z0GnoIcJhd7hkIf8KUwM6PDUtnNE2cLvi2h4WUNUspOh+RPe7glU/ZrgaGB9M3StOFQO7sHE9ApeKBhqAz4as+fEUB/kMKNYSPh4cX0HBbJhIUBYAroAsvEclSa0Mm/j2P2HA8MKmC9OE0jLCYaTXzyOh0X605htNQL1hvMUVgzAQwMbLaQmMzQgWS2Rgsfw4R/Ln41+ekZS2hq1YpTNzNTGYODoLwhhDDqEA+oZA+ZjOH7I/OK+ec6oGIi5bQnECmLNuMPfmYPwSX2XkgXxR8t4WfOWQqYxzo8HGzAHsLTHOYCz8LAwf/N3ns+a3re933fp/dyetuzHbvAohNgFYsokqYsiRJIBaJIucUzyuTfyIu8ySTjsR2PnZnEdiaZuGQsx5YoUiRNkBApg2gEAXB7PWdPL0/vLfP5Xs9Cdt4ZhB282NVABHb3nHM/933d1/X7fX/f4mRHGHh9G9U7XKKPyTqJezD7gselE3YTePThxRnSKJGiAWSaJWgbAvbjvps6A30ELkz//IFslGulgQmecQClKTPnANBYP8jgAztp6j/lZx3kmwx+eMY2ujdTKLCz3HjQVLKuhAQVkDYAcKwNJ5hiVgpAh0wVllNUZmX6OrM5G8HDRosAthE0YslbCHPgPSGhG2YgUnqsC7ALQDLIhfq5wUZzAMTIzSAeRjA4AaW4L6wN/CKRkwEC4qlphhXXDzDX65ltxRCCZ5kwk3zk5Gb2OBh1AH9uYMf4kAE+RoKHoCIql2acCsja9GdnEEYCJaf7NLTAoBeUDG9X+CtN/N6NJwBtrMngh8c7w71j7WAwzs/H+3ASj+ndKzf0L//vb+lTH39On/7Ec94/Ya7wfWBv81xh/ALwMiiITiXE3F8+K5+dIcRR5dj/PV8u+3tTQ3BDuDSGe2a8RR9INDOBgTsKMmIzTWiGXW4EwM6e/YDckwBEA2rzc1iLnAGLC7MGfKYBoFPJe5Cne7ABqBolmRw/RewOKiEwIJdVAcYWQCr3z88qADYhAZ0Am7Q6LSwsYuoMSEcHhOyr3eIzefWq1+edSNhHlL0xBqPJwSATBx0U8wV71e7s72l2ZkYrCwuBuSs5/duEYUviOeOj+vb3XtbhwZb+9t/6hl555RU9+8wzBq4DqDvyUBQgDFAABhnPAhsLUk9JEseOgf1splgwohjAuInVA6yXeh2GM3vEyKnp7MMzxVmDWh68jIJ0nEEKoUcA0WsrC5ZpEwSDdxohIWkYcwCmDHfHwfePIdF4CLstqihgDanvaUzyIx6a5XKl6QBEShLAkYiZtUbgU/CqZL3j0xvmDw4A6HX1+ptX9e7VDe0dV/35sNngnUT5wF+eAwAE1IbHOuyrWa3p3v6BxpGIlsplg0KReFKVwwPFJiOdXz9hJuDBcUX3KzUPVeYKRWVTEX32859RazTW62+8YcbVs08/qosXzungcG9qr5FzMjBnzaOPnPGelCuU9ZNXf6ZOo2XG3O7etsG32VLBdd/6yXXlC5mQbM8+MU3ObLQZBIRQJepz9hMAotffvaIfv/Km7t7b1dLsjNYZ9i3MuKYlARgQDNYgA0POgnq9GgJ+YDq3WafYFow1M1fWMeFZG9veE06eWNOZEytqdPv63g9/bGsZ9jRqv5WFeYc8rCzPaZa9zRYS9Av4Lw68JzHgdDIv7D3OgvFUPRML1gEObxuNdXB4aNZ3SFEfuweYn8X/jsM3oQOsUQ6PLeHnjOZXsVzwgJ/6nwAr6jMSuqn5OdPwQmVfRhEzGtDXsEcOdHdzS5ls1oDoKz99zZ5v+OpyurDvdpDZk3wcTwQ5djymM6dW/lJxQFCPWfohEC6IRxnGRH1eMohjUEBNynttdlw658CF5Nyl98A3s///I2bELw++ce/Zh2I0Gw9/fSjuwMMH8aF4DA8v4uEdeP934P2Bb+/Bbe9JTrkCmG/VzSvqHd5Tp1V11WID4zhsi2maYohpcwHnKb8NUYOEi0abfwYDJscB2KhU6tNCNOXiHa+pUSSt//Hv/iNt7VX01//gRY0GNZ08MS+MaCgsdnaOnLZE8xqmqFFVjw5dvK2szNsPBFbObBk2Sl/HdczHe578FQtx+5hUK001WiO9++4VN8KPXjyjUrmgcQTD+KSOqxU1a03dv7/tdE4kbVD7s7k5NVt9NVod7e0fGgiYmSlZIoRfGoAiDWCzeiiNOzp/bl0ry4sqFwuKjEfa3TtUPBVYc7du31G+UFI+V/Rnh0VFszU7O6dsrqTj44pTu27cvqfLV26q0xq7eMjkMtq4d1/t1tTLJ59Rqcz3wNCV4hL6O2lsTbMqxqOu8pm4Hjl/RifWVg227R9XzCo7PmzYcHv9xLLmSsgV4hpMpHKZiaqcFMW9o3AENONzEDLBCqHpLZXyvt/xRNbSqka9qiSx9M2WpbUzi0tmA6bxd4pMDNTApIjF07py/Y69NGBhEHpA8bSzs6dKvadCvmRzXhoVqg1A1GSSZiapxfk5B0ScWF9VKhGxbCkWnQRZgQ3yo2bWYRZOuipNTbVWVzqdM5Og3W2ZYbY4j7l3zEbDAHxHx4eap/FLpz3hrLd7alGktbqW/cEK2z2ou+EPgGXOQOhjTzyhmVLJMrvSTEkHe/u6+ovLuvDYWX9eZL0wEy7/4rIGpH1mc7q/saX5+aJWVpdCwlev5wK3Uq248SYdEVBqff2k4lmat6y2d3ZVOTp0Q7O4ekKdZl2DdlMz2bSe/8jTLsaP97b13/7hHxpMvL+zrUq9ajNrgF+m4jCFuKEYWvNu4K8z6HV1sH9g5gRN7/LKssozc74mS/5igKvJIIXEK8xMk4gL2G9/99/p8OBAjz32qAvljc1NRZMpXTx/QU8/fkm5FFKlvj1rbt++a3YfCY3pDE0bgPxganYPG2Rgg3XWLWwSvOJIQrZEEoDILJxgwmzWnBkoU2CHqXMcaW1fkQl/HjzSPPXmGSM1NSOMKTkNa8eABWw8fh9ZD0U0U3qkelwLrTz+b7ybAEj2wgKQxB/MXl+hqE/jIzOcpoRGYpbSE27Bs8eLB48vpMskz5FYDIiJPxkPAiJFAAAgAElEQVRgCk07SYez8yUzFZAFAmZksnl/lkatZh+sQp7nhscm7wQhNcFXC1ABQMsQEcCIU2lhFOKbBbgUklO9f0ciNsc3cw6vpGnwAPI51hqNLQEssA8iUWTWCTc2sJHMVIO5a98lmMwwCwOIAwgaQIipZxtebOwJSGqiNCf9YI7O/Z5KWA1E2iMsMLaQOzudM5FSqZzxsyaJGWYWZwx7NICIz5IJ5uA9gxYAwTbXH9KwZb2meY4GMnkOrbY90wAd9vZ2PRiBicwenyukpxLVIKW1n1ws9h5DEkaxJe2cW/bORD6JWXjS7FMaKVgiMH15T0ivKxbLU5PukLIJG4iPjM/hcNRTPJGxxL9ZqxtIwiOJxgumir1ROVOTge3JHlrI5S2porHrtJtuZHP5QpCbDfh+JJqmfE8eyE75V0Al0rIta2Zte60F3yyaSxL/AG5gawCaIMNjL6QZ5h0xe8bPHYCVZQV4G7zuQipp6AABji0Bnoy9zs06dZpu8N0cj6cgIaCyRvrWd76nq9fu6alLF/Xc05d09tSajg4P3ejGAeIIc8kX/Fk2Nje0c4DnZ9xnMH6Ce7u7gshWKs1ofnbZCZ1WoSLNtvwsHmRb/B+gIYM1Ho8AewAKkbSlDCzwLoSE7ZCWC4sPFmow/p+ERPVJ8A7jF/shawTZpwHTHs1zxO/tiDAMvj8/E+Zcu63Dw2MDU+l8RvOzZWUBl1k30zRhgEBYnzxHPPiQeOYKMACDhJfPxHmG3ydnMPLCpdUlHR4dBFB4PLHEkHcAgKHVaOqwWvW7CbvIICNyzXTGQD6AZIc9qNvXS3/xhmpHe/rDv/VN/fCHL+nTn/1VtfsMWwJzL7w7sA+lbCLmtPHZct7vJ/vnYESIwjBIRycRzZRnzLYjDZPXgURfQBy+F1YDrGlqC9YNrOPIQGrUayJxnHOEd31xYd6pmGYrZdKW6wfLAoIvhjo6rhjco25kj+P9G0MHnIydLO7hkHge+IWRHt/VyvKK1y5eemagChZv3fsRzzubSVqaCsj4xptX9eZbV62oYP9Bgk1tyR7I9z08OvJ5D6Ow165rfWlOvclQncFI5dKiB5rsUU67r1XVqdc9bENajMk+fmcw+ebmi3rxxa/p/v0tXXrsvEO6WIu8L4fHNeWyhKsM/Wzxhy2Vy/YHq9bbevmn72gyZp+G3caQBuZpx7X2+ol1Dyhh/VtezT7FOZSZ+rviU7e8bNDSthPjiD2W3/nFFV29flP3t3dc/6IwyAL2w1CnJkikdPr0SQdCnT216sALwr8AYVnLqUxSk0hcr732tsMyqtVjffaTHzeYhRJiY3vfZ+GJtUXNlcsOlEHRwcCXBFUY+uyzaftLDkIKtO0QQgABbDf6CexK8G/DL5HzmLUAcxhQzHvQcKhcIW+ZOc8IALIHCxZWOH5wrnsSloZ7v6EeSCd9LnleFpH3CK7BYBzrCV/C4UD3dw+UymZdn/7pn33f4NtjZ5Yc3sK+gOckgyasWPDtY+948vFHAru+C5M9HaoYliA90fQZYF/C2ndoDwmrD9i1rG/CkJbPKzF7yUFx/ApjjeBF+f9B4d53k+gxJOdsLPkQ83nfd/GD/cKHD+KDvZ8Pv9vDO/Bf/A78MuDbf5h2arbCpKnK5hWpvqN+px5i66fyFCZiYSpMY0ZhEHw6ONHcME1lKIF5EKp3Cky8O2hkKH7C9D+maKqov/sP/rHBt6//3le1t3tbZ04t2BMDD5ZqlQSugT1GkBzl8iXLAJAtkkT4s5+/a8DDk9REXJVa3Ywimge8uZCuHh0cqtMD9EBylzYNHtkVTRZTN2SomsR069Yde+2cOnVWx8d1Xb22oS5fNxxr/+BQx5WKcnkMowFkusrnkzqxMqe1pTmdXF8zUDU3VzRjj4aUoAgYIDPlMEWr1JpmljEFP3t6XYfHVe3sHWl/v+ok1vX1E9ra2dO9zR3FohnLUix9IgENb6kJbJ6hpSD8N4c/LIfgSdfxYb8wxzQQMlXM1Hqa7v1K1VLLTAI2WVTpdFw5poMU3mNp/cSCNO6bAUEx7aTYyVhLi4s2GKYqR4ZIM40sElNaJsyAb4+eO2ejaa6n0Wo7uGFpYdnXSKNOMES91dXN25s6rNRdnJr9hKTPyYPIS6D9A6xgyDvS0sK8zp49oVPryyGxrN/1Z8f7BqkxKa1IglvtIMsDiEGSAosDkPL+zr7BTIPFsYgZiPU66ZkYSS+48G80am5maRoowiLxlIFh/qFZo0NDfszU15H1gArtruYWll0LweSBZcc7QXP9yKPnXXTipcT6p3EEfFteXtH+3p6BRN6bo8NjA7gAQo16w0050mL8kmCk7BwcqjsNfoBhwL0vzJbUqFVU2d/TQj6vv/Klz2v/cE/dZl0vfOW3/T1bnZblFIA3AJQU9YDeNFhOybOxfUS7e7tuUm18brknPkoB9AKYs98f6wvpKEbzTr+EBRLTT159Q7u7e/rcZz+juZmimu22Xn3jTd29fVcXH7kokgFhavR6TKjT+shHnrH/DomqQarcNpDg0A8AHICqFAbeQYJN+iAgACEKNGY0E4BdmGhTNAO2ZHN5F9F02TCKouOp5BFZh33LImZlAcA4RGAqQUWW5/3JXoaABIFxZdaY/aICS8rAH2xUCnfYPKSQ5nL2w3KAAMBDCols3BP5Vo/AgaoZP4AiNBHZYsayFxJjaQ5p0AGe2M/sLTbGWF5mALGx0VDAgIF9g2SGfZXBhZMlkWslEyFR1fJHCxmD/433AXx+Rg5xARQhBZhnDSCYz6TfO4MegG+wPAw+xfHPIYQD/7qu3x0S3wC2uHaaQZhFtXrV6x1mC9cOOAeYVsznvd5oUIddBiAPmIPj4BWHP5Q9QmFMPJDXBFDzAQOW5r5YRCLWVBN59XjsJo71YbYbktDRZJquGHEqICw32I+cP0jLeF40+9wzAEDk4oAsAaAjDCjIvUPiXpD4wBQ2yBtB6gvrDRZgYHZzYBEwEI6tkIBqlpS9fgAHg6TYhvf46rHXw2ykocHfaxIYzYogM+Xvp5z+aSDSQURBJms2bjSicrkcJHtI5wgbcRAI7MAgN2c44NRdhfAg2GqW8cE4h1nJc6Th7w/tFzfEhH2CzDFtII3Pwc/j+pFDdzt9g96AmOzZNrgHgBtjwRB8XPl9PLf4PT5zu9/2nh2bIEsMrGcAQ85wro+9gr+HUT2p4VxTtdXSn37nu3rs0Uv69Cc+qlIuNKtcB8E4nLMkQNOQm/USjajWamt791CvvvGOWaOrK4t+5jdu3FI2ndcXPv8p5bIATZFgfg4ADwsQn1PCTPAstOde+MWadDCLfY5IkAlMYu6m5aix8FlYP8lMsGmg8fdeyN5nMIbvG8IaeP8AAnC9tTSXsBY8FafpyzxbhpQZPP3MfHswmAxWDZbJx+ThHgOi7jCAdwyHuB7euyCtj1uGGkvGvMfyAlLz8C+wyAEeGDSkcwBeDAtg0gWZLBkOvkZYdsmkUpmc/vm/+mO160f6m9/8r/T6mz/T+YtP6BfXN9RodsxqBnjgjGTYMVvMamE2p5MrswYH2gQxcG8JREGqPQ4Mcu4V9/aBjxVsUdhr/GyY65YrViseBizNrXiIwfvYaHRtKA9oePXaDaeDw2g+efKEJbusKVhW7EeWl/NeYx3AXmcQLpxnvDfs7wDeeFYyqICpzJkRgoZIGAY4x/eNugJ2fMXDBNbd2+/e1L3NfQP2gMcMrOyvaCl/XLVmU8e1mobYBKAOOH9Oz3/ied26d1d//uPXzdxkgJbNxr1X8j7DAITlHhK5pQKDksREv/qrn9HR/oFe+MpfUSFH0js1bd8gLud0Oh1TLk2YVk/7h8danIM12NNLf/6mU5+fevoJLS8sWZoeiyCxH2p7a1tzC7Nef0iBV1dXXWcUc1n/fNZRvlj0ZyJdE+sLgCZqtP2jY9uhtFpdn+3sK4ROsU8fHFS1vbPj58AzXF6c05OPXdDa8oJZZql8RhXq1vv7ag2Gunztuk6urThYAYbu3uGRAWVqYWr04CMbvNAArnoDec8p45fXqHn9AvoBuFJL0R/AJl1amtXi3IITij24YR/GCxU5PYNCWGPCx7WrTqtlJqL3QZ4hP89s6ZG60zOEcxPmJbYNgelMPxHeGxMKokjXCXFI6N72jn+fYfy/e/kn+oNvvKjHzyx7WMm9DgxPgrNiOqyggGjq+Y9cCgxl1h4TAPYKiAEeXgVPQjbkQR9LA854zvLpPsUZGo1PmW9PvAe+vUeL+IDBN593UO8e/vpQ3IGHD+JD8RgeXsTDO/D+78D7A9+CKOuBPGg641ZEbR3du6xRdVOjTsPNDhMfCl8kdPx3gmkRxtK9ngsWpsz2HbGRNWbZoTGhcKNAR3KARwvFfoivxPg7r7/3D/6xNrYrevH3XtD+7h09/vgZjYcdFbNpVapMb3taWMTzqKe9varube9pZnbOU+7Ll2+oWmtqZWVB5RI+YSEZELNoGtRTJwGCgv8UHkUUcYlsVruHR+p1hsplEzq5vqCtnYru3ruv8hyFcEL3N/Z04/a2+gO3WjbirjXqnohZxjce6tknT+sTH31cg35Dg35E+7tHWl2ZtQ/L9vaeLl+9o9mZsh67uKpeb6SDo7oG0L4nY60sLOqd65u6tbGvSqWjUb/rAAdAB4p7xFGwy2gwcqm0gb5sLuZpPL93+sQJswJgOFGEVGsNVasNm8ciFcMMPDSbY+0d1y3xXF9ac/oWyaDNSs2SnXE0oeX5knIZ/KqC5wW+HhQjMDEKaYAEGDghMbDbJ3gCo+2s9vb2zEhLw7ICEJnEtLt7HNhsBVJUU3r1tXdUa7Qt0UJLAqhBUEI8lrK8ywbLsF1EM13RZNTXE49e1OOXzqtYzOjOrS3LSfNFZGsRy02zOdgaKd24seV1cv7c6eCBFA0smZ9fvmnG3dxcQQszs24YYJEAQCaiSTfiTMrzubRlinwNxa7iSIGCbxHF3Ma9HQ2YZKYzqndGBk9hSR3jsTeGLTJNVoxGLIOj6KRphdE0W55Vv0dQQEJzizNanF9Qq9Hws6Hg3NvfUyGHsfhE+4f3lYpnlUpknHDWH/WVLWTU6kzMWlxcmw9sNUJFojF9/nO/oqPKnipHVX3x176gmNNnMTkO3jwGL/rI1jqeaOOhw3trwOmB8fVoZF+4YA+Pb1HWDTlNEgBzOkcACE1qXHGYhv2hfvzKW7p//74+8fGPKx4LDW21XgvJZs2uA0xOrS7pkbMnPT3nZ+IHxN8rkapGUxqD2QPjJkjlxhPYR/i79JUrhsAFizRo/O3ZFPHXw+CB4RdCGEL6o53wxnLT0kK6qvB+8Pf5GRTINHmWxduAHS8limBYbkl/VtYgYQ4U1Rjp0wDQRMMwwceOZgCpMmBr8HAhbTdtpoSbv2TC7AM+T2A14h0Z0laxgbdXVQQQbdo4ktBmyejY4BvgD2uXnF3YZbGpBwzvLiwbKnRYWSnekdHQHow8QwOmNOrTNDSaK4CgfBbQJQQLIFWlGXgAgLkptf9SkGDB+gtm+YDYQTZJcAYNtO9Pr++Gkvvnc2E09l7M3gDTOJmG2TrSvdv3DbjwLpk9BjOYxhOfOFhRSGNh2U293YTiheGN8NOM28zewIWbFpl9wb5lILwH29nx2oGBGI/72XINDEAAZm04Po4YWAqgfkLJNCB/y56FyGvx9uN9HUxiateQLg/cJPFO2AbAKaIhbILzih85gIUxJkkapnbC4Ct8QEB8fmZpbsbgk33qzJoiaCNIZcfIPUmPxEMOAJwUzBQsYgzA2U+76vdD4ARNGXsafkvDdkj2nMAMxx7A5y0G3YEJCaATUjmDD7cZZLYxAJiDmcSzA8Qe2h+L6wTE5dbCcoP9ankyoOaw772G63CgAWxAp3Ui+w/eZqP+RM1B2wOJ+Ih9Iul9gwEB1/7ASJzzlff53t17buI3dw515+4d/e2/8fuaLxVUyudUaTSC9QNNqAMX4jZWL8PwZq3Hkrp+c0N/8q2X9PGPPamLF07pzr0N1epN72Mfe+5p+7E98DkEHIJpwv5dKJS8r3JvGSBwFtjUnyCKdCrsc7Ak2R8mE6d84juFtxwAciQRNWjGdbJe2RdIDw+SbdZQuF5Y+OwJ/UFHMwXsE4pmW7OP0846Xd1+glIXr8h6yw+qlM87nIKmG7kwa3Rrr2rbCCSsMKvZv2Gl4J0Yi2K6H5KC7aE3hpk4MmAGMGs/tBQBG1I0FfMggi+gNmP9sB9wEZlMTn/2vZc0Gbb0jd//qkOS4umS3r26aSZwPl9SvlSy1BFmpyZ95dMRnVot6eTqvGITPAfxfIyoUEZSnLFcrj+iZun7WfbHABV7OP0rFhsrk03Yj7XJuV3Ia3/v2O90IZ9ShfCeSdTsYbzD4pOElJjowoWzKueCSsC+jAbO8FprGUhiwJdPMYToqNJoTVNjhxr1hpqdK3vYyBZSPa75fYftbZn2WA6VAFBlDeCryt7x+luXdY9rHo59fp45ecLJvtznQrHowcZrb76ly7c2dHiMV2pM5x45q7sbd3xNBHdxfx8/v2Yf0FffuuzQDBjKDDRgm+I3G42P9flf+6zu3rmrTz//jM6cWFSj07XMlJeY8KJEMuLhMWcF6eokY7NXbdzf109f+5lrXRLWz51a13wp77Oj0Wo4Sb5SaarV6mt1dcEss+iEJEvkzSk12rAZ4w4DYnjJ+cK6MGieTKqAfJefOWAoDaCcVH8Y0e07983G//kvrvv9++hzz+jJR895CJ+bKXJgKM1gMJXXj/7ip9re2zNgeOrEiiXbnDfsNYU8ScMAZgGkZv+sNjpea3OlvG0NeLZYogDah0EKHsywjoMMP8hRI5YW4zNq3zvk/mE84hqFepqfhz3KwGE4DGOCPyd1d9hzSVoPqgjuCQMi2HQMA+z7HCEUCR/VpG7f2/Q+wfvw/Zd/ot/96ld06fSSa1fWJOy8ByzuWr3jGueTH39KKcJgSAH2MJ9kZYaXIewJ6TI1COFogJHs0x4KTO0fhpGowbf0wpOMdv2ZTXDm3HMNMe0L/1Ko9L4bxQCsPpSdvu8b+AF/4UPw7QO+oQ+/3cM78F/6Drw/8O3Bbs7Vhm0gDFqaOrz7jmWn4z4G18H4mGaWSSHR8UiT+BKmjbAY3IhYThMPsd5MMS1nwXuCQxXD9ZZp2hTKsI6UKJj5dvPOnr7+4u+odrylx594RBub98zcadbb9tc698i6G8edrQOz8MLVUlBNPDmedVw56UaR96QGNNSwgCiomX7izwDDhUS+exsbBgTwnKFh3T2s6s69LRWLM2Z0QdefmVlQIpnVvfu7un1nww1koVhyET0Y9uzJ8vxzTyk6hrXRVz7HNGxkWcb+7rE2tu5brnHm5JoKpRlVG13VGn394sp1Tx6RsxYKZadHcc+ZvFUqRwbULpw/rZOn14M/0wCfnJ4ZdAtzZcuhWq2G2V00M5QhGNjv7QeTXJKhYKZQpDMlpeCh2Xj84gUDX4RKbG1uB2+tXFZrK7NaXCjr9PqqC9c21HzLlQAHxpakMO1emKfZBBQca+8QSfCeHrtwxt5SNKDN9kh7exUDpGbFROO6fvOuC4zFpXkzL5yA1oMBA7NlYCbi3GzJBsylIkU+zDyADaLawyR8d3/Pz6xUyIQQgzEMu7oG/ZgntoeH+0qmojp98qT9Ta7f2vB0lftIOh0sL1J2kf/BJCTUgjVJgUZjA6sgjoE9TArLW2gkx9rfr7gpgm0IY29Ceti9bR0cN5zmh5TXck4AFMuvMPV1JISlMRR+vDczsyV/JhhUxULejM25uVnNzsyrVqsYNC7ky042a7fqWkMuPBrp+sa2Wr2+G1TYK0iK+o1jfey5Z7W3u+PAjb/2B998T4YIGOP7OsBTCwlcMF/n59ofigZ0gNkunkgAWjRzTcsIAYkBxgIzDP8nQITgKcb0GYD7z/7dj3T7DgmnF8weXFlZCt/bxttI9SYqlXIa9rsGg5lCu5FH3mmmYAghARjomsk1dnPGe8veUizPvMe0C0y0ia+F/WJgH6+hpT4YHAMUVI6PXehbJockMwMrNchYaJotj5+mdBqEY7LearvofsDs4nHBWAyslrDeYK0EoCQAHbDLAH6cYgqrhFAGk6QmZg8CsPBZaf6Qv/Txq8To22nBJKHSOIQ1b8+2B0mF9mubGqMTsBKLO7HZYkk85GClIZPDK2aEX6WtrcwAZuIPIMoeaBN4Xw87AcwLJKTBg8k+XfxcI26ATYEhAyjBep+ZLVsmSUOJTBvAjoTawLgiDAEJOcAUTQ59F4xlkj9hD0bcjBxX6kGSP03eQ+ZlvyAnfnbDZ3YSNkzDmPYPD+y1CMBAGjPPBsYy7yJsEtYu6xB51QMgzIDlgM8bm5rA8/UAUoHdSRojLB3W5MzMrNl0NJyW48EE4e/aBCxmwGDqpuNG37Rq+/4FPdIDb7jAigT46CvhxDoCRRIeGPC8s8jAJKd0wqhhz0WiDUgSPDWRZ4b7xPMDtPMjQn4bhwmZ8pphr4Et571pInVaHX9fADvWndm9BtgC6sZnCu8vMu7QEPJ9YbvxPfgH4A3mUfCHo7mepgLzficTBtH4Wn5ZmoxEFZZYdGKw10x2A+ET0SbyHmViKTfwXosAVga0o5ZS4tNFEufO7q6HbJev3TA76OknLuns6TO2Mnjltde8z1w4fyYEYwB4DkKwyoBnFY3plVd/pj/+1ktaXJhT1h6bC7r46CMGw+dnyn7fA+gNoybilGDOecBTS5bxoJsCtVwf+wVnSQBwOWORFeIV1/b7SGotz6Xervv9QdbNPkKzztANWwn2RfNrpxpc9oaj4yMPaTKpbPCUI+GXwRi+jsT2ACIh2UT+2e3ZgwxW8vLivNKp0HyT4M7aqdZa3stp7jnPYEtybnso5VRXWEEBsDOvD3DRab4DM7dYT4BbgLT4fVmG3e+7boK1/6//5Psq55N68YW/qtde/7mKc2t65a1rTmUnhbpYKgW/QphrhFQlY7b0OLW6qFIuaWAoFhkpn01qDMOxg1/orocmSOwKHjbu+p0GwIF9C2MKhiqD1s2NbS0uLKpcyoY9K8J+GtQPgGzsWexh1Dr4hVGrEXQF8M5AC78wgqRgDHFmAbIwAIE5vrd7YIYk/meWiHb7asJC67QNohFMBcBZmp21kT9DKcaVgPCAVgX7q+57HXO/eV/AJWCN4VP7gx+9qpf//U8VTVHzDX1+sAzWl+b1Kx97xsFVDGeu37pr+wsY3yuri7p9+7Zu3ibpd6RvfvMbun7jrmIa6guf+6TvD+A7Zyb2Gv1uW3Mzsx4QDieBCcbwErB9b+9YP/n3r+v6zVt65OxZff7Tn7LvbLtd95rk+bs2KhddvbcAAAdYFUx0WK158AazMZtJBCY4vnZNPNCo2cM7gx/acNDV4dGhegDx47HWTpxQtdnS93/w56o3Bvr480/ozMkllXLhPtcbXdsjwNq/euuW3nn3mh5/8il94qNPqduqGdAEsIW56rPIShdSqftmrhGuw/tib9F4XDVAMcVUKDHoSrrmMIuexOYR9yQwFKk3GJY18ZfMwsCUPYT5PrVq0/+LtB9bAJQHzW7fex/1POcKP9trLhoz4Md/22IDUByLnElU12/fcV3KfvDt77+s3/6NL+vJMyvKFgiC6PtdDOdiVLv7NW3vbOnXv/hxe4HGWEcJFEDSeBD21VAsMEhPuI4Ma59BH4OC4L2KOyvgW2bxqQC+heioqQ/ke63ZB9BSMlDiPIk/xHw+gLv5QXyLhw/ig7iLD7/Hwzvw/+Md+OXAt78E3gKw1dDerbfUP9pQZNQP4APgG1IOPEAoUjxpprkMRqh4dTH9tpdQKmGQrNdhOh5IDRxFsORsqAtTCQlWLKP/+R/977p5G/Dtt9Wq7+r06RP6yV/8RIl0TvOzszZzzxdhO9BEpQxm0ODYK6fT9PRwbWHBBc3ewaGTpk6ePuMGEqCH0pnrxG9saw8mDlOukGZXPT52I9PuD3X12k3BDscgdm1l0Uy++/d3dIxkcRBVpcLknknrjAG4bVKxmPJFkUrm9IUvfMpeKTOlslqNjiIwBGCkDCeqNtu6fPWW3vzZVdWaXcUNxmQ9tcMfJqQOyimhTzx+QcUcvlFN7e8fqtPqq3p8ZPDr7Nl1J5NiJIwx8wjZHfH1R1Vt7x6HdEsCDaYJbEgNCB04OjzSXLmk+cV5+whZDhWJqN6oqgTjjUl+qejPDNMAqafNyWMYyA/9TGBtUSDvHRzop6+9bePdT37sWX9NLJ7S5taBrt+4p153bMkUzEgKCMASmDI0DhTjtUpNvR4pUcGgGolCOY/vV8FrbGtn32AhDK5YMqq1Eyd1eFR38a9xV7/y6Y9p6/6Ohn0a14GqtWOtrC3asw4/N6aRi0tLNn+GHYPMyvKoGFLEmA4Om55w4keDqbRDIzotVSoVF4r4jCEhi8ZSbuR3dnY0Uy6qWu9o95Ak26xeevkniiUzlnIATiJBAByGKTSZBPArnclpf+/AoA3rz34lSBayIRiApnFtZVWnTp3w1HxudlbzCyU3rdV6S0OYKrA7f3FZyVhCiUhUe5s39Rtf/pJ2d7a93n//6y/ag7BWq2pnZ9v3Y3Fp0YbLAOKwP+3L5Il80u8C4RQYGAOOAiYwXV5amAvJngahggdYvV7T/a37YXI+jjgcYn5uVufOn3GhT/AELB/AHBpLjPar9YqqtYpy2ZlgMI4fkd+34PN4cHDoRpymmQQ7wG+adxpvQAKuhwYIEBUTcJvfRyPKFQJwyXtCw+CUQhv3B3NzmEfsMQbkAaynQAWTfsu5LEEbusifX5hXPpc3AOEggSkgxpqlocWrBzCDmTMNC9djaSjNbrtplhs/E6CN5t6gvxNIcy7KeQcBS1j7sJHMgMymzJYI/jYEMVCkI3GaXm/AgYNEH5YiCYTT5gpwEe9CQMJ8KmPQt4TGiFIAACAASURBVNVBThdk0zTAeBlxnQAj7K0G2Aw8hkAC7jUm6oROhN/Day7ttcm9s+xnNFblcN/yV/4u10ozTCfBerBUDyDDPjYBzGANN1uAbSRoImeNK5nF+D8kZjq1GXnmmBCKkKjIHkJjCzvZA4skDWBPtUrd6wQAgXvKvkIT02g2/JkILwA4hoXM2sdAGxYjDTiJjUvLC2ZpAtzCPm628UMK0l2aeLPaSCm1CX/MDJJ6q+VmnyYsgAFx7x2cUyRvwqyjGcQhxymb2ZxBI6SkgFSWo7OeYb5hAg/7DjkocruFJYNLPAukcjSZAIgMRep4OPb7ZlEXCqFx5v1wQAjXa6AuJJiyphstpGodr3cac7OzLLGagnsDpNL4Y8GqBBzjc7OIAaOCdxWpolwLyblBtIWZeteDE84i+x3Cajd4HSSiGLkPuB7OdXIRnRwbwj5sHh6NeS3wTAHDWYOAEaRXwt7h79y6fVc/f/sdFWdm9Vu/+Ve1vDhrKRxrst9pawDIS0hDJKJ//i//lVrtkS6cv6A7t27phd/5DSdoApSRBsvnAWQEEIUlBoAJCB78DsM1s54JUwDcYP1wn0j/9FBwmpbM2mbN0Cyzd0MgdarqJOK08v39A68LWI8Y9s/PALKwfw/MmgFQ45vDoOS8cNaHQfOEz2bkliMnrg58z6o1Qh1aXiekuWNIP1HSA7huHwYwzy8kc/NecGaz57B28V7lfvP+c43s8WZEEqTh4goAh3O+4oRbBgKWhSdjiicz+md/9G31msf6b/7mN/TaGz9XbmZJ3/vxa7p1a1Ol0qxOnj7ldYaRP4Ada6s0M6MiQHxcVg8IL9lUTLP5gpbm5/w+IS8l4IFaCBY8541ZNXESpYOEOaRxkooL45u9nL0gSKEB4rH/KGTxE4MlTpBRW0fVqgefDoGYjFTMZ6XxUM1uAKUBTQzS4+fXG2plZdEhJ7CBfY/Z+6aBKAAz1UZTR9W6gzFOnVy3LUel1vJwbGfjvt8N1g8+r+znsH8z2Zx9NG/f3taPX31Vk2TMCa6wodqtjj77yed1ZmVWnX5fp8+ecd174+ZtG/rj7ba6sqJYIqXt+3d05vQZvfLqW6pXD/WV3/yi5mfyOjrYD6mx+Ng6KEtqdQf6/g9/rLd/cc170Gd+5XmlkvhGttXoDvTtP/2OLp5/RL/zlS/pzq1rOn/2tP1nGR5m8tmQvNwZ+P3FeuEYr0nv2xGDofy9HuBUJLBva42q+t2e1lcIb8hb4owvGSm31HwZQtIOavo//9kfq1jI6Pde/G0tFNIeuu4d1b0ncrasrK/ppT9/VceNjs6dWdXCTF6n19bMGOUd573xeTaCVQ6rkUANkshDkq3VM50QfMPGytnK/kztTGAVKgN8UT1MQ9XSpraOqkQ9MApBCkNSjJtdv8fsYYC1WCzsHdfMSKNXCb5+nLdjyHs+b9m3GFaytzLIicZT9sZjaMi7/kd//F391pe/pCfPrqhAMBXQ+vScgPF66962Njc39Pu/+1ds8zDsDc2wM7vNoS8EvBBUFHxG2Wu5aQ5awVrAIGVC43hcZcC3paffA99sFOJB0QcHvj0IakpCt3z460NxBx4+iA/FY3h4EQ/vwPu/A+8PfAvjlf/Q880zl0ldte1r6h7cVadRtXeS/WZcMPV86I1JlJsyQ5LJjKUAZp2QjkAT4ORFvB5oEoKpM4eOG7JU0rKaejei/+6//5/U6khf/vLntLlxRafXVzwxs0fCoGuQBi+zeqNtdhcNMkcSjSEFOLHmJC4h64O1QMeAJAoJ2OFx8FahOK1W29raPVYiHdXa+pJ6rba2CFkgZS1FgELGzT81fiFX1KA30vUbN/3Zh0Om21mnKtHYUFwD2vR7HfW7HT1yblWf+uSzjlcPRud99YbSzu6RgaNrt+7pqNpQqVhw0x6NJ9wc7+/uqlQo6lMffUan1uY0HiHhDb5V9+/vGpAAhMJDaGYOo/aM2s2GLp49aQlKszOwbxvFOo0VyaM0DqVyzoV1PEEji6F3U5FxwlNDfi7ACUUzJ3s6jZdF2xPARquv/X380JCwpbRUntXiImb4IyUsM8Nzqa/K4WFoVvDaShU1GMd1++6Gf1691tHOzoEnzjw70kNhARmIK+dtOgyQFgVeGHEtBe3v7KpUzmpubsYAVqmY9zUOxpjgjt2gjJjojofKF/MaUOTgGZWH5RNVvdVQ5bihyRgfo5wbzYWFGRenNAZ4sSzMlOxL1htM1OoMXZjl0kmV8lmVixkbCNc6bZWzBTfJBxWSZLtKJtJm/h1VGjqqd5VM5dw0we5wCiDMrGFgCT0Ag2Ae0Iz3Om2vZcAlZESkcyJNcZMSC/Jr/OqyybRmyzNKZOLBNyaRVo/JbatlHz0mukimq/tb+uIXPqudnQ0zJr/+4os6Otg1k2IWo+90xuCrWUI0lEgvAMi7TJDHOj4+NtNlfi5M7M0A9OkP02yoVpcAiAeypgA87GyFVL1iMa9kJuuilne5cnRs6VE8hWS5YPN0ml/YMUhEaaQAu2AYwhJF/mXZOo0v+jzLDhN+Z2l6KFYBZ/FQCX5weKQRzBK8y2jYuB7uXwDT+uq2Afcx4YahSGEewGeeA0037BM+HnLsZCZtL7S4E4/hPwRAxWxHnqO9hpAdZUOKJ7I0DPKHQ+WzReULNN9Ie8K0ut2FzdS3zCeViRu4Db5fAFwj3ye4QwC0FOCAGza1ZxAw5V4BgSAFpInH64YmMp9CDp1XKpv2Xsk9Qg5lll8MRhhNbpAh8n1ZW9xPACMASN5vgCsAeJp6WHdcZ/D3CawhABoALxpg9gH2MxqElAGKcCY8MNSHScEeToPEveb7w47la/nMDEW4j7zL7M19g37BZ8wSH54lEsCJlM0X/Cww7uY5Gpi1PNjohZuTeCQwhkJIB2mKdbPVaJ4A/xz3QGIbTSQyxgfsPDOiw/O09K7dMhDBPk1jBzM0gycSqbfjiNc6AwF+Pt8PQ3n22nFkbCksTAyYOsiaGUCxblM5vPBC2A2+Wg6QIOiDRYCEKZYwi6vepkkP/njZZNxpxJaRopW2lAilLO8c5uHBXw7gkXsGEMHBaqn11M4BcTiNKWA0awtAmbUavM8CyxVQo5hjEELwySiAodMoWEB12L9WMhlZDsnC/MPP5pqQS7KYbcJv/6tE8JHTwADobGnWgBPr+rhy7D0Jjz2zzbx/BAASP7JRxOwKRccJN/OA/fuVuh69cMEG7vZrajVVKqRDynGMYd1E/+Sf/h967MIlfeyjz2tne1Mnz5wwqwrj9ZWlebNfAN0xzy8TGhRLOhkYJk+hAOCEvyX+oX37pvGOOzQEj0jeTwDQKXgFMMpDtddfJDwTsx1HAHb4KNYd3kJjHk+ktLwwb2CGIYu9pxwAFdY39+/w+EjNTktzpZKbfyeDOqhi6CAbfnEO1xrBPzWbLnhwFmfgA5CLNx/NNl6TzaYqDVLak4E5nAmeobBpAlLr/+d9K6Qg82AjDjLifWFtYAUB4/7ffvuH6jQO9Te/+bv6yU/fVDxb0ObeoW7fuO8zk/RyhgUw1VgX1DfUTwRilads5EIubWuK5bkZnVpb0PI8jGd8b7NTYKfr/QF2tX32RhNLHJudjoq5cgDgNdL+UUUdhz/VPYRYW5nXmXMnAygxjKiJ1L3DsCQwLz2cJME1RjIxcu5gIVIs5W0rwJkByATDr1iaVa1adf2FHx5ndLXRUr8/CQnyztIYe+DHkBULFMulRwMPCHlXYX85gT5FnTTR1avXDDyzZghEKBZLOn2aNHtsImIOLGJQwLMBvLl1+7YT5y+cP28GZSQ20e07t1WvNHXu9Jo++pHH1e1gDxLV0mzZZ01/2A0+ZrG0Xnr5VX3ruy/bA/OZJy/pha98UZNhR6dOntZPXnlDb/z8mr7+1V9XMgoYmzbbaqaQd8IrViD9DiznkK7dHTIY7NiegoEX5zqr5tKlR9VmiGRvQvb94MEHiy4EFLXtTdgjibs0p7d+flnf/cFPtLK6pi99/nn77jLEAbjGJ5Ywm52jqt545+p0H41aZg17lXeUYUoiGtPR3oHK8/OByd2F+eddQwsLC74eQmYYVjFQiqfYszlTsGSQGp2+rly7pWtXb/hcZi9bWJyzX+yJ1SU9fvERq19gk/EZSVw/qlY0wtcSZjNWATDvp76erBefu5OhByTUYrCsFU3o8pVbvoecx9/6zkv6Jmmn63hzxh2sAhN1bXXV+8Tm7oH3ic9+6lk/h16b8Jkp637YNavaPQVMeAa0o7EHMYGI0DVAz52MpJIqLp81+AYobx/JsC2HwOkPCKGxXYEBvweOc++/33z4lR/MHfiAHu0HczEPv8vDO/DwDvyn34H3Bb5NzTwD/PaXxgKRUU3VrWtq7d82jTxwSpxn7gIGeYI9DQDlmK7hszFNRCUhkgaNKThAU/BVgPEQ2BgOarBULKHuMKn/4e/8Qx1UO/qNv/p5DXtVPXbxrAENDGHjiZE92wAeKL5Iy8JYl+KMA9Qx3ZGI5spFF+AUGMjUaOYwIqf4Q6qQSmTVbg9c0HZ7ADOz06hvZFyY6Td05sxpH0xXrlxzEEAhP+sDl0P4Z+9cl2Ipe4kg9QQUo/mlcbUJcHxi89wM8ttEMN2mgNre2VM+P+MEt25/4BRW/r49osbDMI1dXtOnPv4RLS2W1G5VLcM5OKi4GEQ+yfTQRUMUeVIgpMO8YPpOWiZyWuS86SQGvzB1uirmiWRn8hY1EBV0aTCbItrY2jHzAPYVk/JFYuljEdUaDe3tHZp1BNBAymgpm9e5M8uanyuqNwnecnx2M2goXsYywEkqLQlapLhRTHDPed7Q95FH0Pxglj2/MKO5+VnHxAN87WxvmXkw7HS1srZiIGHn4FgLeJjFA6OP50qDBwhDkQtwdX9z08XtU08+ah8dGj3WIYAC0iKaw3wh5+ukOQMI7sC0Qe6USOrazTu6e3/fzTZgwIWLZ3RUqdgLMJ/KGphq9zoi9GCmPKdatW5Te7zNtrd2tLyy6vvulDw8gWzKHgrXYEJNoldo9ADukG0BwtQbLTMheJ6EQxDiQdobN7JcKqnVbfkdYyq+duqUGm3SSY/MYoAF0K8f61c/8ynd27itYX+kP/jGN9TvNZVMIe/MupAM2ElgfQDI8DOZOmM0DRsPIM6m7p1Q9FOH0fzAVk3ncpYj0kDDJKFQtn8i7BCbxkdDEzSVMgI8YJjtJEHSEfFfSSbNJjBgg1E75s9OBg5yKPviwAwxWDP0feF/8WpBnkpRHoy0mT4DqGCoPXZjCSgHuwFpl/2BhhjF4y+TNduSr3Uv7f4Ur8mQcMh6ZyJOMAVTdQPQheJUvlqZSuPxlIs4YdgyxOHIcjd2xugYICiYtY8ACwD0SOmDnYgsDATFRvw0xPwdBg/9kMhpk/fAbHVwCgi2CSvBxBwgjwaI+869cjMAqJLGOw6j/4Garbo/FPsiwADgGp+PJptrAQjgM1mCA4tuxBoKSbD8nxkyU8miATP2R3z/DN4FVgKNrNPVuLswuZDBZmjCU34usCICOyCAGXwgQKBaAyuBnr14+AwjgAwnSdJkTJ+Dr3Hgn8vaAxbhncSzz82AWUuwCvALCoxqZMywirifMMyQkDsIY/qcAQps5I201jLy4PsYZJV4YI2DhBLpYBwZ7sRhD1E+N7uS2bkMBcbT9Ne4fYlIdwSkVQzpe0jJBMjC+B15MyAJLFvON/7xz40xnAJkhG0UVzwNs7rg8BB878xiMBgzlXMD2iUDIMNZBdPCLDYGDfgPDgCPegb2eAYcveFaCUEIoRkPpHuwAcMaHyiTDKyLwdQnjuvmnrTYl0jjtbSuG5JBzRhFXBlCSMy4Q5KURPg8lTzxmO1RhIR2CrJOAzQMuPo+sv8FIMhS5clEPYDhSExtGOCa+Nxr9YJEHGk9XmRekxraJgJf0Favpx/+6GU999RHtLSybI/Vo8qRAf6nLj2qpaWlAP7iSehU2LDP8n6xtljXIa0YVmXHgyjeCc4B4D6eI6A27ypPAqmm+a0PEo6pZ6ZBHiTZmp2Pfy0hGZajuwLyGcUvAFrOHO4/7yF/yHswYTg4mShtVnfG55+BTDNf2O9CuAjnLCxWJZJm8bAfYDcAQYx1wPDFPnw04RHO05HvJ8A0tw6ACGYmwJQBQYAUy+sB23uq1mpq9/r60V+8rkGnpj/8r/9Ab739rhaXl9XptVWrdJVIZHX1yjVfxyQa93njgYWHHjll83kHDTH08AC13dVMIaelubxmZwpWHTCkY5QBwwivw3QKQDLmz0cIA6C8k0dbHd25v69xJKVWE0uMgb3cCFDivec8awIqs/cCbrP3T+S0TMBHZK0A6/VaTelM8PZ0joYI9EL+G37P/ohjBnbIqOPKpANDljqOd5NV20Euf4jlw4zXjCNNOIf6PZ+BMN9gbO7v7zvMgAvxUCqR8HnOOvZZ59Rk9tqEZmfm7P91/cZVn+UoHmrNms+upfllZZKEDYXwjnNnz2htdcF1bSQyUqV6oMEAoG5br771rpND50pl/epnntPF82tmvH3vBy/r3ev39PUXfl2pKfiWicdVzOXUYziD5DHKICF4UAavUVJ2G2aL+cyIyazv3Z0dlcqlwCYfDJ1QDluV5+TAJN8nzlN8hVP67g/+vV594+f63Oc+oY995Ongv9fqand3R+vrS2YNNlt9vfnztw2Cs1YYhIUQoBnNlkqayRc0Oz/rd2fA4IMzhtCrXGC1If3U1GdxHMWWJKb9g4YuX7+mSq0WZOEZ7GX6lhCz51rm3iYpOqhkLp4744RWJ47CgosEqw3OI2oO2GbhTAzMeeoF3k3ebPbIVCarX1y95ZRZ1B9//uOf6sUXv6rTJ8qWmDNQhHzAoJHUYYDkaq2qxy+ecbgUZ5LtAkhTxZ5HnD2cWSSIx/1e+7rs7cp1hXNrDNt05bwS83i+Jaaeb9hEBG/UDwp8495zZqXT6YeYz396i/2f5SsePoj/LLf14Td9eAf+y92BXw58+489PSOThppb19XYv6Vuu+7DgMPPDS12AQ9S3mz8HFWEg6XfdxGfRC5haQEMmZA2xvQZ5gOsnpD6FYxH292Y/v4//Kfaq7b0ld/6kiKjli4+cloH+3uWu+UKRIR7XG/WhhPIAFnaPRfzAEGwvsAGMAMnOh5ZwLmzp7W2vOhChKY9Fk07SQ0ZH8b9q8tLOoS95XRDpr0xN5j288G7amZeW9tH2ts7cPPw86t3yJvT8vKM9vcOA6sBzwZL3IJvhdP5MGM1o4a0suAZhEzG3lGJmKW5gEVn10946rm9tanTSydUKuUViTGN62p5aUl3bm0olwvJnmHyOrQ/E2a8yAtI0iMh0wyZTMrSylaTYpMCeOjUMhosDvm946oy2YJGvZ6qrZ4uX79pFtHy4qKZGPNzZdWqFYODi4sLbvArSAzn5w26nFqdUz6X0GG9ZeCFwmfz/oFu3N408w7fHCbCpFq6ecYkOh4SBHlOzWZdJ9aW9NgFfPtG9rixXJemODrRk48/pla1KogIG9t7Oqp3HKyQSkS1eX/XMpel+aKigFmASFn8bTCTDgwnwghgrRSnpv40HrCmSGXd3t63d0+l2bDBczE/o/WTK7q7cV/3d2jsJm5a106vuIgnlRapNOAXXU82DYAX0k25ZySbmh2DlIy0U4o7RqBTx3quy9UVhat9SKqeYKbTWYNsNNYMYt0QN/AfqymTy1t6TKW1f7hvo33W55mLjznNF4lMPEHhHlG029KnP/ExeyJi/P3X/9o3FY+GUBMKNRpVGifWov3bYGIBlMK+iEd0dFxXrd5wAwEwahlXAuZT3E12kEtO7HvGmsPjhiLaIEw66fROPhAeWkE+EeSerG9Yinz0bCYl/IRpSC1fNjs2MBnskQcoO00tZM3xvtHQOgnVbLeQGubEMkCFAWbRA+FaRyMw6gOKIV3HV433KTTJvBP8MiO1C/Op42sCZOTx4AsEu5PnQHNIs8q6oVmHUcS7bEDFTR0NPvKjjBsu3muAcq4DFib71+LCjBtImjJ2T7ylkDHzZ/xKIAtDegqI6fTPkKaKJM7PahwYaQCDrCeArWo9eE/Z6+mBafM08TSdzQTQZCojNZt0MjGIYyYfMsE4bFz2RYDghlkx2LsAGtH8m+kQjb+X0EjjPp70DOg9YNIYQKNFhYkI8y4e7hN7Y70ZgHBkSADUfPbDesNBMhkYbamkmV8koIJH0gAzpACIZg0AEM/MzqjHZ4dlM5CHESNYXV08mwjkwRONexdXbMzvddSDzce1AJx6COSrNWuF54fhPKEnBglgfHn4MrRJd7vfcxphs9Wxp08xFwYC/WFI9mQBA/7SSAPE85ww5h7DEozFlUnEve4ZhACCsw84PdiMwoEl7YBWBulIrex1zVrjHMrnC2a+ck+Df9fYQxMkdTDN3Oim0w5Y4WMlI/gg4Uk1dpInzwsg0WmdU1DBgB/m3nGCAQL7jObRwxo0dfi3wc6z4XcYfACC0wQGxtbAzD3WJUMBZM7cP59kbHZm7OIJRWhJWpF4TO0We3YAjzkzklH8O0fqI90khTARjN3x1eTd49yBOcUagr1EwvOEZ2LJKoxHBUYnaY3sq62W/S3v3r2nUr5oKW+lXtfu7oEefeS0PvvJ5xxsYC9AK+lDGAZnsMFx/Gen74v/FH9CfKOmgQtDfOmQWsMKJvQIwIZQgwfs0QehHkj0uY9ZwMHg1cRwgq/xnsHmPQWeq/WGhxskveKbBpvTBvO826w93iLXBDBnc+FemvkYvifXgwVFqx9AZuoh1utkgDk9YVQhkMSRSvjbOWACkB2Ge8sMcXswJvCthCle9BCCVFD2L4C8SCKlf/Pt76pysK2/9dd+Tzdv3NATly4qkSCZtqdyacGJs2CAlUZPP37tZ7p6g8HOQAuLiwaijmsNp0zjDzvojB0kE9FQZbPPElZBwGBcX8F0f16FLMELIWSmg6wZZrGiOm4M9fbVDf8vwAdIEAAjcmLOGrzguM+cqDH8get1rwtAImofvxcDUq/bBv1sZA+LlZowmdbOFsO/rCXz9jz13o8VRc2fkfeLPXRsA/yemrWaYiK4gmAbZ7B6Dy3PzTrU5u233/VePrcwH4BN3oN2W/XjimvG0kxZZQCsfN6AH3Jwhynt7fiaGBzC+MTvFSxs0G+r166b2UStsrK6pDnSjjXW0dGWATuAopsbGw4xKqTz+rXPfVRf/LVPamVxUf/63/yJtvaP9c3f/Ypw4MBCI05ATSyhLtYTTfzeJpqZRcqe0bAXBhMP0ppZf3iluZYfTuxZ2SRxHdCXZHQk8V0GZm2Vy8VpOjjvadyKkX/7re9r9/BYH/3I03ri4jmDs7u7u1pemjHIzHl35dpNra6vKptP67het5fnsD/xvso/0cjYKaicdSmCCTT0eURKPP5ugK74umG5cuPOtt5464q9jT/y7FMqF9Lh2WbSZpkBKvZIuO8PdPnqDb3zzjU9demCnr70iE6sLBkMQ+pspmWtqVwqGfxCmTMwoJqGcbAWAQ+RDC8sLenW5qZlsXjXvvLTN/TVF76iEyslBxRRK3ZIpo7Hlc/kvGceHx1pfWXB4B410gPwjVqPIY9ZnxMG9NMegaE4637KMjdYHI2puHxOiQVkp2Eo88Bz9j8KXPil28mwb8Ywpnv460NxBx4+iA/FY3h4EQ/vwPu/A+8LfJsKTgPv7YHv20SRcUPH966otX9Lwy5MEwo6Ju6aNqRhCk7zCSASTyY17IVwBby+KCzNZJgms1Fs2iwX+RsNoxOJImoPYvr7/+ifqNoc6Gtf+y016nt69PxpNevHNm8/PD7W0XHV03GAqMWFoqVmB4dVG8FSZAHg4OmCgXAKKYeQ1c1oYa7gyfAkEtO7lzd0+dodmwOfOrGspYVZvf7G2w4QePYjT1h2gDRhe7umpZUlNdst/dl3XtLZsxf9s6uNur1tsJ+mIV1cXPKde+utty1/PLG+poODfV8b08QoVZGiZm1RUMDG4PtSHN7fvG9jZia6jUYNUx0DHPgEJZJDnVpf9YQbf5KNzQ3tHxzpyacedyoW4Moj5y9o/7Cqzc37LvhI6qIYRBJLQXJ8fKT5GbxZyvY3uXN/T/li2Yb93UHPEs10PGk2Eg05WAENHdIEhtQwBlqtus2EATmKMO/sGwbDJ+oE2pu3N7WxuadoApljVjOlGbhIlpJQnA8wKU+GBrHXoYDOa3keWWTCfw/gCZkD0pGPPve8Wo2mrt68pYOjY82U5gLDZxiS/06fWde5s+tm9cCSIxmwXCza2wVJGAU6UmfT/fEDi8Wc2Hrj9oaGI8fB6e7Gnur1lkGItdWlYHhMQxVNO4CBewLLicaZJhVWE42oAwqiCRd9jSZAWVqRccysJqbwnmLCfMIYHwkfElua2gGehHj3UKiPLKXgWSEX5Bkg1wWcCml4IX0T1lyv21Ixn7bkJF2a05989yUlckX1mjUtlvIatOr6xMef19b2hj0Pv/bCV4OsCVt0QI9+SPa0Z5fTJTEd76jealp2V0YmNgoJXzCYDA5FMfYP5r94x+HZxmeYmZlRGtbNGBASA+Lwd2j+QtDCwN+Ld9zyR0/aYR7A6uvY+4xmCbYT7Dh8wCi0IX6x17Bm2RNIpORamYY/8IYj2RhWlUF70k7xKYsTylH2z+S+A7JmkxmzhJhl152k1jV4iVSMdw+fNabiADIP2HmAdfadmZoas+5hMdbqBJYEA2eAXQBKwD4z+WCW4XHFD/bgIGYZCY06AAZsXq49mQzgB7JVEu/crDXqBnLZY/ieMAa4d7BxbMZur6W2r4m/A/DLzwRQpMgH5OLzm6VkNmNf7WbH8iaGG6wbWkcacUJG8HOE6YWcHMkoTBmACJph9m8+dyqeNvhvCdawb/Ce64VhwvUDmuJVBxAKgOtrL+TcgAB2sRfihwd46CRXZJuW3wVGG+xk1NTP7AAAIABJREFUwIo6YQAwhOMwUPG2AoxMOgmywt7XRT6VVTSJT1QmsNWQ1gIAOiG2b68ipOQ08aAq/v6knmJgTZLeBJZ18C7j67i3TvpERkqiH0ytycgAOOmODEu4C0hKASYBTJrNnhmVBNsQ1MB7gR+b2Yhcy2Di+wCbEDCYX5wGlvOSEF2rma2JhYABE3v5jQ3YIufja8szsyoVS9NIoyBzZN8FRE3n0gbskrDLvL6jZljwi/vMM4cx6qHXFMCjSWZfjvF/MRiaPBNSVWGNsn6QbiGTDsy0IM8NeyT3hD+3hcOY8zhpg3JQMYAQ1kMukzMrZTgZqHJ8pCj7gBmmQZbJ/eOdZK8GoGVPIayG95OBXB6JrlOWafaimnA9BEUA/NlHMGbfUJpB9o8kZ/WEFF7kt+F+0yBb6s2lE77Cft9s2KsOICxXyPp+42NpTyjfIxJvk34eqWnAAoAq4LhZbIO+MrCA7H84CGAagCMsVYZcJGTjwTaVYsOmRqIMWJiMxzyYMIMQr0Q8JbkWGJ1ATPGIivmiBzQM/UiQJlwmkU67LqCtpl7irDBISurxBOA0eM6NJ3312n2fC3h08pks707jjYglRkhjdoJz0FGq3W2rclw10AWIgf+mfxZMzXRG/8+3vqftzZv6G9/8mjbu3tNjj15Qr9/S9s6hDg+reuLS42b2NbodJ3zv7R2ZzZpMp82I2tqtaH5hRfliQcxSAbog+WCBwV7QQWo7W9TifFkLs1mlUAEAxsTjqlcrqh1XXX9UOgO9/tY1jSKEG+EtWzdgsTg3bzCmS9I0gTakwcbj6uLHCOPJzL/A+EQyny9m7OnI2jg8rNhrEJAJQNeDmEQ4T3lOgMGsGdY9UlXOBUDk4O839M/GrsEgLqFEw4HfN/4buTTnh9O0O23bbTihG5lzu6O5uQXlivmwFhwsE17t8tyM5ubmdbB3ZM/U7e0dB1cBaFFXwZZEzsueBQufn0fg1e/85pe0Ml/Qj/7iNf2bP/4TnTq9rt/6wuf1xIVzlvl/7wc/0tbugf72H3xNa8t4mnXVYqjQaKveartOJpV5br7sz7R/eOxgpsX5eZ05ve41iWyb94af2el3tbGxpU6bvSUEMKH0YP89eXLV9QJsX1j/1LybW7v6t995yUPshcVls8wYZCDHPn/uhLJZkqgDC5TnwZ7Ec763s6c7d+/7/sUmQ3tOLq0segBCOBh4tMOezCyPqlJv6823L+vOvXseLJ1aW/LPMsg7M2cFQjZLMBeef/2p0iKif/FHf+pB2+OPXtTzT1/SrAO8mPxheUCPENPR4aH3a8DUWg2rFgZ5wUeVAA+ktZu7uwblGUBcvnxdv/kbX9KJlWLwqB6g+kBpEYb1nP+V40OHlYXwJMDcEBgEW/tByBCgnfdfH5GQGMJadQo9fVI0qsLSGaWXnpUiIXDhP8cvPm+o1eDTPvz1YbgDDx/Eh+EpPLyGh3fgl7gDvxz4RukeGBs2Y560dHz3F+oe3tNk0AkU9jEeQ+HQCElpk5D+M20WOLjDlGYK4k0bdSonzHFpHgC1qPGDV1BEfSX1d/7B/6r7O1W98MKv62D/ri5dOK1uu6mlpXkdVZCOYL7aVSYdVTzSc7gDXiV4k+FDtbq6ZAnizVv3dFxr2zwWQsPifNGeQ+9cvqHL1zZ1Z2PbcpcTayRvFXTn7rYT+QhYWF9fcwP2+htXVCwXlM4SDIBfSJA/4TdE0c+fLS8vucFrNNs2n6X5hFXTpMmexFyUlmZCeMH+3p5r+yANQ6aaduHGKYxZsWVUY6al+558z83hbzejTqvr5EMACGR5sOZigIxREjxzNuTHGJqCoFSYmqM3m6Eg6HVtuH/65KpyqYQ2d3Z9H4o0Q3HMa1NudAG/4OIQ3769veViM5crmmE4HPWc2LkA2y5PEROzjLbTHRjUglmztX2gw1pD+Uxeqyur6nRJrBrr5Mqa5uYLbiSSsZD0RzF2YnXZjDYMaUmmoiCFkcH9cyokXjx4BpGU2+/pzOnTBgb6/Y66vSYkRgMRePNhQp1yVn3KARsYnVM0Dkd9N094vdzb3FGrO9KtO9uq1HpaXFoxOAwzy6DOCJN1pCywh/DCQhbZc3FmlmfMGWjB9DYytul9OpvW9tauAUdALUtP4iSK4jdEA4yHUzCvR6JqtpFTRGEidZVOkbyKn0eQDPJ7sBh4bhgTUxJFJgMXv51xXG++fUXJXEGtyqHmSFBt1vSZT39CBwfbajY7+sLnf03dTlOFXCqY3MeRbYbaDVYdDQENGT/T0vCJLL3lmVRqVWUxb4/EtHFvw+8+/ivIRtgJeF8xlB71SLqj0YKhBZMqoZnZ2TBVR0Ji2dcwNEB4aKVSZuUBBtEAAq6YWUdzCnNpNPaf0+gaDeJ+IFXr0ODG/Hy63WDQn8ulzPLhewEOAQZZNofMbUhqavj3QomwjgDoIaemkWeSHhoi6zDfM99ndwIYDPLLhOXGMPBm5+f8npupQSNCsT0E0CIdFo+ssWW6sHf4mTTehlAAffHTskcLnmP94OHW6Zv1YI/IDKzBrCfhNHBcGJN5BgNIsxxEg9dWD2++AA6xZvh3y/m8lwL88/vIgeMqGNBEAoVvHrIoQCokoaT2AtIEZi7Ph0b1gSyN/zUjyQye0DFy75DfwDyBWcr7gecOQCEAImxbPhfNFYB6PBkzuALAAasM1gTIMmzKfKlgwACmCr5PXEMJP02Yy7Bd8LlJxG3wjeSJz43Em6YW5RHvGvcD1hzAmFnUhHHYaxOpIYBMYBFa4j0N3KDxgVUH8Mw9xpwbVhKJr6xd5EnNRtN7IcAO6ximAjLA7a19r9+zZ0453IOGOhGJ258LWRH3IrCXYYciE+V9ywXWmqXsIQmXIQLvlr26eJ/x4xv0nQoIMMzz5/1gvXKG8v4AfLH3c+/TsSA1Zh0zkOFDAoDbSw8WF+EPGM3DuOy0fH/wiwRAN7iJoNfJuICmAXwFnGf/tlccrA32JBJ8AUwTNMwMILjvyMyCFPmBh5hrgiiy364m/bFZJ6x/M1HxueQeJoMsl2EJ4AUHPGBOFDkXgG8MwInAl5QiMEBHEzfBsPoIRSgUC1PAMFwj7x17AYMc9pvdg30zbKkdYNgVCyVbCzhhu9Py4IMz0X6ADoVSSFdOhiAA7iP7B8/LA5pEXLPlsrj7TmdHmjxNuuS8JY2S8wdmDob3nE19J8KOHWyCVAyGZTSZDInvo3A/APUm0bEHAgwDo4lYYIFzM2PBV2vcD6xHpyfDNrR1A+dgYLejKmDN8DMdpDAAaG++5xO6uroc9iOAOie3h0AdgHLOc0Ajy+nw1iWBtzyrt965rs27V/T13/1NXbt6XefPnzX4Vq029c47V3Ty5GnlizkVZwoq5cseLPHe4hdHiud3vv+KmXFhqJpUqVR2jcMaMiCdJrmSsKGK2dlYXtjYfkgCfFrrS4tOaD4kdOrahnqDEMbEe896hu16cHBkFQL7J95fANsA2dh49EZ9M6GoI70/KwS2sP5gRZH8bqB0IuXyMN8y3n+olfCVZb8KjLai0+QB6QKDMqLZcsmewTAjwSMYeDJsbLWaPv+pJZHdoqgAKEaOzL2lZgO0anXbgbXZanuvwQbkqFJTIpnW/Bxp4Gldv35Dd+/eN+BKYNHTzz6ltbUTDotg2JgvFJUn/CkV0cJszgE2P3z5ZT33/HM6vbyoBIzmVFRbO3t686139dlPPqNPffwZ+4DCYGVACHhkG4MI1iBVv6P2eeu0raRYXV7wXsM+4QRjGISjvq+5UW2qhYweuwNbRiCvDfsRZzB7POfd/MKStvdr+pNvf183725Jo4Hr6NPrp/TMM5c0M5u3V29g3g/VrLe1s7uvG3fv6e7GtgPCnnn8UQ2HXe0e7IVhymik1dUV7+18L66D4DNY7CdPruvZp5/QxXOnlEpGg4pgan2yuIxcmMEiA5OhMpmC3rlyyzVftdpwWMj5s6fC0BZbjHTKgD/DUGp3wF0rcjysyKjRajtgh4Tc/aOj6fdu69XXfqYvfeFzOrU243ctKDuSIfCE99MgbUOPnDllRiuM10yaEKhIsDgwyBZRt0V9yrkZZOTB7mEKvOE/h/fv8llll5+Vokh9HvRQ03/7S0egXwqXcyI6Axsb3D389WG4Aw8fxIfhKTy8hod34Je4A+8PfAtwW/jHmojwz6iug7vvqHu44Yj04GlFQR0xhd6Hh9MVOD+n/gV4uU2DGZDhwFDAYNRucbBs3HR3LP0MEqqIOqOo/t4//Ce6ff9YX3/xK2rXt/XMk4+4OMdD4ubtHcu8CsW0HnvklHKp0Bg0ai3Vjxuezk1oviJx3dva0/ZB1VMumoH11Xn1RxG9dfmmi9lOB4aMlEIWEU+o2wk+I9DlgwyOprzv6T8SEqa3NJ5M2PCMo5lMZgKjg8KG6TSFPUwJ2Db2/kggU0t5ogmrotVsuBCk30YCkc4Ezx0o54Bg/BlNKbIIiqJMNhGCD5o9e2DRKHFIPzCED+AHjIGKi65MMmOPKhhGXAeNULvTcZPDpA8542iEOTeFAAb6CYN+yC0Oj6sajCP2z2k0KlpcnrNvBgBANBlVPpNVahzX3EJZk+hEV67fcZNvNlQkZqbh9j7psRMtzM6p3204iXV5YUGnT85prswznmh7d1/H1Ya93pCQwUDodofKpIIXD55kSMzwNIIZl4iNTPtfWlgw8AIYQFJprY5HWlvVZtPFJA39zn5DN+9ue1I/NwezKDSnJ06s+026fnvH0oWtg4qfTT6dVTKVUsmyirHvhz0MB8H3CSaCvaoMvuE9lrTBL6l3NGaAPxT7gKj43SGpgiWWs89JSDOE7UCF0+4OvQ7wGeFzAuzhJcPzxggZTx4aJBpGCjr8wxwa0Gl72p7KlbWzd6jZmVmNR10Nu031m019+Yuf0+HBpu5t7OqF33lBxVJSBZhpJCvaTCyk+8LGQS5bKsAGncpEkS0BTFBYj0YOSqChcSJoJGZJqP/qBLBxYJCX4mBhrmywhzWJnDxIyAfqj3pmuVl2mUorlUmYfROLBm8simpALgAF+z/a6H1ofxlYdGZ0JAhi4B0JXjX4KHY7QzfgyFIARYJJcNyfB6AMX0XA+5CAHHPjPZrgKQZYE3yfnDRoZhO+b7z54fdtLK6x2XuYVNPEIV9BHu0/77VDOEGEZwNgnpVJSEiMx6QbAkAFmRjND9cWQmUD+4/f53rs4ySYexN1aKLbHUuaATgADszcSuBdGbwzLYnDK5EmnMl6Ep+y8DkAiXhv+H0buUdC8E3YN0itJTGUf4c9AB4QjNsf+HoZ8KPoNngXAED+1wzACDKYkEzIM0UWrzGgGQ1qaCQAiBw2GeGZxTVhPQ4JvQj7AT8f7o/xcPwJLU0DoCT0YqwUUs/p0QJbGiaFAQjAC4DoyTAkUvoaQ8gFjEeek1Ot2/0g26d5GUcCSJSALcE/yGoBMuWvY6/jTALgxVAdUN2+UekgKW3VO2o1upZFzs7OeKiCST3/jjdZo9USksJMKm+2CPeDIRP/wEaiAYRtwjvGuUiTz2PBt62Yy9t/EeCXe2ckHP1tPBKSU2Mx+1LSLPOOufCORn1PASpSUdJNY1BB1EfOPBm7kUfqxADKRzPsYnsyhneA78naCQm9gL+ITvm2IQ0TtgNrzIEiSHztixWSQQFROGPM0LZHXmCUwBrihnIfZcX4RJFhOPPN9jWQzjPG96+jXrdrwDSbSqlcyKtNGEqvr1otGLsj10WayXoG78U/DWAaEMVy2qn8k8EUKykECQQBre9zPO2v8b4Mow1WWILAjSD9tQ+svenC+rcw0p6NeGBNfOby3FgPrW7XXlvpOCmkTX9GQBt+D68r/hkOSTCeKDbhv1OWRZtBOg2K4T20zJv3YyoFh33Ln6ecNjxWi6CVqeUGQJs9+6bSY75+dw/Qv2dQjp+BeoA9DoA7pEDC/Bz4zARI5vNwtuOhBYt3apwe9HMGoAHQ+ZqQ6nxwfGSJ9pUrt9So7OlvfONreuvdy7pw4ayyKeS1E928vaGbN+9ZArm6uqi11WWfV0gEJ9Gkgbs/+8Fr6hBQ0O07wAhvs1xxxs/Fe346oVr12IBloVgyWywMU2BPxnVivuSz77jd08/fvq6D/arS2ZTPHvZvpPawjmDBs1YY9EQ0MqAaT+QUSwBudsw+zTtxduhBqsNQOm0rAlaWF3RiCclrRjOzRftU8t4m4kikI4pNxsoUAC2pZaNmPhJ8wzlOjZLh/GDUxnkM2NdqO3QCdlyF0K4uAGoATAghwZ+N9HpYToBHvMmsdwDN1372C6GqTcTT6nWb3n/ubx/6z1dX13TpiYsqlWfU7Q11VK3p8KhiMIhznperWa/o5o3reuyxSyrncirnU3rs4prfy+9+78+VSU/04td+E2ddqwziVOhjzvK8JfJtPFnh82PF0O0b+OXzAS7t7Byq22lpbW1Z2VLGIVZJD4fjDrZiWMggBLCcvZtakGEWVgmsMQYA12/c8VAce4btvX1tbGy7tgYUJxQMWSd7QbVa86C5BGM6g3KgqcceOevz/fCoNk1Yj9jipNZshKCgOFL3hE6szGtlaVW5DH5w+IxGXRNxPlDTUr8AeAOCc1aHnSiizZ0jvU69t3NgKfFTT1zQwty8/5y9HyY1oTTzhFPhIZxikMJAHC/Vrs86rgUZNzX+D374E336Vz6h86eWzIjn7GLYyvdDhdH2EL6u82fWp3su+3HQEFGnMOxmn8JSISQohHscmK8hKIVB2CgqFZfOKr30zHvgW6jEpvOxEC7+S/PhqIIA+1MUAg9/fSjuwMMH8aF4DA8v4uEdeP934JcB30Lr5fl3MAcf13R4910NK1uWnVIYYoDvIhnPtmnBSbdF7eee3SFq05SzGEb/nVAY25Q2TJmdqDSVxXHy1Ltj/S//2/+le9vHeuF3vqxRr6KPfeRxVSrH2tuv6NrN29rd3dfi4pw++twzNvelaD7eP9S9W5vqjYY6rFWVzpXUIl69eiRFAJhybn4PKzVtIq84wkwWoIWwh6jlAky1aYSQFwGeAQz4gKQZBQQwaIA0Ca0WzS2sFKaeIfgAYG5ne9tF0SNnT+jkiSU3EzDEkKkcH1UNOOQLBRf4TnqNAvDBIpl4wm75BObk0yQ62CWeiAHFOUmTgp+pWdyfi3+nAeLv03gE9kfwGaIpAuiguaKppnCiSA8sia5SqawPf6b3brZIH8wVzNIxW8JSkrQbYoAJAJlCOufpL81XpV5x4hdeFrl8yfIxCiY8Q1yQRIY6sbqgM+srWl4qSiNkg3FVqvgt9Sxj2dndM4CHnAlPI0WGLnTxgaNxe+zR81qcK7mh5eccHx3oxIklnT69rLv3dnXj1n375MyUS05Za/Umurd1oL2Dqr8G2SfMSO4Raw8wlVSz3cNDF06WBKUyoelMB4+OIDVNhykqU9H/l733+rU0S8/7np3zPvvsfXKs3NVhOg2HnGYQNeRQ0ogcMYg5mIr/gG/kC1sXgm0YhgzbFzZkGPCFDMjwjW3AMCUbo5E0JIdhON09HSvHk8/ZOWfj96xdTVLWVfdAbANVg8J0V9fZ4fvWt9b7Pu8TDAbh2zM04Apww9+zF5rBCgprJFA8C8HPkPRe5GgwpDwB7/UNLhjomky8RmwUngzsH56Neq1plg4m0PY/ckJh0iwZCsDK6nrwQ+r0g/yu11ZkPNDPfO2revr0gU5Oa/r617+uUjHhpn8MuBUhmAK2VWwh86NqC403zfLxwYl9Aml8gu9ikNWxHvhMBhOQ6BQKbvApIPmePOQUlYAsXEf3xpaSk0WG5xqS27SvhaWHI9ZZAH251pZu2lcNk3x8mhZpmgvpFIw45EE0rzRqJBsDBgC2hHRhmEQ5A6fI82Azca8MYuEnA0iSCIEwAOq8FuwQMw+RIkdiCyAKRhjecQFgBSAkXRW5Np+dyX3wbwS4Ak4K3nnJGMAYwMXYkvEgKwzsKh5CwAcaDZ7ZaHIBCNrgSX49/AHpSvj7qYWHFn8OOMD7Y/JfWioZsDHLbDwysMt64lovlQqWXwaPMSSlGa8NA/pJQM/w+WDr8Fl67RDc4Q9nOXAwb7ZFvqVFC/N+++qFPZo/78NAs4yaRNlICMpIIU0HyAllIuwcJMiw0fAI8n4EU24YEllpfFnPPA+DHsbaUjKbcrMCUMr6NLiyCG00uwdPMj6nn5EAJtmgfja1PM1AYTKALimYfchtxwMzhLkmltyaFQY4NrcPGkBttVZ3I5hOc62TysD6HM509+4DVVZW/O8wVyrlkmrVmtc0AMLJ6Zkl4n4O2F9Zb6w1g6CpALL3+15LDHIAsDk/+HPAGzzOaCT5zvjdjfCY6ra9FvGB42dsRMgKm5K+3PG6j87CmkmRcLmQHTJM4D5a8kaKNkC5wy3w9JyqUqr4HIBlAbuuB7iUSSubzvrzsCc4BMSSXqSo3Ce84AJThtvqhEq8CJGdwphcAIs87wZH8XfrI3MOCbvPmHT2fMRsPwn7KeGGluexjzci/o74MwJ0ZUgUD3skz5ZlncmQFMoZEnwOZU8zvjd7j1mTSITnIa18OMLAHDkqzMwwmGLQxmdK8HxbRgvwisQ0tQC0GEbBmuJzZEOzO8NvKkgLYV0Z6MVPzCD/VOtrFX8PP3tT3g/QNiS1O/UdRhWfm8Ei72vQJqpmq+kAHiee8/nHYw1hiwPkIActLfk6AbSwfi3dHY/U6LTV64RkRAZpgFD8HawhOJvmDIGQ649DeitsRUupDbCGz/HMjxeQhXsM2Mo+S9DTt//gbT16eEe/8ks/q/ff/0DbW2sql9IajZHgztRsdT0ctW3GiH2oaGCEe/v48ZEePSXFNYDPwxHsSGTSS5bq8/lIeLTdQIJBWd7y6uXKiqoXZ2o2zpUj2XNt1SEgtz6+Z+9F6i3WOwOCRCquK1f2lJjD2JxrY2NNl/a2lc/m1WyS6N71s8rZzX6PNcLH9x7qycGR2XbXruxqf3ddN69eCbYFNrzHWiGwTgE6PfSBSUyNxy8AaPx/43FNLZuOaO6/h6T6T+81Z1nboSEpDyBHSKDxMzTzHWl+CAFy+AlBOCnA+4F+99vfUbM9VCIWLFBIlD04vNDpWUu5Ys4Mq5moA0JoFv5py6Vle8Fx3+7eueOPSTrwkuW+HYN873/vQ7XbNb3y8gtaKmS0tb6qiJUFPb1087pK+azPS7Owp3ODmpxjIENPnzzRxdmFmXD7+7sGlGGTRcZTraxUvBap80MpP/OzQf1KHQaIx33jdRi+lZdWVFgquuY+PDp20j2eusenJK+zbxa1u7ej/f0dbayt2HaDIVe31dLdew80jSZ1aWdDy3hdzhk6I+EcKJfJqlJm2IiXIp51gUnu84Q9bMz+QC0VAkiwQonN5sqkSAaPqTsY6/HBmVUp9x8+UL6YdR2LPyI1I1JT1tDmxoYu7e9qa72iSqXsfYWABM4lEnnZg2DmffNbf2ilwfUrm8qjIDAIPrb3aDKWUHs49HN/ZX/byavI7wMxQX5engmBzCBk0I6PI8DvwsbH9RANFGEwa5eU3nhT809kp+G8/X6CM+bvMtABFXz+63NxBZ7fiM/FbXj+IZ5fgU9/BT4t+BbKuD/r+UZOQV3nj9/XpHakfrtpphbFDE0XRa4lTGacARTBgItpNsJgODCzKAppTphO0URRMHIAkajJVA4pIyBWbxLTP/1f/nfdvnegn/vZr6ndOtG1/U3LhGBMIZmjUKHQofkEsFotFdSu1tSotjScz9UbT9QZjLS3T3BBxgwp5JEcstVGW93BRG+//ZFOTqqaTomhx3MEE9Qw0V9ZW3PzZEP4wSCwhzTTzkJeSvFuWR1SGpgtFDc4lyEzAXyKxvSlN15ULDpxwbq+uaVkJqvjwwsdHZ2qN+TzmDpjDyLkVijLctmMJR7074A1MKb83p5iB5mYKf/UTtGYAYl2t2WZ03JxyZM2QIjhCGkuE924i23kA0hs+Jz8qlYxhqZpihpQBFwZjDDFBlTKmDnCvXRzs4gix59sYDncyBJLF/nCDyVIlor2LKHwaNjkm/j5ZFIq5hLa31rRzReuOuUPWRQsN8A1GI937z+wrGKlUvFkdmOjbOlWvd72tJ2PXCqE9+Oa7+9uI2xUNsekPyEu44d3Hhuw29pY03m97eCHZmdk8IBENNZqo9FwI1rI5mzEjgcdhRX+fPx2Klp0bmCRYokUWN/PhW8UDbdTGcewnbgXyKeYJlPYBy817pcN212q8gjEXKzWYBSOxvZ44V5xbWmQKBZZk4AIgD7zKYlyaRf0PEL2kppFDb7BiEDewxoFOD05OVUHj5z5UF//6b+qi+qpbt95oJ//+Z/TajlvKanXC7I4PKy6fXsrcZ0AjDC6LxUxrQ7SZb6rPaZS+JmNDT5l87kQGOC01cDuCobopOvN7elFKAMNDIIegF7WK0EngB7sD91OR+1mS416U5VyxcAzTEvWClKSkAw69ftQdAIs0gwjsYbFwC/WIMxNSwN5TyRteITVGwaqYJmRekYDDvCzlM8rk0yqO4LpRMNDs4yxMEBC8M8KUpggf34m6yRMAiAcAJzmMG/JKT5tfeE5B5t2OBnYC8ygCNgenpcAQ3EAoLGBC9YvzT43y83bAoSheaapYK/hWYPhWW+0zE7jNXIAO3HWDEDt3KBwNJr0vxvkn2NMDlhByQygOPCz6lRHy14DqMp3fcaQK5WLvhaY+QNgAA5wwRis8HcBNAB7AOTZ5ZAZfSLRtMQWlmBgPcAEgAFktpRlnrCiSF/OG+Sm2QEgtRdWioADWFZcDwAwJKdDjfoTT9oBaQGNHG7BMwC4kCZROus9IhCsIoqwNrIpSzZ5LmkIMV4HQGMNch8BGGBPJAF0YIrNQ5onz9CzYA/u/fnFufcQnqPVtdBc0oQheYepUa5UzFzGOP387MT7w8bGpo4Oj8wcWiqvGgiFiYQvEH/QA3qzAAAgAElEQVQX1ghAOrJH9gKeea4zUu1Wu6lmo2kpGw3z0B6OfTOaObfW1ldDg9jFMqDhe7xcKplZCXLG9Wg18O1sGZhgTwe452cANQi6yedZa4RKxJ1IS4MH+48TCcCIZ5qzBsCURtHPA6zARQIvIAENOdfXDStWEQyX/NzBUA/7HEZbljw7VZh7H2TJTig1IwvglWeEQVDwbKK5ZO+w95qlbSFh2nsJbLI57FJA/pE9QJ2oCOgFQ5WzK8awi+/UM2AAM7vZ4XmRcqmM0jnWBUmGMHEYjjgWxJSQsBcgaR7aM+xZsMgsgvyuGxJHPTAZeZDA0AOgxKnN1tgGqRzXCd9Evgc+cvwXrhXrlPvAeuK/heEVgSSBaT1BAogfmyeRBJ6MDRYAIE2GE0vZqItg3HAeARJOYMADpOHHFwnDHBp55Lv2Nk3xGZOaEqgz4/rHHToTnmVUCKFOwO+NPR+gmPAMDzaSBIVwNkX0x3/yvr733tv65V/8ed2/f1dXLu1obQ0wf+QEXMItOC8AnWEAP35C2FNay8WC97RMjgEh6ZV9fXz7SL/7+2+bFYdcHpYoByT7Mwm/DBCWlytKpXOWePYHHbOxqDkI+iE9lGfn6tXLBhnnnH3Rsf15X795JbDcSYufTbSxvqFGva3b9+7bk8wMRAIsYHIa8AwefNev7mkpTxrzzGcIjN10lropatY69RR7DrWnhywpglSoYdlL8MgrwBX2PoWiAAY4AF4A7dOqVhs6eHqi7rCnmzdvePjLHs31BjQj8AuZM8NY1sjq2rru3n+MnaXZ4sV8Vol0SienLX33ux/q4zt3bAsQjQN0wVpDzo7tRE6VyrLK5RW12wREPfKaxoeM5wfQicAMZLkrZfxYk9rdWlM+HVNk2teNq/va2ljRMvVxq+mhzNrqujoEcywS2QFKue7sLwdnp/YJLGRyeunF637uAQJhzybTSZ971B8MTjm3uP8MVqgLCSvhn11HJdgHExqQXD5c2CQA9MM6ZLDIsGbKHlhRv9vXt//oT9QaTnR1f1s7a8u2mSgWkY3HLSH1mTjsW1kB0dTJodT4PHMzAmbyliRTFxCoFJ+jxgky/eF4Zu87wDUGOu1+XwdHx+4jCLTgfLr/8LHOzy48cLkCOLix4venLmJPePD4qaawP5NxfePffFtf/cm/rBtXN5VDuuraiQFc3ODbeaOleqOh61d2nfJLnxNqyxCmE84s6j+GhHElOZfxTWWwvvD0ZIAwj0eVX72kzPqbUjQAoAF2e+bE/en7wj/7k+wNnCuJWPI55vP9uaSf+VWe34jPfAmfv8DzK/AXewU+Hfj2Cbl5seEH7pvU0vmD9zRtnBh8g4kFe4AkOoCbUNwCvoV0R9g88/HcE2QOHgqeAQ0+ptawHSi0abYBnmCSMLWmQI1n9T//r/+H3v/gnn7hb/6cDg7uq5CJqVzKan1jWYkYCZET3X987MINI9mb13aVgOETS+jooql6b+i0zhdfvKFq9VzVelcbG1tKpaK6c++p2p2pJ06WZSViarYHevDw0KEF0URClbWK0vGUvWOIhueQXFutaGdrzcVgp9M0SEbjnslnFpK1tEqFogvBs9MzbW2uqtGouqh59ZUvaHNzSyMDbnIh0x9NdXB0pkaz7yb8/PxckSiMibyqF+eBgUQRA6iDVwdygcWtgX0Ew2rU69hslgn6zetXlUGmmcLIO+t706jVnRD14MmJxmO8vmhs4zZ0h5HX78HqiltSGya8I7NomN5SnACywSzqdDtuQmiWAaqYagdT85nW1tcsMwE9BDCgSFqp5PXKi1d1aWdF+UxcuRTpeBM9fvRU66slN6a1ZlO9ET5oHeUzFMahkQOAowlkkpzNF3RyfKTNjRU3mEwf7WdWLNm7DTlNrd7St/7wI03nsNZSanYwrA/yY6RHZkFY3jNbmHqHlEUazGepnFRz9WrdSZ54ROE5RONEkcfnoeCGOeI2hsLOckJ6quBBFOSRoSyyxxfMG/zAxmGNULzTkNlfCBkQiYtd/MFo5NILwMTtrsGqchm5icwK7faZ8gb/OeRmNNfJdEIff/Sx6hdVRacj/ZWvfkWtVs3Nz6//+q8qjqxq0A9G71ECM9r2qcHfhM8GyFBZqYQwCocnZD1lJokMYIqm3x+AZsSJmLBhkIcGNmy3T1AFzCWKwlBY8h1pNAGWafwpnAmLACDG7L+ySKMbjyx0WIAuyAJpUide9wDKZpMw+c5kDI6FIASAyKmbn3az7TCMyRxGERLaogMUDJgC5MxkeSprg7/DNQ0/Hxh0gNMAyEjTAY5Za0hZAGJ45lYrFbM92dNoomD1kU7IZ2GNwvyhAcnnMNJHSh4z0MDrs5fBHAB85fMAagUQITR7Bm5hJcAoiMdtsg0ji5AYvluz0VaPRNJoAK2CNBRZU8TXA2Yp18dJgCgR+Q5IGWMBzCX3k3sKUMH14jOxvwEu0KgBNADE94fPAMWBgQ8AZpr7UrmkytqKBxU0z6wDJvc0qGbZAcKNYdOlnHZrAMdrPzB/AasAIBwaYCAlpLg5iZL0Wz4jzwKMtDSSusA+BMxgHzDIBIsL0DiVUC6dsWweaRmgJWuNu8k+xN7kn7dsBiA9sGRoAj0QMesRH02kxDDThgZTqwxpmq2wHmBzwaDwMokqncxoOoNpLB0eHuny5ctmpwGC0CyyZzlNtFBw48814TMBnvMsdzt9h9MgI19fK/u5YYgT/Hwwyg/perCcAFW4L2vLy04/xTsOphqfFdkSTemymY8wDGcGB9jTADAx9Q5S2gXr0oAqQFkAidKJlMFwgEB7q2G0b1kkwRgMcOJm9cKE5hy4AAiCiQ4bezhTnJAOmGvJpArFvPe+ONfVybKz8Gx5iEYQQhhEWODq4A08MWGnBTnpM0YrgyrWTpnBBwxIks8xtGeSYSk2IQphrw2g2cjG7gCDQT5KQETcxuysPUKLAnMJMG1o/z4Wg2XIXhcL4VmEZGoYJjTJkyDlRN7MMwNThu/ha5JybcKgxEmwKc4hGKVpVSrFAGpVSWuse30DZCD3BMBzoqntIhJ+Td7HQE1qwficjA3iAE76uS8ig0zbi6vd42zlGchrqUxKral4ltPxizXDfevDfp0CZGc8kGJgBaOR90be57OOoB2Ce0Yj+04xmCgvlVReXVFr0FNsPNLu9o6++Xvf1ne/88f6zV//ZT169FA3rl9SPIFUL2bQjSALmPjcW75Dg7Cih4+V1FQblSVVNlc9VMqki7p190j/5nf/2MNDWK/nFzUnZZJ2XwB0LpV8rc4OT9RoNTXnfE+k/JwTVmT/T7zPVspaW1l27ZDPRNSsnWqlVPK1X4Kt1B14KEKtwTPAfmLfS1jLqaSBaJ4t/r3T7uriombPsJPTE6+FbDGnZpvnasFsZPgBw3g01M72hiqVkvdTBrjbO9tei6yTk5NjD7JSmYy6/b6KSyXVG6wBBiQJra2umWlF7WTLimjcXmwwiRn2seeyXzJcZn22Wj0Hed25+0h721veIw5OLhRLkFo/0lmtrjpp0S4VI8oX8wbvMtm8192TJ08N1q+srjnw5vbtjyz9vXRp3+DreqWsF67ta7WUVrmQUSGbVqtdd5AXoDgBRRBsOXc5v1h7qEfGDJUW9akZXZxiTgvGjiGthMMwQy3PGQ4oiyUFElS8TjknOe84J6n3SDIez6N6/PiJ9yGz1DhDo0hfYSdPtFKqmFmOVPV7tx6oUsrpS298wd7CKF04K7h+nMfYgiCTnTPMB8iCSetnN+5niYR7ni2G5ew1BFLwvDAgYC/d2V4PQNlsrota3cNokmWp37DjeHpwrLv3H2oAC249pM7y3bY2NzzImY4GBnb/n2/9nv76135KNy+veU95Jgm3X2csrvNqy+fljavbSngNsfdTx8PiDcNsg+ROZo/bhsc2GAvfV4JpsIiYxWYqrOwrs/5FK1wswFmAb3+uq/yM2lMz4G0P8Vx2+hfbrf/puz8H3z4vd+L553h+BT7lFfgs4NufTlrY9IkYa+j4/vc0b59p2MVEGmkJbJSYTZ1hpPAL4Qy/mKBTLONlxUlOKhrFIemf/F0KSPZ7Dkp+hobJhuXJvP6H/+mf6cGjE/3cL/ysjo8faXONBKSxikW8zKaq1tpO3MLXbHtzRS++cNkFHKlct+48Uq3VcbgA1Pnj01O9+95tbWxu23/s1p0H6vanZkDhO0NaXb3Zt2Sv3Qvea0vLS4rZAB3ZAdT3tA/h7c01bW2umw1D8XtydqrNzTVLGkgTo4mgIcVLiLRJpImtVt/frVQME9Eg0ZHqza4ePjnWcDTXzs6O/y6vWcXvotYwCITRN7IiABkDHG4YZPkCxU5kzrR77rTOXAbPElh3UUUSEd8Xmrtmu+80KnySXCDNpVq9YcnsbBpxAWPAJZkKnw3JXop0xJAkx4Qbyj6vRaHKd6EoAwwkuQoAwQyTaMTmwUxft9YLeunGrtKJmaWRMBreefeu6vWOXnvlplZWijo7O9bxWVUrq6va3Vp1s5LL0dTG3bS18XXq9NywrK6vmBVogGB5yQEPdx4GuSTgwTvv37fpPH5s2cKSm+4gbQ7yEnseQe/3v8PyIUSBNYtDSjAShqGCTLNYWnIxx/dkfQCWAUDwWgF8CF4dNKduqhfAEMATwIelvQCJEamGhMPvG5gmgC5M47lWAKGn52fa3t40eEoDTPNKUQiLAjCbpvLp8bnNqC3LtYl+aEIePX6kevVC6VhUP/kTf0mnp0c6v6jq537ub2g+weA9Zk+9RJTU34alzISQ2Piextg+RHOlE2mvLa4TjSxQCeuE94H1hO8RrCwKNPsLUhxO8NuCTQbAFJgfTqej4F3Id/BHBFQCcGFKjWyEi8IkHJCEYhQghWtN0UzRCYLD56CxoykHbAXUQaZFQct/MyCUCqmW/jlYFm52ewGcY78hGTEWX6S3Bqk29wp5IywZ2KNMn/Fss8yOaboLc5IZYVIESRIIF/JUWLfckwCyBjlcmDIsGKn2dAsAtv3QkokAQuC/g48brB+HJrAuQ1qrZX94bg3HbsL574H9lg8/b4CXEA7WWzAJhxUBK5E/Q3rzDFC275ZT0kgG5HX5/GFkwrPA9YGdZiAf4G0wMqDE/ee6O6GW8JdcVukcQCwJkaHYt/SX+837sxe0On4PQCWaB8uNWeOwWczYCewDnhtYTPbBMhsUQsx8EVYS2JKWBM7C9QbUdOoa19UvGhKr+eec2YIATCEIJbCLkXsvTKhxTIfJYcvR4K8FYws2H5LzpSKG6W0DVmYeIBOEfYpCGPYWic6trnrdgVZXywaCAKQD4xSGNVJkGG5pg1wAoJkEQTawN4ea2pYA8In02MB+Yx1h1A44AhDJYABZLvsE0lauVx/AaDI28wQAmvsM64bQIKSaAMMEgZj15hTOwHx45i/Ia+BPxJ+xLvqwly27IqF3weaeBpk3bDxk5IFBHZKgnQzucA7YbNxz1no4l1lf2BH4vhE2ApMuy0Akb3aYQzf6Qw9qzA5LIMkOVgrsl6wPAyILltMIBpsBKQIkPKsxawtmOOuT+81rIdVmv2Y4AkjIcwxbLJkihRdwLzzPyFEthRsjgwvAOey1kMwbWM+sBb5ritAR9vkh0teh1zmAeJC145cXt28jvwFNnCIamdqfFemZPVEXXqxYJTCkgV3GegYcLS+XLMd2cipMOvt94QeK/UIAB1gfvlYGUsNzDMCYLxaDjK8/UL1V894Eawr2D9eRoc0zkHnkYebUbGaAYzxC2atZyzAhGZyxRNg/eOZ8jlCJzOc6Oj/TrN/T+vq6vvPeh7r98Qf6u7/9m3r44IFTzGv1kMDJWZ9fwv+UpTm07A8mHCmne5sbZrRTH8FC+vjWPZ2dt5TNlfxdAVRJaT6rtdQfz9UZTlTIFSxZbtabZi069CFXdCIpQCH1V1Qz+4BVygWVimkPU69e2g4yd5/7IVUyMFnx6pLasE4dFhIAbRYVg0+A+tFkrmq9ZYar/W4j4RkEoAf0WRAbvVZhRVaWGaQkQlIr3x8Wleu0qAdgGPYDIrI3E2LjfTc6N9B4enouTQBA8waJYigJAC/Zo8cjBzV02k2VSkveT7rdodqwPbtjp9jv7Wyq1hrorNrW2+98sADR4xr0WB8wx/BRhTcaVam0qkql4tCQg6PDkIo5m2pvd08729s+W/hs+J+O+01Nhl2D3QB4MLm4xnvbmyoVUJkAluGTxlC1p7PTYy2XkVyuqNVs6pyQgVjcgynYdwxzGaTauxCPSicBT10rUqeFQKXgWVleDlYN1Jp+Jkk7Z4BhU9yIqvWa2fAM9ngOsNP4+O4DnZ+d6oUb13Rpf0udVtMyU4BL1jJsctelC9Y6/mtDACu6kxmhHF0VuPeDngacZyJooq1+b6hUPGULGJQc1C1463Ff2YRYF17rUzkN9vHBURiYYrkwGNl3r7RctMfteDTQH3z3bf2Nn/mrurG34nVNrefabyE9b3eRDfd1+dKGZpbzs98DmEc8rOFctW0N/oMxCAfY2AR5M3+Xk4w6D5/U4tqC+WbZqRNw/rzo9DMCb7wk184e3GGC8vzX5+AKPL8Rn4Ob8PwjPL8Cn+UKfDrwLUyrvdd/4i7AydDU+cP3FOlemPmGT1doojGxBWgLqaa4jvHTiyxDm+fS8Cwvl1wo9El8ZFqVTpo9RXPBIU7B62Y6mtU//q//iU7qff30z/w1HR4+0M3rl1U9P3XR2p+M9eToRP0eB39ML17fNeWeIuLtD+7ryeMDN2jXr+0bZKk3ezo6Ja0oaZZMrdlQvd1xowQLppBHskVjgtwhyDnnY0ytZ3rtlWu6vr/qg9ON22yqlXJFs/FMZ/WmvS2CJ9mymQS37h74IN/eqqhYgB2S1sPHVdUuqmZ8tXtD+9zA9OoNpnr05MQTaqLWN9Zp+qQnT4/ox1wMUszl84Q7RLSyXLTp9snZhW7dPnQBQRG8vVHQC9cveSqIT0yr2dVxtWZJBTIIJFmwt5AAMrHlOvFFmaDTcBECwJ9ZpoMv3ygUzDROMJyIg+/3YRkhWwr3CdkqMfMkfdL8EWcPw4VGE13Atb2yfvCN65rPx7q4OHeYxtvfu2+G4aVdQMyylospG/qGAi/pRoJiEokWnxsWDJNPWCRH5xeWSRL+UFld0f/2f/4LPT1vq1gsG3Sj4E9EkZwgZyKhcebvF1IppwbyaEpphJLpuBP/nMQ5A3iQJpHg7+OgjRwpnlODScjdaLxonHktGjXSNJFCIA+ieB0Pg0SHIhlfJqajTEQBF/DLoUHDf4z37g+7lmpWiiVt7azrweP7unzlilPV+CCwCinQYKhR9CKH+/DufUsnzDLxMxn15642ajqrniqfSuinvvoTenrwWAeHh/qlv/k3VS7kHAgBSwAMiQaNgg4PKxoyTJCRgCIlMzhkXzSYb011+ovwjwzJmTTtsBLjBjvwPXT1OMLXTU7843vS3IxGE0+dkS06mKTTdZjANDJ18AHsNJhqTNoN5tNOcD/sBTZSH7NsmAIDpM1jM2VZhzYkp+nGIJugE+SppAwOQ5ELq4+iNZVJuckFIIjQlIym6pKQ2R9YBjUDoLFHHXIkGVxH9gbcGJ3HArOQ8BG00pgj429jSSagatQefm4oAL8GIw8KHCwDEISnG8C4EzXhBoHNYVAfjN75n03xSVTzH8/d8JstCIMAoDGDvAr5Hp6NMB0dlWo/MtIlAZMw3rfkFHYfALI1OFqkS7K+hhr2BwYs+L6kmrKn4ANHE88aNOOVMBGCDwD/FuAXbLop4FEs5mcEoJbERIy7ASAcuqDg7wdw4cRAmE4AlAYmAgPQawnZYZz02cB6Y59g7+Ra+jkl9GUBvgH82QcU0J2GN8IAA4A2MFu4t4UMqZhRgwgMOvCk5Dti7s49txRvGoBHXsuBF4BvpInCfkuTWjwyc5TvAxsUPx6uz2A4dRqlQcMpADMSnIiS0QVAMsYnkpRA1uYwnBGJmBIR5LmECM39Ovy21TngKvywcZBi09wBGNDswuRNJPDQxEA/JK6G6wa4HzVIhsfdbIxUmsFWXOWVpdAgId/Eq8lGfWGg4MRRVgV6LoDwaFiry+m8zcAZHoxpOH2uJg0gwiSx6X8yDFlm85BAzDrlTAGYhUjnZxQQc5FYzhnCZwUc4plh3dt0fdHAWaJpqWoATnlOkc1FWSN4MiILVQDoBzSo3YGGyGhB4iwtzns/ArKm8Uxk8IyD2ZmQxlGzcmCW4tnE2QhgB3PKz5FTUsO9Ayhij2OIxHPNGmRAxeNPiA7AIj5qsXTCz7H3c7wbYfMNQ0AN4CyJp6wR9gMGP+MJ9x55ajGEJRG2E437bOm1O97H7OuXCPsHsj4Ya1xDBhZekw4qwfeP52jin+Xzw4QBvIPJCGDQ6Q3DM4Z0lwFhEmP3EAZleTWS7oWkFZAH+SbXG/mqbTIWbBaexUKKMKSIRkhfBwCbU/3+d9/TvTsf6O//7d/Qo3uPtLO9qXav6dCNs/MLLVdK2tldVzSKXBdv3mcDB57Hua/ro6eHqrXaXuN45HK9uAeAYc3ORN/69nfV7M/MROUsUDJlPzYqxGQ8owYBUbOxFRB4tV7Z39TaSsm/c+moClkY/EVFWdcjhgmBCcy6Zkh0fH6mDmFNKSTf2G4wXCDZOqtmp6db9x554GQLj/5AuVRUr73yokEazgieY/YoAJUk+2WYVHzi5xixpy4ATkd37jzxfrWzv62L0xOzo6lnUQQg6R702WuG9h+bYReQSXvvX1+vKJmIaDTsqLS0rHY7SMdZn7ks3pHBT/ju/UOdnDd1jkJjjUFjWmfnNZ1fwFjrqz/o+dyaa+Ej6aAPhtDYWcy8n3D/SUzmjAohS2HtjXp9gzscR5RnNy5t6eVrO3r5pWtm58LIpHYDGGbPpR7o98caMtzhjHfgWMQKiM1yuMZTM0eDxQNnOENlg5oYKMwmZq4RPMFe5r3EgWTBa5e+YUCS7HyqQjqlw9OqNrd2vDd9+PFtn2s/9MUvGEh7NvDg/wmhYEhpz9FE0uDgeb3h5wgaGdf5hWtXlE1GbCuD5LVlpuPIQV4bDPDjcz9PpKxa7k6aaT7ntFVCWwiAwRsVpmdnONLRcV2HhyeuN1566bqikam+994H+vrXvqob+6uLIV9CSNkt15/M1ekzBOxre3fTjHn2cZ5XJ6EamOfvsruS1h3XHC9Zg28Mm2AkwsadKpFOLsC3N6QIHp9s8X9GdvqnAqXP0iL63hsQ5NB7/utzcQWe34jPxW14/iGeX4FPfwU+Lfj2b7+jC9Jpw+DbtHmiQQfZKcU4Ui/S49KhgTDrgV43mJ8yDUKKxOSWosxSRbNaQqoiG3+73XFxRNEAjX4wiesf/zf/RMe1jr7+M1/TnY8/0Or6qqdxnprHYnr05KlWVze1vlpmnu0mGGDnycG5WV2Y1JaK0PRJo4OtEPf7BOlg8FMbk+U9B2BJGnixV1k6SGcpyHPpiN58/aZ2t8pqNFpOcKJJcdLTdKpas2WwYHd704XY0cmxDg5ODURR2N28tq9Kuegp8MVZTRGKjulI5ZWKsqmc1tZW1et1zGjI57OKRJHjIomhKYChNjNQl8mGqPdkHJbgzE3IsE/hPtDh6bnSyYh+4Iuv2Rup1Wx7StsBxDDLKiTrBelkyswopCEUqDtbW24yARuRJNJ4jaZzncDAEiboOTXrFNczbaxXtLGxa5bek8MzPXx4oKPjc/vIUJSRFBZL0uD2FJkO9eoLO/rRL72sfA6p21AUskhBmBpzze0ThQfSZKqnTw99fZCEILfa31nXWmVVy8VlrW5sOD31m//mD+0Jtre3rVffeFPf+Oa31BvMlcrnDUph4g4gxmtzL52amcsFphu+LY26G3XYY0wc2+1WMEInIh6Df4d/wCJEtpT0/ScEBGkZ9Q7FEgAzzwFFNuvYaXSwceaBvUHzTeNLQineW8jR6PLxh1kpFfTyjWtm+lAk0yCd1xp68PCRVtfXtLm2qovTUxeUTIJZZ1cuXbb/E6BCfzTWabVhmSkWQkzOYRFcnJ/bvP0rX/lxHR4e2CD7t/+D39TGWtmPMOAUUgd83kh/NQDjpMeCi9vYPKwpwD58tAA/kMfkCaHAxN+A48QMDZ5hs4UAMWG9GdgJckKbeWPAPh6q32svGpKhCkslLRWLLuoBFoKEzi16SD9bPEOAbwAo9q5ighwHoAlNNqAIbwLLFTkYE3OAmNDgBHN4DLp9P5C0EBTR7Xk9IJ+CqUNz4kCEeTCJR7bDd+I7BAYUexjPGcybrpv5QmFJOVg+DmFA1kbiKYzCpFmLNJ18bgpz9gSYZVwL4EnWAz44AEFuUBbMxyESe0l9G7nTNPH9YloqlwLzy1kNARC1DLjWcICAU/oMTi18uKIJG/Zb0ifCJ1LBq2009D6HfxneTcHceW5wmOceNpoB3EgiAHtTDKwXLDez52C1AhoPw73Af2ohtTboGwksAxp/viNgWgja4WcDuACQAFAVQIjAerNZ/ILJE5mx50QhWS18w54xDwL7Kkib8TwC/AigZjFLwmEAtO0BBivTqaiBaeVn0j8T+2R9GlBaBD8AdiDZBVy28TjMT4U1iVdgJpXR8RGyuJYl8Riid9rtECwACzAS/K2QJOJFSHPlXBEHEkQMIHGvuTas41IF/00CXkYLWRLeeiQbp0PK3mhuti3SW6RqgGCcTaxvAFL7iTkgZujkVe7JMwYh94X1WSwWtFxe8plrRt58rq7BlZHG/YGvg4cIZsHy3APuEu4Qzi+eZ6T9Du8BVF6k3fI6pAmGwJWh025ZA+ylXGf+HMCH6+jAkwXz7hNmXhSwKGaQiM8Ja9sm9B5s4fc5MKsXJksWf82FqT2gpAE8e18tZO4A2VMYY5xZAYgHoA6/CHcJvlyAy+1uR0M39WGPYr8AyoOtmWCp8Pdh+Qz73tuKy0XlAUCQ08bwf7Xd8/wAACAASURBVAv7mxMdzSyFYQpbl0T2ns3vl0kVtQ1D22whJM3UPtQxGLdXa1UD+yuVFeVLBe8VZgqzd2Fx4WchaeN7GLzc+8Gg53MQEAPvx6mfD/ZBPEd5xsO9GvQBCIMno+0MxsMgB37mMwiDcQHscHVgI+HtxTrBmsOm6hGGoBX93//6D/S9d/5If+9v/bo++uhDbW9teZ0xrGFNLRWCSiEwGac6P6/q9OxCl3Z3zcjkN3sE+yuSzF6nbR8vPhtn6Xga0+/8i2/q4Pjik/Xh4IAFiFxeWvJ6BUsm1IaBG7UcAT4w+Hlu8cdiEObv0ekrGk/p6OjYw1oAbfaFldWyypWS11Y2EfwR09mkBpO5vvP2+8qkC/bpPD670GTU1Fe/8iN6/PCxrl+/anUC5zrDCkB0AjQAWdmr2e8Z4sViWX308V2DRXfuP7Q3V+u8blXC3qU9+4jxjN25f1+j3kBLuaJevHnVgR737z/URb1uoJfzGHUDgV4Ml548eaz1jVWfI6xPM2wHeG7GAogfZ10EKSf7yuHhmVOCM5m8E8dhHcIk4++FpOq5B5CsNyT8SDRXVlc8gOTasZdQO8M4a1RPpFFHL79wWV/5sS+rvJz1OqKwABB7ltrL8InngCGSVRKzueJRJ6h5z4OV633cXogkQ5cXsk+Y0pNgA8GAwQB+YF9jLcBAK9RWaYcUsL64z+x1d+4/Ua3R0vWru7px7ZLmk4GHo+wZWGoQUgGQR13AcBabDM4wzpreoO3PwBpEdk+9FzwYw9B4NOyZUcyAzQEvMy1S6BnoBMCUzwprHAk6tQ310wcf3da7H97TSy/dcK/w8Ue3nC6P7JRnGaYsKh6uG2EqF03O377299edXu0BBwM+qwPCuWPwjWG1hyaBdc/IDnCU/c4DtmTMnm9ZPN9gvtkjhWHHYv97Br6FrfDT/2JoAZOTGPjnvz4XV+D5jfhc3IbnH+L5Ffj0V+D7Ab59MmCZNlR99L5mrRP1WnV7PkFFt3xiAsAT5IKwOPAiYXIGywffGgpWmm0KdiZfHGoAThyMFFd4nnFAZXNpDSZJ/ff/4z/VSa2tX//VX9H7776tKRISkoRabTU6TTdRy8vEhXOIYhKf1cUF4FmO4XnwsppLvS6prLDykMYuYunxmLLkg4YJNkPH7L3dnS2tr5cXqYJRlUspx4VnUrFPTKEpSDx5S8bNavI0CvbTdKZGq61um5h7Du6Z9rbXVFku2P+E6dvZSU3RFLLOuB7eO9L6+rKyadgMoWnF3D6ZSJslxyQWaRISMK4XsjSkJky2zy/O7CmHB0i7i+Smqz0XxRjwZlww2VsPaY5N/Pk7vUWi2sRUfgr6jbVVVYr5xYSx42khzI+zek0PABpTOaUTGe1ub+jy/o76w6ne++COPrr9UE8PzjWZxTzdh5FGkzycjLW+vqLXv/CCvvz6De2uAn7CtKCImymbDkAV34eJ/5PDQ/8zTJyIkiqVlz0NXC6kzUhYKlbssfSdd97X6UVX+3v7Bmf52/jcxZRQDDAVNmS75yIVwBf5rD1FZrDSAFN6vuYALhSqThN1EmuQxcG8MSPGRs9INvD+Gfs9+F5UNgCyIaGTBi0wVQycGLxEKokXHEUMvmKAgPL65rufnVe1u7GiN1/9gu7euWf2x0WjqkePniqRwmNqppvXrqrTbNp0mQaSn0VejeSnkM94kn9WaygRiWh1dV3vfXTbHkewvvKZrH70R97S2dmJG6jf+s1fVyZDoxy8zWiMMMEur6yazcT1AjxBmkqTfnp+4YaDRDECIWyav0iepIllEo2Eip/lXju9OBG89CgUMeyneaDAhanJxNvG/mYT0DgPXTJWL6pml+GzyP0BmFyprDm1jmcTZpCN2YcjT7mr9XpgqOFbhQn7GLPrlJaXlj0Bt1TDqcpT9UYDtZBr1xva3d3xPaRIb7TbBuOdMuZfIQwF5hWNCfcJ0MCgK4mCSJgw/SZopT9UrVYLptkG3Qsq5gou3t0M95Ac9twEI/GzR1+/r1qz7c8LiGj52ELyx1+ATYXnFA0W18Z+cfGEOr2OarW6G38b51teF9FScUnxSNwDDt5nTJpnH8APA/BgpA5QDFOQJgAsGMAhkWTtBV8x9hf2BIIaYAe6wRgHQ3SAXTP76IIX1xJAhUbAEuOFEsXhMkNAAPaggq8R3xE5puWu3Aim/wxgSIaFyYZk0ImpNoNbpGLLTZv94mBEWoobEjlhWDqkIxGCPSBVAeiyV9PAWPbspMuI/aJYmzB/CXOAocf3iKdgaAZJqdNvYYjAch3DxlgyA9e+Z2YeEvoxWHghJVUprywkjCHoZmd3x5I82Ew8Z+zvzWZIJ2X/6HaGXn9IwmHfhJRS9rexk0q59zTnABW8PxSQRJLPNVY+nffwAYCHZ8sMWlIll0tBxoUcdTZTZRlPQPzg+FkYXsGoGxAM1hvfje+LcTjPJyi3wehFeq7PJ9iXMK8YzuAzh4x0EhJSkdcFGyHY6wFsx2OPoRrgiu/vws+M/Y59j/XKe7BGnQYI+9WpqcHbCElaMg4bCmAK77Ag8+PMBLRn2MEzB2D57GwGGKvVm2og/ff9Toa9BM9RACwzZIPcmBqiWq3q7Pzc4IP3KgDIRXoo5v2sDT6bw0UMPARPPkAE6gWkgAADlo17RgJjK3gzsr8jTU/DjsLb1EOtjuq1us8QgA1+Y4/A9263kSNnfDazRgG8PMxrh+RqAgfYw5/54SKXPT08Met2fX3NYG+Cxt9zspEODo/9mstLeJ0VP/GT4+yaz9gLwmAThtEzNjf7E881t5KBnYeZkZg9Zvkc3LdiIaelfNYMwz/47gf6/d/7V/o7v/1r+vjjj/TmG6TGZzQcdTUYdg0CsK45A/FUZRgDQQZZ4LmZX1hiIAVO+TV9fScjXzMA4Gg0bQYl3lWAIDC6eebMyrJJ4yKcKjJbpOrOF7YZkwCGAU5msjo4Jr205WEK9h2s1+2dTRUKOfW6bdc8sPTm0alSsbT3f0DdwWSmf/mvvqVEPKNiqaJaGyDyTD/xl39EH33wkX74rR/UHI9B5OLUZ72RAbOy5ZVZr0+GcTOl9X/982/ohZduOLEeRti4j0GkdHx27HWKIgAbh/WVdaVjab1w41KwqkimdP/RE9eJhEzgXUvNcfOF67YuaTXrGpAOPZxpdaXsoVitWtfh6bH3oU6749Cfa9euqdcZ21KFgUAkllarM9TxWc1DZQ8VGh1Vq2HAyHPHoINnA9lqJrtk70Jk4aMFq/f44LEOH97V7vaKvvTFl/Xyiy/42aos5/3swhz/ZHBO6Eu7ayCeZyZI4KlNgrKDz93ptCy75Uw4PjnTRbWhwtKSwTCecw86CCFKhDAhApnwxuy2ur6XrpVGfd1/dGh/s3r9Qj/85Te0v7umCenZHgEHCwWsLhzssghMYXPxcEIEK9QNZK8u47cZEuR5XvguMCzZg/D543wPoWEMmVPes/06MHSRfEbZC2LKF7K2RvnG737Xns+cpR9+eEtf+bG3dPPqumtNA2gRLCMyPouRD9PrXL286eeZ/Zmaz2FV7pMYv8DCDansdlZ4Fopim13OU9jjEeUMvr3xZwIXws+GxuPP9IWfAa0JgLgVP5/hVT59j/r8J/+/V+D5jXi+Kp5fgf+fX4FPBb6ZGhF29sBBCL8is6bO739PyWFdrdqZCykKRzxxKPxszkpR6PSpkNAJ24uiPUlDi6fUbOqCw14nOcy8k2ZdQd3HKwz/j1pnrv/8v/rvNJhE9PN/42f17tvfVa0zVHcIUBJTIs1hO1arOXCDiHyVg++Z1xLSDSZvkxER4CNtbq64kEPeSaGVz2IejXRi6kne+kbJhyDstdW1stOeOm0YWj3tbm2q24I5BNsG5kxcjx4/dVOMrxpgQMpJmh01GiSPdg0gXru8rVQyNCC9/lQffnRHFzWmsrBXYjo5aenmC5e1v7eqUgnvoLFqNdhJbTespFetr61ZBnL7zmMdn5w7FOHVl66okKMxZZpPk8oUHN8TpvHIYoPBOXI7GgUCFygAaC4okC07G47t+4S0s1LIqZhPuzFG2kjBzTV7clJVIp3T5sb6QsqKubAsGzg5r+reo1NdNGhuIp5g4hXD1J0J5gs3r+rFK5u6tFG0dO7pwZHOz1v2wEjEAqjBJJ73tNl2hIZtHAzY3aiP1Wx21eoEPyhS0j669Vid3ljzaNxsJJtOA1D6/2MuCB18gBE9TUqw/3aB4wRKJo1mAIbmyhIgG9Yn3KRgwst7Aa7RcJ6dVZVySmjcTTJFluVoALlzfHwAFQITZ0z3hu/YMLCFHF4hJNFp1apVTzUrpSV7e9y6dcfm17DWYIdcvXJFh0cnLuyQZcLCATA4PTtWpzNULEZq3syT+8GYkJCZGRjvf3DbgBMMiOg0op/8iR9Xu1PX4ZMD/eov/6IyOdhIMFEBNEIICvJcprnnFxdu4JdLS14PTNjxmUukAmuIpp+1AOhEg27QupBXKV/0NeM3Camw6fhNcQv4QLOI7BdAjvejyK3War7Py6Wim2e2Ffut4Z+3SArGtBpW0XjaM8A27I8NEpktl0r7eQGwwtcHUMTSqyxJcqScwqBJulnBLJ+1TRFNEwOoSwMUvBKDNM+SUNKZIzDw4maXmYnHeoDBNCXxFYCH4jiEQODXAhDktMIBLCgSQAECABZgWbJG0wEkBESZBAN4e3shVXVqcGAwsHbMqIHCYhlvaPrN7nuWqYzZssMWhprBKBwHJoQ/h2V1vDZ+VZj908eSyAgzEzv0uaW+SFXnSBBt4h+802DtwawwswNJ0SJplzWBhAjJHUCQGXY238e7i6CShZTQkrkQ+MA1AiSz/o4FAZAtvNkIekmbRRz2BhhcwefuWaIubKggESUpmcHI3IwGrilfaNjv+34SHsB6AqwB8PR/h7VmJgWLcK5oIsh3WBP2CTMAiC9RkA7C1qKlMCjGtVwYhhtUnvC+rJ+4NIVlNjXLizUFAAmLZn11RWNsETTR6cW5nj48sI9ofzhQr4N/WcZMi7C+bGIaQGEBFo8+8X8sl5f993jOYd8SCAKDhzMR0BGvP/aq/mgQWLv4m43x10SGXw4DjkzCz2aQBwe/QBibrBwb+y8M9226HyVQoeOgATNWDMzGlAZchtEYD2mkZnDGWdtDe0w58GjY12A6tEdr0mnRtL08GwR1EIYRV9IJlAnlYOzhvwhlkxciRZd9xnJkGdy051YUydUwyHYXqamsg6VSIaTYEuLS7YZ+Eq9GQCSANYd0BLCDhttslC7nbMdMFbzDWJ/cN5g1dmFEhorkeYzcfbpowJEAk8JKujevOzWoCBAM+9kSboJsMEBnQMizQdouDNtkyhYMnMsG13od73u8Hs+kJc8GIoc+x6kJ8Mgyg344sJ0CYBy1EuyvNN8LSRxm/6RLp0OYCICuU6Nj/NzQ8jfWhcNvDAKS0gx4DsA7dKovFwyjf4A8fAdhf1kqOJ/4c3MuPWv2A4jVsfftN771bd29/ZF+89d+SY8ePTLLKBGFcZ3Q2fmZlitle15y/46Oqh5q8t2rNYIBorp+9aqf00azrs31FfuscW3ZF/CGQ3fO8Mdpp5yfUA9n8kBsEp1qCst+gCoBNQTfIXhp9jt9U4d5TkmmJDkSIHBnY0XpBRMa0BEZn0N50jmDxPPY3B55rAFkmJj7Hx4fO0xoMo3q0dMTA2A/8MU3nBj62hde1mTcVwKlA8EAg4meHB0byFqvrFplkE0n1O6P9c57HyqaSLtO4DzfvXRNd+/etV9bo1VTpbysTqsnzTlTolpehuEXUuBJH8/mChqMuk5zPT05UT4b1xdevqleh6TYx/rw9iNLIam1eG4IFdvdXVcyFjxWzYicM9AAqGSIIp1ftHRwfKp6q6tmZ6CnB6dmsLP/UZtyHk8jMQOPgz7n2cxgNuEpnIcwgS/OT3Xw9JFms6F2tja1tb6qze2yVssljTt9ba1XfDY9PjzRw8MjPXxyoEEPD8i5B9A3Lu/ptZdvanN92fcIwLLR6unkvK7zRsf2KB7+DWEpx7WztaHrl/aUIEwoEpKyud+baxUPxYZY0gxGun37nr8L/n9vvHbdZwCf16xYI9RSD0Zwt/eJDJ/9llqYZ8cD2FTK3qEMnKrNhn2N9zbXNea5GlBXRe2bSx2DDY3iUpZagbbFqdvp4A2MeiSe1MPDczXrNZ/nf/hH7+hLb76qL71+TTlq1sjc9YGTd0cM4UlM72t/b0OjYbC8CKx4LDqmHihxrpM+7qESZxYyevxkF9YJnEFTxZVb2Vd+903NxfCJuiCc5e7Kvk8IDVJu9uKoDVaf//o8XIHnN+LzcBeef4bnV+AzXIFPBb59MlYJNOcAZMwVGVd1/vhDJfoX6neaSgJ4WR4Aw2bgApK/CeWaBgJ5jpV384ibOYomDlAYZyTu5Znox6HMj9W1YTKG8Ek1utI/+i/+W81jaf30176mP/njP7IcEl8TCp3dPYqUsY6Pzlz4IhFKpnL25nAhNZl4WspELp/PKJeJe+J9UT034LG1sWE2Qz6T12Q8UDqN78fI7Aa8Kjw57fdt0k1r50RHGFsTpHE5HR+fehoep+HGcBzDVBKV8EcyC2Bsr5p8Nql8juS2tL07YDKlSf7M5VRv9Aw2xeNzx8AfHJzoe+/dt/zl+o3L9nfjLOy2Ozqv113U0/SV8UCJYjgd2HaOcx+N7BNz8PRES4W8481h4NDgwvejkLCvkNM5AVUGvkbIckv5rFaWl2xoTPOM1IIC8NHRhRqdgf3VRoOJ6rWW/UuWK+s6vug7aRYfvXq9GiRfyAKHY+W43vm4snFpb72iF25uq1QqOBWV5gbGCgBCNJlUF8+sUZDUMC03EyOX9RoAOJnN8OaY6snBqc4uWuoOSCcbamt70xN3wNR4hKJ1w4CXJWuWLMFIQ7oY4uwtI8BM2ZNsij7M0CnWAiBDAUbzRbNMQ0cTjpEy3jRcC1g63DOAPgALS+KQ+uB5ZWl1YJqYXTkL0rdev6tGvanQdMfURg6TCA0rYBFeT0yFmb4en1QNXHZ7HY0GQdY4huk0GNssuNFumV1KAiuMMNYCaZQhKRDDurH+yk/9hAaDju7ffaDf+NVfUaWSXxjkhxTMThcz+WBQTbNKEAOsCssmkd8CchlwwWuLZE6K/FA0R23+H1US76UITVFXF+dVg4swyAAVuB+sSd7Dvl3xmOp1mKhZp8iBupE4xloBhOI1YDuVl1cNcMGGswkxTxw+XGYrDbWUy/s1AYuKBaSwMO+QKvFM9wzw0yCw1kkDBVSBHcs9heHB9b6oXpj9YW8ywAGenwnAbMALAMjNNkO+tkh/BMgnsMQsPxi9yGNIsDUjAikcNLEAtOA/RPPPQMFAHuDSLLDNWCuwiSx3hZ2mALg5WTWBl2A6BIwspPA0Knw/mozRJARHwPCc07AsRiE8a7w9wCt7c2AAImkJqbusQaTrTq/E024a5JBIBZ8BaTzrAC+U23hVgpbCAoV5CXBMQ8br0Eya6bXYvwFeAAPwk6NgBwALvnPBiwa2LnsyYDi/knF85gjHCEEMNB1mxtmzaOKBAL5aBtWQwRpYctKDG2wYjP5c7KmARgbogoeeJb3gfjx/MLL4ncLjMKwhwEZezx477Aek3DjEAoYaSacMg8J15YKyRwDcsw54UfyAYAfjvxZNxczCOT88NxDd7bft6WYpZDQAQ6yLZ4bj3BM+L98Z6RiMCxriEnYIS+y3C18mw3QBaDLjYcE4ZOjiNMJUQksFzOy5xAy4ABKDtN6nMn58Y5KpswEcT9K0zR0gYtA5Hl2AQkOzgLn2/rkpa2fqz89ZCIMFtrGN/X0v8MykscSSIDyrvC7gK4Mqn+MDgghyKjvFeO5wGaRvIaCEQUdIsgWYNHA85wwgUZN9JMifwzPP5ceOggEQLKGQqht83AAbwxnh5FxSJRdgOXuA2SRcdzzJplg6RjWLBSAdrzEkczyb9qXk/ZDLwXDFA8v73cz7XwhRYS+PmMFm7z2eN6eOIqsjwRjmVtIBCdQ2JIl6uDXlXEc2TD0ES5dUcnN5/VrsH3wnP6/WKlPn5F0fsH9z1gHE8nroY2ELlkolJRdJvn7+2LeQs2M5gBx6HjzyngGOoB+j6ViZeBg2NNpN7zvYTrCHMbDyTJXPms3pX//eH+rdd97Wb/7ar+jevTt69ZUbSie8aDwA5KzhnjrN235aABMRjSNTs905d7n/MUIpun1lsjk/WxcXVR08fWrrjb29PfUXbDLA40aN8yBt+TWhLQ6SicpWGeGW4gcZ05LTn1M2xJ/g85lKqJDNePjkAcpoqN54rGqjaWAeO4CN7XXduL7v2oIAIdjjAKjTMXt3Sk+PjvXgwV29/NJNHR48NvgWwWogzZmN3DLhJFZkw4BiWFmUlstOWuW/N1oDD35I4BzPwvfc2dxWfzJUq93RSnHFA+FEKqrDg2PtbO99kg69ubmpDz56Tz/85R/ygK7Xb2lnZ8vnAQPGDz6+59qO8+Dp4bEK+aS+/INvaDTqm2nbbHS9F5ydnlseDwhJAjrqgVgyrePjC7PesjkklUHmTNBEjMCYDoy+4C9qdiv13WTiFGn2J+TTpMFenJ1qOhoqm8N/N20QN5dL+Wcaza5i8bku7W9qfaXi8wrbjtOTU++XW1vBdoUaEjuMW7fuWm7LfsgZGkD0wLRmP8dK4/qNK9rbWleEIUtEIVE5lzFb/vT0Qr/37e+4Rnnl5RtaXSp6GM399JB9McDive2DC2DtRNHwHQnWYT2ZkeYkbCT+UgpAHm9OQMpoCEjiDIFhzzorZvHYbahYLtkTkH2BcyeVzevh02Odnhx773vvg9t6/dWX9earV1QioIggD1tIJF0nMWRvddq6dnXXagDXV64Bgu8sexMPI6e+awxqUu+ZeLkuziSGWfOICqv7Kuz9gBTF74/z3OTmZ9yI7wsAF/y92TOfM98+Q6v9ff3R5+Db9/VyPn+x51fg3/8V+GzgWxivPAPfotO6Lp5+pMHZI/U70MpLis6DxMfNJKrCoOFYMDpingRRIFFk8zpucCmyhxQq0L45ePAxC83Y0lJOvVFC/9F/8p8plSvp6z/907p7+2Pt7Wyr1yUxKqNrVy+7OIZi7sl0KqFmB5kHoJJ0enauB48eGihgKkvKKMUhheBSDjkaZtNpHR2cu0AqFDM2n4fpQ8O3trZi7zFL+nIheTAkjwFkhGQ/YtvPqg3LXbOplIGwaoPPkwwT+rm0vb6sdCKqeqPrZp/CPJ0isWpJLcxeByP7xvGizVZfd+4dKptPOulpdTnvgpOmcnm1ZI+hUX+osRt9x8Qpmc6p1u7o4qLm96SYQwICkw1GB43ZsB8kcDSWCH4oeEky5Jgl4au8VNAS8iAzV0h9Y7of1Z1HR3p6WtVSZcVABsDatWv7yhZW9PvfuauT85qNrbvdlhtG5KCtWtsMr63tklrVqlaXl/TVn3zdQQ/ValPHB2cuvuaaqDMa696TQ3WaHZWKRQcAMBGEDUni5DPfjdk8ZR+/yTym3mCm+w+fGtzK5bMuAPG72t/dVWG5ENhLpnjBQImQo2ePH/zXCECg0MeQfDaGHTQIzBIkiPYsCvIXy5UX8fbtTsPswKWlggsrKh8YK4BtNi/Gjy8F+4PmCjPwvr1YaJZoQGjQ9vZ3DYAMe30VsnmVV5YNjpK6S8FVrbV0584jDacTndcuzACwFIxmCxbfXOrCNsEAPhHT0WkN7o4Bb5oYe5XEI/raX/2quv2Wbn98V3/nb/1tbVSWzNY8OT9TvxcS3mA0rVnmVAhJlIv01UwieEixhi3fSqUtrwBE5vnCuNhSM9YBzKBk1AbjTHN5qAF6XTwi3xn03dgiy/JkuztSu9v0ZyEJeKlYMqBHAAP3KPSpACRTNRpdT7MJucA/0PJgmuhEPDQyNoXGrJpUXKTONPfB/wWGEAAHTTt+joV8UacnZ6rVayqVy2at9npI9ZD50TTGlE5mVShmLXuBuTIYjS0tAmxGgZFMB58a+1z1SAQOTQILCQNoHOS9N0YAeoN3jZmnXoLB6NtBEUz1nZg5UGQGWBcCMCKJMPmmyaYwt2wZltYoyKVhrhngjAEEhDRXgAje8xMg7ZOUTTzxYN0FACiEmGSDt5d90UKTz1MBM4f1A2gIUMa0nbWPDJPABeRXhSwJ0B3BSoRxaJkg7KDxPDBPM/g7EmwQsT8Ze2Kv23fzF+TzJCfbXtEAB9cW6RP3LABeIdgmDF9GZu+YVWrvRcBfhh2DRVrlIgzDCZQhDRUmlz3nANRhDxGIAaMyDmCHd94sXHtAcv4ddgIMMNiBZkYPfY/4fgYYAfHmc68dMy0TKVsWIKWiKZ1Epvro1sdaWVrzgAHmUaVU0pXLl5TOZw00V6s1NeoNy8X4ZwAqpy27ySJcg4RjhjFBcsQehnQPQIFGEGACGSnXmn2SczSVyRgh5pmBrY2MzwCpvTxJD+0bvAM8RxI9jcwMXBcyRb8HTJl0BiA2oma95QELEsWlQsaNHyAo6aIjbCCyae9ZSHPZL2E2cr0BykcwPANCqikphwaJYcQi5WUIFZpfagH2Se4JDaevJUmF2DQMYdKOVD1r+AyDRQcw5vsAJJfKWjpK2MezXwbwGEJ1upoMp2ZNRxLsI0XluV4KfpQwTb3HwZpLhYiTuYNK2GsA7IJvHaC2n4nF4ARZJuuT8x3WNmeLQVR8/uCbJGBXJ2yCzzBiOJiYdYd3FSy29ZU17yXtTtMAGsBwaSl4rMGCx/fRVhXFglbXVrnx3mNqjbZmw44211lPRctEnZzroB+Ca4YeVJGiSr0AkOB03ygJpr0QfPTMysNppgtPwQThENnAEiLswWE4wSyfa05wCSz57777ob75zX+p3/i1X9Wtjz/QWz/0unKZuQd9hFoUWZsMT/FnzaQ9OMOrcR6PmqFEYj0IL1YSeMhP5zHbx8hdgwAAIABJREFUTnD+AjZgOk86PB5io4WnIGdnJpU1wxZbEgBTnnn7Q+JXh/dtlnR3EqAnlu9y1rI/sQfFswCCRJpI7dFEH969Z8ACNh9n7rXr22bWR2dzg4eFUkl/8ie3dHh0GoCnRFRvvfWDunfnlr705utOircM3GE+ADchxIQ98PSiqadH53rt5UsqLcH6Y1AakkSb3Z6qF3WfE2e1uh4/PdTu+o4i0ZGu39zRe9+7o9df/QGHGzHg6w+6qlXP9aM//JZ6zaa6w56ZhQA/ZxdNDzEdVBVN6OC4qmI+qZdfuu6E8rOTC41H0sMnD/Xaa68qHQP4IoE5BDk5TKI3NHMdQN6+s1Hk/il18YrD6iRGPcFwdeY0U/YhgB/qQA/IY1HLdZG0dnsEFHSVjKas7GA/L+YLWq/k9KVXr2trA4Z+xsOVOw+e6N0PbtkLmXOXIRsWCd12W3uXtnTj2hXXo/bhnYxVazV1+84jvfu9D1UqL+kvffkH9AoS3WjcQ8rxuC8SkRWJ6513P3QtsL+3qxevXtJ03Fer37HlhNnWWDYkYK6HxFbA2nqjqdLy0p8ywW15ELzdUGY4aZTkdCSrgezuPoIhGWxydg0HYSxRS2I/klzUP2P7DgOOc07dvv1Ar7/2kl596bJr9KwDmrCOYbgTdV+ATcz1a7uus59JeJ1mHWMgFYaZJvlaYRSsFKiz2T+p70zwm89UWN1THvAtEphvnFV2gvg+SU75DB62UftHUs8xn3//Lfq/8x2f34jPyY14/jGeX4FPewU+Pfj25/d3w3Czls4evq/m4T31WjWbztrIFf8fT/3DFIuiMJi2Ei3OOcbEOOpGiEMF42AaRQyggwRM6sEam4ycWNUYRfUf/oN/qGJhVb/0i7+gZv1MP/7DX9Jk0rehP9JDio6zs4vA2tDUnhdQ1imkWp2mwbP5PDT7qyurNmTvdBr6ws1rOj451el5TQeHJ1pbWbG5MM08TQ9x7OubW2q2Onrvg7umzW+sL9njhIL88v6+zs/OVCjmHHhAMUyDxoSMQx3GydHxhY5Om9pcKyiTkhl2UDRohKbDriV4NAV3Hh7q/Y/va6WMSe91H4Jn9Y5OTs5USMX0hVdeMmjQbrQM5mxsrmhlbcUx9jCfDo6qOj5vqlxIa3d7TalkxP5IZpgAZjSbevTwicEKvIMqS4RNwB6gwR+b7bC2UnFBnqL7NDsEVkJMzf5If/T2++pN+bOMzs7qyhVyZr599PETneOtQQGI51Aiqlwxq/JSkE52e02tFBP6sR96VaViWvcePNJH9x6penphMKu4lNfO3rYn+YAjFI3ZdNKsI+7DaqWsdKagj289UqM9Vrsz1mACwymtx0+emNGGN1lI2oVFgJ8OUqO4ywjAXprG6RzTbX5PLbeC3j+nSST4wgl3QRoFeENzQ2GFZBjggGIyAdONREa8lWCbdXtuKmEzkkaWyWXN1kN+QzPG2qOAXSqXbQRMEIIT8ZA0F0sq2jcHOtHIzLROGwPgZXW7A9Vbbd2598BsnNLyspkh08FQa6urltDQTBKIwJQfXx0MsDHcp1FMR+P6a3/tJ9UbNnX71j39/b/z9+zndnT01PdlZ2fXxR0FOQA3DDsAZWQS9ldCrmGWDA00zQgMNvyk8N3LuenG6Jk6kQYzyv3O5nR2dub0XDN6SstunCyZGo1Ur9YWXlOYok9cxNPspxIZJ7genhwZtAV8Yq/gs1BTW1YRlRkIJO3iD2OfOSSG0ZiZVculsifTsAFp1Lg/fC4YnfhHcv9oDjY2VlUoFnV0fOziOqTxwZpL+FpQCdNQwz7huvL6Zi/Csm0yve4EQ36m4IvC3Kw7PN+QLiMvHfTNqqGRpJlyemwiGgzRFwEgTjFDsumAjiBfBgxRnNdZMAqRTk4BOBaAHIbmmEx3OoHpYp8vUusIYAkNEw0n14fvQFHOIMDqVYCMeMry7U67ZYN17jv/3G5dBIkQ65DGZB6YjjAK7LMmGWwEaAPsBDTb2Ny0lyD3ZThgeDI0WIExPEA9AAH3rY0PI96VpM3CRHAIQ5CqAiyZfbpIxoXN2OsSQEB4BRJjEG0GC7AHA2uMYQ7+aLAB8GTk3lv6b/bhLPgv0Thb8kPgRtLvhyu9kyK93lkfsLwAZwH/aKjwYwLQC16CACo81/yC9QpQAgjTaJAkGAIglivLevj4oSpLZYMEwUx8ostX9rW/v2PWE+AjEvLz83M/q6xLwi8IaeDz2heOpi6FjDFvTySeF+4rH5vnZ3mV9GYZrOez81yxP8BcSWUYDABEA3zA7MzYKwlwH6/RQX+idI7Ew5xmo5nlxzSWS8sFs734fAZvAHkGXV8HMzeQnCdgF6UNhACmN+vBGw5w1iEBsMgzGQOonPnspbZHGMD84buOzMTK5QsGsoM0faxmo/mJ1yZrnmcdaT1rjTUBcMewYz6NqNqsm5EdAFrApJ6HHc5niURUKiypkF9SLBU3MDUiVAL5qOW+4VlgnWKNACjs/FaYjDBKGLrYd5AhmGyszxkOiAtICbjNdeSZw3YCuefWzrZBH/b405MjyyepT0iURMJ3fHysk5NzfyaAJoYjsARhTLJmy5Wy/RHxk7qoVg0cMswjUZE9JLoAx2De8Kxtbm372hnsnk39XdifW61glwFIyxrhvvPfuU7cg9EUc/vAnOmT6j1lDcOQ55GaGdznHIQdn0hw7yJ6enimb3zzG/p7f/dv69Hd2/rBL76q2bSnw5MTs6QZWK5wDjsxl+HSwAAv78Uz549uuT2hKGm1m6gGiuqPuPdJzScMA0MS72qlqH4X+SiWFgH4pE5AnQBwzLVm47moAhSldHJyoT/84z8x4/Xa9p7tSNL5jOqNlqXCDOo214P6IQPwHwtJ25FICJZi7z8+bajeGLiOw+8WFhfn2aX9fd2/d09/6cfe0nw68N4DSIm3rbN6Y3HbmeBhCnuJIcvrr35Bs3HHtROAJPuKU66nU0sYOVNajbbDrE5Oz2xZsbu773u0y/s9uKNXbl7WzvaWDg+OdHR8ohdv3lS33dL9J2d6clz3oIHn5/yiqZdu7lvK+eHHDJ131W7hHZgLANdSyUMG9pRHT564jo0msl57BAWZVRvPqNMeqN7rqN4EtKaGA9CZaqm84nsA85C9CCbx0krF3qt4YjK7ZD+Kw5iMRMO5GI94rS7nM9rf2zTTC8kkDzmv2+3AzqsbpN0sM3AmtCkwydkfuO7sDyhKCDn79h99V3/8zvdc0+xt72p9fV1XrlzSZISNRV8pvNhiUT1+9EArlZK+/Oar2tveUKPTUoz9rzvwEInhRX/YN2DGICgVTyi3tKQhoOQkBEfgMYdUlCHa4cGh95JSmZo37fOQ8xi2OQNOGJx4/PK8UlOauRyNOKjq5KKl2XSk6WSou/ce6s3XX9FrL10J4SMeKkVdE3A21lsE1Qx0aW+dQnuhjECZAbAIkz7hOov9BpZizF6rnMVsY4GkAFuPZyO/uqfi7hc/Ad8IkwkpSn/aEX7W0NNnfsUxFyXPf30ersDzG/F5uAvPP8PzK/AZrsCnBd/+7GAlvP3c4NvpvXc1aZxo2Gv5sKXuBQBggm3volh00XSHGHemwoAfTNw5cOzPgheLTe7xTQqpafjv0ADl0il15yn9g//4P1Ums6Rf/IWfVb12rC+/+ZIGmJI3G2ohbYswuwtgAVJJNw3dvgtLfONoSmhSHjx46CRHpDVI/V584bo6XTzqgnzHvigUkTZRD7RuwK37Dx7b/BVQ4gsvXjJwwHSRAzbIbVI6OjnTUglpwrKq9YYp9ySUEU0OMLa/u66tzRW1mw0VixRNAA3IcJC5Dl04PTk8cWG4s7NpMOms1tbpWVVblbLZQ7AYaECgqm9srhmcopAH3Gl3Rur2J1qr5PXSjX1l0yFJkoYDLyokQCcnVQOIxTxGukGC4pSpGGBIwsmWsOu4MRRbNNOwxTqDke4+PtDBaU394czm4rAb8dCaTAASQ4ojk13kSRRoloIN+8ql5louJPTi9V1trFU8GR5NYw5/oKhBssX1BvSkCTE4SxNkeUBI05pOYzo4qDstrT+aqVrvGHSh8ATcyBeh+wfj+9DID4hKD3ImQAGKlyiSpdBw4VVi9kZ0rlQ8pPDB8qOUQQrHe/PvK6sVf0ZYkAAayDIJtMD/LcrijQSwgXtF822QLhELfmYRAgQquvfgvotlir6Hj59oCouEex+NW4q6tl7W1lZF9VpTlZVVnZ6eu0g9Oj1zkhn3C7C6cVHTyjL+UkM/K0hQaPxpXJFehQTEqSIjZKdf0Wje1Z1bD/TWl9/ScjHr4AGeSa6JZTwd5OAATV3/OY0gf04BGIzMAyOJJtXJa0xe8zk/EzCCbNouDKJhZDCpRkKYWPijwDAksCI8k9xP2FX2cBvR7A8M6NTrLftZra2t+bnFqBmACdDMQEoEJhVG3pis48cTEpSZXPPp+gPudfCZ8+2IBK+tEBKBx9TYaaY2xO+1zQIrLpW8tp8cPAmMFfwaDYaP3NSaFUpSqMG8kMxmhkUcFisg7UQJS8zxLQoAkeW+U4C2wOo1+6bL84+cDWAGyQ0T7gDSsM/x77C6GDgANDGI4BoBappZm0j4PWjauB/cBxpDriFrFJCa/07D5CS+aNTsT0Ai0tsAl8zeGMFsjbvpRRYO0xFWT7lc1M7Wir1++EzYBOCzRSXP/eS6c4/5Lkg0Hz8+MKNob2/HQBKAAxIkGj++N+AOaxjQnO+LUTXNij83dgWwpPxnUZtz4/sZZKCBdQBIyHPDNee55146ZTXBZ604/ATQ1SwgM7gyBrxh0/B+Q86VBYMhSMjDWkH+ZLPwTxiCgQnImmdN8+yzZtLZhN+fM4prADBHuizPCI0qn9tstAXAx7XiuvIM0uAjp2IDgS2N9H17C7Am5XOM64XhP3v10dG5A4II7wgpo3HLoJ4BUEhRuf6+XnMkkEHeyfoExGSvRrZZKOXt88X95Wd5/gGJASFstJ5bNsjU6bVVyIR7aYYXrMpFih9gCGwR9msAqHR84VM4HmvgfSHlIB/zIUBYWL8Lu4iZGdMh9XlmxuXMAwWAOPv7pQHxkNpGzEi0p+Ai6dDegYawAU8ZACH/gr0TvL9gESEZ9nUHkMHjLh2kjs+aQzwYucetbtssUgZnXAfAq2an4/vL+cizQCiJUw6xQwB8tWSXGgMmF/s/6w8GYUgdJICC/Q9wBRk835shhYHfRequaxWY/QC5qaSZv9wnhlvjAcETkwDMLYJcGAxyJrE/wGDlN+cmICF+YABp7GkG7wHXR0NLLh3gggQPCSvS9UVTDwjHtWd4AJMW8A12MF8GBl8405IL71OaflgyMEXDkIq9A/9PXu/W3fv6nX/+O/qt3/oNPXlwT2/90JtKxGH8AkhP/Xr2siS8wQnNMyc0cwaxV3Pfe6T35gsiufTp4yc6O71wsuj61pZODx8bJL9x47rW11d1cXauQrHkz8j+CRsIyTMADXsyg5xSccl1GbJFBofIunv1juLppFa3NrS6umbJN6zTTDokAkcTMQ+AsKsgkR11A3XKt37/HXV7WApkdf36Fe+5yCTx0T08eKq3vvxF+/0SmADzk891WqtrNJXu3HnodcaAjVoJpuHrr76kbAZJe3h+WVfULj2f1bDCkfWzBxLqMbLXaR2vsdHQwNRbX3rNrGkCrd5953198c0v+f59dPdA/+Kbv6/t9ZJWV8sOHXn1Cy/o8PCJTs9qVn5Qt7I22D9gFZbLq2q18HPkrJBa7QDe8zlPjk/sd5qMZ5xET1CCZiRNZ5xI3oBBOpm5NuR7cA/xNFtZ2dDK6roBMtYxoC3PAt5lhEjBKGXtxWNOBQm2CwvgNKTGIuNMKBOPaL1S1M5myUOhGsAyCe8pWLAR5XNL9h1l/X10646BLFit+CHOzEjmXI94MLG+saa93W2lYlGtr1b83PP4IQuGmX758r4HbIC3yEWRaT4+PNTtB488EM0kU65fCJJaKZeVyySUiEVcm2XT2Bkw0Bo5ATaZCQFNnOudbtPpv+xlAO+wjQ9Oqup2WsplU7p1+77eeP0VvXB1M4R12Scy1N3I6vEJ5Ay9vLfh4TRVE6/1zALBnsTU6THsEuJWsTyT4U950rjEDPNmgG/7Wt7/AUWiqDMC8+3f9nv7rOAb95EBTz6feY75fIZe+/v5o89vxPfzaj5/redX4C/gCnwa8O3ftZm7cJ41dXT7O0oNWxoPOp6+ALbRWCP5suTE5TUgVmBW4A3i2GwFE2QkBKaKU5QvwA83bKZZwxCJqd6L6B/+o/9SyUxWv/LLP69O80xvvHLNk72nR2eezHpqBKBHgR0JkfHVWkPVRtsF0sZqxXKbRpPmM2d5B5PU4YSGBWlg0mbSBgYdeQ9DJ7CsAAdD0z3W6sqydtaXAzBYzAdQYjpVv8NUsaPy2poPUiQKF7W29rbKBj5s/O5kppkNeGGWnJ3WdHhRc0GzXVm2IWsiSRNDTDwTd7yN8O9JKxmJqt2F5RfTaAojLO9iFACL18xTyI3wBRsplYlqc72snD2LiHrF54eJOQlb5y66ANko8CkMAS5Hg6mn7fjWUaA1W90gS/M1mTvGHtbLabVqOnzaaaBjs1ocAjAcuzCZaGzzXd4XADaTmOlH3rysrY01Nze5XCKYi3dGnuDv7GzbVByWVWkpbykIprgPD84NivL+TLLbraE6rZnOqlVl8nmDfql4JjAVhEk16w02V8INCv4wFMQUQ/SMbhwt07Kdk1kA/T6sAFgrePjBAJg5jZd1AGjbH8F2yyqTBhDAEDeu6vm5puOB9vZXtL+/q5NjpvOxIE9zIuhUiXRUuRT+gFGDYhR4pXxOo/lM9x49VhwT7Kkso6HxunJlX7FomAoD3jrBt9U0QD2dRnVyeqpsIa1Wo6sMqZX9vpLptBoYZmN4DDttNvN0le9cTCX01//6T6nVrenddz7Sb//2b2lzvWCgQNNoaJpazZC6OApmw0zZYRR40gr4OA6NNsBZ0DUgJ4/7ev6/7L3pk2Tndd55ct/X2tfeu0GAAAgQIEFaHMqkaEskLZEei7I81vwf80ER43HY0kgeR4xm/pLhF4eDomWTtGRRpLgBzV6ql9qzct/3TMfvObdAaayIUTQhCzGqUkBsNKoqM+997/ue85xnoRFiwiyjX4FrZusrKwJCR5KBDgW04wVGMwl7hUAPZCA0ub434MEUdxAOjxMM7qcw4pCXZpydsqQhx2vO2SxqiseEhVzKS/GU6aoRASjVmiOFc4RRelySTanxprBrmYa7VA5/SZogga+BmT1s3TD+RTNALvNE1iB1GIBC4FnETf55Xgd4VUkeh3iHYI6kDbqAcGM1JBTU7BlcQ0l/xK7zpsyBTTcUZ7+5NK/3cBoafwfMaJBprF0qGRHAD2gVIrWXcIpIWD6RYk5lCOaYWavZDN67e3WBtdLY59IZ295as3arJik/TXe+kLJyMafbC1MZQItnkkQ8kuhgTTgQvVD64pODIz1LSBTB52mykJuTbI00R3LluVm7PxTrWDJUnvolHoMuZQW0pznhtWl0YdWpYQEIgx01CVu7PRDLxFOwJ1bI5CWP7o94XqBDugxVoQkLwJmwwFK0ojo3ZAWAZDokZhhN7WWypBJ5F5jOA0zwD4skAHM5nwhdYc1OCeLJibEGywtACXAF0AjJFGtOQInUiHgGOYMS64Naq6kBxlq5bHt720qHXl8tWiqdsFa7Y6dnDWt0OnZ6fm70rrDh8CdlDbuXmdsCAKgCGbKvMKjB09F913gksSxIap9iD3EpJwmSEYvEQpJTwxjE+5I1EouQ2ExCcdQWC85kT2gV+xxwF48i0lOjhDBEdf95ZpDcwd7mHJIROImJI8KHAC1jaqS1nuMOYJJMzHOItBMmqfuThdQc8zAqACfMkAbJHizLqC1mHsBBQiBsTwBWvBABW3lvfD8+Y2MsK3hekezS3CeC12ffJzhoNNY+DMC+0BDQfQPZu/kzicDyQQRsDHsSL/sa0ni2OdiSgI2cKTLX4P3hH8VwBqZhPOR7Hmss7NFTnAlirUg2DchrAgdgxXEdZrCtJcsd65mVdxp2FWPeQ9iiyaiYLrwTZIYKFomEBRoChsJIp7aBqb+YBWsVuT1+pjAR5XkIKO0JwLASh1MY6BOxJRliAvLk0jFf5zP8Yd2rkoTieDis8/rZyYl9/etft69+5Sv27PmBvfOJ1y2Tcs88SrdefypWeq6QFZCUymTstF61UW9isXDMdra37E+/92N7/PzCXv/oHa2fx4+PxKhcWy1atVqxX/zMp2ylkLZKrSvwAkY0+6rAkmbd7ty5q3Cdar0mJvRLhDj0e8bS2FgvW7/bt/fefWaxTMZGAsOjum6JcMhWN8oWUXIlLMOJXdvdtI+9ftfms5H2tR+8+9Qa7bHNxn27ffuWziLuCUzys9ND+8ynP2FxmLVz6i9TaBjBCrG4ewdztmVSKXvt5dt2dHRo9dbIXrp301ZLWIGwAy0tFA0pyZ7NIELtwaIjfXoEu3xoiUxS5zNecUg1ZbMQMnv84NDCoYTW+KOnp/bk+bF95Yu/YHu7azaY4DcXt+99/4f29Om5vfbqa9brtW08I2wE/04Yr3kNG3d31pSgulJe01APOwB8/xjs5jlTYbh1ewoAglENg+vo7Fxey3xh09LG/gTGbDJrKyvr2rM4R/CiZYDA4Aev4HypJEULmy31KbU7ViTUDUj95YGr821k+XTUXr+353Uww7LhQKA0IB42NYQoCVCczey0UrVGranBEXuYkkHnC3tydGpDzqVMTknDPEvqJ8JRyeexbEH9sLWxYlsbazYZDe2o2rTDo2OtibVySfUObE/O+PW1VfvsO6/Z3Zu7SlVvdXryj8XWApBYw40c4S2AXjBfU6qflHprZieVuuTNSFH/9Ps/tldeuWd3SDsl/TuTsRBsXULHRnNrIjefjuz2jV0Vn+zvCoAJhmpaJwxYlL4acx9M6lrCZZbUFNSxISkm5PkG8w2fTGVN+JD7fXDmA0BpvPcCCLwKXPhbaNH/ypf8AG7rh+WjXL2Pqyvwd/MKvAj45jw3h+Aut3k3+25b5dH3bdG6sOmwaxGS4oIJPY0E02MdD2EMVn06zOQV5oLLsUj0mQl0UIOH3xAgCM0RjRHGrPO51bpmv/2//e9qyv/n3/pNuzg/tI9+5Jr8bR4/PbaT0zP93p3tTU3Iao2mdTp9Uf8brbYYVdf3t3UwKzSBAhl/FOQ07a4aRQ44Uh5h6Mis3BbW6iJddV8MElTxvwBEgjV2VrnQhHZ/Z8PSpKVRlCSchQLjZTg2O3h2Zv1ey175yG0rqmHFnwevpqlM9e/ff2StblfT/eu7O/J2I4zgvNJQkYBEBUNbCjvALqZpSPyQTsDso2h2Y1k8XFIyvUdqh4SRCW8sknIzdFHYl5LfHJ+e28lZ1XKFkq2ule299x6KMdftAmACSMEqmQq8UnMPE4pkPEl/ABpoUmDKxQRe6D6TIEq6IEwIaoKAMr+/v23bGwV76eaqba2VNPUbT7pqjpv1oYqP7e0NeXtc1BuWSGFcju9J3T1BalVNAquNloXDCVtf37H+KGTTRVhNgBhypFRSSsobaiHmAV9MGpW4KKOtIJ0x4n4f+nvYBWocSY4kNTEcpPISqIGPzsQqFxcK9UC+JhYnASDJuLyQkIpy7WGLpfGlmc21DoiilyfShGCGjJrQRuNCaWkLiyuEg2lytVLTZ2Nyz3ulEYSBQTAD15JmUF52maI9efpUTWmr0dXaBExhQj0cEwhBkQqrsa8wDv4b0oxf/sLnrNdp2Pd/dN++9OUv2dZqVgwMSXAjYQGxlwbsmjAD9tDAp5LydwJgpRnEO0uJmjyjcxpuT+EU8zXsLBmuPWEQ8iEC6FDqcU7AcL1ec2A8YGgB1A7HfUmR44CBxtp1aS9FMSAicnOmypfT33TyZ15YrMtWsyOWE3sRgCPwFcWsTPvxZIN9QKEsmfHEUvGk9hzwAJ5zinrAvETSgRRACp6tnJ7RmLVaHWeVAYQEE31v1F3eIaN+2Iaw23pdMf9o4gc92CfOQAKoUQBIxKWxyE5h9dDM8qAplACZD9JOBg8RGCieBgmoBAgAeDcdDXSP+adQyrrh/xjGD3LFqPtC0fQsQ/KmBACRfzNyvQj3AcZlyj3XIjAJp7a+UvJkYbGMPYCFvVdAvszGkQhinD7QMwrwF0/GrNNBhhMXcCemkFjLMD3jLoUGr5gtrNFoi12IBBcWCp9td2dP0q1nz070OzKZpHu+yQONMAoHHQBNPZxibo3WQMmKNECAi+w3SCljEfciOz2vWKPZUVPMPgQgLZbmEAAG5q6nwQGCi6WpkAJAH0A5vOp4PufyEOS6cw1032EIEYQhSWLYEshbYTPAYGOwlHT/Ohh+BKDA1gQYTYvpRdDO0Dqdtr6X+wvr+s7tm/JtgikB+AGQVqnVDMQRv6gnT54LOAWAnkzdCkD7q9hLNLOExgAyIdN0FhvPOoMr1gD3Rz6MMLdgAuLLGI5ZKsO1SsuUXZL3MLOYwOCbe5kk9MX9QDlDYeey51PsA0A7O91TLlkfPMesb54rpFAsg3SCRGfkiC6N5lng3GFdcP0VrKAQDjcG5+XxZULGLfmkET7BszjWf8xmcvo+gHle17M7YH3BnMPPzwd7gLecfaodSIhNwUoaCrQEYOcc5jqwZQH6ce4SAsEaQXYL04drBtMMIFBMvoizTd0c3uXogEMAiGICz5GvhRWqwZkAyMQLMASRT2IUb8WMxSMhG+H5xr6ewHfN2dOsBaRqkmqn3V+S9cbeTR3CvgHwhg8l9QUSe76P9S7/J4WouM+l9rmw+1Lx2nwv1h8KblIQwcT63HPJahMa1rFnXg5dFEKkgKyxGELf+c537B//46/Y0fPndu/uTUulIwK+YAXht8UvYq0gHxWXFSCavZT6WEhYAAAgAElEQVTnKRy1g6eH9vDJc1kMAAwzRGCgBRO0Ua3bpz/1jk2mA6s32ra6umaFUt5OT05ta33LHj54bBsbm3Z6eq57Tq105xZgXF82HNyr54cn9uDxM60RAcqJlFUvqvbWG28qlOr58aHdv//Y7ty5Yfu7axquDQZdu33zugZuWHOQLg5bt1bvWqmYFoMND8cb1/cUisWex7WuVmt2/9ETu37jrja6s7ML63QG9vYbLyuk6xksYAWBTBQuwKACsB3/U84dcZxhrjK45T7AvFJ4lPv2wlCmrlCwjYWt1epKpn9ydmEXdZh7cXn7FUpl7dWVyoVqwhvXr1u73RRDuby6Kj/YpwfPlGL++Nmhhj6FfNZOT85sF+/bfEZBF6w9FB+wvKnf2Lt4bo5PjlQ7djsDrb9qvaWBCucF94izztnnebdNAPCF9R+JBp6PSI3xZMULrqDhIGEFnGHO1F4qJTaHRJ7R7GSofQUQOsoQjp02HLKN1Zxl05wHZidHp3bn7l3vASL0A3PrDodWb3bs0aNnVq0TODWzd95+Xecr7GS8NU9OTu3w5ESp7UpuTycF4q2UyvJcZN+BFUuAw9Mnh3p2fuHTn7TdrRXr93u6dgpEYhDHGSBbC84W92WLLhl8402dtLPzhu4hnnIEZBSLqE32LBOPa0DGmUkNRdDNRbMlT8OX714XWEnAhWp59i6GSMjy2c9TQYorwDzDibAPJHnONXDEm3PjpmV331Iyu4KEdKb5QOC/TTv9K//y/7Px1cBSAx9NXa++PgRX4OpGfAhuwtVbuLoCP88V+HnBt7+4w4dmdTs/+IFNG2c2nw40nQV848CgyKNoUEi8Av/cj4QDggIyYqRD0iCTKOj0clgvNB0KIxBAxr8v7aQ6tH/xr/+tGvrf+q3ftGb9zO7e3raTkyPrc1DJwNpZNBwcGDdj0EthA7Mnn0tbuUS8vRcmNCqD4VSSN4pdBw1inkYYClu71dEkrN7uKByBohNTbZgegIGkVwHM4R9169q27W6tadKdDozGofoDoJ2c11QYv/nGq7ZRzqjZ5/0dn1TF6BiRiir/HK6bAwA0nj99+NwajabdvXdb098eEqVm07a21m1re8Mq1Zb96Mc/sevXdpUshZzhlKLtoi4GE6lKeA59+1vflRk3LBGZ4YfC+r5Gu28rqxu2vrFqjx49NVlTwfaLRKxWqTtDZ8nEPKPfA1BJsyLjZyb4EwIQ5jaBUrQ0gRsU3xreYyiMNGGxsP29LdveKlkxg8wypCK6VEpr8ndyWFFhjKceUlQYjAfPT61S7wiA2d3ZtP3dbSsXi3Z0fKECtVpv2Lv3mWSO7QZhDylM9uMC3wDdKPYpmmi4mDR6oy3OlsPHAVuB5glvFppgmJdRGCQGgIQnEiATzC+zZgPvFeSBeH9ROrpcMEujSbPPP4mo5TJZgSrFTErGwUyBAYUA7iiwYM6lMgl7cnAqoESA6dKZb3jxcK8lkUu4gTNA3traqpq7bqcv3xjABTo+QFcaQ+RlABR4T6kZGyBxdLoHCblf+UdftMmga9/89n+xL37pS3Zta0XJwAJYRyOx1wBqWdM0UzSAPF8Z0vgsrATf3nBi+UzKgcMQ3l2+Hvh+wAWabzUgs5ltrG6Kjcm1xZOGNSfJGZ8/hUTCdD06vYGuxc7OplgygC3IS2m6nj0/VOO7ulqWjx6gKOtS1wpT60bTyiurkpN3uwN5MRFqAUMR6TH7hQzUlxTQbiCvcIPRSMUrDW+9CrA7t9V1n+q790xKxTfrEZkQ64h/h0kkwm7IArYTsj9YOjAjnemUUkIcPl4Ni4U8RZmSt1gqShLLzzJ0oElTE5xKWqlQUMMOewr5C3sKTEEldRKYkUwKIARkICwFLxuYoal0zFZLZXnLpZIRNSsADYDqPXytFDLhrF8+eSIaVQP/6NGBPH12dteV1odZvPyJBgOBRsiYuTc0RRsEcGQzvp54tkK02Qv30jKkw1OLJwDfPDmY5wewBgYfMBeNXb871PsnJENhBNOxzNg9IRaEzlM8YUFT3/N9MqhWQqlLhg8OnlrlomWt7kigDvuJEktnIWs2umoc8e2jIYaNwVepVFJzKd+r6UJeSpiUI1UE0IGBCJsWAJtripciSY+SzCJvJXlRhvgEHASyIGHQMEJjFoGJOeY6uy+kD6BcjsijF48hJQQo9aAEml2eU54PfJBKxax97hd/wT759scsmojIFP/0pOKm/W1nwcJy6XRGkqdjkQAwwt7N/7Kv4ZFJEwzTEiAORg1AMr5fvAkYWoBk3XZHA5J0NqXrl0vndI4BjCPJpQFkZ/Tzxxl3+DYlxbSEQToV24M9SAwpybiDdFWSSCdjAQowI/lvyl6wpRWKJbGs5b8YhGsASNNMysZBezSAOyBXVHsKqarcdwUYzD2BV5JvAXfOULtMipUnrNKlXW7Jv3DGw34H9CQlkkEEAxzOBppa1gdhGbwfmJJcY8Acnn0eVtYCfwa0lV2A2DbQJwlS4e9c0ojNhCT+hC+EaE5JbmQ/wPqAQYUHIGSzRVstF8XMx2gdLyn3BJxaPptxFn4ahnnHBgBsmYyRgElddHR4pPTltfV1gcEw+RhqiauogaSfRaSHKs0V24Rgv2Cf4xqzBwjAIim0VBTIA5inUKHRRKwrrh1nAGuiUCqJUf6H3/iG/dLnP2cP3nvX1tdXbDjqSSr90Y++rOdYzPYgBIuGH1AA+aCSbsfu2Us91+v43jFfeFItIHe73rZSuWyxVFxsUq5DsZS3yllFQ6pGHQA7K1CHPRu1AiAJLMd8JiFVgeqlgB3KjcuVynb//k/lR5jJpRTscnRcFdB4+/aO2PEQLve215VizzqIRFM2GC3t4Nm5LaZdpboSAsP5Iem/AFisGcJ2flG307OKgDUYoNR0927v2c72ugaUHViWi6WdnZ7JPwywbWtnzV597WUb94c626grYTNSNynJmiFeIMXXs7D05FFAlEQipX2T8wmvuaPjUyXWU/flcxk95+PRQNe1XFq1p8+eS+6txOx52H703mPb2d2zeu3cvvvdP7NPfvIdW1tfkaexZLtiyWXs+PhYacgENjD8+9a3vq2gFED984uqPhP+fqw1Br2wU3lOCAUhyZXPwH4/ni50fqyurarmkcJlTmhB2grFgti51J88M9RAjLRRASiATF6BKCcyqn1LhaTlU1G7vb+tdcYXrMlELGQb6yvap7DfeP78xB4eHGn49s5br1sOoHo40JnKf291+6of2TvwtmR4oXMc9miM8wemf8wODg7tD//jH+sM+PQn3rT93U0lqMIM1PMdDJc4s9kvCZngfB8xEEkk7eSkLjZnNp+x+4+eavD/8VfvWJbhBfRpajwltS+t0RkIfLt9fUep0jy43HMH32Zet4Yi6p9Uw5Fsruh1WMfRIFV97uDb5k3L7X0CCFT3hOEuz+LPYLJLwO3FExgY5srygjd49fWhuAJXN+JDcRuu3sTVFXjxK/Ci4NvlK/5MggrtoW6nj//c5u0zW84wkmdSihRkKgo1h4PkUSgfaS6RN83xr2HaHlchR7EG4KRJCywIfJqQWphLkfDfuWhP7Lf/xe9asbhq/+TXv2JPnz+0V+7sW6dds83tDcumMC03O6q0bDiYyDA+nYhYsYjhuwNwkrvInyaipKmnxx2r1HuKgp+Nh3b31g1N/ZWWmkwaItZ6i0TGheLOafJbrbaaT6QReLBgDk4zTOPaaHVs2BvYarlkW9trkjMh4wPA2VhbVwKmvPAwgk1l5ceBzA3mQrlctlQ8Ino8Mtn7jw6ti4xge8cK+ZLVaw2lcMF+oLFp9Qd2/8EjSSaYvJ2dn1m12pTcZm111dY31tRIHDx6av0R0rqQJo0U44QEUPRQ8DPV77Q7aqwl2+P/Fm4Ez7Vi6kfRowIkAouBKR2gIZI92DYUySGLMPmORP1eB00GwAsyEKbEw37bxqO+7e9uaaJeziVsNQ/wMbJOu23lYlm+Qhjd1js9edzRLG9tbduDR4/t5LRmu/vX7ej0zE5PGpbOFGx7b+t9Dx8kIjR4AkqooQOAlwYFKQdFpPuhMZGF3TOTBIlmFsDBga2QmrYBpsQtJAVTARY00vjJkNCKub38oyJINEgVdFCW9TzqDW17jcava6xeilm/30OxYyhWCRpQOiOhJDQnmE3HkjIjBxjuDAZqSCkmAaCRQURCsEDjSk1VquVkokIWqZ6kkUg9kREtppJvLHmd2dC+9j9+xbrtun3vBz+xf/bP/rlAHK5vrdm00HSmyXC+kFNDCYMUOQUAJOAEbAIAFRLYYCchX+IhTqQSYi8Nevjfza28UhTIhbE/DTPTZzFNYGomE5ZAHgSwA6NnMhMIt7G+qsLTmV8wDPGQwSfFAV9AKpr6bg/ZMwwxZEAuowMwZe1RoMJSgYknI34kZyS70ThR+IqexiKY2ZK442UgzYPBFWdNA84AEGCY7MxbWI4qhOeAKUMbDTGgd2Ccppr3SPPjUnqAFjeI57Um05FkXkZipbyZuGcAszAhMUSPqwEuFopiTSJLHQU+YTR+zhQCSHM/ONYFjWAWJkshL5ZYIukMBIowAeETZ3iV1/DMYeAwcyByOJIEHpYQZve9QV/NYalYsns39y3FdF1DgIX7EsmbM65GGpYw9z1XSGMVhwpQqZAwPrn+wiqWAABcd5cWwUqQfBE5/BSGCH6FsE4jSnGEXULCdDJJIAX7RVh7ERJSQDFeh2ZJ3qDyZHPGBGwhGCOX6ZgwPQBGYLq1Wj2tU4AJZ1g4+wJfIq4DsinWAd6BpGCS3lzIEW6CYTgJ2AuZtdfqHZlhs0doSKHPSlIujSJyRRgJDI2c0RmEe3rAQsjvh4DS8dCWSzzzkG+FBGLDbmnU6wr6AWjhfVYrVcPP7Y2PvWK37u5LelvIZJUsynM2wgaAsw+2d61ph8/PJG3i9QERqxd1Gw3YXXgeYAq6pyf7viSFi5mY0TCcep2u9vHCSlFS1SjXGk89Qj7isNn4Ge5nyKIKfEgJSENyBdALILe6tu4yMoWS+PkNqHnJZOM98PpiuwYSb4DBKMFJGsS41x7nA/soPlPOPB3bbIEE0Nmy8tgLvD2BmSQFR3bGEI3nXIxYgBdeBzYjNYU3t4BIpLEC3MKywVOP4YKTVGFpzbSf09AD9vK7FYYCcCy/UweqBKhrKCLah3zFysWSJSNxhQooCVLJq0nVK4loWMA7zyPwNMw/MQolgSbIiMYZSWdKcjzO+1wu7f5/w4HuwcpqWYx2sQqnI4UACWidTsS+5b1m8WdMJZX6DbDGfgnLFcDF7Ru6kr1zbQAy8rmCQA7ure649kMa9LnFkdPyXJMOiq/mcCigJJlJ2+lFzb75jW/Yr335S3Z8dGAvv3RHQ5YfvftTDSXFFM1ldE8JX9jcWJN01600HABgGIAJfTQcFzMrX0QKT32H9+skSFh1OT1+fTD82CuwuYB5BbjfG0xsdSVr+UzMet2+EoTjMIBm7jsJm5O1BegAiJPLFzSUIxl8EYpYpzuxZrtuK2s5JWGm4jErFtKWSTkAxP4ymYbtJz99ZjYb2kfu3bCI1rZbpHC+swcj++OvYC83Gx2rXjQtnczajRt7AuoECms4vBATmRqg0UXK2te9xq6Es4Z1xRpUAmcqJrCIdeJST9ZfRMny7HeTxeJ9D8VlJGq1Zsfuv3eg55GUT9YBjOdlyIeeCg/Bw3Ds8u3u0NmUSJVPz07s2rV9naPf/s6fWCSeFAuLM5O67qLWtL39m3bw5NAODh5ZoZBiHKJzem93w67t71h/2FNSJ+cnzC9SXWHGpWMZMfvFPidQh+FjJGGJdMJSDCDzMOASGnRhYcCzlod5FqQFL8JuyYBfHdJYriF2I+HlzIq5tEJfwqGFnpduq27XdjYtHqd2RwESsXcfPLezC1h8ebt366bl0gmFnAHWUc8PhnNrNLvWn7gMncEFjNXVUsFW8ln5PcOM/ZPv3VeIWHltw9567SOWwzcwk9YZCQDM2QazFTsW9k58NFmHyD8fHBxZ9aJihUJWA85Pf/Ite+uVm2IB89wzfOTZ5hHpjibW7nYlhQZ8Y+DEupDNRDBsoDZ3UQFrgt7ImdtI7wFpKZcWsFDLe1a89kkLhVNOcODsDBh7/y3z7cX6RIYoQT92hfm82CX8wH/q6kZ84Jf06hdeXYH/vlfg5wPffNavYk5jl7adP/pzW7ZPlUyEnC0WpGxBKedAcYNgUxOron2KRwTST5go3jzR8PCbaWwpoGkE6SeY4NJ41Hoz+19++1/a+sqm/dpXv2Q//PF37eOvvawpGrIaDi2MaU/P23Z20TILxWx3q6zAAYoiptMc7jTjFF+d3tCen1Y0TeU9Ad7tbm3q+4hVp5noDCb29PBEDJb19TUVe73B1J49O7JoeGm3b12TfwXFPxIFGnoaBoAAB6IwSU7a0eG5pIk39pjExjUBi8hU3E2MaWAwid3ZxJj/uR2d11XwwO6BQahGX43IWPKqWrVm0STBBEkr5HICu0iCZFrvrA8kfH5tMaXnOgstEnDjCVAuaXQWCxMuJsJ4VFDMwmKD9UFDy/dIBiUwNEi7FViKKNcxDhpq3MJhDyHFoSEXCCLAEkYIvn0OFEnmuZxZPhO3t1//iCaaLr3DkymqBr9aq0iqxgoD1KE4rDXaCpJIpku2srIqg2GmlxRtSBQljUK6hgwnCGgCjPEUKRh5l4a2rK+5mgpM4pVG2sdwGOkWQQojMVeUUoXkSgESMDZgVkbl1XKZeEXzD5iWghEZTViv1bWtrQ039h/2/fP3AhPkOT4vIzWgnW5b02bSVbPpvCS1TOpXioCPTOajSrOk2OO903zLkF3Apr8vAU5hD+mQvxFgRYrGguvubK9f+YdfsGb9wn7y7n376le/ahHCEgo5AWjzCQmCHsLBY8znpjFJprI2GROWMtN7gOW3sbaqJLpmtyM/MKbYKyTi5rJqxhvNVmBm7t5AmUxeP8fnBODCU4qGAFAHwIrRuKSq3LM5zJu42Dqsb9h0hD9QeAKiULhj8O+Gw95s4MPI7wB8o8nGP4aGGfAFBgi/iy/5Go0JJmAdu4yE5pU1RgPLe6Ahh22CBx4sMNYBrAPWMFJ1wkJ4z1mlGSbE8gCgoMeW2XYYEARPtLkK5rWVFd1LGC+8TgGwLUdKYMFarYb1hyM9w0zGuQ8EGiA19PTTsDyDHGyAldZT6IJSRPFnQrpGAvOcoIGkJK61atW2dzbdjF7pvTSfXQcCl8hqMSBnCAKsyvV2/590DlDXfbIcfEBC6BJSSdhTeAOaDZCZxmNWbTRcgkvDtzQrlfMOBEqSSFobXlpLa3dG9uDhM08WjccUQMO13NrcsHI5pUAUwy+S0IIlQM9SwwAGMwwReM7qza4sA2BTbWytq2EFD+G6AJa8d/+hhUIAm2mxSjgjADPxrmOw0huObDRxMK5erVk4kBQr3EJhD6bBCSAiQFK92bZeb2LVWsNOKxWdO5GoN03sj3gg8Yw4q8ebdNYdgJHLFqNqxsWyDMPmiggc5VlF9se/K9xkMLB+tysZNmvk2o1d29nbtO2NDdtYLcsT7qJBmMxE7DaAf7yMAC84YzCQZ08AlHl48MROTs70O2WGL6YZaaBjnVOsaVi8krzCyMbIX0kUMKVgshGK4u/R7SRgTrj8kL0+JpZl0s+TKEmGzsjlrAKIAbAFDBNIjEwL2Snrj+duPhObhPNQ+yfXfeb+fKwlZ9852CzAfw7QlnJQCla1AHh80qYOtsCORzI6IjxJFuM6pzifeGZkBxAmTXiq9FDABTnKRqM6Q/l7POpgx/c472WDERbrnvfrXm+ESqQVZgT1NRmPa5+hsUVKzH7LsMnrGE/QxYcPOarkqwpGgYma9nNwQSCNy1BhJDoQx/AmpLOHz0CDD2tIPptBCAIPGOcRYBhsK56dfq8XBDr4WueMw0OMAxi/K+oq3hdSR1g+MJN5TTGklYDL3oAEDik+fp74TXrNCUCgYdl8bs+Pz+2P/uib9pVf/bJVTg/trY9/THXO/QePrd0dSOZJLTSejuzs7NxZgwoZApigxAjLl21/b9PWVlY9ITMashqDw5gb3cP+lJdULGbtdkvAIkwjANOwMago2oOHj1UXrJWL8uVFIsv1kq+eJHpTvV8GMi7ZNDurVPS/JIMPRzO7qFU0rMxm81YoFDTwyGWQy8NCB/Cb2eMnR9oP79y+YamU16rsYVhw1usNyYH5fFpnIQK8pnZRbdjZ+bnuDfc6mY5bNMEZPZHygURSBjoMy0ZD0sXPxIqGpQaoWm/WlGjKegBYYY2y366VCmJKsq/DygVUneKHBmtuMrenz55pzySJnoEvXmmcYTzTAJTVakOsuVTWU2LjEc7yuG2sr4ntiF/vgvpqwPM9FrP14cMntlhG7cHjp3br5g0rFXK6JgyM9rbX5AvKszKYTMS+Xy44exf25OmhtZp9GfJr4VGHzPAgnCm1l2vDIIF7g5weB01+bn178/1wGzE5dXY4yA8rFVsFAFlCXjib0qm4lVcK1qxe2GuvfERDHN3HfNrOKg0FM3ANt9bXpERYWynqWeYZY5hyUa1Zj6TRJuzptlj2GytlXes1Xce0nV+07Y//y/ekYuGMjoWXGkoCciKVxaKG4BsGBAS6wKxjH1xZX7ej04qdnZ5onXz7T75rn//7n7GXb25pr2B/YA9Ok9yOt95gpICd6/s7PkyF0ca+xh4qOT5rAbubueoLWQ1ogOH1LbVPNJa0OYnSuU0r7L9t0SiewoTfuBXIXy07fbHekkEje248nrjCfF7sEn7gP3V1Iz7wS3r1C6+uwH/fK/BC4Jvqc/d5cvDNi2Cbtez04ffNOmc2nwxlcoxZvSbqNGAB6AOFm4aMn6TAka8aRbRkK1DsAYi8OaagoMAkxYeGncbmojux//Vf/Z6tF9fsV3/ti/bo8bv2sVdflrwN1gqx80hXq5Wu3T84tmpvbFvreVvOJpbA9ywWsUI+bbvbZRWu3/vBI0tkzO6+dMsWqiEpsBTrKNYCf7xo9ez0oik2lKeoh+ys0lbheefWtn38jVdtMRtbKZeXNKNYLMrr4tnhqV3UKfI9fOLh4xMVybeu72jaVm00lUaYTucUcoDMjEN+d3vFfvzeI+uP5vJtodGBSYa/ErKNTruvNLfFbCKGBdOuVNIjyjsdkmbjmkD2eqQp0bApfsIDF5iQLZdqyOgMABlAEGi0AAYpyKawRoYjSSWQHsEuQLYh8G08072Vcb58ePCgcCYEQE5kGbYYRuCSEaW8IcRzZ4A8bOIeIQAnk6muEQm2WTxbosgDo7a+saJiBUZVMYcXj3vbzWY0SXjqROw///GfWyiUs529LQENoSXNHTJdkr9cysmauvQZAsTh/dAEdtsDa3c6Sv5j8i/GAAm54ZD1ASl5X2qu8MNJip0zX+Knhgchi5lCMSyfNwGiIVLlgjCBxcRSmJkPJxbLJGxtfc1G/X4gu55LEqzCSo9Q4JUWlWO3AADYQTS7hUxSTB/es2IbgqY6TJiFmlSKZgIS3Gzf0z3dOB4wB2+2wWSsxo1G+ONvvmGzMWDII/vNf/obtlJgXSNXbUoSCzghk3tAbmRTGHUPxx7AAeg3GEhyWipkBQR1hyMrFkkIS1sHJuNkbMXCihp41heFMQUvjY2YGJGQZVP4dM2s0Wmr4KeohS1C8c3aw1eLohLgp9GoW7Ve1bokAANzdRgnnl4ZyOTwkAm8+mCJ8NACPAPE4WsFoKWmGjbCFHAHYCgqbzyeY5nkSzo3DzysxmqiNJ2fTSydcQAB9sN6KW+5dFJMtmUUNmjYwwnwuErG5KvIF6wNgA+m4pLTBamjC8AdpJfhiG1vrli707Ce/MSiAgHYc0jCZS8sFjJ63hqdrjyHuB+AbmyLSDx5/pDQMUBAfk5TCbOKxgpZmcvSAJWyVq1eOEgQhaXYtw6JnDTlMGzQl0seCdNoKa+iciEvA3XkOlybUrloiWzCWvWOdZt9sXgA9Gjk2UOR8POst9uwz5xFK3BsMrNGc2j1Bh5NpBbO1RTrPk7mdu/urq2Uc5aQmX3YenhzSWKGJDRpq2tFfd6LWsdq1ZbYW+W1os0XMFNJrcxo38Sjcn/vptbo86Mj7Y0v3d5TwIz8r/DMI30yGhPjlKbenSq9kc6kY5bLwjolKU5bi8IVWLfDMcm9U6U7wxJByntweG6NRkfJwOcXTdPjz96bguEIEwlfNM40GqqEmBw0jto3CMzAQwx/pMXcBkOX8QH6wm6CEVfM5+3a/ra9/eYrVijnxSzyxFd8GMfW7cGISloqFlVjzDn0/OhMICGS1lqtrjMVJh8p0vhpiVUydzNyzlT2cfYsWTrAlJCfT8SvUzwm8AyQTF6neIoJlF/IRiGL7QDMUsKJYCIqwIfzBAkuLPCBABJ8kMThjIbE5ObeenIwSbzIPL0eACTiOWHI0e939VzGIiSSAqZjXUGASFIJxeyNSmWdIgX28BL2GxmQG6zDqN67S0in73sWIk8vFIsCymAuAVIjG5uNkZ6FrVAqWK6Q1x7K2ceeeu3aNa3ZWuXCpiPuKSgs8rGYGncGRyEFLri0P5cr6Awk8ZfaBTAklUgqsVRJovIgdZad2EaptOoImm3JVZUoPrNEGtAuq71KCaXs5TDdUkmBsDGkaWLdOuuVM3o2cb9LJXgDtmLczq4LG30+s63tbe2D7L0AXix0gPtC4KWHfyjgmOoL1gHSuGbX/ug/fdO+/OVfsVatZq+/+rKlkm5TgdfY5P3XWYqRBZvp6ORMewsDPSR78UTEdnc3bH9nU0MbwMnqxYUGB+VyQZJOgAXk8YBSxXJZwyW975lZgrOl11Wabz6Tk8yby83nQCUNQJtKeAK95JkT9xJFUkkdRG3C4BOpK2sVWFD1KqFHUXzvYCAnrVgsScUAY+7mjesaBrI2+Z2Pn1dk82WLyngAACAASURBVHBjf9vZhCgELGJnlaoS30/Pq7r+N3Z2bO/ajh2fH9l5taX085dubFgyTTJ3SsMD9iNsLNj/WCusfbxRE7GEBneEBDw7PLa11YJd29uW8mIyXtigD4hOLRAKgN2EZOgMTu7cviUJMc89CdCcAZLJJ5KWLxIWErVBj0HFxDY3Vq1Rq9tkvrBGuyvWLcOgTrdl0VDCBoOJVRoNvSeAOQYRsNlXV3KycKAOBVxE/ttujiQbZmj56MmR1ZstB41DJKROrDtAjpqwdAKPwpQG7N2u1xPVWl0qCA8Jilo5T4LvzPp4JLInANwRRAK7LJ6ydC4fsFsXslzBfgTlAb9XHsPzhT199tQDmoJhBz6mAOEA83inoUCYTBbW7ratNxqIAQ+LPJsmZKiogSX1JoxMXpthEOAo9VDl7NzWVsv22msvWzIeFSDInszeQx156/YtfZZWsyEW/p/94If2zifetGtbRe11stkh7TkSsUQ4Zs1uX+AbXoRYeCA1VoAUzDesW6iEsNiQ3cnMQrOlhWBXKisNO4qowRbkmY7nt6ygwAXYtWZT9vLAxuR95tuLWb2934gCAmogqDSiq68PwxW4uhEfhrtw9R6ursDPcQVeCHwLDNb9ZR3M0de0bscPvmfWq4DC2JRkMtHhOZRdmsXkfCq/oJCaAU2yKUiRwcjfyoEEDiN+LbIvGAee5OeeLq3+wn7n3/yBqPpf+vKv2JPHD+zWzX2r15CKzRVdz3T1hz9+avcfPrN2r68icH2laDeu7WhiRUHOAU2x9uc/uq+6mth7kpUA0V5+6ZY+1erKuh0dn9uDJ8+tP5rZyXlV8gwan0IOOQRTaU9BAkygauSg5v2eVup2dFyRXBD/kdPKuZ1ftPR7y4W0GiOMdfEIoniXmTNG6rmMmA3NdkeMjmv7++4hhFRVQAEJUy5xgQ1A0wadHvCExhuJB5I+rjuJqBT9YnHF8GlzdoIOcJhi8jRDKgZI6qwVwDSKQYoZPDuQAFIIwF5xqSYJnklNuWkywkYTS0gBvhwTTYVhHcDAKK3iFULiKNIXii3YAi4nFvg283Q8Cqg2DLfQwvb3d+zW9S27tr2qwoj0qUQqKhbjw4ND+XDVLpoWi2FQXfTwDklImBySRBtcCxnuzyWlHQ66QQpdRP4rfE86655MMpMfDtwcXSyWAFAGpEgmJY+geEcOhGzHJZEOpl7KDhUsIl+jpQ16eJPE5a+SJozj7FygMlNTmlHYWclESsbVSD5+ev++CnSBVvgEBowR5Co8OMisMBqWX1gcqUlExZwMzmk+1QjjLebJmfxvIe+eTvJlSyZtZXXdKrWmGD1f+KVfstB8pN8Bg2dtbUVNd6PVtEFv6MEQkshOxPLUdaHJm3tSq5hUsKSSCWu2GmKz8jrrW5t6HzCMMM7mM62tbKhRxDMNth8fAsYE642JKsxS+VSFWHcLebfh3UWzquAGhWA4y5K1hk+XkgoxhOeZAIAcjdXgxlIU9BOBp9wLmlTCBZDkwqxARskayWfzAufU9LVbCrXgmtG8l4t5NWKlQtpefeWWfLsoql/5yC2xc2j8WDsCuOjjFgDWyGdXxDo8rVCwz9Vs8vsAcp4fnsuvDMYIEul33r5niRhptCQGtmQQHY+EtT4o1Pd3NxT2MIDdhV8d+0IG8KyjZ9m9DJHKju3p0+cCLVdKebElCHkRCwLwDWZsvebptamUGhFAJUAiGG40BrBg8NjhemGizRpj/QHw0fiyDyMPFFNqQTgbrMqkXdRrkojDhkL+y/5DdwAjEO88QAPSGKejhdI2YTI02m3r9wa61zAJubGAovl80Y7Pz/UswoqLxZESzvWaANAE33AdYESIiQzzK5/T2vjun/7Ydndv6rM8eXIgCdFrH31JPjoCdmwp4BI/Q7FjYKgBhoTD1uu2lWaK1xTglQDkYsYyaUzvo2IUw1ZlbAEAbJaw50dVO6/U7Oz8wh4dHFq3O7JmE/YqaZYRmbezyXHdPBE36gEXqaSkiGKF4QOUjNtsNLZ2q+2+XfJT6ghg4zO++eYb9ouffceKRRrXqBgegAiklBKUQgAJ6xqZ9whp+WJhZ5VzOz06lbyJv8dMnCAgQnVgfeFRRFNcgxm98AYPoEWm+/hPxeMC0difYKFyHmEUDmMPEGelXPbBjZhr7OURSVhht4klCjN1wD7qDHPWKvIvfCxhXHqqr9sn0azyyqO+m+mXV0tiiXDfh30fhnDu0zgDtAJccO7SRI/6A/13fgfDCUA1WJMwgFi8NMYwg/h9MHa5rlgv8OKcSQSi3Lp50zbXSRP3YAZAW9krwC4bDGRuz9qEnaqUXvnVmhKlnz99JgaNfPJgmgAkJuJav3jBwVLhZ5DM4+nIs8c147njvgPQco4C1MFEk2db4M8Iow7AnUFFqVhWSAAS8/XVskAtyCeAp5zR2AEAuDIwY68FggSwYb+HCQ/jmD2CIBL2dEDQfDGv+qFRq+mcAugrS3bnIR08G5xXy1DU/v2//3f2y//g8wogIFgKZg6g4Xmlau1uT2ucewD4C7srkUppeME/7D+w+rrtloaBgEEAbfGYxHFaE6+//rrWBwPEJEAyXmek2y6wBmDvJEE+JdYtgTmqFcSq4xnm3AMUIMCA5Ni5gFXOIREwQ3MB1gpOkiaTa+xyccBGZNgAU5XKue49z+RFtWm7O7uWy7rEGVZpvQ3jOCPwk1AUPDCp+6gzGOLgJZxJZ208mlir17Z3f/qe1hGM8efPTm1/3yWS6biHXgD7JxMwEpMKtWLwhez+zo3rWh/Pjk6lBoA1j8SRs5VhkwJgYlH3S/Xprz14cKDrdv36joYfXGOeJaVjKhjGFRUA7zyvnPE6G0LODAVI4rmi1gtb3Gq1lk2CYASBtlsbYsDDGodFKwZ8p6/Bg1jiS9PZ/fzwTEEtWL6kEgQUtRUSwR7KWUK9lIinbTJ2xnKlWrVWryemcSyatFQ2rTXZ77F3OnsVv06eY4B0mMc8s7iBAGhTW3HPCT3jeYMtr+CE86rAc+7n1vqm9lqGi+zhTdjasrfwNHHqfWps6hD3TZ1arYb3ctfu3L5uL925aWWBcHP7j9/6jh2dXNj6aklnSUjSTupxaseZbW/veEgRfo/RkL334LF99OW7dnN3TXsqn5kamFTYbDJpnb577N67d0P1FBJYzXI1SOTMp19CdrqUZDhmUdyF9T30Hbx5AFa6qOL6DStew/PNa9JL31FVsCJIXPZo/O+LoXCXvyXsk/urrw/BFbi6ER+Cm3D1Fq6uwM9zBV4cfPuLm3mwFcxbVj34gS17VVsQ6S7wAz8KZALurwYAJ9bVdKbJGObjHLzIIWkImXrCdGNyyeE2myE7JTUz7AEMy4U1u3P717//f1o6l9Nk9gff/zO7dfua5GfIMgCvKIjefXgkgMsBuXU1WnhdAcYxuYQtQzHJpI6CDoBhOgZEi9vWZlkFGolb9WZPTQzm+LUWMjhklTG7d+e6jZHFkewpo/G4rZfLAj7U+JzXFUvPFwyG0/NzMyQAyYSV8hkbkwgZw8R9qcIgmSKFLqbi2WWSUTXMgB/MbBk8Sf5JItuEBtyTJGmYuNYUAGITSoLjDbWSRkNhq9fqKmK5B7xXJpQ0yGCcSph7n2kI0wGAg/eEzBTZnVPgdfAHX85wYYIcsVwmYaWCAzYAhjBERv2h2GulVRIXo9bv9N0fA0CVia+SsoReeCMXwn/LJZ0076n40nKpsCQ/SGTGU+LZIejAMlqXBxxG88sQUoyppTKso5mATkyIucZ8Tvmr6DNY4M8DW8Gl0vFkVM0xIGAqi6zCEwuZXnJPALcotmCRLeYha3XaAm0oDmV4DijGep5PFRgib0Kxz6LyOXEZDsDeUF54pNFiks11UtriYq4mGdCCa0TzD2jgBsGkV3oTiZG2kvWQCwaet3p+Et68cZ2ZftMM+SfD+N6DNfhvGKW3Ol3JIR4+fGz/6Mtfss21ot4nTSIhC+7bNLdmoy2pcr1eV6N749Y1AaAAPvgYMlUFrMNomSaeRE2uOR5U3X5PICUT51Qyo+dJrFW88DI5S6UzklEhQfUQDySuQ/0dclIImDwP7AUyWyeR1LiGLqtxjzVn0tIIwp6FPTHs8zpzS2ZjWjuh+UJMIhpD2IXI12DUkBZJowsbl2YBiVY0jPwNtl7ESiWASv/9f+/Tb1m5kLCjwxPJQdNJmApmI8IcwiErFPJuJsg71P3kvhE4QXG/cEmlRt4xe/f+I4WCtNojOzyu2Bc+95blMyTc9dUkY6aeUbImEir8ozDbDlss7aAXzRSTeL3/UEzPMg08ICaARiaZ0fqGfQlwIrZcwmWx/Lvk+qSl8VxLdun7iKceL9TAaC8RKysiIA1GKJ5DPZ5jSRd5loZi38iLJhq2et1TpNX4i02TERsOxgsyPfzIbIYUjETfhJoH9iUGMJK8QZZWYENS65O1QDOeL2T0Z4B/JIliZQG+9QZiqshAfjoR6HJ8VLODgyM7PT8TwEJDJXBnOrHJfGyrpbztbG4oiIE9Ej9IrsPO1o5MywFdYbR0u0M1aJvba1Ys5NxMns/f69raSkmhDjBvz07r8uLkDOsP8HFKinHDNWp3+3Z4dGZ9hecsBOJ1SM/uTwW+MbDAt4j9nf2ephTGEb6orEelFBN80sNEPWR3bu/Zpz/1ht26uWOZjBvWi+HEsCHmDCkAr0UI77qBRRIkWs6t1xkEsmD3PDu7qIpNgfyP+3JyeiIgjmea4Q8+gOw/gG3sWYDwJ0fnYkoCCl4G6vBcANgxMOCz8fwoUZjzROcOcnr87rwF5OyPRxMerpRMqFkWq07hInhKAuQ7mymXzwbMWx8oAJKxP7FmCCjgfip1NQDvPH23L3ac3ns4LoatBx8g3aQc8CAE9qidnS3txUi/8RZl/81l3eOS2oTnmEEcjTwDEp479tA5bEaYbgCBiaQSWbmm3XbXGvWm1gzvyYFAP0/5HbxXhhus3bKka1wvHx6q3iHrEdm3vOPS8grlzIc1y7+LeQVQLo/ZuYVhu5lZruDDFIB63j/PJaxuWPRiAhJYpSGFs7vwYiwUStoTAFA4rziHMkmA4LQklTCiYf+RTs+eRU0Bw+3rX/9/7HOf+6ylAzYkgIEGcvLGS9pw4sMUQkIGw6EYQy7v7et+weSFcerguQeRbK6taq969PhAa0vs01Tcbt24pn2f85aBhtR3Mmyda1BFUn2xXBQjWkxCAZbINWG4DTU0EztfARl4tk5tTJLmDK/LjPZ0ziPeX76QdbuTRErgJAMkrB9QEwAY4cunoJRkSr6rSnxeLOUlyNkN4Mo9pzbjeVSS69w0nKTmAMRZLFAgYPvA/Yzq2eN984PZXEL3oNPuCcxtdzt2a39PdQADGgZFBBQQvkEdA+DGswKIhAdZLJHQ0cKgCkAyl026TyXKBTxFk0nrEu7EMBaQm9T3aFQ2DrLJADRPAOxxPSJeoxDQYxHt7+1OW58lGQ/Lb5YzN5PLyR+zUW/5wDIYNKazOatVmwLp8zDBl4QTMVAbWzKd1j7kKdZJG48W+v3cq9NqVZYC/f7EhuzlqCsAGpX6GXamqsJmupbLFsXyms5gvi5dNREw/Rl8wZQHrCLRlevLuZDL5MUMZLjEPiSeaDBZUpgRvrKAvUix+axKZQ9bo16xra2y3djdkUKGPQWbk7NKyxLxsAbreLWy7wGsOdt5ZJXzc6lyCoWcHTx5Zvfu3LS7N3f12QG5qRs5l7C0gVEN0/PWjZ0gqIja2u0xAPMUUEc4WIgADlMKPOscIBA7TIgK/eHUuoORre/etd2XPmMWZhjvag+H24Ip2l8C3F4cfIOwkE5eyU5/nl77g/zZK/Dtg7yaV7/r6gr8LVyBFwPfAr8vEfmd+aZtfdqw3vkDG1SPJfF0U/t5UDiTxuMgHAcWh4SS1SIAbhTN3ssy0UJyweRcDIUoPkojm8obhEnewnrjiP3ev/2/ZYj8q7/2JfvpT39st25d83QxDMgTMQEJA+SRYgdhPh0kpcGF4PBmEq0mgSSzkJIlAdVmE5ge+HwtbTl1eZIkHqGlCtjRxD2KkIKNJoHEJhSzZYTOJGSpaFzFJklcfEoKG6aU8lTjsyFFIwF2LLdyNaLyDsLDJKD4KOI8BGjgQOQY3ykxjQDBKPzcq8WBNS68p7FB4YchJfo6sfaS5eGZ414686niwlVQ0MTz+hRscKX4Pj4n1x6ZZaePdDVtUyjvXCWKImjvvAY+QTEAlbiHWPD3gIPyi4KFBJgEUOKg0nJOM+OJeWM1wGPFrlNJwI4EvCqkU7ZSSlshl/LmejKSyf1khFyUWfnMImEkYgXLZAqejovMhqAENQy8FmsJ3yj3DGE2iNcKry3z9vni/eZBLAim7PIYoul0U1z3j3Fpo5iFBH3A3BrOrNvvW4bmORH38KuFJ1JOFxPJ0lRcI2UFHJJhu3t3LaawSXw6T/HuTLKB+x8hmRm50b+8DUnSJdgi5BNpZ4gyqZ5LlsJLUBzTvMKEwDMMxgfXkfvImuG5YdoN8EJjDHhK44XXSTaRtP/pn35N4I6CR2RyjBH2zEa9gTyylnjJKaVzbptba1bKlyTV4netr5S1BgHispJYj61PA4zEOJGWNLSHF16UZ4g1ANC+FPgBi0TpoNGoDSc0PQQyzCVlYe3MxzSOmI37s+Fr3Y3t8ZSaca+R3wrUY/JOsiJpqjBhZpYtpm2xmFhCrEDAqpGl0zFNyntd/PvMyqW8xUgMo8nN4sk0E/i0mMXENsPAmmtx88a+GAtIZBgKFLKwCkgJxIAemVlWn5F7xy6SSJNsOrLhYKprAOgemicE7vTHA/lKtjuks9Xszddv2+ZGXpJrQCbM0/NI5Qf8PODdzEolwEpPXWS9wEIDnLlMfWTfTGYSlk+nbK2YF1DGfjjskajYleyPJvP8/EyDDppeJDY0kjSYAD98TvYcWE/srQJjOoCUM7FIup2xPXt+bAl5JCF9i0tmikcOzIF6o6XPCXDOJpDMJqyYy2jAwrPCfUFKn8RfCWBoOhVgo0TpUNh9FqeAVFkBsABepDWTQkwzk4jA4sHrp2wtPj/hC0tYwyR8jvU8DHpjpToTMkKzDEgCyxcwB7Bnc71smXRS8i1Al1wB5hhMC+TvcTU0BI8spvh7wq6IyDcUpmGKhggwnH1hIlKzwDQecBhEgO8Me3iGYFniddQdjK1W71m12hb4iEwUeepojCQurnvAsxvjvS7x60tYEfmfUnPj1mrUBaCxjobjvm1slJXi98pLNyXBj6XxRPQUUrFWJjSWMWt2WuC8YugNRw4K0rgCxCALXSEtmQa827Zhv2f7m9tioiItw+yfhrXWcNkne2O3P1QzC7OU9GUZ4bM2JOl3qZ/M5bnuAauPNcC+06zj74jXVUzm7w5SgC14w4vEkjNSYEse9jLPUkRnO80wpwnSdpJI5XUZ4kyPy0Cf/zwedQWgcv/wShOAFgKwG9pgwPuPWKmYl7H+S3ev2asffUmfHZYYYEaS+6qgAZjNzrZjb+Z3AyDK24u9FK/FPsmp7hs4N6Sb7oXIWd5uda1SqQgsIZ2WvR2fxktGIfsXIBoemYApMi4nfCcNGLTUNQZgpE5Aus0OzvVjf3JVQEJDBtKqGRIC8sD6hZ2DFQNyvQxgVcjfP8wuJMHur0eNA0Opr2cNwEbesgoOmVlI8ja+L2bFbEpnwGAysn4Hdq1Z5aJp3/xP/8E++am3BQwRFMX1cimDSSonL6ggddgtFOY2Rtofi8sD08ULQDouDaTGYgiFzyP1icJdEjEln1O3II2nFhQrGlYn7P0IDDoPHeF1FXSz9IRcBTtEfMjowRhBMm6QSM0eAWgvNmJ4qeRcTQ4YdsE0jLl3VyaXFTDKkEPnJ76NgUSbUwcAC/ax9ks+5RTGadI98mCh8w/8Y2odroc5GE0tpdATfFdJCJVkemoTQGIjdGIskFRBMmLXYh0A849aC4lp1DIEJgCwjjzBGQsEamjVz0pr9+AU1ZgMZeVB6q051iBKiw2FxboCSmLY6Z6DANsebMNlwXtYCfcaxga+sUEIAMmrlwx7rUfqcgWzkKw9EOuUZ5/nlT8r9IUEZNLiGcalUwJrR8OJpQkdCIVttJhZu8de2ZEKg/UBmIVnmqdNUycim2b9uGXKPBzUqzyrfH6BZzCkfd/hffMpqZWwZMFPE39NPjP7DoAgz00iGbJYCDZeXDV7zOZWSCd1bWFhFjIJy+UzWmtSJ6TSGpQR7oD35SBIoNVQQt6VsFmHVq3VxHrE/mZnc03WB5zTzTqp7GVbKRfE7BxTow4HdmN/S3Ue9a5CXWDBId9nT6eGC0Jjktwr9UduGzOcLqwzmspzOruyYx9583MWCpPgqgfTobe/iLMFf/5/8+D+uu2mm6NwjFwx3/661+xv+vuuwLe/6St89fuvrsDf8BV4UfDNeW9++F9uzuFF0wbnD21QPVJiKAcqBzHFg6cOOhDGwa9ETU1afcrM4cj3MznnQEPqJKo20ob5TMUvhyEg0GAas9/5/T+w8dzsl7/4y/be/R/b9esw38xZIgYTaKwiyROCHJwCnEOuIEIKwEDgKcdBr7JK8as0Injj0MgOVFBRQC/U0FNscpY7qEihzwHOJJCilmaawlkG0EqE82JMaWRKovODmkbgMm1VwAI1IZWqSjtPRaPApKCGIQY4RSODtAqwg89CuQfQxSnr5ucUJjSKGEO7tEyyUnxsmFICPAHYIHmKO+uI4hT/CiAmPhufXw1DOCJ5Ej5GCbwnglCFy99LQZFQ8ABsMk+VU0FHdLsksUBWztJiSq+yHMscjIpHY4FeXFMxcATs4a3G+0JOSXPgyYJaXyH3r+EeUrTxD+wgkhFJ0OJN8PkoXngd/n+v03GjW0m/YBpMVJTITL+HJM+bqwWvhcxZHl0+TVYBGUixmAp7ch/NooNCgG+8X8CfaCQhxopYSXibBRIkJTZSmAGc6ecXeg9i6KXSumeEWlBYUpgDdvAzYlvIg4t1D0NOsKj8YtxI3D0/lDgbpJvBCgD8U+EMQwhQGTnXYCIZkdblFC8ngFIM0yP29z/7WUvE3eCXKbSbmM9lQs6zRlEraVt/oIm3vFOQWsNKoymdOlNUjLTB0OKphKb3MHwoyLkm+OrRyLg8Z27NTl9/5vPzsz2FUIQtCwgxn0quJtBwsRCQQnGh0A382frIQtkqfPo/6HTFnsSHhs7Bk20XktlQ4BJWQYotDCwabZ5DklcBBW/fum0hhTxMBCzyubimAGzsCbDgYOfk8xklkQH4AGQs8Zube9IsTCEYE7A0KmcXYqDli8iLL1T8xxJRSbfmk5Dt7m3rPtQbHTEziShbk58Ze6OnHePfhtxYn304tV63p2czEoXNlrGV8op7lKnp5LlzQPJyuB2zsKT83OvIEtYZIK8zJ3k22JeitDBhmhWvpLnXrC0xFVNpSeZpDKvVqpri0RSgzyS9wnsMxgLpuTyj3C/ltuDXhHx86gmoIiWqCaK5Zq8m7IMgBlLY2Md83fDc83Ptdsemo5nAuHQewDksMBkWJyAQzC7erEJg2AvnLrkn7VXJfhisK3kRVoADtTS8lynLAA8AcJwhatAWCw/ksaW1Gpio55SS99NHRwIVuSpPn57Yndu79vprdy0RY+ARV3LwYgx7JKlnVUCA+euwbQLIAgLA3iNdkeccIBFz8V5vaNV6U15Hnc7QsNkcDNmPwp4QPZ8LtE6mM/oH/0CYEpC2eoOONZs1saR3d7fs1q3r9uabr9jGWsky8j/Fp5PnBi+zvhIrR2NPZuT3Hx2fCDiDsXzn3m1bWSlpXbEvDzsDMazElBwMgvAEmFgk9GZtbX1D6x3AFIBJ5xiDmSDMhmvFngI7h6EGLT0gJky242dHYvQoeXk0EYuW183ns77qFnMZw3MtSQtNp7PaY3n+FEbRY2gAYOcBQYAhAE8YrjOGyWeStrW1Jc9JJNOeqROyC3y4kL0mkwItMDjPZBK2vb1h+SzMprYAonwOtjEhLIQruBTxMqGTvV3hQf4rdW5Rl+CTRXOLjJz7DqDNL0F212jgF9a2egswuhHYLkxld8D38cixT5fLJQFpWv9L0/BCAA4ScRi7sAUBMgJ2I9/H88IQDAabKi1qJ8ISIiROemgVPlEAMIDKpEOK9Uf9MEUyOxazFFa+QJX50pmLSmF2ViOVGXJYJaEGnqbHx6f2777xDQ2QAEuRHidTPlyTN6OYZAPVLZwpClzQNfN1wd7jFeJCvo4CVgGNONMYHMqvz4EkhqWSwUd5zv2zKb+VYaqsR/xs18hWoB2Aiw+x/N+nSuoGdxAjkhqS9GYR66lB4pK7MkvFzxMWTyoZsdWVkjx/5Sk4xU9xoH0JMF2DAn6/wqyX8n4FcOXsk7ec5JERrV/+jj1cYD5sz2RMLGDqIOrQy5AqzlTZYsC8FOhFrUb9h7ckXm3usUsAC+dhPIEcNqY/k64LQxoQTbUtqZiIEWFGc0Yl3bsOJib1KNeOs5zfrTpYPoDOdGafFfM+OEMAKJWaK/9Bt4KB2SUFAKcKNSpJ4zz/sLKRg1pYa6jVbun+KMWVvYVRQNzDQPDKpBZmuIbKhdqL4Yjq1zjsu5T2cPZ1njXYtARV8D47/Z6sAhhEaN0G9c1kNNI91r0BiBqPPdSNWpcBfSSuMhpAvtfvSr0BqMZzrkH/cqbgM4IgSliaYE8ghjyDlZb1eh0rKAHVWeWsXb7Yq9fZd9NJqzWa1u70rNnsSmp68+YNMdvE4B8MJM0lbOTmtXWx0pHTsvfBoIYRP5kzyO/Ztf0tMSqp9djDGLgzDBJhQINcl6TC5Bf4FrA9F9Try7BFkykLJcu2eecdW+J5zKhYCgmqkEvm288ayBfjvTnwxp6XiF15vv0Nt+N/7V9/Bb79tS/V1TdeXYEP5xX4ecC3y0/0Pvg2q1n/4rGN6iegDyrksYv7KgAAIABJREFUOdAvU/M4FRWhTZNkCwvL/8OnhvJ7QT7XHzk7CJAIejvMKKUneSGHRK4/jdq/+r0/sPHU7HO/9Hn7w//wh+pFaRSZ4s0p2GjaYHdRTMPACpkm0BRXpFRS5BeLeR3iFDM9UhLpKCXxW3gSGYAKzdxobJ3RSJHimElLNhJywImDE+mLF9kUVExf3Vga/zb3E3OWBQW02GYBs4fPyM9Jcom0FFBmhil7WAUvQB2NBw2Hmh6aZ4GIcSU3Sk4GY2iJD9Uo8L1xdiFsLn6GogRJCN43NNg00UxtmRhybygAOaopkjw9zr0wKNzwqokE02VJhxKBrwQNiVIYZxZNAAwlVJxSdNKIJ0msRGKMz0k0JLCCIq3fxb+JaTfMBGSPPqnj848HUxUOSEh6nb6KQQqujY1V3UNYbRR3+F4xXUTWSREIW49iERNy1hSFLa/LexMgiedblyIMyn/W0nFMel16C9uKa02jzPWnmANsAThT8EfIG2wABbyYuDhIX2gsaNL43Fw35JYUuTQTFNqaoAMyAnam4krOwi+JghzAjYaXBgNpCI1AvlTUuhMLj6CMdMpymawtadAnNDsEGMDYceN2CrjxcGiVi5om2wISAViClD1AMiS5NFTQDyjOmUKDFMBo2tnZURHO2lFzh68dAAa+fGGKbBLNWra+vmXzRcSarZrt7e7qeZCMMYFcDhP3udYVIRJrG+uWz6/Y0cmJ7ne5tC7gE3N6zJ0BzihmJaPGAyaNL87IhgClMVhnGCz79eZ54RnhWuLXxHXiaaPZwQMJzzkkLpubLteMRllD7skESLG2UrDpZCBTbxqv8XgowEHsFYBVFfNjW98o22gomqMlk4DZDvTx7JP2JqbYMqzrXMwXrdftCgQFSGTdUYzDTJWfEdLFXl8NLdJC7hvehwQzSOpNZ0DvDCgFSLpA9kRhD2AaEnilNk/NlLPTcsW0CulepyfQiyYEQ2Wxg/ACBEBgfxoieWVAMdLmR3PDmuCeK3AACehwbhcXDTEcaIRYnwDNyJa5/yulot26vi8QgEadZo5n5+zszHrDrtZ0vzMQaxaPolQmpWZYw5EpfkJRsT77PZhCmLdPBYAg2ZV0EdkghuXptPYISRppFvD9ScQsV05rf84kYSF6ci2NqWSMYrZ6EicJlDmAg3BECbgL5KXDgY3nE3lkAeghWb5x47qS6pCNsqcgvfaBC947CwUDAPodnzbtRz95ZrE4LJqofe9779nHXrttb73xEbdJwGcUsswYgDykxl8pvaR9sldj8N7sWSgWscFoas16T0EKxXJOqYYXlQs1zsiuDw/P7MmzqjVayFZhWAJcLmwwGHMa6por1EMm/YDjyKSX+gxIHRlIffKtj9on3njVrm1vWSrDnhyy5cw9glrtjrXbeFtGdX7C2lT4TCwsRgm+YTT9rB/2W/YxnnN58BVoRBlaTaxyUbXj4yOBRS/dvRsEHy1cbqbz3H0YuZc8L4QvwBoHcONZHvdH8gFkL0WeDkgDS3V3Z1uyYs4hzivYVLV6y3r4POL9Fo1aIZ+3SuXCtjfXbH29LEYPYArgDlYQm+slBfRwNmoaMZuLnTId85okWzbt+fGhGE1bGyQqLq2rAKKEvFm3NtcVlNKo17U3sdfy9/jxweyl2WVQJhwpaHg1QATMCZriy7AJDTDmZs1234bYY0zwa+sJ0On1RnZ0dKrE3FqjJW8w5PtYHXCtxgHTGfnoKmEE8biNNHgElMtp7wZoEEOfNcs5R3AKNgXy0Yrq/Od+IMEOL5Ccgi1ihzASQ4f7R+gKvq+EWSBZLOSLYuj2x7DuIpZNpQU0ILvkM7r1xtSePn2idPfDkzPt9XgpYu1AUAWgOOA34QjdXlt1wsYmHluwtKZiGFKLcSZlc2kr5XKqg7DtcKX+UgM0DRkZHgKSyefXpXbpTMJCSwA+wM6xp0oCYMZ8QMI6JxWVwdnq6or2D5jyMMEBIBnwwZQFiMWyoVTKy0oEKThni4Klcknb2lyzWrWtPXY4poZzpiWAJJYHAPdIN6k/qaeQbPOZqGEZEgBoyeoh8He8HA7qDCeAheCKVkt7EntyIV9wYG8+FRiDnFRAFGBmJKyBA/fkMiF7OPJAIQAikqr39vYkA0Umi3/f2vqq6jX2yHY3CCuJRvXe3L92qAHaHCYtSd+BbYVuwcIHL9TmEaXmYnlBOnnGZf4w1/TczgOJPAFCLgMHBCZoCcb2FGZ2PG75Ql5rkjOcc1oKi7kHqoXjEQ10Jz3fF2S3kYh63REJ2wgJpxipSV1b1lt/MhBQjG0BIBTvCYCWwRRDb9VB8rucCsDivBjNZlqbAGYOoi/12QDIYHsyxOQ8pO6RFyWJxqOhQFdCMJBv8w/yYtaphriMrSLYVMQ02GM4DAuduoDSOZOMWblctLPziq4Ve/T9+weq+V7/6A3VqQyk6VsKDDIVruGy073dTZ2hzkR0wBxGKDWZA89LDZcIeGGvc9UQz01U7NIYXpKxghWvvW3zBc+GMwT5CghwL+jy9pd7Vc5d1kOMwujq60NxBa5uxIfiNly9iasr8OJX4IMF36rWvziwSfvcDGYPQIaSqWYeoACQo4oWJgQ+XA4wiRZPEaNpdMDUcsHn+wEBHOAc+/KBGIftX/7O/yF/qN/42tfs8aMHtr29qeb0ctKs9Ee8EjiAA6N63g9MFxpojOQv5XawQVSocRmJ8VaaIV4RNLBjGa7XWg0ZKVOEUUAhX4H5QgEBwwdJHUUCHg+AiLwuhTNm3EzJAOyYbioBEd+RXE4FC38H0AP7hEKsg5H2YqnJHYc9DJ1ajVS9ufw8iI3HR6WIIW2ciXFUjBMAEyRCvFan0xMjDA8WGmWkUefnFck6kOO4x5fPktF1cPgDFsj3RibaCZnQU0jA1KFR4r1R/PAlWjxFkmLqub5IZyjM8LwayZ8FxhtFGIUGoQ5UYplcSVIe/l5sFozxJyMVXHNYQRGX5eC1Q1Il08QUpuf9gRgkFOKQfgCmYGfwL7HAOwrTcYAgGhiaET4LBRbsPfnnRWE0kejpU1kKeqb0AFnL2UzG9DTAAKgK8JPZP6yksJUKBU1NXZZEYhYN/RgEUsAmYAISMCWYMdlfLNXsw57iPnI9eT8AltOJN6k0e4BlAIg0ffg0MfEMyYPFmYq8Po0u95Y1zPVPJFO2vrYqyQnrECYWvnY0BjAPad64nhTIMnwXsJVxT7nxVJ5F8twicRh5x3RifVgoY8IVNsVQgn0AqJHNF5V6x6SYAlLpY8ijoPuIIRGy09MTyxcKks4cH59ZobyCqNnq1bZVLhryGMtkAVwIYOG5QV4Js4kJc85WCkX3Z5vPxDir1xo26E1sspgomWwEk4ViOZ8TmJIAhJqzVqdiM9y5sWuFHOvamXo0QHgccc0XCwe/WOft1sgicQzDo5aI4KmIdAy5r4OhqXRMTa7CMFLOdkzEUpJ6MxEv5co2mY60LpEnxuMp+dAge+NZ4XUZVgNowTwRyBeKKvmSe+HMVGcTwERRumUSaS5yTKRWETWKY2SaiZj83UZT2GPOypvOJ874jKQkKzw+ObdHTw+tVmtb46JltXpT+2M85TJ+GB7yv6GZI4yERNGBh2wwjR/28cSbSMLIvef+4oG2ur4qVm8S0/DZVIzGbr8jwB+gTN57fAae7wiMVQYAAfNXpvvYDEzl3QMbhCYUJjF+T0q1hOk4m1sbQJXzgJCGVMLWNkuSCuUzWXl1XdTwy+wLtMln02Iesn5Gs7Ftr69aubRi8wVM5qWAGvz6YIng8wMYyPNeLOW0t7L3TmfsHRErFYrukaThEGy5qPzeDp49t5aAookPHQTq04ymrVAA6GefAHjDzzAh3AcAVsl4mJEHrMh0NG79ydCWMaRZHIMTSbhZK57MGbazSsMePzm2n7z33No9fI5giA2VoLkib6iI5TMFC8fxcut5IuSSNMkjW0yH9vGPvWK/8oXPitE1ngwEOHCmQWECpBGLNewsY54dhk8AYDk8VCVPZo+LWafZ0v6H/Pr45EQhNi63RMIbt60NDNdTYv5JAihWEAm9oCWc4Usl8vLvAD0wqiSfA8yAgQ6TF2Z7CKbgPJDyRfQevS4IGETIDPESg/mWTNn5aUXp18i85jSiktjiAzmQRHXQHQbPYsRmI84lmLkwa826YhpWda9v3bgpoI6BDemKsoAwGDZJDVPwfBWbBzYxIGvgUU7CIPvv5Rc1C59FNgT8WRYGNPNs68g7YVG7fMyZwQsBsedVgjmqdnJ6YadnZwK2AEYBgJGy8jvYszgDsrmi5N8MEwAk2Eu49oC7sDpBOwF9AWoBtfHPXOBrRmMPc5J0ZQYcpJFPhjYP+WeAibXB81HIS1IKILNC7ZPLioXUbjIU6wnASmY89EfefgIckjo/xyMHUDkPhoO+9mSCDThPAQN43wxPjo+OxYbKyds0IY+xev1CoPr6+rrqCfZdAhioKXh2SHbPJgHblvLXY1DGGkvGUwLHAYhhLWNRALBbLBXEEmYwcPj8SKAHgwv8Hnc3N+SDp/CFgM3pKfDOTuMs47ZSQwKAsQYJ7aLGY+7KUE/3XUmuDDFZe17/AIYzLAbExY6EGoVrD4NLQDBMJDHIOVdILBfXWPu8QmNIFE8kBJQBAHGO8uyxB2vQyPBLrHUAHfwCw5bJYa8B0yymQBXWgrM0YTVO3fSf14TpzPclU9rLYdzxJX9LsfYYQjPIwzOUewvzDTnvWMB2pVqXVJrrzZmkYCNZBMBgRHbpgK8SL2GKApIib2WQzp6GNH/GWQvjLyWgS5RgoDj2QFiPDGgAU8Vm9UEaZyJ1Oq8p30L8K2Wngs8hz1rEllPvFRjmcHGo0wBeGeDduL5npRUsCBZioPNza+UVPTeAfLwONRl1KsNf1e4zhmUxgd3ODnRGq8JWFB1mtoyYhpskA7NHSDodeO1yzwXgcQ4kklbIpjSs+uFP7mvog+fbH33rT8Wq/OwvfFy2BzGljcPAd/YpdRg1+fX9bQejg3sibzqePdi8kpxijYOE1O+nVDJL2NbUGBGLxJNmybKt3P4U+gjZ6TiU9zPw7cU7w7/4k5d+w84xvvr6278CVzfib/8eXL2Dqyvwc12Bnwd8u5Sd6mBWwFTdhhePbdw8swUNSABCve9NRrPFUSbpIA0SBUtMB4zAt0CoAPODKSTAjcuUTNM3GBT0/N1pxH739/9AE/vf+PVft/OzE3vl5XsWjsBccsNSQCBSEzmo8EGhGdH7RP6IqT/ghyZiC00FmZzRrDCVhvHA95AaBzuDg1/JiWnSkWBgeaolZTjFEDKZWr2hwhHvGgA5mn8Bi56Vp8KI909hzcSXhoqiHlYDBztNKUUUABLTbAIFJK8KI8XFGwT2W0hTTK4UYBmABj+LPxEFDOEBFEN8BpglDRKeMHxeKVsuk5M5NzXEdOLFFXI6pEEUWxQVkt5RmEWjKlZgkOFrRqHAf8fIF7YDTTUgDkAhQCWFkBuM4EGHAXFOMBYGyBSVPrX0nwEcFTAEyMo0FiZNJmvrK+sWFZDonnUUpXLkC0VlbH3p44R0kvWihho5rWRmc5sGQQc0JiSpQf9XkAPvRKwwZzMoJYspNo0f3jQYY78vpUS+iKGt6I8qymmKYZ/wOvKegTUC2BaJSEbAoqWoUpACzIklbCCYCvjC+ZSbApDVwu8gpQ+GB1Iv1hygq0A7gGqASvkkukCAdXhpuOxrl6KUZ4Die6zrwPUB1JHnFmyyiXvUsH4vJcyACQpuWC7FShJIJcahBR5ISD9hhc2t3kA2NbD9vV2rVutKiMQ/i3UJI0OS6xnG1jFN9Gm8mO6rKcwWrVKrW6PdsWQiK587B25lsCQgheeX6yNZN8mVoYikqgOus4VccgZTb9q3/rAjLzQCHgADUvGIAlMKRRhVmGJH7dretvyLKILx9MHnCs8pHwAv5d2C5AsAhMRcvMcoZgH8W822S7MXMwHhmWzW2S9BojASFjGfAM4GEwcd+RySdKbk8QXwROMgBoP2s7CAzsuUOc3f5TnDBJ5hALgFDQH3iOaFhh1AAgbZ3IHH2cyaLZeyCQAWIyQkwAqvPUJkAORbPYDruBi+gMmAFPKnDCRdsFV5XkPzufXxFYrGJNFhf2Xd0CQB/l+CBjznLAqeS55XXpN1TeMK46WQI0QkJJN2pQKzbmW4j/eRSwYvmxjWoIcmzMUkYE0hXXs/3VoSbQc5FSKTpFU1i5HQm0kJpIdhFIu5ZAhvKyREgEfFHHslgHnT2o2mra2UbXt7Tew7rgHPoySMqYR7WJIinItbsZDVQAOTbliNE/mOuUE3jBiAbDXA+C3yfIU86IOmioYTABJbAdIIaeL4OVL5AHIkP8f/h8YX4B7pf+C9gw8S74fmFwnhbBGW2fiTZ+d2et60erNvxycVazY93ZrvL5dIpszpuintWJ5FXbuoVGRY//feecs+/am3bGtzxXJ8FgVMzN5nxwosxaAbRgWNN/Ks5dKamK4nktaot91PkeS+YM/Fw5D9sdVp6Xnb2drWtYRtyHORS8NOdZnU5blZazTEBoFFjkRacsBwxB4+ObRqo6Wzgmt57+5teW9xxlwO4MQUYgpAc46UE8kVjTD7A/IpriGvxTMzdwkqQAwgFs8hw6hiLitQFECFe8V/0LAj+HnsCVhfoWgwWOE8xg8SRjFTK4XsTAT8SdoPgMVZGxiX8+wLZJAtBOeuy7iVco3FA+cI1hQCzWDxAyi4KTrse8A2wjuV1ArwMoQZOhYo9/DxE9UNMHzCkbhekWEPIPXlPqkUxSAhF5Ye+7vOM87UJB6OSzHV+Du+/B0g6+PkA9DxGoW0VkBHWLrjGT5c+DjmtJ45Z1hfsM74fi/m8KaNKpE1EfP71O70NTyAmcke2Gw2dG+59nx2vgDOABFgZMP8B2jlvLu0amBoxnPDz7LvwIKE0c0aAgDCVgAGMX6E/F6YkBpw4rOnUAVqA7dsgE2Klx0G/4B3gIHUdTDIYBBRrwmAREKJVQPncuAbzOCFdYj0WqxcyY+DNFCeiQBY4izodjuSAzMYBITOJtNi94nxm8QHdGypRFohCgxieH3uITLTRBpwJiEvN74uzwn+u7xNVQsR1kVAjp/R8IvEgBZD1dPXeZ2+LCJgfEKEYp3CToPV6yoHAZdi6cU9KZVB2tz98FiT7g+50DXivnJPYGt28boEbMX3c+ESWP7MOQQ4yf1DOs51RrYPm5ln1tnoqB0m8qFlDW5srGkFaogd81Av6urpCL+3BC4zbiEhkHIisJ+wkYuLCzEaAaLxvOW5B+yPht0XV7JUvGmh07FvSFY5t3w+adGIg7oKO2FPA+RDcqua2UFNhjLcQd6rBhUy9tW3qjbwwA4sEiI6Nzir5RWNz6rCxRZijAPkBjp3Z6KPUKDE7aRScUA/Gbd37z+Rf+zn/4e3rZjPyItQ3qoxl8TC2IYhe+P6jhoSWYlw/gep0siC+XKbnQB8EyiHysHtd2T5wBpNr9navc8gHJf0XyMCyU79mn0QX763KGH9A/qNH8S7+rv9O65uxN/t+3/16f9/cAVeFHz7S6k6l9dhWrVx7cAmrQti7LwxU3qjgz6cdDR9Yr5xVCAXW0YtylRRSVA0t3hUMO2igGXahynuUIO0ZJqDz6w3idjv/pv/yyKRpH3t1/+JHT47sHt3bwYFpCdKUYQM8MaA0h6FtYRkKPBUk7kvcjCO8JBi2imUKQYwwJWcA7kh7BG80ShImSYhL5CfklmMyWwm5illsNpggVGMIEkg2YjJHn4b8i6DEWXWHw3FNJNPCVIKGv/pVMUTTSNFPclj7mnBZI6mG8aMpzSGJDd1f7NMDpYBdZib/iutlKm6ilhPb+z3nQVGYQF4UszlVaDCnHPyAmAZnnzOkgI4kMl1CKkP0+20gMtLzxJnhFGkwrZCQkCKEyBIMpj8UhcB/mFc61N5Cq8+ARR45CyRuSU94IDJMh4d+IHgDyOGBN58NLZ4qzjbDpNekiVJIGTyC2g2QNbU78m0J5ZIi3mVzHhThzSChoe4ezEAg6I8mQIgi6spwnNGkgsm3LOZzfkzDQnvY/5f2XuvX13T87zv/nqvq6+1y3A4pERyOCTFbolSJMUKKKtRiSOd5G+KkebYUuwkFowcBEFyFiNAggRIQBsQaZJTOH1236t8vffgd13vNyTiAIFnRsocrA1skDOz1lfe93mf576v+yo2r9575lGcURhzzZm8U7ja241rvHXKYAY2U2LcLbDEMtws1BdW1g5G41ygCawmiml8SPB4AmQAeKXgRB5FkiLgp1h2MJMkNTA4KyNdimzJHnZRLdWjWkLSs/RENAVT05523MdfsEvc5MAkyWRgbm7UfOH3R8EKi0IpbjszR5mGu0HvyCcKNmUbA+N+T+AIf8fTsTyLYCQg9+L2Xj7vxmAyjnSeNQPIhtyE1zQLNJ02CIUcE48dnr7NfB3z1Uxy29jQQAzVBB4eVOLspBkH7bKbxnxO6aPtZiWq1STVV9LhQmwWq0gTQpcjcS4b0xGNG3IR2LaAr6RtYpSeUhNC4yL/IMlP17qmrFsnCSMLYxkAMHIdAVeLsVV4CwwYBZjay3K9i8urvqRuTNMBSmFy8ofnrFEpx0G7pXXDM8I6IpxiNOa5wPuGwp9rgQ8QARSDuHzekUF/H888AF+afeT7sI74TPmMXgdGEaZwpCiWlChpmQ0pe2IWreZ6ngD8ae4AjGlaAD5pLAHJKPIBR8W0TNYLa1v+ewJ5Q6wHGmxYiTSE8pvRs2wfJgHGAqPTatYJFXCIDfJtUg4B36r2pkquDYyp+XKWePwZsE+T7JvNYgFvI211EPa+RDIHCAglgWefsBC2EDD/zXIXpQLp1iSmDpVMyb7C50d2C8sAgKLVKsXJSSMuLloCEWkES7m02HQrUuUAZTaEP8C4AfBtifkG08Ugvhml8k8CnEe2v4WNWvD+TOCLpLFmeHNwXCVsRM4E5H0AAYTnMIRgL8IrkcCKm6txvPvBVbz13qWkkOzqABcwYwQc5ABNADh2SuaG+QGodPfiML7w+fvxza++LPB4LaAJZsVM34PPD3MTxjN+Z4AclrxnY9gbx26XFmMbJuDJMSEaZrMx6FkRTlEjTRMWF3J/Ul8PtQYA72liW+2G7Rckz+RMzMdiNo/1fBn/xw9/JEPwRqsVb73+8/jt3/rNuHPRFpCKZEvsnfVK3wVZtTzfCmaqMxDBwwt5u4zD5dEK0zrix//6J3F01IjrzjCuLrvxW7/xNcmQd1sAfTPAufwwXvF8pNnlLAVA5RjnDGHPFx81ZZbxg0ePBGrDZGGfPD090lCJ78Wa4Dnhs8hzdWnvVPtMriXNE2BG4mXi3wSACFsbwgpp3YCDqRzPRUqANJ5/vf4k3v/gafRIm50tonPdsWF72SAMEn+kqtwDBgjUQQn1Tnshg4fNhr2U77u296zY5oRNARY4QIK/AKDpFOsWIA4ACs9dM+PwdOW1FI5EABZAm25oVumOBCdQY8DoYciwxB4CMLgAMFeSlBz2EPsA/90hOSkx4xSctJhr7WFlQWo4LFIuLImgADsGd1i3K/kYIv3v9vqx23FWwbJyCriTSnOqNwiksTceNVFWQ5zFBO/RkmoB6i7OR85kAHbWBL54sNQFkMpf0D68YrKWAFXskyiVBsMLhX0RcIVVBh5t2AOw1vFKSySzMDtTKaVD852o+6gb7QHpoSOsPD9vQ3uX7naqZaglAdNgHbLGkS6yr8KQA6SGFShQeIv6YxeNpve3SBUEOmsoslhqMMqzXhQrktRbABuz5QQXAuDIy3Un4JZzT89VOi27DJ4/5PYw0BlKSno5mTp5GPZdtab1AkAF8zpHCjdsO7yI5cmruIckEIO92HUQ9R3f0RYnPscAuwVaU3et1mKQ4fsM65DnkGe8iN8yw8qdLVqok/js1LHUE5Kt6v4QPNUTyLVeMyzhjM/ouWGP5nXZ61IZBqxFDY9S6WQwqWfX8AVrnv0AOwxCZRgayXM36/TQfQAN9SGsUlicpSpedQDr6ZhP8dBMx/XNVawWM0lL33/4NMrFTPzu974mcNetz0bg2261i/Ecpcw0XriP5xtJxgyAMmIq8hzJiIc6FXWCWIauSTWs87zAgxPq/GI7jj/3vdimi6r5975ukp1+YgCcKgtC2m4xn09Jz397Iz4lN+L2Y9xegY96BT4a+Oad3QBcQonmSNx0Yt55Nzbd57GaY5psirmTOBNPo6QilEWzCiEOUpIrM5Jo0WDMZjayzlAkpHbyWqKBR4ZInPdklYl/8J/9RUwX2/jzP/uzePDuO/HVr3xBjTcFsOWqFIQ0KgQKkCxFgiJNWU6FpAoofCHUw2bFaqLxpkmErQEzDWaVTEw3Lg4AER0SwMHPhHNkw+G8f48/NGKS11JA0MjoMLcHGtcCQIsXyGfsywPjRwapNIsr2FxQypFKIG1CQkRqI8a6cpzXAS3fLRpVeWtQSPvIPWgdSMIFa4B/J5lB4gNB8QNgBRhJ0UxTSkGrNExAKZoM2B0FBxXIlwsfPoFxTpPig/J++wkpxQ8FAsW5DLQTRhjTQcA+CulytSLfGaaDktZS3DJxxWdvPLaUspAXS89FBX51NBJ5AUQ0s2JHwoqaJtc8nZVfRwVZDN5oGOLScDAVV6hEkvzEbyVR8AIad2Y5LCnCkQkyXWVmiLdeDsPqoqbENJ/yRgIgBMBIp2X+azmGJ9h41lE140lGIYVUSfddko60AE4+B43weDIUEw6pHCANa4UGk24RwIVrgVSH5m+TyiamzvaMo6ikkeI+6rPgjyeQ2N5/yGE1KAVQwqMqZwaHGv2lvbMAnrk2swmeiJZZ8DNM8ev1etSqdafH4TGFOb3YfU4VVQJYKivmBgb2jVpdZvVnd+5I8kNaIoDm5XU3FnPWvbeEQqESg/5QqXisERofJcAKHDBrcaE0WzznDf1RAAAgAElEQVSqNtFo1qKQDkkfq81afO6zd+JXP/9CFPJOMRPTQ3IMQPSlnlHuCyAhzI/1At+xnBoLgGSKRZ43sS5IZ9zg94Mnk73qKLBpVLM5ZGKwnJJmiYZbxsbk6OLBwr8vSCoLg2W9SQmoHY2mcXXVi3fefi/unN+Jb37jFTVVBvB47byLZfwcFQySi3fefxj/6kevxltvvad1qIRbpDbaOvYgOBJ4QHNCDPCJLApckpyP55IAiTxMxlLsQBuQAiHtge1LKIaeM5LlpgJgAc/wuISFSAMJSEYzzh6Jzw2NFLJkAbXy6OrbnFveM/aV4nsArLAeaa6ddsngwA08Hmfsa2I0qrG3FB0JPnuAhh6ANAST4GED+D0fJ400rJu8mEk0DDml4SJJsvk8kkfuN0wGHnRYgpJcb/Co5B7BDDBQQpMM2M/zxXXgz948fbcjlASgdRcFwEqLojTw4czhmWUP5BrBYDk8bMXx8WHcvXseJ8ctGfYDyu1kks5ZkRYow/nA3gCIx1oUGxBWNwAojC7ChLAxyBZ0j0ZDPOFmUarAHoJlsopBf5yk1eXjf/+/fhwPHlxq3SBNZx0AEIglVCbZMsQ8BIQsF9JRKqSUMPvNr389vvzKK1EsZmI2HUcmAWSxL0PiBruJa7vZWb6V2Tl9FnYcez1eTwxUOK/EglLasM95GDjcI4C1DWcQSbFpQISqGmeeZUmckSoDIMwX8fDh03h2eRO93lgMyztnx0puVQgIAOJ4IoAKhjX77udf+qykkJxtAJvsh+1m48MgBNbZaLKMV1//ebQPD+Lhwyfx+NGT+Hd/5+/EGWwbrRd7cslkPhn0cN4rAEReW5jrwxKC2T0SGMHP/vWPfhz1ZjvefPNt/f7LL/+qwEjSbnlG2Ss50wBbiS7h7AUYzeDFCqMFgC0Dm9WMaPZqrvF1p6NrzLrlGYCNryAT9ick5gDryYAOiTXMH4Dm6+uurttogmdoWZJNWNo8W0VJH8v6Z17bbNO8Az62ZjZzBmEfwACAz4YMD8CGs4tBJr+TK2YTgA+LAwehyLsyCaAolbAqEL6v18YyIZtOCYB1XcDwYO0glUTOyzPD5s853R8M9BwzOKuVKyILwQyiLuI7UdBQF/KznBl8VuwdNJBU0BQSdokUPwTj5YlHPQX4CJitc4FAlaz2OEs7SwIDec6xO1DIzJakdCfbw2Zn0CmQDIuM4Vg+YjCj+O7UP6pHVQsxFM3Knw3QhXqF87Req6sG4t4nj8iHqdwiHikx14ALwJmqM5iQ8gP+BSgCQOj6ykNNrqe+E/ttso4AWRSMsUGyjO+ffYzZq1iXeHdSS7JPCkzidUh9ZW9TWAhDOA9U5QHMMLqA7NbAHLUEC5QzCs9ZBsRiQCPXX63kBcn9IURAYKgCd2BewVbH49T3jsEE1w4GtxQNAOasQw1TPbzGpJTvBtjJ3qGfl2zWoBi1OyE3nM8MUTjXry+vxcRzSAgqAQaRZgjK6kMMfwD9lFjfKE/47Ng0TGfzSOO9zDOiZFR/X85bfN7sP0utzSCb5wpfOwZxDJLyruXFhguBf4xbDagmAWdJzcee+M67D2KzmkWrUYmHjy/jS194KV66fyAWL3+yedQ9WXn7MojmvrSbBM3YA5E9mnpdeykBbbIG8FoQC5LhL/sMG4fqWnqXTJTbF1G5+LXYCXyzwoI/7IefFPimWkpA663n20ftsz/p37sF3z7pK3r7erdX4G/5Cnw08G3vh5LQnBMoLrXtxvzm3dj2n8d2ORdzQxAdhTx/k/+viXLCJNv7i2zXgB0UdAs1yRwk1UbV066Z2SKwEGhApqtM/MO//KvoDqfx977//Xjr56/Hb3znG1Fv1mOslDkDJhxFyFA5PWnSnKhqOSQ0eZmaZlICFkaDkRKQDtpNAXVM4yX1TEEHx8eI9EjT+ZFR4beA7I4CimbX6VdILYpOFiVlkMI6mYa7SLDslgKQf4TJx/RPE0mloeINZQCK4ksDaAFLljzSnCqhc7eR95sao+1KTcxAIM4yKqVinBwdKNlSaZRin5HQtZbvCwULQBRSVj6bDdn3jEADL7CgNKHkSmoK6RRaGlkKt70hLMwFJtEADUzpzbxh0mpAkwKWQmYvuaNJRbogFqR8sZw0BkAAI4BruC/kaJTEmExnotPpCcwDkKNJZJpIcUSxyNoQwEmhnBjV2oh6I+YfLC7YaTR2gH+eviKpgQHke8H3Gk1G+m5IKvi8MhWnKIbtsnZTA8tLhvQEGmy38ez5E/v08NpIeAEl5DEIO2ilBlNrouLUWNbS5fWlGjn8y2hokawoYTaTVVOOlA5fHkyTi6WKGFlmNlrqpfAHyThTCoaQTCrsWcj9wASZqTlrWJISJDgUtTA3MhHHRydqtgGOaZBoJtR8I6epWrbDnzHALAwPfG+KZSV2HbYbcXPTifbBYbz7/geSLEtiWqrGu+99IANiJarms3F5eSOQ5/GDR/ITarVbYiPyjM/nNDvzKBYyYiPdu38h8+E2LMpiPrYpGEg5Nb+SxybNJEU5n5V7SzGsplOhBjAvLfCWmTP+VOBSkn2l9FmePr1K2HdZyaYA5ZkykzzKGmbNU6Bz7VhjMMc2K4cmAAK1Gq0Y9EeRyZCEihcjIMhIv3OIsTmpmjn7JBlogeE0UcLpo8dP48c/ezV+/LM34unlwL5PyBcVJEDDVzSTZkcyL1I7SyF5rUIeNktBjEanF9PIwLKoajhh+pkZhfKABNxYLsVeY8MAFOPZJehEVtkARwIGSfG0lBm2C88Ar4Gvllhq661AOZ5N79+A3zBOR9qXFJiD74wYg2bUcAdgBfDM0zgDTdlg3JIZADP8CdWQ7pZq4r2UbaittD2GEkrcQzYJyOfwCNYp32kvnafB5L8pKU5Np30kkQbT/HmoYLkbgDpSPPYYDSEU4oB0OCdz82KBPc5yYvYKAziwh3aSNzfr5Tg7O5Gkij1UrCzCPybIjfkC+OnNLPHTHuSAAxhnNFWwqLSXckXY3zPpKCNxXjpdEMBKv5fJx9sfXMcPf/iTeProeczk5UTaMfcrrXUKEAJ44FeDlQVDaq5hxPnZedy/fxLnF6dRLjcEggM4AjDCjgEEQbXGP2NfIG+7NN5PAMGWaKkxX3OmTOzdt4vo9Lz/nhyfCiCiMT5pN+L+nXMxcGDyOelvFqMJSZPSmAuUBGj+wq98Lu6c20+S5wyvxzoBD5xt+HHC7GU/VjCJ/S0VdsH9VLNp9ttyk4p3338YT59fCTA5OTmJL37hcwoxsQcVDbg9O1kDWtvyq/I6HI2QCgIG78Sumk3wfy3E1fVNHB4d699xEpISCliDnPn05FjXXmtjMleiMamSR4ftaNVhc3m9Ag4r9RE6JmFPBXzdprpXsF7xF1RaupJ1zKgD7EHiKl9CgpfExIJltI6Hj57F//nDH8Xb7z0Q2zQHc7ZYiFqpKMYejG/8L/Uk4pUL8CcbCxiv9qSD/cRZzH4IYIn/H+8noH+3la8a+4tZfrCHNjp72FupJ/BWk8daGe9XS3EFSMQuquWiQxhQIyjRfiXGLWccf8Uo2m11zjAkg0EvcG23i8dPn0r2e3R0JKk+N4znAvsJ3gMzes5Irkev11fyZalSVu3Fnilpe5rBVV9DEYA4BnxQGyUd36YiX2DvWMeTx8/EULx750x7WL831JlgyWtJww/qF8AxwDKtHcJlpjMD/gR1VatKwOS50CA5hX8sn8UBT/YuzOk7y8qEATCSb9IrE3tUGJDCn2Axs9eg6tBa9RnltCvfByULbzbyi5UnIQPEBSx1HmgYo07/VF02mUaVgJas2cZYpWCVwP4nL9cl3q0NM0c1nJjpTAB43A+cAMHYLKgXqHvkS5rxvrSv9eTPpnRnlCx4fzIAI3DGqecAk7AcYY6yDyMJlo0DQz+CG0wnT1QdmajVYavu9DnYA5ViTkjK2WkcHLYlx4a1WC17oEVdInuONdYFe6Y6AU4zAYsoCKjXy9RwnP8oMEiu13Df55yUJRoOOAyOARbDUdKlDcR54MEZAojIjWJfZE/kfsH+5rvZ+oP9DfsOBnwFWQgs58MoFzLx5jsP4ou/+lJ85Qv3oiarGp5Xs3AtO2UQtJUkFUBbTPyEdckZKIWQrGkYClnFAxAKCMi9oWZgqECYROXgXuRPX8Hxz+d7Ar6xnj858M29W4bC5PbPp+IK3N6IT8VtuP0Qt1fgo1+Bjw6+JQhK4vfGJ0itOzF6+vPYDJ5FGl8cJpCEFZF0hOQoiTcXBJUk95AgR9PB5ApGAeDbYg5DAbaFp9Y0v0yLYHrVKoXoz1LxX/zFP9Mk/Ac/+MN4/52fx9e+/CUxLrpjmurER0GBCzQ7mSiQKIXxtLyytrGYTpV2SfFjtk9KUz4KSBpH6OH2CsvLS4fimMZwt7Ynk3x08DCiWcTLgUaQQ1RMl1zkSwZboOtTtPM7kqCKkYZPiqPaCSMgHY3vT0HA2QkbDC+slSS7WxWGih8HhFGtih9dRd9LJtscyDRRS4BL+3Uc1epqXOb40oi1pjBCA2VM3rbrqNQqSgWjKIN1hWRAzUM6LW8aMTRKnhpKFkDRCThDEtRoogaC/y5mAQWLWF1IiW0Y60Q/Cvq5fKZovCiES3nLNznLaSS4TmIIbNeWNOy2YibQ7O8LRGRlMPb4Ityf1WITgz73ei0D6koFpiCeTwUVqmapbQR8STIkpgBtjAFXfFxgelDQwlKj+qfYlQH+mkLHE08aG+7NYuHmPZXaqMmEvXV82BJ4CJhD2cM1UPNGeAQeHdmMmA6sHUA+fufo+FgeafacgQ20E6BGEhxgVqPhz8CN5T7p2rG28CzSFNnpv0yhkfVJEpUrGLTNpNUw0aggKUHmgDwEdg1A5i69lSSDZol7CjDIM0Vhyn3JpLk/ACW5yCqcAoZDxMMHD+LOxR2BOLwPawzM4dnlVSy3MI4WYh1wwXhNMQRmi7i6upbcjsZkPBxJ+nl4UIqL83octKpxdnYYB0dNSQZZE6SW6RlTobxKgOlUlMowRwGEkK+bUQrwQqE8HwEQ4Mvo9FAm2awHQD5JJTIZNcHD4TTKlbzkT1jkIfd7pCQ/MyEIWKERRCZ6dnhs30eltGHCHVEt0nzBJgEsLooxwesUi0hs55LZjklb7I/i+eNrBa3MVqt4++33Bb4BoiAzpmimIVMvsmbVuFHn4WYdAGHBxuXZ5h4BMKblF+fmDUANAJ3nhIZJ2Rdi4+FNaObYPvnW/lEML5Dfs84sgYahJLKKDJppbPLaQwC+V1vYgRNJd4slwCn7SiE5ojnKwPQp5mVQr32JRlDyeeSqNvgWixIwVPMGvrn3YUkz8ZgCvFZziszLDZzDXBxOgeTNCYAwjyy5MfhBMIgTEyXdX7oZZu/Y7QgJwFeT/Q25KWEDMDG4h3wQ+7QJvEyaXK5VAUZClu9g6ZTJhFsl9po1jewYJpPlX+sVv5PXPVgA0iRSfaTsNEoC/MTuKOrznJ+dynSbxo0mDkaOE6jn8oHi/rCOYZjWka1FPh48eBbPn1zFe48ex/PrjmSytVpd4FSv243Dg0OxwGUEThJytRij/iDGg0ksN4SHFOPk9DyaraabYaTGGqTsolwtRKtVFdjOOVEqVuKAYAqadZJwYbFgYZAFUNnEdpNSEiR/bN8Auxd7BZpD2H8ZSalhcLMW5jwUeGt9yLIpiDUEEARDWEy3UkHsVkAWWU7AMd1E1JoV7Ue4ZdIxM1ThugkQWi5jsaZGSMeDDx7GYNCPRqupe8ag4c7pmX09U3h/cX4SPrCKFcbtMMYKJGADIFleyXOfl5eb6wIkmTobtZ4ZECzkp6iEV1ihAp/SChPqAzQsF1HIktIOiOPAC16b5xXWjRt2y5K538MRfnQR9SpsKsJMCJayn1chnY3l1s8BPmGsM0Ah6oJ3338UP3r153Hd6ZodtHFaKteL50XBLeWikjSpGfC8xI+MwQJgFbUNoUt4oymVPJ+A2zknsWtPFQ3U7VyCAWl4wUbEvlMCyJIsHd9b210ofRVQWXK6nHxBseBgD58Mxkkqcl3+e9VSISaEFE0XYvRTM/Dcc7bBfFOwRDoTh+221kb35jp6nBeFYrTqdYdDxE7er9gS6PnSfsxZDGizCkonwEiAMjGDCc3JminGPsi1hr1P3aLvvdsKHDLw7IAW6jE+C8MTzgT2YfYdrjPPGWuGC0T9JWYtgCUgfTKk5Box/FEwjnzJIlb8O6wrUmYRszcNR1OBKQRfMSzjPMbjDlDItTHL3ynSeu6S1Hj2XYGbCuRgzbqW1MCMM5CfZ/BL/QrQt8b7eBb5YklAL6xHpPicj8MBPnb2tpUcF+9VnYMeXCPxR5mh5F+Ha2uoZtWomegMA3l2JXfcMQA1AMj10Y7Lx8HPOZcS+JqCja+hNAAfZ9Zaqb/sPafHh8FOsE7v5J9IbbkPbNuHO8HMpk6R+gWWLszd1UafU4AzqhF9GgbtyF15f7MJuTejGeEmOUnB8dWk1t2mse8oqY5CVk7dyvWjhoENqedTr78T0C47BiWgko4OQMv9zShEZ7OcRK2cj//lf/uhhg1/+Hu/EY2m5f+EYDBHUMCTkry3YlSy7/OK8iflcyY9gvl8VrQoEXvG+sBOgAETZ2kxqs1KNE5eiMLxKxFivu3BN19//boas4/eHwowpkbl/gslvv3zabgCtzfi03AXbj/D7RX4GFfgo4Fve9npL3Z2FSDbbowevx7L7pNI44eSSC5oxuSPKtaVJ52SvjAh5dBLQ5XnrIDjgMk18hH/GNM45AKwvyiA8HcZznfxF//kn0dvOI3f//3vx8MH78X3vvsNTdAmi1WSZEljaMo/vhz5RPa6pOgqlSSH82R2okOP92LayqTfE/+d2ExMuqYLJIdzAx4UDJKEwdRgepYY1y6QRBB77mSjYoXXStkfZ22/MH11EDSKdMn+8jb0F4MkqwbcEs9NYhqMGTbgiItjN5wzJRPilcfVWuAJlME4+BeBDpjnwiRQsAPec4kMl0ICjynYCzS/MDjUnM+nOp+ZatNow7jaU+BpYPk+ZpPQnKbF1uIawRA6bDd1/SQDSMx31ZBNZiqutUISqhuyAXmdAS5SvKm4TZLFdkmBLImlPfJgvrjQl6uIJqhMG5mi0igVC5jpAwa6CObzuebAGLlkf8Hdzob4mO0u3UCpwFqvzFjMIJkdqSk/aLX1PWHTwdRSahZG2ZOZGDtitm2Zmq6jXmtEOqv4da0BWA/7RC4KLPnvpfFUgknDxzCoy/qRZwlMJ/z8KCBlCu3rQFPiotvyB7EllGrmlEB70dnQWEw4QFk9W4AuvJ7ZJUjyYK1RxNI0If3EhBvQVgwcJHsU0rH90JsLf5+9bEpsAEziV07mQtIMGyJXrChUAaDz+qYjAJspNaAS15qmlOvQuekotQ3vRxhzd++cyL/t3j0m23UV6zS5/Ox8TkO0is1yFcdHR2JA9UdDgYbpyCtttXVQ1TMz6A21hgHGAFUvHz8Xo1HycUCbVCouTg713wCf92EXXF8ABfyQABSYVk/nlqIjl6TJtA9kRubZSr5TKjNIT0beLjz/kv/i53XTiU5/os90eXkZb7/3QTx49Fx+bZ6IZ+XRyP5BA57DVByJMKW27qGTnZXMm7L/EM8re9OHhvRinXoPM/hmHzSZ/xPqkDCJLY3h53jS/bzxvfk+NEowYsWqFZiC319FBu/8fzaXao0G0GxmXke+b5OZntG9HJquCxBzsyIxj4tNcwXLbBmFIvvFWuAbEiFJhJH3bW3yTdofzQYAJ+C9ZN4pByPITw32QN7SfyWvKvyDb8uAA+/IlZs2sehgnngv5Fnh2vIMIIkWWyDnBEauBXu2Bhli4SYeXmLs2e+PFmWfbE1jbJbvJgpFfKbmCq2hYcUTkucQuSUelLZK8LNYrVUNPgIQqhGzH9Q+FdtNq/d1fodGDgAD9sN0DAPPwx88p+rVSswXHIQ0ZOl4ftOJ604visWyPLTk+5XGN4vE1po+K358JFCKbbvmPIM5OxGwKhaNTLsthedzlSp5eYitCCBhcFCrxr07pwKl8cu6c+dMz4Bka5J2ZRQeIVmiJG0b7SU2AsAPk72P+8XP+H0YIhQKrGdWO3+c1CkGjwYY9maETYc3JnsjYBfgLMniJweH+ufRZBLNppnIrAXkhEpthu0MK1cMZa8LBkvAvAzXJKUGgMcGgfeVJydebzTvGNnbKP20fQhaLWCNfZjnSsnfYpl4P6W5B2SGZeIwBuBqS+pI+zXD3axRDbjksbiSpM7nJYE4a50h/Fy5zJ6AaX5apuvyJ0ylJeHjmjPIYY8R0IxX6nIbw8lSDftNhz1nGk+fPo2b6xuBALBo8fssl6pisvGZYTQDaNhGw4ERBIMANvG5nDAv+qreG/Y214l9BnBIFhuA4uxJDHeUGA3omon1kqAkkprzUUeZAKCeSglU457zLMiTMFLRbjXELmVgBfDPucOeVCiYpSrTeHzFSkWd7ZwvZoIyQAT030a7BdO0KSYaQwTWEEwlDr29mb7S0CdT7RWko/Ma7PWBx12OJOymBgzce+4lIDKDTcAWrv90QqoyzCYPnBQgxfO0M7OK/VwWBQLVzdhSfZSwa6kbOYvldWZyk16DNTlfm4mYU3CAFSAqf9k/2G+SPVnrWCy3rNQNCvrAu1AhCPwe/qY8Q5pmm9krPzlbKrDGUEvgpca6070Pnre51r49PO3ty97MPdQuKSahQT3Wcr9PoMlMEk/ODfkD8hm3MKEdAibLB2rKxKKF55c9nHoKCwfqBeo/3h9GIiUvz156u5Okn/MBltxoAgi5jlar9mGIi7zmYivWOOejrDxUk9vLEbBS6e0M5jXcRy6K1NjyWs5FMda2DIAsreXs4ZnELgJATenh+KxybfI5MTIp0tiT9e9kSeGzG8Y5Xq6cKR8GsuyQ72+V5qt6bJeKbp+U3pnsCv7H/+lfxMXZcfz5D34vGnUPAlk73tUzGiryubC/kRIlSY+XT6MGuOavuXKnVrAlAkBrtcKZCRhGyEs2ygd3onL2tYisGb7+zQR8+xh94S//amK7yXN+i/l8Qtf0477M7Y34uFfw9vdvr8D/z1fgI4FvNrFIBisf5oJFegvz7Y3Y9C4FvtGsuJBjKmYvMXlTyVPJ/lWAYGwkHGBO2sSsGKaUGxlACIru3gCz2V0cHx3EYp2J/+qf/lX0R7P43b/7e/H666/Ht776RTEUdqmcJmpItpQYRqErU1h7JqwAe/B/Go312WAxUeDARHOSJwc54N86KvJaYkIHOw2Z5lYg4HA0jpsbit+dPU2qZTV3NEfNUkXFDeAKxRlgiJL3ZJ69FKCgCafGV1DQp4qkpzhAImopmhOe7JO3i6XYITSRpPetxICC0US6XKFUUrNEU8TP0RyLGQMohQQUv55CQQUKTVq3izx1E4dHbRUEBDjg/wL7gmvCZ6Ogny+mKuA0R5T5v33QPPG1BwaTWCQp8mbBgwS/LYBJSSfwOFF1ryQxil+aAMxtaYqYCO/lH5INzLkeFBUASky0ATydukihxl8m3jQnTMcV0KEEUXzXxjKfrdWQKfs+0IDgU1KvNJyStVtJwgJDh8KYe1eplRNfNoOJKvwo4uTtZ3N6ilMKY64LxTUsLYE8Srgzc0fyE4ADgDRm9Bum5KSITbX2DfLhdbSStBl2AgV1pVFXQ6MUWGQcyAvwpKMRlAzL/ll7KRUsOa4h11sT+41lzEyWlQanEA8HhtiTysmXPANiHcHuglcC21ApnJbZ8P/5eVIg+QMgTdMFu4a/FPUfvP8gms12TJdMq3fx/PlVAmLybCBzpNiGBYdscR3z0TjuX5zE73zvm3Hn7kGkdpgR0+RlojsYxOMnT9TUIJ8sV0taI6yNdqslAAfABtBhNqRIH0StWY56rRqd625MJktNitUYLBZqrmgeNWlfruPsoK51J58WGjyxF3eSjfOFkZiTKrmDhaX0TwDMfDRqFa0zmKrz5SaeXXXi2eW1DNIvn11JCik2b+zE/htMFmI5IlfrjkcC6fJZktoAF/JRqzV1bVkzzYO2Cvrlwv59AvI3XldsBaxbJ2KuEqDVrBwzUlLyXJIZeBYjdEJTAJQsC+cnWCdO5mUfY9qejdkMT0U3bIDwTnEFPMJXDSNqgD4MuC1xB7SA6QZAJLZREgpDE8g+A7jO86FGIo2nGSyPbfRgAS7sS0njAGMZwKrXHQisosGGIYafHwMHnvPZeKX0OKUj4nWEL+AY1vNK/o32SkLShE8PzBTCVkipdFCNklKNHmvPQY5khgYybZJn7bFUrVaT/ZjhBxIe9t6VGCIQggGNBNYhb5XX3TYazWqkMpZ346mEmfv+e3GN2F8t7UU66zAEfpbPhwSXO8K6opkHNNmJ5Z2O4XCo1yOFETYjzA72TYedwMxbRb2GhLkkZgiyOkCHbIH76Ybw8ORE7LJKqSJAa7Nmjyyq2ZX/5GSgf0fDvKc/yAOLfYCwnwznSyZ2850HSBl7G0LLOD0+ia9//StxenKk9akhUjEfq8TDNEMTzgaRTUcRuSBnKfuw/OEA880W53dh9TA0KSRSPPYo3l8yXZndW+oMaA9AQNOOdQBASB2p9GwpaWm1UdK5zCAF0HAx57w0kMxz7ZCTpdjWm3RKjBiz0TmLlmJiAeyzPwhAYgjCfj2ZxUGtHqlCJsYwYoqk39o/C1dzhiaR2UYpV4z0NhVLMd9CoSAw6agFOIF07wRam3nEHihPSZ4hhmTUOPxlJ+AB0WXz8FKsKQKesjmBvewH+q4a8iApZli2iMEIpoxlf8MkQABg+cmTjkJ8eJ4UBrOxuT/JkQyNkET6A6Xk7SlGYy4X1XpN532WO4+3J2zQxOuKZ2AveXTICsDOwj6e1BqZvBK7lWIMKx5ZNWtLz9ZC3o3yDUznJAGM7SKq9UqcnZ5Eegs43I96jSCagwRYZx+o5CIAACAASURBVA1w/vAcwwIuCEDdLfGFhFkK4FJXkEu3NxToiMdlo92IMsED+FfCsN8A/q/FIBuNsajIar/BG0/nYZL+zZqtFgoxhN27sE8eQzeFOy0WAqAB05yGDksZb9yZvdaAO3MZ1RWwNgHmuV/sMb5OAFoMuewRiCsgTGL5YDIAE1DDYYTVBTYAHtzxS9hGACBKRYCMmoHmchXVal3PuweKDIOzAlFhgiocgzND1hmraDebWu+z+VRrb7Vm/cwVdCSfvxyBK3gMG1SHManXUQgPgya+A4AWNhWcF2Zmc595puTtlzJIuSPBmeEONijIO7EWwF8PYTW16MI+bgJuEpYyzz++qIBv1KooG6jVAfT2Pp/pHYFak1hudwJSeW7Yb1GI7FUhhHZxYHFf7GmLh5sTxysFfofP5edc763aiCF3yFaC85FhigdEMP4BmWFKmh1IP8B9cgKqZadKeZZ/rM9pvpfsTMp4KW7i6qobvUE3Do8P4l/8z/9rvHj/PP7o3/t1MY/Zf2y9klilLGYadgEscy6wJ6LG0QHKs5wE9mhwgdx+uTMzXAAx/n6AijzL2age3Y/8Ccy3veyUX3JN8En90bBX1g63zLdP6pp+3Nf5JO/vx/0st79/ewVur8BHuAIfCXz7pffZM5tV2C5vYvjszVj3n+lQs5OYwwpoXjz9saxK0h95vmDkC/MLs3QaJ9LU7EcmRlU6IxCDvzSIpycHUSi34h/8J/8orq+H8cd/+qfx6MmD+O1f/4ZYI4+f34hqD4A0HkMLhwHBYbdRQSQ5lORYsOjKakxr1YYaMz7LcICprgsUUtuYglH0F5mky0XXbDKmaEyumUaZLTXTlKrX6UiGQlGmokvJcRhSm3WjxCzMXYtFmSAjn6OBkP9cIjlw+qh9QcwMsq+IDMg1kc5EtVDWe1Jkya8K/4eyU7Lk5ZPJxGA0jP6or7tAChP0egokQKjuoKfC7OTkTGb3xXJBHkQ0Ckx9B4OewD0YQCoqk7AFDmIlcJL0tFyoOAGskSSFgl7MHEANg6uwtmAswhLQ56X4AzTi55DnYmALSyxTiO6gG9PpyA0cLJZMOpqttgGwxUpJVzKpXk5lxovc8vDgWAUzQAzTcxrcq5vn0Wy0olyqmQGTmLBzfRu1psA40jo7Xd5vquKnddBSIyx/JYyMk2AFgDoDJWZ30PAiPwH86nRvHHGfyap5gwWDzJUFDshHsiG/h1xzOl1oLRIs0T44EKuOYht2B9N5QE352IWZA+PRzM18YhQCGOf0N5mZJcbNlsDsAyxotmAWAog6kdGyQwrRPcgA+4rCGwaCpubyjUGiu5BZO0bb3A+YDLwRz0Ipn49u5yaq9XrM5vjhrBRK0O12tKbFSELiMp1FLss1XMeLF8fxH/3Zvx+H7WoMptexXCNlnMoEG6bGZDzV5+CfeR+aJ0rabm8QDx5fiSHymfv31CyPJsNIA44X7D8GqwOES56CFIUyeINN6mYxL0kOzY5KRgE5PEekRkYK4/p6PH1+Ew8fPY3nl9148uwykUnv7OO4xKvHEnaFvSxX8hUi4II1xIScNwbQhtnqtV/WGkDS6e3NpskwJQBbeL7071IZp+GJCmw5udr3xOcHWRB9oop95EZKbQVA834IGML0f88kEvAm5q69YOzrBgsDNk5KQQFKN8bXKRO67uxJ/Duaa5poAi/E/k1nBODxvWwKb5CL5o9wBoBu0jMNiCOfGohVenh8rHVZyGRiMoMZTPM1j36f5E4ngNLMWoZOIwQjDUlcLgnCMRsELy4aGcm3AZoxKcT3DcYKLCOFpdCE2RMPwECS0p3DNfaMODhQyKMYmhjMsGm5WMW7lV6DRpL1LzcbgW5ucJGtIduESYFnKTJthhJixCll1imvkjjCWEhkW9kM8vx8ZLlPrOeEnev1YZ8+9gKecw0DBNL5+eQZl/fQZBjr5VYJtvzBXw/ZXq3RcsriNhXtdkuyQr4gMnlJ2ZZ8XwOLk9lEoIVYRoAOSg9kGACYNXEwBMEyaxhfK3kR8P1hkzG42YewtJp1nSesX4DuVqspWaBCJbQebTmgdOHpVHsie6XDa9inDH4iJ5c0FKuFvMEGMXEJJsmk9B6cp3wuSdZgt2CALhsFgxnlYkH7GqACtxt7BPYLmmqeAzXbSP2QUirQidd2cqWacJ2ZftY0asBraoY/VVnnEIMazmCGIiQPv/n2u1qDnJlnp8cC/cWEIpk8l9M9EHt6xUDGjFHAA7GYd7zvQqAUbKS9nFMBP9JLc6abpcP+zh4BuxQQA/BHO5bYZpZmS+LHcyLJLSCg2UlIbgGq8UOFlUvwDT6dvM8HHzyKp8+v4/qma38xBj2Vqv6KxYPdA2+k/wh7Meswq3xe0lB5lSqkI2ffhd1GTCiCEizxBgyALYW3HDWNpeB4dTEI5HkhQZ73arcbql9I1v7MvQvJC2+un+n5u3NxHp1OR/YDsICeP3muZEvk5s16VYMq9pcPHjyS9O7k5FSDh9FwFKmcvYBz6RAYBXuPvQLARmtDz9M4LjtdrSUYnc1GW/suQAZgF16/pE2yFw2HE70Xnr9YN4zH01gsN0rTpAZkXUv6xzrGd5T7x/1NAgCckGkZP3WaBnK8B+B5Ni+/QQ0Hs1mxeDl3JZFFWUHdMprp5xkg4+3I9cU3rVgoyeIAH1TqJakksqgP5nq+Ad6kC0CxUIBBiDev5fikTFM38BzxYEm1MJkKfJc8u8jgdBNPH12iC9AZdXTkROObq2vtE9xYnlGA+P6gp2sE+AZoyxHGXsdn4prw3eaLmeps9sLJgqFFyGsSli3XDDm6grvEOGVagsphZQaYQOuClQwbD3MMTnMG2qqGGs1gJew6VAU71dGqTzN5ndEebKd1nQVspTzcuOz2o1Gtx3qxlOczzzVsf94HX2T5TqZTWksoGhRowhAh8eXU1iI/Y3qArKwN8Jtl+PvsshPX15cKannt1dfjlS9+Lr768otSeVAjc595XTEtp2a+teQd6gEv55KT7R1SgS2MJPKc6zvYqTAgSRBPWLlcd3m+3Y/86VfgIH/IfDNl4ZODZ+hRrFS6DVz4CC3238ivfHJ392/k492+6O0VuL0C/19X4OOAb0mOU/IW20itezF8+vNYdB7FdjWX/44mNpjYUgB77BubZFomc38YUxTtyKqQ4a2Xmnrvm0nAJeQGABkUgBhkb1OF+If/+L+O4XAVf/ynfxI/ffXH8d2vv2xW0RTmkI135wuMcJ38pWnmaqVCBpYahypTKaa4V5fXKpIA/GhKJTnh/ycHsEVMoSaUQ43iyEUCHmqYg9Ns0FiUXOgwLWTSqHQim7bKvw6/MlhvkrplIk3TwXQe42yaXMWdW4pEsyspk0AUpEmY6EqZanlsUtebzZNWgQs7hoKAw5tCDC8MhSDgx5HNxBQmQaWq3wdYUxiBijGz0wA4XUhhWrxSw4UxN5+Jw79cLCvOnmklsjQ+HwbrNAqSlek6+NqRjMe9ZjqN9ARWE8meXB+aWKRvFE6kuwFOwQhieSCFpfi1yfXeXw3GIAULRspFyVTEaNpY3kGhCRCk1y4W4uDwQI0Osi48YtzANvS9YDzMFmZpAZZQiCppVh5sKcmRYDBwvyVHWpLm5qh1TUrlaZWW7xL31n5qsB0suaQ4lUwOBk/SdBv8gY3jteLG0ca6uqEJu4lGDgaE2JIpF22sWViDAlaYnAsEtNyCdUUTyXXkewBGsTBoASjkpE4lcTdJRgO4gUEiZqaSdJ12yFSfRpq/NK8wO0kH5Ge4nzQo/C9Ndac7jFy+JAkUbDueJZrfyXgUk/Eg7p4347d+/WvxvW99Fd6S5IDDaVcsknyuqAYTFmI6jXCNpc1n8FR5CXMrk4/5irKT9/R1pVmU8frWyWoymtYEH8ANwBf5kBM5WQ8C6QAvMMFner9Lq3EC2Lu86sbrb7wbDx8+ljl8qdxIgCG+r43safDkQUmCW8KY4f3mUzwCswIeKYTtv5jWWmbfMEDrFDoaTxoQpNkAraTE6d4uSMt0Kp28zrRPwACjiaVp5NlFtgf71R6RLt4BHCi82Vvy2rskZ81aegdg65xnXVV7jskDL6u9AQCC5gUmlrwCxWrAEy+l8A/WlsJpkvAChgowb3i28eXBh5O011zeoC0AiiRqm01cXncEIBRz2bi6wZAfOSjXEoYT34OwBvsFOs0Q0IelD5vC/kjy0JkD4po9xf22ysVAgRI4Ex8gfMFgpeCbZaDSzBdLq8wisJcna4KGkGfahtlSbsrQKgHr9kIdNLJKnIXhS6LnQn5FfN7FdBb1BonA6RgNhk6VRWa3D3QglEWJ2DB+aBLNtlQwQgKUC6TheuYKYgjLZ0u9p1OK915KUACH+F1Oxmo4FZyz2QoURg7N3maw2g02r4v/JfcCfyPOLp4lWIXyK9uy1yTDE84QpFgAEFnkojBT8ExbiG0CM5qhg8DCHcAQQyLkrshz2buQC+bF9mCfZi1eXj1TGAsgosIFigS+1KNeq8m/jSZW55VAKgcSKK0ZXz4S0VdLgScl5GjJ4CDWsH+Qz1mKd+/iPM5OSNnEyB2QxZI7hXQsPSCTahrrBkm6zSiU5FNJiqTT+l6KWa4AF/ZjfAtJwMb3kedkocYYSTlAD99hb5w/HI2ie9ORhyXBG4AxNNAC//GOI0BIoDfAAawkJJgk3XqoxnpQiA9DAdYev6MwH4YCAGtmWprN6L0OwEWy7F0qBqNZzJakBS/j+eVlnF+cC3wdj4ZRwucUaTehBdW62O2Ab++9/0BA2mg6iz6yuDXMMktMAQKKuYLOaFLhxaxk0LYigXQW3UFf94Pv2cR3rYq8GhaUbTYMoDgxm+vPhZhMx0o01bmR9bABplQ2DUO+HNvNQmAHkjyexX73Rmf5Yom3LOd6KVqtAwFjgK1KXC8Cei0kAR8N8NojaMe1FP+fgaKCSJbLKOVLCsOAyTcdj81m0zUHRKsIzFLCOwoBsciz0W7W4+rZpc5szkd7KdqnWN6nWQZpBjxs6WCpPfdVfrYzn9fs4zDEBGxqQIldCD+P1Bxf2JJqJzEGk8EsgLT2q0T5oVRSfS4L/WD+cu4LbNRGhxWFJfFm4Zc1+MXDzPsxwQcT7cWsR4F8nusImDconZVagwXG3swZ2usMdC9J0harLKlZqVk43xhgAGDCLhZzVWGu1Bf28+V9GdAqibZgPz/JnvOFyLCmUC4QrJDCe5HQtGLkS4T72KqAQTZgfwYGMp7JvAY+ywxbBYo5yIz7znMkxr+8XMd6Bnk9JXqPHb7AOcDnJgRGIHq9LCZkZzDVtapXDIKyPHvda/tURjoaZVjSeZ/Vs6WATRJJqd3pQ5wQC1gNmxI/XPaSTHT7w+j2xtHvd+LOxWm8++578aVfeTFeun/k9FWlyaL88JCApFXO1+OjVuLd6hpd6a3y+zUTW8EL7B0rWJgeFMmrMr/3JExFqX03yueknRaS0JBEduo5wyfyR/scpept4MIncj0/iRf5hG7tJ/FRbl/j9grcXoGPcgU+Evj2S7LTvbuA/IbWnRg8fiO2k0uZ51M8cGQIcEgKYoAMGiNJXxzWpUNDhzn+VEpEcroeByyMHKaNoxkSn0LUS8VYpXPxX/7lfxs3nVn8h3/+9+PNt1+LX//WV1UUdvtjHZJMsgDhKPJajaoKDbzO+HeFEoUmyVQYQ1PAr2KutLdU5PFQSYxh3S3qq9h7Sx4S9hajmaNY/4URrbdDx5RnNa3n+8OaAbwSU0PmqcSXw/QgjcmSo0LW0zaYXTT4TERHw6G+j4EhYuZzMad4zmwlJdtu0pKB4k8Ey4piQ2AfrymUDknmRoBcpVZUAt5C4Q8TAwKFUnQ6XQcW0KiXCpIXyXCaRNiUgwxw1O8NBzr8zw+OYkBAA2XAElCAyTdsiYIp/yXku4B4TJ0XkiY0GmUxSdT4KDiC4gkpx0LML0zLAS7a1VbklVIFQ24sySCyZfnoZCIqtZIKeK5nfzSVHw4SQxXpNMHpjAzGzaY0E4uigZRRmvD+bGwGDcbMTG5Jq5obfEK+QdNEs8j95X6ryBN4pfmjiyMYfPL62ynQgEk735WmKDY0dLSyWxVQloSaF6ow2Z0bMUlY9s3DFEbRMrYZe7vw4wY0bAAvP6AknVaBFkqvs3cVD858ggfVQteHfwlzAf2HDI0VnOFUSppzmiTS3DI7gJ1CzFdzfT5YbXxXyfgA5Gjs5T7vCTUgHCa/SH1pgFjD3AMmsFwDGCuFXCn6nes4aZfj+7/37fjed78Y2RSyISb/gJELM/jEDLCswj6EyAkTs3vW0j7JMWHIcj0o9uXll7b3C+UoQ3ekdb5JGFljnE2IAab8M6UFwmDp9PrRGWDIvVRacrfXFXCSzWFqDousIGkrzwByZ2iamKxni/Y/wrRZDCeu9XQqgBggjyZFXnmJrIy9LJWDBuC/uQIhETQx7ANOlCyVAQ3xotHsXJLidZL4SUKdGQwk2C4F/uBzt5xPNZ2HvQa4YONj+/kAatB80JgZ6GdPy0vux/uwzmjaJT9bI2e37yAG02IKrmi6kfpZzsg1RZI/G08F2qXRdolNQGIx19sBETTTYq/B+E1M4WG7CQITs83fUcb5JLnKxH4jEADpmFGSrVh4sGZ2a5olPJjWsZ4jk8/GNp14iKWcmCgfOZ6PhLWUSibx9oQEPLZPJ+tfvks7J4CWi4A6ZTXjMNhIKs7m2XsBti0PVCADklwA8tVaQyICNHiGlDScAsxjCALg6EEIrD4+F3Ls5Xwlv60dkkvYvLlCpPEEWhhgFOAG0AEjUgxUnRJ+jjOAnwbgAEV03Cx3Yu+uEuko95pmby9RxYxcvnHIj3b4o85iMpgKPEDyx7pD4gR7jvckkZVRAkAVZ1vkYJebac5rClDOACzwjOCztIzlchYbwgAAiDN5AaGsd53masS41wZfUulfeAryjMpLauMgAtYkYKO83zhbs7A3sG6wVF/XkgCjJfehEOkM9x3bAs43BmgZNf7NRlW+kaQYHrTqcXH3MI4P20rRhFEN0MA95tlk3+0OR3F93U32cdcbJWSIlbIYVcVywiiFyapzyUwZgcCJp6YkyAC4PNuSC27F9uG/c52pZ8Q4ZV9Pfs+BOwbWZKkGgEyzDqgPc44aKMMwjvvhs5pzhWuoOc2OMyjtc5tQnTzrnyRTszCni0U8fvxUABzeWXfvnCtdsQDmiAckLFGkzOyl7Bcr+7Q+u+4puOGttz+Im/4sBqOp2IxIo2FY8UcBEzCrkVpuPPQSJxfwLMu+UtbnI/iDsyJP2ATDKKkWAMpgAs1juVkIXPYKD0khl0sDVienB1EARNhwz6dxdNCKSiEv39qbzo2kzPfuXoi9PxmZ7Q/4hYw0XwBgs2caRxvnJteFsxn5I0u7lGWAVInZdh2ziVPcNzt7NCoARLWE9zPWP/ebPYqhD+EZsF1b7baCnAQg5mGXlnVO8d9Yww4EkmmDnhvqR/YAsWQT12JuAMAlwL/ZzR7cAVJzzwELuWYKCDABmoyZGAwnMRriOeY0Vkk5C7AeF3pf9lH7/LlWgb0un9UZe3ESJpJIuu3K4QEcygv2dHkyIgNXkpTZxfxFds3wikEsIQA862LVwWJmoMm+qXrSTE2uK2xmDQGSoQ7Xl88onXAKCfE0ZjN/XrZ9OOqbOaA5+2EuSWQNndXU95yPcogJ5O6Abx4ky8sOj0m8FOX3id/dJhb4jVJLp7dR5vzT+iNF1ANHhmSsEQagRweNSO3WMRgvNMAHFAXU490WawZTnA01PmksSX8vpnUO8dxWy5koVQryvQTgdBJpRrJa/hnmr5KTZ8vo9m7i6PAg3njzrTg/acfvfPdr8miTFQG2I1gO5Et6jgGq714c6tljTetemof9oSqIvUkpvFi4KN0b6xyYzPwFgI7I1E6idv/bsUsZfDMTEXD8l7rBPVLzEQE5exHD/KbIuf3zabgCtzfi03AXbj/D7RX4GFfgkwXfutF/9FpsxleSneJxQQlGA0GRCShkCY7T/DKYMksmZZq+5mkyjvYUmKIY7ycxtGZLUbhJztrmKvGf/6N/Gt3BPP7eH/5+vP76T+P7f/e31OiNZ3huAWpR1NoDSLJGzJ5lfm9A7kNWBX4Rg1FMlzTlFOh1Fa+YQVNMUDRxkuHvgBRBfhySzlIAZWV8DSgktgZTTbzWdITiIQLINNeUa2/WroIcw+mMQSEKKRVDsNdgzSXeMrDxOCtlZg17AV8kEqmQshWLYjbUKsWoVQkFwJjZCVc0oUowgyFXKEQN6YFS9lJRzOXjydMnet+DgwMVxDRnZpWRMIkUC7ZPQQ2fJv/yesuogKRAQKpBoQl4B6Pmpnut64Q0BqYcxTvAGteXAk6eeYtFIqNzShQyJa4lEzwSxsRE2Ub0h0M1ngArYsDVAE25TumYTUk/BRiArZZ1M51n6k165VLpqDC3MC3Hs4tmqjfqR7vRkpFzo9XQOoQhxLSVUAkm7LzWXqohk/7E84b7Q4Ep9gtFmqawmMlj4I0X1SYGA4Ia7B2V3iIrooh2KiLX1s1pYpub+KxQzEquIZAMoAsGBmEKgKj754Mi3ywe7j/JZNw/GHzcG4E4gJN4vZCah/wXY3Wm7nwYWh+89opmZ8A8UJEHYLSCQYoJMhN9pB32bmFNGbD0xJzPzZS4kMto8iwz5uFIchEYMkiUafh5amEA7daz+MEf/U5845XPRr0M+GMmFk+LpNewupKkSbNODCLKiBlmmxgqXn8A2Az/wdbE/gSIjGxsIheL1U7+KkiRnj27EihUKdV0T296PX3GYq4UlWrNnl7yboFlsxbggwQUaR9sBGS0yEnNTsWMGTkonRmDgLXkbcUK4QSZmJF+RhgAqb9Kg7TUdZ9wKZaTJNYAuS7uaSIA0mGp1RsVARvTydyvScMIKsfzDmi72YrFCMh3cNCMI0Ij8gXveeWinjXYT9PZxN5N8mWcqylkD2Kqjl+N0kBJoYR5s6GxwU9rJRAZMJsGmc/N+gad2Nu4CBNEAlerad3SWAMu8f0wi+feADbzvXgO5yukm7AtdmYEJz5wvI+kQWk8sXYCgCB4Is0hBVA+XPIbDA0CJBeGHQEbRZJ8nrkkKIfX2vLZ3WQj9wGc4VrBFMNfkfNFBupKbcT70o0Mskb+iP1rWpSk1PLmTIA8MY5J2xRwYcAPg22uMQMPwCJ7JVm26sERIUCWG0rKuMG751Df0fJfMx1YAwKpFMADeMFgwebovA7rGnAFhsOG84EAmkAOudTwg2ZT12RDmqRTh73X2HsMawHYYaQ9TgasiWyU6lWxofZrEi8n1hRgMc8VnkvEuWbZR2BqLte6B/L0xN+Oawg7e7WQ6b24NymnT6uXE7PLxvKwdiSBV8ogzDK80DJidsKqxPdKDCv5+iFV9Poyq85nIE2dgx2cgss159rDnvOAyuxBrVEAQGSpsVVi6/Hhofwhka6KSYnUH6mf2O2j6PV6Bthhaikd2Mb+sLhqDYzjywY1kRfDfMtk4ujwME7PTqNeqShVvVLFI5N7DKBsBSZAB9YYXAP+m4ch0mR5SACARiqk/nkZm9VO+6/TyrFhMFjJ/pNOvMq4Aezr2n8yAN4w+bwGxGTHX2q2jNffeCs6AwNDsMUA/v6d7/2dOGrXHLixsqSVdUYdlU5ZjrxREuYmHjx6Ek+ed+Omz1k6i6fIPFcGUqhTsGdgnwG0kH9rkjLsoAEkunhCInU2oABw02g2VCew18A+EntLrDUzeCR5Xm4UEgJwc9BuRK93E/V6JQqZVJwdtGI6H2sIwNr4lc9/Nkr5dIyGM8mkASMZmCJJ32xSAmNZm1xb/uCxyboC9uTMoMZEaqzh496nizWqvXsrqaOM+tkHUBtMpxpuMNDs9bpi+HFNGPTuJf46h43P2mOTJHqY8gLBEl9Y1r2eB+q4mfZosxiT+12EVUiNZhYUz5HloICXGSV6s4bxvk1lnUqdUTI7sn+Cq2D6ucZTyumChHFCvnw+kvbebDYT1qATw2F2AuKxpympNfHjVBiE7EUMIMo6Qwzqtfz5WOh8Jg9+fcaz1gDg2GepjRn+WA/g2l0ejJttFJQ8TyjFWmCizm4GbMt1bOcRhTIMMNZ4KhBWwpJmreOLyuCI4Rcen51eRwAww1PqbCWeZ0KhImJDJ77DfB4UKsiNYW6LdQcDmfMogzSZQQLei6hvdtE+aAofnE8ALB0GRMgFv8/zprpsZ1sG0oLF+sc3NQvo5ueSswJQkAGwgECAYCxFOtfRbjfjpz99LY4O6vH93/1OnB4difGoAZ9qaIKFAKPncXQEA9HJts6D09U08UAWFdivsMuYRas9R3iuLV2UNZuAbxF7z7cEvPt/A98+Rp/I2ZzN3Xq+fYxL+In+6i349oleztsXu70Cf/tX4COBb0kr709rfg+HRnrXi+HD12M1eKbJuc1lnYTEAcph76LbheoumxLzRuyyrY3IAcpo0jgY3TwuJYfEBw7qfrmci/k2H//xf/qPYzRZxh//4E/i1dd+Er/x3W/Iz2i7w4sHSn5BXma5QimWsDwk82OKm1IhoYYhkcmIFZJiksZ7uhHh88zGc8vHivgW0UiZFo50hzTG8Xik4k3TKUlDkeglKkKYOjTBYg+4GAaUoXmy/CBh+YkKhiF6To1Cu9nQNBXpH9ePgx0/FDFwaLBhfDEVj4hKgdj0TAwm0xiOSVXV+FwFF8mCgIIwIGiOb266USuVotluiUJ/dX2lqe/ZybGaHRosmCj7xDoOe+RykpglKZ0kuAL4TMYzgVYUpfg+waQBcOOaysOPpEyFctkjTyyRXCYODltqcClUKG5lfg2zcbGM588uJXth6o0RLb/KdPDNt96LF154QRT9vQyCIp7Ch0YIzzQKXkCUEmDTehVXlx3JcA7OjmIxncfdiwvJlAjJQJZCYMCrr72e+C/VI5/H42oR7XZbWtxz7AAAIABJREFUhRcgB8CSzIcBFvOFmI4BDCdOugUcSszxKVgprGDUUVgxqZY3yNbMEK4Tsj2lkOGFRXjDYq7itJgkGAKewWCzpMNcUpgqMDYUrgDIliSDlkiWlBH+WqAFjY7BuaR4S5g1AG+sR5o3mGkyWaYhwE8JIHo6FtOHay5Zbr2mz6xUX7zTaCKmI60vGDN8KhLInASJNJpGxyAKPzcd9+I73345vvT5u/HlL7yo1yRFFxN4PJVgObJTCNTJ56LRLEdbsmb+XVqvCfuKxpPCmeLea4xrmYnLy278y79+Nd5571FMZ/j/wfpZC1ywxGcTG4JVsjmZ0dPcCnKRlMOJwXiAAfwdNA7lEwg4oCROAEDA4gRUc6IpoAdFvhuQ48MDgfa8nlgwyCd1vzxpHo3tFYmHHbI7AA2kx416TbJOfCNpmGBkzFbz6PS6Yo/BmgEwbhBmob1kJ6YPIBlJl4BVR4dNsVDl/Qja6LeNQrkkg/Jeb6BnkaaqUqxpb4WtSgONnxCfK5MpJIm0Bn5gSiCJwZtRjeDKUsCRpIcJEMo1UeiH9y8nDbpJX2wWAkzYL7kOvJf3Dqe2wtBTs6HG2I1joVgWyAm7QOnAS8Bj2BBIxwGGzVh1sjWAGNOHlT4DgAoyR3zsCoWS5GgE7AKP4GNpj0ZYEZb8c5+QnO97EJnYa18nlRkZE75Kfl8aezzx+OdBv5ckzNJsugFlHfJd2d+48ACenAd7liFnoJir8pMqilUt9RAxPzBgOTfks8Qz4yRjJRsmYOKcwBjYT9tVNJsH2mvoWvmcsBmRwjOsyOQKAiP1PpJWk9g3iWG3L7A8Vy5p4MLag9lUKVfN1uNQ2kF6y0YaQB2pXhFfK6TiEwd4YNOwBFClqZxL8mgfPTNNFIukAZnP8F3i8yVQDf/DAhIzM/QEWMk4fBv1Sk0edezxbE38bgXpGSChwDi+j33OAP8MbG50zwE4lLArNvcqxsORG9Bc2vI1fBi17rKxXTrcBwBQwzx5pWXEoHaIgM9NFhWsU9iDgCt8R0CjEQmhWzOEm7VKvPyFl+LLX34pGpVqDLuD6AxHkrjfubiIUsXWB3U8VDWYWscq8IHwpeafeUglA07BWIoYdAdaPzCOuRbsEf1OR58DttXR4YmebdiMYpxTU1D/IMXPZWI2X8VPfvJaPL7q6TkdT0b6zL/9m9+Lk6OGpGnc425/oOvdqFfj7PRIgDN7PsAMYM98tYvZchPXnW68/c4HYh5J9r4hJXUYvW5fEv18Ka8apCtPuYnWYb5kxrzSpZH+J3YUrAu8MQHuWZfUE+z/AqoXC91rzoDToxOdO+yReKDduziN7HoV7cO6fOdYw/VaKS5ODiKXKeq8ZPCIvJzh2ng4VuovacH4hBlUz2hv4PW5pjD5YBsTdABLH0sLgAz8+2AGwt4ej8cKGzg6Yk8n6VmHjKWc1UoMhiRXriKn/Y2aBp9Jkpo9LCQAgkGuPAoTmbf2CUA5nh8xz9NRIP196VRNqz8sW2WPQ64JMESNwWOFLBLGLGy+bdpJ4PVK0yEkAEgaXEU0Wi3tXbwmtgBVUo+3XGf2kJ183kAKCSvRwKFUisWCdGAPA2BOUTfIi3MHW3QrixAYm1gSsHdJOSFvZPY+anKzqfk+nOm9bjfOjo8dJJPsq0qSVQIqSgJYeb6fAvBWk1gvNlFIl3UuAJ5iDSBQGZsPgi5qAMiEPTHo2UauVLD9A/ukklQNhnJ/uacMl9krWKO2aihFSkPMjHwmFfagdFdLYjm7uYeVKnXBSucw5/N4yj1Aek/dmta6mC+REQO+5aNWqTrZlqAemGU7e12yL1IPKvk1ASk7nWsx3/A7rJZy8WuvvBjNak3PgK5J3oFetnBgaMZ98B+AXWo+D24se86kzbTNZJymK2/SlEFvK4OyUWicR/X+txmBqtYGlNSc42Oy3X65E+W9BTqLUnf759NwBW5vxKfhLtx+htsr8DGuwEcH37zJ22Eo2fBXneg++FmsR5eR3pE06FQgimOjA2YLxBbTWVLw8DjBvNZN0R7U2BsSaxpOdDlMi+Xe9DcXm0xF4FtvMIo/+aMfxBtvvBG/+ZvfUVG13qSiWiLtzFJCyWMwnk5n5FMGqEDjxlyURoEiC/kW7wV7hsOYYlfpaAv7GiGtRMZGeQFIRiGqQIAskkfLFwTc7bbyVBPjX9NSpmIrNWvy6ZKPCBJJS0Q1NV3jRVRKfD+Y2OUkOaUhwNdIMjko9yQd8vuJn4WCAMQHAbvboKPQHB4Q1LKwuYoTp9a5WBgNevKncvopkp1M9LsdyawkLds4aZXJLk0jU2aSJEfDga5TuVYT2AEDjEPe6YGwHgBQU1GpMJ2kWMtLdoHklWYQ5t144SmtgiM0JZ8LPKMYZJpOwSEj4flUgIHeY7uLs/NzMxVjHRMAN9haSXoUzSX3RF4sKrIWWk/Ujjedbtx/4X5cXV7Gvft3PCnHqHdMEthW5tHIWxk+j0azqNWr8hXhe+MVAmA5AeTB224Ba4r0TPzdmAqHfEZYU5JJ4++USOKmSB8w/wYQxLcLyaISfwEbDJg56QymmqVsTLBZB5b40YSa8WI8bRPL2ThWFMmbZbTKNYFtGBun1fAj40nF0XE7CsWMGw/AJFigw2F0b7oR6ZzNySWDse+cTOmVPgyFKC2wiik770mzkSuVBHYjfWSyTBGKxFGSPMz8ixgo8wyxZp1yStOWjmVUylnJouRHhzH1hmdg5YK2jOQmE61WTcnFTiykQYUdg1yupoadZoyGA6Dt+fObeOvt9+Om31cDVSgg8zMrdLtwuhrTaZk+4yOWMHmUGJxO7kURQ3FRYaOQq+i5ycDOAuSEySg/saWaeRoBJIo0gjw7Xls0QLxWTpJQvguNiNPRYNamxIRkz0EWxXNYrzXkSUQaMo2P0tN2KRkzI8dtHriRgh0GeEUxP5/OIgOLEdZWnsRmwHQn+9IoYfDMmgd0hkGDBxDLiaZHhu2EbCSeZqzF/ZAAGTgyUSekOikO0ArJKawP9idej43IJKUkzEN0D9jJgKwzScmRBCENhdGlhhGASS/Mr+MLlosd15b9sFjSHszn5dlJsV/QlG/nCXsKIKwc0/ky5gDpgP5Jyq4ab8AHvDWReK4X8pjkmvJdCXaA9cYzP1sACmKkPdPQRunLsO7E9sjbFwmZpdKEzZphzxdbVdovJ9CSXEjDKWsBheksBdYooQ/GEoA35xpMVNgiC+RxhFuwbyYehIDuAmlppFgzSWAG/l0C1RmuTCRpldcfsnVaQnlvZQXA5km65MzI5jRU0M9JU+VTFwlvroB1QkrgnoBgeY/B1NoI/GCvZy+gkQcIBTRQSAWfVSm/Kz2j8hCClQXDcA+2JYl7gF5cW14T428OCu4Pz45SYrmXczPHsDNwUBJNudM6YdfJkxIGG8ySBLAGlJLcE1Eszx5WB2JKsW/6fAV4xgpBAQmLufZiDShSGyVmiy3PmZjl3OEvKY1e09wPzlKFGm0BQKZiPTNcEGgj/yxtIqpJ8IDlWoyHk1it+b4AreB5yeAwASJJOy3VqtFqt+LFuxdxdkQ6bSYajUqcHB9Gu1HTdZW/m5h7BINkYjE1+wa2Ju/DmgfE5jsBds8Wm7i66SktEkZfs97QPkMCdb0CALOMBw8exzsPGD7MolSpSAt+fNCO4yOA+3m8//4Defd97Stfjpc+cy8Go1E8f36pZPHz8zOlf3LfAVlY0wSo6BakYKfhyTqKXn8ohhC+VAwm8GntXd/EDaAc0tfRjKNDwLHTz2H82n9UrFVqnrmZ5woMkI9bIwEUt5LRc3Y5e2Idh61GtJq12G6Xce/OefR7Hf38e+98EHfO70Sj3tB1BIR0wEZOZ7OYekpA5/7g9UkIDOfoOlKcEeWi7hH3cDQe6tksFLCtsAcizGvYj7CnqdFYv3wX6gAA0WqlJlajhoPyzHRqvZJTk6Ra7hvDRoG6sNcUdGXPQeo/lboKFNgJrHU4ktlzAlBSZiSyf8jjUwoQPNbY0yxnVaL3disQlXTQCRLXFb7IDGp4psuJFxr1REYgJKc4g54tz1KxpOEp9SQgEGAOICJ/uWY8Z3xfngf2CoUYA+sn4TjyKV5tHJ7D9rOhJprE6cmpAHH2Sc40wDZY3gwQhuORBy8C+TitEtb0dC0GKrUYAzgWn+q8NEFqp9FuOgF3gH8pgH4Rb1/2iZ2eEzziSmV8+LCEwL+TAU0yWE+SaB1IlYoJtibjseTRksMirV4gYyYsxD58DNL7w7Gk99Si1BCkAC8kMXZaPAEr7A9iziV+mJwnAOSSHSu8LROd7igur5/H2flp/Kt/+ddx9/w4vvmVzylBndObdarPhh9ywvarVxmKWt0glYjWhQd7DEoo12TLI9uTpM6hrk56C/k01k6jev+7ESk8qF0n/Jt/9iOojwbZUIdryOjI4Ns/n4IrcHsjPgU34fYj3F6Bj3MFPgnwTRgBB8y6E72HP4v18DIySB4S/xQOBBsKeyKYAwxgMpVmmoaMLklvVMHP5NjFOHIgQC35Rq22USEtKp+KwXgTf/lP/nl0R9P4gz/4g3j9tdfi29/6ukAdCgE81KwK86HLH02V1xiXFxKz7lVsk6KLiRegBH5RNJY0CnLsoilC+qaEMhdafh3kSRR+NrcGsNoXZoosh4ED842iFE8ZGikYawLg7AEi9haJgcNR3L1zN0lUsnRhb3ZOI8SBT6GoqeqC10KKS+JW3v+O7yDfZEj8npxxvSl6xZpYU+wb+KLwAiChCXbgBAwIwiM4+CkukHjZC4SiHCo+r0UTasN2N2zyImOSJ5Nq2DgUUUv56kjmkkzK+OxmguRUANP8UAxiVk7DBHjGcQ77AuCBST/FLoweAA0aZgowe5NY3skSQaJAE8z94PdoYiRz2W3joN2Kp0+fawpPUU0TxvpBxge7rN8bRQ4GDvd1tRLrZTCYaAJLEUTRCJtMBvRMofkumBMiMVNAiH+G+7ReAQDgL7aWpEsG31y7DVJP/K4yYjIovkGSO7oW+yZJZsnvY+QL+IyfCgs1ScXFWPyw1VIib61WlgH2eDqJQoYmH/CPArpqw+fFIhpNmyhfnJ/GZDaPy5teXF/dRL83FDgiJh+TeqTLXCuBhpZYZCMX1XrTQPEKiTRTfopLJtgZgQE0hJoArwgFYeqfyGB2KbEsaB5o4Lh0N9fPDaZtN/I+pKAFsOO68EywHnle8L7ZicFgcHq94qmD9QZrL3lmV9x7TMxhGXD5PIkHxGBtcN2VnAjbaEeAQTEqtYoAWfm25c2g8dYi07ioVWBIuMFRaMYSiTBsTcukkNHaewp2m/2FCL1A/kfxDEyA3JmmhSbHsjtS6qoCkmezSfT6PW2KmEjnsgBvSMqy0Wy1BHzx7JSrFa0nwAvYMprUA1ZsaFJoukw2snQXdkPiByg5upm67CvbLXLRugNMAGoJy4ARMplGt9/XGgPg4++GVE/WrzwnfQ9pLMQ4WyIXt6RWTTXMW9an/Ln8vMgvDkhL4JsHD+xBNEMsTO4rvmOAQAw47KnENVoqTQ8eHIAy6nykyTCwapWamHowvCTVQmKJPxZCY1JUc5mowGqNTZSrTt7r9fuSw3JPeNaGE3t9slZoAm2Abh811hyfh+uMryZ7m9NWnXTJa9GwsZ5ooOXHhwxYsm4bk7P4YFyw7zBMoOkEROHfKT00kZiyjmCIUBzvmZFu/ghTwWDd/opmeltuDRuCYRFMtkqprMYLhQ+MH1i3DAUAbtnvxK5F5o2XEwCRQnxgKgLUmXUo6V8KA/WiGjUYpzRQsCuR9LJO9IyRCAhQIl9Kh3sQaKOAAJ/EHwJJvKEyKUg/rFbEQBTTmxTCJKiIc0RhNVoullDBMKFJlOw1z7iIgY0Zs5LHp/j/e5sJAxNcV14EtgiBPdxD1jnhSGIfpmF5Yo/AOU3Dqleyr5zCBGAEOxUaAI+1LSAPBnJyHssPi2FTwjih8WYAwlpmKKNzIGHOcI4xLOSfi4RWJMmsDglggLaUtPzFF1+Ie3fPtQfw3+QxyHCONYyMjeTjSl4SSO2rkYp+jwTJabzx9vvx8zffcfp2kgLJ3vXFX/1c/NpXXxZQdHUFO7yi/Vcej/ijjodxfn4qT9jFwozBUhEGLGCkgTG86+RhJ0AkJ/ALBE3K7CSS3iEhDgvBO3G+INV6JhYY4QUE7Awmk3j+9CY6nWH0BvgSWuptTzynsTKM47xlPcIY5XkCSARQ5YwiTInzi2ughN7NKk4OG1GvFuPenYsYkAraqMXbb7wVn/3Mi7qvMOzYm3gNnlH+5Bgy8QwmnqKsIQAzJJ1iGM9g5/uz7YNtUEYQnMFnZv9l6KBUzPlSnoMMZdmHkY1yVrFGYUMjT6YW5fxhn0874NbyXq1nknYx4Wc9bsQcFXuU12AfZKim4bJVIKoPqR+SlFLZhMiBgJoxKwkpZ5MChsplXWe8QPEwXai2Yp2jbsjqtaSiYL8kfIWEzjzD1pQGBLJuwA8O1QnXDUY5+we7KWeNfIftlyhzhyyBAsjzDfiwjwL04wfHmQMQBSsbSTuvBxON84H9yXWRhzb7obSHasjC8Z5z/cvzyBAOGSuJtLPlXIzGWg1rEIJ0+FzINAF1DfDzh/oK9htesnxP2WQkSgq+D2sLpYeS5qntVkt7TgPYAqxPSGMHQCX4gSTXtGT3CkRTIngSfpXcVykQMqlkGODvLQ9PhmXa4+lRfI2fP+8ofAbrlZ/89LX48hc/F9985bMKiOFZl/0O4Jqkz1utKdl1JLWtmGrIiTWswBYjjz2n1mFacC+bHN/FFjAODEkbfHvhO7GD+abUd8OdGip92P18PPBN5wM1LmaEt38+FVfg9kZ8Km7D7Ye4vQIf/Qp8HPBN75rQ3/Q/65voPfpZrIZXwfFO4aFmUsCbD1QOz0oR89xFAEvkMFrGl01AlX16hIwwRcVcfb1M5H4ka+I7AoiRjf/mn/338eCqF//B3//T+ODdt+PLL79sOV/gCwHwgSeFD0b7zdjImkYQJpDeYrtV40mdngfImM9jPh/bt2eXEWtLfi+JbxWNMsUFv4ofhQADpp7yOMmIKWTTdrZGKOKJD1DYb4lCkMaJogP/NZppQg9gczC5n04XlsKk8MCoCDRQiul2HuVCOVaziEI1J0nFsD+JarXh71ukeXZjhxRHfhSAD7opZqqoAeWuJD5aXEenL5lKL9NxsV48eaMhpEGFXULjRCFDYUuRIjBvs3axSkGWJMQi7aBYTVPsA+Yxhc5i7Excuq8HRTEAIAlmXBNKPkABfMgw1FYCJ7+7QFaxk2QFv6jRBElEVp5Ge9NfXhAgUibMWYruWRy0mvH08ZP4zIsvipnEtJiihMJ5NuVnMypc+HewgfB9o1HAjFdhGQUCFSwNpoihkN1gGA2gIdYhDCEbYgMQUYevhOS5cVztTbb1syl7Y6VwK4NlYU8iGgnuF8sEIGxHwxO7KOfzAnmYfJ+fHcbZyZGaOD7v1dWV2CdM/Sky262qQjcA30rFTBweHEii9Zn7FwJcrrtDJXsCIMIy7PXHcdUZCFQChMVcuFAiWXQeN1dd+dykKKgp2NXSmhkCEI0nIYAGzEQAjdFoaOkrMgdMu3NmujHZFdiLzEagF+wqpK45+b2tl4zOYcrAPjH4Viw4FECsS5731cYpc0h25EHlRoX1RxgG69SyGUt/AWco+mGXkbDH7yGnkW+RUsHMsLEMBun3OmCvSDJEUbxzgATeYAKVJHlLOzETMGu+kHyJ73d2dBAl0jMF5jkAQo+YzLnxqzFYDkMMCaUShzOEjlRjvePakNKWFuBOAwibg32DpnzvB0OTgHk8gM6A8BjksqtdLFcU3Ez0Z4ncxeCGZYXpiHUifS/ar4eQjckM9or93nKYxyuowCbOmVRODeNiDbCwMDhBgITYyrC13Ay4STbgI3BSCXkOa3BIB8+7WQqsmUhvJNXnvtEg4l+XAUxb0QzbJQjQ5oXztphb1UIx6rW6mdBc+0w2Zou1WDt4ojWqtSjDRqwim7V/KI2m5In6TvgD4rO0UvNkU2rfSwYMkn5KxuNBCPeaJhCZpcC34Vh/2Yfw+AGc4HGerwAfAPdp/GnyUtHt9tXYA2hN5nMxUOVrFE6K/VDGndfT7qY8UgqiYVjBd5QnH154Re9lNK8MpFrtmphOh81Dp3/DhCBdEhkpslvkVWpai2JzAUQ9fvpUdgJsmAwg5JW3xZ8UllCao0jvSXooIGu10ZRXKWySYrZoj0DM+2uwfmETEsKSsCzlPWQp3n7YoHWq6wugZGCbvR8GFmca/ywJN1ddkns8NL2/w4Bl2MZahaXF2UcDzZ7GPmkvK8vOWaby5ssAQJqxWcjDQrWZO2xi9jF+l8ECaxYmD2mKrFWutaTOMEElh3N4jfzpCPvhvWGFY7hPumHizcma4ewGrIDhSzqnfhu/P6Sk+LCl8ObkMy2093FW0sDLyxE/WulOQ3LzmpjgXrOFbFZm9nfvXigsAnsJgL/5bCJA57U334knTy9VCz27vIluH/bQWufB+cVZvPTZuwor0NrNZ6PZrMaL918QsE+t0R9M9RfWuD27kOoVo9loerAG43MxV6osDPValcAH23zgLeVOHQN/9ggDo0g9kafDmGNwOltMo9ebxeU1aapXGijoHJ0ulKY6mDj50swsAjxGGgqW8oRmNOPk9EiSU+cFuW4AZzw9rsXZcTPy2YICfJAcjjqWNjJcY2An2xLR9GBiLWMsKV8+jtpt7UOc9WTw8Jwv13MN2gDbAbABkJQMDZsMppqCjNIaDOUVWLWJyQhGrJn4tXpZwKGGrYCuCr5iXXlPm89IM2egYCCfPThNsicsKIYthF/JG9YhCdpzVgB8DjVC7s/rw2a33+2+DoW1yWdi3yLgg0FwXqoL9ljOSUJdFNpFbSkri7X3sv2ZlqTvSg69834nQJWAM+TXgFIE0ERErVASqMsQx7RlRiMeWCo8SBRHgBz2n5HOTgUJMUxXKIjVKB8mSjNQZ5AAixZGHyATnnOLUUxH4yjkyjFbr2TrUczllMrKeUBNyHlXrlYF/tvxcyNm5nK2iQx+gPIn9V7CtXeoEOmlOf0ev8PzhzSccxN5K2ul2+m6TdntolTAV66UBLmtP/Qi1lpIvF0BGRUGt3FQHJ8PmSk7FNdSwCSs8H2kSOL7NxpNotvpqH7/6x/9JF750ufia1+6b2sCAixgDOdLksjiH0ftxb3jTKIWqHDP8ayc4bGHVyV90S7WeAen7CcrWA2/SQA7bE4A6Oow377Ft7eU2EHEDl34f/Lg9lKlf8t2Uf2AE+lvMZ9/y2v3N/Xjtzfib+rK3r7u7RX4W7oCHwd8+zf28tVNXL7/ryMmvUhtYXpYw2SaPdRzH4hIuTzxgZ7PxBV5hoEpDlEaFKZXFB40o0wsJfUB+FLxXYy/+u/+h3j/yWX80R//Sbz91s/j29/8hsA9/E44tJxIZ5WOPORWyOGIHCeZ09MhgCoOORl2pWG+TWONXHOBfGkkRgVsDyVarUm0WmkSKbp3DpDE7CCKfAAJinD8HOyTY0YJPyODXcn5aPyW0ajXJb+gkQFcRJ6BfIzPxeSYv1Da8U8BuMRUm+aB95W6K5OSPEasGPk/kKjKNJD3dmGJgT6yI1LKkADRRD169ESwSrPVVpHA1J1mrSYZTVOfE389GskiBSKsFvmzIU/w1NYeJzQj9i6hqOf/A7jQIMp0eb6I4XSo5v/Oxd04P7+QtHcyBtgE7LRHEhJd2G8UxwAs8/HI/hxiVpD2ZVYQ3kRV+WAhCyyIATCfLqNebYsFQWNUr7bECmQNjAeDuHNxLqYd085m+0BhDtgtAWQs1hsBgLDNaPSXydJESiPvpeVK4CdrcjxGioRpPUW4PYsADSWfJXgCA38kuiXuTSqQ+u1WTsZDvmyD+EVs9CaESgzkm0Yh22629B73X7gTR816FJRsSrFXjOOTQxn+A/ICPsI0OTs7jpubvsCr85NjefBcXl5F7FZxdNgWoD0cjARMvPT5l7RGYbxRgH7w4GEsRR2MePLoSTRqjTg4ORKA8erPXo9BfyS/KRqih48fx831Tawx5i+WJYGD70SxWKnX3bzELnq9vpBrGqtWq61GRezAPcNiNosqkmJA9qRpocmnY5GHEA0V+wRrSwETBju5jrDlWM+kb4ptSRhAo+LnOwkGAHhUuIr8U+pio9E8UfzTYCgkIPAlHApoobFhTZfyZikyHafBgSlTrVf1ubSmVyv54AAomBG60FqBoYB3EhN6puBK+QNwULodjWwSoCLmGCy5iH6/L4AYcJ1mzLhvRu/B54aBx7MFW3E8QhpnRq2eF2S8sH8X+NvhV2cJPS9Ccwd4JXbFGobRLEmUtRcfQwM8EwEgN2vgEEARintYsBT9MAltSi1vqiQhlM8H8CyfTvoxAmqKME7c9BjcyEW2YF8fvBcJR2FPAwSr151ufHXTkez07OhQzDWAjIODepwct+W1dKz9BjsAfGpk5mwmjhIfYd74OsjYe72KcpngBEu0zLaBDYmUnP2I5E77TbIByiuQHR4gRYby4ijo+vH/2NclWZYcdmoPzQyeZ3hy2WtUzD/A6AwAEgEOboYLMLPYo5UMvZGsj2flwaOnAr2Q2yt1dzoXMMOzUS9XBKyxlur1ZlRr5Wi1qrpmNK+AvDR8fP50yoxezkf2O4IDFquZZGcAkXhKAhgtpwwWZrICwJtT5ynfifAOpOoLB6Q8eXYZ73/wJB48fBarLSACwx1AI1+3Urmqa4lklO8tgBJfSzyuCCSAmUqjXquJxcjeD/hP48xzOJ3P9HMHyAcbPEM7gZS9Qd/ANH53MqL35+O1ARGzOZhh1cRzDaaRw2d0jo4mZhopPdYMVwc3rJMkWHwCnUgsMJBrAgNnnaDhAj59hmKgr+HfaiNZogZ0ifQPOT3+d7yOEqIzOQ3IdfmPAAAgAElEQVSBaKT5ZwIL2OPZ38USxkYB2XF4GCAPWzkDbGNIIAs1wgrWHtI29jeDc3sTePZt+4aVde+5bzZvn6veYL9Dds915flH3qd6gETpQi6arbpAEd6bwdfF6Wk0alXJZC+vOvH06aWuP6nf+2GmfHSTtFY2f4Je8Nq8d+8s7t25p7CWVh1wrKJEa4z+5V8L2DOHIWffPw28xACMGE/nZoUV7A3KmcogZtAfxtPL63jjzXdUCzB8e355qfoNBhNsy/OLC4G9AJgXdy50fpZK2WjUK7FZwpKEqQYXO+Iz9+9Fv9eVn6btHmwxIYZxlSFcKAyID8u5u567/htPGW7glwi71UA2IHaisbW8b+saEZaywTmUApaLcz/kqSb/0azuQR4PsgLXZyumPucy+0u9arYdoyOFfGUsVRRzUmzCMCuMAYV8bs2eZxg9YIjFkChhrFpiSXDIUr52DMhg5bKDqW5NVAkoIThHSXPWUBU22pIa1HUizz7PK+oLBs4EDME6VWJx2mnnAhOV+pqOroZyDBfTqllU0y3XWvPHp3gCF2M0pHZL/9/svemPZGl23ndi3/eIzMitqrqqa+nuGU7PkJwZgpQtmZC4eAiaImjA/ldsaINFWKYtwAK8QV8ECzBkCxANEKQtSKAEkiOaQ445PcPu6p5asior99j3PcL4PedGjyh/YlfJbGsyieZ0V2VGRrz33vc95znPIi9AWbFgATIjLdul/QDpgPPscWLDEf4BWEVY0xy/3KFCfmBIUjNzrzk7GJAOUC/lAS0MQAAcAbcDtYDWcMYQeqlkU4YkgHQaDCBdXbhXZFKA1tquG22dOQw3WGc+D9eIuoov90bmXiK1HVZ7Ssx3zhCBTCS9BqoJyccVRMbs1NNuc2kfQsizcgFQvxRozO/hevzht/7QfuKr79u79/d0HjCE24KkqgsjyPCxoPFUYL4SXB99HmDQIKSOiS4y/tnaB00ajLIPYV/A+R+zaHbX0vs/bhZJ6Z4PxEOqU9/UF2siaF4mzjdfn4cVuLkQn4ercPMeblbgNVbgjYJvq5Y1jj+w0LBra3zENCjxCZLkNQH4BtAkaQsFipzLfPDG5NAnmz7R5rDn32GKyLctmFCP52b/8B/9E3t5dm1/5Wd+1r7znT+2r7z/RTUBWTUjTDldGkSRNBiORGtnEjiduDcVh7SMZQEDEzJCCvyPkFLJCEjNCYef0kyNAoBJqpvl0vggOZKhcNoniBziTM3ljxQkfCp9LgozgZ9BWok5dVJSUqWYih7PzyAN8bQ8ZwLQ3Lm3Cc2yF0sBiMmahpwB5B5tTn/HRwYmDZR1ig0Kt35/ZKlUTA0vrQKsgwt8YBZz29utC6TrD7qfSjTESINVIqP/qcBGpr3ucecmvEhaCUZgKt3p9AWsAHyw3hQghWxWn5n3n4wnVWRQaOp1JNV12Qf3ACw9GISAJhvAFvzeAomvDLApXGi+s0kVn3gyudEtXQ/+XnMVaol4WvcQxVI5n1cjyR9w7fPFkl0AJi028ndL5wq63qOBs14Gw4maLkysJdFZkEbFGB2TWwosTwAU65HiezzSPaRE1CCZUWSbbTqfRWw2cU9D/JrSqbiSE7mGxTJpWzA14mI/AmzsH9QsTiMnbyKKTE9A5X8dQAPsm0nWRLIipti9TlsMDsADZHv379+RL97lRVOA8069pnVziSEgKkbOYYsi+Z4tVMw7RSVkz54d29nphZiBvN4mHLZWq2Mt/H8Wa0vF4pZLw7YZytAb4AHWgMCjFNJkZ5+IJYpReAhWl4MP1XJVjAMAGdhD3JvIB/lfgBc+M1JCfKTwlVHoAx6McdhWsH88DWw+9wZGYCfePxiVE55Bk0SasZFsNvSUUsz0U+41hqyVvQewjwvEXgMDjNd0/yh8ouJiPHFfcv/11Wi43IQ/o4CG+ca9zX4Cw5CCG78dJe0F4Bs1KoCezN4l/0pLzs4a9vs9a3e62j/UcMCixX9Sk3QAG5cODgc0Y2FJw2gqFNIimV7gDZPw/UnNfQJgbm7zMSbuHsZAQ8xrAm5PpjTvaxuPkKYiF8fomaTFqO5JQAOe0XwhLUPyFPLzEHvEUJ97r75jt48O5MHE76ToZ0++bjZsvl6IqTLo9QV+AI5MBiMNAgj7AKDKpdN2a39PLCCkyeVyzjarhQzAFdagpFsGL85MRWaEBIwvWJHuu7Zw4GU912diT3YQzhM2laTMXo3Xn4IBTP6gPPc0zOzz7U5PflpcOwARmCfsywBIConhfSg9Fhn5Qkwf/g5WYG/AHje03Z2amNCk4MFEW6sPAZRjH6JjQrbkXoqeOAuL1AG0zdwTffmHAQ7sK5pP7lPefzadVTAJQPnFRctevTpXU7i7tyNJYaVScLmeAD/YRi6nVKo0fkOtltYNBmGlUhaIwJfYNSvSftd2cnpl33/y3BqNlu7Js/OGGEsA0rx3MULkhSZkSkCUE6A8OIizF1C7VqvqmjEp4plgXyGkIrRZybvLbQLcOoLrxb6noQjydtJoA49MgFDOrh9IrdkVYBiuxIrh72HyieUKg3jsslsBeTxnBKUEvlRKGWc/I3xD7F3AXnybxD/3c2kOS8hluuyt7Kuspzi+shkIUmgXyJ2dPpKIY3buLFzAGoZrSqyUHBwgg3vW2UWCeFW++KCLZwtgRXuVhnUOJvJzAGsMmRROIGN5txKQqT1pjvKxmmm9WPvRdCIfLa79GgaVWFkeXAKgcHC4Z+VyVWwj2LSSQON7uQ7SbLV/koiN/yHAEDJ/GJimwKtquWB3bh/Ywf6uQod49qhAOKfYS9jXNeQQawpw1p8/QGbuWzxSuSlhWA/GM2s0e/KVUw0VT9jx82Pr94YC36jPqOXYOx89eqQ9C+A9m+V34uEYtmIup892sFfX/s31hAnrPl0R+blyrvKc4qnFeQVovhgHjOSIn/vHL15qz+Uz7OxUrVquaA/jOgLyVKtVAUYMBRmSEPqDegGfW54L2Ssq3XJtM5QF67VCHZAGi3EspqAPHnn+5gxcI3gOJ50VDRCGX+hiqYAfSUVhQSp12WtCT012CxIPwnHZK/dzJpH1+pkBD4nDPA/yEPT7nxpjq0BQmnJwprllCOAU1zikZPj+sKe1lhQZxYCkvCTmmrzwxFaWNNytBNh/+J363WvOkKm/x/VCAGUuldFzqfs+SLrmPsdagPuPPZC9DSYcITs8BwyLsXbpdbuqCQAI+RpNxwp84t6kbuUZdsYd+6sHOQCYwdCOhgDAwu5DyTAKkBWPyBigIjVDQhL1OT66q7XuQ5419lp8BfnS/hywELlI1JJi12KJw+dHuszPJJNWrpTlF6mEcc4ePElJMxYbEi9HLCti1hsPBPziF/u9737P3nv4lr334EA1DiA757BCC8TC95pCgRWS0wKMeoq1vOYU+OSSbPYxajZqQfnGyWcY9qbLcbPVW5Y+/HH0I64Wki+tDw3f1JcP+Bkw3jDf3tSavu7r3IBvr7uCNz9/swJ/zivwOuCb/AW23gIqVBrWfPFdCw+6tqFYCcAKmit5n6mA4BBCQuCSVSUR6oXcy4ICgwOEYo4iGCAIo3XMKJCrZkgysoT9/X/wv9iry7b9/De+YX/yve/aw/tvB7I8ik8OYQAuDksONX6v+1DAAmNCTiFAmpV8R5RktBYAwMFLU0ghQbEC8CcvGMlm3T9C/ZaS69wLiYKKKaGMfKXagJa/1Nq4jMmnyRTKFKBIGCXAgvmmxMm4xZEpKt11pWaQxhqAYZsl683lRj5E8noaj1Uk0bAiqWVi7FNaUrFCSkFU80NARCKi16NRVvQ7xRFF3ngsdk80SUMZRj3k5q+B1JCCkgm2TOEJTohhrOsFGv9NIzKbe8prPEYx6aa+aQIkaBDlXZXwlMgIflTOKuS68l7dMy+QaMks3sEnmlDWBwCAqbVLWVj/uRVLBdus3OOKD6P/k68RTVRUjcDR/oGdnJxYdadmrWZL4Nvjp8cWI/VzaRaJJ5TsRlO+LbyYXFKUA+NwBWFBsiZcW4q35RKfLm8S5Psks1+K5ZmYBDS8CsmQMTfTY5oGjIQrtr+/I4BMPnEr0hLnVttxCSOvA5i5Xs4k2UWW4EEIyDGnAjVHo4HkWzR5gAYUhQRqIN8gWavfn1m5mLFMGpZDzCq1XXvy5JldXl8qna0IWw2fEGSd8huKqbFPI4lYLeyy0VIQBYAugANj3pPzhphOaXyjlmZ9DJfx6krFrVwhhAOGHYw2gG5/hpDpvTi5snZ3osKbz1sulvV5YKAooTCTFntH/lrJhBh0VJ2wLCZ4tBCSMllYmLWGjQYQze+FFRuOqHHFRDmdzbsPzWIuOYnLHCMyIl/AxJwh/cSLKaECmH9YU9ivgC9IdiKhqCb5Ww8nGG7b1DoYEYBKUeR505kzEGAGwTohTTXlcp0pyWVBkzbdpoUCIOEZyFR8xn6meBf3TpPsD6DSi21+luc9FEK6RzG/UFI0DBqeg7mKdppzwIG5mBUCZwNGy4R7VhI9b5IkzRYrBGNmmER4Nk0sFQ9ZpZiy/f2y3b21b/XgngXU3dsriznIs2rsrklnFfH/kHPDWhGrjIRlmb+7GTvAFiwlMaHSWe2n0YSzAeVtFqRcL+buOUXgBU2YpFra72NGlgSXhv1V0lsAevYn9lsZVIfErqPZQpKDtDCRdql8JBy3lNItV0pwpNFln71s9Oz5yzMbw54LR23Qx9MRZgSyo7gA30o+Z/s7RTcMD4etVi5aFkAsGRMTGIBmMiNAg2Zto0EL16I/gREiIzmzNaysjF1dNxQowZoRfHLr4ED+ddzDNHFIgml+2WMmpCjGnN3GM+Km7t5MA6IxLGH/yKeRKO7Y3buHAkoVEgGrT7/bbBkL61lZTZYKCXr8+ImtNhE7ONi1dCah1F+GQgAwPL8CTFYrMbRanZ5dnnXs9PRSLN7FBjZjwgbdrgA5/j1PcBCebuz3NHxL5G1RyQYBi2CgAFCSnqFwCYUKIRmnGUYy5dg+e3e5XJR8ciNJOnt7VEMOGk4k7f4cMHhaS6YVg2k+4/6fWSKZsnAkocRQNeAMhmRw76bwmLC7RyxMUu5ZbijQQfZh/x6BVgHjyA3yXerK+U2DrxNbnwO/yZiea5dAB4w9znZYVf2h/Ds9vT2mpEn2C0nwglRVMfwBCGC0wt7DI3KxsLHADGesws52BjWJwS5F5CHwREGW1BmfnDOsEkA2gz/OzmQYYA7GzsIDHQC+2dP4XfKU9eAk1iyRICV17MMRvDEB9dasGUAKybbO8uQZ05AhznkcF3jO/sf+zFCR55XzGgACUJT3LQN8BkzrtaVT7O8pmy4YdiInBvCdy9IBkBMABik+4A4MS4CWYrFsu/W6zlBqE8AYgK9MImr7tZJdXFzavXv3bDIYSPIIaM3gTV5XEQfouA7yYGO4OZ5Yu9lVnUA9JaCb/T9NknRBwO5iQoCLA7AessLwb6G1FmiKrQHp3rGkLAxYTIXMAJgk8Ldl4DrW/cFzn4y76T4IloKE8KvcLGVlwGfGw5Z7kbPCw71gRgFoMUDYOGDHfSFwmGGf3we8J4B+/Cy38ngAbPdqRRK/UCo1/wGzPEla+9pZmgRm8Jy6BQShZ5x12AUE6aXym3TPWU4lvg/Qj1qZ89Q/CwM17iMfNFskbknYXgyNpjOx4BWKQpI7973P2LVH8LxRs1F3ysuV4Qa+pMulQHX5rxHQIs+6uI0nIw+UUNiVx3jLzkUtAHt7SDYySl0NPO5UzwNAThYWWoYsjJeksgA8FI1hNvUtz6UAexiKOdQlc63FHG9E9k9+RteYsJ+50ke5l5a6L+Zi2AHw+vt1P0CeJywuGCrzqIuJHY1YZ4Cyo69U9POrS9st5+1LD/BydhAR1hzPGmd1OoonKo+d+9hKUi0c160stCdpTbdBdG6doX0nqPG5tgyO87t3rP7wJ82iSG8hC/h5+ia/FAIhn9Ab8O1NruvrvNYN+PY6q3fzszcr8DlYgdcC37aGb9vPsWhY8+V3zQaYjXuzIDNZ6OySoLpnByAJYNjWSZWN3Xtjwgjcx2gbpU2hg2QQCapMcqHFr+P2P/79/9muO2P7xV/6Rfvk+5/Y3Tt3dEB5I82h6gmrAGLyuUI+RDAARY6tVCAktvLXwHyeCaugOhpjjNinsDSQNrkUh8JT/lMqMjYqSCX/AhjgMGVChGcVwFIgjYKV5hN6kpb4XijtMBa8Cef9wMhgokrBpdTFFfITGmFPJXQDVsC0hCbOTCApVvmlFNr4W/Ae1nOaE4pyEhedKRfmPZEXgIk+fiKxmEt3VktNHgEa5aMjD42R1sjBJWcPIMHx3w2zw7d8igCYNxS5kp3ImBwpljP4XObiTWIcY+9Q4M8l8NOZLrB8YPW5PNdNuwF3KFCYSnqBCN0fD6qQmmcKJgofCtlUAmNdriNNA6Cjy+g67bYdHR3a0+dP7ejWkVgk9fqBffDhJ2LHhSwmv5OLy0s1obR+8hCRUflcwE4q4emUMHXqpNnFMeklzQyvnIwkElxHWGDIpGo7VUmHaRaZ4rN+sAB6/a4amHKpoAm7e2RFZSAdS8YlGWLdaA61RqGINVo9u2401HRReGPgiyya69xstsRSKBYKQm34ORh7/d7IZhNkHUCRISsUympeYOjt1ncFxtB4A5ZtjcvxcCsV837NN2srFIo2GpB6i0k0gJAn17H+eIS1Wx2tN/LabDZpJ6/ObU3AQSqrxl6Myencvv1/f9c+/uSZmmRAwkIur6k0yXNIeSvVkuVygEMAsBKeBGwrfN98sotcERYBjTf/LX81mhIBsmErZvHkCcsEfDae2k61quuosASkukzcBbojjUqoAYhrg+He82RP7rlMMm0RhYEMxWaAmUvjAROAcAsAM1hrnU5P8k0KebyEFsEexbPGZwYA2LLo1NjJ5DvqrCeyNoLACwWpwCZBJgj4rmed60LYB01g2FaANYDnCkuZ23DgLE/kf+xbAFuwjLa5YwCwPC9ZmA5KRCa5MaE2xEiZnU/EYPsLX3/fvvDwtuVzmFInBfbTGLY7bctkSWxBAUyoTULsrysYUmsTE4aXogHBc4g1ZSig/SeQpIFQsR9wvyCf434AHAfE4hqzPjR/yaTLZFlj1kbhDRvkgDM1/DIh51kADIlEbTRHMt3R+vM6zgxCNgkgNlPDRoMqzy2ALA0BYtbtjez84kqSKRJn2+2OHb86F8iJ9Asmc61SssP9iny1ADPE/EAahrwvn5PMb75CZov/j0uUYom0dfruEzmeTeziHLBsrM/cH7pXUH2vZm/fvSPmcLs30OCCREqFR8SiYqtJYj+bKR1XTDQjmMW0Hw16hFDE7b1H9+ydh29rOMJ9oMRr5LDytQNK2MgTaTgY2sXltZ2fX1s0nrF6vSJJE0C44ktiEQHrz49fWjSWtv3DulstLLFZmNlsuXAJnYWt0bi2s/Nra8NAXXFm83wDRDjTQ8m/q6UCTcp4iSF5wx+R5xKJMPesDNB9ndkruV9YSwVnwNrUPusgkZjwsBtJ52Yos0buS/o1kjr/vQLfCVxZ4OHnZvr05ZzfAOyc0c5Mcw8qnRkMBDhrZaAOA5v35NJtzhwafGqQ6cwBO/mj4qIvIqx783HGAXr6ENADKTh35acoxijv3WW6CiniHAM8E0jltQfrwO+C4SpWNDVHIqGhF3sSn02yOIBVNc3sG+y3gF1xmbUr2EN+gm4wzzPNc8DvQPLHTQvoD9cxGUU261JL1kuNv9IrPehGgD0ssenUmq2GACsYTj688i/OUM42saYFiJr75IoRGYB0Osdgw7tfGR6bqiEChpICGPBBJMEYJh4MO6TD0YRN51MFLuVyRfls8UzkC3h/ray+s2PZZNTqtYJdXlxbqVCyiVi47r8G65nziL0I5hvAIMxLZPJc/3g8JZYeayVZvVIq3ZOSdYVBxNoJlEIhQPI4a0p4CSmoSC81qHF7DQG/KB5Il4WdnfLka84AzmqGuLwWNR6evBSx1J8K4RKAQ1gN4GJCr89aKM037b5m+CFzgWSpAtgrBiSBI3iBwlDESxPQh2fEPUw5C/h+eWTKM27jckl8HJNpGw9HqjMYHPFeqeFcNqw4J7HH2Huk+kAiGosp2IpngGGPgowSDNScCQywP1+xtu6jzGMS2YTE5mJ9pRQI/BUZaPFn3OM8F0oWJm1ZQyv2Lu7/rSTXVRwakuGlGI3rOrCH+P3DNfM1YC25j6kjpAoB2Ay7jQdnlp+9AN5eKyxgGgeSX+0HYe6/hOwv8DCcTdnvYdc5SExdA3M+g2cjIKZwL2f2clagiOCawbzkmZGJARJcWLlBWIzOvfnUKuWiHb84sXw6Zl/70j2Boy4BZeBNaIuHeHAfU0+rN5LqJrBC0CQvYK/xY1LE8Lx70BF9iYeireRHm63ettqDn7RQlGco6vX3G1aHyoGPofyN59vnoGMP9unPzTu5eSM3K3CzAp9pBT47+OY+ABwqn/7b7Noun3/HQpOehUk4koSUxosCQ/QQp1bLr4XqG1aLk+AiMaK9YV/RjDKpVj63ZAIUi/FkSgUUrzWcbOy/+5/+gfXGK/vGL/6CffzJR3awf6hiSsbWc5/AKiGb0lMTeU//0j9RWCRT+VzhKUfDTrGAzIuKROwLmCNLN9NFkiJ/KTUS3oQzQeYgpXhWJAPVQRimT0mfAZNzmDg0JZy+2wQz3p+HCbB2MCrGbi8bRLYrJVXpmEBEnhwKo0MecCQrMH2UmTypWPjGUXy711BaSa4JTyVdkQ43tNVipmSwbCZv4/5QBRl+c5V6xQuCmTdfFKzYHCE/osig0acwpciXPI2kyyAQg6ZGxtow1ygYA1YhVS4gJUENFEo0DiOi3Cdu5K20KAr6ME2Se/ElkjRl+EktLAFDioY6HQCPY2d+wbJp9/BsUz6YhdTc4b2XsigGtKul4uEBPUeDgb3z3kO7alxJ6vH06bHdeeuBPf74iW02ACIrATItvGTUfBBe0VMRPBh2xfwp5csy8n377pH96JfesVopI/CA300R6h6GGzFhYGyRWplOZnz8i5+HDO/nAis8PdOBY03JxcqaW6vXEzDF641nYzV9Z2dX9vGTYxWeDx4+sHKxaJ12S55xNOrIGG8d7YqhMkMylojZrVswYwAiYW3BoKHxWOv7YQooJj4MYwm/tKHYfoBBFNwYtwPQqa6zsF2cXzvjUv5JIaWQkRLL84PclXsaVlY2k7JGq2+9wcSanYGNxoAuYxlsHx8/t8vLSzW6+XxBrDsMkZFv0IAXi3mLJ8JWEjiTslTapciATL2WpwyiOiGVkucmi+ccTIZY3MYA6cu51Yo5MfBOz15ZNgkQUFIDxiUC7NDzREOP1w7ebtOZlfM5MROY5OMBiNSIRmUihiI+VhmBQrxOqwM4TWMwFajigPjaet2RzedrmV4DFlDgs+fQ3I9JM8ZnSjI990NTgq3MtQGdYHDxmeQmr/tHzCIZOXvYgXN9AfwA83j+JpLJO2sFqW5MXmEwJnNpWFxJMZnWFrEEwBUAFI0mDU44bId1pJIRu3VYtx95947lkmHdA7ACwMZpOZqdjkAsvKyyJNzin28he/Hq0kb9vpiCNL18fuTeHmCwslye9cInbGXFXFbG6gJ9Jiu7umppT3HZLgb7Ezs83LODvZqb7MMmm0zdLJsGWuCIAzI0FTQ2NIJ9AlFG7ju1Uy3qWQdDxcOIawsIzH7OPgIAz56tkAANbzZWLBd07ZE6rZD/LlcC864ur8WkPDratWIuLd8oQFjeG80NmA3PO0w1AakkLsrPJ2qN6771RkM14zwjrXbPrq/b8roqVyv26JEDZjBmXp029T4KuYT8usrlkqT1sHPZGxPprPUHGOX3lU7c7g01hHhw75YVshEBsZVy2XL5vHuP8vyUcu6V6EiJ9lteDxBwOiWUY6HhwnQelTXCVaNh3W7brhstm842lkix5inLp4rWH4xAeaxczNmjhw/0nNFEfvjhx/bBB4+1l+AfxrnIfpLPFC2Dx1XKvRO5LpJwBs0k5zrgAxuKUhVD7Od4OzlwipE8zEIYQT5coPEnyMN9+vSPZFeEX7iPHcAcQAT3Og2xp8YiuQUsp3jwNQAoDMitev5g58F2neCzqvREmnJsHGYaLgCs8EyORg5qlKsFnaWdtssoJfGKcT4CfPDMI71cWQLfKmM4BNYCG8kBNSTevA+GEICiYr1JTubm9DBZxQwM9gWeN94XQIoYjZK6OlAGEME/mN/z7ABmM4gRkxG2GiMLGEILBxsBPBRqhDdfPi22J4MUAHsACQAggRNKDnaQfACbGruL4LmT7FVJzs5KZ0+Sib3CUxwYFBtV/7jP1TaI49M0W4VsAAx5yAu/D2AIljageXhNwAk+ociYnZlP7VWuFLR/vH3nDjC0VcpZuzy7ssPDQ8n13Z7EvQO30j4GOKenp/LKJcSCfYN7FEYd5wwgnyT9SoQHbPLUWwYTnB3UNOwh+NKKKRWER/Cs5VFAMAgJ6jCGAwpLmTOcCwZ9Sn12KTn1IkEcXG/qIfZT7mlqx8UyGLQC9irFFyIZ8msHpDwMysE37lfeIwoFngXuVfZPyQxlnZB0v2LJw2GoZaxYQLq5VkAHIHulVNIwQ9cLqTGfORHTQJG9e4aHI4ApgBnnzHypwQ3PFCm3eKm5cRgJpgwlnY2n8CtAe+3dSKKdvRpL+vkNMM0XQxnARvZkbCx8T16qfoS1LOoerGUNEXwfYJ8hURUmtHoDgFwSlFGhYAFCYnFgKUDNzVrEk25dQv061Jk2t3g66UxBkue5Prx1wMBAMt8fD9zDkecJ8I2BM5+RkWw0ZlENmbC3YPiDz2XWsilqJMJ/1Lno7Mxl8FImLdWtGNjn8Obsdju2U6vZ9588tWoxYz/xlQdWKhR0LVg45L/y34sh/44IhFbAUSBtFltcTGNF33ogA4CmUqiRQSWJIycAACAASURBVNPL+LASMA77g2TpwDK3vmoWctmp+7N52umb+lKqLAO2ROINvuqbenc/nK9zcyF+OK/7zaf+d2gFPgv45mlEDrxtv/Rvsyu7fP6BrQctyU794OVgRXZKbQkrxA8YFZ180YuSdorvj5pmDPBXAhBgccymSBEXls4lNLFHKjaahe1Xf+3vWWs4s1/6q79kx8fHVsiX1RDDmIGFRPGrSaJF5OEEW0EFlSRUU70Pplr4sAwAqShCA9YbzS8ss3CIZgCPs6R8azj0KWwUlZ7JiN2kSTr1c8zNy2c0ehS1KmJ94kghoURUyS+Z0jNRdoo5BqwwoTg0AbVgVVGoAtDJqBmvHHmlUWx4KiyTwMuLS8vm8yom+SxMKwFUmMhjHO6JelD7QzYczdV0H+0diEHR63RtMOoLcKBA1bUIhcS4wFAeEAI5GjI8BUFgVj2Z2XzlhrJ8LjzQKH5SqazeL69DkYI8MR71hE6AASatsL5yQUFLbQDAR5GOoTRNKmBfJpe3ybBv4xHSWNoLbwbmTHxjUZ+Sx5OaxsL+oDChkMIEnaYZuS6STBqk+v6uAxuhkIzQd/cO7Nmz5yruJgRiRKPygmHi6sbmSF4B8WBI4tmSsmbjWoUYRT6FI5+f9d+tl61QyOteRpJbKBZViGE4jkdNqVJUsQdfT5NqFVFTraGD0C4roDHm35HEwNwh/ZOikGaHyT53Y7VU0HuiAEeOBtsgmWDdhiqmuSco3sC1SVVFdYD8iGeH94YcpdPqWCQetmqtKkDw5cmlCvihzPi5fkkxo1irRqtpjUbbgySSaS9CoxG7bjRtd2dfDDv3SQxZuze1/ngqTxVAOJIf262mTbe+a0kYgqQopvUZaxUPZNjfr4mpSdMXi4SskEsJkIOhSnMGyICMcRUwVrJpPP+WdnV9bYPRxEqlkrxZ8M2St1FQ/LbbbTETYHUB3Ch9OJMWuxOmJ9LeeCotKejp2YWYsSS8quEUkLoUWCpfyNlSvnoC0eXHxv0/seFgYuFwXOb5P0iS831NbF5eS0xf90Xc4OE2QrroUpztMMIDS2AEEARD0ij3H+sRFbAesbmlEyGrVvO2X68KeNrdrcqUHLCI+4j3AKDKHsT+iGTIGUwugaJxYEPl+kr2bSuZn788a2sPJMwDfx5v+qJiKRWLOfgYArxOzy7lAYe343i61LOSTKUtFU8qaEMymxH738Tee+eurr2SOwVCuzxyNByIYcrPvvPuQ7t9VLeLy6Y1mzTUhE3ElQTLPd+VfLovpgdrxb7KXol3Gk1rOLy0QiZppXxWqZFKpOP6w3gNmEBi25ImGKRPE3Sh1wBAk2RupYZ6Ol5K3g1gATAAMIKcliY1DvrIGmZTUC7EdCDMot/3dZ4okGZh+XJZ4Qny8hyNrNEdeDLtdKJ1IRFyMp4LcENqBhshm0na3dt17dHfe/xUEr+9g0M7PT23s4uGzRZr2ykXLBHd2G4lbw/v35aMlHORMwx9V7GUEQsXmaPODGR98ggDoEnYMhSxV5ct++MPX9jzF68UCJFJRexLX3hkpWLGvv/8xB4/PbHRkH0oqvNmNh3r2r/76IHde/u2ZKvTydyePHluH3/0fbtu92y5jthotHTwjWRbycHxdeOcddYGQwWaxGKlJIYvgHoy5vcpIEsiHRMotoIRSopgOqXhA4EaSofVs+fsMvZg2E3UEAK3J4CwG9vf37VKuaCwIJLCAb8ZQsm4PBzys1QsjcD7lOTMIZKwkd4vzx5sXZg7DnaZJOXtZlNgiUJbEmlntCH5nMAgJPUZZs46sCFwdj7f4X6XIYFzSiFcwKIiCXPhkl485FT7uGcXNQosW5hg8unS2essRvYbgIdtZcV75Bldrea6HhIOxH1gBusKeS5AmQOZDE1i7ukmzz0kpAy4eB8M0fDhnNlo0BegyR7BPg+YQB2ityH7Cs4Y92mlRoEJ6uyepQ0mE1uS1hgEXfBnfHEfczYC9sXjSYFGvCBMJ2oV9nv2AiMdM53V38EcTQEC57OWSaXEdn5w7451ui3L5bPWabSsUi5pCMKQqttuq8bgfQPIdbs9O7p1y3ZrO9ZqN7XPZtI5KxQKYlB2uh0b9ge6BqwJ7HRSXRW8YJ7KSz0HUMw6MyxB2stz1u8OtU/ATCLYhHM6V8hKjppMpDyBnNRumJP4cjG4nU5tMuP88P1UTPwIyfZ+fakvYb+x52Nnodow5KAKzzBjGMmcYeEt58HgzIMU2Lfc8zgmAFmSe0J7ZnOloPO/MMp3duvacwTWIfeUH6b7wujMWa0lz+f9UFMQ7tPrDPUMTWcEuAxV74mVFSKlO+9eqSvCtjhXXAbN/YDfKsCQPBC5IRSo4lYr1HckXyuIAInsoGsjfFwVcoZtRsJSGWS9hPsg43WbhjVyawZ/pMIHzGik9c4Iddkp4Cd4IDs5dSX9gzMfAfczQcqnM9upn7mHecsMzNnaxVhcoJJwDzZ8SwHrpWaZzzVgigi0ZUAJYzcq+w9AfM46nvXDw32d9wz4uW+pu/FkhKWJt/KHHz22t47q9v47d1TLAFYzPKMXmU95Bth3Xbar+cHKmWzO3IYkQN8E03bmjMEIqhNC31Dh+HrIP9JWliodWAHPtyjnPVYo9FjuJfeDr/93v/ZnaWG3Px3WzXTz9XlYgZsL8Xm4Cjfv4WYFXmMFXg98+9cBuI2FYL4df2CbYcs2HKheUssIVUGLgRRxC74pVkDsdy+cHXCB6aWZYxDFzTRqbqlswqffFrJOf2n/1d/9H2wwW9kv/dX/yJ588pHlcpXg5yhokjowPQmKBE8YJy4TRc6hqRGNG+bf85mKLkASGgQKGaSWMCowPxYFXmCgm+lyIFLEqljQpMoT4LwQN0vFaEwo1t3vRQwWGTs7ZOkNNz5RzM9pGQIPp08P3G0sfdhNudPuXaefX3txA5uKCHIAMxohQCcaFklkA1N6ChwMdQHEaLIoTEnlQ2YA40CpsgQVyADfE7kwg1VoRTbrJuhIJ2C48T6ZtMv7Ab8c9/ygwGFySFGp5iqJTAfyl8tLKWgAJZGpMbHn+sP00xXXZBapEZN+B4yc+bPRe/RQBvfdE8hEIzxbupE6hb5kDHEvpiVXdl8aMYQAldIpFfmwSfDturo817Sdf6ep6vR6YilQQFPUcvvBzMNsHnYAIAhNCvcBDTjgBu8J43iaTRnkSx6ckg8ZJv40C9VaTeb1SnEEytDndhkWCW34w5H2RoMBgOnAQ9+lSgQZCAwNqcEHeJKkBGks7xNwFs8qgdghfX6KcTWAMeAVv1Z8ASzJ1H7F8wDja6YmtNMeqnGYzMbOAkgmrFTI+8R9OLT+cGKNZlcgA+DhaOLMCxrQVyfnamKvrq5sOMZYPy0wFDATsIlrAsDAVJcmlLVjulutlsXiU/hEOmmdbtuK+aw857J4yJWK+sxI6MRoyqTk7wa7FKB1G+HFfwOI0qTQkNBgpWIJGWSLiUHLpPspriYPAJj7is8VSyRttthITilpzxSPP9gozobgHmMfQEqs14hEFUwBy4l7VcD2PEg+XJNqOBdYLxBdTVRS9zeAMg0ZDDzYiZIUS2IHmw1gAY9IQHQ3RMdQnICFghIkc5bL5O2tW7t2/+6hHey5fxcDjOV8JuZXIk5DBgge1nOlZngTUdPFM8xzK29LBgFLjJk9TZHJfrc7sA8+eioPnp1yyYcKklX5gIRnmPd35/YtAZnJGMB93y6u2jaa4DcXs81yJaDsqt23wXAqdkIxF9f+SvHPmrBHVitVq+/uiAVG8iVgKYyNZquje/Ngf0/NDIwU7g2aS/4byWG1WhFgdymgrqW1+sK79wRGZ9IA8A54sd7ZNAwmTP9JtI0I6IUVyD0Dk8On9u4pChi32JCgi8wPZjIWADAdtnLjuGVgNuO/iIQJL7M1jRxngLMs2JsAavF4w/uO5pGGtdmfWqPdt2qpaKl0wb7zvcd2cX4lJgqyXvYphj137+6rQeoNpvbRJ0+Visr9en5+oQFDvVq0+3dv29Fe3eKJkIYnAIT49k1GU4VjkEwJ+9E99Rgwsc9IqGXPz5r2Rx98Yt9/eqI9897bd+yL7963O4e7Vsgl7bzRsSfH5/atb31oxy8vLRR1cIyhQ2i9tLfuHtg777xt1VrRlkodN7tutu345ak9e35mF1dN23CeZPKS37HbcB9x3sEEdZsEZ5rL7xOpfyCnTCgxMg7KprOBoQoMFGTUyKDZZRiE5LN5XS8SAHkmkHfp76YT7c+R8EZNLddfsuzlWvsMgAf+YPjtAdLwPbC+uMcZNBH8wX0Bu09plkr7dfYe6c8ebkOSJ8EY7pEn7yiBZ26hwUHDWkscFkJ+558J6acAu6Xv+b4LAwDA3FmLncYQh9pB3m1JWJsuJeYc5M8pj5ALsvdQGYgJSF0QWrq5/nJtsw2AAkM9Bjye2sk9wOvBNKOOYX/gWjiIPQnev9tFAGbKdzHkyZcwhOQdC9+V9NC4g0Hyq1XgAgE9c70mLG9JLsV4hJXvzxavyRoApC2WeMLNtZ9LKisWHFLNsUAEgCv2Kfamvb1dKxRyAVgetnp9184vzixfyNt0MBLrFoY6PloZgpckHZ7oerG/8uzxDHOush87u0uJOi4tlvWHD7x4D6qfqMmWPNeeOAoLXKESa9QSY7fxWIVU6yA1BNSEZQmDkLpFYCV7HAPJObWQA7oAW5686woLvg+ARn6IBE/JdN/DF9jbNMSMBp51AePN/TC9zlP6MMNFAN3Ac4v7QXWr/N3crgOWI68NCsU5ZxsHYRluyKcxnnArki3wqzOCMCDYboSZDQVG4Q3rfoW8HmeZWwVo2Gt+L3E/EHDlIQDYH2DN4q8Hm5b3BdDpfqQw23yADihH3YdfHPUkbPtU2gNn+BzUQ4CsbGHyv+W5Zn9f8buxmoERFxFrz/m2+OaSSJ/Wvcj9pOG5bAz8PKam3HoCUhvqeY/6usOGZl/gvnWLEbwRsapwVlkiTfgMHmcAdQt5Pa70rJPQzH4W0j7D8ycwUKna3Eszq1VL9t0PPrBHD96yh3f3Pg2WgsnGmmDBkMskgr0JFt4ykLB6ve1fa+1LCoQBZA9Cazi/fiBB9fohXT6wwp2vm4W59z2Yg+c5ENYE/IjXB98kdX/TetbX6Ft/2H/0Bnz7Yb8Dbj7//+9X4LOAb/6h//SGzmQ3tGha5+yxhUdtTeaXa7pObz49TMEnxZ4ER0G0sjDOqUxqdVD70Qo4tZ0Yi9IOA4wik6IgDENnar/2d/97m6+j9p/+J79sz589tky2JE8rSUPTOXmEUYxPSHqazGwlY12KEkAkT8VMBI29JtNhmFSeIKXJ7QZ2Sc5S6Yw8ODwdDOAMDzlPSVMoQIzJMPiPg3eLqU+PKdZgZUmaAVCFjBXvjin+TiREuS+IR9J7Ey/55GzhE3a8w/RzCNEAq0IWZw3xhOF/mYohg4HRA7BAmhtNCIV4Km6pDJ45Ln9kEu/pji4LkPGvuZxB9Qq29yKNuCyYooPGleJR3jlIXrcJpUiyAhNu+bLJBNu95kjC0p2x8qkuTRLUeJoUJKsxisUg3UmMOrywBMAtZfwv6j+gpUbrNF+ezMU1Hc1IGPNGg++X71sMeUgAYgQefB5qAbshbssw7y8ixhIAGFKTfK5o/REslY1dXFxbo9nW+jH9xSyZ9YiG4pIIIhmhOFIhzfpjuqvGEf8nmnCSriIqogHBCCHQ9yoFMUiICgzI5SMjo+KEVXdKdnSrbvVa1YvaRFLSN4pM3ju/lwbCmaM0X5iATyUPTcdhOm5k1hveMAWGBUYSoKc+St5D2uoUNuBMhSkgErJITL9tHRaA1h/0ZZQMG3MzX0g2gQyt3R8pgMFNmjFURrIjDbhMgwHGYJXQSPL3ABIxpGxIE5chi6e4PkhBYJpGbP/wQD6NuztV29mpiTWVSmatXEgaWC1SY4p91lJSrUAyugIsV/AHjY1LM1crmIg040kbDHrOJlt4QS1wOvBWQfk2mS6s2elZHxBeJsU8u/ilUHwTxuAJl57mBmhHmhoNDO97YzPknrKB2kh2ibccHlHsTTBAh2p0zJKxsC14Pf498IyBQYI0ZdDtC9zHjBwQBfBjp5qzfCpt+WzKiuW0lfIZKyFvycZ17VKJrGXTJCBGPWwAZidghh6spS03BMp4EIQkhvOVLcZr6zS6uq6JdNw2+BEOxjaZT8QCXa2nlk1kBUh2+l0B58kITeXSXp5eWnswstF4pkTCfDZjjx7csUopZbl01JkvUZKTR3Z53dHz3Wh1rd3H03CiRnunklOK4aurphVSSWs32zZfm+3Va3a4W7HdWsm6/YF9/PTEcsg8GXJwv8IQjMbFFI3GMdaOCXjj2To5vbSLy672hXw2aY/u3/a05QihG54SmEYijdelhiN+HokBHCMIgeeEfQ12o8uCYU9xX8FIzGWygZk859PGxhOSkIdWq+aUDq2kOe4nAlTwUAonbK4EY+9nGNII7LWwnV007cV5265bQwHq2XzBpvOldZo9AYf1vZLFeC800xFYGHMrFYr27PTSTs+vbLdU0bMdiWzs0b23rECQwcYB8lSWBtVBLu156YQV8xmr5FMCsiUXhLWxNuuOZvY7/9eH9uT4wg73anb/7UO7c7tmpULWbL2UtHgGyDBbWLsxtm9/96l989sfC5StVXesUsxZPBGxo6O6feUr92w5n1o0jNQNdvbMuv2RPX9xZienDWt3xnZ11RbYgnwdlmmSZG+eQ0Bf+fYRpgMw5JIprBl4drkuDAVk7xB3DydCBhbruYDbdCwpeaySE2WgHvhoiaXk6dfLle+H7GdKRV9xbjJ0QBLJOYiBP95v/rt5mBUkxF6wAADD3xLApyaAAWCLvR4GL6wS9iLAG7GakGAKjPJQA+4H9myuMTsE5yk+UwwrODP1/gKrCOoEma3DrqUmUgK1+9i5dNbl5/KOlB8tpuwkeRYFhBGAI6YUa0ZSJ2EJkoQC9kQEAgE+kXRL4AnnHMwpQEzWmM/AIHLB2cyeqvAWl9VRCOHfRS0GECUJpZiffs8zTIOZKLaVGNzchwB/yEZhb3lYBEMzDRxhEwOcAFZFQm7NQS2BTcMC9ttYDDXeB56Q2F8wzFqvpgLeBmMHcgAqFpOFGN7FSsFK+ZxNYSRFww7UsOetAMhjVsgXBLx0e10r5ss+/IuYgCgGQ1wjhliZpA+A+d5YOK415TOPB8jjkzrT+ZxSKsiHj0EnqdOktnIGEF4Cg8nEhgRQXYt5aJ5KqxqKMyhk8/VGEljUvgoeXuNRm9Yact1Wa6S5PpjkLGU/XCLNXDDsi6puZNjJYIN7FJCT84214cxiyCV/xKSHUVG/Mqh1XznYh3H9DPez/BK5zsjuSchdjN3SxQC7nbnItaP24B4dyw8NRib+qzxP3NtIK0MKTEhmkXTHLUrtgW1owKrTQF0JpX4vcIN52If7yowHQz3nagnwj9R9xvUgXCKmizaTx5376S4WDGZCNhm57JJrD0Cn4IhgsAsrG3UHe5CyjFAbcE8SSMP1DIBO6j7OiFqtZKPJyHpDmNewzBK6f/GBg5HGrUegl6xhBMa5SoEagPT1hTwMZ7aOOIBNPc7QQTJt/m7St6PDXWtdX9nD+3fs9lFNdaA869ZLPc8OljO8ILXdAX5YiIDuvo/gRxh2X07Ykhr4pGy5IWnYpb080w68ryxRrFvh3k+YhTIawkECYD/7UxTa1+xSWT+sZcKxN2wm95rv64f5x2/Atx/mq3/z2f+dWIE3Bb7pkF22rfPqI9sMmh64wNR2a4Is0MhBOApUCnoFITBB4/8CQ1gOPIpdecUx3UUOEPw3FH3JJkcb+9t/5+/ZcLq2X/iFn7OLsxcWi6dUNMBYmq7CdtXqSYrINI3iw83I3byfItr9StyomSmwGzvjJ+TMMwriJcatIcyx56Khi3G28TRQDyhwBpwKrzXvF1PxtKb+YpUo/MENqFUI4M+ixmOtAmEbH7+NLVcKYpDK5obx3mwC5CnVi+klSVAcypOJDm2lSDJBVFPgk1aqHbxlxGSRifk2UWst03sFG6yRp87EDqKBpXDhd1MoKDktSNxUYyJzaBNA5VY/WzaIp8b5nA15iRcrAKoAcUr+IgoeQAjfMVIimaSvnd7PLSOPuRisIpfeieVGRStPPYBSppwAI3MVOQQFMKEFVNwsYBm4PNa9V5wdCUCFfAjTfNaFz5VIIK+aCYAQC0neawuxzmjYPEiDpm5Bn+oGswkalYjuA3kbYaI/mVsHdgVFfNTZbTQyNFvj0dgmpJBtKI2QhAaGuqxlIAfg2uPHl8kmxXJTIiypchSdSr7zKb3YbOouQ5JBKXQDppiSyDY2nU8Uc09xNxgPBQbRmAL6bCVg+OPwnig0AbCHs6FtFl6YOdgNW5AiTsstxkMUlir33oamEQDAm9p4IqWUWMA390P0RgXQFdN1BXIIBON5W+m9cS14DjLJhO3Wqu6hNJ/LlyccYnq+sXwmZaUi14QkVwIoaHa5DsjoSPxzNqXL0B3yl//YeCzZWSbpviz87s5wZK3uQGAdwDusmNl6LbkkzzHeX0zUuY8AE3lGePYle+HZQiKDpDcaEgi3AClZI1Gc6pnl3qZBHo24Z2DObDwxFhA2srZauWD7uxUrFPNq/GFlwQbB7wugMJtJW6WQV0PPfZ5IRYx6luu+Ib2RfcF8HWGhyplHDR3Ay1ysEdLhaA5psOSttAhZ87Jj16fXarbWsHMx988kFeLy1t3baNvVfPD80ZRIyocHTyRmw9HY5uuVjSYzsQKH3YHlAQQrWauVimoGRzMHrgEke4OxffjkufWmsJWS8gxKJqKWLxbs+OTUEtG4NRpNXYs7h4d253DPkomQ3b5zJNkrAQjs8SfnMFyKlo2nlOYbjq3ll7n1axqIkWFWLKStWilIus1aY4KPPxCfjeeLZ5pnhJRb/NxSSVjA7G/eyMo0Xru+AyBh5FsAYUwiwm6c7UwW99mTIbgxTAAIINkaidzK+r2Bvi+FD5Ge+bAlYzTHEWs2OvbJ8SsbjvGFWtlVoyngYTycWrVSsYODmiTD3EdXja6eM56N06umXTc7Vi0WAoBqYXulvN05qls+702o9h3YSPiHbc35N2sls/JeaZJ5ZvDo+2e/8y0bT1f2zqN37Wtf+WIgpWVv9xRBmDRLGE+kLc5C1ukM7dvf+Z795j//PWt1x3b71i3bqRVst5a3L37hrtrz3VJJ7Cvue6WHY+MwnFmj2RIb7snzV2LDIee3cMxikuZxBsYcwEl4KjAydlhByO3Zk7deaYDfNJhKDjS/BgDqCmRhAJVOax04dmCf8+fIGQFtAId4Pc7tSrki8AIAWhJ89nwNojhzklqDwbDnzDntKwkP+pCpuydQ4p8FQ07NuoCIiV2eX1mr0bRMIW17e3VLxVPyXuWzcO9t01LlAwpLUpI9E7un0epowyLM5lNOi3ybGOD4NdG5SkDKCub1XPv6ZrWxTConcAmwgP1dZ5TAIG/AOTd5nnkB3rv2X14sBBsJUJzh3JYN5OAaZ7WCmWARUpMwmGDPUUCE+0Sx/tQ/njQLmz3mA1IYQ/K0xI8vIS8/7j/3znBpH9JcpIuwimIxt0WARTqE2S0mX0xnC/UDjEGk7iTh9nptgW8Xlw2r1irWaF5bvbyr+z2VidlkONV5Cgu41WzobN/ZqQY2JtxzMYGpDC5hxFITcJYrKArGeSojGw/OEEkdR1N53mmwNMcPFRkyjHiXOKOI4Pqz1rDhqBOdOc2ZltD9qttUaZfur8b9DNAFuELdA5C/XlK/ebCIwh0EhnGuE+ay1JkMc0rySaSpen+E7jDAc5RfbCgSewOvNmd0uWxWA16Z7zswLFuUKUMs/3MHarYBQ67goH51iw2vezlHACP53NwzrCFgrmq2LUtsCfjtjGrObZcd+9ALIEhDs4ABzrpvU6vFENU9vtSAgATndZjahSAGZJ+AlgQEuQRTn19ecu6TKJuQsatS1DtQm8Y9tAUZM8AbnpFR1CZKHfbhr5hoAsAZrPgAWSEUhEigBpkgQXeJJ8tL8AWALvsNDEBAToWIzZeWAfidTmSHQL3DXsa6o2pJx+OWzBAeNJNPH3YYtWrRXpy8tAf3Du2LD48sDECOH6xR82WV0ArojBskzwC+ojwvUlsgKw2tLSG5NjWb1yVhyaRdLcPvFrimaxCyaG7HCne/bhaiLoz8aebbG+pQZSPn63qD+byhNX3dl7m5EK+7gjc/f7MCf84r8HrgmzNi/As6WdO6p49tPWhaJLyUsSyGqSpKlSDFYe0NOocy4JtMQoPSdMsYoihRgpFAuajM16GrU/gg+btuz+1v/53/1vqTpf3MX/5pazUvJBmjyKpVKjZehOzkomm9IZNlp+ZTsFFQ9YcjgVgcbnhAqegMUwyTgjSzGVNipWG50bbT5zmoKWiWKkABtfgUFMs0+rBQ9PkFFjloxjTVk1fdbJbCAnCMwpvPLiYUgFokYhkmjYEpNY0JYADyO0XAk2qWJCU1YiEYQICZFLr4YzB1C1IHmdCKds+qkTKKmXmQsEmxQ4FQKbm3F+8Tzwm+Ed8KZ1ZQ+AE0EccOI84lTRjIUpSxdhSyfHbeizxOxmM1ZYBkChWAdZLE3y2nIm8yYy1XYg7ihwEQRHGTzqesWChKUjQaDO366krfQ5FJ00aRIiBS3h94P5EwBwgykz+GN80hy6aztlPFgy2ngg0AiqZ9Ohop8ZSyBaaI1kQeHRN5tx0d7os5hS8aTAzSEGEQUgSK3ThduHwJoBUjYIvqmsgYH7kJMkxRNymIdDE8Tl4eIwBaeEfFXXYKa0TeHQ5iIXmSTDmQwGBaTDE4GxHCEZJcChlmPpdT402xd3p2LmYH60AKIIAC60IBi+cX1wpgRky5NUCjJ0e6jGZt0XBCYOhg0icsz/LZgmQiADzIGecy3aZJj1iWpj+Owh8A0AAAIABJREFUYTpBAbBGnClHc8H8XVNvMUa9gebzeUAJ02xnqcB2QLLG9cbAen93xw739+zk1Qs7ODqQxA5vFBo4ALhsBvNtT+Oj0eGZlQQL1mA0qsbgutmwbr8nMD6bK6oZOju7kHfXsI/0bGVxvB5JJJvMFajAPQpIquIxaHR5rwACMtEmwXOG395aBu/sT0hi1zwv+POESUoF5BzasN8V8CjGQSxkt4727PBgx3ZrFSuS/lgEWMtatYQPI885TApkmfhb0vwiZY2JASJzeJgX+HatkcOL9qTGjWsgrATmpIYCsHAA7GE0kEK4klG1Gonp0q4u23b89MQmvZFYKdFUwiq7Zbvz9u1P/SC59wDq1VhPkZpjFu07txs3Y6ZO4AyAKA3P2KKJsJiolxcNeYTh2fjew7ctlkzbb//uv7IXlw0BEZPBWABjuVKxlyevBG7jGXd8eirGysFO1cqlnN29e2St9qXtVA/s9NWlvbq8lMg8n0papZi3Uq1ouXTGeu2Ojcd9q+/WxcbKZJBVwiqKG1tdNLT2YISAdgGQR8rhq/NLe/HyleWyeXvr9p43iUJraeIcZIMdx54LC01J0PFgUIAHEEMDgj/GQ0luZcrOeTEY2/EJASITPZOpWNyG07GNYDvitTfEsxJmQkiMsngsZa1OVyl6DGcARSIhWBdFq+/t2tNnp/by5anFUym7buFTmLEQBvjDvuULOfvxLz60r375PUslXHre7eFlhd9UVCxAl5Iht8frzZNCk6mc/fbv/pGdXA/trTt37Pz0lX39x96327dv6T4vFvJiBI6HY1uF12ImzUcLMSu4p3/7979j//B//XU7Ojy0bDpqtUrWHty/Y+VcymqFrAYbnFn4CAIc4s0kECEaE1P2utkTqPji5ZldXpEAOxHziKTEVBr2eN4iUUC5qIArwAIftvnARuf+KqTGHEC83xmKLQU7cq6gkbiUhLGEJ3Cz7+ETCQuKBh5wstftBpI0bmpnAPNPs91WvZHP4BWYllci71u+aAAYYosRnDOSxBrABzk/AB2M9dVsqdCgYjUvP8mzkzMrV6tW26np92Fyj58qQxtAZIYZ7G21Ws3CsYT2IYzYNUiDKfWpdHBj3W7XJe6cqVHkngklkyMv7rY6uheLsjKoas04k2DwclYqORH2utLNvYISkBwANmLH86cKEfe0dr6QbadgVjJo4Tou1wKKOBs5U2HcwKjEegJZG/UM0nZeGGktwFs+m1Y4CyxJBmGcqdRCvcHAfROVODxWzbNYTq1e29X+KnBUAVNrpULyXs7Pz6xQKsjKgJrAk+TXhqg2n04rYCadQuIMc3XgCbqcmaOh1et1AVkvXp7IggDmWqVStv39+qeJj3h9iWU4mmg/5PPBDmNtYeNzHgKsd9td6w1HNppMZfWBbJ5AAxh1MAdXK0JXSH6Py+aD98M5wxLzPFLnsIfIl22BP+TMYhGsJtKqKwj34b3IM5UkXBiV+NmGw5Lab4dKnMOcEQqrEGuXGpDzARsWwqxc1ipPQc43AUyoJJAx+57Nnw+HA+13YrGpBnZ7E/Zc2HbsOc7mjAXyVobBSF6R6zs7kjflcsqVBqLaQ2XFga0K9ZnX/26o4nJPPiN7Dncf6eXUvDiDMDyCHh5PuUehAEByxUjYzgaDc0lPGYIxmPfhOMx66qCtZ6oSV5XYS8gYQDzno7M1x1PqHV8v+esGn0+eevJ+8KGrVkEeu8iYRxqusg5cd+oiftYVIy6JVdqpgGaGhzPZeDDwAyTjk3NetBpXUnvcuXVgrU5HA4wfeXgkFi+vM9/MZSuwmJFUHpZHMOcZtTn7FdecL2p97n0Nl6WmIWF3reeU53OtQCcPQOEzx3J1y9z6MduE8bAkZGIreP9BW/ZvGMD9mTtOnkkNgWPRG8znz7x6/3Z+4OZC/NtZ15tXvVmB/89W4HXAN8/GcvBNGTuzhsC36LStg24dsLDkXaBvcl8MSTYVic2feVMkS2I8OEi+w1dFyVtUjiQpIQEgqc0nXK3Byv7mr/43NluH7ed/9q9Yp3Wt4gem3M7OrvXGC7ts9TRdllwN7xFFdodk6g6jSRHpFJQTlxZyZokNNpu6/xknVgAArpkwyZON9+XSThUXND9Bet8K+QbTtWhYLDukCNsYebGL9NmdgaFocbxu1IAA7XjQhKaYwfRZgQJMq/HLAWSTDMDBSAEUMN000cNk1eWfyE7QArBukQiFmwOYC3nPrS2yXEsaRFORTMU0sSZ9iebKp6yeNis5ML+XzyOqvL93inGKISWZwfqSRwZDW64d01lPGVRRL7q+0/K3KYTIWsUsWa1tPJqoUE1iPBsJq5hXkhu/CzN10ulknO9FFCvHn3lgh7P75IcGk0wFLcBVWn5rNNuwAUmqZETN54nK18vlARRDFEykJRJkEA5xLdYC8WAs8XsEOCra3QTw0AgT7c5kGLkAzRtSOW5dT9JbqnHAgw9GG2wmKBCw65C+AEJT0FJsyWsG/xfuSQCRGbJmL3zx+9F0V5NcN0/m+jJ135pYcw2mSFTcWVugtCRoAIczBwQB6wDG+BnSZ+UJBJC1QHLN9V1bKuGMxy5A45LAioKANTBcsfYEMDrThPuB96L0TiQiMKcUuJFU86EJrVK78KtJWr1a1jVtdXq6VwC0a7Vd6/V7uk7ValFyk6nYiT79pRkGXIRdpOm3nllnIAAY0KQyGe90x/Kmw4uF378MUsTcuJnpOD5p/JwD2M7Sc78jWKncm71uT2xLeTMii0aSM59au91U0yOmlJIpu5ZLx+xop2hv3arb3l7ZyuWc7e1WxWyjAVCaGil4pNex14VpVjcWxdUREEHALSbnaW92NHTwyb+gh8CrkGYmEoFN5XJ09kaxtfCcgzU0HMgEXLtICNno1E5enNqwPxFgzL2zs1tWeiCyvVgy7pJ93QYue0a66EAUzwxeWFkbTqbyugtH47rfX5681LNeyBVtPFnZH3z7sYYRt2/vS5aKif9FsyXPIMkIYUjt7Nj1ZUNydTzRYJ3msinJajHd53rn8nEFF1xetgTWjOcLO6qX7OH9u2oQaV5qxbxVSwA2SU8bDMCXwXCihiuf4/UAxlYWisIQDCnl8w/++LGu7XIxkb8ZIRXs1/QLSOfY27gXFMTix42eT42CYDlN3NS/UMwJGOWbYE4AFnGOAMLACGZ/ZqhA49zpDORLh2874D5gG2Azyb+kaCLTRIZazAMcRi2bzdl4ubTnL8+sP6ShXyikBUnddbNp9f26/dSPvWv3btUtFjJr9vvWaLftcGdXfmU0X4DbYlGm4jp/aJhtFbVf/81/YS+uxvbeF96z09NXkjHu7+3KW7FaLkmWBtgxWy3sTz76xK7Pu1Yu5OydB7fkV/ePf/1/t5/52Z9WAMp40LV+v2MH9R072K2KWcdgA8YGTCiSbpGlq7lNAo7DVnXpNimHo/Hczq/adt3s2x9867t2etW16TJku7WyfDFhLnIPK6VUhv0OhvHZZAkxYzhG4z+3TdzTsGGayMsMdjffDwhLGI3FrVKq6BozNODZkQQsACYA29gfuU9hPxEuwRfPIfuLbB/YMxIRhesg0dVQg4Ef30gNMZ14uiSWBmKpOpubYA8AGCTNlUpRgzDex5wQDg0sEpbJMeBbKzVVbCTOy4ApxiCRwBr2OGfNOesb1hP1A/WJ8k+X+I86EM+wRYM15P8kl5LEvGBYiT8drG0/u1XjyF7DQTfuc0lDtRcvrCt/TcBHD5DhDJY8V+EL1Fzukwswz0AAph/gis5ozlQ/WrTmAJh8ReMAvANnrSNllA+fD6xYZ7yuYAHCogbQGA77Gsaxv/OclcsFe/LkmaUzBSsyfAqFxORmXwYYTYuhBoN9ouvHHi8zf4CueFLen+wXqtMW7LcZB5QCuSk3G96tnOcLgV+wwPAaHYvlNF2slKpOCBRrLdknCcuhiOwAVmvCDxYaUOhsFJM28HibLq0/7OuZhOUWFC2Sprv0PQCzlOzsSgH3JHNvPXkKBuxqDUc510jsZrjJ9YRxG8j/kN8DwsuPEABZKbPO5iSxE8bmgBCCFcw2r994ZvhzrjHyc2q2mdK4o/Jb1JCXc5caVUAd72hbWznYrhpSPsoMaxbyI2O4TC2hmjHiYR3uv8q9507ISG81oI2zl+LXOVANwbX0fd89GznbeQaoW/j9gNUM1pD4S44MWgULkOvPEFCSZsX7aLhFUBsFGcA9zGQPQkIa7HLzaIznkPRjr9/4f9QdkqtGY58qEbAm8Ls+ZPlCVvcfnq/UBez77IHaTyYLC62Wtlst23iEDcbG3nl0z16dvLJUImzvv/O2VUp5MWE9xRuv4pV98vSZffnL71sszBmDqiasXkOBSREkqdhO4K/ndQiDCRjyPENsA7xWLMZnjFg4XbXcna+ahWHBUk9s4/CC0AU1Zq/XTrJWmjFz8W++PhcrcHMhPheX4eZN3KzAZ1+Bzwq+ORPZwST/t42Fpg3rnH1s0TlePVCtPcknCNPUFE+SDseEVKz6xu7Grm5IS8EBWLaW9wL1IMUSBQESNgqoRm9lf/2/+K9tHYrZN77x83b83As2GHKAT0pfHOHlkVLBQDGl9xIkC2myx2HGJAuQhQYdYGkxE90cCRLAFtMoDIkB45z6ToHkTB8Kek3Ilu6roeAFimEmt4HfixeyyGe8MecfABCXEiFddQkdR5oS3ZlcozsM0sQAgOQDAhgVsPUokgAZKSYoLHQdZJ7M1JMJH5WOoEwBCgJHYS4A7ODAg7lw4PXlxrguv9sWPLwpT4gCbAsKecmkoOMjYaWwZSrJL/EgCgAm5A5bE1uaVN6EAwduvLsFnOS7A3MqACGZ7nFhYD+4BBKfGC9G5Zch4+a5Gi0ViHjsGWwuQA+faLrUw9lwFGTUMhSvYgPwPpSMwesA0HrqG18AQrwPPFRgApZLBTFBuKflzSM/HweFQkhbmFx7cojey3KNdM8lwVv/O3xcaEb4PDR13EsAdxRdApyjMQE/kiNLujyR1xXvCwBPHi1LgEzWBPYhIK4XiVxr7iEaSwVRhCKWiLkUmEYekAu+pqQRMQr2hO5JJXxJ5o2JsnsU8rp8P2AZXxTDBApwM1LYwppUQ6zPvNS0fCsLlvkxQQ+Bn9Ym5MbWSEuyuZTVd6tWyiYl+zq7uNb74zVJxgXsARSDtQNzk3pOacgrlz4m40lLiOmIPIVCeannjxRDN57GPJl7bqaUPcnSJ3Pdk87KdIkGgBdNJt53fPnkmsLVTYwlkd0gvZ6LReE+PzMbDnuWy3iqLIED5XzavvDO23b/rUMrMKFPwEJ1uS5rQ2O1NUZf4inH7Rz1EJE1Xjlq8tdifCgdGC8yV3H5MxYAx5JzrymfkRr6s60gEVhCG+5H2Lh4uvyAbcPegOk0ZuQwCCRHTcKUTaiJ5xoBbGy9+2gyuGdoZtwEPyq/w26/b1fXDU9lxIMmErJcluaPcIWR/as//J581vj+3d0dJfySFnx+camGmCatUi5br9d3TCscFrOFNeJ5wksMcAKZ17NnJ3pNwFNYvAAyGKrT1NdKWbt/51DMIzyQ8NbrdrpqfPCdHAwHSjOs0GS7e5KaWtiZv/P7fyjGLH5puWxagAnYJqATkiGabPnrAJDI68dZw5xJMCS5TxRmEw1p7bj3kfsViwVdM8Bz1o5zgKaIQw0WEj5WYjas1jYYjbXfX123bTgGBA9bt9cT6CVGKnL4fNaa7a6dnF1q3z3Y27MVQR+9nsXTKXv33m0LLadi1VaqRcnTkaEB3MkkXcxF7k8fstDwRiIZ+43/83fsO98/8SQ/vU/2U2Rv7h0l36lUQvcGZ87Xv/I1Oz05tlIpY+Foyv75v/iX9uidB3bnzi0fqtha3oOL6UhrX9+pWaNxbZvN3PIASsBeCcAlEhA1UnIrBQ1D1jbFt3Vl1mwO7PH3n9tHT47t/KJp0xkeZQUxV2mwt/JTAeZcUw1dfNijmgLZHBAG9YAGQniQORMHIAnWlQYhSOI0MAhsF2i2ozHdc5y1uXzOMrC15NHqgyneK4MnWU/w4AaBPxjB88XfidHNsyyrBveOAmjUsCcVF5hDaAbnDfc9Xk7y7ZR1hYNW7DvsT2KwqAhxP0/ofAw03F6Al+QzxZx5rvPMAxk8SMb3CtaD68h9KisLsfeoJwDiVgGDZuPMpIDJpGAWaiuBl84K5P3j+ciZKFkeKAYerQB/vAclNOJP5oAq9Q57H6wdeWxqOMoauZyR/dbPZge5JfdWOBThOF4tcpZvgwB471wvSacjYStXyvJMBRjhLIcJXioUdA1g23G9SJQkiIB9hXoDBqB80GCIA7ysCOLI6qxqdzq+HgHLkn8HHASwwhOQ4QAWA/3uWAM1T5v0moy6T8NSGfszUDF5y2GbwPuBvYRkkbOY84n14iLLD1ggqgNpnAeE7Ki+Y2jKGS/GGp59yHTxz2O4FQ1UIXj78n0moJtr5hYsXHdqIoYnrJvvsQxBVYMzI1shY0zLW02y4qWHWVGfyMIFJjxhKEGg1XrOAI9gDld4SFYqgMlrNg3ZFDjD62/93KgTeI9eqzh7zX1yPXwoomG321TgoStnQleJTKdir/KXnLfUr6hRxKBlLbCAAKhjmEPNh4SUECw81pYucUWiqedSgP12qAt70WkApCWzIgLfkJ7Kx9DrYoDqUMiZb/JMCzOI9H5DbDnZrfD+Z/Lio3eQHQGqEMIWtvWkgG0SWannnT2cSnB/zqyUj9pX3n9oT588t2wqZj/2pYdWLhY0nKOkVvjPxuxPPvzIfvRHvyKAjkPXWayOkYnRFrDbFIJDFbjh2niYhHv8MXj3PiGSqVnhra+ZRbIC3/4N6O2zN4b/2k+6V7e85m4wnzeyoq//IjcX4vXX8OYVblbgz3UFXg982771QDg6I3DhEwvN2hbGvF4pcR6yQKMUUvHq/8jImsQsJrWhiPvrBAwiQDSAHwxlKdxg83DUuJwuZFe9pf21v/Vrlkzn7Od+7uftd3/vm1as7CrZcsXBPV/KU4wDVmwp0sswLgcYC9INmTqriJAkkKLUP8tsPJGfFAc50kGMuSn8aMxUxAZmtxzq8tsajHyCL0P+mI2VCuhFN0eVJoU0zcjftpNNmqZgOueTfAfAKKI5PPEvofigKGANadoBIyXNCQp3WEUAMioe1u7z4cwVGq6ofH2Y+AHOUPXogN84m42Ch+aHwoiCgOKEop/34h4TFDA+2aYwBkCi6GeSraIPI2cVaSgJMPNfKA1RQRHRmHshBSldvCbFC0WPCl+895Qw58UTU1ymjsBGBCxIpquET/eMFTiqZpeqWC2K2CxKZZNfDwCgp+s5mIjhsYNF1CuEBejuVLOBTxfGw84Kw08I+QXyQMArPH9o1iki3UgYc+WZmux8Me+y4YClqeAnUl/jeLY4ew9QaTofCwgJGc1fkE4WMBMpojHflr8gzZ+khV50wYagmKOxG0oWgyzSJSWwFGloWDuKQ/kESYoVVuPAvUihBpAG8KcUMa0BEiB8EvFTCRoJ1guvGf48wX2FuTMyDDcrn8OOTKYkseNn8FQiSU2m0GoEkNZ6US6ze9hmsbhlcwX9PYb6SIWWk6FYbfjVAXInkkg2Xbos02IAV/kROvjKhH86R4IZF+NsDPAcsD3kTUejPZ3qflCwiQIoIpZM5R2wXLjESVL24N6jKaJxUDPI1Jg9Cex0RuHM75sKFINhmEq6fxHec++8XbcH9/btYL9s1VzKCoSXIDsHaJdflYMA9Hs8BIAxsKEI9hgPZ7YJr8XoyKcyChqYzNxI3hOBARbXukbFfEH3vCtISNlbyyNGQCYfOoJUdKNQhdliasl02k5enSkghT2u3W7ZF959aMVsRklyfO5oOmqz5dp6o6k1LtvyuYPRAxMGFpbS4SStZ02cVYjnm1TnG7PRYGAP7t22e3fqzhxLpOzxsxNrd0Z2edWxUJSgEffWAjiuSJ6V0n4FOCbgOQTLqaTGCSnj7VsV7Y/Pjs9ssYBlNrN224NOOAr4HKTEvXf/yG4f7FqrM7SLy0uLxJHfLMXc2q3k1NDiqelNCYD0wiajmVKMr9sNPUeAxviu8X0w8gAqAJp55gFxGejAKOx2exoy0OAD9rFLKDBj41YIAEjX7ZY8qZBFC9xcBs8JTZT6SPfDBDuBAcN1ZiF5/4Qv8H77/bF7ok2mVt+rCwTuS5JJsvLM7ty+I8/Ay2bL+pOJpUipDIds/2DH3n6rbrVy3s4vrrVPs7cD7uzWd8TQ9fMBeVra/tE/+U07aw3kkRQj0XkNyAjwMRdQnQ5CHCTX263ZV955aK3mlST42XzJPnz8sT15+kx7C4AL/oSsO0zubCpqt4/2tc9s1nOx4zZrQgcASf2Z5JzMZ3Pax8WOMoBncbgkwe0hRT7r2uNPXlqnOxRzlzUgwVqgM2dmKiZP0klvIok7axraRHW/ID8FdEmn0gI/OCc0NApM8Dm/OO8Y7ogtJqllIAUk1AaJcYjwIOwYAC/j2o/wUAIo83GQS/PwWmIQQ9AH5wVAiySYsIwTAHMw3sba62EEMtAAoOWegYEFS0UDCzwKYZor+GPLkGZQABiCp9NUwBq1j8vPCRxCJsh9BsNnIcYzQVPsa+1WU2tX39uxUjmns02Js2GCcDKBhDBgIAasdOoQXxOABJiGAF5YKTgDejicCEBW6ivgEsMQgXkwpZ11jocntQ0BJ7IDUXiwwyoRvTagAPsPa4e1wkivB/CDNYSHTbFHLmw6GXGHWCoFy5yUUmo9BiVzS6dy2k8BWdYz6kL87MI26HQtnUjb3uGezj+AUABv5N7tbtd6/a7VdmuWimeVmE0KsQK1kikxBZVauyQNGpCN6817Gbusc+GDwpUFrHtYiDCY9RyQzOmJzgDOkvuThoy/oZJP3QMPUBwgi1R0Z5sDlDJkdv8/1o5zE8aifNkAqIL6Qd6fBHXoYHJGLn6VPH9cNw94mGtQ4evovnFK5sVLDC84hUltFNIByMv/zWa8F2d8M/jTwEwhI+wLMbEzWXMYuYM+clr8EZM8taqLeT5gnPpw2cEuqUM2JMaiIHGGvEKqqFt5+6u1ngu+WCc92IHvLWsDk4xak2vEB02mU4E/G/C6qwCy2YI8WglU4f3jocseIqYq6boAUCgMNOAFvOZaOLsNNQv7JPcdAxdZtci2gWE16encZ/4aAJcwlRnUyaMOMJD9hkFdmuAU/FAnjvQpWCFu6F2QT+u8n450tvA6CulYz6yYXttf+sn37Zu//y0Nlf69r/+ImJuwZXl9DUyR6rfxONyx8GbhCcUBM1WxUSgd5OMYVxI653wylhIgKIpDsN9JIUKdnq1Z8a2vWyhGQjRsWQe6w9vC8o10lw7CRyOJG8znjazn67/IzYV4/TW8eYWbFfhzXYHPCr55peBgyKf/Nm9a+/Rji8F8IylSvg0wcPCG8qh3GnQmghSMsSSnN8VGkNCDwSupkWOfZsOike8ETCBAL3kzJa0zC9l//jf+S8vnKvbL//Gv2G/9039qL19d2nwZsijNPob0SEVIIAwkaPg8tVotFQ+wGShuYbnYZm7FfNoK+bxALjxfaBTz2azdOjpSYSWPNw5JihAVp4FhkmHMPrBOq22dbktm7qfneFONNBGnYOG1KLAwMaeZOdrfs1IhrwLx4qpl101Phi3mS2oaR+O+PCWOjg6UDgkDq9nuWLvTt8Fg6kVnEHwAGMY0E78T+YlIRUEiWN7S2bx8q+ZzGAPIYWB/mKRvauSiEaU4iq0TUBHx8qE4p/BChglgB0hDUQZjDhAOarwuOAETMOpgXyUpomDU+N9h4Evjpel3AChSDPf7/SA5lCYjIqlkWs1BXJ4xGLq77MHDD2Ambe8tlyXzAZE6EXuPZw3T04TAPIovsQkAUANvFAraT6W3muQzBU2IDYGvFQBdWol4nh7lxQ1Nlk9eNyvMlGE5wg7xv3dWxNq63baKQfmEpGB54YcHoIUxOiwHCl73EwLQpShVOlUyKQ8fCkwm/fjNAHLR5Cr1ikJ+vrbjl5fyEuJaItPAFBqQl3Xafk6m1YA3fHbYj0zmYSYA4kluKMmBg8IO0OEn5lxVTwgFVIZh4ZNzNYAB64GJPesQCsUtnY6poUbOBXbIZ4BJI2kS0iYCPchbWTroVN/dUXIYPjeD3tj6+Pwgf43RpCa9STQSSX2PkA+LpM0+6aVwhHEgoBmJIaw95BmausNiQ/YFA83TFAc99yzi8yMJoUHTa4vdshL4xn3Ml4B2mYqPbDYfKhwBkGKGCfNyYl/+4gP7y3/xRy2Tds8vAFwaRq6XGirCWyj2owlDCsm+RnJsu4tX2UR+h/u7RckeWZ8OfnSSkZnVqhU1Si9PG/Z7v/9HCp64fevQjg7qlk5FxIDE5g1wDjqDGFNKNNzIi+7ps6cyfU8kkX5ey2utVikLtIdN2Wo1bKdasHUkYd/81gd2ed2SxJ89Vf560bAaUPZj9mUYJVxAGkcahP3dun38+LG9/8VH9tUvP/T03Vjc5iQ1zjfWaPbt+cmpwCPAXRJQNxu/9/Bo4zrQSGOdf/+t2woeqFZ3LB1bCaBr9Wd2ftGwdrtnB/u7lkrE7dXpmQCl+3dvKaFz2OvoulVqLiWE9QbLdQlbEgn9yr3HXp2+0nM/n5DqyHOVUFId+y0gP3ukGD1h9jd8LV16RUM9m61sMp7LJ6zZbIp1A2sO9LFazivhmmeS3YcGjgZ3OQWwXdv3n760br8tkJkUugf374txyHUlsW4yGtpssbHBZKnPShIfnpLPjk9tvYkqca9YzCnN9k8+emqFQkl+cIC0r86vLLIxSXX/4k991VJpWMIhu7xs2HDQs0wyZrWdncDPjEFIRGzS04u+/ctv/pG9um4HDJqo5FrsP2JsC8TFNwjrBpr2sZVyOXt099D+w//gp8QmYp/C+2u6XOq6PT9+aScnr+xdHye6AAAgAElEQVS62fJmORSyQq2iM+zu7QM7BLRLIzEbW7/bElOH+7RarlilWLDFamLxeNhg2PDsk3qN7xtbuNjAy6U+89n5lXXbfcn+AI0Z5AwAX69bdsrnnq0sX6oonEM7l2oFl/4CnpGcTIfMebNlfNKw8nr43DEw4YwEpIRpA4BB8AVfMH3EZg/Ad4BbAB3OOySRAPGAyezvOfzikMmtQ9bpdQUuVPQ8I2WbaY9gX5VvbMA4lbtUkDTpnp0OHrIv6zyGsQ5TG7+qyURhATqjsQjQEJEwG0/ppNmnpsFWg/enBMZQRF6Mw0HXrhsta7dJko5buVzW/lQq5cWAJiGetYLxyi8QmChFgv9uwAnAAeTw1DAAfgAEnC+cd7CuGHxwTgIyutm++4IJDNAwkRAIhqNxPaMKpMCjlfWZMnyAiWV6T9l8Rr52eK7yzO3t7Wk/v7q4UFgLjHBACVi99dqOklzZ0wHpYUADPnPNj49fKCCjUqtao9W2yWCqwA/uN+5lAHYpFRi0RiM2HMK4Fv83YBg5I9ETbSc+nF3iccceAePJGZUMaiJEX2uIyK8mBTqlNUMy2e20VZMw6GCIRBCAyx0TQdDJUvWOkuZh2WkYCDvLPfNgVeF/Czg3BdSVv2RWtgyA9oBE2CM4e91VJkghF9Oxzi5YiXwu6kck0LJEWc50TuI5yvtkfySASedm1M9U5jsAgc1GW8NqfOMS6az2P/6S2hmmcbeDpNKBuN4QyWhULENPe+f+ZEDM78Hb1H3f+H6K+Gw2rVrS04Td+5TnRQmgMC1lcYqSIWypOJLuhIVQWsRDtmJgMhxJiimlSdg9kGEOsv48A9TzhVxBzxO1OPURQwpqaOox+gjVeSmX3MPOHo6GVi5XfSAzGVuJwJtY3BrXTf3Mnbu39Szx7Ha6Xa9NFILEgHT+qWVLOskAHCa+X/NqIWo/+bUfsf/t13/L6rWS/fI3/n3LpjOS11JXIrtV6uxiqrOYc1tDXA1y6HF8gO3KHK/FBXTjmzyjfh4EQTRRpe8m00mL5Xctd/vHP5WdOiQXhKC9Aclp8Ob0HEUpsG6+PhcrcHMhPheX4eZN3KzAZ1+Bzwa+bSGR7e6umY2F5k1rvfrIYvO+mG8eGBA2Es3kvRaY5lMcKxI7xgGf1CEjar4SJ1dKTqPQEICz9mKd/6bog23TGYfsP/sbv2qH+0f2y7/yK/Yb/8dvyRgbEk2n27dUyv1JKN4KhbylEklNiJn6c9hDE4faD2MJ4/T33n0gxgTFD8CaUpUwrh3DnnN5lvP3ZM6mP2Oyq0IeiR8FtKSBNOIzTX4HMO/050jU8JNJ6/flSKvkEF/iBcahurBRfyCWE58bmVE2m9Lvxy9GrLelF1VIdvCsoHjmz3l9ilGKDtYIOV6n17PJ3L3Jrq6a1mi0rdXti5GXy5UshfSGwojiEDNYKPsbJnLQN2CteHKlinZN4kyGwzS+NLRcA4AdJr40E7x/+coouG3jnh+BSa5kXALfTIUOAJz7x+FVhxeTJ4jKcF6FhqeoMlmkOGR9ASnVQEoe68a7YtMFcmf3c3IPH6VXBh4vADOuQHL/GaXIqn5m3fAvczCYxplrEYsATiJr9JQtyfIC0QSFKCCezI1FXGP66nIh7u/t++aacH9RGPK5PVVrpbTPdCqjQnW9mostQLMFs4GCF2CP4hOAC5+rRDJtk+lKBaAkTemUS1wkJ40JQPVJM/5zMNHwp/FgDk+eg1HnkkXWisKQe2iKcXTgd+LyH+SHJPQ6gMiawnSDzcH0HSN7mGtMzAFiKOnw86KZpzHgM1JM00BJDrbgfiYVESB2JkYr/1A800TyGSWlmc3drwg23hJWQsAGkAcT2CaFud8S/KfWWNKzlcsIE3wel2QnogkBp84MRBoZFsAHIwbZIJNzmhneZ2i9FMuPVDLUYLls3ErFjBiOeGo9uHtkd4/qls04K1Ppd/yOREIgDY01IBcsBICVs/OGWGWkw2XzeT2b+3t7Vt8tWToBMMq9hg9jSA2c5IvrtZ1f9ezkrKF0Pz4kje177963Wwd4fbnkGKbpcja360bbBqOpFYtZAR6DwcAurxp67vjdAJ1nr07VFOzVd62YTZrFMvaPf+OfyVMwkyu4tJ3PHYsZdkM0zfJOixOuwJ7oAQQ0A69enlq9krOf/gtf1n3F73ET8Y1dXbf07AOkjKZze3Z8bs+PAc9S2lNpsqs7JSuV81bOZ+3V2YXFkym7vVfX89no9eziommnZ5f26MFbYnxBOebndyokxdb0PpVISggEAAtgqZEYmdO9wb4qxsV6LcmrjPgBz2XBFMizJVd3eZwHm7jsin2P8BNkTDTGDA74PM7+ZU8C3N1oD4X1EI7FBehwTyXDJA1nBEwBmgD6N0hnrFSt2WoKZKhWytoL8Jrs/z/svdezpel13rd2znmfnDqH6cEMgCEAAgQhgRQTRBAkIKZLV/nC/4NlUbaLRUu2q1z2nW9843DhKsqiRYoUKQbYpCATcTChZ7p7uk8+Z+ecg+v3rH0GvLCqXDNT5FycRk1hwjk7fN/7ve9az3pCf2zN1lBgJ/e/15vY88MzMevu3LlhuUzcKtWOBiSAdgpmGREU0rVXHr0kPyCChPZ3tyVVBzzd3VrX/uMEGfcLxD/tj//8/7F33zu1i2pr5cHoTCcaJkz6x9gdwKrCqyocFLAUDwXtH375J+zLn/2E9g41fyQbwxBZSQ85T1udnl1cVuSFdXR+YZ1W04aYuS9nLkUkyXi9LObRydml7nO5ULBcniRLAiqQUSNlR4rvBvBszLJXkIfdQswegDLOIzXvY57dib3z5Ll954237LLa8MFPfygAJ5XOCgyHoQ4rJp8vaM/jXgLa4w/O1o/cCyBb/lErVhx7vxs+gS8gzeV85f57DSW/M9YEnmGJlVdmCCZYQGcS3yIlSSCSdhJxWb8pT4FmQAd4MwdUQPbNHhiwXDqj+6vGGCkdAIF8F11C5j6rLtNUAqPYT253wH5KGjZMKKU4wuCdMaQjZIZhJH6feLiuhgNiCAJQcFbBPFq4ZDmZEjjUajfd9kIWGfNVUjkJm86SYp/mGqYzeEhhT+BDLc4OecnBJsIuAZuJGbI+rwt41oajgc4cPWPIAGGFBmBrpqzX6YnFg6fiIgCLdKlnh1FGvdES8JBOxR340bp2aeuwN3TQIRS0fKGgs5DvfnlZ0aCoXC5JAq+0dwsroATJM2AUABp+aqxRyfCxKxhNxaSkpqPmI5SIzwlrnYRj2YPAumNtRCPW7cCQXdjWRkkDnU6np/oBSTfssZjuf9Iy2bRCRnwcLX+slaxxZsVCwbLphJUKeTGh2DuPT0/1+QEPNRQZAm6uGJl4tUXCGr6wZADIRuOhnV9eivlIncl6wGssl0mv/IjZE2Gqj6xYyFohl7GNzTUBS5xtrHWGn1wP1gf1GB+UoTZ7qmqDhQeSNZptD6GKefBEs9HS52MI3Gw3V96DBFjEJS0F5OQs2t3eXCXEutcqtWmhkBPgyvCb4XGt3tTn4AzPZjN6jf5ooLMJu4k+4GQgYPu7WwLxL88ubDAELCuIgYyv39nZmZ2cnutcJsyCIRTPNBJ/ngl5EErqC8uTVN2khqztfl9rVYnKFtDQjNpze3NLz9752aVq3UKJQfhEZwK1SH841B6MnzASfAYoAJoMOC5rNVnawEqP2MQ+99or9ru//ye2VsrbL/3M596v1bFz4HdQr8g3kMEp0lx9Fj+vOMP53Kx1yUfn1M9uxwIDXizXlT6VARqD3nB63bI3PoP+VFYAfwN6+5v8iA/eICpdnvpbJIJrzOdDXcmP7pevb8RHdy2vX+n6CvydXIEPAr69n270fqnh0zgbV6x29KZFZj0BFxyEMjqn8JmOXfolP7fVtJRpNQlfTFJhuSguHTP+kUsdw2EbT6HQe4okrJZA2KxSX9h/+p/9tj18eNu+9rVftj/7i2+qsHFALWZbmyUrFj2dDMADoAEGC8Wz/JRWXm/4KFDEwOKhGZAXBNNNpF5q1j0pkcAFGEI60Ff/755kTLZ5TZeOUUxjmP6+vxtS2pVRrQcF4ZNBUhNG+viPOeiIZ8VsgVyS6+DpYfFowtJZJFaAEf55ZNCPAX40LgYhxQFNnycgucSXvyeYAq+aQa9n1UrVnp9X7LzesReHDTU2FH3tPlIGn0TOlxMBN7Fo4n1pziKAtGOsiXU0nhYQw9GuJkFyPk/2Qt5A4hveWby/mILciJWnnozOdQ9hzfU8HTTggBln+fs+PUwrIz4J9HAKjHojKtRpdMSIinjhSFEiwA2/GOFrSAFJ4XTwzT1WVo5vK38UJJqi93OP9XPuwUFhASiM78qVL5370dFksMAdkFM4Bvdy6sm7KkaQi2hq6V5RsRhXiOZPziP6HAGbWSqJDxlSt47t7myI3TbEHFvgW8TmNpaUSvIKvlMQQJRmwn0ABxhSY+ysxnCshozrAaiM7A0gGxYHYCesDgprGgHSxmiy8oWs7gtAKkbJkkjr+9DwLfTaSCiQEPf7Y03a9Q3C/nm6PTyo3D9P8gu85FYJiLA8aIbcn8+lknjrTMdMiecqnFnvFPZi2MGQW9IYkxDs1xdZk1JTKZr5EkQVCI9digXBeoDlxPsDGKrhJCyC+4JXJA23gjVcugvQhSSRa7WgAQShCc4tFlpKQgrzKBJcyMftlUe3LQEDF/mP2x6JbUODxvdq890DIYsGTAb1yXhEz+XZRdUuKx0FHMgfcBFSkq1UWSFTmtlaLunyQAFWV96AsCASYo299+LMXhxd2GiMkfLcXnnpnh1s5mw4ptiPWr8LgF7Vf9vf3xDI0esMZM6fLxYVnnJxdiYQ62B3Q2bxTMmH87D96z/9K6s120oSzOVS8o2Jx5KWSCNnmVsUcA+JCxP5WGzlrze3eqVl837Lvv7zX7DOeGonFzUE1NpreCYymah1B0M7rXasVuvZ8xen8i6CEUVqcyLjnnaZeFINb4sE4sZIz3IyF7VGoyM2WCmXtAzyRdiOwaXt7KxJ9oO0t4vcB58dEj0XU/3/WrmoxUPTgnyYdR1ahm2KbBrJHM3/gCGBN8YKmGAvV/DG2IIKCwkbwruUgIeF1fojAZ0AtOVUyrK5nJ016npOm82OtUnNRZo0X9r+5pqt5VN2sF12GwH2tQlMmqXABppXmA0MDtqSvk3s6PDSAsGoDVdhKyQn4k/ImlkrZwUSISNGeglTqJDPau0e7B/Y8fG55eIBe/XRfZuuBhsA3pmYp0GP5gHtI4B3/9P/+i+s2YUZMdF6o5nneWaPBjBgqMP+CJPKk5cnFl1O7T/+zW/Ywz0SsIFKfNCiM1g+hu6/iVST0xrAGR/VYW8kNkqz27dau2ONzsAa3Y4tgoB6yBddtjabwtIe2t27dyyfTUg2HA4s1XDDeqMZhvnMHiEPqEjY8rAJo0hZzbrdoSVSzuCGIUeC4MnppdWbfXvznWNJccXmlVQsYKO+ywsBu5EhK82W5jtJinXCQxo4z1fhBrKKYKtZ4AHqbBY+g0zngw6Iky7u55V7k8HEZk8nnRJwJC9WT0DJt6xNpSwyuKGWCIfEfucozGVSkiryWmGCUIIAK6lVoJIDkbr+C4DIoazelfgtq4SBgEtAOTzb+iOGb2EBi5xfgPFs1qSAAiRwZIkRLLabe1k5yyksKwOeFZhnDIZgL2VSWYHazYYzubmesnGIUou5n1w4wFAURJNna6n9l+Zfjb6SrT2sBCYOF0jATjiiZOXgbG694dAN+6cziyViYhuz/yu4RyxEvM8Y/gHoISWENT8RaEYgBGtcw6MRZ99EZwJ7GIMRBmUeroGnnXtqcdZwLnEe5DJJ1Xjcb5h2AJDIbR1ohZ090HXn9yYzUmRH8Jq1jsUW67Q0hF0r5fS6gGXlXNy21ksCdbi27P+pTErXG6Zg9bKuoR6KCvYJmIiP7t0WaC2v03jC+mL5e32swQXDU/wLOR9X3nzscYBS7HnLwMyanY6CWpDOawC89OTSeCIqoA4AG2YVFgqcediuUJPxM9xXrnWUvVKDPlebeKAXLG/WL+FdAHITDUqxf+FZaje7eqYBKAHuqfW6w7G8F3nmRsOuhpcwvCKxsDPbgmFnVMdh2eHbSp0wEzgKSMbzzzqv17vW6gK+zi0WTgosdnVKXn5pg37XcumYGOKoLwgwqFXPdT4zTKHOjaewoaBWnUvmDFtaPr0BrAQ8xZRrQ0APX5C+BNUH4KwnyCLTRwmDD+AAaYUxi4bVSN3IZ7ZQxDIMUIMB2yjntc8g2R6MeoZJSr0/ssvjY/vsJz9l//KP/8LKxbx97Wd/wqKRoGpL2VWs5K8AnjwjiVRMewTPBpYnP0LLXOXBd3DwjT3CeyP2rCufaLF9c+uW3v8M+lMj4sm1HyuE7kfipA/VW0roAiPv2vPtQ13Hj/KXr8G3j/JqXr/W9RX4O7gCHwR8W0Ftq8Piyip0qbTT6os3LDLD+8cntBwWTHKYigoo0dTZfdAE4GCovJpEafoz9wk303oKBhhfxL9zgDHh4sA5Pu/bP/6nv6PC/itf+Xk7OTm0n/rS5y2ITHGB9A1JDjR3PMbwRGMS6gb2kgYyyWU6q/AEQBIKFSY7XgRKcqQJ/EjTKsAEiiY8MjQtDgUlO0FWIlNfItU1yF+4MbeADTAmChYM3Qc+/cdgF08raRecMSQTfmLPZxR/Dh502i01S/lCRoW3/GuufIaUPknh4umkNKtXgIrMpoNLC0VJ50Ia6AlnTBKhx784urSn7x3ZZa1lzw4vXN6rYAAHpjAt5hpJXrMKYZAfDJ41FLRK32QqG7diqaTJKJIkvJ/UeESQY6zABnltwHqikCaxiQmuT1fF6lmlkFJocd/jMJjw6JP/Ck0S19WT/eT5tmJHitWFR1A4YrFEUkxEfDvwyJC8Uk0HBZx7xJHWJlYfLCxeY+EyaRkpr1LvWBNMdimiYXxRFPJ+AJkUTWr6aXjwzZrhQ+LNBBJfilL3GHE2nxL/pqyniHvKLEkRJZnO30PFL4byMDoFoi0slqCZ8iaSxgBQhPQ9Gh/WG0wJ/KokF5a5MuwGN44X9keysNIrocW4J4oAB3z6olFN5mF+AHzBvGH6nY4nxbhhzbq5Nk2Ph4qoGVwSJsJrhmwwcGBBRa0YhMiKYKpEVLDqvWUGjJH1QLJfGAsCszXFddBUclzuO2Dxik3IPSYlVyw94McQ99C9/MSSFNNn6dc/iryyqeYSJhhm8t1WR3IpeTIp1AIgFXk1Pl5ALRTkJPqFrZBJqWlCWkggAEyxeBSGFeb83L+oHR6f2vF5Rc0AElJkYqenx/byo0cWjbCOaSIGkgnB8gRwVfAKvmwwWsJBsVPYV8Ik38Ux+R5bNB61Wr1lLw7PbUCwRTBmRyfnYpRx3VismWTMXvvEPXnmTWdjO7uAbQe7L6qGNZvLin3AMID7+ezZM5tPh/YTn39NCaGwKpGbDSZmf/nvf2BPX5zKV2d7d02sLfalOHsjuweJjnpuPdUPuRnXoN3sW+3iyL7xi1/SM0Xj0W4PrEEDForZxlrJTs/P7cnRqdY0bCkaRxrEdDZt0bAzTvBi29zaskwubf1Wx+qNpk3xxxHzwoFsWEPoqNbXy/J2Gvaatr+zZYkEPllBy+fSGoxI7h1303j361mI/elMVWfBsSewD4iFGqIppZFcCiSQrBkf0MFIXniFLAyGkEAgQb0hABUHfgCn8G5jDbP2mu2eHZ9W7Oy4Iqn6/Xu78oHb2tiwHKEU05GDKqvETv6fRp/Gs9PsCbh+dnyhawnDhH/OpNOWSkYsGk/axWVd15bvBruvVMpKpl69bNijl+7YvXs3bIbP1Xxu7VbXRoOBkpxLa+u2s7tj7704tH/xB39uveHKHxR2MKzo1XBEnlF8nzEg19S6/bbZYmw/9uCO/cbXvmIZMI+Qr9epvKwCAp80tKLhgv0I62w40rOJFEt7o/yWYAPPbEhS8Hxu9Tr+Wz2rNztWa1SsUq8JfGR4AUMF9sfaWllgMqyidCZp66WMpeJYCLDvuBcojTrMk0Ihb9l8QU09ycLOWgtYtda0d987tGcvjtxPj6TJ1sAZT2JIs6952jifFlYK0j72MlkaTLgeY3n9yXhd54d/3yXfT3XIXDWHQpD02ZCUIs/mc6fcd1CAGzYPKdUrClhQiAm2Cx58I+Adj6ihe7gmU1G9L+AbMk3kqHhPcr4CNgHEsBtIJq10dIBQwmHc75U9WX6xCrNCFTARK4/9VeMJzPJhsCmEx73l2EsJSZFscUayZNwT3Zew1lAe4NOGHK+vVHi+B2fGFdgoSSpnKvXTKukdJhZ+bVxXrBwAFEYT6gnv+GG7cb4NNQTiOYwqKZl1BYjDgCWTzVmj2dD+w5oFhA9iWRFJyAuvj3S02RabizpJQD1nLsw+PM1g3imQCRASE3/ODu7nXGtBwQFBahqfkCFV9oAJ35MHg77YazCSOX/H44ENh12LRQPab/K5rK4jINDB7p4FI3jrJWyzVJCigrOSs5H7ys8zFUQu+vidF1q/62sFMesATgFg3cuXsJCInkl9qpknr/MzSPNV47LeuNpXxrdKkuU5HMuTVd7DDJzGwD4u0eXn2f80XFyl5MrnDL83nW3UkTMfHvNbK4UAz5sbm1FToYZg3ySsiyH5THsxPrTUIciePVkVfzX3XOM9BFTLi5ja2T14AWKvfp41p4H2zO9BtVYRYMg5z37I+Y2HKD/DsAAlB4DZ5vqGpZNJ+e0BeCucQvUwQLDXOmLvK5iEAWRE61k+vUp0Z935gJvzCbBW11xDHOohZ516WAsqDFfezOUNiZ/uyGsKxARSQnCLF9q32AexI4GVCFuwCxP8yTv28OED+/0/+qaVizn7xZ/9vPYD1XEKDHO/PdYgZy/gLcAxewwgoachI2/lc3m4l3wPeZ51X64YcqvaNRaV5xuy02XIQ3D8zyrR+wqH+wj6SnqQECjg9Z+PxRW4vhEfi9tw/SGur8AHvwIfDHz7Efzm7+xbgWSnh29YZNqxEMwpmnlF3AM0uM+KDpeVFFEpSqoFfEon8A1wY+XXRLEH8IZ0hmYJE3gO2MfPK/Zf/Tf/gz166ZF99atfsVarYj/zpc/aoNty437M0ylGVlNJBZ6vEhkpbJjsISGjiKCR73U78qdxcFD0KBV5q4/r0kkle8IBoIB38JDCWfLSJf5psIei1mt2PDhBZs4OwFAc0mhSwMMkkKQSvlLAGW185sloLn829ywaedBCzBl1NNuAb2JcQIPAR2aVQKXUsYDLeyXJVEiC+3x5QiolA9NZZEJJa/VGYk0cn9UExB0dn1i1SkMftEgiLuNmqPndwUiNZ7m0rkkszcpgNlGxSegUBSDMqH4XWSgFSUbeeBRwnqzmxsB4hLm8BTmpp3YJCFpNqPHVUYrdUjEPap5CYrQt1XReGfgSqKB6y43M/H5SbCvEY6apKMWrTIrx3gHYgpEmmSoXPqgJPu9DM+6grBczTEEpdJCnwU6kKGQNiKGJH4w8CCls3T+H6yF/ZHwLJavCd80TMCW1waSbaSpMNOSp/B6NE9NOWEYEDvAflUYI2Anw5vH2fCekOMGQF16eAhsW4DMY8Qwt1YjSBOBtxbVmbXINaHgKhYKaGdLeKH4HmqyaZEmZXEHMBQp+JYKtkv64VmIVjJA44acG+AWIghwZ0MOT9mJqLGN6rpGnKhV4JZdgkuu3BmlSRKA19wkwA1DKJ/pI/KZ6DpRSx3XBg0spcb5WAXQBdVwSDDjOOsNUHlATloKbf1P7z+Zja8szEWAAOSkS5oDlYVWlYwLhYRrePNixUjEtVmwmkbBwwMFGSeUD7Bduol5tdOy7P3hL4AseU6Te4d2Cr9r5+bmm9TRZMKMO9vfUUEn6O59Kcor3EEU1qXyk7mn9rUAZwDdYC8+PLu07rz+2d56+UEOEXw3PEYyJevXSbt/Ys0cPb1ou6542DCcmg7HVG22r1Os2R/KbSFutUrdENGyf/9xrFo0sxHgC4Hj99bfkLdZoDeyHbz+3QCQs8K2Yh+Eyh3grYB6PQoYTNE4yf8ebCw9LmEzVc/vZn/5xNRDsM+1u3548O7Yf/PAdNe/JdMbaw6EaomwqrUHB+SUBCYQFMBCYy88SNg5g6J0bO5bLF+31t94T65Bm853HT4R63djeFEOXvfC1Tz603e2ydVp4gI1te2td0jB8kGi68LoDkGSfltQ14eAIIARsOqUAiqcFsOcMHlhVNMJgeMhBzy5rVioWrFjIWy6VlBcfbBYOKQdkImq0YNch1wYIOjuv29OnF/L4K5T4naUVsmnbKBd03QH7AGJdHucSawY1gTnAetqOL5tiuuLBV6t35A2IxyO7YrXetjqeZyQuJ6L2hc+/Zt1Wy5qVho2mAxnrb62XBUDhs3Xz5k2xoniOaBj/73/37+1b33vHhpO5pVJxfX7uL02kZJDLpWTkoxERBlEbDLs2n/TsP/rGV+3Ve7ctKN8mZwoCvonVuwoDAnQCvgKQAfTSmbNq0vl5JXsrHMcBK9KSOR/xbhsvJtbq9nTtsD1A8oWUDUATf0TkoACzD+7t2639XUsjFec8XJqY7yQmN5tVe/zOEzHYN4p5u3Gw5x5XNKIwa+am61qrte30uGrD6UwSsWazbccn53pmPBMFUCGm8BAGNmIkLwFVSvo87D8wS2B64xWH1Jrrlkp44IInLU5tNBhbOp6xdC4twA2pZqfTduP3Ve3Avur+Xj5I4h6whtlHGUwhb1X6uuwrYPP7/uYM+bkNxAKMWC6Xl0UFDDcGQlRSSDLlg6rkU6oj9wld2kRnAQcO/bvYScO+QjaQ6/GA4B/L/Tq/uFRIFKeNUnoZGKg+wk9RhmZiFLE/p9IJSRapCTjjATgY9lE74fcl5UA6aaEgYBCJp5zXDkYVczmBmTC8YCORFoqkGvYnbDn8ydhnM7mcQC1BBx0AACAASURBVA8PBVrIPgRAptNuCyCRX9bSxJaCaQQIAEgZSyTs8PBQ1hVXCbvpVFpgnSZUwZD2YYaw+OIx+KGe4rNNkJ8Oe2KZ4n+YRTacSMga5NatfXvlE3ctu0pM5qWKpCuzpmdDGwy6lktlJHWuNeqSWpfLZQGLAH0Ex7z5+HAlLXYQ5e7tO2IoMoRFhg94+OzZcz3zeDrCWgP4R9LLZ0BKiuSSm6mUW0CYcMAGIxKiqUNQYrBleco656xYWiu/SzFWGWjGHCwnxEhrXt6unurLmhUQqJAt2JEElMBUuwrQ8PRv7gHPA8xe7h/DJIV3jBcOoIUI6XH2IN+Dj8N1h+HIHl0qlTRcgmHIQATvYwaushbB33Q2F7NZKaMaZobFWqQ2YdhHTcTzC3iF9J4axb+LA8yAsGBx1FNKslaiLfUuNd7EolEfxPBHUtKVTQnsN/ekXtUh6kHw+qUe8URiQHrWFvstNREAo5KSgwGr11oC35LJtO4rQ9PTs2O7feeW/f4fflMs9F/46c+I5epJzj6gYpgBs5c6AWDRE+RhWsI4HDsxgTqXoST3jv2Ef6fQNbfi4bl1qxHAt3VL7b+2kp2iNwK8W5myfMQITYCLfv3nY3EFrm/Ex+I2XH+I6yvwwa/ABwPf/mbYwo/+PjCtWeP4DQsOO/Iu4sDkvPIprDMJFP1OSS/wxQEt/g0yBMAGZIw+wfaimeQpmgdaKlgoHGbvnrfst//Zf2d3bt6yr//yV61Rv7Avf/HT8pmDNQejh0MWYENx4FDNKTZXVHSKPYqasTRi6A/nAo5knoxkAqNtSe7iAjeoElSAz5FQTPT5kCshV6GoUgobjXkiKpaKaOZKB/Ioed6ClMNQGEDJ5VEyW76aYAM4MbEd41nDgY9MNmphikVSQvF6Y2KbgD2wkm/QLMAEAcORrRTyOwpMUqqimtzRbHN4I1NQQyXDWIp36i0kKgExNKDat9o9MXPkydEbWKPTt1a7b532wFLpjIpdABKmiqFAxHAGp9ihUYK5BLvgyiCW1QiA6ilZJIGGNDGfzMcCLJfTpY0A5+TFQw8O2ONMPsqGWBK5sMt3SSXjXrlJMfdzrpRA/puYbrTbVHHBoAy1YbF5cQ9ARrom708jxETfASHNlZGbIZ2YzlRYCeTEBw5PNFbAyghXMlfA0VVDJsbD1clH+hnpdmpWAB4pk5YyzUdio/UVwKcQzyD/HPMJjEzAprktlDzLPVpKZiwZBwyYfMayuZTWgeRsMYDdlO4303qxe4zETNg6SEBZ2ySljlbpbrBoYFYk9Kzhm4cPIYm0AEZKqZ25151ktwB4fG68RVZJatTnPAtXbEQxQOZLMdtgSADCAfY5a9V9jEg4BN2BOcj0miaJ50gsN1Tpo5GasTmFaJDABJ+eU7graXC2cGYqLAiZeGN4H1aRTwPa77UtRDogUmRM7hczWysSnjKxQi5u22t5yYPKayWxiLhufAYxgWjsFZjA9XZQASC+N15YfzyX/9rRyYnt7d8Qs/N73/+u7e5v2udfe1Xpk8g2VXjbQtKlLKEt+LNNRmJ/AERemWhnUnFrtVor6THeTzOrYXYd82a+Um/Ly43m4vLiQtek1RlYvlC2er1p92/t2f07e7azWZBsDSlaqzsQUHN03rDTs1N79PCe/eTnP23nZ6d6bpFMspa///0f2lq5rDX5V9/+oaWzeSuv5a2Uz4hBQ5VPAqNb6nk6HGux1xlKHg47oN/r2Ev3b3tzMJ9ZVlLSsL35+KkSpYeThT19diRgdG93TwyXSvVSQQjInlhPnX7HkmnA8LDtrG2okWkBLETj8ngC/MT/C/bYQmBwxO7c3LZQwOVmpE0W8mmBkoDIGJ43mlP79nefyvw+EJjYKy/fsVQ84Uw6PLQAdqV4972w2enq/siXCU8epFd4rAHoip0MU9JZGoBW8hUNwIAAeMcHCgNsb2RID6X5x+MnFgnqs8FC5DsQ4JOi6YNtynvA/ByMLJtKWDKZsveOTq3VHSrNdzSb28nZmTyi+oOpnZ5UdF8BOGjE8R3MJqO2uV6ws7NzK+QLdvv2LTEYuWb4R/I9kYi3u1P7g3/zTesM8NjyhFbOB84qmGqwMvB4W0KzZQ+bLxQsslHI2n/ym79iSVKjV2EsYoXA9p6Odc881Cdk7cFQzy3XT2b7Gqg501ADKjFeOTMdDFKTGkLuGxS4wusoRXk6V1POc3BBOECnq79gXOENxZmczuXEhmJ/PdjbsvX1gjM+ZnM7fPaewD+A0rt3dvW6fKd8ISUPKfYcMb9g6k5m8kUEfHv87Lk9ee/YLi67FoxELJvLeGIuz0EioWuEXByZpIjjnIljT3hk3bCvJ1P8TsxDgQDOVv5sqQRACkMgdqUVSwXZ7Yr1DWOeJEYALt6HvR6wCOCPoBx8A5FE8ry0YRAvkXSSdsoZD6iJpDAhEJj9GRYVbHuGFFLSB/0MBjQRazhAsFNG5yCvxf4NywjABH9Hkl4B6/SZkSuGowpaoaFXxy8AeipwmHvKswGzCHCe51AJnOGItRpt63UHzmrn0QvA/IS9w1kUE4OYawswyT6IbxjnJ+w/1gY1DoO2QrFovUFPYB7vSdiHCOkLHwbwMDPkA8TjHMRLj3pq0CPgpuNnbgggwz1uOc+wV8BLtdlparjF55Af4GQi5jrPfCYZl+x9LZ+2rY2i7Wxt6Bm+shRhvwV04TOw99y6eaBzAzDp8OiFzpGNzU3VH5fVuurUVDxpqVTICoWUfeev3xDYikenDwAGVr2s2sHBgdZdtQFbcyQ5KoNg9mGeOZ5rwEtYoDvbeI+u6hkA4tnc2l1kq0sHf5otOzurajCNR/D2WlHWK/4M+CAC0Idry/cWoz1AHcOeRt2Fz5zbV1AJIivnNecBJLswGAO2tlbUM8FeylnAGmKwjdphPPI046u1xnnOnorKAj87BhF8d+4x9SteeeykW+t5STLZD5MppMf+3AhADHqAFNcERj3/lutyFRgGQEmNrmHd3D0nx1d+rivPUoZdnMWUhPJL5BmGDciuFfbnyiXpDtSxT6Jk0LVhf5xMbay1RoAOgLnb1BBSwfnBOgIEOzmr2WQatO3NkuoLzoZ2q263bt2wP/q3f2XFfMZ+4cuf1dnEOmVATl8QoJ0ILm0CKzXgqgnuP8M56kLJZSWcQaYAu9brFGpX5QtzP6g1SI7lu2XWLH3wWbMV84375taS8jz5SP7wfdkbIjy8138+Flfg+kZ8LG7D9Ye4vgIf/Ap8GPBtZVv8/psHplVrHb9py2HHsG3WlFY+Be7VBM0ASRbSP/5wkMKoARiCLk7TANUbhg/TdiWCLUxFJ8UtBTcF4+OTuv3nv/Pf2qP79+03fu0f2eXFsX3mUy9ZOhHRYUxnqbRETQS90abxwUgW2juMDKZcAGcOuMw0WabZoMBQrLrYSnxkimWkAkGr1twsnKAEpDZMpigwAJZ05gWWlojScJKOGlSq6c39XSvkaHYJZmCa5gEG+JdxoPPp5GlFEzMcykeHBiYq75SJCoBOl4IfL7eYWEiATzR3FOwY69PEAwDwWQQGRsNKVkS6RYorBuhSXiKTUQgCxRcSAU/64j7y+hS7fCfYHrVmQ6mEjVpL15GiBMCMRoqGVH4lkbB1e51VuqiDHHwXgEMV/xhgM6WzgEut0ilNOGv1hsA+GHB8bph9g+FURSf3BeaJCh5JUYIKkGBSLymZAKihQBvYO0iOAAlHU6RMUYFhME8cZMGqg2TNq7AITytDDk2jyhRV0mjkAEg5KNo0jcY3SDRFl7tIrunGs5L3CMMIqBETcIfEMBxbJdhxnZ0pRs9L6hZyYxYlk2qlfs0dKFMzgUeavEgw1eVKcR/8Z/hbrs94RKHq7BwKUTFaVmELNNswHvn8fC558/BuqzpJZt6a6pJwidGy+5y8D74tnJWo1D9YmgAYXHukwSsgUiD4agpLAcqz5Yw63wH0HC8XHmQiOYcDAJKyUqwSaCHjbpiNC03xKZ59kuyNgv88huMOhOL1xeQe8MmTc2cCuzCiTyfwakyowIU/dPf2ge3vbVoGqSn+awRArJLEkH7xKX3CHVBxq0n4MiAG2+FpVb5uNBgjTMdJzQ1hhJ203Z01y6QilsQsfsH9o+ZFfhF1ps+KdSjmIX5AqbS+Aw0FxXuvP7VWq2vNVtveevepfp7mEJbp5tau/v3mxobWarXRsMtKQw3V/u6m7W2X7N6tXfkG8Z69/kRy8ScvTvXs3bt9w8qFhHU7PWu18SXDL2hqa6WS5Ijnlar92V9+1wqldUtnkAzD+pjZZIEMOmVxJMs8qzQU86nVYb9OSfFt6X7R+NEYzCdjO9gtK9WT1M0ODIjhxGq1jiRQRydnYk3AUC2V8pZJZ53xupjKa5AGIZvM2tnpmRhDlVpTYD9MMfZIvPtI7dvb2bKXH9wRsJpB0hXAv5MzYamBDHTbk/OWff+Hz61cKlijcWEvv3zXktGYZUmUS0atP+hpHYpdAItojGk+XmoZBfs4Y5b9zwNbnGGMlIlnhwYHoHTi3oSA4itDbD1jYU+IFINzTvJuQPuhBjCdjkAxWJd4jAGGHp+cWSlfsI2NDbGiAsGIPXn6ws6rDTu7qFg0ltCZQyDOEEYVaaGTkZVyaUmIX3n5vnXayFaHYhOzLwAQCKQLBSyVjtrpRcv+8ls/EHAESI5FAG0mZ4OkekF8MfEB8v0Hr77FZGCf+9TL9otf+oIFZhPLpjNqdgEc2PPEtl2BmZe1hr04OhMoAbDKc0MDDMMYRhZAkaTzTpx6P/VSoTSkX4t9t5JDctIxJGDAJe9JP0Pxx8MwHxCuhadVt2e9Xld+iyHSbpOY2Wfl/cXnOrs4s1Q6ZmvldfmVbW4XLRELWyHNmnYwHyYrz7z8TC1ohyfn9vjJCwUQcV36o7H86dgjGBIxVAMY9/sLEBLXeUOTLjCWlEIlxzIAJNnb0z85i1gsGmyJze/rC5BLrF4N12BmOqsIMIvhGDWJg70wc2Dfu5SPiygJPyxOKoa5+53CspOHn64re+uKWU94lAJBeE5hzQ18f9XrYL9BneOWEoDf1Dr+Gh4iFUWiHGa/w1MMea77cMl7jOdIMkRCo9ySg/Odeog9h2EOeyBsfNlGICvmajNEnPK5lxoqIKnlPEzEEgLfAN4iMdAFt6NAdnflzeihE/jA4cXqvq9itjLWwYMMtjWAboy1EBHAA/vOvWdh/01sgHRWbD724LFNF6RhphxwK6ZtvVywg51tO9jdsvVSwfKZlDWbdatULt2yIBqR/QfsqU63r2sPmxxvTa59t9tRwjKfb2d326KxuFJEuQa5TMJu39oX2ASIxudEuXF4eGS7O7uqH3R2kv69XAqAp55gX+Y8hj3HoK7d7gr4gxXtQ0N8X8d2csre74nrANZInbE/2FgrWzoVcfBwsfK7XFXlAEsoMK78hal5WB/y29NwLSj/1yjreiWZdtsOhqLup8pATn6rgOwB9nr8HBf6/DA3AblUx1vQWgqocBAedjzD2TqJ7oTcGGm5HmoDGLuxsSbWLTeafUV+jEqnjWgI53UOw2f3SPYamMANpLwkB/t1YGhEfcFaZe01kfEDziE1Z+1QR6tGdoCTgQnMfIBkziIYz/6cuLehe6oFVANwbrLHUSVj86F1JsXL2HoDWHskAuPZh5fc2DY31+2P//xbtr25bj/1hVdVg/vgfuwWNgFsbPAq5Vlhv2Vn5h779fV+yAOn1DsBQBKEJnasPxPU1PwR+JZes+yNz5pFMmZL6it3A/oR+HYVivchekQ9S4CH12mnH/wqfrS/eQ2+fbTX8/rVrq/A3/oV+EDgm/Zzd/e4Sp3U348q1j1/x5bjtozmmZBPkNjJ3NUsGA0p7hvmk3wQBM65sXuUeHZJVzDcHqgwgL1BkY55PD+TjCUsGYvbOyc1+6e//V/bo4cP7Nd/7R/ZxdmJPbh3QwmDmUTMhtORXVSran6ZlKeSUavVunZRaVq13pJnQzaTsHQ0okbuonJhh6eXOgx3Nste2PWGFiUhjSJ6PrFcIa3JLkUumjeayM6wr0MR1tJlvSa/GyaC4+ncqq2mLSYze/nhPXtwd8+SEbP1YtaCoagdn51LHgObRJKCoMmMOhOP2mm1ZalU2krZuM3GYyuVyipeXM4Xtv7QD35kazTByG4kLVWse1xNHJR2Tu1Ws2XpRMb29sqWFisvpHTHO3f2VFiPBwMBXhz4sOMINwBcwzSaSR0ynIDSmZzxNAE0DeCFMbHRAH+pkAWiFNZxW05Jr0UiMRMACRhEIyHfDAAPptSwU+YLq7Vb1u3S/ERV2MGmaXZHCmrQpFpgzFJSORofGBTIgtKwmK4m7RGaFxKuRnZ+2bTLWtsara5MpWFlUWCSahlOJGQOzGRWAzxj8kyK6FBMSNYYf8E6k3RysbBEFCAxYtMl4CGtM40UE0c8xNyonmKP9SHpZnAhw2FAm/nSwyGg/jN9FQMTrGZJA+2A1ng20mtHDcbf0pZhmFUEZjjA56mLq2IXCV3YJcjyWZo44EXTgR+JxLo0bzI69+ZNHlcApEhLQHtX0lUxKq7SehVe4NIS1iB/5JkVorlbWgSOGexQwEh55/DPyKcdYKUg1r+DCSNGlVksGFfROBGzwRNcJb0M4cEWE8BIIwUDi2RS/dOE9FR6BveFwcwbCQ3Of5gQM6lGcggAMxj3bK2ctwe39qxcSFuxkLa1YsGNrzHeX0199W3EugzJNBqPHTwMxX6bMu0PWLszsmfPT60/JHCAhjogo/+zs0ul/vLehWzSdnbKLjNMZSQJ4gshw8HwuYM5s+4PPlIjK+Tytrm2boNxX//97KJp55cVB7W5VysT72q1bqFwzJ4dn1kmmbZ8Oi3zZdg6nfZEvl9mE7t7e99S8Yh81OaLoDU7fXvv+ExNM8y3XCYqQOHyvGMHe2V76cENS7EugkE7vKjY7/3BNy2TL1mhlBGDCuB3rCYgYhFbyd8BRGyuhhKGFGCSmEx4zZA+123bwXbJXn35kZ2enEluFk0kJc3pj+b23e+/oQRBGp9kIqK9q1atit2wt7tplctziycyatgA3DDrBmChSZ/QGAPIj7r24z/2yO7evGk9mVuHBEzibQmoSDADoOlwsrQXp5eWkHn40IpreUtF41bMIGV1thoDAQAogCI83ZDcw6aIhkkO5DoCQMA4dXm+QH7AuBV7FLYwgD3sCtgI8iri3sFmwjJBwTczASuwrOu1hpjBrFc8CWmIaJlgNtYqDSuV13TmMQRpNlt2Wevai6Nzq9S6RqgN+24mkfRE6NlUbCs86dZLeUsks/aD19+S99nu1paeF8ArGsqbN7asVu/ae++d6XzgmnJfs8mkddtd65OcnQWwXyqhFcYfoFI4MLZf/Ac/afe2XerpQQse/gMj1QMwwlbrdOzdp88tFknJu4o9j9RDACHWfy4ZtldffknDCrHthHDTPLukXbJUhRHF3Spg5cXnIL8PbxgWzRT6og3A+hMa2qEN+0NrEBZE8EWnI/sDpIij2dR6w4F1Rj1bzjEyjytAhITfT96/bZ94dFfhDoBELueCycsAhgTPiVUqLWu3hpJMw1gaD2AQ8n1c7gW4hnwT8AfWHODqnCCkGZ6r+AySEOxhAwKMps4aZc+LR1MCueb4UjFUY5A4Z+8MapDmAwpsGByMA92gplHyaNxDGLRXy0supHNX8kEAXWwJ2JPVgOMtF5b8kAMGCwKePVIUAR6WQQKVgpLMK0gIsDSd0d7OYMX3Kx/WsPa5Dxxu/CyAs1SM6uAB34JihXL/ALZ4NqiH+NwDfMD4HtzPiQ+lAN94jhguDoY4t5pFEoTVBK2YK8rKYDIf6S9+J5MkYASGODJf93nll2AWM4B1r1i3leCzYVvAeyIfvhqmMNgCcAfkatbrut5ir89gXQZtfXvNXnl03zaLGVtfT9l6KauzDZYwjLR4JCovR6712kZJz+DZRV1gOaErx+cn+m/s055wb3ZzZ8+qlYoVy2WlfHLfMtmUBSXn8PAUD5TCi8xZqLDTW72O9WB5EopAjRJ2pj+vj30JM7rNct7Gs6W9ODy1hc7LpWwxwrGwNVstMdmKOcLEYpbKxFUTh5dBGy/xLXWgRvUKMvGAs784z0IMWpAuLmGnBzycCrY/IUUTRttz1bdIo12Cilchy5Q9x0MKAErxgWNYSnAM8n3AOMI2qGsA3QivgXVOPU+tAhD23tm5zv5MJCk5eiAwtyLyWiTHsrjw/Yf7rBogndZ1RvEC4xxQu93uWHdA+Ij7FZYLBGDAsO7ZbOTvTfACYVe1alvrZf/GzoqdPtYwabuU9/OLsKY59gsJrTPqKgWtKWWYwSUyaA9K4OcY5vWnAwsQBDLnelAnRazTRYqLpB9wLqQwJgDZ3/29f2MPH9y1L3z6gUU1fAC8IuE9Ir9Bnkm+A8MF0rypywFYeQav/K+luGDQB1Aqr0rvuQCFpeqQf3XEwqk1y938jFkka7Z0hqzUoe9jbh8B+CbQj/30Gnz7W2/Q/wNveA2+fVzuxPXnuL4CH/AKfBjwzd/StwFt8ZOKtU8f23LYthD+XubpXfLBgsW2KkIl+0LiACtK5uEhTeg9GZOiCMnMVIVdD0nCcKiCAyCNZuXZcdt+67/853b//l371a9/zQ6fP7HN9ZJYMAd7mwI85GEyQarUtrOLCxl0488A2wz5AGCA2GAWsOeHxyqQOBwLJIGNpnbZaFueiXs4Zq32wAbdhn361UcCCJFyIOU7q1xqulzMFsRcgYkGw4LCp9MnfQljfpI+YVMs7eaNffkYIRUgHRGwMBiYeophryswYzxwc32M25FaQI2n+ZAgBuBLXmr4jk3lHyJj4UhEckQmdRRVT5880/SMQ17pYLOxIt1fPDuxcilrn/vsq1bI5Wx3s2ypWND6fbw8oNUDcpDcCEthlQ5Lehv3RSb+E03N+RmKP34eLy6aaklpw+YNwsQbkivJLEUShYQXFO6lRp0NyBeOkKoHuwUglrSwmMyFJTmJJjQJBQygzkfy6TJeAEv8M3g9ppULG44mkqIA3J6eXcqzDq8qUvmQU+RJWIsmbMaaaGFw7pJQAaD45PS92OefBQyTpjafeIIacixYCHiEBLhGNCLOUGMKjZ8a94drRLoXjbonrzl7QF5UAQAAZMOwjxZGRqkSWAk1gNG2YorBoHCphV8/T1MjzRNj+6mS2LiXGOfDAlVjNEPS5J4vACY0JpKwLuZiHvAHqR1SZJoXAXRI12B9qvBc+S1OpzZdztWA2MpomNcgVS0eAyj1cAx9P8XPI02lcXUfGVgU8tzD4NhcWkUvABAP65MpsjMX+y4PZL2PAEyQQiGJcVYazJZiHrYCvmRTyXBzubQh58T/an93W0wnfBqRrEbwviFBbJWiDOWQBhVvFQz2uR6tRsM6A4JPwhYLR6zXgXmJB01ORS/+TvgWyl9SktqEhSSniohNgUcYiYuHR8f6Z8CsbDZr3U5XwEqxDDsnqLASGnrWFKEDMGuiibhARdYNa7WD0fdsbs8PT+3NN55YJl2w/f0te/z4XRvPkNLlJWG5fWNbgA4pmPV6Q2B7pQkoFbRbBzsWieLBNLedtV3b2CyJAUSTBUZeaTbtf/vdP7FoKm/FUt62N9f0ewpVwVtnwV6C76WzvWBZ0fhwfxuNuryecpmMNWqXViqk7eWX7luv3dZzQ1rfcDGzaqVlL56fqPmAuQP7FEbUZDK0vd0N294o2wSwpEcIB0xkAKylJKVHJ1XJy2lmUvGwfeGzDy2bzlqj1rZ6qytAgZRgvlMxX5AUEADePW0A3VvWG/QtQ/JkKKD9E0YD8lukQtmMm7uz3gD/WYVI4OmPh7OA1Vt9JWri/7e1nrN8kfRR9tawwPrh1P0ZeQbxWpojGR2MbEJSNXuDZOtIlgbOLJuP7OH9W5ZNw9hwfyEYROzf7D80lIBAJDkenVXtB28+0fCDZ2Qhz7iE9lCSSPd2djVAge26vb1le7s7dnJyYnUlUk4km75z46YATg7ei0rbvv3d7+v1B4OpVSo1/T0sVc49QEa8JE8valbOhOxXvvLTllgGLRXD65DBj1zI/XwORzQcgq2zVirb3ua2fJpG44HY6JPpwp48P9IZ+NLDB5bPpOW1KEb1KplbbA9J21denyt2tVisq0RO7QqrfY3voBAhQC0YKNOpZHb8xYAEYKLZbtv5ZdUaMOQGfesBfvcG+vf4ybImisWSldfLdutgW4EBoAv4vTJsSyTDdn5RU1iDr6uERYIxpQEPGaJZwPL5otYIISqDYV/+a0dH5/bG208E+gYjcUvEM2IwSwamQVBA+6PnxToDjkGTQC3qHAZOKy9XpaAqEdVlcPhyKoAkAiOIgRXrTfw5rQcPyXGwdY43HwwzEoIFhvmwAdY95ytsdfZ89hpM/wFaxOxE7i/mDhgMnpqEPST0/3iBLZUuOnWZKTCEUGmXJ5JQ7+am7m2aQCao58/EyKQeUHI2LMhkUuAQZzkMNQBM7D8YCOK5Rp0FWJ0CdClk9Po+9MECBFliR6+HAgJAA/Bdpv8KmCAAAYmipnKqyfCI5L4Z4B2pr72+9r58JmGFbMxu3dy1lx7cUTgKnmLDftdazaqNR32xR4uFos4cmLOwOmG9OYPOmfR4z9Vbbcnnt7a2FAj14uTIjo5e2M99+ac0lMCzEHCFMws2E88la9GxZphS7jcLeNbj/Tt4Ttbt4YM7qo3brbbOdGw3mp22VS4vbX97W0FAYtOFnWXqXsP4G040zAFwzabTur4kyjbrTeuNegLPNkolD5oIwRqNaihL/cYAgZoxHHV7ByXXRsOqtz1QizOaa4sfL8zlVYCTqJLOQON+LEgQhpUmH+SFPF2pi7RuNNybqA71QSH1/8SeHZ8ojTgbT0s2zbXGjw1/10IxL4azriEDMoWZRTTwVj0Qwi8NFiWybJJbXMFF2gAAIABJREFU8aQzMS3lLYwty4j1D8MvaJFg1DqNngZ6vDY1DoN/LGt4hgSghrlPY6kxUOHIM3DFTlWIB2qEyIp95+MJDa3CAUBVvHIZeEat3e5ZvdJQsnVPAW4zu3njpv3v/8cf2oP7t+0f/OQn30865XX5nrCyXTHSVx1nqp9dbePMyImeSfZQrId1nWdej3PMXN0HnicAwlCqbLmbMN8Y2OHzzDDD/ar9jz+/H0qCKkyZtUPm+/Wfj8MVuL4RH4e7cP0Zrq/Ah7gCHw58oyTwRDHBcNOqNY/etHG7akHSfRRp7lNN5KZX00oOSYpwqOdKvZPhaEAFC8U2Taua+0jQBpjjjidWymWUgDReTO3FSc9+67/4Z/bw4X37zV//htUqp/bw3m2Lq4gN24QEOpnpw0TCqHakwujKt0XpgxzwC7xo8Ifww5amWh5L07ld1tvyghiM5nZy0bR+q2pf/PEfs0IhaykSywhokMH+zMbDsT5jIpVRkXhxXrGT04ro/vwMwI6MYoNLK5cLAiSRbuB3RMNGg418hGlsAF+q2dwGk7HT7DHy7iM9YkI7kkSHhu/W/p6dVy7la0TzvL27u5KXYEw/E1AJhR6GHRNvmv5BD2bbWNHw40HfXvvUJ+xTn7hv6TQG91OlJbpZK0Wum/aqQF55+9CQ0BQsGZkGZvL/cAmoA6hMyZG3ROVlBusK0MglXOBuLtPz1DIPggDsAnDBlwN6P1NRDWrFauN9lGy1YiXQHEiCRfOyDFiUie4q2U6+Ncg6lyb2RCKVtVanb0inAFQyOdgpIIo0ZMhkYDGZpIawlJ4+O1TjRfNHwQ9oogRN0q8ATLo06z011Jg/A0DyFTqdgb4jUica7WQm6YwdpCszWGUzFeT8M2yfZCymLnVCUcxkX+lyHpBBYcV3g+kFQ4y+i+KcJgtZHylxSLzUgMTC8miicAbEgHHjyXYruUKQqft0FWYAM4/mwL1OXObixsU8mySN9ft9ASc4gqshQM5Mw8OEHAkHwOyExGIaIQzEYWJyPT2kgmZCcic+OWmU0Zg8aLZ21rXmAVGQFKr5S6TEApHBP8DMhOdjZIP+RGBmqYx3W5a2TI0Lk3SuEcAN4ARyt/EE2c1QbB+uAwy6IHISTJphT3BPn7+w08uKmEOlbM4iybQFwlGbjoa2vbFhUYGRUxXhrEuKWRnlC0VwFg+sHBpdmnkkcqwDmtdcJis5FdeOBimZ9jRH1rbk1ngJIt3lPtOAxSJ6HSzyzmDlDseWz5fs29/5ofWUgJmwd959Zq3uVK93eXlmWxtrdrC/pSRdgCBQ3KMzUjf7AtNu3Ny0LUIemjBjabKHkrmnsxm7bLTsf/yff88skhJ4t7VR1t6GHxmyyzkeTPggYXQ/m0oeRCMsj6KeyyjLxYINex2FP3zxC5+1RCRkz18c2+nFhZ1WLi0aS1uhsGaX55cytD88PhdoeHCwLU+0Qo6wgDXb3tqy73z/das2e7a1WdZneevtZ7pXpAwe7G1bIRe1erUuHyKYVffu3bb1tZyCdpDTudx/LD82/mDkTcPP3unedaw/B3FhN+K/yTpGhk5DCRAHq+n49ML+1R/9hU0WYTs9rtjWRt5+9Vd+ztbWi1qTR8eX9q3v/MAa7a5lUgmdX+1uR02gG7VjNg+7eezy5BTJrLB/hvYzP/VFu32wLqCZU5GGErYUfkDAf+1eV6yR8XRpJxd1scI3Nzet0Wnqc54cnun5zKRzkvWRcMvAJhYJ2MnJsb43oCtm9okwwJkbx5Nl9MabjyWTdTfIoKWyaQUc4DV1UataKpMVm3tnPWs/8/c+b7Fl0GLsCUiwxbYNyY/u8PTMjk9ObXd7027jUaVG3AcJ+DmJ9V2p2+HpqfYGrjXAPAwgnglkrDTIeHvS4MbYC5VmTOO8krVq+ObBRVcBAiGcp+SnibdQ0JNCAeX4Tsvl6vwMWX881kCuP0LO1rLLSk1+Ugylqq22NdqEV4wkC+V+w5Ypb5Tt7r2blslkLR5L2p1bW7a3vSVAAKAZkIrvQJopbCi+S7GY0/VnWMc9e358pjPi+OhcwAzJuXxesbNg2YqRwyACgAvAAAsNT2IMhzGiZ78DkHPPJs46gH+x2oAkFjT0MFc4ExhCATYhu3Z5GdYYksFGgXo5F92qgr1WwykkashdVzJGmLj8PHVAPpcXe3wwHkm+6WEz6Kc9hVyMNd4HX1JNJP17RaL4uMX9LCPBl0HODGP9lOSWAHKAS4AaV8CYfPFGgHL4d8H6QYKJJL1oyURaqfe9QVfXA5YsDPRGra6AGtiFrFkNXDKZ1Z7mFgnuHQrrGH+4kQAUhXN1+3p9wJjQYmK/8NNfsi9+/tOWzeHrZ9ZptaxycWHT8cj2DnZ0PQC7GG42Gg1LRvDdS2iwlORcWiytXncWPYB/s9vW8AwAj72TMzE4nyuQgfAYmGiS6BMOgTQYpz6YibCj+wPrjQZWKpdsOh7L2/G9wzO7d+fAA4VWslol/OLXOhxZKp6SPyfsZtaCD1HDevZga9abbQ1ylKpOSi+1M8NY8yCKFIxGpYzjFwgY31fdyIDt/OzM4smIZTM5gYyAczDdGOhx/VgDMH6pweVVpjrEmZAaMCwDGs4BzFHTUPtJEUGCOUO96dyKxawlU3gpIm8NC9CmbuEzxMOeYluv18RWRHHA+mVP10BQa5gArLjY7LLpmLrPH68BUwyQ/8pjVb0CsvHpQkOXQIAzF0CS58FDzrTS6SsYhq7sBBSww/eY+X7O+3D/AHk1tNegyG1vYDMyZIaZD7CnoQHsU+xQhh4+BqP4olazFy8ObWtrx37/D//Cbhxs21d/7gsC3Bgw8VwoeAVwLBTS4Ah/RoHXCiljYI2f31JsO/epdmAUJiwMZmouAXSycnG7kr8N8E0+eW7Fc435fIhe+6P81esb8VFezevXur4CfwdX4MOCb7QZV3/k+Xbypk06dYwJvClZSQo4ZCVTpPhcDWI42BzqcZkQfwDplFaEl1oCHx9kSkNLxyMCHBbBoL0469k/+a3fsUcP79uv/8Y3rNmq2Gsv3ZMkEU+ORDqhiddoiMSIwzzmhar8ZrxoieJXM5yp2MPnYzSdWqvdUZNNkchkt3LZlBzye4+f2GIytE+/8pJlUxF7+OCmJRMhMSEoQIidX8wD1mi0Vka9sMQWkgg12kgFKLQ5aJEWOYWbOHsSmpj05vNpy6XilpABtjOUmLpryob3G5M+/FtCETFtep2OmnkufRCPOiaTy6BVGl35oHCd8V+CLTMcz8QS4nA/PW2JVQig1h90rdWq2YMH9+2Tj+7Z9jp+TRGBcszlAXQkrcF7zGMElNgEK240nFsszmFMIzlxdoXaDm77WBJJTzsFy3GmG8w0fLvUkCzxmgHADJuFkMnQeiHNcbbXVaCBwNuVDwyFGZ9FIK2kwAt5lYQjzjpDygDAqDSwgJu5s7YIh4BFif8RjT0MtDFMMUkBSfJzoM8n7BRrmO5OBMrCDJAhLuDxdCHQE5CS5g+mA5PP1994LCZLOJqwXD6vZoo3m01h1bHmmDjDPlx5fMDIQsIBw3DlzQYwgMn/eOhNCzIHwGeuKOxHnhm8DPF+4znimiCldF8zimxYnFx9l024hGjmgJsSDz1ggd/tdftqlABUaKxYi5rWS0obtkSKAhmrb2fDUERHSGSLRyweWeq/Z3NZy6ZiknyW8jBSYYtE9L2YQOM7hGyKxgAGEvISGBpBreSApFd4BlPQyagdE2EA5+FMDbNk2OGA9btdMabS6ZwK6PaAhLqJba+vWTLpfi4AYFfec0gzAVd4LRo7mGowK2GW5tJJG0yWMnunmOf5Keezls9k1DicnFXE7ECSInYmE3AK/VRU7CRYlgLq5YWDOizgE2qAZhqIla8fa3Cx9KECUlNJ0TSNdqAVgJf18r3X37Ibt+8o2W408LAT2Fg/+OHTVdAEaXV4CO1ZsUiqaEz70rMXF3ZxScJewdbKGcvEI7ZVLKmR6XbbVioiNQxZpdm3/+Vf/qlNlxFLRCNi6SndcDZzqZoFrNUbauKPB4/2pFhcSYiwxWLhgGUx/I4EbXujaJ977RVLRoN2fFmxZrtr56eXNhP7Jyy22nQ8WzErlpbNJK2QRnoUs26/a3cPdgUw/vFffNu2tst29/4tmw5gIZD2GhfwXKu1xA4+2N+xUsHBzX4fYLxvzWbTKtWa0jx39zYF6CALNq6zvG8Au10qxbPkru1mndFEn5XvuL29Kbna628/tX/1r//UisUtG/YnNp8O7O//vR+znb1ta3V69tffe0vebMlU2m7c2LUgjF3A7pWnGv0HBvY0g4BZ7DGASr1O237yC5+xO/tFw9LKRwvOJGSf51yr1OoCg3K5gppzruXuwYG163W9DqAOvn6hUMJqVfysCIgY2q2Ddfvkyw+sCGMbmRaejSSLMvxZzCxJuuoYNl7Q+qOernlnwMBlpr25UvMESIYJjWbdXn70wG5tb1kQDzCGYpiUL82en55bo1a1G9vbtlHIi8UCI529j0EWeyh7GYAcLEReE4ChPxrqe8FAYi8F3IA9Btt2Pl2I2QFrFdCGZw//V85iHnzOB3mKQe3AKB4AdRl28AyAEz++lR3FVUCIzMZ5ToMEAPleDQOn1e8rIILnSEOq8dDqnb58VEnQLueLtl4syRSfIR3PUJaBWQxW6lAgHCyuy2rLnj0/tEg8bg/uHyjxmJ0KewUGY7UOzKihTfE+bLbsot5Qii6AxgIm2RK5Pv6rAMkzm3H/5wutTQZUbAp8PyR3ec6MWEzrw9Oi8aW8CrAAEAhZKn11lgVdygpLaJUYLyBNHpuemQBzW2fEzE3zZfcQguUKc9rPb0A+/oJdI4N3rruM4dkVnM3nieBjP78YLsXiAhxkz8/QoU9i6tI97DBjj+JZ50AHw0huL/eWIaVAPe4h+yEsSHlvMiWCcc7gwD1A5WUVDGmQCeuZoQ9nonsAI010L0++F+xa6g8SaJezge1u5Oznv/wT9uqj+1bMpQVUIV9VwvPMh7e5YtYHkchzwyHrDgeWjafEeuY593CXsQYsyE4BXY8vLm2+mNqNvQ0BktQ1gcXcWUzISgkVKBQcpF5Sg+BVCjPM2efHlxfaB8v5gurA4Xhq6WTcBoOerp0ST8V0x4pBlvoYAgj04V66t27IJvOlnV9UBA5nV+E53D89NwD68sWFfe4ej9zDRMp9PhlmY3dyeXkpBmg2y7MNmAOzypPmp7ApYfZHVsN0JJjyXwtrAMI1Y49FPutD2elKgrq0CSpqpPnUUQtqXYKYGPwykE7p3FDwyES310Yjkk9hPLrXMPJgD34iUZYzFsAr5ufSYm6ZeEYhD93RUP8OXzVSoxUM1mxbrdG29bU121rLK90X2Tr7CMNh0m5hHJ6cXFgYbzZAsHhc9gxr5aL8OAU0rrwuCYZptPpSrRB0Qo0AiMcAQWsfL+M5VhWe9KqQs0hUA4l3n7xnBwe37N/++bckf//aV37SLVnmJksLAGUGfjxkMPnSmYTOFSxH5BuLs3WI2kmzb8mCZXdgPowFmOTnFLjAAPt95ttKdmpuTeKRYld/PgLZqUOYqD6uMZ+/gx79/+str2/Ex+RGXH+M6yvwQa/ABwLf9GZsyFcbu28FgdGFNU/ftuWoI/ANgASmlSRxpGypAXBzdiUZ4XW1SijTFJWiDNkbFHmZnpKaOZU5cjwRsUQyYaFIVLLTf/xPflueM7/669+wavXMPvngtkU5rJniAnLBHAMAoFmRCTFmqy5hwP9EhRveLvWGp6gmEmooqpW6ppP1Zs8a1aplc3l5LQVsapsbRU2pbu5v2uYGdPmE+32kUxYIhAXuMAVrNtuaktJgYK4LCCE2Ewmp07kCB8T0GTMFi1pgORMzKJtISM7J1I+GAFCQooREMbFENCmcy+A7n8laIpmyNt449Y4dHp2o0coXKPKGVihmrNloilmEZxRAXrc7suGYQz5kyWTELs7PrSEPPJr8G3b75r4M0FMxAB2M4V1qQGobxRqFGEEJ3R7AKvemb3ObK13RgQUkN87g4gYzGQSc5FrjRRdU4TCWrAiWFE13OEZhttS0Uslmblv9vimwkkxXzYDSW127pMI9FmLK6+Cag4NMLb1ywYNFn380s067K0CW6SZFDZ5NCpwA0FMAA4AvYABcK6b8DlQpeRMJxyoMAOCHT0vxxbpaLENi1mHofXZWs15/uGpGYIt5Ep2S2pTm5t5qqXRSRSvFMq9NwU8RjmSAZFkxD3iPCR4hMa0f2JMAfzCeYLOxJpCAwQwEvMWQXEbR06lS6EgjpVik6VKRq+Q2vM4Wkn6ur5fs5sGupLj6mZWZNiAekgiYW7DkKDDFLhg5A5A0YYBs5L/ohgHcuh3AZdY4ib8JG+vnx5LpbK6XbWurpEYEFqnLh9yvxzH7gI2HyE4BUGgEQ3ouAHlh7wxGGPu3BEJxw/FR5DPt72yrQAeUQXZIEuxlpW61WlWg1+bampXW161ab7hJfTpp777zWM/d1va2lQsFgV40h0ilAIbxd9pYL1kiTtoaKXcjDQSiCVKMSaJ1eZC8jeRP5GnG8m8Z+ncLhnhOaGQ8oZnmiGZCYSXDoX9vGAyXnpCXjBMMQKMdtHp7iMuSPX32QuuFZgImKoy4QiGtRD6kKi+OLgVIZTJxO9hds5t7OxaTDxNG5UNLxqNq8Gqtnv2ff/KX1h054BaPxDUsQK5FSmNEHl8U8LBu+V7uY4XnGOsBJhBsDxjDAKwHe7u658cXNcnyZQrOXgSzoj+2w8NTi8ZSCqmAh1HM5bU3wgSmkeb+nFWaYos8eHDXnj9/IYgX03PWJcOSG3t7khXjdwdCQbNKc0kTyHOJz6FLxABw3SMNpgPtCUwkmnQYPtVqVf6bPJusIcCbGwf72svffvqePXnyXIwMrjHrF3A9nU1bq9uzo5NzPVckEe4fbAkEZj8qpLM27A/0jKWSmPNP1fRxAtKIX1xc2MbampJqaQLT8ZCllZQnYffK9w8wcaSEQM6C81pLIM2EAB6k0d2+NVoDq1aaGlCw1jkPXnnproUWU9vZXLNsPCGJtdirXEEAk9lceynMPbd2EJlNZxDXRM9RoymPwkw2Y7XKpX3xM59RSwfbtT+eCWyiwSL4Ig2YDwgAE03yd08KVrhQNLoalrhvluT5yM1WsebsqbBcev2O5I7jEYwWZ1axFrBpgHUOOwawX4ngSjZ3jzj5gwZctglYyPfjWdG+zs6AF5XWgg9/2FM9JCHq3mEw+CYw6Hnm+tbqD6wm+WBPAUI9QLP5WM831GXuBWcd7FgGbzC38XvjvIINRDosDC4YqDd2tyweCthkFU4EexuwicEd7HTqiV7XzzxYe9VG1548O5S8XIFTgCPRiM2WMPtIsoaBH9c5zueX/9aCFMe4zPZZ51y3WIwBigdCOSOap2GpxFOFmzDkYm9S2iQDGNjkBDn5UAMZveRqMNGnngwumw9AQfnawbgGlINd5gb4PFsagsButpDM5pUAuvL65D2QMzPcIIF8FVip/RHGIz8Hkxh7DylwAYWwGRjDVPIQJvdEA/6AFe7m/vL87fZVN2pgKua9P/v8s9LBCfCa9C0Vi9h6IW8Hexv28MEtu3/zthin7W5LicqJeNJ2tmCiAp77WqaWZL+H+YY3cCaZsXKpqOeUwR7nLiCqkskBRLniS/z+qIccDFEaPWw11XbUUklbCoziOgAkXwHKEXt2dKxB2o2dXYWK8Kzwu9SggGok7YqpZkuF3VAfANTxz7JxgHWF7HE21/PLteH3OGu1D+FROBzZaILFyVLMU55XWGF4HXO+M8yeKrSAusVrNK6/KyI8KIGUe1hs2VxaXm6xcNQGo4EGDawtAFGezWjcZdNIPQX+AEzx/I+xxMAbl7WER5yDzlijzMVEJQyDvdNl+cPJUOs/m8mrDwBYov4ajJGQTrTuOId4neCCum4qP0XOLeruH7z1jsUSKe0n7z45MnxUSUfGm1Q+aVjZREM2HPQUZPTi6MS2dre1NgG+bTa2g/09D+mKeJ3XHfSsB1uxN9B7l4p5293eeN9/V12OvOE8qIi1QB3C+QIr/r33Dm3v4Jb92f/11xYOLuzrX/2SwDU89fAkLBeLlmDgiP9fm/VJ+rk/49Rp7Hk8//LHlLzVr7WAOJQ81L5AdGzu+I9iV5IqWU6BCy47ZcWqp/oowTcxZQV8X2M+H7TR/oh/7/pGfMQX9Prlrq/A3/YV+KDgmwNvPmXxGb/ZcnBmrbPHthi2bQGbBuPbJZHdAGAuDZL/jkzYmcp6AiRFpdOavXCEFSQJpoAylxok0sgwkDgs7bQ6lOz05UcP7Ve+/kt2cX5sP/byfclzMF5XwSGj2aBF4h7aQBAChUqStMaVl0k8ldZB22515d+WyeXt9Kxqb797aItgVMlzxVxGLIZINCBDXgqR4aBru9tM0LM6mCWhVSNi1mz0rNVqWyoDeyMtsEPJZ0xg5c+FBCdgZxc1e/z00MbIpWxhN/b35EPTaNb0s0xHJV2LwFoBYIDtkbdkOmmj4cAiAcAfU4DEt19/rInovVt7uo54yRwc7CjxlOKbe0FzhpH42UXVguGoxeMhFd7T8dJq7bY9ef6emCuffuWh3b+9p8KF+9pstFVANVsdFd+kG2J8TqoiLIHxbOgTbCSZ07FYY3jcUJjBghoM8NAwy+WStru5LilaLpuSTxBFKIZDNNc0AjRkqv25Vt5HqnBlrcEMoPlXLL2M/IO6BjStFDaAJ0hBiagfjfpW1FRzbvPxXCBIoVhQo0fhDqMCNgYFj6b8XCPZoLh5s/ypFjA2/L/LB1p0/8nKWBpgLmLTRWBlzj6z4ZB1OxPQQWNNAU6jypcAEOh2SNXCABtAh7VOKizSZzylRkqPvLisq6jzdY4MJiEgLYFURhK2hJVLeYGIveHQDg/PrNXoSLaJLyLXnmYF4BpjdCXPRsMCl5EerpXyauDTyZiaCb4DTRo+JJJZkk66WFiz3VJhDvsLL56TU6RdQ10DPHxgGSKZhfGJXAYTchoYgBGkjDT73UbT4tGQ5fP4K6ZWUmVPPoR5VSpnVVjWqx1JjzPZhIUsos8bDi+t3SfQYGzHJxWtk2QqLtCVwhO5HkAJzdErLz+yt998x6rVju3vb9iNvS0xHWDCHJ2euxRHqX/m16BcUhM36PXVOI1koA/4M7eNtZKklc6O4F7FVonGXnwyUWdPA2yBhRUMuUTcWSMRe3F4Ye89P1Oj32rx/WPW6fXU4ACoFQpFrbHqZcV+6R/+gu1tpNWwEVzw199/LKkTjSY+eNlMVtJNpu88D6zHs/MLPe8bm2V7cP+mbZYzlhDTC1CEa0vRToMeFLvwrNa0Vn9kTfxlwnGbIpUOB53pQWOrb0ViW0QgLu+RS0c1YODvWZ+XFxfW67atkC9J2vfi6MKa7b4tafZhLQUD1u+N5Cc2ngUsl0aumhVwQpDE/s6OGMXVes3u3L9nvW5XrLbvvf6GPuf2xpoSCGELMnyAQRKOhSQ9VqPG/5AfKe/aU4d7o5ld1htW7/YsMFtar9Wzk4tLG4xhVLluvVAsC9jibKnUqjbodcWGBMJhL8znshZLhGX032n1BE4pCRX2J5J0W9rBwZYVSgU9W0lkSbpmnFn4DHmoBvcdZgxJjkdHJzbsDezG7oZ9+tX7tlvOWSGbFtAMg5WBCuebfPbGIxtPkV2PxFC9qNas3u7Y0XHFcpm8PJ0AP0v5nGUTMbEjd7a3bDGeihkFcE5inpgOJOCtpLbIQgFYAuwD0kM6awP/w9ffeiIwut1s2O7Gpm1tbFin07Z3nx4KQLh7c1+MMHo8NbszvBATepZkjE4YD751NIJK/8VlFW82914SJkVTqM0bpjufxb1deQ1Yz8jgeoPeiv2NBC4tf0EA7iv2E0b8PK9K55QPFYA3sjf3HuL6A9zJ7H+VQAvAz3WFVdUbTnywJ02YS7/ZC3uDqQKLeD4JxListGw4G1t32FeNAbgKIMCZA3sHH1lneo+tUE7ZgzsHtrtRElAg83TOdp4h9o9lwC4ua3Z2smLeZrL29PDUnr53ZOl03ra21+W9SF1ycl6zs0pDZxigB/UOjbgGNRMsM/DLRFIdFwihMCqxCRM2VpjLSE9DXFYCIRtNnU2eiqctiSecZKyewCw2NAb7Yugy1KFO4RnDnzK1CmpwWbEATQZNK9N2JPgMX+j1eSYcWILRGBF7aTwlJXoiFht7JQM+vgNrnJ+h9kMSCssTywVSwZVurcGbp9cyFALk5PXaHSSe7ofH2dPv92zEQCtCWjoyRO4/LLa0vfLwjr368K4dbK5bIkFC6cQa1Y6+XyiK115oBdSy97rsNZ8tOEtyNBbLGQ88wPT19TUx9hUwkWDg5dJcPsN8MdG64mzn9xTUNJ3a7s62QGNAKobM7CWyiMADLhIWuMu14rlOpTLyJX1+fGy1TkuhPKwfBjS8HoPVTCql0B4GIQCvnMgwj6FNBXiGAwGFjwAMM4QGoIXdPh0OLU6ADkoEnj2GiQy1plNLxiLaG6gVGHhSk4RjUbHzYbvznWLxpHVlt+JyY841hUHAfFM9zgDWE9Op4y04k+/lZOgDdV5Lz+oUfzaXZyLhDQCkLwHUqFPxzTWbDKcKJYC1uFA4C8oEH0xzDgL+1ZtdnZf5bEp7oAC9FaiJ5NVzqgN2eF5VeA8y5uOjipiKAJDr1KWwRbPUHQlJAThn5JUcxIcvbGnAUoJ3ONOHYw+goBYjOIWzkUGamc5JzlWY7wL88RDlesyRgDNYcbkocBd10MnJmW3vHtgf/fm3zBYT+7WvfVnnC4MDgE+sLuKAaZGwmNzy4Q3joYeclv3N6wz+VkFetEoA47J9dDkzzD8ANh9Izy2YdPAt8P8HfPsQJDjWduza8+1vuz3/D77fNfj2sbkV1x/k+gp8sCvwQcE3j1j4EfNNfzeCLGi/AAAgAElEQVSuWO3wDRu2Kkqa5ICjWQZ88v7eaeSC7JTi4wU2YEMinVUjB4tE8kAOKbqAVRGkI3TFnjurDu13/vl/LyPcb3zjl6xRP7NX798WYEXVQNF5enahaSteLMtg2NIw5/Ct6g1UXCPjRAJKAh3TRDywsvmcHZ5cSHYUT6TUfN6+uWcP7+65AS2T5AWMjJFkdI1mRf5KmVxJHk6D0cz+5E++qYJ1d3tNByufiZ/Z2tzUYR7H7w4wDuN+TLnHE+v3Bu+b2JPqhHn4RqmsIhuw7v6tfRX61WbLAQGAgVhUHlIUb6TB4kMFUIi/DMbUXDuYE/iZIDujoII5QxFBQUGRSeEwGk5tGQopIv746FjF7d7uthgBGHzz2sVCwdqw+cawaJZKXFwvrdnF+Zmls0m7efOOvXh+ZNPF1GLEu89Jt0yupC4kMyHHGarAEdsJoHI2V8FJXD1gTD6bUZJVkSm0GA4TFe6tXk/gVC6bkxltH4letamCf3drxzrdsZ2SHtvv2ebWph4Cpsc0AU+fPZcsgcW3v7dlWxubdvvmHSvlMNOfWaGQ0b0CVKOYomAGNECSKnYZ8igKHwtqOspaRJ7J77CGAbnoCJaraTfgqKeUUo65T4cQREDEyUzsL6RXANHuYQbwh68Y70GKqB+pSn4jtIBiGv8jeYnRtCB9iqn5E6tv6mllMKRoHpGZyVYIqSwsP6Q+K78cTU1XqWJcG5p1nkvYlIDCMCTxKaQAptCWGb5kQQOFDHDtUrAzsxlJ4e7cuKFmBeaDzJsjMesjs5rS4A6t12lKusH74meVTGZU7PNcsd4LhaStr5Ws3ehatVazbq9rN2/sWT6XFugJABaMxKzeQjJyZvVazW7duqHrDkgJ8La2tiaZ9ZtvvGubG/v28sObNujVJaemeEUeu1EuWyGfe59dFU8mNKWmaUonktbsDq0nCViAsEYr5ov2l//u21o3FJywyGhkaJopvPu9rt0+2LXf+PWv23hESAFyMryazN58+5l9+7tv2/ZWWc8ja5z9jHtTqbfsxo2but/f/uvv2td/+auWjMzs6OTYAuG4vfXuiT17fmTFUknFvjwbJ0NbW/N/xursxeFzDQi2NtdtY71ojdqF7W1v2lohr9RQfI2QrmAGjbwV0KE9GFiN9Mv+RDoWMkrExA3AqAA4xEMnpuRGGoBUIiw2IVIj+UrJb5tmGAbnzCq1hhqqyTRg0VjC3nn6nh2f1uzk7NLavYHtbBYE8CbiUdtcK8uj7/SyZikA5AivQ+BC2b73/Tc15f/Eg1t2+9aBPXn6zA62t3RtU5mUAPLRhDRCPOkIAZlrj600Wvatb79pz4/P9blo8mnSxGCKJxR4Q7OcSqe1T7JekJFNpi5fQ66NhxZgBM1LLp12QH62sJPTMzWhiXTSYsmYgjnSmZRLy/j8AtJnYirDhKbR51qrCRwOlAbKdcbDKhIK2Kdeum/3bu8pMZezB16tHlDM5wdDl/LBjhzBbo1pLT5++5kVcyVLxeNWymUl15QP6XCoZxVJmVImVx6LOlshAgN+IVtjP1oNxNgnOOs4b9hb3312KN/GGzf2LZvKSaL97rPnVsok7VOfeCTz+AF+XHy/leSJjYh1z9kMWM/wi7AgyceXDENMwB6A6F99/4c653bKecvnUrbA4JyEWYW8uD+ZADKd+0uBD+1+1y4rVa2LeDJl2UzGSoWcpVNpnbHgNewhDFd4VwYoMGuQSuKxqNfFkwoZvtgj+DuxdwMaAZxEVQeE5A3oYUGYp3PdaP7x/Gx1ugJfKxXShrs2npPA3bZKrSbgKZ3JSX5OSjPsMICTWzf27eb+jvV7bTs+PBLgB1D96qN7tru7Kzb0s6MLe/nRJyyVSIotTYjA2fm5vTg61X4g77cJ4UUp29/dslIxa9XahV1UmzZZhGzSH1upXLZcuWSdVkefjTRTWHLhSFypmfLJXcDymwpcZ+jFHp3GJ5OzVoxumFYEPwEOOdsPKSRnFYxezjau23CIrN/tIuT/uJyKERqPwex3kICU2UFvoAGXzjEFazggQy2DrxxgKZ5osHrwRKMOYb0AfMF84/UZBCpYSIE/MNI6NuR5R9I9HNm427JkJGT5bFL1AeoCGMt7W5v28O4tWyvDDlv50prZW4+fiFGMT+XeRlGBOfIalpcWgSMwiKAKmgAo3h/AjrMH6w2GEAJAjMEo5+DIsgS9TIaqlbhOLw7P7fj43JL/L3vv+WRpep733SfnfDqeTtMzs5N2Znd2ZwMACoEIJCiSAItJlOxyqcof/TfYVbZcxgfJtOUvdpW/OJRdkkVaokURAkmEBRdpsXlnd3ZnpnM8p0/O2fW7ntMgKdMlajEyUeXurS0sZrpPn/O+z/s8933dVwj77KUX7iqca9QbuL0tBIBIjcNTDigztHazJuloIpWxYqkkK5LjYlmJ89RznGOVctnm5nMaDGEtwfPCEwy4BzMVL2C+tzMYWqPTtZ3DQwX8ACJRC8UjEflzhiIB3TvALAVmDAcCsJAHA94BYrla2oVrqGbxs5axyeBjI2FHdhrQngRzEWDLse5d+AbAuYYqyaQVj09VF/HMzS/k5XsHWwwGtjwixWjkWXXnDJJdsHCkwwC2bFGoFkhD5u8Z6hZLBPo42Sr3ljCXDKFnsCkBfyKoRHiGBwKwxAhELt6jjm/aaelUgFU8ihdp3LHnOB8ShKR4LCRg1Q2LUXtgUePzBTXM66EsQBKcTOk8hGFLXRiLhLTv4UPHEIjnlXqA+gNpLIRcFyxDQu2OrW5csn/xr1+xdqNq/8nf/03ZnLgwrp6GdqTmiikH0CzVgQsF4oxXUA3DZ+pGbhdJ22Imwjpzz7r5XRgDlaIsFiIZixTumMcP8w3liEs6dSy9j9cT/ps/dd7p+USLvfj6WbgCFzfiZ+EuXLyHiyvwU1yBnw58+/MdXvVa98TO9u/boFYWyETx5iQJTlIA2Dabq6r4lZxPqUpmARoRH4wApuMuMYoDT0auNBaec9q12d5x0/77//F/UZH7hc9/xqqVE3vx2VuGQqLX74qB9t1Xf2DBCEVo1vYPj+2Ln33Jgr6p1csNNfYUH9DbVfxGI2rkaZKR/jDxDwZ8OsSRnczPUQC4cAF+liaIg5nJMIXscfHMHm3t2GAE8IGPR9/uPnNTBQjFCKyaWrWq5K21lUVJADTdDiM1AZx0MgAaPxoZwEDYPjR1pGeG+PPR0PpKBWtZqViSb4WT81AAeTTZTcbiNvH47IMHD+UPksmkNDXGOwXvCeQHyL4oJmCeKT2WKHQampkM08WYu4YOaSRJphQwzWbTer2BQgzOKg0V1hQ02XxO8sjDg2Ox25jIkrZXr9U01V5aWnBgXpipqbvmpUpNaZMwJCgsWRPIQpCKPXr0SEwIjMzTpFVNp5rMwgoEfEUmgPG5ikzz2P5h0Wq1puVzGTGvKDqrtTNLpzP6vEj5AMlGg54Kbab/GyuLVlies7W1ZQsGvJZNp2zYxyfEmWczLpbsSdeXab1XhSeAYHhmSi02o5AJx/rkZ2EvyJ+NIBH0P5JW0qDg+wTgBSODBDKX+qcEK6VRueJXyi3aAK33WZQJE2h5pAHSeQSKnB+8sAmcv49LBj5PEBTgRrM/M+BmkszvhokFI84V132rNRrW7vRcQT6i+Roq4Y2kNabRNE0AFNyLq5c3LY6pNTKT8cjG/b4AJrxr2khaMCV/fCAZDcmOa2sFrVE+VAemmgAg/OsCkiDGY0FJnQFG8JGq12vycoHZtzQHu4RnyW/7x0XbPzjSJcLLZ/PyFfvRG++qYTw5KQoMLp7QxDTs9s11e/nFOwKXmSDzXAMCiSwJoDuGWTKQXI9NAt5KrdnEfE5gjTwGx2bf+JNXVFiLBdFzaW40ikyqabBI8HzqqU01bDKJVjE8tXIFhlfTCgLfMCqfsU88mO3jtag0DPvo4WP70uc/Z7evrcrz6NHWrv347YcKdwEo4NmnmcEXhiaTsItUImaFwrIA9FarLsB1ZXlJElz2qF67JeDc45nIKB55L6sflhLJvyT4IeH3YqIeDM18Ip2PDK/PWodFk0pE1PjAlOCLQAYYDHhgwhqieQpHInZ4cKomE0kdQQqVakN7NnL29ZWCJLtrhSVr1qq2dXBsy4WCZPuwR2CINRtdsZ3WCgQy5DXQyGfSarZgsGnw4vPIBoD0ZzVO/aFV6m37p7//RxaKJOzSpbVZcjUAFY0ffkdIFJFsB9RMIkvkPKHRVo85e36Q1QLkiM0AQOUPyC6ABhapMUMEhhaSIhI4QgOL9xsSrC4hK0gXBxZLJAQqAOjBpiQgqHhasl67Y41qxTKpuAYxADWrhUWtSYCOpqwMTCm6nEs8+ySJPn60qyRaluj68qIl8N6U14+zahAYxpkoT0jAIM4XgFXHEleyKXsSzTSDL1gzgGCwy71Ba7ZbAhdLpbrt7R8ouOLaxqopYFrSRh6NkY2nTgLKPitJGAbjpOMGOEdgozOIAWiHydaz9z58aH/0p6/Y0tKirS/P29XLl+zW9ackhIqFADL9Oi+VAsq2iWcRAzYYdQonGCo8CEAO/zwuCOcsIApAkR95JpJXSR1h501nKa1uzwZ8c15lLknbGd9zhpG0DfjiZK0aACrB0zW3BCIo/EV7rHteSaflM1WbTZ3FeIfVW066ivSP/8/+ihQ8P5dTkEOt1rBrVy7bpdVFNde7+wf21nsf2NlZ2UYkQsI+HMOmxZg/piAZmfd7/QJ0Yom4PX/vrthKsJ1hW+5t7Qiwq5OCS9BBLG5ewjxgh80Ci3i/3C/AS0AS9it+v5JTCVnqdLTn8Xs41Fn/gNRKE4cFFWCNx3Vt6s26QIhepytgnWcOH1OBNdgwcP1n8lguoQs5AuxEqjnQ3nQuYeWclDWJDPWRrcLyQb7YF/NRQwueV8DbIcBEUJLCyaRvqXjE7j19065srMmXS15/hMMgkee5VdnpjOubnb69/+BDsd8Tsbhdu7xpc+mEszuBkdQfaKAEYIvPLGtOrH5sOCQxbNnq2opLyvSzFr12VqlZrdmx/WP83lz4BfXg/fsfKhX6C5//nMCU+XzOknigJuIaVAIcAVgBBC0uLFgCtQa/0xe049NTa/cm9s57Dy0QYHCUnXniwiCGgddVfcHpDpiJsoBUb86tWDQqT7bj0pntHp1osAkTUCoP2HeBgEWjBIYQ3JPSPswZDjsWkFoMZ84p7R34MmJb4XjPgDoBAKjRQOuu0abOcYELeCYyIPB4YF3CvtTjIyBU9SmAa68nIAswUPUrKaYAenqeXJo6zFf83wYD1oJg+5mfMINGJJuNGTjZt1QyrnRnXo+BBQ8zYVz0BgwzGajwPLtEUhixLs0Tdio2J7xXfreAYgwM8KnT4B/JrBtc40mIt50YmgznOftmg04AydGUoXRPACTnrsBbqXAmUlbQI3DeoHzB2oLfDXuSa55fWLRvfOeH1m7U7O//1t/WoIJhVSAwVeov5wf7d6fbkYc1Z64XVhu1rcKwZtJThh9627xH9jbHRucPqR1hwxE64o1mLbryzE/ANyeNfrLQDMNY/vFfyE5/ik77yf7ok73DT/a9XbzaxRW4uAJ/jSvw8cG3/+eLT7unAt9G1TMFCowNjxGmXsgyKOQ9KgBmw5mZCblLQlPakMzokQk42j8yRKY9yCRkm+NoQXZUG9jX/uE/ttVCwX7t137ZGo2y3btzQ3I1ClHkQD/40VvWHuDpRNPZt9/8yufNJn01HRR8HKpM4ygy6PNKlbqAiSx+G56RxaJ+S0UJXmhqcggAg/cUUz0AIwAIDnGaN5ofGEIckMi6kA9g8i4eOzbzJEip6CF9jyI0aGNR+aH9B1XMR/HCwqh5NLWd/QPJJPujvs0v5q3XGcnYOptLqXjgVYP4TSADwg8HGSDNBUwbSXxG1mlgGBsUo4fiUQX0yCMWFS+Qxl8uzKSMltTJckjUIvlVaaQ+CjMYW06+SGFGEYVxbKs9UKoVgBy+HqRFIq/NJJ2XEdeR11ZwGsf2bHQWDLtpZW+AzHQqpgW/hFoBMI9imGYFuQ3NO+lWSFlpnjGt5fdjwC0DYQ/sqImdnFWtXK5aYWlZwIgkxTayXH7OTk7Kkhdlc3O6TqelkvPwCoWti29WMqrp9UI+Y5cvLQlwwLg8EgGYjEomiicZ6aVer0v5wjuQ4lFNr9fJ/CheKQBdJP3A+d8JcHNsDxYca07yWgzFSbaDMiBzY5csRzEJMohcQz4+Mx8cXhN/IOdd6GSzFFea6PNJNcl2TTYFKoUgjKFEAsNqVopfPjPcf6a5Z+WmAGJQJtdktOSJiL8dQAXrh/uaTcSc2X8+rVRZpt2TMQmwhG2ExYRkattuN20EcOjxC1TD9w4QABBuc2NDMmNAY9hl7UbHapL4NSwo1pzfTs/ObDGflS8YaY2wQxdzWTUNMAqQhZPWiKxtY2leTcP7W3tWrTQMzKE7MNvfP7RwwG+f/fRztrmxZEMlw5KWyNpnXwEcQ/7BWp5K9gvuifl6LBqQSfz+YcUe7exo7QIora+vWSwe0rp3OhAXIAG75OGjLRvQVEYCNh1NxEChacYfJ4zENxNXU4TPDUxVhUn0XdBKJOS1d9593+4996x99pO3lRYLuPjBoyOrt5zkbdQfi5FLsjPMW/8UE++gLS8BvnWtWq/YXC6ltcJadkCJa2ABkmF0oujWuqKgHwHAda0jx2vk/kgo8d90ScZInWjOxCqCDSdxJaEXsDg8dlxsSm7q9Ycsl0bC7Jr1aq1lY/keVgWoAZYg86dx77X7trK0aOGA18rNpuS3MFhguZ2WSB+cWNgftkQqYrlswubSET1bJA3uHZ2K6SHvukrNUpm0Xb22IUk3Ms1//gffsEJhVYmvPB+SPgFMI33zBsRG4b0rkGDG+IG5AdigtNFuR008qZaEwyCbRNJHci3PKaA1TRj4AYwEtkiGRCNSsvEvxJfQ65uZn6fFLoLlTPNLk4YEn2eTkAlAiXajJRYYzdrS8qLk5Pu7+wK+YepcKSzY0kLO4jTQXQzSe1avNuzy2ooaUHh2SnEduxRiddc00uweMGhnaZnDEcCbA+nw02M4IH9KPzJ4j0C9wcRje8dF2R6sLC5YYSFjEdivAHViozigjaNL1g+z85rnBh/B7YNjK8KCHkzEQqyz5465Vz2bDGEdxwTIYZQPI+fZG5ftqdWCrc/NWTQBmxZZvjvDeJ4AjbgvsNuw95Jf3RApPrLGvpr2aqNF7p/1+x09VzBWYQTyL2tOIJ4SRx3bV4MMNe2cGfhHOfYJ4J/wSxwMSHQkTVu8G5h97uf4X/ZmGlz2TawYkE02eh3dr1anLw+5YqVq9WZb+xqXCAJwKhazudycaoKt7S2dBbCxYd7wjMUiQUtEQkqrBMyBjcdwaGf31F594y3zBUJWWFiypVzcnr15WbYc+FQWy3jIOnkbQyzOWuTAsK04WtmTOoQ/VBp2VKrquQTM5NykFnK+ZR79N/szAJNAIQGyABUh3T8S1v1ImInPJVlaVhAJ8wedTDTkDdpU4dJTmxBWhCyT5MeZwT9pxJx9Ops4q+Q5yn6DxcXApoQQIVVn88WCYziQZDYY8FgmHrVL8wt27UrBbt1Ys6XcvEAJAaOEdQlc5zVh5LqEVs6udz/a0Rm7sVaw5Xza3Tvu93gq4LTa6uiz4H/GuSevNS+vF9Dgh7ptqbBo8WRE6wSmVqXWsLN6y3aPinZ8eGyFlYIz/x8NbXV5WYDO450di8YTlkvHbHkhb4lIVAEVfDZOF/ZdJMTUdrC9CfZ6vHtir7/9oa2vLVthOW+Fpawd7J9YLJGyZJq0dJcQy/oH/IEZniTMaiYBPas27IOPtrWOqb8UgoTxP96FEb9qH78/ZJ12X3LmdCap1GfqQFixAHti982eb1eb4f3maj2uKsxF2ZrA8AzidxpT3UiNQPqtBkoEM3AfSD0d9MXoYt+j3mH/UTqu5gE8XRNZauwdlqzW7MqSIJtOOI81gKx6XdcH8DCfI+AnpGeaugYAl70i4HWJxxMPNTSDccfyo36QtBplQX/g9mkjEdmBxdV6S8+D3+NkrL4Q/nXOb08BJ1pXDuTLZZIWVVKsxwYEZwxdAITsRaidWIvjiUDes1rbAh6z65urFk9Edc14/o6Ojmx5ecVeff1dq5VL9pUvfVqhXpwnUYIuZkm7ku0OBhbEk08KBxMwqFASDUqdGuKcrCAPQe6ZZi/OJ/tcigv4lly/Z94gzDfASDcQPv96EiCNQl2mCpd6Ei/31+hKL77l33YFLm7Ev+0KXfz9xRX4Gb8CHx98O49b+AvbwLBk1f33rFM8tgDUaXwLxD5wxrU/Yb6JW+38JGghOD29dDoUAgQVMK0SJd6ZkPJ9kk5g7jwa2UGxZ//l137Xbl6/ar/261+14+N9e/n5p2VO3R0OVBgeHp5aZ+ikRExvr19dl7l2o9EW4JKMR8SMouhnmk5zivwE9pgkLdDeMdnudiwUwwcpZDFJ55gsA5lQjAQlJeQ9izauzs2Z7eIh4vw/KIbaahBhqI0x2J7JlRSh3uva9taOFQoFyXj2j8/s/v0P7BNMwWMRiyeTtntQFDNobWXeeYkgoywsqxDCk6bWboodRrOEPAnzaHyDHONqbMl00k0IR+am+xgqD7vy84IpApjIlJNrzVSVwgp5CCBoB8bOhMSohppG0qQYgMUTTJeHMmgn3Yupsc9LoAKAw7nkg9RHmqyAwixGE4AigjgAYjHZD5g34JhcNEOn5aYdnpTkobQwl7dcJq1mjSKdNdRq9+T9U6/VxUgDxCtX3dT0ytVNTeybjZbkCVmkS5GQnVVhZjChHVu70xaoR4pdqVJW4xANBCyEqXw+o6krZv0LcymxniSPxa9DhvwDrZV0Mu7S1hTX6UBDGIR4ulD89id9FYFMJrluFIsUTudMQUy0KTzVQ/NU4HEF81HYGwUyoIljevKPEuAAUWaefUGlmsLiwoiOvx8J2AWYo3EAoJBcctCXXx9BD8j1YAfC8jw9LcnzZGkhq+KV7+XaSia4MGepTFLFKU0+DCrYGUy5WXMAYEyXBYyHwyrSkWEyCYZxwZ/zrNHcsrbwCarWmgI3VlbXtZ4+fPhYzQ2vw/qhsAxHYJ5F5YsHGIH3VCKR0Fo8Pj3Wa/Hs3332lj344EOlCMJWi8RT9v0fvCXD/Bfu3rKNjUUEHjKkJxCAcBaYKfjapQFaMGUfOOmVZ+p8FZUmPJrY1s6Rff+1121KgMdwZLm5rIA7Cl5YJLBkKJgZEpyclsT+Yt27STxAlVesEUCtRDomFmaz1pj53bn0WoGyvoC9/c59u7K5bn/7iy8rhIRfcnRWswcfbVunPbDB2CMmLQ3m+uqS5TMJDS5IRqS4JrEynUnZ22++beNh356+ftWubG6qWQ9izj6ZiDnHoMCxOWmwXMMhlpDARCQtDhwOR4Mu2Y49dgzz1UlWaJ7Bjsu1hlVqdcnjSuW6GGL4VwFsbGxsaj/b2t4TMG/eoNYmjC1ej+fRgSt+MYfWVxYsm4oJAKBBzSRiFgn6lPRcLLfsT7/zQzs+K9tCYUkAd1Pefx1bLCwKWC4Vz2zn4Mg2Lm3YQj6rRoP7AxOJpk1yUhmDu/AQ3j/vB+aoPMgIwOiR4BvQ2g5HAOSGFvCFrFFv6OdcG+qY1mzpsLb4jMilJ0P2odYsoXFi2VxGTTdNmzuzAtqfYI3ynMOegBEHI4afw1YAEARpeibrJE69ZsuS0Yjde+aOXVlbw9vAymdlW5on4MdrY6VZO8sGSS/5zPigkaQ7GcunCMDDAfIT16yLXjYDnGCN+2ECeu3h9radlct289pNyxA6IiYFzZx7fef5heqQvcQ1oTy/JBq+8oPX7eGjba15Ugxb3Y7SOzFoV3BLMCgmEWsO4AcAWabvU49lk2l7+d5teTLCcMKgHkmdGJd4GU2cbxIANs8n1wdpKgwVErUZzHAtxYxXwir2EUjbPGJyLuRJQI4qKAEpHHLn89RbQJURqc7s4bK7QHI6kdSaPVo2gWASDDAYAvLxJd91gyOAJH2DpLYeAcPs/5zd1UZdAA6BFY0mflWEkQDYe2xlbdE+/YkXbS6TFLOFNRJQ8yxBnk08Yw28sMH99g/etG9978cWjaUUovLUxqptXsKqAhkgbDcXWKD3hQ/YzJeNs8hZe+CxRj1BWmdTPl94R7ImFBZgHp2VSI2RPlLvkPbLM8XwQfJEL+dbwoUliWXalD8sgKoAkVnABvUB94yhHENIziGd4ZORvMSod6jqFFgk5j8vybl3bkUysIDXpxpsrbBgm5srGsBcKhRsaXHOzDMy7xgQFt8wbBVcDajPTnJ6pyMm2INHj63d7Wu4CAs75g/YamHZYsm4gHCGTejsZWgfRGZOGjdBRx4NRdqdvgJW1tdXbHEuJU9RaoNyo2k7+8dWb3Xt6OjAnn76lqwUGAyl4gn70Y9/bKEIdVJAnomXNy/ZCizfRlVD3bm5edvd2dF6I5EzFI1ZLBS3b73yqsJNbt64bpNxz25dg/ndtLn5RaUF81qcZVxzQmNWlubsyvq6TZE1BklnHdhrb7yvWhBpJv6MAEYA5AB3KBUScVfrgZMA9hM4oJoHZuhf7EVk2O/+QMm2A1LnA2JTiZXI80/S+YzFxr7J3sbmggogAEivwAyCl1wwE/sCNQX7KN50MN1ZW2KxExYy8SqlOpNO67VgfzWaDcukMjMWGs8EZyQDbUJEYHiNNKwmGM2ds/Aenf+aLGCk1HC+ki4p3S/gmXUJAIn8m/05mYzb8uKiBkDZTFKvKUb0YKj7itUCbH96Dtj9POcAewy0WDOE87KWxeRnGDxTBMCMxle0VGnY1tYjDcg+2j2yylnRPvep53W2c+0JHqFm0sCy29f+EQ7D/GSoh/1HwMmCJ45xLFkpbGutebdHqw/SPuSkrpJ9R7KW3nzBvMGUAv58LbsAACAASURBVBd+wmyYneFPov10zpFKor7AfJ7EBX0Cr3FxI57ARbx4iYsr8Dd5BZ4o+DY+s/r+fWudHMgXR0bJOigwoqfRhlHFFP+cLu4oUZq2k+SJLKxDPDzADMbrsjPWoURh4A7bvm0dtux3/9v/we7cvm6/+OVfsHK5aC/evWnNZs1OSmXbebxvyURKjIndvV2xBqChkxKK6fmNp67oUMVTDQo908ZoIiHPF8+MuQWYAKNFpuIBk88J01+kiwAqK6sFySMpsPT+ZtIgmC9M8yhQSBulYc7ncvLoweMImr8Do2gwBipWqVRJvKT4J8ygfFaxy2tLLtJ94rVStSFAJJ0Iq2ChiI/OGn8KZsADmoNQOOKYZmqkHYWd8AXYY3xN+mNR4ykY4umEJKz0/vwszTkATDIF6IExuFm307dGrW2RWFThCUzbM9m0dXste/+Dh7YwP2+XVhckMeVzk4SpQhxWzQwg6nYH1mi2JKNxRbzPktGwgFLAJ8BEsZL6Q/v+6/cVdLF5ZcMOd3esIG+rjPzcGHA6TzSvEj2ZlgI2AaZiqJ6bS0uO2mq0xe4rLM3Z8kLGDo7OrN4aCLA5B0nb/b4FI2F7/8MHNmy37c7Nm2KIAJiSvri6uqhJd+msIh8WjLhpmCmASJ9EYomEj6YGkG5lddnm0lnXvPpJEMSwmCLWTWphYzoZFPeExs419TCWZKLroTgGhIRR4H7GE4Dhhh9UX2Cm1j5gp9/vzJaN5Dk8dFxyaoeEOYC4mT9WpVYTi5Disliq2d7+oc0tLCgEJBWP2uJcWgW8GI96Tx7L55OatvNeztkLLkkPeV5Ysr+DQxJyK0qPpJCmiYZpiWxzOhmqgaOwVphBb2jv3v/I3r3/vnyTwtG4gjtC0Yh1e2OxMJhIt7otrTtYhnjakfzL84TcFZkcskh8znJzOTs8OLJ+Z2itfs8ebu9Yoz6Qv9CL927ZaNCRHG1zfV3PAkb/p6WyLS3M2coi8mjkH/iVOZACX0oxzSZee/Bo295574EAPWSag2HPIlFM3GlqJ5bLEF4C6zUoeSAhEpiBO2kqvm4dyW2SeLrwuiP8YmKS96o59nmseHpmfl9YknAkSb/x1S+Yd0xASd8OixV7570Prd0aWmfAtenI7w1z+XwuJV8z9lOeXxoZGLmsJ6SdhVxGYGCJtFePS1pFYkVgAGuWSblYKvJw882aiIkaAD4byYdKmfTxeV34BsEjMFpU6ItSAFzmsXYfz0bnGUizreZtMLJAKGrvPfjIfvzmfa25T7501yLhmPw7BbLgl9fpWCadsJWlBcvkc/KIygKAIgkdDOy00rX/4w/+RCmqt+7cNH9gqmf3waMtK5aKamphH+NnxXohKAK2JnQTmj4YHoRF8MWexaCEBpHv4RkUY1QSUccQoDEkzRQpVDQUUyPMvZM0kc9LCBDSeK9XqdDc93q1Jb+ewaBnmVTKFhbmyHeYNYZICiPWbhLuALM4IiCCPVvhMaOR1dmfhmOXuOgZyS6gVKpapViyF+48YxvLiwLFRn1k4j75f3oCjrEDmJSIxgRsJmIRMZcYknCWSNYu0HwGHME8QhrG+YKx/djs0c6BVWtlu3P7ls2lMtbvdGRILtuBWXoeWyzs11Z7aIPx1Mq1mu0eHCgM4rU337dUKi2AHJAMvyUCQQiv4B4vF5YcqI4v0mCk1+Qekzz56NG2+ad9u7a5Yc8/+6xdWi8IfMHXcIyP3ths//TE4qmUk5p6g2LqYPCus3WMfM3ZNVAL4FPaI2233rBmo2mlk6LAFkBYEl3xecR8HdBSslMaagBKGDIzvzylcmsIiOx45pXp8yllkjOWPcKlbTsZsFjLOitJsiYc5jyhkACDqJ1Vq9budW1n98gx4W1gLzz7tM2l42IHCrxH9khQgt8v+SXANA133xO2/+33/qV9+3tv2OL8kvyubjy1avfuXrfCYtrGGvCFdF7y3pCAwgDiPXGPAU94zmHFic03dYM51j/p0XhA8r6RRbOPE3qKTxxhKTDIkacy/KE2ADh746337OCkqMAAzlR9doJCkPaRNE4aMnLMoGNfkZoLqEHyOc8Fg4+TUwJotmUNwd6TTSdtcX5ONhTIQ9dXFsUcY79HegrzXAxEBSr5JOXFdw+LCj4v9xTGIGzhUCyhdYpHHHs60lc8O6h7GFoABnGNFVqh0BHORjeYkp2+h7CTjm3tHUk+vLm6YFOfx2KppNXaXdvZP5KfVzDkt1w+J/lvh2T50xN77vnnxarb3Tu0k+KZvfjSi3ZyfGi9dsOubG7YtetX7Z133rFWvWXd0ciSqYw1qg3nLTyZiBVOsvx8Pi6Ai+HCa2/c15nC8+sNhq1Rr9nNpzbtzo3r2ueCkYDtHxXtR2880Jmdy6ZIOXCy02BQtQhgMBJHhpacGwxIxJcSaOP2CGpQJ2GHFe1UBzwP8rL0wryD6cWAAq9Ax4pEIg3off7z7VbLMsmEanvWHlYg1JzyBSTgDJWFvOv8Rv03tYHeowtPcANHegB529pkZsPiGPU6cjweDVp53wrmCgbt8ODQ/L6gwHUAbixcAOWd5B//Y3oMB+TDWGPgxrXoMjTptK3Zatiw15UH8uLinIX8ITGdGVozcOc68nk4z2G7CS6WL6R7bjlmWEcMPTgTVLdRwytwyW9n1abt7e/apY0Ne+2tD+Rh+OmXn9W+yJCO983a9E2m1hmM5D8aVp3jcwQAWV4g02VPmgH0GtqKV+rgLwo1leswdp09iieStdTGPfOI+eYA+J/gbk8IobmQnf5Nduh/9e9+Qrf2Z++DXbyjiyvw/5cr8HHANzcJcV/nm4Bsq4Zlaxx+YM3TPfNNibv3azpDEwR7iYOGA12U9RmjDRRCXlYcapSrfbzUZvI8HNAlgQyYH/8HZH29nu2VBvYPvva7duvmVfvqV3/VqpWyPXfnmiaPUNkPD0qWTmO6S5M1EWODRhGGkkpqpvwYDPfaapJlJyE5oUdFJMUHQM/W43012wFkatOpFZYX9Tl2Dw9tMJ7Y1Y01UehrzaoSAAHK8OfAgwuJEshWJpWUaTcHNf4Q+EIRHgCbBZ8RPICQGVAIcA288pVyCWBM/9okb01cOAHVwWAyMH8oYL4J5tgtTXQVXS9vo4H1SHYd9C0ZwS9vZM1uyxotQix6Sh8EMOHQD/pIJ/NZfwzFnfvhpvGBkM8SiagF/R6x+gbDqYpsDNBVlA0o3vv24MG2GA9X1xfUXAZDMau3u9YhEVIeYCbPnP2DE03qNy+tqcmhN0bmyYRbBt6kUE09Vm+17ZXvv2G5+SVNr9964zXbWFuxp65sKDmSQljrx+NVoQOgEcSIu+/8nWRQi5xo4rEqE3vP1O7efspa3aE9fLxjzVbfUgmXtAqLjxql3evZytKSJIsw/1inMFtk84ZUekjRGLZUMj0DpCjkulZptMQmQ75GuidT8BDT2n5fxVthaVEgFwUVUg06SxgX8oTzK4rBsSuQNo1JI8PrxTX5NNmApQBUYaXKDaxcd+CjzLGDTFEj8jbc2ju2erNr4wEGwC4Rk+KWz37l6oaAAFgenXZPTTxsro2VZUlM9K8qToAJ9140SYUgCSgj+Z3zCIKJCrNi7/DUDg5OrNlEBjaxl196wQLITGjaohGxybgX+NWxZjutrg17Y61JJGoHB0UZmYfxSTypqxkcGfKotqVTKVB6i0Sielbm0jGbn8taqdyQJxgSnVqjK28xCnmaXPxXQoG4HR0fWX4+a+uLeVvI0QAmVZySdrp3eKawiEsri45xg6SE4tlr8qKS+bvHZx8+3rM3337XAqGI1et9sSJTOQJBUip2kZnAQsX/jaYCuRzgPU1OKIypMwmfE2vU6o6ZwvfHY7p/NJ6SbDcdKAao22037O/9zq9YIuyzkM9rxbOW/dn3X7dyvW1zaRqrsUWSCTGmmMwj37p8aVNSqePjIz17sDvBivDfo1EOhsJi+CUSESWFAg4AOLHfwSQSiy8MQxWXdMciZt3AMKNhQb4EaxQ5vAJBzBnsD8SGoxGZSvatgQosB79f+zEAWzTGc9Wyh4/3dF+R2QGkJuIJMbMOjw6UtBkIxdXo4cPJNbn91JoV8hml9h2U2vb7f/hNCwW8dueZG7a2vmT17tDef/hYDCv2uHickBSAUTxC/TYcIHNzLGxYbAxZeFhoAgH8z6VJLolxxmYD+Ubij73BLBFS4G+/LykgQA9/jjca4HevBaO2KQn+4+0jZ684GdnCXFapybB3AT9hgdAEAwDSNBJywJ43mvTducN6n/mXVhs1PWv4b1XqHdvb2ZPn3dryshJSw/hZEcDw4UeWy2ctm4jbQiapppv1wvAFrycnZffodSUxheWm5syFHPFMY97/5jv3xQq5/fQ1MQ0JxYExBuDPYAwJI89tZzS2t9//yL793dflp+ULuVRTWGUAn/hIcT4QWDIgaTEcEBjK/plLpt054g+IEQuwINn1eKrQlkq1adVqVe+PYI2NwpJtLi9YNh0XkPc//d7X7bBYtc2NFSvMZe3WlU0rLM/bdDgwL55VAlanSnLlvY5pWuFuz5pRpK40/uwnyNlhmIQiEYGLgLEEaLBX4vNJ0I98Z3m/U4IgXIoin/Wc5ezCHVwKNteL55g9EdBTflPgQHTlyPoJeJCHKd6kLlQCwIxmH6BWXMoZY02fYRbYo88EmBWP2s5x0f7p//lNu//RtgXCMVtfytvtGxv20r1rloiFdN6xHyODhZGoYebMe3VEyIQ8TgERMdN3YT3OCgGQxt3zEUNRgENvQKAs5xd7kquLXHgMktRWq2unpYrkyUeHxwLvRbqZuOsEU3kul7HFhZz2ITwuxUzyIps8D9nyWKfP8GooNhKDN9YPz4xYiZyxmPNzCE6nGjix6/R7Y0nPCdlgDfG6nN3YESDdHfS6TuIfDmsoqrOL+jMQtFajaUFAs2jIhnjh4dcZ9GtAgjTxnIUPaxIZ8XGpJouMm1dWpL5AmgioB5ubZ6g7Hms9AKInY2FJTwEy8bhFUlqqkdbts1jAb5uX17XnXrm0Imk6NSEDWM4pgkhQUQCewoBdXl60PFLHeMwe7+zbt159ywrLq1JhIHlvNusWD/ntb33iRQtJuuuxw9Oyfe/1DzR4YaC0mEvJwxcwdjIZKEmaWgRWV7vZkgKCwbLOiJkcGDn5OdtK/vms2Zm/JmuHaAbWOXU4YShcV1Jila5J2igDwX5Xqgxeh0ELzGNqM3mHTifWFTNsKiaZAqj0jLAe+XVOruw8dcWmUvI7X9wb1omCFMZ9gdRI5RmW4JnMADAcjcq+BYBVg58pPrjUvwwRJ85agFC3MSxHQGav1BZcTw59pKzU6I4VTvovvm5JgYdcI5LlAbUA8gUYIjdW2BX7oLP8oD7RYFxhHs4Ph9r+6OTElgor9p0/e1NA/6dfuqvziAE+QwulivtRSEzUp8CwY+BNbcjjKa9SGK6wnRnkTtzeJi4y+8nMGkA+zQCZXLdwxlIbL5snEFdVKVh1Bt79pebsLzZr/47N7SyDlfd5gfn8O167f1/ffnEj/n1d2YvXvbgC/x9dgY8DvmkKo/fnisjz/+/pl6yy+571aseii1MU8ddO2uaKRVeEuvQ0iRU4zGYGwhQeSolqwxaZqEiWDGQ2ZeLAhHFxXBnbf/qff83u3XvGvvqVr9jRwb7du3tDxR3shbNSWYwTJuixRFJJZjTegGcAKlWYWtGoIeGjIOI9RSNM92jqMMR2QM50CnsHxhOTZgzoYc3g/8Bs2WsB70RgHZPDOgbbrbYaOvzHmGbF4y6qHGANBg3NOtIPpoj4wyTTgHJT80ycNAzpIJIKGHr5fE7Sj+PTM7HOksmUhfwRFahiqxgMnKEl8c+AFTgei+5/cHRkjVbT0vGozeezVigsKcxCEqXeQMUAprjIaCmCKALOqnV5ZAHQpVJx29goKK2P9xIOA1hy8I/EKON7JGca4ocRtAhqYfww8PnqwcrzmRfZME0XaYuNpphcC/P4a0X1OrDKaFCp5fFk4lriHbW9u2eHJyeSSJIydfPaVRka1xsNJSnCVGLaf1yqCmRaXpi3Qa8nyW6335cciWKQ+4Mh8dJizk6KFTs+OVOTxPvFf8cX8KjopVFMJxI2ZrKJF12vN7vfTj7Gemi3OwK9uI9MgJ0Mr25TJDqJpOSdzW7HTo9LdnpSUqGFBx5FHRLgtdVVMZdYJ3hMAf7RhGGCjl8e4Ka8s2RU7BfzABCHRo7rw+8vliu6rjDB8rmsQFUm+fwsQAddlVhd8kihcOY+8r0ZZ3A+plkEYQZgcXJC5/HkAAl0ITQ6yHDwwuMLPz4aTJpy/Pl4Pip4PNWbWitHpyd28+Z1ySYBFGXGTSHt88uLh+t9elLUPceDByYeIAmMNCb0B8dl2907smgyKeZFuVIVo4cmiwTTuVzCVleR8nQk6anXziyTnxP4qVRaJFb9kTVrLRXDNIOLubitLGYlK6eJ5H2Wq00BRPi6YH4PWE3aKfLpXCarZ6E3HNmj7UO7/+ARV1Jm24DymWzcyVZ5/WjUUumMpOmSxE1MMlxke1xPACZ3z3tiDwDkwNQBvJUcbObjwlorFit2Vjq1/+B3fsW8sBzHUzVq3/jT79hg7LN7z962VDxsESWy1WW+7fNMFX7SaPdte3vLLm2sWzAUsF6nba1aTcEvGFWzV8HmkjeyAFnnXSPgDNBAzYDzYHJsUv4cub9jx4jNM/tHDFYAB0nmXJgBzzQyHEkgYQkBAE2QrXUVSINHG/sYQxbAAgAij+5FT+v59fce27sfbAvo5jl99tY1u0o4h99rJ2cNe/3tD+R/VigsWDITt2q7L78v5Ejs28lk0gaDrhjFCkMx9mjS+EZi7CJzpKnjXAJA1bqHE+BzEmKkqOfeoUpURlI0mggsp+Hh7+VJSlMacCyK45OSDTo983sC9uDBI8ulE7o/hYU57ZGwnKaBoHWHQxnE06ABosM0hYXI+SBQGqaHmFguTITrLBlsZ2j7h4fWaDUERJDAmogiw+7KDxBp6nw6ZV/4W5+0hXzCAjAeJs6YncEH+42MwtlbtW93xVoLhCNWrtZta2dHDJbLl6/Ix5DrFw/H1KDqCKZ5JbnUZ9bsj+2Hr79nHzzY0vMWxouR9Y20l8Z2NLQkzOlYTCAX95lUYa4dUkKAhmA44oAa1heNN4xJ0gSHYwHPtWrN2vWajfo9W8jn7Kkrm5bPZ+1//mf/l3zLMvGE+aYjSRJ/7Ve+ZPPphHmQEGJ6Dtio1FT8Q50M0e1jjmks70wANEDviVur3JcyZ0ijLRk0gEAygfVE2FKxhK414DbPDpJVQFEKANle6BI5KR5/J99Wf1BsG3xsuc9K0ZSXmfMYhAkEqKaEdDH3naWA83Fy10MKLvnqOen9ED/IRMre+WDL/vff+1e2X6zrfLt6ack+88mnbT6XMi8AlY/X4fnyy9dMUk5OL/0qZKewx/C6dOnZkOKRNJ7fB55vmM0MvWDfAJzPiK0CPVAC8GwBhHD2KKpm6gKfBBaQti1OIPuRX/v/eTgR65n+nPXvgjocYOPzBGWPwDrSn42H7ntI48VmZAaAw92r1Jr24UfbWrepVErAGZACsuyFbNayKZI+fYJeWAvsLzxjgGz4MMJaDOAbKL6fswpwpv/YIrBephaLORN9/PrK9Z71Oy27c+2SJOcwKsuNjr39/ofy34WFWyyXVSct5FJ269oV84wnVjw9tfz8nIY1Z2cV7R/UWu1uy5bm8wJmYMspWCuCNBEW+8B2d3bFkv7UJ160sG7h1B7v7tvXv/kDi0TiqotI5AZUnwx69su/+HmLhRwztdMf24/ffSAfUgY77HWAsslERJYDXA8AJ+pAwDPCEgTm2UQhSAok0WAIwIr90FXxYdJuvTCh+wJpOSfko6YBDR64EZ2xnBU81tQXOhMU8jI2PwCS2Ft/gTEPGDaFbTiwyZjEcxWKYrOxluRXaVi+wM7tOq/FIHs3cyF8g6lFRtZpDSweQyLcUuou8lF+nvuHxyCBGjyPsvLARpchvkI8YPyXrT8EBISlCvDeV02DRxsg7framnwlGVB2Wx0Nkwg+GYyHYvfzWvl8RgA6gwq2bs5Jzl2xBnkGwgyxSS9tSmmQzc/bn3zrh6o1X7h7Xeuc7+NcgJXqbEO8qtEhFFA3YVmikBtC6RTuMAuBkSUJwXTnlw5Q20lvGZQxWIH5llh/wTyBhPN8O+/J3Dbzl77+ij/6a3WZ5/J7HxvnxdfPxBW4uBE/E7fh4k1cXIGPfwU+FvimXfwve77pj3qnVnz8lo06ZbFgOF4pLCk8zyen0LiBWwCMOIRcUct/uwQz0q4adUzbkUBEVHCT9ijrfr3m2M7qU4FvL774nP3Sl3/BTk+O7faNTbG1NG0PYCjslecEDKVmt2+FhXk14DBV+jDTxiMLmEvh0sQXplevK88PJmhi/8i2zismheRYPgcWSVrnR1rHABePOQo/WCHOY4j3ziEdjZEO5pWJNkUN1wiPFyQ5BC74BaSNxHDC52PEIQxLEIlnLKYpNk07HjOojvo9NwmmYOEfijulduG9A12e39Xr/SREAgnlvBJDnWG/B1mGkrWGzmi8T+HvvEQwzMdoHwAzm4nr/dNwIa2jcALMYFoMuEWzQwNPc9rtNi0ajjppm8fR5n1TR5QHEFSm1kwKJbkQ7D1YArC1hiOZwFMwIkMMhZxvSbHcUOFDwuBcNqOCotnrWQzwLBaztvzFiJSPoXkTa4p0OgAP/gKqP+skRCM+IvDCscGo/QARXOAoMs6RBTxeNV/ID+XRpkn8VOwCZaX6YPfw+8aa8FJKNdpNS2cyFgmRQja0dr9rlTLS2oEaNJoJQKqj41MBPLAWI2GfJHew7EgHq9WrYrz5/WErl2u6Z7DHKMi6XeQjfjHlkNwqEWsG8OBN0mo2BNIhK5K4I8gSdXNrwJDzwhAJIl0Z1wBJB95W4m15/WpgWY9IP0k6Oys3bGfv1Fqdpq2sLNl8Ouv8kKj8hkNJWZAK8xwCvHIPKTAlfRDYw9oFhO7a3uGRjUY0wC4EgGZpfW1V93FAGt/ErD+d2kmpao1G3x482pGBeb/dtOtXr0huFo4GLJdPCxjNZrNWLpctnU1Zf4BPy8ianaGA1ckA0CUqxtzGataubq7YlCTG4VDTeZovgAdMzmlQ6vWqmqxwOCqZD/sR67R4Vrd33t+2h9tH1p8iFUrY2tqKJWJBedvFY4C2SNUdAxQQEfYNTjqwXMfo5mAQGjIZ56VHswJLjqZrBPuR5nwwsFq1aduPH9nf+Y1fEvBGEAXr7t37D2w8CVo6EbW5uZRdu75hnXZLDSaABw3s7klJ/5vLZm1rb1v+RRvLS/KVQqbIHiXmDcAHTc7Mc5M9jDVG08Jknc8saRCAKf5v+Pzg7wMApeLfgQ4uDGcmXR1OrY3cOhYT+4xmWoOXCQ3ZQHsm+zWsFIyhaYBoNti/2OPZm/7wmz+y1999ZPNzeUmHB+2uJYIBe/GZ65bN5uzw8FipcOynE+/UKo2u+SMx84eRQw3EWFLoRxAmnJMKAuyw7xKSAuMPzANWHz0kDCB5BPkx0+Zz0QA6w3fOGwAIiDehmYE4awMmG/6bUzyuxmaHxbL1m10LewNWLhbtxeduWS4VsWwyIY8/7udu6cy2Do9cch4SvLk5S2dzAscYM3DN8VOi2eIs5D3C7hAIwX+PBjbAT6iJXNEjph2hIgCigLntetWevnLZbl9bEwNnNHD7lxtdMMNyoQzcL7HgJmZHpxU7LlYEMl27eln7Ilm/7FlhzPOFAjpvOICiAGngraH96I37dnR4KKN5AH2YQWKNkyCIR1IgJD9XGLpIv2LR2EwCaWL8ANSLNevxWqMGC9n5nXVGeLd1rdcd6JlhWHJweOqSTQMB2zs+tvmFJUsEotbptmUj8ZVf+LS9ePeW+cRUOQ9NUPLezBOM9x2QTJEEWqhsPHOwdcG5AOnHXp+99+ixvf9w2+rtvoYp1AIbhbylYkldP85OggVYQ1gIOE8rU/hJPJoQY2wwonmHggILhoFFXyxmeT+C2J0TQ0gghxnncUxkHYD8tST8DtjQvWIjZDHOgCM/g4lh31798Qf2L77+qhr6l+7dthuX5yybSgiojCfxmeyL+ekhUIeXl9fqWNLTVqOnsw3oCeYk65eBgccfkE8fwBCSQZ2AI8f+hKGMpx4DrHQ6ZmsrBYEqMLsBsxjwAA6zfvFihQnPh8DDakBK+Ey9IKYdn4mEzZm9Ansu7xOLBABo3psk7fKwcgMBGPwMSg5PKnZ0emaNTtcFosRh80wtE4/Y8lzW4uGI9hNJuHVvsdd3YVAMcEjAVrQOZz2+u2P8dQfytNV+bF4x0RbncmJBUXv0R16rVyr29NUN1VDhWNw+3D20P/j6N80fSYopfFap6Hnyjrv25Z//tKVgU3rGFk+hcnABLby+Ao9g6hG0xP46GlqDgKpuX7UAEsy2Bjtd+w//7m9ZOuq3YDhs+8cn9kd/+qr5AyFLx+IgSDrD97a37Vd/8edtZSGjs53U6XcePLRqneGfxwLyfPPaYj6lswWmLz7GgKbUsNQueNQSogMzl3XHmgOoZVjKM0ydxRoPhNg78O9zXswMLVjjSuimfgPwYWCgNGHSdYeSilMf+8IB1Qp4DAL8yxsRkDMe1ZmPtFmydlQos2Ai7h1fgrAAyQd9nQdiq1Efj0ZKDj88rtrm5rIGibVKXYxqDhz2kXA0Zsdnp7Y8v2yNas3y8xldd3nw+kkRPtCZzWdHVn1ledkIki5Wzmx7a8/W19YtFo8IiAsFwgpESGdcvXxaLOkMpadIoRZBeePxa9Di2NGck15ZdzCYa7X6dlYqWTqVtle+/6bW0rN3rkieSk02l2WggAiCeslnbalFHGgI+MaZwLplQArYDXDOc62EbZ4r7pdoxe7ZAYCjD/FEchZbfdY8gZTZlSC1ZgAAIABJREFUFPDNSYrdVOXP+8JztdJPA9p4LphvH7/RfsI/+dPcxyf8Vi5e7uIKXFyBj3MFPhb49lf8Ik1cekU7efimTXtVTWtgSQDCcVirYlKT5xo0qOIcuvjfODNhvzO49k6U1gRD4NzIlWKAJsAl/kztoDSw/+y/+Jq99OJd+9IXP2elk0O7df2y2SwVUDLEqUeAjMAgv5vcO5o9eAQHnQl4c4brmNpP1ZjKnw6wC3BOKI0zPGXKJGmjIsmZ+A3VzPMeabinE5gkIwsGo2KHManj4OUA5HWQSFAIyuxchv1IBUm16loU/5ZwxHAjAfziUIfVAyMHgA2gKxKOCPiDfUQK1fbWtu3tH0i6RcF85/ZN29zAnJfEzr6aMCRQAFpMvfGfUhKpTLTdQU+xxtQwKKkfRrXOn4lpKb51SIZ475ieA2D5fBQGHhtP8GjpisXl9dAIU1S7xFWKtCH+IQoOwGkZgNEd/TI+n8mkAFgovIbIsmBCckMw/oeByPRzNJBfCcUJN80PsDCTxoqJh7QsFNG9pBlxTBKT7JWChfVFM0Dj0RsMLZGKqdEgLRIQjC/8x/h5WBD4ibE+1YtOnWk74ArrAlNqGfCOSc1iMjoQSBYLJzXBJOSDeECl7ulzuiCE/eNjee7BfMSIeXVlyVLJqMzM642WSx/Ds2+C1xnSQuQ+MGnaYrvgJ4JMa221MJs+4w1HAdjWOtx6vOtM61Mxsd+YMgMSUQDy/2F1YvyPVxB+dgC3Pn9I8kejmRyTQtq1XrsnSQfMN3zT+H3z84uapCOz7jTbjgGCvAfZpdOkCgjr9NqS51HkNmpdMegkBVGoBGA6PkdegW8wV6vluhVPq4YLoS8ctcdbB3Z4dCQgt3pWsc1L67ayuqg1SqGfjAfViGFAH4rHhZvUaw1JymC3+LzOOB/A686NTdtcX1JKHo0y65E2FE8q7l237RiG5z/jkh1phrm3E+uMPPYn3/meVVtdTeHn8jnz+ibyNBLTCJP2qQNQXBocsj9S9VhjPYvxHJGqOB7oPSGD43ljfTPZBlSl6SEleevRQ/vNr37ZrqyvmkdeL6Y14Q8iQx/b4dGhBcI+TczxGsJvUb/f47GT07JM3Y+O9u2Z2zfs6qWCQF06XpgNgCmsX5piEWxmvlcKQpulOrJQR0h8YI9ESUNmqEDyW0D7YRMAeMYoQhPj8QStXu/YUfFUeyPqzmtXNo3HEnCO51VAA8wJGGOsna5LD46RNBcIWa3Zs69/81V5j62tr1ij07HaadGWMkn7zL07Sq/W8+vz2oPHW1bGsBtQjP0PydeUhs7JVnm2uaaElcAk5l4D+umMkExolgjMGmAvZI8NBtUcc69h9dGwuwCaiXmQ+TLAQBruIx1yJA8pWIqwlcMev6SxzUbdvvKLn7dsLCRpaCyMFG1k3enIzmAeH5fssFS240rVvL6wGMuRaEBgOSAw1xkQURwCJGDIGJH9k9LdhpWFL2FIMka3l3F2Bezo4NBOjk4EeBaWl6ywsixAVizXWFxDC5KcAXfZG0nIhDGbX5i3p66uC0witXDsHVsYr7U+CcjOWxBmMc3m0eGJwHiXTBuSn10qlRHTL4fXJywRr1fphuzbYtq0OmII4+cJKIvUMoy8U0HfXnm3Oaa4k1UpcbM7sGa9pqEEpuhYM+Ctic/W461dm88vqoGsVsu2upS13/mNX7VsgjRwx8DWvaYeQMJmzudp1HH7BegBwy/2Th4q2FoANd9/8x377g8IVHHDtYVc2l56/pYCLkb9rjzHkK+TrgqIBZtrYSFnc/NLYqLEE2Gx50ddhnszTzifaZjAMx8kmV1H2Fj7o4zRXa7JT858sf0BP1ifDFQY1NDET7wC97wYvkej9t7DI/tf/8m/skePH9rdZ2/aaiFvd25ctlwqqkEkg0L2d34P+z0s0sPDotVrHaWjKilZtYZZKh6z61c2LZdPSY4eDUa1dwEGc85xJsIeojYRkycSkkRuMJhYGz+vUNCGnb7t7O5pEEhQA4MlBiDLi0sKaIhGAubzjLVOIjGeQWoeQPCRBiqeKedWUANA7h/AAYCIJPQnJSuWz2zv4MB83pCtrKw6uaJnbPP5nEVCAHDOIsFPfcU6JpUbG5NgQGAmnnkwHJHs8bxQV8qbb0wN5Rh7gEW94dj2Dw7s8uaGgEaPzwGL5dKpXdtcsxCfPZuzrcNT+2d/8HXrjkjOJMmyJzBx1K/bf/wf/bZtLM7pmUSeWqm17P0HD62kgAECBJpaAwwE+Zf3Rj1JcBVhSNSR+Ob91q9/RUxt6p5iuWo/fPNtncF8Bs5QaiXY0b/yC5+1zcKcaubecGpvvP2BnVXK2rOQ2cPKSqfiumYM6s7PtNEAm5Wwq2th/sLUhFGGNUKjpX9jsZDAVI1WGC4jt+yNVF8AtMbxcZ3Zw1CHUd8gW2X9yjeP68zZOcXLsiVvR0KanL+mV0MzsbUbDYF6MPvIS5AUVR6kTp5MHYGPJtdZnp4JQj9caAuqBVjdheVlK56cyj4DT0f5cnoIOqhZPIS36sAsaFJ7dBqwyqif6CU6YtXCtieAa3F5wc7KRTs4QA1htlzIirkaCUakeoEhxxkiSwkvdTdJ97wdwN2IJMhI7Pf2j+20WJUn8fLyvPaAZr1uc/k5e+V7b6huuvvMNYtHIjpXEomwrB78U5955PfYtlgsrP3BZc65/oK1ig2M6zlIt/ZK5cI1d0xaJ9HV/eK3RrIW33jOvIBv8nyb1dKzlOqP0xP+mz+jtyhy74Xs9ElczyfxGhfg25O4ihevcXEF/gavwJMD3ybm6Z7awYevm6dXk+EpBTomuhRhgTAm/rDJkLfgO4T3AUUfcgRYCc7sG0ki0gkOPsesALBz3gqAVQBxB+Whfe0f/WN7+cVn7Uuf/4zVK0V7+uZTMm8GqJKPhPwo8HPzqTA5/1n8rwAimNpSlbSQ6CiwwIFqsNAobGjkRoOh/OIqMnVuqHni6JM3RCQsZhtR6OFgWBKMQY9Ye2Rd+Ca59CgxvWZJmXwWXpPPAzODJovGAaCSgo3fI6aGx2PbOw5Yc2lwpJCl9F441Ckco9G4Jr+wd1KpqJIbObEFPMEy6HTUkGEgjoSQgjUeT7rXFMvBGYtzXWlABW7K+43mwLEqkC0AiGBaDygEU4SCpt3lulCkxwXurK4smt/nkpqUKEgjLzaGS4vji2MbQ1wxagAkKeYEvgHMOmnAsIcZttdGWFIBiMog3q0B0mIlnxsBhgRU0OJNIyYf9zMGODlWuifT+nNfDBoT3gxSAYBeJGnI4Wh6ab4ZA0teJBaCMytn/TDx5fOcB0hMvX4VcrBIuAeS0XmDAmA0RW85yarzNWHy6zzl5ubzWrOwp/D3gAUGUwevOk018SOKhjQ9VzIjTtiSfODh0pk17QE1FzTGsOO4h6elkpid2UzWFuYyuhc0T8j/kPJQMCLHQaZ37kOosBMv6V2OkSYMLRi0PtcsGNJ6YtIrJteYtRXVa3VbrgHhe/EyAdgkQKHb71mz3VCKJYXwRx9t28HhiWVzeYFFJG4uF9zUut9tO58Vb8AeP9qzg2JRhXOxVLWl5UVbXlywfgf5icdiiZgNYIsN+5bLJgQGAkDVkBdNPWJ0KFGx27FW003VSY4k8TQVC4kZiDxMXk8RTPBDjnmixC6PkhUp6Nlv9KwCao1GAgP/+Nuv2t5JxdLZvKVSSfOhYWKNeIPyxhuOJ2JmaZagtGLSj51Z8nlARrvb1n3pNrsEDDuiFeAbLKs+svqunRwe2Bc/+ym7c/2K5Ed88Rw2mx0NDZDGnp6VFboQCQaVhKe9LBxRsiLJm+w5n/v0Jy0VD0gqx14hw2bYeEpCdmw7nnWXzzwDwbWPTgWM8bxFE3H5H2FeDbjE56G5hcmGpKqMTLCNbw4sMRrDoS0vztuvfPmLhr27Y5e5RGuHeXis3+tYv0sy4cgazZqa6+NSRYyFRDJthfU1ybfb1Yq9fOe2Pb22KN9D3jPr7vHBiR1W2+aLhs0XCckYG8YMwN5o7CwLAN2RxympU1pBB/godBpDb5rDmb8o+zqAKPsB0mAWP3uF5LEMPGa+UjTP+DRiBwDjqXhattJZzZJIuMzs9OjIfu6FZ2xtISsPMfzCADd744E8o6bekPWmZjunJ/bO2w8EEuOiDqsPzzjuK6nKPH/ROEMP7g3yXJ9AoHCEhtccUDuzagA0BFQ5wgcLljL7c7etcy2XzYkNdA4GIxFjr8afMZFKWX4+rwaxi6eoNySGZr3VsJPjss6IUulMID3WBAS7YGqPN9/qyoJ8R3k+ZO89pfkM6h7wfHK2YO2A7VCdoIoZo5JmMRmNWWc4EAAUDkYEXrEqOSvZu/r4k5IAHggqGTYIcDwaWjAcs9ffeNe6XVhFSTXpp4f79twzt2wul9SAArAKvJzPqWCYWUJrNBCZsZ4cFVPuYTMADNLIo90D+8Frb5rHR/p419YKizLZv/fMbYvKmwo2Igxpv9Yoe+HB8aG1uz2xoJMpEiuR/+Z0XfBoAgTjZwCWnGyX/dV5LimV0ZEuxTQGdIERyZ7E+6OZ5neIpTLG8wmk0GeVdsd+9OZH9uoP37Nut2Ub64t25dKy3b55xaZjWPxDPdO9bltAp+wRBhM7OalYo962SrmqfW5+Pierh3wmZdlkzNKpqAabYMoaQAJmyTuKROGu5NP5XFrXtVyu2vbOodVaDQvFIgqR4ew8LVeV3kmC9dHBqZPpxaO2sJC3TDpp165ekgduOORz9RWSYIYBE1iKE/mEip1unPfIn8eSGdcJe6BmaXVUk8AmIv2Uoc1Z8cwqVQKdQmK/wVJvkdw9GQmE4TMghxazbegSpeXdOAsR6Y8BqTize2L3lysVhQoBonD8s9edHB3ZpfUVncOReNx6Y4/94R+/YuVGX9eJeo/QiZPjXft7v/1Ve+7WFfnsMpDDf/af/N4/t4kHhlVU+zSfDzYo4VoMZSSpZEiA9NXGdrB3aM/euWXJONLetmwfSJSOUN/BjpPViU9gzi//wqftzo2NmSdrwN6+/9iOi0XVcDDoAa7ZB7ixhAoodZlEzVbb5vIZl1jqRwnAGYQMuyfwlGcTaw6kveeMUiSUgFCEjTGAYXhLfcJzxJCW/x3BnldSsEve5M8EbgLsyQMN6bHzQXTpvM5exNkDMGQazVi2M/9GhTnhszzUsF4oDwx5QHYCREIR297Z14BgZWlZAUx89sV8XsC9D/VBl1TWgG0f7NjSwoLl0hmXRm9uH4Xxvby8ZIeHe2KxcXb3+662nE56lstkVCPrzwcwJF06qz43bE2eV8/MO3o8sWYX0Lhs9Qb2HlE3zJ3i91q1XH7O3nuwr3Xw4vM3dHZTmwN8MyzwjJ0UnLCVSIS9FToidTi/lH3AsWodk3miGtkzQtLu7GacuSHy81n6aSRn8fW75g/BjqR3cf507vueTGN5vnb8zjfo4utn4Apc3IifgZtw8RYursBPcwU+LvjmRKezCdjsv6fdU9t78Jr5ujUlWFGow8CQl4H8U9x/B3x4TCALAGAhcS7oEq5ciWD9AT4upPKBZNBkESLARJ/m3Wu7xa597b/+7+znPnHPvvSFz1j17MSevX1dfm4URJjTEsPuigCvDXrIQh1w16WwHtNAJAS0IH178GhfDCAYK09trIv5RTNB3724uGS7pydWLZYsm4KS7rWT05JAJAzBfb6xqPC5DCbp+MSEBWI5YAf2WURsPRpFmngAOYqXdqMphgqgF5+Zgh45DH5JSBFgW5BmBevHmb36NBUNRnzW6ZNMBsiHXBXA0kkFKBJhn1Bs+L0AMR01G6GARwa80ymMHZ+CHpj2CYg4j4yfTK1cbVmr05Fck4kwjdHa0pIFQwCYeOH41XCJXWAeK56VZUy8ub5iuVTMGfbjy6PC55z6PjP/8ZBsOhJ4QUPMBDsgo3DHMtA1N2cA7UECISSK0I6QgMBgOCjzXYATJBKsB4p3Ck/WDWAvrCKPN6DCDbBVhuQTVyzSVPGeKCaVegcwPFNdKTVOXkEuSYpykSkj3h9Ic8RMMa9VKhWZjXMvACHHHucDxPuvlVtqSsZizjENnopBQtOWTkYljeIX0AgEvDD6MP6ncQuYf+q13mhsQRpKr1fMNDzSaPpySso1rQf+xaR5fm7ORiqk27r3yMIA5bhm+MfhvcX7BDCWz5UvKLYKrDsYgvJTlD/RSFNmgBquF2C4GIZMs3kGzUmx1XsjM1JgiSvi8fFhrZSrFQEaSECqzbaVzsoCH2GXwc7q98eWzycsncEnigYQsHQs0Org6FjgN2nA/X5H7BrXkDUFLhAOwu+7dGlNcnHeC+y8R7snlk3FJavsdJB3km4ZseV5QggS+hwAFsh28zmXwioJqNLcguZHThICfARsDMqIG4lsJJaw1956z771vXcsv7hkuTygZsTqNe57wry+oKRDJN6qZ56MBeS4hEBkX0MxqmhweGaR3JGkOsR/C0BHCl7HviTN7pP3npHcKRagWQdQhiUxtv2TIxtMJnb//S3tEUgtsS4jvADfKj7P/HxGARXPPH3dAl6aTtdUAwrI5g8QF38fbifghhi8NBwO/QZI3N4p2u7eifabNpKl8XAWnuJ8bGgAAZl9yJvCMQv6w2puaSy49y/efcbSsYiuQ6vbFgu02R5oPcF4rFZb1u4MrdfpqRkOx4OS/8fCIWuMvfKbalbKdml+zl6+cRVqiQ36eJgl7bjatA8PywKLUrmsfJgwuCcQxutH/uzVEOJ8v1NKige5FIwe9ltafSd/Z/jDvspnAvzkOXFMaHPBEBH/TJJPgzywUBjpN96HHms0YLN0LR0OWYgm+eTM7t66bJcKGbEdzhkgPfYcqYK8FkxEbRJy7OWdg2M7KFasUu3a++8/FPPuxo2nJCuOJWDzMVDw6rz0eUn8i4s1i5clzzYMuIk/KAkiYBl7HEy3qM9jpXrDWn1kg20bdDsCKyQ+B6yrklDpDNUFwsLiCEYsHA/b3uG+5dM5sZZo4J1MzAG1BHkQ8AFrRmmHEZJqp5ImTgm3GBNEknJ7Xg0vVZi7E9kpwHLnvIfVBHuTvZO9hsYYlpfIzdL++wQes044j9uthuRoqUTa9vdP7c13Hlp72Ld0Nm2NSk3PaiIVF6igtEqx1hnWzZJsGWQppdaxj2F7A+QSesE9mdmhiTnIUAEAc3Nt1TKxqM3PpS0a9ls8FlQARCIc0rPd6PXtva19nUE05pw/PF+kpVIbANyzdmC+815ggePZKVkkjbu8p5wDEy+oYBOCOEJhV+eI8Q3DEoniRFL4wWRqb3+0ba9+/y3b2ytaMpmwF5+7ac8/vepY+ZOJnZZJVdwXkLe5tqLB3t5hSYxirnkkELLLG8u2UiCMBQYZ+wYefE4GDjNMe98MnGKg1WmSSN60WCpqaQAgPBS1boZO5odE2eOz3cMT+XGSktpsDC0YCVqr17Byra1BSiwZt7WFvN3cXLOlPDI4p3jwTf0aJPE7ldSo9ch5C/DXt5Ny1UqVimogfFEx1w/5XMBEOOy3+XxGSanANfLHws6CgYiYdOf72USsLf4cgAhARwOwDuFVIQXX+AJhgTEY31N3sa45gx9vPRazqrC8oOs8GHvslR++aZXuSGcWaZmVSt1KxWP7xMv3JJFHQsnrVxtt+9NvvWLBWMIi0ZhCD1gDsKBheTY6bQtFwvLAg3VNPQfjb3VtxfyBicC3UCgq6ToMdQ4z7C44J7c+2rLP/Nxz9tLz1yRvH4699sHWvr19/0PtUwuLaVtfLUhqTwBMf9CVpQr1H4MsQEYYYR5PQDJSnm9lwQrADmg9AbTJNxZ/TGoggemksnotEQtrD6J2cjYjvIbzfeOhUt3pOJguxIG9YETAkPMuk3GBalGGU3w05xbI3zG4kDyawKaBk8oj3WaQwXcNtC/CWI4ofZxhI3Ub9RNnaB72G/txoy0fwHqtKuYoazOVyKjmIm0XiSd7JoqKSNRrzUbb4tGkZMMAstRfCsfx+VQvoigYEztBbTroO7COZwd5uQbLQ+uOBtZmP5y4QBaeRXwM2+2m5fNz9od/8kNrNBv2S1/6pMVDIYH2PIMMG2S1Iy/kusJquDZ45517glJbyUIEb15qe+pJ/q/2E/ZYwE0eHa8G0NNw2tIb98wfQu3A0N+x3f8S+PYEgDjH1r0A336aXvtJ/uwF+PYkr+bFa11cgb+BK/DxwTfe7F8MXJjatHNsux/80DydmmQrMCGYzqr5kfTpzw9+Tm75E0xMU1DkFDpo5MUFHd1NxpB1ccjAuHAHkt8OSn37r/7hf2Of+tTz9oXPfsaKRwf27J2n5OvFIU6zAZNKMd1KZ3JSHIql/f0jOzotKoghHo2qoQGk6o+Ro3nsmevXxGrTATieiCFDOhUFC7IaDkAo9tVqU1IRGFk6WGG+IUOokmyGFDBp0Sh+PT4xtcSkEgg0VQGInEnMtXhcDU0mlZJ0jPciyYqAII+aREp42CtejKZxeKfI6bvkPiaNNAI0MrCmAFdgjU3HsMgAEV3Qw97+oTUaXTUKJI/O55KuWYJdoSmuqZnF0B5Zq+LeWy15Swncmk1AdY4zyZXB99Qa7bbzaJJ0zjHfaLpkOSFTZYrOsUu4AtSZmTJTWPspcPBWwvOGlE6vX4xAT8iZqEM84z4KnPPD4MHb5/w1KLQIKWB66V4b8A4Tdt7J4dGxgALuDcCTGDOYOwH2EiSAJ894NoX1kxzljjOAUwoivnQdISR4/TYYTcUSSWeSkn4qhIHkNa1vPAJnvCJAxKlZLBwVI6TRrOuehQMUjUN5hfW7LUsTChDyS/rLlJzwBcpOrjPFJcW11i9NczSmhhx5I4EBALpcYCXY0SQB/Ux4rxSxDhwToMify5/F1PQBXnMNYJvSALAWM6mEmjw1RXwOpNv4w40AS11ogHzluPYzrz/WGwAbr8M0H8kZ75NCnrXkpA9h+/Z3vm8PHu1aJpNS4m8U+aZnYiuFZclT9g/29XOrqwU72N+zepPADABXDJL9ah6qlYrkIDRaeBTGYgnJUZB1I7kjYfjsrKQmuLA0b5c31+UhVKvVBSymk2E7KxUtk8nZ/EJeaznkpwF210z+ZiOX0Ea4C/5e3/reWxaOxSwcIiWR9ELut2Nlwpzl2QbUlXlzBzaDXk3Pv5hY5uQu/T4lO+y7qMADmGQwfrQuGjV7+bmn7fa1p8w7Jr1wINZKMpnV7zs6Kdq3X/2Rzc3PC0zAp4i9VKByGCA1YfO5uPy/SADkWVFaI8l2NKczIF6gsrokNyzRno0PW29g33zlDXvn3Q9tbWXZsvmMxZJR/R0MDjwhucflatVZWc3YnADrgFdbO7vym8M/CpawmAu8PxKTATj9gGsDgec5JWTGJDnnegPgnzbajkHR61toPLRf+tQLFsU0nGckFJHk9MHeiZ1UypbIZswCjqnp0hwB4PwCfJDts88EgzSKeBixbU8E7HGd2Fdcwp5bz8iuIoGA1qIM9km9RW4E+6I/0BmByfto4kBDJOc0n6lw2MbdvpVOy3bzyqqtLqTlf4e8iYa7L7apz+LhqPUA7QPIYGMGhD3yeOzx9oF97wevi8FGCiHy9VjKpYfiY+mCKyazYQJ7mkdDDxgSU29AzEQAWizDYEOMegOlyyIdh20Gcwn2Eeb68VTKzso17fs87zUChgJByaBz8zk7Ojmy61evyi6A880xRNpqrqPhiEs2jTCA4XrA+Ii4FPL+UMwQJGzsEYASkk6e05vFeOSMISQJRm9E4Br7IUCZ/FsFhk6VOM1ZBau223GAcjiEZcPQ9vZLtn90qORBRFfa/4Mw0114Bs+XSx5kH2K/c4xPnj8xzZQg6lgiAjIHfQvHQnoeua5IqwFzaPSpDXj9wnLOnrl+xTYW8tqjS5WqPdjeEesmEo1bPMHzO5T30sryvF29vGHtdl0DP842AGmY8QQS8PNx5JixiEtsnA0EOa9hZYuZSUMvObqzxZh6Ara1f2J/9sZ9+/DRli0tLtnT12FYARSbjQY9gUg8xjyXsN14oVK5avuHJYUcrS0t2trSvGwI/L6RwDh+Zzab1Jmt9aWwCCetoyZBYguArKAK31Sfj71fQ1IGbiS6yh5kYt3Z9/JMM0hr9rq2c7ivgQ9SyUq9ZpUKabUbtrm6aKtLc5aORyzsC2hIgScu9waZchN7hVZXQ4DD4qlCsQjcuXJpQ0wh3ideslI9UCcqSdWjtcV747oBinBWK7UZJuEseZbvQ5LKM8mwgoELgwhAewYE+H+yhyCz5/kBzOT+3rx+RbUjTMDvvvaumLcL83Nac/iscc4gQ4wgySTdG+UE69sXUBI2dRMSS8Aj1gJ7fbXREFsZQI51Qj3H8wKrWgOKWk1nM6AmqZsMcrg3MLcevP/IXnruhn3hsy8oJRP7jJ3Dor3x3gMNdFLJiK2vLGvQ3Ou5wADOX0Ib2Mi4p6qdlbqLTyf2GM5vmTOLwBQY9ex5Si8FeOwPdM6S1Cx2PAtOiaQMiGYAnGxXHIAqM37k1LC32KCRkTKwEdDuahrOVuxT+G/UE/wUzwlMQzzXZNWADzOKjJmXGaAoA2KqGI8/aMfFqn3jj79r1566ZFc2V+XTxv5CyBlDBE6/41N3zjMUwI+TOh5JcyjMHofkGwuKlAB0BtAtSaIDkmZj1wK7knUAGYDHgTRnF2QVkIqH55izi7GOgC/2l1n9zLmI7DeXn7ff/5ffFgvxt3/9iwLfQj6CtCLaW7lGSHeprVmjrNXzFFUx7CQvdax6tjupI5Rc7TyjJQaaWd8AvFs4ZalLz5svmBX4JknwX1KHPgHkbdaXXni+/Q006P8vv/ICfPvZuRcX7+TiCnysK/DTgW9/zmyW6KfrwLdJu6qGEFCJ6dEE82sODFhRgC2wuAJBBxohv0MWCT1dko0Z+IZsSObYTk6kSS1V69Rs66Bh/+Br/8g++cm79vOf+bScBJQgAAAgAElEQVQd7O7a3dtXJHeYcJgh4yGdCJkYU6p20yYTpqhxNSwHJ0VDjoBkBkbJ5nrBogkHIMUlWyXkwRVQmA4z90JSpAIPo1mkGq2OFat1y8/lNfHuDbo65N94e8veeP1NyyVj9uzdp+3SxopFQ34leHZ6Q03aMR/f2jlUNDnJS4hk8ASbz6Q1mUayEYkGZUJMMctEc3112RZyGcklkKs68I2m06tGmeLmcP9I4AtfMKTw3KDAPSpV7ejkzDKZvG09emSbG2v27NMEVMzS1nzOMNcfoljyiYnBxeP+MTnUdE4TfMeQwjeMqT5NGmCdk7hR7DmmYzAY03ujBpCXXLdnPSReYlU5sBDZhpgas0neFIPnwUhFRjBCOmbTvN6wTT346CnZQtcGUA4pkN8XtnoV4I9GayxDZL8vpLQ9mA40dzTkgHySp4Xw74jKuwuQEXAnm0A2G3OsQ8BBXTkAMOfdpgQqmvb+QOb+GPgikcSHy/kTAtChs3PmtudeOgJtg2HHrtNVY90AMjI9BARkzXMdXBIwk/FiqWa7uwcWi4bt6tXLKsJp9mhaAsGIS8EiNTHkWHpO8uWAIyQJ4ymMEGe/DtCA1JQanPAOUlGDoYgagcpZxcb4l019trw4Z5EgrBs8Ep0JM0EHTHNpVGG0IdNpN9uSVgNCJFNxi8bDYq44s36PWK0wzQTeiT3VtWRizl6jkdw+kBSR72WNe21sq4V5AQtOgmKSlXItD07q9sp3vmsbq8u2eWXTUsmkdVpNNT5IWsrlhi0vF8SE2Nvfs0QyKRARKdry8qLk5Mix1teWxbAkoS4aZlrvs3Qqa6GQV03TdOzWjJkDTFxaJ/JRn5WqDfvX3/6BCu5YFCDXlPrIF2bZSHSR5vV7bctmU3ZWa4nJxt4FOIqkFDmJM5T2Wa/TledcNp//iewUw+aD/V17+tqGPXf7jligJKERKnF4VJwZyXts66AoL8LhoGPXr1yydCJuO3s7CqfBl2lznb3HTcKdehvQ3snGuS+AHAKl5ZPkGKb8OX/WGYzsle+/a3v7Rbt7+4alM/jpjcwLSDMaWn/YU9oyg4Z4BMajHmYxsghmQLpEoQ+QxBfNljy5ZOrtEg155mnmFrJxPRvsf6wFmB5jpLSVqlVKZRs1qvY7X/6cJWRAjYwpbKVGyz7YPrCtoyOLpFOWXZhzTZQSHJ2XEw0aewsNUjAUnknGnaSWZ0/ycZmHB2w6nAqYYsNPBAIWCfgtGkMaR7BPTNJkrv8Qw+/JSIByq9GyWqWqMygeCJp3jN9gy1bm05ZPReyj7QNrdXsCVnkeeL7T8Zid1Srmi0S05wPChBMxOzwpWr3VV0MKMDufz1un17RoPGSrC3N6Pvk7m/7f7L1ZjKVpnt71nH0/cWJfMzIj96qsPWvr6n1qutsztIcZGOSxAbNYQjISd9wgcYFARtjCbAYLAxLccTGWwGBGY427e7o93dXVtWZlVlbuW2TsJyLOvi/o97wnq8dGCKm6hesiY1TTtWREfOf73u99///n/ywhICQRzymbT6rVaSibnbIHF/c/FsMUHdmXcXe/t4160+AhjSzrnrV3VKm6ESUtdX931wB/o9rQyokV7R3s6eTaqgE7AAMGSIBmyOIZ/gBcZvMZJwIzGGHvgak5Oz/ngUf1uO57xlnU6NFoA2LiiciQJmYmSjyTVCaXVZe06C5nVkKJTAA9eh28sirKwXDc2jPgUTkuOzkS0/BHD3fU7ATfxX4/4mFDJILcOUjdbN/AQpoAymaiJQKT0iyyVGoy8IG1lrCsNpYElOadiKhUSKvdrPvedboj1eoNnTy5oPMnlvTGcxcti/7JT3+qpdUV9UYxPd7Z1+7+bpBr9sc6e3JZr778nPb3tswyKhaKmllcMNuyVq2qQtokvn5xgL605qdmND1N6E7S8nAP1TKAMAxsRsoX86rWe/qjH/yZfvL+dbX7Hb3w/EVdPLXqd78/HmpuZsqhC3jTpZJZ1Rs97Rwe664leR2tLy7o7NqK1+UC8lHOtD6J8wC5fSdochbT/NvPFNBkKIOj7PEwo0hOZ1CDv+Y052ImpVwha/D1wcNN201MT82oVsUIf1uJbF7RdMZ1Fr5xhDZcuX7bg9RO/VjPnDmhN156VkUCUyIRg/tOEB5ipl+xjBpPxGgqaRA4G08on05q1O8Glh7gWD8MGS1r9wA0E4CaycAux5rttM0Eh8FLimsAbGJOKiUECUYXvz+SSNqDlf2bZ0QdRr0EQ5065MLZkw4nQLXw/qd39f5n91k0vuZGt/35UCuTSNpbjMEq79fs3JzBaPZZvBNZm8VC3lYDWAikMhmznwC9bPNh9mZIssSCIl8oOmAEIMYDNxibQ+nap7f04jMb+r3f/pYK+ZRZ4qzFP3vvI3UHDBHiOrW+ahCOIRlnAgA5Enb2g+NqLYTvjIaamS7p+LBsZhoDLNQkeLWR/g6QxDvj+mcyrHDNjaSe/Tg+8VueWJLwIlARhlCyoSX/DB97Xe53xx5ucHAbLYa5/TDE6/a0tr5uoAuWKrUl9QkMWwcBTaSqeN2xf1Hvo4zIMGhJpLSzX9P//g9/oo31Bb38wnkP4BzcwVxpMFSpNKMbt+56zVLT1Y6OnGYaScTsjYyCpXxUNXgFMWCoof0FP716y1LmqTyejSMPIjPJlN8fwpjwL4aVyqA9NsYqZ2C1CX0Mvx/LGp4rHnswNqdn5vUnf/q+Dg/39fu/+21bFcDyA9TD49IhFUkCF0iKDoMFv4h8lokSBdWAwWGCrHgQyKmfkNmCK433fmruWHZahY2XFE2gkIDNGc69XwJwT8G3L9QYf8m/6Sn49iV/QE8v7+kd+P+6A18UfHvyc/+pFJ3urh5+9o5Gjaqnb9DuTbV/UmhyUHNg2N8NmQ0TXxo1aOo08MgDoG+33IAAkHAYU0AAhHDgACzcenikv/Gf/Rf65te/ou9+5xuqVXZ14ex6kNL1mZKn1Wh21YKJMQ7mqe16TR1P+pi2hqIinUxqppjXybXFSWLT0H41psCPMQvuqlQomo1B0YRkKFPIuzk9rBzr4aPHOnXytP1P7t97qJWVNRdH++WKDo8BgUYGAk6vL2o86Gh2Kq8Tq7MuDtrdka7f3tTW3rFKpbxWlxZUyKa0MFO0hAhABrYNRSiAhuVyiYQlGpvbu0pFE3rhmWcs14kmxpaNPXi4ZZkF08iNjRVlUhnVjltSjETIlKfuxjOHMpMAIMxpeqm0p7IAlciz+n1S6zCL9whO86WiEpGQWMvzYmJHUeBrm4Qq2ECaggnw0j48gBr8HvyKKm5aZ/FJSidcnFLcjIf418QNuu3slZ2Klc3llcunVcinFRnBeIRNF0ItRkOkpm0DWkzGO82eJTT4FdkDDilzt6e9o4obG2LiAUYBBpiC44/niaUBMxhA+GrEQ3LlGIYl97vnwgfpJ1NuACmaBIoZ/NOYMOOTwp/F76bZqPsaYF4BUBCMwf8CCkTjYwNTTO9ZlwBlNINMa5m4UzDT+MCMOqq0LIFGZnPu7IbmZ0sGTHhWjSZsypFloxSPJHHW2w0163gXwpoJpscAnrBZqM5gj5I+RpOciNG4DOwpA7gafE34O5ZAYD/CpohHk1IM8Ls98TgbaDDqOakOmWmt1jELazjqOdGQJoIimIQ+mp8OEtOZkiXEJM8dlI91eNTQcZWQkKRlm5g5A9ggCZ2emdGtu3d14eyGp+F/8qOfmj3HWl9dXXKiH41qqVg05Yl3end3R6++8rwePtpULl9Qr13X8tJSSByk+U8kVD7eVywy1lQhrzTPFrZTJq1qo2OQdWN13t57YdIM2yjlPQdWFMmIf/9/+8cujANQTqGOTDXIFrvtvtqY5vMs40mzIWne+v2Omy0YsBjw16t1N/uwjeZm57W8vmyWIAm9mO5zz4edur7/vW+plE+aLdDtj7S5VVa5fGgwEy8j5LCsVXzCWH8HB0dubgD115ZKGnTxvON3BhZyMotBNHsqey17b0aHxy2zwACdYeayPz3c2ja7DvbBc8+fNZMOMKZvL6rAaQbb4OewZmH5VRt1r2PWK3MQJv2AHYDp+VzeTEwSjwFf45G4zbadptyo6/CwbKblKJZUbookXWnU66lTb2lQq+j7b13WbKHgFF4kNsftnq7e29QRBuaw0woF5fMFNyH5Ys77L2AVwDpr3s+/D2jYM5va50ka5nFgC2FxYHbPmKZ3LBroUQ9j+IhyebxyApsOxgJm5ONxVFOlaW0/fmymXJ5hUKevnZ1yYOEmrfXX3OyMm7TlpRV9+OEV9cYJVeoVe/wsTM9qb3dPB9Vj5VJpB4HUqg29/OKzeub8ur2u7tx/pHK5pmyxEOS9mXyQIo76PvdgW9O8A3TSrMezWUuwAPmCVJ7kjKEZQZUqzFgAu65Df+KptBlcrEcYfHiCrZ5Y87OYyk15zZGQOzNbMnuMhh85MT8XIJr9jzMJn8Xy4aFZXKzd42rDzWW3j9dSYPJYzpdLa2V5JUjsxyPNTE8bkKV5JWGVPT+WTKjSbPl9Zr1RD5BACaPUYH40oZu3HnqwYzaim/TggURjCXuH5p1zAx8yFivPGNYeexDAK3/Pl8398UTrdp2miO8W7yyDCs4uUq1ZE+wJzXpdZzdO2nj/5Qun9XhrUx/fvKsz62tamJ3RZ/fv6vHjbS0vLOnrb72hGzduaHvvwOf07Fxg6MISp/mfLmR19tQJB0Yg24Y9ivchDKDVtSWHJOAJmc7GPfjBq+znH1/Xux9f04PH23r+/LouP7ehc2fPmtnJoKXvpMOYNvcr2tvbNwi6V67Z6oAhUy6Z1HQ+p1wepmleF0+fshk/gxXGHOwnZowmSFkl5betIQmkEfzB8CXDVzWmdjMM9zjn8LBjAIJMnCEQ7yVADuAxYLE51wCnjbqOqnXtHVQ0TiT0+OBAn356x7//8svPKTYcOpyEIcjZjXUnpB4dB3AYVub8fElLC3Me8DQbDT8vPi61HkJJBk5cz8xMyec6AFIS6SLPdjD0gIN1wJnqz4m/bB//seC7B8MPAIhQIOo/9kdLDIOrvc/jdr+vC+eC5Ui7N9KN+9t6/8ots+rty2a5LiBK1v9LncP5DHOsUCh6n+Uv9m6YlgDavEchmXrW57Nrql6QWppo7zTqABpyH6kj8E+NDkeaKc3q9r3HWp7J6PvffUvFmaI6vaFu3n6oG7fvOxgEFiyWBPYFTQWPZJ4lthi2eAG0nZ3FctJDGc5B/CABs1EUMBjhvGQACBAZfIgnAzUnogcmGnUswpPBYKzidN7MMuo99htCFgChqNc5nwD4OHeTMLViERXxTcWLtjXST352VXF19OrlS6rWj7W4uOA1ETw6QxJ1v4ePKoOStpPOYVaztu493NS1Gzf09m98Q/XjQw8Vz58747qIvdoqjblZ+73OzM6YkcjgbnV53knu1A6kpbP3wcIt5UgwTWt3/1j1es2MeQafnW5Ty8sz/m+cbciYjfBNxs9cK/tdCPWCPTq2fJzk3HazpVy2qH/0o59Z7XL5ubOanp3ykBUgkYRuW+xQUDg0OQxkR73A7GXfok5jH04lM0olw/vGAASw0CoV+2WHwTY3bpgoKn/iRSXSs3D6/X4YfPvzjd+viL+haOE+RyM0DU+/vgx34OmD+DI8hafX8PQO/Ap34IuAb8HJJLz+T8A3/wPMtxvvatg4NvgGcMZhwsFqxUjQiLgIDPRoWu7w7znMYcMxIaOgwdvBfQUyRIxeMTTHPHs40kefbelv/M3/Un/hN7+lv/j976peLevMqWWz5hz5Ho3bpPfR1o5N/qenZzx18vyUppeiAn8W2Fcx2T+KSRtNYz6VDhLEqJQ2w4wCJUS/xxIJPdret2yMZhZgA08QeiCKGsCGSrVp3wWaH/4cxfXaMgb0ScvoIiR2MUltd/TxtTuaWzhh+n/l+MjJU2dPraiQgxUYV7fT8cH7xIOOIqDZ7ftnk8Q3U8LXJXigce39QQiN4KkAePL9HMMUixScwWS9Z3lC3LKyAKjxLJno0VwzXaVoZZIHiyyVySqfSZvaTwMOIEhKU5D8BONXMxdpGEkltTw2PFvAVxpIfL8w2od9BgBBMcykGLlW8IAZ68Gjxy6ESaWi1nn55eeUigP0Jc0EsheK1xLShSAnGvJ58Y4jkQ3Q1VP+4D8E8wBJqtPkJuuGwoWJL4UEEopQk+DfQ3IZHktRF1VI74J5cMReKzB47AFIcl4v+Ik5RAOfcPsNsT4oeAFVSDpFrjW0TMjgG01jP/zFgBcACoCX9cR6B/yEeQUrk7uITNPTYRK8mMWPZRYKRS0hBPY6Gg8duMD100CnUrB/gkwEph4G9e1W2yAZ0rZgHPykCoMZAHjANeHR8kuJlv38xkOHe1DI8Rf+YXj20OSx3mHJmCNoDVxIAeVdBywLia+YAwevxvEYX59mAOKHYx1XjlVv1lXIB2CMIpnGiqar3hlpdnbeYAbSUUAOTKOnp6d1sH9gNiSMwItnT+nm7bvK5HKqHh/p2YsX3KDSxMBiadQrZg+yjmjqt7a2grfVpCg9d2rdoA3Ph2dJUYusjz0H9s7f/z/+sdkvsPPwnwRsPijvamFhWbVKw151bE7FQtbPlq0Q8KdYJFk2SEkYMLAmHm9u6/i4pijNTr+vYj5vth4So1IupW9//U0t2B9p6PRdBxs0Gt4L2WUBrkKT13GKIU3f+vqa1k+sKIf/I2EXw5AcTDqdG2tSjEljnYS3tDok24718dXreucXV80sg0GCN9fM3IzmF0seRLA2aSIAqgHOkWq7kB8H1jJMJ6Q3TyTMXBPACKAXn593HMDZQS+RmBsY/jvMI8AZGrQOxC0M6HlXOh0NW101Dvb13Tde1vxUwQwVg9+9oe5s7+vu4y31xmMVpqe85zrBNRH3NYYkZXwTQ8gOYLbDVQALnX6M31hItA4e1DA0ApMWywH82SxHIywGxlQyZbAEQJlnwP2BVVHkz3aHOtorO2kVmSQm20uz05rKZwOzZGbWbOjjGmEqLTNbT66wt7fNxgY4A1gEzGcQEo0wEMnZz7ICmFU91v5RWY1mz+97PJ1yQjV7iwmNDDZSyRDgMQ6sF4ZIGX+OwIIAVIeJsbO7bxaSn188qqMyict4rI3cZO7v7iifm/J5yN7BkAsJN8MZN3RmSMqNO/fpqNHS470DyxPZ25BIMxw4efKkz1r8jSrVipmfyOU4C3kfWSesgcJUwQ0865lBydjhSUNVK3jDpg1Y8N6x5riHvAOWuHF2sJb4v4lfIns0+4L9C7mnE3Nxnn+QZBqjMqhgFpGZz8gUQ7gI+xMNtYMb4KUYqAlJvclYRKfXV3Xx5LJOrq/q3Q+vaPPRY79XG2c3NOp1tTQ9rVZ3oCuffur9xx500eAHemJ93WBNZNjVG6+94vMStvR0adrhHZZmD7s+V5HEw1TmLK5WG/rFJ9f16c3bOnv6tL73G29pbZHgggAccj7iLUZi8MFxQw8ebdn/00BPp6uVxQXNl2Y8ZGI4lUnGdWJ5yYb6hWxGszNFA2oMmmDj8eABWqilDE73A4jGf0M+h+yftRVSKwOjlT8P2gOQy+dgD+FZIE1lGEZIAIPTh1s7OqhUlc0VQ2pmNGow8szJE2o3SNkOxaqHHd2Ok8ZnbOUAKz7UAkgwHRrTG2i6VAop5JaIxw0asSZw3zA7n6ERwA0+szBzLX/HXxepc/LzIRfvPkAsdYO9cqOwHjtOsNza2bFf2MVzG77nDCB//tFneueD62YtW8YMSJaKGwBkMIfUHqaSg5OwJZjsR7AKGcQBwJmtZ1uVtOvA7oQB5sR3KzS45AB2sacw1Hti1ULQAHLiuUJS3//e18xqxeLj4eaubt194ORWzkIk81xT+glwM2AYEpLrGdhYMgzIyoAOJcrEPxdwEAYre2qz3QqhC72e6wxYeNS2+IsB2HF+c8+oVagreaYeZPaH9rUkWKrbDR5zRZiJnBNWNQQ/NOrXRnOoq9ceqtepKpOOaXV92Xsj+wT1B0Bc+eBAR8d110GsHfZw/BbZw/lZR9Wq3nz9smqVQ9ePq6vLqlYOzQT3wCqd1PqJNQ9E5+fnXVOU92GPL7ofCEApQRjsexl/HoBX1g/9Sj6f0/Q0Em18qcOAmTAhBhGoXULfMw7De34rUmKHpw3NxOb5FgpT+sGfve+66uuvv6iZ2Sm/5wxw7O87CZvjvpJyzweLA5bCWPcexfMiHbdt8A1mokPAGBby4pjlHlig7O3jZFGF9ZcVzwTwbfJHfoWO8P/5raGyB3A0jPv060twB54+iC/BQ3h6CU/vwK9yB74o+BY2+RCR8OQr0oH59p661QN771DMOeyKw4pqCR8i5AIUvwZrQlNicC5Ks0jR0FGj2XLEvQ11KaomPl/2jRmP9PHNPf2t//zv6O1vvaWvvfWGdnce69KFU2Fyhdk6fl5j2GBdF0UU+BybHJYBAwweYgH3GzpdC/kNzWSaQISJETJAD8UphSe/+/C4ajNoqOXIcPq9jl568RnNzqb9Z5JJ/OGYsEdtgt7uA/IlXQAjw6JIhxHjdK5hT59+ek8zsysGCPYPDp3e9JXXL2ltZdaAH8wA7hmyVQo2pLJ0IS766m1PFfGxYNAPgNDuURBQUOO7FqLjIUI5mWrCFIB9wj0cTsIegkk2rLehDqtNJ1iSIpZPpw3UYdaORAMgwWmvA6aRWfsy8VyfGEbT4MCKozhO4zs3DMmQVClHRxXLphJpTOXx2KGOT1l6QrothWy91nCC6iLpoMOhpkt5pdLI5ULRiMQDGS6fIx2Vjo+r6o9CU2YwMZE28GHskSakQzMJYIqP3NApYsgAKYYZiCOz4TNRYPI1nPjJcL+514BjMB3xryMQYQizjD9DMl4kFPkYJlsMiscd68t+Z8g+AS/Cs4e1SONHAWffQYOdk8lpJuOmH2Nsh0BQyE1kcjxjs10ACSNj5TL5z3VmfoeAFmAp0ew5iGQiC+xiJNx3kczvcWCE/bCC3wqUIxoZS0X4fTSPwd/X4Cafn5+bSAVTe1s1Kq7dnR0VpjKKj+Pqt5HNRIJUO+mW2uuvNI2vEh49wfiXQh/WKPKTVqtnIJIHhGyQ6y4Wpvx88XeqNpq692DHbAim2qzdxcVZN24ADxTeTN7nkPvEpIePt1WcnrFUkKaz324pncurND0toi2mSgUdV4/VbgfAdm6OtMS45memLdEEEMLPjeYFVgQeaMhiueY//uE7iibSqjZrqpJCh+wtGqbRm4+23Rg8/8JFnT9/wt5YvAewvvDeQpbOF0AoYPDhYUVlzNCjSIkCS4dBwvLCgqYyBEKUvE6z6YQT6gAt2fOQzGI0TSNHku3u3pF2d/e0uDCjpcV5+/HE3FANbTRuz7CJmb0NonlnEgGQQqLU6A307gfX9M77N3T+3DmVSsHbC3lhKpdSBEk0nnZM8PG1sXw8YRDD3XXgGBjoAdToDgdeZ+xTIa2N94nmeCIRwx8Q9hk+ZSQZdviZY3VIQkbm3usqyjs0GKv8eFNvvviMlgCdJwnJ3ZF0UGvqoxu31VVUhdkpe7HxF6xOAHPWfAiRCApE1iDX43TJCYDk1DrSQAHmGc6w/0Rk9ofZL5MEbV4fnjOyYdaGPY5o9EkGRlLdGGjr4bb6EalyeKTzGyd1ennO6zOY/wPikiid03DYUySG50GQ/tKYfc6KHEbUY7+FlRVsuwKzp9/xQOaw2tFjElZrdcXHXHfM3pKAA217WwLEl5TA543zKp1xgjbbOvv4zv6R91UAhHgiounpvBmrsG75fKuLs6qU95VIZD2QmgKEZTijsfJ4U2WQmKHORe6ZdfL4jUdbur25beYNvoonVxc0D6CDsXs3fJYnlhD8eVK7D8vHBpnrsM7bbRuMt7oEC2TNJMFb0ozJTMHrjSaY/R1IAnsA9k/2PnuqeaAWPMs4g1h/3GPbwkZD+E1IGEWuhV1FYDYDgj/xR/L+Zn/MsGYsyR4h5IfFys+C1drS/ExJz2ys6NzGCa+jf/Luh7p+865WFkr6zbde14nZkj648UCf3Xuo+YUZny3sHTxjBkfsIc+eP21J/wcff+IQiBPLa2Zbcs2EuPAeEV6DD9fewbE+uvKZrt+95+HO5WfO6dWXn9F0CZAjDHdgDMParTbbunf3sW7ff6TOKKLpfEazhUyQm87MmEXDHgtgms9kzRxis2OIwPvJBNR2CZOkRIB6e3T2YNWEtGKeu9O/J156DuHhnEQuSf0GsxRRYSTYEwBOMNRiL4Cdg+0eYDL+btv7h9rZr1jOeWJ5Qe0qPoR9WzggLSWlG5YeQxDeXfYUhmj4fqYSKQ37PXuS9gDTeMeHeOCmfWYDcpqpT601GQrCvOZdN6t/yM8ZqNbsqIs/ZzLmwQfvKD+fFyYwTOPa3ttRLBnRcxcu2G+O7JYPrt3Rn75zRYV8TiQlMxSAFYY8FgCdtcje2mI46z297/Of85TzGTCRARrMPPZ02GwGMhmqIdlk/VGHJmDepwxMun4JJCvF4ymH4eQSY/3ub/+G5manDJJxTj7a2lXbXobUxqPgOexEe2rZogeeJIGz/zOgqzepgePBSw+QTiMlM2nVKk3L9RudpkMHbLbhhOiIWaysZ+oTGNmw61oNQsDk8CE80PA9Jq18ay/U+y8+d95pt4Bq9U7P9wEFAJjNaJzQ9U8fanlxzqzZlRPLevTwkdNMqROpo/AGrbVaqhNS4QAaPpO0MDvns7RWqdiiAvbrcQ3mZMnM/UqloUQ64yCyUqGgFGvAktaCz16e9fTstKqVutKoFJzOGs4sgoI4n2amppyCzN/np8KgHtVEJIpShwAGgHoqqrBuaHyevEfUvgB59C7FqZJ+8LOPtX+wr99++6veT6i58UUGSMQ6xWDtMNRpvGicQ9Re2GYweBp2+6q4No44AId9IE5iO4UO5zDgGyAr+1+qqOKJVxTLzf65L/cAACAASURBVGoc4d2YdGNPQhd+DWicff3sMfxPmcn9Km3n0+/9Fe/AU/DtV7yBT7/96R34530Hvgj4FjgEn0Nuk78ZK9LZ090rP1XjaF/JOL4mIeERc3piyy21QrroaL4QNck0CLYOE0N7XWhoxo4ljBidAg5Q7A1pUpIuHB7ttvUf/Sd/Sy+/dElvvXlZe7ubWl9dsidWMGZB/pe2sTsHtBPjQF3cJAfPmGBSHwogy/UmPjGewDqdjOI9Zjo7DCUMh699dlO5YkHTs4u6/tkdHR0d6IVLF/TipdNOT6I4SiRznlzh9UCjxDUzsyK6HcAH9kNIPJIODipO0rtx+64Wl1bsf/Tcs2ecDolszn5FBr0o6gYugrhuvlqNSeM1GpohBpMleKbJRf14MHIRA4sPYACmDbJbQECmoOMILLaBJ35cF+AhzbE93WyM/aRRkSWtVACk4Jm5SBNugC34czyJnqc4sFwuEvc9o6TaLx9ra3vbqZ3FfCj+KKqYuMLUAMx64uWWnFDv3UlHMBtvKYm/FCbGlpMEWSVA3d0790ICLMbmyYTm5xbMDKMYI3UNeSkeQAb6MPGdmNmGJiSsAMDY0GUEqR2T8SC/CqbyNH08REA0puQU/EyTKUiZeFMAIsGz4bulVnIjRqNvg+Xx2L4rgDtjy2sJUYg5WIOGHU8kAJNEfBI57wkozQxys6ynu1wfwC+FNpNbJJlh9QKq9ifhGjRowaSX67W8zr4sESfX4fFi4BrGnxtXCnfkpMAaAUwJAGEIo3gCkCJhc/rWACZny418v9aROuG5p2CTZYI/HoUpn4kLQbKJ9w5NMavFwKCbOViJNN4w6Wr2bKPZajRqlgW+885HThzFrwtT9GIu789RKk2ZjXdwWNXS4qJSsZETh5GmJNJp3b51y74qAKYbG6e0Mj9v/7Jqveom+9zpDZVyhKj07enS7/Hek5YHkBoadJh5AGa8w+99cEX75SP/O7PVeOdLM35WsHtols6ePWmAmHecZxRMygF/Ei7u7YXDGiMpEOUKMi2GCP2RGaYwD2AJkKDG5gZDMYR7ADggPQlpuDwrfIhGI+SbTTdFALghCXZkORhNKTweQkHKxxXt7R8aPLv07BmNIySRdnRwVNenn93VnfubeuXySyoW06HpiUbMZA3NYsLAEMbesBZDsEoiAMA2p+8qMgihKhFQfUBa2FJItpFrJ2KWc3ooA/uIpmVyXTDVWNuEsDY7PbHi1W0r0RvpYPORnjt/SmfWlpVEkgU4Q9LucKx3P/lMR+2e5f4AnSSRNtrIzVPetwGXWaPBm4gzA1YdQFTwuOOZPRmisJZY5wUksvZsDM0mZxLMD9Y+fz6Y5yfNfOsiwxyNVEXid1RXoz2Q+i194/WXVEwnlQWktudZAKqL+YLDC2DXke63ubOnq7fu6tTaivqtupYWl8xmgOWAoTjLh3Ou3W3bZy+dLlpOS3Iw7M5bd+8rmcupUCqp1e0qYfbNtFMfbQMg2Xwc6XynP9DjrR17Wj17dsPJigBrpOqZDW3D77FBmcD6jisVx86A/nRsEJ43lv8LujhAgKQava4OqwTHZO1HCkBDWAH3MJwBIzf87DB4TvHt/Hv2SPtwNltmz1TbLR3Vanr0eMf2CTTopF0yzHpi1G7vKY5wBjeCWcS+Owwg5CRAg3cE2e94jCw+sKztdZVM+8+MIpPkZvY1s2+D96Gz1J1SyYCAsxgZZrBfQMrNO9xutHT61Am9/Px5XbqwqqvXbutPf/xTbawt663X31CTIVEh78HMwcGuxkjpOz3t7e9rY+OkmtWKLj17UZsPHwUmM2uiMGXfTLwg19aX7PXKmYItAoDmlau3tHewr/UTS3r52VM6c2rVoQCPAVmoJWBGt/u6efuO7m+V1WpUtbo0pxMry8ol41qdndH6yrJBRejYnJlmkNobis8eBlfcK9cj7E8wbTw4GqrbaE9YUiHkB0Cf94ivUH9FXJsRqhAdDcySVSxlhniz01KXd5CQAQ98+B58sVI6rjV05dPrio1H+urrryo9Hmpnb88svsWZkhbtZxlY5eyj1E3sWwAQAKehTAz2AAAuSOOd6s4wbYDsEm8zQO9QU7J3ceZQX/U7WJ707f3GAA45ekjhjnnv4EItR4bJ2usb1HrlhQsq5ELA1dZ+Vf/k3Y89gGB/YS+0JzHM0B5J8dxbgGfuFYPbnusoNnv2Tq6L9cS0ApuIfodwohBggjyW/Z0zi3M5i30FbHgYxEmGIimfr4+3D9RpVvQXv/dtra3iKdj1O3VwVHXYy6PtPb/X1GUx9mL2zf5IhWLO8tjjWvDl7LV5h0aan5v1c4V9zufBK5J72ELSWwzBL+xBReTyB0fSsKdTJ9f9LjPs4IFwnjitVlHtHlT1w5+8o/ubO/rqm6/qxWfP+nzk3Lx576GmSQCORx3MsbS0qv3dIy3OzerosKzSXNHAXMG1ScLJpOsn1wwgc434ykYJEBjFlc/j+ThSs14JKdWStra21Wi3tbiypK2tPbOVGUq1m02tLa94TySUafXEknZ2DxwgMTfP7z7ymVaaynkAiF8rFcz8zJz30+PjI83OzUzOvGCPQk3N+YKnqoG3yYDIIQ6TYSUDORQshUJJH16/r3v37uhf/v7bBo8530OICNEJAQgP9XYIyWJvc5gQFg4wIWF9wjSFjeqFFlQSPGvLnUmNddjWQMN4TsWTlxXPsoemfilF+jWCb+wD1ISpVOop5vPPu2H/c9jql+RSnl7G0zvw9A58kTvwxcC3Pw+/PdmPx4q0d3Xrw5+oUt5VPhN8WIK81IqFyUEVJknu1802gqIPzbplKVycww4ghJRMimuKMdO+w8SIwuj63QP9p3/zv9Lb3/66vvfdb6la2dPK4rwnpXg7cSByeFFM5PNZNZikUURZahKKbZghI5hTliMBEQSQEGmBpUpm/UQsgaAgHSiujz65psI04EBUt+9uWtb12uUXtcS/G3Y1NV10bHu/0/OBTpoiP9+F2Bg2FWa4CbPGnrCB8Bp694MPdHrjjBbnFtRq0vjFzGxxqqWbnEhgbwXlh4vPSqXmIpOGMYu3EXIJQD77d4Tkvtt37joxjmL5sHyg+ekZTc+UXMTlckUbRVOk9kd4rAxNiYdBg9QWE2OaFcyxKWApDpyOh7Gw61ssdYPvhE3QuT4zPCiS2qHoGwx0VKk5eRQQ9JUXL3ldMGWn6LTpLiyaiXyN5hqmA4AJjcL9h49tSAzoEOLsZflGp01qZMuJfUtL8w71AFQkZACfoVYXpkVTDx7s+Hv53SfWlswIDGa1IXUXsA1w0+mQFOawHkcUzx2DjN1225Ja1gPXAShZyGVcPDugAQlBPGGGJcwL0hEpsLlHFFoADbv7B74Gmii8f2Bhmu1pploAO6eKU0GWarAqNIjII5DB8SwAAQIgDOjHZwXNwXMEIDMaJrSx4GvFejEAykQ9mbZk1t5bpFgiC4UUMEmm5DMCOvNcDecx8TYLgfdu8Dn4BxiEHBfjl1a5osQo6jWRLmaVLGXcbLlhpi6loUgAwOLTFLM85olHCWBfqGQB6FgzQSIOs4Hm4MGDLX8vTDdMkAFEkLCxTg4O9nV0VHNK3MrijJuQR4+3tLy66nsD4Fwul51sypR/ZS0kqqYSSS0SkAGQnaR4hgVJUY0/CkyLcH9pnth/kPixF/HP2XwxbKk0am3kvoANfU+4QRgAnCyrAYwykI9/T9JgDaxVjLQxXAckjhP2Qcs/jqnZ66hSq3qNZWGKIlXFjJuwD9hWGMfDwAxZcv4M7EVbu3s6rFS0vfVY506fdjAFAPOnn92xZA2ZPRsEvlnIZb/61mV1Ok2bo+O9h//lwtKCnn/hklIZpGU0yjSlmDSH5jmwjEmyHU6S3EKDS5MAE2JEEh7vTSblPZr1B2MZkASmczJKIrFJpmHNsDcMg2SV1U1yHYOM6sGhxp2mYqQmHhzYs/PFC2fgTLo5pjnsDod67/pd3drc1vzKsg3heQY8G8AAhjv1WtOm2Ozi7Cn4i1keybNxKm8AiWAceruKwQyC4UgCNudBcPPhc3hIYw8hpD9dlUrTfpbH5UMdHhxpOIzqwaN9lbJR/c53vuakVuScR/WmOo2azpw6qZlSKTBgAHhI8xyM9cc//qlOr60ol4xpYW7ecnvuYbVybCAeSR5hEHgHzpaC12M8kdIgEtX2flm3Hzx0qmV4vwLDD1CJ8xNwhFkFiYpI//AeO7exoa+/9tKEcT1UPj9Je2QAwH5CyAJy+D7DMFhEfTd1APW8e14H2DC0kAqnbVEA2EQiJ2ckexg/g7RTJyg77UM2KsfBnvvJO2sZ8DDIzwAphjBvOcMjOD/FdG/rQB9cu20ZJeAVcl1YUIBV/ECGMySNAyJO5fN+PkjJYEXBbOWs5r0w4A0r28TwYHHB3vJkuGKzctskBDCWJpc1AiPcLFz8XWF85wqqHNd83S89f06vXFrX6Y0Nffjehzqxsuqk9Eqlpdk5pGRDnVpfc5DG7fsPde/BA73x+mtaWsBagvCHTggFGCOlber27Xt69dXLWlyZ0c3PbvpMWVlb1vXPbht8u3hhQy9eOqtzG/Me3nAWU2PAeNspH6lWrfmcHCUSZlu++sJFlXJ5VcqH6tTrOnf6lAG3VDYX7DksKx2qUms6BKHWbPs8BiRFrua/IviojhQbD/Str7+lQgY2aXgPLHWbJIla1O6gAPZy2Lv4tkbUHgz08fXr2tzet/zTQQiA8LCbB1KSPZzBXrOt737zm5rJAOARUDKlXDKhRq1mMINhDKApZyiAGIMJJ8vaS5DBUgiNQNZIOr2Ti3tdn2m5SeouZyPvKynXWCRQlTKARRbLvoDvLwANgKMTej1k4xyNi+3j9oNNvfX6Ja0uEVLVVKM71pXrd+y3iMwUZqYZ7eOxk8upqWDCsYdQR5DSy2ZCfdZudT+3HWCP4sjDo+/JMJCzk2cDWw3WK3+ZwR2NaSo/5UEasvfDSl2H+7v67e98U+fOnDDYwgDu+s17Oqw0tVM+NAuNs4wbTs0BgJlMRG2zsL23r1KpZIk6+8Ts7NwkiAbP3FCbUycwXCKJE7AyniaBfaAf/vhnOn1yzYAW95b38eDgQPli0oOfYaenYSyr//UP/4HBrd/67tuqVw4cwDU3v6hqra5T6ysG/+892nR6LwNh3jGYXDNzUx4GxGNJs/Q49/hfv98pgOdNy887bUDigU6cWLY3M/Ua+xJn9n750KA+Q2NY48uLi14/1DuFbN7D8cWVObPcDvaPzLZl+LF/cGCpM6EYBAdxHjB9ZdiJpJn9mcAdglACezYMJMbhmNE4Fmx3qF2sfCAhF6Z6o2G7infe/0xbm4/0l37vu75X/AxqNJ5PcFMNclVL4e3RFhK6GSI4vIbEWogGw8D6DcPRIDU1s5sADP+MXgDf1l9RPDcvRf4Z8O2LNIT/L9/Du51MPPV8+zXe0l/pRz1FQX+l2/f0m5/egX/+d+CLgG9PeG//rOxUrR1d+8UPVD/cN/2ciTUTE/u3pEMKqUEtR5UPLA1A1sjXiAYf+Q6FHbKAgO+4CeUwcpqkPUdGeufqPf3Nv/139Lu//V19/7e/o0b9UKdPrTrcgaKXZpDGkKKILw46H5ZOQg/+JmZQj+Fw0RDi7ouPGKlgMCoC+wS5FqAIE0rkC5VGS4fVmvaPKk5gWp2fMdOKwjieSpmtlCONEglevqB0DoYXkgUkYRS+eKcEpgbeag8e7anZIsWt5+Ywm8roYJJIxT1bP7GsYj6ryDCiVrevLgwZfKrwwun0zKDgMG93JgENTNJcVDKhTOr+vXtaW5zT/OKctnYeuzBdXFh2YijmwIBASDEKRWS5+IEEXzUnyjGh7U3+HEl/GONOig5Hyk+Mqh05H4+bKQcIQ2HcJP3R/jpRlebwbPHdD0V5r2dZHfImrhuZL/KMETFQSJShoLlRGnoKW2uRZphSJk5bDiAAEBSSUgEuMJtn4pjNWOcc4u2jEX16/a7Khx1P5/cPdnXx4ik9d/GcgG9pDPlseFR5qtfva698bAmEvaucRBqxgS4G3ZZLk0qXy5pBB8PKYstMWq3OUDv71ZCuWW+YQZJMYKBsBFnVes1rMRpP6ujwWNNTU2bCsTZJFqUhSMYx+u2FVEpAv27H7Cq+j0YgjvTZ5uYx+yt9/v5N5KJPmIrIt3j+TOuZlJKaVas13WTxMwGiaZqdXkuAhg3JY17fTvKNSPlk2mBuPBP1v08iT45L2VRS9eO6iJPIwBpKxZWZyipRSOj4uKtqraVcLqnDSk2DEbKPmH3dKJQBgoJRMF6EGYPtMIvsEzjs+5957AAAvJYkiiL549kdHh07SY9GlqfV77Y1M/H/oqGiceDF5r1hfzh5Ys3SRxiV3E/YePZmgVWQTVqODCoKgxAgDum4GY+ARA4PQW4SvK+QRyJFwfScSTmAIRI60v6QOyGh5P1mF0lYkgyrIuFwivEIdg5Aa2hyUCbDNAV/wAOMwAaSd5GJ50iYZW80O2fkxE2kvoetpjYf76rRgI0wpXff+0CVelfddlOvvfyCLp49aYnXex/fNNMMYKY0PeW1+HBz24xbmBgAGjQFSPtpymj28KAz8OQAlcAEYc0ET0RAxpBcS+MaUxhcEAIAM8GMuFTYY5GVBvPujptG2wfin4W0x/5Q+A0hywKcxy8x62aoflxRFsC31VXl4MDhFm++9ILS7CQT9idsl9u7x/ro5h2lClnNzS/YUwwwBdAE828zmyYSLou/J4xcT+rTSKlILza1y/u704YH+EWGMBKzhcYyqI6xtCW7vZHf1anSVPC+rNc1ckJhQteu39NUOqLvfuN1N2zvf/yJHpUr2lic1xsvXtLsbMlhFg9397Q0v2ig8erte2Yvrq8umw2DN6hlY52GTp9Y1ldeuKA7D3b0aL+ib73+vFKgl7BtnHgXgDxkow6wSUTV6nR8HpghgV8hoKgZR0ONabIBqOdn/W7DIrUnHu8sCySO7JvQmSCVZpvis2VgnE1kreyx9mU1UxzPuXBm874hcwVR4r9ZcuyDOgzYiJxmb/d7bQQ24iAQ+16O8bsM/pBDzoF4QtXeWD987zN99Mn1iWdT3DI/QMAo4GSjYS8sGF4rCwtuggG1h12YIAFA6rZIM2/598H6YWABc+Zzf9BUuMYIICBSQ6d8BlYwrBLuH395MGOwaWhPR2Sjrzx7QW9cvmjJ6ePtff3JP/pTjYYBeGZAtrGy4PNz/6Csa7dv6+IzF7S2sqR79x9qZmZO5aOyg2eQMh8d15TGHxYctD/Q6ZOntXt4qKvXb+nouKHvffs1nVqdtpyX66jVW6rXu7r9YEs37m0pPu7pK6+9pHPnFnV4UNb87JzS45ga1aZ29g/1ygvPK207gQCCsZfwvPGo/b9+/FP1qHUirAHuBkBDSoomQpDCsKW/+ge/p6kM9yA8SyS54W8m0u7JEAILBAZSGsbUi0T0w5+/qxu3HirGueL9OwBd7KFOJe521KnU9Ae/97s6d3LRclNS5TmDWCHYhLBeYG4ygLB3Gsb7w5Fl1ZxtnHcAI8lo3AE01Bj4ivE5ONN4ppyfiVha3RaDv3AwhjXPMRwNXo6sqxgS7+ABmM2k/V61emNdv/9YLzxzQuc2lg1IHjU6+sXH121tAeAFmEldxLpnrbCncI96AxjTIZgJNiGfGRuAWYJYFFjEXC++a6zTYEo4CTlA3o0MdDz051paWPB9IRSCfezxzp7qR2X9i7/1HT17ccMKCM6fP3v3ih5tlz0MsS+lJecdn7c5wnCoVcyeG3golUqk1e40/e5VK01dunhOhWzS9ahTiAHekf1S83YIeknp/Q+uuJ5luPRkCHjv3j1dOLemF567IAiju0dt/egn73ig99prr6hc3jPQdvb0htbmSyowvIjFfV76bAdgEonKTZXmCg4LAbSk3uZZHh0dq1w59v0k0ONg/1CHR1Wn754/c1IvPXfGZ1il3vA5hifzg7uPFI9HtLa2pv2DI98P/PYIpGEPY1AzRw06GujGvU2DeDH1/W5ls3lZbRGPeb028VKeyPc592DmTxD9YBkC428iy2at8h48YXoCAqIQKU7N6gc//kAHu7v6S7/zXRWn0t4rCPeB0UhktlUSDLiYzmooHHD4+eGd5VYEiX00Fuxx2EoZXvCc6RMAaemfAASHiYJKJ15WPDsnRYNSImx4vz54xnYW1AcklD39+lLcgacP4kvxGJ5exNM78MXvwBcB3wK3+Z/2e/MVtHcD+La/rWlCDGCH0CTA0kHiZd+dXwpWAdyYQjqhylN9ptZMbcNknw2f5sHmtDbajyo6junKvT397f/67+p3vvdtfe2t19WoV3X29KqZb4eHR27yMKMt5DE5hvofswn77HTJwFxgeXHABRYBwBiNDAeaZQbEpGNYHUu42EfGU603FYklXUw9eLRpgIiUUhr+wMpjOiylABkUsRwpU0jbxB2pGQBbMh3YJhy0sFn2D0lFrboAhl1CcfeEZk5nTENkU+HBSMe1mjqDgdkMNn3tQ1EPJqxINygWKH75/iD7SKrVaNifDbo9EkIOdYpjG5o3Gnr3F++bAbe0QCBF2iBarV63iTeplWZbkbyUTimbCdR/mlaYhTAkKBhhCVA4U2QB6AA60drQDfK5YFsxyXSR0hvamLrX6yibL5gVhh8GTDFLNOyhPLQck6ID3zJMfTEibiHf7HddNDtNCzYOZsaJkHKI/NQJiiNkXGl9fO2G9g7riuPT9fixlpdmDVggbAbIajWbLuiZKAIQIXHln0PKbmAdwupwoYR/nSV2SAT7BmUJdWAKDjOh1gwFJEANtmlM3A0aJ5D78Gzi9rwC9OSzAuyarZFJT+QwYzf5sB3s/eHUsWB2z/eHFGBYKKRfkiqYMTg0homAIT5MDzxu+gOzRGB/Vmo1r1G88Xhn+IIpQgNs7xka0YlMEkYFgKITUPG2iUeFaNJSrxhy44QZBlt3H+v582dUTCfMEMtN5xXPxbVzULdR8nQx75CRVrtnZiKSXH4OPlBOOS3mgvx0COMUCRTNXyv4nPlaAMsSlpxRaKazOU/SzZScpC/a/2nStBEswBpNI5cZDHxvLfPgc8RCAhrMA5vK27A+YfBv3IE52XBABBIdy4VoWSYeegD0rl8nzTjeQnjDBXbnSPvlqrZ29i3DOn96XXPTGFsP/I4Y8I9Elcnm1e+BfQFoj1RrtR2o0Kg3PHl/5ZWXlEsjpUYKzDMZO8iCvaTRGmivXNHV23edhovE75kLZw1Ws7b3D2va3tlXIo7EiORdkMuIZuam/blrjbrfBfv4IDt3A8X7zZqDecagI2kQirUJs4nCn88X9kSa37DvwuJirwEkpV1mOo/knPff0umJXD+EcwzVRSbHXmQj+yAj43t4p5wsGydJsWsPpFxkrF69o8O9ffUHHf2Fb35VeRhz+HZNxNX7ja4++PSmhomkptzQhkEKTW6miK/V0KEoXD+glEHDQd8ABGmLgIusKdYEzS/vGO8mw4vZ2WkzSwHRilPIyQNzF1k85tnsg/t7u35m3FCkg1tbO1pbnNZvfv0ryqcy+uDDK9qvNHRmfUXnz2z4ff7JO+/gsq43X7qsmzdvaXO/7DMJFkgxm9fi4rK2dg+cUow/2KmleScdkwRbSkeURnoEu5Q06mRCncFQ9za3Va40QuKxw2Ji3q/Yk1h3HnBEg1yP527pMyeZ00KDL+Z4FFXM4Tx1pWMhHMUejN3gk8oaZq6CjNQpnOwpyEj5efhTdvt+Tx2yA1Bs78nA1PW/tz9kxP6BsHBtXDCGiQnbaBI6gUQUlvBIKje7+sM/eUc379z3OccapiFm2AT2A3iFD92ZUyd04dwp3z9Yu51GK+wb7OXdngMLAFYAECzfwmS+PwjNaj7nz5iKJe1Zxj7nFFWDNwzjQhvDuc/+bXuHwcCpyi88e1FvvnxBLz93Trv7+3pw/7Hq1Y6OG22nhS7MluxdeP7saTOruQ8PNh+7Zshkc6o2m34fkrGkGeibW5u+d/Mzs5YXfnLjju7eu6uV1Xn9zvd+U5FRT7sHu04OrlXq2tndUQMWbIQzqKfvvP1NnVgs6OGDRyqkc5orlAwoP9rd14WN04K/HDG7NwDK8Do/vXlP71+/Y+ky4UWcy/Tl9gQFyDiuqN9t6ft/4W0Vs4DsoV7zn5vI4ZCPm/XFwMnBPfJAJZJI609/9q5u370/CbOIGvxotpsG7XgnOesbh0f6t/7KH2ihlNaw3/Z7Sf3D0AWwMzAnQxpkCO9l3+Ad7Rog86gL4ItBXzRmNj0MJ4CQYj4XPN8Aj/D3RCUxqUMCmEFQQsKADzJMBg2ZVNbrhNqFs5Uz/NFuWRsnZ3XxLKEZEsYhP/3Fh6o1YNHXAzMZBcSg73ORgY6T49kvYJwhfWUoB5s2Frfhf6/VVrVZ91CDuY5B2KPjiddXWHuWWGZh17UMvnEe8N6yVz/Y3FazeqTfevsb+vqbL6vXbXmIc/3Wfd259ygEB2RD6ixnVqk4pVKhZECPPZi6lZqWmvjh5pZrrgcPH+srr7+qmSnOZiwfGgbhH21thc/X76lUmtNBuaL9cnkipWUI3dOp9RM6c+aEveQIEKiwdxOuQcLvdMn14HGFQIWk8gyUYEFH4x5Kmu3LWTKMWEUAe5T7ASOQL94n6iEGbXzNTJd0eHjs4SH1ycrSghZmp+xJXKnVHSIFEIVMHJ9LBjMOLMBHD8CvXvNaZcA4PVU0I/nBzq66nabDinodrC+ampkh+ITAJLxfOz6bZmYDw9KMWeqVSbCc7Va8nuIeYvIfqNWo5wFoqdEWl5b08/eu6WBvT9/79te0sDAdnukgDEEYnnAG2nrGbLdw/nPmGnfDbgYLC/of+zczzAvqDIcewLKHbWfLCGmYyKt08rJimVkM4MKVGjQPjP0/H473RbtE9pPgIftUdvpF7+GvUXgDgwAAIABJREFU+/uegm+/7jv69Oc9vQP/P9+BLwS+fb6xB6N2gyb8v86err//QzX2tjRlo3QaujCxp2ih8WMCTlUM84TiCEDNTQCN73hsw3n8slw5IwUdDezhYs8FJ+/F9IvPHum/+e/+nv71f+V3dPHCeftMnD+zZuPydrPtiHMAowRNFN5TPj37yiPjBBwiZSjC4UXIQ2CAwAYw4wgQDI+QQd9sK+RLNO1mk00aUwAq5DjRZPAPQ2IXjQbj5mE/+Njh14Avko3XJ8mg/HfkEnwlIqRqjQ04tuod/zmaZCaKsL6CT9nEYDUiy5IAKfCNoRhB2uLiEVkQEqEm5rnJCaOHYonUMgyWQwFM8ahR8LPj99AE3Ln3UJVaWwvT05qfnXZ651GlEoCPTDAj38WnY2Fei3NzLuoMVjrhMcjsaLBTTsZkwhzYLfhTmcXD/ZowmigwYI7g5zcYdZRIZfXg4bYGo54NtlMRZMoAmPgHwUsI8hb7wyUTatYqBgzcVGdh0oxcGEPlZ10AlMGaQ5IEBQhzatgItXrXEjqeL6bP60vzBkRpyDEq5nuDpws+dphKDzQeBMmNA977NHhDtZBoIVseDiy3GcL+gRnV6WkwxuON5jYiaiauiab3iWyH9UiD6NQuhxpMJAZeazFsqpVQQtlk1gCLV/4kcCEYjyfMAvD19boO2oghM3Z6apCuUgB+7rumkBiXzmYNshJlDyiDtMNMPtZ7v+1m2vKxNgmzfJ6Y+iMm38FXBGkNEpZEbCzekmvvX9M3X79shsRgPFBhtqh4Pqm7j3Z1XGlovlRyQ0HhGsPrjCKRMITBwHKS1eV5y2DxXEtm8AUMslK+AB15Py2BHY0t48BLJ0g7ZBPiPkw15L5IuzHcHg3tR3fAxLxW8/tfr1Ut87xw8bzfI0WGOnli2eEGhEzksjm1K3UdHR66sZtfmlE6kwrg4wivqL7GUWSYEHoiiiQC64cmAaP/K1eum6XU64/dYJ9dX9Ibl5+37BuGF0bZzW6QSrdaAydNlstHKleqYR+iGalWdPH8Gb3+6nPqw16Y3Gcayla9qw+u3tKHn9603GxtbUXnT63pxUvnNTdTdJLpB1dv6x/96B3NL87o5Mk171/4O8J6Q5YLy4P3knXIEMIyJ7ANTMzNUMVnMO37aa+uRNiDDS7CyAK8Yv0ig2FTYD2GzW8ykWeQMgF6EkhOe8ELh2ZgEBIc4/bRwpydpxe1FIgUQvZC9tTUOKoEspr2UMeHx/ba+Zd+621Np4MnpD2aImM1B2PderilreOG8tNF5UpZA2Hso4kMeyv+ggFwQ1bHX/xG1jJMRZqlEMwQmG+8S+l0zmyKbC5tb8JmtaHe+In/Dp6HXZ8pmOKzh04h7UpmzbxJp6IGkedLRQ3bfe3v7lvqx7AAST8y6w8+uaKl1VU9s3FGezv7KtdrPtvY+zLxmGamZ7Xj9NChU6QBlABZkTmtL84py5k05j5Akomq1R/r51c+1YO9IzfNyKUODo59nQycYLFZak5IUSxuYCWXz5ohjR/UVDFjoG40xF8KRulY8VGQBwNMsHk7RToWDVJqBmKp4LUFY0f4crKntXrem2jaY4D4Rq8CixP2GD+QYUB8FMBRW07APXwyVMLewb6QCXWHEb37yQ394Q/fUbXRUqmYU3vQ86AsHQ+JyrV6VWdOntT66oKef+a0cjDOeK7sLJYMB6Y279rhUV2dQU91Jyd37eWEl1d3NDaI30YW1u4qWygaqDBIGPLPg8k9YTwAt7AHJwmoeP+99MwZnV1f1FfeelX37z3Q1Y/D+1+tt5UtZDTud3X5xef0nW+8ocOjsg5rbdVrFSc0P9o90MHBYZCeJ/FkxDcpo5npGe3vlfWz969qNO7oG199XqsLa/rkyjVV2g3NlKbNCC/kU7pw4ZxBivfef09vffUtnV9b0OaDTaXjaa3O4VM11MO9PZ1aXVMKAJbAEzPXRhrFErpy/ZY+/Oye8qXS56nb1F4AsgzNkCFXjipamJ8Rlk6sRUAvaphkJuUhC4ED/B5gb5i87JFHtbrIwrp7n5TysY3+zShMwKTlTA4JxLDHqwf7+ut/7a9arg1DC/9ffk4HuwbYmGH2oeSkJoLxTp3HzyMpM6RJBj86QBIsJagjAd3S7F/UC04MDaEHrgVYk7CD8KjD6mI0Nqsqh9+jopYrwujkeeBRVqk3tbw8pQvnN8y8TqYL+vDqdR0eVxyGxboECOf8mS5OGdSnXuRcMEuUvYZlRNr4kCFbVtH+WM1ey3YOcRFcRZJn3cw5jPTxwQTU4j0pHxxrYWFe/R5D34gWF5e0ubWnxbmSXrp0Xuc2VtRs1JRMZQ3AVfBgJAHWMmLutWwhohFvRfDApPY+2N93UupxtW3bgU8+/dRA1omVJV8X9QHDi4PyoRaX5rUwN+1n8nhrT+XDI83MTmthnpAiEo5nzeaD/5RPpQ04cs7497mOCuenbVS998IyttNmGMoaEw4+jgQfOPjLA58wZGgRpHBU8bk1O10wiMb3812A478MmgqgP2AeqoerNx7axuXsxoql1zDi9g7KKpRIqg1DAjxb8VqtN2oeimYSGRVzBasPsA4giMNpz5GI5f8MiQHSdvfLrpuQoZqfBwiVSVh6nyMxtQ9jkBRjpOttLSwu6MHmrna2t3X5hUuan5+xR2bG+6zNUywbDcnMNhkJ7E4KZVQZT9jltucIDGN8Oc3QZsPm5rNBsf86FaKowsmXFU3PSmNqrlBb/jrBN+/5MJ1ZcE+/vhR34OmD+FI8hqcX8fQOfPE78KuBb6GIdc3B/2vv6tP3fqR6eVfTUzkXThQA9mAb9m0CC3MJlg8sHiZIngBNfKHw+YK9wCEX5H9Q8oNPC1N9mDoUVldu7eq//bv/k/76v/2XNTc/b5bPiZVFlQpZ+yRg6I3fBewGmEwcWguz85acYd46NUWMegC4AGssDYsGiQTgRByQh0kTIAssHIN3mOiSFBW1H1lQRyLpCowOy2EsrUK6AvAyVqGQN9OGkxbmGb5kyLMsx+oGuUtIaAueapbnUkhNDjsOXIqTwMwJxQyHL9KD0DBhQp0KEsl22wbfZqVNpCU01Jzv+D5ZYkPVxhRtNNbMdD6kpjIttjfSSIkU/k7BLJ8mjMk3TIA8prgRku2QdACmBACOqS0pbzYrx78kjbwRORSplx3fj0y+6JQ9G9B38a8gaZKpZMoeKHhkMSlORAFa+L0d3xu+kMaYjWTWTYh0p8CDbQNbDfCURj4Y4TctMSDhaq9ctocMYQfxaFrZTE7tXpAjmy04lie1MJ+QKvFzWVc8A3sBOngimLPbryuasAE8n3nEtJ5/7xjZiGXSABqwNSh6YF9Yju3Es8BCgDWHNxXBCiTyWrZFRQOgbNZTxGmswWcQII1rCbH2fF7YTd0eISQRmxTTQCTwcXOgLWDK0LJKZCmsS7ySADtYV6xp/3cm9gmaF6SzBDG0HXpgtVi/53vEWkPCZtkHCZGTwAXkf4Bvt65d12+8dlkLUzl11FOG9ygVs5wDCcny7Ly9TXgX3DzxrtCysSbHY83NT7uIAwwFIGD9l49ZC7AcE5opFP2+YUIOswWZrxvJseynx/OhqWBd0TBxv/HfQcbWc6060NbWY7MFua/lwwPL185sbCg6HGp5aUYLMyV1620/Rybl+AuVYLBEYQ4G83hYlMHELqJhNGaQd3vrSB9f+9ThBesr64G1kIrba+aZC+ccGECyHKy0LXy67j7Q/n5ZC/PzbqpY0QREwGRps1Zrx/orf/A7nuabhTse6dadh/rk6l092NpxCAuMwWefPa83X39Rz50/47S3Ow8eqVJv6+r1m5oh+XR5wf41NJ8OR0BuPJGBh+CQEI4BCOK9lh0smlAmXTCAakaSGbOYQI/MAH0y6QctZD/hc3KvAWvt3WVgzgpGAzb54pSZDWZPAe7ZLHrk34iMyoApgQ2sXcsWR4oSDsOaHJFiV9Pe4ZG+//Y3VUrizxbCQWiwe6OY9itN/fjdDzS7tqSphWmD7Bjks94zqZzq1YaBcoBHyxr7fbOeAWV432A5AR4g4cbjBzYlYB+hQOwJ9gct5LS+vqYTq8tOLMUHqDRdmtgjDNXrIFcEaxqp02rrCB+43QMPK5pI2OOE9iQ1Nz2rew/ua2pmxvYJsCM7ZuLRmA4NRtjPykyfwDaDNdFo1rW8tKh/4WtvqsTABrtxzsdYYIl9dP227m0fuGkFDIQZxblWbzaUiCYNetJxsf84cRo/KuTcw5EyhZTP1Xab8wpQkqXN2ZfUdLHggQ2gN9/HkOTMxrpyqSDZA/weT/axcXfo4QHPkj0LMCQM2DjL6KzDew5cbn8/N4EMIgIwl2L4FYn4vN6utPRHP35H79+4r1Su6N8dQDAAoLGOj8v2myKd9a1XX9DKbFGFdFqsMBuRT2oEhkj48yHcBmhr4MPX6pgpjiE7iePH1bo9B/HmwyerODXjd8DAv2sLmRXm4CcY5YmQmn1Q3veZ/8KzF/T2117STKmod376C92+u6V0rqhuv6ul2aJevnTB8njAiuWVVZWmC9rZ3XbQDcBi+bCinb19r7PXLr+k42pDH129roebjzU7U9CFM2tq1Lt68Oix8rCDB31tnFjTb377KzbJf/RwSz/48U/03Isv6aXTJ/To0ZatDdYX5n1O3tp8rFOrK8qhHIAxDfABmyYS1YfXbuja/W0VSjP2s+Ld4Oyz3+gkJZZAI1iWDNe4GbCWeZYwqD2U8dDNWce+95yhBBVU6w0PbtinscBo21ONPSEw8FkXtXpDxztb+nf/2r+hpWlM9EeuGzhDG822k6fZfzxcisT8O6kzcmkCaMIQEbZTCFoMgzJqknBtyD5DGAdrjPVmpg+s9CGsrpBaDEhtGV8y+MzyXjqFlGEuzOkUthsShKSz5zYU7Rle1q17m5Ybs7QNTqdi9jmcIggIVvogeM/CVORaAGEYRDAgAYTGFoMMWBhdo+5Y9x4+tD3AdCHnfWZ3b1v1as3gLPeEgDAALs5Q6phZalancQ49bAMo455Ol6bthcg7yN5+cFAOg7dkWr949yP7Zj5/6Rk9PDjQceVIX33jsn03CfCgNuB3EjrTHXZco6LUAAxcWVlUdmKFUak2HeLV6bRUnJoK3ryT1OLZmZJrD34WjP6QdB3OTJ49YUWVRtvvktUJqYTXSMbvGN6hHaVRWqCEob5mP+/39XB72+sTmXkmm3BtFsXCIUIITs2WMrDs+Hm1WkPpXMHJr48fb3soeeniKa2trBqApH5gnXM9jRbWEkm1mjWne4/Ut5fx7MysooQMUUsA9CbjBuoPDo9s0bK0tKyj42Pvg1NFElBRpsTUGw1UOapa5syQ2rYxtgmJaWZmRu9/dFPlgz195bXnVSxkzdjls8P0xAoEH8LPz2XvpQw+guWE7R0IWPAmPbIdD32I0WnA9Qn+xfto2X9qSlMnX1E0Mydxr+yx/Uvm2xfvDH/5nVbXDEgg5sR/+vVluANPH8SX4Sk8vYand+BXuAO/GvgWjIs/B99ayE5/qGp5R6Vi1tKXAM6FgwV2CIcOBZV9g5KAQ2NLRwB3kLZQJIuN3kywECJA0coklUMYiej7V7f03/8P/7P+g3//r3vif3RctWwylyVZlGYzGHxnMjlPWWETterBu2l+vuRCwybcNjUNE/QgVwnGsk78si9cYH6M+jCjaFrxXgjSlSCpgrUF+BUAgeAxEYjemAhDvzcV3rIWTFKZ2IcUTf8ZmBp4UcHKMZgHJX3ijYZ/Gn40SMNiUTMX7JkzMd3nzuLH4aLQxr9jtVoAOCERie+lUKCpAaByItxwrN2dsj/TqfUFdTstF79IFyiGg9Q1oXEPhh5pYiSnIfUZq9Vou1nP5gqWPNEcI39sdjoGbXjOMGmQw1WOmzaRbyB/o43E7D+dtLn4xvqaGAK6hkCGlkoFoBOWEX/ayZ7B34L7QTGLZIT1Q+MJOwoGBPcweCAFYLLV6gZfMGQluaz9S/BTw7MIQJD7hpQDOTGFFSAFBr8UsxRm+cIkSQ2AzSSywHhyOhXuWRMmGkWo2xCASQd0JF2M4RlIMwtzDOkC30OpwmrAS43GxKmmEyNrnjeFM188LwBPijDYbTQITyw7WJP8PZ+TAs1+cXFCIFJuhC3ZjkZVr1eDrCGZ8ruCJAOmJd5XQeIAiJpRu42Jb2B2AUrQLCMDQSpLw2B/KcsD415zAEAw2WAs3bl+Xd94+QWdmJvWKCFlSnkNomPdebBl5lspkzcDyIEEo4hle5FEzMxQT5WpH6MRN1MU4fzeo2pdhXzajS1Jmb4vADYkJdoou+01GMfPD1asi9iuJYTBWByQZqwBchDA8VGQHsH8wTge+TV/FungxuqiIoC77X4IDQFIIC1uKq94NqHecKQkDX4iYjlitzvQrfuPde2z2zo+bpqNsLK6olG/p7nZGbUcZrDvpuPbb72mXDavz27e082HW2bZsKex/QGAIsfFx4hrBoAC35ueyuprX33DDSnP94/++B9re6+mZCar8tGRJ94wUlA7R4c9PX/pkq5cvR78t3ptRUh0PrGmQga/yZx3Wss1kRJO5DeA8jx7in5TTJzYxzsTMxMnpP4GKSnvAtJu3nvYZ7wINLEAwTR6lrsYfMf7Dek+DR8+TF3/OQ8iYFUS1gGzYYC304TdjBdUs+3fhRQqpbhZf+r27e2zubev3/rmW1rIAQLFLfP1GlVM9c5AP/nFh5pdXVYsC7uQgJmUeoOOYuOQdGkGLfsYnpLDgRmONGiAb51m3Y1RrlBUu8d1xwywzRQLliYFlnF4Fw3mY8LPmcN7Va2pVq2qUmkGwGuItDsYWwNGOlkRe4XRQPMLc5b//eKDD9UxUzoSgONu10CQLQfMEmPfSPjz8d8I5oBpFx2P9Ptvf0Pz+UzwWiTlmmuJxnXzwbau3d203NOqQM5Im8231GsTRNA0eEJIBT6IM3lYpCmzM2OJIMmFkWzftG5b127c9mefmy7ZyoA9BXY146VvvPWGlqZzSgNuZnMGt23Cz/X3g/SUe+hkPpKxATyR3FmjFbT/XN8TCwLeWTPbAYQUUbM30M+u3NAf/+TnqrR7KkxNhzWRxncunDX44b1w6byeu7BhZmkmBjMK2wnYeAxoOhNgCNgNgityWPYYAh3k9c/7DBMStBEft+t3H6g9xMy+rfJR1SmdrHmnZuLdCHtnENjc7MGAn0jfVpcX9dKzJ/Xc+dMadTr6+YfXdf3GbW2sr+ryy88rn0vp/Q+vWepKyMvqypJ9KQnU4JqOqjBpqj7nFxbndeXaTX38yadKJSP6yhuvKJUYq1InVObIzLCVhRl9/c3L2ljHn7Xt9OJ/8s6HWj1xWq+dP6XNrW0DYaeXF70ffvZwUycW5zVlphr1AOdDzODbzz/8RFfubCqRzoSh4HhsLy8O4CfAB3ss72yGdysW/MhgVNouYgKych9Jqka+7xPRQUOsaSTqSJsBCyYpwz7aAzuJvb5Xrerf+at/RaU0/wHmUNrMe7OGugOnItsrkIGGWePhfHJF0O/5etg3m60AonNG5jIZr792Dzl3CGjA1gEmn89KzgsPcsJ+wNlYb5NGWbSUEebsVKkUgFsS1euA8jW99uoryho8TOrew2396Ge/sJ8dtZ/XJ2FInGvRmNrsl+2W5mYJ2Rg7yZWfw3rMpVMOlRhGhj4H1cfnt6n5lUUtLcxr/cSqgXzYaoVszt6hAJXUQds7O2GQ1+nr5IkVe5i2+gOVDw+VTqZDzQGzORZ1LUPyN2zlULsmVcqmdHJtRR/euKVas67nnr3gZwGAtby4rAEgUIRAG6T3M/YaLuAtHAFE73kYQOXjsDICENJZ18TcK+ScrDkYbrDuWFOoS6gznoRYbO/ua/+wahsIArCoQdkTCMSyTQHvFmezPfkCUIRv4qPtHS3MzegEydA9FAtIx4N8uUpA0VgG8XgWPOtUJqvdw7I9UvGKnJoKg1bY0HjDMvjmLKMW5L1oNuvK5TJWjwCkebDOsIDgkf7QvsM8V4LNKLoACblmlCMw6KvHpMMmlM2lAviXyilHOu6YvQ5/UwC9OX109Y52trf0vbe/4qR2vDQ5fdk3Y5MakAVuNc+EVe40Xb+TIUHXvFzSZSckAN53/r2/JrWowbf0lEqnLiuRW5yAb79Wuzf/Oh+NDGICAv7060twB54+iC/BQ3h6CU/vwK9yB74Q+OYZe6BJ/xJcw7hhx8y3CuBbIYBvNAs00ciIDNJNjJc55Mz2AtDq9ZSIQu3OB2bFJDUzAfNpFLyDLHOiuY6M9N4nW/p7/+P/ov/4P/z3zFSrVOqKxWkUewaP0hjiUoACRFDw0wTGkj4gCezB+yYexdeLQoDJHYbW/DlADgAn/jugCfJXOjIACQ7nIKNEvsa1jPuwIIJhO0AiRWi7OVCt0dFRgxAAJE74xPU8zZzK51zoUJjClKARoqnh8If2bhN/pwRa4eXGgUaJIgdwxIUKbKIezW0qADtO1QsMQxpErp2CAAALtgENVLPVtQ9XbzDS1uN9N+KXnlk3LwnZxJjCFv82B0VktDBd8AlOAzUgDbULa2PkyW8qk1e9QWplkApgfkuxxjS60eno0ea2Uqmsnr143kAg8qh79x64AG00a3r+0gWdO7miYiZp3zF7Gk180SjwmML3SJ7K5rW9u6fjw5oLlq2DfU1lU7p04bQyyYiZKtwLAF0m3P1u8IWxjIGifSyzHpzE6YIFFt9I7WbH0mYAm+PqsYGa2bm5wBqhgBw699N/0cTEIymzuCyXRv5AOIHvO8w2/k0ACGlIkHghaaYYBSAwyAxoAbOQtM0E/k1w6IIswKEM3ANkwICfAG1xJr6hOEb6aSDOpryBscd1sPacSmomI5IAJu4wgdJuJGx4jszDBTkpn6zzoeVDyOJgCPp3MamORs1EcZItAHEiqma75aIa6QzJbTSVbi4ePdRXX3hWK6W873V+tqRINqH7D3a1s1NWChk3acGpuGJjfIUyDhdg+k3Rim8ixS9NB2wTGj5M1WEA8c5CD+NeJDIApvhIyd4+BpNtoBa8mexFBUhkuSSy5OBzF4rtmK81+OaENDom8f1xTEvFvFrHR4qM+V3Ba4V1nsiklJ7KuvlDe43Uimt+9PCx/vSdj7R/VNMzFy/Y025uujhJIs5aNkUaZfmwrJOry7p47rx2d/b086s3VK42LPuj8Yf9xJpDAkrD9ATIevhwUyvLS5oq5DQ3m9f1zz7TYAxATDPc1+z0lAG8/d0DtVoV/Wv/6l/WvVv3VD7eVWmhpJrTj5OilYDFmS/klM7GvW8QBsGSAqjkMpLJjP8Z3yt7Ogn2GFJtpIA0bQCXmNb3/N7DvwWUYu/hPWOIYJkTjFX2CtZ8FDA0ZjYXQC0/o1qpublKp+NmT+aQm7YBSwB9QyKhgZ5qw+B1pD/Q8fGxDhsNffcrl7WQxfQ97iQ8J/LRYA+G+sWV62rD8qSxzRYdcNPqtxTDkzJCoE/M8jLAX5gwNKjpdNbypeiwa0PteDKtw3pLvS7gTtfSScDJkFTXtly9UmmYZYoXD02nGYHdgY4tZ45qYXpWU3nYzH1vEsjg8PLbOy6bQfmNN1/Xj/7sHZVbXcvOnP6JBGw8VLsfBgQcK8k0rLex11AxP2VWXrNW1+//5lcNbvP+uMnsd4VL/53tsn5+9bbyqYSfJ3JU5PHNWktzc7NOswZQBFCdn53RNGESlinFVMhkgh/lSGp226q1SVaFCdcJ68YelUMds+66bf3G17+iM6sACoOQHotU3WnHBJQAvgWwhb3DlUAwv/IFmyHFZ+wH1nbU4Qd4dUWVLhZ1Z3NH7yGrvnFfD/fKyhUKKuRyigLYOWigoX6zo6W5oi6dO6nf+MarmkfezoCCZzbxmgXgB6ShueZaDBJPEpcBGwNvGKZKCFgeR+N6sL2vKzfumq3YHUW0fVBVpxP8xnL5YGT+xCqBM3U0AAAY2TD+mQun9ML5dT1/ekVbR239n//wj/Q6csBnLur+zo4qR3WfV9liXjOFgkqwwYqwsxL2ZOwOesoWCvr09l199tk91WstffX153Tp2dOqHO/pkxubunnrvl578Vl9/c2XtLZcUpL7OR5rv1LVD370vgqFRX3zxQvaOywbzD2zDFMpqztbe5ot5vwXZxb7FyyegWL62Xsf6aMb9+3/5iHOJN2bQoNtgMEKey112TRBNrD+YGsPGL7hUTsyOEYNM4hGlMPwnfrFrKvgM8ooEX9P3icPSwEM2MuTE/l4s6F/8y/9vrIx1k7PewpnIKw1mIqpSNzMIM4e9nszqKK8H0juApvN9UW7H9jJMOoZkpj6DbMs+FeSjIndAnuADfEJ9WA99btWO1RrDa+J8RifNc5nUqs5XaPaOTpW47Csb3/tLQ9xUBns7BzoH/zwJ4rn88EXeEhATtzp6tSqMKqwOcBbrTRV/By4R0q+MD2lGfx542Pvy9O5oj8PtcB+pWIAdHaqoDEDMkCeQlGt7kB3Hz3WB1c/1aXnXlC9fKwCHo+JiL15CfZi+kGdRf2cQTZaq6k4VbJ9BaxvgklOrC64trq3ua/eaKypmZLm5kuuTYoML6lB/W6GQQb1JPexPwhBR4BsyL65xw7ciISgB5QI1KONelu1Wlu5PD6i+LXB3G35HcSLl2dFTZhOJ7S0MOdBLHsNgCYsd1h7HmCSlM16ZSA/GLr+zOX4nSP1OmH4weAIKwfWhK0dqFUJoYrDnO8onWH44gxbu6o4MRx/vsnw3D+D4RxDRbqV0VhR9u0JeDsmMXQY0r1hBbM/N9oEUTGM6itreW1X3XFPRwctJaNJLcxRe3KOhgRThhjdXkuNWuP/Zu/NYixPz/O+5+z7UntVV3X1vs4+wxnOcBNFk6JIaqFky5EdRLajxA4cBDEC+yJOchHkKkEQJ/GFfeE4iQMHhuE4NhRHkCKJFLchOfurWsbDAAAgAElEQVRMT+/V3bXvdeqcOvsa/J7v9FhGHCAeDmwi7oYI9cxUneX//3/f977P+yz281zdOtB7772jr3/1Z5xkz1nDveK5JPRlhCoAm5ZkkNAT5sEmBfgGOI03Mos4BhjoJxb7jpA2zFrg/VzSUlulA/MtnoEFC8gZgLLg9zbG6n6SBpEK0gNgg4VPMJ+f8Fp+Ur/+5EZ8Ulfyyes8uQL/iq7AxwffPBP5SHZq4+XGpm698S01K3tuKJFDcspwWDAVosBzUzyO6KYa5EDilIhGSGgkna3vKRQUbafwmfkWUupoBHiNtz7c0P/4P/1d/ad/5S+OU5KOlU4jl6iZGYX3DhMrXp/DmwYcTy6S2mhIDH4Bbth4AS+FIC3lPWj68AkCCYDhZe+0se+I08JicRd0tTHzBqDEyV2RoT2OGo2Otrb2tH98rMvnlnTx/BlLYDe3d33Aw/Bhmjk7VfxIAkljYk8V5FiAPuOJGAUKzZRZKOM/THv52RA4EEAWg2+DgdlVNMg0oTCCbCSbZkLdtRSHgnlIQhfSkzJ+RiF9Fo8XTIXr3bZK+az9jIbjJDzYdgB0vE8iFUIq8InjulEIIPFswySKxhRLxu1vtbm+ramZaeXzReULJXvgnFmcd/HktNYYnyvpIhxwgIkuE825mTkX1jSpsPRe/+GbSiTSunT5mu4+eKD9nQ19/rVPaWF2wj5Z+N5xPSjY7TkXh1k5tH8L0mOkI8FvKBiLA2bxfSnEgsfX2I42Gjc7KvgWAUSQrhsi3/n+Ns0f+wvhz9HH220IEBf8zJjQcs8wPicRksSwTCpjhgvSDab8gHo8S0xgg4vvmC0CtGED88DioskMzBgCF5D6BgDNHnTj4AG+s31emN4ifek0XSzChAFghrWViMGI4624b5jctzUkLj6Z9Wvi4ULDzetWqzVP9QHAWB/2aEMGawPmwBLDlP1gZ0efffYpLU4ULKcpz06Jm7m6vutGJRXDYyyjYqmgfiskmsKMo4GLxuOqHFXtDUQJ55S34cgJYwDOyLQrR7Uggc2mzbgBsOVz0wy5IYrRVMVDyIQTWmAbpsJatlx3FIyxBaEK77aQnlupHJvFkWE76nQ1MrAH6AQQhpwooUQROUrwMQyS7rjW17f0g7duqDuM6MKFs5qZKhs4zGdJ7AxBLgSmAL4Aopw7e8bm2bdWHurOyiMHtMC0QFrN5wUwp9GBGVCtNyBDWBq4NLegQjGjavXY6aWsianpSeXSCfXaXdVrDW6AfuFrX1E+E9Ot+yuqtTpqDJBZF9VudFXGDw0PQ0uxkJIHBgvXJfgt4ukWnrnQ9CQNrDoZ0YqWIOmCDWrmSRTvnGQw6udz2sMQbDJuqRVsApp0rgf7Co0aPjgAWexDSG1YbfEIIE1oNsyISyJJ72h9bVMDmJdM+mE5dLr6uc++ogvz00pm0m70aExYZ41O1wEqR/W6kvmsTi0uKgM7DMZfMutnHZYja8Bm+22k1kACUrfV0v7erq8hzb5BBJ5vyz9HKhWRXSGPayqXL7qxA5CCwUQjyvelGaocHQX/t3xBeVgbYxNqmELV4xPtVCqWl/7xX/qa3r15S/c2d5Qj9bgPaE8KJc8kTWnXZxISf4PkyOaEPLxrL8Cfe/UlPXV2WbEBgu2BmbQYl28e1vT27fu+ZzAnJ0sFX1fABoAPAODZ2Wmfj7MzUwYzHHbhfSnt+8r1YAjGkIiG87hWD8EZMFgIGhgCXhzruaev66WnL6vTgsUzUiSBd2naIRmwZpwkak8vWG9jD9Cx3M9nquMXB26qOUNhOpmx3evrnZt3tXZY160H69rcP1K+XLLv1gi2SWxkb8huvaGnLy7rxesXdf7sgqXiBn+pFcAA+z1L4GC78RzTbHuPZp+yf1SwbvCwD5cqA3sRDaNxHdUa+uDWXbN1W328v9oe1mQAEsyWApQO3xF5mPeJaEzbG6v67MvP66nzp5zm2KjVPDzc2T/SYbWuk1pd+XzeTK+JQt5n3d2HD83ieerqZcv+3r1xSx/cva/6cVVXL13UlctntL27bc/Km7ceqtWo6zf/rV/StUvnPLgEaGi1e6o22nrjzZuqHLf1i5973uthv3KsC6dO+cwh0CMdj2pusqw4Qxm8HKkTRlF998dv6Y2bKwaeAdbM6ue5A6DCf6uJ0T0sybh9egmUcvUzZtyzp3KfLSWnnkjAkI651uHnCFdwOjq3b+y/CjDPs+fBGKzTblf/9p/6kyrabtTabT+DAGntTi+EbQG44VeHJ1aU9GnsSfAk5e+wswGPAeVIeg9p4cjcnZlK/UM90pfrGPZbhjCsTe7l8fGxGdQ8B8VyWeVS8FlECcG+12h1tA+Avr2jn/vSF1XgvIljN1DX73z/x9o9QnqIn2xCk6Xw+3Oz867nYIvBKM+ns2EgBgs+io1C2sEpJI7yeZgGsiwIKHj/1h1Nz865rsylUmbnTk+V7An6aGNHH3xwS5cuXlJsyFmxpeVzZzQ7O6f79+77us7MTnl/ZiyC/y91VK6QHascej4/7UHWR+qdHd9PzoKBGeGsjtZJ0/ssD3G/A8CFVx91LKBOUKwAmJmhG4+YOc46aHcB7Qm+irheoE4hvZp6nd9x4i3sZwZO43OEa8e+gF8de161WvWZEyTNWBqERF3OXB4lZJfdAam3nB8BvOf3YDhyhjoRV8H3rsA+aD+5oRIAdyhKzG4O4C01tWWTYzZrsVjyNWQSZRY2z1QkZsCR2s5p7GZ7BzsQvg3D4V50pGQk7lrfzGgAKQPEJCUHr008PUk5fufmfb337lv6tW9+RRPlsHeFbF/WCOcitRyy5+Db5pp/PKBlb/OaY4g4ZhBT7wCusmbsqUmd65cbapQqqnj2JcXwfBPM83FPNmar/dG28p/zr/6/dZ1j6lskTP+f/PkpuAJPbsRPwU148hGeXIGf5Ar8ZODbPxu4MKiv687bf6he7cgGysGAm+l0ALo8iR8n5tEkmXRtsklIYnPKFRPGERR3jN+RVcLqguKOR1ygu79za0P/4B/8I/0nf/kvutkkSfHM6Xm1GjVTxENKYU/ZTNbFhtlhSOmSSJVCE0mx12p0fHDy308aTcvCcmkkADSdMMyC/AJAAY8pGiea7u3dA7NZBpGRdnd33AxREFGg1k/GKY+joZbnp7S0OK+DyrF29iqWqJFY9fT1yzq/PG8gyGIuZGJ4kTgtK8hGLS3CYB4WFFIQimL7soUpLyEFj9O2aBQALSlMaRid8gT4NAyedMzPDJ65eOJ7tANA0qXAoT0KZrlMDp2W2mmr02NiW7KfCK+LLDNjT7euAQIXO/G4ZR+AWj6fY8gB2up3aHhIvBsqncmqWT/W+eVTmpuZsWesPdwwRqY1Qn5I4haFGIbmaRJAO/Zjebi6qYODis100/mC0omYrl+5oGJubF47YJrP5wiyUO6NC63BSBvbuy4QAUMslzNbn+cpbpkpqVwwGQEjYbw89pNzaqxTR8O0z5HulgsGkI/7Ai8IcBJplCPokS4g0XWj0FevDWAL6AnTK+vi2xPzXj/4b3HNYVwlKWwxjIZChzk13jZM+Tv2EmEBWV6RTBpQtZE88r1W2wbUBAI4LETIJSn8YTvB3gNwgUEUppbcg9BQUSDHDXQgGXTxNhrp6AjwGiblwBNv5Bzt3shFJzYf+XRO9WpNm49W9erTV7U0WdQwEdHEzJTfe3P3QPt7R/5sNHHIrWMjJGtZRdJcq8AmPNw7NFODZwTABdYFfy8X8yoW8ypNwECUijBhYLUBCuCn5fvUN1Bgxq1BU7zjum4GLRejYEe6i1S53dXxyYlZQ7s7B27Un3/qukp42MCMGAZwFV0wrBm8qEaZMCDgWvc6HSf1gsW+e+uBJXoXL57V5UvnDK6yFkvlyeArVW/pqFITHjn4Ac3OTqnV6+n+6obSuQmHY6TS7G8kSsK+jWhzZ89y2yo+kb2BZstT9sNEpl3I580OIYkTeTXFP6b9reOKXnr2qp65flbrO4fqR9I6qO55jWnEmscjLKlsnpTp4BXI+uL5pclEGooMkp8JgAV+dS03WE6rRA4/GFjmhqwICWeKIh8fwGbdewnyX0ukeb54DViC9gBjjfRVYK232trdDVJcgNEYstF63dLxZrvpn0FizXrgOZmemNBUuaRMMqUry4vKxaNKZkLqr5NKYc6NmPzH1GHdAN5nU36mAGobJy2blVerFQNYrONuO8jv2VMCOA7YHAAEK25h9cUSOjisGuAs59NqwNTIZNyU4/UGkNJo1Q3iWi48HDk1zwB7H98opPwh2ZjnbvuwYjPzX/+1XzaL761bd1TM5IN010xZgIqONjY3fT0WFubNdGAYkbF35cDm6K89fUUvP3VNCQZVMB8ISkmktH1U1Tt3V7S5daDFhUVNmkEaJM2wqw4rh1omfCMiS6Jp+Mw4g5oyTpAslfGORLLdUCZT8OeBGcfzgXwVcGxrZ1unTy/q5372sxr1Whrg3QnITRI0LECuJfffmwu+YWG45Qka0lKSth0UFBpmZ/PEEgHAS2cMBn34cFPxTF4ra5varVSUzuSVSgL8NFU52NO5hQU9d2lZV88tan5u2mz2BAMulI0AwH7vgcFbwCPeE5auKwr8Q82QocWVTeGDBJUwDlhSOYNlt+491L1H26rAhISlmyMVleeFVEIsCVreY+znindcvalSLqWXn7uqZy8t69TslLYPj/TBzXtOoV06tRC80FotM6EYeNx+sKpSPqVnr19Q9aSnP/zej/Roa1uFdExf/NyryhXy+vZ3v6/jekcH+0d66up5/fk/84sOKwEoZxiYz5UcJvHd772h3b2KfvXLn/b13N471IXFUx5w8OxFBj0tzM4YUKFJ9zkyiui7P3rbstNiecLXwyAHgDI78gAbDACatJp1fMCwkaA+CGzjkAwfQBFqMNY/QDSf6+Cwoizs88jIjO+DA4zpkRISWBJSg1kreI6lBwP95r/56yomYTsFM36YgHzHZqvnfcABRfEgm2SYBxjEWgSYY4jQ4uyNxZRNZ+y3GMeCIp9XFHY+awUbkURKx3io5XPB/L/bs2/pwf6hDo+OXXNwT8+cORXSxaMwutq2LcEm4OGjVX31j/0xzRUy9gSGYlrt9nV4XDOzjfoDiTZHJ9cBlj/exgbzutRkwa8O1QPvi+wSIJh7RN2EzHZ7/1BvvvO+rl67bqYagN755dNaWpxyKugHN+9qZ2tXr77yihZmJrV/eKBTS0s+u5E6Zj2UAsUMQw/Xbbbv4Ls0vQcCuOH9yJ7OsAE4Br9NQoZmFmYM/pD+ywNBTbMwu6B2C9l6VP0I6e9tKxY4z0gDn5gumc3KfYXpyCALAIsz3LvpOPmVsxSwDgk9qRDsp9xwZJcAd/YMHIVAJmpsQ7H2XcWXs+NqmHPXg8R8Sm2A8Q5AFIPQwNwMwWs404TnEK/GBPUX5/6w6/eBtYjSBYCY4TUDJA+sk/izDVyzFrP4DzKMYL3HPUxBRWMSgXds/kR8X+kn8H7I4lXY7RigZq8IDPDQQ0yVp1xn4vP4+js39OGNd/Unf/nLrrNZB+wjpKtSg2K/wn3jWvLdeD5YA9QdMHrtgczwhLOn3XFacpKU8kHXzFWGsk5Zxf4hWVT5wstK5WalSNrKIPcVnyT4xn3q9ektnmA+P0mz/Qn+7pMb8QlezCcv9eQK/Ku4Ah8XfPunn/UxuVkatrZ0773va9isqphNmQ0GwGO/MRofsyvCND4Y3wfxKgcjXisf+WGNOXVMoT1lGsCzsVLMNf7797b0j3/rn+iv/kf/ng81gJ8zS9MGQzjMeqQhUkRbfhp85uxdEozGDETRQDLx4zMwKV7d2tfaBvKNSRWKeU+98YiCNUKjyYm/s7+nbg/vipyLBqSNwfstSAPxKoIlhCQynQomwAYdPW0OWkYYPGgyKHTolMzQGae/UuDgZGtaOd5j6GCRWsFCN/2bazGynOojv4oExW4ryO3GU0IKlOCEFqaIvDkFS+CqBbmjCxHYiD1AyYRBPb4LKWD7h4cGP8+dPe9CyOxF0+uDObmNqe3DF5LuegOK3HhgbTne6nEUevCqA7jyd3HTG5JA+VwUGNwTsy4c1AALr20GJAUOfl0wiu49WNNOpWFQBpbK0sK0fVNowgrp0MRb6hKJm0kFy8OTcQqYTjBBbjjFLjAZuYZE2mOAr0jCQMrjZwNJJwWcfw5T5rH/G2NpGnqaXbQWMAmajaqLS1iFXEs+RzqTNBDFZcDIuVAsuNmwyxYeLTWAxoin3WawwVDg/gCL8bpmGgGG9NTvcu8A6fheJzYbziYzDpsYwpaLhvRY2BbcJzxsYLcBDBiERTo1Zp9Q6Pl69AkHaSmVCswVfpb7wT3AN4briHwV8LVaO7YXTTJGsmpfGw8f6QsvPKPlmUkDIDHMhiMYZ3e1u3tgfz1klflM2slq+WJRh9Ujbe7uuiHkvzEJRh4HSAfzElnN4/AQ5sNuYBp1pQFEWk0lIiEVmd8n3MPyB5oJGm8MmNPIiaqqNaoGtsyqpfjGwB1PqkhcOxuburS0pIliRoNuR/1WKKgBHAEoABdy0xNm91EAdy176ZmksXXU0P/5e3+ghflZXbl8QYVCxlJr0s8MHDfbqtaa9mUi4Yyfi2ayZvUMY0lNTk+50YBMyRqip+P+8fzB+OT9J0plN2rNZl2lUt4AHCwKPBkBko4Pq0qMkGg29c1vfEW7h1VL5kbx4LcE+ELjxmfCvxFmp9NFh0MdHR+5MYONibR+f48wkqQmp0pwTMykIpE1hQQfgC01ZtRaQpTwOqehNOOg3bZ8EQYxwDHrr1E/0agfAFSacJ4l9kfuE6beXMNsBok/5tRp5eIpy8xSsBiTsDt5BntmmNLwwqQLsmlHwxpABrDGXPvD+w+0hQF2Mq1Ov6+19XVFuOejqOKRvqanpn1G5PG/Q+aLJxoBN+x5fXyfaL5DWA5pp4VsUTme4+jIKYSFYjGsn0HP65bG2GnGrE48PJNJFTI5S/TxR8uStsgwZMRz0NX7H9zQ177+JXWjEb11667Bt+OjI5XLRR0cN7SxfaBopG/w07KtXFKzUxNKs74G0v7uruZLWX39S18wS3M47HrtM9U4aLT14xt3tH9UsxF4dNjTHM9sN8joASJozBg24EVaAPRPJtwccp05HxLxlAFLBjCMXGrI9fsDy34DMBHV6saGylMT+sLnXtFkLqXEoOdQGV4DFmFgtYVEblJWYet6k+Q+MTzCD47932yTvtcqgxSuYdNy6IEePFy3/LStuOq9nh6ubvi+8ZxFBz393Guf1uUzczq/PGsgwWfNY5laKu3QkocPVwx6TJcCcMt+DVjsMJtYLHjIkX5OInQ8ZssDJK4eZqQz2j041ge3V7RzXHcqaW9oKo6BO7w73Ryz/8PEHw7sE9ap181mfwYJ6lOXvIf//nd+oHqb1NqcB2jVRoMRiba2d7W4eFoLs5M6szirH71zS9/9/g81Nzepa5fP2ctxfWtfO7uH9ssc9Jv6tV/9hs4vTroB5zv2erClsUpoWQ798OGafvWrX7QvJSDuucUFG+Y/2t7TqNvR5QtnzablnCZapT2M6g++/2MzceKpdJBrmp0NwxrWD4Or4KsLUAWbnGvAGcfZhHwS1hI+hSY0MlDrA6yFACmeHe47zEpL1WPBgoGzG79KahSA5nx0pD/1zW8oGw/sRdt32FKja1mkwYhxrYNFBmm4icjI5z31APUQoD71AAMShhO2pkhnlCJgiJT5yEh51lv1xPs5YVGk1fI8wvq11cKobx8zmH72bMRXtz/Q8XHNLKa9g33NTE7o5WeuB9B+ODILH287AMHFuUllSWQ34hTX7XuPNDtZslyXAAfOcGSgPfakZFIrKyu6eO60lk7Nq9Xp6ebd+xrF4mZiMyQ5PDz057t2+ZKuXjmr/d1tA6I8p6zXXALGdLCeAExnD27U8R/jOxO8lPXaxH0CBS72G3jfNvsDD3Z6Xc75lK8T95fXwO+MITSv78Ei4Bc+v+NgM9I2YQsijcT/0vJehopj7+LHHs38PEA3z0IYWIZ6l7OHMzSVCL5+1Li2DyDkiRpsFCTrAHn2jhv7HgNSIud9PJB2oBfDn16wk4GZz6CSoYzP0/GA1KqBUUQ9QDKCRsbJt4kobN+Wjus1DwA83HSYVMI2C+V8Xql4GCYbNKRPsPXLuA/BwzDC/Wy4XuF18aJmbXVHYaAD25ZrSTgPw4hjvKdLZaed3l+5oy985kUPre1j3Gp4YM7nCH52HfcF1CBcf3oHhgncJ99gy7r7Bj1h/9Eb8f38Ce0nynrs2fOtdP6VAL6JNPOg6vnngW8fu790QJjZeE8wn499ET/ZX3xyIz7Z6/nk1Z5cgX/pV+CTAd8CADds7ej+Bz9QpHmsbDpIBzDD5iyBcQbzg0PB1GhPxEIyD0UgDYbDA8YJVmYUWfIQGGA2XjUQFtebH67p7/7dv6f/7C//+z6QAB/OLU3bIwG+B6Y69tOCTWVWXUiaA4DiPXywUSiYtYUpcFd7h8dmSiHh4rPu7O3oMy8+ozNLiy4cqvWa3nn/PRc3ly5ecEFQa7RdbAKo2Y+CgImRbBqL7Bb6Pg0thaW/r1WuHNj4nQXJIsBL+KjMI8P1AEBkkmdGnNka+Mb1nZqJ/xiSKfw5+A4Am0jaAAiR7/D1eG2KV4otmjf7q+A7R5EMGDiONW/gvTEamdlHMcZ/wzD45u07bog/+9nPe4KPRBKKPj9j8A0miO8L9yh410ViAQT164/xWIoaCmf7bsAkE0b2Aaz0MBHZn98Xb6rAdIHpBEgIE8PJk8m0kzSPjhsukihc8AXBeJhiBm9B6iSuH6mUaxvbZnZgdDs7M62ZybKfv1qzozaMvEHwNPMU1p42PA54uiG9COAXn4+mNVgmwRwhObDre+fEV74X1+VxyIbN+Wmmsy7Mjw6r6rYHbuApDgF3YVBS4AGIAAzCeHF8/BgQ5T7apwZGHFIMeyEOggTKDw7FN34sAUzEBB1ZIIARfSMFOkwKCkr7MVGoIol2YvBj/49ImMCTNgaoxnpEiolEhamrGxueJYrtkWp1QgLC9DUVS2h3Y0tffOkZnZubdAJiEpljKqpataWNtW1/foymMzTribQBisPqsc3Nr127qvmZkhl8MGBhrLAO3HTR4LFOLP2miwcQixhI7RPOMBoFuaAR7GBUDEgI8EvaJffL0pRxiAnsUz57pXbsKX6reqxf+NnPa2luTt1xyMZjbxpYljT4iVzOLEt8gfDUIZ2Q94fVeefufaeYPfX0dZuSh9TVYKpCMML27r7BRtYzYDPeZPiUZZAoFosOFTEq72SzkQGAYCcesQk2YJFZAIOeGYB4xJQKRbWbDR0fHLrox2uudrSnF56+at+1ldUNA5Ckau4fHevoqGLvwsnZad9LJy/zHLfb9rYkZIMmGnlcaDaQFIf0zSrMR5iVUfzUSL0FDBsZEAR0YlCAdw12AOzdeZ6zTEr5TC6k+mWQAyUNttkhDi+pdtPMEvYap/7CzOX5Zr7AugrEAjds9vR01CX7HywGntmwF5qxSdMv6c0bt7S6e6joGERCdlYulA2+JKI0gXE12z2H1sDkKOZzXj8J+2VyQA0MoCFlxVssSQhFZGTAk/7MXlQ0GuNG196PZuqOzObgu07kC/ZtPKpV/T0AISP4/EfTunHjpp5+5rKmTi3o9Xfe8x6FzJa1+d6NW07KXj59yqw7rAmOKkdOOCzn0ga32/Wmhu26/sQvfl0F9zmAoTTGEZ10B/rR+7e0sr6pfLHs/XP51KwyiZifGWwWHOQzCrJb0l5pmmEFPfYY9OCDodFwYFk5rwsD6ODoULFU0mEUG1tbPkAADJFZn56bUz6X1kQpr8gAb9ZoeJRZrONEYA8+xjYEgDAMrDivAfphAMPAevfDW9o/rqo3lCanprVzcORAAHzeKrWGqrWGKod7OjU3o+W5Wb363HVN5BL2Y+Re7e4f2Fz+zNlzSmRy+v3f/109fe2Krp47Y38ngP+QjM55GhizMOZgeJ3UTzRRKvk5Y8NDJgeTHcDk9sMNraxva+ewZqsC9j6YOPY8ddMZGIQML2CTx0cjXb92RlfOL+rFp69obXNb91c3/TvZHD5gDbPC7FeWiOnqlWtaW9/U919/y0OC5569qM+99orefftt7RySwiqzjOZmS3r15ec06JyE1Olmy/s/jD74Jqw9mKan5ifNSIeNdeEMzDcYnCf2MbxwdtmfmWcGQLkxiOh3vv193V/fc4oj64kzis6dcwZwlLPF7KnxGQ+gBqOHczCfxWsr+HGZueTzPTCgPCDkPjuwBa887ETCMM7sqwSKgpETn09PFvTLX/2SIr2WfTpttg+Du922dD+dBbQP/rKcy7CZDvb2g3UI+F5MZmH1+oEpxQMIY4nzP8uZCouOGssyUwCgoLAAqEMiCYjkpFcGQJarJoJ/pWV/Mdcz7MHUKAS9wMTFF/Ck1dKdBw+dPJqKxXT61LxKxYJlrEWYz8cnmizhCxnR+vaegW/YbPhHTk1NaXq67NRapLNIWB+srgcGb5vgrxnXFQxZeE4ZhnF2w/TrGGDC047vRigF1yVYJSCfb8JGHfY1Oz2h0kRJdrUdUit07fu7c3CoSDJpFnOpWAy+at7XgkoAUAtAyInSY6sNKyD4d/Yk4/oFvzUTWscpsz5nLaMPe2WoGUNdzR7j34pGzWyDeWoZMt+JIXOHwIiqffZgEAf/1qTrvMBIpjZs+98BaDEgBBzlvoSQhVD7s+8hEUXpwBCDf88A2d+NATADo3HYDQzO40Y9+MfhBZeMefi5sbOnci6pKxfPWdrNmZZMpDywCmcOvoWBCU7gDuAb9RKAl4c3tgGJBXUBn4OaKxLVzu6uJqamtL13pMP9Pb38/NO+ntSA7Jtm2BEcZ09F5N0B6PujtbX931A0mCnI2Cj42RlM40xF1EgAACAASURBVO8U+OPqwRcxXVQRz7csnm94ZAdbCd8MIzQfW2z6US9q6S51AOaDT/78VFyBJzfip+I2PPkQT67Ax78CnyT4Nmhsa+XD1xVrVZTB8HcA6IW0UeoOez7c7G01NvC0UXNwlTEA4vSjWJiYB/kHjDNYakygmfxI8XRC7364ob/xN/6W/uP/8C/Yq4VJ1NlTUxoO2igIxww7EC2KiZBE2mkx+QOXA+QA2EL6F4AX0sgqR4cqT0yqetzU2taOjk9q+sLLL2pxbsbFJqlzOwd7ZijQQA0HHUvzaGDyuTChDIb9fZvX2/fCiW9DpZMhHYwJJZNs2AIUQByyNOJ9T5XG/ncUt522PUMAeJBRMJE7PmlpZW3HTBiKSKQANLtmdvW6NmCm2Snm0lqcn7YshgbbjS8Ao0168bgiWRNJJdLQvuIU6vZDC0WzATJYUN2uZmdmFUvSgAcQlGKK5soeFgA+eJgNYzYVHow6Tk6FMu9I9GDQ+pGvHdcB8ArvELxZiJKP0okDuhJiYKYN7L3wGhTMjl7/KHGWAo3wiKaL62q1rkGPG8g0vqtSuaBuZ6iDg6qnihTCxVJe89Mlg1b1ZleValutDv5LI0/RByO8ProuKOvthiVusEMAyxwCYo+/EAzCZJUGAWmHnYySCaVhDfBsd3tqtGEtlSy5IiQCQ+2pmQkX/QZeB32nENZJFERylwom5/bGjQTzXmQUMHbM8sADhNf2BH5o2QiFOaEA2XzBjfyw03LyZtIyk26YztoXLniX4H2CITxmwHwP7r2ZlDDjnFSITOux51NIisOXClAGI31+B7CwVqmQWaut1U194flrunpmToN4VJliXqNkRCfHLT16uG55RR6JBZ5SgLLRuJq9rtZWt3Th3HktzOWUL2VdkEN/6Hb6BoNIhENujsQDPzEK+e4Q+VhGigQJlBvFIUA9TVWQleK9SHovazI6wlsqNWZuIcUd+x71+5bBf/3zr2imNGUwqEPiKWtzEH4OOdzGzq7efvemDqsNT/QHJMsOByqlgr8XxtQkBuYMpoUJ/NHhkdLZrPaOjuwbBbAAwySezylTyLvhZ/rO+rOUPcYAYaQ2xvZORpyw/w3XDbYJTCUCPQgngDlSrVTURYqaSng/ODrY05mleV27dk23bt/V1uaeSpPTWt3YNJuuPDlhg3tACvZVJv00QRPFgsF81hiyONZ7NkmzkXRjmIzGVCoUxhP4INmDpViEIYI3DobfGcCdoeKpkMLJGklEaEgCcApABRMTDzeGCPVWIyS20UwDmjN8yaQDA9RAW/D5ocGx96Cfz8ceODQeIZiAfR/ZJ+AbPmFr+8dKAuzWqpqZLjvABnkS15Z1UUFWHBnaYJ09oFFv+twBmOG5nC0XddLqeuACMARLNl/KfQT+mXQwHhRw/5EURfpDNTrIjbsOMoA5U23UdYJksd9VrphVNJbWvXsryuZT+tSrr+qNd9410wMpHsOA+w8eqFguaqI04XCF3d197exXdPnKZc1N5thENOr2tLm+qj/1q9/UtGVZIVzFPpWK6fV33tft1Q2VZ+e8DuYmizp3ekFZhj+WVAVmaLNO85tS1GmLIw3tkRTOIHo3rrfDT9I5xUcxVRpVX19AMABrs5/wxYMZjJPQaKiXn39KV86eUsosXjYi9viQCG12Nc09DSueRbDiWKv9kTLpvGrtrr71+g+VK05q96BiVhCg0XHlKDCfCQYZSJPFnJNFH62t6dVnn9ZCKa9oKqYPb99RIlVww8pAgyfs/r07euGZpzRdSDoFddAZqUc+Ujymh/fWbU5/6dJZjaIA9CkHX4SE9YQa7Z7WNwg7mVOnL4NvN1fWfcbCbOe6wbIx63KcOG4PJiRztYbS6ZE+/dJTOn+KZMYl3Vl5qDffvalCsWy/PTxnV1cfan5mgt1Fr79xQyv3HujUwrQ+/enrmp+e1t7OgW492NDW7qF2tvf1zPWLmprM25Zisjyh+Zm5wOrUSDPIoJFZptOqtaqqNbva2D3S9SvLKhXyatQ6qlSOtLx8SvAkkbHFsYiIJPRPfu87+nBlXYVCyYAZ/mSsA54TmMMAFJynj5nIEBmp29iTOI9h/nHdw5Qm2IhQszC8YE9jkIItRWBRBcaUn3s8PUcRM6KvLM3oa1/8rIbdjgEQbBiomyqVqj0Ik8j+YcO1e2abwr4iIIrBXrvZcbokwAr3xv5bw64BF3xVbfXQ65o1hQ8mzEoSuj00INiFdO8BdQ1S1rRKedYgUsCk1wJSVfa6DMMkGGHUItQpZk2d6Hf/8Ae6fOmyluenLRuEcbW6saapqWnvfbkMoO/Aw8HyREnHx0fKZvOanixrbqbkAQU1BgxyAN94gsAtBn3siRxcWFoEnzKf76xN/ECHQ4dRUIvZMgCv2R41SAip4nfmpspaQEYKixH2H2BRvaOjatU/jxUCwDyM/FCPUq+hviDgiNo6MBpDiGYAUXmtwEJkiQcvNyT7gLTsB81G3WvePoHIQ/kfXn2WwHrXVqvZMNsNICzojElb7uv+yoaqR3t6+vpVFQoFf6Zmo6HtnV1Nz8yEwAGeJ5hxHYZFPQ+7GCTABuV+MrSkPobZaI9PMw4DkGdnXtTUg4gBVmqZvcMj1xipZNpn1937a9rYrurs0pSuXz6rXBYWXahBHWrFeTa2xmEgRAARtRLnC3YmAPj8HeZnnMT5MSsXVuLm9pYWFk+pVu/o4b37euHaFWXzeMkGNppr6KCdHTO7x+nQ1NdjibeHGmbwo8AIdfYQr2IDikONxuQzVBIOXEgVVTrzvKJpwDcYu8HH9581BPrJoBrbJrCTRZ6Abx+/0/5kf/Mnu6Of7Gd58mpPrsCTK/AxrsBPAr7905lKmDT261t6cON1JXonIS3UxUQozCngkDR9NJXxhDr4mgT2EY1XkIbSyNGU8e847PCYAYgj1QovqPdub+h/+Tv/q/7qX/rzLlJOWm1dOD0rjbpjw/iBzV6ZjHEIASpZCsl0LBEmaBQaj/0TKOgOKyfa2TvSSbWlVr8rzpnPPP+8sinSLQGqok6/y6Uwoq178udp4mjgCTfFAMUU03GTLMZMF6ob+3ohLZIMDm1ubvlaQFHHcPj2rTuaJB2rXHRyFDIgZJV49+zt76vexpOnrYcPN8wmopGdmpjRF7/wWS3MTaje6enOvYf68OZ9be/such+6soFF/SlAgwr7EsSwaMIHymAPkBOACao90h20hlLkgA2mPRZhmgfkyA94ec58IMkMtwbgFWaa4qAYNweaPgU548LgFSSkAx8Y3i/nmrHVYNoyGWccjXohSLN+s7ggUeBb8mnRjasp0pu9loujGAFcd2RitQbHft0TE5OaH5+ysBkp9U1aOnPqKEBNE9SewEsrbfwNaMcIoU03DMacZoOCkwAKie50bCOTcKROzrhDekUxT+MN+6pPalCwd5uNw1SnhzXzI4kWbVQLui4WnFByQS/VCy7gLV/DgCtgcXAugu+cnHhMwxgx3+HpWAWmj+tDNjxvtyrw8OKeu1m8NbKpP1zAGmAm/wsfisALjCxSJB1+mMqFdYE7IhY1PfbUkMYaHzXJiAdqVo0BwHwAWTqwkBr97S3uaNPXT2rK2fnDMqlc0hLIto/bmrlwapmymWVSkXL2hKeCsfU6Q+dFAmQcuHsactM+TvSorcBKPpj2SXAHSAi3izZrK8haZxrW+va2dnV+sa2ZXI0I5Z5IId2rR41W2tiYjI8t/2uqpVjs4Dm5mY0WS4p1m/q+ctL9rvDD4bnBDkzjUe2WNSNu/f1Bz9800wfGjPYD6w9QBvYU3g4HR5U9O0fvqXbq5tuCOYW5tzM4xWJZHFhaVEIpxvtvrITRctN7ffV73lNcZ25F9NTUy7C93Z2LBMGnAPUrp+caLJctlRyd2fHk3Qk1hl81iIxs0AePVhRp9XQ8888pfW1Nd25+yCkEEfCveT7m6cQjWhudkZz01P2jcOniPVGU8765ecziZAWCFAb9ugQzgErFBkZSYuwXwCCwwAlSHss64kCFgfWF8u20+yaBcNgZAhLMpE0a2TUwx0RwDF49ZHEyK134qITifGcCsEw/L7B7rHkhj0O4MmG4AxPRiPtVk/0cHNXqWTGrA5SnQGKCcnhNS3PUsR+PrDf7HWEf5XlTT2//txEWc1uGFawJ1qiPh6WWB5Pr8he0A/DCRiI8UhEB9UT1eoNAyBIe2FMItkNIS22OFKlCvDf0s9/42u6ceumjionyhI4c9LQrTt3vW7xckQat7Nb8bnxzFPXlEPy32qqUavq0aNH+tWvfVWXZifd1AM6mFUSS+kHb72nd+6tKJnLWzY1Pzulc8uLKuXSZiozYOEaGMiNpeyvyPrkGWMPpAGlL4OlG+RWCUuc8c87qtVUqdWDVyIyYO7hSUP7O/va39/Tqy+/oK/9zCtmVON/x+tyXwM7PZiT0wjzrPSQuhOAANucxjGd1ffefkfNXky37z1QaXLCQyLSg1kfDEt4dnd2tv3ZL164qGcun1c2GdP2wYneeOMN/cxrn1YWs/hUSu/evKsbNz7U4qk5vfbyC+o0W1pb27bEsTwxofdv3PWzReNbrRzpUy++YBbpzu62pmdnLDG9d39Fzz593ZJ6AjxW1ld18/4j9ZU0O4a9mOcigG/IJQl6QeIsVY8P7X/6wvNXdW5pXrNTZX+m1niYQHgM5+yly5f0h9/9kd754K7K+aR+8etf1uRE2sMn7v87N1d0684dzU1N6Cs/87KyqahmF+aVz+ZVzOY1rHd1uHsgTOKRw4ZzNOqAhTc+uKmzCzN65uplr+ON9XUtzM8b9GCNpvJpjeJp/fbvf0d3H+641kDyiTyZc99s9RHyfWSG/PM4IRZ/Lu8hSJUZAAVw3Ywfp93iIclAhCTkkNBoI/4Wcshwhvf7rDzOsa6lkK9cO6+f/+JnDIgRwhVIrhHtHxzppImnIEM2QGKYt6Qy82ymzFrmHEA2jzyvdtLy50U2CODK/nrSqJtpBQhCcjagCyDu1OSkawfWfgHZIL6ocRiNwdeMaHvSwKlPHJjFmZdAqRD8atO5vO4+fKR/+Fu/o8+8+pqW5yb0/oe3tXj6jFYfrZhRBkA5OZEfn9WcG4QZtc3I43tSGzLQA4S0R5frWqwCONvw2hxp/+jQYB/rpd1q+tpw7nHtZuZmbStATeidESl/kWCdcA+R6c/NTBlQHfbxKKXuDTYWMLd5Xtjz8b70uQ7bahDCumDcOX3TqoMwJPawlNAzJ4uPLK8/quKjHOSWAHb8HrYUsP+4y9QOMGMBpADtYJVSu1lN4fCoAHpzTp3UWmZkMtBgUIxsG9sCQrvmTy2YsekUYz4Ue4o9bQMzjDOUM4KBEbU7Q0wPRjxEDx5p1EnDIcFrJHzHXUcdHVd1eHDgf272emYrDiNxnVla0MwUgDQscPLCo0ql8O0F9ArDY/ZHW72MJcVmFXutECLHACFtgNB+qKmUdra2tbx8RrVmWzff/0AvXruiqbkp9w++X4DcqBqo88Y1tI8+xivjAXhwCA1DDRwHbJSDHNZKoGFIZOcstUImqkGyoPLZlxRN45dLHRf89UJyxsdoCP85v0JtwfVIJpKf0Ct+Mp/rX+dXeXIj/nW++0+++/8vrsDHBd8eO70FsnmYnA3qm3r44Q8VaVcddW5mzZgFZY+IMQ2apjxQ1vFcC4wMDjY3dDRcHD7jxB+mfsEsNWnfGUyXb6/s6W//D/+z/sp/8Js+9GAHLcyW7HHBZJXihX8H2MBBRvNh+R4NmGPo8RjBnB66OTKEmI5qTXu+tTF4jUc0tzCjxGDoA77WbOju/UfK5fJ6+YWnzBqjcCqXsoJsRAPLPwMMRPqhSI0kAjjjrhaGAJK4wcAG7SSC0gXRjGIknEvn/RoktcKoCob4sNZIwYPNx5SPIgq/ioSlcZ1GT8VCRvsHW3q0tu4pZ6fLtLTv9MV0PKJL55Y0P0u6JIwyjOhh1NGUpewJBFhE4wqg5CTADh4fKZXLBR/c2UxBiWjKDRv0Iq6bPZqYho9BUX9DT0kpBvClRbaJTBXmQCjeQf/M7vKks+kiDx+SIOeBtULqVZA62tyZ9FB72EWFNJaCkEhMA3meNELbp6jDh4pAAqRCmOH2DCxwTWkcoPpjAGPmi6d3UY24hhE8zfo2+OZ1BsiKT+oheS1CMRZS1Ci6uC6QuGKAufEwTbVU2KxJXjWihIuwvhlL+CLRtALoxXyvKi7CMZ7PZXIGVrkPAJY2D7YpPFPrkJ5FKh4yKz56JpsPsunoyNNfF/dM+fsDy+BCs9v1c2fJ3Ng8nWd2cXHR94pFV6keG2Dh3lKYcR25/xS6FKg0Wvx3WFB4tiCFhJlAAU0zB3BIKifm1s9dPqNzC1Nm/HhiHI1qY7+iew8eaXFuTjOz04HFYA+gUBQjIb27ck/nz5zR4uK85caxdFIf3rqtSDRpr66jgyM9erRmwH7v4FD1Oh5mBQ0tE8NbkQYQVkdahVwA31yMjtlcPI+AhcjlABQsGaaRadQ1U0zr/HzZID/BLZj0AyzDZHu0tatvff919aNxXTm/pHNLs04thS3DtJkX4hmAifGt19/RO3ce2BMLABFvnu3dXXu3nLt4wfK6VKGkXLFgA3zkkMiVkRlxTbju/I/nt3pcsR8Pf2js2822vxf3pV4DiCtp0O+ow31ud1Q/qZqiUMhk7D03HABaAIonVMznvd+aLYtPjtm3JLMFI+pOExkZT/Qw+Nz1YFmEYUTwHQzAGvsurBM+B5J8G/Y77TP4dnof8V6HzJCWgkYRCVra0v90NuHnJIvfnA06Y5ZJIdnhs7ECbfI+Bt6419Exq9YyU/4OQ4O9GZ9JgCdFPWDBxwlmywd37gdgOJd1QwjYzB6G158TUhkU0DgB8JEOF4uPDcK7fm0SeWlgeP3HptlOhI0nlC8WHNIB8MY1QgbM3sJZUYNBwxAjimF4w0AX7wvQT8KiQytGQx0eHerLX/1juv9oRds7R5qamXdAzY2bNzU5NeUhS73Z0uHxiZLRkaYnymZ8wjAEDFhd39TnP/WiXrt64SNzeicdxxK6u7qhD1bW7Bs1Pz1p+dag11GRcAyabBpgGKQ04e3g30cjCeCfQSJMiqFDcZpmlrAfl/FMy6UNHFZOGkqks/bCXN1YN1jQhjFcqzm1+5d+9tOKs5NyIWIkCzO8sPnQR8mnIRUzyJ7Yn4r5kvaOa/ru2+/q/vq+Prh1z/vUpXPLWpidUt7PY1uXLp732cQzMFkqqlyAoYUsdFtvvPGmvvGVL/oZ2tzZ0a37D30eUhNcuXRB3/vOd1UoThiEWTq9rDv3H2l+YUHrm2u+vgwVAL0bjRPNzs1pc3ffqbycSwwMnrp2WfliTvcerevDe6s6rDUVgRkNX+rxs4/nqWmDITl9be2Rzl86o4vLc/rMp55X5eREj1YZFByo1WrolU9/WmubO3r73Rv2z7xybk6ff+0FVY/31OtFtLZxoHdvrahRr+qbX/uSPv3SdfW7TcUIkFFM8VFUdYaBxzW1uj0P3Thjud+jeEJ7lZqmijlfx0w6oe2tXc3MzCqbSnrwF88kpWRGvw3z7d66smPvKc5CD81iI/U6geUMYBsGSgmlHHoQwPJgHxGafAPM9nkNTEyDLbaFSHgoBKOWwVCgqwZRPWuM4da1xSl99sVnXCuxn7J/cP8Ojo7V7JDK2QtMJgzvR0Pvl3hujuOo1Gw1DHoQOMA1wBtzulxWIQsLNSQjw/RG9ut90H6iMTPGkKQi1+UZtf0GDL1YxPJzBgweG1N/Uk/EIEhiERI3mP7gEWzIps6cOaNSJqntgwOHEc1MEV4BYIKn2VAtD8GCHDCkkmOJEL4T78d5Tn2BXNIMQXZOvPJyOd8Xp7+22UcJzCLhPAAohGUZfGP4xZ6Nn2qx4FqhenzsvY8By7nlU8qaKTu07B6G+IMHj5Qr5rz3tcy2D/JK6sxkHLYa+0X4/s0GMlb2W9Kdg/wfYDOeSqlJTdMN+70ZX/EAVsHUY5/mcyaTgS1HLYIygT/FPJYb7MGExgBEop3mDIn4XsLisxdap2Xlhz2H+52PVDEGfFC7DAIbmtdwDALhCgyMu30P+jjnGLiyH8fwxm10tHJ/1febsLXpmclgszIa2XMStuU+Kcv5rCYmJsxU5OzLZfIql/Oam5tWIZ/1eUcNyxliRuBYNRC8IKmZCDgikTv46nJ98RE9s0wg0p72d7b16eeuWVkSRfbrZwwmdRi6clY87o38HDHEQTbPtwQspTZ0KAo1TuixwrUcP2e2HYxolC6puPyC4hlkzEFNEQgOnxz4Ft6bM/KJ59tPS9P/BHz7abkTTz7HkyvwMa/AxwHfgm1/KMyCtXLgwI0am3p480eKtGqKOu6eg3PMUHGCV5giUXjZm8GmzcR+W3vn5gF/IXtwUSwx8erilzXUIIZFV9z07Fv39/XX/tpf11/6i39Wy0vzGKIom4OFgadH8CZ5LLPh0OdgBuBgmhjo30FuiH8WhRshPjA1MMqtnXTdO0xPlux11W7j79NUo3niwqVYLI6BkaRp/yQgwWDgs/GZ4YoAPo1odMYSH8+UozA9aD4tKvRXNlPDKazJwCoR3nGAjzT8wUydYtWeKq6HgszVk75Ywj5YAHMU5HiKUaCdULj2e8qlKBLLptXD7CMRluKV5pxilOKL94Fh1SIBDwlKEwAjZUYJRS4JTqFZDl4vngYCXAJ6jJNKYUnRnFK0QcvnGtOg4uPCa/PB+e+gVSSYUaABjFDo09yRAsl1MnPLHkqkVAWvMp4JADLLYvshpp3vlsZuDYPuXkwoHhgG0gQ+ZhfyTMK+GQGEdh6ngvJMUVCmlcnlzRRqthsa9MKUn2caiQX3gEm7Ayr4fMjVkH1i/My0Hz8qJHwwciLBnBivGYpQmgaeX2TFpG3RvFFoAgiQlAYowGvwPvgB8oW5pr6a9LMwcXp9M2NgfPaGMfsQ2RsERgPv7YIXCUTPgANG+yH0IqSB4n/EhJopMo2PgW1PXkMzY38tQIhEeH7MEGUSax8+Jsw9Pyu8J+B1kmcPFUq/q9nJgi4undI0clMDMKGh2aucaHVjS7Nz05bWGvOLJw2aJlN8v7i2zaA50MufelHx+EiZIgBoT/fvrStTKOid9z/QW2/f1vPPvuDPl07G7UMGLoGk0r4sJJvFY0onWW9B1jLqBVaBE9+SNCwpS9v5DBT2e5sbevbSeZ2eLDrxkO9LM8H6Wtve048+vGvvp6WZCT196YzOLc6aIeTaFXYPz0Ekqjsr6/reG++r2YdVktFJs67l5WVFkzHtHx3o9JlzGsRiqtQbbghpUJr1uiWmJ9UTM3bxrwHUgm0FuAdgQpPDWmYLxdsHViSi9Vwmo95ooPlyQaWolM/GbAaei7OuYEv21G6F/bTf6xi0457yh33NHkqjrlkz3TaTevaljrIpPN1CEqWDPsZgWuX42KEns5NlB8Y4iCLokbwOePbcoFkOHdivMDo6GML3B9rc3NTphTmHPrhJi0qtXkS37q6qXEhZLjvsw14IHooJFm1/POd3sxAaOD9XEPHY92haHgN8+B325ZRKWMmFUslyHFIokd/XSPDEiJu04W5g5pYKWTdI7HkEbdhXCEBu7LcHl5X9iPUOQMweC1iJHDl40NHIsi+wr3bNWIgM+5aN8jOA4eyT9Q6MjuBXCRj75Z//srYOt3Xr1gOlMkVFogGER3rGfsP3wj6Hn5+anNJJ7URtAPfB0MDRpeUl/dLnX7GcCxaTc1eiMT3a2tAb793X5PS8JsoFX6tWo6EZsz7TmpjMKkmjOxhqb69m8DKVoTnFizDn9Q5YYHlaNTD/eG5K5ZwlyofHdRvZk9ZLGAjXeH1zS/uHFZXyOf3ZX/l5gzNhWMYwJnjzPWZGWTHlIQVS/fFQbTDU3Ycbuv1wU9958311kKNCBO71zPS+uHxKqQSDp7QunV3S5TNLyvsMJ9Aoos39mt67ccNN8cLMrGVvx7VjFYqTZqjxzMP6IrEYJmupVDZTdmZm2gz104sLunPntibL0yGMJRqznJBBGMBsPhPX1UsXDEhwJt26/0D3to+8zmHDw6YDYPUQgQEJAyKYLzFSizd19dIZPX3lvK5cOqOD/V2zHcvlKVVqTX37B29qfWNLpxdP6ZmLi3rxuSvqDdtaW9/Xh7cfaX1nX9MTOX3z5z6nxaV534NBP65WraV65UT9Fp6sAzX6HcWjsHximpzIKYfXWTLte+tQjW5X6+vbmihNahI2YWSgRCapfjytf/y739bNlQ0bv9M6I9UEGDJzH6uHOJLEiEFnhpu8tuuPAabwYdATzqrgtwZzGKDBwAk+svZ6xFuxa5CcBdtqBp9OECbYa69cO6vPv/SMvet4qW6v4z0V7y38NWs13gcy9NCBT+bL9gZKxWMqwm51CFDK+wNBFcU8Q6GU2cF+TWMNnNUx11Vj7pBrU9YxNQo1k2sUpJew4LyWh66fYPJ5vcfCs8xzwpCG0439ADCSeoHBb6PddH2H7JW6tNpu2EbBoUvsFX2Sd5PaJNW2NKlINHiRUUVRxzA8YaBB7cdFJWmWsy3Bd2bQM2g7vIW1mSYRHgBz7MvnGnNsw8I1Pj48USGX1uULpw0YsS/DgAV8g1XI3kUdYHaWA584O0NyMN/JhdOYsQoYRI1htrHx9KHZsXxWAn3wf+PzWarKYBy7EUvPsYIgETp8nx5BUb1ekLSP02UNamIlwzWj3AeESoWhjtNOMwxrAkOctcaewlqIAr4NQ61MvcMzRX3C9YfRZhk115OhY7vt+pqApVq1aQZlsZTV4uJM8BBlUCn2y47qxy37WvK6SIGxv8BHmdefmCg79Rcg1MPKyMjPOCBcp931e8FqdNBDDO+8cHYzdKo3TrS0dFqrW3va2VrT5159xjUrYNuQQBOGNQlqxSD9d/079hWNuU7m2Qzee64Lec4A7U64tgAAIABJREFU3Mago11ix0xTalYA9GEip/KZFxTJwHzLjJ/fAID/U+Zb6NdCJf8vTohjKVMzJJLxJ5jPx+yzP+lfe3IjPukr+uT1nlyBf8lX4OOAb2Ej/6Pb+fifG5vauPum+icVyxSRJ1l2CVghmkR8lgL7gkOdYwU/pWAmyrTH6e5mulh2iiRqBLASkkVpuAEEbj480H/1X//3+o1f/+N66YXr6rQIeEgqBWWcemLMuOOg48CBNUOx89gTx35rNFtjHzIHCDDxgx3WBRlK6NB09Yr9pBw1HglJTZjcMyFE1lfIJX04c1AygQuJSQBHCTcxKOO4MtDgw3QM+dCY4eUCCOiCnwCsAdgJCWRuDDxVhXQUCsiTelN7+wf2aIHynkmmA9iHt57N/PG/GJrB4GkuYGZkpNPzcypNlt1wAQQAtNjk1Ql4pAQ6hcLNkkGMPs0pGGGY7GH0HGj/PcWj4XpSZIdrOzLgxPVhWrvnqeKh2SXFYk5LS/Mu0g3GuFADyHJnG0BZG/niNdYzI5DryNWgocLYmGsLUEGDQZHjAArArHgotLs9ZA/4zSARpQgnMAFfozBhNbsRNhuJodwTnr9x+IBlNOP7z7vCUrOxNGb09lDpm3VF4UPMOh+bosix94mEgUYeXJiJLqBHwfMPzJCpsP0KmWRiZg2zBimDfyUwblwMG2gO/h/cYz4jqWhm5TjZCnkFMoyIUxv5HUVpCmyVbJAJENngmmUjgYnmiaoL1bFcwP4umB4jjAyeQDCOGu2Wn7UgvwZUgfUwlpDTaHotjTTqDNVt1DU3kVcpk1EEny4+BR9zFNHOcU13Hj7U0unTntYDQObyxXGVN06ZHUoPH67q1Kl5zS1MqVDK+Fqvb+y7cIcN9Pf/t9/R6dPnDUxNTZbt2RUMioOZPtIrM7iQ7gDkmGEX7rMNlxNjAD+e9HN3UjtWr1bR05cuaDJH0xnCVNrdoW4/WNcf/vBNs9iQ7p2Zm9SpmWkVsmmzATF1r2MSXatp/6iiO7fuaBBL66Q7UiqH/1vSPkr5Yj6ki+Zyag0GlrawjgDcCG/BTBtwjPWPPJaG0Uwk2Eqk+tbrBoi5ZqyxbDrvtFgkRbl0QlfPLGsGT6QRDVl4hh4HtVRJQaydOECgi59QBPBopDOLi04T7Xbbfh8uFE22JTM0ejbel/1jApNzqKNKzXvLVLlsdhbySaTJGFKzFuwxYz4o4RcdN4UGJJCDVup6//339NqnnrPUi/2FZxIPxu2tHc1OlQzoBZ5o8KD01sg/83c3aWOLgrGnn/25WGdOJOy7ge2NolpZ29B+tabF5WUzN7vNjiZLkzo6rhjcL+azio6i9k8i9AfWAYA9exqsA+iQSKjdz2AEzn7C2kRiy/7SDiACv8cgJ6yhqOqtnhnH7EUA2CzRUr5gFhxyN7OyJYMtP/Olz6unrh6t7Tl524mx/a5B7USUdOWyTpoY6wdWBWu1dlgx8PHhnQeaKxf1p7/+syoW0wFKgB0ewdR9W99/57by5WnlMkkzggCxnrp82WdfOhM3YIFMnAaedFk3bph9J9JuMru9lhvZ4TCmvJlC+BEmvNfz/bAtAHzrA55JBhE2tnc0XS7p3/m1X1AcmZe9JUOCtgdkXK9xGA+f1+xnA3T4P3X1+ls39P6dR7q7uq5kBtZqGLxYptap66nLF3Tl/Bnt76zrm7/wNSUGXZ+zNOc82zyfzr4dDX3+8/wBnJnBGYfpzoAjSNxCunnw0XKwQCxqljCNr9k8sbjSuay9Fu1VNoTVGRjgNMqNTlebh3V97633dXDSdBLr3NyCz8DgHyuvi2aDhMyhTs1NKhEd6sVnn9E8rN9Rz55sb713Uz984z0HL7347DWdW5zS7Oyktvf3dHBU18NHWwYPJ0pZPf/UeQMtDPtGXWoiGQxkHwB0iqVTBu65rtRAj4eLXovtlv3e9ncPNTc9p6VTs96zU9mkhsmM/v4/+m2t7tTM2GJNOtjJQzTOzzDA4cygNnJ9Ym+vpoHs4PXG48PZiPcbayGc2w6EGpvgs4YZKD0Gc+qNugrZght27vEXXryuV5+9xsE4HtL1DNCxd520OgaueFbY79kjMtms1yvy94ly0QNa1km7w3ArHvYM/j+fxIxxgEEGlXE/VwwfqNUctglAjB8lCJB/DgAxgE9WJvjcC2clwBZ7Gsx7WHhm+MEuwi6kWtPh8ZHqraZq1bqfYZ55FlAml/N3CMETI03PlF2vRSKcuwMnoMOmNRsfaStDys5YhcEe6mRm9ngAvZ6HUg7vsWVHYNkHkCbYsQA+cR+rJ02lExGdXZw1S51zHQl2CEtqaO+gYnYdDwzv63qPc9QsznCusn9TG3qgOhr65wGZAdCYQLHOHBwGo9aS3EHwLCZRPB6SWG0TQs2aoH5peyAIGzv30XsHPzgY+vwJ3nXU5BTXDIWwHmGfRnkxVkRwvjsWd3z9Dw78GgB1nJ+8J89LvkAdjqUCQBlDySATxzuV55lEaZ4Hrj+JonwG+xz2ezo6OhZ5cOXyhL9/pVJTsZA3U5tHg73Gth4pPltbnSZ2IfjKhiA1Ph8WBNT9qB44C+bn5h3e8v577+jLX3zZYDeLCAYmAzX7Co6tHlCaWBgC69tM08C0B9Sz17ADL+ih6FVg/oe91dYo7klGimRKyi89rVhmRqPReGhoOP2P/hmTIz4G8Mar+N4GlcYTzOdfcn/+//Z2T27ET8mNePIxnlyBj3sFPhb4Np6qOLV0vM27OG5taWflHXWqh4pjjsKUHfCDRiqd9OSIJhmgikMdk+VYJBjEww4I9TINQgBGOGgomDh08ZLggMao+e3bm/pv/ru/qV//lV/WC89dUbNxqPmZSTen4U8IEHC6IDJGG8FSZHCYkTbJxJhDMPgp0JRQhPM5ee+N3UO9f/OuVu6t2jvk3LnTmpgs+mAu5rJukjH2jmCIHQ+yVl53dmrCE3eYEY1mRxPlnJu17a1Df5ZcNqWjRsseXMVcTgsz0y7OfZAblBn7nlEcAp7hv0HaGJ5HHSaHI/VHmKa3lUsBXjC9G1pu40h4rinpqxSQUZKxaipnkDbkfN1p8rnWLqgTwdssERIOPOUdRQae7FuS5rSlcB1DmlVUvc7AyY4hBCHqxp7rRiNPoAGm5ESzTxUnHDIxOzfp4oyC2f5SbiWDvwuG3E4P7VGsNVQ/CZ5VQdoQNVOMoIRQaCcUS8f82Wywa/lKXO320I1jeO3AtLCnS/dxGmtf0R6NfmBoBBNwpqgdN9oucsYJuLB4YDsxQQeYojijsbR0034bQSIK8IePiz3iegM123UzZ5DYASoAMMJiJAmLHtXPoYG3IGFCRsd9BXCy15Q9cgA8MbmPmylgmS1FGAVpt69+N6IBKV/DgbDXAjBhQs40n9fFVByw1Y3R2H+JBsINiGUKAcgAeApSHqlHiqi7Fy8wA6s8Y4l4YEkN0fk5xXakXCyjUaetUoYrSboYAGqQ10QH0vZJTTfv39fZsxdcqCaSpLiFibTxVBfFQx2QKDwa6Nz5ZaVSUZXKRT83pD5mcgV96ztv68dvva+LF68YRDm7vOTmjbXqQt1eY4BvgPMUrp4T+xrwuWIxCu+uGyfW8s7mpk6VM7p+8Zwb5l6v42d976iu3//+j7V1WNNLT1/U5bOnNDtRsP9TOpHSSaum9iCit2480Ju3PtRhtarr5y9oGE9pfb+isxdO+7kliXdmlmaXnWCkCABuhMa8oaODY22v72ppcU7lck7NekNN2E3DkQ6OKgZeSsWsSpms5iYnNT/P/gUbhT0OADiiDOmjhHNEghzJoEmE9Ma2dvePtH14oMPqiRlCrE0a9mIuqWeuXNTi9KSTgc1kiMD0SGvYBzjD0y3rdLfdo0MdHFd1VG95D8Q3b+X+itfTRDmrc4uLNsBnv2Ot8owQPEMaIQzkyvGRpbdb+zX98Ic/0LUr57R8elmVyrHBsLnJKU0XCTwJP8u+MTUxGTzqLA0P8tAAw4VBzeNAEPshcj1p6i2xiQnB+er2jj68/0gXr1zRYNhRv91XKhZCUtiDy0itotxHkrVhIMMaC/scTDM345jq8774i7Ivjv1Fg2/ZUF2aHlIB7fkFa4b01r49JkNj3PMazSZSfk0PLXifSERHh8d67sVnlMzG9e3vvqlSGY+/oVOkefbwNeQPvmoAHgwT2EwIVGFl3rzzSBO5lP7dP/ENlSdyNrEPM6yIE7nff7ihg1pDpWLen6+Uz2t5fl6pOGl+UTd4vBZMjjFhQrEUQ4O4okMGXqQl06DH7FkFQMv6xB+OhEFAcPaXw3rDoBupi9t7+5Zc/rlf+2WlYoH9GIYpRsQsy3aDbtP9vrJ5PrcMDjx6tKm3bty3fJQUR7PlbbmAxHCkQbelmVJWV88uKZuJ61MvPKs8cuMB5xVrH/8jY32WocLYRnrvmgHwP5Uwoxs/L17PwQj8/Jg1TuAF56NrEJi9pKDmMuGsxNAe8AAPTD6PWa4xre9V9N0339P6UU37h1XNzS4YQGe404eNQ1ohw5ABctmzqlePfda+8tILZsK98d6H+tE779n4f3FuWj/7uZd1/uyS7q3c08P1LRWLk5YqHx1WdP7soi6eO6VMNKFsPK24WUcBbMowJEEmTUjViOFhX7VW0797XKt5mAnYiOw0k8xoemLKwwNAwVgyqkE8pf/9//g9fXBnQ4lMVqDzvg5jLzeGmtw3ag3+HXYUXD9bEYRSxAMiQojs5Yc/X88crjBMGjOwW422meGwXqmzSHzNJrPef6hQvva5ly3B6zXrHnI6cAEWlJliJJeyTyUcfsA+YC8yzhakfVghtPF25dojCcWTjGHpOLCl3TUwT3ERWFWkWsGSxluL4WVg3oea5jEhiIPe2lgP7RjsEFhEiihM9rpB0Qn7b3K2t7pdbR1WdHh87H2P62H/yhR7BPs1vqonDiWC0ZtIA/Kg2KBMGZnBPYSNy1EMsWwYtRela1FA137fMkj22AigNP7J42FaKGdDbUIdbPCKBNRe36EvmWRMCxNFKw2oAfHZxBuZfero+MT+e9SjJNe6ThnLKTkv+T/upoUJeJOiKshkQr3tVPuQ9m7AV9R4DbPy2V/yqYwDDLiAUes9sN8IQ2dsK2CekRILqJT0IB67EgZHnCVDy4oB0XnWeHYmpiZdGzIY4tpQn7Im263ApDNgCkM8iq1IW7XKsaamysoUkkrFkmGg5BpBDl4adBgdcO0ZfgVVBMUfti4MMpmm4k18WMEWIe2B3+FR1TUo6g/WIGcU75vF2zbOc8UwChuN4BlL78CAA9CT69VphZTbte0jvf3WG/rGVz6vcqns+0pyKQC6VR/uc2D3hTr08bPofsrgW9KS5Vh07J3Z5yrSu5gJEK4FQ3C+T25CpTPPKpGbM/gWvBvR1nxy8IylrNSXnmg8+fPTcAWe3Iifhrvw5DM8uQI/wRX4+OBboEz/M+Bbb1eHD95Vr7ZvBgagVw+2DWadmdTYTDXI4vg95HKWXSZo2INkigKT3ofi/bEvwpimYIkA7KM3PlzTf/vX/6Z+49/447pM8duo6MrF0y78oZHv7h24oFmcnVOhmFe9Wfck0n40BCSkmCRnlU2nfRBCcaegyWQA1vpOeuOzj3ojA121xom9izDZPX/+tE2LmaYGv6yo050AdCanShp0R2rUYRQNLQXitK1Wmy78mT7W6m2dNFoGJ6YmcsqmkRbA3Bkbr8bGjIJxSpTlbyO80fA9gtXlKkyjbvAYGsUZKAfjYA5m2CAUOsgLLMfwwT/2YqOYsM9JaICMi5gJFibeFIaUU059Gkt3Kd7abvojatc72t7a9uGOofvs3OzYk8tuHPbkAfyLgoEB50VIaT0JzLWxHJMixQmHGPMOKLzbvsb1atPpabOzU5bLWnbK8wCbDIYYUkNPQmHswCKEZRhYUPi94AHyuHk+qbdsMK8hiaUpSxeYWCdjSY26QVJj82qDjuHPY5DQPERLkgKLzCbJUDHHzD3Qpj5IGOJAJGG9ltluqUTGDX0EWdZYimtw1P42MHHi6hIGYXlTmPbCjgM0Y1prM2pYcGZrhEIyjuwsElOz3lUmn3XzQc2OoXl31FGvA3NnYE84WDw09NwImw0z0jXuFjU7jXsASEdSJM3IoIs5e+AiOXWyF1hxAG+YicOshHloZow9iOizg+8af7g/FKd8j61KTTfu3tPS0rLT1WC/OUUzzgQ3+pEfHf4xB4cVF7uz0wUVihn7rpE2DAhXq/f0t//O39PU3KKW5ma1vLQQWHoAjwRd0Cw6gTYArTzLZmAaMB578Pn6BSnRzuaGXrp+TmcWZkBKvbZHkYRuPdjSt773Ay2fO6tXrl/Q6flpS2wAGGiGkBGu7x7p97/3pm49eqhTp5dUzGSVyOV10GhqcmZa5Ymy1wwsjRS+VX38bloq5ItmWq2travX6gZTb3tF9RUdDpwgujA76yZ5brqsUq7g8INRBCPzprKprFo9kv4GZoeRGBl8fEZa29rQYfXQe1mr1XN6qKXQLNYo4CremHGz/D719FUDwZi/W15uP6UgbYU5m05k7Eu3f9LQ7735gQbtpp65ckk/Avw8f0Zfeu1F5TNZr02APuSiADOAoRjf04hV6zVLMZET0+nCBl2cn9XuzpYby2cvX9byzIwllts725bNLc7NhuTVERYDgYHhNGueNZoGehyYToB9ZkixrqPBNycaVeWkrjdu3NL84mmngXYabTNNef5T8bgmYL7xzJq5BhOG5Mas18Rh5chnCIl5IaU1JGsbfKB/B1A2GxemNa/JhhjS+/r9iFLpvEGPx+EWvW7bzyUNGfs0QE693dP84oxmT03q7/3D31GrM7I3G2vCSQ7RwKigWWx3W4ojk9rH4D+q/aM9NVoDDRp1/YVf/2XLQZE48fwAeOzuVfTj23e91s6eAcBOm7m0MD2tSYDcPHLzjHq9gepVhkMErwQ2hNmGMJdjQ7V7baUTodl3Qjeg1Rg8a4zTefuRmD748JbN47cOD9TstHT1/EUneJ5enNVEIe8wDySODEX6na6/V7BXGFoqd9Ls6PUfv6cP769r86Dq8xOWGkAi16FWq6rf6eilpy87Qfnl555SFkYTXoT2jYsamOEawyDlXgLY2qkKIM02DEjtaA5JHAeAD0MS9iXDGAz7YLCMPWYNF/B7eHz1GWYRHjH2PWTooojevbmie5v7evfeun3zkJ8xBAE8jcSS6hGAdFLVqfkZzc/Oand7y4Mo9nCYhzWHsFSVK6QtpyWtFBnj6tqambKEudSrVQPsX/3ZL2h+sqQ+ewVeYT0ae4aUWBaEEI1mt+Pn7qRWc9gAiaoLczMq58sBNBwH8lhlwCDPpmsR1fpD/dbv/aFWd/k97tX4vGe/H5FiGYIPkIECrlnuNrZKcFXAueJ6IIRFBbA4nJsMxmBBEWRE4jqbC+c/5xfP1IjhjZlaff2ZP/F1vfbidfUJOYkHhhvnt5M0OYOiY39HQqsYUOGreBJ8zpBTUvMwMMUvlv3ezEtSzmFotgMrdsSgaJy+zNyXfdEhQqTvwmiPwpyFgRoSQ/3Mx6I63DvUSbOhRr9tH0DeI5vO6Prly5qeLDpch6HVo/UdHdSqmpqbU5KhF/b2qYT3aoZorQahD4DDAHNYoLCfRdXpdwJjG5YtSfUMumCTGfjiPA7nVyoL4BN8YxmE2vu2F6w+AgAXACyHQmFvcHzs78/ekkvjfxjOW6w2SKfGu7PXHdpvjrUfajDkwviP2f3W35+hN+mcI3uIts3o9mASsAWgGXDWSaJDSzsZlKI0wJfRacdOlQ0WJrwe3xrmJAAq+zv3kjOItYscFral73sv2GHgl8egYGpq0sCswzvw8SUdHFDUrPCE3+PkhOAxPOVGTpCenCwpm0uG/dsgcqgN2AOowwlygaXGd8CXN2E0Mfgl8vDjGWdWmr2C8dpjb5JZzEBYhEEUS3jX4QFIOBDsafYZmPchQMOMWPtVu9i2N+97N+5rbfWhvvqVz6lIYJifhRA0AShr+e5YeQHrOeg9Hg+6ea3gd8zQJhRcPMtYawS7CAN4o6iHKPHchCbPvaBk6RS7fWCQ20f1k4NnzM4DN/4kX/Qn6Fmf/Oq/uHT4yTV7cgWeXIGfsivwscC38Xf4fzDf2tvae/C2+ieHNmpnYsv007WDGcuhGUSWyfbxmN5OwWfPL8tMx74QTCRphvB+MTMsGjyt4lG9e3db//l/8V/qz/3pP6nnn7uuVrOqS+cXbd7f7va1s7dvn6i5mRnNTE1aShehMBmb6zpV1Yd1kDpRLPLaNj63zwWm9En1O0ygmUJJ9UbTTSIR9eEzBpYVf3djoKEBnuODY0+7eP1mu+UiD5Nj3hOAo4FUrHriyf9EOa9SMTcuYIL8A7YSzZ8LrfGkE/8bwMCYGybkhvj6IGfCO4wmdiyvtf/YmJFAUYQ3C83tWMpqtzkSRfnf2Gw4+HvACguNoSUpH3m8UDwzdR371FmGQFEQigdHyLfaSgNMJBIuyJliUszg++Ppof1aQvEGAGCJwtgbhmtE0cx704TaV8QBFtyXIFF2YQObIQFzgcaMaTkyPg8y1W40DYC0bJobpEVcX8zNW52G1Isa9AKAzWfySkXDdD3IkIM3FEUijQT1Cs0h9xYglvtl82NYI2YGDtXqNM2AicVTaptlFZhrNMehiQ2+bhTisG7suUKwSF9KxVNu5ABFLLXAVwaAenxPH5tU20vK8txQdcNqCp6CwXMH9mMshfyA6x2YG0i/YGBSWNOoEPhAG+bCk5AFmqVR30brAJYpS15ZdyE9rE3Tbelm1PdxEu82gzYxxZEcK3j52G/N9SYy1rYB5eNuX7dWHmqyNO0JPq/Bs0xjYYnzmEUEOLRHwl2jqetXL5i5dGrplFMCVx6uOY12dX1XN24/0ML8gqfRi0tzvg+sUQMlSGQtmwzeYLDiKGaRcPLsmulHitzOjgqplJ6+eNqyMBpjvl+rP9L/9b239WhtVV/8/Gd0/ewpZRJIsAB5gtcNbfvNlXX9+IP7Tit75dVXtL1zoO+/8aZ6hIUU8rp6/aqfITfzw6HT32Bo5JDUs3aZrnd7yiUTmsjnVSoVVAawgBlI8zXC1472jDUfmiuaG0zQW/2e9g4P7eNIgY/nFkV7lwCAPA19waALUsZ2s6UYQBIPm1NEMdtv6KVnnzbzFu88pvxx2An4FA5pNAg1GSqWSemDeyu6+WhTJ8dH+tTzz+hb33ldn33t07py5pR2tne9l+7sHag8Men7f2p+ylKb1c0tXbl61eDY6z/4vl54/kWtrm0oTYBNHOZcQeeWlvzdaWCRotH0kjjKvouXYTDvRlraCc+pWaY0eT0DcADOQXQU0uXYo/FbfOvWXUWTqWBJAJsa9nK3q4XZaTNBkIKzDiYnJvwzoXmLq3Zyongq6WcagBz5ls8egw6hIfdeY//HjgY+ExKqVasGO5lOhL2Qz8P1DA2pPSNZS6mUGdGFiawuXF7W7377TT14tOX0ylK5oGwOEAfpHr0fMrkAlLcqTftuHlQqyufL2ttY1W/8yi/o9NKMopExKxp240B6++6KNvcOtLy45GaP64dU9hRG4ZmEumbyMZwBcAgNGIwSQAGA/A6RkpzBorGF7TJOrh6z0mjS2ZP2jqpa29jW1My0Vje3tbt/YNCk32mplAc8iShfyGlhYV7lYsEG9rNT08GbkUFbv6d3P7ipze2Kbj/cUK3VM+vPn23M5KnXT+yZ+qmnLnudnjs1owENJZ6vABkwCzlDYHAi94+QSBjOksCEBYS3eYUiGHL93+y9h4+lWXre99yc760cu0JXxwndk2e4s7PYXWpJityVSJpRokxTFCgD9l9gWLZlg5AFW4YDBBiwZBgyZEuCJVOimLmklpu4YWJP51xdOVfdnK/xe86tUbAMkLMreQl1D2Z3Zrrrhu873znv+7xPMIs5SAnDXhk8qexh6XMxGgJPhl6zYXAYUiDZp8kph+F09/G2bj7c0OPdIwOKIRAI9m1IYTw+OrKlw+uvv+Tn++G9e9o/Pra/4t7Onvej1197WeXygSVsBHesPtnxYHBqakIrS/MeLFTLR3rt6lUNCOk5qYY9rtsQTDIYXHxvgJZiqWSpMkAqa8hMb4ILnCjLvhUGVQB3ANAseq4xXozfePcDPVjfVhuWOb6gJmIPvaPMRR+qBIBNCCYg8KBF2nYAM1mrBovsEYbNQCz4xhoMD+wx7hf/zcwuo0QhCZ3/xvp6+bkVp8J2kfPbvJ7zKrCrqLOS6ZQN9/k5wBbuC4AqzMSQmgnYBgjeDKx+Aop4Vs1UDfsD9hQOSuiQZg6rjOFoM5yLtbqljvhuGqCNMAALvqFhT+xrkMAOoO56hhpicX7WgSDFUt776r0HT7S2ta0RUrB5lpDHOqyq4RRj3pfQCYZ+tshgj4jHDMKespsMdPvMSvg89n0YyvqwrnCip/e7MFwy4GvPTZ6ZoT+nk0BjOiY1Phr1sIv9C5DXfm4RUnHxNg3+xgyiYzEAwQAODQlvrvF8TtuOI4QadGBzZ4J80+A3taGlqXyKMBT2wNdMwgBc2+MRCTj1lD9bsBVg8OhhntcOYBXVSEiXh4mHFQgAG3sTYJz9PWHqw7Jsh4Ele2tIGk4Ey5U69QbJ8vx/3D6QE+MlD1oY6IQBaUjTxY+PdeD6mCAJhx70tLt3ZEYgawoG7+TEuFJIVIdSTmpThiihVg5DS3vOUR/+Cz1JCBQaXtOhJ28miYdmTt/49nVLUP/Up99wbUWNaLas1QhsW6HmtK+15aZBDu+axlP4U+sQ/p2lj68c0uBQO5shCRuacz0/ppHFq/8S+Obgsu+iQtQ2F8h8M+nvHqL3PdYH/0n7OE9vxJ+0O/b08z69Av/KFfi44NspA+Z0E7AnRWVVm/feVr9+EvwSPE2nmApywXgyBCrg10XxZLACfMVBe3g08CMDNxkjBw/AAAAgAElEQVQUHzRySK1Mr8ZEHeAnHtV7d7b0n/yn/5V+8ed+Rm9+4mXVa4daOjPl94oiU+j2zUJhtpZPp1VIp9RnikuDFPLa/Po+DJmm4z8W67uQghpfIhkMP/BO1BN9mknMWrvqKR1LmEkAWIOPBBLaXCahWrurSr2pw919s8LAAA6Pa4on0/bnaTebwYOGxg9PjWG4gL0qAF/sLRIaJ09VKQzth0E7jdcGHkpMxvEjiXvKzGeMwtKCeePfDw1dMOMK0tXUEGTjAOX1PIl0zxEANSfL8h5md1FgUZCFwrpNqlaFQimmYr6ow0rVUuLR0YKbVHuQtHu+16fAB0AJ8iP76WAgCyuM1FkXLsgZA+stRLkDaQVfGApFGEQ0Qk7CQn7qtDCAR9bFcGo76KlJ+hea5X5ICs3m876eMCphGjExzpVKqnA/m311G7CeGmYVAahSxNnEOZsxC4b3Yj3SABO8YX83JKC1uhqY7EaDLwtyJ4ypzXAqlpyCCygAg5M/5yCFIbuAwo8E1kKxYHkBU+9ioaDssHmggcDYn0kwgRgUX6wn7jMJhKG4BSAMaVeWseB5lIyrUqsols74+YB1gNyU6xsSU/k7ojpm2RRphGvY/ySqRqehfjeiJ6tPDL5NTU8GEMG+c4FFQiPHnx0r5uxfyPuNpuJOhgN0vLAwrbF8Rn18gHr40sTVTMZ14+4DZWM5ZWmWEjRkCTdWNDyYk8NCgs1Rrje0ub9vUBwPpFwe/8eYQZ71zV2NTszozt1VXbt5T6XSqM7MBRN/QHFLAPEoAjzCRNrgA+wfKefAldAItBotHW1t6uLivMYKOTPaWOlIdRsD6W/9/X/qNNEf+OTrmp8csxk/DSCNH2uLRujtG/f19WsPNDme08Lyou492XaKWTyTVaaU09zivAv6kXzektKNzR31mw1Nj+Q0PzWuWdL4YnGNEjwSEkbC3tfDuy+mWiMATjwHMCtgax4enahWqQnbSSShDCrGx0bt6Qiz0oV3HBA34eRcdgYk7O0G4GTfz0Ek1nPDt7i8qEtnF5RLJTQAWGkPFLFsnfWcsAn/2tGRHq6vaaw4ov2Dfc3MzejLX/maXn3lFct08Q2ixXiysa4zM7NanJnVpXMLTs+98WjNBvijxbwODw98P2snZY0WSga3kPv4u7Ux+0+ZqeB/b5LqmnfAC6AwUklLnPpBOsxeVK+TvtxVFuaXQ0RCgArMnXg6rUc7O9rcO3RTwvmBjx4AELL+SCQ8M6H5B3QGbA9MmADUhGbW4S6wW33oIGVq+zmEoQZ+w8/3kD4l02qwB8aSvj+5Qi4kDLdaGikW3bADvCCpLY2OaXdvT4VSWldeeka//wff1s5eWfF4WpXqiaZmpvx5SBu1B2gUAKylPsEg+0eKxDMaKZT08M4tfeEHP63XX3hGsX4bXZylsDS73/rgjg5Pav7ssDkX52YM/sHihl0Rw/sNn7DhfCQYleOVljYbif0LdguyzsYwGRHsBhY394fXYT9e3djT9v6BssWcjk8aSuFdFO2pfHTkFN9Gv+v9j33SA552R9OjYwb2xmcCCL++saVHq7va3j9RLJVxDXBqBF5rIo2t6sXLF7QwNarve/l5lTIxWckG891+eOG+gCvDburboyzmpGS8RknVhTXshpYvwcbtZw3ZIlJ64rcT2j3YVzKTtE0Baz+ptrKw9oaJlU4Bz2ZUaXf17i0kstv64PYDpYolD3xg3dD022OwHTytrlx5VlNTI1qZm1GzUtGXv/ktp2kz/KufHOpHv/DDKh8fKhrrOzn922/f1MOHaw5seu2lZzUzWXSoxezEpCIN9jJYOyGgJpdMqZRFVhwkogxIAAoArbBsAOz3AIvhIWEogxDGw1kS6ivO/xDww1AAv8COwybZB8NeGOwnhqEYDr0KnmQAh/YA49oAvg1Zzh7M8Rl4L/6yRyLnBSEUwS/UznzIGkmj7ACUpQxKUT9xxjLg8Jnl8AKGqYAbWIuY8zocApJWTOBB8HgD1AV4Yh+q1cJrsk8TfABQBsObcxepI8wlWJ9IYwPjKXi58n3weyScgPM+ncyGwJ5USPk2i6nfMwMOhhTMYkz3z8xOq1DKmrX48PGW1tbWnXhPMi7nPMPETqulbDbn4R+fF4A67DFIOBNq1pHehsEu78Hg7HQoyv3hM8OkTRGw42Ee1zdmNhhWLZzrXMNTVqc/b6c/DH2hRuv6e8zPjKtIOnmE+jYE4vBcPnq8plarr7ExmGqwfYN0l8Gf5aAG/2CchUAwnhPWlCXdDBFt7fDPQ7cIVPDgoEfgVAjVTOM3DFiIx58DWLB2SZidZS5lpB/83gC4YhGz0rtNJNNBasGQmvdg0N5pD8z8ZGDD3soglWfj+OTY9dTE+KTrx063pfGxkoPRMjDsAGIB31zXhiGzk4oVpMEwx3qRmG7i3dojOK3gxPGV5UWNj44G+f8QYDwF9dlrDE4bsebMCOucs4l7YhDMQRZRp5rCQBwfLen3/uBtbWys6yf+zA95zSHptcWH/duC3IRzwH2Ah9HDob5ZqyEIggXmIYHx/vDM+rkcBmT4ueR7Z0vKzT+nVGEGONjdXdgPv5utLsMOztOn4Nt386p+J6/1Xb2938kHefqzT6/A0yvw8a7AxwffAvx2KjsN4NsTbd17x+Ab3k/22+HQHcoPHDDgxEeYYqGgSpyah8JqYrqHeXw3+FowxbYRrKWTYfJHgfr2nS398n/93+kXfvYn9PrrV1WrHWphdsLT4NOCMkSnAwoFPwt7/ED/trQoGNcCdvDaNOc0A7fu3dP27qEmJsZ9iEKTR0JKQ9+xHVFfS/NTmp4a92GOvIyijsEsHhuEFlQrNQcGJCMx1dptJdMZm1QDSnm66+IJKI/PgvdcYNJZhmDTsFBcU4xWARGOTzRSKDqp7vrdBy4WAQcx+16YnzbwxxTPhshDSruDK2hW+4FNw9TNABkFsznkIfTAzhAuKGDRUTgFSYkDMgC52j2tbuzb22x+/oweb25pbXNH6RR+XDNaXJi1zMZT3ljETTbJfRRHfCH7MFG0APo5wRKJRTDntZAK5iBXgslflGao4+KMSSaNGo0p1xS5mdl6Q0q9zZ2NL5L4hNfR0BTYICI+Z3hSJe0/QljBqUQYCV+j1rYUA5CrVCq5qaIZgE0FW8Pm4WZl4gnSNOhF0QiY5gYVOUK9qWJpVIkscgt6vZiB1yDtGqhRbQTft1TCzQL3hc9F4c96hNFAkVrI593I1+o1y4f4GdLeJsbG/T6WSeNDiEyDIhxPlnRClRqGz4FFF3yyIgYcLLngnreaagK4IDk1yyqIa5nMH5drunX7tt97ZWXZYAOvBYAYZF0hbZfmo9tq2gh8fqKoaLer/Z0DvfTsiqZGsuoPpTewt+rxuN69flOxXsxgEZ+xXkVanTZbA/lsSPa0aljlel2VclXnL5xTNIZHDdKejra3DyyvzhaK+rXf+n0dn9SVzxd1fuWsZTvhW0RdkIbAhYGKeVL8kH8SKAA4F1WtUlGvcqJLC7Nu7gAIae8YAzze2tX/+Y9/W5958/v0yqUV5XNM2pu+Tkh+uNapXMZskXdu3tWT7R1lSiNK5PNqDxLaOjjRyGRJZ8+vuAlMx/Ela2lne0uZSE+vPndeF5YWlIPh0exqgIQUQFhRg6HlStn34aR8YpYlays0QxjGh3RafJCQEMPm4x7TMNmIGjaPCW4BEGBLqzdDIEeTNDcM5+M0Kki9U/rk61c1kkubGTUApO2HpEEk2gRdIKeHfXD+3IpZdjRQZYI1pqbUIh25FpIeeRbwFnNSH0gnJuOlohr1upkjBpAInUggf4qriTTIfTjgOEbXKYMo1VbTjA0SKUfMugjpeuw9TXx++gOzStiXAYm4D+xFPPcweuwVGY/ppN3V+zduKZsvGlDEg3B6ArP7rqLxvmVjgKgA/bByzegEeDCbeChpdEj3EDA49RU1WxUmXPAyQk5Gk8q6goFYrdS9P9Es4g0Fy4G9APCNPYBrdXBSViI10Kc/+4a+9fZNPXi4ruLImI6OjryHxdOEyRSHTOPQfDfLNR0dHxicy2UKenj3rq5cvqi3XntRx4d7SuULauLDdnzsNE43YyQZxmi6Z733mo096GtytKQJJNGcmcMkZTN6MRknORzoNx5TJha+V5upBUxcD7gCcxTj86My9ghVjU2M6OiI9ZRxA0wATK8f1dh4wU3+3nHZIDuyO5gfDCgARmhQS2OTunb9ntOgYQdx9pitCFhyUran2eLirF5+ZkXfd/WCIjR4MJwwks/Aeuvryca204g5B2jg282Gnj2/4oCJhFMHg6E+zDea98C+CgBSSAeMqTOI6Ob9Vd24fl0vXnlOZ6YnDL6FJOjAreSarO4e62vv39IHt+7r4KSqkbGJoeF8eG/WOCxNZMwvv/iCZaOvPLei6VJat+491j/+9d/VfrWpeKSnz3zqDa0sTXv9n5Qb+vXf/D2DS6+8dEU/9KfeUiGd0PHBoVKScjzUsaT9tpz2Tp3CvaBWcUMefEP5BQOHgaFlfj7DsQ0IwB3nBSAzQALDDj+rQz9KmnZqAn7OXmwulQgUGb4eoJB/JgSHGBAfJtkHmSbsq74yySDhtgrBNUvPNZ6HN0PGTvAxC0BpCI8Kumf2L/YHAGGsIoI/VbBGYPjFvs45FxQFPGf4ESI9DqDn7s6+qtW6AcUhhc97oU3tecY9ZIKFCiOMzxnCkQC37PNr+Wdg0PMcJ9NxA2gMzrikrHcAp4eP1g1MXb1ySYVCziqFza19bWzv2AMRX2JAOAMz/Z69vFjT5qx5wBjWSiab835smwcGa9Q02GgMhwLcHgBE1hYDn1NmoNmwjZb3Lg/9fE5ELIFmT3NoQIME+7oHBgwZpqfGNDs9YWAv+FCGWmH/4FCt1kCFYm4Y3sJzEbNU3mQxGFmdMJjlF2xje0UOQxSGK811O8Mt7FWcbi/8TQMAnETS28WHlvubUrmMDyn1bSzUwsNQFGopALeQQBs8Onnb02APzgvYuOyJhWLWw4EW6hMH34QEb0BywmGoeak8Q45sAMEIlWG9s+a4JqdSVwbbnLvUsw8ePrJnLyzd46NDLS6fCWEXnLcZ2K3djwY2lg7DpkRuPeD85B2xQPD/mnXpULlTZqD6mpme1m/9/rf09re/pV/6hZ/S3NRkCCWzYoRhPsmzfQdHmLnqIAU8J2FhBqUHNUGwJAzDCpMDnEoe+hcP4Swt7SuaKio/97ySxVkpcgq+Db24v0sIDefKkOH6XXrFj9erPv2pf34Fnt6Ip6vh6RX4E34FPi74xqkQJmKudkMaWWNLew/eU7d+LIZaZk/BHBrKHACgaAqYwlMU2fXhNPENLwp7T7U8uaT4gprP6eziD57HcMr97dsb+h/+5v+in/vJH9ULVy+p0TjW8hm8hJg44j0BK8dVXJgOwVxrtF3UcmAxSeV1zaZzYdjTIIYfW8NppzSkFFgUN/gU8Vlu3Lqr+w8e6I2Xn9crLz5vhhEFL4wOvh/FHOCMjfvxKkln1UHqRnGC2buLWcAZJtkY39IQwaBo2yyX90GOC/YBy2fnoGxj9oerq5oem9LYxJQebW6qVMi6kL1x/bbe+sSrWjozYbkTzSZ/21vI6amB1YHRN8ADDbXlPgA6NBFmHlJ9Df1HfPBjAByuCQURxcra1pE2NraUyeb1cH1L+0cV1WsdTY/n9NzlFU/2gDOnpyedTra6+sRMj2wua5ZIltS1fjekTxmERCYW0j/tfwYj0awtwLqO7zkFLTJICmO8nk4bDyeH+r5SkMB0oE4Jk06KPhoApCfZTF4n1YYabQrXIC+FIXRyQlphTtl8wfeCZLHQVLDW0v55AEr7ACLhtPwXeQrMxbYLIxrzg6MTN6NMifEsYS2RLhiAq45aDZJhAf+6bhYSiZRBWsBlWAAUlxT5E+PjBlZILQQwAHzDuBkvEiQSZiHGaWhJ0I2qWqU5CFIrCvtT0JSD2AEOTJt7cmMbQ16HBJJivNUy+MdaOypXzWgaG8fgH9AW4DFlwCadzQVZF94luayaNs5OaXlmTINWQ08ePNYrz1/Q7FghNEhcH5rAUtGy00gv4jVgo/9I3Cbu9lvCABwvvCHAF40nLLGjkJ6dHle2kLE3zmAQ142bt7V89qw2tg/1f/yDX1E8kdczly5qenzU8hdAdRfVgAWxiEFyFgLALxN11kXl5FiZQVsr0+PKlwoufklKjGcL+o3f+7K++f5t/bkf/7O6OD/hJp4tAG+zkH4Muyzm4ASAhbdvP9CZC5f1YGNDjzf3lMyNKj+aHTZyCaWicT26f0+1yqE+/foLeuniknKppMaKRZX3T3RycKjDgwOziA6Pji3Fp6Fj2yRZDxAHmVcul7XZM80H94JGLZ/NGHwDXMYcn7Xm9Q7YCqME6bHZoX2HPbBfAHADllRrTf3pP/WmJoo59TDzJ23PU/uWFEmoN8DXjz23M2QVEfoRsS8SHpjZZCb4KDmhL6VGrRoCUAgzyOXUHrCXByVTuVpWOhXS+ti/Afp3t/cNqAEmt5odM0r3LN9saXFxWW8+c9bPGvsUjX6tWnXDB/MLmRCNtyWg9gwaNibR4AfXS2f0B3/4DY2OTygdwVwbJgJsiaRTdLOpjCqw8EZHP/KwSlnuRjMeGKYEKxjQNqMML6sg6WFAEtJXkZ7jYQaAMDBYDOjCvtDE8B+wvNVSk2bRDIYAnPfwLGpX9AM/+JYePtzW2+9e1/j0VAgzIIin1dTY2Ghgv6TSfq/DnX11u03Nzk0qFkloZ3NLZ6Zn9dLzl/T1r31ZlWbbKch4/PGd2R9IyaU3mx6fUr/XCinA0YjG8zmvvxCiM/BAgYZ3f+/ArKV0DgabVIAF3AHkRcIX5E8ANgZdIjJguL2zrVw2rXIVaX/eVg4HxxU9eLKhswszGhkb1Tr+qjZED2b+lWpF+UJBe8cnery2pXqzrxGYJZ2OWcBYErD/He3v6/zZZU1PjeiTLz+riUxgOtPLJpCnEYSAL1ytpa29I8snGYvs72zpC9//KV08f3YItlFogMMHHzDOYc4jnh/AaICOWCqrt6/d1ubqI/3gZz/lRHVAAa4f1gHRRELVRlPfvHZXf/jBPTO8Ad6cUJkIwAJsUgZlACsLC4s+y15+/jmtzBY0VQLwSen963f1B994x4mnly+t6NLlZd2//0TXrj/Q8XFFL7/0ouLRroNrJkfyeuHZ59WqVFRIMvgJnrPUHacytFPACo9QPwtO7gTICankoY4BxA6STZpzErPZt/Hjo8bw+eYhZvBQtHSwG85j9lLuxUfhGR5KAsQGv9Zgsh6ePycexqlfsClIBAYer20/qyD3g/3FACj4yg79ZgOaNgQxef4CWx3gFYsK6iX7ybIuzGDjfKpof+9Qh8cn9mjjWJ2emvCQgfMQ9mAmgyw2+PVaut8D1G0ZCAbEJLEZpiCfg+EWQTHst06LBNBIEObAXtBT+aSiAYyxQV/F0oh2dg7V7TR1/uy8RsdGg+xx90Cbu3teK7024VAFMw3ZE9nPnTY9TG02y8rnN2Amdg01s9mCLDLqgVQ6i2yeexlYhgBreIzJ3nt8FhhVsOqpDxoGs2zs3+v6OtmfbijDpC7hHDu3smy2VEgqHdgPrdFqqVpluBRCnNgnzK1DacKDQE1oj83g+wp7GpDL4TSWkFpD+lESPX65MOOSMYal7DADJaL4FoeQiHqzpYePHochViqtkZERjSLdtbdZSNX1oGmYfGrPZFiwjYavMwNKRiLU4OVK3b6+ZsiRRGvrmIEODg/su4zknuAxBqgGpjsMoLsOZDAITc3TwZajr739PTWayCfbDkUYLY1od3vbTGGGRZOjY1pcWnIKshN3AcJJouVsZU9BOtoHcGMQwPA4DG+CnQ59Dt6UDQ+pv/LNG/rKV76s//iX/rxmJsbNPEfmzBnA+c6ZwxrguTodHgNQug+xFDX4MgvAz39hdxDUKrZd41knBKzXVjxdUmHueaXwfIsS5kM9HRQsQQXznf8Kd9kM8+/SK37nn+nf9Vd4eiP+XV8BT7//n/gr8J2Ab6f+FB+Bb7UN7T54T+pUDYR5qjOUs1HpeoIFBbtHU4XsINCwfdgMPZk4mPEvClPcmCWHNJeWXXiqNdDX3r+v//a//5v6qR/7EX32M2+pVj3S5ZVZG+zzavuHVdWaTMq6Gh0fDTT8Ts9ymWwKUApmGOwBCtGePxMHthNXSRyLU/zjn4KENdDCdw9OtLa5pVdfuGJgMRIFDBwycTwpRkYWCoBkNOa/eSMzAoemzzTZYdpIEYQpftsFCoWFOX+O2+zruFzVl772rlbOLXsS/v4Hd1UolDzJPL8yb4Dm+p0NTY5k9caLF7R30tDN2/fMJIMxgCT16rPnlUmFxE0aRSdqYnyLxA4waRDX3QdrKleIdwds7GhqrGQTW0IDKGjrjbYbn8Ojqu7cW9XW3qE/I/jXxGhBM1Ojmp4oKVcAZGGSh6ddXUdHVU9rJ6YmNFJCllfR5NiYRkYKKh+fqFFr2bQ7jzQNqeNwmsfrminWo0FrBDN5TzADg44JoCUdwn8jYsNsmmWnIpq9xxQymOviMXTcaKuLFHcQwFGHNLiAT+r45MQSKd7bqZxDlpiZbv2+arWKstn0kDkYGIIU2yS1AQIB6gG28llp0CIOCRkongJMQBbS1NFJRVlkKrmCiz5PfV0cBXA0g8+LU/lCyAWNqRN+XaiGUAwn6ZIChpTPslwK+5DeRZEOCwdWju2bAaQw1sc0m+TSREy5fNagFL8PSMza4ueS6WAKTePcaAC4BDZCYGB11LZpMs1aTGdnRhTrtXX9gw/05otXtDQ55oS94LMTU7SQ17vXbyibzikH04gJeAJvJQyKEwaqQqMYpriQOWq9tnZ2tnTl4nkVRnNSElApoW99820z/0pjM/rbf+fvaXO/qnNnVzQ9MapcMW9AxyApU/oUEiLSyDJmdQAsA4gc7h9ocaKkuZG8IjysNJVMnBNJ/c6Xvqo7Dzb1+c99WmdnSmZrcT+YppuxwHpMxs3cqTU6ur21oydHFe1WW6o2e4okkhqbHDNgZZlquaqHt+9oYW5CP/ZDn1Y+1tH+0bF9y7gH2xubQyZKSmOjIwHsA/QcDOzDZAbLMHXOBJdhQrMlYEMzZvY9mk2SjwF6eM6Tp16OeKRZehwYYqSZkopcLtc1PV7QK1eeU5zE2AhJfAHoMkMW7kJQnikCCNft2z+Nqf6pJ2Mwyw5ecg4KIDmuD6gTdSgNjYRNuJtNA8MhgKPrtFeef9Y4jVmhUDDIg2sawPTWxrZ+/sc+50aSdY5kEeYdUlqAAOTnNGQ+AwwkERiDHKrrNdVOJXX78aqOqnVlAd8YrMSk0fGiwX6eee4NbMFkguTdhEGJIHsMQAGvbdaP/cP45wDUkJ5Mw8V64p8tA+oCUoSwGti8GOpjQg7QCdDNkKaMlIqrmkrq8HhXb771mlp16Td+64taOLfyUbLh+vae942xUcy+Y6rXGuo06xoZKbqZZD2ura4pn8vrCz/8Wd2+cU1PNvZUGhkL6Y/ppAcbvEa30TJznLVQLGQdIoQEt91q2tuMtUyj58EQ6x+dGHuemdLBBw5AEDCEABFAFPYWmDcYwFcqZaXxYIpI1UbD94bWsMEwALZLr6ut/QM37YSobO/umm0Og+q42tS1m3c0NT2reCIdzMnjAM4JHRwe+TyfHh/R61cu6cr5JWUiDEJA12Hd8GcD04ZaYOuopn/4W19SaaSkB3du6i/9uR83WP1kY0sPVtc1MzNnBvbE2Jj293Y0PhZM0nf3DrVzcKDnr17VnbsPNF3K69LSvDK5lOsBPDjhK8FQhxH7e19/T9cfbgcWbLdj4CAMZJCwtbzfTU5OaWFxQbl0Qq8+f1FL0yVl4qes85gTE+mPASLurq/pxu1HevR4R6VSTjNTE8qlUnrtymVNFtIGDgDxPMAwM9Mwku+DmTWcczD78IPiyrNvAMTwHEQCeE8Dj2Sb/wAQDyjvIRGAAUE19hELyekGJ2F9RThrun49aht83MK5GuSswbQ9eEyFhE2e0pAgCmjDmQArER4lZhyRXkxtQk/s84vEEPlk2kAGTB2eLVi/gO1YJvBOF5fnNTk+6rrr/et39MGN25YUcgYBpMOghMm4cnbZgCR7yMbmtqampgwMAXDBHCMVe3f/WJ1eRLls0kMKJp7sXTwH1EIMadg7q1XCkXhWcj4bPbyy1HHo2drr205ic3tP7VZdZxfnVCiNBF+zaETrO3siRBN1AyoOhiMMCwGtT5lJXMig6A1enuw5MBEBXwiu6LYHtl/p9rGdYGA4DH6y7y4p6XzWgYEoQFL2CJ4dsOXARqSu7jtRmmtCDWnparuts8uLSlMnc9512iqWcn5GSRn30BvAh7vMvbAXW5CA8hkA/3iGGV4F1iLDtQDK8WdZX6zpCj7G3b5y8TROMSHcwGmiBMiQHtzXtRs3NDc7r9UnW66ZXrhyUUV8bFGaRPHJrBsAZWNnqHDv8WMrFQDXZqbHXLdSd7NnsxfzC+DYehAsNUh5TWeUy+cNSpVPamrUSSYNnxcfxOBZGOS+gGd7e7v2e1s4M+tBMaBp+H4BfOQcs9w1k/X3ANDDXoSzj7PC18fDqsCuBwhlv3bohM/dplnuMxNT+ta1+/ri7/2efukXflbLc7OK9HtqtRtmwfKc0HtYXhwPHpTUfTDfuPcBWAtDwJD3A+jHsw1zPiQe+/7BhuN6pAoaW3pR8fy0BpFMsPI51SN9FxEazpt06qns9Hul4f8u3trvla/09HM8vQL/bl2Bjwe+nTq+ca1OLbGlaHtXR48+kFongeU0BN9sJCpkpCFCvt8LwIInKp70BPZSSKUKzR4HkItY/LRaHSdEAvDwZ7/2zl2Dbz/3Mz+utz71Ce3tbmtxbtyTIg77+w9XPRkcGxuxpIoqCCYVzaX4JJEAACAASURBVAm+QJa/Dh3PPAmGCTY0dsVgn0KHYjUKLoIvitlRweR2ZnLMskGXpHy+Xl+1VsfFEAc9hykec6P4YnEQUpAC8jHRtrdbfJgsFkz8aQQpIMBPOFC5VmvrW7p1f0NTMzP2hbl9567OLi0pm064+cJDbGvnWM9fWtH5hSl9473buvtwVZcuntdxpa4HDx7qlefO643XXlAmE+S2FCsUZEkSpNodHVVb+vq33lW3HzUrjmn51GjBMiA8u4JSMar9o7KiUSLf255O2ziXQqxDsTPQ6EjJibI0cH59wAx8YUiIwjQ7HcAPPgMTYKbMeztHmp0e0dml2SCpRXJGUhYeblxPN3eRUIQxhR1OMCm8KFIosiiY8W/D5JpmHSN5fK9s6juI2hepXMdLLaFcLmeWF4whCiCAKyQmNPgUsvgZsT6ZqNOY0LRSjAWJDl4XAC2knDKxBIAI7CPknZ7IYujLPNmpjFGb5tdqLUuZmcKzumlyKQhp2k7XOZ+b9zJ7AUkCptDIvpDb8izgXwgDpB88a/h5bgzrylLRNsy6WgDAYoGtSK8EoGaJUV8atbQ2ZsN71h4yagOOgGwAEDQHJOn2mKynDSoBFAb5MI1BVFcvnFEy2te3335Prz1zUUsTIwYDPQ+F6ZDN6t0PryseTymfzQUGFUAl3mSw3/CR+YhJEXz8Tmo1yz6eObds8A12Bsm69+490JkzC+oMkvqf/9b/rkweGSvpqBPhPsPwAz0nwQ3QU6QK50KxPeipVq7oeP9IlxZnNFlMe3/CNBm5GD519x9v6BvvfajnLl3UyuyURpA2wkg0qyAA7XwvmohGp6etRlPXHq1pp9J140Vwy8hYwcApz+7J7r7uXvtAP/ipN/Ti88/oyeMH2t8/UK1asxcQ9bSZKr1eSKbLwvJrB4kS4DyPBnsd94SGB0aW95aoAQXuE/fWzKYhM4U/R/EFIzJ49WGKTppdPITOtLo6Oa7q6GBXn/3km5ofHbE/JNJN5IFONGRPHaZD2ox6aNSPnOvUHxKAxZLNZFKJbNoeRKsbu9o9ODJ7kj0V0K0POBZDwhXYFHw+GL7ey4fpycij+I7IiB4+XNVf/IkfNlBqNxuDBUFG5IZoaAxmGRpsDZp+P78hrKcbQyK4p7vrW8ryvQkQiSdVLOaUJv2O1xzK3GAK2JcTaRFNECxQB7mEZzi8bk8tnj3WtOl8gVmbsqQfA/OIff14f1i7DUDBdNrAJbYASKUB4Pwcp5La3N3QJz71fcqm8vqVf/JrGpua9nMNEAAjd+9g38BAPl/S5saWgbO52Rk/27l0WtVy1efKD33/J7W59tgeiEh1Db53uiFV0udJkNpxlacnxm1vAIMT0BzbAwYDTF88xCJFEqk4/pb2mwtM62CEji1BGNCEsJ8ADrO2AAOZNsHqwwida8BziKfkSbWuu/ceGsTJ5JBFR8MZOT2t92/ddYIxDbKfzaG8DAALqe75swu6fG5RL55f0lQpqxQm/PZS6to0nmFWNp/T3klV7924qw9uPtbc7KR2ttZ05flL9l0D0GEHGB+f1MHhofd2pLGvvnhV9x/cM+v8yfqmLj/zrA4ODvXsyoLOEeDS6ymXzXm9tgcD1bo9/caX/lDX7z7REcOoXM7MGnsAkuBNGmIs4sHS0tKycvmMzi5M66XLCyolo4p0W15X4F7rW7u+fuVaTd/84KbuP9pQIpHTSCGrUjapt155UecW5pSKSdvb236m/awgOxv+xTkS0sZhYqYUddpkyDJIGlQLYTaBQR8SwA2Um3UWfKpgXHMNWfsh/Cbuhh/QGL9Fzgf2fPZpA+9dkkCpzXp+HcAEzr6hltL/necHjz2rCgbYYtSgwxh8AZiBac16AlyFXXR8fOTnK5PK+X6NTYyaTQl79NOfeElXnrvsGuHh6obe++CGls+dG6bDH9ljlqAKAg/wiWRow2sQrsQvnh8AlHwuoxN70ca8X3L+AHLBbMOjD+Z1UL0SJBHkm5yH1IDcU5hz+DpGlfAzDBRa4eyulbW8MK/x8VEDxTAB7z9csxogWFUERinrw8M7zvhazdeVM486NCSmh9ykUE8A4mKzEBiIBvNRfjgMIFiT8ByyA7JGqUVgCsPmdyAIzD5CCgg7IrgFKK03cD3Iuqe+5TNjo9JnmJHHU7atvcNDs+QA62xVYdZWuLX8voEuQpHMIAs+gFaEBFKX66XTUJLjKumkDaWiSZ+D+CzbRsQMYewCOtre2dfjRxsGr7h/zz93QcVcPkhZQ8SumZskte/sHTjIYnnlvFZX11XIx3T1+Utq1kmSZoCDMiPu56DWrLl+5bNyTRmYsS8BlpLCyr40Wihadk9N4KA2/uAAhmTTQ1rjW0NZOmw1hp1mGvZQVQxcaziwZ4DHIExzQC/uefBd9PPBwCOFpy11RfC5o/5t1epaXFjSO9fv6nd+57f1Sz//Mzq7cMbKE858HhuGck5Vp47F1xhQEc837gu1Hf2RH/4wlAvT+2HSrb0eQ2iD7UR40tNFjS6/qHh2knGk+wiT5Ib7xb/czQYg/Y/7yxqnICP+4//wH/fNnv75P9IVeHoj/kiX6ekfenoFvnevwHcGvg09O4ZfL1Lf1M7D9xRplS3t8CHC9A9ZCxN3/hyHnL0+aH7CUWAgDtq6i39St4LciAmvzVVJfUpgnJp0ofrO9TX91V/+6/rpf+/zev2N17S7u6uJ0awLJtP1bfidNqNrZnrKBzasGCR7NExMAYNVQ0gXoujxhBfghdYNaSAyuObAUeEcnEhlYWPxvSgyoLCnksGP7P0bd1RvdLRwZlGHB0fC0e7ZC4tmHfHaFHcUby28cDo9s6HshXLaROPVRAw5EtRMRtt7+7p1+7EOjmuqNFrKZeM6d3bBk7WN3QPFEilVjk906fySZidG9eHtJ7r/eJ2STY/XdjzNu3hmQm++8ZImp0c8eRsbGXFRRcPMpHx971Br2zuWAjERPjk61uL0hH1OMlmAGUAIwDDYckxk8VajCQhTeqbgNjqu1NXtEXqQNhPJ6WH2ngNAlRLpkCTKGsCbCbP8g/0TZTJRjZbSlpbCHnGwQD9qtsLGwYGL6qnxURc5sB2Pj2uKRvs6Mz/jdNmTk4qLMqRgTlYVkgJkpwlVGqGw68CgcJoa4RSAO7CEmJoTntBVtd5w8WRmWq9l9gnrlQYD8NDyRk+f5Zh7JvHZLIAETU5C7R7m9XjzgB8EIMWR8HgQCdZmmNTSHZF0R4GaMZMPyRBAYgB8bDbcDSBKIg1DBzYBFy9MXe1XwxrCABtWIIU3DW0/YpYPhSnX2GvWZsRdN8MEmcBmyudTBniBuUl+NdjN96TZtWdckHMCMsKcZIp+eHRkg/PRQk7PX5h3Y//lr35bL19c1rnp8QAOZdJuvgaJlN5+75q9VAiVgPXJawAMkFgYiRP8AAiSNpOJ4BKm0BS/K4szXjs9D31j9mRZWFrQ+lZZf/t/+3v6vk98wgDj2Ni41x2+dwGoBXiIeyKOfxPSbh7qo7191Q8qunr5rEbzSIRC2m6nB2OE0ImBvnntQzdBl5bPaXluIqShMsG3uTSTZxgdUR3VGtrrdPS733hbdWWVyOSUKxSCn1AcFm5Xlf09PblzW//BT/wZ718A2nkSEv19AlABS4dmOVTSwVg6qEcAmwLz1wwKZKi1lhsYQOEsBT6BICTM0nBYNh7Ab+4nPnnsZTxX3r6GHlE8t7Dhbt26pReeuaw3nnnG94+iH6mX9+ReYFdYZm6GFK8bfAX5m2aD+wWoQEOQKuQ1SCf1zXc/1FG5ZsCZ5gbft/HxMQciwKYhDZhngrw/9gsapG6rZckiHmqtdl83b93VL/7kFxQDYB4mLiYAVtsthx1U6tUg+Rs20f7+Q88/AmxYu0eNlr5+445GkOsSQBMNfnO8HM86sm3k/JwdAE3ZVPA4gtXJs0YDxXrj8WRoUO8gxw3NEEA4/z2eigbJOeCEPfNIlxyo2e2AgnhQgDQukUxbwm4Wdb+nzb1tvfbJN3Rmfl6/9mu/YdAXJg/PP0mxMJdtJn4MwC0tLc77/sNSPk3PLZdr+tOffUvNyrHeefeGWVg5/Pu6SMIL9gMkwZkhAp5XY6WisnwmP8eECsAg7zuoARZUhwAYnkWAlVZLRaTDbfYqWIVB2uXAFZ+REZ3UaPQzwR4gnVC1XrNFAf6FBjzaLfuiPbj72N5P7GLb24cGnGloP7zzUIl01gb0sLczGUDMqIEZGupzS7N69cplXVmeVRTpJ8/FkBHMeeNfsaiewF7bP1a7FdGFlQXdvn1DJ42aikVYpCnNTYx6sHTn4aruPnyspaWzev7ieW1srStbyFouzLNxdHKi82emNTdeUjSe8rPKd+5GYvraOx/o+qMd3XMgwljAmwBEqBBsZRBVpVzW1OSU5ubOKJOK6pUrF7Qym1EKkLKF3+tA69v7uvNo0x5lDF4eru05rKLRaCubiOpTr76gN69eGq7FqCXI7DVA6QCFDqHy/t2zfI9rzXPGdQAkc1p6vfIR0O09C+b0AMnuUJ7ncUREtUbbbC2AXRiaeHHipXrSaOrD27ctYW7U8aMMjGlI48yu+CwO4UkgsQsBPACDTtyEAYac1YmhCR0cHdnywrLjWESjY9QYUQM9ExMjYRiXTBoY5/rhO3Z0fGxG5dLMqP3vGKScVBr6nS/+vopjY/ZJBbAZdIKmHQDJKecwVgngwCMNIFkDDzKoD5C9cx2wOigViv6+BgLtLcczg9daCENiH/U+CWOdmqzNc4+nK4w90uITqlTb2t7a1NLSGa0szvm540S4e+exKAemZibNjGehwOZjLREkwTNNrcF6BGzjOeDZc9CBE9GRXeL3xRCNvSSEKHng1mj5zCQtlXVpc/0+oBGM+aRrWewprB6hhh5I1XLNg0PWV6Va9uDsPOw3h5O0bUHCHn1YPtHh4ZF96gr5nM8MDwA5M4dy5dNKnvcExKZGYBjBZ8pk8ur1SGke+BnZ3z/0/Th/YUX5fMbfsdlkONt1vXV8XNX9e2vqdJu6dOmcatWy7xWvCTOR88ShV/2+1te3XO8ipz8+qerM/KiWFmd8/+kDqoDsSE8B3+oV//z4KOusq3q9HtYT/p7Ap/GkUrGoZifHNT42MhwOBnsXJ7fGhuvZVjLU4wCiMICRgCJBDoNWr2+8A3kmOBfs5ceZEALQOF+5t9wnmGzUQkhOYXouL6/o1sM1/eav/6r+0s/9pFaWFnyWcKabSFDHGgM29tCOg1oG38ds2rJT1smpd6A98dwjhT2ZmsAqkGEICt8hkh5RafmqEpkpacA6DXi8mYX/EkITao9hx/XHakiD96NDbZ5iPn+sK/dv7g8/vRH/5q7t01d+egX+rVyBjwe+DUdn/oT/fBsYVJ9o6/47irTrSrD7R4O8icOJpid4RAWD3YCC4U0AfToUfWY5DSerlrwZKAsbP8wzs+fi0vUHB/rP/ou/pn//Z39cr7x8VfVaWWcXp9THz4jjdID5PwdqKCCgkZPW6JQvSziCIbMPN0CleMKMsScbO6rUeioUsup1G+p3IhodGfVJVioVhuENpEiFyZUiPUsL37/xUCvLC1qYm9FXv/pt+0u9fPWiZZZO7IL9hNSJZEuzkij+g+SWokWJhD689qFBsnIz/JmxQsGeOTgxwR5rN6qamxzVUaWhGgbqvYhazZpmpsbV6vRVqVH4kQTW0djoqEqFjE6ODl10Bl+SfDCPpdjsD7QJU8Ax8TGb4wP8XbhwVm++8bJS8cDooKA5PDh2EiUJYMidZqcndeHcWRsgA6jVqnXtHRy6qVyYmzbTiqIJWSYSJCj2xK4zzQfAy6YBJAPbAjCT45x7zXsBpODPUmvQwEcNfDLtDeBssP4FbOPzU1AFvz7uaQwbKxdF3S5GzSTkYjjOxJoACTxJQjR8tx0ASEooG3n3ZW+yVrvpVE0mvAAOgKAU2jb67SIb6BmoAEPBR4UGCfNlQBUab94Hf5FaE4A26iCARgNwErNy5LVIv2Dd8N3xaIGRlx0mjFLkkUoYwhvCGoZNFPXUH+YeEmaas16r6SnuIB5VLp21b2E8RWFOk8cUP/i8BflLbGhenPHzBXuRhsrFN2AdoKgTiYP3jz9TNq1Go6Z2o6nooKuzC7O6sDijZq2mL3/1bT2zOKsL8yQLwxgMjLZ6P6Jvf/CB8oWi7z9G8DRd9ifpk14M3MZ3ThtM4rne3Nr19z8zN6l8Pm1/yN3Dira2NvXc5Qu6+3hHf+fv/l/6zPf/gM3qZ+fm3JwDHBgsJOzESZbI7qJmksTTeEJtqzCI69LKGeUygE34pkCMCJJ1mAv313d05859LZ9Z0IuXV5RKRIK3kNllYY8YxJLaPqxou1HXr3/l64pkx1WcmNLo5ITysA86DdXLR6ofH+tkb1s//Wd/QI8ertpg/vzKkqfkhDFgXg+TgSTekMgWpLiwrcwMBniPxc209X2D+TY0OIdpBjDCDmng2xP2wD4KrFsAhAB60SSZocvvuXGIWgbYbdT1mddeUQHWsBlPNEoEmcRUSKXckLcxlHajzTAhNCWZZNr7CfsXTE6kqbnRkh6ub1t+BWTAd2Mdweij+cR4HbAXsAvQwIweEv3qDScJkh4Ky+bunbv6qc9/XmP4Uw5ovmvqRCM6Pjzys3RUPTYLZXR0TOeX55QnmZIE0x6J2Vy7qJqDiL5245ainYhSiqpQxOuN4Qxy2ojDM3gu2F+QmTkMphK89Fif/DknEHY6lhQiPQTQLOQLfv7Ce5HSSHONRxyDIQv4VG+31MNsnAa4WvMeC5iBr2SF9NOTIz3/8lU99+xlffGL/0zlOg0azCRpdHTEwAryxFt37jt17/KFcwYBuDckqMIeW1vb1I989pMqZZK6+2BVpZFRS8zZY5B2l3I00T3vl+xdhD+QvEsIAX5mp4nNwc+tb+lbBh8/vIcwaXc6qKcFTsMEaELCB9AGgNiqtw2mc3aGVN0TjY2Oew3hB1ludXR/dV31Vs/36rhS1cNHq1o6e84Sz2q9pXyxpNJoSAMO8s2EypUTlYoFXVic06tXL+vy0rRiyOU5C9v1wB4OoX9e31z7OEmpUQZoIWnRIOFQdh1JpXTjzj1FE2kN2i3NjI/6jIIhAnMYT0aDNUn8MLvqNOrKFYq+Bjwrt59s6ZvX7uja/TWHT3BWA9CY4WfWG7LNkDR48cJlD4/OLY7p5WfPKh9lSAKbsqnD4yOzGvfLLe3v72hrd1eVFmhPwmDWaxcv6vzCvP1p2VuRCi8tzAXJKSzMoRyY6wR7hfqgP+h6v+QcpSmHFQiDkWtDM86JRkNuL0P8bUnobrd1YK+0jgHwPvLkbltLK0tmEj7aPtD127c1PT0OGuHnz2nXQ9/e07RzBktDH3k/41wH9hzALM48vNGqQ9sB/BoBcwDz8fHkGh7sMUDDxzIEHxD4sb1zYFYRYVyAyl/44c+pkEuqUm/oN3/391UcmfA53+u3VS837N9WLGXMUvTAz77ADGcT9oplAAITHYCUIVqn2fMAkCTvRCrhcwcvVc5Wrgfgj/clhnW2b8BmAEVG3OvVgT0xPk9Le7t7ZqOeA3xj/xl0dfPuI4OarkuGycisQ4C2CbxHuS+kusKwG7LSkArCuh4rjZhpF2pY2E4hFZTzm1qHfQQwCS9XWz90w4Dm1IMfbzKzUg1Sszak40pZhXwIRCFQYHQkr4WZSZ8vAJ+wDlkb7Bsnx9QhSNZhzaIcQOoYWF/US9xjBuBhCB6Gp4B16xvrHkqyH7InHRwc6OL5C0PmXMR7HjJSfHAVI1AqnE3UmngQLy0vaXNrzQFPmUQIVqpUqwZoJ8fHNTU5YfZaUL6wx4ZACi4mklhq85HRcQOaBCNRPLCPz0xNa2dvR/uH+z5vpiaDZJk9Ed/ZYp5ADDwbIwaZYWp2BdON9NvgRc2ezGCT8xdgmTXOYJO9nDXGe1ML8fpOJg8Pnu9zC5ZtpaJ+k7opqWa/o1i/pyvPPKv3bj7Ur/6TX9Ff+vmf0PnlJd8zmKQ8pe1m39YOadQAw/Af+hIPAmAq22IvePHFeBZcL1LMhSFR8KUNtjX2zU4WNHr2RSUy01RYgdDAx/x4JLd/bc/JegmWIU/Bt38rTfkf4U2egm9/hIv09I88vQLfy1fg44Nv/+q3gqe9ru2H72lQrygWwUgWbxJkl2HqQsNp9kaIJAvysaGnRfA9olHHS20YiADS5gTOqAMCHMWeiOjeWlW//Nf+hj0VLl1cUeVkX5fOnXHjYR8uez7Q5DMtpdAB4MEPJTTisI6YilIABGZTxEbS12/e0/beic7MTtnLjKkwyU1HJ8ee4FNY0gTms2nNzIwHplQkri999W21WzUtLcwqMkhqbKSkhflxFz8U3qeeZhRXMDeuXb+pfHHUzB+uDbLak5NjrSwt68HamnKFvOanJj0RTOfyOjk+1vTkuEqFnPb2DzU1PaMTEvIOSWYd1erjxzq7clYtM2CCPISGh4KFxmhh4YzWnjwxmHP5wnlP1JuDgQGbEZrNgfz+sJJIywMKayOFM7WdqVvcYNpJ+ciNarGQt8mwWV2eDvacZphOREKh1kGaEgBOfOrcMPQHOjw6dFNjjwvMq/sDjZQKKhSL2tzeDr57TEez6dCERYJUi1/IbUkG29rccrGELxjrAXYMwF+ukHFoQ7PVUx0/NqbKhG/gdUXyqyebA7WQz2L0HMF8PqxH2C6+T0whYRTRnCaSqtRgJgRmWL3WVLPZUCIZTHLd/PUCq5Gi3VKIWFwnVYq14EdG0Ye3HJ5k+JcAjJ7KvABvkTY55MK+OEEyapmzmXcx5TLpEJSAbw/NOwXX0K+KlhpAB3AGXyAKWnydaFTsWdgm1RKAKqNcLjA9oFfABDJAM0zB41mgwaVB5TPRWDWQzxAIEO1r6cyMpko5nRwe6d33b+rywpwuLcz5c3PtKNqbgG/vX1OuWLQMme9urxgaQkfvwppMufDl+gKmbmxu2XtlcmLEvlxUi09s0t/UueUlvXPtjr74B3+oV159XbVa1awT2Iqn0iH8vwDY8TcjyZLPmsoldbCzpeXRMc1MlAyqBWN9PLwCeEmjcVJt68MbdwwuvPTMigpZWBJdr2eaM9ZzLxLX6uaeHh4f62vXbio3Me/U0wLS0XRcajfUODlSp97QoN3Qj//IZ/Tw4WOtr+9rbHJElfKxBu2eiqXicJ0ik0V+RyFPMx/2HRogHiMkpNxrfCn5G7CN3hiQEVCL54B7RSMJGHzq0UTzhEeWGToMOUhh5jpxnyNR7Wxs6PLSoqYJH8DoOZXyNcRDbSwHKybuabnXnH8+mG27mSfwhiYfVmZESucz2qs0tH10DIXE7EgAktFSwWBCSDUM5wLTchoAM/WQ9iHR5jmLxbW/s6ulmTktjo+o0+7r0ZM11R3G0/9Iulpu1DWIJ3Tl/LLigBD2xgxG6fgaIlj98PGajvZO1K0zYIhYupPP5NwIW5YLoEbqYDplVhwAAEB8xD5LrM6QJgnTr4WPFv5ZgN6wnobhKjx3PFcOYBnIvnRwEzqcZUN5NfeSZEKk1Bj37x4faOXyeT176YK+9OWvanXj0DK8fC7tdYjv4uFx1a8JA2RqajKwjQz+5XR8VNaTJxv63Cdf1cLMuG7euu/9iibaRtr9gcMyeM4MNqbiGh8bE6ESA1jI6bTvf2DNMpXAxxLZccoMU/yvIuyNwzOY12bwxV7Nemp1GFaxH8ZVY/hBIEm9EZKLYQR3u9rYO9D91TWz+ggIYV9LpjL2Wr1194GvB0ELMN5DIAPBNTSzMK9h1GY1PzmuZ8+f8docRx4PygwjCfDJsr3wXdmfGD7AeuF5oFGGlQw7bX1vT1/80pc1f2ZJz15Y0cRIwSCNw2ccshHWNt8ZhiieeLDVGbzcvHNP37p+XzsnTd3f2NHs3Hxgow76PuuREfKzABsXL1ywb+loPq8Xn13SuYVJ9aonBjVhPCEzhX23s19x845Fw/r2gcEMzriZbFbZWETzZybtMYEMemXpTEhqNKsrYoZZkHgFn1iAU84m1uWpdB2QKwDsIQjhI8N85LrUOpYM95XKZsx+OdzfNxt1em5G/UhU799+oINyWRNT4+q1ATzCeg+AB4BnYPoFb/XgncbzYdl4hLCslAdgDtJxojlgEPeja1ko9wWWJr5oBAoBGMAKYrAAqx3whRCDnfUn+skf/bzSCc7rjr71zvtqkbDBc9uqK51Ia2Js1AFGDjKwwXzXkk7ONT4L9SQS4LTTjXmfjtc+6b8kVwJucZ7Z09FALoNTvmtg54f6JB1km/i4sd4U0eFhWQeHx5qamtHLz120ryjAyN1Hazo4rgY7hmHidMoewhFfFwZXvX7H1yHYHSTN2OJKhhEzsxXAvsCs8jjQwUUBDHNIg9NKccdkSMPQgdT3jtcG1gisB4Z4fGb2ZJ65SqWuMuB4qaixUt7gOCnqp/b4ANEksLvOgR1sCXg3/H4EiTFyUE/+PnpefJbgXUstkMTvNiQOs3cyIGAd8jNO8D450frmlk5qVQ8yCbvATsTnEIPksZEAMML0heWVy/s7lMvHZk3zMfj8DCn5F2ou6nfqKhjqTgM32x2rhLgHmliEUJNbzeIgrjDU5B5aajwcsIMXUffxXSKJICvlQ4QEeYbveK2F7w3QyTrHW5bakWvgszAGgN92v8A+x7WrNVtqdLoqJFMaIUgm0pO6bZ0/u6J3rz/QP/3Vf6K//Bd/ShdXzgZGG0nckbhajS4tQ0hlZlsbDqj4F6tK+A36FgPqNl8M/ZP30bavu9fTcH8bJAsaP/eSEtkZDRRY4f/fsQgfD5GzFYM5E0/Bt++VXv4p+Pa9cieefo6nV+BjXoHvDvg2pDTXt7T14H3160cBfPPUPfi34dVF8WSfqEEwrkYyQFGOMTnFnj3hLAOFJxOSrZAQ2bMNE3iMYBNJPdmq6z//q7+s/+gv7rQb8wAAIABJREFU/wVdvXJZ1cqRzkyNqt/H44Yyh0OVAgNmCYVr1BNhiptUMqSCwRSD5s5BCgaIFxFgC+bAs9NjOjMzrmwqZYp9rdYOspChH1GpmFWxkKZSVT5X1Or6to7Kx5qanvS0eaSYVyYbPM8cqS4kdyQndbSxtafjSkO50ojq1bKmJsY9ZZ2emQ0+Zv260+z2do9VGskHA/VGR1PTc1rb3FEunXR0++b2juZm5yxFgNlWKpW0jn/Q2Ii2trc1ki0ZiKRhBoR7/513dPW5y5qaGA1Sq0HwsEH2aaYfCV2DqAYdWAgDRVKIZ4P8gFh6+y8NOp7AcQ/szUSxOJzCUtgnYmEih7TPzVMkNMRMmZnucw8jmH03Aa3w9UFWgzQtqWanaUo+xTHSR5urk0aIzNAsFSRrXYNMAAZ8Zq+naPADASxqNnuqNbtqkE5YbWjQgz2XdiNVa/YdIAH7ClkFf/PvxLlHIsEHDjafDdg9AY9bzmBfKFgXhASQbIv82YAJQF9lmBTasBQJH7BGkzWHFIhmIQwt46mIjZZZ9xSLgAI0Vjb5Rz5JQztsnsJUnAYrgEuAKXbB6sMcS/laURgCiBh4Iy02IgOT/HdAGmSEIR0V8/3A8ITVx72hmKYp5TqASp/KTew7yP2LxB1OMFKEWdNWMZ9SMZ3W0f6BmS3n52b1zNIZewlZIgG4Ekvq7Q8+VMTpZkXfGyb6wScopMwhtUY+iISPtbextanl5UWzkmKkakale6tryuSKKuVK+t0v/6Eer2/p/PnzZgTRiJ2UGwbguP7ce0IdkFfC3kRukivldLizoReW5pWF4UBanwM9YDJ13HTz/u3GQLcfPtZhtaYXLp/TaJ700rh9DFmXMGAUT+rhkw2992Rb19d3VLBxfMr3BIUIVobtSlXHewf2q/oLP/V53bt7T49Xt5Uqpr2/tasNjRRHvBbSGcCVwHatt9oGOwh0QW4YEmxD8h2yF4MH9sQMwCGLCIDFbBf8ePibYURwh/PaQQoNKOWwDJgebdKKYTp2nR65ODOlpFVGgLYB4Csh17VkO0B5/C+yrmD+DiAQput8NktP0wkdNLq6v76uVD6j8nHFr5XNJtxgMEyheWQvYb+nsbCHVyKlaq3hZg3+ceW4rEwiqcsLMwZXVp+smYk3PztrQAgQYff4RA/29nRlZVm4IAG+ww7gdZMAI4AbB8fa3NhXh7CQaACjeaYmxopmvNH4EyRCE5dNx4fm63Gz4uyvBRsCnyuM/SEXxGN+jgxqOw2bfVKqtkhtrfuaj8IgBliHheTQBpiYMA65FXHVul2tbq5rbmler7/+sr719rt658P7mp6YUJFAhERcBzSr23uaHBmxnJUwH8DB8fGSX7PZ7Gpv70iffuOqnr+4rPc/vKPjctk2BjS+3lgGIUCIa4WkCwYjzwF8KO8fAO1DzyNCPHiuUbLXWw3vSby3kzMBcmjwADMAN21y3lU+G6TsTYCGQUj5QzpbbbTV6PRVxr+zVtfa1o6l/NzZ+dl5feOd99QwAFMamp4Hz9GQRApjCUZL3Z6s7D3Lc9Oamxi3R+rZMzPh3GXmZjA4JI3CUiF12QeCwSnHDwxZqsFnDr/JTBbmjewFal88G0NGDCbaQxN5d5Iwj5aO603dfLCq2w+3df3eqjKjI8pmcr6efG9Ldpttp5wyPDl3bkWz4wW9eHFJM5MlFdJx9Zq1kHJIY47R/M27Ojiqq9mVTki3rVS9ntmbzs5N6/kLy1qeGbfUmiabsIIQHhNzUi2ySs4fh0sNmWgA7swiGZhxn2xZMGTn2ncToNLsXjyZhqmmyYSZXwzE9g4OlCrkVCqWXA+9e/OOovgfxhN+bnhvQFfOXA8B8ABlz8HkHSmfwwSw/sDTNYQLAb5hd8CgB2ZsOgcwjhVHTb0uwAH+bAQWwXLvmuEcJH0R++Mm01k9vHNbb73xkpbnxuyV9+Gte7r7eN2gLTUDwgICKtQLgRF8JDxC5+Zm/Hks/xtaD2cYwrQJHWgZoLXdQQb/OaTe0SF7HmAj/pEHHKA3eyT7Zp004TZyagZmAGcxS50VTen7X3/RZ3tLHa0+2dbGJomn+Oel1WxgQyGzCBmGAnrhRwsgHupbZKfUSgMlCGnq4A/cUzIeADiOTocRARSxh3N/+10PCVin7K14n/H9qWGc3otXH4zXRt3Mc4Bf6qNWo6kcrM1I1Ang7OqAba5n+h216k2DvICg0WTMYLQDJ4Z7QI8C1ymobC8E2yDJDcmqrBtCiPKFnJ9L9s8QCIKtRmDO4xPcHbS9fvCLnSiMqBeNavfw0CASChKOPxLnea6oE/aPUF90NT0x5mcFCSdSca5D1SBnAAYRtePnyZqg7gLMZ7+GZZ9Lh/AUanuCLLhu1KpBUctwJQz1sT3oRgdmBWdgoTt0pidHKlvSCTiPN29FxZG8vfYcxmAbm0QIFqoF2xinqNI34O/HEIRawynkPa2cP6f3bz7Qr/3qr+o//Pmf0fnlM04/xrvUYWJN5MdBUXHKXDcj3sZuIdnUJo7qe1jJsMDJbnhiAiKblRgGxrZXSOQ0dvYFxXIzUiQXhl8BNz+dgg3/+ans9GO2yN+TP/YUfPuevC1PP9TTK/BHvwLfCfj2L85RnMxV39Lew2tS65hqMYQIMD0dTpOdeGgfOACwvoEYm3qfTlvNwMBgngMP9gETwWAIy4FMgZrMpvXgyZH+yl/5L/WLv/DTeuvNT9jr7cxkwdHbA9gLQiZIw4RxblMtIsYt5UMqx2E2cFQ8xS4eNTRALujw2UBq2KOAqPogw+srky9qdBTjaJhYGZv04mHCKc8huL215QYEAKxeqdgUmMnzeBHzX+Q0bU/7KETvPVrV5Wee087unjIUiO2WysdlLS0uaWN9UwvLZ3R0fKhmpeHpNL4+BCJsb+/YN2xiYkr3Hzywse7pVHp0bEK3bt3W9Myk2WOAhIX8qKrlimZnwu9h5PvsxRUztJCLkcgIMDM1NukQCk+SY4GF43QmGEP0LkPgzTR4yyYCo41JucEv5DAk5CEpTIUEPFne2jG4QFPpYo6Cw+be3GMAEUAtANbAOLPxM55nyI1t4kzoQvCP4b4kMoCXoVEhURQgrFYhnj7pSXuUAhPAocM6idnsl0JztFj0/+NThQw0ny16fQHica0owj1ttxw44QYcSSXFl73VkMtaggBzpmGpC9NSTIcB/fi5Sq0xNMcNxaylXHzXaFyxJDzCnhl3+LEB3pwW2RTKQVZE8laouVww9oKnjRvATlv5AoEWHWWRn5oZ0Fa3HcI7AtkoGGa76EwEeQ6gKkzLU9kUoB1/Fn8/GhIAhnQqriwBJMghSJjrhpQvpvhTMAvbjbA2On0d7B/q8OREKzMTemYpyKWC7Dfq+vWd964pky0qX8yrMJJ3E9+sY+4fJAvZfN7ADA04Uu1yo6zFpQWNFvG4AXTv6vqtB5qbW3AD8au//WUn1trDMRrR/PysYlG+A+EDIcQD0ARJpNeTIpocG1H1YFuvP7ekCAnJxLEZiA+AO021JTWDuG48WNXNR2t66ZlzWpyZVDZNqEjd8sQmgFE6q83dQ11b29a3768qNz2ndI4ABcJLYn62o3jjbW4qn4jpJ/7sD+n69Zu69/CJsvlUMDiPAqQG7xqePybX9j6EOUUDgQcirIlMOhgvAzg4SCLIUoMfEIBT8Lq07MiJhUEWZxYF/wxDt1r3d6RZpnmusX6RRqXSBrvmJ8ZUtHyqp/EiCY0pf2e8osxgsQwrBM94jbJX93i9hBsdHhqgnUY0rm9eu6YMMnxk5CTkxkIzweeyoX+3Y4A8pC923IA6NZoGotnxfqdWX68+c95NHGze42pNZ5cW1CFNj3U/iOra/cd6bmVJkyUYomGuQsgbu0gsndFJs6W7D9ZVq7ZEDhtMUdZSPp11AwxAZa8qkhpT8fC97JEHkEE/E1WtUfMzD+PHacVmZwKmhe8LOIVvGoErXAaM83uwRYagNqxMGKm8HuzOrd1DPdndVmFqVD/wmTftafSbv/9N5YoFs06QRO3u7tn3bWpq2owy9hoAF9jE4b51tLu9p0+++qy+7+UrWn28oe3dfX/vUikfgOd43IwLvN84Qx0+guSLz4H5/DAd0KAzXl6A6h0YiHjvcY0IHgr+lTS1PH/sATyfsH6BhuwxNCDApq9qvW4LAvY+JKbIYAERt3b3Va5WlcnldXhc1tb2rgqFEcUzgHfhetpTzH5aMQ8AkNKb5WMTbzlkolTIa2ZyXIuzk3r+3KISERImQ7kAMAGAxfPBs8RexxcNDMWwdhnacKdP0/6CPyTS03AmMUxhPcCEROZ4UG7q0ca+DqoNff2d9zWIp1Uojfqa+DpEY5bNHZ8c6crVZ9Vt1vTD3/+WFsfzBnJ7BA4NQwiQUu6Va7p176HSuaIHP4fI8DByb3d0fmFBz55fUS4ZU1xdJQkJMXM6hOmwPgnw4JQ8KtcN4nBPnCQJy6/btdz7pNbU3Pio2cWAPAQMWD7JsAwAuNuz5ybAAEwpwJqdvT1Nzc0omkpq/6SiD289VKZQVBz2bo/6i/tDgBRgEf6GvRBsQKCIz/xYsE0ADOCcZn/I0OQDpobhD9fKKdGW5CG7bKlyUrUtA/5mPI/H1Bvsv31YvBk9vPdIi3NTeunKisGPJ5vb+uD6PTOcOXPYtxlM4svGGUZ9xf45PTkZ0jythICtDFgfAHW820LgSxgCsn5ZdwwkqEMM/TMkpAbqkfANcB7z/3P2c733eM4GMIwDW+qt115ULgPbrKmdg2PdffDY4GK+QKJuYJrC9CJEhP0Ub7aQ7AvbOwDyXJMkuwfWE2YCO8krDCMYdNhSomcg18b/Hr5J6VTWFgFcfxizloWKoVrVP+f9ol63dQksuy4geE+an5vyGnXNglSTJ6PHcJLXijvAhnrC52GPcAeGe4G1TK1iVjCstkHE8mzCzpwATDgDZxTDIDZiGPbD9cm5c+oNtru3Z39JbCjwrDsph2RWmGrU49tbO/bm43MQlIJtBLVNA8lnIq5SsWjJ6fHhsYeEMHP5HplkTIU8oViwO4O8NEyFKblCimgmw9AwSC+55NRWvCeDaRKdqctY35MTYwboWT9mR1rSjYKjqXgqqCS4jwyf2NdRwJTL1cDmcyADZyM3GJAs7BkEvr3y8ku6fX9T/+gf/iP93E//qC6fW7AihH4EuwBk65zrp6n1tsbhmYGl7SCtMETxgcdZz5AIEJD6fDhYsYUBicWcuamiRs++oFTpjAbCV2/4yxKff+Gf/Y8fk/k2fKFooMM+/fU9cAWe3ojvgZvw9CM8vQLfyRX4WODbcA+3Pbl1ZOHQHlTWtf/oQ0XaJ2b/UHxTYHO4UGCYak0NMvQ0ouyEIeMDhsRGH0KtYJ5K00eCEIeS5Q/IVmJK5lJ6vF7Rf/M3/kf92Bc+p+eff9bTyktnp11EIvdwgp2lXBRoFDPIFpH8BMkBnitMFTnQKbZbxJQnoHKTCtfX5s6+nqxvKZXIOs0NScL5lTO6dHHZU1waDHu2RQfK5TIaK9KIhjRUJnzHJ2WV63WN5dMaLeaUzGT8OR4+eKzZhQWVy2V/59JIUQeH+yrmS6qclIPEMh53gMSlsyv2x6Exp2i4e/euRsfGdFyuuyiYn57Uo0f3NTMz7WRNjKwXl89of39PMzMzWl3d0NzcnAvR7c1NXVg5a6lSCrAF+U8LYLKuOJ5y+OFgZtwOUgXYJRSgUYzUGA5SoDn63K4XH53qZqUxv+9QTMaVtNQjNG2k5AGiAC7Y1D0yMKBpUMqTe0IbQmFDMWFJZ5x/TwSGEp48PVggoWmLJiOqHJUtyUjlMvbyOj6qmo0EGyQewVgf+WkxeOEgNbKBeyi4yzS5tZZy6YK/G+uK/txpYhjUA4bA/MHPrdP37/OzfF5LjfNZZTN8J+S6FJRVA3ohWDGkvwEUUwQG8ATT66aBV6bUGNMDtpCwxzq0LJMESnypzBJCntvz1JvqEVNzCmwnT9KE9Wl60v5egG88LyxywDr7mQ3lqRR5fB6Ap8AsBABF8slzBugzCGCOm7vgPZK07yKgZQDyKOpS0YS9FElXyyVz9vaLJhJ6bmVBV84vBp8he4vF1Op39c5776uQGzX7DKCUBFWuB4wciln8w2iOkDvuHRypOWhpaXlBRVg7qZiZj9c+vKsL5y8a5Pxf/+7/rTsP1zQ3N6+xiQl/PxoSim9ABxJ28TBi4m8JUaenKA96q6IffuuqvZgooCloLdmN0bxgYk2TKq3tHesrb3+gcwvTukziahrWQ93Pd5tCPpnW4XFFX7/1QF+5fkepqTlLTlPpuGVkI7m0GkcHGjQbmh4p6q3XX9Dq6pruP1ozgwLWZ6Vcc0PLdwdUc8okKWfRUGwD9tAIsl64x2ZLElQxlEpxL9hXYOOcSmMAl6DqAhbRVNozCBaCg21CaA3PMawX9gmaMlJFM9GoZsfHDKhOj40pG0sF83Gz8fr+OUBnAAy8rvzefRpAwjD48PK/dxMJvXPzproYTttLMmemCmw79ggbyOMNxXceMvVYWDxPLaT+lbqODo6U7MX1iavP+LuRVvgEJu/0tBkEMCQrzbbeu3FfL146r5Fs2nIzvKAwBENqNWC/6vcMJpTLTaVpRrNppZIxpeOpAEQUi15/rGpkogAJsFAIgDAjMJ50s5VIJy1/ZQjEL49qaMpiSe+LNEtmY2OWngzAG0w9WBeAaPgFelck1XogPdjYVLnb0uc/9ylLxn7lt7+iRDZjGS/nJVJAwDGeJwzD8UPi/jqdMVswo+ho70DL86P6gc9+Urube/aH6wxkzyYA4GwSL6ykMqkAvsKs5vzyeojge8cAC7kYjHFAioRN5VvdphKpmP3haMgZTMXiNJKh4WOAAbsUUC+Tzqre7OqwWrb89PiQ/SDjPe3o6MQyRjwua42Gm+cHjx8rmchopDShfjzmn7FnXpvUQs6UwGT2P8OwHu5rloWTIAj7r5TT/GhJn37zFRXTpD025OiDDntJ0nsXDLzQbPOZAVPiYQ2z/oeDHe5z8G3LeF3CmqfRBhwpN9uqNDr68tfe0drensZm5ixz5xgbG5/wvQRM3t3Zddrl4sKMLp1b1JsvPadclCFHV41axeAs94L1sba9ryMSgGEu1poO0ziA3dcbaG58QulY1Gf2hXNLXAQPrbjmgD4GuuMJD+b4HHilzc9MaX5uxkEJ7HH/7Otv670bd7QyP6dSMae5mTEtnzkTgkFg81DbwLB1MBQ1FMmTXdVbLc3Mz6ifTOr9O/d09/66JqdnFIn11WvD8gZs6Wt0rKRMDrCnrcaQVRXsMnoGsg3yMnyLwGwNNh62oooFNm4ANyOq15EeZgRiz5AvmowqHWXI2NFhuaJ6o6pCPqsdwjnSCb3ywnkPKw5Pyvr22zc0MTFu1jI/67rEqZas7ZAQWshmnXDb54tjEwCQRmIpQEgEZiWsXdZ7WBs8U94nCZsBYEHCzyAKL2CGLOwB9YbvOT8DUINfLEoIzrw333jRoE+32dZ+pWJ/wZhgFiaVzWcMeAFUsh6RnTIAIP0YljDXNWR7ShG/FxYkQ6nuqbeaT2WIhuw/sJrDMwjIg7cltQJfBVY+gzqnuXe6Bnxcj1j+X/a9qJO4fAq+ZRMesAF823sVBm+tbiAtpIUPPOQMafJhWGhp7zDktFVrKBJP2vPxI+/LTmB88SuXTKvBsBrIBw9UQrFOTkLSdRzP3+BLnExm7BkJ+5R1DbNrb2/fZzlDRfaDw/2DkOQeD/E7nIec7QCA0X5EfdYWjOhoSGX3/H4AEzuwAAGzAagZNMCGZ9jjpFMD9FEdHlV17/6qLl045+968/Y9peJRvXD1WeXynM2BkU694E2CtCTvVT0PFpwsj1qi3TGrj/AZ9qJ8NmtAGVKAbVY6dV04v6KNrYr+wd//+/rzP/OjeubCknKpkDbN/bADgGvGU3k51z0oG3hT7glgMiTfsHq8OEJyuBPjw9AT+S1gbSw7quLiFaVHYNiFZN9T37f/N/j2nXSKZs0/xXy+s0v4Xfvppzfiu3Ypn77Q0yvw/88V+Fjg279mqGLadH1De48+ULzT0ACjcU92wyHjqTwMbx8igYliM1FPqQBphoWJp3FhIsgEiMPZbBeb9zPZjOra3R399b/xP+lHPvcZvfLK8+r36jozQyS8xUQuIDhE3WwBoDDBs6dHTJFkmJQzmWs38MHqu+inQA9Jh0wI6y6M8Yvb2t4zYwC/NeSdxZGC/SLM5ODD4w+DB1Gv6QY6OgjyUrxK8E4xGwTvpd1D+/ycO3dWd+/cMssDGnvwwkprY+OJ5uamtL6xbQlNKU/YQM1TzK3tA7Oc0vm01tY2dPH8JR1aDlvR1OS4Vlcf/z/svVmM5Wma3vWcfYtzTpzYI2PJyL0qsyqz9qreqnqf6Wl3e8YeBrCxEZK5gBtuuDFCAgaEfIOxZBYJIW4QsgAjA0K2x+7xjHupfcmsqtyX2Pc9zr6j3/Od6BmEJVs11XZfZLRSlZ2ZceKc7///f9/7Pu+z6ML5i2Zj8e88oWw2NHFmWk/W1jRRGNLU6LCbfRdPAF8Us5azdFVr99xkwW4gKAMPrJa9zqLKJEJ8uc3hI6FJp8GpnlDwxlUaJk2so1q17oKfaf74xIQKheBnRnGeAqQZeGVQpJ46Rxi8GUyAYRMCTFkK4eCEtkEDCnZMycdHkVIMOlyzGvDnwCMqZgahJ7SRmAMdKEwBfroAUS4sg7zK/khR5LRBasB1J3whFPgBdEF+AtONe86+XBgjY9gdC/5zFD9IECiVYDhQNHJfOnkUAMPFUZBcGugZABLtgXyQuo7P6eltsFwxQIqMtEVQBMlsNKiAVk7D7Nu/jvvefr+SvZ8w48+mYWKFJDqajGgCIA4WYXjuTtMDaUwowEkurJYrLr6ZpMKyAQtNJ0LB3LLXXGCMcI1c2KaSysTTBqwBCArZtMZKheCFws/GR68vfXTrloYLJQ2PlfxcAAnxbhmWnoI5lp4ranAb9uLCuXl74eTySVXrFd3+7KEuXLxk+e6tuw917+GSNjZ2DNphCl9pwC4tKUWThDwyFtfE+KSZM7F+V9t7B0pHuvrdb72qTDykloYU4wD2cqFd5Hble/79m5+7cZqdmdbESN73qFPeKJJp5htN/eGn9/VHn97XcT+p2YVZjY4XzPaCQKtmTa1azb9/87Xr3ksePHgUmHb4+DTxAiMAIxTLNCYAo4H1EjxzTDyDtTIIfoG1ZJao5WWEfAx8F0M+tItrml/ks/QkyFIA8pF4AZIDGJYxQndTTLpcSGatHB5rfmpKCXU0VizZ/Drcm8HAHmCJXzSlgGp9mEcR2BNJA1c8QzRC/URcj9bWtbh3aPB8fKykPIEZBKjgSdNGNgeLhHs3vGbwK6Op7XjQQUrf0faRvvPai5ZiVhoNfXD7nkrFEYOUR5Vjs6jKtZZeuf48OkI36lPTE05W5vPynGVHh7W4uKGtjT2lY3E35kXSHWmsG3UzYJErWj4KYEBq8CBtmCYcILhGuAtDl2YIVDBbhicTYDqR8XMOWwewjGEAoCrPSQRpG0bt1Urw6+tHdXB0pNGxkpY2drS2faAff//rygzl9L/9wz8Ohv/RiJnUML9gfHKFD48ODTjwjLKHnpTrSqcyBlWyibZ+/MPvqXxctXy1gWdVPK58Oq2Z0VGjoXhQclYAcLGf27qh11MqBqgf/NsAkpD+Oq20D7iL6VPwF2K/IWSBswvWd/B6AhiLeJBVqTZUa5KyiBdkUxt7B2pH46qV616b/ZMDg+EXFubVqJ5ocXVbu+W2md/csaQf8nl5X4HNHqTHfg5gI9nTKNwnvhbRiCZLI5qdLKmYjamQTurKwlllkVg6uRWwIjTJlugDLHo4F0IDuH4+lgcMUzbY7FDWqYUwvQFg9msV5WC+9yP66O4jLW7sqtmO6snyqtNrAc2Hcjk/B5fPn1cxl9bEaFYX56d1bmbKkj4YT7yTENKCdHpd2XxBDwAg40mNjk3q/U/v6v6DJ6pVGioOZfT8s5d0YXZKF+dnNJzLBDsNJKv4M8YTeufDT7S5f2jpHPcW5ydnKcOWvf1D10j3F1c1OTGsoUxU8UjSw74zk6NKR6Uz4+E+Ysfg/N85OVZuuKDSaEntWEp/8NN3/Fydu3hB7W5LheyQLQbwZAMIwavODDeYoB4o4RHaVjoeN7BkeXY3MNgDeIB1QkgRtvyVgRd+u052Dr5V9ukdsClh+x8fHZi5V8ebtXKil29c0fAwQUct/ewXn5i5l8sEsI0zi+EtknOzg21NQj2FfWQIFQDkx6+W4Rj1AH8Pi5Sf7T14IO/jXgVU44twmFP/TCdVup6DyRcYU+A2pDJz9nz9Ky9pKJP04OG4XgtJsYmMz584XrItPC8LtgUAFE1ireDzOqTlAhKZONwOwSfknPAzzfLHV9FrBGM/gGTsVZVq0ynysPqLwwTAdAycwcoO3rJ4o7E2yKvxfKs65ZjnjP2U9XUoGPemdZc8idS1qCKCRx/3LYO5X4ZAWXLcsQSX6w9AyXdhU0GNCtjEkdftB29SQHVkqTxzMNAazY62tve8bzCQaTcaOjioKJnKKVfI+pyh9sF3Eml/GQbuwMcR9jAgO9fUslFA5HTCqpSTQ4YbXVuxwDiHjWpfThiO1G+w9fsRJ+rWOwHws4eiZe4R74GHR1UPo/GvJdTpvU9uq1Ut63d/50cqFNPqsD85bCL4UfM9of4LSaZWM6C5iIVhAOEJgHz8HPs9VgIjLhrt6cqVS1rbPNbf+V/+Z/37/+5f0uULC65xUHKw71nGygANAQ7DrIHXqWXyMHOjphoYcMPjzme+0+kH3pcD9hqMd+PPmaLBt0R+Wv1+8EXl6/8Dzhj9PaXB/f/+9p/beJ4KVmNPwbd/7lr9y/oHT8G3f1kr/fTnPF2BX9EKfFngmynntXXtLH2qZKcAeV+tAAAgAElEQVRu42QACJuyOhodRkQ4EGmaOR7s24HkdBDlbfNg/kdhAVhg2RL+WdhKMeULk+aP723qv/gbf1M/+o3v6Te+95a63aqG8xSI+JZETYWnOKQAotdGSgFQwAvhf8EXRWqvxYSz4Qamw4TNRq+hyWJayuFI08J/u22am76nwzQJMGkoGHlvmVTGZttMwNP20uooGQVE6TupCYPtHdK/hvLa3dvxNBuQaHtnS+PjY9ra3jFzoFatmtGUyWS1sryqcwvzBmY2NjY0Mzen/aMjNwUw5R4+fKLz587q+OjQfivj4xNaWd3Q1PSUlhYX9dzVZ7W+uaVyraHrz54zQw3PLJhesCFcXLRbatSr2t47VM2+e1FL96bGSk7FY0oZp5SHNRTms2YmUmgcH56YbTE9PTpo8PGNATwLRYVZLw4TCKayXOdQjML4CiEGQRsQpn74fVDZA8K1oPubpdLzetvXinCFmFyA4l+EXIr1pVg1W8kea4PkSICak2ODV1HSFI9OLP8sDBX8syiwSE2kmKf4NEgKjd/gJAbPwfgXiRI/KzA1KaKD09Cp1wy1fPgYFHwhSCCYKFPAhyTd4HsYggUtVaB4Zj0GwR80CDbXdgppSLricwfWG35VsNfSZinR3NDEAr5RKOLlRxEWptd46RDAEGRWvA/YOiEwgnWKGHhgTQASnGBYRrLC5w2FJY0qEjw+a9ryB65bRzEbwjFJxoKnFVI8YcfhY9hsqdHp69bnd1QoFjUxNaF2r21fF54dB0cMZLP4xDFc3tjZVz6f0fTUhJOB88NZ1Vt13bu/rGefvWbWH+wt9g5Sdk/KFS2vrunW3XtuQnutiGi5k+mMZVNMoAH6kXqN5XP6c1+9rqnRol1pbFAPaGmD7kGwAJ6Tiurh8pp29g80MTGmhTPj9sxp1JDlAaCHZujDx2v6yUefa7Pe18jkuEpjBZviZ5D3wqRrdXS4u61LZyc1Nz2p9bW1IDNKpnVyUvXa0uzABmHyj7Q1SJ/whPxTEhb8yvBxQc4D7NbrBmaMzcZhMQXjc5JIHSRiSXfwVWNKbq9FvKxgYiH1TKXMYsHon/v4kKCW4RHNjOVVzGSVjqUMFhqpiAagjHvWTAves/AJC6xR2GFIsAAVuG+3j0/00eMlpbNplYYLZoMBxJ/u9+zblpojq06m3dQxaAjPlMzkeXxvWZfm55RJJ8wM/OTTzzUxOuaUujSsz1iQCwEq7e/uaGy0ZOYHzU5gCER1ZmFGkX5Cdz6757MCmVqpOKQs6+aE7cHzNnjWeIacesx5AIcknnRzCfiGGT9sVZ4BWCiAl5ZM0sBb0j2QYyFz5DXY2Dp91Uly5vlJZb0/83uGLMvr2/rNt17XyPiY/t4f/8JrANOYMAWYbmNjRQd+lCtlN6vcD9yfJBeSTJiIwRY60u/9a3/eDCvAt1qdBk7KpVKanhhTt9XwM0qz7T3GJpMDE3fvt4FR41Q9GnbAN54ckoHZY7139EWSImcubB+HNMRiDhXa293z3g+zgwYT2ff+cUW7h2UdnpR1dLivl194Vi+/fAPaiHa2NlSudfT5wxUtbmx7TRxSgTGWwuDHAQJmqGEuHwYWfHb2dTwqq7DFMHUfyuiVF57T2pN7euX5Z/XiMxeVxAsNkMBJpbCGB7Izzgf2aO/NwSg9OD2xjw7SzXttpTJDWlrf0s8/+ACTDJ2dm3eq8fb+sZokIHb72tzc0dLKmtlQpKY+e+WCXnvxutSpamdr3fcockl865kAsb8BjJDeTEhRPJvSaGlMH318Sx/ffqjSyKSljUPZhMaGhzQzWtSFs7MaHsoFawFqI/W1V23pJz/9ufc0s8h6fR07yKLjtSa1c3pqSluwD5OA6gDMHUvKSffMxPp68/VXdIbUx2RKtWpF2wf73rMy+YyOGl395BcfWv43jjet7QkSZg15YMOQ0/sAABtrRUJ73LYMmRTJ3Bl7VOHPi9yOYVcILBhYVgDu1IM0lIEG55d96AyERR2KwLWtV2thcFVraG11Sd956zUVCxk/Z+++/5nvD54H7k2M8y23p3aM9kOYAsCezzLeGyBp1sb9eGe2qQcG0mb2RW4S6kfW0GAhAVj25wppok7T9F5PfRpCuJAQO/2yH9fDR4t69aVrmhof8fvhTLp7/76iBJc4jZaaI0h9WTf2awIgAN8CAAkrkoFWRB2e3UGgD++R+9+g2MCSxaxhWJuRMFg6ODxSJptXOp30gAYmGe8VNiAgssMJ+JmWlnYsfedZinQ7TrbH5oDPcSprtBeih+GB2c41Z9PAe9HEr35f23soPjbMxp89M2XAi3Melh+DcAYjwfi/HSi+g2crnB8Rh1KFARdD9a72Dys6OqlqdKSgsdER7+Wk1J8GLzl1m5o6A3OaWjri+4lfpwE3AL3VCkFcfZVGCmbxc35wxuFjyzNOrcFNBYPUvo6JlC1QAuEvWDIcHBx571jf2tVxBUZuRG99/atKxQMANki7CsCkp8MBKOP5pn8AXERay7JRo+LPzHNKrc6xwfU6PtrTpYsX9Hh5T//7//p39B/+B/+OAxfsi0xQEtfXCiAkx+G5d+gDYCOgI+Nrzh7AWdsgBO9gewgOLDPM5B8MG6hp4tlhFeYC+CYx8Ah//88GZ76Y7PSUpRdnMvL069diBZ5eiF+Ly/D0TTxdgS++Al8O+BZmI73qmraffKJEt67oqaFrJ0yjA+MtmNu7oMf3rRO6sVMpo31DSKMbTLddPttcnmSz4MmB18mnD7f0X//t/0G/+d1v68Zzz6rTrOjCuTEN5QL93b5K9kxPuSinwKXwovjArJxGlVQjjPXtiRWT8gWCCJg4kczGNLTlxp7DHzkLPmi8H7w+YHhQDLWaDU8e9w/LevRkxXIoDP7xqzk/Oy1Fk0LPinE7BQaTLIqM+fkFbW3uKxqh+a6YPZXJDmljc1ezczNaW1t1kTE5ManlpWWdP3fG3hjlasuH++KTRQ3liy7I93f3NH9+To8eP9JQoejGBNkSRfbSkyVNjU9pfHJIlVpZ+3s1yxqZHsIawBi/QBKmfZGCjAPQhUlvKFTTivdCY+aJnBkwwSTafjUU3yRLWfpIsRxMbLt9PDBgW8Tt5wETC0CUQtDMh4FxLtNZpoVMEAFU4OQDhsJyCoBW8LCyDxpsuD4NvdRvUDi37L00RLonvhypkFhJ2eG+mHRFQNg2E+GO2TcUfciMYfdQR5gAYkoMzLzgDUYBbnJUl0ktoFXSzRNskV4Pthf1EM1KAC3sR8jPtJ8ZAF7XEfE0zH37zoRkUaQNgdUXWISBfIf8EB+yvgFNihzuBYq1ZDSmltlEwcsNegHsPYpK/G9azZDsZWsPQDHAQaRABj8RgQcpbAg8Cewm1juHXNAgRMcegk7F9GSVH0GjCqMqomwiYX+rGAmZTnbD+6mrdq0RpswN/MR4ry01m33L4mLJtCanxz3dbzUB35D3BJNrnn9YEkzo17Z2NDZSNEsJGS9JtXi4fHp3UaXSiAq5jIqFvCWxweckACDVZtOeWutrB/YI2trdd+FNH8NnoWCdmxjVt1+9pvMzE4q78QnFroXxAx8Xwj+QzK1ubumdjz+1/PXy/KRGhodVr9Y9ybffXren5b0j/YOff6C1mhTN5lQaL2lysmSj5WS/p/pJVRsry4r2m/rmN95Qp1HT+saWjf5jsaRBN/y0aF7yOcDSsB8BSACG0rgD+JiNyHUfTN3Z0ZEu0VyZsUpqIHI7jKUHawrqBnO13+5bhgVwTGNCejLgJOwWUjBhVNJoEqbyytULyuPrx31tcCKk6LLP8WzTnBo0xtTZzMvgn+nBhNlyfR3VG3r3/kP7b8JSzCOFZHf0kCU8swHwQTKV0Em5amkpwK49u1otPbq7ZvlmpXKsmalJJ3VeOjevdrNmNhAPCEEJeD6WSiXt7+96MAGgyW41Ml5SYSSvkfyIPnjvI7Mr5+ZnzCjLxqIqYgaPyTiMKw9t8Ftqa798omIypQIAZCancrXq73XoAIHdtZDuCYiGGtusGD8jweMHBgvPL0wXpHVuNCMh5OUAn1Ak9K2uVlbX9dZrL2hieko/+fAT7Rwc2o6A82h8bFRDQ3g9ApA2HNADQ4Y9k1zEg70TVU7qWll7rL/6b/+bOjM1rvff/dCyUcBzGKT5Qk7pSFTDSPzUM8OSgRGAO4Ane2aDoAF7deFh1FOz3laj2zJwOTaEb1fwtnJD3YX10vZ/AQd53c2NDUutMcgnkZbzYG//WBtbezogBTHW1V/5C7+hqcnRIHFtkdpd0737S/rwwaIBH9IKuWds+YD/JU0niaXc37BrTMhApof0l/TNnk6OCWyK6urlyzrcWdIPv/M1PbtwxgAfrCX2VCRXzsYcyC6Rv7vVHnginjI9eH2AJeR2HcV06+4jPV7bVH54xLJCZILUAgfVcgiFiacciEQI0rmZM5oYKygR6+grr7yojfUNByZdv3pBSbbaJk18UodHFe0dVyy/VxxpMtYUe7r/ZE21WkvRflRjo3mdnZ3UzMiwJZywtggY4Uxlg7/5eE23Hy1qcmzUz1+lXjdjDkAJbz3AFhi3AG47u1v2MMR3j/McVlqy19Zbr7+s89OTBipIX603GhqfmlAil9SjtR3dWdzU9OSEh1jZXNIACgMcnn9LBmMRDWUCUBrA0YTPHxjTXB/WlL2EfaCM1yF7lnhGgp8VzEh7JcYjHmQAHCEz5SIBXvGPYXdi2QDQub21ou9++3UVhrL2X/z09kOzorAU4PzgvXHu8Hr4kyLbs7+cwxcBlbnXk2YOc8bZP28wBAOcO7WNMFOv21M70jFbyn5wgGf4gsI4rdX9XBLKBRjP/p/LFfXkybLOz0/pyuXzrikZZjx69MRnP/Jrs9vVV34ob9sDhrGF4pDBMd4rDLwu4DfDuAbDnOC7wmv5XPNwiFongEQAWP1eTI1Ow3Xc0BDeZyEAx2ncHiQFH8DRUkkxhUAvAHSGiX6VdgizGkK2aVZpqLv4ck07qK2d5NnpeFjDEJNnd2d3z17AXLeJsRH7ooVnM6SHMlBxHQJdHsDydNjIfk8y6knFChLOEKSo5VrT6e/FbErFfN5ea/sHx64HRjlrG03L9vGdzSGD71NPBTYj5xoqBGrPXqung4MDZQsMnvPBf/bo2ABnnv0PT1HAqTbDmrbvmwIMaKdch8Ru9jg+56MHj81sjCRimiRlehAYBhjP0A/bAtLXqZtCnUeyaUs7h8eu/UZHioNrFUB++x/HYjqplHV4sKtnrlzW5nZN/9f/+X/o3/trv6f5mTOuBRkoeDBi79bwfIHkGZDlOWqH+xmanFPk6TsY4Fpui08cHtrsFR49BfCU+iZdUOnsDSULM+r3M3/CfOOmO/36EpCagXftl/BKX7xXffqdX+olfbqcT1fg6Qr8q1yBLwN8G3Ca1K+saufJJ4q3q8GbwO7YSBF7bmZCZDVm1naLC2wq/AyQr5n2PQAUmAwBfiDnswQxxI0zWaSpu7eyr7/93/2P+sF33tLMzJQajbJee+Gykvi5NckADFMlfFQ8QbKcisj5rpk7lUZbd+4/8r9tNnvaO6joq195XteeWVCjUglyWLOt+mbTZPNFNxGPHz/W1PSYpmfOeEJ4585dFQpF0/1J/bpy+aIPylqlrIWzswGY2z/S5uaeZuZmtL6xqgsXFrwe29t7DmY4Oj7SxQsL2t7atp8HrMAni0/0wvWrTrjDIP/cuQU9fPhAI6Mjbtj2dg908dIlrSwuuWBgWr68sqypM1Pa3trStWef1YP7Dw1gkBLZaNe1t7endCrnwoZimnWlcDXbBtlhIuaQhb59pJDBkcSYC1Kzgak/gGoAdqLqIW2FYQMj0YyEUETCrMtlC6FA4Sp7yovHDX5yA18riojT+RwFCGWjWWywMWj8BwwG3x6kqAV5JFN4ikSAz93tfaXiWc2fm3OBlc/lLJVF3pm0ZAwPtbYatdDIm7Zvb7qYegZAusoizfJ9Gf4/wBfFHsVa8Cyh2UO2NjDJbbeCjGNgRE0hDKPF3oYDmU3Q4PATo2aM0FAH9hmSXQynkXfgXYVfMb5sXRtj09SzPgaGMV524NwpwIdsNkxEQ7FOgh9AYEhJhRFlVtGgoeW+QxphTziDMAG05HoPbBcNCAGKnqaBcT3MFgLEA1RsAazCpIsoaQ+/hBl32XhU85MT6uHhgrQMdl63rwdPllXtSGPIELOD0AKHNyR/GTpAgwM75KBMEMio5a5OtkslLPOr1DtOFybVjveczWU1OT6mYnE4sPoIE7CMGDZrxwyBw4MTLS4u69HjRT+ruWRS33z5ZV09P6e4Wk7sDM1HAPK9JoBvSP5OyvrHv3hfwyMjeubcjCZGSk5zgyEFgITv4CHeUJ/c0c/urio5PKwxfJjGhv3eS0Mptao1ba6uaW1lSV955brOz4y58d7c3FUmm1MhP+SdDmALYA0Q3vcewFU65SYrpD/jvxTYhPx82BKw5ixRJZm3wfUMhTnPKs8tDBVANfYwGlQHFbSCTyISK+4fDyxC+6vD/X1dv3RRZ0ZHlRpIc5ycZrbvIG0V8A1vx3jEUiv2Thoqe3d6946p2unpgzv31U/GlM1nzJKy1N4AbvC0Q9vLvcyawwTjWgFy8b5Z10cP1rS4saN4u6ViLmvgY+HMhHqtup4sr6k4PGyZNyyv2ekzWlx+rGvPPmMZHKyb8YkxdXqsSUrvffCp+smESiPDbuqKmaTl0QAFIZk4mMLzrAHucybBzrHJdyNI9T2gGTBAABkC8y2kn1Zqdd//MJxhbgAOsmZe16gcioOHGKAn+/HeSUVP1jf1lRvPamHhrN7//L7uPHpssBGjcacgxkO4DM8gvmIAB3wubw2wDWtVPXp4Xz/+0Q907ZmLevvt93VwWFWxmFPKHmfyz0rj6SjACQZFTTNFuVJDuSE3a+w1BqxI+W3hfcZ+2FMxS4AQbIuYkngSdQFC6wZauY6EKmxsbfnZHMrROFeVy+W0urmr+4vrfkbnzozqr/1bf0FzU6NKcf+RKljBdyqi26ubevuT2+pHs07m5r0USiXvLbVK1XsWgyyGIFwXroGfbcKOjo916fwl5VJJpXoVfeerL+ns1MhAqo0sGfZoxKANZ5mvg9WmA8+q0+ENtyFnEtcrmzFD9+NP7+jTe491XGno3Lnzyg/xDNbsK7m2tm62LgA8oAf7zeXzc5oeH9YzFxe0vbmr23ce6+qlBZUK2ZDEbeZbXbcfLqqPf2HlxIxiZOHVWkvV46qSkaiuXz2n566cN+MNoBXLiOF8wZ+71mnoFx/dVbtvgVoAilpIzkiLPNTa7oE/ZxOJO0wtgKBWU1OTUxoZGXHi+XAqqt/8xldU4nOSzAiDNxHV2OSEurGYPvj8nqq9iEaKRbOAOfdgNCPZh9kEcARICkjGeYUHJ8nBhrkGfpX4XXZbIcUb0BrAh5oNiSH7HIAJEt/D4wPvsyOlkg4Od+EomynEOUsKKoAGst+N9WW99upzmpoYMTP74ZN1ra6uKV8kPKtnL1dk+JkMYFIm+HfCPO0i120Y+K9V6gZams2qgTQziXqkQzOsDWxcfvFwN2Fxw/6GtjiwOwH0AxTn2bM9AYMNTP77MS0trSqfSuhrX31V7U7NydrLq5s6Pqk5fZR9IhGJqlQaNlsXthZbH4Ar+zxepmafGiwOQ11CkGCOMZTBSy2EkcneYeyVMPUDpEcyZ9rDGYZuvDf/zD4BXk2z7Vj3MGyj1g4gu20a1Nfk+KivP0MRg5axiPe6MLgJoDd2Fvg1Wm4POM9gttW0xJT7jPV1EIcDN7AxIIQBwK/l9WOQ5oEgHn3NlkEx0pSdeJ6F9UotRc0SMCFCMQDnOXNK2IjEYmZD7uwd2J+T/YyanDUiYdjhQVjExEjLrlqNwd6HdUYyk9PG5obarYbS6SHLrwG4qQ95Hp1ybm80QkGCTLXa6ujx40XvZbDwGUwhb+V6AawWhnIGHvHmzKTS9i1mfyZQa/fw0Hg+qhVsUHwtHPASADUYhNub65qZOaN6M6I//Mkf6C//3g81DmObvc3BQwyjw0DRNfHg/fFsh8FVSH3nPuE+hnHHZ+CkcagWg2HLhoOElOsbyw5r5OyLShb+tOw0KDGegm//KjvrX+3PfoqC/mrX9+mrP12BX/kKfFHwjTd2SmIe8N7ULa9o88GHSnSqLhaR9QA6UPyYDg2IQ6Fg9hBa0kBXd7z2QHJ66lljs/gUEgGmlHx/KKQp9u4v7es/+f3/Ur/749/SjRvX1GrV9NwV/KPMi/e00UwgkgAHHjBkobvB6rS1e1zTh7dum5kSiab0wUe3df3ZaX33W687hpx3FAzsu9rd3fd0sFKBRRDR2FheJ+Wyk6Awg6eQaNWh1hddcDWrTQNImVzGiZpbmzsOcSgBgrUaTsY6OjwM0/tuRxM2GY9qZXlZZ6bO6NGTJ07vnJoa08bmlmZn5y1BxYfi7Lk5LS+t+M9olADa5man9fDRE83NzWl3f1eFXM6gyIMH9/XiC9eVzSTMqgMUQ0rD3znY3EEUvSDHhX0WAxQKfmwUJl3BgEnYADh41wXJL0UDnz0YhDct33EKIytvVktbWfzT2m1tbm+brVQqFTWUIQES5lmQYgYT4L4iMH24tE4J7XotbOKM3xiAaa+j3YPDgeoxwAhHJ8duhOamFjQ1O6mTk+PwbxX8mPi9Qzd6+MrUPdm2VwzBCoAV3QAUjBSGA8uJ9z8wwcfDCRCPtWEiicSSRgy2GV5uFIYUsQBDsMYAwfDKg8HG3YdRMEAtDBSYPrAqkMrw2U8bNRpcgytuFlzHGoSmEeB9AiwZBLQsgYI3pJ4a0mBaP0hQjZA0ir+M/Y8wtW+46OK92avKwFxIzRwaGnKTUD2pqt0mlIG/Q9bAFDUgd2aS4AeYwki+agCcv8tTvPeRQR1qfmJUb772kpMzAU3sN9fr6vHKmrYPqvZGLOQzvpdgbdkrqAtDgWTYjn2rjqsVzc5OWXJYzOXsgUI6H6bwgYXX97qxJ2xvbjjIBKCaop73xprR+DEtp1lu1Jpel72DIz2690CzxWFNjxaVjA0MlAdS4CBHM03QACcJg+99dk9be3u6cmFBc8ixTuXSvl9Q6sV1b3Vbf/ePP1RFMeXGRjU9My3wwiE8aMpl7W3v6PjwWOPFjF5/4YrDQO7euafx8UkDbE6Yw4sI9s/As8hS33jU1wjWgMcSZpKmnYoJgwdpDNcFUMKeMgave7+8X2kwANvoLe1biXdQA3Yt93PcjRDm6QBNyOx3tnc1USrphWeuKGepUJBlBjkNnl+AveDTA6YrSvCBvxPv356LBNQopvdv31Wz31FhdNgMUe4lmKVO3SNJr0PYCUEqLR2X62YmAr7xZ0hnN9Z3dVit6/mFc4r1ejoulzU1WtLZmTNa39lTJpdTpXKiyVLJ8j+YXQawScRLBV9N0qdb7Zjefv8THdCIKqKp0RH7Q2ZTKWWwACBhFS867keuQSxm9g33Fn5KgOx8n1lnERhHNIeBgQh7h6a8XG8oEweEGvL68vybWOD02YgZobAq8FAcLha0vLmlzYMjXZ6f1uXLF3Xz7gO9/eEnisIMHR8THkf5YtGsXTwnWReeURrZ/Z1DN86TY0Pa3NjW+fMLun71st7/6KZW1nZ1bmHOsvGjvUMDCYAmQ6mUfy5gJdLN/f19s2VT2bTDK8LOR1MPCxmrgZr9vsz2aeCdyDNHyEzHibAAMLtHZdVIg24GE3faePbJ5Y0dbe4d2+Mt2m/pzERB3/7aqxorZC1N5L3x2O1WalrfL+vjzx6r0uxo7/hY5VrFzT9yW75o6gHbLMM2C7ClI6S7EemZCxeU6HdVykivv3DVibdIA+/cf6Cbn9+21cDVZ644mABPslSMVGlYRkHKx5AoMBhjZpGR5I1k8+btB7q7uKal5XWDCXPz07p0cWEQzAEbL6UXn3vea/R48aEy8ai+9trLatbKZp19/vljLcyMa+7MlGuRFgB4u62f/Oxd5UtjBhKqA/B7AzCvL735xut67cWrSkW6lkQ7nAqgx8ObtrYO9/TRrQcan5pTvdXwc+lhTDSipdV1rW7t2FeMXwAaDLz2sZs4Bcf7bb3y7AV985UbirRbZrEeVRpmt5XGRrR5WNY7Nz9Vujhiti0efeztWRLKLeOE3RqSvdknzKxJwGRPeABAABEsumQmif2Y1w1Aky+HADi1lvMLgKDlvbl8XDYYxZ7d78VVBrAyO5MBGNLhjm7e/FDf+PqrZpclYhEtrezo87t3VSwNq9fuaHpyUpkUqbxSJhPSugGs8bat1qqaPzvv+qxYGFI8RlBBywAg+3vwrsTgPvjQOkFUEZ8fyMwZhvB3ANKwa5GzI6MnsZ6hK96LW9u7Urul3/rBd9XvM/jraWtnX5/deeDhAIBgkhoBZhh+w7AwYUGV6/6smRS1TsS1AOAj4CA/h5p0eBjwKXjlcVYD6AM8IQPGHM1JvX32Nxip1FldFYoF33MEK1BTsHcg0+cVAJDZf6u1YE0Q0jwDu5malnVn0AtjimecM5bAZsAlP4uJlM9yhsjU3NincNxQd8QSsLPwOIuq2Wu6BkpEAYEDy55rZ0k/YRGAuNTe9ksDfIwEpjA+t+yzTfbPpjK5lPcrau0nS+sGJKenxqzm2NjYNDsX8Ba2XSLCgDihWqtpxijgIFJS9mH2HMc09PsqFLPKZQODzgqKgYTeygPuncxQUKwQujFQ0vC8MVCh9mDA5NTRKMzNtO0sqBcBEGGCU7NyT5tpDGhNgEY8blsMJ1gfHers/Ly2d4704Qfv6C/96z/SmYkJDcGubeAtTLowbPAwKLM9jtNvYWDC6A0J0NTbPg/YwwDZ7EUXFA4mMAyaITyYY5lhDc/fUNKeb4RaBVjmywTfuOdCafhUdvorb8j/BX/AU/DtX3Chnv6zpyvw67oCXxx8Ox2tnIpGu8VbRroAACAASURBVOqU17R27wOl1VCKJDNMZmMhaMH+bp6EYZobGFBOnuOAwd9j4LNFM0Gxx4GJETQgjwsowISBT8y9xQP99f/oP9Nf/ct/Uc9dvax+t6nL52bsCWO5EpJIDkhM5DE0RRaYyoR0oF5b24dVvX/rngsj5IybO3u6PDemN7/6Smg+I6H4MduDg5AJId5YTANTmFi3DPIAZNWrFU+Pg9wqYfDJhtfplFY297S2saVrly5ofw+mW85Nw8bmZjAy79Q1f3ZWqyub9oPj+/b2trVw7pyOjit+H/ic3L9/X9eev65yo2GAcbQ0qtt3Hmp0bMzFLqDIwtkFLT5Z1vzMjNbXljU2XtT8/LTwdjWjLhKmbxyfQWKF5JH3SqMeiujWwNAaBk67F6SVSCo47PEPQUYBwGOFj5CqYDaOLDKiNg0HslCkq/GkAYAnS0uerELvpxBk4o1nHWf4yHBB5ZMjjTGhhd3TgBlkS9+BTAw2HIxJmpUgE7T/SxfJKcyElpO0YGM4pKCN5ChIOvGwC1KXnpuC2TMzLpJQBSG94j15+myvkcAAoyCv1apej24U9llL8MSQr7AAJ8cVe9sBUADe0WAg+WBGTRGIxAL8MBhTM2lN2JcLMA9wg0aee4rGBeAAkKdNcToo6khbjHB1DTzVDTzz+QCJ7MVjs+u25YqweOzdMkhHpRAMSZA9ZVP47cTtM2j5dbdrgIbCnaIRE32uP+tsKbhN/MMzDGjkAtfMxOC/WCjmlYzE/D0nx0dSo6JvvHpDE7BW7KUWUTsW0crGtg73g2SHKTxAAiAS9y+/+CJ5DwbUEb5OSN9GRjQUj6s0MaxEJqFcOutGxcm6g0LTYQAwGtsdG/MfVyqeRMMWxJcIjy9uRwzmKzRMq2u6dm7OkuPA5AghFFaUm8EVcbKiQcN2W/u1pj745JbGJ8Z1cWHOrD0kvzVSFg3ytFTr9vV///ymlvbL6ufyOnvpnNJpjO/j6jVbWl9e1fHhkVLRrq5ePKuxUlGba2uWYQ2X8CpDstU1eAPIyjPEMwBAn8Jb0ZLnwHqFtZIE2QN88/1Mo9v2+7YPYr8TmkwaTHsnBuN8BwEgkWRCTggGDLhW07JLPi8A/BYMpEZTr924qpnSkBLRlJmTgHwOMWB9eD+xkMbq12WAYe9GWMyEGkfUjkb12eKK9gG9M2mzBQDdAJX5dzTtzWY9sFQJQrF3WtRMIBiTALSLj5ecvvz1Gy+pkE6HRMJoQsfHFXUGCZKcGRNjpZBanEg5ZQ42UgnG06lxeTdiptynSPYmxjU9PmJwx6wHsweClyUJtTCHGAoxaWA/gGnLnhSYtUhJUzquVc0US0ajlm7hd2dmHJ5wPZpMpHg866FRNjOw21el1VAdlmtHOsEDbHvLAPVb33xLd5ef6ONbnyuTyxskxR+s3uprbHQ0SPHNLuqrWqurfHyoH//gu3rp6jmtrm+ZgfbC9Wf1/ke3dH9xUyOFor3GaNoYyPD+uBdh6zTqbTNBABjZ1wAQk2lcO2HYxM1Q5ewi5KGQHgqAK4mCyYTvlYOjQzO3aWCbXWlre8vPMmdzAO8iYRDS75tpzJCG+/rCmXF97ZXrmhgbdiPuVGXSAbsRre8c6/Mn69ouw7Bpa+9gX+VqM4C+/Nw21z0kngNu4G9648bzmh7J6eLcpHY2l/XqjeuKdvva2TvUZ7dva6iQcRABbJu56XFNjY4pRjKk2Z/sk3hgBbk5oRowSNr9vm49WNJ7t+7pkzuPFE8APHFOASJ1XUfgK0gIQDoZ10s3rmlhdkyJflTRbk/lypGDkR4+XlOs39Lz155Vs9byHrF3cug00rbilsMfnTS0vbvnAIQXnr2kc2cmzPAFQBzNpRR1AjSDv3BecY/Wmm09WV7X49UNp2WmU1mDJuxd1C+NWlWVclm1HtYAXdWaNR3tw+ABxIjpR9/6qq7OT/r5wk9tvwwwWnLgx9JBWR9/fkfJbM772sToqAcnsHxhBAFg4OkHmGJg4+REhdKwEng5mvUU3gN7UQcQAbuHYtH7aQAjYHtVfdaydyFDDf5dgMr4xPV9VrGPUN8xGD0+bmh9Y03PX72gF5+7qESsr72juv7pz95WvjhsQHl8dNTnoP1eo30zk6wgdAJ0YOh1LYNsOb2yRsIzwApnNjYjBHlQu3CfOr0Y30N57XlOGrWaKmap5c1cQppoZlGXFPAQZLC7vaXvf/dbSicBn2HxnuidD27q7NkFp6zCPoLFzBkEwIW/KXgKpSjbPixUhnHtJtJnhpqnHqwhqMN+t+2W/87vLR6Yx1z3ppl0cQ8LGp2WU5nNBgOQq9YcLIb/aDICE7zpdUF+zV4FoJPLsTcHUI1rwvPAXnhq5QAoGgbiMO1Rn+BVOvAZpU5x0BQJUTz91F6EKzFYgb7PJY5YjULosL3XDHLiT0f4FesY8xAPn2WYZLC+2E9yQ1nVqgMgLZ1UvY3C5FCjpYLPBsC/Bw8XXdsB0AHY0TPg+YY/MkoZ/B4ZIibTCeVSaUvlGZRQyTjh3omrAGcoKqIDRUxUuWzGAB4+auw7DbydT4OWIkHSDrOcfdl1MucqQK3/f8S1ZyQK2w8rjeDfy3nMGXJyfKKJ8Qnt75d185MP9Od+8017RCYG9yh2AU6jNmsdWWk417kHogR18P5tl8M6cb/hZUcdwFAyKIOoAw2uDYazMN8KM88NwDeYigMP4j/dcH4xq7dfvkJgbwIsP007/XXp45+Cb78uV+Lp+3i6Al9wBb4I+BZEo+HrT37XM/i2cud9JbtVe6JY7knjO5B/2Bx8EE+Pn0Ewug3FlNM3KSIw9G85dk0potRplCgY7PsV2HM3767pr//Hv6+/8m/8Rb1w45o67ZqunJ+x8bcZJDbOJhUrYi8Tio5cJgQaYB7c7Pb0eHlde3sY8Wd0UmtqeqyokeKQDk9O7PHjyWikr/GRkmZHRxShEXdIAUEMXYNveTypAGLs3RA1gEWRxcSPqdbS6oYNWZHeHRzsaWZm2lIGWCn21sEfLhbR7s6ezp27rJ2dI6cp0kA8erCoixcvaX193Uyi7NCQdvePNTkxpmqlonq1obHxcW3v7mqokNfO9rZZFYBHtRoeeDOWg7m1C7pRN6RO5OS6mAUUEi3dXNtoH++QrO7ef2yKO687PjLmgpbiBm8OGhv+PQUYjEAmthQv/BsYh5a5mYCYUKXecPFeGh72daOJho3mtL9SydNJT3M7PR3s7rswwtMMtoY9Rmz2izTKtLrA8HKKGf5UeNABKobwgq4TJkMiFLIkmmr0iRRRExMTIfUW/7dmZxCqENhIdb/HpCf9SGIA3ZoAHniaIRNAvorhbqPpREkMzjGP5/piqm+z6hbpZHVLULNDIQTAXBF7wMFYAguiUeHzFv25WH3slsx6c0DDwCi8j7w2pO3CzPSzYKuXkL7F+7GK1T5zUQcEwFagCUbGglSCb6DoheUSYukBn2AqNiyjNROVpDp8aWiuBn50J1UAu/B0W/aCRDkO+xTAKqpWpaF+7VivPHdFxSyeQYCWcfUTKa2sb6oCu4EQhASNRAgvQQ7HVJzXczBEX6o0mqoTLoI/ED50+YxZOkzOYWkhl0aW4+tqEI0JcTuEoghQPm0fJ0AEJB281slJ2c3S2HBJZ0dGQ7oYnz1UqkGKbvkRHipI9DpuyJFnvvPRxyp3Onrx6hXNjpeCpKYZUt8M/EViuvl4RT+9eVeN1JCGJoY1NjGqoQRG1BFVT45UPtx3onI6ntI33nhe3WZdd24/NIMLphafH+All/6TZwggHrCU0Ap8JW1KTrrcQJ7Kzw8MQArxkFoH6EJTYWYuIFyvp1Jx2MAc9z/MimYLFhdNA+xL5LM8o8iK8C9ra3p0WJfnJpVPZ9UaSKUAb7hPoomQUMuz4vCFGCwCJHCwXUPSYDca05OdHS1vbdkvEWAB70f2Ap43ZE0BaMYMO/j6pC1Dwjw6SMGOjspO0P3a88/pzEjJe16l2dXHn93Rxva2zkxPaWFuRvsHhw4qSKXTTkqcn52xtJlk69JQTrF+XFvb+3rn1mcqjY1agobcjP2KMA+zndU3KG4ZOf6DZpgOGmHaY6Sj9ZbKtZqfE/YF2CN+lgE/zDbBWzAw/Jw2nIipkEVCGPwa+eyApLCjGp2O9g4PgCv04x/9UDxX+we7OnvurK/lp7cf6efv3QrgOJ5RuYITtpFdcb+/ePWSvvXq89reP9KjpSV942uvm21z685jM1TsUzoY8HA9ikNZM2s4P6q1svcDAABfl+RAeofsjnugWTNDI53MmHWaRbaaDowkgBH2ODNf0lmf3WzmBG1wjq1uburh0rrWdg/t6QToALDcrJzo7JlJ/fYPv6dCOqaEJe3ADPisRrV70tDi1r62j45Va7WdYA0r3FJqg8YdN7OAS6SAsr9MjxR05fxZ/ey9dzU/e0adckX9eEq7R8da3d7xfnzu7FmzTZNRaXoCz8air3E0FjxmuZb2L4zGtLKzr3du3tNP37upaDzpa8k5zb16cLjv/XakWNCFs3OamiipXt63jHxmZEw92DKEEKQy2vJAbUMvv/yieoAM8aj2jk9UbvX0zkef6qObd3VyfGy2y/ff+oaTTePqKJOMKWPfNuSIKd/PANluwjmrAE4UNaNn9+BE737wsfdxApTq7brrIIaQOycVg2MwRYeH8lpfWdLFc/P6vR/9lqaGhwwqUcO0etLIcF654rDevbuoe0+WDGrhEwUT3dedZNQYfo8hhIk6geEO9yUAGbJDzgf7o9la4U8qPvaqkLwczuJqDQ+4vhnWPHO2GmEwY2uDwHiipgK45vzm/7Pu09NjeuX6VaUTMZ3U6nrn/Q+tmGCAUSB4wUzhwNDlXsYv0jUjdSHPaTcMsjKJeJBBtmFKBbmjaxOn2SdcUwD+OODC5y0AdmBi4/PH2UUibrVes9cXnrpIzh/df6jf+e0fqlRMBzlus6O//4//qWZnGPB0lEQSm8va2xYmEkMlWH7INhnkMFCxbJchJWe+k30DY5YFPPX3cm12+uc8dr53GSDGQ0hWpxUUCLGomVbUXAz0qJkAPXnvPMOAdQDZp6xPe4YCsrI+PjOo30I9wSUHODo83PdrM2zA95Q9zzYCMKNJhoXVxvuHHYskut3xgJUUXg+2HKCCP5u0u3fgGqpexz8vnEV4lzLEBExm2MqADul5vVFTvpC3NzPPM/dEaTjvMwSQc3tnT+Oj474Pjg73NDk57tpka2vXcushgLpkzAMw6gZqMkcNUFcZ3AogPJ8DIJOh3chIySxqzjL2UQ/6osHj2aAezyW2JJ2BVybJ4iglzBtgzdpmLvLcONzFoTXBFqRaKRswJtjs448/0Pe/8xUNZ/MGZgEnkf+y5zhR16zpkGxqWx17I4e6kPfcdx5GsDOJRpO+VwENAd9Yc6fpohTJDKs4+7wSxTPqDdJObYHyBfvBf9a3nUqnnwYufImL+md8qS/z+v4Z38rTb3+6Ak9X4IuswBcF3wJmEKb2gQfdV+NwWUt33lW231AuDUgQ2AJOUCNdi4kSJ0+MphqfrZB+56ZvIG2EnQV7jOKJePkgGyDuD7ZCOMZuP9nWf/r7f0M/+sH3nLQWi/V0eWHavh/4eqBswDi7QRR6D8ZJzk2mwR2MnSnYkik9erjqQheZE809Py+fx8OtqUa1Lsql2alxTeSyNuvFTa5ZD7R1DsC5M5OanhxzsYA8g+9v1VsuovcPjz0JOzMzq63dHU8Umfxvbu4bSKNYmZ2d1sHers7Nn9Xa2o4+/PCuzl6csRyt2+xa1rq1valnrpzX0tKSU7bwqSDN9NozV9zUwgTi51FAXTh3Vnv7O5qcmtCZiZHQWA/kc07wQkJGgWq2YQAzT68f00EmrM1uTO98dFuzc+O6dOm86pW61lbWNVws6sKF+eDlN7j2pL7iVRK0k0TDUjH0w8+JUAwHrw0KOIqbDL+PRSxboNnnfcAkqZQrliUQ925ZSgx5CUBbAKdscTGQ6Vj+hhm6YpbzklKIJCGajpuBQiNAEe6UyEHCoCWcsYTvRbxX4EUCPNHQ0GTbUDgaMSsLcI4Ck8IdY+xELPjVgKBRwOazaZsIU1RazGXQg2YCzlFfqaGs+niS1VshfctspcA+o8gaKgyF0IpTrzebL5Oqm3DBHvx+Wi7YKNT82SnCKYIHianh+sUt22QSSyFo8/xY34wACseDw7LfF5PjYPoPsB3MswFjmLZ73dC+OAUN7zkmzCHplaKSzwv4BHgMra9xVFG7fKiXr11WPs24u+tCNprM6dHiSgBJkPulMvbqCSBS0ibXFOaBmdVHuRRkKfwX6SXspFhEh8eAn3WnBVNcIhHK5wuWHsGSyuYKnkKzHrwu76tZbbiRKdeqery4pKmxcQ0B0vGMcs0GewtVLT+Hz0P3xfy4T4PTl+4+eaLPllf1zMKsnjk7G6Qh9qHnWcFHKuqEz3/y4W09PqiqkZBmaNJHR83W7LfrYjnu33moyklTP/j2yxop5nTvDj50B4NiOubrNTFaMBvBybexePCDabVVa+PLh1chDXGQpBqw7rQD84qmjfcC0D0AT5FCIwejqUmlszYBB+CFhcKT3WiF68k9BTDJjYa/Tade1cvXrmhualwpgDbAj1QqSF/E99DoIwV0MoobKfZ6mFSwKprdrg4bNd1dXlWzL/ur8f1cG3tJwbxqdiwRZX0xWAes6rRhsCV1Uq7ZG4zn94dfe11TpYLWNzf0we17KnciOtg/0IWFOS3MTCuWzOqDjz/R7OyM5a0wqknT5a3deOaS2jUakpg+unNfySz+lzASIjb4BiCi0aURw0yeRhRwIEbCJxJyg/VNInxVafX8/LOWSIyQkuPNZgZED/8u0goDYwHJG9dqKBMM4WEL4peEHO7gqKpqq6WTWkW9XkN/8bf/vPqtjuqtY52/OO9QgdsPV/STX3ysRhuZ5bHKxxUzPubnpn2/TRRy+t3vvanDSk0/e/cdffMbX9H65o4+v7+kOs9uJ4DWgF/skyO5nK/LzvahDk+OvJ/U620z1vDMS6RgW8QNgMJK5NQeGx5XPpNWBk/HZEgG5PwKoSgdP798VsBu/gyWaLle0yd3H+mzBysGIGGLMsPBI+348ECv3XhGv/WtrykX4SzNeZ9hnRsd6aja1OZJTVsHR2bz7R+XdViu2G8L1hGgUyLa1+/81vc0nY3r6vnzqlUq+rt/8A914/nndfHMtFZ29vRwdUPv3bztARuM2smRrF5/6YaDKGDAANiSBGrJnEFoqRON62effK4PPn2oOw+XlcuQqJg16AIAwOc+PDoy05R77mtvvKDt1Sd646XrmhsbUx8ppwN7Ujo5PNHbH36sb37rLSUU/P9WNrd1VG/rH/zkpzo8biqfTerKubO6fvmS94bZqTH7mlH/cDZ5KGkGVvC0YnMGpOH5o/7ZO6npFx98om6XQUNKzW4jePjx7PUxnw/X+Ntff0PVoz3l02ldmJtTlCGFpJ29beXMIIpJybT+0XufqdGTmfK9TghogO2Hp5hDHPBPA7wATAF8JlnbrvShoqRegaHzy3rCnrHBlzWwp2FiUxPBwkVW3g7J7ykkzCHsIwwKYOQygOt53wRE5JBn6BHtdxwQcvfBIw9Z8BAklAcw2CAEjPpUCOxgj6N25H6uN+v2BkTlADvWtaPT6kMwCj/TYR9xnn+YjuGc9nAokXAQDDUIwUwMRA+Ojuztxv0Lg/zTW5/pd377z2lyLBcGaI22/vCP3tb42ITZeDCvzPyNxw3aEAoFA3tkGO/TnMFG2Kacy/45fBqAoXbHoI4HGtwLA2/cgBsGcMWSeKTJDGfwQEbmiKy1WnVBlCcNdlAXBwYtTDpIf4EpbzCSAQh1IN6Ctbr90PhegL7tnX3t7x+YRUryOKEV7HXjBsiCZBe2Y8+s0pCIS13L+uMdiO+fk1sJxiHF275yDPwStmnZ29/34JA0cXuf9ro+hwqFIc1MjfvacS7YW7PWVLMBONjQ+PiYKo2aVlbWVRgqaX52Uh3koQxrC0Wd2DOyq9JoyZ5tDK8I/ADuB5S0xJf1c50DoEU6cNrAahr1wqm3tBm6IZDCrHgG/va5jXl4EK43YG/f1hg8vwb1UGRYWQFAClMRVjDKgH2fOyeVhj779Ka+/52vqpjJ2VLFPUec5NpT8C348J5aYQSACxsYU/d8fVh/hkQEWTFIwuYAYNy9F9eY8zZd0PDcdSWGZ6RI1vf2lw2+8b74ioUY2KdfvwYr8PRC/BpchKdv4ekK/FlW4IuAb6dw2+nPDRBcX/XDRT269XPlox3lssHklb+CTu3EM4y9A4Lg4oJDzb5sTOI8BQyeBhysBi0cgBlMMShC7TsWjerjO8v6m3/rv9H3vvMNPf/8VQMPkyMFra6uqN7quAFD2jWUAmzD9wagRTapxWeLVCQAubWNHcuzmPBm8zkznwCZaIBbtYYPXg56KP1DqYSL9hSJaMmUmRt5MyMiKlePXEBlUiFhiQJta/vAniAUt8tr65qZndXq2rrGJia0u7OtmfFRRRNJT+Hx3/n887umq99fWtT2/p5eeP6GpidHdf7crNd2dXlJZ+dntYvXTzSuybFJLS49Vr6U08HBoSYnp3VwcKx0IqJL5+edKmvAy5JY/EYSajcGkk5MrgdJXaeglv1IKnVt7VX08e3HeuH6Zc3OTNrc9qc//0jZbFHfeOOafbRsCI9/Gqwcs6JsxqdOJIQPIL3qRUjUhEUDABeMheNc24GxMc16A18OAwmAT2ll0C9QAALigZEMvNdgj7mo6AGmxIORMOxBaFQAV7CzEgkzz+wu2CUVNO3fA4IxOaYEQ9aEFJpCiCkjE2uaBoOAMGE8BTXy5OkuhXGvAwuupVgq2M0XsllLHkP5RcJZSKVyYAhlTzTh+5gk3GCngqyA30QtoziulEOqFdNwCjinj0bVbQGuBBNdF4IAe5YixoK5NWsDhhgbTGljSRe0Tqjk2nYoNEkA5OcF43InmMZiLtDxten2YxrKBr8spGMBiMUjJ4Sg8MZ5DiniAZctyaIpT6TVa3bUxw+ldqzXnntGWfy2mg0N5YcUz2R1/8myDo+r9kkZckodjEH8f+J+voKMAoAQNhky7oYbikIm43uEZs3yYqdqhmQ9AkcODk7MvOLPc/msJ9cwxgA9nIrWamsIGWIipgdPFv0s5ZDFGFjpeL3MmIzhvxOaEcbKMCYtmVVXh9Wa3v/snhKRvp65cE5jxYKFVkyb4czBvqw2O/rowZr+4P3P1EgkNHdhQTOzE8qmEmpUTjRSyGt1cUmHe/v2hHrzq6/rcPdAn9y6FVgOsajf7zCG+angf4j/ktvYvrR9WDYD9vzMdEjM6yIjCu/RvnCw93zNgiTXTU8v+P+YgRNNOrQgAC81A680kwb5kHOWkYjDmuvocGdXF+ZmdfXigmYmx9VFGmqMF2ZsOwDXnooENh1gASAmDIdmC/chWZr80cNF7dcaWpiZNCMWputpwAMsBl6D9T46ODEwRZMP82l1Y0Pf/dobymUKeuninOK9tmqNlt7+7L6Omz0NpyI6Oz9n9kOhNKI7d+/pwvnzZvvs7O6qlMvq3OyU5ieHtbt3pEyuqK3NXTdsxZFh7/Hct7lsStkU7ETCFgYNOUmzhHzACGz3LQtnSGT6m+QGv2rj8QBII6uDLUe4CUuChIx9j/t4OJ9zU4fsHHktsqfDo6qZXQ2Muo/29P1vfkuxdk+1dlmXr120yf2DlU39Pz97z8MOmN5j4yNed64T8uBMtK/f+8G3Ve909c577+qtN17xtbv7aEn3l5a0u3/ofZCU1Gw6qcnRkvcl5MVBRoi8ua9ioejzJ5EaSNzwbXMKudSpI9UDNGDvjPkzMEiJ8UwN2Ms0yoB46UxM+WLG+8PecVW3H6/owcNle9wxzAKU5X7b3dzSt7/6qt585XkD83iLNWsNSz8BgtkrGchsHxxr56Sqzx8+Ub3TV7nR0pPlVV25cFZTw3ldv3BWhUxaD+7fM7PpjTfecKP50ed3dW9xRet7RyoMl/xct5oVA0pXL162ZyAg+Mz0pM9mwG6klvcXV/VPP/hcdx+tGNjpdlvKDyHDBzCRAX8D38m45uem9OZr15XqNXVmdFjFobyv+1G5pnK9qY2tXT1+9EDf/fZbiiKjPTrWZ/cfKpLKa2V9x8DD1OS4Hj96qN3dbb31+kv66ovXNFLM+2zj+ljKzckAcxnwPI2vWbi/2Pc+f7ik9z+9awmbhyQwSZst2zC0ehGd1I61cGFOX3/xhhCa9e2vSGgIg42INjbXNDc3bWYVQN7f/9mHGiVRmPTRclljpO0WhizNzzh0o2+f2crJsYdKlsUhsXb91rM/IYDLydGR916eB1jV9iUjFCYa95+ZoWwAMLC4Lemu1xSPYOAQtQQaMASrCv7dISb2iugrLz8n7MkYVn1256F29soaK+Rs8cFwB0CEYRl7DOvDfs+ZDkMOzzwCLRiUIG83G8hryxHL+cZeCfgWWLzIbgFnOPepjQCj7KMHyzcawjP4rKwBXoy3P3+g568956EJr0diJ0xb0uSpB6izkLUi17VFglNbZNDQ8uCBlQUpnfZZ8/AkgJYMkzmHePaR6wK8Bs4SwWOkmof0dq+p92O8vwITlwENdRU1HkBkFMmsPUCDb69vJoBQA2NBEumU0dHhwVqGFFafTX1pKDvkf8MdBPOcz4A9B3UiElyGOARe1ZoVvw4Meu4V/g4GF8DYaW3CYBX2oM+hAbufwdzG2qaWVjd973z9jZes6IDxS/2S8PXtaWf7QGPjE4rGQwo7wyKAPnx3j09ODIBNTU56j+YsZH8HbOS54vtZN0C34GVLUBZqh4YB3DjDqUZLa+s7ajUZFMYNvlMvZtN4z8YcHoFfHvUj1xoA1K8L8zKddH3v4VgsETzbCHFjuIOEvl4z8406/tbNj/T9b72hfCYXUzqMgAAAIABJREFULCGaDQ8jCblx3QHJgDoMuwOGoJYDwzQM15eaB1DTKfHsDwDpgSzpXir8aiuSHFJx7jmlS7Cq8fr1JmKw/JdfXxJSEzn1J/mzNJxPv/dLWYEv6ZJ+Ke/l6Ys8XYGnK/AFVuCLgm+nANyfyE97ap+s6PGnbyvRKmsIxgsHCWwjmDw2mEfCEAo0R24DyBBBb4wiAGtu2E7TIwdACEVRaJ4DyLGyVdF//z/8T3rjteu6dvUZgxsXz83qGEPZeNLHD/IrmluqayelwqRLE1VPM9v85VTP7B7L4YIUgAlmk3j3SESZVE5bOzuKJhKWpFROTtygkC66tb2t8bHR4PcR7XviypQfRt327oFqtY5GRgv2Y+vg4ZLJ2rS/WBrx+5waG9HewaFTS/e3dnR0XNbI+KSeLK9YHoRxdnEopRduXHVyKWb5TKyXl1d05dJlLS+u2PelND7sIrpYLOnJ0rIunD2j8ZGiKf800cEjpOFCBcYPbCGKUIoqyxzso4bsFFZHX3uHZS2tbTlhEuNukgYfLa2rODyml69fULdVUXdQePOa+LqYRQZTIhIkWN0OaYkxMzsAelys4AdDU2fZaJAuBCNc7pFQMJBSCrMu+O4BQgUvpHDdB9NG0/YByfAroWgZFF1O6mTyHNK3HDjQkyVT5XJNlWbbE218pZgAM43O53OB8dUOqZGAVJYawgaykTCspEGxbCVl12yLaIwwClgMTRfyTEJZR+5h7FbobpGi1qF8hJgExWPItHI6qZz4drf3mxOrYD/BVgsSBCQafE9IWw3hCqwjH4gCLJMNcg+KWzOoMDMeeBcxNR7YgAUQxN5wAK4xgx/RWNLeOJ6gOlggsMHsK+LJPOBbCHywpIjCstNRYaioVr2p2klZ9cMdvX79WU0MD6nXxXcvbvDt8fKaNnZPnK6LBIj3S/HNNSYZjGefAhYJkEF2wBxzNjE5bhpYgSnBPWipazJM/rlm3AdIWSjU2UfMaOjiR5gziA7DCR8ZfO6GUmnlKEwNPA02xFOGxmDCbQA3nnQBi4F0qx/RzTuPtLaxqfPnzurK3Ix6rUYwQCZ6BFZmIq2Hmwf6e3/4C+21upo+v6Dx6TH7XHUaNUWQjvR6Tj5tVE/0G99+y/LOO3fv26uKjsj+OHFAuKRBShh9TjVrt/V4dVtrq6t6+dqzGh0vuRD384vHWLNhqZSBXAzqPYQI0nYzSpDCt4MMGhCp1WkPktOQjDYV78ft6RVeI6atrR2nC1+/vKBL8zNKkg5pD87gtQmowb1H/c5ezO8BRPnzU1AXJtT7dx9ocXtPE6OYlHdsXM2ea3nN4LVgBpFESWJ0N5Yyu2xlbVXj+awb1m+8+JxG8lmdVOv6ydsfGCz4zTdf9z5x6+4DN5yAtIlYIoBekaiBjMvn5lXIshck1I8ktXdwrNsPHqg4Our7gu4RAAbgDRYj68DeDEBPEh+svJOTqsEX5EuwycrVigEj5PQMUPAU4iwowL5MZ4McGZ/MU9Yk55gZnTyPNP80cx0dIl9vd7SxuqrXX3xRw/GEyu2KZi+dVS6Z0vLWjv7hz99VtVzV1NSkjcJptNgTNrd2BD/mzZeft0/pzu6OXrr2jBve9a0d7R4em2lBuh8+dsgYMX1HYhqSjwNDhvuBz8s+ZrY39wTedPW62XNI/Wk6Ww1YNaQeVg2axPAe6rZUK9c8eAgptQm9+upLKhVzSqQzWt/b1wcf39WHNz83Iz3I02FL9tVt1vTNr76iaxfmVcplgt8SaaOAHxHO5boi8bSa/Yg29o9098mKThptNft9ZVJJlfd2dHFqVLl0UvOzs/rszl298PLLWllb073FNX38+T3lSMJ1YASARN++q6ROFjNpzc9MabSY19ho0b+USOmP3/5Q9xY3tbd/bLbUKdDCGvD7kxNYbxFdujCvVLynC7NndG7ujEr5IVtVwA5isOczNZHUmckp3Xj+OTfKeNY9fLyk1Z0DPXy8rL39Ix3a6iIAMAtT47p6dtaDMwaS+VyQCloKSEpkqxnYs10Sx1MGkD+5+1CrWwcGQRxIgbyyVlNpuKiDSltHB9t6/dXndX7mjHKwFvGOMtjVM7BZLh/r4vl5J7x+9uCJ/sk7tzR/7pxTbdvNpkZHR2z3APedZxXWJuE1MJFMeIsyfAopl1hYwFYN7GwYwYGxy5nJvWW7CgfFpHx9eVZPvfZ45gDcc6khn/cMFKiBALvYwxh2st9/7bXnVSqkvN/cuf9Yy2s7miBBFDAkTShRkBAaHE+ngjyb/TYSM5MaxiLvyzJDkeCa8X18ysT65VAN2Sd2AwbAkKCnXZ/arqLH8x78G5FAcmwDeqyubbuGyCNV5ExqNpTL5f29gPZIAWGXMww6ZQpSMxhktV8tA6eoJfY8A04s59TzkCuw3ABMOOcdEuD6ifOXWjjIpp2Ial83wnTYJwKIiy2LPeMAaroheZfXNtt7wF6nquC+4IuBTzrJsDuoH9jbwyHJfy1Wde3F80pdw3exfzP84XWp85JpzjFUBcGDjPoP1rqTfy3nDQwyzjUDRHg5+mxgGCPtHZR1+/ZtLZw9o2cvX/B5uHdw4CEeAG2tjhz5SFOkoduGoaY6tXCxOKgHGrYU4NoAdrHuHmQRyFAP5wM/B5Y/rPNypexzC7C0Uq/631SqDZ2ZmtT5cwtmYh7sHQSgy96wEadPE/AE+GZbARj7TFId/BFSyjl/OQPZ31yjMiw8PNRwoegh5+1bn+g7b70WmMcDdUQY+AVmOG/SqfZ9+gmsQsIX9Q3rZ9YeQ1+DbwyTgr3KwKbXEtletyklcyrMPq9MaVaK5AZalj8Fvn0JKA1rwK+nzLcv0GD/ir7lS7isv6J39vRln67A0xX4F1qBPwv49qd/AAVE+3hVTz59W+luTfkMstOeqtWWi9GRiYLT54JBNdNVogNCQpbxFgoHs+A47ALYQlEKO4wTJ7DiAjtnab2s/+pv/bd6+cWrev21l9TvNPTM5bOetiOHwcut3uzYKBbGDx5cQ+m0ZQyZXNzmsRQXSAaQENF00pQMF4eViuK7UrVPTC5OgEJLkRipRiQshUkYMehOkcpmDETBOgBoMJChhBaXN5TJDSuZiTpAYX5yVnt7e2b3YKw/NTNjg25Ks/GRYW2urGluYUFHlYp2tnf07LPX9GRxVVNT46qcHJnRdvnyFW3vbiuJ/CKZMFCAHIREQxICF588MntvbmbCE3zAP4olACOse9qevAEuARwFYjqMLSoKikQm7IZCKHQ7LZUbMb397ic6Oztn1g4NFh51+UwwmrenmmPsKUQwgQ5FCE0rwQEwxZptwKCewbAIjItfmvszgQbsCk06k1rkA6wp0gfuC9PzBybPwePF9Ye/oOAH9j3MBSbEGNUiL2HiSgEZkm57fdIl4zo4PA4JpgBYlrmSdhhVksAFmwMDFAXWWARAxtlifTMg3aDh23IqXQM8GviF9BJQ//uK2ous7+uLqTkywka1YXke9zmFcqQXvAtb7boLWUzx4QhQyKZjmLgj+YnZd4Xii88EcGkm5aAYRgILK4r3THFG4UkTRHNk0HIw7Q6TdUzYCYVouVBFnsjrx/lngGoOIAhBBlw3QLQ08jSkVeWq1wT5KGmxFKX2uio3dLC5otdvXNW5qRElY4A10PVSWl7b1uL6ribHxy0hslSy0/X7z2QyAXBn8ot0qN+xCTygLNIbM8tIcIOhwHU34yt4oFg2wpSfv6P6RTrZaqhSrbrIJsSBwpuukc9Iw7wwNqr2IP3SRFsz7oIPEIAafjU8B8hJo9Geqo2WHixt6Ref3FR+eFg35ueUjvVVLOUNCPAz8do6qLX0Rx/e1M8+vafS7JzOnD+rybFhpeMy+4xpM2mVHQIz+m39+e+/qf2jit794JaiiegvC/dcFp80GEM0f4SFtLRzUNHx0ZEunp02W9dsYEV9jZlPcC/xJ6QnBlsbWBQt3wf2Z8NrLZnyZ2RNSKBl3QBhephjC4Ykz2RHmzuH2j+p6/rZaZ2bKOnM+Jhl4IG0AUcUjW4IV6A5IKSEiT2vJ7yHaHR70v21da3uH/q+RmKVS6S8zwKyp+NhYm9pszo6rDb185sPDHxbItRp6uzMpJ7BE4v0w3ZbS+vbyhWGdWXhjHb39/weYScAZNM8pRjCAHI5NRYpUVzpREaValPVfkQ/e/9jJXJ5jQxlNYyPIH6DBhZlEIVk3KMqZ1MIyoHlAoCFN+ZuuaqDo2OnB9Lg0u0ic3UgRZREZlYFw+2qvQJJaeY59xDKe0vw7IOxUGk2VG22HKzw3KULujg+rMN2QyIdEX+5ak2r29sG3GmsCQ0xuzsJezGnRET2wWOPookdztLwcR8Gz0rA9hA9C7sF5hMgSFInNVKZA4sL36leNGqpKKjr8eGJgUPuDc62oyq+rAnF2buQtrVbDm4YHy+oWMyqcYycPaF2v6fN7R1NjI/rpauX3PDjsA5YTHDBk7Vt9WA3J/DUIomyonQupd987YaeW5j1PnQa9MN7pdnlXoONflJtaq/c1Mb+vvZOjrV3cGIf1Rcuz2mWfUQR/dEvPtD5Z57Vo5UlvXfzgaptGLAZgzjgMRnYywTuNBoGoQu5jObPTGhyYlgjo0Vt7B7rs3uPtbKx58Achgx9Ep1ZQ3zuYKC0Wxofyesbr7+k+YmSNjd3fL5GnXzOGRdXMZfQ7NSExgpF9ftxrayuKz88ZIkcoHOt29Mf/tHPVK13dVg+dhiMU4a70kxpRBOTo0okIxofHdbkxIgN+bm2hESo3xLq53xxVE821/X+rdvqRpJu3Ln3OeriUe6vpJZ2ToTA7ntvvKz8cN6sw3aj7rRWnsN7T5YNZCDr66dS+kc//YXq3aTlepwRNPMELOTzQ8FfNSodH5V9PRjI2K+2ieVC3IAQ0tAk3pCwyvGBgxHGda7UAiuaoCauKQESJsBTb8BuDsx4wKdsivCCigeXYT9muyYF+cTsyTe/8pLOTA57j75954G9chn6hWFA8L4KgGnU6ayAS4CGZkv7+e4EUInKoR8xgxS/XoZopwBHHOZ6h6EaozCGFm0D+oRmeIgV6amGVUQ/4poP0MnMJmcFR2yZwT1uD7SBpJZ7B8k1awkLDRCKUARAaO5dzqUGAVFNmIkwkE3HG+yzJpz7tah1uSYBIA9emd5vbOYPsEZieTB3CcAW4Fw/ePLB9KrV/ZwS6IXEkXqOZ47QK9b7NGGeVwCk5mympjPp3edKYOwFK5iIPzvDa14TBlij0rSn3+jYANAmnZOajyE5bDwPtZBJkqccACyYhzyXBCiFdPuQ7N3p9L2fcG+Nj464JiWoAa/T4cKwAUbAN1LZSQ5lHWuA6/G49xWuESxuUo6poMz0QoKcytgOhLVn3blfy5UTh7ARwMNem0gGDzu+CIBwXWeZbmCYsx78/D4AGKAlXp5YJXDdLBAICfauRdyQcH8mzEBnYAH4ViwMq1Jr6uH92/rh99506A5CDgOdyLPB8AiBcLo4TOBg1eBgMQB5fpaHv/goA+7B4KMmgo3OXwGEhdqg028pkhpSceY5ZUZm1FXGfx7+9sv7egq+fXlr+WW90lPw7ctayaev83QF/hWtwBcC3wYN4J/2FzCUUFnX4ufvKtEuK0vClGVK0N7ryheGBomD3YG8LxjSg4iYBRWJuTGnAGs1g9/CqVTALB5YSIO009sPd/X7//nf0F/+vR/r6rVLZhadn5uyRAyaOQlwNO2/lLrZRBtfEAzgofpjttpWNwLrCWkUzIiaQaohCjEO43hCSQUKezyT9nQYb5pHi6v2DZoYH1OhgA9I0yw/5AV8hv2Dmj1Zzi7MaXNr24fscH5I6+ubbqaQKEyfmXEa2vT0hLY2152aWhoZ1+LyWpBYUDw0WjozO6fb9+7q0qUFs+o2Vrc0Oz+je/fuanZmRnv7uy7AAXaQpb722g1FOMwphqx0i7kxoyD2hNoNeUi4IjiAiejBcc3FMPIXJtFmmaRTqtY6Wl5ZVyadUzyFITcMoKjBBuShgAIjI0XL6CgWKdwohAPzK6GOZYTI1fgVwDMzGg2qMYGWqtWGPe8oMoqFIY2U8gM/GuR1gd2UTJHEVlUZQ2eaEICYRNrFFl5V9vXrB0N1GB8AigA3Llg8YYypWmvopF53ihxNKoUgf48XGeEG9oXqBLCSBsLgBcmNMNwcsR7SrwBsLE/1lL2rlovQmP3FzBDCH6uJcTDT615ITE0lQ2MCYOepdZCWeLIdCUxOfo6NoJFWwhLDQ8RhEaEoxCOPe5mJKe/x9ItZKH8HmwfmASb01HiYo+O3BPDB50FGg7EwgCmNk4WlpJG5mIMdCahFzH0IgeCzwabhZ/KeaahZg1a9rfL2pv5f9t4r1tb0Pu97Vm97rd372af3OVM5w+EMR6yiZVKiZZOOQgSOYBvIRW5ymcsAdgLHsAQYToORmyRAECOwI8eSYMk0SZHUkJzhdJ7ez+69rN7XCn7P+22KQeIAosYxYZ5DDDhzztmrfN/7ve////yf8qnnr2pusqgMPigAPDFp76iq967fd4IjDihMgFlzXGeaJAdTYKg8PhbS1mBIwLSh8OQ1DG4iGwo+f6FwD8Ab0rlgUB2CMABQA2uT5xZfqVDIbu7vq1Wv6eULF9yEBK+SINUMMl+ajIHyaZgRKbMmKO6rzY6e7JT1vbfetofi6fk5dWoVffLFa1qcnTEjk+8/iCf1cG1L/+TbP1A9ntDCySUtzk35GbCnGfcehmCtprvXf6Lf+o2/rMXFRX3z299RtdU2S292akLpNI1VSEzjftPElWtNM8xg73DT3Mhx/6KgDdaTHRrjA6WTTP3bqtTLwastFqQ3ZvWSgmtZNIzjwHh1sY4EHECz31WzPdCjJ5uanyjqwsk5TY5ktLiwGNKpAbbpCj2hj8B4/A15ZhwZG7ygYH8SOgPzh+OA59Lpmqxle+txzcP15u/vH1V068Gqfx+z7Ili0eEI7LesdZ4DAD2eT9aPPe5gKEY2M2Y/0+jBaDTQ31cmnRD/M2MlldSb732gSquvidKIZiYCI9iNJqBiu+egFEAeBh61ctlfpTBScHNcbjT8noRQHBubh+sWmKzcf+wQGJCwP7Cm7UUVrS0aJ0ALA+sYdGO3FU/rmYuX7OGWLmYUy+O/R7gAgQjROUiidS7ve468Hl8xp/UhG494DMfyXbNVopAi2DsEjsAuqlbqBqPKdfayjj2ekJPCtmZfghXHTbCUMBXT6HhJR5Ugv0MiDnvODBIzaZFqx7RzdGAWUCoRJIYH+7t66flrOjE3p26zqWEypbvLq/ro4bK29g7MiKNh5BzhvF8YK+jLn/8VzU+OK+G0XHm/Del9MNmTblpZPQAMMHNpntnH5yZL3vu5wgQkZEcndOfhI91f3lC6UNIwwb7XtA0BPoeGIaMwFWTAyTjsUGTHBbV7Qy2vbqg96GlsdMLXjwRO+6uxrjHRb1T063/5szp/YlZn56fVbfe0sbVtsGhybNQAPF6eDJZWljdVr1ac9FqrV1QaHdOFS5cMIuzu7fvPDw7xMksapJ2fmtBZZLC5jBnogG2APfziOQG0SWViatd7SmYK+vDeA71DeMjEjBPEWf4EfzBIwabh8cqmrp4/qc9/6nnXTg7gGcA6Cl6fN27d0rkL51UcK6ne7ev7b72j2YVTDgMBTMJjEg/QkWIIDwJ9CHtGMNSnyTfLxlpGzvO+AW7OY4ZpHkjx3DeaBouRZvo5sLQOhQNDEySpQcYOa9J1xkHZoQGB0cv7xlQ+qmhra0+f+fQLuvbMWSsIHj9Z1e27jzzEoR6BfUfQE/VBrVLV5MRkYA6auTXwPfJeSkL0MKadzS0tzMwEqwjOiSEBU5y5gC8hvMl2FEhP+0Ptbu/5vahtYKsCmh4dlF0zUCsBqvhsYhCSStqvjL2HwVSrDqgW1BqjE0Wfawyp7HFMaAnXiqOV2ifaQ/3c2+YhBI2xZ/sMTMFubCpmRnwYjJqJFWZGBgXNGuTMjIbRsKKDtQs1dJAwEqTChucgDye5c64iu+Vz4o8blAJmMjFU4Fw0a45EWKSsFu0G0NKBKaFmhGXGYDCVTaqNTJvAkji1VVPrG1uW5/NRpqYIQhgJXmoxeb3xeRje8JwHj7qkGbysPXwn8dbEYmIoGL0ls+g2N/fsnwaYTvBFpVpVcazggRUewawBamnk8nu7yKGLKhZzURgCTLiME7ezOdQuISGWxGBAP4auDqLo4UkdrDxYT6xZJ+QyVIyCG/AnZXhoT0PXSmn/HX7VKjWHmwBU5vMp1StVvfTiJ7Szs6vtzRV99o2XgxWAVRKwt5P4NfhsOD7Xj4M3WJ/sByGdHUsem3CEMzcaOnIvOAP52VBzd5XIlTR+8lllxpc0VNgLWeQfr0L02N/xqefbv6M2/f/xtk/Bt1+UO/H0czy9Aj/nFfi4wTcCF1K9mvJIzyJWQADXYmZ/2IvDE78AAAQvnQAaMPQx8wkKPOleTmWC7kxjmQoITjymmw/29Hf+7t/X3/yPflNnzpw0q+PcyXkfVpbMJSgMAE1o0vEho6mMW/6E7JLCnQYBYIRic31j28X05MSYZUeWOAB8DIJcr9ntOokNT6VKo6NyuRpAs0JGr7z8gnIZgBXAvqTeeee6zZEXFqbtC0fzfeOjDzU3v6D9gyNduHxOuzs7ZquUxorBn+XEgtl+m1v7OrE0r9u3b+rapStO4Ns9PNQnXnlO9+/cVTaZN1MI9t3c9KxWVp/o5KlFPXrwRCeXTmh2qujgCAcIJGKqHOEBl7UvS6VacTPiAosmORnX4VFF+4d1A5EAARSXTozC/NkgD74dTIBJM6t74lxwsd134T4+WlQuDyvMXDUNksgGOrp395Gnk5NTk06O87hvyAS4p0KxaD++zY1dlY9qGhsrWQJAyMVYKa8cjMkByU5hAgx4g+w3xsQbI/RK1T47NMPF7Ig6faazGRdtGGcHxlQAtaw3GyDDG9ivB7YZ6yiAFMG4nwKMAhQ2oT04DFCGCTXyC9Yh01y8QShiLYUFCEMmwvQcf6yooD4GfvHFcjMUSXds2m5DZcDeYF7PG3CPqK4NAdmLCBPsAI7xKwCmJBQGj6kAeoTpO0XggNeieLZ3YnhNvjbNHU0AhSYAHkUik3Mm2XhOBXcRCnAK/7S9kWDZcc1hWFnewOvS4ADScR+GUvWoqr2VFb367FWdWJhQHuYEzUxsoHqnrw9vPNSYm1UYR0HmErzJAEFgHNY1MT4WmIBxZI5h6h4m5TA68xEbM3jecJ0sw+BeAMSlAjMWiYyBChoJ/NBMC4hpv1F3Y/zs0pKG3eATx1ryhH6IdCfAGXGuAUV0TGYnvfnWO+rGUoql8fkJBXz18MByv8tnTirDQAAmXTyhSrOtb12/rw8fLKs4MaFFZG5TowY1SDiErXJ0dKR3fvBDPXPmrH7jK39Jt27f0B9+8zu69sw1NxOAnSGYgJ/J+zvUWs2QFIsdYCS95jm2lBlwN5LF9EhOzOZ5nNTs1M0iiw0CS9DMicg4OgR9BFYFa3rQRxoUTMh5Dra2DjTotnTt8gWV0tL87ExoFLhObkBgfiElBEgOgHGcu+0QkcCeCDLUXpBiGmA1j9YNH88We4SB7Uimyd7A6/DM4DN3zDgIQBRgc2huWJ/BHxCpYvg8Bp9p2gFuhyGZOZWKWC7ItAddvY9fVK2taUvWkmpUCT3AP6dtDToNYb3X03ipoF67pXQyZ3B572DfAxebuwNopIP3Dw0vyZXV8pHXF7tcBYazQb2ERkdGHLowPTEZgOZ4XHg7sY8CBsB+xVOL9xqbHdP47HjwW3ODzvMGaIKcCyZXy+bs7E+A1Mhd8aOD4cka2N8/1N7efkgSjiRptUbT4Jp9gfASYiBSGvFwBMAaINN+iX0ac4YLOcEA4rk5OqiZFQ4QOjqSdUomQFLwIOyr3Gta8p1JZL13b26uG3x8/vIlTRVGQlpfNqsPHz7Wh3ceOIUzjwy8WPTrdhpVlbIp/bUvf0lz+PDF2G8iiTtnPibzyO2BGrgm2ALA9OC6Fkc8yNjaPdAffutPNbW4pJv3H6pcb4sVxObC93VQAeEoMPyqVQ8x8C6jHtjb3fXnIGmTcz5XxLiffT0EidjrciAd7G7ps6+/osXZol66cl7JXseg18TEpCpIcXs9jZVKWtne0Te//X2tbx3oueee0a98+jWDxPfuP9Dq+oYuXjprOeqw1TOA9MH1G05BvXD2lC6eWdKZxQWVRgB2qXuQ4obURBjf1CuES3b6Cf3+t7+ro0pd4+MTqh5hTl80Y461i0dgtVzW5994RedPTvv59LZPymYspaNyzTYXc4sLBgu3Dsp6srap0fEplWsNp8uSWg3LuVgiaRmpKIM67jkszOCRxjoHoIH1w1mQTmRcV8BYzuUK4XmEsY4PqQeoAaxwKAvPDWzeTmA8cS9IAK4xAKtWwSTthRuPpfz9Hj1c1isvX9bLL5N4Gtfm1q7u3HtiP1NAPqTgi/Ow+RPe6wD4+KyccalM2sMYwNQB7Nq9sqqHZQdhsdfY33cQAB/2VupPnjsPEpKwowbaXNvUzOSUi1L8BQsjRYOC7XbPiaeEeQVGmnx2BzR+4ITiernp845LQHnqc7fb8wAOUA4LE7wxXVMExOWndh+c7zz77IHsF9BdW42WEv2YmZn4yprzB2DGGQiAw1AjSgA/HgrauiNiYfkMcO0REps9jDSzncFL8OpNZYPvMrUJ587xMMADL85pDxnxDwzMPIJn+BmkrQz42n3Y1qg2YtrbO1C5XPOZTRDY6GjR7EzuM+njDlaYn/Pg2ggkUs1W2D87fWlzfcNM49nZSdc2B+WqgzP4PrBiuX7TE+MeHtYadY2U8irkCqrDcDPTL6dmu6Gd7bKv7fz8hLIEeeHr2+r4PmULsMEYLreVYM8hgb2AVUzkl+dU5gAuESzhuxuDMRhqiq2NHY3muuZ9AAAgAElEQVRNjKtSK6teazmoxQxLvgvha95XCTzCl7GpS+fOBSVN5VAnTkw61IT6mLOR7zPEky+DUoShA2CqHdosAfdzZR/gECyCNyUgLqCfQzJYuxErD5kstgjxXFFTZ55XfuKUFCd9OwpkOJaJ/Jx94c/+mAfBtox5Cr59DJfzY3mJp+Dbx3IZn77I0yvw7+4K/EXAt4gAF3140hCXtXzrLY3E2sqmI+N407kHpp8jY3LjZtZPMO2ODykgk4qZtUSh1jQ4Z8kkQAC7jAuCwEriMHr/9ob+y//6d/W3/sbXdeb0CUsYzizNuEjh4FKMIgV2Eql1TVVhDvX7KhZGDNBQNFCgTE5NmNUTTGULWlvddHLewtyU8tmU9g8ApyoGeJAK0QDCBrAnRpdEyq6++LlfMTWc8m9zZ1tbm5jxjmnYHWh0rOSCdmNjTadOnTaDa2Z+Ro8fP9Ti9Jz2D/d9aM9OTWl5ZU2pXMF+dEwZz509r8fLTzQ1M+2G4t69uzZK3t3e0cml09rY2LUZMe/calX10gvPqddoBbq/wa7gEWaGk2PNwwjWfIK4DLZx2AN6WXzqaao5LPa3Yv5K4ZaA+YBHCoUZd5opru9bkEw6fcy+QXJjyyR0d3PbrK+lk0tOqho61Qt2AmBKQs1uQ416S2gf84WMmxvkH5kM70Dhgy8gAO2fFY19/DJgxlg2xMQSQCWAYfYjoWmHQWWfkSAvBKABpADMpdDuDylx8Mo6bn7xtUEWGiRk/D/R9f1O3+bDIE5xpdUkIXLQduNLeYRp+NCeW0xDWc8Ux8Hgn/WDtI+1AvuEYhZZjqXT0YSVaw1gAWPMIJPJRCFF1h43Tuzqmk1xDM4BNgBAASYF/zSmqHj2YOArF/wu8kn9y+cdVc80n2vZrLfVG7JSQspoypNTpCzBp8qK1cgPx58RYDwCgXhmm5WW36vdbGp/Y1PPX7ms86emNJLls/fUIc11GNN7H9619xq+dDAC04lkMPT2Mxy3J9vYKOmlGCwDLIYEWBiAvC8ei5byxQFU8wHw8N8JUmRAAxsqk0DWj+Qa9nAME+wKPnuNui7MTNtjx6q8Y7l65LHDb8AQQUp14+4DvXX9tlma1y6eMeACM49n/PHjJwarL56a1yiJrgM8DNuKZdNaq3T0+99+UwedviZnJrV4ckFjoyNKk6hnsLKtlYePFWsN9amXn9Xc7Lj+zz/6jn2q8NyDZYSvDN8Tj7p4b6j9RlUTk+OK4TGIhMdBIgAtIS0aJiD3HVlMACVhYrHPZtxwAJqDaAAecb3NSo6aMjNEAJ8iTyNP+btdra2t6/QSEr8pjY9kLZHptaPX4XNCuejDeMFLCZYjcscgsYblRkMHYGy2Fww4e+QFiTLrLx2xQvE3QirKEAT4jGcXA21AUEAvA5G+WXi4BW8wN8mh4I9AlpiHCLwuDC6GNfZ+NCMPgLKt5Z0j3V7Z8TlAg8jABTAA8NAeO7CwO12nI/ZabcUSsGABw4KEEcY0e1s6Ngj3KZM1Kxlmcy4dPPoAqpGSAwwWCCyIAoNo8gEBuF8G6PshRZZnP5ZOaGpxVu1hGATVSEZlqNFqB2AVRl35yCAhDOejo4rBqWqt5ms5adP/0JhNEjgCW7LXV63T1V4ZTyNpCk/QXFqjgLuAxdy3DqnNNLptg5HFNF5rQzN8RjJ57+8BMMuoXqtaEsbP5vIZS+95NgkwAURhf8FOYTSbsSdivNvV5OSUtstVXV/f0Dt37xmsK5ZGI8NvgI1lg7u/+pnXNTdRVBaIBHsDADP2zCi1j/2TGxoGZwBkId0Z77zvv/WBxmbntL63q3uPV9Xps9fG/ecAKJa7+SwIgJaHNaQuNpseOJhJwl7MM+x06iAhrlZqlrqNl5L63Bsv6dLJGS1MTqoNAIDHGetCUrXZ0sbWjlktpA5uHx5pZW3TXozXrlzU1SuXVKmU9d5PfiJEqi+fv6DRyXHtHuxbZsawCpN7vKI423v9TmCzsB8PulESNcBWSssbu/rf//CPHQYxkoNNG8zZe/22Eom0wbN4s6bf+PKXlFYnDNnYvAHC0jltbO25psGbDPb6nYdPFEvnDGR430CqncZzLqv8SFi79mr0kCJIoP1yDg8aWrLscyxiszI0yBWKobbwHjVUB3kc8lkYnBlYrAyLqAcC853QgfiAVNehfT05xLFOCHLCpnZ2j3RqaUrXrp5VPpXQ1v6BPzfJtQDQWC4szE55bYdzs+OzAkaTfWs7fHekjgMNOvhuSsWRokFr0rLtxUtYAOBLGlARuWnS+w5retAemJHMa+GLSYAA7E0z5+JJA6Zm/VHzUQOlkv6eAxTn+PSlY5ZBNxpVfz684GC+h5hy/DzDtUjBSLNcMOzPHqQ5xIa9PK5BIihAsLDgcTCzO8YA4HgQR+0Z6lrqOxNyY3HfvyAxDAxvLCO4XzBa0/lQu/EcuxYcDr2G2FwYjPE9PCRotyI/URiqIQSKu8s9g22X5XW61EfBf5a92ftps+26EmYoPmhh2BNASp8NyHOzeZUjdQVDb9QtlaNDDTsYHEh3HjzQtcuXNDM9aZko57+lrpxXnY6vJ5YunC3T0yQGZ3SAt9roiDK5TFin1ZaHE/lCVlPjk66n+PuAja6DIkafB5weuoa91J6ukQ8bZw/1VrAPCampIeEbz8GgdOBWwHLj3mWyBe3uHpgVD6N6Y7+q8XxCrzx70d66tXpZo6NZ1xCuLS2ZTptVS2gEB0+1GSwCABt9ntqbNjDUfYZaDQBzLtSd9lN0yHxMvQ7rqKdYtqCJ09cC+CaAwfDLpfzHhNAYiAw9wsf0iv/u+t1/X9756Y349+VOPv0ev7RX4OcC36Kr9bP7O+Va6+CxwbdiEg+OcIDYP4jG3gVDFFntiG60iBIKHXsbRSb5TDZpJENCYUhetF+CD6kARrx7c03/4Hf/G/3t3/4tGwsDK5xemsaKJvgh+RCjCM+42cHPhjEeDSeTMCff4UfFZBSqd4qp4sAsGAA7Uuz4/DAFYLlRLLd6SBzDpApWAY1YLMZUfER4cVXqDd1/9EjTU/NmyXFQTo5PamNjQ/OLczo4ONDs7KzWtzftETI+UtTa+opOnTlpXy0AwdGxcW1trOvatWva3tmzp9PiwpzNpl0QkeJJ0xGLa3l5XadPn9bW1rquPXNexUJWcRd8gTViVpFNeoO8DzZep4NfEklmPQ17HTNMADMBqczmsMwBPyUYgTZb8YSU16SgN0PBE/Ag1wvTQoq+YNKMrxrAJK20p6wwtFAaUTREYKD9zAAuk6lg3NxpGIx1uieNPX4mP11fcTfpToOyEW3CEk7ESjA6YqSoWZoGgAbL63hCGJIKLXOxHxPeYlwX0v5iwSsGNlB3+FOpMwUP0mHLgjKFIDOuH9kIOz5MeipO0WymJowfJ4kFs/KQGBal9GLkb0PpINujoDL4Zn8xAGkCEggT6Pre8Ll5LCwbJPAjkr5SYMPug0XE3zFjqRvF3juAJGHQz94hNowOcheetmKppHqrac9EQCpLOWmqAAaidQ/4dpygBpgV6G4xpZjK+lkJQRd0M/u75ZAyOxzqaHdbV86e1pmFSY1kkB/H1MUvpzvQu+/fUXG0GK5hOuvPh0cQ1wvwDV83puE0f3w2nhEK3fDMBjllkPgFWSPXCOCWvwDwNCBZznIxAje8ffx0qg242gJUbbe1ND6uNhITe7OE627ZXWQczFrcsUz2tr27rl69rIlS3pLLdDar9Z1DvfPOexofHdcLV86okE4oRWgB/i80mMmc/ujNt/X+8qZShawWTi5ofLxkk/gs/ojpmI5297WzumsPt9defUE37tzXzVt3DYxywxdPzBsYB3zDFW336EBj42P+d/YkS7YBRs10CBKrY+88u8ckEm5O7BUGoBDJksPzHxpiJxobxUbqREOHT1yQiCETZb8D6H/lhWuaHh3RaC6ndh1PwiDFoWFwGA0/7LA99tQgheLnefZZcw5b4TkIVOVIEhzkhQbM00i1B2rQACM5dNMYZFL2sUsHDx0aRcuAIm8+p+9G54d9dlIwJkPqK9/PSmSnZMcNXB21evr++zcdUkDzlM/mzHRm/4N1wBdr9/oaIZmx0/NnAZwjPTGfx+uta5AkkwYgBRQMnnF8KHYongF+Oe2VZzdqcthTYK0hUYOxwveCgYLlAo3q6bNLml6c15s/fkuH5aq952BvwDwBYIU9x3POPcxkck6vplHDw5DvNz0+bl88P085QklCuEWz39f6zq5K+ZwW5mAHkewKuNwN4FuUbovMDxAxgz/mkITKpFLDuJM83SwbSeBsyZj1hyy6EflewXZh8GQfyURKWyvrWpia1kwxp1w6qR5pzJLev/dANx8+Ua3ZdtoqEjU8kJr1hn7lky/otReuam5i1MxUwFikWDzz9qGk4ef5jMEGhmmcDCFNqbTuL68YACNJ96DR1tb+oTZ399QFtGDwEDXIdNkwZLj2NrtPUFMEeSfSNM4PM0jMwInZbgBm5KdevqIzixN6+epFDWFVwaQFNMjnDWwCwsNuGh8f97omTKnVG+rJ+oY2NrfMuD576qTXw/7Wpp45f1YXzpz25wDohTFOci+QtZOE8QBFJo/UGtDKTMahOsOk/uBffUf3VzY0Pj5pPzLWPMBI0jL1lDY2tvXGtfNm28eGMIOQWgZD1Earp62dfS0szlo+TBrkR3cfqDA6od29AwNvnJ0MIAFvuc88Z+F6BOmkd0mzkOPhnnuQxaAuWGEcJ0bbR6xPanhIFw9MbOwXEBEHk32nkfcIzAlDNkKnAgu3Z89c1nelWhOyvsmxvM6cmlcR1lSjofdv3FIG71ECdEYI1En5OtdqFRULPKuk2GcMkiGRpyxE6g1wBcON5wjvQ2rKmiXZAz1eJUQqp/m5SeXxAPNwrq+kpYSEHQCIN4NXLN+bOgH7Bfwlk8d7cpBPAphR11LnYIfBkJWBCoMinjVLpjlD2ccj1i7XhFrkeB9jXYYBCqAOm17wXwMgCjJz2IPh2ob1HEIMCJRi3/eIkbMQ9uyxEb+kTivUT2bNIx9tt73ugm+XXNdQS8LyBRh2WnOz6ZqE9cC+bpYd95fPZrluOoRQ8Prdrq8rYWr2NuFaBG2+azf2MZ5d2KbhZ2IGPmGlEjCDd6dtUbodNbvYFiAHrWluFg83Qq5CbdMZyEqRerURhid4L+YyHpwdHhxpembK56ifp0TSNTIsPVjIo4URXzeA0uPQhFKp5BAPDiSGONQEXGOnh0f1FOct4JvT7Jkmu+0IQ1OAUd8v0rsrDEXwMiZNO6X1jU2t7+wrn4rrtU+8oJWNbStaXnv1Oe+7Dv0BsKPfaFMvApxRB7P/hz/jftm/076IAfw7BkkBge1V6LUU7iPXnteJZfIqnbiizNiSpIIfZz/LHyPzjbdjnaYp9p7++oW4Ak9vxC/EbXj6IZ5egZ//CvxFwLeffdefgm8339JIsqdcOtDkQ/oQf8qhE3xADKJxfgwoyAJ4AFuB30eCSlFERcGEKMSzh+RCCnPKgfdvrusf/O5/q7/xjb+ms6cXlU5J58/M28/NvhsUengrxELT54AH/p33Q/7Cm+Mx1ML3o2/pBEUhAByMhH6nrYmxkiVENDxMF2ErUKRmskk3uxzOpIdRAKbTeU/Dm52ezp86r7v3bmtyZszSHpq6fKmgw4M9S+42tnd06dIlbaytKp4YaHxiTHfvPNTU5LSblcnxMU1OTur6zTtOXsSYfP/wQKPjkyqX61pcmNeD+/c1Oj5u7wuK6bNn5iJvtVA40iQ4YZMiCXZAt+tmrdboanvvwIbuZ0/M2MQ7NOihWYflBOMJ4MUpdvhJGbRAihoZixsYDf4y9lfzpO7YCDhq+LmkgIWY22dSLt4tDYyFlFv83o5loTESM+1bE1TFgEI2do8m8JWjemio4gPF8X8pjCiTgoLPhBIGSjBETiWRyYa0LxobwCiDjG4uh/b+4X2DrCZMGPGLoimxLM++QTTkFGMRWyvWVawfU7c1UBXpGmsXRourWwr8yJQ5AiMNI2Pk7QroeAIcUlJpDoPZdJCDGrjoBu8VM9kiHw8SK2EYOMhgmFCjQaAA8hnkNoAT+HAFgILikwKfBh3vnQ6syUZTI6WSAROnktGURElZ9oZxEhtecMFDjQKOJDKzqwY9g5GwbEisdfhJN6S20gzFel1Vdrd14dSizs1PW3ZKoz5IxlRtdfTOe3c1PoG0Dj+utMEFgx42o46b6YOciAk1tSbABNeLj9IhNIP7mOA1kZgHJotFuU6EI8k2TKMNAjmlt2ewCpCu5eTDmH3XMDivV8p+dkNxC9OWdRckqNlUSjfuP9ajzV1dPHtC588sBb8uWIqDoW48WNWDB0+UTSR17eKSzi7Na8g1siSb5yKnW2tb+t69ZVW7HeXHipqcHtN4sSg78g27qpfLOtg6UCYx1K9+7g0/Yz/80Y+8J8Hgm5uf9VDASZVIcvHUKRTCkCDytnRggBtjWFD14OuXCt+H5xqGCXso5tGBLRFAF+4boA6hJsHsGh83CmgaZu55MMUmWe727Vv61CvP6fzJEyplsyQfRBP4AL55n+Q1DewH5ql9u2hezKKC8UZDEPwPYTCzw3LHgsk2z1N4DSfZJtIGEwnlCMznIE82I9FDg9A4GDTEPsB82wCkmBXAOuB5jdiBQXaVCE1mIq13b93Tzj7G16MGQ2l4eLYAuLh2PJo5zKs7kQcPUmwGBcmQ4GhWj+0RIo+8bs9rMyQA9lWttVRvtcySscco8rxOLwqlyfqa+LkbDlRpdnV4dKQrF0/r+U9+Qn/8J99RpdIIITbdjiX0SKHwv6PR7TIoIqXv4FD5dAirQFpFeisnG6E1fFYGEolhQrTgu0eHysRjkfQV78iem2kkdzZVHw4s7eJ5pDGGdZzOpVSIZ7z/WVoGOBWLGTjm9rqxtlfj0NK+arVplgvP0+F+2ayLSydmVMjyl+NK5nM6bDX1w5v3dRu2FQygXE75QlE1pFrq6rUXLusTz18L07YoJfan4SqAUAzoaCx5vtlj2b9I4rRHIQOfmMqtjh5vbGqvWtXa9r7Wt/ctEx8pFP09QBJZPwAITlc1U12h2U6GPQ0Pu0Gsq93tLY0VCnrxmbN69uIpFQAEI39PvOkIYNo9rNoy4eTivNMzYdg2ai2Vmy2t7x/pgzv3nUL6xic/ofmpKW2sLWt6dkpn5madfrwHC3x3R5cvXjA7H1QENhvmUvjykRTJ2UPjfdQe6L/7H/8n5UuTljseD7cAfpKZhA4PKqpVG/pbf+ULGp8oKZ2OKY5unnMmNnBYBefJ9OyESuPjWtva1vX7jx2GA7M8UGFCYinySB+xeAAmUmYt4RuHPNn3k8CmetsScN8H2F6wqc1yJwk+btYckjvWiNPMGZS6bkPmmzHDsIm9B8b9eLM22/YiJf2UDw0jCBsCAK+RfEoXz55ySApMtx+9+57qdZ5FzihSi/PBFmRyzKxtGMqAYDyTALcAq8EjNcjWAeKCJ2TKn2H3sKk3376h+dmSLp07pbGR4CHqZwm2KUw4g9Vd+07CvAIs4vNRE5E2CXAJuHuwf6BiHnllVqurq2q0ujo8PHLddvXKBWUyIb0dsILAAwP/Hiz/mbexB0gOrDoOz+GyB1CFe8I5jFSx1eo6tIPn0d6qNvYPgU585xThRWbEhuAgXgA7E4OcDBj7Ie2auit8J2KOYg7XCIx35LAM5Dg7OXqoFcKQk+3evpa2uQDoJACKEIOagx6Cvx3vMfRnhE3Guc9ngbnLnsy9MOkd4JChBGcBFh6NuuXHIe+LoTKJsTnX5YTfwGLuxxNq1DvqthkKhxqNYSXrCEDVss1W09Yn1MQwOxu9nod9sPs57/nOnJtYzHB+TBWzVn1w/vL5zPZ0gIJFwQYdGdYfJ3zzyJAMDZAIgE8dhgfx8tqmlRFzM9PKZ7Oq12rh/Ws1K1ZuP1jWrVsf6W//x193cAmWJtwDUnOH3ZDKyxnGZYeVRxiHJdx+nIMcGFCZmonzi2EE/pgODOPAOPaC42yOZ1RavKzcxGkNYyN/Rj6gIPiYfvGOKFnyuczH96If02f7ZX2Zpzfil/XOP/3e/95cgZ8ffAtT0SAeMZSmxv5jPbn1IxVjXU+EAnMmSB1DElVgTOFN45TzYy8mx1gHOckxy4N/p+iDVWC/J/s1JB3p/dYHy/qdf/jf6xt//as6A/iWjuncScCAMDXjUwFuMEO3mTDyyjYT16LWNre1tbPrJmdv/8ATLeRgJxbnVCggxUEWMtTk+KgmATF6Q+3sV1Wr1QxUTE+PKpsJzZUbUcUM2D149EQzs/PSIKGd7S1NTpW0sbGjk6fPaHd/S/Nz8zo6PHBIAYXb40fLOnlqSbt7u6qUq5qenrEM7OozF7WyvOymFb+4za0NzU7NqFwpK5PPWhYKG292ZtYJp89evSSC8JjQ0hgelmvaPyy76JqdndLCiWmVjxq6e/eBi4Db9x+r3GjrlRev6hPPX9Wg1wrGyzY8x9Mlr0Q8bSke9ydITkKqVJAu0J/DmuKeIbMIbBAK7GM5BJIsGj0nAOIvx33sY0JMExRXKzLeBVhotetBStplfUS+I/Z2ClNVEgRhfJlB5wkgU0Hkl/RaSU8QacBhuMAoYH1ZJmvANwBY/N1mr6sWMqw2nleBgUlBz3oDlIFxhlQNkKBYIABjzDK0dr2tPhIJ0spg3fUJ9MAbbmh2gA2Kj6UD+OR5vYbiColBmGjC0gnNm5+YaNJJKWpmAwWujeGHvv5Mz227bP+6YBpPAMSxVwtSYQColOU2oaGjoer22maXAQ5RFFNk8nNM+pGYUUyjjDOwwRCT4jNknVmCw3UIUuIA3gCWVKtRghiNTLuh+v6erp4+pTNzUypkAmuFlDwm1W+/d9OJwYCoPEsw/lgjsCwMsME8dVNO6iAFOdLR4PHCerVfDX8fHyTghqixM4gDgy9B2mTbgCh7C0BtDokYPw+7i6K119PSzIwalYoBcta2vd+QIgNeEs6Ryev2o2XdW93Q9MSoLp0/Y9P5nYMjPdnY1trWvovs9bU1XVwYt3F8s1oLoSJRgw4/7NbGjt6+80AH7Y5OnlzQAt5EmaQKuZTSsZhWHzzR3Vt39Nqrr+pTL13Tu++9q/WdAw8VYNLY55LU5AwG0WENBGlxAGQBroMZ9NCNnwEFe64BTiLlCim/SHG4voBHmFOzxvL5rCXgZqm6oTo2lYb1GdjBgEYrq6tm77707GWz39J2B+dZT0ZJoYCeeGYODRSBwjskhHVCejMs4uPwAAJB3OABmALUhb3DAxCk2Pw4DNNm0+/hiT/vY0NwBi+AWYDJkSsh35VcXDyM3JwEKdPxfRjGQ1gJYDJ+YolcVkcwbYYJG3DzPjQ/TtSO9jhkaDyXTRuqJwxoOkxjMPD1OqpW1KhWHQQDK4cmHbC2Wm34ftE4pwl3gQnMmsJYPB5XLp0ySIa0ite17C6R0vLamkbyGX3ui5/T2++/q+3Dsvfu8s4OaKmZjyfn5w0UcA2q9aaZSnx2mHswJUMCIgzWvj3V2CeLuYJDItjXWCcAbFw/9uFyueIBC88ZjSP7FkyonYOqas2akxWHraY217e0urFjO4SXnn9OL5w76deiqZfZiiEMgf0GiSZAFqDe9ua2JrIZnV1clLMDMwnlx0e1vL+v773zgR5v7rm5nZyeMQB8uL+nyVJBX/nMq7p0+oTPeng5Nt5nXQKiACxwf1k7A9ivJEB36U4NyHkoN8SHrKuHK2s6rLfU7MV0894j7RxUNDE5HeRZDPySBDEAVKft2Rp8PA3reb1Ua2VVj/b0+ksvOFn3/Ml5yyi9xp3iyP49NMtuempMoyPUBfh7wkZLqUEy78aO/vUP3tNIOqG/+uVf9b2/dfOGB1anFue9Juv9gZ48fqQr588GhpoDZoKHKMXTMGJ/UusQFPKP/+f/Vd1U3qmPgPIO17FPpXR0cKizZ87oK59+zoMwD06oiQC5mm1tbu+pODquKYC5fE73Vlb0aH1Hw3hKY6VCCE/RIHrdwJhjHsY1Arw3E4xnz89tGGpxDwHfgpwSSWmwojhmdTshHW9PW4kEEJ374zmbZYshNIlnC+CQwRJy0EqtasYV+wF7WrtV13PXrgTwrd3QhzdvqF7rKp3C6L7rgQ3TgzOnl3ymWJJOsjheqDDXkkkDQjxzPMtmq5pdFFhMuwd1vfXuDZ1YmNSJ+SkVYH5mApuc4AXuORcZ5jRnN2Alr4snLuDMoydP1OqGsAq8fl979VOWPiI3zBVG9e6P39Xz167otVdfVK8bGK1cK3uxGnwLIUlmmDtMB6ZuYOVjMxHuTfCAw6MWbz0/Vql82DvVcx1FLeHn0Z+ZWpctJAwYfXfxrQPUY24BmMy+6KTY4BFrOxIzc8OgymWWhyTU6NR1ISiK6xmGOYTehEEPTEB83x4tr/j74F2K1JPhwtgYYQcFjY4BGgeWGKQ4apT93X2VSE9uduzz2+u0tLR0wj/He8/OztgDkBoEsJIU8FaroXgy7ffjwgS/sWBZ43rNjN6+KtUjM+hHR0ohvdhHRDzIfnl/9tNG0/5zfH+YldTtDKl4njnH8oWSPSbxQA5IYXDctS+1B1WkU9edCI0fdLvVUqUOeJgMLEvq4XbfnobNelkXzp3SnQerunP7pr7x9b/ssBvbemBnkCJlnWcrsMabzRCowlvb1sVsc4aSDEIHZmbzDNJj2bfP7PYgO/bvs76VVmnxivKAb/GR0IoFodDH+iusz4/7VT/Wj/hL9WIf8+39pbp2T7/s0yvwC3EFPk7wrXn4RMu331ZRXUtSXCAyfY5Mz91AMJWKEn0o8pysRwMJ48bG6h0XFxR4MLcoCjr4HSkU1NStb77/UL/zD/8H/fY3vq7z504J4sSJ2ZISsZCa5wPODWfwBqKIoPBDlnHrzgM1OwObOWMO+8KLL+n69dyRJcAAACAASURBVNsqV/bt71EcCbI4mG8XT5/Sk+U13Xuy6QOt2ajphecu+YAdmIlEMZ3W3ftPtLO3r7HxCZUPjjQ3MxsAllTGheZheU/nz593AX361JI2N9ZdpMwtzun2vbs6sbBkFhsgUrFU0P17d3Xx/CVPmfcPDrQwN6+VlWUtnT6hldUNLS6e1MHeocHGxblxJ4HR5GzuHNrseQwD4RgylVXNzU0olyvq3p17Nomutfr60bsfqts50pd/9TOaLGHeTrEXXTfSPCOGjJM9IxDNrC4CD+otp9tRouTzaU2MjZh95xS5QUiYpUlzs28pCz4iQc5AgUEz6LRQgBKYiBSWFPYtpAUUPUj/aOnCBJZDxga/Kf4byWyQxLkx6AW2DO9jvz8+FU19MmVpmAvAIUUKMgZMn7uq1NoGKChaAVxYaw7LkIQ0IaQjYmqfMQugh3F0d6h6J/wMACRsTV6TAppm3O2Rk2zTTqllDaOFoXgDWKIZpEuhMQaA43kI7DfWFKwTBbN9WF/HPj58J9g4biaDDCvIDYb2wqGwTqZgGcBii6amMZpvJCayGTDvwc8X88Ek24V4JOekzg+Sl5A4yuu788JjqBci7gnb2N0/UiGdttSn3m6qtr+viydO6Oz8hNLxoTqtpp/JVLagH39024wjWDsk1HXaQTKMrJC1bZae/XpyEdgI6yM8p1zLkAAbJuX+TtG95uZQ0OPxgoyE9vVYdEoTDyOthZcLsspWSydmpzWgQbEXeWhebSgdmREj6Tqq1vVkcztIc/wdhjYlb3UHWl7f8PtMjo7rs688p6WZCYMM3D+aSV+mdEYHjZY+WNnUjZV1pXNZnT6zpOmZcTMC+1yrgyNtrm0rMYzrK196Q4eHB7r74ImqlapTNkujo2ZP4ZmDBMgT/qg54t5zbw0yunmtm3kQ5JBpf+54vB8knATJmD0KuBz8eCz7wfeMJgzZNu1ZJBE/fg+AHvbWra1Nvfz8VS2QZIy82DAFzdnxHhoGJ/wD2M1lDAEgQf4ZkkoHQU7oOUxg83gI0sOYPWmjdAYbNBLHdgQAo8cyL4NrgKROWo0MCuzTF4zcvSYApT2kQfodUwyGFoCQZedxDQjnySI/h6kRAnBgieHJZQkYPj6Rnw77LWnLh4eHOiqXDRwALFUbeCYllE+nLWsE/DIbM5WxFJAmCrFdB5P3HjKvADATtFHIZt048r6dHn5YA61tbNgr6itf/ku69/CunmzvaW5uXpnYUMn+0D5hJaTIvqg2cnLTD/DPvjpaQm5X8z0FfAt7QddyOWSNyVxOlcqRhw80cgApx15BPDflcll7R4da2drRjYfr6nZbunLxnF5+5oqKI6N6vLapd999X88/c1lvvPBMlBje19Bs1YQlY27GFVO52vC+e7B/qP3tHb109SpCJ6eP5idKSuRz+vDuQ/345gNtHxzZK5UhAL8AB547t6jPv/6KxrFqcNpveN0+VgUwuJxWjkdYAJhZ43wpGMY8xAwYbG/QH2p9e9dSr82Dmla29rS1e+ikWIe5RHYVrGFQYOSRnKt8lmoZBtmh2bsvXr2oS6cWNTaStY2EfefaXTOVSD1+uLKqC2dPOqkUkBX/KdZnJp/X3Sdr+tc/eF+pQVdf+8oXvc8tryx7H19amDMT5qjZ0f7Oti6dPR3YuzwrTkoMUml8U81wwX+sN9Tv/ctv6sbKpmZm5lTI5kLwRbmsRCqjeL+j117+hF64OO/9FEayGWbxpGq1hja3dw12zkyNO9n79pNVHdZaSmVyivW7llbncnh8pQPg1W46vZX1NFLIG1hkrwh3K0gkYY/xLJqh6L57aOA62E2E8wRmZgmQN4FtQ8OgpZF3s2Va/s4wpwAIudcw3fDN4j4hf+Wab26s6cUXrmlmoqR2t6mVjTVtb5Ud1FAaBQgbGKABP8fyg+fNgzOCSzoEOYVnMMdzxOCIYZ6C3QjhUXtHDf34/Zuu28aKeRVzaUsY+TnOODxdYXc2e217L5JIzQCROmZ0dFR/8t3vO8DhtU+9rInRooGoH731tp559jn/nT/6o3+pX/+1L+q5axeViPVdAwTwx6Pmn957zjjuO/vYT8G3DADrsesDFQyfPeyftUrTDEwYwiTBwwBkHVKzBBuukJBuCwp74ZM4T/kSBs9OQo2UJk5+JdDEHoLBU5TrGfyBGU6EwSZPquvm/sBhF/y3jUcGcoDJrXv3zCR+7urVYH3Q43kJYB1rgTqwAcBar9prd2d7V9NT4641ctkRA138PO/VbCJDLTiVO4n3XKfnQRTesh48Rr5rvI+VCnxgH77UK32HYBG6Q+BQ8CXjelBnsbcA3ne0f3Sko8Oyh7jTk6MeCgaWc9uyZ4br46OjGi0VvGYNjjN4JJCCsyuS+7oHiSwXqFEA83wPh/LaWN/YlYZtXb10VncfrmtjbUW/+tmXzUh26ncErjooIpfzfWEwwL7I9TO4D+COfNvy7BCIZd9bB2oFefRw2I1YkzA3YxokshqZvxSYbwrf4eMG30KyvJnwTzGfX4iu/WOz8/sF+TZPP8bTK/BLeAV+fvDtZy9WcPpoHT3W5oMPlB90lcCumAYDIKQXDGuNETBZjcMQCuyL4908pPMx/er44AumymFK5IaccoKpVEx6986q/v7v/CP99m/9ls6dPaV0Jq6FGZqkUMRwSFOY0djReNqzSHHtH5T18NGq+omC3n7vJ8qlhnrjjTf043c/UjafNLsM5cT582dVLR/Yv4XP/mR1R1Mzc7px44ZmJkf0q5//tHJpAiNghcR048Zd5UZKWltf1/zEqM6eOqtHjzY0OTOhO/dv29+JogtWEz5wj+7f07lTJzRIDbW5t62xkWlVK0zvR7W7u+smYXR03KmJGNg/WV7WwsKCD+ROp2nmxK0b9/XyC1dUxEIqwRQ3obX1PX+HEyeXtLlT0Y/ffd/G7ouzU0rGhvbb2Duo6fHyulKZnr78lz6rEn5LGHQzxXagAYyWmBoN5D4d3ze8KWBGNcp1KZ7W6vaeTixMaWFmwqXZ/PSMAaRmt+aGoD9IhUYdNgrslcibzA1znMKza7Nly1eyMH4S9ocCiuOzZFKh6TOrLSounRoGmyuZDgCZZUbBtPg44ZHCu2evIAqvXpA0wnZAoudpYkL1Jgw45KJBdmZvnmZDUxMTocG1ATthB0hbkIcEo92jas3SCz4rrEmnXlmSF/y5YnEAkRCkQOFqYDnG9B+fH4ysmfBHAGOU/mhHQ3xlYIKaqZZRvhgYY0iTMHznc4ZVHSaiqXjKYCEPjgMaAAnMJA3sHliBGBSH1EIewSDLg9GWJO3Nfm5Brgk40AGoCS74gY0aMagww4ch2Gh3CWKzvIIEuN2NdacXPnvuhPIZGBzBwwQPph99cFOT4xP21IL5isyPKTlybABwCm+utYvIiB1njyqeTybMmBm7KQhSSwp07gGgpkFIs+WCFwvFtyEim9j3NYjYC4d7e5qZGFMxmzOzKLC4EmbN2J/M1xqGX9ogx4ONHW0eHOmwVrVx+YXz51TrNHW0t6+RRMaN98UzpzSWyzp8wAm4NAIkAw+klVpDP7p9T3v1tk6cOqHZuQnLAAew/mJD1csNPbp7X6+8dM3A+09+ctN+jjR1PO+AQjT1yCK5nw4ucIGedUiBQVczd/E5bKswQtLkwCBPNgsDl2YXDy9AjK5N4vmOgSWBR+DATS5toENvDNYhwe5bApkfKeruwwc6vTirpelJph+amRhXFl9OBzvg+4YXV9iHfW8iGaqvu1luyBeRb4Zwg34PM3j2+ABS2zTe4FfPKYlO0sVfL43nphNTzOjDX5H9tx/rBHYNVgERU4RmOolcDuN8wE1kR8jRkaQa7OoqnYEFE9fmzpE2t/YsWao0WvboiTXbvs7s2VkAX1NnE2rjEzjsGwC1PJ50xxSshoxtAEqjRe9puUTSHqFJUhpbdVXadaP7DsIAaPRAoWuvUFgbLfw1Y9Lqxoa2K1V99de/pEr5QG//5I7OnDtnOXJuMFQukvD72R0GH9J6pWbQr9Nre+DUbPYsP4oNMMfved1tbx9pEEvYD61eq3gzBEA6vTSnmQnWVdfWCzCoYd6WO0P902/9QDsby/qrX/6iXr582aDN+t6+k2c7zbpefPZqYKRG9xWGOo0oTSD7E+vv4ABWNaERDWXj0rUTgEEJM2kLEyXVu0N9cOux3r1zT8ub2yqk8yoVi5qcHFVs0HXwwievXbZcLAxMIvsJh4KEJErODm/v9gKFlYj0MbBALE+2ByJBEn2t7Rya4bWyfaidg7KDdeKcaZKyDChIahx0lSnk1aw3Vd4/0LBd069/6XOaGMnq5Ny0RrJpP2uAFnhusV9s7+/poFrV+aVFjUTyPrP0TF6O6+Hqhr794w9VSMX01S9+xs39/Qf3NFIs2FsKP6hyu6utzQ1dOnPasjcAaL6bz1iHk7DmI+/CZEqPNnb0+99722sWhiPJjwyK6u2uFsdy+soX3tBYAR/VALYANtWjUILtrV3NLyxoanbSyazX769aUsqeXq9UPKAbKeQ0UgTQJUSjJ9TSttNN4F+YVGKY9Jlg1nh3oFSG5xfQgb08eMU6Nd6DtWBVwbXIWOaLRUJI5rUXXKC/2dA/NgT46RvwA/DiWiBfZOiDLcHO1qaefeaK5mZGHS6xtbWl6zceKZ7gzOG5jml+YUqlkYJDAkJAUAimwW8XFAlJYgbAzCnfSWVI8Ebe1x1qv9zQR1h7jE+qUa9qfn5cszPTrjNXVjb18PG6VjcOdP7cST14cEcvf+K5IPHsDbQwv6DrH/1EtVpdn/2VVzUxVtThQUPf/d739eJLLzrMCwXCV7/8RZVGCyFVNGIMHnut2UYBpnEDMBK5aKh1qbMMYDlRmvMNdjzrYeB9HmCRZxQQvDiCbDQAMaFO7oWa2vJKGFWcHgA2gf2FxJN7FGxeuF8BWPVR72TTwMQ08GZP1cDgZ6+GgUaK6WH5yIBaFia9A3wCQ4/PyrAIlmyr2fRg29xyPl+0T3CGDWPIehmCUPPHXUNQczWsGIhqlijAi/dHcpxLZXy+1Bo113qUP05uhcGMVLXPEEJeR8ikDTo66ZfaHXYqa6ZvVqm9gnndesuM5NJoRnOzc6Fu8rB/qEoNhjGKkrB/pzNZXwfAYrPkYVTi9WoyQBgce1CdIAG2D8natebRUUPN2pHOnT6ph6tbunPzuv7D3/w1s4z5rtRsMNnAsxkUcU9QgHCvYe+xZkJgUZR4GoGhZh9Sl/uZB+wMIT3B03qgYTKnscWryk2eduCCBxa2gfz4cLIoTF6pp8y3XxiE4OO7u78wX+npB3l6BX65rsDPB74FMOAYfw//NVCnvKKthx8oOyDWOyQzhYMfiUNgOgGm2KfL8fahmPArRYbh9sqIjOxJKIN9xWEY3GBCGteHDzb093/3H+lvfuMbunLlvGD1TxSD9CgJ+GOT+qQLNJoHWBBIiHb2DvVkZRNbI21t7ahUzOjq1au6efs+f1ObW9taWpzX7PSUdne27cU0PT2t5Y1Nzc4t6OHDh8pnYvri5z6tidG8gRaKSPwllEg7Fe3i2TN6/PBxoOrH4maVfOITL+jJ8iOdwddkZFRrq2tuvvGWScCA6gKqMb1NaGNzXdNT06pXaRr37O/yh3/4TX3ta1/X+tqyY8+r1apyybROLc0pmQwOSxRXBwdV7ewfuCnd3a/bn+TC2dNaWpp1U3z9xj0dHlbccJ86Oa+rl88pE0eSE7xP8J/gnqysb2htFVYQyaIxg0OwVDiEx8YmXBB22g1dvHDW8iwKaKZ55eqR0yLHRsctj4DRRtFRpojL5VQs5nVwVNbmzoHNd2mOxiaCZAHwDf8we2Rk06b3h6QvputZA26BRQGTDN8rHIojc2K8w2wwG5IszSQwkyrIv2C0IIdRDN8jqUPRlkzYYJx1RZHK92PdIVmoI12zlDUVUkm7wag+SDSGqjUCsw0Ax0UhXfZPm8JgtkxxewxehNhNGhTeP0hSDP4BQg1IVgxrHJkVjb7luTZRDr6Jlm3bQw7vFgpSOCJB9oyPiJPzkAwBKhiY4vPJ3jCwtZi08zzgyRWICXEl8H/D7y/y68Mc21LqZNqeKvzKw5jjczWa/nmK/cPtbc2OjeqZ0wsqZLhfgHRD1Vodvf3hLc3Mzob0s3TCciGb4Xe7Xgf5XD5Iky2dZM1QjNMIBKar5SqBCBsCIjA+xzAfKUa3o0IhMPgoko/KeLngIQf6HNLh+JlGrW758cz4qFIG94/vDX4+AfCxMfiApiRlL7+dw8PQ4IyNWhKfK+X1pz94Sw/ur2osn9W1C+d0choTdNgQsCRJr+Pep1XpDfTD67d0Z2tPOfxnTi4YSMum4hrBO6pc18bappkrb7z+SdWqRwb+J6ZmzQ4+9oTBVwgZlUE4+5+xd0VsYJtmB9YdjEKuJ0AF/jheu/iaMe4A5HQ3HWT8TP55HRhZTiG1aTTgG382sPk293T74MDX6vLp0yplkposjSiHATcgAVJbpGfIQpHNed8Ovok/u3ezb8MocJCHk+YAgoPUj73Qe7qfU5LdkNOGBOvjBtVBCvhIdvE+Yz2w76RJk1ACVhe+VACATPsVc9N0UK0b0ObakFp97tSiZieKun7zgW7evGupPyCtG3jsqAEhMymz1OypRRPHMw/TMzqD8HNDujxaKqpSr2gU5s1AKuE1SfM1GKgMs6NaV3w4NKMIpi7AtL2XEsh5CVMJnqVb27va2D/Sb3z5C0qnhvoX3/yuLly4oHwyrlws7jOG786QiGvI3lWHgclrtENjCKsR8JyzBssEBj6rG9u683jNcu/PvPycTi/MqlQouJGzhNlG5CQZ4gvYV7U71D/5V9810PEffO03NVUs6e7tO/Zn+sLrn1SzvK/F+ZkQVMDACl8yBguwDWHSxJPaOdjXzu6hE51JqV55+FAXT5BoPW851MhYUcNUWvu1pj6491Df/eE7Gsazmpoc1+QYRutxVQ/3deXcGV29cErFXNJMF9YUa5sgHrMLDcgCYiaDDMzAbmhODQw6iVlm9hLOe1BpaG19W/eXN7VfbWivUvG1Ghsb18jIiPd+UjnZIPa2N/XZV5/XuROzvmaA64OoUQ/hHQD10vLqioFXgOgEwGAXICOAgTAZ7y2v6YfX72o0k9Svf/4N7wckkiM/dWBTNqN2LKGtjU2dWly0HBWj/JA8GfZ3fOBG8iNqt3pK59MGmq/feah3PrphRiI+m2NjJY2U8nrl2mVdOXda3V4jWGtwbsDe6vR0WK6bBbSwMO+02QcrG7r1aM01AQM3n6vImmEdZ0PACOQ0J/I6iIjajLONmimALGYJ20+MvZrzA0Cf4IGQjGqAKQoBcqp1PuuQA3uFeWAW2kPOsk47SN3xlWMPZq1Tm3B+cV3W1tZcp5xanLKi4Kh8qHsP1pkDWNo5HHQ1OTFqNcJoEQYfzD1kssH03oEusMnjIRE1ynoOzCENtb1X1rsf3TGg9fDhfc1MjepTr72mO3fuOo0bNv/eUVXXrj6j73zrX+vzn33dwSjVRsuSXQBUQjeuXD5vNnC/M3SoSzafVbnSMjP1hWcvqVDAp5G6Iee6wcw/GGEwnYZ9y049yIgkjmZ6e9DZDFLLKHDFATR4pHZ6Di8JNDfSrkOdFlhRkSk/knxS2h0oEljrJLXWak3vi+xZ2E6EBNsg8z2uqW2HwZ7ObujaIMgsOatr9ZqfBYY0YxMT4bnDX7RQ8Pfl3OJ85j2QUzpcIRy14YzGD3eY8ACUVUWIDYw3nzvtjkp4u3U4n4aug+vNevAPtn4BEBCPRgafAJRJrxPONa5hGEKHeoVHgfXFtUTJwL4B447vFTylI/CK4T7p9dge1Bth3/YgLkiVj4MvXOUBCALy4UGbConA3A9q0OA9HQU2wI5j/NwPbD/q8+eee1arm/u6ef1D/fWvfskgpWsgJ54CvvUVB2xLJHz+8jl5RqzWMTIaPrcVFrZhiPadiE1K3ci6sOyYGXQio4kT15SbOiPFAvMtVMn/b7/+zX/y/9X1Bn9ihoTpp5jPLwg88PRG/ILciKcf4+kV+HmvwF8UfDuG4Sh4upVVbT/6UJl+U9huW2LBgYy5d6ehIf44mIymUz7AAsWe5i5MSQMrIxzo9oqzNxZyiLgjwz19iiV0e3lHf/fv/Y6+8fWv6drVC4K5TyGPB1K12bBfDNKewZCmH7BDOjiquHGo1PHYgi8hN+5TU1O6e/+xHqxsu1E6f2pODXuS5JVLZXXtued0+8GDyB+uo8sXz+ql568Fw/B2x0UtDRwJbNlC0dK3jz76UOcunNeD+4906eIlH6pH5V2dWJo3MPjw4RMDZhS5Zvwh00okDcgBNPD/m+vbKpYympgq6YdvvqfPfOaz2tnZMHvuww8/sASFwjyWCIWwfa0GUrne0J0Hj3VwWDMLaXK0aFYfMrSVlT09fPhA3V5LE2NjOn/2jOZmxi1vpSApFQsu9vAc2t0rK53NKV8quUGZHC0FphT+PL56fRVGciE9y6ldFARB6rC7vW0/tEw2H9Hr6xofG7ff3d7BgfYqDRUyWY2axYPHVd9m88j1YEJRiJDCaPljOpIp/jTIAJPckFwXw88t8u9wOxMLDBwaStRrGdhPlDexmH06kKPxT7vXsaQZkMayCxdbAFU0vD17KSEZQYrAezCBBkgwaAUQZKPg4ElkSZ+HjcFHzmEXrnEw+wdI4zN1QzhDJHszqwVpqlMnkyHtL0kB2gwFuAMqKHZhzvXcXNBoIDcDsAryiiBL9TTVSVgUiIHlZq8d+90FGV/f5tqwOpgaIxfOW6Lmws6sAcyhSaAlwh7pKryiwHri/Tx9h9nYaupoe0fz42O6fHJOhXTMrDm8+Ortvt7+4KZKY+P+LNlUTHPT0wGgRNYKYGRGK/KUjME3QJihEyIBRkmqA5wLcgtLGQEU+SRRmpob6WbTnjoYXQNQcD9Yd8eyWQr1ymFFS7NTSscoYtNeXz3ARfy7nFY3VBx2AIbUvbZZVLFkRgf1mu48fqSXX3nRXkn3n6zr7vUbysZiunrqpOZmp0Nz0e+Ga08q21DaOCzrT35yS/XBULOLCyqUCpqiUUwnvJ62N3cMVLz68vO6cG5R/+q7b1neOjM2Zq8w9i0aOZqJmYkJr4mjo7LTQcP+FxhxNC9joyNhus06SWFejccfAwcAAph9yC6DxwysLjPfaFzMXgqAbadL8ii+Nx0HB5A6t7uxpbMLJ3R6bkJjhaybK5oqry1CO37G/8kghQcoYZ3bT9CNXkhiNkjtpF7uXzB1d9PgfT2wa+0yBLuy2/aaj9NEczMHhDgEb0QAPNGUZNMapBJmJx6Wy5YE7+wdafug6usA8AGr7sKpBb36/GWtre3q/fevW7LJe7Enw86heY3BoOJaIK23d2Tf7MpcJufvhFQS6bKB40zwGirvHnhfNEAM+AqjCOC/2/GgoNlGZtX0/sNZV67VDYJybwEPNrYP9cXPv6qlEzP63/75v9TVq9eUJ2G73lSzWlVxJGeJ6fb2jvYOy9o/PLIkarxU1NlTS5omTdEJgyl7C41OTGllY0u/98ffMdvrP/3Gb2p+dMQm/oDoeL3BxPK+xj4Rj2uv3tL/8Z0f6tadOzp39oz3gmatrjMnlvRrb7yiqWLObBHbAkQJgAxxWngVucuT90XAnqOjqtLJmCqkmdbaunb5vEYLmZAcjX9hsaC1vSN97+33devRhoGoYj5r1nerUfd599zl03rmwilNjY4Y7OSZdJwKwLM9m4K1ADTJsA8ACjrKz4CqkyHZxOx9CJsyoXKzpw9u39P6/oH4iZX1TX/WDGd5oaC9/V0tzc/plWfO6OLJeZ2YmTZQCcgZzi7uX1yVRlt379+znypMK9YWAKSN6Z3KKt148Fjv33uiYjqhr3zu07YLWH7yWOPFIGHjszV7fW1v7ej0iVM+pwA0YOuRSgtQkDFAzdOcVixBiuKhxscm1OzJ7HJoNaR8DgZNTZWKZtMm83gcIlPrG/SldNraPlQmk9TcwqzS6RG9+fb7Wt09NKACaJTNJszIA1SNiQEOEmv8OjlngqTfJvMGH4PsnyGQz56I5WYvXPI1kgzGYLeG5yaAeFFidZzBV0get28p+y4hBr2QHtrttJ1AzllXLVeD32MyodXVdc1OT+rq+SUNh22DeIBvDEk5y9gjGOjA4h8bzWukkFS93vHwhb2P9FSYX902fmVpyxjZ4xiO8PlW1rb1k1uPdPHKZTVbddVRNTz7vN778ENdPnNa1VpVB5Wqzpw8ox+9+aauXr4YWP+9oWamR0PgQybtZx3kN58hvCWpdrelDz68o5GRUS0tTimTBUyEUx4kGGbGOxgmOsMCnmmGK8Alawn2Nb/HoM9gUjzUapy9rOvx0ZKvG96tsGCpCeyFeAxycdZjxB8lUPOs4UmLpQBnKUxa9v8gEo4Cz6J0bJ64kOR8XHdHwLDPjyDhzOUKgR2MR1qUfO1EdiqMKO2+clRVpVr1eYhSg318f3tPuwdl1wZ4Jl66eA7utWpN1kPf/msEFcA0o87nHAqewhGbmNAbH7b8d2Dd8p/UPbYJYWCRiPn5ALwGKGQwBThJ8AiybA/1XeP1DXo2UBRYvj+0PBsPZM4t3oPrzrrntR1IAcsMwD3ygGNf4LgzS99+1MESonxU93mUSSdUr5V14cJ53X+8oes/+UBf/ytf8uCLoR3PDINEAD8G2qx7LAv4PA58gNkWqTj8mbBeiAaNeFmG0W8YmLIusJsw2xGPyMWrKkyfleKR7PTfCLwd/8GfE7rhmnkY/FR2+vP22R/3z/057+DH/fZPX+/pFXh6Bf6iV+DnA9/CfCXMUY59Qgbq19a1+eB9FYYtJylRaLp5juPb0gpMCWRuHN4U1wYOgh9CMPCmsIaVwn8jc6AY4O8wSU06EYh/nmxW9F/8nb+nv/bVr+jixdNmHi1WZgAAIABJREFUFGDoTJIkDXk6lwtghWVaRTerQTbTcqGGHGd/78gJkoAA+DXgG0OC0Ve+8LqLymoNEC+uVKagR8vbevzksRu1caaATMrjyD4wRc+q1eypHyOJqhsat9KoZZt4lZRKIzaXRUqJJGp998Csu8WZGY1OlOzt02pTdMUUh3aeSGhsfNyNMcXm+NioNjfxgZmyyfDYaMnNAKAXAImZDQYvBm7gKTxu3rwXzIABWRJMBNOan5nVoBtTtX6gVreqQT+uyYlJ++/QkFNcjABGToy72QqmvIngGZNIuBkk4cwMKqQf/Y6BDyfJ2kCYKV4ojrj2/LcnlvjVIC9NZSx1gUHDRJ7igkKx3w1pYdTvBbMg+P2suoBycO9Mx2dieWy4js8V8B/ypGC8b2knwBv+fgQhVGt+j5FRwjHC5LHaYhIMKwypcEhj9RT7OF3Vss4gVbA8DgPpdCby9GjZZ4UmxSxMKnrkGU7hDUwAPgvNS6ffMasG4MLMO9g+NGKdng2KCW+YnpmyBNST1WRgAfHz3FOMoCnELJW2zxZeY4DIASjB0ykUqcFv0GwMJro2yg7eJzR0TH9JSXPsBFI+s2oCq4H35KHjs3HPKDhhQPH9aLh4TBOwqWDMAZK7Rh+q3qhrf2tb8+Pjeu7cgvIpnmGWSVLdYVxvvvMTS2WRHwE+sXZ5L4pivgiG9jRlNDOwWri3ccCOfgefaTPRDEgmKYaDp57l48gdYaRlsyoDrJL4Fk2FmSbz7FhmB+CZyuhg70CzSCedwhel39q3hMl/YJoyX7ccftBzs/toY08f3b+vte0tPXv1sr7w2dc0Vkzpe2++p7d++K5euHRRl86c0gSNtTursD6AOfuJpN6++1A3Hi0rWxrX6Oy4jdrHSeVLprS+tq7NtQ17S/G6qxt7+tMfvq2p2XGzW7Jp5OiwlkLTC5BWKYcENfai8P1gAQwCKBT5WgFz0cQWsnmnugGaFEdH/NzRLFXrda9ppDM0F8iRwvUg9bancrXi60iTvvJkTSOZnK6dP6nxQsasPJ6d472BdQboaQaScxdCg2kvKwDwXjdIoKPfP25yeDYYNNgTLsQZhzMAjzXAB8BhzM6HMUu7DNjFUxomEmp0O9qrlFUGsEnELUV3uAFMEhoVO88HBh6N4rBT1xdef0nqxfW9P3lTuXzJflaYaQOEwZ4M4DQNlzQwGDxQfiSjdAJfLxjagc1GAh9fJfjs4Z8HCNBXOk6YBUbocrIwzT9fa313x4MPfI34PM12UxlM95strW7t6PVPPa8LF07pH/8v/0xjU7P+LDt4DrY7unhy0d5ivX5H1UZfb7/9nqYnxvXqJ65pYWbSXnWsc7wJkbnR0ML2+oNvf9+JnP/5f/I3NDWSV6vRUK1dN1AHe8wSWiZTg4F2qy390+/8SNdvXdeZM6eUHsQ8ZHr91U/qE1cvWILZbTUj/yhYyFmfpW0Y6w5+6anfAWDNRqwlQ6z66NYDnTkxp1ML0yrkMkrn0soUc2oN+to+qOjbb36gla1d++eNpFMqFLJm1KVjQ73+0vN67tIZxbotJE0ivBNgIWGvo+BlxRlkKb/DEIL/nwF6zkobpAeJOmcCNQMDotXtAz1Y29BOuWIWyuPVDbNtAQzeePUVjSekCyfnLYWdgO3KNyHp27VKQgdHdT148EAvPX/VwKVtEwYwbAJwoFRaH965p+sPV5RLxvTlz/2Kn9OV5SceeDEU41erj+x0W6eWTtrbCSYUQANsGmSaA5i+AIc00pEnaiJiyAFMGVS3XJ7zLe6E0FaXwRC1Ugig6vWH2tzZs7TXYRzpnP7gj7+lQTxtpjDDE/Z9QBEzTmE6MeAiLCeBxA9YM/JyjNg1ISWWOgwZHyxzJJwYxgevK8JAANSO174HA0hIcxk/I2YHIT/tcW61lU3nLK/lDOEcg0VXb7Qia4Shdvf2lE0n9crzlzXot9TutHTz1hO1OwONjhZ9/3mt8fGSQSqHD6TC2c/ZY4YkoG0kq0cyyH7Ed+ezrK7vqdaAmVnQ4f62zizOqdHp6f0Pb+jS+XOWmSOTn5mc0v7ernIFgHikwbBlGR4lHDgCyM+wDk9IilTOw729I125ctUAaVg/4SznbAngFP8PY7ngOiEw4gIDMnh0trznj46F7wlIFAIPYn4/hmPcCydEY8APiOlnMli2wHa2xDcKMAnhNCHNlF+wyxxCwj2NPF7NcPMgMTw7DI9DYm1IrXVIThf2Pth20oNKfM1WNzbV6TQ0PjrmPXF2dtJWK3fvL3tPJixhZnpah0eHarRampue8Xd+8+13NTc3rWcunrEv8u7OjiXQnNUhwZPvOLD/Hoxjhnwbm1senpJgu7a2pcePH6uQS2tqatLXgrWNN+/S4qxBXNs3wB41wTWwZc2Eb7Z0dFi1jBQGKd6EpZGcZibHAtjlQXJgnPF9qYPYRxhUcR45gZy/EiXisgfw/nze3b19A8UMOmyvMGjr3OlFHdY6+vCD9/S1v/IlFQvUC9R2ncDi/xl/P9Qux152x/tM2PoAPkkYD4NcBguWghsEi5in1H0MV2IpjZ+6qjzgG2mnUQ0eGKDHv/7vSqU/b8/I5+TzJVJPmW9/3mv3b+vvPwXf/m1d2aev+/QK/P90BX4e8C3AbuHXcdqpD4X6mtbvvqNMr2EGkyVzbnpt6hMYQk4eDEW05SZ2B2Xyh98OxusUWn033xQfIXUp/DdsJMC31Z2W/u5/9Q/0V7/6azp/bkmxWE9TYyMGtyzbaff0kxu3/XMGwlphQkrxibkpBSKyh/xI3iAM7DhCGDBCPwejp4AJbFdHR4fa2zvUAM+SyJeKggBJJNO8qckJlYolbaxvmTEBUwDGSLlSs+9PJkmjADg20FhxRPOzU1rb2tH21rYWZuc0Oz+paqOiarWjg4MjF0g0tXi9UWSOlfLK51J68mTNoF+pVDSNHSkSaX18JyQKTGGDARqgT8Ym4/w7RbF9OkiFzGQ0NTGlFBNFjPKR5qaCFJHDniKPou/PfPgiivowbr80TJ+RG927/8B+VxTLTKs1JIk0vAaAG9+VSZ8rQxoEXhM2S6vlP5+YnPC6qVYrBtmY5mLU7OIERiSF6kghFLEUZQBCTHpNjaTRDpKkdAL/peAJSGEe4GDkt3KyVgNWYi5n8IOfDebLyKm4UgA7/EyYOlIA2dfDJtCFwAjChD+0ZS4KAZJpBC2poxCjWHMBDJgR0kxp7GFoUvjZY8uMsq4BNQrCo3JNVUs6BwZTuX9cH0uyCbaAoZONAimcMgdDJ0gMwsQbpiUspghwcEFGLwhLCSZDCLXgfYM/XpARAcbRLPh+IylDSnvsm9TrRAlogAtdN9pOiUxn7fdyDGwyaa03a9pZ3zTz7YULJ512SoFoVUwyrTffu26WE/drYS74APK5aUxJ3/R0PoVkDV+VyKCRSe4AmR4gbsb3MZ1NWnLoxDinuVHs9g3uNEnKdBMXmhcAIhfOeI2Z6QP42lAxm9FoIRu8BCMpZJCV0aRFPIB4XLvVpu48XrWEr9Jq2leMp+nsyVm99vIzqjR6+r1/9i/08tVnNVoAJCs5pIT3pAGBxYAccqdS17ffek97za7G56c0Ol7U4uSUxosF7W5vaWdrT712W5986TnLw/7k+9/XfqXmBmR6clLFAqyxocFqwjIA0mDTmM0YyXR5hpxCC/DoUIO4uu2Ocpm8PRS5Tki4AS3YHyz37VD081wFhlrw7GEHTugIj0s3YjHL0Uld/tSLV7U0M6lcNIkHRA7C9mPz8ABShNYvpOUGiSnATGBmWKbK2o0CFEisBhhlbwNM4PftVdVqhnRWgFYHX/B7bftLAqrE2Q8AsZNJZQukHpOYHFL/WC80JDSrljn1h9rbWtMXXntZJ+YW9K1vftsNI8OEkVzWzBWH2sTilkgBoBXzeeWyyNyxJuiZ4UmzSgPIuiuNlbw3cVY1Gvj+EMQA2ydiingrCkB5pdmyuTdriwFCLpfSSG5EB4dl3Xr8WC+/cFmffOUF/cG33jQo9e57H3ro8NlPv67Xn72qYoZhgFTrxvXPf+9f6JUXn9crLz2jdGKow71DN7cAF7wfzw6S29//9p/q8fqO/rPf/uuagxHZw5szpLgGr0vzzx2oU+vH9E+++adOa/ytr/2mJnMF3b97R4ViXlfPnTGTLQTMdOytBRsEpsgANghegp2e2o2W912HDjiUoK4n61sGX8+eOqGl+RnLUTP5lLzSklmHFX37zR9rc7+skUJWY2NjBkp2N1f18nNX9dlPPq88ckjYISKJuqd4n8+P1NSIfBgEgVop7G0+AiJvVxhmYZAXpJxO342nfD+WNzf1cAtPuC035zTdZ5fmNZvPqNuo6eTSomamp4LsKx1Y+Ozjj5Y3PEC4dO6U903OEPY0h0PBXEpl9faHN3R3ZVOlTNxebDB4Hty/76RMPNV4pgiG2NjY0MkTJ8K9QOJmoAgQpm3fQVvs23KD74olwsD+fgR+UCnZ55PE7ygdE4szngeAZ96DgcbeUVlTk5Nen9XeUD/48fvKj4zZXD4094FZBcgEiMvvhdAGGN2hZgFsAuB2RRcoRpb+hX+CZJUBYvA5RWwXBj2wEi0lz4SEdJ4tzlZeIzD77dbrkKBsDmlqsJOg5mI4ChOZZ6zVrOvTr76omDh7q7p9d0XVaksz05MhmKjZ1Pj4aAhdcJJtBKJTMx3/488e5JpcO2pK3mt1bUd3HiybkTi/MKP5mWkn1NdrTcUcAoVnbgiHopZi8MQ642rAUOQ74n3qswlgyz5pcm2IemJ+flbVKsEYgaFEncnnZT/j+zNkZMDCecYZzjkf0mQjHzYb+YewKLOCI6Zz8IVjyAbYGGoA/o6z55FTRvsfb2pgmjVHrRR8AYJcO/JLM/DnWgrgLgyzONMdgONkTUCwEFbiQR3yakCmAUzJjB4ur6lSbVqGv7W18X+x954xkmZpdt4J7yMjvSvvTfuudjPtpsd7w/W7FAWKICAI0H/9ECCJoggRxIICCEE/ZEjQimaXbrjLHbPjetpMu+ry1eVN+szIiMjwTnjOjexdEhIB9vYOhtqqQaOnKzMjI77vfve+73mPcSDI4cP7tby8pHqrr8mJCdWqFdV3an5vM7NzfhbKW2X9+PW3dICE9H0LIb3ZNY0cvAFTsjQ+ZsBuc3Nb01OTPscA30Lae8+/l8H53sU5LS4ujIBEPgs2DSSYhlqXUC4e0W4HlUDPao6gJogpn8trambS9xhLCKxSfD65NYl6wIHHLQPVEGwQAkMYdoVArRA6QW/CazP0XlpZ8XWenZtTpVpTo1bWk489rI1yTe++85Z+6etf8PCdF2M92GN4lLLKPh7UIoHBt+vRZqb7KAjDTMhR8JR91wLRPCRsW1470CCe0sTek8rOHNIwUginsuXDfxyeCf3ayITjP7qzNEGC9wLi/eDPL8QVeHAjfiFuw4M38eAKfPQr8CcB33aBt7CxS73qLd0+/6ri3aYN13fBNm/9cabTSBGktuUbQxf8FCw0sHEXaxz4FAkBnoMhB5jB110o8E8sqjvLLf2Vv/Y39Evf/KIOH9rjaSnMEWQBFCv3V8q6v7phrwro8LBlKOBS6bSbCLNwmnWbD5OE5+Y2jsyC34PsE6lHaKKQuVFwM50EmMC7AaYZU/5sIqOZ6RkX6mtbVbMRKErN8ojJ4BtTWnxFYDKQlNVtt1zIF4pFTUwWbDBMmBtpbddu3nVzapCqNKbZ6bzm58a0Ve5oY7NizxJ+r9U2kZgyGZgmAYgBdABwGS8VlE6FGHKKPUCUOj5YMcBMgDimpxTvfQOZLgRt1hsxmMWVt6wSjxHAUbOowj27fGtJb7z1rvbv2+fGqN1uWDrkYrZWVa5I6mlPuHxQdAZmQiDMB68zggpg4URtDu97iukXZQFSQDP5Wp60es0gDex1g3egE/cAWUJiJiCjusGPxgWtgx1IuU04oRPZBcw/gB+KB34/LD7ho9WPqrxdsTSpkAOg4/UC0IWBc8uylU6QeA5jqlab6jBJRF7b6ShluWRf7WEAGpm40yR5+ulo+ABAcAEocmkOKOxY17fuLena1as6feqE9u/bEzxFaJGROAwjljxQQIdkUibuO6OEOuRg4e9gBjgx0qy34KlF+htMPoplN6DdtlIJElQBT7j2AHD0shGDEIBbEaQSnaYinTD/hQlq2V1vgP22i1A8CQkuoKGotxpavXdfc+NjeuzIPuWSrHW8VyJKZQt67b3zBiYBeibGxszuISiDO2svpAwTeVIqg4m7kzhtIh1YqrFo+IyA7DSr/DHJkKbCPnyBaUc0R6cFwJPw99LUwvRhDdRbzWCK3u9onGQ1byADry/+8Fw79DQe01q1qlfPXrYZNyDP5PSk71e73lK7WdMrLz+rvXsW9d3f/wNNpEq+J7Pz0zp9aM8opCIAUcgBAcTevnxd79y4q2EqZtblzNS0Zsbz6jRqunHjvq/57PiEnn7qlCo72/rha+f985PjBeVyGOoP1WuGdFuezWEkgKb2KmOo0Gy4+eNe0uDifWQAjMk4z2l/qEwiMNtIUuMPTQkyN0smAV2HA4NSyLL8XHZITUzYXPz2nXt65MQhnTp6SCVMqId49SQDy8yA7sDrx0MXh+CE9QQLgz2IvYb3wfrlNW0hALjahwnWUaXeVLUe/My2YLnhN4UfUA6j6MB2NrtEPTfzgBA4EpkdkQyNGAAD+zcAHc9aEkbfQKo1mlq5d1tPPnRSj546obfeeNPMhcnSuD3TACzW1za8z1WqVSfczc5MGKRNxZEstrRTb9oLEYCC5ytbKmqnXufBcMNv42+zgpDQdlVrtLW6ua3ljU2tbVaUzmQ1PzupHL55Y1mlE1l/D8mTJ44s6uknH9LFm3e1Ua7r/MUP9Orrr+vhkyf1lRee0XQhb9B3q9HXd777PX3qE89obIywgqy6jXZgH7fqtkJg79sol/Uvf/C6ri+v67/6ja9rDrP3EbOG681ZYFAiHvVZXO0O9Pd+7wfaXLmn3/zm17RQHFOzUVez17HdAIOKCzdvmrE6N1myJyLyfPaIRCSuTrNtEIW0S1iUNLYkeXckywbxKT119IAK+aTyedKmI4qSctkZ6NwHt/UDgOmdevAnHErzM2P6xFMP6yGeJRZUb6jWgITmtAYtHlQM6JGDx7zuSDSEgmvvwG6Qz3EGBdYvwBXM8cB4GY7YmUjQrm839K+/9yPL544d3qc9MyUtjBfp0O3NxfVlgGDgxEdVVO+cveAh0YE9s7bK4L43uy2fT/yOnX7MktqljYomcjF95dOf1DAa0wdXrmqyVNLEZMlnVLPd1wrg28KC01ORkgNQ23cSBpXvTcr3LZlNOfER8HmsMGZ7DquwnWAZ2HcePMX6gYVDwM+gq81yWeWdpg7u2+fn9frqppaQnEaQBgYDd4A27vFYPue9ygFFI+UCnxmvV85Rb5uj/ZFzn1ojGh2asQrob+GdyasDn9822R8levIFWOc8G2YHsu+OADjSP6uVisbGi8F4HgDdRvgNXwdeD4/dl154VvFYT61m2eFRhKaMj49/aKUA64nai7OOwYezZkaAIOetWbqWvVN7hIGiPb46Xa1sbGhybMyge4uAg07f6zoWDQBnrYlcsekBZ7fHedO2ZJChFob6JGNfvHBRjz/6mCbG8k6b7/UiWpzHVxD2a9xnr6XQTmgfSQoB8xgkR1jlBBOhUgiyRYdGkAg8Mhrj/bs2Gg3GnJLJ4IJPNAorM2A0AuWQHpsd7/TcsCkDHlFRcbf8VrgHDFAIKLE9wMgTlEG2f+8I4LPMO+pAGvY8SzUJx+p0HRpAUNWd+2uqVPhaV1MTRe3ds6CtrY0P7TSwS0kmY9pY31AuW7T8l9e5d39d8/PztqOglpgYA6DOqkqaKuqXSGAAcm+KBE0wNOoFBQHnCWcW14bhLCoCW2XAoIRdaQVIzHXTEMgfIK49UKMBa77vtc/gD9m1Ycs+wRwMaYPElT3FbFrCaWzXEVQRIUEWS4Pg08ZQOMCz+OsOzJDD93M4CIFe1Z2q7t29rUcefki1WkPvvfMz/eq3vqKJ8THX4oRguVaEqTgCVB3WAzhOTUMdyBq2EoIBUdPPaVBi9M20NirnQSMyfXqniAMXJvb8++BbOJ9HiNuHBnAfzfEt1ExmviYfMN8+eqf98f7kA/Dt472eD17twRX4uV+BjwK+7YJtbsJG75gisVu+oeWrb2vYrJhRAHhBkVPH/yuH/AE2EMVOkFBRfKZSmIEHZpybY/tUBWo1rx6SJDGkpoGkYZfurNT13/+Pf12/8avf1IH9C2o2Ktq/Z9oNU2WnpXfOX9AgGtX87Ix/NzT/3VQ+ij5Pce3hkfahiJzNhrNMLZ1M5fIthAw4fRApXGA20UwGw1u0fAEwgtlF0RJPJbWxuukmETYEUiKmxRhfU8wSeb69s61iMaejB/Ypl02ZTeRCOYI5dl/b9ZoKY0WzUAgqoJi9deO2ivjBRSLas2dWi/NzLvZITbx3n8ljMzDchtLRAws6vG/e5zQFlw9rgBdFfK0pBCluokh0AI26gflFkcJ0EXYWnjokcnEtioWSIhTIg6H+/u98W7OzCzp5/LiufnBdly5f0KOnD+nZp590cYLs0rm0UZqIjqeDQ8GG6ymfK3jCzvXAFDzi6blFkT7YbXgOS4lpLhofrikSFozxAfLwI+tjLp9yQ9ZudAwikviEZ12XFDGAid5AlWrdBTPeR/hlcN1q9YrBr1gsbRNqSlbKLlh7JBuG6R5/w/0N3B4bY0cTajU6bnAAEIKfVShUuaeszQA+hN/v5EMxqW8pEol7uosxdrXa0vkLV3T77l098vBJlUp59dpds/zGp8aVgzU0ei74vYAP3E9exwAd0mskkzQ2bsj6GuJrg+wmgVwzgMU8Nky3KZjM0KHAA3yggWy2Q9pePKYkaV1M9FtNsyps9k63N/KSCenCeNhk3OQZCGw0tb2+qrFUQs+cPGJfR0+FqQljcV24ejskFJOO6ueaYlVm4/C8lbKwsmCZJBQFCEYqY4PukHYajJYpjB1j6yYNYNyBLU5DxJsoJOjy3W54zIaiKOe5DYwEvJVgp04Ui6JcdMiLn4+hi2buKZ5IP3rrPd1ZWQPDVTqbU2miZBYMz0e3g3w8p2eefEz5dFrf+73vamVlQ7Nz83rlucc1Vcq5aTUDDt+2QV9r1YZeP3tFy7AgUintWdyr0lhGpWJGqytbIpEQRtoLn3hcs7NTeufsFaccz89NqdFuWEIaw+dpctxSI/z0DFaPWA/VWtXM3YjiZsfFYoCKSI8A3gYO2ABMpmHi2eb6AkAzEOB5YPOEwQXw7D0hItV2qpbO0GDgYbl/cU4vPHtGk8WMogNA6aSbI5vgGyELRts8L2bhwSo08TFt9iOJdYQW1DstA+B4bvF8whyFmQgLZDdsBxN87gufMTAs0mFPhnXq1OGO/467PT4+YVN59niSg3m9pjrKJZJKx5La3Cpr+f497duzoBefekzba2u6euWGk6Er2xVlczl7DCE/5fmBgQEbAugbBmcDr0MA3F7YuwFuYBGyt9NIp/CSasHEmdH9jS1duHFTa0tLevjUSYMIP3z7nG7cXdJLzz6pYwdIyMS/MqnOIKLrSysG4156/hnd3yrr8tVryqRz+p1/8x1tbGzqV7/0OR3bN6eZUlHX7qzpwvmLevGpx+3BCBMH8NReQwxGzDRiX+no3/z0Zzp/647+8re+rH0z48qk4r7mMLsNIGLBkEgoU8jo1vqm/sl3X5c6NX3js5/SgakZP9NIPfuRqN69cEEf3Lqjz738Se2ZGlO9DlMpA9Kt8ua2mjtNA0uwirjhyDtDGExfq+tlXbx8VS+/+IzGS1nNTI65wWTPSiQzBjbfOn9R33ntXa2tb+iJk8f02Zef08HFGeXY11mbDtIhuXqofjsAwwyL2LOcVt3qhCEZ+y0JzoBvvPcRjz4wQUaMD7N9Eqo32nrt8i39/o9+6j12cXpcn33+WU3kE0qxf/cZqnFWNX2dkRmyBs6ev6Tjx4+pVExp2A31iD09Y0ktr5V17toN3by/rK1yVftnx/WNL7ziwd5bb76pwwf2mxHOT2zXm7p786ZOHDjoxHDYMd7DRrYMBmiADHrIJHkeY4pn0srncwaeacwB6jgjABdcnyRiBkpB5qgz3n77be0/uN81AeflWxevqhdJmH0Plw/2UbaQs9yb4STyVA/l0vi+JcxUy8SDTD2kkVOvxBXh3EiRDr6jdAqGaMYBEQ79SWdUq1SUzWZUa9Q0OTlhiwD2JVjM1Cxk/pgwFAEIaRv4sXen94Dgb8n5UtuqWqK9tHRHn3npRQO39UZZ5XJd6+tbriHNSosllMmklMtkDFIjvef3uC4D6GwSThISowNwEuTxsLfsHwzAGuVzkhYckoiRIDr1GM/Q3kDVnYoHFPkcIF3eDLHhsKtGq6Mf//QdXbx0Sd/85tdV3Vq3+gDGcmkMlqj5pR8CHgZwOBvY81y/xhQfEszEgAH5/ChowKmXo5rH4QHIj5ES45UX/PY8kLZvXJAjsnfarJ8QHgaKo6TlkDYd0yAyUALobRi13YMZhvgV4k9WrahFDQAbzwoKBrnIUXuur+2lub7uNVrI580A3Njc1AzeiKmsbt9d1u3btzU3N6diLuuasd7YMXiNBQP3dau8rZ2dmvYuLLgWBEy+e//+iG3NsDPnwTJ+wT6TFdGtO/dsB7OwOKt8rujAGSxbANssvXToR1DJ2FpjVJ+F5FdqIKwZomr32x6sRsUez/UM97tSayiVzSs67CqXJgwq6v2dZ9a+nyM/R641f8fi4PryzGczOdeF7MUAyt4jDGQyyApp8twzlBz3793VyZMntLq2qTffeE1/4bd+WTkGSgy+8PljuBuJWoLv0C086MwwDT7HZokS4GUbhWD/YTXMKFBr10/YImN7xeEd+CWHAAAgAElEQVQfl1F+7ojG5o9qGA0sPb7/3wFnPg6kJkiVP45X+rn3uP9//IUPbsT/H+/qg8/0Z+oKfDzgG8fUUK2Na1q/cVbxbj0kbGFQ24O+3VZngKQNWnjgT9ujiumb2Uo4+YapKuhBmL7a4nPkU8WUOxWadLxkqj39jd/+W/rCZ17WnkVMhiOamsjbzL+601E/Jo1NlFQqFNTBOLfNtClQ6J3cBQssgU9E182vY7/tvdYKFHQYHhzhIw8tA242bYXFERhNyXTahYSTpPCg4oC2B1ZS20hII9LkRNEA0/TUnNkmW1tVKR5RsZDRWIaUyp6ncoA61Upd5a2KUhRMjp1P6vqNWwabuDTHjh91wUmtBQtobXXTPkfItwDf+IWASEf273HzE4IsAjgD44wiJJlIh+KN1LLhUCurm3rv7BVfdoctFJngIkcIbKlGKwCXU6Vxy+GQ5iFlo9HHeJtrcuaxU05dXVtZss9HPBHSw5aWVv379+wL8kOYE0g4kKuSXDY7NeniigI6hAGY1j7yk9o1m6Upi2tza8vm0jQd25Wq/2k2u4oqqWIx68K6P0yYnQhQhccHayhfzCubzo68cpohNEFxg3KAMK1eMISmcLO/FYwr246NUkadrEfzjX9W23KDIE0KTAuoAky6Ad9YqwbCYsEXh0YKX8FLly9ru1ZRvdE1g44J7PTUuNNm33j9Tb/Pb/y5rws3HqbCNGK7DUqQXRN73zTrDtYCxt+u64cd+8fx/Bj+iOCjxeQ8ACKAztRKlr3iDUeibYc0QUCBwCJ0AWnQMaQN0zRY5olfCtLOdmAp8FGRMAHolVdXhNPZU8cPK2HTZWpSmJ4xXbxyJwBr8YiNx82QabA+A/MSTzGAKkuls6R7RRTHH4fmAqlNGwP7tAttLiTNIe9lV2/R6uIbGaQ09qeJxoTZc/iWqEmWgDu9Aabw234+UzRdI/8cCnkkdChzvvfaW7p0Z1UzC3OqNeoGjGjk8EcDOKAZBYw+uGdBzz39pAG4N954V0v313Ti4IJOHN6niSJJhU0/P6yD7iCms5eu69zNm6r3+pqendf+/fMaHy8YoEEOe+36bRVzSX3mlZcNnF/74Jpm52YNYO7Uauq1+iqOFx3SkUVuCTBl+UnUDFtzYQYxN7RDPCthCMfTnujD/gAQs9+lvftCQ4esa2Njy0wwGGIAGYRXTE5NqFDIK5vPeK/MJdPK8nyOFxSP9pSOp93E8d5YBwCHLaRzbh4CYMLK57mvtzuWv5VrNbX43ZYXF5SIIzEeJVw7xAG2bZCoAiRx7ZyS6iYkyKDwmLFXmYYGgCw9H7EYDIv3ok6G7MR69kxL8rx2elpeWfZrfenl55RLxHXx/DX/bLWy7cAEfu/keEntVsPNJVaZ3G8YhDRo1WrNXoHlWsXNUMH7TUWJVNJJipVyxU3mpTv39falq3r0GCzBw07DPH9nRf/897+jg/Oz+trnP63p8YJTDDe3q7p2d1nFXEqf/+zL2typ6dVXX9NEcVxX7i7r9/7ge3rqkYf12eef1mQ+qUsf3LWX3JnTx0eJsgP71vGMOjHT67Kn6k5b337tTV29v6y/9NXPa+/0uGLxoWp1npGIxnI5e/QBvmdLea3W2/oH3/6B2rV1/da3vqqxBF6YEbV6Xd1dWdUf/uRVM2R+5Wtf1HwJ9glBL4TKtC3jjwwiiphBGjzX2Dt5brExqHf6Wlnf0sbWkj736Zc1NzmuRqtuSwbOE0DW9UpF33vjPfskffmVF3VgcVbtRtXeqSE0ZughAgB/Lj+mfrcdAPBC0UmCPLcJe20FluWuXYBl1DBTBoFF7wGQ94+Ert9e0j/4V3+gSrur3FhWicFAzz/5uJ594oQDk2LDuBKEFhiYypi5dX9pTdeu39Czzz5lNmpjB2BMWl1b1fVbd3RraU2blW2fHwztpsfyOn30kBb27NXSvbs6enC/ZbsAvZ3hUOX1De2fmw9p1sR3jqTv3MdcoeC9vk8wVAvGcl+9kdE6rMQW0nFAln7PSbD25iLgZ5RGmkimtL6+pmeefVJzs3MGZN84e1GTM/NOFce30d54DBuTCbOPc5mswXasEDin2AcIvIAdj0QPsDaYLXCk4SOb0lh+YpR23fR9cNppLG4AA2sCQgyoU+r1tkMtOJ+KhQlL5g0sgrqLUBxAzpDqawTXrLukAbubN6/rxeee0VgxrXqzomajrXv3lvz6YRgWdX0DCxi2ILUQjHckoCHttB8GBD7LAkDlYanfK751QV4IyAnQxuHtWRP+YAyARux86h3WIzJce9vGYLF19cbP3rdf4oGD+3Xi8GEDrCSh2rN2e9vnGgwxDxa8j7FP9S2PZ/AFy85Da6wq8DekphyG5GfeAH7BLF1AVyddwn6zRDQyArIDuGZGOOeTvX5hNYaf54YxWCaoCt9JZymIpPmqWq2+qvWa91WCxBjkAr6RtsGZwd+trW8aOIO9m/P6xS80AOywHx1i1Q8evzDUADrxswMonpgo+bOx3+0woCuXNVkqmvHsGhXGbhqZP0qPntrt5mhPJ4l5qGqtYZ891hEWK+yzB/bv0cH9+zygx4MTlYoTsUcWJracyGY8lB20w9nH/1AqJGIpq0J4Rq9fv6t7S0hYCR8pqlTIaN8C8vhMOLuaLQ9oOeeoiW2nYIZ9APqxCeG6RpG0wi4nMC4dLHLwPTR4x3nbamu7vKGHTp/S2vq2zp59R7/+K181DAibegSfWmZulijvd2SXwrpkOGmQ2Od7CMsCrLaVySB42rr32CW04R1pqXgA34pzR6QoYUyBCemSdPfP/wsL7j+myXV9bhbrv6Nl/Y95iQff+zFfgQfg28d8QR+83IMr8PO+Ah8X+MaxVV+7qs3b7yvV50ALvhIhPZsEO2LmR9NwM4pCIcI0yZMaM8vsWDAyo/0jkM7+GCMfDsCS5e2O/s+/8/f1+Zdf0uzshFIZPHsaunt/SYqnVByj6QsFEPIbPLtskLq5oWwxq4nSuBlvrU7TTBIz32AvDQZK4Qs28sSieHQNOmLN0HBSTDnCHIkP3ibMezHIH+Dn0XNqYqfZ0MHFWZvL4oEFIHfjxm2DUoAVmVRCk6WcCjkm0VkX4TBMAIGa9R2/PpHsHHgUnIBCFMsY7fbayDKg1Af5ANcQbyj8TQDmGk3M8/GE6oVQiV7EvnF8fXNzy4BIOhnYNOubZUsJ8tmsDh3Yp0OHZs1OIx7T9g4RaafVUHlrR0t3VzU1N2ugYmUjyA+YGB47dEiLc1PqtKpqtFueNCPxQZaSTSU1PlUKLbo9NTpmGeDzNl4sGjAAADLgx/8AL0drIEjW8FrpacMT8JSKpYK/H1r/dq2pXj+mMSb5FPPIJtxkJA1ImZmTTrhAgT2AnNJebJawwfoL6xGAyaQGEqic5gb7KvgCco9Ze8EYmWseGBlBwYmUNPgZfriObZXTdthBMknYRUJrG5t69Y3XXQR/4Qtf1P3lZZU31nT65FGDL/MLC5qZm9aQhFH7vmE4D7sBySzymaEn1wbHDArhUYNEqqN2E/ACPcoumB0krjSjpGAiG7F/4jBIUgcDwGVkDTDF/khm4WJtxOKiyeM60sAD+llG0x3YH4sJ8NbaupLDgZ45dcSm6XhkIbEeRGP26WEtxlNxZZHHJZMqV6ue5MKixKgaEM+S2iRJdzz74O2BQQiby4xUZNP2PglNiJmw/DsavISQp8LGY5LMtUaKZsbcSGoXTURVq+9ofLykDI+JJcEwFYP59HCY0qWb9/Xa+xeUyKYtg8XrzamrGgYfMvsVJuxVdGDfvJ49c1rnz17SrRtLevqxh9Wu1zQ7XVIxlzMoH3yPMlpe2zT4dnttQ8lsQXv2Lag0XlCEqfwgouWVbd26cUNf/+qXNDtb0Guvv612J6LZ6THf+26rp0giqp16zYU7DbIbSJoOPHI8wIg4rRQJEwwnmF808IBtjTqsip7avZYN//GIzGeTSsdTfvYHUWSyANA55RKEDPTUFXLruL8nZXwjJCkWs0XLDANQPdB6uaKtesMMt3q7paZlrMHbk0FLJpdU1AEtgR3n+Xt/ZPBuhgrPYgDfaN558GwQPgLdYUnDloxEAkiBKTvNqOWTkTAwoeGjKYSl0+h11G20bFzPWsOzE2nfV175hOanJvXaG++ptl1xWnOQNnfM2slkCSqJqFXtKpZO6e7Kks+DU0cOa+/MuBsvB6WQBMleT9hnBy9JEnZ7+rc/ek2bOw39hV/6mhIRBjJ4qg30D/7p76pRaerXf/lbKmaCJJrgm9UNWLd1ffqV5xVPZ/T6q69rujipbjSqf/F7f6Cl5W198ZXndXz/jC5fva59C4vaMz3h5mw31Zi0Q5rNKLYMvb7q3b5+5/s/0ZU7S/pv/uJvaDIPSNsPgDkhJCN2BAgDHqhX767oR+9cUmTY0BOPHFdWKfsZNVo7BmedJp5K6ZGjRzSZpbHuWv7ctnH8QB0AuPbIN2o0lDBLNkKaclyNbl/vnT+r44cO6szpU4pnwpAnEUmHBjk61OZW1c3qwtx0AG93m13M0mFBtTu6t7alpY0tHd2/TwXv32EIxvPO4MEef+wfeFaNjOkNvtnIKhbM6AELmn396+++qgvXriudzyudSanf6mpmfFy/8tVXlE2GsBtACO4f67E3iOrSBzcs052fmzFItbZZ020M32/f0Xa1agB0frJk5vq+vfMGt+/evaf764TpdPTso6c1OTkZfA0bDd2/c0/79+z1eUod5IAdF0VBSgdQiB9i0B4angnJqw4sCKb3gDcGHrCkGHBmhmeSJ4z3ePjwPsWSWb177rLur8Gsn/BemMwwUOHZjimdokZIu/nHigOg0+dEq+VnZxNwvtrQw6ePGmyBMWubCvWUTeYM9pMkj0Sb9bVeqZkdxr7MOXbr1m2znxlGLM7N6vjRw8rnM2pia8CwgJT5ZFAwwL4CtOKsz2TT9kO9fOmynnz0pBYXptTtNgzwXrlyVfliwaE03F+AnjDs4laHpEoYQgDArIcBA0HOaF+/kE4J6mYrBHsOB+C23Q0sNf5hYGYps1nvcSd9M7gCzGM4ASjDz1D3cKZQN6VjYYiYTgfGdQBF2MsCw44qwT6jXfxMe4HFbfAtJKfnctyXoRqtEK6AlDbkiw8NLPJZwp4XhtWBFYmyAIAt6TMTqwsGyg5k6qIwGBrYRNZIaQhQm4pRq/DKYdDcbbfNEuMMxkPOugOAngHl2UBrG1u2HCFkgDXKf8MEK8LuGwQ/Us4WmOwMIrmHBICNjY/5XhAYxVplSASrjvdNHQFI6gEgliy2oQjKBtZzUJQEb8fydk0rK6sG5nhdAGNsPhg+ABq7/kEiXG8YSJyYHDfo2KrjRcmzjFVBGMKyptc2yg43YqA0NT6mN96/pGI+pWOH9gR5MefX6PPCEt5pdLS5XTPzOY3cnrWD8qHTUXvYUQ9GLvVHMgBvnSZ1esc9QSaTVazX1iOnjuvarWXduX1T3/zaK7ad4T3BUMRXchAh9Uvq+PwO6bKWdI/S59nbw7KlJusFr9VIYMpZ1ux1G5i/OLYMYinlZo+oMHdcUs7Mx+CoPUp24MX+hEiNg/IepJ3+vFvz/+Dv+xPe0l+oz/LgzTy4An8mr8BHBd9Cmbi7r4eCuLl5XZt3zinZbSrGIUDBMwLfgk9Dz4c8Pk+7hYWlpDQLnk6O/J/sDxZkjLsMFwptDl4mxktbHf3v/9ff0ze+/PmQTAco1W+q02tb+hk8NELjyuSIaS1NyaUrV82kOHRgvyfCSO4SyIMSAaRgyozEJ6gjwuHF+3WyJMFrUWQMQcJWzBc8lQ1TymCkSzDB1ua2fz4Uen2Nl8Zd1Ja3toUnxpGDB8zEAYQqk1SYKyifzRhc60fw/cJgm/SvlBrNuhkgSNQogpCuMGGDbWcGyQDJZdvTRodSaKDV9U01WyG1k+IfOd30RNENTCaZMfsNxgkTU64NQBONXSabUmksG3xCKJo8rI6Gfw/jKpcJkQhCQzw/kAPRRGdhpEGVZy04yRRWAsVGKChYBy0YO5bncW+4//K0kRfvUXaGQXTw88DDx40HRWTw2bAkiW8ZDoIMjfCCap1y0005jAJYYabv23NtZGDLLQS0AfQdGRQH0+sgHwYM6HUCuw3/DH4bf4LpMfJIWGSAty0za8Ka5L6GigYWIH8cDDDyMFMETyQaLJqMpnKFora2y7p1+66mZ2YtZdttvHg+WBM0liRwImOlFub9AVByLSwRxp9tVJzRKHhKyvOGF5SQkARpraWZI8Nl+wBiiD0yT/ZtpIGFLzhKMg2BBsF3xgykRDKwKP0chuRhT9sVNZADeFrZ2LRBusE34T3W4mZ+KDvl+UqlAmMNqRINCwAKoCjAlz+v5TMjmY4fttBw4kPmhNwUwFxIP+b5s9QWT0D7vQTfLWROPK8OH8CknOceM3TkUsjV2rBEkpop5TXAH8xWO8GLLxlJq9ru6t2rV3X5+m31SPKMRVQcH/Pn4ZkOyXAkcO4YtHvk1BEtzs/ryqUrNmDfXFvX0UOHdGTvgvLphK8VIDL7yO2NTZ298oH6sYwLbPaYsUIIDKhuN7S6tq6HHzqhL7zyjD64dltvv3vRXo2Y6vMsADBVtrfVbcOqG4XT0GSRjAc4TEEei3v/AZwv5fMGtWDJ9TsBjIe1gjTKwGcqbqP8kBrYCunPyMPZtSnqubZI3gyOJdRo7Hg/IE2XhLsNPDOjCbPDUJMBVsJMJFU6TiIj6yfKcx8Sa9kzaEHx2wPACo9w2PMB0UOyXgATdiUyIaW3b6km9489tlEnGAG2ZNwhIGYPtTtujvDYapPICKjfAlQDSBw4WfaFJx/S0YP7dO7CFS3fX1YmldEOwEkyEaR3Y+P64MoHlnrHkkm9d/GiPrh2U1/53Gf17CPHLYvnE3RbAPQwawisQJomLW1u6+//03+ug0eP60svPmNQlbXXisb1D3/3X+nWzSX9xp/7hibzJAQ2PZBp9aX1tSU99+xTml9c0Ns/e0eZRMaN/MpGWf/kX31P8zOTev7px1TdLuvxUyeV8exjF+wfaKfRUL4Ykq5ZY+w3/+z7P9WlO8v6r3/9W5otZgOr296XNP8jNnq7ZRbU+lZVnUFUhSKphAlNFcZtwB9xgmUqgPsAGYRiIIdCEg7zFB/Q4UBbW1vKJbNmt7CfwsABXHNSMcy1WELLG+taW17RoydO6ujRPYoMeT28UocGlDt4RyaDnNKAh4cmgaXBPnzh9n19/9U3tLW9o1OHD+jlTzyl8QxS+7bXN5HIgG+WlDmFERA1kKg4q80uIYxDEb1z4QN999Wfea2zBJ2mDqN9ONDzZx7SmYdPmB1JQif7JOdGtdnTO+evWlIHaHF/bcXrp7pdcYjC3sVFHT18WHNT4yHFPYEnZ0Nrq2u6t7yiTDKp00cPa3ysYBCm2mipvLGlxZlZD9DCGw2+lVxrS80IQDCLN+zfTviGRR0dheUAUP4xwgkkMg8q+Vl73kWUcG0w1A9+8obSuTGb2CPPBHhjn2XN7zKsOLfvLy2rUtuxRHlzo6znnn1Wteq2gbNjR/YbVCLttlKpWaKOqT0s1gtXb2jv/JSB7B+99rZe+fSntb21YY+698+fVzKb1t75Bc1MTSoR5bzHz5e1kjTz1uE4DGlHAUvsNSRUAmRcvnxFxw4v6qGTRy31ZJ1funRJmVzeSaH8zvFSaSQBtp7V9Sf1I9fTKgWDcexFwT7BvqujwZKDZUYVfghyp9bAeD8Z6sqRh6pB03rTw7axYnEEbI1q0UQssMXbgCbslwDAIxY2z4DBrLCmHVrAYMkD0ogl4OxtzQas48C2rLd6HwYGBeFqSOOm5uW+EpzFGRTCx0zTC+x3h8wEthtnIwNpfp7hBP6XyGqpd/JYP7CuRt5ugS03kng73CtcA2ocBtDUOXhyAlzCiObCwm7k7A12GoENFgJnRl5pI/sCn0qjr+GXFzhkwQrFihPOxhZmjWH4w+vZu8wMMuq34JnHlkANwPPBZ8MywkxGp7UGVj7viY9EMBrvA1UF759z1uFXw4iZrMiFr9+6q4112JjUcyglcpqZGTcYansO0q0zWdfdDJjKlWpQkaSSHmAAILL3ctYAxDrFHq9bANF+RG0Y5xpqvDimSK+lQ/v3aml126EUr7x0xrUKa9Mnrq8PtVXM64t7wX9zLgVWfieweH0tGbaGe0U96QwN10274FsgMPRjKWVnDmts7qgUKYQAJfbU3W72Y0JpOJ+jD2SnvzAYwcd0W39hPs+DN/LgCvyZuwJ/EvDtj18sDttu5ZY275xXrFNX1D4JVAchiZBCcdeLyl5ayCENNARj/l3JkZtBpAGYj6YDQ8H9Of5r/XBA3dvo6Lf/5v+q3/q1b7n4QdaXSg9VKGXcBLaIA0cmMwxTOLyD0imo9C0h1UAWQiy6GRr2RcKrCE+WqptZGhBSEpnuWWrIpEkUdl0zsYIfRwBrOPydbInstgM4UdaJEyftpwWtf35mNkjwCAYgSKGQ9WUjXOGNt88rkcqrkE5ru1ZWZixnnzo81uamJuwRguyBhEUa3PvLa6qUt13cHz9ywEUmEqRyte7CCUmuUyGRZcAkaOwomUm6WUgirYylXeCvbWy4ody3d4+9fGKeyIXEziTFJKCHkVX8LIJ/DKAj0lmkK+3Gjqfn+JZNTub5mJY2tHqY7w+VjGK4HQDZIsEb/L9IkG/QhIQU2BF7DPitN/DkMvjAhILaqZ3ITagxXegCEnYNTiA5abW6ajRJneqG9wpbDHN4G1VHPOmnECHOyqlffEaADYA2wCIXlAnLlSw7iYbGxxLMkfyS/4Zpxu+yuTGFEEX+CHZ2GAHXClB0lGDGdB8AxOw7p8iGJgHWB/VyoZDx67CunDCbIKK+p3gU8DDuBpXXD1P1ALDynswiwefHsp8AKNK00HikMiGFjmuxW9DRbDn11JKd8BldvAJKxwFe8VrjvynkR82r5cQdN8tMXGkwSPFzRWzWXU/NWlXZqPTYob2KAn7wvQDB0ZjOXblpOTbJupbQJJNuXizpHXkNIvnlAgNAA8DAUhlZzdm3L3xWps6AAQMzZr0/cCspxN2gjORDHcI3Rn4+LtjD12nUm228Xna0Z8+kYhTxjf7IvL2vGDVtIq7NRl037q7p3JVrimRTGp+c0PrGuv3AAAkwVAZ4oPDPJZM6eeKwSqWc7t1b1rWrN5SKpnVi/7yOH9gT/F942VhM5WZLb567pLtrFfUA8mA0ZOL2DKuP/Gfi0aG++plnVcgV9ZOfvq3llVVP7GFnDXpdtZukl/YdDDA9jql33mziqfGCMoDvySDBsllzNFwThwF0QvPH2mcAAMPIISCw3gCSvKfA1A1somCmLEtRWXu1RkObWxtaXJjV4v59unT9uu5vbWt6ZtGyskE86ueca00ADE0TzCmaKScq2lepa8+32ABZcdQynd33xNDAoHwMMH3otGUDwzwrNLBmbbRthk8TSEOJrxCNGWwXgKfAsIWdl3YTyv4BSMeA5eb1Gzq+b06ffOYJ3bl7RxcufqD+IKZeo6n52WklEhiKD/SzN9/RZ156zow9GMBvv3tBx48c1qNH9tmEvd/rGFC151Y26/1ks1LXa+ev6ve/+4d66aUXdWLvnMbzaRWQH8eS+jv/6Hd08cotfeMLn9GhOUDmiHYabXuq3b9/V2eeeEzzi/M6e/Z9y99zmaQKY+P63d//oS5fu6ZDhw7o9KG9euz4EcUd/hJ8N2GXIcdMpXM25cc3DVn/7736lu6V63rpkROWnU6UipqfHlchn1GrE7weuf+kN8N25pkGFLXHJ/JRgo4AZpNZy7QZAg1JN8VLCglbCxAO1nnMwyL2SzOF8VyLY70Q9j/YzrAgMQIg+Zv94vHThzVdyruJhDGVIKCIs6PVUtqMS8Dt4JOKXPL981f0nTff0bXbS8qkC0qqp6cfPanPPf+0EhFkZR0Pjvh9IdkxMN926wP2FxZ3PxrTnbVt/cs/+EPVuwM/U+xbBrAisBcbig/b+su/9WsaT8XsQ8jzALPmwrU7+u6rbykNuL61oXJ9R4vTk3r0xDGDUrB5OKd43u4vL2l5sxyYp8mkxsYKDlZiKEdCLXvrylZVte2qDszPfdhgh0M9+LEGfzX+8YgyBHkMe/ZaTEQSBqFZ97z3wD4ZNeX8PH5hMcJKcuoPY9rcruvcpWuWDgOccFaw/3L/g0/krtF+0sEi3K+bN5f05pvvuA4gtOqTz57R1GTJn+XK1WtOYX///Ut6+cWn7P/13R+8pmefesRDnLfOXtZTT52xdLg0VtI7771rZiYDiZnJSaVTwcqBPZT7UuPf2E4S+NPc8dnFWwLkhw1GamZpLKlnnnocWpeHBjdv3PTZnsnDehoY4OAcJlGYAwGwhfXDwc4nZC9kHwH043Zz3oXwhRCCFbhwAfS31z5MMoaAo7/nrLYktMNQifMZ2So2EDCuwtDO3mpO6g7yayBf9ikDw0hZbT0SzPPt+2bvuaFZYoBvsMO4Hzx7APPBJgL7Bmq3Ua50eJuuVbhG3EfSk0PABTLEEJQQ/j9+n6yRYMcA244hJwc8jDAHMzkJPagBKNZCsEhgXAJKM9Dom50Wd33M88IfmOC8o1gkESxkGA7bBgOAjnM64ZqOU5f9grVmCxkCJzqoQhT8ePs9D35hMKI24XPgtWiICAacLUco/JAEBxIo3+MznyAqA5xc8xCcBNveVgD4kZpmGKTF7T4saEAx+0D4fNjY2tTte8uWoS9Mj6s0MaZOv6PVpTV7PhYJPiuNGXxjeA6rj9tpa47RPfYQEJVEs+VnNJJMhOc2EtN2o2HgdpKQtm5LB/Yu6vqtZW2Xt/TS84978LirSgmhUnEzxz1AgbE/CkRxCjvrlefdrED8J2E0hmGw7XDskRpqJKtFEjF1ozDfDmkc8C2KCiR4FX/452NAaVzvBv+5j+HV/g+vqWIAACAASURBVMy12H8qH/jBjfhTuawPXvTBFfj5XYGPCr7tiiT+uJ1Ad/uGtu6+r1iX1E+YEOh1wjSQCSD/pgDw3zM9g45PwzwCTwzX0AxabkFxEYxTOaPdPMKEGvR0Z62tv/JX/4b+4p//NRdgjXZdsXjT08E4xq+ZjBvDDD5xFLT9jhjmp/GdyGXdVDB5glXGpMy0/SgNBhKM8J6ZxsHcoUKjAOZg9OFohhBG9BjiB1P7eDSp9a2Kbt+9p1R8qLn5GftnlNcrNup+4bkz9nBb26hYGoWk7tqte2a2HTt2VD999W1/zsU9c1pdXdOJEye0snxfzz7zqA4dmFUqMvB0c2en5WaXgoGUJ/vQjRhlgC14wRmAGCVmbW5vqwk9fyyvMdgxlkgM3bwhSdyzuKB+u+3iCBAFCU7wl/gjqVijhvQwqkw+Y+CAIisoFIPvTgfD/i4TPECGMNknmY7XM/ACU8esJUCmwBIDdPF/x0JR7LSpTgC4eO+YQTvlbThUIV/Qzk5DnT5x8r0Pffvanb62t3bsscZEc7vS0nhpTOlU3Ia93B+zxixBgZITgCy8s4IZM1JIksgo1GPaqlRdAAIgwBoMSiCuO9IcpHxBfkxd4zRBwK/R9NemxgCDSIAzNKRRsx15DYAcWDk0qAAmFN/Lq+u6c39Z25VNLczNaKJQ1NTUjMMNLC9y4R5CMGBHUBzzfmFGAa4gOULFYr83ZKUmIoVmwBP3ka+fgTvKO7xaDMR1HaYBoAoI4hJ3BOTtmpUjP4NNyZScVEUXfv6+wJBrkWobi+gRg29hcksj3otE9N6lGy7IASzwEBsCKsLGMXOP9xcm3P0IqZyhgKWKZ30go8E3jsqS9wZACMvAXjgOXwjhBuwVgBJtQNE2nmfBk8zgPP5W2YyZNRT/27WaJibHVKDQbzUtG+x1B+rWW8oVC2oP+2r2Bnrz/fMapLPeb0gP5J6PT4z7/jM4YI9DYj7sdfSpl5+3MfTVy1f13pvnNZZJ6MiBvQbIDdpH4+oMB7q5tKofvnlOPYDOdEqDPixF/Bo7BhuQrb505pSeevRRrS+v6ubdO95rpianNFEsOB0ZzyE3TA6aCGxBrmfwTIoolSaJjYYqpOTRWCUSgCdIBYMRtOX03l0AtCno+2q2u9quNrS5XVatXncDZYZkNKpsqaByZdveaM8987hqOxW9f/WWCmOTBpK6PBeOsVbwcIT11e7499szcSSP9v6OtLvTUTaTVhRQrgfbNDD76C547vKZtNc5exD3BnCHJGpCUWiwuJ4bm1sGwbmAqUywCLD/VSqtLnJIwPOILLXeWl3XeDapz37qedUqW3r1zbfV7Uc1kclqcXZG7U5Dy+s1vfbaW/rNX/mWStmk2WvXbt7z+lmYmVQ+m7aNAczW2ZmZUaOb1PJGRd95/V29f/Z9ffGzrzgwwOExJFvnS/rbf+//Ngv5q5//jKbzBJWEgQPSzTt3buvkqROaX5jRtWvX/VzyjNBAshf8/g9f1Watqf/8l7+mvRNjShIsAuMFGRXyKyRs3Z7Kzbrev3hZS8vrTmjMFcc0Vczp2IF9mp+Y0MRE3qDt9g7nIeALHp08UzCe2cOwBUiq1w5S/dWNTcUTQWaLTQJ7mb1F43EbtDtwYwT8wDpm/8DHaRgPbBh7DQKwNWCf5LS1VdG9pSU9emK/Du2dc4NZI0m23dGxowedIkmDbHYPz0s6o3fPf6Dv/+RNbdUIH4oqGUs5rblRr+qFp57QM4+dUibCPkDDGTfD0oxJp0sHZiiSOAD1+5tb+t5P39EHt+46cdgpvzaUD+yRrXJZq8tL+vVvfEmfeORoKLTYX5Jx/dsfvaEfv3leKQ21ODuhZ595Qkf379cQMIKtKRrV+ta2NldXVd7c0NFDhzU5UXJwErUD4AJsz1a/49rmzvK6qlubeuzEMSd0esf1ug/MIbOmGD7yBc83YO5ZaOahEcCImVYwokeDHABPzh2AExiouRLhFhFduX5fN+6s+sxFUsd+WyoVfMbBTGcfw38NlqMP8Fhcb/3sgr797e9q3/4FZdMxffbTL1k6Dzg8ViKxNaWfvPqGfu1Xv6GlpSW9+/4lPfHoaV29fFH37y/r6afOaKtMwFRXe/ft9f6FTxdWGgxJbQgfsp6CrUCrbTY5vmFthnWcq05R7qler6lRr+iVlz6peIQgqLY2tza1WSZFOIC4+RyAPAAk+x12GhmDaKxdMwsJQHJaJYx+2JQMfQOz0F7DAbMKnKxReBfPxm44Az/L2dhpB4cugDR8gHkmWPNOvjSQNjAA1OniEwqrO23WoM9oBiKjIBpAOoZDDETZp3nPgGG8S5QHZo2PUkZtX+Eaw4LxUNfFAMI6HiZxprqeMUAY1AC2ZfD145kEBGOgBlMqADT4tPGtmXTSsk+vO+S1DCw62A0EqSrJwqzL3ZRP1+tsXj5jYFXig0caPAPxmOq1mocmgPFm+QHkeYjTs11KKp0NrD1FHArW6+8mxPfCcAmfuWxGxWLeSgD2EbP3eDYYDOFx2KG+DSEk+K0yaDLbVADoAGTBKoMBzqAXEkh7Q7wpwfAiDnRiwEx9X8OipDfU4uK0VtbWtLSyKsjN01NTKm83vCexKpCHwsxn2OIz097PAXTlfrHfeGHFIl67tUrDSgH7gxZy6rUa2rdnUW+fvaBmY0efeukpMXpOjtj8zQaeh7CtSRwe1TwG1EJt6V7H1546GY9q0OogQTXAOwqnCsqOWPCrjMN8O6jS7DEz39w3fczMtzBGB4Qd+fD8/NrTB7/p/+MKPADfHiyNB1fgP/Er8FHBNxcyf8xOgM25vXXNstPUoOVEQthtHPS2foVGDvg2Smwy64wDhMPMBVHwt+LrTG9oHs3YiYSpIM2bC4Uo0p+u/tv/7n/Sr//S1z80Xc0XaNB3G01AvL7TovCGqDfq2JJrZWVN4+NjPmBhxMHY4FCzzLE/0E69YcZRiIH/o1TLIIMMBRl9J8UChTHFAwdqdXtHlRqyqKgeffioWR0csttr26aqHzl8QFuVHV29dkcbm9v21ai74W07Ury81VSpNG6TaUIjXnjxRd2+c1P7Fsf13NOnHc4QoBIGlqTD9W1Y7mkZhWzXYjCzpyiCLE3MZPw5nI6HhMggB2axOS2vbbkJYQMnHRFQCICoUMDXizQp0AxAB0LcSTyjEe0ok8oGk/x4VJ120xNZ09FHzKpGpxlkpwZKw30fy2X8xmlCkcHVMc/GNJz012rNhQfNOfIxT8IzacvkKHJomvi7jc2yVja23VQCqpkRNgRsQWqXsD/NVrlu8G2sSEOLdAM5atOUfXc3FJ49kjKDN1xYh6HAjJFKaI83gCvWbWBZWkbiCHri7kfSOQAUwDb7+4W0MieoAYiZyRVej6IetgyfF9kPzAEM3ZGR3Lp9T9du3NITTz5iacvWxqaNfRfmFzQ1Oe7Pye+2dNdyTNYKMiWKyQBecI0A3zy1HvRCiiSFPsyAkb8en8MSEUANWG/qq9MKQCkNOA2aJ6xI+ZjC07RQ/PL7zH7BrxBftiDXpMlpVqoqJOI6c+qoiHrgDQG+YcB+9uINT/oBTWCJIB0CnAE0DDKdIGNGThyAz/Ds0ZiwZnkvfB9MEt4L78OBENEgpaA5YZLM/wEQrdZ2LD3hc5ohMpLDQeUyUG/fFGl+Zkqxflv1SmBfDDoDdbptZQtZDWIxrZQrevPcRe20uk5FY7pN0wHTql6vmlkASLu9vaU9i3N65VOfVGVrW+++ec6+hjOT45qdHHOSJhN0CuBuJK4fvHFWF27eVKZUtC8ivi+ry2u6ceOWFmdn9eKZU3rkxDHFAHNN7434XpEcnMTPyslutGpBZhTSi0laC+l/6SwMC74GyxLGWEvx2FCNdkfNNmbZ+MzRyAJCxx2MUN3Z0XYF/6KW73WhVBqZeJOkmNIgJtWadW2Xt/Xsk6d18MCirty4q51mT9V6Wy2k3/hBwcpKsI6QkuGfFTzcaBYDoBtSbGmq8qP7D2C2a0XDWrBkmmsWi6ht42oje76XrVbL4BdsYaR9vG/S+AhOOHBgr9c7UiCYdTwHG2UAuk5YG5WyvvK5V5RJDPXqa2+p049pcXpaKdI0+z0D9f/0n/0LHT95Uk8/ekqH98xYRs9eHhutTQIZAKID8zR8nkq9q3/76jt655239a2vf1knDu1145rGxzCa0m//L39LUzNT+sIrn9KQMwezbJurD3X9xg3t379fBw4sam1jTfVWW9NjY1wk72c/fPMdXbp5V7/59S8rF5WS7E2jCRcyLDO7bKEubVUqiiXSluPZa2o49NobtFpmQ7FuIEAyhMITDGAbVm0kho8i6ZM1peJppTI5m89ns3Ht1KvKZPL2ZAspj+zZbftDwdJln6E5B4DFMwuWCv6Y9VrFr9GCkev0bFKumzp55IAW52bM0uxGErp4/ZZikb5OHj2kMRppQngGfb134QO99s55letdg0aBGReYOxjZq9fRJ558RI8fP6RiNqVhv+tG3LYBo3MmmNBH1I3G9JO339OP3zynyZkZJ7E6aMZpy3i74YnYdPjJdCmrb33xZU2V8JaKa6fT0vd//Kbv8XOPP67JUsGerP121wEYjU4rAPODgfbMzXt/Y13zfkgtRPq5s9P0OQd7hiYfn9qF6WnNTZbc2I805aGxt4wrnKXsUcHcHuYUrN/gqwa4wLM7wkEC80rdYKthwDClIfd6IL1/6YbBYVjx9gyLkeIdV6lY8LrG846hISCMpfrDoX729iW9f+6K/tw3v6RmvWK2WiZb1D/6R/9Yjz/xhJPPl5ZX9fijp71fr6ytq5DNOMmSRMvpmWk/hz43PNwKvmXBUoChD5YTIQyKPZpF5X15OLSk1dK9EWOs12/rzu1b+uLnPqVChhTWHctT7y2tK5MruM4YK2ZH2EfwyQLc62D3wfUn8CBFOAshQZ6f+gynTjPrdmREv1tr4nmG/YllitQGsM5sMRJqlV35nsG20SA4gGd4a5JCi1SQ5yIwjc2IH9W2TmI1qy34sXKeeEg0SkQ1+AYzvd8Nss4I0kMGLezBYT/k+uELhmqD98rXLe8fJX2bNebE3jCAtUzT9zUw/QHrdhOt28263zOv4UAkhkmdrpOp+T2p0Vlj5polnsE+AYm55ehmCMbsGcewOyTFcn4HH8+dZjN4+aZSWlpZ9/oEoOO91HYafl4XF+as6qA+qddhPvZsT8HXOKf83rtD77nBgzEApjwXuXRIZjWg2u15GOshnsMbOpbyMjCMJiOWkGLZAtvaQQlmOgagPptGbcPQNNihUP9Wqo0QYsL1bhNOFbfslTUVPBpRwOBXSK2Z854D6GppcrPruso2Iewh1W0d3H9Al7Cc6HX0wieetIqE1wDQY++x6gBGpWuU0KeYsbmblgsr0wzI0Gz4OYL9N2Kz74LI1HVY1XQUU372kEpzxzUcyU532cBuTT8GlCZAbw73+hhe7T/xhvkX5O0/uBG/IDfiwdt4cAU+6hX4k4Bvf/Q7A9DS2b6tjTvnlLWxe0jZMqOFwx5gg+qChCWHGcLK4CAK8jLYUtQqQ/u3sbUEvwgabxoCfFBgZgF4XL61qf/hr/7P+s1f/aYbCLzT8nko8xEf6AA6MLRojCmWwuEb1+XLV7W4b6/mZycFT4v0Pg5bit9OJ/inEU7AhBu5A4dmC/PdTlcNqO7ptDqt0EBSwSA3orBt1lu6v7TiJKw9i1PqtVoay46p32opEUuorZiWV8vqdIfaabRs3kxBSTVx9co1tVowvIraWN9wKuz8ngUX9HvnivrUi09o78KszV+RqtFA2CfGYBIyTJfjNuXf2qj5/fD+bKieTQurkJDimHFRUmsP9NO3zmp5ecXMNwArZChc7EMHFgwatVsUFH1NT4/b66uyXdXm1rYTP2mQ5qYn7MvlYoiERfxDIOgMCaTACJoijgAJvKYwBO7bCJ40MMBQmIcf3FrW0tqW9i5MuUkDDIF1NjM94cAKEsMsH8aPZTDQTrvnFNd0Mqo6wEE0pVo9SMMKhWJIAkSGSHIVIBiy5yjyB1iUmOHj22THHU+wuecUcp742vw9/LfZVZabwCKKqbHTCDKX0ZqwX5Yb8qGa3fao6Ri4sUd2s75dUyFXMPBrOSuglwFkmgFYiXGnte7Udgx24hVEQu+g29WeuTmv2Xwho1wx64KXprHRYQURGDDw+mdNGxAbhoQxnrF0Lm1WAQwtmo5dfxEKbhoU/hhqHIY0SYp1PpMLTx5ImldAk5EPnD11aKLwZ6q3g+FyKqZ6uarUUHr6oeOKDjtKJUNQSrlS1we3VqyBzCITEgy7uN8zxts821z74JMTVTSJDLKvpGWHJMoiswxpraxtrplrRwC6WGAK1GsYRsfVHbQdHGEwJg+rKmomFDIdftZSTFg50YhT2xYWZs1Q6tR2NGiypgL5w3sUjFFFde3Oki5cu6UBDAFSOZAD4fNFmimAU5q9BLPsrJ585LhDSt5/75LWV2lIc9ozP+kmO5sIYR2ReFpvnr2kS3dvKzc1ocdPHbaPzO1b93Th/Qv65DNP6/TxfUrT2CAtytG81zVw/kcordh/LGsfNYkAnXy2PpJR1kOs7+am3RpoG286e/yxV/VVabY1Pp4LTVlfmpma1ubGupJpvKKSBqtpTmZnZ1WtbGlrY1ul4qSfXzyl1stlLUzl9dQTD9k75/K1W9rYbqiJPxApz9mUf57rDMC6azZu0JY9FYkjARCNhsbHSv6+Vq8VJvq90JC4iXMT2jf42G0PzK5lj7x69Yb94wCZZ+amVK6UdefOfa2tbumxR07pxEnSn/Ehj9jPbn19U71hV7FkVJffP6df/vqXdWhhQufPXdW9exsqTY5ZcjhRLCqmhM5fuKqfnr2offPTeuW5JzSWz6iPp14k4iEBoALvqWlWBJnLEUUTWX3ntff0/R/+ob71ra/q0PyMgjNXRLVWX3/3H/5jPXXmCZ04dFBpey0Nzb7kmVi6t6rFhT06dnSPNrY2tF6tar40piQbUV+6vbame+treuTQUaWxCMggq0p4P6epR8LHNc7m0gZkAMTMnuAZsnweIAPAOUg5YQbDfINdA0vUgDtBO8moJZW5bN57LEMQPODYK3kJgj5o9mkyWe9mn5pJKXuqVnba2qw0vL9OTAD0hOcaWSv7GamupTyNb1rrG2U/v6uVts5du6PtzQ2dPLxXX3jpjFnnlXpTf/j6Ozp/9Zav39R4yYFDpC8SCMCbYjgVH/b1zMMP6fGj+zRs1jRWLNmWwpI+ZOGknA6lq/fW9Ht/+CoRA8oDQsF+iQOab4/SBtlDGShJlc11vfjJM3rmsZPKJKJa3SqbzfXQydNK0WB3utqqVlTDAwowI5tWLpMyYMqwyjVLbGAWX6vRVqXR1OrmlnbabRUzaU2OFTQ1ORGADc5shhjsS/YTDMwk9jgHALH/cX0HMJGiSjBoRLrIuc7ebRliACMAP5xnyN6NdcdQ2ukO9M7FKxrEksqlE2YVAe7mM4lgWt/re0BlmTHMN/b6Vls/ePUtB0x84dPPa2F+UhMTRYc5vfWztzUzO6eJ8Qkt3VvSwvyM9u/b4wRb6oFRlueH3o6kjLKWzEtimAMLHPkn4AcDUAMUDGKDrYEHmcgsewPV6x1/ZgCz8xfeN/NtdmpMjXrZ7OWr1+4rmy9Y6rh3cdZSes4ozsXgnRdYwGbDAcZZEoknIgdOSFcOiaOkQgOAwlpikEUgSEiGtCJ3lEbqYZaZxdyn4L1mbzWnUKKDDEM4D58ZyvGpoWKOhiOBURfOfoAT1xX41/ZCKAzvMZzPIVCBoaalhdG4qhVsTzJKZwMb2N83Yj7xJsJQA5+08LO7jCR+GXUgL8SeMLKkHe2xDGjDMCowoYNFBfsG38uZYa9NknFhxVnuCKu8G8KSRpYFvD7hAbAPAR4t5UXS6kEo9WeQ6HPNYSAzSGZAxLqlFmIvA2imvmRPMYPZ9Qhyz7DGCVzinAd8YwCHlQp7EuEW4byIqrrTMBuSwRqMTuxfeE0AZfzX+D6G4rDvWIeAl6xNPBKL3hdD+BpDWIPB+AUmAkNuY5NgnL4HSgYhbY1D8FfH+1wikfVZCkoKEMsehqUAz+iw01Z5e0tHDh/xsL9RrerhY8ekaM9+wiSUB1ZjsELhfbT7Hd9fD+3sXcjAmfoE/1gUBaMwul4A6BnkmAg/Ys2yhpq9ocb3HDX4NogWP8TavPL+fXnSR2wSeZaD398D8O0jXsKP/ccegG8f+yV98IIPrsDP9wp8FPAttBv/7lgFVk2vcseeb+l+y4a7dIqOprcvTEgS5PQA3ArUeeQBgU4dGEmB1QP7ir+nyfDMBZ+XeDAD5/deuVfRX/vrv62/+Od/1amQrX5PE6W0mq1akBmM0q6YbCIHoWjt9yJaWlrW5PSEfd2QaNIYUsIkoZH3MLBveYJlNlCfiVvG038OHxhkpYlxF1mWh0QAW9IuxHZ2OqrXNnXs6H4lhtJYLq9cNmfWHyDj3ZV1y5pqjS6Rcjp37oK/TnNEczE7NeVJGUbnji5H7tjrWsp2YN+C5mem7eEC2IesD6kSTCGKgHYrNKv8c/vWfRdhexbnXahC86nt7Lig4vft27vf8kv8TJgqAyQw0WZaef3mTc1Mj6mUL4rUwYG6Wtyz4Ek5U75ILKnzl69ZTnvy2FEtLEyH1M3B0AAV5zPNeLm8qaWlu8plCw6b2DPPZ4PVAlsreBDVm02DcQQmYAAOMyxM+JFHJfyZHAgBANdi6ghIGwqhtfVNra5u2BAa0I1rD8swVwieT7AXdxp1g3G8bqNBATbUGKlchYI9eULSJw1C8JPj30x1KYxD6h1NZ9uAZZ/wD2Q/I3Yk5vT2W6Fx7TK1Dqw6PLdokJnopzPZkPQVSnQ3wDQJgHNMXTvt4PVS26nqp6+9rrHxGR05fNjsuXfffkvHjh3RiRNHDRZ4zYdo4MAyhM1Iahm+cf2+7yP3gKYcUJF0SpqtVCalKN5MBrKC3IVeAK8sABCAXIDv3UbBRMVgn2JGGe8f8BGfl51Kw9cGYLu5XbUf1ScfP610DBAlsDjqza6u3FwygFcsFV1AM+XleScUhetjtgLJlpYhy0Uq74170m40DSjw9fhIymcGB6Nw+1TRxPiGfQjqtxotM20yyJHirGuKWVLAAqDTaDVc8AJCT04W1YZtwc+0AzOA98D3IVtuY/p9556u3L6nWCqjSrVmkLJYKgU5Ty+Ea5CUnM8ltTg1oblSSdev3dLZcxdVmp4yqxYgena8ZF9JivLXz1/W+k5TD584rNnJSS3fXdad+/c17HfsZwXzBvZTIpM2ewjZN4xPh3y48A++g5VaLbAkRmA2DRKpsKwvwOhyuebEtXw+7bXaG0Y0MztudmpjpzWSsOHZGD4bz49Tn1tNh2IAbA77SPTC9cSzcqe6qec/8bQK2bSuXL+tpc2aDbnHp6YcZsF64754v0QeNWJteH+EeZXOeP/GrJ5rQdMFY5XGjjARGlsAZvZYpE3NZlc7tYaZUxcvXtHaasVMw6eeeUI4im1vVfXTn7yuubkZvfDCJ5TPpZzIi+SQ5y7Ihfq6fvmKTh09qE+cOamLF6/r3PkPlMvnPLxhPc5NTimXzur1N9/V2++e1eLCgr7y6ReVjvSUxwsU2RY32zLzIHneIeAlmtC1e2v6Z9/+Nzr18MP6yovPqV7e8vN/+fZ9XbhyVZ954TnNksI3GGqn1fJ9TMfjunFnWelcXo89fNQgxrXbdyxJArjlOYHZx1qdGR9zcA6+aOynfD6eLyR23mRHZ4+fhQjeScFHyoMD/EtzWTPxqtV6YP8im2tD9xz5qnLWtZvem0n1hQ0ZhhUDMx/r2BCYfQ6wiyn/TmD1RiIenuSzDHVyyuUzlnQD+HNdfZ7BGDd6TChGVNVqQx9cva67K2uKpjOqbJc1N1XSZ154VsVCwaEod1c39IOfvu29A1YjnpBmXBOWxJ6TjKteq1p6/eSxQ3rmkVOWbHM+0LkSGoHf5na9rX/9g5+o3ALkgOVGwkpgAdoigcAFQKhEymcDidN7F2b0uReek/od+7etrm/o0MGDqlUqquP/mkppZmrKISGAZqxVs1BG6YwEaiBhgx3GtSEQgGdqjDRJDw1GxBMGPOzD1D401Q4cAUAPaZNRGurd9caeFyAhn+W2EQCwcdJjX2lsDUZRnTAUo4mUrt1Z1YUPbqg4ManxUvFDf1n2eMA3nr1SacKDw6mpSd29d09nz51Xw4OaoZ5+7LRl5pksz0hY/9RtrvAGQ7PnYNg7KMjpnIFHZtyKtNvuQO1OT/WRPJF3z54VAoDCwMIyY3uBhcTz4IcKu3lgAIW948aN6/bWW5wbV7NR9d53885ykH32B5qZnjYwbHDCfqlIahnyBfa0vYRhpzmAAKAy5deAGQ7YZqQF439kzz5WAEaCBDAMYUdMQ9jEI1M4fp8BuBHjnbMV/8XddHo+R/BNDWAYlhrBZy7cJr5um4DRWRxY96PgAqfTt33uwXRG/khYDu+FWsl1rM/+kEDN/hmGhYEVabaY00zx9gx2E1iLGCMcWVd42GWAjGAp3kd4PSsLBoRIkcoaZNmsMRhO1JaEIzQYiGay9mvjsxhYBBOHuTeE1TuKEBl59BocgunlUIiBGq0QjIAXYmB39lyTUI/C8GRBOG125CEakpoBC3uKMThniOWwsxDGhmce9xJJKuvIsnzCCGypwMgXJv7ALFNSrWFM4zXI1ziv0slwU6xaGEluYdDD+ufZWFpeMZC7sDjvtFWUC+wv1OThYQgJ8DAjudYMaKJxROpc8J4q25s6fOiQ6o227t68pacfPa1sHmZfYK9iQQLzmnoSYBk7HNahpf346XFPUS3YxiUEKrBvO7TGFjch6Tek64YhcHsQ0ezB0yrMHdMgUggg2S4E93GBb0EDovgD5tvPtzn/D/y2B+DbL8ytePBGrOM2hAAAIABJREFUHlyBj3YFPir4FqC3P9oCaHq627e1dfu80oO2k85g6XgK6iI4fDdFlG1qRyAWoQghaS9MGSmanYg6SssM50cAECheOYTP3VjT3/xb/5v+0p//NW1Vy9qqVbRnz4Q6naZlIZjEc6gzPePADwmPGYMOmTx+Mj17XgBQULD1OjS6oeAksSxQ04fBP8KSBRqRqht2EiwBDfgcHIEJp4Lt6LFHjimblArJnBZm5nwI7tR3zKbbqtZ1b3lN12/dV18J3bt3X9MTkyND/b4O7ZvXww+d1NT0lEEargEyUQpvpogc2MhxAOsopGmeLcGjQPO1TalQLLmQxnskk05oehyJhl1SnegFiEYTdvvWTU1PT2l2ZtbXBrAsNzbu65ZJ48tGM0BpEiQ795dXVN7e0czsolbKVf3oRz8262d+fkqFIiEWTV9LQBwmpdzHJx855XRUiogzj51Uv4she2j+bJ6LbDcCq6OlVrdt5kJlu+LGm68B1mAaTTFK0VTbqQdz3UhE5e2qarWGm9GJ8XG12qSntVy88IdrQMIo94oCFQ8iXpfinmYqn8v5swF6cj0p0kLx1QhJY/GkSw1755D4ZUnHUB2kkTQBlFq+rIF1YRkAYDLCZiQYNNEY6o4kLKH4DsAz5t/IgZEfILGgAF1dX3egA6EW7519Xwf279Pjjz1ihigNEfIeX4tOkGACFFFEO8aCZsFTdNiNSDiHZi6wziniaWoAD3k/ABwUkk0ntAI4B/6Cfc08pQ9AA6b75eqODfhZP4k4coyeJSs8wN16A3MtvfzUo0rHKAjDzzdaXZ27dEuVet3SOzcCMFIsa0OayPpK+bkOwFHwhsN3jYa4Wq6E5zNLWmrSwK59rHv03Uhru0qms0rABGx1VMa3sNczw5OGJpUBkMZLqO33TkFMww1Dotmse71GST0GKO4hG0pZtoE01n50iminN9Br772vi9dva2J6OhS3NCZOVQwAJqyoDD6GnboeO3pQxYlZfXDrnr7/6utuNGAG5BNxfeqTz2qqVNDN1U299t4FA0bcDySmMCa7nZZefPpMSJx0Q9DR5taWmyNk3oBJVZ79YUQNS0SDV17cQRxBTjMxHpKSG9yTfpBOAWYb1MdrLZtUrYpsdqjJ6SmvH4BIWJc0NG4GBsFoen11S4k4w4YAxiCdw+8Nny6Aw+X1Td1e3tR6eVulySn7rXEPWXf4hiHTtcdTZGAwprUTklrz+YIN/2kYAEJC44IZdjAQZ4vCBwjwzWbR0aRyhZSuX7+j73/3NWUycT3z7BntObDoJOl/+c+/rYmpMX3lK19UBrC523U4wzaMzFRK7U5La/eXNew09Ju/8iWtrGzqxs0lTU5NWTa4srKqyVxGBxYXlI6n9db7l/TdH/5UX3n5Ob1w5lF1mnV77cDk8BlCcAt7Pemh3JtuX7/7B9/TneU1/fqXP6/983O6efOW3uDZPXRQTz9yyomlwb8rAGPpaEzX7i6r2R/olRfOuBF+69x5ZRNpTY1PerBTr1SdYo20DuAG03/OJpo9Uq4DEB2adh5EBwpFd88AmmueMIzXQ1ogvpfsZwAdhOqYucY+nYhYFo6Uy3uXU5J72tjY8O8i7Y89olAseH2UJiY0Mz2lqalx30dA5RwAgQFyhladAIKlUiO2EGci0iwCerpaW1n3Pdosb6gwVtCRgweVAXSxZ1Zosq/fXtYPX3tHZy9ccfLu3Ny0bRjYl0uwWFJJra6sql3e0Nc++4qO7JlXhH0jQ96yVGm09eO33tdbF6+qOD1r6wG/PkFLmeCj6YCXSESFXF7lzU216jWdefQhnTpywMyaq7fu6b2zZzU/N6PJiQntXVzQ7ET4zIDwlk0CKjHc6Pe1vrHhZp1nZ3oWZrp0+vgxRfsDp6OybrL5tOufwA2Etc79CcAboA5NuZtsPLP4LnuVjSwPWD/Wm+6mhId0bYNvIxYz4Qyp3Jh+8uY5Xb1+S3MLC5qZnQ5sQXuisd8GJjIAdbVcMzjHWd8Z2VNwBsxNjpvdXsiPaRjF47TxIZhjVqutJKIfMp5YMw7IoqYzUMcwr6UmDLcRWITUmvvL3uSEY7xcU2nXNwSo8HyxTgF6ODcxuGeoVipm9NCpQ2rsVH3e4LG3tYVFBlYYwTKC0Cd+nn2KZwYJvPdng4wl7yeQdNjfyxU+C/69oc6Eec4ZF4X1BaseFl06ZcCGgREAF/WSAwscGhDugWsAp6IG0BDAhM9k5YHP5hGzEbaSn8/AnLd3LENYAVoGFrNDGxw6BpiD3L0dAjl8r8OAOZfP2g4ipOEGuavXz2jIyTeZuTYC33ZxluDQGoAZ7hu/h+Gkh+N45hIg5tCSmNnnnD2kaAdPZWqZYK5vmwMn5WbMLDZ7j8CzYdsWIQmYXE63D55orAeuHUN25PDsnQD7Dm8ZDc4tl3ZIVKjzzZwehUrxOlYu4AfKG0ggmyVcIwBXrq9IGsX/eND1Z4JVz8/AzGVgymAKdiMAJHsS4N3I6i94LUbxWUwEr8lR0itDCteMmZwBPZ5J6hXuByw61jPvg3OZs42vUxPw2g7ysi91sH+pVco6cvigtqtNXbl4QZ8484hKpbGQzopHajrjMCVLzLHUYECJry/XIBoS27m2Tpm3GiOwEmGAu44DrEyG0A+GoyY1DOOa3n9CpYUTGkYB37h3wYv642K+hTHyA8+3j9Zh/+n81APw7U/nuj541QdX4Od2BT4K+OYNfvQOdzcBGql+9ZbWb5xVioQoKOxMSbsh0Qe5ixOWbGUTipNwyodJIeAQBwYFkKPJRwUVvjIUGi08jEjLjMZ0a21H/8ff/rv6L/+L/0wblQ2VG9s6dGjBiWi8tiVnyORIl8K/yiak0PiJYJfiTnNErpJ0miITP/7QeGYNcPXV7QVDVBg7xULGsgcKWd43BzDpbTBobt28bd+0o0cPujkazxQtNUFGh/k27ALYCdlcwaABaYLb2xXLpRowPlptnThyyAyJlZV19dXX/Pyspko55Qs5H8iAIEHORdMDGwLGXkgJ5L0g2cGBfyT8sDQNrGTQp5BEuhUkS5YuumDAxwLT25zlAYA4DIUzqYh2kEnxSrC/MMdVVNdv3tfSyqbNvSu1qpMXjx3e74Syyx/c1qOnT7v5+PHP3tWxI4d16uCiLl69qepOUy8+94TSCQrWntKZnCfhZmO5saDhCIw2e7e0gil9Jvv/sPfmIZem6Xnfdfb9nG9fa9+6q7u6q6vX6W2me1ZJI9mSnMQm4BgSktjEwcIojhJiUAQRhIDBIRCIE0jIXyFOLCzLlkabNVvvXdW1de3rt69n35fwu57zjWKRP6SZtplAlRhmVPUt73nf532e+77ua8FvK2pJ3d5eVS1CAlL4wvW1vDhvA2GAOUfVRxNuTs0CsG557HsGOEmxM/aYcTEyAEwKUogWnnWZpE3CmUT2bfDLRDRIfCg0zVTr9oPB8mgQginGUhNLp0dBFkhBFB0GxmSjQ7ou0pjAnGEKbz+sKGyAEOJBQQcoy6qj+KxWq/r85l1NTM4YuFpbeax2s64XX3jRYEkqHZoUJHCJNMbDrjM9PQ2T5jDRBSSwzMLeO/hE8bnaTvpiHfK8Qwz9eNJvj0SkpgFKB7BhjbL+MdHnZ/H70xiJR+NqtJsaIeWo1/S1V59XfIRsl6I3bvnalWt3tV3e0wzrd2oyrNABrJ20/Q0BWWG28FmajYbBNwpPGIM0Ji0SMmERIj21p0kySK+YBuPJCDsOz5dmS3OTk35X2S/s32OJRpj4wwjk7820HEVUKe9pdmZCJYDLdlcJwTjthBQ4BW+sJgX1SHq8ualLd+6o3oXtGlW5sqeJyUnt7Vbs2VfM5/W1V57X4dkJldJJ3dnY0fuXr+sx8qy5OacU7+/ta7JY0OsXnncK7A8++VQbtbbXdbTX1qGlRYOMsCAfrm0Z+OOT5jDGtt8MxtU0lyF4AkC82mwZ+J2exqMt6aI8nYnbH4vUNb6u2aiHvW8E4yXcW1hOpDlPFCcN+oZAECRTvCowkrnD0sbGjkExgCEYMPhYJlNIvPf15uuvGNi6deeeVss19aNx5fMwtvB8y2hoFiiNF0wK0m1D2rITils9Xfrkuhvhp8+fcm+H/N1yWHYX9mSGBjA1kC/iZVfIaG1jR7/923+kZDKir371y8rm8rp48bJu3ritCy+f1QsvPuf3yizdLqyQ0DgDGrZqDa3cv62/8Vf/kn/2R59c0uT0rMrVuh6vrOv5U0f0zMljSsXiWtna1z/93T/WicVpvfXyiw4A4iKR6CXsdxiaXAAGhhV4f918tKaPr95wUMrxw4eUS6WVz6Y0OzMZzNuRhiGrG8YMTHLDd2tNB1385W+9bZ+uD65+rhmSMSNRVWpNv6fIFXkGvAMAXJlUQv1OR003aoiRo8oXM2PpFAnS4b6XMDjnLBniLRU8nOqVwKTjXHFgSSKpJj5PiKzZLzo9M4XZ+wEeCKqZLOUMPBULReUBAe3jF7ysuBGwonivnMlo9g2p013fE9iW/O+9/Yr2K3V7igatlLQwM61kNKLTZ06qVqtp2I+6qd/c3rBUdWpq2vvfb33ne7r7aFWnThw1gw82HcwmBkp4gm2ubSgfjxsoPXV4iShENfvS3fVt/dYffteM1UJpwqCTiVkx2Hc1n8tmZSqY9G+ur+jQ7LR++VvfUDYbPAav31lVeWdbL59/RpOTU4E9NQgMKzNemm2Vaw17ttabdXtQwVgHjARANyvMQxj2VnwpPWoMAAnni0MSGJ4A0oQgAg+hYPICjJoJhjl7CIhwAMpYOwbwGhijwXzfvqJ4WiXTavWlf/b73/Pw5tDysmZmp312MDiCsYZcHo8t6gifQ2bS9izRg1XNXozVQQCM5OCDyckJ7yGAa6yBfof1DPCLAgHAHek64FFYAzAYOas5N1hzIQQIeexQrVYd8rSHN8VS3iAybG2ns48HqqGmGqpcbqhZq+jdL78m8tLZu9a2trS5teUAFuS0ZgLaC3gMVpLiPfYIG3Z7Zsc5qZIQoOFAq+s7PqOW5qe9h/F9dcIAAGa6MN8C6MRnMtPb7LWw7vlcAHTUBWb8eRAbAoIoZC17dd0YGMvcY84igCrqGWpH3jvOY7x/8R4MPl7B6zQkjUVsHWE/OQYUGKKMeoEtOITlDe4TPCcPQpGoH7w2TK0L12FGJWc7kl5Cm/j/x/pTnkWQrA78eahpGCyTnBwSkUOa+YHNi73IRvi6wb4LicAwPvnLPlYNpKQe1HDjMC0+I+wx7w4E4+AFGGXA2glgYzxmFhqgkYOrEjGvT2pWsxXNDoNFGWpA/KC9v2G5EQlJ9h7YOJCN9yPIjy2XH1FPtf0sAluNwC7kz8HjF4sUnq33SIJAkgmHODisYuy1iOzYQRnY45BWTG3JXkr6az/4s5l5NvZdtnTcib0htAqgtl4r6/SJY6rYNuFzvf7K897HCZ2x2iAGI5DzjmFOeFcAVgEhDcIx0GDwa9A3OraRQJ7dd0AO53wqQ00TPBvZXxtdafrwGc0un9UoVgxs1OCS8oWBbyFw50na6b+xpvzP8YuegG9/jpv05Eue3IGf5jvw44FvY18Jf7CDbWCofuWhdh98ptQAT6axdxasHyjvNOrh5HKhQOHgYsGjQfwVEi7oTI8PhhlmfAE20TzADkKuRHNz68GO/tH/8r/qP/73/z01ek3VOk0tLU2r06778GSij1wRTwgKWQ7dwSCiLD43FFd4vOHvk0wbvILpcGAwTRGEfI3DHcYURTiNOwUDIIG9OJDGRiNqNfpaW13TW2++rFI+p4lCMTS1yMiYBlK4MiV0AAP29MEjhsOMRjXEnOFFErG0EznEARuPIskFDE0DwA2eVvbmwAS+4aoPevvK2obK1YrTGf2XToQM1H9YMdMTRZVKk6FJxssDTxSArWYneFhlUv4sMKwoUCgKaGRDyiPFD41DVI9W1sxC45pq/L7JKTPwbt2+r0OLC/6MV2/dNe2eFMDVtU1Pus89c9zyOKargGh83uWleTP5GvW6gQ1PfC0XDs8csJHCt9ns6uHKltPO8Ax8+PCBnn36KS3j2Wd5AsmcMBxgJ439TJCQwHjsQt0Pk10HITB0Zf3Y2yX4UXH7KYgosniuPGtPfP25mcwGpgPfM8R7EPBtgDdP398/6gU5NYVkZIQEN7AkAUrtM0gC7LgxCJNhvExgiFCMUh3hs4Istal2e6Bmq6u7Dx4YuF1eWtTS/JL/HX8t2G9+JvY+CSa8MBiCBCp4tVF0wWJxMe3iO0z3XazBhkMqOA4TgQViCYxTiAPAADuOawC642fD/mNaiy8b791OeR/jJ7XL+/rm6xeUhPXG54snDSTdvv1Q63v7Sk8UNTs1AQ3R8kPYYPim8H6beWiwFcPlVJBXjULiHQUzYDGFPc+OxgiGw9bevh6tbejOvYcqTUxqa2dHz599SsUsQETHQHml1tDcdFGLc9NBzuiUu7jKtaa/hmsoJBOK9fHIShl8g+HAu4+H2V654r0HX8fdVlOfXP1cjU7wm7RkSHE9vH9fz519Su++8pyiw54955AbvvfpJR0/ckTnn31K81MTWt3Y0f179/T82dOWrcG2+uj6TU3NzWlqeioEV7TbftY7+w1l8xOamyqokElrslAMARvjRDiaTRqPSr3m6Xoxl/V9490qlbIG2GjseH4ABIDWDBGQyHNvea8ZSpDIR1MJaExDQiEfAhDCZL9arQd23bCnTCZnySDgxYOH9/Tssyd17pmntbq2qntrO/Z9SwJwjNksiWRKTdg29n6jGaWZjCqXLWrl8br+8A++a1DsZ//SN3VkccFMIxgAKKCQ3LHGYeJgbg9gm8nnVK409U9+6zuq1nb11a9+RZVKVZc+u6ZCbkLvfPV1zS+EgBr2MBKAae6Qg7GukCM/uHNTv/CNt3Xq2Am9994HGsLsUExXP7+jU4cXdOHsGSVGQ1UbLb3/8SUtTBT06gvn1a7XgzcWKZHcDxhwUYzdgyE+w4l+LK72cKTy/r4bfZg3gDAwkbnn9mSkqYynnSwNG7jZG+rx2rq+/dU3Fcskde3hI+VhptUaBk6SDHnyeQ267D6cNUnlYDbjpWpTdXytQtNdbzQM2HI20Nim40kz1urcd0s1kw5xsXwZJnSKfTvpNN9ENql0NqWFiSmHIZD6i7ye/Y8z2+mbZnRzv5AvBwsGzlTYbaTj8qwNoDdb2tndVbPT9jvEC9yEhWxfzYSOHDlsIHp3a0uvXLhgifrv/f4fKp4smv3U77V1ZHFOr73ykoGu7358Xd/74JLv9cLSXEhCdIpu3A1pvVpVt9FUdNjXGy+d18nDSyq3e/qdP/oT7TQ6SmezSqfTwQcOIMu+UQzN4k4dP7CxaNfK+vpbr+u5U8cUjQzNury/tqOJXEZLM5PBTw1gfzRyOjmecYCGvJP5XF4TJaTn2VDjjNMjYZrZA+qgsQa4HbPX3VKPUxJtm4QNhr1bAT4Dkxm5bwibCaFJbvbt8TQMP2cwNMhDOjlgSKpYUKZU0uOtXf3uH31fxeJkkLwWsq63AMdhiCVg+MSDlI8/gAk+E8eBWOwZB2A4wxZkkITYeHgajbpu4Hph0/kjmA0a/EUP0rTbPZQBjeCnB4BhvzeGqcj1OwZ5+b0wihykQ01GcAe+Vx18U2GAtT0gwn/y3bdfV5ZapNfT2ua2Nra3lEwnVSrBhm97neFdxxoz4E5NE42qlC/6/jlYyEytkZllgE7UOeybDjCixuCwAaSAvdlqmwmWzYX3gKErmmHOD1JXf+Rt9qPnFphhvPtmWBmoIREz+ODy+Zz2CkhKSNL4WQI6wrpycqWDAILvGvcAuSpAEPUIzC7bIgzwjRyYFUX9aLbaj0A7nkV4V82GtZ+YFLHHbGAJcsbbVmLMhrJdDMNJ1CiOb+f6AI7DOWeQHluIcVUfPMqcvToOpggDG6497LvYPJBOH1K5zSQkLIfP7nourub4OcMUo+YrIX8mAbla0exckHRTn/OM+GxOgLUnHT1BYIeydjLptKIw6QEoRyP7vrFucpm0rSqwygDwZG1OFEvej5CFs668H0QjtqgByGft0xvYPsRBIARXBA9dbihDMkt0DQzC0g1hFhSMgSsQpMMMYq0MHQeoNWp7On3iiMr1ru7evaW33njBqe5dBiDBmTAMiFGW8P2x8AzNGD+QlY6l6PYQHINePCtLpZ2ayp4PWB36nGZvpLmjT2lm+RkpXhoz38Lc419lSBw81b94N8p3hiC1sf76L/4jnnzHF3wHnoBvX/ANffLjntyBf9N34McH3w64bwe7PIELgfmWGZHBA3stbmaFafsDUvCCX9pgbC7KocN0DXaCD4royIWGz7nxVC8kPuLDFRp2Dr5b97b1j/7n/01/49/9d1RtN7SPrGxhmtmtqeWkr1EA4W8UvKLwf2G6n1G7VbP0zzLLZNpeayTAYfYO3dsUf4MwNJEDNw8Tk0VFsUV2IwJtvGdw5s7dR1pcmNf5505pdmJK2+ubqtTqPvDx5IJVUCwVbeqdySGDlCLdMfML6ZpgJrQM8gQZI/8NA6lnxheGtbBg+CzQ5GnwKBZWV9dcZERiad17uKZep6ZXXnlBWXzPSAlsYz6PCXZS6QRNSNqMKxJenaRIzH1fjkn3RLDd8r8hxQNgs7ymByuvpx1CHDptNx7I1ebnZv05CDvY2auYfg/rg3tfa7Y1OTluAPoDJ69NTmf982uVhhqtvj6/eUMXLpzVkeXD2t/dN7DE9WDuPBxy3T2zZFqtrirlpm7eX3HTDPsQgOT4iROaysJYS5sRpWGYWEYTBw1NkL4BWsQNtIUCE5abjYqHMEuYystFuKenABYkQzq5NbClmi18zmCOERxA4xoEKPxKDIIB4iL9kWWzlm+MEgbE7D9jHxhwp5CyBmhiqV0yJEMSKoJkCvAtsNXaSsYzbjofrq25oeXn5LMFbW1tG1h96vTJ4Ec4LlKR+gYZUzBPZt1QpFJAelqckNPSDBxiQY60oR9knU5yteQsFFXIKIIPHKBjWG82ZCYggpUPkzKZ1Nberobtnmo72/r5L7+qYhY/Ovxu8MoZ6vHjDT3a2lErGtGxw0sadDue2BaLMO6Gbk6QLBtEiIakVlqDWDKkGiNBx3gaKh4NRJDYjtTo9XT19h39/h/8ib7+zW/p2rWrOn3ssE4cPuQm68atB7px65G+9PJZvfjCWYck8Cx5F9c29xRPBnn5CGkx/of5glP4kHjs1quWJNIQ8H1TM1PKT0/pxr0H+vzuA8XjSMcG6rd72t5Y15njR/XzX39be/u7+vDiVdVaXZWrVR1enNW5MyeUjkd06/6qEumUkrGRvvTCeQHJ7FQrWtne08OtPbMoi5MT3nsq1baqtbaWF+dUIiQlmVbzR6b3QUoKA8hBCZGhMomknwWypFwWkLkbJDCKab9cUYEGA5N2njfSHkIbevja9MwEhXlw4APEM7MhOixMJC344qSTWllbU6XeUrPdtxdZNjPSu++8qV63qes3H0rJjODEYjbNHmU5ED5WY5Nwy5UZOMSzunnrga5eveb3/mtf/5peefE5m8IPegCFgM8BaGA/pVkEjMCrqVJu6V/8iz/W7v6Wvv3tn3Fj9cMffqTVlS0dOrygd955Q8cOzZv5hQcQ659QGOSOfJ7N1cd65uQhvfHKq7p764529is2p/7Bh5+p36zrrVdf0ulDiyqX97WxualzZ844bIG3hecJ82qiVDCAzWCg1aFRxusoJLNC9aVphjVJIwpjFInd1GTRw5FkipCRhHa3d2xUzkq/cuOGvvr6y4pnErq9saZcIi34ylwv7yLsxT6+oIAL8bgyKdirAOqh1OadBMgwWM5AijAFZMLxhIMd+A9M3wm8B1NJlQh0SGJBUFAJ30UPT1iNI2XjyOaw+geqGFimzkntIQbMv/5ItVZb5UZDu+WawxEA5gGt2dsAMmCbhuFD3Gt0AEPKzGXuCf5iM+q0Wnr08JFDN849fVqXr17XJ1dvG4g5emhJC5MlHVmcVj4T0061rz/+wUVdun5XuWJOc/NT3kGpDxr1jkZdvEKbanT7KqTievncM3q0ta3HhJ5MTlsuyecFPEJeOmKPjofBFVYKpDuyVobNqv7aL/6CiikYSEjte/r8/gOdOHpEs4W8QU3k1Xi1YjMxUSy6BgDYyZO6OILRzM9mGUTVaxEEA3MMWn2QYjs50qFIwcQ+ig2CExwZNLC3klwpn2MAF7B5uXmwEA242Uc0hCXYW8vfM1B1c99eXMliQYWFOd1dWdOlazd17OgJg0EkhcJQ46zhvGi3QrAPgQsA/oUiYQYNjYZdp9uS2EhAEF59owjy/jAQ1AjZNcw4Bp5/OsBCIgtoa8sAJ20P1CRQqRkYSrB3PEQdBilezPSr4F1mCR/DQaSOXawfGJwgVQXM6XhQtbOzqddffUk5fF6H0sbmrta2Nx3mtLAQ/GNhNjHooi70OwHLzMxG7i9nK6AZewpDKNYywBKMteA7yt/hC8rZMhgFdlQ6yfsaJNickzwcUrntQcysGPCe8JF2UDIAhFGD8Yf3EElr+NwBKOeZArp74IHMMxk1aE5QUJBahmFeGB71lHJCahgM4bvpgngQWH0gPHi6sla4hw5/8L7Euxqkv8GFObDyHMxkNnTwP6aW5XOwFgEk8fFz4MBYNkwgCDVNhIAMkt95rtQEY2P/MAAPwRPG3gjsGIxcMwL0433mpPgx3hM88BjaBqWJB5p9ALDAeCUEiWCV4kRJO+XdoEyJsq4CEEctzHVi8UB9AKDO83Cicr/nr2Nv4r7yv3n2DHJhOlIDwZznvuKT2oTlNw7kwAM2n0nb15P7CbuQz8R9Z4B14GQd3rteGERYzhw8M0eEoPixMOwklbTvesUgI+9AbVenjh/S+lZNN29e1ze+/iUVsnlbMFgazXDZVp0BvBsmCH4ISbK24wnEgAv8AAAgAElEQVT6WtemwZ8vJN5Tg9FHMczlXeTcoca3l3U0oUOnnlFp8awUnQjtY3jl/l/g209m/hbqXkLFbGj45M9PwR148iB+Ch7Ck0t4cgd+kjvw44Fv7OvBB8BeHMGdQIPyI23dvaRor2EwhgMzgBEYxcdcyJqCb1o4BWLCXiRQsV2wGDwLTBwH7HCGEIPFz6EBanfclNxZreq//o3f1K/+7f9QndFQlW5bczMT6vXwmGiPDVyHThkzEwgvnEGg+nNdngw6VTH46FjWAcMA8I2jmiYMSYhNn0OeneWbJEcCIg6iun9/VXfu3jHAdGh+2hPwvZ0dHV5e0OlTp+1JgU/c3Xt3bfR/7vlnFIn0FR8Fk3EQLBgFFJ8+aB1XH0A4fLs2N3dtdk0ThRecJ57DkRlQ9poYe9C4OBgMgkm6jbGZ8PPvCSemUoAHVkNEzVrdDBJSFQcW3gbW0YGvCfeKwx/ZEQUnbJjhIDAuuO8Gryj+xub/FBKsANKaYP7hJ0TTkc9k/BmDVAMD346npLt7VW1sbej0qcOaKk6p1w7NEZNrm7CLYiPIjMv2ABtpdWPPbIv5hdlQtA6QsrS1MD8fmsBkxmyqVCZMhmE8UpQAAvL5AQZ4bpgLx8fySYpumhpYIxRaITAAuW1YdwaDAYipNXyTQiVjo9uxzxoSUE+W8a0BdPMEdWx8rCBxJpCBQok1jASPCS2/00lwxNNj2Gu2X0hXY+CeLZT0yaefamNjS3u7+5YSHj96SMXShJaWl5VJRl3w8tldiFMApoJMkyKRe4T0hSL2QPLK/YLBYD8/yxKHZgEysU+k8U0CSOj6Gi11TJAkWjNrgOcLY5SmFz+tVr2h3bU1/fzbr2h2IudGj3vSavf0+PGmNvbLGsRhXSLFw3cQZkHTN3Z+djoYLMMqTJGwGPP0eDjq2YQ+kcS0fEpDiks39Qk3CYNYQn/8ww/1aOWxnn32GaUiEXtQkbw7GET13vsfWdJ89PCCUnFA6qxanb7uPnxsSSygPe91KZ2wLBR5d628ZzBgFE/os6vXnETZqte0MDejvXpF04tLZrRdvnJdT586o5fOntXHl6/o+p0H+sY7X9E+oM3uvgb4lTXrpnA9feok6LzaXSbdA7164Tkn2MI0GMTj+sf/9Hc0SuZ08vQxS/Aq1X1dv/FAa5tlm7/z3sBiatSrmpub/pHROE0X0nZkTIC9+Ww+pM9mAgDk5sFsQd65mCqVhugXkknWRNsADlJVmgRYx5AeAvRPE9wxGwO2287unvcXpF54m63BcoON0tjWN999U2eOLunDi5eVYdBQbRpsz+QLmoLlSGNGEm8nAL0AE7FIQiuP1i17/z//8f+t5eVlffMbX1Yuy9CFgQoefcFMHc+4FKmHGHMDcLVH+uCHl/Tg0T395V/8toq5tCr1pn77n/++Pv30sl5//TV96+tf1vTMhKqVcmAuI9cFuFJEmyuPlYoM9e1vvat2o6rv/fBjTc4s6ff+6Lu68/nnOra8rKXZaR1dmtfZUyc0Uyr5PQSkdLptMuH9mW6TayKwp99DzhuCPXiPaQYBmtKwG2AeEoiBX1yvq+npaTMmdnb2Va21lJuc0NXPr+mNF57RxPSE1itlxUZRAwyka7JmYJD16h3lUrAbsRsI5tqtXmjMaIbr7aYBZ0BZwCZ8TkvFoubnCPwoGHBj/wYIgZHIDyE4lH0bqwFOQ4YbhXTOQ42e+7LgmYTHIIE6eA9u721b5pgwiBgGHNgeWNCeSGq6lA+J0eNkZe4daYXsLflC1t/DXgxgtbuzq/3dsp4/dcwg3Oe37lleurq2rtmpoj1Cz548qnqjrc4gou+9f0nXHzxUdnJKpULOQySY4VGAKGTn7ab91gjXyRSympmf979vbW9pfn5Ohw9hQUFDzbYavFMZBCAB39ze1M++/aqeP3NSKbwi0ymHFX16+ZpeewnZcQCdVjY2dfnWLZ05ddo+TgDPjHL6BkrHhvcDpIUEBDHAi+rqzVta3a1osphjwag/DFJcn8WDrmXw1DkY0SMBRx7LORDsLNgHQ2oo9hox6yoDm84yQAJ7AB12a4ryc1IJpUmVjkSUSecdtsJ6mZooeJ+wDD849ZsBx9oBeITVxc8zeEpt08cnEk/RYLvA2cK3wSKFwcZ7jYyZP3CTI6QdJxn8wQYlSZL0RYAu3mMY9wRjBXYcZwj7Eddtpt/YbgSmIe8QAFEb4DIOqxJ240gb66t67txTmp0omuUE4Lu2ueZzC3kv/+HMwxKC549HJIAycvd+P2JwDC9KjBk4A5udlnZ3d+xzCyCJfYKDmBr4wCZ937CwCO9aSGnttDpKJUi8jCueCs+BQB7OU945ex7CQmJ4a1YqIFOQfwJEHchvzbBK4rFZUzwV9g2nf45ZmAcqg2qtZg9Q7jOyaCd8UzcTEJJOBw815Kww7zn3HdoQAEKnjdqTluF2uAbMFAhPCYoRUuRTITCID5kILC8kk8EPbeRwETObCLsCVAYc7QG6BhB5cqrkwRwDq1qjpXyBlOPg88bvDi0AazQAXbDnwqCAhPu82dQMDeKEI9inDk/n4BdHTR8YjB2rY3zP42GI6CEmnxlLlXEqulPaAUWHQXJfrdc0VZzwOcZm6uCLQUgTZX1gScI6xT8S+4vwXgR/NZjGvCsG0kbsBayPAJKZbduDrY+vMlL+hFq2vMCHNUhwHVDTaGlicioEJLWrOnp4UXvljj788H39zLfesCehwcoOoHFIu6XfMTs6HsIRYAyyp3rgqXGa7ThTmGdxkOZsmxKG82O7GvYWQoBmDp3Q8ulXpDjqF5h4YajmP18AShNsTCzj/wJ+2k/SrT753oM78ORBPFkLT+7A/8/vwE8GvoUmzhs+86DyQ23d/UzRQWMM7QRpKYcsVUE4OG10Fej3gE0e647HPbBozJIL/6Fo9UFHzeAghCCFuPFwT3/3V/8L/dqv/E3FM2mt7uyoWEjY2wEQioOVSRxeXRxeNBs0Dga98OJxeinsqKF9KpjOD/GO4OcjF4RHYrYDU8mBD1aKOnuCxGCYNPXo0aYK+bSeO3tGZ44dVT6fURtmjUaamZ7x9yWSYdLNVDjjiXRgRDnEHgYVhrL4aPQGLtpgHQTDYppiprWBoQX+aJ80mEFOcCVxqWv5Fin3hAFwjFeqTd1/uGpwAd84inuac+QUx44dtazLyZ0umAAcQ8Hpz+upL/4S0PwxHKZxaJu5xD235xDFFtc74LeFQ56JKeyQLBJCSEtMninObfDdVYtkqg7FD4VYwUVWqZhWZMBEltAADJ5pRHJORUwyAcaUtttTaWLCfh77lcp4kkcxi8QtFDKW4jIBN3iQUDqdNehFoVUqQcEPvhp4jZRrVReCTCoBd10g0lyPQaxYEkA0MDOxMaMZCtCiuV/+rDxTcLjQbMBlkXpQ/yms8MCxbwuFD+wSgKywOYSA1DDx5/ooopkkw3KgCHXRb0YcjXJG9VbLPjefXbrsFNTFxTl9fuOmDh06pNMnj1o6wT3NZ7Jjz7WQMoY8wR5uNAOkrY5gTAbA0tNj+5OEZoHpt6fmlnYMAvPIE+eQnoYUh2KdonA4jGlvd0+dbstM1WZ5X+++dE75JB4rLE5YOH1tbFa1XamoB4MjmXTTR1FMYwdAUMgCEONTF2RtB35CMB4BfiOxhGWuthrGkBrvxFZb2/sVXb99z43U1979ijq1ilkD6VxOP/zhJ36OZqcOQjLf7OyU7j585OcCu5N3J5PKqNuo6vlnzpp1kYyOdPLIshrdnrZ29vyeFdIZA3ftXlOZYklb+1V7ds3Nzrnx36o09Xvf/aFWHj12E4GU9Zkzp3RoYd5JywCayJmOHlkyYIqXEvcTxmY8lfJngP324ssv6MjRQ3q8uqL33v9U6+t7Onn8sGanpwL4T9jGVClMyWEuDEY24KdpbA/aKhVKBhZiiZFZF+xtfB9NJO8ZcvRIJGF2JYxDexFZgh2eL+boJB6TXMl7j7cSrEueIUnB6zs7Wt/d1d5O2UbU3X5dr5w/q6+++YrWd3Z1b2XNRu87lZoBDdiC+OjwswEakePBgMHvZ2tjV8dPnNJHH32iW7fu6PU3XtK5c0/ZA6zbb6vdpOENEqxBt63F+Vml8kVtbe3rT/7lB7p797Z+6Zd+QQuzE05/vX3vob7z+9/Vo0cr+tJrL+uVl84HiWYuq/1KTbuVin3wes2GBq2m/u1f/BmN+g195w9/4HCMtc0dRZA1Ts8IG1K89hamigbQWAQwDGBA0mzyAiMp52xLRAMDkqRkgwwxvCZDuq4bv1hcmXze7xqAOaxG2mAA9b1yXcT+3L57S29cOKezzz6t1d0dbW9sm+mCz12z03QQR2wQtVdpZMzogcXYsgcg6dZ9RVNx5Qp5zU7PanpmyimbMIFgEAc5e3gfD9iQsHh5oUJ6OAmsDQN9aBcr9YZWt3bUqCHhAjyNOd0QdkoAImCx5b1n8A4zUAKYwqOokENqFpL5/B5j39Dr+1oOhll8fy6Xdtpuo9pQbXtTX379NZ8XD1c29dmVa2agXHj+nPKZlAAhnO7bj+qjazf1/uVrZsgV8viXFe03ycADqXgDyWIfADppwJjzhj0MUInfSUNrYX8C76moOq2mdvf3DLb98re+rCkSkh2shBx4VTs7VT1/7pzPU54t9/DuyiPt7u5pojSh48eWFXXQjWyJYFkhCc42hg/G61du3tXlO/d1/NCyz7Jas6VqpW4wAa83gDQGQZxH29s7IdnVbDc8qVAJ9JVMZ9RqtJziyL9bLkpqqZmGcfsQxtNpVfFyzKQN/u3u7Pk6AW4OH1q0LxylCnsUAAZDH2SbhllhyY7ZO1YdIMNPBQkpw8hkIgxxOOEBZLFsMJiOD+qIfTPm853zikGATxxYXL1xGAGEqihJkGkzo+yxOpYpBi//kQdhZvPHYaNz3hPKkNTWVkUrjx96f0BSDBjFWbu9u+MaEDaTpZ6wvlIxM8kYNpK6DAjd7QS/NthNfGaeEde8u7cbGIb2mJNymayTsAF9kMry8/CTY91y7Q6w8cAtpkwu4felXG6aZe7ybDBwWi/pygAg9u8ikRaz/gzy/oPE2MASDf6XskTWoUAY+yP95C7DpjKAhzQ2E+ooEkoZdsJQ+5F5Fwz3UINwnV443GsGZnijoRoIvhPjNcl4NagpfNepO4YDdRgO4EGG56N9BSMqkQA/9qFDNspezLnje235fMTSSVhm3K4DxjJ1MQFT1Irsv7yr1GXItLEO4F0NnzOswX7PFDzfb/ZVW+dRV2KrgqJkyOCDXiDqvZ4/rHEGSaxxWJTIvTnjmFfWGy3tlfdVoq6LRzQ7N+XardkIQ8NQa/CzAS2pe7G6CEMN9m37w+HLxyCIazNYRc0DIB4UObBEbfMAQEhKKbJe7o+/P+OzlNAnFCz9Tl3HjxxSvTXSd7/7L/WNr72mSYY6eNb2R5Z3O7XVA1+Yn02vJQb7PLugRqZODLJk12kA8MlwLSF8IQR22G6lC/gd18TcYS2efEmjxNSYmsh/hSF2KEB/MhCOujLYtzwB335a2v0n4NtPy5N4ch1P7sCPeQe+SPBtYNnpJcWGTRvCBzpEYPYgQXA6EjwbihFHm4dkTYy22dxJV2K6ShIkxUIwocWrZKRsPhfo+/G4Pv18RX//1/8b/b1f+VvBsF/SsROzUiQkQnKqN5sYAMNiIta7a4CPwpef6bxVMD+nDvFvFJnIFUlEC6eVeXhuCse+GSRm4Y8Wierhyoabh0MLU5aULk5Na2Ki6M/QqpLyF8AWklXTWYpQmh3i5KPqwvahqAIYQK6AvEJ4q6TD/fH1D8xWoWvqdZGJBqp/pdYzu497sLa+o7nZSeWzTOGZWI60sVPRbrniwn6ylA3G7shNW03/zlwmP+YpBgDOxvROV8W3C2ZgAGoMDvIALU9AchBkvyYM2p8CA97gzYYZMEUWTBZTROw5B7U+sLt4/kxTaUKZSANgwk5kuowxNb+X5Dykq/aiMssiapYkhaeTuwyj4UAUQJ2DQoTJapdJJ0CiZQ+wLQJdn8RFgAVYCsjRSOGcnZ62STrgIYwOGm18ZUihZO3RaASHdcBGil2kQ4AhAG54lOP/FchwFIcwh0gGrOKrRNMJG8CeJDxRZB9BcmJQk6+nmY/E3Ejz/6djTEKj6sGIxFeqDUibN+iLx1x1r6JGo6mZhcVxJD1NBnKhlJ8PjBmeUR8fF36vjZeH9lZxYpt/J3LU0Fy5gbLJMAyHuCVzvC947YQEtLg/Ywi/aIUGAM+T9tBNRm/QcSG5s7Gud158XotTeUEygFnWaHS1t9fRXrOuXhz2QFdLC/NKxIKnDYbZFMYAuhSeFJQUoQDkJNXiv0dTBBMVjyrjohThSEP3931NgMxHjhzSqN9yo725vad791c1OzenXJ4wg6FThAkVKNcqyuVzqjUbZmEA8lfLZct7JnJ55Sm88cXBQyUS0fbunqJcVyzqRoK1EUuk1BkOdW9lXZeu31G3H9Hj9U2/Y4DsrzzzlJaWZlXIpVXIpvxOFPMFLS3OuIEtV9p6vLWhO48eKJfO6sSpM7p47YbB//nlJa1tb+vRvUfKJTM6euywTdIBcpBlTk+WDADQ3FNoYw7u5M1YX4VczmuWppx7a1Ybxt2NphLsrbBd7T8VgFR+X3QIAIlMaiQS3irVjurttmq1qooZDMpTery5q42dHe1VK6o26pqZKOnk0SMG03LJiN760osqzkzr44sXlUCeFImrCqCviKW89umL02ix8w+1s7WrRqOtmZll3bpzV+9/9JGeP/esXjj/vCaLKcjHDq2BDdAZtNVvtjRNanMkpmqzre++95Guf3ZVf+WXf1GHlmf9PsLeuX3nsT76+DPt7JTtaYnUc2Fx3swFez+VigZw99bX9fPf+rIWZwv63vsXVWvSoEqDZk/TuYIKaZLxpEKWYQGN+Zjd0mm56QGcZE/okXLHO9AKgAs/xEnahAkhp0OCh1G4Wct9RQZI3kMKJ8o37/+xiFk9R+ZmdP7F89qo7Gl9dd3MXe5BuVY262HUjxpg4bpgEAEsAarkCmlNzRQNHjnoAu+uaMzNIKCqQ0/wCoQ5zoAGX63eSNV61+m55WrN7BMADHwAWS8APUh8Ab5KpYJSOQB65N9DdVs9s7PwUaPx5PxmbweYOzBMJ10SSTO9HeALIEgaH9U2zWZHmXwmDC3aPXWaHTPdlqYm9MrTJy3RRyaNBQVNLR6h6ULebKml6Vn1IjF98NkV3VldMYtwbmIyhAbZxD6E9Jg1DnzDM2CQZP+skCAKQwo2EfudgaB2U7sbm3rp+ef09usXNGTgE08Ji/i7D+57GDQ1M6ebd+/q8PKyQVbMzZPpvG7fvm/g88jivGZLBY9j2McAQvnd/F8ykdba1p5+cPGKE1NJAu8Oeg4EScZS6lpKHzF4ALgOUF6FAddqO7CDPYfnQlI30nDuJ4MfBmiZXPDfI6xoqpTxM2fPh7mDJx01yf5eYIovLs4yKrLdBGepz4V48M/kXGC/pSaIpwEYkBgCsgZPK0sno+zR2FGkxj5UgQlthjafAe9Qg2YM/dAUhOlSYOMHpjs+ZbwfBCjxtdRQ7NfUVAAxHhAZXIn693c7DQ9ntnarevT4gZlvTx897L2YNc3eDNsT5jWfCbUEwSMw5pF7Y8VBzVKptgyacLZZKcB6zSTN9AfUDWqNiPKZolrUUcmYB1jtBpJf7naoWRj4ROMpNdrYN4ycql7eqapcLas0UfC7wR5L8jTsVg8P+pQ/I01OlMwCt8dsv6Nao2nwJmPQMFyDQ6Ds1xqklkH+beNVn1MRFCGERXXCEANGV2DZR71ns76deEmiqkG6oVoDWHURJRj6JUgfb6jf5vMk7X3WbHKuhzVIvZVJM6wObGgk5q7fYF/ab7dlj0jutUMLkPk6oCPULrZf6VBnBRYWPmQGgpGtxqOqVCreT/i3sGdk/T2AYR4Ajq1oPLo/8KTDe3bMrISR37NPLR8Jz7WBfyYgIOAkP2O/VneiM2Dy4UMLHgJms4DJAJqw+QMbsz8AxAJMlJJjUM1SXKxlGOzDqETqC0hor0iGFzwjQGGIgkEFQxGIoiTstaGnoVbBF5J7ihVBp9mw9+v65p4uf3ZRX//a6yoA0LZarn+RwvM9DDLstUeYVLvt50dNZ3se15eErwS1D8/A9ed4qEz9wsEZPJsB32Kanj+qxRMvapQM4JuVRuOwmx+1hT8hWmPF0hPw7cfssr/4b/sJH+cXf0FPfuKTO/DkDvzF7sCPC779yFBgPGHhwOjv3dPWvYuKjzpOFHUcPcAJp9h42sXUmroI82YDGPiEQCs3lT6wgigy7ZUCMyek7Hhyy6SOhvjavW39l//Vr+s/+zv/kUlz2/v7mp7JmyFmY2kKSBu34iWFjxUAG8BNwr+bIjJMFsd+cJRkNFXjHc1NBcBUDz8IDly7MBgwbLYIcGhr+dCCTh4+ZJN0/g32BcBVr9X3tMw+KfwOppj2F6FFHSmWzfjzlXfLWlndVIfP2uvaz62QyyqDt0cm7eIViROJbvaMwVei03Uxigxw0A1G/L1+CFDAg6PRHvjgX9/YVrGQNWCD+Xm7HcCds2dOjz1YkDCFKbTlFkghCR1IYN4e8CeAUfvNYK5uMGToqaflkwe+eCMmceG2AcqYRTceuCFZhKXG76DBSCTTquyXNTszpWyae0IxCrjZc0NiqJEpLhJXmnH7qHD/g/wQt24XnTDzbJZL2ALSyVCYUARxnx2m0B/6mu09hfwigqwrpI4m7flC8Yq/IF8d5LxMfM16GyeZBZo9jR3SHPxZ8HfrBaNkfvmY0cmzhF1lVgJSBSajBC/YLy34FcGOC1If0gxpNjHUH7rJtmwkFphNPCNWCU0GABSTZZ477L9A2uxZpsP6aPdafm9obvAWBAigNoJRZlmnJR6EfSBLStvDz0CMjeMppPHBS4ek2U7Hz9nm1ON7AJCEhxfAjXokhw3MyOv3OtrZXNc7Lz2vw3NTSsEEsmwXeVBFK1tbTu7jzV1eWlAxD4uGdx6JJH5WFN/h99PUOe3Pkp+uJ8hO33OxPg6NiIZkUp6lgy2MOZF+yu/FKyiwZf2+uQlOOrmW4p1rpzGCVcpknabpkw8+0dOnz2iqULAvJemhgJ3rsLySMc1M5N348I6zFOr9of7JP/+OgYxWE4lfQYlczgDki0+f1uz0hFlqU6ViKHqjMfs37e5XdePWQzM/d6v7vj9vvfmW2o26Pr16zYwx/oNnFIxAGBNIoyxdSsYDC86EYDxe+mZ52uQ9LmXwj2Klj5m1gL00Vngy4mcDW5H3gWYK1u+AhqrRU6vZ035lX1s7/KemdrNm363JiaJN9xlk4CV27cYtbe3vORxhfnrazUW1vKuzZ47rhReesfz3+s37mpxbULneVIsEU1h0o6iSOVjNQ406XV25ckP1RlfzszMGij67dt2Nxrd/7ueUz8WUwajbgxn2Y+R2XTeB7E3N9kDf+ePv6/333tPPfuubunDhnM3bnZiYSDsAZn1zK1gWDHnfg9cX3lYwdQh4qezs6rkzR/TSuTO6dvuBbt95oHgsZRbjXGlSU4CYJhnAVmt5j2Z/wF+Kdx9wxhIfzqRuSAAkkdT+O05aDexQ0l69C4bDxXIrr51m1++5kwITcW1sbyoXjei111/R2u6mbt28ZYACXyCsCThDaMhz2awmJyY80CF0gHtDa8o1cQZ2YFXThCJ5HIyB8SENaU31Rt0+fc021xbz19PsWaIXB7TIWtpfzJWUzWTNYmPfYAgQTTJ8YfAT7BjwruO5ApRjG8A5nsvnLTUEDABMMLt5nNxMGAh7OPeM9w1JLhIwhkH2No3Ftf7ggd559WVN57Ma9btKZbN68GhVN+/c14mnntbDhw9VzOR09uxZ3b57Vxdv3tHD1TUtLi2rkM96XyfYI7BfAJeD8UUqFlOLNFfSjJPI99L26PLQIx7X7n5ZGfX1zbdf1/zctNqNmpJ4TybSunL9hqamppzSuraxpaWlJV367JKm56Y1NT1r2TT+XR9/8L4unHtOT506OpaBJ70fYpXBgKrVk77/8WXvbSyJwlSQ/3q4yFCJe02jDrgVJ0wmSEC5LwADeH8lU1kPDgEg+Ps8NhPiGXdcf6STwTcKPyuzuVxXJQwMA0HBxoV1mc0Eb0inAMMITKd8ruBhigUBNQN3DnAuFhs362I4FAnG9YA/sKNhvsHIH/vV9ZDRImn28BSjkD9l2HGGAyxZvsoz6gabECSCHrIY3MH6YCx9hDnfbgefL+wSonF9fvNznThxVC89+5QBbAIgNra2PQyg1gAIAZCcnMJmpG9giesMafYMoBgwhTrE7xKDlG7P949z16xrZMCA1ngOA07h0cgQMIUkNaUOXqnxpMGbiELIV4f3f8yc4mx30vjYiN5edh0CwVpWXjTqLdc++Vza5xrMzTRm/a4pwlCO7cJhCoCsY+N/BzvgP5fNOt2Z8BXYdoBhDh/DUxPQmXe+C1OMgW7cTNLuONBsd3s/pOxq4OfkUCGz5ZKuhTlTLGWMh4AI6jASqVEcuKiKwigjzTfjZ8yz4Z23xcVw4OAfhoj43Voi7VoCCw2Ae+sidfPWbeWLyN+RQ/P31Lh46wWPSd7dAMBR8wX5KcAiBTz1J4Mrzm+nAg9CoAU/2vJsB2mEQKIDVmEunVar2TAgS+0VixCkNPCex7kTBhbUQygwAqvP5b69bUINZiXDWKHgdFYkovzHVVwAjK3UoGa1mh3lxsiMbwZC1Ib1yr4OLy3r6vU72tpc1VtfekEJ9lVkq+l08Kezh2cA2dinGa4iTWVYzOdiaME/OkgLWXwioUI2F2o8hqaW68YMNJMyTT+0dPiklk5d0MiBC0HWS936rwYu/MX6wj/71fbso5h88uen4g48eRA/FY/hyUU8uQM//h348cG3wBALbrTe8jAfB+UAACAASURBVNXbv2fPtwPwza2jDWDHE7pYkC44Vc3pnxyAFlqFwAGkolC0exRJ4WtsaOqYrRARryjg25Z+/Td+U3//1/5TxZIJ7Vfrmp2bZPgfPOYi+HmFRsoySbzBEkzlkz68KS45cDls7dVgUI8COXg9UDwin4qMYCZRMIdDFpo7Pki5bFxnTh3SNPIvmmNCAgCIbJESUwvWXbelkSi4k04jpXGnmG6OjWC3tva0s1tTLJ7Wl1694KlZo1JRq9MMkfBDaWlhUkcPzSmbwgQa8K3l9MZ0Oqd0NBheNzsNZXKpMN1s9VRvDrS+sWuKPQCGE7gIEej1dXhxxgAlz4oCh/sA0EjjQGXLlBXmTAwJjxO7+i5aAD4tqxgbf9MoIIHjD/fbCZXjBoJGEbkJdHjkNo1mQ+VK2cUoIQFzM5hrE6se0kVh8lHc+RqRowC2OfWq5eYuyDLhhCBByJiBkE4GOcVgGIAxwLcGHjI2teUDwhiCDQfoS0JYXCSNUWDl83l7v1BUAi7RWAVD4jFDDU8cJFeEGDAppajvDc264vcYnOLJYmTv9S+z+GAtBv8V1h5TXhLVQqJdHwYXgQaJhAtPw0WWuyIvYZIaUh/tm8QUlAZzhAl3080f4AsNlY3fWa/4UlkeFcIxSAHzc3TKHAZPNHgkmgVzYpo01jSsuABOBjkR12xGYT9IsKv1RjBo5jMSNJFOWC6nDkESCVUaTT/bjZWHevvCOZ08vODEU76+3Rvq7uMNraxvKV8ohaTeaJClArTT7A17Qa4MCM3apak3iyLKe9hUElCRJjPGVJ5njNE6EsmuwSHYbTxT3rlef/w8aCzshxO8HHPZvJuRnXJZazs7ajYw9o9pfmlWlb26Pv7ook4eP6W1hw+UScT03LNnnLj74cVrOnvqqI4dmtPm1q7TAgF6dupd/e//x/+l+YVFTeRzWpqbUQvQIBHT8vSUvQ5pypw6Ol6r1+7c143bD9RoDrR8aMn+RB9+dtWg2Wvnn9H7n3ymta0dzS0uWk63vDivNKlvrabmxgAcfw97jMbJn7XfMxDDYuXzOwUyG+Qq+Kx1eQ/6fU0WAFSS6iCRwWsvEqSGD+6va2VlS/u1iuotvHJ6KmXj+ubX3jXYA0NxqpTXXrWuTz67Yi8wAi2Q7+GbU69XLcn9uW+8aU/ND6/cUKEw4Qn8VhNJFg3ZUKliyjI2Rv137jzU9OyilucmfZ1Xb97Rpx9+rLfffFPHTy6ZiZdyQwWrOGPwlfdia23TYTYXr97Ugwf3dfLkcR09smwfPCS9fC2AaTKTUTKZdQNTrZYNBLGYkGwyQNje3NTydF5ff+tVB2989PElxaMZRQc9zZaKmsoWDKowEOKdoqEioRAQCoAgPoyoVq37XtqofBTRRDalSqulAU3duLEC9AHkYPhC2mS5AkumbtYioSflnT2Vm3VVGzWdWFrS17/5rgYxQDHM3fvKOlk1oXql5jVOI0pYA8Apey/vKqwuwJpaq6MWAQ/drvbq9bG0sWaqMoCr9+tk0r6AfD9N+ES+ENi65NMQlTHoaiI3EfwYYdlaOhpTKgtIH1IxYcaw5pBtOpGx3XbSZCaX9+9JkdSJL16/b/kf5+REIe81iIm9BxT4WLaHlnu6RhgMtb22rmI6ozdfPKfMeO/ARgA5cLnR1K3bd1XMFfTKhfNmKn90+bo+vX5TlU7XTG7kgSPASM530osPGDt4H1oKSe0wcNNazGRV5VxttbS1taPzp47oKy+f957rNNoIAH1S3/vhh2q0GpaOPvX0Mx5CvP/Bh0rn89rb27G35GuvvaYP3/9A2VRGT58+osW5Gc1MzLgWGAxaGsXianSG+uTyLac9AuTMLM6GYUOPvT94x5otw3s6MRUGJgeetiRyW9aYVHm/7OtjD2U9s2taNmegOiT85vP4+xW1vb3tr8umc2YBcUb4uQHM45nWbJlRDgsYkBlWnWWnLAZL7PAuYxCStATTw1LY7wbbAFgC+8qp2BxsnGOErHCeA75SJxAC4oELlxtYQTynrsFphgBIMp2WaGYVPqOWRZttx9nRtzwXmf7tO7eVLxX1xovPeY/lcFzf2tbq+rpyWZitsISCfNeSfDMgAbzxC2OAGOSmnP8G4Dh3OLsJEGBhW4kRApmoEwAvGvWamYKpLEb8OQ9p+L3UGAwKUQ7s11o2/7enmuW6IQG43qx7D2GtMRxyyjTm/dC8XesOHdzSazLYUhgSWuOtEP4xCCxBwBfeR/srjqWkBu6xqjArHT9ZvB6xBmibUUctfVBjA9waGBoit+y4Zk6mAtM+pMMGKSy/C0DKF2C8Ldie8LoCGscSEadmU1twrvoej0aWlyKD5noYkoxI7MJHkmFoJmlWNmvr/qPHtmpgqAzoeeb0SS0vTvtXsb48pGeqPfYRC+zMrqWrnN8MU6wUMJuSdTpyki7BOLCAS5OloEiwHUuwpqCu2Nvd1eQ0PoGcjQF8I7iKXYiBDHv7sN8xaAlLe9rAOB6BAHkhEb6UKwRFyDjYjfseZJ4DnwfUQNQTvFPBBzNp1h+Dunq7o9r+rj1eP/7kigPCvvbOa8FTOhpTHn9GT/PpPdiXI/4e3mUsV3jn8LwbRZDrjPx+4gFKv2KWO+uY/YPhTnfokCbAt2Qmr+OnntGpc19SJDUVInzHap2fVG76o66S/YI6Kwkc/uTPT8MdePIgfhqewpNreHIHfoI78OOCb382P8fHavWBth9cUqzfsbTCiYoG1PoGJjj0aVDNnCINDD8QyyzDRJCJDRM+p6IieTQ7KkzqAEIwAQZ1uHJvQ//tP/jv9Wt/9z8JMrnhSEePL6nXb/u8gebNecUEC1mWJ4HjKSGgGof5AeOHg/TAXN+pmZ7wBdlHJh0YCBzcxWJIsSvvlXWCRnCqEIo3Jti9kH5arzfNPqGRYxJno/dYTOksMffBh45iA9mH06BIdMrltLgw60Q8ilO+h+aNaS+smMX5GQMBfI6tnR09Wts0qMe08kAeeuLkERdlSVII+9Lmzp5BRCa6VDD8jqnJCTXK5WCInE648bVMAHbheCob5Bsc8IPgR4c/nJup4FtC88A0kRqc6T3yFIoIGlaeM4UfBRFeX7FEWnuVmtodUk+LlsHCWEJ6ah+aRESFQsbJVM1mV50uaZtWAfjvLT3odVVttAOgQtHOtJYmMYW8lIKfAptJID48+F0F4AvpiQ1xaaJjFOmY5x4kq4XmFCCOhEhYaaypEGDBchtYjkwB7+eF6X8sAICsS4BkiiAaOEBdvqvbRKYWMwiGBJbmBqkZ8rNgch9XGw8oJFYtGq6QHgcrj2sBLEZuArvJdskG8miAkSI13MjQ5HJPkBoARAHGDTGYpoE3QxSpNvLhUDBTLNH8MH02+2Js0myQaOwJxTP2NN7eTT3LrN3oYzzfQhqB3EIGTfHrq9Ta2t/f04O7t/T2+XM6d/qYYgi3hiO1+yN9fueRi+/lw4c97QcMRAJls+xU0gBDCBehcA5rxcxCIIFe115+vG8ArHwiCtPdvYq/1qb+llOwFrnxCT1+vKrZqSnLZ2FGRMjDwOvF5uJdGyTfe7yuarVqU33kS/vlaghbGQyV513MJDQzP6v7j9f0zMljmp3I6/7jh5qbm9XC7Kwu33mk7/7gAz196pSmpiYNQBxfmtMM75NTA3mnYyoUik6pA/C+ePOebt57qKX5RT391FN+n//ovY+0tbmhb73zthuG2/fvm7W0tbGtw8uHdfzEUbXbDc3NTFrChlSWewfAwNrmc9Nk07DRRQJaRlMh4CQO8GVPSPZMmL4wN2gOeJY9f02r3rYkchiLamunrO//4GOzhl9++UWdPXHEIFin2VQknjRDLZ5Ma3qi5DWVLea8/jfWN/T6q+c0Pz+thxsb2toqq9UZqQdLk1AJSyBh0/S9B6+srur8+ed1ZHlBe/v72tje1/vvfaR6ta6//tf/La9REltpUtlbkEhVy1WtPFqzKX2+VLDElr0T9h0gJfJ0PLfY9/GbHA1JCRyqSegFbw97eCR4UD6+/0CT2bjeefMVA2cffXJZ9eZQhURMuURcmUTKDT5nFYwpFqZT6RhY8A4iK4cRZ60qRt5DMxf2anUNAE3GTbzTAe0vlrDfXL1Z1W55xzLyYq6ofCpvDzCYzDAt5xiCpGHKJlSrVs3+gyUGENJptAOjhKEOA63RSNVGR/u1hrYIYOm1zHSCUQsIms1ntDy/5HeFc4vUUocUDUf2tIJdQwOIfAwJbCqFLDdncB1gB2YmDDHOHjNRWTfIB8X+0Q0emYAOsEPwfcrmVW92FAcEISEVWweft2NjcA2CQX8k6vP6wDsJRgpfR9LhgwcP9ZWXntNSMefnROPb7HT0aHXDLLhRNK7JQkGnjh/T1PSkfvs7f6RLtx75XZiYnDB4Q0MMwOXkSeqDsfcnQCrr3WdFLKFas2nWXafd1DffelWnl+dDWib7BKEiW/u6de+eavWKDi8v6dTx46rVm5ZJs+bm5mZ8ts3Pz3uAxH6/tr6p/f2yJYanTxxWIjZUNp9Vvd3X9VuP9Gh1XaXpKU1MFtQ3wDrSzOykQQbOXNcNDLwOkjJhuJBAPjZ4N1OSAA8ClGBg5jL+/wGZAcJmZ2bHEmLY/UMV8kU/M4DHBGBLcPnyfkKdgaSNn++Eb85Is/Dp8UMLF48FhninHbzHeI+ROvt0iMrXDHDDHgAQENjKgYXVtP8oIBLTI3woQ51ASAADIWIasM9A0sq/gDvh39vpYQfSMeuOjYhUedjuDIBgCb5y/mllkHYmU1rf3Nat23c0Nztl+TMpwFhteJ0zfHBgF95dsOKy6jsoJJwrnOfsh5ZQA/BzlnK2j89zABTOByee4h+YJ1yobQANYCYaxww/of1ywx5dgEzNel0z01MeBtgnLgZbn5qiHaScWBwQbNXEy44zPoQzcP/t3eishINU9ODRxtqyhBn/sx77UVsRTP45hxNJxdPsK3XXlYDdDKSc4o59AjLbEK9hMAyvTfa7YjFjYDVIPkNtxO9wCitA9ZhBxnsPuE6dmU5zRgcAx0EQrm0B2OtOXXfaJtcUDR6krE+ugRqZ+vf+48c6euKkHj565EHXixcu6NzZY6FG5CoNPgNuGgkdr9Ugw7XyxT6FYf1632VYOOBa6gbAMtm02aYMYNh3YboDNBKqATt+d7cchndJlAOwfbHXSLmeALCk3ge4hrHOg2CI0aw2DXjNzAJe8XpSfyU9sAVci1NHJmLKEATRZ6/CI5UBQ8zqBep/fG5HnYaeOnZI3//hJ77Ot996yfYA9mc16NvzGuP5OmrBPoEDB7aEZFrqr8Bp4L4ziDQTmdrUgG0I4egO2MtZN9j3ZDS9eEJTR5/XKFocKzfGXoFfIELDmog9STv9CTrtL/Zbv8BH+8Ve2JOf9uQOPLkDf7478JOBb8GQPhR7Q43qD7Xz4DPF+xQvFEWANyFV0eaySBaTeEnQNDJNgmUVmG/4KBwYBHP4cjBTBPp/U9inYPcg6ZOu3N/Wb/zmf6e/93f+pqd/m3t7ml+YtCcEMoVgZp90kcAUnsMX+QGAk/NOx2auAawZKJkOJr7BbD6AdoB0NJAU6sjyXKRVKk5LfOrEcctcaG44zB8/XjGFHJ8lpBwURlMTUzYiJ9EPdhiTZ8td8ZmiwGJSPxiYjs7hysEcpvGJAD5arhuuDyAmSCpiauD/pJjZcDbOtUlzQjdu3bSnFt+5X0beOatpWFP4yrTrBmEwmAaE5DqCx0koAi0PduEX2Ie+yZZERs36w7w9myvav85eNMg7R0gvOmHqiaShG4oCClsauY3tsr73ww/sJ3PsyLIOL89raqIYijuaxGTMsiqe+drqhv3aSOuD1cYUncKK+7JbrrroY+bG86KQxluoXm2o0cBvJDVOgwIQI/Y+a8YdwKAlGU7wotgLnmZ8PBoE2I6NZtdTZJpdszOTGG0HNifXxUSTYpqiNCRUIRMKaaUU/jTGNGPtBmDueMIK8wz2YyMwRcL4nekuYDMsuiDVDYVTygCX2UtIRZ0Q2Atsg3gIesArrdVuhHcnEffPtByRYnWIN15HI2Rj/stg/BxSyHgWncAUcd4Jzxk/NdgDABY9y5jNbDNQF/xDuDdcK0WmE279u4Ix9M5exe/C5tqqXj17WqePLCoeITwi+JBcvHZbF69c1cT0tI4cOqTJYsHG+jBD+UF5y26DzJm1TsHJu8Z7HqRh+5qbm/PnY70D/gK0ADbSZ/FBSsWSG3huon3sXJzzuVmrMANbY6PwmL241rf3tLW1pckCktawn2xs72q6UNRsqaT+oKOJiQltbm1raW5aS/OzLq69rqJx/e73P9SDlTU9d/qUwQZemhOH5+1HxLM8aGRhj3EP+Z1btaY+unRF+XzJUuPbd+7p4camJvIZvfbc0zp16pSb+/W9ioFn1lsqHTdojdcbk3mYHUj3JyZKXodmZkWjZvFAYESaC0WVhg+QHhDXzMsBwCPG8+mwb/C+0/QSIkLapRmeEXtGvn/xskGml547q4XpKRuV19s9Xb9xQ4vLS2N5N5Kg8JxIQy3mYnr3q29pe3dLn125pUq9r0gup2gK4/Pg4cdzwwB+b39X586dDcB/s2lG4Y3Pbzm849lnT7tBWl6at0Sed8CS4R4slYGBoMDaDYwPwLgsoTQwJJw4jAwLXzuGLWEfNOt13OQkYzE1yhWNuk29cO4pLc5O686dBypXu0pgfQBQgeekLQWQRYU1jsk4XuvYECAv5f2iEQdAYU+iYSvXax5OdFlrvGOZjJta5GR8JgCjwkQICWC4sLexp3ar4f2uOFnUKDZSMhsSi52MGImrN0LW3fTvA0yodVpqdDqqW8IJa22kdDavdC6lYqloWTv7AowK/NQsgUrElS8WDCy16rAeASNJVwxMF9hHg2EA/3PpvN8TpGuAb5xz3H8zjRl8wAZxaAEegoFhRtOcTGXcLJIuCSjDGcWZ4WESZxVnb4owBvzX+F3BBsC+d0hxG03t7+8rM+zrS88/q6WZSTU4OzPp4EmlmD1Vr12/ocXFJR07smBPxvcuXtWdew99LxaXFr2uObdhLxu4wPvT4dQhwdqS2HZbrd7Aabi8s2++dF4TAAbI9KglInFdu/PQoSsnTx1TibAmZGGwHG1wynMPPlWceZ9++qlB0tNnnvZecuXyFRWzcb30/Fn725Fu+mBlSx9euqzpeVh6QRZKLTIxUVC9UfMZmorD4ObZxOzzxmexDJU1SSiDPRyjPk+958Pmo04BHE1g0B/elRxsGqe6UtOMnApuVuw4od2DAdIdfZ6ExEjLFvHecsUWGnovD3vKBeYbQy/Y7d43vLeEARSg2IEtBUOrwGCCmUtQE4PTEPhhk/hxwibgP55aTpEMnG+vMYNvpIzGOJdjZvsBWMGsAgh/4+Xnlc+EcI+1jW3dvHXXcmHONGoIwpO4ZkAq7jGS81aLs4KQH97TwKDiMbK32Lsszp4ShqA+9rp974WA5Ej/8AxjbeCfx0ADkLHTq/tsSaXzyo8l4MkowDl/F9j//DB/fvYwJNp4oJIWOxy67vRgweEFAL7Uw7zzsNzGqaYA7aRkt2FpB6sWBi4kvZbLFXsWZorBf5L6kZ/He+dnwn5nwCqEZfk8tW3L0ExpS7+HQzVabSfdc69hv+GJyD7KO0siMXUs7206ja0Iw8rALHUICozIWDTYN6CWYCDbD4MeJ5eyd4w9/h48WlG2UFClWrVS5NjRY/Yp9O8bhTqFZ0gN5dAsvPwcXMOKDwAivyvUWfKgfHdnX/v7FQ96C4Ws60SeJyoEnrc/X6M+HtAx1ItbPXCQQnvgSUhtBcOVdyGXCWAo7DYGDDxvgPtaox5CNIZRA374PrJmuBcMxBic8xw89OWKPajv+TyIDds6e/yIrt64Z5D45RefMagHYMb7xHM1+Ok1OPJnh6XI8CXU4WPPlpCR4XsUuqvQL7k/ou7jL2H8OaQioqmFE5o/9oKGiekD55zw318QQsN9Cp6OT2Snf76u+l//V31Bj/Zf/4U++Q1P7sCTO/D/fQd+fPAtcN/+FHwbqF+5r627F5UcddwQ0kQA0LhBxbg0Gaa9HDxmveAxNqC8R3pHk8XkNRxAHET2PUEOgQwOEIhCqt/Xe5ce6R/+D/+TfvVv/wcClak06zpybNEH9vZu2QWIQbZmW/FUwibUZs3gcQIbjSluv2/PMCak8WSQAri5gqWDpAEwDgP8NAUJqYURe5a98OxTygIg4teUhMUXtR+WJ5pOBiN9bN8JhNkiBzUSvgAuBE8oQAIOs1CEkS4XwDB+NQ0SNm/Bq4sJHIyAZDo0T7DdAPkyGIFz3/Al6fe1urmhS59d0fLyYadhIivyNC2RdpPAkJ00VtIg3Z4w3T4ANZmmjWMYONxpSiim+boQw45/SjJIaMcJsIzn+CxIEPH1z8XTSo4SiqaDcXCr1tL9R1v2uTp1ckHzs0UtzM0EvzOo8ima3KSnsXhccK8T+JelkQkHthiFMazICCCU7wvMrJiq9VBsk1JLQ4wkiOkyzSDNG95yxK7ibcPPdRNtwDFIspAljHw7Sehk+o6EE6P0AOSRxgoLgCm5Ez9Hw8AaAHxD7kkwxZhFBsMKoLHVaNo0HJ8WCuLQqA/UwjfM4V0hpQEwh2YisLdCGIQtmGF8IrFAbsBStZFyJDTDBg8740IKfyDYf0hrYDQdFGncqmCc7SKWNUYRP35nQBNojCiAg1cJwN3AXlZtGqcWXih9pZDOxKOq1WsGJmiSbBzdQ3YacyotSpfH9x/qhTNHdGJ53p5vvAOsoVv313Tl1i0VJic1MzmpSVh3NCZuhAiYiAcPHozSByGFE7YYhTTgFdfrZDKbmIfygudD02nmairqxhTyF18bZE2hSeIZAepVa9Wwv1hCQ8NJI9F16iehA8iU67WG2s26jh1eNsCDl1qzFnwaDdKamYicZKjf+d77Wtnc0pdfeVFDvBmLBR05vmgz916t4+k07KxeB1YKPpZR7bfaunT9pjb36qrUmgattvd29MZLz+kX3/2SjZfrjY4+/fyOHq1seC0ig+EecM/x/ClNlPw7+LuwLwagkSYPf55cOiTPwaaBvWUPJ4AppuZjaRlfx71uYFQOs4OX1YbPFP1DfXz9lj789JJOnTim1195USWSXgcjffDhB3rh/LN+z5KJlCpIL2GbdTta33iov/ZXf0n5TFRXPr+nuyvb9sXL5AuW13pd9kf69OPPDPS8/OqLBqfW1ta1t182yD1VmlBpsmg59OxMyeuWvYVnBQsEINpplWaBdD2kYV9CQo18Pp3LBGBgzLYITRiSx4GZcwSDAIrnouzFW3rxhXM6fWRBd27d0c5eQxOE21iKNgrJn/gjDUEqx7K0EU35QI1eT7Vqw/uxmQ5O6U0omSFIJ6VcOqlsKqFiMatcKuVzASZXCBMCl+j7POg2u6pg1j45oQES635XzW5DzUZXtUZbrf7I+zgBPH4HkYYBmphtLBWK+ZAqGot7vYZQHrwhm4EJAqvFUsEQZORnXg/sb+59EnkyrCUPV4LnYyqZM5OHswVGH00l9x4WDZJ/7mVgy5AwGAY9nX7HQBLsQN5n1gc/zwnifaS3PTPdkOWx/xicg2XkIdpIe5V6CNAZ9FXZ2tapQ4d0annW77dldIA+qYz29mq6fveRVkjtni3q1KljBicvXb+rOw9WnVw8NVVSJD5SNJkO4CfDE2SJgEYk9+IFhkdmb6Td7Q39lZ97R8eXlxQbDtRq1H3GAwD94QefarNcVzaT0JljR7QwNaFCvqC11VV7qhZyRZ/vm/sVXb56VfOLCzasJ3l60I2osbepF545qUQmYabS1nZF7126otlDR7xXwahDvo6nH4MwOzcwqEllnMrKM0D6GxINg1zTEjnWGnYCfbyr2qFOYT+GXcr+aDADCSigVqipqLcOlAJh7QFGD71mDWziyZgMOysMbPhv3C88Jnm+beoUAna63cBQt/F7AE8Z/lhq58EOqY+sp5ETgzuWCgZZKtfD9YUEb7Y22EGk3nNGBCDMqgRCJfBgs5cuSaebSifSBhCRmL7z+suanSw4MR7W2d27jz2EoV7gXmBkz5oCtDK4GIuoUmn62fnc8MCNMzXsI6xHEp3ZGx3s1emb1co+SILrTKmomamCz13eJ7wnqf2ikX44eymiYOkBLpNowGfxcREM7s1kY0A49p0LcmIAlvCexGC2Y/LPtYyDj2z9QEhTb6DtctU+frAcWRd+/zoM5boOeaCGYH0wFHP9oZHPgZA8ivwS/+JuqB3jBEFQ1wQLCnvljgZaZU2nswbkuPRkGhZZ10xCzi6/vy5Og/SYe8bQBCAOAMq1gFOQg1SVmog6G/YYQCR+qK1m10EqpGazjwGO8hlgFAIwM0xyOjSJ3tOTViA8Xt3wuRUX+3/UNiqsNfYjewIiee/SC2SVyyXNVnc9bJuBwMQDhM4X8LMkwTYMkN0v8EGRCMP0RcqdSSmOLQKDDxjLfE7sP6i1GZ6xf5IuzfpodZQt5g0M8zOTY49MW3yiEiANN8MACNCuqXRsqGdOHde1m/e1v7ejr7zxYvAxNrDdMgAbHeEDzVo5uM+w2gHwgu+y+wAD5b7w8eA0WLTADA29VFBZ8C7xHs4sHNfCKdJOZ4Lfmy/wiwPfGMZyvUmo9E/+/FTcgScP4qfiMTy5iCd34Me/Az8e+BaYWX92f+/s39XGvU+VjfadNncw3QnHSsTGxAZRsIugOIfSHSHtM5heUVhY2me5QygaAK0Ap6Cc2zdmNNJ7F+/pH/zD/1H/+a/8LZvmb+/vaW6+FEzZAVjCMabEOPSBItNSPOR0eIpx+CF168A8g1YezOABW0IDHg0m0sagmNA2/e/Li8t66iRFdQARaVpoOmBMUAF7rjvAoDgUrkzP7tx7rPXdimZnJnX86JK/t2WPEUIFusFjSyMz05BIMNFETISX2wAAIABJREFU2kDV0Bt0XXT550tqNGqWYCwuHfEhDljDAZzOJrW6tmbZKRNVGiKKYJiHFHb4eFCYpeP4coTfwS33Ic/EDRmJkzgpsDHjDdIS/6wIzwxJCewcQEhYcQBASFCrZh5aJmM/IWllbVsXL95wc3P61An1OjWdOrGsI8uzLsq4v5OTJQNR1Wpd5VrVa2JuesoSIhrwTj+ijc1tpw3GY0Mb2hv4sYc8dHuaAFhkQYbIZ+U6D4IjbGGC7wqKF3yFRNoo8FDcUhJAp0SSdKnA6srguYE8epxCBgjnmPkW/mNxf419TvBUSwb2gSezCWDj0EwyQYdZEOQTgbXI7wwBBhTNgIoAd7B5AmgGoyNM4Zlqxsw8oNDh8zGNRqrAerXfBylWBoZiBuVodEYUlbBLeWNGsCoDQ2O8OEOyr6WvIVkUkIzPGJpmQhJabvrDZFhmN7baGLZXfH8Bb/FLadebQQpimWhU927e0NNLCzqOH2EaQCw0Zo/WdnT99l0VpqbNajNjzesKcDs0QAeS6wAg4MeIxDQa1nwEU1/kTME0GLDFDYubAVgcyFVjQR4LiNQB2D9gZhAuguF6KFBtssz+AgvGTV9oFlh3+zv7atTqwqj59JnjajVrZrjwfNgnmGqzQ9CQ/rPvfqwHqxv65pdfNbsCYOz40WXtbG5o2AnhMchP8aOpNTq6+2jNTe367r6u3XusRrPjfaVS3tNrLzyrn3/3DS1MFe1JdefBmq7ffaBau6e5GTygemZqAk4he8XpELCd66HRAsQAcDLTJ4JfX98TdVh4vMuAKgDnoRGHuQhY1/ckP4SNBOkZAwhkQ1vlqr7/0cdm9r3+0ot67qnTXg+Xr17Wyxde8Jrhs5mRYqPvgfaqezp79oQuPHdSK+u7unrjoTbLFWUKJbV6Q21srJvZxP6JxHL50KKmJ6Z8HaQj0oDMTs8qnhzL2EiA7gI+pCxX5D2p1GGbBEAVuTiNiNM5LTHCm4kEZxJvu2oj+ZZsTA8wCbDqBhkJaCyqlUcP9PSpk3rx7GmtPH6sjZ09TZdKxBWrVWm5uSSYg4aLJo89rdWsG9iFlQwrkkAM/McAQklHdKoq4G4E38Wx7N4+joHdDeWQe8UexL2HzQOjolytanWTkJ2umzrWOdspEwyAcYAXGmKALUBPvyMeWDB4GLgphVlnM+6B1GjVPdCKDgLIGrF1JyB5R9Va0+8gPk1Ip9g7MkkStcM5CpuFoUF4d/HTTI+lkEhUMfcPe3271/XvtC8SDW42HzykPCzrB6YiXpVuqAFbAvgPsxdwFVYt5xygCkwY5OsAYwxXttZX7f3Ger969XN7t/J8X71w3uyni5evaK9Wdrrl4uy80tmiPvj0oh6vbygCewQWTyqphVmeDdLkse+dmSkkUA60s7Olk8cP6xtffk2lTFL9dst7O2sFZtH3Pr6i1e09S0j393Y1Pzej0sSErl25pC+9dF6FwqS9EvdqVVWrNeUyOdVq+/ry269rYbqknc0dHVo+pGwuhEbxvv/BDy9qn7TnxTmzRwl/gG3EGZzKpnyezkzNeEjGPWSP5v3kHjMsZM/kHhNIBYuVr2fABPBqxT0DoHhMtVrd73LOSYmYxvcF4xOg1p6IZmclAjsQqa19AxmmRZQirKM3VLlSc7OOPBHghfMDUCyXy3ivsGyYmm1cS3BeBU+5ZAhp0dA/Jwyzmh6K2fIhmzKoass3WIlDgPwAIHrgAvMQ8Gwsr9zY3vF+j2Ty8aNVvf2lC5qZyKlUzDq45PLVzx0CwGeHGQVLFzN7WKq8I7xnjRoJ6tRFPXV5F+MJtat1Xw/SwWQsnAfsHfhrwlpaXFiylJZnZLCNyo1rA8jkzIJvBYMUsDNJKElcyWgAs3l2eN6Z/RWNWfINk4o9mjqB0JFqFfAKJjl+vE3L+Us5BiqBkXww4CrXGt7rYbXmCjmHbgC+8e6z75g4ZzqUjZIDsjLEsy9qj037tI5l8Jb1Em7kLw4SRLYZ7A8KOVjVDJYI/QDwDeEYDBx57njqYXVRKTc8zDGo78R7fFlbHigGcCict/iVWcY7Ggaf1ELB59hBmAD1JrXxzPS039UA5GMFgy1IYFQiry6Xa+p1GMJwlgVGIP/GurFlC4OmPvUS10gdFPZBrp/fx2eGJYfUlORc2Iz1Ws2MvEGrq06zreJUQYVSQbliwc/U6b8w1qhReG+4VjNeqX3pCTrKF4ra3NzyZwR84/l60ODACylvxnvHaay5eETPPfOUbj9c0/17d+w1StgQtQdnFedXBCac674QPOL1Nh5222ORky6Qbs0qtR+x61nOCupMngcMQlbmUN1RRNOLJzV77LxGiamgUjBw98X9ca3LWkVa9P+w96axmqZpfd/17vt+9jq1dnV31fS+T89Mzz7DmBljj1lCQhRigYhCFLCwnQ/5nsjCUmLHUqRYsiUiZMcOwRFxwIEABmajt+qurr3qVNWpOnXWdzvvvr/R7389pwF/yIeeNkzCKSjo7qrzLs9zP/d9Xf/rvxz/+oG4Asc34gfiNhx/iOMr8NGvwEcF39w2/ej/+vsPm3dt/94lS4UnMmRWMhHFiCahDjIwaZtNfeIHiEETCO1bUyqABB1Owr/0+pLTicETMOIiEfvWW7ft7/93/8j+9i/8nFLfYAycO3tCUkaVKJjUSu7gjQvTR3l8BWbHKmIjSD+Z1NPMu5yRQhaKPwcvDQym9Zx+MBsoxtZX1+RbhqQRkE9m8ZJnBv5Kk7Ht71aVnEaVTNH+L37tN6za7tva2qKdXKvY+uqqJu/FXE7XoFgsWTaT0W9YGFxVihQmi0x5mdSRbsrFQIrIhK3Z7Nj2owN9N/7u4xces1u3burzSq4WBvhICvhxb4mQWGrJeFLXV94bYgPSdI7cr4lDXelnSFyQk/hEEGYeDR1FraSr3DcKyBwsl75li3nJHJC5zcMx+93f+7ZtbGzbybUlO3ViWdfu3Nl1yyZdjiLwZDoWCwAghJTRw9ahQAR8UZqtrr17+Ybd39zS6lLC4rOf+FBGSSPAZwHEcXmoF8dKN4XZEQpbg4Yigj8H4C0TUE8rxYgXcHTkNjNi9rmzE6bGnoDLxJzaVlIapFzhmP6cQkxFT8AwogHAM4U/A9QCIAFw45o7+4zXdIBBAFuQ2vshYI1vHs2rEs4AcUNi4gAC0uzSrMFOY93S7AMQIIvwwteZYRRtFFsUR5KpUrQFaxLWB80Oa5oWwn2OCCWAHYXUZuCJiPJec7lru006mMtVYG7SNADeksQKoDPgeR6P7d7tW3ZhdcmeefKcJZNu/g9ouvloz27cuWeJTFYNHiyxdDIplhaPL8AYQCnNgPvoOSuB/cH15ch24p4eeSS5QEYDkw3vFsl8AJT5Tn5v2u2+gDaAqgGm1oGcg4ZEIOlsLhYj94CfY685rB+6F9N0ak9eeMym44FCGmRqLqlSXPvOZNS3b71/x77z9iX73Osv2cLSgp6/F5972majkXzxPN1vZgfVmm3tkco3snavY7FMzt65cksA8+LCgrXwW5yP7Wuf+5Q9c/6k5ZLseQl7uF+1yzfveEpbkF6ZSSTlKRSKh213f18BK6U8QDRgeCRgH+ElSIKcWRKgSYm2JO55gApsGg0jAI9J3A08AwE5gbKY6mPgv1dv2P/97e8aq/yzr7+uRq5eq9qT5x/TLSEohr0DybSYEYmYHbaq9qXPvyq/mXfev0YeoO3VD+32/S1dw9XVFVtcWrSl5UWBWOyzGIrrZxuH8s1cXKk4azGCvIfgmYTlUgmbT8bWQgKlZjipdcoagYniDNG5mJGAWawn7gGvkc3ltE7YE1OptJrpyWhgB7u7lo7F7Kuf+aQSUN+89K7AS9grnWrbGvW60gRlWG5zqyyU7ezpdVtZWtS64RmajpG8JvUZaJ7UgLHvKKAPmeZIoKnM0Wcha3W71mgdWqPRtke7e5JLAYCUK2XLFcvOEMRjkT0XObmSIZHr8yzAyICBwl6NfDhuB9WGmlLS/DTiAetAasieBbtz6rIkWOD+LA/d90/WCA54yMcrmRbTSQAczI/BCD6zGnueLZpD9fQ8c9OZn4HTsTNtFGIRsmK+KKCS1E1AOhgiNKvsm/5cB8+y2EgRm2LfwGBLFgnsU3GrVev6/oRklNNJ+8xrr9r2w4f2b7/7jtbcZ1550U6urWkvfe/qFQGRtd2a9tCphe3G/Qd2+foNW1he0Vm6ssxa80Rdxm54hnId8EjrtWv2Y9/8up1eXbT5CMm2J6YjUdzePrDrGw9se79uuXzOajUGW6tq4GEDPfvkedt8sC3PPQJ98KxLRiK2srJsr73yvEVDI7t1+74tLZ+05aW8chH59ev/1x/ZH715yV579QU7e+a05HojQnnCc6sslTx8KYx0klrDtQOelM06cnaZGL56bl01gI8htVM6ndZ6RTWgQ0x+UgwXOGsYcnjgArJH6iFSgKkhAH9m+I6y3qIMPElNDVvzsGNj2LskySLz1noGhOC7MHDjnPVRK+uB/Z9nWXVWIGvluWO/gdXd6/Z0/uVKXI+5dVttm5B2Op1ZGtZoIuZsqDFrOyEj/8k8pMEcgBUBO/u7Nfvky0/b6lLRirmU9UdT+95b7+qspraKJhNKqgV864+R5PtQgkksg0CWd3tA4nTDwsgjAX8WypZNpqxUKunZpY4gNRXJrqSA1CaBOkHPuM5tkA/On4kGYOFUzCKJmI3whAuSyjmLJZ+FYRaNaqCl+wuwNQME9RqBfZEUbNjKxXTKfXEBn4IEV8KMAMcIn0JODEA4Ju1UZx8+twCHbinBOhCbcUSNhhcozP2BAFvZqCSSzhjHNiIIN6LskwcxcCKs3m5b11/MyaNwjfncCsWsVACNRkdgouoZ9ghJTBmCA9L6GuN6aa3AyCMo52BfCa8A+Zwx1ATUZZzzLFSY3LJ8ReqsoB331CVoyZn8Di56sMTYAa/Ac1cA64h6x8NhGCgqmI0aCusVPIzj2I0MVD/xs4Bv7FkH23vW73StuFiwEiFJpaJqAw3iGbYF9isKW4AxSG0fSOr5XtTUPJ+kTHO+KqiMz0otzB6HhUevZ8nw3E6vr9qt+49s484t++yrL9ja6nKQ8OoWFUhM83lSSbkf1PuekA3jj+fI/Qu9FjoC33imFZiDzJsaD1Ac8I3aIxSz4uo5K518yuaRUqCu+XihGfl5a6Af+3hf+KO3rX/pf/L4RvylXwLHF+D/61fgI4FvweAt+H9eiMEUaWzY3sa7lo7Q5KpSFtMGXyH+rqadAStLZw7eV6GYiioYUfJaC4xwNd0XYMEk0RkAND0Wjdmblx/YL//9f2h/9xd/1kKxqO1Xa5p+T2fITAZiE6ggk9k7KZ5MQwPGj0zJvQBhAu9G9Ef+C0zeEj4vnCFzSsqoef3kkqXjSVsslQNfKRJSfdrL5yUsgOYf4AI5Bx5ENo/Kp+7+5qaalcWFopXLyBIxvHVfnd39qi0vr1qrfiiKPQbxgBSwnhYqOcvl8/o7NBEUUgvFki2vLtvO7q7t7NRkakxhXl6sWLPZVBGdx8Q6TUqre2BxmIvBQIqkmG54E2FIS7vtsoYRjaSYJu4Fpkl8PKQmdTgksRPwxe8FRaFSrvoeSDCUv5/bxN3fqVqj0bLHTp6ys+srAui6IwpRpIEhAYUAYXi24IPBe7mE0wtDzLzvP9y2G3ceWK5QlqF+Ija3115+wXJJfDI8oRUAhWuUAHCKIdFxcIayhFKRxgoayHhCM0rvwMSQ+pnpf9h6k6kd1GpiEyAZxEgc76xCoaTPQZFEgyHW4RwZk7PO1PzhYagGDn84b1ScNQh4RgN/BNBRrLp3C0XSkYeeGIUBaE1jJZam5HWwlmjoaQRcSsnPuVwWVkTwdyk8ZXrtU2nYlzLzhdkFoBqg1hSVNF0UbJP+xIvnMNfBp8mwQmHTcYG4Tm0m75i/I9dDPhs8c7AHMBUGwCFpFTbg9taWnV8u2usvPmPzKYAa3nARJUpeu3XHosmUALFSPm+ZRMxTVQEsgmJabMIgve3DMAh1DoqNEEij8BGYoYEXCsUnRaACN5DV4DuDLxz3FVaYQiOmWus8Q4AOYjPCImLdwSAKvGpIseSaN7sta7fatr68YpVs1pKJqJhP4Rjgm7NPHtUP7V//9u9asbRgpXJRTcOFC+ctTOM5C1uz3VE4CvcS6fH23r51p0M7efYxe+ftq3ZQq9ryypIai1a1Zs8/8bh9/tWn7PypZWfiTue2sfnIbt19YLNQTHsJ0koa4WQhq+catsDyYlkeUl3kPpORVQo57Qk0fjQ7gEPsKe4bE3HvQCWf+cMJQ4Rrk4rhhQNA3VWYAmDsjfv37L33rtrq8rpVSjmrlPK2vlwRaEJKby/wnEICyrPW73fsqU+ct6c+ccHeff892611rDUYWas/tKXFRTt96pT1+l2t2Xan435PJFSyl/ORYHxpb4YJkbZarSamVQbzfINtdRR04pJuCv9MCq+xodYE0i0NUvBdEyPVtBcqfGdMU50Si4bn/mBn37r1pv3E178sMPWD6zfkfUQ6ZC6WsnQsYuVCxorlvLO/BG7y7I1l6s7ZwULAy06XM0hXpAnrwTScz6w/GVqXhrXVUahBmL01ilw0rxRGhgrsgfiz6QwT8B+1aq2h6wm7B5YT4F1agDksQwAvgPeYWCiAcDCPncnKnunMcA/MoTHj3uPL5Sw4JYTDWobZEvhQJePuV8Rwi2eIYZf8PmdjfWfCGzgvBNSKbcf+4PsuLzfo9SyfzevPcJDgeWbdR5HrK5jHWckCSqGNK018KMCaz+XG7kNrHXZl2QC7amdrVwEmZ9cW7dtvX7V2L/A3C5k9fuaMtZoN7cWbjx4J2FlZO2k3N7dtb2dX/oykmW7v7tl8HrXVE6uWySKf9cYcudjTnzhtX/3ipy06H1kK5mfgo4qrwa07D20eien55bmG/Qb7ablSslg4ZIPewPZrNe0HV27dtdloaG+88pyVSws68/gO9x/t2GG3b+dOrVsmFZds8V//7nftyu379upLz0rihmceAxDu/8JiQYxlaoLpfBywWN0/DIDGU8Gnek56DD+OQCKeX5hzqQB8Y2jC/4RgM8P+4TXxXEso1RpWHYMMzim3QiCchGRHB5YkD4YF1h14cBNecsGwE4k6oDfPKMNN3omHjGEgaxMAVdYJDL3wsmKrnM107or5KSsLPi/1Huej71OElYCRERjA8tAzCygoUJ0aZWQHtUOr1lp28bETduHx01Yqkq5LWMp71jnsWqlU9qRykol5hpA4thtWKeYlH2XtVYolSYZhhWUSsK/lmqXnl0AGhkhYOcjkfo76QuM3PX9KVgdQEpsNdD2kOjUUsLTYy2BcD6llGbrNYIp1FPol3712V0CrBmhcO6xIAB1hls2n1h30LDaPyA8yngrAsVhUA1DsCQBl0xlSvQXZu3SVVFweOCS/SvMkOCWm8B3AIhjN7PHsKbLpwFtuOLJEIhOw5QB+XDbPnsa5A2gthj0+bwmGV6SvEljmnp0EajBoZf8myEPem8HwjasJG65YckVCF8ZqxD1bqVuXlxflXey1vINI1Cd8tuk45BL3qGlIivULwz7ZxsKu6wGI+TNDWjuJ0pydYotxL2CH8hdDEbHNkEe7pBgwEM9laifOfvemQ168u7Wj5yleSAlkz+TSquU08AB8ZHMLrHCok3nepaZgSKsSifoChiNrLm671ao87UhJzwVhKNy/eHhip9YW7cGjmu1sb9sLTz8h5jGri/3kyD8P6S3Puqf9unJDZ4xAzGC4Illq4DeJykO1wkR4O4NBdhQ9Z5GkFdbOWX7tos0jRd1H1UwfNmd/ukv7aN2qnmHe7pj59tEu4L+HnzoG3/49XNTjlzy+An+eV+AjgW8Bof1DFk/QGE8O79vuxiVLzElDo17ziR8sIU8vQoqjo/tDP5EjY1tAGJopGdeqSvDijgoelpqkZ/IAC9tbV3fs7/3yP7C/84s/p0N6v1a31SXYZp6sCDDDgQaVnzYPFJAiRRHuQbAA0zIKFEAb5AF4ZKjXiCUFBDJppuBoHdatkM3IkyybzlmK1Kluz1qdnooFCh+KNQpCXpuiChkjTbWo/bGoVUply2SR/HhjTREDsNcdQL/H1BlfEQy+55rGDnpdG4/6Fk+lrNZoBqSgkG1v7QpQQV6STuc1zcZbrz8d2+07t+z0iRO2slLR1BBwBkBP08QgRELQDEVrIK/zBnbiIRV4OjB9k5yCAhs2WcLm06im3zTH6RTMI1gcSRXsyKTa7ZbAF4Cb63c2bKGyYKdWV1X8P9rasgdbj2z95LrYdDAlnnzivC0uljWJVJognnXbBC5ELBWP6Z63+gMZa9/euGfZTEqeVDkaYwG0Hr1OMVMq5j3kAsaFwCoHpGiEYWQAhnD93SuDQISMCrvBcGJb2ztaO4VCXvIDCrmVFfx8XI6qyTIyDGOy6YwoSRNYKzKEj+vnaT4lNQkYUJpZBpJKCkZANdY2aWisD34esIziCC80XfcPpZGBqkQeOf77qLF2D5YgnZYmCa8YSZKQLHkDBLihZ05AY8jZFOOJGJEUvwA6mqwqf8692OYqPgkqGNrBwb7uM8yhfhc2EiwJJEueZsZ0l+9+sLtn5XjIvvDJl9TUqji1iO3uN+3KrTs2j8bUMC+WS5aO850BEyiaQ5IqCcBQoelyHU89Dbu8miIvxj+H1eR7Sp8DLfgYMpEu5PGrGlm325fcRFJoStyj/SIwswZ8U2Aaf6bJvb9OLp1Rk3f7/gN77733bf3Emp1ZP2HnT61ZPhOXGbNSWc2s0R/b7/zhd223dqg1tr62ai+9+Ak1LySItro9mVk3W/j+MZkOiXVBOEWz0ROTYGV1WYbztf2qWFivP/eEvfTU4xaZB/48k5ndfbhtD7b3bTAOabrO9UJeydrhmlHkAyohC4W9Q9oqfl+sbRX3rA2YmXGaBpqvsda+Aijw+ILBwnpiuj8cqaHSfGQ+t+4IWdct29k90B4As2+plJPnF01Vf4Qcs+vJvSTYRkNqxD/z6VdsMOzaH79zxTqjuU1gOsRj8vdR4mEKGTwYdVRsk7HCZ5yZJRnXPKzGCzmfEjyRWLP/BI0J9xoWCWwGMSjwqhu4B5wH2LgEh7UC2sUzTDPI3sCmyfoKA77a3F5+7mkbDXqSB8MshIUTDdK440hHAQdhI8CABlBnTZJQGDbt4+2mJwySDqq0VeRmLDgCCmxmyVRGjZlYE8m4rhGfTSEfs7BYTbBdWCM0M5wd7Y4zQRcWim6UPvfwFhr1/oB9gxRKHmxvEGVwH5oL2PYG2Nkjzlzxs9UlTZyZLi+VxFXm91NLsrcFZ3Eqxl7rRv3yRLSZlYo5MdTE6hMDg9eL6N7zYsibYRS6yb9Lw1lEOkMB39Sk+ediv6eR7PVhYcFINQ13uJekFyIJB6B4uPnIus26vfD0RQvFYvI3a9RatrO9q+fwuYvnbalSFDjyaL9u33nzbTt15jGbDHuWTydsYhH74Ppta7QHYirDVuR6Aq4TzFIopOyHvvgZW1/MioUHEwYQe7/OebWtv3flygd2+vQpnctrKyTHjgT0Ib3nvh3UDiwaT4klub66ou9I8AvX7O7mlm0+2hZw+9jZs1Yu5O17l95jFGfPPX1R1ySZyQj0YT2TQAkAKKl/mFTQtCe+B/5kJJNjvwFCyr4Cc7RYzAoo+9P3lWs/ka9rTPJFH0YwvHHmHDWAWIh6FJxBxfPOc6c9EeZWcD4dBTSQcMt+LwWChovMOmHOBqEFkqwCRIBJIfd3iaczjxJ6dthb+JywtQUocEZxpXhW5X1KUMhAgzCeYYZe7Ml6pgakavblDVlMRe2NT71s+Rysb7P3L1+zuxsPlXIJ+F/K5qxUKIi9i/ccgSpIggU4ikmNDQPPn0vu5VWG9FVAE/Uk57nSGLwelczC2WvIZPlM3DuY+aqbVJ86U50aDka6QMiIhz6wF4QjAE4wRJ2NSB0qywjqg6kniTPwCuO9F6OuAgB1r07uHTJiakDObiWSy48sLOk/tQY1BzWbgpDCDJjxHHWQNYvfId5ieMJpHxtqzxeGgzfY2Gs8znKOSdY6gA7Xg/qB+hVmIyA/n0XAjs78gT+7CfcLJfzHjf+9nue7Hf19pOV4kK6vrVg6ntAZDyhP6AyMx1mIYaH7IsOuZmjeaBFC4imrJ9cWtS6oBUk0JsxmNvIBrcJ1kFbrvDPbr9Y9bEMhZWb5Qs4KSnYH0HSWntY+YQztnliisxjga9ISkum66kMMxsCqBYYb5y6bM2oOWaMQ7hTYf6BGYdCKvLXb7wnIW1lcUJ/AkJXctrMn16xab+v7PX72lF5bktxUQvcR0PJPWP++/rjHCrkK1pr2UNZwEGTDCj0aJEqS6ikiWnuhWMqKq2ctt3rB5hHSWoWwfqzgmw98ZE9zjPn8eTbn/y/vdXwjfkBuxPHHOL4CH/UKfBTw7cjv7d8F36adh7a78a7Fxsgq3FRU4JsGS/x/fCmQ0vmhLY8bqNuBF5aAn0BaxGvPMO0KCpHQ3L1CaGrevr5v/83f+wf2S//lz6pJInCgUsoIaGPCXsggi8xICkUDyjQauSXgBRNLZKNM9LrdgdLHSAv1OHaYVc6Ygz22tLRgYwpFJoEWs3J5wbLZpIoUir6wTa2Yz2kaxzSfIkXJcpIc0uQOxE5BPpUrZEwhoSpspwLNGPdxsFJQqHgdTyV3GfZ78r9IZFI2UMNFgRCz+3cf2V61quY8mUhbPp22M+trNotG7OH2Qzu9vma5LNIkTNldcuhAmqcDHnnCSI4gU3AkVDNJPWA26TqJ9s8dpjhF6hVRAaUkxzCF81BedgzrYIHFYykPXoiElfIHY5CimKbvsNW2wWBipVJR0ohep6vkw2h0LoP7ZCJl7eHY7j3YskpxwVZKWUvFw5YqZKzebMnwXt5VmDgbvjdJedOVG1xoAAAgAElEQVQkYjBiugKtooF3m+j/8vHpe4GEmfJkqmvf7w00PS8U8JojvCFktTrpWZ58ShFHcQlYQO0ifytSCPGIicWt3W5rHQiMxG5pwrWKO9DBBFXgj/saqo1CrsoFElsBfy1YiN48TUNBghWG6YHsMsVrBd6G8vHDpyUa9jVCIQ07QDaIpHL5a1KQsqYFyiE9U4gEhtJ4kuAbFzHDQ248tf4YwHAkjzMVw6QiEnwwm1tPDakDriSrwXSAhcE0m2tHIajIeyWKdcXMaDWaFhv07atvvC5/R1/vIds5OLQrtzZsIhBtbssLZYFZNIQ813i/ASKpcQykpKybowJUrL941AbjocBwikyAJ54PgeYhlx5GE2b9Lh5TsFpj1iVJkQTgNM+xUrk8VEIgakLPC+uc9cxmxBp+9/3rdndzV9Jb5Hv5bMaWS2l7/sI5O3diVcMDnuXtZsfev3HXbt/bEqtzeWHRPnHxjIr4WvXQDup1AXAkJxbLJasf1vV5AH/r9UNbWChZsYC/18zqtYZVqw2ZzH/y+U/YhdOnLAuQQnM0m9m1W/fszoNdpSbSjHIvSpWCJOQYtmN2rxVBgiLgEebp7K2wNYYuSY4RWsL1xddNZt7OhiMFWE1zYJoNSMWf09RjtH5QP7Qr129atbpnn3rtFStluU94dwFuDtUUk0QJAA6rbTSb2AvPPWEryyW7cfuBXbvzwPrziPYaAAHuC3twAtYr/mWAR2rWQrazs2vlhQVPIGR4MOgL1MLYPpPiWgEqj3VPAAFgDMDMYY9SsmcIH8iyEqNhocBgZi93JkTCVpcXLZvNyrsrgZ9ZLGL5YtHah02rFLOWT8QtF4+LieOydWc+AGBgug0jg+FKF1klAw7ANPPEz2gqLsDafURdRs9myHUSGC7ZOOAzoTwekMF+CXMCaScsGQFjyKcBN5Ho5VJqhmk68U7L5QryrqNZZ9iAXJTPibSMMw5gm2aI0Brt8UeNpl7Vzx4AB87f0WTkAyLOjHhCwCXfl+9OY4inGM8D4HwlAN8AIFyYyHmAt+dAklQH9HkO5zYewPR2sFdG73gyRmKeuMv6g7URwu4AUDCiZyIe9oCLeRiD/7EALtbuw82HVs4V7MWXntKZeVjt2O2N+9Yb9O3MatnWKgX5Eb5/55792+98z1YXl+yzr79kywt5a7SGdvnaHUme92qkZUZsZZVzOqMmHebpQjlrX3j9OTupoRD3G9Bsx37/25cEFAA6prM5u3z5iliKNNJ+9nFWDxVIcP7843bpvcuWyuat2+vqzGMod+bsY3b56jWrNlu6RovFklWbVasslW19ZUX+Urw2foY856uri5LpCcgYD+TxBQOVwQJ7NLI4DShDMKzYtwcCoAgbErASBlQm4ddTEmHRcEaS4si9wtuNIQFnoTzcxFbvGfWTpIBRr8sGWGzAyNKeCKiBpyqS0rQPEwcww5CzJxyM88wgAUSA8AJxCLGJENLkbDG5BcDGPvLpAsBCXh2wdCTlp5ZgUBmJqf7DmBWG30GtIWAGX8167cCmvY5942tftnicgSrsxLo92NyRqX8oNLFyNmvxwFge+SmwAOtPNaQsCQC0CG1i3/E6R0ng1KWBF72cTOSlCjjOceJ/ZziYWbvfs2a3Izks9R17WSqD9xpg5JQ5r2UzOYsko9bqdtyby334NQiZwlJkiBSNq5ZgyMw+haej5Ln9ngaLScKiAOPltRKSL6YAPIaxAThEiAzDh6PnXrUlbLhAIg7QCfhGgEQkTLIsPzu0CGkYge8xey/bHCx2DSxgluOVRh0olh0ebgCnphqK+oMkeAZcsPFgEqsWkeda2L0HGZwxfAhqEAVOSN6esNgc4JJkTrx3ZxoYADZzHbhWGxv3dDaxdz7aq9pkPLTnnjpnpUJZn4NQDaTX/Kwk1qGQ0unZ41nnt25v2KkzZ3Rf6/WarS4vWaWcs0HXPR0dUPXaFysA7mM6mxazFVCf78efc8PYK3noOG9VJ4+H1m11tb8CtFHfUWe6fB9QD9mrB6JQ//Oz2mdDc1tZqEhevL+3Z+dOrgvgpX4BQCcYAkCPPV/DQNRCsPsZmLKzy2TaCQdoaZjG8OwprETMM2oSGNGmgXAoQsORsNLqOcuvXLR5rPIhLYLvH2RWfdTW8MOfU6iOr5ljzOf7vpofzwsc34iP5zoev8rxFfgLuwIfBXw7ql7+rOx0ZuPD+1Z7cMVsQFpikAqpQhPJk/uIUPxRCMojJhYTwMDkjSaZhpuij8NFkzYOpxlSBg5KP8SYtn7n3Yf23/7yP7Rf+oW/qUImmy/amVMn5CHTG3TVvLXbTTtz6qTtH1RVUMYjSM+iak4oXGjoet2uiq+lpYqF4lGrNmoypKUwovDBULZVq9uZlVXR9ReXlw214c2bt62rpLqWWAwJFZJJN/0e4+3RlXcLQBGFJr4V6+urVsLsFcNlih48QeZM6tMy83dZHEU/h+vcBr2RTI05Q5UOSljCEKaSybxaaWHDic3HM3t0cCAGGL4RACTOCPHQCRpcT3v0iaM8QJCYwBJDfsj0NeKyUjWXkYgKbiR4StdLZOQFB70/mgDEpCHBkyZilcqCvX99w27dvGZnT63Zk+dPW1KyIy/oKGRohvsDwAlnh4n1gdcaBQxFLxNImFGjmWWTURuPevJAkrcTeg8+MeloSEcJIyDhK+apsLEQMioHSVrNQzFunA0ysw7yWPyN5rCqmGB23JdOU3yuYU/XWYzD2UzJWzJc7zC1PBTQo4Q3GCJKrPJp9UTrkcbMAwicbuW+f5qeh5Qhp+uJqXOndSi2DevHZRgTmbgDEFLYVmtVeRbRnMkYWew99/nh91GAA4Wqpt4BECmwbU4xiEwTHz3/c3k+KcgjZKGgEQL4oEhWgMNk5L49SZiE8N/cK0iJlhh2J7h3sPNg63nYiYeVzHV9aLzu371rs1bDfvJHvm6J6cgG86GajFqtZ5c+uGK5CvLskApifKswmub5zsT9OeH5kqfOdGoLCxV5zzQPD61QKDq7h+KTZilI7+SzKGAhkOniS+beK4STBHLLOd43MWe8qAAnjCAuZqWUuPO5tTp9svXsO997R5K/OMwAsQNxLQtZp1W3p86ftW98/nX5RUZiYbv3aN8a7b492NyyhzsH1h2QCptSA84zBQQPQ7Xdalmjcag9IJd3uY9ksOORJvJuem+2v1+3Ya9rK+WC/fjXvqB0RRifeJgNp2aXr961Th/JV8jSubyKdD4/KX4CoBNRy6TS1u10LJcHmHQPTRgyNBYwcwU6isEZEvMNllE8mrAejZTAMbx6ZmoS8YZiTwSE2T+oye+KfhwG7WSElNo9E2v1mmWzeUm5uoO+3d/ZtvOnV+2VF56Rcf3vfftNG0ZSls9nxX4T2CSGbFiM02qzbgOSWaNxPavL6+u6hjDZAHlpPOTZN/bmWVN9gIIJhtQzgTejAUb9QzH/GFBwjQlDgAW4UK5oL43S3MpvdCwQWe0CDyaAz3BguXTMsvh6ErSCxG8ysXqz4fKq4dDBe8AqmF1mLmXMpXUdHBQB3DLrwnaRPD0tMIPrCiuE1FURE2YYmaet0+5YPOWgaZBBp/sjtowk0wyHAMS8mZNROmedGH5I1iIWQy4feCDKkxMgmfgYJR8705GzlMZYLAkAJskiAb6dMce9jhHGAJuEMyAIhqHZl0E+DFck4oE/q/sxug+nvIWQWQPi4kWJJ9PEWbuwb1ymn3IQnr3LTMCZkrNHhNSQ6jkKkgGn2nslcxvS3Pes2+pbrz2wJ86v2rn1NYuO5/rvN2/f0mc7e/qUhkq/+bt/ZOcef9Ja1ap9+bOvWCHLfha1w/bArly9aVvVlp7X7WrVVhaXxIAEOG13m7ayXLQf/atfs0qWRMSIfeeP37E/vnTNLp4/a5/+1Cft+p1Ne+udS+6xGY3Y177yJTus74u5RdBSWGcOTzt75sx293ctW8jpDLx5/ZbdvPfAzp8/b7HQ1A77Y/vOm2/ZM888ZSdPndK9SSejtrS4IAbWeOAhCqyRbD5j/WFPlhGLC4sCtZHlAarCGmTNkggMbA7TajIZyqAe4AQwnjMpFoPpyjl/JEk+skggSRpmMmBwWvcjkYrruQNwAtyg5iJhs9moSxbLGSm/vE5H5y6sV4A2agVqNjzVMNkHlGCvScYj1jjsWKFU1jnPOun3elbIZMS+yqQzDrLIA8zN5NvdtnXaPQ27WCsMGnqDocBFJIuTUc9qDx/Zlz73GSsX09qjWKbInhXCMmXPgwEfFqPMlRFT7XGAlqwr0KGAAKf/hmcqNZJSKZNp9+pCIZBI2mG7I5b8ZDKwnZ0d1Xb4jg5hSWcz2kMyKYYdMe23S5UFq9frgR+vp3crnRPmPhLIobNbqcf6QxhNpvAXZKKcFTDLNVCCHUddRdr6EM8zDxxAvsv5JjBbEnP3I3VgPisQXGxGhbp4yJjYfkGthNhDAUsxV4sQSsQfd3sd1XaAddS+hMWwVzAMpy6EhcmgDPkoNVUilnTrAUI2YNLFIjpL5MtMiEbIbUj4PNQIqunFohtYvwOwPrdyqWyptNfyXAdYuOx9tzcfWPUA65Ssbe/uS8Vw8cJZpQvznbA9AWDutgdar5pp0g/QH8CoHQxlA8FwiyAO9mICP6hPqZXZt6iFsZ9gw3UP3pnu//bOngbEDNAWFhfcN5GhAR7K1OfyRmDFUhV44rqCSrADARAElA8k9rCxj7zjwvORnVhZtPube3b33h373Bsv6dnh3OBzcOaGZh7qpM8zAVx3xY3OKc2A8Hr2ECxdV4VLBbUmvRL/TXu8J7oCvmUWT1rx5DNm4ZJNg7pfYO7HhdAELOcIxsLHv34grsDxjfiBuA3HH+L4Cnz0K/Bxgm+T1n1rbF21WZ8ELZIXhZq4hAzwANaPlGURN5uGIYDJs0AQN1tFJieT+BBm+RFPs6LYmDlDjOL1D9+8a//9//A/2X/9X/28zGl5xWQsbM1mzY3ZOexDc1usFK1arVtvMJYEhaKIKe1RaiXFBtNHioPWoGvVZs3WVtc+NJ5uVGtWzhVtMe+R6LlCXs01k0i+A0AYE+MCkqM40rup9TtDfQYmlRRSFKO8Lwcp/iiIm2jIAeZk/MshCjOCBigVdw8jvJnwcIK2r2bLi6x4OKEmgOuC2W6z2bVa7VCUexgFFM0Y9ioJU5I2JCgu2aVRQpbBf5ffnVh+zk6gGOr1aQYdsIPdAlDGD+LJQQHPxJ3mDBCFBiSRTFut0bIbtzctGprbS89dtHNn1yw0nwhIovhzJ1umocjokJT5kRGKOEuM6p7v7RJjbyYpXpEFkLDY6fRcgkBTCGuQIgkW1Zxk2rGNBuZpnWa2tFhxppjYCrjVzCVfVPFiYRVP+OLEIlxDJKpzNaQsSEAdGRwjCQtR4E2VMEWxRrcAc4dmmO+fJDgCQ6dQ2DoYRweTaoScMrJWuirMwKiNec3xyJLJlIufpzMxPeVRJiAS4/i25QsZyQEpmGjsWRMiRgIiBCw8QBjupwNiFPQww5A8k+r2JybpsJ8AFZXaGcj3AN9owuWVAttx4qbFbqw+FwOu2+nLP42JM0AIhb2SFfme7Y7WBgmEoUjUqvv71q/u2je/9mXLhKY2x/4uGrfqftsuX7theUyNsxmxTygw1eBj3i3PQfdoA1znOaDo12eVLNT3MRpKpe4GaWdHzDj8TmRUj/8J3wHJlZIL8bOBDYbnEsC+e5Md+UTymdudnl27tWE3bt21fK6svQnWwXDsaYw0S4DiJ1cW7Ue+8LrFAhYE4Rwb9zYtl0pbtdm2+1u7dlBrWhPwfjAQGNfq9q1Qyls+lxcYWCikrdfrqFAHRKDJzObS8rvCD3Lr0Y482z7z4kV78eITFguS75p4ho1D9mDvwA5gXOAvRHOcTIsBBYhHQ1cq5OXxxj5HoAMkI+4ZANBipSS2JsmaSGfUGALisM8SciwPncBbM5A1cX+8cceEmsAGmu6+JDwu0/YgC9YC0lESMGH85bMx+9wbr6n5uXT1pl29v6P7R+JdvoC/pa9P2F7IdCY2VVooPm7JfFGAetTwHUracDKy+kFNXpJYC0gWNBlZH1Cs25NHGQykdCJmlWLBVpYWrMh+zGBFCYf4T07FIFRiNkbhSq51Y3ikjzSPyYSzXlnLc8nHYPJONSwBQML3C7CEtYakvCimLt5lSJ6dBaR9E5YmDbe8H91fTamt0bhek/24kCvKJ5H9S6b6gfRZDXHgb8q+rD0aQAzDe+1XsJ4AjWlCI/Ir4lng2Wbvk4Rw7mw6B/lS8mmE3aIkx+HAG1CeMfa9IKQG1uoIkN7MkmJHYVaOtM0l20fnBM8V5xnPLA0jEwv39/IEZsnBSFqE4aOAHgY6UeuPh5IJa6gi5mnI0nF85Gh6u2KwaHij5G7SFEk/TipA6Natu5aOmRKBH1tc1F4HII91BADJlRs37PLVW3b23ONm05F97pPP20opaTPA2RmhHQO7sbltDw+Qvm/ofU4sL1mMZEkDSJxZMjK3H/rS5wSsX7963c6fe9xymYQtLS/bm5eu2NuXLtnpM2clhW/Wq3bxyXM2HY7szPopZ3nZXOCxGH1DbCHiavJ3d/ftvas37fnnn7NMPGSd0cyu3tqwfWSqp07JsJ21DNsYVpBbCAD+4OnnzCeYRfwGfAN0+ZDqovRMl/k5W2kkkIP1A8tNQQGw0PEknJMgH9frAUa4lM3PGQeoPESDxciQBZYUICAsTcD7QjGv9+n1+gLLAIOpPTjXuH88D/3uwM9NEtFZNOwl87mlMllPLo14nZbPYPEQtk63o7Xsod4zi6cAtidKNUViCFBH4rAsHfB9ha01HVk+kbRnLl60VNKHaTpPUSFI+eZohUCLOanwfm5TR7nfl0vjtd5m7iUsa4goEmqY8W6TQdAToBt2CiDjSqUF+IRRzjNH+I+SaENWyKV1RpEEmstkP0yr5MxwFS9nust2VeECyCNJxdtvZpYJBqn4VfoZPdNzinybZwCGmIKj9DMMoV3iq6CwQMJ/VLcqHR0/WDz1JIn1wZ3kiOGw7e8daKALUMc+WK8DprnUEvYeQ0rOCoY+nC8zMZYBzfoawGCrwgtjjcKZOiLEIR7XM448tNfpWavZtXgqobMCEI/vj8xU1gahsNWqTTts1FWXrZ8+ob2CYTFMd4KjpuGwhi21/Zr2XZ6Pdq+ltaVU6WzKolECOZAoc365hyv3A9CZz8SadiWES2mRvEp9EvF0d+oWgnuO2M1cR2qDOuw5QmrUZ2B144AyrDzS3fHwZA/ADzilpFWX7bIXKq1eIJmn2sLGVkgDl346tLWlim3tHtre3ra99vInAm9ETyfWMy2/WQeiAZB5nmUbETCS5V2rmpYq0kF09jjsDWQX4t4aug7cz3A8ZanKCaucetYsWtbgShXv92/19mFTKQsOWfIcg28fvdP+eH/yGHz7eK/n8asdX4E/9yvw/YFvAYiiTz21Sfue1bauWIgiDENtmDsACSri3YNByV06VuZqeGBjeUqkp7Pxi2kQk1YKJ2RAMGeSkYRLSWIh+83fe9/+0f/4T+yXfuFnbKFSUqri6dWKwhHaPfy+KB69GWXSRXN81FzY1AEajw/1Ag1gqTPCx4FU0hNiTMBpIdunkM5bMpKR+alAq/HcGo2mIsYXV8o2oggHbIl57D2MNYoBprI0mxyGTLABCHK5tBv4I9eE1Bb2NNbdnQPJWfDKajdbOvCRylBQyleIQ17eFjDG3AdkOJzb9dub1hvN7MRKQVe003NzbYrco6YK+ZxHmHtRBJZJMSJjYckbHJjh32FwAIYqndJN+8R04LvJVolEtQlTx5E93GvY+x/ctGGvb+dPn7TzZ05YoZyxSMS9g/hx2EqDEU0l7Iyx3br1wIqliqXTUZdgxBIC8wBh8pmktbsjMVQAuDqtlopxPjty02SKhoRJJEX6wFoEBLSH1hlM5d+2UM7YUqViJ1ZWJGXpdlpqdjDFpfjW5B92AAliKhYBgyiYYWBMlNRK4wpAzN9jvUrOyfRzHrFmp63ZK7I1gAqAhaHkKpjSUwi5TItG3/2N+F6kiWKKFFejy/VMBRIHwBLYdTQOsST6VC/MHKSbqKB1T6aZjRR2gV8LRTaAEyw3vHaQiLg8iD+ngAWIoNCmYaLN5X1g03Ev3ALImZV8d5p1+WsFTBt1xUzrkYZh/o0cNhSWzBQ/NoAqGAE0Lp39bfv6F9+wTHgayG/DdrB/aJev3bREJmO5dFr+hwDQSL0peimsaeABvWBg0NAzbZ7MuAYxGwy9oCWlj8ZFE/7As5D/DhDNtQ/NaUKHKrgBuLhmfC4KZkDD0ahnozmNXsois7k93NrVs0KyaCQWt0qhINAiX8radBLW80whT/OYSybtJ7/xRYuFvWmhYdvb37PTa6uWKxTEBOgNx9Zod217/8Defu+GDTHBTrlEq1Iqms2Q1MFAjYolRtPG3tVptSVXancxnT+0Z54+a599/hk7WchZh7+HP8xkZvvtgX370mUBB4lo0uIzvLbiVijkJINExrq0UNbawM8mOo9ab9CTBxyfwRs2T0STF5T2Yg/FoUkHaEcmC6DF9FxApXyZaPCdPUnqcD6f1GvuHRwK7Ok22zYKu+SJVNLe6NA+9cYrtloq2M5Bw75z+ab7VqYzAgppkGgjmtWmvJrw/AEw4LtbNC2A3GAAIXlutz2FlrCJJDKnmADPbDKmUIRz66uWSyckIaURk7SJZgpmBqwVGCKwSTH07yM558+QdsKaGSqp8sTKsp1aX7E3P7hlkUTGFip5gY3IDAH8aFbn06EGJyy74Zigh6SA2NGI1Lu0zibOF0AxrpMYpQGoxr6axpsI4JCrTco2aYfyyoOl6enYmM9z7mhPBkDgQYYpzpCBYwmW3oA9CSlUTN6HR8OM8RTmB/xNQCBnJfrgIq4mjdAfxf8ARPC5JoClnkxIwAxAK3c7AXVWwJqTd2FzsVb0mWB4oJrHUD4asxDNl1jHPL9I6gDA+bnAp3UGY8ftCWBac07wzIttTQo0XovM1sIuXYdFyHdaXlqSN1INkA1Gyr2H9sXXXrFPXjitQQFnd7s/sOsb9+3eTtV29urW6rTtzOk1O7u8YC9dfMJyibBl0xnr9We2sb1nf/DHb9sYg/K5WbVatTDm7omEAFukmbAYn71w1qLjgX3ymaeZmWgIWG107d69e0qk3a917Mat23bi5LKtVSp2enXFIni3Ad4CDAfMbvYpnR/jqRKRT+EdubwAhdEOB2P7/e+8abl8UeDbNMK5lrRSOmWReMhypZzLBqfO4inmsz44ItgC4GUetlSKaz2xVrsnVque4aNrjswz8PEEAOSckkcfzzjnA/JLhlqSyrl8llTtbm9q+MrFk5xVBCy5LUi317ZUJik7BUAGJH5+BrkUE3YYhvbYGACAxZIk2U5tNpxbOAkbPWbdw45AaEAcvlc+n3e6J35bgINMMqIzG0z71m4PxFxuNhoCkZYXKpbPpK2QTug3afBYDihsQAO5uA2xF4CtLwb6TP6EsqGipsTBfxZ4ZTHUwy8Lz8PpTOnD7InYihxU6xZJJbUmxfw3kpKTls7G5evIYA15oocOcEYijefsDYB8sYBC2s9cgt/Tc6E6BjYe9STnKB6xyHtJRAekHnrwDwOHWJBCfNhpa1AIyCNZH55ssOB4vlA/9F3G7oM3t63g9Xnm2QOoUQSuCvsPhtwT93vjt818iGXhqWXTqALcDkIJq6S3AoD1sW8gFZfPNrVava41MGQIYhOrVMqq1cKweLWXTSXtDE0iGmICSnulwXMwVj0LS7Pbwc94ZAuLectmcwr24HXZg6q1A4XmoDLhWunMgZXYH1omRQJr2Jn4+PYOx/JLY3CtMALqkkRSewbfGym91nOMtQwbGZ/ChP67vEJhBDP4J5VepRgsyLHVG32B0uzt9Vrd6vWmzWZsejGrHTZtPpnYYrkgKxcGZ8iLNRgJVASuGDgK4PHgosi4b6sLZXubunjQt8+8+pwl4i7Tl0IB/8QAPKNW9HAPZ/rTL7jHLwEq3p9EGeRKCeEsNrfu8daF50vZz/GUpSvrtnDawTe53wIMqtn6eNpJ9XAulf2YXvHj+Vx/mV/l+Eb8Zb77x9/9/xdX4COBb8E3DyCd4N9mNm3dE/MtNBkIJAKwoUCjKAToUSGg/3XfDQ4KTSqnmJu67FEGrip8HLjj4MR4GDo4TR3Az//6f3zLfuVX/6X93b/1c7a0UJGP2Npy0Xb39uyg0bXmYcOWlyoyeJ5OhmosAKxgKfCbI0SMAEm2iC+f2zRqKpQwR2ZKChBYSuc12SWxaGurZh98cNP6w7Z+FmPmC0+eVDqgzF2DyHomhWJwYbzeGdjDR3v2aK+m6fTq6oKKVwAy0rlIH8Ovwiwmw3YYejCPut2WnVpbsXPnztpggAwsoJ5PfHJJoMD2XsuajUP5QcEkQ2JUyOO5xvV2pgLfQddRU7qQTUeAog6+aCou4MWBKE/bdBYZk0W6QAo/wDWafFHnoyk1df3RzGr1hpg/FMWpeNyWFytWKCSsdVgTUwfgkyKJJg2vo9lsZO9fvmn1xqGtrFZkcI9n0+ajHYFvj505LbkeRSBMpE67ZSV8mphexmOWz6YsAqgppiQAC593bvVmW2l1gA7lUkWSw1a7owkmr/Pk+TOSLMHEEKOAHgDPDIzYKagF9sIE9OAEmAiAb90O8hR8jtwYHoYRhXhlIa+Cldeil5AxMxItJL1Mv5HnkOwWiQogkhxVhZZLgigsZagsazhnfUnqNZ5q3VOc8XTAkuEmChQNnhiaEApoedmoQGN6DLPG08Fg5MCEAHij4Xeph8tejqQXYgPBLgvANyQVsN8ocrnvgI8yZw4+HwyhUX8ghgeMAIAb2AqNvUf2I1/5vJVTyAPdHJqAgSvXb0nSTLIgEiJANhhJNOagZHj2SN4WCbk8EYUQEFQAACAASURBVJ+tfldAs5L6kNYGjCXJTmVIHNHzq0RFeQDi8+YBBzR4AkBVCQMYeDLZGJnqdG43b921q9duWCaXk7GzGi4YeCTjRblm7A9+hat7u7ZUKthf/fJnrdM+tGarLaYu9+LUyrIzuQBWkZLAfhkN7b3rG/bddz+wNmyPQkmAVyjqZtSS3JG8OHG/LxgDyLamoYjduHnLnnrycfv0S8/YmZWK3bl733KZtK0jgY9EbXNnz96+estWVk/IIwrJIPsc1wH1B+AkDWg+V1AYDIw0vLdcbuiea3wnrhMMUEB1UvgEDKmBjlsmkxSQQsHP/oVHI2APbD1kT/gcwYZp9QY2n7gEtDciZKJt/WHfGocNW1lZsK9+7jU9c9c2Hlh3gjQ+qqYSlg1XFrZIuVzSumIj6ZIQ+3BXextpgbDNSDUEbEtG4/LhhPlAMEY2FVc4AqxW2NQyT5dnoPsU8STBSgNww3uvDjCMTAmmsZL8YPiErNMHwArZp197zn7vu5fN4hlbWylr7QC6A9DIP4vk48lIslI8fzIZPJQAOpBbsn34WeL7Kg11ImDauSm1pP0aaNCCIttl7TvbGHm1pG+djkAW1j/3C9YrTRVgv6fuRRWSwrkFeIIVg+SA8qvyBEGOHMA3vB2xRsXQX0MVJUI7a4ZmD0Cee8k+g8fWUSiCZ4z7XgBjh9/sDYBo7C+cB7BhkEAKJApYwcgI2VCQkXpyqw/WnGnrrF1+cy/YV2gqAT543ll7fBd9eRxTsRsYj61x2LJ6s2n729t2aqls/8nf+JrFwnF7+HDH3r923QaTqRXKFe3RhPBsPnxgj50+o2fyleceF/tx4/6OUk9JAyVAhH9GSn3j7qYlUhnLF7O6V5yLjd0t+49//K/bcxfOeoAEILFMNQGxJ7ZTa9vl6zftrUvv2PNPnrcf/uLnLBsPWURyXyAJD0VhSCY/qnDY7jzcse2tR/bCxScdKJrO7A/eumR15JWZvLzcSqWCziJqIySb7KXFoj8X7OvcNz4nDFnJ52AJjScyfacGEVNR7G/3yaR2Yd2Q8Mr+jGci3qycbS61d+a5AzEu2cM3TK8FeMNBCFsu7qmWDIJYETyzDGwkbZR/IBYJPQ2wkNc7yOcAF/WH5M2hsP6MmoPXd4byxMNrJmbVg7o1mg1JxtNYZMT9LCwXimJXLZRKuiZHw0HAXlhNvDfMbNh1XA8lPOM7C8CLn2oC9BSwlXsy1HfE+6zWbOjMh71GmBDsM4Yr1Ef4QYLEALRi9saguFDKWafTV83Ac8l5rWADgMbAU07gWMJl/WIXya8SZhZMbs4uD6kA+cXagd0CSw0GPnxuybepdXm9aFR1Lc8ya1D+iby+wiHYZUKq71hbRwNSsXkZTMlbz58zhR8EYA1rKJVMe90gH7kgDZk02rH7ACvNdIxXb1ThErzGiL1GexZMxa5ksa3DjmpWEpupsVKZjDNoYxGlw8dCcRuOBxqucbbAbOb6MwzjUWLdomCAqc0+IjY+dUE6peEdewe2EJ70yf1FN2I2Gk51v/b3d8WYhqVHfUnaNWeC/ESxBZjBpu3o8wJs6UGQtYmp/lwidAXwP5nWM+HpviEN2lgHALKsU6TM+GsyJOG9WUfVesOGo77lc1nJUxnwM/iCvceagPHHM8DzxrpXcBTXczpU8Mcffu9d3fvPf+olgW9IxYd96iv341MeV+DOdgS+cQ57fegMN74P4JuAtiDBngG+/kisOQfiQvGkZRZO2IKYb5WAK/enSREfQ5sqzzexO48xn4/hcn4cL3F8Iz6Oq3j8GsdX4C/wCnw/4Nuf/dgzm7XuW/3hVQtP+8HE1GwSgG+SmSJ9AP0IijcKXhpt/WaaLCPZsYcjCJAgQdQlqkg8+PuNRtt+6w8u2z/7F79uf+vnf9oqxH3n8nb65JLduXvPPri+YZv379pj507ZQjmv3ysrZbGsRM0Xc9qTTMNQwIUChmwwn1iz25bJLs1SPJ60bCRtuzs7Np6P7PbGnlVrHXvt1WcUxHB42LJcOmyrKwtuyI35u8Fq6KnYiCfxsDN7tEOik/soFYsZC0ORn5vl0zRTLunBmB16PXyGpdVF29l9pOb19KmTao5hvSBXREY4CYXtwaNd+973Lts5vHDSMZGmAMIocGjyJSlIxCUVoBDjsKaIhXWlZLMAcDvyE6F49uCAiXubwYgJ2GEc8p6oRXJW3O4/2LGNzW0xRKLIR/FcA6gsFmV4Ky+4YkkylVq9ae02fh140CGzmGr6v7hQspXFimVTSeuOJpJ9pDCTjwE0AUjFbYrHSBz5FY3IRAU7AJMaPjUOBGcgZ/VJKDJYWqPvfO9tGyutbK57+KlXnrNIaKpJ6UJlUQDXYOySD5pxT0nFn+tPDJnbrb7kU7AR4vjEwboa+ISyuJBTQ03TP1DAQ1cTVoAZQBMBcBTurFslN3pTCziENwsAidahHh5P5+O6HKWPaTo6w7eEIsxlpxToHqwIqBuRDFipr/jIYZwNi0wAGCC2QxKYDB/JyY70v5LEqAGYqMFQEiphDKOpzNxlqo6EaToSGAOjr413HmEcAE5TU1PDJPxg+6H96Ne/YgsZklY9qGMwmNmtO/dVxCajESvAfIMhJAl2TMwFJRFHw5I98ZxQUAoggnWpRngWSCZcZhWMfMXAi3D/mRbjhzQYuCRYXiqeQuegY1h+UzQMlz64ZnfuP7JTZ05bsUh6J2C7+8lJ1oc3ToJQh6Sm+clIyF6Ciba0YHfv3rHVk+tWyGddVkMzCbDEcx52aRV+hf1Z2L711iV76/IHNpmT9pm2aMrBd9YJqYjcT5oUgFmaQ4DBHaRB/bE9fnbdIHXu7R2I1fW1L3zGTq4siVnxrfeu2f2tbVsG+AsTxNKXNA1GJ+uDBrpcLtthjUaTMJqIlfMFAdhq1Az2UNdiqbhl4inJNyU/juIhRtPg60CG0QGDLJaEmVCVFFQMjVjURoEsOZVIy8C+0+9ao9uWFxMstp/5qW+qKXu0d2B3Hu3ZkMadRgEMIBTxZgvvv3brw2S5C6fOymsTBnE8SoM2ExtL7opiI3tzCzhHt4IRu5IU53M77PZsv1rV2oVRQcPM9IbnL5pIiMFWqhS198EW5Xncb3bt/uYd+9qXPmXfevu6bR+0bHW1LMN7nnHWnrwFp2adQdea7ZYkk8isYomQ5VIFPScAuzxHPPPsW4Cc8tLCiw9DdkmeWJOeRM16VkCPpPsRS2ZSavwA6wEGkRQKgAv2Axiz9NIwLAHElBJLujJAgDyiEgKYARO4f7Bvhp2h/jt7AjsozTvXnTWHjyhsZZ4vWIy8OPvIbDwPkgHZ9/HbGgdsHiS/ABKwML25Z73jtUpSI58P43A8v2SvkORcdTN/gUEC82bWH45llN9pdX3Pk/USzw12ARMlHXLdOB867bbYhKVc2n74q1+ws6sV293atZs37loC1gzy7m5fYNrO3r4tLC7ZO+9cssfOnrMz6xV9nwcPD2Qy//rrr8qfcGNjw83z5zF7tF8zbP/xlOS7FJMR+xvf+KotL2QsRAosYAtg+Txq73xwy37jN3/b6iSlh8OWjUftp37sr9kTp5cswZqceyo5TT/MLIExMMcmc/v2t75trz7/nK0sLQpwv729b9fu3LdMoSyAh711aWXRCpmUZRIJq9abVl6oiBkDW4ewKBYgZx57nM7igEnJ3sFrdod9DUkI6eFZcIYXABlngUvojszZeaYBqvAE5XPj+Vgp5wXytpEHz13Syb2Hzcr5z/0T2EvIR5Ccy9kLk5f9hWEYALPOrPnYijrzGbK5dyCekblcTkDn7vaWBn69Dqmtzm5eW1iy06trtlDJqf5hACfFQ+A7yBrhPoeVYMCALCZFgD6Z5LewhZBtmzU7Has2G1I2YL9RayCFz9nK0rL2ZgAdnr9Hj3Zsb7+mAeFTFy+IxbN3sG1r6yu2urBke7u7qk2pTTiTCIJCOs5vICGevWwq5c8NDMhkwqWqWKEEnl2ZDPURgOVcMnENkWL8uTPoYJIe2SMchaEIQIR1G4Yp7/597FfUIv4dSUBtC7yW7DOB3x0MVIZwDsIqTVp+enjf+Wd3u4WpmM0KTMHjb+KSfwazrC+eb8BJzgoHyMe67jAR+XmB5ColwrZXbWqds8eRDk/t1YGZNu7r/MHn8rDV8usl6xh8K2dWKpVld8B9LuTynszOUEgydw8+4v4gmX/4aEu1Rb3etkw6Z6VSXnsjg5kpbFozeUayTjy9Gz+6ofYGBhEwD/kuAkVDZqV8WsFq3dHYGvWGfu7EyRMuU2fYOBnI65Byks9FfSY7lURabPXD9qEG1EhTAUepv4XPh5GmJn3oENSBfAf2WpsObXmpbB9cvyflxRc+86IGZdRrMPjxQubaHYFv1E0OdTtALt9PAaROTiDWR35/2JwEdiEKB5JNgRMZIomkZRZPWHn9WbNIWfWzALqPi/amMtUB22gieYz5/AX26n/6rY9vxA/IjTj+GMdX4KNegY8Kvv27mzwpbPPuA2s+umbTfkcsBcnKJDf1hC1NuJjK0xhGIiqo4kwBERMCviEjUmIcrDlPsKLAUIJhcCgNJhP79d/8nv3TX/nn9nd+8Wcsnk5ZrdmSV1N1/8DuPXhkoVnfPv/G65KB0GGPpgNN55hcgnrQJHDgMpmXWHBuSqzqDQfWHvQEYoghN2VkaAJ9GNbzmYrZjA5tivVWq62JJ1IAvgPvoQKDieKM5Lyx5C+iqwMmzma2X+/azvauFdNxK5Vytn5ixdJJfIJGCgmgGCDJlMJ8c/OBGnZkAaVS1s6cWbJWZ2j1RsvCE4Abn9oDQACg8ZlgxEiWSNNExYd0NfA/GnT6gWxzIqaMJumSdqpL1iSUQozfNB4UxTTHyE2S6Zzt19piHgCArC2XbKGUtWLeE6R4rUarKyD11NqS5Llb23vWChpUmucTKxV58wEiyvtH3iruLcf36I2mdmtjU+BNpZS19bWyJ0EO+ip4aG7FMsR/Lpq06CwqNhRgCwyrUASvq4Ftbu3a/QcP7dTJE3bu9Dq5C2pASR1st/Hk87RByR+TpMO6/xkyK1gIrWZPhVUxnxHzhKZHsADvm0KKElI4gU/bB0q6AghzZtRU4R5MOSGcwazCbFcJXJILUyweAdAzyZJIE6TQFDE0SOoUu0GhGC4rOUoki4WdVSRWmEA2pq5Mj92TCNaTptnILxTO4E+qhzW4cbuAAN4HZgPt+gx2Uk9rjQKba6ypugo+WC0k58LkGlut2dS0f+/BffvJv/bDtpT3CTrvDiv1zt2HkujFZnOlq4qVR9IZV1kmxQAHSMxpFgBdABscHBCAAsOB7y5yDOwYAICZmmbeR8Etuu6EiPi9kSeigAl8YuK2ubVl71+7adVWz4FZGoxoyA7bfQVGTGH2hUx+XniKteo1u3j+nL307FO2tFDSaz/YvG+PnT5lySTffSQ/GG4o+xfPl4BqAVch6w5G9u7VG3bp2oa1UNuIDONm1oBl7BEAmQpPkJk019hsm+ej1dJUHx8q5FbnT63bSxeftIVCTtLZS9du2jSeslwhZ1tbDy0NKBaF0ZWyaGwmmeuA5nY8slw+Kwken1cMAdiZMNuQ8HKtaGqV38DnQN4y8T+HCQpDQ/vWXOwppPf8vFgmU7x2SI5DknNoyKW4Roedvm092raXn3/SXv/ki9YddO13v/WWtTtDy7GndXraS5Cg5jMpK2TStry4oH9HvifWZyCDj7LuBOAO3fdTwLXL8jkTYEbBANqv1fXv3NNK2SV97C2FQlbXgO8jBhfBI30YHf5ctwdju71x0/7KX/mCVRt9u3n7vpVJ4y3m9fzmZYIOUIHsKWJ9EpwJrZAnExJPBwjwmEKGzx4Ei1Gs1bmD3gKTCS2JA04M5Q3FHkoTh6m5JPSZRAA2w8JGJu0hMpL+u9GknkdYvfKRY60GQTg0cfxiDbMGWGdI0FzTOdP3cNajs3V59pF0A7LA+CG4R+nRsYSN+4jm+U6sA2fp0Cgr/AhvJ+1ZBIY4aw/AESYSmAheSjzrACxi73HGzDBup+lmfYXEVCKYpFlraz1J5QrQg9Tw8NDqzUMBeIBYk8HATq2u2Fe/8LqtryzZzvae3bp100rFkpKpsZK4c+++GI7ZTMZq+4/syScet7sbGzZA5pwpWKvZsUIxZ71ey5668LitLy1YLhaxK3e3bL81sD/843ctEkc2G7Kvf/YV+8rnXxcogH+d0h9jcXv7yh375//qt63VbNpzzz5ta6vL9va779vK8rL9h3/9S1ZBfiYJGPuus164b+xV03nYLl/5wMoLJTu7vq7vul1v2XffumSLq6uWSLs/Fh5YgLwAPZyb7CXshTC6ucYEpPCLdTQnlEiJngC4A/lXEaoh6WUoInY1OzhSawYafBQGh5zFeIkhx5ZXLUFQSIoBCSL+PtREWDgA1gGkAOTzP1r7MLuRssLqIQAildL60RobkZYdF9u50ajrOUtnckrKZin2um2ta2TxE8Jb5nMFFLAPEl4gjzoxrxksIdN0f0AkpCSvagjInqQz2b1MOcsGE77nQH5dO/sHSsqtN5pWPWzZiRPrYrO1O31dP9ZtrX6gAB7krJyAWAYsFEs64zo97BmmdvHJM/qugEXs0cjaudoMeXlvt+bw8ASuAQAZ+z/XaBIAKrCfqQ+RUAJs8azzjHB+c3agtpVtCOAKALU82pydjKQbfz1qMGohrk0mhWcf14YzfyrPPMlZAQXxAaa+jMPiIgDqiLkaAH4z96nMZRkCuOKBPcfl4CPVp5Kia2+dy09RAzfky2Lwup+l21p4+ucRa5+9mXUOoAdDj/Oa55phIzULe7Ykp4Cocb5Xz+KJlAaInc6hwEuCRpIMiycjsbm5NqSIcs9gHyO/5hrD8Bb7UEwvrQSdT1w4WIPsaxrms4OxL/Pf5FlJLeBegAQ7KNwrFtJaATRTUI0GFw4Uc0ZyPXkvzuth3wO42A9VJ+BRKFsBr7MA3fm+PFsMsHmvIw9QPT3jnq0slu3KjYe2u7tlP/yV1+Vfx8CN5xOVD3Je1TDqeRS37fs0NSbyYuxrkJCrL3HVkIblVGrUYtqrPLVdzGhkp+U1K5581ixc/DPgm8Nw37/6lHUtDzou5vGvH4grcHwjfiBuw/GHOL4CH/0KfDTwzbd1l2upfeI4tFBvy5qPrtt8iJyIA9wTmdToA6LR2OEXpFSnqORJRybwMDs43GlSlXQZJBTJd4YiFxgN41wz+7Xf+q7943/6q2K+YU67tbtvFx87KW8IplTTad/W15asnCsJbBsx2R/RkMadoq80UJfKAYzB8CCJisk+BQcFEs1So96ycmlBUySmmBRzpPNRD1N40EgwKdvbr4oBwoQYqZbkQbD02i3L5nIqBmkyKPK2dw+s2WjaY2dO2urKohg5UOuZ4MFegmEVCsVs4/6WKPKrq6t2UG1ZtbpnT1w4Zb0e6alJMVyY7HGo06ApswLGnYxdiS1nigYo6E2cG3t7Mp6mfSo+5NSvIoMDXeDTgDRB95YR8wTa+9ys0Wrb5Q+u67tcvPCElUt5W1tZtKRS4MZiXvSGI2vIiD1lo0nYtnerkt/c2rin63nxsRP2xNl1y6a9sUfS2Gzh88SaoBgL2cNHuzKKX14s2Zkzq0GapadoHcmoKDviBCfM3ISchhtfOUzVMQ9u9wYyOgdAoFhGmkjxBcgVjWFejywX8IeCIqoCmERGvOUo4mBFSe4olr3LpZiKss4jUS/CZNhu3nhLdhBJBLJpJGruTSceXyABlqE9hZ+kkzTizirhfWk8NPFUipZLniU1AVHSeBOwDwbLWA2KZJhMkPXnHqNIwQyDgnvKEqcJO5KY8l5iDIK8BMAzDQ9Nkse20lB3tQ4AJPnF56QAd+A2YFWMJtZsd6zZatrh/r5982tftOVCTJ+FBL4j8A2fvyx+cQbbJqHUXhotsRfxTGKBuTuJgF3en/dD8iuQR+byXiwrMCAI5BCTQeBc1P3ngp+jWfPPDnMhqsZ+48Eja3b7DgiEQkq77fVGls+XLAWIMJ8oHa2UiNnTTz4uGTjrWKl5SPxCJmAL9iXvLw8lWAwyuvfQAdh8TMbZl/rTqV3feGjfeuuK1TptmcQDerBXMJGXQbg86jyIhM+LzKlRr9q5sydtpVRQQ9dude3ZJ87bufUVJZv2x2O7tbklzyj2OkmxW20V8uyGfMakglYy8keivRN7yjdo99iERcmGIMkallRIUmmawgJC9PwjZyawAANoSYKdzaQ0PEmxEtqPeMZhSLCWWp2eGMA7O5v2n//cT1s5H7ebNzflI1ViH5yb2BYA+DIJh+kp30J/ptTgTvAKGllvPBCLhHW4u7sb+FyGBRgieUtlM5I+0RwCSuCfBiOY5xymTblQ0BoTm4B9bhayvb19NzFPJqzV69v1m9ft2ReetqWVdbt6/YYVy2UF6AwGXSWf0oCS7AfLhOcploApFoBJNEcaCHnK31Fis1gLE08ghbnC5gqYqn0E1EC2dkHwhZiEzkY5YmDCKACEgQkqj8bJTGcMUj0ADu4H7Doab/aHfs+DcVh7MpmXN5BM2zzEgXNXzFnSr2NGMjBMZr4Pnwl/O3mQif3C+nSWIetenonBeYEJPEMqPqcMxmHJxD0dkzMCxjHPGowhBw9NIT54FrJ/ExzAfRoPp9ZoNvXdOLfYa2GxPdjaCkCWqT1+9pS98sJztlwp2ea9u7a9vSsfVz5KrdrSvt5qdTVcmPa79upzn7CT6yfkt/Xtty/ZzTtIS3Na8zC/Vyp5+/Ibr1uOZN7J3K5ubNqlm/fsyvWbGpz94s/+R7ZQSCuEQUA/VmSJuL177a792v/5+5KD/viP/ailE1H7jd/8Hdu4e89+/qe/aS9cfFwpsdwPEebFSnRvO/7bxv1N6wyHdvGxc/I2rHd69offfdMy+YrlygXdG1jfgFTFAkxK7oWDpX0SOjGgIDAqmZI5PfeGfZ96CWAinc0qrIA9B7m+J1rGdH6wZ3J//Pp2fF9XWBCSUAdH+SVDeoYY7L/IqBmCMZghqIY1EQQwwT73AQJBI/yzewB2OyRex5T0ub+/J2ZWnpAngoViEf0zUtNKKS9GIc8VknmX1blckg8hAIfSMWLa4+TZGU3p+eZa1OutADwc2s5ezar1QxsRdsLAcDaTfQFrdXfvQM889Rdge7EAA78oST0KBfZL2OmAaCRrXrt2Q1LfMydXbBH2XYxn3QEQWGfyKZZ82qXtSu/s98TA47pxHSdDkrTx1p1aX+dAVPJs7fCOpzhrjwRkzgeeFTFPGdq6zxdnHQNpACuAWpi01CrZdFKgFXYV1EUO+jD4AiRmqBCTJ6bCWFTrsYdOJQunpuFc5LrzZwyrYJci++eZpb6hiuEAAuyqNpqSojMAxzeNs4nBkGptWF/gXdG4ah35to4GUiTou5M42u87eD6FlYY/HyEaM1tcXLRmsyX1AWAtLDz2oEqhaAuLJbHCqF24brAw+f68PnYqsNvwhRODNkhrZzjNUGaiIQIsbVh5fs5R0x6BmfLbldbag7aoezjHvIbQ7hEEY7h1gHoByV99YBmaB8oFPS/OsvRAewoQQkv4XK5ucSaq6MfaAygYJsOOrS0v2puXbtrm5ob9xDd/SOt0NBhoKK7PMGUg688ir+01h1soKGSK9wuCwJRmK781pizI+4MzKIYcmv5lbGFkp5UTVjjxJ+Ab90ZjLT8Wvm8OnGxVxEQ/Dlz46J32x/uTx+Dbx3s9j1/t+Ar8uV+Bjwa++eHxJxu7O7hNDjet/uCqhSeDYMYHuykAAZCEKblnLDkpB6/hwWVegACAUdzBJKJ5g0buiWscIj7tcqAhbP/b77xp/+RX/pn9Z//pT1iDhMCp2avPPW4rlZzSonhZsYEmtKKkOdIceaIm/0AxemRuKp+akXuHOBMnYo3Drt3aeGit7lDeO+V8UX5tBCYQU04REo0j2aChjNrmg31rNuu2uFC0x86sK42QAxPjYbxelKbZbasBpbCASaGGC/aHSgIKBPztKKIxWQ7Z5at3xK6B7ZVMFey3/s1v2cuvPa8GqZgr6jB2C72pGhXYX9QC+HowaesOh5o2k7IVT1JyzdQ4yd9JUeVehFNcU5ypoYtH5XUmhg9pajSkUfcp6vP6TAljYVtZXvC0Omjy4bnYCEyOQ1HkCn0r5Iu2vVOT3106W7A3371szXbf1ioZ+9qXPm1LhEnMTUmqh922GkMaVn4hLaMhUooVDanAP28yCbQQDR9PwDnFTNwlgRSxM6SHGMtjTOxeNYqmn/B76p4cYbzRkpp202hz/dzPhiQ+mlWAIJhggTRLrBxAC2eZaQXCeFGoAkCtA3ndQc9QWshXJIZcK2TtVk/yPO5zSt5L7q/nnh40RjQgcYEjyMfkY4IxttgJFIFhmRGruZqMBLS4ZAzPOHyvSJtzjxBv2gkEcamSJ1r6dJWiSZP3CObPEwuNYEdGrT9xz6IpkjBkJ32aP/cR8zB758yRjoh3GdRP2Bj8+37twAaHh/blT79q6+WUQF/kjSTH4W/YH04txv2Zzy2f87XhgQtHYFTUfW+omkMRsTrwkcPzTAxEmD0CyDyZWAw8wgAAbmBH4NFHwYtMUabRA2+gY7BLvcCGHTGELdHvCXjZrTZsb69m5SJyZ1LUmnb+3Cn79NNPWiYasnQ2IzkgjSxgERN4riESH55b5I/xaMoGPYAnl6nQ7B1JTsTssYi9d3XDfu+dd63ZHVo6lhHQSMIfOCkyaO4FDUmjcShD+AtPnLbXX37Gzqyu2Made3btzpaFZ2N78ekLdu7EkoIFDmp1e/PKLYtmch5eoucFWRjPa8eyyYTkOctLC0SASA4aDifcXFvG2h7kIKbMHN8ewG9f7wQdcM9Zkl28b2BPJWKWz2fEcgD42juoOxAwhCVCAzyzVo/0aPfSubVx277x1c/aC0+csDlGak+9IwAAIABJREFUiMhx8CMDKEZyFQ7YX3yeoLHbrTcltW91x9bsda076QqQJ7mTpONSqag1gFTHAQKM4lO6J4DrAAK5TFJrJ58vWCIct9F4YNEEIQM0acjXMNUOwiRCIbv7cNPSuZw98/wzdvX6dYHnatRTCU+bRrrJvaYDYuASj3ny9ZGHk1i6sCydyS0AP+SsWd5FCddK/wvrPIO91u16eAnAC+y+UX8s+SNrGkYLwQM8Hwn2aIzUpybPKjrfGRLqEcbn3tzyi0ADnV2SwHmokYZBhCpEHGgRyErCM88cCdVKj3XvRPlRxuOW/LCPcgE8+4e8rQIPM/Yfnis+TzpFQiexHaEP07jZBzgvAY9YYwDgPDvTMfvz3EIJQKGxAoi4llgQSALX7lrtoG771QMx1d54/UU7sbqogI2NO/d178ulgsJaABpv3r4nWdmoN7RM1Ozlpy/YqUpJPqB8hka3b1v7NbuzxRmMZC1tqwt5e/nZT1gaW4RYxPYPW3Zvr2nffes9meV/4vE1e+P1l3V2wCYBvOQ6NftT+1/+99+277x72U6dPm02Gdrtuw+15/wHX/+cfeWNVw3hFeekGOns5GIqOkBZO2zbxqM9e/zkCSvBNgvP7XvvXLbeOGzFxYr2acJSQJwBobmv2Xxe640gFYCemIBQ98QDoDpqoGEms+dwxmod4FWJXxsgrJKvCdRIaz3hheUW+IDoyFPdcJ7zJZXCg3JqveHEUrGkQmAIwsAz8LBxKEZVNpfXkE9TOCSxPL8MOAjMaA2tUWtpmIFsemGhaKuVilUKGSuk8Ff04Bveh4+PzBhmpgZ97JGATTA4ZzxvcQVotalXBmPb2T+0ar2uPWg0hP0JIw65MWnFJLL3dd0BAzDB54Ri7eFLqfNuYrayiGQfCad7F/KMi5k/HYk9d+XqVXv5hefs1MkVm01HweABebqDoO5o77WtgmXww4U9mOasdynoqAtIlHI/rlAQWCNQMyyGvrOrJxalNujDjHc5dgqZo0I2AiVHaK7nWefufCqADAAQv9qjAQAgt1j2KEYY3sSSSjeH8cpHBaQFsJdsH0AvAKhYO1JDjKfW6w0UJoZdgQXMYPdhHms4zPCAzyBACSYfazNE4FBbAQTYjFD7EXQVDk1tdWVFYRnUQZwPgEnsQ14bFvU5210YdM4Y5BvWq1VbqSzY+ccfs8PDpjWqNa+Nkgk77PaNpG/O82w+rdqdIKE8A6XAx4/3R8qO6qNRb9raiSWdUaRLc78lT52bHTIggsUfZIVyTzSMpp4NmL/UHICz+TzMZCUZuCyUNGi8hOVZByg6lrScOqiHdHfmgVewRn0YkdK64UZgldBqHIjx+f71e3b71g37qR//hhXzuQ8HozAcFao1dWY23o88x9SQ1HXqS2h3jqSn46lqXc4SyAsMp6h32HdFaAhNLZxIWrq4avkTz5iFy14vKcTC9/XvG3kLhgwCC30affzrB+AKHN+IH4CbcPwRjq/A93MFPi7wjQNq3Lhn1fuXLTzCiJXdOuT1GwUrUzoAOg41GBoADExuQ1Cxh/JzAghpNuqKZ4eVwDQeVo0OErG5kOCF7V/9mzftf/7Vf2l/+7/4m0ryo/m/8NiqWFgUSu4hRIVCGh3Tv5FFE8gSuhaL0gBGBDiEw1M1r5qUqUEhjS9qB42OvX/trlUWVuyDD65bs9G2U6dXLZuNWz6Ts0w2bflizgZdvGh6ls7l1ZTBukP2BmsAk3o8TpCCUWxgasz0iwmgiAr8fRLMdKjFZFhOEwxzjeLt8rXbAjJ29mtWXli0+3fv2oUnznujkozbjeu3ZYYL8+P8+dPWbh2KXk8BQiGajgJ85LjwKlIpuOUHRPMc+KVpEhoNiXlH8YR0QybDMpTGnDll3XZfhRuFHZNtJvNE0S8u5C2bSQr8IQSCv89BzxT0oNa16l7Nrl3FW6muZgCz21dffNbOnTqhyTgsLbylkJLQbJCCugI7gHTC0NwK2bTFA7YQRbgYWJIMzMRgo1gq5mlinRJPKqyDb6TJemCHDMxliOtFOs2pTP0DWbMYcC48VvErmY3ey2VWovZr+uqBE8gFAFMozCVJEXNnpnuA/IT345qxtmhkuKdIbTDaRvb6/7D33j+WZvl533NzvreqbuXU3dNhunty2rzcJTcw7JI0SdGWbcmSZdiwAEMWLAEiYAM2/AfYMCwZECwnybJlWRRlhRVlkrvLjRN3Uufc1V053ZyD8XnOrV1Ahi1wRxTmh67FYGc6VL33fc97zvf7fJ9AIwIbxYUMPnxMsCcsSzN0EjQvSDiCvxyfxabOTu+FoQkrIuVC2Alek+bbgN7ENJ3q3ubNyOEoqp3OxedOqtFqa4TEZsLcoNGiAGfNM523hBa50xigKDSYSL2CH0pgIdHSHR8f63B3Rz//hU/r1CwJtzGzRUaxqPYOq2q2++rV8UTK+z2HxgPIx/XTgFhiSIoc8p3R2D5CgALlUtHXS/FpUAFoG0DcctnAOHJTxHU4+S0wz2jSKZwptNsdPBeTOjg4ttSX5F4cqo/7bf3wzfeVyRYUGfb0iRef09n1ZeUsfY8onoINQEM7YRs6NTAkMNMsmXtrzBQQkGYZAC6ije09s1MunIKlmXQj+d23PtD333ofQznFEpnAKk3ALkEyDDY11tb2tveBr3/18/rMy5cNpu3vHTmUZOPhQ5WKOX3+Ey9pKpfxM3t0WNO7N24oXSx4HeG/litO6fDw0Nc0NzNlJu1w1DOLEHANoN/ynQlThv0GFgXMIxi7NC2AJl2nXhKEUDezxmmXkbhT6h5vb+uoVnVBz74WGUV1cHisw1rNrNSZ0rQBvEi/oV//+c8pC7sYoIYUgBhekryPQx0eH6vSbKparVuuX23VDUJNz0z7veK6srm8pqenDfLy30eNmuD3FTJpszacgC1pd2/fzCFYf/Vq3cEILIz+EBYKgxW899ITtqjsB0Uy9ebOto7rHb322ova2t7U9v6R2TFThVxggME0w4MKli2MpEkiL34/MUItekGCRvPjlYi8bAKCsSs4ZZgm1MmESLiG9qW0HySvgYZqN7oqTU0pTeqlfU0BTgClYZn2NezLzDd/ewAwWE14QqVgnUGHC5Jmy9Ysw4qpWaub3cHAKiRoItXHvmGgXJ5QjfB8s/Yq4p3C2DF4DRngMeADAyQYxwNg2y8MGS77VDJpQNeei/aBg+UGcy4E1BjMQS7pIIXw/TiT2RMAHzF778OeGY+1t3+gysGhZstTeu3VF1WeyiqbzerDD66q1WxoaX5eszOzZjhtPHps8GR3c0u5eNTv7PlTq2pUjr3GCb5h3NAdxfSHb76v773+us6fP2ergdWFsi6sL7tBJzV1v9rS6+98qO39Qz19Zl5f+bnP+7CiVuDc5x2NJ7N6+/1r+qv/09/RcaNlKfjptWV96fOf1SuXzymFwo39aOITOoadO0CaO1AinVGzO9A7713RufUlLcFwiyf0/q17fneXlxZDwjdhSzMlW030emHfCgmmQR7Ns2YdWR6HCnk49D3Gg5TQHwF2Qp3Dh+lkrw9TITf0DN9gevVhGsNetF8ogUH1wIwcUAsA+MaUSmS065CKpNlgR4cVhzctLi+pWmt6X+ZswwoAqeAAFlw04SCUhfKMFuZmDGLA6mLM2Wk3vE4Dyyiwvp3yPUTqGOw7ogyT+j1VKzXvG1t7e2a8Y1FRqTZd42UJpYiiYIhoa3srPB9jCVGdPn3KbGpqCBhQeJKSbDmcpGlPl6YMSPYHgHUN+9TCGsXqgKETcuZnnnlap9dX/K6iZmD/9vkK6DFhe/MMfjzA6/WUwWKAYRagei+kyoODAs5xZsHwDKEqnFUw12EYn9QkcQ9nGWZSj5yEDfG5YGbzPfkH3y9bBsQTyiL1PUlz7gP6hWEawBHycd7VQMwHYGVf76tSZZAZUS4dwEfqBM4K3tl6i9CbKSV5NpZfnqy5MLw7AZHZt1kvrXbfwOH+YVVXbtzz2UYNx7lNCEG/g2da0eziXD5lxiLXt7I8r73dPUXjBMAMDLBTwzQbTbOtAcehXFZrh66dCQmrt1pmUFpSGhtrdX1VGw8fa3lx0Sw+ajDYzCTcU3vir3fp0vkg08SCwfXLUAeVusF71jz3kDOVgBP7mjoBmlqO+yjvhbDFSVVlb+LPsj43Hm9qYJmn1KjVPNjhHEURYElyf6Djal2PtrZ9tmEvwvcvzZQUHfX01PqqfnTljq5dvaI/9Ru/pKlSAN8C8YDdipKce0nyKcxAhhMByDeo5uaA+xyAbwcoRYIlDzV2YGeG4RB/P5JIKTezrOLKMwF8m3w3vy7/HELz07LgTuSrUVMAn3x9HO7AkwfxcXgKT67hyR34CHfgo4NvbAPOYNOw8sDMt8QQ+QLhAMGLwubgBgJckgXvHLMwiFZPBpo+bJ3R0EAVdHfkQPY0OJnyGPAITdrf/ydv6u/8H/9Af/HP/ymz3Aqloi6eW/EEGLaB/U56PadkIbugQb12476bh3w+pl67p6X5JZ0/f9pGwjTcIVWu5Qnt5s6R3n7/upqtgR4/2lYuU9DC8oxm50s62jt0I0ijx5Qf2dXS2pKarUDt39+vuJC1n4uGev75Z4MPyHioqamiWQ0UdRQDeHMQMw9QYwkrhcmw72TAzZ0D7RxUdf3WXTeopIFROC0vz2l/f1eFwpQLAYrttZU5ddtNG9rHSNRLxjWbzyify1jSQeGO90uPSWW9pWaj7Wks1xlYDaR71oNfmFMjkVXiQxZ1szwzO+/ndeHsmQnwM1I+E1U2jcSTVKy4dvb27GfWbPV07cZDA1B49kyVFzQ3N6PRsKNOp+GC1SbQ8ZgbX2S+7777oZlcp5fnLVmNpOL21gN8o4EDEDIggEcSHjctAAb8tILnncMIANomLEkzP5BuThgsTgf0dJFAgeB5w5pFYjboAizFNEJWM2EI2RvEYQDI8YJ3mhNx6Yaiwew5EOJYs6y1vnoAdpMkLpsCY+4/ing9MdFEggaIaBDaFdLINlKWlAwCK4UCFwDOJtonTE8X3DBeJoBTLCR1Oq12Ar7R7Nv7iSm8QwFCuRTANwbK+OFhEt91s5hOJv18nHJoFmjwHKHRPwHfYB7SEHa7YSIPMAvgB8BbPT7W1iaBC1/VQi5IRHkICHEJ5Dg6rgsIl+Q1pJ7ZTNzPFRkmjwjPrEkuhJsn3mv8sUh6832dgIfcO6e+wtTETHyEVDSwFWDmcL+5L0gwAYIAEgHaAR8O9o4MjpBeWpwuapCU/v43vqlWf6zzT63rxYtntVTKqXVcM+CdLWQsr+Q5Wa7rC6RJCZIUng9ABP5II/y5xhGbqf/ed35gxtRv/uKXNEWhn4qrM4jowxt39b0fva92PxJYJjmkM8FzjlTjo+MjPXvpvH7lF76oM8tlPxtA/rff/sBpoIvzZb14+by908a9vvrRuN768IqqvYHZm7l8wY0CEEomldPi7LRZsDzPhbk5P2f8Y2DFsr/CqDF/k7TALlIXEo4Dy6HSaJvxANONJFPkq+kk8qe07j18pL3jikFjmu5Rt+8wgBYSQ+RUME0jEW3ev6F/81e+pLPrq362uwcHBt7xhWPAAWCbn5rWzEx5kvDYUdJpwoGhEpKoOQvGluWTZKhUQqVMWsUcTMQQbIA8DRCDJgq2Q4uEwk4vJPvhIwX/kGTPTNaAECzM7Z19LS7Nev97tLWvF56/6GHJe1dv6ezZpxSP4anV00y5bKNt9kHOn3iaUBIAqJhSsYTTsS0hQ5rlAQrs44nfEPfWIARAWdoAR+W4Zj8s/rxZlABmMNL4bEi9JrL4kJrHmTjWsDc2mOx9GLkwPkuJIK8HaGb/4B/+vK0jJ2mpBohhrdlGgH2+7fOTFMc+7CMkmbB9UcYOSbEOicz2Q/QeBUuWxhAZ2MRryAxggJSIpdzG1mAE+p0I3noOOOl2bZ6epEkcj9xMw3StVGlepxxiAYPj8e629vf39OzTF/TSC5c1XSp4j/rg/Q/sczo7O+M6oVFtmmHO98bGoFzM62c/+0nlYUL3e/YA9QCpN1C91dP333hHm7vHmgZcIC281dap1RXNlQo6d3bd9/3Nd6/quFK3ofzXv/YlLS+UoTZZssY9MJt5HHGS93feel9vvvu+nrl8UV/87CeVw1vLssWMGrASHWg5Dqb+PdiLAz3e2vZwA/+1l565oPJUwYzhzeO6rtx/pLWVFdcX3LPpqaKbaOwiYAZxzzkbgo8cDXfYw+m/abhhdnHWwxqkVYexDFNwCIsWKZq9NFN+D9ijOBdIJcZbkVqlWmn4e/OO1euk0A6VzfPuJQILPBEzCFGr4nNI8E0I/eA9pD6iTsGrERP8EvYMyaRScaw1ADJYhIBj0QnzKgQ4eIhhUBGJbMSAPzUHnpH3Nh6o02o7fTqCpDWe1M1bd5UvBkb/ceVQu9v7yucKTqQsz0wH/0NAkkJejWZdRVLpbVURhoxhaBnR0vyi2XXHtePAnI0zYACYDkPc7e0trSzN6+lzTzlJGSYhtZsDeGwHELxOAeK4lpNQIPZOhj4OTUFWjr8qnqS2QghSUxvr8z8GFZj0p/j81L9J1arHE49ApOdBfm7PXdcU1AmwVhkshcEi+1eb8K4Y7PSx6yz2P+4pNRsSd4Nvk8TVnb1dHR4caXZm3kPS+bkZA3V48blOiiLJTikF2EyATqut/f0Drwu8T5FOIp3Fp46hwebmnvYOD5XK5PV4+8hydd5V3tHzT512LYr0fWtn2+AbQQw7u3uaKsFCpC5uOvRmZ2fToCf1BbJzqxR6Hc3NTRlM4zxEwtxo1G0PUm/UPbDmmcGGJ7mUPZXn+Ojxtmum9fVVpVMxBynUaljcUNslNEYRABje65m5DrMNBjVSdL4HADnvOfUOa8EDEkt2h0pQyymijc1NZbJ5zZZnfZ82AdnGQ505veIziP2/3e6HII1Y0te4t79vBmQqOrLf5M27W/rgvXf1b/xrX1V5isCl4NXGOQcFgSEtexvvSZCSTmpVzhQnWSPd56wLQ0/8jYN/39D1EHt+8EdtK5bKqDi3qvKp56XE3P+v1PQJ+PYRGuWP2V99Ar59zB7Ik8t5cgf+qHfgo4BvNo+djFcAmrqHd1V5dE2ZSM/TNRgVzNUoFmls8eZAWgOowwHNP5jTe5Kskf2EHM0OUw7QjTGwJTYhmp0CAani3/5739bv/F/f0G/9pT9nkK9QLOj06pzlkweVtlr1mieaVNZM5Jjg3rmzoeWVRV1+9nQw8W733fA7SS+bsecGDC0O4G5vpI3HO7r/cEf7e4c6h/F6Lqb55Tl7keBpQZFM4V+tN5QrZkN6WCKlu7fu69lnnrFpK6lrq+trLhKQEVBsA9asrKw4HIKJM0VU7bhqbzmS35KJINUDdIpEE25Czpxe0/H+vtaWV9Tqti3xw3uqeXysc2srWl+ZVfX4wNPSfBHvjqgSwocEeVkwXebgbSAd7eO5ElEsSWoeviL94KdBGlY+5ymdvX0oYkgSTQI0RrS5tWtfOopUpqsrC1P2TGl26zZ/t//FOKRmwpYiGIMGhVQ9moDlpeBvd3S074IW/xWaeAoK7jFU/Gw2JBUCuFJA2Tia7sg1JgwolgNSH4Ajpwj4GlkrFN8UNPYHBHibpLxS2DCJB9w0gGZQImnJEkXQqIeYKhpMq21UjslyEO3Q8Li+tcFwkHPCvDe2ZaYdXmqsfDygYCsEiRxryooh9CG0wA4wgNkSmtuTgAn7yliWTXNNY85aBzAOzK/g9xGaGDxRAOpg4Jz8PbyzAjgYrs3eTBOfphPA0W6M1lyb7BIAyHFEaYcXBO8uimEkzrwv/rP8Ofx+ABaHY/W7HV9frdVVH7Cs09b9e3f1G1/7ec3l4m7YuJBBJKK79zd1eFg34IsMipU4PZPV9FTO95r1BQPUMiTuoR/j0IVttxukw/bQw+cKKbOlXcHw34wjNzohZQ7GAmsMUAiHMqTXJ/K8vZ19teotLc7OWOqVTsf0D7/zhm4+2tZXvvwFleJjXVydV8whCjQ1sH6SZh1SyJvFCU0NXz+YLYQoxBL2tSNd7/0bt/Xh3Q093j3wOvjM8xf1xc+8pkRkpHQq7kTTt6/d0fffuartAwAtpM5JA6x7R/gTtfWlz7+qL37+U5ou5bS9s6cHDzd17dodLc1M6QufelWlbEL9zgmjyNQRvX9700mjSkU0Ozen7a09tRp9Azm8O+x3vMc01DDbnKQZiWphZsbAxZB3iyI+Hrc0mhCDCqEoJOUlkmaVsaeurMyaOYxv44PH+06Lhv2CMxkNEablh4eVECTA4x829ZXPvqhPvfScwYO3rlzTzXsPVZwum5XnRORpmuhJGAXpseOhWp2QMlzIJ/3zCTEw4M4+hP8R7C4kVPapw18y+D0dHh4Y9MTnj30TuavTNIc8P4AmmEUDNXs9VVsNZVM5v+/3Nzd08ewpnT61rn/2ze9rZXVJxRJAXd+MNPu5kTqYSfkdgJnA/cvEkIx2fO+4XgBHzj6/n8iWzIiFdgwozEY18nOxaTkpzqSLjuNK5dKW1fGaAUozsGi3AHe5ZkeC2pTbqX0p5Ea8IPg/hoAH/OvCOxE8R9l3AXIslUdqBxACs80BM8EHke8dPL+iIiti2GurkMMjL0i6+buADmxXPhMYOsBKhc3ivSNm9nOPgKIYSdqshSC5Zk/p4X2Fl1w0rnqjpX3A027XZ34xV7L5eq0OUzKmZy6ec8IvQDUs99t3tzTs9bSyOK/8VMHsnVu37hvQIt33zPKCXnz2ko3o2Td6pAx3eg7n2dw/1o0HG7p794FW5hb1+U+9pFwupat3NnXrzj2DoDNTgdFy/f6WwfZXLp3To91dra8ta21+xnYDPLccNhLIW/HL7MP6afk9wq+M5vmknkEC2YV93WpNzjrORGqJnHLZlJaW5i2Htg1Af6yjRk/fe+eK5lfmvaa8XEgyHUuZfN5AVzaL71jE/lnjKME7cPMBs2AcNgxGuGbBDxaQGjYiIDQgW6dj+azf5ypekPh2pVVt1ByeMzVV0vEhyY1YbwT/MUB19thao61OB0lj1zXKoD9WPptSPp3WTGFKpWJa5Zm8ppHnsb8jjWVtcCDHI4owHCFR3Yw6u8j5XXH69DDiVGLk5dVaPaTVdnp+5wmlWJqfM0iOnK83Gun1t95RNJnV1BQycLwWYel3zeJymE8bz16sQfDBg0Ee91CI5YmcEhY3gxgHRGlstiN1DFYgnKX8/H0Yt9Wq5opFvfriMyrmkva+g91nawXPxQDVuIfBp9QDIUuuT0zx8SKNhAFiLO7aKniLBRa7QWxAu1g0yBzNwscqAGbcyIMlvreDWixtDM+EOsV+kLzXDhEKTFWD++OobTUAYu0vNjHBSGeyZj/CKh71O5qZKnkQ0221A8MsGtNx5diyejwzeX5xpO2KqlJrqlatmxVIDcq1UZeh0KAe4Z5wrYQ/XL/5ULcfPHJAw+piWevLiyoXioql2BvG2tk51MLinEajnjodZPXTqtYqrmPYA44rtcC2HY+0srzgkCHksTPlaT1+vOHEaddSiiiXK+rRo0cqTWfNMCzkptVu1m1tAjOyUj3SmTPrminmPQjsdoPKgfcUBi0DBasVIoR5kH4dWNG2v5kEYvHO0HNQ/zO0hDXJ84FYvLN34LMOoJJ7veNhe1JPnVkyAGh/vXEkyLIVAqy2drc9RExEBnrxuUvaO2jrjR9+X7/xK1/RrNNaexrHJuPUUbAJcF3GczYoSSJ8SAwe4384sdrgc9gOBqc+iAuhfXIdaLu5IQnCGU0tnlL59ItSYtZr8McBVv+SEBrbvtjm5gnz7Y/aX/9x/fl/SY/2j+vynnzfJ3fgyR34F92BPzr4dkJsDgSe8BWYXPWdG2a+5WhU8RjDg8oStjB1dAFjpg8ytMCoKeQLbrI5ZJy0RFQ7gImZcMjcAlgX5KN9T9j/5t/9pv7J735Tf+U//rOWmeVLBT379JpBhEazZw8vEpNgC4TI9IjNX6HMz84WlU5nzViDok5BADU8mOhjyB83+wWTZw5aPH0orvkZ9x89Vl8xNxrzSwtmpU3NzFrmgYQKVo7TStNp1TAiniqYgcXPYVoKE2B2dtZABpM+QL/9vV03pdlMTnu7ByoWsxOJXsxgJClseHu12y0npjWqNc3Pzev6lZtaKOX0/Nk1nTuzomr1yNNHGAlMfJlqU8hRwFLkwaYLSWA8q5hyhaKLCyZpZhONxpZI2gBWIVCAxu7gsOImnEav3u5oe3vXPkAvPHte66tzvufI0/xnRpjy9lU5qvh7AQwBasKqm5kqKJ1NGZAE0CuVSp7KIjulYAtmtzKAwBfPENAMia+9lYBXooGlZe8+U09ImwosN+SzlnTYECUEdliqaiPnADIiraAAQw5EIUuxa98xaZLeRwFNkQ0LIUh17RvjgA4KU1LGJobKrHgAPabfgV7mdcoUlQl48JvxJU2CD5ASBGWWwTj7R8E2IYCA5il4Ipr5QHIijQZtNtNZvPrsDcffofnoeW2GTKwADsKuwYuIvxMYceFaKPBamOjbXy0i1IAAMgaI+j2zFfCUsTTXbL8Tw/ZEYL4hi7NPF1KRlj88rLhrH3yoX/7KF7VcInUxyIEBYe5vbOu42nYx6ybSRTESyLjScRgmASSwfQjSnGQIWYBhgY+fza6dPIuBOJ8nFH5BlhNS2/i+yISRL3EfaDS4RkAbmjf+yv7evhvKs2vrSsUi/vlv3dzQP/79b+s3f/2XlRx1dfn0qqXiDhWxiX1galg2OPH8CYOCEB4ziqR0d2NXP/zRe7r/aFPJdF6jaMwS0kxM+rd+/eu6sL5ATIHf90Z3oB++c0Xfe/N9NQjciAfj/MPjimq1ij712gt64flLZgXevrdh0KHT7OsXP/eaXr70lGrVI6e2weTg3S1Nz2j3qKKr9x+ox/PkHqUyqtfak9Q03puAyowoAAAgAElEQVSO2Qk/vsc8l/5Aa8vLbjIGEYWAEfyhBgN7LDVpZuMwLAZOEAQMTWcSare6Ojo8VrMTpF0D3plIRPlsxkmpgX2aMag1P1PQs+fXdP7Mab971+890LtXb2px/bTmZ8tmVeXySGhZFyFFkfcLTyG/V26C8MQZeX8GSIWt0Wt2wq9lSbINIBPPGCYdDVQsmbSkLorlE2cI4EKCBpJ3umNwGUaSmSakTe/va2WprM997tP6vW993w333ELZwC+gBWAIjDzetxP2qYGHTk+9NozuCbg/kR/SsDo8xcA26bC8ayR9BkDF0lNAbkBezpFizoMmM/0ccIOXZgh3wZsNlhr3BzkTGkT2VAMbE0AfNmlg4fJrJ3tR8ArCD9u+nBinI19H7uQU1p8MBbIkMPY6mipOe/+nkQvJ30Ovf/YA+ysa6Apm8CHohmFKaOwCaNLyvmQ/027XSd2FbNEACyw5zkhYIRFrJ3t6+vwZXTx3xnJqnvfBwaHe//CqEomMpaaZREK7R0e6c+++poszGrSaemp1Sc9evqA8YMyIwVtH6WzWMuI7j7b1zpVrPlueu3RBL1+6qHw+4/1sGI3r+q17evfdK0qkU/YI3Dmq6vmzp/SVz7yqerOuR48fq1Ao6cz6st9XS9y5T4CJyLaTaXX61ChtA0ScW3gcOmWYvTaOLDuvFInOpIETUMLQgHUTIbUQe4mxjuod/eEb7xt0xZ4BWS+NfQj8CQMThmScW5x5gLqsFcACwD8A72IesBufKcBBTNjDgz+xmAA8Yf1R6+APBdjDZ8bTrFjITwZ51FOBKllvNMxUbxzXDeLl82ktz8+rXJpWsZBxKARM2TAkGgRvWT4Xwx6zXWNmZcJCHVuWP3YgxPYhe27VQ1DCBbg+Utthc5fLZe/j+OUa1IzzeRu+T9zH23fuau+oYlAonc75MwKgI2t1CIn9akOCJ+95kOcF+wbASc7Z40rDACTDjHnXWcFfFUkm5wcqiBqprKORnr98XrPlYhiyOQApfFb2ecA3UtD5dQBfP5CJNJuhEMoBzqtgAREsKQB+eCfDfoB3bceBOSDfXDPMWSeWA5x6ihgSbU1sd3pueK+sEvGZH/w0nTYO+J9FOhvAVmoZS8LjDFi4ToZawauUM9T/46w3uyrsHQA1AGDUXnsHx3q8tWNG7am11RBggG8kIDoMVhJQYUiTYF9p2NM4JBM3DMjOTk9paWFB0TiBUSkd4RUYo1ZLe61xrzlT9w/3VZ6d08Hesb2L2XdgjyL3ZNDEuzCh7mpubtZ7AkxZGMskZ+eyOYccsf4ZUsDuPDo8tGLCfnDUQbbCCMxB2NphGMJANljdwPi3zQiKi1HEP4MzDeAUZUYeT1onkYZahME2Ew886LZ29hx+ggclASI8Y8NmANc1FB9JM4EfPnrsQLJkdKiXX7isrf2G/vDb39Kf+NWvanluNoRhkEaM2oca1Oj1T8A31jIDAsDGk4A678MTcA4mJASEwLDEzgC/zXhgUCKtnV3V1NpzGseD55uH1fZ2/snXSa/204A2T2Sn/6Iu+l/97/80z/Ff/VU++YlP7sCTO/D/eQd+GvAtOO/8xBspJBeO1dy7qYOHV5R2GqUDtN1YAAScxHV72j6ZEFJYUHjavNgG+hEXFXjdJNOYawfvK05OF55ITnod/Y3//ff0z37/O/qtv/DnVGtUVZye0idfuWizcRpGJp5M9LlCJ7vhYTMxrA2eC8FvwQ0Nfl/8HuAHJ/YIT7ogLYyIaSDJZnE9eLylo1pT1+4/0vL6KR3XKorEU26oSdpamJ93s1+eLataq/lwJMGu6aldQQeHR8rmCyoWitrc3PTUj2aWg3n99GndvXtfuVzeU0j82xZmZ7W1t6tSeUbVo5rSuYx9kgrptNq1pm5fu6Wf++TLOjWb1fJiWaVS3s0WniEUGh3AJgq3MaBmT3MUv57aIZXA6ySjBmmsFI2WmXbtpcEkjqYMplUqk1OjAWMn4wLrxt27BnHSiYQunF3z5JjGhHu8f3Co3aNDMY3Fj2p9aUGFbEb5Ul71WsXsFcAZCmCkkdEofmJtJ972esh3AtOOgpLiBLDR0kLYTo6Vx4cpgDawnJgWm8klpKRxxbBT4U85cCFMmQ2oRKPB8wVvK8tXk54808jZhHwid2aSCPMpBFPAZUPEB8stSE/5vp44481E6hqsEIN5cQO3eICd/Lzg4xRxs4W0kyLRvwdyB5uGiTcGwPjPTdg63B+AFpoSnhfG50xxacZ9nchF8C2B0eJ0Nv48zCYYAgNLIU98C0+adYo2niWfBraDWS1Och0pk006dcxJX6NQGBp0bTXM9MD4nufRaAGKhek9LAkaGYr4Gx98oF/7xS9rZTpN1x8awdFQV27e1VG9rdkS67vniXW+gDFx3PeRhMKUJTkJp8i5gYrEDMQDGrgBtslv8Nai92Fdw64xa9OMobQZQfhO0ezjpcM+AmBMUU26GCASspqXLz2rYbetQiGlrWpPf/1//tv66s99Xkvlki6cXlMsMnaTFxR1Id2VYQHNEGvEUiTeocFI71+9p7ffv6UjjL9hDyZSDrI4qlR8XZfOLOtXv/wZ+xXyXiOHbfZGevO9a/r9199Wk2dpn0DWYltPPXVaqysLZiZd474dIaea1q9/+TN65vSimyInSbJPxZBd4h8mHTS7euvaLc0sLuioWtfO7qHZxalEUq1mV2XM3ccDJ5mWCgWN+8GnhwaGvRHfHLMxxiQHDlVvtnV4dGwmD4w83g/WLWEHbLxrp5Y0XShoYWbWPlLFQlbpXFwp/CS99SNPlGaK2bC28UEcjPS9t95TvjzvxEH8omjOgFNzqazlQwxEYESxh5RnZ3z9rAMADphFZqYiB8NvkevxECeA2SF4gMFB34MBPJlgdDiIYzwyY8iy1nhSR0dYARR9bWaOjDr63Oc/oxt37+ugcujGk2HL9BT7aNFm7vZbgunDGkRy1un5XGCPCX74ISWb3yedEaAtlcwEY24NVSjhzRcSkY9rTUuMeNe4Dg8jZqYUJZHPUtIJW240UrVSVS6dURY2MemmfQA/wA9APyTGmSCtMnsx6eRf9lFLR+MRsyzw5kNCzHXh4wiwA5jhsJ5S1gMZpy9HA4iERNC+V5bCBxYte6EB9WEAXvh99k8nscJ0cspvYPNibXBcrXkoQyop//QGPb/fpUxSX/jMqzp3ekWx8cBm8hvbu3r9rXeVy0+5+S3lCjrc29fdjceWJNcODvXSxfM6v76ifCnjPc7+dMm0NvcO9KMPrur2gw11h2P9/M9+TpfPnlKGXW4ShIGXJnLjR4/39M+++R3Lnx/t7OncypK++vlP69yZZYMJN+4+0oUzK1qanzFY7mAXGtt40gnqV2/e8Z6PbK1QyGlxfkG5FGAb4FrwBQQUAoiE9ebU2WFEmUJJtWbD5vSDaFK//923LOmnNuB+T5enDY5jC9FqNAy2Ai6frBeug6GVh5KDvvc7zl8PzihRPNQBMAhno2VqDDlT+FIFYAC2+niAlDDpVGfeyWq1oW6n5fAk/GLX55c0P8W1TOT5aViZbYPXTGl4P/mZvG8wuweA5qRCWh3Q1/7Rkf/Z2z8225GQDbwWAXgwzme9M+TiXGNv59oZqLDHIK22bYCvMWUPR97dN9/+QIeVptmViwsLvg9I4tkDAKSQ2wOOcgYyXBwbWONM7Wl398jXtbw0r9NrqyrPzHg9U6thMVEulnSwt6upQl6XL53X/OyUQ3YCoSeEFlGTwsAN4OvATDHezyAT7E2Y+DHXTmGAdSLmgw3X9rvXGYxUr9V8DmSLuWCO7+SosHexfjjfAustJKsTTsI7xUA2DdDGGT9Jpmfxh70v4uEd12gJ7EQ+aaTLgWKhKue95vzjrCVghnsC05Q9YG+vYnYXrPy1lQUtLy04bAmWN6xZ/HQJaDg8xHu5pwePNh008OKLLxgEbzQrljuyDy4szqpaOzZjmGEygTiwuw8O9i2b5Zxh88plC37mPC9kpfOLix7s3r59V+WZsmW0gMy8DwzYpmfKunL9utZW18x+5dcZgGAfMzc763OxODXl980DyFjCydTsTawR7nHGAxiP7kItEY2aKVur1DRXXvB1Xr16zWtpfXlBC7PTlq0z2LSNyv6xrl6/7VTlZr3m+8o7w2ekL6CmpCaMJ1La3t3zeZXQQM9fflobexX9/u/9nn7t61/W6uK8RiTVos6A3eaaNCREh300qISo1bl2B3mx/kiB9dpgPTKYpsaiVwnWB9TZPnzjSeWmlzW9clmj1KzfzQBoBt+6E2rESQP404A23EPuSyaV+mn++pPu+4/hDjx5EH8MN/XJt3xyB/5V3oE/OvjG1QUALQhZTrb3sdr7N1XdvIFjtJtEaPtMEYN0LhTH1CAuUieFsquGYANnyZdZOzEYRiGYIIB1Y/uGINvsDdr6a3/zG/ruD97RX/4P/5TlnRgEry+XHfWN1wN/nimeKehOcMTsvuMmEL+3RDbhyVpIOktq0BsrgmwgGlE2EfMUf3Nnz4a/NII095u72xrG47p6b0NLq6f04OGGFhaXVKlU7MlGkUgRx4QPmSuH43GlqmKpZNCERnh1bd2Tt2arpbWVZe1sbmp2MhEO6W9TZljQMCMJcLpnlPvSs9yo2qhrcW5RN69c0am5sr7wyrNayMfVGzIlRaoSPEps/JtNOfUpNor681KYDzp9M6ficZAqJFxIMWHkxNSx9LBn8LJRbbvZdcszRE4Yd7NDITY9VdDZ0yt6+blndP/ebS2tLUyYFRQNFO0Rg3UpDP5rdZWm8p7W0sQd17t6+933dPrUsmZKRRfd8RR+H20d7Fe0s72rcnlGSeQMGml+bi5IrmwuS8cxAedoFrvQ/Y9UPaz4ucazMZXyOTdHtMhM02lEYcVlszkzaWC3UMTQCJhFaTllLJgbRzGl5nnlzWBBKoEUoNdu2VAa0BJgjOh6GIw09IAUMB9gBEREGELGrBaml/ZVIz0LgNVpu7D0wkKHadhsd1UoFC0LC2mlgRGEfJYuFnPj4I9C0470ZhjMvuMTSc6g658DQwamBdNis+OQf3f7Bk0B4/j8NnQ3y4x3Kq5GHalwYAPSeOO1QuMHuNUfdHVwdKCZ6RmzYfx9xXuQtccSPwPw4OaVq/r6l76gMwslr1Ez1vpD3Xy4oRr+MRSmAFTJZGAmRGTPIiTiloRPzIbxaut220E2OwgSUJyEPBVXRO120+ACjBZYoIC8S0uLBgNouHg/YSEAXgIgEh7Sbbe0tb2v3Z1DnVpc1OxU0f6EtcFI3/iDb2pxbkFnT69rea5swGjYo9ENoQ7cb9Za8D8cqI0/zmCkH314S9/89g+cMLq0umQZUyyatIwKlg+JoNmE9Ks//zP63KsvqHawpyKeRrG4zdvvbW7rh2++o0arqzNry1paWtBBrapHjx778y3OlrW4vK6337+tUjauX/jZz2q2gISKZxwSCt0Ew1CIxvRo90B3tnekREabm7tuHOcX5r1h0HTNLSBjb+n6tWtmv5QKRdUrgK1xy97wmYQNSEIs64umD3n4TGnKQAOyn2wC0DSpRCZuMIjnSSMMMJfiwwI6tzqexMNq9UDD5thRdYcDXbv7SM1hzCxkmjP2SXZkWDUAmo12x8mzsERypbx7SGwIAH0x6LbPnlOAAeaHlmHxOQELOS94H9njkQmxR8K4AdVjjcKYBaza2d03e4OGG9kf6crHxwf62td+QcfVY3145arf26gZTUgACXdI2ji9ZfZKyj2OPbmGYzeRvFOYcNuvyX1OYJk58dRJQzSEePuQchtVpd7yeoXNgFE5zbfZ1r2+3zEAY9YbTJohTfWId4nEb/wDwzAFpiLPgjMX0NkMG4YAeJv2YX/mgiH4AB+xlK/RwS2TfR720FShaGkpDBaAFYBOAEQPHkgezLDmQ9oy/nNBQi8zYGA2ZdM5G6OzVwHmQDfCqgHLBQ78TqupyhG+ajBXKlpbKevLn/u01pfmFGXNpDO6cee+3nj3A8sqV1dWzexrVOvqNtr2bNrb3tLnX3lBF86cmoQPQKPHN7Grh1uH+vDmbd15cN9N7Rc//SmdPrXk5pYEZOoM+2Va1sXwD9ZjRzfvb+hbr7+tW7fv69T6Kf3qVz6nS+eeskfW/Y37WltfM/MLMCM0rjHdvHNXj7Z39epLr5ghxFyGvSk6hpEb/MU4MwKjOsi4GRjBcIklM2ZgMgDb3Kvo2r3HZgHOzs2YlQogihyUdEivaYYnY5LCu94buf/sp8gH2Xv57zrSzUZT8WxI5gWYjmE90QDkG5vJzq8TZFCvAbL1PIQw0NpuaXa6pJWFOS0tzvpnE4bDM2ANROJjpZNxxRk0wbby5HGsLsAvslsYmgCrzZ729o/s7XVcPfT9AGSZmpkOQQQTJiXrlj2tXJ4O6YtDPlvH7yRDF+eGjyMGxwCl+cJ8H9P7q7fv6ea9DaViMa2trRkIYlgB8GUvsVrN9QJ7IedGKjbS3FxZy4tLWl9dUS5X0P2NR6pVG2bQAsDv7O9rY3NLzXpFqURUr77yol558RmVCjkdHlXNxop6UEyae8IDBoP21bo9hXnXqIu89wKiJwHAAeY59wBAAcSQEPIux5yway8/wolqNQ/nsGLY3trSwmxZ8/MzKnDuDAfqtDoG37x7jMeuX6JmVsa8F3pNEHYQi9onNJfPTxJug48tbHjWIu8tAAklG8NNwkhgaHL/ue9Bmg64HAaw1NeRaJAL12CqM3QchM9IojVbB6xRfCT52Xwehsw3b9/xwINBw6m1JfV6bbP+kUgDPs6Wp3V4sO+ab2Z6TgcHRz5LzOSL4jnYNtCdToehNYoRBqTHlSNNl0vq9wJ7O5aKWJ2yurym1MSPGR9JZJkkIW/vAS42tbBQVqnAei7Y03F3b9fPplwsaHlxQbEkARkMwmLaPTjW0dGRTp0542u4d/+hrl2/peWFWT19/rRr20aDkKyih23seZwv3FPeN5PKxkHBwzD93p0HHoLwPsFMzCdjOnfmlB7t1fW3/te/pd/8tV/Q2dUVpeMxpXNB6p3AO9QMyUSQ9vdgdlP7ke47MEhM6Bdeb8iGWE9J0qT7SGlRRARmpH1OqTuTaWVnFjV/+iWNE7Nh+wquKD/uzD4yUMNexFAsS9bzk6+Pwx148iA+Dk/hyTU8uQMf4Q78tOBb4IWFiXSYG47U2gN8u67oAE+FAJzB/uDwJuGIptaR35O0RQ5tN5QAcbCvbK5PURM8N058q5g6jkdRg0OtbkN/7X/5hn7wxrv6rf/o33EDjhzr9EpZscjALBZAPwNQSNrGMBPCpBQQgp8Vg3XT7Wj/4EB3bt9TMpFTOgsraewGhYYJWj4ShqmpGYcb4K+yeXCgdLGkruV4+HSQRtfV9MyM9pn25TKqV0KKH4UrbD3Skpj2AX5xo/AimZmZUe24YsYLBSqG4Pw+jRiUfqS6jx9varo845QqmmpSvyy3OjiyAfSnL53T6YUpJUZdp4NyjywztLdFVIVC1gU7qYU0IzCYpvIlp+m5YLSUMLC6/EWBkcSvBcNnzGuDPIXnV+8M9a3vvm4T8qWFsi6eW9NMsWQw7LB2ZOkwjRp/ngK8UW+pVW+6aFxbX9Xdu3ddTG482rNH3jPPXlQPuXA2re29feXzU2o1mfr1PWksFHNmTTDtRcKKJwjGy4H1EjFDp3LccEHLvVpYnFc6n3YyFrIYIumLpSA7hunDeoLJR7PIs6XpoFnHh4MkQ+7bwVHNPxdvMO4PcrF4EmC2h+OGG20aIdYVhSSsKMyI+Vw8azwEzR6Ljh2C4QQ2il1PXT2PdpPMv8GCwLg7k0GClfS6g6Vm3yan3UVdONvHjj9Pg+TgEbxNgocJzdHQbM4geeWX+H2KaX4OXlw0tgARAKEUY4MRXlJxF+oJksucSglomrDEDD+/VCZIok8M6/EhApwB5MLviGfeaTd16+oNfeWzn9J6ORjTw4zgPl69e1/Hra6yCbyDMhP/u/AzYM5gRB1kjWklJl6QNFGYesdGARAOvlXB3+fEF8e+I9GIgW0AbdgoNLQBgAjm7yeMQIzxq/WWQxcwa19bmlcpl9QwmdbvfvMPHaRy4alTOru2qIVyyVNyGiHACpgp+EAB4CL7frCzrz98/W1tbB0YLMX8m2fOVL/Z6LjBbuNVCStvCLC2oK989lVdPrOuAcxOwiwsie25oKcRi0fGyucx1O4ZgAJYyzGpT6T03beu6M133tFrL7+gn3nlOWUnKcmwIPhy4Z5MmB18a2NTD7f31R3G/X7DuBp1e373keDBCqzAxp0qBl+8SMw/lwaglC34WbPW7K9Jah5SOUJqUEslCWkIwRwnqWusUdYzwHA8GdV4MDbAD3sglU2HwIOJVySf+aDe1fV7j8124l0GFMIeEGYXYBOSc9Y4DQUJfjSikXEIJAHc5P0BmDLAhaG7gw5gicBuG5uBG97LIMmh+eTMQCpt8DYiVetN+5ABArMv4v+2sfFAX//6L2h6Jq9vf/s7isUyypRouAaWvWPUzT/4ZPEecDYhEQM8BzgHFOe2OAnSXjicTQG0Zb+1Zw+fM5cz05fva7nccKBhr2tAz0A6QCish4lPJGvQPkSAnJ2BkmmSIWGchRReWG7pfDaw3MxoRo6MHCsAxVwHzxP/RIeyDPDzhO0YwixgFzfaTYOS0UhIwUX6CthtP8J02BucfGhKoxQbx1Rvt1RtNN1w8z4CAp0wNADnaVIB6LCAqB3XFFNCZ88u6ROvPKcpgECaazNRD7WxuW2TfRjgbdJv6zU1qg3FxwBZbb387GVdWF8xwwNgnk2/3u7q3uMtvfvBdR1XKlpfX9TnPvmq5rBZMNiY0aCDPycWFaHzDEzWMOTrjsa6/Xhb3/vhj/ThlZtaX1/Sz//s53VuZVGH1Yru3L+ns0+ddXonIT8I+t94620DypfPX/LwRRH22tB8w8b2CNL2BsH9nL0H8/+DSlWVekO7pLqS4syWmcj47IT1NT+PXyz99sAgDJUTzzefLXgPgd0Nq7PXDcmZgJ2kMANmcT8YlFFPIBdGZofsjncChlCz3gyBSO22MkjBZ2c1N1u2rN2+X0lSMoO9gxPQ+1w/Z81P9gDeLc5KnivnR7vXVaVS9/PfPTzyQBKbifnFWb9jAAV4fgLyWHEwGXwCHDJo4fN0mid2HJyJ2GIklCaNEo9ZhkUd2IMhVXVzP4RdFbIkVeZ9ziJhZd1tPNr0OmefWl5e0PnzZzRTLBi05hzlnIaRdP3mHV27ftPsRg97MmnlikUtL85pqphXLpPx+YcMH19AmEjUp7Y3QFJr5mFfB0dVB+VQx8B6JcDmxJbCbCqrKACxYAQSyMB7GlKPGUQyeNvdOzBYpUhCx0eH9vPlXVtZWQrOGZM0dTwueSpTk4AWfhMwhj2cZ4p/H9cRWHrB+sVg2oTVBW5s3zQDOUjLOSeCJB6W1UlwRJDH48HcV6sD649rj9hvl0GMa3ErC0Ktanan7R3CEJABMAAsa6eYy5iVeePWbV1+5qK63aZrMK6T9xSQknXbbDe0tLSkBpLiTE537t7VqbU1A3DsebAlAdJSGSKhYzo6qqowDZhWC6EbqYQBvfLcvCIj9sisms2edvb27UVpNmqMmq3vPXZ6akYri4sB2B7CmgyJsHjG4YEHyw/pLZOI46OKzj11WitLcx6KcH9Z10FWSmwUkmCCjEbqdfpWRWB3we/D3uRd4EwFiEXts7q0pPeu39f/+dt/V3/m3/51XTx1KgSikJZK/UZNY4UH4TTBTzfK7ztsauyhN3vrSVnOno6VyMmzDVJq9g+7xjntNAP4duZlKT7rnsw+3P98usJPm7YwsRxxKIRZFE++Pg534MmD+Dg8hSfX8OQOfIQ78FHAtwm7+cdppw3At63rivdbBjUoVCkW7WPlYyGYQFsuQamBxDBCahOAR/CbcAEKmwHgg4OIxoQjENr/qK9Ko6K/+j/+E7319gf6z/6TP2OQBPnKqZUpJeP8nMCyo55yylSjo70DUru6LkgwlAWAsUSp19f9jQ3NlOd07qkFm6rXG7CSOjbmnc5lbB57WO3oqNnVXrWm5fUVPXy8qXQuJLVlC3lV63U3WxSg7VpHi4sLOqweKJ/NTxq2vmZmZ1SpHoe0qmwuhCyU8cghiRQgL7D0SvmUGrWKmQzQ/vk1ptFMuDEWPt7b0avPXNSF2YKKKcCZgeKYww4HTi4L5voRTRWyZjgBYjg6vtmytINB82jE9I60wyBptHG4mw6K7p7911BZ1hp1s0Hu3t/WzVsPnDr4qU+8qJUFgLeo7t69p/LcrMEhgM1mv+d01HQio0rlQOtrJESldXi0r5npgrY3d7S+ftrARYEk1nbDQQf5wrSTAecWYAPEVDlsufDp90lETLjAo+DmwKFRd3CHg0eRziELSlvSEmyq8UmLWLLVA1hKIpVoa2t7z6CXvdksSR2oVC5otjSlYW+oD6/c1urqkubmcoon8y78eDbl6RmVikWNbSaMuTZph/iudTQYhiYsmI8H2Q/SL6aVPE+AMC7a1yyApJBsBtgSALUgb6RotITN3m+ELvBPXMlYSKkEiIC1E9gOTOED24h3zH4mBhnxZSIJEM++SULqIPjkwADgHWx36gZW4xgHM2KO4EETUvUS8dQkxbCneh1WVM7vYpAoyoW3QzXcLLV188p1/cyrL+v8wpRi6ZTGNDPDgW4/2FS1NTC7iuQzGu+Ik2ABKYd+VgZ6aCRiUUtgIPvNlaccBBFMhkeWIzs4wylfQebG9QYPHJrImBlvwScSsCihyAjm2tAACb5mu7u7wuPq1ReeUzYmAaN+83tv6u0Pbum1F57Ry8+c0dLsjHIwjgDr03EnzEWUUHcc1bs37uqN96/rzoNNszBSJAE6cZeQioGZVrtHVbV7fU3bm1B+jp9+6YK++MmXlQB0iY3NZBh2YNHHjw8AACAASURBVEnB+Br5mcFMguXEe2gjZct+onp0UNVv/+4faByJ6U9+7UtanCla+hRxwR5XJEnj1LIUChnKnY1dXb2/owdbm2bWvHLxgqYLaRVy+OxlnARXBMTA/8tJa0kb+sNoInU2eJtR3AfQBWBoNO5rHKNpQ0oHww0pKY0dpKAQJpAgmROGBYxJGj7Aw0mSHveGpNJhNK3vvf6edo+OnTqHmXu5NOV3Ctk5bMtGp6NsLu3wAQdyDMyL0TFsqP7Qe04mCZAGuIqsmJMkNM4wCpB7A3oAWHEdACIhuS9rtsoAhl2n7bRNy6pIp9vb1bPPXtQrr1zSD374poajhPJTeTdVsTihLzmDcGMM10mDZo+EWYXxO4Mc/LaGA7MPWIf4TdpfMhpTMp4OQTM8M94r9i0mBA5S6Pq6YdoEEDVp4MXMpUza3x+wzrKydtdWA7A9YKrxjGB3hASN4OnDHkkDDmONJE2zZ4HXPdQKrBeaWhprZOTVGmE9dWXtuZX6MdvWNhJ8T8CFyTvY7ocU2fEg6nOYZM8eScrIsRvNENJgFhCMDunm7dtmwJ05tWZvt9Mrc4FV2u3pzoPHTu/mXYZlC77BEAb2MB/Hg5p4Up955aJmS1ll4iGVGmCo2mrqR1du6tbGjrrNpl545mm98vw5g0n2qTPQBoMLGV7wz3KjGJTBlm5iVt8aDrS7W9F3vv+23rhxR7PTRf3yz7ymc+ef8rlw++Fjy0/X5mfVHkT0rW9/W6+99IzmZ2a9dmi+AXlOmJ0OqogG+b8lf9GYau2B3vzgpo5r1Um6aNIDM64pjm8dSaXpdDC+j0e95wF4DMYDxSMJHR1WlGSfjyTUqLaUTMeDvUUs7v2Mszg6hIXYsY8h50CHsyEVVyGV9n2DBV6eymkmn7YUG1CC8wr9Pnulk49h7sXN09Sgz7sfzkXAwq3d3fDvlarGGOYDDnWR3OU1iPfNho1HwrsOiEANmESNFoF9mTGYxV4BUMweBXMqMopN5MpD9YYkZ2cnaZlGq9Wotb3P9IZ9VZs9/eDND8z6YiCDNJ49B7Bj6/GOnn/mstPdE8mRVlcW1e8GsBAAGaYZZy8BLNg68E4CUPCIWHdZhkS8m8Pgi+qgjXQmDC38c1A/BC/URr2t4+O6CiU+E6ESUSWTQR5u30eY3gCfMcAZBlI9h8Tg2QewiA0A6zwA9OG9arbqrmdqdVhhZUtTqW3SmaSvt0dN4HTUmAdTzW7XdUg0mlAOEBBvTAeQhfMdWxb2bMA0ziXWPP6XpJY6lRjwvktNgL8tzER8fLHQiNu/MLD3AoM2m2OPAPxCPRH2DrxJm9QT0YQHHVPFgmvwew83LDXmWudn57ynLC7PooB0ii2BZJVa1axLzqD9w6pZsxQazQ5nV8JpzIQvDAYdPdratgVDp9MwI5NrrjeRJacMvrKe2W8I+cEzEhAZJvbu7rHuPNh2+MLi/IyyJK/Dlo7xWfBnow9AHi8PZPl1vo6OD3XjzkMVS9PqddqaIWhnBNuva2YqwyLWGwNHVBFO8+W8s280noMhGIr7yHC6C8N01PWzWV9b04e37ut3fue39Wf/9G/qmbNnNOx2zAwO6e0T9Q9Dmf5IA9QXeBk7dG4SxOD9OJwf1DQn+qLQR514MdpBm+JS2ZkVzTpwYc4kCM8fnNQzYUb8xJw7MCX+iF9mrwq5LMbKT74+DnfgyYP4ODyFJ9fw5A58hDvwkcC3yd7OkcGm39y9qeNHVxTtMiVPGBRgSAx7yDIue8QE8C0wdiJmmlAkYZxPMR1o9Py9YP7+E+N6CsGeQa3/9n/4hn703lX9l7/177vIBbw5szSteJTEJKj0Qc5DocthCXuH3IX+IEwlPfnFPDjK1JNp10ixxNBgD2w5WAIU8xTbh5WG7jzY1dZxVenStIs85KQkkULKyBXyjidfWFhQ5ehIsxO5HpLGQq6g3Z1dTeNnlE7ZG4aEs729fc1MzVheCMuoPF3WUbUSmG4HR5a5lBdmtbd/4Mnazv6O5mcXdLhzqNl8TJ96/qIKiahiBidJrATQ6TuNKYlvC2xADGldbAUg0nLcAV4RBRdg0OZhqhUKBRcFjrgfD83oAzNCHsKN2t+v6rs/eN3f95kL5xycgDwBtgPAZCqT0e7WY509s67dgz2VpsqKChP0I01PF/Xw4QOtr6/7Z5FSSPMGQAcjEA+Pp4lmv3HdgCTsttu3b+vp8xf8e8jlZssz9qhxmOpkCsf9oZhDMuz0S5rxEINphguFbq3esGcLaYNMO+8/3DCro1goeU3S4s8vLmhhbs6FFzJj7gXMSbw5bH496NsAGGYVHjg0JAMX4XGzPJBHG3CbGCbDvsKwnabESakebQfbdvsaTjwIAbEw8x7Q0OKvR0JYIadMCsmRLJNAFpaMM7HlZzFRD6AUXk4GWGkAJn6FMCRsBN2iYUa6lArgDD50gDYwmixd6BgQp2FmKk9BCTOLxoF1b2ADRg0yDcC2CcOP7pr3BpDODLFeV9c+uKpPv/isXjy77OYwpOMOdHtjS5V234bvmVTaPoaALkC7AC28W5bvxmmY8WarqTiVNyOg3w7ePsgrYJcB3HPfYEWMKELd5wYzZWQ1gHDcY4p17iMNnxm0XdbLWHt7h+o0G3r15RfVqFbUajR1/+4DdTpDXTh7WudOL6tcngq+ky4wRwZwYOZ898339NbVO/Z5RC5XyOTU6cAuC36Q+OiQpAagz7WUinkDpaN+V6dW5/Ts+TO6fOa0p92Aork0QSojMw4CETKieicU7MmJXI79kmbnB+/f0Ld/8IY+94lX9NlXn1cxGaTX+Cch72G9mkmWz+nwuKG3fnRN1x480MLKsi6sr+r8qVWl4yM3drAA8Rbj2dh30GAF8pUg6zdzB+B90lhYlorkHIk3exzhFg5hCUmGPAT8vEw5BfSavJfcN7FlROJmeo3jY41jKT18tKe3PrzpQJbpYlGzMyWlkjEVYMqR3GsfpYgSPAOa+cFI+UzOA5BahwQ5/AvGZg6xf/K5We+sQwNQDHImqcfBOH1kYJt3GP9QAF4aOIA41ggNMgmvJBH+6te/qKvXb2n/uK1EJmnAvjg97bOL5nkw7htQ4PvD8DG7pd3zGIlmnetFBhbefzolpOIkbIcExAj+PTDLMEOziX7wqcK4O4M/UjI1kUyPDeKxBlNpPNmCHI0mkPfRnnIwavBsBHBCipQARA8phUHaN3RDPR71DeRxHfZsbLaUzWcCOw7mIv5pNskP4Qnce9YBz9hsdjeXnAN9D2wI/I0lIgZRALbbnYF29w6VTkbNoGw2u9ra2fb58fKLz+nyhadUyOC/FzEQcPP6DbOV8HIbRUMAEqB5pVILQ6jDAzfPn3n1Nc1Mpc14bnXGltPjHfXhnft6vLmt2Fj6wuc+oVMrC5rKpzwI4bM7bGAYUq8NOHjYFzLY+QfgBKYyz7A3lrb2DvX6+9f04Y07tiD49V/6kp5+at22BA8ePjCLnnPtrTdf1xc/+ymbsXPehNCbk+/tvFlogRMpGr6RaVVafX3/R9ct58M7cDAG3AY4gkHFIK/otVKvwujJmvWOHQbrGtkpMjvOwEQkrnaz5bVIIArgEh5cAD/tWtV/h39fQsI4M6NyqWgQCclzLgv4RRgKTMjgZ0nPjN9qd4wHbEJRUjWjUrXS0N7OgbC8gOHGM2cNA+Dhw4XVBeuF4VQ2j+1Az2vYMr54xOxlM5gT+IEGKTg1F7UXtY8ZQxopGUsFT08Gn7ZPiEwYcwnVGg0Px3gXqo2W3/vt3X2N+oAoDGBC2AFMqp3NPX3y1Zd0en1R0Uhf83Oz2t87tt8gwF0uTcpzPAQLZNK+RwYaYYQCzUUC85wzsDfZ0wBnqXvwNQ0M8tDWcsaGYBrepbBPOtgI7ztS2GG7Toz0nY7b7HlgzP50wmAn0HtIsjyMsaNj1wxIZB1qkMo4zIoh5IlMnBoJ2SPM+WKx4LXD0JX9iNXsmgL2lP0tg6ctgwYGrIBvDH76Pc7qALSh8OC9QLLIp2LYCmjbbLTMFEeKCovTKaEM9mB+2aaCeQu+pH2DiaXpss+udrNteSx1KZYOu7soNpKaX5j2upuZKvrsNVBDKm0H+5mYmYsPNzYccLC9taNTp07r4ODAsnokm7dv3dKly5dd5zVbTStJ7j94aOsQAGbW+4Xz51U5PPKvmRWLTDqe1PbOocHcs2dO29sVINHPygEZIU2ez8H/M/yECYkyZn//2ANFzpFgcYPPZcL1I9fP+87ezvCYQS1AqoO4BtQIhAXhtSvvkVy3mcKjvi5euKAdBmi//ff0r//GL+vSU6fU77Rs60KNlUwAwofzF8B12O84gZp6LiRSBwAuHM6Eq3DOQmIIgzJAX4c1OOSHP5dQbnZFM6de+DHzLZzw/3K/bH1jlP3J18fhDjx5EB+Hp/DkGp7cgY9wBz4K+HYSuxBgkZEDF44efqhYl6IlqUiSSVpIMvSXk8Ck1ARcAwWhmODQgXVP0cZ0x3W0zx+jJOEwoqkb9rR3vK//5r//R7p67a7+i7/y7wWa+UxZ51bmNBoE7xlLHwaDwDog6XQw0IPH+9o/rJkhkUpDoR6petw06+X0+oJypZybTjhxHLhM3hvtvr73xjueaDdH0uzSinb2CRXA+6apRDJqVkISWRUGqd2uVpYWtb29o1QmazDg6PBIq6dW7cPEkZjIpO37Njc7p92dbRvI9rtdF7aAb83jik6vr+nh5obNhQEOAUmK2bwON/d16dSsTi9Nq1Wv28iYghAmBvR+Uh8phir1mqYKBQOYNF9M9PDJmC/Pu3nCXNyx9cOBPctKpYLvo59hEzluxbJcJCZIRZkUvvTS804yPDo6NABJauCFpy/q5s2bToJC2gJj6tTpM7p7Z8Oyius3rmp5eckF09HRsRYX57WxsaFyed7NBPJbZAGH+3t6+sLT2ni8aQCMhpwwgHNnTrugrdTqaveGLkYBlPAMzGZIRY2qUm3YQw9Qh5YIuRhyleATNTK4a6bKeGizcqR0gQXG8wgyEoC2fZrA8lxIS1XEfnTIK/lvwCn+jkFXJwdyr0LAwOzcnBksJNrS/E5Nl1wMw/4BOLMMiCmz5cA2ibHvFwpO+gH+Lp0RUkFmnxRUMKpocniHCCzg+ng+fD4KOBgvAHcU0/gF0UAgzzJIN8IbK0jTYJEhH+KLpoHPag+ZJIAhEq2I5XKNesPvHr5nNvIdRwxYACiwprh+N/k05hPT+mtXrumlp8/o1QtrBgnc2I+kmxubOmiQfJhzoZhNZzVVRDIcPJBsHO9wiYQ6lo3KyZB+Z23mPrZnDg0HTQRpitx/fAphfNB0wEBACpXNsgaCFPXw6Mg/iwa324cZ0tGDh4915/oNryPkMMtzIdEPzyBQhVwmrqXlOc3NzYRAFkzMk0Fa8zu/+01tVrrK4iFHyiHAXhTJYzCeD382YaYlQCNrJT4e6NOvvqTlpTld+/ADrS4s6uKF8xoPepY2UfzDhLDPYiKuaqerTCKpDE3ToBdCMeIJPdqv6O/+w39q2euf+OVf1PnlaTeUNLg2w0/AgoA5CKgGCy2nNz+8ov1KxR41GEifPbVihgB7i6WENF80jWbpBBYMTZ6HD2ZS0KyEdF6H1SDBmqTxTnRq3pNpxtk7WL68h7CZeAY4REZTccWTGYOnAxGOg9wypu+8+YGuXodtVHbABAyLcjGnUmHKKZE0mKQmOpgnGlMOz6xBX41uWyP8h7p9zZRn7LfGfkBDzdp3Ei3/jwfWpEHl15BL8f/cZz4bjRTPHPYD5w9Ae6NR1X/w535TDx9v6dqtDbOHeafYywHBkTVz10JqM75bCfuw9WH5uhEK9whpqZmDExaQgxq4P3jUpZIh0RQQUIBV4WyieWbrgZ0AyMLPI+yGZpT17uTKCSDBvR9MmGkOeumylmBRANSHtGTk3jS5vJvIMNnP+aBICGm2+W+aTN+v8dhgBaxFS9UFC3WSrAcx12uRFjucmwBsNJY0j8jSWx2AeXzKerpz+5Z2t/d0+qlTunDhnE6vLCqbiqvbauj2vYd6590P9PLLL1kC1m419eDxtvfw6nHNoDD7/tn1FX3xM5+yRxOsxXfev6I3f3TNkkkavjuPNjQ3M61f+fKXtDhXVBRWJowd2Dk4dfVCOuNPPBFDMroZwR56BE8sgoRgksMcPag19c7V2/rW6+8r0qnrL/+FP69sigTlse48eGjGeDad1Gdee0Xddn0SQMAuyn2a0EiQnJr5FgzwWQeAbz9476bXN+btR9VGYOVOkpvZc5G08dl59xi8mXnEZCkWc+hJSG1MTFix0u4u3rPIULve11+4/LTldFNTBZULeUvaYM9Q18BIg0lHv25wAGYUoG0yoTZnar/nZGSsHvCwHXRJxk0plSOZdORBIp6PjUZN5emS9xoADK/lXM7MZ8tDJYeu4E/H+8UeEvxCg40F+xQehTy/wFInxben0lTO1+4k4jbPLWVWd6Vedb0Ui6d9Dj/ceKjHD/cNzkdiAcDj3MLK4aUXntXq8pyiMBFTnLsEsySUyuKxBmAH/y0MYDmAYJky7AFABBTn4gEPWeOEfcA4Mtd2NFSf4Ar2U+8xIXCEfZt9x5YpAF2oCPDis3ojhDGwV7VaYVB8YqafTaecHAuDGfAN7+Nq5djWFoBsnJXIYgFhAey4h1wTg1PWBvUH+w33CwYuz8r+ja6FQyI6F+W6AqZrZBK80ScwiPMUeSTM9bZrOvYz9goCbqgvAEfLMyXfr7DvBoAHWXu71bZ0GcCc92p7/0B7O3veP/DoZQh5sHeoSr3pezS3MOXaEHl2ppDVzt6OfdP4njs7Ozp77rQ2N7d8TiRiKd2/d1/PPPeMf29pecnPi30tXyjq7r27tlnhXSEwKZ8rantnVysrK5rO5+ydzFpknyvm82YLtjo9rSyvKEdiaL/n84l3PigisNQIw0sHZ5m5PWGrAtJjV8FQEQnvAOuNjt9R6iVqdkB1JMZWzGDX4kT2YG0COxLwk3cWy5Za5UhPnVrXo+0D/eN//I/0q1/7qi6dPaO49088YuNmHLODOMiNoVu/qwRnyYSBiBXISXIGdSY1FIxoK2vYgUJUqo9kA43RpHLlJU0DvsUIWpqo7T9CT/j/+quTAXI0+Kc8+foY3IEnD+Jj8BCeXMKTO/BR7sBHAd8mfdfEg2IUAheQnfZIrAsNBuwjmmNYISFuO6o09H4OHphvAHBmDATTWLOGhqEBsXxhkpLItBL5y27lUP/1X/8HunVnQ//5X/p3VavVNFWe1dNnkCC0bKqf9uSdhEJAOId86vbGtj64clNxJZTMxHXh6TNamZvWeNDSDLR2N1hBuEjT0huO9WDzSO9dvaHCzJR94+LprI4qDcVTaZusc221Rk3La6uqVY8tk4higtxsKl8k1a7pKTIsHnxaaK4o3PCEA5Sstxoql8s2gZ0qTDmJMpePe+q8u32g0sy09o+PtLK4oNrejpanS3ruwqoi/VaQghSQSAaJEWAJDD6K6ONqxV5F9GzIMpgKQ/9PRlMh8QzJoqen3KNgZGyWQIYJK3JhbN5HqjW7unL1gebKBZ1em9fNG/cnaWM9nT/3lAGHWrOmtbV1J72uri7qYH/XP3d2dl4PH27o8qVndO/eHRfeMJSY+FLQkRaGLBVmBH47SGYPDnZ17sI5Xbt+3U3Z0mzJ0jrYeI1WmF4SB8+vYSpNE7d3WPX3W19dcCFLE+QCn7CCDgyUkEzaG/Utx8in82ZkWpISgRk29D2iILcvHyAWnmXZnAajviePSMC4buSz2QKssb4KuaIN25mwu2HtIkUgzS8TGnVkCXjh0JzZ5HjsaWe9xnS/a3kL4ByNOH+PRuJEvhp8swLIGJh8AbiLp0JgAk0V02DkKW6+SbDF64pUOBhzTOD5LOOx5bFmOtGA8G7xMghpS1jvfAHOUvgDBsAUgi0CmOvCkskvXlV4yXV7fk68m7dv3tLzZ0/ptfPrSmcp9sEVY7rzeFv7DQpNJHhBrpJH0pJBNhz8U2BUwLIzOCJSjJGGjPzuAb6RIAobDYCJa8BvB2ZIu0dTlzEwCWOCa2ZYTKN9fFixdJD3CQbJ1s6uWo22EsOxTi8tK5fE36Vqpt2djU3l82mtLE7rhefO2+uJ/pf3gLANgHSCVX7vrffdJMJwRM4C4wnAGjalJ/v8HusF9mopo9eeu6hLJKhGpd2DI12781hzpYLOWn7N8+05AZFin3vIugT8pqEjmfCkMWj3B3r9vSv6h995XS9evqhf+swrKuWRXgOMjH0tPHsaLO4xWDCg3u17D7Rba1Kha3FpXmdWFpSF0UDCKubePWSYITmPv01aq9mZlh6H5s5poDSVTvgNKbh26XeoKdBnYBmZdQkATMMJkyoiNXs9M/ewi+6NSCCNuUHaOarpG7/7B0omc1pZXlQ+n9P59QXvNdyr4+PjCUgRNzAc2AvBw/Ak8Y99DZYG5ttmDEwkhzQxBprHwXCc96zWJFlvrDxhKBPWKSCUEwXHQ1UbHd25c0t/+k9+zazNN370oaLJpE3rWQO5AiylgiKxwGiyXHwY/Ai5j0jHONsAoHjXaNzcGCGTnjTzMGkAZWGrGMSCxQkgMIbFV3BIC0AGnk6sN8Bmg/X+nHENAPn4+5Y3hiYRIClmhm8wrKczg5kTfPkCK9QBDgDtPBA323VNTwV7A0DsYSTiQKEEzR9sx8HI76bZjZGYioWCQTwabEC9PPugvUqbZszQgLPWHt5/iO5Or7x4UadOrfn6OUO3tvZ19eptNZpVXbr0tIM+AE4YAuHtyDI7PmroYHfL78XnP/my8sgBIxG9feOhvvfme+p3hzoyu3ysi2eX9cu/8CVbQOCPhK+SDchZA4o4cffEmuKkNwR8M/ON9ToKbHikyak4MrGoGv2ejkkMfu+Grt+562f69S//rFaX59Xrd3Tn/gOtLS9rldTgCcOEYCdSvMfINJFhG0AnjTkwbNIMmGptffeND9QmXXxx3h5hMHaRl7F2uceJVMJBCr1W2wMxhkIEeyQTGdXwJ2y2JmxIKZtMabqY1dLitGaKU5qmbhh0fGZQU/CznTQMYxpP3G5fHT9HrimiarOlSqNpH7rtvb3AuEqnLSHNFzNOHa5V6gauYInxOaanZwyUUr9xzazNkCweBg9mQkZiKsCmRKYYQ4rPHjT0erZpPPsaACLM/PHIMlp+3+xOjZQBsHb6LlLygX27AB9y2aLf4Q+uXdH7P7rhWmNpeVYrSyv2QiSkAPiJsCBCqczCtrVDYNKZDQ47zf6o+B/CtAyJv6yXo6Oamdh4huEdZsk47+/Ec9Hy6gFm+KngwTseGpDh3cHChH8PnmjhXQRM5+fx7x2A+UHP4KfvWzJhNiJMW55Fp9m1AsQ+fhM/vBQqPsJpYFWyXtlHnf4dWHbsxbbbsE/bT7wkPaSeFP1OUbUiYGDQCWYVoDxAY63Z1+PNHSsNVtbmfeYBNTKAQZbP0MsDajwmB30nROdKRR0fV/1r/Az86rZ3D3VUOXYdQigBezh73VG1rWqtodGop9XlRe9v1JPsWdQ406Wik+75NXzYjg7x1S3o3r37WllbnXyumBZXytra2lQSP9tR1MPUheVZ7e0dKJnI2t8Uv7y15UUDoez3rus6Tc2XUVDAuozo/JkV3wfXOJGgBACIzqQTrieoeahhqMew8MgVCk5IPz6uqVKt+9lz3/BlXFqYD/sNTPAReypM4pDQzX5vH86JvNNBG64vDmw5s3dY0zf/4Pf1S1/9os6srthHEtUO94w9iPUG284DMQYzDAiwbGCv90HCGhvbuoP3hHM4RNzJ8nzefX7fYSXxpLLTS2a+jeOz4WzgdObhnchNPypSM1ljkWCO+OTrY3AHnjyIj8FDeHIJT+7AR7kDPy349hNL0JArxqbf2L2m+vYNJUcDT9RomGh4KKhynpLSoEQtqwAw4VB1Ys/EG5lfw2fqZFqMRMtF/XjsorHVbeuofqz/6r/7Hd2+91j/6V/8szo8OlBpalpLcyU16gGIoWnb29uzxGtqesasCNhcGMVy8Ha6LV28dF6nVhecZomnl02sYzE1m31tbm6b2XH3wWPNLa2p1uqJlrLSrPtQxygdBhsACB4nFJPNZs0siaODYydFcrACfKyurmh/Z88Fc3fQdbO1srSkWuVY+WLBzCR8lpjqdpoty+AIVygVp1yU0mMtTE9p/9E9/dwnX7RB/KDTUb+DRxUgJpKwwAQJ4E/WdH8kezAu7MHS7wfz6jFeZaMQzU4zSONsY+BB8G2Kwdroq9fBLw0ftBs6OGxoYa6kmRIBDg2dfuqsGymKjAcP7mlpdcFyPprm2fk5Xbt6VU+fPWvGH2mwGMxvbT3WzEzRIOPS8oru3Xs0YZQgYenoqaee0ubWtq8VliRgCGw6pIkBqIiq3gjNM743ZrX1QlHLswDUwlSehDJAmiBVBngleTGsOaRbSGIc/TGS0ll8USbyUKdqdgIrC6ZKJ/iKwdayn0evr2yuoM3NxyoUMi7OC6WSOpY3BoZdAod6Nygwm/BdSrjps6zLBuc0X5jpKoBvSOYsD4HBgzwqPWnEw3oPSYpMa0MYCUU71SrNK2sV75VhbxAAKwpqWAqEQcDSShNmkPD1nLB2WBswwjptAADAt/DzTyx0AS1sXD8aWPpkn8BWywW9E2dtOt81C4z7/ujBQ11YXdRLZ2G+BakT9/7O4x1tV+oGhZDs8Xt4pSE5hnXpRjVN4RlYfvw53gF7Zp1MhO0jFBLfQihIMOPHfJ6GjILUXlgtUiQBVdP2UCzOlMyCYFIOMHLm1Cmloyndu35d43bL0rVCaUbvXr+rVDaplaWyLp9b1zTMINOAAshBjdmPxvXujTv64TtX9PDxrj14bBSeSXktsEn1u23FR0OtL83rxcvntTQ3rSQfAmBgJG0dVPTo4WN7nJ05vaaBp98BiH4MmwAAIABJREFUvKKAt1vVBLBxqIdBGsCuqA5rDf1v3/gD7e/v69d+8Su6dPaUPQBh3gDKFnJpNwqWzjC0sPF6THcfbmjn+BhjJ5VnCpouFDRTwOsRNhZgaioAXAP2hFSQSBKvOQLUSKk3kf4HvjFT/ogbSBpBAFjewXqr5ck9TRIsDmRT3UFfx/W62T4AWvys9ZUFfeKl55UrlvRP/+9vab/SdsACLNkL68uK+x0IaXI0OTBBYMvRBJFGZ0YdMl38KUcDy5gBm9jXaOp5n/DOApDl2uz/N5FO2iPLCYwwZtk/GqE5pzGPJ3XjxjU9/8xZPffi83rr3ffUbPcVASguFJQvZM1gZbABsIOsGOYKjBCa7eJUkC7xMwCZATVYq9wzGDMOd4gQrAHAzIBjYIkXjRZrHj85Xz8+cN2eGcy8h/Y29BoISbIsSQdKmK0R/j1tqVgIoTjZO2DHAiABoLiB7PaVSIQ0VgYE+F0RUgOQDAuHNWeGRSDR+B7ys2Ge2eS+1QrsDBr+wUjVRsNhCf8Pe28aK2l6nuc9te/rqaqzb733zPTsMxwOPRySEilRkmU5TmL9cGAbMZwgfwIksBMhRpwgAfInMKLYgGP7r40gkWVathaLmyjuHM5wlt67z9JnP3Wq6tS+b8F1v9UjIxGgkEOKjtItj9Xq7lPL973f+z7P/dwLfnil4pm1alUBVa++/IJkxOe1mj3aP5B0s9vBl48z0fkoMiwol84k/+Zeyzev0bILqwt2/dKGnjXA2ge7B/b2B3fkhbWSz9vO/qHtHhza5Uvr9rlPv2H5ZER+XaTFsm/zPAIy0bhyvVinwjK033N9kERzjccCawEEdN14bmFBJ9K2vX9i73xw1/qjqRVPDu2VF2/Y809fEasI2fF0QCCIY8/3xn0BMN4J+/jIgc4MBvn8NOeYzDd69rVvv6e/I2gIRiGKY6S5gJfCSwFbej2tEWoGBnhiGsq30MTcRYIPcz2FZD8WNuYvAIlcO5iiTs4J64pnxyfgBwbZeaVqPfb4fl9+fe1+T4x6rCEAcmEKJ9MpeXThuYgPYLVybhnSGkn8xtaAlE6Bbl6xgHiOGYgAvmlAOeU7TSUz5B4jv0bWq9RU1hVbif6/sQAohpSw1MXGmoydiX8g6FLZAboIW4EFXG8I5FdKfL1mx4dnYhQtr8zrWuEllskkHKIwnWiQ5mTmLmRD61+SSQJQXAIx+0Gt0ZCUlUCgWrWmNQC7j2vMOYRygc8riSsAJDZ0XufZqqEQrMNBTx68zpoA+q/zlnMSZ/yI8ZuEEUy4Cd8Tdt2M7cxwbwyIHdf1hNFFiipnViIa0s9RewBEysLC59i/7K/IomH2AhLyeWBK8uXEtsS2Ypauypkibzelu+OX6NbkCC/EPsxgk6cb104+iFx/DwNWNxDkz1mTSD6pa2HG+RhTY0cyGgtMQtoZi8HCc2xg9gw88fDmBOB/fD3LlYqYlgq7SMSkRNje3lVy/RQWOwy3eEJ7xsLCggYvuQLWHn07OSra0vyCZNr4pLI+K+WaZfNZseTmMtw3bFvOBBKzxjKpuA0GE8lZ19ZWXDI48lwvdiM11Zd8bpK82ZOpQVnr0Vhcaw3Am76AQRAKjYPDQ9UiFzbWxP6cEqQDgCxPPde3EC4jNh21ibx9uRcjq1VJYp+37nBq77zztn3qjY+pdgdMVS1InUc6vdi4zuNNPn+cWvJedV2VG2Q6KwG3LzioRax3BXQ5wJe9zRsIWyQ1/0fgm07Ax6L7j9IZ/ls/O5O6ep4w335MF/Sjv8wT8O2jX8Mnr/DkCvxUr8CPDr45ry1n1+2oHO2ze9Y6vW/+sZOpwVCieZE8xsOB89hjxvnHKO1UyWFOwEoDIAYOEh2aByZUPq+KmkgiZvVWw6qNqv36P/pX9mDrwP7O3/obVq+dW75QsGwiZp1uS0U5r0PSJ0XQAilGIZ9124AvFGywnHryEFLSkGSFyGnamg73hoQTuCKqXCnb1Wees1v39iyciVmt3bBIOC5ZGt5tGOamUhSzHbGFALM67a4tLiyJCZbMJCRLABjAeJnpISmczUbd4qGARWJxFX+ri4t2dHggPxCaa3nC5VyC6ny+YN3zsm0uZO3GpQU1gTTKgInpVMxCYWfSjeRDnjERB7YBCtEMpdJpxqKKY6/W29ZodcUGdP4ggECAAU4+QYoh1x7rF4CNH7z3gV26dFUyuumIAhTz4YiMmblPFDeXr16wg0c7tlDIW73V1z1bKeSsXq+J/XZSLjmWz6BvsWhIUtO793ZscX5eTdna+oJMwWFHxGNpFdmbqwvO5FgeU8IyFFFP0YMsj6aWz0kBSjEqFh+Ml2bPzs6qAj0BaycepF6swZFCB0h+gx1IM05hTwFJYw0whueN0gdJS8VkeIqchhRSQE7AionVa3U1ZUhP272u0vBY/fJIE5sTNhPR8RTLQZVRsGRg0NFM83lp0lQo950kiMZGEjcAxmZHUjUKL64vTEkaScx/kaXiPURTQfHVBvjrDDQJ5TMAxAKoUcwBnrV6HRXZgDMuhKCLAkM+JTTEjjVH0+L80iQJYR0N+2IM8B/FuBK4Bs7IXQqiWVjA/u6u5eIRe+HyhpO9zgDAR6dlOyhVnel0JGTJbFJslXg0atUazBnS8kICVwSW0LT0ukoKRoZKgysWYjiogpTmCoYHDCJkQY+Ze2IRItsizdbrtbOTExsCJvh41pt246lrVpjLqIm7f/OWXVxatPRs/X7/9rZVm3Wt68trS5bPpj/0wsLbSubqMZgsHfuN3/6qfenr37XVjXWBqHi7jYZTazfqMoJ+6foVu76xZoV0Umm9+IRxr1kTMOTa3bE92N4T443PBFTK9Za8lu8lqb1X9wMAjSZMIKvHa3cPivY7X/yKLSwt2yc/9qIVjw4sn83ahbVli4RJtBuI4SopMdImH15RbTs8K1ux0bKWmMB921hZtXlkfDT98sF0xT/NQKfftgmm57W2jXoTsWVIIQWIIcwGBhK/h4GhPXrqkWwRhgSgB40qzzWDFpKZKzUYBI4xUsjE7fM/+6ZSSrd2D+2du7tagLAnrq2tKExB99fvky8g7DQAKRfugFdnxxD2IrkXq2s61R6OzyX9AEmx8umZAVLIqwCKeO7EehkQkjLQ8w6oD8uQ14CBoPAbG9vP/Oyn7fa921apdWw4MUtkHfgBWww2AwAbID7fU8+vwoBozJGS89kDAqnx4uNsARyE7QeTsdfhPUNieMPFGpBMKjm1Y+goSAcfUFJcdd+9Wvvy7JHEyfm5ycNsNhhgffAsMPjhHiq5MRQQAMJrs28ABgLSAwJxk2G3wEpiX8OjSyyOgQtO4d5Iyh/wW5D9bDKxBvtcLKo9kxAAvNv4D+ZQr9W2V5+/YS++cN06rbrdv79lBydnVm22ZLSudNHewGLxqNUbTSN7A/YnIt79w0OLBIN249oVu7y2YMlYyBqdvn3znZv2/v09DVt+/jNv2kI8YqVaw+7t7Nn9nT012Hgfrs3P20Ty8Kmut3whlfIM0ILJPwAc+3bAMdZIeyaZmO8ZicoqgvOLvQZ5KZ+71R1budqyW3fv2MdfedbeePV5SyeQzCOzdzJtgbiw5xRoAaMK1jjv655V+f3Z1Ortof3Bd97X2bqyvCiPSA2Jxh6rEMo0k2cybODzw0QCyAAMwg8Rhg7m67AbARIVwgPA4wjKjjGjyG8HiLdaHSuWq3Z8WtH151PA2MQknnNCEtTJUNYFnHGwQcPRsMzw2Qc4N5B85wAZAN5CyCRdk9/vdiSFlr/UbA0y6ILZj/wS8AhQA5yY9xVjWUQ8j3ww+z0klXHtdY6hDPjpfAjlLwmQOhoobIWzApChP+Hs7QnIgKXJPoW8FgYVTGkBEF7ASzcEYn+t1VryNFSwwgSvuZjYRYEAQUsd649dkBfPCl6TgM7TEXLxiAJn8HuD5a2hB0w4agCdh46FRhHJz3AWA1bx2YLsnTPumWS1+v7IWmGfDezspCxGdCrlAB59bu6F9gdSwwHUuHCA04/BNp+uO8Dqea1plUpVrElqZ747zyi/0pmk9n088ggV4O0Jg2Jtqjbw4P1GIFDfxiSdwx4Xi51wCBd0xl6GP6DS31kFYtUCAE/MH3HDHDQgMKsgFL5/875q96tXLyqI6fT0REOUdDprlUpNa5BhGfYoSjau1VSDUHNgO0KYFj5t1KuEZgCwQ8xlUAZwWq1VZN9xenqmBFUA6EcHR7IBoY5H8snAgmuSm8uo7gagzM/lZ1YELr3eY0GpSqqVqlKu8QRMJbDEIA3dmYwAPCfYj2AI+hnKV+3R7r5lswWBgTu7u1YqV+zihXXbWF3WWQPTFRYkezJnE+A9gJiPZ4EajnNxNLbiyZGtr69Zuda0733/u/bJ11+2C2sruh+yKWBAQP0+8++FJQ0gK99SmbnNpPIzmacsHVBEjxzBgf0GQFRWPXgxwnoNRi0Uz1lm9YZNgwWXgOrGej+2vhKmJev5iez0x3ZJP/ILPQHfPvIlfPICT67AT/cKfBTwzVkaq0IRJb1bfmD143vmV+DBSM2MH5+TINRtZ+j8OI1M3jZev3kZDVO+UcWJ/cFE3qsCwcnwnP9ULBkRmHTeqNuv/xPHfPu7f+tvWqNZt/mlRbuwkLfJuK/EOgxQaZKUPhfkf/PxZJEsCY0ksFMS15im4iXU0YSPQzeTzVgsnrLTYtmOiiWrNDtW75Eq5DMv7DWBhjQ2NIBTeTicl6o2v1CwSrWsgkTeGrW6LSzN28nJsSXxv1CDMLRYMmFbWw/t+sULan6QSQI07u89UmjB6dm5CjaYKhSFFA/Ng137S7/4OXnaKZkRz5Khk1FShJDIB+iI+SsHNMWCkiNhE+EVBXMrnpgZnDuWC3JJNXcTvEFAZJw3EUUEzcTh0bFCGZ5/4WWumpXPinZ6Utb1oWCmAMvO5eT/Uyqf2tLygt29/cCeuv6UUr38UwCXmO3s7tj65qadldxU8OjoQN5ZBCYMeiO7dHnd7ty5ZavLK5JHzBfmLSoJlpMpUtD3+jQafUm1wvGIqGs0eKMBXjCkdjHp9Mmo+dadu3b92iUZ+dKE0eTA/ohE42qWe72RXbu8qWRbrhXSYE0zAd98yGliAjMF0Pm9Qv4A5I6Oi/IkASQBqCuWSja/uKBCimYAqbJ8wAJeC/ki1mp0LBRFEufTZLvT6gkArVTPVcgDKFOULcwvCjCC2VcjATcZk4fMgGYIU3XPLN2Uoj8cciWVfLso5kk7o5nAM8hj/hBSJAq0gHUGfU28CeEYDgF6mO4j18SonOk3wB5FoQPRndTQMYx4bbyeqvW6PGCGvaG1m20xj7Rmo1E7LZ7aXCxkz1xY1rPGewI0bB2c2mGpLtYGk+ZUlnRD1uTYxoPBbOocdcxLfOTUTHUEQDYI4kglBdx4YFjQ+Ib0ASVdn4x9MstH0giYx2fhl0CSbtc10/WG/dwnXrEFfGO8XiufVW1ve8curK7KW4UvfGfn2LZ3d2xjfdkurS5aKhZ18kqBXlOlQfamPvvuBw/tX//+l6zZG1o8nbF0Iq7U0E6raZtLC/bc1Qv29OUL5qPJZzqOnJndTL49mF1DNvXYcalk9x4+snx2zlbm5wTsAw7JA3CWnAl4wLMHu8clek4tmEjbb3/5G/b27S3LZFN2sL9rVzbX7OMvPGdXN9bkJaPESX9Q4TCAoBirw/SoNdr21p17VmuTgjmyRCLtPLs6LXn50Mggg4UF7AvCFh3bXDanBm1/78BWltdtZXXZtne3BbKtrq0KwME7DUkizFE8LVnDORh//oCA36NT/KSKNkReGQnap//cx2xxIS3G3R98/XtWKtf1XL76/DUBVUjtkbixp8DYYW32enjvDCTjhynAvgaIDZjz2BMLoAm5nmNFdi0ejskvqkla7cTkpQkI74IkXMAOzTSSVBpugOXSecX+wl/8vNUbZXvv1pZ5A7AaI5bPZS2VTmo98DkANmFX0PDiCwpgASCGNxD7E40k3x+gHmYkLDdSPrmXdJcY3AMs0cjBZuGc4dSETcPehYhIEtIooAlnJaA/Hm2OEs57PWbhxAAsZ8wLQKBkAqkeZ0Xvw8+CL5P85Lo9sWFSqZjsBuqNviVSUXmV1kt1gbUAEhizsw/wzMsTrlZ1PmRTn1gh+CyViqeWS8bt85/7GcvnM7az9chu3rwlyePFixd0vvVGE627rZ1d1QMLhXlbW9u0h7dvWe3s1K5srtqNp66LyRQPB51Jvy9o33rnpn3529+3q5cv2Y2rF+3Zy+ti2nLW/uDeln3xK39gly9dss9/+jVLhLzGySBZ4Qx4V/LqjL3EHv7Y51X+lPg1hcMCYhlCdDp92zs+sTZBKeOJff/7b4t5/su/8FklKSYBxGIR7bMAZzCCaHgZBnEt8fIEWKS2YEAjapsa4amdVdv2xW++o9pnYX5e9489qt1uiRHIZ84Xsra0sGDz+ZxkcPL7C8LccybqJEPT1Mto3cve5jMPQ6IhiY1jazRqtn94LE89UtZzhC7kspLGxxMpeUvBUOa5TKWzuj/USEqwJBlXHmITBZnI8mAGGDvDR44B51kICJXLpvVHsEbZU/jugGHdbkdhRwBDJERjs0Ddxh6t5M0w+ynP3cT5iyUSAkfwMZPRPGcZYC+frdW0fqdviXjKGh3M60k691g4ROJwSob7k/FAViIMGVySuEdeuOEwqepNsao1PITVylfAPgBPUXkgjjUI4b35N3zNIcMkeQFjNRHQ91XwAkptP//3SGxVBpBISPmPn+V5UXCxx6zVaH6Y2s2zK0VHMKRrsPfoUAFcC/O5GRvPgWpK7/b53VDB7wYlDKUV6mLUAC3tN2fVqh0eHtvHXnxJ9SvDSZ5BzuVsJiPwXqy7mQcuw0W+I+z5WCSm93ocysG5DOsVcJ7hAwPpZrulAJU4IC3DDspvBTLhrerVdeYasF55lgB5FZxEuIzXa3XqqVBQQUSVWt3q9a6Vzyt6nhcWMtZsNfRdYaVn5+Yk82X4AeBbLpZkFbO8sioW2txczo5O8Prl9aPWqMOIW7TjYkVyVUBSzqq11TX5DPPM5LIZXUOkrJVyRfXp6uqyVcpVS8awbxnbzs62PXPjaYtGGUwPHHhNGQ8gOQthQSWCz+L9BzsW8Ee0TxAEw7Xa3FjXAAaAVGxaP0mqgJTUxyPVkgC8gHo8D/QG2w+2tE81Oz372te+Yp/6+Et2/eolDU1nZqoCWzlr2V95FgaoVGBquhSwmU/lDNBH4y0Azv2dA2L5vegO+jNY3JFkztKrz9k0OO+CYBgMzH7mx9VdSgIdDDzBfH5cF/Qjvs6TG/ERL+CTH39yBX7aV+Cjg28zNMBG1jy+K/AtRAa5KPpEstP0c6rwfztTb0k1mOiQVqgJ9VhsIhnKznycoNkDLMhfAflkNKhpb6lat7/3v/2ftr19YP/df/WfWK1RtfzivF2C4eY1mSoDPskjS75aMJDovjBvH8lTh/cATLhz75EmlRjbwxhrNmtuopvM2Nl5wwqLy/b9929aJJOzDvT1REKeNrl8Tl5nGCC3CF7w+SxMclsb8KggKj2TTeQCotVncwIHACcwvIWtEA0GBUhmMynbe3QkryrJSSaYBJNieK4pYL9ZtxcvLtvGUl6pYnSSFIGKuqdhhzmDfxfx9IHQjH2FKTVFg8fqzYaSSZmKysQ/jLzExDxy0q2R1RsNAYkUqkwjAZ/2Dg415aRYODk9VdGFRw2gCXHsSGbW1jfswYNHAga4hg8fbNlzz79o+wcHloonxHLY3npgq2tr1un2bHFxyd5+5/t2/emLdlY8t9zcvPWHfRk8Ly0tSZ67sb4haRCNgkAhpVkiM6P5GKigZurK9B1Ai+9CMQejA3YDTdD8/JyAK64lICNNAGydBw+2JTN4+bln1XQCcvF3fLf5+UU1SXF5tjn/m3a35byt+iM7K5/rvjgTd0yUXcIo4AdNHpNWSQg9ZtFQzJqNtkWiAckjYZy06m1LJ9MCSSnkO52mGHnZ7JwYXYCJpIllU3Gx6jpMtyn2adIjcck0KKtYa/yCzcATBdAc8DizZCOZTzJGr0AtmhAm9PiasBY905G1BFaOLTQzyuY1xT7yuYk54AJFOkANSXvJdFJNaKNKQl9MptGSnNTqNp9N2KtPXVDTQSPEBPfWw13bPa1YKpaQxIbE20gibm0CRzDuVgpdQIxE+WXpmceHBb8uExiNHAlppIygCV0YjOz0rPyhJB0ZD/eW/YGpOcEfpcq57e3t2UvPPGXXlhes03HeZ9Opz25/cMsW8wWL4XETDNrOYdnefvddu3z5oq0t5mwxnxOg2+51LBgNmycQtq9++y27tX2g/WRAamSnryY9HgnZ05fW7ZUb120uGtaeA5OWYggmhiQosAd9NKU0dBMLhAP26KhsD7d2bHNjw+bwE+Pucd1nqWa8vlJlZRSNZHAkifVusWa/9dVv2/HpqVh36UTYcsmkvfLss5K5qq6fjMX2kPm/9loYDR4rtXv2nR+8Z2XJAo+tWKraXCFvmVRKfm/4UtLcxGJBhaXwrChxmqS/JsDmxAqFOX2XNl5UmK0TwoCBPGzNEUmGjkUJGEojUWt11JANYIkM+pZJxu1XfulTAsFhUNy5u8OVsmef2tQ6CAFi4N8Wch56NMYU+kh68nNZNXwMXfi3zteSwAk8r7xWa9IAO8P6yQD2ckdgMWxQ2CGNet2SyMNnKY0At8OJR6Acr8ke94u/9LM2P5+wr3zj+xaJpwWeYcSuhh7PLny6kF9OkEAj7+pozwiHIgJZMOVGyse/kTwJ9hXrbjSy2Cz5EaknzwLfE2kZgw0ki5ieS1rEmTST6aEG1Z4kqflMnofsVkEnsGUdEw52E8+HGEABAAOA1IH1x0ML8ox5nfwKzysChmDvjYZBC0V9Vq+XLRpwwCbJfSRX0nACUnKmnZUxWC/pO8HIxgvvpRdesIW5pBhRu7s78k4ktZCBAAwXwJrD45K1SWmNxZ1Eut+z2lnZNtdW7cqFDcsmo9q7FUIDuwhwvFK12w8f2e5x2c5KZ5ZJxOy1F2+IPQ0I1veG7V/8zu/b/nHRfvWXPyMGOGvGPW9BZ2+hRG/HDtSpgQwR9jf+d9gUcEb0elYun2sfn/rD8oQ8OT22qxcv2AvPPm2pBF6DQ8fm1NCFYYRjj+i6D2FDO2N0BkMKOmLD4gCasV/Ozpv27R/cUjAM6xbGL8xMBnOZVMb5rob8ela5v4BK1EawYZ0KwHmR4h86HkiYryEKvq/FUsXqrbZAWcKnSI7FPyvNXjJ1jKtEAmuHmmqKaIT1SCBU23C9Yz/ls7LPKwFVoP9E78lnBQhXkjRA72CgeoXhE4EFOnu7PYFo1HEwPT0IExngiLXjZG6cyc1WR2zy8RRJaUB2F5IWI3mfJfqyhgFauNZicSJlb3YkeWePBaRmPyRpnL0Hr0AGuAx9eCcSQeVzx3ch/INnAl8tGI748Xb6Vm/WxPADrBJoru+K3YKTD2rdkJiM3FO+qqQK961M6EXQMWRlNcCwNgBjj/ARF2JEqBVAlfZrpMeAfjz3kigz0OtK6u31TbSnybdSrKuOVap1pcsC3MN2zGZTFo1ybwC1Gqp1p5z7eOABUsfjen0Gt0rJVECCR8xdrjv3FUYtdWUhX9D+zfXhfuJzxh7A53LreCTfRgK5PAGv5VIpJ9meDcVZW/GYu98Mg5y9pPM4a7V79mj3QLUmkuOFfF6gIKmkE4Mlz/qI28pq3gbDrlVrDUuk0nZePRcwxovBSIMNeXx4JIYa14S1lsqk7Kx0amurKwriYl+IJ1N2eHhoiSRMPwJzWpbNZqzdatr8fF7gIGxc7QNBvxifDDuwTAn5I9ZuAOLxWYYCnHlm8aSl1mBfcQEhLvio2x1atdqy42JRAx6GWdmMk8LyrLC/AtSRIs1acBJRWG+wQGFGDxQYVD49s6uXLluz27X33n3bXn/lOVsszKn2YrDBWncepM7TlFqEM5MeScNw0dxYVo4ZShgDaxQ1DO+pVPBZfaeth+c1FLFIqmDZ1WdtGgJ8c3okEen+HwjNH/uHf2IL6rzoVCM+wXz+xKv1p/MPntyIP53r/ORdnlyBn9gV+Cjg28zaczYwHVn75J7Vju5YyM9kFdab85JxkxrnUyLDchXJ/BmAAMMlimfnmQO9G6AMSjj/ezxGotfVRLIzGNrRWdl+/R/+hh0cntj/+Gv/mVUbFTWUF5cB30g+7EpKpbSqgTOfpsmEhcdhDhuHTNNqs2N37+xa8ayiqeerr1yz1WXklWZ7xyU7LFXF2Lq7vWP+aNI8QZPHQrs+sEg0JjAuEgxZrXpuC8sFa7RI3Qrre9cbdcsV5q1xXnZMKp/zPqERnw6GNkeiWL1hyWxcLIx6qWGLK2tWajQsl05YpVSyqc9r88mkhacje/2lqzbsNSQt5CAO+iI27BAPS1opMjmPWCDOeJziGZ8R3s/UZAZ9LkodWRspZEg/+N9MOAF+JkwGodIzxesPrdpo2cPtfXmoXb64Zu+/f09m3G++8bxVSqeWn1tU2hTF0IOHj+zKxQt2enwoaQ7f4+HDfbuwuW6ls1NNC2kukGB4vUFNcBcWs1YunVsslrRKoymfGQqkYXegyS2eRfUGCZ8OiOh1WxaJ+QyrNJgVaUkwA+YZTZRGSdOUTEYEzsAgo4FkHTHh7Xd7trCwpAKOiSVhDIlIQh45fRpeeamZhWHOlM6c9AdZZsBvlca5insMwGluAG1JrqRvlDk7PmqwDFTAuYQ3JtDyCOr2LBoO6/r2YADUkEFPLJaMS0IAwMTIkzh7Gh6acLzzJNdqtuRDhK+X/G56A3mM0Dggp3VyJ6ynmbp2jWQ11jmFJn2jcw/xCUjm2QJUpK6jUJdROabxPppU56nnUurwEwkpBRSgpNbsWuW8okKb5LJmvWFBeWjhzwZLtG6FdMw++cqVHPCtAAAgAElEQVTTalYkeRmN7db2nu2VqxYNwQ4xi0QClpmbs24fvywMgxESmjz9+JTIHPHCwpOFApQ1CtMunYlr0ttqDazTG0mKQ0AG3zcRwQTeJ6ZENEKzHLKd3UPbmE/ajcubFpzgw8PzOjFvKGTvvv2uLaRzNl/IqKgtVTv2la9/0xZWVhS28vzT123S7Vm5XrOdw0MrNYZ2en4uLzRk6Qo06Tq2442nr9tf/sVPm6fbsD5sPGmTABKdF5e8XBSqQHPNcIGmfWSheMLu7R7YBw/27PLqoq0vFXQ9aeIBSGloJSmbAoyH1ezRpBYbXfvCl78hv8Ubzzwjw/HqecMV756RvfGxlyyXRLrlTPuRRskz0x+wIQDyaGy3dx7ZYbFip+WanTc7tlQoWCLgszG+hNOJzWeTs9CNoUBbGkeYx+yVYkeYiYECKIA/Jp+t1UN67tIS5UmDv2enJXAL4wAkrzzHzVrD/vJf/KwVChnbK57Ze+/cslAwZtlMXPt7PhkX+wewbtwn9YLHwnmIukRXF7CAF5yYKsGA1in7GmCEQPbRRKwRwAHAcYWLjCZihOL32ew0tO7YoztI1WfDn0ePDu36tTV74YUr9offed9i6Zz1hl013QAbBIWASMF2wUuJZ1t+YwLTuGfICoc2l8mIneSeOjdowow/FgrLl5F1AXDHd4Bd1WzVdY95HZgu7AuAHQI+BeaYBb34CxKcEnR7NIwLrjsA5XBiiSjsIq8GBLCNFDwy9Vpv5Ly3WFOAXBoGxAlQGdh5qWNhQBkbWSIck7wYhmKafWI4tEqrYfVaU9YJfK7FXNquXVy2aCJjxVLZBr2uEhj53FgqcN4gS63U62o4sWtg/0ZG6J0ObCGbtCvLS9pD1LDOBnLctwYBO7W6WOdHh4ARaevbyHYe7Vohk7UXrl+ytaW8TQNh++0vf81ubx/Yf/Qrn7XLy3mBV7SBsKc+TOeduBRDB07KrlxNvEsSDdt33r+lfRVgjGfAO5koIOXi6qLkcJ1xX/t+t0WSJYwuksRhPuKRSTMLWO4GNWpsGSoGAF1I03aSynqrYzsHJLr6LZVOWCEX171HihmNBF3wDz6ks6RgAR+wbWfDwf5wbKfnNd0DghCQ+cKimfgA1gPyPMul0/IQY6BGqioggZhOg74sCs6KVUunkxYMThX4IYYtgzkBfuZSU+MRAUND/F+nfgEMrGfAbcAyGm1k1UgReeY4qliUDKwAqpTmrT90lguOdRXSGc6QrUby98xSAJCY4wo2KLUQ94dBEc+YAmtQ6fvMzpsNCwVhtZN63bNO3wXE5AqEYk3EZi1k02IfjvBUhQEZ9Gu/YMAF+xTwj0FNp+uCDbh/SLJJ/Gw08KX1WjzCXhkWeDf2uJAfwAoGX1O/T4A+3mJ8D75rFEYdwBXhCxMGgT3LpuPOFgN/2RmgKcDcTKA8Z4VwW89I8m9kg0h+z8/r1iFxmdCxcMji0bBASHzzGEaJnYWX22yQAzDTh/LI+0xg/7dV4zCQUgLnTAVBHYq1hXwqJWV0LEuGAICOOpcYoPDz1DFsMD53Lbg/XD+AWABS/DhRSiAXB2zkPp6dV61YrNvh4Zk1O03r9Tr2/LPP2FJhzs7OiqoNGWpS61+8uGwej0uOZX8HzJp4GDJnrVauaW1xhuAJnMpk7JzhdJ6EXZJ/A5ZOz9n+4YElMwxNvVavdi2XS8s3WAElSo33y/t1myCvFAB0Tj5x84WU9Ttj/beykHPsfoIyGE5RR87WNEnrnc5QbGAfydkj7g0S+b4APZ8HWwxYzs7LVwNun08J7bBFCexCjUHYRDYdlu1CbzCxbr2uIYP5/Pad737DPvHxl2x9ZUmJxMrUdXaBTig089sj3ITaj+E110aBZ4+NeJG8DvHMHqpG5J4q1IdBgxJQJ+YJRi2SXrb0ytNmgYwbEDxG3bSkXH3ishecvc+Hf///sqtk35ZfoBcx/JNf/y5cgSc34t+Fu/DkMzy5Ah/hCvzw4JvzJnBSNZH8P5Sdtk7uWuP4rpEDACNERtmucpNvCQ0Cky4mOMglUVY4k/fHr8cfsNE78I1D0zFJYLKRoDe1/dMz+wf/5Dft+PjM/odf+0+tWC7aXD5vF5bn9J4wkOr1uiRgHFpImkhnovnBTBUz2EAI35uQDQBV5I8zslQqosaIJuuDu9tW746tSOEAcDacWiASEhsNvwqmcJyPnWZHTUAhn1HxGE+lrH5+riYQ6U8TYG6+YOc1vOIi1u+2LZPNWpPPNxlbMpuRETMsIRozZE+RkN9ODvdtbXHJQtOhXVgq2EIhpel2n6QnvEk0cXOTax2sKnbG1u6NrFytyuMkGU8IUANcQlbHNYZ1QaMGy4oCnOvk0vjcNBvgBwPg8nnTKrWalcrnlkykZVS8trJsK8s5QaaYcnOfKLhbjbbNzxfs4cP7lp6bUwFVLFZtY3PD9vcfKTWq2eA65GSeC0AVDOHjx7R+ZBMPiWQjSQaQGLvEwqGSrrg3MIVgiSEHiifTls5kBFBSpCKnPERC1G7ZhQsbAjIkb4jQCEQ09ac5RAYTikXFpEmE8TWCLddUQY0/DY07Brw1eZVE5HeSiCes1qgpCIO0UzFHkEOaM40GdAkEI3pvvM06AEjptPNyk5k+k+axgF9kqoRp4GlGg8KTQYInxb+7J7B/JiqM49yXZlPeWoRIAKy1aPJHEz07MCp5Hyeh7TvmJuERhD1gMq+G0DEG+QwwX5B08vc0gaSXUePBJAA0VKM1cMbSNBaaJAMmkjDbZN0GLBxEbtoXAMd3pemFzbCUS9nLT10wXyDkQMfJxB4cnNh+yTFI+awA0TCy2CdoODD3RvLDc6lkvOlEHm3JOCb3FI/sEQAWDpCSRMgfUOOMNPy0WBSbQYwmGdh77OTwyOazWbt+cdWyNDOwBDzO88ofDNvNm7ctFIrb+mJeMpJWf2K//7VvmjeWsHQ8aK+98pJ1m237/gc3bevw0PKFJedTRMMN+w6Teq9PzJl0MmE//+bLNhcNmGdmusz+xn7G+uM7T2H9SK5MaqsLCDiuVO3uwx3rjzxWrZzZjetX7fLqkppe3ovrxFqL+INKoQPox4j+ux/cs2+9d882F/P2yddfFVP13va+3d3es7OTPfv3fuGz9uKViwIG2Cdp+jAXB9xhGs/AAjngQenc3rl116Z+/AthZcHK88ufh1RSdvJsGuYX6bQxSydTavAw348EgmJ9st4AXmBbTswFA/Q6fQGNgOry3WHCP4E12rFOb6jn+tXnr9jnfuYNq56X7Ltv37RWd2RhpOWBoM3PZQSy8m3F6gDokITQa1GYfErcc3I/1hgsFp5R5F3s7zBXkDsBwNGQwXYBLJtLp3Rt5Y3Vdf6HAAbNbs+lEU/MtvePLJ0M2s9/9s/ZN9/6wMq1hnmDsJjDkj/DgNPzADuPfRZ/RhivBKWMhgL2edQwFnfyUD47HpojnT+Yg7ebTem6QtGoJN00T/xsIhkTa5D9iu/AMABAEVkpIAnG9kjWOfdo2JzkEXsAAHAXzMFz6mSDMUnkOCthoXHNwgEkrE7iBODE+mU/IgQAX0dSBWHZwWDNppNWrVTs8GBfSbRIri5e2BA7a//Rrh2dnupeEd7BPhkMR2W7UCyeOVaGz2v1Rs0845GtLMzL5ygDmE66nyTnE4F8GOkfnZxarzeWv9dpqaR9ns+xeeGS/IrwAn3ru2+J+bO+sSH5/Q9+8K72hf/4V3/ZNuezjt3Lc6MgkKHM6Pl8rB9umPyZxECEsTSVbPytm3dt9+hY3/e1l56365cuWFwACvI6jw2mU6tUm/b+zbsCii5f2rTFhZzOaacfx7NzpGfc/Zpq735sJ6G9Ro26Y+QBXinfAVDGA2iFhxhnNi/Fme2z9qAv30qACPwOSWTFT3aWKSCmaTKdtmw+J19A1hrHP8x0wCG+ZyaTVhADnlq8F/Jo13MjNY8I8BKTW2E2PgEwrCtAFe6dz+MXWMIvzgbuv/t6E7EaOSeVxh0OKz0SIIo9jWdcyeD9gbwkAcWRosPGAiRi4Kh0YpJZCdUCLJ2lV/M+jl3XkeTS6e08bmhG0rHA/r7qE1j1sKWRdZNmzufnGUDdwGvWzuuOGe8xpcFyfxg4cdZwvfkPYBsWJPsM7EOv1yVaOylp0IFSMJBmvm74jsL0Y1CDQkFp4wLX8chri9HP61OLOR81QEhGYTBig1anLvR5dXY+HsQpUIv9CnmwALeJrifnhSxaBk4ayV6gNOeJ2a2795ToTtKrL0hgRFXyz6Wled378nnDDvb27drli5ady2g/AORxCawuXVZyWpXoUw0guWgaOMp6xbHPAW4ZwCnwZdC3vYMja3UGYq2z5zBo077fRRbsQiMIiRED1Oez/MK8tdtt1ZXUhdSRvAfDiVQ6ZScnJ5aby0m+f3x0YisrK1arY78BOxeWY1PhXASGkIKK1zJqhrm5vJ2dVZy3oM8rUBfgrtVsWjaXV10Ku5+QsnqjqucdlQB1OYEl87k51Rkl/PPMYzU9WwC5kw8H0PhzIvVH4v5Y5i/4ShJsnl2SY2GbumAQasBGG49i2PoEnDlWHYBoo1q1i5sbGvR/8d/8rr3x+iv2zFNXcA9U80ONoJCUGbsNnzeGtCx4f8Dds8fMcvYvvB85U6l7HsvplU7uVorb40JRCyfnLbnyjE0DWdeOPSa9/d8QmsesuB+2XXwCvv2wV+wn/++fgG8/+Wv85B2eXIGf6BX4SOCbfAUc+MYG3Ty+Zc3TexYFABCljcPDpQWpMCP5recMkykIKTCYYgEAUOhoXi3zYijWzicDMIPpNT8DHX/36MT+/j/+DSsWK/Z3//bftOLZqc3lC3ZlY94YhMLGUFocJvqSfzG5hL3gfBIwv8ZbDMkPDB+iy2HiEcqgwrHZs+/94KYF4hm7f1y0QDwlcEgJfjO5xHmlIlPuw71DW5qfl0nyiIIkEbNK8cwuX7lihycnMk2mkT04KdpCoSDWlKj4lbLkNZiLU7LBnCBhNZ9fsHazbgHPRIyBXq1iF9YWLTeXUuoV4AqNNQUPXidM2PV98U+JhO3RwYmo8zRq+UzOaucVhQwUchlNalvdrgp1/mdhKWfdbluH/QAQ6/BYAQIUGfiC8fsPbt6x3Z0jeWMtL+TkfwPln6Kea0FRm4jE5ZGFvACJSqV8Ln+bcDSqQoNr3O82LZ9JyG+Hgnp5eUEyGsBCEjBbjZ6h4qBx5x5de+qiWC+APaRM4ZcUDjnpG6DYQiFj5VLVavWumhyKMQBBmovcHD4gZ/Kowoye5fRob9+6o5EK6SheNrm8jM5hHVAw0pS6Jr+vJoNwDn72vFqRdAzmoBIE8f0IeMSoooGeTv1Wq9c0gWdinpnLSQJF4U7RelosWWF+3lrtppojQAExnXz48LQFsPAcSAIzdKa2c3MpNTyES1DkO6NdJ3E6r9bVECNVxYOn1+7qeQmEIzLuHcC+i0XUXFEgOw+ahkuNHY0tHIraYAiLhjRR5BROeiOvP+Rvs51G7ARfQF5sFJyT0ViJnfgY0iBRPeazKbuyuWLPXN5QMwgQwrO2fXBsd3cPda8oqGnEkvGYwB0KVEJFxE6iIZRnCe3C2BLxiCUTKcfq6HYla6LRQfpBw4R8GtkIIAPrnffieiHZjvg89uJTl215nmfMAYnOK7Av0PvhziMBbqv5rCUBM7sj+92vf9uq/bEFvUO7fGFTnn4fPNiyznhiT1+7oj2E68F9QLYo0GQwttr5ub34zEX79Mdfsgg0WYI08O3yILFykjXWFX48sBYA1U9LFXt0cmrxZMYe3N+yZqNmP/vpT9rllQWtXVIJWcfpRNI8Q5peZ+7d6E/sX/zul6zRN/tLn/+UZeJhazRb9sHWgX1wf8f83oH9+7/wc7aAB9XMjBxzap5/JUFCOWHIwb0NRW3nuGhf/973LRiOiMXn94d1P/FW65NgnM/b4sKcmuVYOKoRCwBsNBAUaA44FI8llByMtCgSRL7j/JFOi2eS3QZDYSXd0cgxdDg4OrFMImx/7a/8BxbxDuzm/T07LtctFo4IbMQPqN1qaIDA+kBaFiWhGTbNzCNKSavjqSRTANuAYjTpANKcGayRaCiiZhaTcf/ULJ2Miy0CeErzQsMFQ4n/2s2uUpi3jk6s1ajYr/ziz9juYdGOzkqWyCTFeuO8gpEEiwRgh/XAoAXwQRJtpGgDWEFDXT9+Ie8CxgRYYP2xTnnYYIDDwKk0qtqzWc80qTzf+D7x2jw/7M+YhGP4ruEKwA8SSpnZs65c8Eiz2RTwg8yL54jmEJYv+y1nLY28d+rSYwHk2AdontmrWJ8ALK1WT8nce48eyQ+S933hmRu2vr5qxycH9uD+HT3Dufyi7gOgQiLsQhR2Dw8FAK6srIrZWC6XJBn72As3LEio0gSPraj2NAYHyJ0PT4pK++a8Pz4qWqVW1XV+7tkXjITED+7etheevSGQFLD/W99720q1uhpxhhBvfOwV++Qrz1rEO3bMOr9f14t9mfuDzI7rqNRYoGE9ky4JujOa2Be/+R3bPzmz+YUF+/ybr1rE75WdQCQe0959+94De7h7aIFo0rLJuGN45zL24o2nLRVhYDNy67KPjM8Z13O9ebYAozmTAQEJDgaoIZlZoT9KC8YLMKx7iV/g0UnJDo/P7NHxoVimAADUBaSfA4SIccN30fByKHkfzzeAuD/o1XAPzyv2QoKjYEGyDgCgWSeY1PMZYRcTGgT7SdLtIOcYZ1xEQBueVYAzPi8sPr91+3ix8W96M58zx3yCAQebtkOQBgw3GNRjEtKn1qcuaRPMA0DlmNnsP5kkPpBYXRBohM9ZW883wDdWVuzdjiw9cJ9bQ6C+mKowMsM+pJjOW5e9Xl6reJH1+gI7GDgpmCcA286de9SWyFbl7YkMdThwKe+PPbUoV33UTA4MQeI/GiGPHyjUoTvo6RpVz93Ajj0MMJw6CcY814K/I/SKQQeDLs4+hnGtZkfPCMOzs3OXqpqBPRuPzhjoI4vEYi6UodvWz5N67oZvfj3XJFsjH1f6KAOZNsy3gW2urUvmf3B4YIW5vKUzCWu0GvIHvn3rtq2vrdjyyrLN5/NWK1d0/vG50wQ+wJSHKUXdwf4haxMHtrIu2KiKZ2faOwHJGeJQZ8RSGVtfW9ZgaGt7X/5ny0sFB+IT7gJL2+cXoJ6cBXbUq3Xb3Ttwa11puk4ynE1nrVFv2CqgW62hGnB1nUAS56e4vfPINjY29BmoWxLJlJ0cF3X9qS1LxaLCXKgBAFgB9QCrGYSfHhwrLRWQdm/vSMFfQM0kp37itdfMJsjxHXjW7PVUR0MKAMwUi2zEEHOoAY+GFuGQdfsdCzLA4t4EfAK64a7BAqfGRGUCkxFbGz4zz1YylbDjowPb2MBOIWzf+sbX7fWXn7PN9WWx8yVTZ0+SHYgLT1ESM0Ex/oCFIg7Yo55QiIcI1FOtC2rtD9lwMwmohu5IQQmQeZx2GszrmfkQn/uxdY6ujwsGQ08wnx/bNf1oL/TkRny06/fkp59cgZ/6FfjhwTeNRd3h7Vzd9HuaoE7xjnXLW+YdOzYZhbECFqDAiyqP783EAhh8A8yNXLIWh5I82gL4x/TFcsC/jDROJmgAMEp47A1sa3ff/v4//k2rNzr2X//nf9VKpaIK6s21vBnGvEqLNE0ZoYpzuHPwYQbOBLAG08ACNhlOLJpgUj0SS8AfGqtBKp407d7WtsVzc/bezrH5Ymmle4b8PkslEm76CAAxGcl3Y76Qt+pZxfKLBWu060oVpOmoNUjhiqmx4LvQBzs/Mfx5AHeCko6k0hkx2mguo/GkHe/t2usvvWAhJmzVsoCu/IwBRTNUA8Bq9+1g/0Reafj11Kpte+qZZ6w/6knGEwlFZIxOehnTRLyL9vedjDQaCdlcOmFLC1lbXMSfriYDdKRMx2d4XkDFD9mNp69a9fzcdraObH1tyRLxsAoT2G6YIgMCKIBAkkMAzboVz4q6/hjTc397g7HSRxPxoC0vIDVoaLUsL82JxTaZ+q03nMwCAQBUYBj5BXDhV+J8Yvx2enYiEK/dHjoZhndiDx5sWa8zsisX1mwhl7FcJq1mE/nyQoHUWBpvn8IpAMKmNEzIK129OfPVcOuWtYdURJ7TKsjHAjoBhSiW1Nz5gy4qHukBn80ztUePDlw4guREyFKgNWCmawIaWYdiIpEC5vE5n5GBm5byOjRvNPfOwch5xjDRRzJNkcx1pUiLhGMfFmSaoLOWfX5LzBJ2eQoBTKjZeM6Qq/lpbCZIcpA5J1yBT2qbPyRGRafbV4EPkAjLjAk4sjVJZ8KkpDpQnIsC4IefigvCYJKOLKmv9+M+wbABBKRQbfcH9mB3z+5u7Su4hFfE/wkALpVMSaoMKEKjQ4NAgdvutnVPYFk5cM+B9HxPnmF8fNQYeEnD60pqyB5xdHRs3UZLTf/afFbhFFxnl9Lm7gegZ7XZtv3iuV1ZXrYAyCMm7+/etjt7R/Zzn3rNDg8O7PbOvnmCEWt2OpaIhZSIBtOWZgMPIxp5QBOAw5OjA/vUx1+xl69vCihhXRFGQT8Cq4g1BAgFaL+9t28NUi7DcXvvg5tKHn79lRdtKZ+1SMh5+fAssQ/ixTZFFgkHyOO17bOGfeG3f8+uXLtun3r1ObFfd4+Kduv+IwEFN56+YFfWV2wpxfpPyEMK+RH7DfeShDrAGBgGgHH+SMweHJ7Y17/7jvXGXu0NJMsRipGJxy3sCwhUEnOXoYiCLwiSmKqJ5R4gl2Yf98IGZNXCXOx0JWOCyYP3D5cYMIDfV6o129retl/43KfstZeuWKMzsq9/6y3zehz4e3l93WKRkJ1VS1rr7AHzhZz8+9gbaVJhssD+oInk2vCsAlbBKJWcbsbGcbIdj54f9iN502E/QGJxMCjGMgwZQLtmu2fN4di2Hty1Nz/xMcsuLtjvfelLdvnaVQEagAM8B4TOxFNJiwZCegZgftKsM4hgL3TvPxWzSSy8Lmysvs44r/n1b7NZ9kmebeRLzrtOBu1+9/di1uHj1Ghoz0buNWLoBAge8IthForFJeWiodVz4Q2KNdTttuTfCciNdxEG4zB8xMAdOxYpLFf+3juTzvL7o6MjG/f7dnlzzZ66dkmG9Bib37l3T2w7BiQ0p1gFsGlyH85LdTs9Kynpln2o3WzY4nzOlpdW5XdESjWMSiSTzV5fzLbSeVVrsd8dWK1WNjy7L26ua2i1SEp5Kmrt/khr8u5DPEOfs1gwJKZ08fRYQMHm+rrl0kkLYXg+HFgo6rwV5WcFCDoDvyWxA4D04shAk02iYthK9ZZ9+a23tN4/9tJLdmWjYJ4J9hcRe7B/YO/fvW/9/tjy+YJ80xjTETqBjHQ87NtLz9+wzeW82GfIgfnFoIkgEN6TtYAii73HOyUggefDZ2MPjfpIia5n5YrtHx2KIcjzyZ4O4ANrMhoLyqOP/QXfyUazqeGPLBd6PXmywsJZXFjQOuoNCNfgmYw6CZpvrAAEpVL7faqJePbZk1KJpEsx59ox7Bs7tj/Dunaz59KAkUnLXN+FLvF9MlwHP2EhHsulsloLpfNzsXZg/HBOweLnjDo+PdO+DCNLdghItWeqCNZrt418bmwLi3OOEa5BjfP+470AamByIVkGeOsPRxbGSB7JO597jAICj6+W9rNYHCBsrGuvJHLt83jBRsSGgskZjUed1BnQvtNxYF/QJ+9XM781ajUNghgCAOgJYI7A9Ku7/RdJfdABdwy/ACABaMTC7Y8tGg5KxsrzwZnIv9EQmYAXncN+AT2ytODZH8AKdgFSeMICRmHFwH4ir0LhhV6tLyxaOJcBCjl/WGc6E5WGTfgHf85ruXNX4BoDN/4VwLvHedbq2SC4hZRN5JcasLkhH9eUwRBseL6r0tKDPjdonnmt8mHxtiVaDEYc5z21NDU85wBeqOz77FMMkfic1HuNFkBv0AqFrBWLR7a5seoSZUNRS0QT9sEH79mFSysugMJ8CtyA/RlPAHQOFAiEPx++jHOFefm8AUxJCjpiUJewo+KZBgZDnpd2x5aXV6zTbmqQQ9jWoDO2bDKlobFSwLtd68H08ztiABJvVmmpWLGDg2Ptl9Ek555ZJoEfIQoTGOwuLZcwhkw8aWkCobyAUWMbDZznHwxK7iVD9aWFRQ21vvftb9vLzz9ly0t5eaqKVCBgTNRcPQMOWHZMc/YP3kvSdpHu3P3hPnGVGIbKx1epvk4Gqn8PizORs4XNl8zC8y6hF17cH+P39keObz88dDPz6v7hf/Cn3uH+2fwAT27En837+uRb/f/oCvxo4Ju7QDADHhdZFAyDykPrlrbMhhjycsC4Ro2Dgr4J2jUFCtIXyUnHgG9+vZaaf5KYSHwajgVwUQhqogqFH2nmeGz3t3fsf/1Hvylvr//mv/jrVjw5sWQ6a4VczLrthoy/mYQyjSLxDvkQTCIKCYowXh9vEWd+SvofaYBTiyeDYksd7JUFbJw1G7Zf7VrLkVvEeEC2iOxtLpu1VoPABRq6uibxoWhEUqvVhUXJ0/qEF/h8SnRa37wgM+lFElErZRXINLiADXPZOTs9KdpcLqfmNm5ju7a2YqWTIxknc93wuAE0Yyp+Wj63vcNT298/tatXLlksGrT793dUCLe6LTsrFpUMVS6XVTx22nhVFW15eVmAEGlqly+s29rqvKa5+KNgnu0kLnHJYPAtQYII0yTgw5skZMkEwCEsORhfHtH/Adi2Hh2oaOf7DAYkUCUE0jhvEgpLn2XSMRla47FB8YbBMEU/QQRTT0BsLEyKaXQBoEgFVSqbjcXcI6GRomjQZzLLQppoghoOxpUOSlMEsEmRBLiJ1Il1I8STVF2KYqQvGC1j3uebFS4zOYakBZKEeCX5IwkO03xYnRSaFKjcA1Y8AAuMIoFNM0BLkh486EgMQw4zQaLmgqpcChueWDSEyHvx6p5Cf28AACAASURBVAF4Q3rtJDJcYzUs+LWQlInptNOKqMHUep2Mlf4FswZmgQcWHkwcj0eMI4ptCnyBb0xvSRKcSRoTkp06+R73FsCPCXt/NLGemGKsVQJOpu7zwkYTSIHMyqtGNR4OK2UQxgPsBEBJCmKXvupRkc/1RnJFKAaSGCbmp2cVpebh6ca/g7HAvgG4R3MAcCDgrdeV/wxFJ78AB8/Pq/LEiycIKPCIOQN7FvbJydmpVavn9uarLwuc9k5hCyG1oTl2Uk5M7QF4Ts7KdgD4trpinn5PUquDUtXee7irdXXl6hVJDt+/ddd6SDyQ2uJV5AtKKgiY45049gX3DvDCNxnax5+/ZpuLi1pvwyGACixGv0BNmIkHR0XrI3vr9uzWzdsyen7tpecsn0nLb8drMEoUpTYz9scjzu2rE6/PHh6f2//+m//SXnntNXtZYHjF3nr/lrVnUs+AbypQMxNP2/ryvC3ksxaPBTW1dx5+LlGSxETdX+RcY7O9k5Ld29m3crVpjU7XMqR7xmLmGcHq8Ukuyf2hwcymU1atVvTdomG3J7NW5dkJCDcLQMCfiaRVwJ7zas15lE0x1K9LXjYetu2v/pW/ILn/++/ftM4AedXUrq4tW6N2btEUoAfyORgiYTs7O1MTpuAYJdU5yeZjL0+kpPV201LRhEAGmmdYPfp3fr+1afaCIWdgLgDSgckCZkfOQLzVH9jde/ft6WeetutPX7Ev/8FXLJJI2ObmRe0FBDPIyLxQ0CGAN08iGRXIwnOL/E6+U8YAwaUuT8eE3yCrRgLmmj72O0y72TM4DrEakKF6NKJ7pWaM8AYYP5GozklAXf6MLqp8XpPHJAA/yX3OuoGnUYap+gwMb3B4YK9h7xMwwfDlvOYAl27XyqWy9nwGTou5BYUDCcxp12x3Z8t5uaUySsbmHrDO+XnuH78AUPCUAoxH7kgq4dHpid2788CKJ0XLzaXt2pUrdl46s2Ll3MKxqO4JTJTlQsGuXr2kZE4lTeJjBDjmgTEVlMz97Q8+sK29A1td3bSV+axdv7QhlhNec6xPQEpYL8j1FVYCWBzyOzmdyEwwv5wxOZsvACfS6kcnRXv77gMrl0r2ydc+ZquLaX2mUX9i33r3lrWHE8tkCC9x0k5M2SVpRxbc7Vi73dQ5s7wwb2vLK1aYy2gwBBBAY0zgCvcXUBWAtTMYWbFcVSgTKditNvLSjoZx8VTUsumMQDH8PBnEjSYO3IelNIQJhqk/Uv9+X/sZDb6YJ7BKmw0lWxNAhYk7fy+v1nZPXn2sHcDfaDyk9UczDzAEiIeMFCYwnxP2o4zmaw2FaLCvRWNRJ7H3eK3X6sjXLxwLmm/COTWx7pAQk5aeUdhoSt5lbQ2wS0gI8ASEIBGdtF2GCrwnagJ+fjxioAXLEiN8BnNlgfrJdMzmclmrVgnBuq9zFLY59Vshnxa4z38AWrDNAGEkZWbAykHLgAwGn4cQBrceSGGFsVarUTvwZ32bBrzam7DS4POzhvEP5Trj2ciZePv2HVtYmHf+rYQ6dRoCSBkSwTxlT/F7AqqP8CNGdo8NAgnCAhP7MMndWeAGVaSt9uVXRpCEvCzDMZ1P1Dd8XjG1+R8CHMwv8I5jgWtFbSWGXzigemI0BOj3C3jB61ZJ4z4+G/8WZJM9wjG/UTvwmtQLj9lvOAyyz/Kss4dzHbmfcmD2eaxYOte56wz+Wf89+aJxfsMepj4BmGIf6I/xYq3rDCMYgnuJdQcee6UKHmwZSW9J6CUZntCoXIawrpZ1+h0rFPIKWGjVXV2eyiTF5qe2uHBpU0A/lXc8EbHjk2PL5nLWqjdVMwNOls6Ktrq0pBALGIiJVFzMdOT8iwVUJC0x5XiuTk9O9V0Z5uPriayZGrSDmkTp7n5dM86IpYWCZeeysj2glhsMHLjOvUGSPDT2U0BY549LjS4ZcPHMUom0BcMx+9IX/4298fGX7ZmnL1so5JWvrQu+cJ6RANiEjfF+DBNDAIuwEsfcH4egyZYHSerMO5twHP6Ge8k9oB7EvzqUyll+/QWz4LwIEfw/jVH/GADuj/nDP7nbFQg5hU37BPP5k6/Wn8q/eHIj/lQu85M3eXIFfnJX4EcF32Zi0xnzjXYR8G3L2sWHZsO2pmQ087AZaEzkr4FZ6UxqJm8P/H2AE7wuQYxCjukmjQ2TZTGJlMZIMeLXYb97fGD/yz/85wIx/s5/+dd0qKYzOVtZzM6KYACxpopJpKHu5zHs5mCbqoCgcKUIgbEiLyH5O41UQNy/s23ZxWW7ubVj572p1XsjZ3I/S5gsls4sm81au9GQLOXw4JEtzGet3cXkNmjz2Zxt7+7a3Py89ZptNWgWJHChp4O/22laBKlVr29ziaQN8RObmuUoLBoNu8GEfTK0ar1ua+urakKhtsPKg5pOwwuI1e4OVbzD+KLgBXjCzBl2HB5brRaMM0IBTMb5NEpIhNi0kRCEQ14BG7zO7t6RTGQXF9KSxsIgOipWJIvAj44EztWVBYvEYE11zTPFE835s/zg5l3H4EvCchrY2sqizaWS1m7SsHksEgtKJkZTjxwT9om8AhWwQeOCWTrMP4818f5KpSwWTkm20xv2BC6EAz7zTwF6nLSHBgUGHPHwgATyEwvhRcUU3y9jXKb5Y8/YPFQwmN8rJBQZZ0jR9JKkUZ+oUHESMQp75McBFUcDFVSytsHcVrQ419A9Dgmh8KVgotCWAbPXYx18t4ihZyoto1rHRlM6p2QElEeObcYEG+APtYFYMTBnBgM1SPxeMhHkLTDiJhMV/BS9Mr8N+JRKqkmq/KbctNRJuOlFXSolDQLeIVRyNBNMzvGWY5LN09Udjq03VEknZg8PLo0ILBuaAhplANsk0ib82Pgz1mLIpedxnTwAolOPBaIuKACQOAzzqTuwo3JTIBnAEe+RyxfcdcTAm3s2Yy2kUy4xlyYTGQZpr/gz4V2YSafFtGO90WTefv+OJTJxu379km3k0i5BkWcbM/yZub0m/nyP4dBqzY6dlOu2Op+1wHhocX9I3mflds/eu/9A6bxPXbmMXszu7exZVVLXuI06A5uGvJKo2Mil6TE1z83lrVk/t2w8ZJ94/llLhwMWiSEtAZTxWbF+bvsnJ+YLRO2sUrXDwxObz6bs5WevWzZGE0VqWUBpiBTPsNwwgOdaS2Y/xZTbZ+XW0P7Zb3zBMoUFu7y+pkCQcrMhn7SVhQUbTad2/8G22Aq5bMoW81nbXAKEy1gQA0wBQTCKnUSXawEbGQP3crNl797dUbAMDB2AXD4PKZ+ZVNyiYXy0/DaXhZk7UFPPOhZIPEvzZO8YjPBBQzblwhr4+2q9ar1B16bToJXKLQUMHOxv2a/+6p+3p69ctm6zae/c37Nud2SJ4NRS7NPcE1jRfq/kiLB/WPd4MUkax3uTWOh1YBVgdGfYsxh7gMexnQCm4AZIDgibIxKRbJGmhZ9PpZNio7Q7AwEPsOfubG1bIpu31z/2vL377jvmDYetML+oRtwbhLXtke8ikmOAjCS+oDBq8XGDBRvAE5DG3b0eID3NMbg/flIkBQMyA844L6aJwncAXOUWRZJkq+NYqcGAGCMC9iWXhcno9sdwlL266+R7AHczsJEhFeAiJynnAoAmjCH86Dg/kagSXkNjvJCfs4WFjEVCPhvUB3Z4WrQKrJHFnPZ9wK1oLCGg6KR0JoYUe5BA+n7flhbytr64aHEkrM2mfef7b9vBaUWsRMC/41LFQgGvbSznlVIIuLi5smyZWNAWsgnJZAXUD6diySB/ZN8CGJEtwnBo3333lj3cP7OVQtauri/ZlSsX5OE46g8E+uH7BSAuJgaS2xkoCyMOJhDSR3kHal/k2fLYrfsP7cHhqVXLJfvcZ960XJJEXCef++I33zEj+TXkQm/wdAS85BpzZvuwP2h3NESCCc6Q59rFdZufy0qa7WXIMyKJFmuNsA2sb/e2i3bz7o4FQlMr5PIWJPV46rHCfN4CIZJUkZ95NGAA5BBbXwmIsO854/g3IsmqLqK5h+0JwMCAT1YMkaBSjgGe8UrFO5DvHSL9kx/0Anbxn2ONJZJxAQiqyUYj7Zl4zMFKDJOe7pmKgdwdwLwOWbV8boXFnEC8UQ+PwaB8YDWkwrvKPBq48QwATgCK97tDgUCANYPOUMO1rd09raPLly7JW67XdsEo1UZbrFjea6GQtkIhZ/cfHtvtO3dteWXJ7ty+byvLC/aJ1561AGdWr2/pLAmiDIec1yHfDSsJZL0wrmuVc8tmcxpOMIQgGKBy3hQ4xt7qDQLK4weW1DWVj5YUfR7VB416x77xjW/bwuKSajRAudGgbdeuXhZYUqyULTuXVyAQHpckS+PpuLG2KtsEwHFqkHGPFPaJBsY8g4BPG2trSvtmDfsjbg2zztgjNMieYK/iki1RePDe2URM9hDsDZwJXHevj72Q5E5ODs5n5MYsdWwlQjbqO9YctYiGFgQ+MaxTGERQawFVBGcxVTtArOT8KECkahhp3QMGMTxFGcEwD0CKZ4b3BaRl34KhiD/cWbmuz0j9cfHCioDeWrNnrUbVLmyuWbVal1rA42dZjpVsv7VzIAYjQ6s7d3Z0XSPxkGUTcWs16rJdIO0WG5NUOup8JZs92V/UazU9S2enRXljIlNlCFBYLDgP0sHILm2sWr1Wt0qlqeEkgwyqeF84YN3JwKzv2HvBiN9y2cwsydTvaki8GzmZAYEtaD4PzzbPDkCpq+uo5bi2sBl5dmBGlotly6TmLBiN2Re+8Jv2mTdftxeeu25+L36+DnxjkKsIMlmXALQ7/06Gvko2HWA14GTTSi1n6CPbHVc3Sp3gIXGVYdJQ50g4OWfZNcC3wodu3ApB4pdodP9W//gjoDaAyo4F/eMXtP7kOts/26/8I9zGP9sX5Mm3e3IF/r92BX5U8I3v6Qw8VTroYOhVHljj+L55SIybUekpQpj8qdiRJw0yP5hDU1coe91Ezx8EyHCR9hSPLtadRkp2peLYUWQdFE/sf/4H/4d1OgP7b//2X5dJNNP6qxdXJPljosqASTHytCRiI400BYbNMp6OlKaFBxxAAgUNEhqYURTZR0dlGwWC9sHWjnWGFO8B8yG3DCA/a6tooXB2k3WfppzxeFhgWTo7RyyWVUoVsSUoSnP5OTs+PJanS6l6bosLRLR3rNnp2kJ+3o4Ojyydz5mfxs7rs+evX7S9B/eUDrW6umStTkNNM3IyTcrMNcBKIZNsAIaSS9yMRRMC0VrtlhoajIpp4pjiSqIjU3hiz2kQAyrstnZ2xBSEGReY+UQNJmOLiy3lGAZM2tx9HCn1kBMd4AhWYbla17Um2dPrndjq8jLEMpepJFYWiYrOLP28jofX0Ao5UrkwOqahmEkrWj0VGBQdwxFTVefRxFSehmcyGgpEomCWwfKEpgVQz/kcsX64Hlosap5AeW0GVpFRwffwYQEyY+4wBUWe6XVeTnj2+Clu3b3l+04nBCz41DBy/bjmsFp4HZc2BYTkmAU05JKP0NBMppKqAvCx9rk3/DxMDaQW7rUpqJH0OTNs4V4UVOa82lyqG9NRpvh4RLmwEu6hki7lLxYQUC12KQ8iPZsYGTBsAN+4lgMb9ofmR/7tnVrAD6OFJMqe/NX4D0YLhSSGxlJHzKTiauJg/+mawsZA8gIzwrG1MNMe9LsCZ3owJ5MpTd155kj9AlCCiQrjdHdvX+EYAGG+YESecYQsIKHiZ3g2mSLTJOGFRQ0KAKemyesVaJuOJe3srGS3792z1199zl57+Tk1OrqHmK3P0veGKqA9uuewBjpdQJY9pRo+ffmSDc4bbh3h/xKO2le+8W27t7dvzz77nFgbD/Z25FHl9YVtBMsGmVkoKuCVJgmWI4ysQadjS5m0vfmxly2XxpeubZV6Sz44wUjMbm/tWf28aJ/8+Mu2mc/ZGJCB54QCWjIoynC/0ktL9ZrlcnOWiIY0+YYdNfUH7avf+I5t7xfFPMAPcmNtyV598XlJ1ng/WAu727t2c2vbLBC0Qq5gi3Npu35xXSwnktjwpFRjJ0CVteITYD6ygH3r7R9YsdmyyjmSx5htrK9Yu1mzVDIi/0TAz3gEWRWNF/JjE4iLpFQeOTR8eJwhRVbz6IIq+tOBTcc+a9S6dnZeVjDO2tqS/dJnP2WpSMD+6W/9rtLuxu2BzSEzCnoFcvH6yWTChReYV0wn0k3Zrwgl4PM7ObdH/lchAK7+UEC9GNLRiPPrm5lqI+WkMWT/xq+O7y1J+tSs1evZ7v6REgjf+MQrVqmWrdJuWz6X1/2JSH7kUzI1zy+shFSSFF7WAUmvpG46gI6ziZ+JRSL6rPLJklG/k/y5DBRkaZoFCPhmX4dRAMOM5ziOtFaS0b7FYMeMkbTDqCO1kdRTvImcZxcNG6ztdCotlIYAiuLZuZOTD2Ao1azbaUny+sKzz9j66poNemN7dLBjJ8VjW8kvOXZOBOksyZ4w/fp2dHIiNstjCTpnJZ6hLzz7lAAGtoR//oXfsfduP9BneOOV5+za5cvy8Pzqd94Tk+0XPve6XVrfULPOPgfjx6vkQNJJYTw6nyOY8UiuAEnAm7yBsFWbXfvmW+/JO2ouN2cvPHfNrl1Yt2G9KRAT4EnXUXsQ6d+wjfoCGNw6CVoQcFjhBmPzh8L21nsf2KPTisCAP//zP6sES1i2lXrD/vXv/6GFognLF9LOA5N7NnEBA4AYgDkwsml2MZXnPp6dnYpV+torr9p8JmVR/Otna4J11x9MrVSp2cODR2IAJVNzYr0LOBy75GrYx4Cp1BLzhTmFncDY45znNVhr+FrxjGFULyYe46NQUIwY9uiQzyOAsz8aWrVS1b9Dusna4yxl32T9EZbCUJN1G0vgO8aZxDmCHQdM7ZGGKbwmLHRuBn/PXocsUnJagPUp7MqRAp/YtxzLEu8yVxOUK1UN//AFPNNQNGX5+Zw8/FZXVmULMp7tnwfHJTGRSGsNAzj6ffZw+9j2Do61L7z77vtWyGbsM594xZLppM62SCAgzzyAbH844kBR+Tia1kOzVp/5pw0ckA1ICTgRjWmvhPXKIJjvxC/Om3g4qrON70KA0v2HO1auNqxarVo2m9IAAhm8A5sGGmxSl7IvMSwqnZ2L9ScgDS+6WMSCBEIMh/K9BbRF4YC0Xn5e1I8oP/RcEM4CuN5W8I2ATWS7Yq6OJHNkL9S6B8xX0mxAtgkK3BiSqB5S+MF4OtBZXiye634RtBEIBzS4LRbLKg7YNxi6oW7A2y6bTrhEaZhwsyRb2KAK7IlFxORjzVNaKEhopmDh+suPb+TsVSqVuga8MA0B6Hl2YomEbW3tiGVIivnh0YEtLhWsdl6zxaVl+arValUNne/d35EXJN99fXXRYrGIPdjatpWlFUmCCdHJ5jLWatYFyJEam885/7mT42MFMzBw7/QI/1oQqzYSdCE41B2oRjI8p9GoAHT2TSftBJweKQQqlUJl4rXSeU2SeWqtxz6SYlhSF455luKWSMe1x9erNdnZUN9Rn56fl+3C5qZlMnP227/1L+0zb37crl7aMFxzHtuIMNjmerPvU/9x1pMi7MJhXD2mxFKJJVAzjJQCDnudYSIbEOuPZxDmJOzcaLJgc2vPmwXyzgrI/fAfgW8fsSnV3Fnn1xPw7SNeyh/bjz8B335sl/LJCz25Aj+dK/DjA9+m1q88sNbpA5v222r2nZcFBdvQpgBdCllw7CEAJHlLAGDwZ8hvxJxwJqPyilNIAsUA8rS4JHL3drbtf/p7/9R6/bH997/2N+xwf8/iiZRd2lzQhMolnLtkRYjiMh/38TsK9aEFwh6bDIYWBXDjPIWBJ/NTj+0eHNlg4rfDas1KrY51u2M10QNYISSFNRsfTt4AHpBVIPfs9TvOMD2TsdIJ06+MddstiydjKlahlcNg6A4Gtri4YPsH+zY3l5PpMVLA5fU1Ozs4sHwsZhsLGbv17tu2sYwnhqmppEjEW6w1A/9olCgoOMShzg9HPQUOBH1I/pBLwuQKiFkhjw5JGM267e7MswWA0rGuYAfq90gQALVE1fLZhdUlsc4AM53ZPEAUZuHO3BlmC0w+CnLJb5BQTvmuQRvj9TeTKPIdYFER537/4SNNWjfXF21xfskmw6nVmjX5vizmFyyZjKuAxdOu3upag6ZU6wVG0UgMA9hZvB4MLoycZfg+Y6lxQ5HvINGQ8T2x9DOp84BGIhiWfJCCl4m0Y6SNVCizJvVvZ9IDubDN5Fs0/LAIKESHE9L1nHE0AKoSMQXAUSATDuEaQpoZ3gOgFdAK42SkHhjdA7IkEwABXd0r/h5AD/8PGiBeE58f51s2dRJTpHTtll6bxkzPC6mlYWeaTXMGOAvYSmOL2X00RjIpYQ6mYhyfQaI4kWHz7ymllBCoGHmffFAouCnUxSh0VnRi61GwByMBNUs0IsipHhvKs7xKZyUxFABgaFBgAF2/fNFW8d+bsXoAPu7c37IHO/uWiMUk+3lsXo/HGsU4oCWMTlgZeJ4gR6UQFiA6GEm2vbaxZpfWF20+m7QozaYaQjwGHfgDFxJmIA05YCVekncf7koyznPyzMZF69RrAqZgq9a6A3vn/kN77+Yte+bGDbtwecPuPNyySrNrnlliazIadwEAsFg7bSEoTKmHAHC5jFhtmN6Xag01NDdv3jKvPySQcHU+bYlAUJJhUnEFTMOssanVqy17cH/HDs5ObXF5wW48dc3S8Zi1G3U1W/hF7R+VBD5mM0nLpWKWiIZtLpNWaIcatqlZpd2z771/S2ymFGzBRMxWVpdkur2Un7Mo7BpJcWFr4Z3jEt/Y97538wN7+OjYylVnio6P5KVLGzM2q8cySRIC3SSe+woAz/OsPxPH0iV88nohgH2SVGEdDsZ2elwiWNPKtZpVanX73CdftYtr8/YH333bApGotSotsWhy82nLpZH++WYsAb+kZDw3POM0f2Ldep18lkaQpcv5wb9hDwaAT+CbJwCcgwBGqWP/AKJJ9o3HIsCnxyVjI+ncOzi0N954zeKphL1186atriy580NADxRu0oGDLiU2Att0Zg6PJJtnkOTeWWAJAJP8eNgXZvvAUGAKwyDOGxorWCcyYxCAjmQXpp3YMmFCUpqS3vMdYaGI1udBMjsQ6Mj9c/seHm9RNfXckwYMz5MTOz46spXlRXvttVclBR10XSoifkyXr12WX9hiftHu3bsvhjny6ke7+w7sY4+l0x9PlG769LVr8tDE0oFn89FR0f7V73/FdveLer7/w89/2hYLSAZr9nt/+JYdHB/Zs89ctleevm5+gTp43Tn7CfZG1jR+mZJnE4gCoxaQTg2nV6y7RmdgX/vWW9YdIQeN24XlRVvOZgR2wOLEZ9Iw/Z/6rHhatO3dPbGFWPeEF8CkTCTwTMM7c2rv3b5r+ycVm4469kuf+7TBNQKQefDo0L741W9YJJ60jY1F+R/CyOMs4/fl6rkaeQCAWDKj+8K5nyvMy9Zhd3vb3nz9Fbu2uaqzmmEfXrIw6HjOBh6fnZbO7cH2I6uUy6plUtmsAFP2XQaNyJPn87ARw9rfYY4hV8S3lXshye+M5QdjjBRI9sZWpyc2LWwmUrudRUTAMauod2jUkfN3u9ZokqoZ1OCE8xUALBjyiyXHz/g82DCwH0zF4JS3o2ciaSrDI76PswfATmEiwGHQhSFH+JPbp2G9lssV+c6FgrDx/i/23izW9jQ963vWPA97r73XHs48VZ2ax+52uwfbbcAYsOkwJEoUEggXyUUgiUSQMpAgwkUIoAyKE3GFCEIEEEiJMBgwdrd7rOruqq6qU2ce9zysvfaa5yH6Pd867htfxNUtKIlzrOPqOnX2Gv7/7/997/u8z8DPZ1RZKXmAxbk8GvSCpUEsas9FQEGGN6kU0sKCjutd3b77ULfv3je4Ulkq6dr5s/6s1HSkLgNaMuxrdvu6/+iRmaxIZXmeuPfsywCS7K+cLRlkhqOR6s2Or6NZqHwG7DzSJMEX7eXLGqRWbPt1t80kpB5pNOpaW1vTenXNzxuACzVVIhaxZ+50hl9qOvjLAYbYay0MxUKoGPUvw8xgdUK952RL2FM8t8ORwTeef8u+CXvJBCBq3Gc4HOoDQFeej62dHd1/tOPQiHwuraUSTOWicvkwIHEgMr6XMJUSodYhifXW7bsB1M9kzDgjbXm5WFAumzOTCtDXNbdC0FBvSApz8Myk3qSOpY5nDVvK6rqTsK+klSGuJdhjDW6mDU7uH56qVm/bf6+LJUyOPyfgaqKlSsm+k6gvYE+zb22srVsyTV3QaDStGuG9GQYwSEolGHTE7CXbbHTNbN452DfLl0EANQT/PD1pqNdFaZLWYDK2OoR6Jp3P+NpQIxlkR82CwgZ2IPtvJPgadocEw8SscKFeoF6CEYck1p6i2biDPThD8RTOpJLKJKL238QKhrr8n/+TX9Uv/J4v69LZTfEozs06nSqT4NkIAXNgaDDpGQxx7Z7We67XnXiLb+dMkTm9ER5//ACnxsLbdjryAILAhcq51xbg22+XbZ9IYfo7daFPBxkJjEyf/fpUXIFnN+JTcRuefYhnV+CTX4FPCr79SHYaOHAcZZP6XfUO7mg+YlqGpCGMTGw2Cthm7wJMSsOUJ1CwAy0aMIEDj2KZ4srtFRUVjCWzkjhIp7q/va3/8X/52+p1hvrv/9yf8qFdXl7VpQur8F48kTKAEInZd4WpHxO/ZDKn+smhXn3poosqPhdtHIcwhVqzNdSte481TqT16LCmaTzJbNcNUm8xjYJhQxFFiijAA00TgNvJyYkTS5EmEATBxL7bJpghb5nQxuaaTvE1IqFrIjfSNEVHJ03lC/ijzLS3v6/lSkXXqnmlpj0nrA2mE7X6PU87zZiKR31QwyxjQgm4gwoR61gKduQQNIY0z25QaPb7MCeGfu/ZhGObImBiiUy7cWov1YFGqgAAIABJREFUnlD4d1VZDXH1gJGgUEhdaHZhdwCmAjyQ5AbbjwOZe0ahRTFmRmBikfQ3CsAqzWI6nVC7O1K9NXSDwFSU64/Ehubd7CwMnotFvwasLIohvli739dpC2BzYrCR4SNFMZM/wNMMQJfN/wOzzmwZAIJsOhgUD0l3BYQZm0VFIiKSUMA7v7eQeAycGgcTwqbMi/XoBNLZ2A8W15Ym336EAI2JwATA+wxgiD8D7AQIs9EyMp88DBm8dvCeArDBsyZhuQpNDTJd7hNpaDRMZrMkSD2EHYAEaGBGC0V6FrN1fMS6HbNH8Il56l9FU0SzgdSDRt1yg0jEIEO5nFUWmUUHj55gpk/R1+0B2kx9PZEuOSzCzDaeHZ69IMVhag8LD3AV9hpMMmSJNHywNvA9gcHIGsBsOLdo1pC47e4eqVk/1fn1FV00kJs1gEGjdlirG4g9bXZULFe0WilpDisClBBmZibrwpFml7VAswSLlGuJ/OXSmU0bt2PQbDB1GEDZ2YKhibLLLA4zj9h3kLrN9Hj3QE+291VKZfT8pQtKxgBxQ4oehfDNrT19/+PbOnd+Q8+9+KIe7R1oa/9Ag/FIS4W8crmCfSoJNoDRwzXsdbpOWC3nUjYcp8GBTVpdLuvnP4cfXTl4+iQw4B4J1xfM9ceRqB7v13Tr/mPvA9HYzIlppERe2FhVBZ8hmCrZvBlCADEATLl8RjH20EjULC4brkdiwd9tNNb9rW3dfrStZp9AAryYsnru4gXfh3PrVUv3d3Z2tIy3F2blyKTjUX1w677uPtnXESyv6dQg63gcgO/NjbLNq5HPZbJJh1iwDyKDQ35YKua8pgBZMUq3vNpSqoi9GWFg7B4c68nukd54+aK+/IU3dOPmA4dgREkvTafMwqAJJrkRea8l2/YbDJRO1qdl1wnYqjCORz5DWNf0JPbcAzhMpdVpd/zzyN8AC3kPIEKec4Pl82iQDM0jvmbvf/ShPvP2mzp36YK+++FHltziU5kvlbwPsWYx6uZ5BHx7+hwlkLuahhe06zaHH+L5NdQQcN/s3LQ6o14wUydsoQ/DFwaDLP+2ByqBGE5nnKiYy+m0dhIYbVHucWj4DMCEiYCvL8EO3junIx0fNgzosq8vl/Naw1cNCftgqOPasUbDnjY31lQql7RCaiDNZG+kIxKjWx3v7fZm894/sez4xatBWonkidTRk0Zbd+5t64jB1GlDR4fHBnW/+NZLevWFq5ayPjo40j/72rfV6M711a/8lK5uVsymNnvd4CHSaoY+0WBQH8UPsW+5LgAGQUD2g5vMdHDS1L/4+jfUG4x1/tw5PX/5otZXy5ZwAZoc1lvaPjrVce1UDx/vKBJLGUhimAKThOtQKmbtS4YnVKMzVCEp/d4vf1Zz/NMIQLn1QB9+fEeValWFUtoMIsAz9nnO8NF0EHzpOMvmEZ3Ww3Aglc660a8dH+gzr7+slXLeA5zRALYnLFxmAVREMKnjHrw93N7XvUdb2jtpqLJc0rkzm+o0YJjmbFuBlQPPEAxQFgcyTwBn9hMOfM6VLH5t/ZDUC6i3BrAKg5kB5xhgOKsU9gkGF7BVmJmtdePmfV2+clFL5byTFmFt4sUF+x+2IOcTfoOWK06DNyg7DvsLgDegB2smmS5pE+k+aD/WCqSsp+NmcgYLBOqSkSWipENaUowcncGewQ5PRn1ek6TtwJ00/qdRZfN5nZx2dFxrGCRmz+7jFTmdei89f2bd7KMgj2QYOTU7rcgwIl+03QTfy5L4WfD8ZB8Lz3sAOxgMBn/AiFI5aqqZ5rCKFrYOTTOxKjo8PPF9ZkA2ng3MpgU0arc6HmyR+MpYOJtLm3Hn158EewhKVobE+NLBwGRtMyBt1Ah6gNlIbZAxwMvQEPahWe9IHJMJg7sAp+wX8RiJrgRSzBSBKTqd696Dh3rwaFuFQklLywXXnADZAJ0EO/AMsFcA3HrXY98BdPXwruu9h/RgfHJt7s+wg/0a1tV46oEO9wlrEoAf1q8BWximvb6G47AfEYzwNEAgx3MG4OkkzqAo4Kw+bY20e9jQeMrACRbXwGcK8ngYt4Sa8D0BqlFrrFZX1Gp0fT0AshiwMqxgr2DPr5TKKpWyrh+PGx1B0uwBCjq5N2EmOey06YCwKgaXMwP47NGcj/FULNSrhAR1+laHBKkEa3KqSST47yWjEd9DAi8YqFJbUWeH4AoG6Uh+selgYBtROh7RajGt2HyqMxvrrhP+yT/+f/QHf//P6eqFC66x8OzgGSXczZw2rtUiGAHgjUF28HxjkBiKUP7did7zoMj4Ee8s1LlTjRVhWFmsavnsa1Jsxd/G58SP0hV+1Bz+Tn/2/6t1XPh2m/737Nen4Qo8uxGfhrvw7DM8uwI/xhX4JOAbh7qjroP4LhwUgB21OwvwDb8vwKFFtCRkKnzyYTDBSliwiyhKTcPHewNJIEUkKY9mbAUJCPI6y51iSYcY7Bwe6K/9yt9T/bSt/+o/+/e1f7CvSnVd59aX4BXYp4IJL83Vu99/X8uVFQM+Dx7t6t7d2/rpt1/RG2++quGo76AEfF+YWj71hTrpjrRXbwiXjGKuYI8kDnlo8ngR0Wx78rmQKOLL0253LRNtN5nyFc3cSMWjZrbZ+yaXVqt16jj0ne1DJ0/hNdHq9LSyuqZmo2UQhwnv5ZWcMpERWlIXjyNYE9SsmNymYLPRNNJ8B5N+H9qL6x/ksKRfyY01RQyTXL4jgE0ill4c7iH1Co+n6lJJ+UzOxU2OlFKa0khMe/tHLjZtNDwNDIbK6rLS+KnhP7YoKvHJAzBiKry0VHSxDeBFgQ3LDVkKgMeT7WNdOn/W02ykm7CHaPCXKhVfT4pXihMkWJiy0wAwWQWooaAulfLKYUjN/ZpHlQeUGFJcM+wOQQgU+KwnZCUUUUhMANrwwvMUl2RCArrsvyQlYAYMx2p1+26QYIchcqZIra6tuXEBjAJ0bTYpXGMGzgDdekilYPXhmTZAYoJMY2LmCgwbAGcKatgXgEqecpOamSCevutAESa762urljnxXSl2HWvPVNTPDr5SKUfbOx1rNFZ5eSkYyMcCUEkxSJphMJIPKQ88Y3zvYoH3CIEWQZ46tcE2YC6fhzWKDq7eapllhJdLSHFMu/GB/cPUutcZ+H0A4Ei5I+GX74fEiMQ9Gk8AZRhPmNQjG5nPEpaYNE/rBqfObq7r6sXzi3s49rp8vLWj7Z1DDSYjm5EXeN7M5sm5YcdcnCITIk6309SZtVVdu3o5gMEJpJt8h6Qmg5Gl44D0HgTAdrUcO/jqPDUuJ1kXCeqDW3ctd1uvVpVFzvG0AFdER42mbt67q1k8oY0LlzSez/Ttd99xqAvpm6xrHkiaKiTgvVZDmURMly+eV7tR19H+nl5+8Xl7m5Ux5F+A1SQn0kxzr3qTqbYOjnTz3iN1YHaRopnFG7FgQ3M8C69dPK9L62uW7gK0wdRgPdOg8f5OfLVcOIRMcD88SU/E/Zp7x3Xdf/xEB8c1M6XwPSIopjca6N7dezZ8v3Lxgs6uwzApmI2wd1jTt9/7oYaYTNvQfKpSqey0YptSxzF5j9rjrbJctqE/wGUUaa4ZoIDiSYP5sL1arW5IIE4mdPf+I8vOl8pJ/fE/+ks6OT7W+zcfmV1FoiQNdaVcXkjiYUwHyWaKlFF7HQXfK5KZYfci808mUkonUr6XsD6fNt+DXs9nSqff977m5NU+oPZMuULGgxueFZ7FRqutm3fv6OqFc3r7c5/Vh3fuaDobamVlSfklpIAxM3rYB5FDpxZMWouRnTSIHCwwF9IZUhjxOB37eWRfsL0CnoEw3pCv+xnvGRRFCgiISLAOP8u5CK4ByLNUXnKACYAhHkZce/dOAFbtjlqNnur1o5DOV1pWuRyMxdlzaseH6gGKlor2MV2vrhgcgZ2E6XmtfqrdrT1LqNhnI5OxSvmsqqvL9vhDboxlweHhsbZ39rW1u6/d/UONengulXTp4gXNo3F957vv6ML5s/rCZ17TajmYyH/zvZv6p7/1nr78+nP6pZ//onk0rB1YG/M4YH4AB2CZbO0d6Mbdezbev3D2nF5/+brKBPsAaEQT2j8+1a/+i193ncF/x8dpaQlJsvS9H95QrdFxqi1stfObZ/3+gJUkHjrh1oEYyA9JFh/rzZev6KffejEkFEeTeueHt/ToyY7Onj+vRDpqBgserBitg3eGQCn81HoOG8AWYNAd+jpyxqQSc/3UW6/7HB2OpY9v3jFgsFGt2IORVHDYfk4RnUxspUBg0v7BkQOOcvmC13mxxLCBxh+ZbAjrScWRA4dQG8Kc+EOecUAGzhz/fDaEjMCC4xfWD6V8zuc14BUgpdMaRxMzJPnMyEwB8PD0IumT8xS7ASdnRqJqnLY9IBpPeEbGOnP2jAd0P3jvfddIly+c9fpgSDCZwnKCUUcAAsBXCONgWBNPhuRQGEcEIcDAgvkKkMFZsX9Q06WL5/X8tfMBbIpGnC7LmUbd9NTaod1pec9h6EOtYy9gbEQS+IXBJoXFz/sD7k50cHCobnfgc4+aAtVEacGwps4gTACj/EQ67lCG6CTiOoehInXjxsaGmY6WZAN+TgY+RzDo51nkz1eWVhbBLsErlt9IS01YYgjNuZ1M+pmfkkqLhLlPqEGwhgCociIxfqkkipLQzaDP145iL0iG53POdepC9nesWZJq97o6Oqp7DRBEAPjKmwJ4PR1MAgby28+apcwzra2u2B6Ampraw2x7hrizuertjuu+/f1D3X/w2AExn3nrFQPi1KXIbxnbmnU/D4x3WL0cStQqMI7ZdxiaBOZ0YOV3ekiSR2q0UDewx6e1d3DsEJcMoVsA/nFCDPDzHFtaz5CMYRMSeAORsZj3XjbHUpEzByZ7XDfvPtZhvaF8ecmvTQ1PCin2MoBi1CA8v1iloHghICyWjnnIapALz04CyQCzR9ROBIfwnVAJZOw5F9YhdTz+uHMPlgA3YfIyOAkYF2dUTMV0TPlk3HtULJHS3/nbf0v/1i//fr38/DUMhL3/AeLzeiHgijONvRAgb27PN+7ZsD/0gIbryRCBPZ+1HXqkALqZJexABkC9hHJLayqfeVWKr/oMcUL9T1Ah+lQGG+EiP/v1qbgCz27Ep+I2PPsQz67AJ78Cv3vwjRYrSNMC+BamNPb8qd1R9+iuNAqpVniqmRlA4eDUx3DwmBFnmj5natRgFM09/41i0bmUC6kjMhWKrEQybQbK9t6e/vr/+Q902uzpz//Zf1c7+7uqVDeUT8V0UjuxkS/T782NdYcymE5OAT2cantrS2++/LxWq8sG6mBEMP2iENo+OFA0nVOtOVA8m3OhjHx0b3c/TCaR72GqelLXmc3NUBgkYOe0HF8Pjw66+5UrVx2cwLdDNgkzCWkJxSAJnod7pJ0mlS7AzpJZTSf1hun9g35PG6WkknMmcsg5xiHFjsOXKXMG6Rhx8xRCCuBHJq0MqUxWCo1cTFOEM+Vlau3pL1PLwdipY0xk87mMJ4grSwVP6ygSaRIoBmjoE6mMpTxcz83VVa1vrFtCi6IKf5gyyabjmR48fOJGAUYFrCeKNgpumjpMwmnM0xnCJgDiZlouZMwqceLegh0Gq4QJsGWfi8KC9FUK5YylRTM12y1PYvERhKlDYicgynGtafkDPl3FYsaSJcAgwBAKdAqq9nDohtfpepGoGw4M9AEqc2YLTdRod/V4Z1tXLl/2zzJl5Jq2zLIjHAEgqG9jX2QRQ9LwRgOVl/PAymq3AOICWFTO582y4b7NZxPLSABMGqcNg6zxDPKTUUiUhIkHYJFJhIIfVghF5JyikfAI1kfWjDaAOSQ3pUrFaXyAhNxTA7n2SwwSVQckRKIGdmkmAXuC9y6T15E6lrKEtYaXF7PMo/qJ4qmU0yVbzWZgvjEPjkdULOXVaZMIlnDjhAyJNDjKMNh8FO2sU36CNQr4BrAQjSRUO6ov/ltUjZMTpaPS85cvaWO1YsAUoLXdGWivdqLHu/tmShULJXtfAVoCkPPsZ1JxrSwVDd7xvu1ez2wEmhIKWyA3imInxZKazMSe6b/B3+CPCDjE6+Nvhfx6e+fAxfXVS2f9DLgYT6e8L9W7fX3vgxsCRn7uxetiB/ng5h2dttpmAgZwcqi9vQNdOFPVtcvn9fj+Q4O5P/uFn9JSPqUcARxmkfS9d4yHMFGiBoQebO+q2R+qjW/awlgfGZBT+caY+hd1elLTuZVlPX/xgjJIPS1fDqwLm7M/HVAYVAVkDOxhgGLuN0AcSauPdvZ11Gjp7oMty/mQrp85s2n2LCb1GMY/d+WCmwR8ifZPGvru+x+aeQQjgPUF284y7URcmXjasr5cIanpaKZsJq9MBo81mBMjJWEoLC97HADDgXXIjr69d+BU5Xa7rl/65V/UeiWvr3/3IxuwI4etVJYNoADsx5LBqiAAF0iZxh5g4E0Is6g/JVWRPRILgYkZcyzkwPTgU+NtGDdYAPMYtgr3HlmwUwNn7DVxzaJz7R8d6eHWlnLxmL761V/WUeNUR7VDM5vyyyWzx2DzwFCBnRvDown5+WSiomV1S77+gAwAEDSyyKaRyCFBRlYGMEZT5fAFpMTtloExnhv2aPz8AngJEzPhxEBYQTyT7KGdRttgBP6P9LVILVutvq4A0F4442f44OBAtXrd4T0015VyKQTrmN0Y5G6Hpw0d1mpBHo/vX6fjlM8Xrl7W6lJJyXgYqB0e1SxfRpL78Mm2AZHNtXW9/sI1nVtbUR4paSSub77zA314575ee/Ga3nj5ORUyGX14b0t/9598Xa9f2dAf/MoXVFoAgqzXWTKqBEERo4l29o/1nXff1379VKuVVTPkVpeLeun5KypmEkqn8waN2uORvvHt72rQm+jMZtXeTZzBYBT3Hz6xR+JXvvxFZQhaYQiDfHAwMLjf7g11VDu27xWDg6986TO6sF72WRBNZvXOD29r//BI65sbGs9GtllgL3nqTcsmiAyTexRY5nH1u0ODGQTZ8J0vnds0I/K4PdLXv/Ftra1WNel3nTz84kvPE50qRmawl+x1BxOyN9bOfk37xzWdnNZt7o7JO3tasRjO7uXyslLJwCQHyOKgtc+rbSyCR19IDR94uMRAyoELhLhMSQym7ghpqlYtI/tkgIP3aDzhtYTkDlRnd+/Ar7G1s6etnQODlq+/cl2rq8tmCuWSJJW3nDYf2GMh3AIgmLR1QBlkgvh8AUIB9CFF3N5+YknkcnlFyURG3/neD7xnVyoVfe3r72h9fVU//7OfUxpwGn9T/EdJ9IUtN5kbgB7PGG4hvcYjOAxqkfweHp/6WsBIxlsNdiZspI5ropxZvrlMsPuwjyyejAAfBp/yGo5hoEqJedygFam5sN3MnAsmp14HgIJPJaItmO8MHftIRElW5TyJanm57JrW4WIwpmDVk1I6nHiPIewiMp67Vub1YPrxd8zuNTl7rt4IHzKGkAypA33JQ7PZzDWeGXu2WiXpdG7QCHDN6eA2/o+Fa2ffuOCpzGbI8wBwBKPVe+sCMOPvs0fxWk/2Dgx4sdcRNFQu57W6WvBwA6CWetGhDHjNkoJNIrxBPaweGLyGlGwPPTkHAM8Ww1MP1Ak2G44NcsKAZi+irgA4Ru3BIIdryflC3cSg2Ey80cBsPqfKj2eW1RNegbXFrbtPtI+38samJeQwh7nWlLNJDypIioeZz72QQbdEDlYh/mzToOrAR9pp8oEZCBuYZzSd494GqxWeF85Sil+UE4DxZr0PB0EajNUCXn+JqJKzia5dPOfBwv/1t/6m/thX/4Deeu0lkX1kpQTMaH6WAbV9FdPhvrDvJ8PaJrSEup51kkkHhYPrMQdtsWaeQn4MWB0LoUJ5VSsXXpfSG7/di7HWf1K/AvhmD+dnmM9P6qL+mK/z7Eb8mBfw2Y8/uwL/uq/AJwHfAthmbdoicIFR9kyD2h21D+86cAFww8APnmoUrgvT6dA4ugrxb5og+10lgkcXBzcHlL2wkEYwER7jo5FUuz/Qo50d/dX//f+2yetf+HP/oR48eaLeNKJBt+eEvJW1NdVrh/aXeOXFl7W3X9PW9oF9WmBt5TNxs3E4bPHDIrF0Ph9pb/9A8VRW+42uMoWi2SjDLhMoot8Dg4/CrdfruNFiwnzp8oYqlZKayFoabdWO68oks57azWJM4WKqrq4qnoq6wKN6oYCAfZTOZMOUmqhLvN1GUx0dN7RUimsdjygb5ga2w3QCLT0lJWaWNZGyxjXqdAEXoirk0p70UZDBhMDzBWmVZTAOhqAAiajV4hp11Ww1dX5jWSvlgmxOvzD3QkqAtGu5suQpJJPK6CziBo1Cj0k3RQegTjSSNHODCSb3j8ItCQPEk24kp8H/JE8C5ozQi6hOaoduBij+g39OKhhI25ckGJRjPN3sNH87vXNpddkAW6vRUSw+dxOO1BHjb/v70UhHSdFcCib9g7EunK26GaidNMzQy+XyZpvwHni1FfIpy12YbFMg01zVTo515eo1J3chcUU24cCJ+cz+Htx/QLXt/X0Xn3jlzaIAWYQOYJaec1MCgNHpjXRy2lIhlzTraDqHdTdXu9V0AiZMCrMzkVcMBqqslFXIZO1dgs8U1SLXhJRXAieYLGOkzvfN5/El6tinh/fmQgGw0TTYEwoZWyptydDTwhPpsMHcQV+tLmAkxRRJaTQIyD0Xnj6xuJmdAHgApE4ljSPjiWpA2h73N0qwBywXmF8w9KZ+LngtCnpYZgCpFMxPk/HYK2DRkAaGtOv6lSs6u4lMnMSxmQv1g4Mjff/GTe0enipXWNWFc1V7IWEAPxt29dOffcNT3nqzrSdbe35fWDeXzm+68I0BrkWiKpYBSMeakVQ3GBr4Z+IPG8Tec8hGxkGqvLW9Y2P0565e1XIOpgng4VhJzNhPTw3KPKw1Vaqu67mrF/TDjz7W9t6hk/Vgpj5/8ZwK5SV9/3vv6vLmmv7Q7/t5ZQlRiAfZV9QMSFmiaxBzONG3fvCxHu9u6ez5s079Q7rOPgnri70RRguANEARzdlSOq1XLl5yI9zvtpVLAOJz/WlS8XcMEiuk2AAtsYWfEMMMGgZzlCMR3X1yqO9/eFtbe7u6/tw15c2iaC8SNIdKRuf67Osv66UXrmpn/0jv3birncMTtezNlLUpNfteJoWJuINh3Uxurq+ZPUmjA3QD24tmE18hGsl+Z6TBlHTAts3AD0+OtHl2U3/8D/+cvvf+Td27/9D7/tpKVZfOnrXPYq5YUKfX8fqDxQBYxL6D5BqgDZld7fRUKdgNsMIUs8x+hGfZdBzWHs1epxvAWBpYpGIREvO6wacy2Oeo1mzq0e6Ojg/29Kf/oz9p0/AffPCB5aurZzbtXcQwg+AQQDVYFGbNMgyJMVRJqX56Yn8gGlEAVUAPnj0GGew5uXzRknEHiyQJPOkY4IcBw+sjo+IZ4DkNPzMK4PYAz6+QnMj+/fDhAwcavPbqKzp39rybsds3b2vQQ6o109mzZ/xcEtBy7tw51U5OvM/i18i67vSGmjnNWtqsVPTGSy+o6ITiub1Nb997qG+9+31LuSjuj/Z23Ex+/rNvGeTI4lsYYR/peRjWm0T0N/7OP3CD+vprr+ji+TO6/3hL73xwSz/zxnP60luven9lj2dwlCoU1O7j+/hIx3w2rkM8odUKa7ujo1rNg51Xn7+qbDJuX8NkOquP7zzUb73znspLRZ+bPOew2AG9f+Fnv2wA3gxtbqoDmwMQ0ux0zEICvGIvAriDpTkdDtXuj/TuB3c92KmuVS1BxIcS8Jqm2+E7yCgt+5o7ndKhOyNM5tteb7/3y58384oH4dF+3cOoc5ubvhf37t9TKpGx4fqZtbIyCQYdwQcXBibfAWnmgydbrmkOjk8NfC6VcpY241OFDB2QBm8r9juDZ4O+zeEBNezANJ+rP0J+HffnZuDA3l0sZq0UqNVPvL5gBrM3swZh2HZ6XVtQcN267a5yhaL3AtYr5/1k3NPa+prBlwEJuwBRDviZ6aR2agZqabmoeGKuKSATSdROrYWRNnawA4NNaguSzAlo2dndVaPF8xfV0eGRvRVfeuGKwWbLLGGaUUfEE7py+ZyfGZKc8ZdlP8R7i8Ad9si3335T62tVD4tgAFF35FJZs84BoO0HGYsGZnsHj9O++l0kfYA8ESfEG1BAomrVASyksJdiBwGgQi0SvOCCjy61E8w5gCBAHM5w1gxMcJ7ReCpunzUYktQ23BtATvYvGMxm8Po39XOQLgKqADTBsLOaZBFuZF9IJwNPA6MVFiSMqTh2JyOd1OtqtjoG0FmLJHZWV1d0fFK3fJ3rzXoxC8oJ0CEoDMY75w2DJupPA7aZrAcDXIfV9VWfg6g3OC+RIyfSGT/zyGjZ/AGHTuqnXpPhM5OwnFZ1ZUXNTstDAEKeqF1RRbDZkuCOwsIha3gM43XZ7zsBmeGMfWh7A6sfGERV15d83XjenspbUZgcHB65fiaVl6RVGKyV9TWl8zkzoqlZYQkzYAOEhv3JZ+b54MwKVioocII0F1JANgUIFvQ8ITBKZugD/LGGLSiwBJZahTAGQntCUm2v31Wv01KG7zQe6o2XX7Jk/R/9/b+rX/7F36PXXnnBzDicCQxiMWzzYDVIWO0NiN1JlCFv0BFRO/BoO+WW9Hez5MJZTg0YCAxIkfHYxQqkotVLb2ie3XBNxj1ZGKj8RNpLXpNnIJPKPMN8fiJX9Md/kWc34se/hs9e4dkV+Nd6BX734BuHiG35vcmHWUgAKfpHt9U+uK0I6ZtM6DgpDNSFfwaDbv+vwHqjsIyHtKXA3AkR3jSh/DsHI407BTBSRPxhHu/t6n/9G/9QBwc1/dW/9Gf1aHtbO0d1n0qW8uUy/rmVSkW9NlLBuBv/TrdtySDePeVS0c3c2TNntFQuKB4LhuEUhof1tprdjkj8TEaTOrO5YZ8WErFoAAAgAElEQVSLyQRvpYSZSAQ7AHiBycBoo2B4WnAlosFzjil8aKK7Lir51qTPAS56cj+ZuciGbr+2UdXO3qEePdlXNhdReSnnySpsMrww6vW22ROFYsYSJMveAE1mFJFjFTL4bgVpGKc24BrFD4WIp9Q08UvLikSDdNAJXssFrZZLyqeDOfKib/H9oYB250GTOgr3g4EbEiYOfibOMEGcPIhHD8UEUjiSFfGmAORwoEO42xSJne7QE2KKDYoZpAdPfctccOWLZmYxWQd0RDqExDFJAmY8oX4Xo+KolpYxzw2SDn4O43eaDvzqKFbb7Z6q1WUXyftHNReXKyurbpieSi7PbqyYtQK4QbHORbMkMJPR7lFNA4IUAKRILZzy2Qq+Ft1+z7KtjfU1rzEK63DdIvZoorniHgO+0ejy9SmcaZQA9EjZOj5uGNgrF/NmBdHkUbgiq+HvF8olA07b21s6t7FhuQjSZqQIsCbwtgF8K+YyNpo2E2KRXEtRyOcGqAV8s8+iCz4MSyIudoejIA+iAWFt8Lwhp+N7AEwwVV5dXbUUkMIY6RRgFY8w4CpTW0yWueY0H05YZX1YrsxzHczug1kzrJup5TVmn3YHqtfqBqKXSwVL/aqVJYM3XN+j06b2j5u6feexWu26isWcrl66pKuXL5r9dufJE0vgWPc07oBPaysVvfD8VZ3fXLecmPenAcXThnTc2WiqGamSyETt/xbVZDQLjKbZzEATYRGXzp1RdWXZnkmsCfYuGJLfu31PX/vu93T1ymU9d/0F3XnwUPtHh3rphRds3H7v7l09d/Wy3nr1JYOAcSSYPAOsqkkwI6fqb/S7Nn4/afSUX8orDXsAk+hCIciUFknQNDvTCcyGgaaATt2eVrI5ndtYVzmfVQbkBBaIm7PA7gzFdkgejcTxugOAwp8xJAHDzOrNkvqn//KbKi2VDLg8d+mC4um0Prx1Rx/dfqBBp62feuNVvf7SVQ9LYMl9ePOeHm3vaR6NOWkUFvL6+oa9l/qjgT9zuYi0MWePHtYhn53GIpNF9gU4DmMLX8W+ev2J6u2WAw7+2//yT+vg6FiPt/btk8nfxduJz4YcD/CtN+io3eqaGcXzgdSJ/Yf0ahp95GRICJEZG3zAr9CpgAkzxvhdLBTN4DUjOJMNgQekDyNJHk/V6cO8rOnW7Vv6U3/qTyibiujr3/yOYqmMqpsbHlzwfCLztaE+jSvgGuxazLYJ4WBwNJP29g/9TJIC7Z3Pw5qB7wPPjRPjFmsXxiNy0+BRltT+waFNvYNxflyT4cCAAXsULLgzm2c8yMGHEsbI/i5Mwobl8UiqYNaurVXdYJP8RwNOCIIZvvlc8IHqw1pd0UZ1RWer6/ZkBDTBw+177//Qckj0vYD9l8+d1VuvvaL1lbJTn2FvAHTy/bkHTmqMxHTj/pbTgoESioWMvyMWDHjBXdioekhWqixrpJkZNjBfaBhh83CfkNgCQ8HS82Co0VQ+weDsmtYXQQSAVI93DvSb3/qWsoWC9vd29dL1a3r79Ve9Dxr4dcLfor7At4khEOt20PdZvIjr83XAQqHRHhh8o3mGvQi7kzRSA/WLVG3M0GFeBsBj4PMD1hP+Zy9ev6bXr18x8EPa6D/7zW8pny/p0rmzBtQB92H+DnptX5fzZ86bOZnPBO9NPjMAXDRBqEpPjx7vLq4/tcuymdEAFzxrJIuzb7FXAOpyZrBPwyRmYEVaL3uJ2cc09WZvTez7yRlFjfH0fLH8D/9XZMAT9v6092hCEJDGsVZhNFMX2foAiw37t469TwGGIF3ljMESZDjqekDHs0XKMzL1+kk9MEcJjul2zTLGDgTpIkNO25LOGaRl/Jt1R53HXtJqILkuOczg0aOHHjadv3AuhIBQb5IqznVz+jdp6TCIgldqmvNwHCwx+G/4q6EyCEEEwfqBmohkTu4pwLyloQ7IwPYkYmCk4BovJHyyn4TEciS8DJtgDAcLBwB0BpzUIQBKy5WSAyj4fPaiXEgM2QvIMQ9G+9TMFA3TYLdhNhN/HgLJnCI6Ckb7sI7ZE9hTOC9gzFIHBHCNYJCYBn3OupTW8OLjzMNzE9CO5xPrkvHYTE/Cl9jXew4NmFutALvcACkDvAQS1nHwwrPWMdR9hD1F8XDr9eyrynnC4AcPZq45YBp/3dYkCzYg78t9CiFOYwNVnFcJD2XH/uwAbrw3tcLt+/e9f25U1yxh7nRbqlbLZsAjg4Z1yTrMOEk6GQb6kYgHnJwfc0If8nlFU3jwjr1+kfMaHC3lXbv4t/DN7fvacN0BlFBzwCR18AigowNnYipkAQvTrrUYksLyQ4QOCMZzwrlD74Lf8mjQVzaRUKt27JoGkP/Xf+1X9Qs/+0W9cP2K2cqsXkBK2+vYboetNubhI88uwCBDLdQS1MUMtO1bOGLvJTxjcZ3NJAwJ94HEEFexvKrKhdc1T68thLCuPn6HvvKTmb7RG/ErQdH47Nen4go8uxGfitvw7EM8uwKf/Ar8JMA3z4wozE7uqXt4R/PJMMhRfWAFsA5JJONIJj8+WPBOorCkQZzg8zCzPwZFoCWtHFQ0Wxi12gw+54nfwcmh/vqv/H0XdH/lL/4ZMzm6w4lWYFu4oI+r0+1rff2Mth7v2BelWi264A2JlHh0xNTptVSrNSy9QNJmAncsrm5roOF8pi5Mi2jSEquoxuoOIvrBezfVbPe0vFzQmc2KQTgKKEfQZ7JaW1kxRX8Iw2AoNUd9vfPeBwIHIWZ9MumrmMuaAo9ZOz4ffN/ReGjpaa87VHVz2XI/mthSqeAGrNnumFlVyJBMxTQT0AgTcprgkVbKTDAp4GZmfgFIIYewl4ZT8fCAiSmVKlj2tbpSVCqW1HI+p0oh7eIipHXBDqKgnNs7yoa7M4pyGvqQKAkDi36fOvG01dGj3WPNxyNdOruuIt5Ro4HOb6yZHeegwLhCYuFw7O+ADIymGFACeSrf3R55fL4MQBsFKNIKilGagURICIvGnRTJZ83DtsOoPZVRAxZZJm3jZVh8/AXuY3vh08P9BZTAO+7ktG3J5dpK0fc8yDX95V20PtnZUiJDoQlwNXfzgNQA1gCm9DS+rdMTy3Ip4Pqdsf3fkDvAqGOCCTMG9kCz1dWDh7sqLxW0UslqPicdFynuWLlM3BIr2EAwC2g2YCMA7tmfqEfSa1uVUsnNPWWWGTyYYPcHBjloECxdwfePRpOmies6CGxNPIYieN05lZ4pK5JGAKgg/45oGtIpmRTH8KPDDFlqwfiLRS1JKRRC2h3MPjcimqoJYzGdMbAAwwcplCUvANAxpFCk4gH4xdXvYFhOYYnxNH5dUQOvj7d3dXJYU3Q60SvXL+vShbNmGzhBlETKzkDbx8cGrq+dO6OlpYplcDtHR2r1YJEV7bnHBD6ihBkilUpZG2urns63Gw0nNJZLOQ3aPU2YdtNgAk5TlEKsdWABstax10aj0VcuG7WMNBPFC4lmc6JZIqYH2zv64NYTX0fCU2jUkcx2u2M9f/GMzq0v+7kPLNOQpPl0+gyjdefgWB8/2bZUcnWprHw5pynNlmQACXAAkMSyoelE8UhM3U5fg0nEoDFQXnI607lqVZvVJRueuxR3CCYNN745pO4hvZPZU3S4BuOjAORTPdw70fs37qq6XNT1K5e8/nhc7m/t6caDhzrY29eXPvd5vXT5jCLzsRsBgKPD44Z2TxraOaip3QMMR3I4M2hAU1DI5YPMKsrzklY8kvCAIJnEQ4swkaj6g7abtBEA1VFdH9y4qb/83/wnms8IudnR3uGpGs2e0/cKC5mb04pjU4MdK5VVJaNRyweRcTJogHVBM8ZxAbCGZxZNJg0gfk6tXkfdHk1zUj2kr4trjBk9DQsMCPak7mBoqeiN27f181/5kl5+8YITMBPpvFnRUUJRCtkF+JxSMkpoQk/2okrEtbEO4MUekrD5v5m8SH7HU5Vz2SB9Xnj2cZ06za5Om21x97lm7BfRaFzHRzUPVHim1isrKqYzKi9jSI8tA/5TKe1s76vebC1AeEAhANip91F+nvuODJP9AKYbr4VYiaHU+kpF5UxW+SLsyKhODpva3qvpzuNdJwbONDXQdnFzQ9cunNXZ1YqlgPbyonsEMHFIEnLzkfcgftFEv3/noZ4cnphhU0jHdXlzRRsba96zAPuPW2092j9UY8GixCONcw9PJvY6EilpdgPoENHBTk2V5YI+8/aris6ClBny+d3dQ73z3nv6zGvP28g8EYl5v4qSJj6ZmH0OIMFekkulbTEAKNIddG3wTuAFdQXr96TZ03ffI+016RoB2aGtJAC3SNS15ybocfCjbXfbvm/N1sD3LUhdSUNPWf524+N72ljfNJMdEI9WH++0RDKj7e0DWxMQKnLt0prWV5Ytce0vQkKC2DeuOmfG3qFqtbr6mOMnALurKuaA+SNaXa0aOMSonppopVjQBADDCdnMy4I/JmwZD+niMXt2htRvkiJJ5w1DUBJSIzNA3sBaZp+gHkmQnI38EHkwATEETOCryVqIjDUfLcxG4hBryW8OIU4MxAD9OTsBQAB3RqO+rynDqP2DEx0eNRyYceXKWT+7AFpHx3UNxlPt7O7p8vlzqiwXBfk7Fk3qtNFQNp/ytQo+gYH9BaOJeQ2DyXweqWPEEndqJVjufCKeUScDe51G7AMXiU4NRB8dnnqQwN6for4YIM0NEkLAN+oKhoAMWtk7YTvBjLLEkLOPs0QzZXIJdbvUbk0HRlw8S90TmMZID0W8DmchHMcIw0JAa87i4GHpvdlhKgwyfxRgwN5kGxAYR8xWEilLfPmcTz15YQtmswnfv3F/pkwxodEEMCtq2S2v2eo0DDalklmtVIoePOPPyqDMA4Q0AJkhTdeTWB7gg8dZRO3gASvDu1QkMFij+AuPvE91OthvTAwEAjYDROIHyZ5nqS5DsDFMspnXEQuUgTDqEPZIAH6GkK5LOPPiQSWCygBQDr8zDlIUDtTGZjTOpgaySXiFqTcYzszWPemMSPzQEECZigAQkER66p5E3AAptSybCECrgViCfOxRYE2pk395rvlvT1O9U7D0DNxi19BzXZ3JFZzePQfshbGWTHkQmJzN1DwmAfqylpeX9K2v/4a+8oWf0gvXLyseI5wMS5C45uNFGgL+ngBxi0E1deRkgidfYEACXDrIA5CNmg0bPb4fWSccMDNYkYRxxLW0fl6lheebkdNF/RHQuac4XPDmDv/xdwfd2MsQMJiI32e/PhVX4NmN+FTchmcf4tkV+ORX4JOBb4Ftsej+FolBU41PH6hzcFfzfs+sG6ZaPuA4rPBVsq+NczFtyA1tmsLaLCZPBfn7wReDv+g4cA6ciJRK5jSaTtXoNPUX/6e/qa2dQ/3Vv/Rf6PDoSLniki5sVl0sM4mmYWMSS/Hl2eIcWWDKsrtMJphz48UG1R1mAxJEQBAKWBh1TDgBP0g+4yCmuOBAR16KRxWT6OvXr3jCRTGLxNEpceWSU08BFpkO7h8emPVVLFRcaDWadYMdZzbPmuWF8TVl3O7BvoEQPOJo9DjsaZyzuYx94mAJcC36na6LEnzEABgp5sx8wtsrlTTjAX+wTCZrwGNkHzFAIxrpkba3jpVOx7VaLauQymiJhKw4zfrEhSZMJw7a/b1DSyVhTyFhDClaUjoZAjMAUChiKcIw4uZeY568skyy49jXM5tmehxRNBmms/a88v8FwIgCk7WBNMzy02jcU2wb9w4nerJ7oNN2zwbbrJFus6NpdKJ0Lql0PK61yqoqZSTDstw2k4cBgRFuYJLYJBfJUYJmYuRGgdVAQUODRRophblTTxcy2Sdb2yoUywYhQyJczumD3GOAYqaizWbD34FEq34PNlrKXjW9Dj6H4KKAAlmzOGonpyqRLJZJGUg9PDpWIpEJMtHIXPVGy9fw/Nkzlvwgm4aJQBADrD8eAphzvC/Xk8/ZGyARyhlYNemJpmvBPvOkeyFpgJngCT2Ajq8D1RuGzkhAkJQyzcUrLLDWAACYJHf7gEok0eUsFXGARjQ0V8iSKRABuwBMM9msAUOYQX5fzZUv5N0gcU9Zf37/SWDjOVBhMjYAe3Rwqu997z2DKG+++qJefeGavaTmbhRD6jHMNACF3cMjPd7d835B08T64vmwrCYS8fNgFp9lpXHLrC5dPGsJaP+kLfTIeEoBzPNsxSOh8WLNM9FnrTTbfR3XagZqbfxPWmS3rRgBI8hxBxN9ePe+bj146CZgc62qL33uM1pZLlqGHJJig08fDTvgy3A41407d3WMjx5phZm0lks5zeI0BQmlMJMm3ROmDgwCpEv2v4x7T4EhBODk5OFuT03WU75guWspt2geEwngTcuIgotmYA/TKFDQA2LzmX7z3Q/UHM20vlQwwy0Zmak9mOs3vvWOduoNe4a9fP15XViv6NxaxSBYYMEi54voqFbX1u6BHjzZ1WGjqezykg2r8/hj2ucvb68dmiPAD4BW1gDPyJzU42zG3/PJ9oHuPXiiP/kffFUXNpf1ePtAH964q6OTrlbKZZXzGZXygNtjr1tLoGl455jPs45gKCV1Wj9xI8xaxgsRqZ3lxjNYpmnVG6f2F2NYgKE/DXSZ9FJT0qJm2g2HUw3GA/XGA23t7ml5qaA/8ktf0bvvf6Qa4RCrS95XAXJ8ajE44kxh4DIcmPmWy2d9dgBQca+yuYIBcpKhAZPgJCKDgukCkA1brX5a93NGn7RULtvvbrVSUZHwmuHYKYuNWl3tblOnzVPvXetr6+q0On4mYFgRZsFrNFvI4PBD2/Q+NRz2gt9bvhBCGLI5+3nRzFfyRe2dHOnWvXs62D004Iqk6bnLF/Tc1UsGrwlp4by0w5Cbv0WqtoFrXiepCXss6ZbRmBqtpoFEpMB4kcJGJQ2YtcufP9ze0WiGNBJAN+KzLG2GKg1pYP3y7MLKBVjgTEPSenJcs/Tyy194S91W0wM6AhvYW2YjGNLI3zOqnbakWErvf3xLOzt7wQqDhNVIRDmSoAs5g/UlAkLicVUrFf/3Jzv7+u57HzmJGfAtGg0MFMJe2CfMTGP452cpSIG5jrV6SxvVZb3+6guaDruKxlP66NZdS1sBE5YJucjlHIrBgIazh4YeOTaMtNg8DJLwhuMcZt36TIoZn1BvGAYhj7ee6P7jHcWTacsaAbF43XQxqQZswWhMWYDataotFQAVbO1hqWLYsxmEsD45dc1WX/wdgI7esK9kPK3GKb6EA++hgKEMmjDztyUIuE+C85ugIBiR4bmBQUYN9TRFE+YcQ0gYMkgHAVlKyyX/O/f71s0HDszCguH+gwe6du2aLl06ow8+/FDdwVhr6xv65je/ZZnxz/3sl8wW7HYGln0yqHISaDoVhovdnhqnTYM+rVZL1ZVVA7lIq/PFov1gAUzM1uHctvcVNQf+w4HBw/5sDy4PJ2f2qeM8ZZ830LAQdgQZP/YJ2DlABlsA0ZOIz41QPwAC9rR3VNNyOauNlbL3dg+ZDeICuAFwhprWb2CZYRh4cs8ZuDnZcjhUfD5XHTuPXGDbs1ZhxtVO8ToL6hC+O2zXQg4vvqb3DBiNWFgQXARjDJk8Z2u4BzmfZw4yA8XBJmDY1xQP3FxOpLw+frLlS7NSKWtzbc3PDsAgvrfUkqE05xyoOWW2VW95AAM7i/dBkXDh/DmHFbD+Qg08DrJTwFlbAcDqnmptY33B0O2EIDBkn97rrZPxdWVPoEYEfHu8te26mX0TZuPmxqbOnlnxz7C3P9k70WAW0x7hTshLY/jEhVA02H0MqGC2kSTMGcv6xEswAJkhwIA6i2APzhB3Nz5K50pnWXfsq2PLdfEChnY5G4416Q0USzMs7SoymqjTqDtw4cqlC/rm135Dn3vzDb360jWDb7Ad7WEKaPZU4bNYbNQPToPm/MKGxssWll1gQnoFL4YVdnu13CKwW1GzlFfPKb/5sqbxld9OOv2d3dk+GfPN7xn292eYzydvtX+iP/nsRvxEL+ezF3t2Bf7VX4FPDL6ZI239wG+Db4PaPTV2b2rOYbQA2jhcDXDEAn0/THKYqOHplvYBx6FOkfPUXBRADPNRCtcwqGFam3ThTdrT//A//23de7Clv/IX/3Pdu/9A9UZbS3macsj9wV8iyBuD/OTS+fNaqy67kbTsDqkHQBeF/3hgvw3kSUx8Q4hdSDljwhSCHmiOoadDS8f4GMCLZgvpG0mLabNOeK8wHZSnY1waG7ZOmCxL9dOafdqQKE5GPd1/tK1mp696q2GvOhpFTJTxH8H8HmkTjARAFw5Tmhv+yVSXws7wJ3LIwUDlpWUDPzSCnqfa541iObDhBoOp3vn2+9rYWNF02tVSLq8Xrl2xBAlA4rTRdAG4ubnp799qj3Tr9j0XXtcuX9SZ9VWlUzEXosgaMJ7nvk2cijY1ywFGjmUJGEtHMcmdWDZKwUVTRQGB9NIA1hx57bK9SZBZjWhgYyRLDZROZ/S1b72jdH5Zz127qE6zoeViWfmlrBKpqLKJlGXGNGR8VhhqNL91QIFM1iwtfDNgBBD2cHB4rOo60rViuL8UjE63CuCk5UYzkkqRHcHqCR4pgIC8D+AfpsX4zrCe+UUBZWNgijk+yzTqa9BonNjUv1RcUiRCO8O9gDkyCR5CY54D0jjnZg7ir0OhiFSGBgpEjc9Ds9BotAxwcX+Qwm6sr/uRo/GBqTGHVrgowmCgcf1g4QSPqNDNcW/4jIC4MHVG+Pr1hzb+x4eMe+70sUxOh0cnXscwZQCkANJOTk4MfsD+QDqMl1elsmQ/HkDG4xp+V+XAfLUxPmAMsvOEm1lkXMiGKXJ5X9ZHt9PW8UlL7c5QD7f2NOw2deXcun767bdUhDlnSBpwZKLvf3RTB/VTpYtFNysrKxXNJkMDG8EnS1paKpvFlMnmfb1OT0+0urqk6nJJo0ZP2XhC2TjMzwCyA/7DvOgP+kFOiI9Nf2CD6zt3H7jgXqtUlOF6Or0tZvC9P5U+uvvQSZtvvPay8vG5m1OknjRUrBkK5S7T/mlE7777Qz3Y3tZyteoQitVKSeViVp0hzM+RUtGoCqWSgQleByAJcJRil72O54AkQpijThfuj3Ry2FApm9RrL1zVUqmkbrtps3mGCbCoYOPSzA3HgSngdNT5TP/o17+prVpDf+j3/owublQ16/d1f/tIj/YO9XBny88loDSprYnIXC9eu+qEWuSPOby+7C8z1Wl7qB/cuKl729tmmwFWwxoulyvqdobK5aIOmKGBxSuOhq9MAjQMyThm/qd6/Hhbz12/oN/z5bfNOP3VX/uXuv/o0A0iRvVvvf6KmUbNLqEgaQO/E+Ss0Zhu37ljI/UrVy67cW01mn6W+awAjd3hUCVCbE5qlsXBgAXQhDkBAMefNU+7mkA0gWEbgSE0U6PZUe14T//eH/tFHdVb+ub33tPq5prTD2m0YLNaOpWMWQYazLFhQcXMTA53je9c0O7enn2qLFGbzNRpEDTR9L6+XFnVSrWitbUVsy2cQNtr+zrjRbq7e+DzgX2guLykgZvbua8BrFaeo3feeVfpVE7VKgyzdYfg3L97x8OgF1+8rtWVFS3nSx5svP/hR/rat75tdsfa8qpO201LyYbdnj7zxmv63Buv6ezqkqKAtItz2lLlaUhIfgoAAALgk8W5CBOK9cgzAajvb44M7KRudtI0EtGD7T19ePOOiisVFQpFv9Zw2Fe5XNT6Gv6ryOiaDgBColc/OQ2G7jB8I1KvPdD+7r7W10v2nIvSKAcevZlpDngCSE/k9Gu//jU92j2wzP3SpUvh53s9M98Oa0dhCNZumhG2XCqZ1YS0GUbipQVgkEpFg2+lGdgh/MnS2oU5u33rUhnt7h/p+avnVSowJIFhPda3v/uennvhqp+z5XLRw6bTesMgAFJRQCPYO5xVSNspDpANzyd9XXvuipYqy0ongzflZBzYOjBFO/2pfvjRTT24/9B/dvXqVSWLSXXabdcW2AWcObPhGgQfQfYpGFqsFcA0zhs8agGh2e/4/ux57NEMpkJIA562gDJR1et11zKc1QMAlBGy7byvg1M681kzbnjeABQNnCLfngbPU56vp15V5aWyhyz8we3bT2zZwR5HmiZBHvkcdhAVh0+8/PLL+sY3v6HTel1f+tIXdOvmDZ0cn+iLn/+8Xrl+xay045OafcdgQceU0OHJsXb29nXx3CWtb1aVTMXUbLTDdzCzKqHHjx9rf+/I9cHVqxec+Izvarm05KAL2HkMzTot/Gex7QgyyVa35+/INeSAgYFHbWdvXthno7mluk7UTcWd2N7o9JVNx4JUOpPzvov6gAERYDzSUNhY1Gg806g47Is8ZnCQ8+edw/wcDrW1f2gPRgslYdIPRqqdBnYdf+/+w4f63Gc/p1Qiqo9ufKjl1RXFFWxe4qmEfVsB1XnWqFU566nHzP6CDRaN2mORlFwSTbFkYUj48qsvKblInud7HtVODPbByodpB0sVmxHArxJp81PA6FMHTQEc8Xmr1coiKT1j708PEFPpMFhwym7WfxfACnDM7FnLfYOE3yCTPaJhfyV0Umvo7v2Huv7iizo4PNAP37vhNfYH/8DPKJkIIV0f33qk7niunXpdy2ubZoMBdlFXsS7NHIfhOCGQjOAbzqLADgYI5x5wducZ8nDNDXoy0SRhNqgKOD9Iu7UfL58Pz7hu316W9DqxmdRp1rW6XDaD89f/2a/pzVdf0WfffFnJGLYuKBSCdQHgNveff8KIBLCkTuReeStdcNTCXhddyJ9RujAIefp3FongkZiypTWVz76qaXJtwbTkcf3JwTPhmmDD80x2+q++Q/+d3/End3c/Ld/o2ed4dgX+DbsCnwR8C4Hq4f8HEnMAXYb1e2rv31Z01A+pPhSwQ0CNlNi3KfCcAsnPPh0vKqQ02T/KnjqAFbAckEDO3CxR3CPD5NAmceqv/RYBJNgAACAASURBVMrf0627j/SX/7s/o3sPaIY7euPlq7p88YxZPAATduJapFs5LQkD9HhKP7xxX/cePbFU7uLmqmU9mJTDDANcu3puw+AHUyd6D1go0PmTyGMBDq2nDRHrNFwwveJM2pG0kqQ0XhzcmP32h5Y71Nt9T2kxuMW4GanLbNh3I7t7eKLRbOAibziYqrpWUqlM0RLYLDCFaOAO9g9c7CIzYmCGB142nXQjurd3rFK5rMEI76SZi38YZzS/sC729k8s+1hfXddKJaWVMoERJVWXKk73DEbfyDztTGKfr93dmiLzmFYqSwZbEAlR0Dm9iiJuHvOkNZkO/n0AV1FNXEQRtU7KW2A+4pcztKeJPcBsWA6jIhgxewJMscP9pkzCADhFcmjX03KaM/yfYNZ4zU0nalOIZnIaDwH1AGCiSmWDnDcWQZBHCtcwJHHh34VcdoD0LKparaW1Kt8nUPcpgAExggdXzEU41hZ4/AAQIgFkocPs6AIq2yw7YqbDZB7R8dGBgzx2d06VL5QUS0vN07Y2q2dVyCbMGJjwfechmCAVw3CdFNy0mTcAeqNZ8KOBaRGLAmQUA2F0HrdMowxrAxBzOlE2nbexcKvfUqeNPJYwB1b7TIVC1msHZsmwO3ayJeyuyBRwqWM/l2Q0ZVCPJoMvFp6zwEel6eJ9uFdMzrM5vP/mSlqGOdPjnT0trZSUL2ZVOzqx/w9F6XIlGFPD8qHxsQckiWyYz2cyZoTA8AD4Cz4uDUUSCX1887blK7MpvjBDLReWDZhd2Fx1w8T+AtiFF1y+XHZiICEpFKzsE3jIATjQiAN8NpuhaVpZKfn70fTweuulsgpMuNkbzD6hmMSbjUiUIM1GLs3/JgH10dGhfenOr1ZDUh2AFk2L95G55otkXiRf3FckyQlkpw6pi+ig09f3P7yhg/1DVapVs4SqK0tOkyTBkOYAdoSbByTCw5Cey/6Rz+Yt9TIQGwnMmcEQ6Thg40S7W4eWEhMwcfbMqi6f3VTWjKKU9+D4HMmTbeBD2htyz+FIv/at7+vxUV1vv3pdr77wnGb9gb7z/h01HLAx0Je/8NO6d/eebj54okgcJm1a1XJRL8KIqhTdYLAoAyNxrqP6qe4+3NH24Qn0GLoUtbkfxbwluACtsA4YpLBPAGwsFUv+Hqz5o+MD/Yl/+w9ptbqqR0+29Vvfed+NB6bdgAdm/zUbZsvwv910aG72Qy4dmtX+uK+V8rImA+SaCe/N7CKFbNYsEs6dFDqwaESDDr6DcqpgrzNRrztVs9FTu99RqVIwu2b7yX398i/+nLLFor7xnXeVzhbd8BK4A3MCfzIYEjnCA5Az9sfBDwiGE/s5aaNjZKDIkltuwKuVZa1Vlp0ECXwUGCHI0ttubAGx2Vsjs6nZw/bLY7AxnhikHTPAmUTsTYfJOh5EMKiWCmXvxwB2K8WMXn3puiqryzo4PFF/yLN6qK3tbTOC0oWcPr55x9/7pevn9frLV/XmCy+a3ZhJIh0M5zfPsqXTDHkgXSzY697uPTTj74x9rbgvgHUhaAM5+VzzVFyPtg/04PG+jtp1rZ/ZtMepGZnzqc8SbABgJjnNLxMYvg4l6Qx97vP9ARtOGx0HEty4fUOffeMVvfHCc8phaI80bBbsEWrHLb3zwQ09erKljWpVpULZr5viTDeLBWlgXgfHRxrORk6HxkMQZhufCSDOA5nI3JJQhluZFOAT6dwDAxkMCwEGEwDjDORmM712/ary2YTDPQ5qLT18vKcLZ9c0Gva9rxeyOa8VJJ8wGxn2HBzVPISZ4p2ayiodT6p52tDRyaFKlaI9J4vZrP3TMImHTQp5i0EXcldYcEjvR/OYykt5nTu3pjKesC38sGIq5rP25GTQAVA86AwMFPPMkLBLGA/gL8ALLGRAaZKKO822E0t5JmENwRxnePk0cdM1DWmqzFmjwULCEjTk7ZOxmUCED7VbLZ/p8UzcwQN4dXEtYUJ++52Pdf/hjmtFgxDJpMjz+ZkvfkF7u4dqdtoGw5BkMkgZDHsaDwdh6Lex5vODc4W6IRpN6cGjXR2eHOi568/r/t0nunhxU9euntewO7LMO5GIWhLZ7GBLEDdItV4tK4osfzJRJpHwGW7HCWw2CNDxv0+DbSAJywwUzUgLcr9UBpCZoVbUyaUsaerWORYApMeS2j7oeX2z4gF5yoWcek7FZGPCL25uO5NGs2+gslTAE3VkAJVwDEBVGGfcb57DUjGvw8MTlZZWfR2fPHmsi5cuOKGXewi7G7luOptXdaWsw8MDpTMF3yu88/BVpabGUxNfM64hwDJG/zD/qDdg7ZFETf2DByV1FTUV15zQAiSU2QJBFhOffwx1Aa8YMrOWnXpLinebQTQeezHXEMj1qSkdXhJFuZI0YLm1e2RLDlQqqFHObAIYpTwkAPDlLH7xhee1XM6b5Tifx/Qbv/ktbZw9Z1Bsf2fX+9ZXfu4zXqPUaAwF94/renxwpFqzo1kU/960B7GpaCLINfkMmbQH7GF4TZ2X0Hg6dv2JzQb1HzUedUcBZmGhoOl4bhAZSTbhbwzN7EUco+4K/m0wSukBhr2WzqxXdeHMef2//+gf6guffVOf/8yrygDsM5ijNiUwgcEvrD5FLQVGVcJe6kITKTJH7YLYwD5meSp7r5l6i97JLMow2C1UN1SovqR5aj3YK3BPPhnJ7Xfsfq1YoeZ4atr9b1iP/Gn8us/At0/jXXn2mZ5dgd/FFfik4NuPHAQs5rOsdHh8R/3j+8zgDJJwfmB4TgM4WfibMTXicADAgZkUEn+I60behPdbSEni4AaQYPIUuNQ0k2M12i399f/jH+jOvSf6C3/+P9bh0YFW19Z1/ep5+5/UaicaTkZmueTSKYNeAAz2NVHU/kvH9VMX+q+9dF1nNqoaT0eWA1FYri4tueih2cMbBNYEAAZNI1JLGhIKLRpi/HpJ86RQwm+Lz5zPZMK0cjyydKzT6andIx1ppNXKkkEhJomwgh5uHdqE/dq18y4E+4OpSks5rW+suYDmdZi4MzUk5YtJOqwgmlpkmnwvWEZEuJeQuxTTbjAw1Z3NkX9iMB5Vl9S3yUTVatXMmEq5oM0V2BVDN3Ac6ql01sUP197mwkx2JzMXbTRdTv0EDCRxzYVY0oUKvicUXxQBNJAUdTSkFPnIHg0ujPEEwaA8sKBag5FOThoGv1LZpAsXpKQU8TBGKHJZDxR58CLxdsnk0l4PFHkwBKqrVbM55kwLYaTg72MACNiBhpW0w7a99UjIQzJAM9bu9Mw+cPHpQigUXyS8UlEznbctmBOlmJ7iCTNWZ9C3r0yriUH3cmBsxJEjDuzl1W72DBASxIFELp0i1RR/Joo/AM2RP/uSGXER+42RxopfURzvtEEAf7MZWI8BPOLbwCCjAaKopegj3ZU1NE9Ivc7Q/mV5PgtNNCmjcRkoAJRDokrDRWIkjMJ5FLYDjMSZWZv+vkh0B/i4kFIaN9vNCYz5vM2wMcsf9VnzYwc/wMjg2s2dEhcAVp5RS1OTQf4MQwegFe+i8FzDFE25IKTZhcVH5Xzj5k3Lgj3hH43VPu1q3O9rbbWst15/yZ5zeFLdvPdAyWzWKWj4fcGSRB4KuGGzbBvoSKeN4I+2vrZiJlqQZo/EOyzz89mc2SIp0ioB0w3q24k5SN0BEJCcD4fa29s3CACrb3mpaBmejczNAgExRsq0SHkmOQ95ajyhWqOt+3t7ery7r3yhqM0z6/YuTPozApDmfd14rXSO70AKIRKbfmjySBiOBMkmWxbrFWYA1e94NNXpaUtxxczWwFhypVTU1bMXvG6QpGM67sQ0GzIjYQvyqB/cfKDfevd9La9U9OIL1xWZzvXDj+9od2dLf+KP/qI22RtiCT3eO9L3P/xIe0fHlpUiwb1yYVNnN6oG1vDUg+EIqIqtFMODx3t7ZmvUWrBvYMPMAstrqWzAE+Ab2RV+PqxRAIqPb97Sz3zpM/rc269aOvWdH3zsBg9pKAAJ64VmjrMBOTYMXKf0pQA38IocqTMM4BtXFmm3Uw+TCYdtAEpVlip+LgAy2m2MtsO4qNPh3xe/O/hyAUgk1G2f6s1Xruntz/6UfuPr37S34xxrBCRcXPuTul8P9gqfFSNwSxxJEowFCddyecn7LJ+HFEn2XQAz9nKeC9I1+Q40soQDcZ9prlhSJGcDKNOcDbt9NbqdEIKCZJ+9KB7VcimvPEwmUv4qywbcORUYGHGd//E//5r2ak0PVEiTxPvw6LShj2/dUzKR17/zR36fzq7mlZxEQ4gCUMHCG8hnMoxengU7hAdWeshLDP/bKX2wpUj/tAk/YGxUtUZLWweHOoZBHY0rmUl4LyHkAckk349nqZDPmq1tr8oUfp54WIZzC/9Ss1nnUTXaNLzS/sG+QS3YJNcuX/B5SyDPo8fbun//kcNA2AtIAeas5qsU88hIQ3LkaDo3228WhZkbvGVjyCenUy0jU8xkvP9wv1x74BkahaENy4eGM2YD90w+r1qtpmplRdevXXCCIYDonQePnVQO441z2cAegECn43RWkqE5B9O5rA6Pj/39YKXkM1l/bqTueNIBqPNnyEjxmU1T9+CByTlEvTSLWHp499GWh2PJbEpLpfLi/siAMEwrtjMPwLgHiahOT+tWGCChxMYCwIDzvoG0EXDMIFDBNiAY63O2wgz0noxkEtmxPWPD8NRF3cK6AXYuNxawmfoIKfQEb9/o3Onk3AwGgfuHp4rFkt7zqKsuXjiv5XJOWUvlA7AM2wwghaEtQCHP9BLBJbOw1+RzBZ9HsLM/vHnfgN258+d169Y9Kx7OblbNaGZIir8ZXrGtdsfXj+/M/cKfj+/B+8LiZThTLhTN6nLy6SKJluvHOmAIYiuHKV54SEnDucH14dnmTAQUsVICX8L53LYjhXLRz1ECr7lBsDXgZxjQEtqB1yvnx/kLZ8wyNxMeZj37CQm02awePHzk0DD2ZAZCWCm0Wk3Xy5lsxqxR/onMFulltbrkeuTo6NQJrDzD3WHXzNpRd2hJfGW1osGA/WRk9h+yRQctNfHHbJsdGVjCsBqp+wgtSJspy37n8zES9j7WuP2Zo6yxlnZ2dszc9sDDNQ/MdZhmXLuYyoWS922Cd3hmAbIyGWob2IRzs/BI5t3f3dGlCyQ5hxT65XJF29v76o8mqmMTE435O3HeMYhj0MOQGVB8+/BItUZP/QkDKLw6CyIADZAcX17Oj+ArS0p98JQD0OU5BHjH15jhMow09jZYZ9kcvQAV6fxH+6Ql3HizMkcLdh5RLHFOjuwlfP7MOf3Wb/xLff7tN/Tmq9cdiOYFzbk8Yh8KxALAfIYJ2JAw3LNUdGG5YxUQYDO1NfuvQbeF3Y8DOvg8AXzLr6ypuPaSlN70GeifWYTP/KQIcDxHcRvzPvv1abgCz27Ep+EuPPsMz67Aj3EFfjzw7WmkdUhrGhze1vD4vqJzGEk08yGtlAPABwem4jDFFgDNjCQxGvkF+Ob0S5vCy8lLZuRwKMVo7EPyFBT6v/K//V198NE9/aX/+j/V6emR/SaWi5jDj9Xtj+yfRWG/TrrmHM+LjJJhlO9JJcAJE3so6TBV7O9ixtdIve5E+ULGh2L9JKSQIUkj0YyGEEkTMj0mlVcubqpUyFh6R7ol7LPzZzfs3+LixbI/TKtnmk1G9pahyN3e2dfB4anub+8L/tFrL19zg4nvFAXN2vq6J2z1kxODBRcvn9PJyanmUT533+lzBZrT6UxtmgSmtPGoNjYrNv9ttQKbIpMp6KTeUS4jPf/cJbPJbty4p3xuSV/9hS9qihG6cYSYi4jdw2NL1jBRp8lhYm//F+MNT4vs0cJfBllwX5lsaHhg81iWBSMEer6JO8EA2lM9zPaRbCimD+9v2VfOjYkmLviRlW5Uiy4iWRf8CFNhwC+KOAo4g0adrpvQCt49MDQwAHcCGM1czPcOwOVpGADrCPkCRSwLi6RAAA98fECqHPhBMx2UU5b6wlikObMfj6I6rjXsddJo9Swz4h7DNIgzpSSkwymAY2VgLqXSBrHwo8LjimcA1gfXBxZkSEaLOZGWBhM9Nolw0elc165cdhMVij2u3dP4eSSwA0uPitm8AT8Ms4m6j8xgqgStAkwErhssxBBJHxIW7fU2xz9tqOk4anB2MOgog78Rkb0G0BIGVbmXx8fHyqUXHoBmd4bABKRZvh+DsU5bXTeYNEiAO3jLAODREFCwU7Rub2278XR4RkT2sgJ8o0mhIXz05ImyJFt2ujbFbxwjDZuYEfO5N6772To67eqDW7eVyOZsOg14RXop8myebWQjT1kIPGewFVjT9poxUIBH1VAIuC3FmEx1eXMzGEOL/QbwFi9A/gGjjsJaGk/nOjipq3Fat/TqzFrVewXPAQ0exS+MSqQ0NGTc672TU9W5trOp2oOB5d6YiyeTEXu9cH1t4m0JY0SJdABWnd5GIc0Hx1bFIRr4tckBAwvVl/cTPCR5LTx0AJoBaaIj6dxmVasV2FBBtkMjRkNnCXAyrtPuSO99fFd3nuwu0hED8HHxzJr+8Fc+rxhNyXimzmCo41ZTJ622Prr9SIe1hjbXK1opw87Z1KXNNaXx04khxYWhN1d/MlG909XtR491896Omt2h4qmYcpm84tGEev2O2Zw0vaxsBgp37j3WmbPr+urv/5KTbH/w0R0/x6urKzqpnXoPM0PUIGRE9VZL+4eHHhKUkGnFE+qOMOtPm+1CYxxAHtZokF7TSNrnKCKlSV7sD1U/biwAYak7GCkRjZj1hGfkcNDRxbNVvfXW5/Sdd7+vJ7u7Kiwtqz0cqXXS1rDXN3uU9V1CvhiLqkJCaynna8397bY6llcC/COPSyaRFMmhAnhmwtpib0K2xPOMr+ZgiFdiBhqO9veODYbDuJ1opjYSw8ncrJRzm2s6t15xSnV6DiDPmgqMLvZtmOa/9s139fH9x9pcr+rNl6/r/OaqTtoDfe0b33GoxR/4+c/pufNrSs+TvkaTOVLlAKoERjqypnBWm+3AOnOlDxDEukyZ/RmNTe3j92T/SPceb6s7JCF3aJ/BWCqYnfd7XXusAchzX3I5JMRxe4gCBvH9kQmGQcvE64ghFgzUNl599brXAHvpwcGhz4kv/PTn1W429Xj7iYHkQialQjrlfRe2Ex+2UioY7AVQYfDF2T2PARosvJIiBD30VMwF308zt/FeJLAG8I/hSH9guJE9y3K9WEwHe7t64fIlVdeWDaQC4O4cHvgc8b4A8AvLPxoknIBv2A8QQpDJpw3ycC6yHhkswAZiLwaQAGBF6ufrlEpoY6Vitix3BSDAqaMwrCZT1ZpNHZ82dVJv+WfxSsUvDeZ3YGEODT6Wi7lwRsOK41n10AyP1IFZtKx7p1TDYuesZYgTmfmZ4nUtuY8hZQ37CYc5CakAGDzfT4el7E/shYDu7MuNxqlBt+WlFQ9pWAuc5Xxv6jKuEYFMBDKw58aSGQ+inD4akRqthi0l8HxLoXSLECaEvUfCEu/tgxM9fLzlvcDMyoAB2ZP02pVLunRuPbCuOGtj+JkylMKXM7x+Ogvjcub7ncukfK9gQZnBNoDJyXLncyfsc0dNynWnfqSu40VgRvJP7qGHk2blT806T6bjDqOJQQ3zM7oIP4kFRr8tFcYjTRbnDiwoBzhwXRJpg5683/HJqRNg8aqjpiqWyg4VyefS/hzb+3uqrq45AKLTbWrz7FnVjhreDwG6u5OhGcH5eNLqEKSDpaWCh1/cx6WVYgivoAhdmPRzDaiHqBf4rMjLOQuDjz9nHiEccYfpGByKRx0kdVKr2ZuQNWdvTLO8SEYdW+4ZJ603lVWU/ItoTJ32yIOM/rCn7Z0j9XtD76Gk7LKnUq6HJFcUAgz+prr3cEuNTicwCNsD76lr1VBz0wPA4rv7cE8HJx2D5agoANnGxEQAwP1/7L1ZjOVnet73nH0/p06dU3tV7+xuNndS5AwpaTSakUe2LCtxlosguUsuYgNB4AsZChDZRnKR5SpALCCOHceIoUQyZEuWZUuRZjKLhrMPOWQ32d3srbqraz9Vp86+1FmC3/OdHjtAfGEOIfOia0CA7Ok6y////b/vfZ/3WWCGx+L+LCFZFCYjfm8hpRmwn3IXeweGJZYvo6JhUAuYBehIPcSGjk8uwKuHuGNFYHSfHHnYcenceX39y3+il59/1inoeWo6jfz8TsfItk/Duc/g4jQwUnkeHHRhD7rg2/oE7WM7dqq8gzt4P+qFkIyKfDY/v6Di0vNSZs3XkJ9PGnxzAutT5ttP0Gl/sr/6FHz7ZK/n01d7egX+zK/ATwK+BQvWUJhzMJwe3lZ3/yPi59TvhxTKYGzrk87Fu6eysVmzO4sjB5BAzsOxEcA35HB4hIUUMw4Ux3JravDtf/o7v6N33vlA//3f+mva298xc6iYpCBIq9nr6cHDx556VqvzIYZ+MNTli+d8wOFTZWncdOzieIi8kGY1EQ4+bN+QhQ6GXdUbI928dc+Tths3H+gOTc1KWT/3uTdVzKVVLEDlD8woABsmm5jZmnrPNG408pSRif7u7p52dne1urqiw4NjtVsj7Zwcau38usqFrAGYVCZnVohlIc2OC4PJhIMaWUjHMhbS8pi6zpWKWkACmEta5oCvWTGTM1PGMe+RIAEE+Mjn425+Nzf39f/8yTc0P1fV5976jCrlgrrthv8exc3N+w99uCPTmCvmbVy+UF1wMiLgIabzNLBO/wKQi0VUnsckHO8dilCpPxwZrNrZ2rLnTi6f15XLFxWLjO1BxOe793BTDx/taa5c1cb6olk8vd6pysWMnr/2jD1CAESfABL4AVJIMW0ESKHxx/OORoMmZHf/0MUyzDdAwwsXzrhQpDBWDP+rkQ338f0ItQmgBOm7UP6DoXKM5sQ+bqRlxT2ld0orctxIVEeNjmJJJGzuUMPUMUIxOlEyk3HKGBgYS53UVbxUzCOcNYFco4/uPNBerR5S9WJT5QpFd2KAXRTQly9eMsCL3DhPqEIiFP54BNFEsb7Aiij8aWRZy9wLzIlhAg1gMkZjymXzXnt4b9Ht0USEZNSRrzNMSNZcoVxWD1kz02lLivnbEzdvyJUBbmgSKsWy1zHFrQH1Cd5fMOfk5gBw22Dx8YkBJNh0h4fHapw03EAV5vDIimixPO9GG9COYBGSPGvHbbMBdpC+xJOaL5YsFXnu8obBt8E4ovdu3hbtCTJagitownK5lDrtpvLpmRwZD6Q07IqYG3am3N5vnI6ZsadNr93V3qNtzWVylqlR6AMG0JBSfHOvnaAZiXnqznNEA4SsbWN93WnKyIIouvtIkFkLhDEMx9rc2Ver31GJPUURHZ2cONSD5w6GAfsg78FnRPpCA8E+wXu5IUiGVEsAAjPy+PwYQSODw7en29WIVOiZX2ExV3AiXbPesjQZA/CXX3heV8+vm2n1RMZCU8paiKUzGkdjlhhtbe+6wVhZXtIzSB1HvRn7inQ+Uowb9llKpfO6/sFtfefd9ywTrlQrms9l9PK1q1qpzFmCnbUcb2omCk3KcaNrRt1HWztqtvsajSPKF/NmYQFWs05pgt+/ec+g1H/8l7+k565c0O17d/Td772jk5O2mp3eLDl2aokpz6evTyLuz0AKNp5SJBPDNGNfgCWK3IkeCQASkBZpJCwQ9mQAo0az6XNkHmbpYKjjE+RPY60tV1W0R1XLDMxsMaMf3bih3//Dr2u+UtUcRupL6yqV5hyqw7oCINvf2/EzcnB4ZIavwalkQitLVbM6yKRlAIG/Gs95eb5sNrYtGQge6fYtrXxwb0u1eo0xhDZW1jXqD9RttX29NlaX9eyli5aumh0Rm5phDCBnG4fJ2FhZPJURnKqvfv89/f4ffVnnzm3o8sayXrx8TnPzVX3v3Rt69+amnjlT1S998WcUP2UgBFgVggbsX0k4ir2IQgq3PSRtBRC8XU2GmzAUSKk7HpppAgMdf77ltWWlCBrodIJf5IwlDguxkC/4esN+B2DguSCxkPVeq9cNijNAmuCjx3tPgwfj9t6+h1IA+bBz7t9/pEplQf1OQ9XFeV28dF6Dbtv3M5+mSQ9+SKTuAm4/qU5g68JiY+3Zvwigr4vsEglsqA9gKxEQE8Cc4OsU5OxpA+A9PBT7Hb3+0lXFYawdcYZ39XBrx8b1gCGEVSxVK2bj7O3tmuGDn5f52GO8SfOqEbbRYYAUV7U870aafTV4PQHuRyxfBhRbWVzQ6hJepbmZAT2AWJCNwng5bnRc69zf3PT5BcObcSjebIlExCmhSOlCCM7I6at4egIssEfP5QvhLPMpASMwptFgZibCDIC6y8AZ9VnGQwD+HXDFAUakUU5GBn8tOSQEZzLW453tID8vFnV43FSv0dT6yorrKoZY1DNn11c8oLVfazSux9vblohzvWCHAtpzjiLFneIBnIA5HxhDpJ671rLOn2ADWEunBjAB0QC/a4c1n/9nNtZ8jR0ClE4bbErilwrLjuAI5JW97szWAY+8Xgi2QAnQo+bp+hkBLOGM42xBqM1nZi/hOecad3tDnzVPBngwGJG/46fH2Y3JP5+NdcW+tL27p3d+dMPDxNWV5SDBXFmy7P74+EjVhUUdHLVcd6GYOKgfKYmX8SSiVuNE6+urOqrXve+fXV93YI6HAnNzrjP57guLFTUbzZDkGYtr6/GWllYWlU4mdXR4rHyJehPgm9M1BGvk80iOYUcG0BfVAUAlwFFgB84ArGiQsCZsMxG1fB7wCDYaNYltE6YR18YHqBymEy0vVGbfH2Z+2M+3dh5re2dXz1y+qu29PR0eHOq5a8+ayWjvOrzausGnkGEl+wM1VwjBQCERt48c3xdP6d39Y4flkBQMmMb5PADMtK1KxDUadQYSZP4+iaYMxKwsOJ1akYEkmXONngQglWG+vTf7p669h8iuGT4xZM0kPcRDHoo/aAAAIABJREFUudA4OrDNAEnMv/ePf0evvvC8vvD5N5VJxXwmw072XoA0lOEYlgLDoQdtPBsGcWeWGgzaAhEOMI7eh+FcGCTZAoD9CU9R6r3qoopL1xRJr3nP4j79+Of/Iz/9eFpUnh8zX5+Cb3/m/fm/7g2fgm+fmlvx9IM8vQIf7wp8YuAbrKLaLbV3b2qKLI4iA+8HJoCmP+EXM7aUCyaGmSaweyj6SSlM4q8xmRm3QlAZ/Th9KrB35Al2o9PR//IP/kAf3ryrv/Vr/7m2Hj/ShUuXtFjEWHWq/aMjHdTqlhtihEswAJPnXq/pSZfTzOi2p6RS4uNTs8wUQ3T7uw2RYCZchOzut/WVr35Tq2vr+ujulpupeGyg/+Q/+veUSweJoxsYp2hCMOI05LPD55J6nU6YYNFUDJEptbWwVNXRUUO1o442dx4omUvY8wPpaDyeUZbGAblZo6ui2XzIMaI2jB5NBqrXmspk8vZlyWXjymWi6o8mTnojhQ6JTLFYcoGOb9XqyoI2NlbdLN67u6N7dzd19sw5PX70UFeeuaDxaUe5bNqFZaPT0/PPPacL587akLd2eKBSsaSNtSUnFjbafU+XKYCpAijc8J/hfSjAMHM+rjdUr3e0uFC1BAP5BDJAWDk0ZYCLTlvrIUFNKU0iJZP4Id4ZpNSmDIgAGDhEAICC5EyaTauhmMJO7QdCfXdwfOKo+nNn1jxlB9yF8QXbgib/6KSpvf19lYsFVecrZoul0nGDXAAg9rEajfXo8eOQLIqRNLJe/HHwnANEGw4djsE1LZVyvl4AaHjUmREGyEeTTUCIGVbByBpfMXv5wYybSpsPt3RYb/mzYrwPqMj6AOzDEJlnwxNuPN/cJjK1R/aEb0xg+H14654bjWevXFIuh0S066RAkg+RTyOzQMqysb5mYBgmF1NbT7MNvoX0MfxgooB7MIRmHiGUezRhsCB55OwzNhzah8ypuaSn2pidZi3ITGGhmQE2PNXxccMFO/89V5o3YwTJTyKN1+OpTZp5jvEgopkHIK83eto/qHnKjgQUeWYpndVLz55XLhVTZ3Cqd2/eUq3ds7wVZgVgcakEwHhqOWAuExL92GbMUgmRyQZwmZ4DVvLduCc0Trl4Sv1O1/I3XodJewFJFkbnEQyO4+rDOKMAxlC/0dL1Gx96HSzMV9z4sIfQuB01mto+PNJRs6ullSV77iGP4ToA/LOeeZ6RTds3aeaZyDVmz+O6UsQjTaW2HfYDe8dMwuGpfWdIieMecl0JYGni0wToOJo4rRC5F8EDsC4unz+jhcq8J/QFJN2xAEJwzXlPGCFIEoFSYH02G3WDBp12z15HAaQdB9ZQC7P2rI5aXb39/R/oqNGylDMRi+jMCsDdhopZQOCkr7sNvNNpB9rgOfbhnft69HhP7V7X4Pkcnl+5nBkI731wz3vFi1fO6c3PvKyVtSU3f25SCW8hqS4TD+AbSaXlvKVfgJiDbt8gGAEA3BMaIYBA1iqNkxkBNAt45fjM6avd7NlXb25hzoAxrD32H5gHWCbQFBM6Q4ObK2ScAHnc5lpxnWQ2HsBM7eDQFgAGQCJTVasLgRURiavR6vqZmSvhm9SzNQFyuQIeWonAtkB9ZIZcr6+tnV0zmmEeVSpz6nQa0Fcd9vHM+QuW+maRJFmgFHym8E4F8CCJm2vK8zsZx7R3eKQPuN77Nd2698BBDOeWK/rpV1+wjcHWXk1f/uY7imugX/nzX9BCPm82EmcWeyXXcNAbGBi2jG4mL+fPw7iCZ0H+Tsf1ru5sPbQ0OZZIa26+ZBae/YqoA4Yjh1JUK/N+xpB1sS8DvvFMFAwKwVidWLLvBhP2Z4Jzoa9Ou6tsNj/zs8r4dxnaHNfbOjqua2lhXkvLVVsEkEbNswvTDVk2nx9QIMRWItWN+Tnj2XGCNCDcIATeIIGF6IcdQCqb8voD4Ia9y9kDgEAgEB5cMJGuXb6gy+dWzXJFzvrd77zjJEmGNvhjLlTnlWMAMHuGosmU92dk2tQFgLeAb7TA/DsMWlsjkPCKZP3w0K+DbyBrjTRdfF0XF+YtQWRPJsGZOsU2YuMQKAQbjNTxnb0DAzuAWFQgpULeQzozdgkzGuLDmPYeDvMOmSv1C2uW/ZjmvteDMTZxjcYbOvyBWqZPsvmBPc1gAjv9N86annrPQg7IOUbYEqAdgCheWZxVFEMG6nOc4wTBkEY78Tl6cnxswJr7BIjCc8h1z6Zz6rY6Bs9hTvHZO61g7WCZMN6kfs6DXBC7kXgirXr9xHWJGdbSbC8PyeqwGznfQ1jR1KA1KdLsGzD5uP/UFdiL5LIFM/nwn+OFzHaO4AU71KgL+ythoAP1Iq/rrKSZbNEep5m0k0NhqdeOjuybhzwS1i+/12zD+Np1UBApoefOrdmaxOe+/T7Z7/F8PfQZkp8ragu/s8KczwMey+XVFT18sKl8vuBnamd7x4FZDJ6O63Xba7D3c7ZSEwKKwSosFYo+8+vthhaXqq7tel1SNqP2S/WgLxqsLqhveCYMttr+hToMFmbKNb1DT+IhrbXfIyU967MreDrDfos4+Zvz4YkfrAd4XNvhQDu7e9o/rOnchUu6+2BTO9vbevGF57W6xN7B4AiZZmCx89wAoLJWeQ8GpA74sHMENRdp8EM93tnXfq2uZC6vaCrlwDRulJOSRyOftzD8qFdZR9h8ADjiUYtVRixBDZUzUFsoFhzyxj7LG8HQ65+OvV9S2wA2cr4MkU7Xjw2gPnvpkv7pP/4dvfzic/ri539a49Ou9nZ3DczxjyWjFCvuGwhIibt2wZ7EDGO8BCdh2ME1RLLNd8aTMPxZsAcA3CRROlOpqrzyvJRe82tzf/7/fz4e+MbzaHsFJqhPfz4VV+DpjfhU3IanH+LpFfj4V+AnAd9oaMNhEKKo+4e31Nz+QPEpFOuoJ5ZMowEQYPpwQHvyyGHNwWr2R/BtMiXb5tXBw4k/G8JoMIU9ULHxcsOw9jf+tz/QB7fu6W/+2n+mRw839dy157U4l/FrHxzV/ZoUDKTlYX6PiSy/S+MJ84ZpJnT3lYWqxqfBJNxeS0gjkaBORpY/TZTWt777rvaOGiH1KZvWUqWgV168qnQGcUzEwAdMJSb6XIf+gEYpzNw53GnekXy02j0d1o6VLRV1+/593Xnw2ODf6tqSGSDtNgXQRIW5lObmCqofNVQuF5VMRcy2OWkgjQjFENKfQQcfoLEy+eBjQuGDbxQm0lwzgB+aqTlMY8dICU90ctS1We/Zc+e0u72l5599RisLRVWrc0o6hh0OHaBazhNumtdud2AWCe8FM4imANkmMkUKawpoJogUo4rSNACITC3zpHEd4d8yYxcA7dCked3AHJtMXdAGk+hTg2AhsYsEqsDG4u9y7ZCaBNsRJFoJsxQSkUDVz6QBMCsoCjUax7T1+LH98fgHOShNdxpDfPvZRlQsZm38b98nzHSnY7WaJ1pbXTUAxoTUIN6IBgHWBQDegWUVxVzG0lgmwA92jpTPBB8x2AntdsveJPPligGbTrNhwOOkgzwuY4ZF7aiu1ZWKMumYCoXSLOIe0Cfu98EzB4YM789knuKWxmmmHtXeXs0NyuJSxYwR1hZgcWAJ0s+G0BIARlhVFP1gAxg202xLITQggr8cqZSw20Zje+RQ1FFY8lwyUQf44X7CyCSQYGEub0kMjEPuGX5BiUhUXRqSSWi6adq4x0y8bdw+pekAoMHcPciZmp2OvzepofjZNJstdTp44HXccJ5dXdSbL15ROjZVu9/XzQeP9GD30ExVmBu+526QR8ohc2XtISmB9QB4MEYeFJL4aLRZUwDi7CduwthrYHgMp2p1kbGcan1pycm/SHgBk+KZtIbsT2OSzQAXJzYHB8SeJvHs62syBFiPGHBiIo/0meRSfHVgLiIpzKUTSqeiljWGQIbAMoI1gQk0jRZMLaRjPHu9bmjAuD40lcgrAxMRU++B4umIWic9xaN8P2TyXa9rZKgtPCa7fVXmSpaIrlZLiiDzR35JQIy11THvDYRERKc83x0VDBbRfAHZBbYl/oxmi6RSgfUxnujB1o6+9e6HOmriZ1XSWnVO51cXtbJIQxGx/xvSyvXVJeXwjxrLRtgwpACFOraI4tka6u3vvmfPRRr5hcV5La9Utb48rwsbK2bjwVK21xL+YgxiIkjfkEYHZibNEf6AfDbOF5jWAxq1acSDA5pLDMMPDms+a1KpjJPp0sWkkonwLGJ/wPPFmSK8Mbt9tXo9X7/JeKghbN0WwGbbTXIF8J6m2wmAeQ0sBQvs1aOTjhrtgeXY49OBIlMCP0j1Qx6V0oXz+DvF1Wx1NJlG1eoi/esH9pWkaimjtYWSlucqKsGAprk1+A6OFJ5J2Dp4LnHosqeT7Lp3VNejnSM9eryvkxYssII9KR9t7ysTj+i1F67q+ecue11887s/0uPtR/rFL31BFxaqikzHBkvYh9lroTbxvLuBY89BesqnwCwecHXQsyfg7jGBLSE5NlcgKTpIbudLOXV7XTOwAI1oKpHAA6SStAl4DvBKcxgSBGEycY5RQ2CohYQt+DohWW41Wh6CAJ4BvsGUZb+G4YiZOlK4NFL8fN7DBYYcAPrsEQxEGGxwpvOPvycY6YwBB3CEDBpgCACGz8bejb8i5yfsKXyjCGKC1T4YdPSLX/x5ZbhMGtvj7uZdGF5FnfY7ThTFGzJvQ/uQ8E1qMtYQ7OXUHa1my+x6BoIwkfBuI9DDwOLxia0Inr1y3mds4wQmUdwDFwZvsMhhOK2U85bbRezXxTkbN1gw6I9UO25o//hEtZMTg8f40FE7UB8EJjXeUrxmV/OA0Pm8gW3CLUA6eMbYw3jG2CucFg8wButsEtHj7UPlcsnA4IkkbQVxOh5o0B060TaCQg8mOD6+wn4C1hXMTIAO/k7WASIkvG89euSkWcBKwgx4rqiB2Mxi8amik6jXDmw8vDzv3Nn0911YWPS6LOaRr7Kv8QyTUAqzaM6hBZZa4nsGyINsF9DF0lDOpYHrNdeV+IQeNi3XjmEBYKYfZCkA5+CNZ8AYZiip4k4lH5h1ahhiOlaXoIURzDASVuNKpgFc+2ocH+nsxrL6pxODlqxrWOCAL7CbkF1TT1H88ZzgO0nNS60L8ItXMZ6hvBZ+bUtLizo+OvaazhdzXjuktcJQY/1wdsEo5zqX5soOpun32lpZXlGnAwA80vz8vL2Nsf/Ay3McDemZ2WTS1573WlqpeF+gFiRUimsG2449iGvDsx78v8yJ9frhrDLgA5OLMBTLIlGvhJAJp76PAL0BkPj7DKWo18f2RH7vw9uKxQFOCf9I6YUXrjrQhAMkFU/5OWTA6qEUdQxsS7wJGSgRdMBzCxYFM1g8u3hD99Wl3sEHEZBqghUFQHMI3kH+jaSf8KhioRiGsrmU1RnUvNxeADmeU68fKifscsZjA96wrdOEPzE0Jb2801G72dDa6rLOra/qq1/+Y1179rLefP0VYoztvbi8UFW1WHLNAHgY9qYgy8ZCg3WNXBTgzYe693+AdgBb7sl4Jv8NdbAjGlC4lCuaW52Bb09C8GY+np+E55vPAOorCuOnP5+KK/D0RnwqbsPTD/H0Cnz8K/CTgG+8a4CZAiNjcHBLnb1bik0CHdxTZiLrOThnhY3T0ZDoMYliws4r4MlBAx0yKF0YMTnDw4XDyYeMJY0DT8r/3m/+kW58eEf/3d/6L/XBBx/o/LkLOre+YKCHAhqZEayzfKnkwtlFwcx/iwlmaJSHlgUAmlFs2USWSWkSGWnPcfGd3kR7hw1dv3XfprZIJKqVvObLOa0uVVTOZTzRxecG43wfl7O00/2jmh4/2nLTDABjDxm+w+jUUr/aScNTQoATe1T1hpqOY8oU02aH0ezBSCH5kx+kKqb4IwcBmOz1A7sjDoiTdRNNoQ6oxDXmupcK82ocdXTzww/sPXN6GtP2zr6TrdZW5rSxtqx+p69rV89peak8MxKnSSFxFJ80qPg0foB7QS6M1w3Xi88YUu+iwVSXBj+O2TPMCaZ5ge3wZGoWkvMAWWGd4TeE5GNgWYZlDphtWMbiWKUZGAADI6n9oxO9e/0jLS9WtbRYUamUNlMiNk04pIDijgn0EDZIJHhd0QyCRtF8YASM7IgClOHieBpSWSm0YDgBThXzRU/VYa/ZfHsmuUD2Zz8eAJAkRbs8wR30u9ra3Xe4ASAXDEP6VwCTdDpnKSXfea5cNpvMAQUDAI6JSnMFjaeniseCqbzlXbPgETy8AJYGYwzaB34uALbNjksm1evOUoBJdOuT6Jh2yh3gGuuI62450JQCMQAuwMGWNI5HTtCjucJTBV9A5JNMi2FD9U+HXqcUkzRoNDBcP4ILaKDXl6qW2ALUwYhAHkXjPkbGi4kwvntJksbCNaEBhWtGWhqsVUAsXp8PyrMACxXGjk3H8S6KpdRpNnV+fUUvXT6v2AQT9lNt7h7o1uaWpaMAeaxDWD+sLRhQDg1B9jTzO+N9Ab3tk8QaRlorgMxxkOzChu30NR1F3NzBJMgm8ecKDAxYWKSdAZCNYBR2+0rEaJhpz9iHhgYLad9o4rkWADA0v7fvwgjaVyZPCiBJrENl0wlP7PkMsCRoGmDhUFBzL+ynCODntEGanJAE6edhPHYzETz78D7EiJ0mZKruoBek0UOk5XmDTTSXTOKRv8FMy8SjTjQGiIfFSbMOcBilEUdqg9wPJhX3KhazbJxr5NTfWSqlU0SdeBhVAwbtw8e6efuu18XC0pKb/JNmU3cfPLSM7bmrl/VTL11T6QkwKgz5G7rz6JHuPXpsz7nvXr9jdskLzz3j9OHa8cHMyD3IcDk/5ooFM/cslcMEHR9I/HDsUxU83gzOzRhUyIEIKJiDmTMZW15NY0gTPY3EVCiVVG8eq1QEVB56ffK77KkEkfCsAfzDXILVyHNJA8zWtDg/7+YZ4BAwEBLI48e7TrMFvH3vw/s2gucMAYSJRmjKo9p6tO3PcPHiOYP+3XbTeyjBPhvLS1pfWrQ8MJ+KK4Ksfnhqn7tkPCRD84Kw5iyJj8btEQrAsrV7qO3DA9WO62oc1y1hvHD+vC5fPKtypayvf/sHun7jA127+qxefeWawcZvvP0DtVt1/dIvfkFnCJ1BPj0YGKCmsUwBCs/CBoqlvM9g76mAwr2+5X7fu35T9cFYSysL9kUtz+XN1mXdIbVjTTFkA6SH5QMozPcAYOCct0k94DLhG5zzyKt5Xs26xXi94wAGrhmydYAogiV4JkjohEXJ8Ix9j0Y1nUipmC/4vgAeABxnC2HPR9JnFucsIAUQCZCZz8rrMyiYYIBOAApsa4YO2BH4BOH5ggk4MpvqhWcv6PlrV/2c0IO+86P3lJureN+BRUuYAazc6jxrNmH5IvcO4IBhBWzko6Oj8L0dnBTxXmb/sF4IA2m128rmM/a/xJOLvZImm71V+ERJBvORi8MkTzHIMhASADZ7dgLCd7va2ds1aIVn63xl3mdTgQHAJBi7Ly7Ou1bAS69Wb2pxaUFsY4RH8Dtmtzvdk/Mu7f0UP0jO6cAuS6tcmTOjmRrOgGoshCOxR+J1aFuG8UDtRs/XA5k//mHXb9zSg0eP9OZn39DGyuKsVoR113c9xjPNXsO1YV/Z2dvXQe3Iaxz5P+AL4A6gBfJUGJDDEUB20cx/9gXuB9+B9Warz5lvm1mdViMGe4SjA5iIEYcKwMbje7AneHgYweaB8K5UqH0ccDW0bJGhEnWqhy0O0AlBTZwhSIK5L9lU0vYMDAD4/8+ePecBFMMp7gHPdKsZ2LKVMqnaIQmTMCbek8EZDN1mq+kai/MSiTKWDdR7DEcq1aqTZqnXOAN2dvZDKA2S38MDP4+A06TvMrBAkgyIh3JiZXVRtaOaQXdqJVhf+ANiOZKKhTRYr1WD8NzLwJJkrQGwttoD251gp8uwhgRQ9ipqJ/sIOwAKW4dQR/b67AOwWzuaL5eDUoABoaYOADlpdc3wJMADRjZ+srwPNRJhGwyIWUdhmN32fg2AdrB/rEarpSSKlWzGewmhL9jWwFwbTmH5hevlgT82DwRFHB0rlU2rPF9xTcL97PS6wY9vCMss6loH8M2BGraMhV2LxHlg72GY9KfUNNORBt2OWdUXz27oW9/8uq1uPvfW67aoYcCIpUYaYJdhAD6UZjMjYYWZyvNDXTQ1K9BhN9Q5EVcZ3pPs/Wj/ZYBP1s+pZbWZ8oLKay9KyZWQ1mvPtyc+fh+/N/yXvxm8qxOJ5FPM55O4nJ/Aazy9EZ/ARXz6Ek+vwL/NK/BJgG+hVCVw4aY932KefiJdC15wNEwUxRxWBmdOOdQpdsMkh8PUZr42Qo1aQkJhQtHpGiwYjPngY/L2v/4f/0zvvX9T/8N/+6v60Y/e09r6WW2slNVq1v079pPxIC5Mvims/boUEWPSqzjYaEiHnkhyiMOQAlQxAGNZirS5taftvSNH21PUrKyuamWtalPZQi6llUrJDcxxo6kBjQpN3pBieaxMqaSl+XkXA/haAJ7hjVVrnNgDjgMd9hjTLrytKOrTibSSuYwbFxu6uh0JRtE0xABIHLwUxLHISJksDVJE8cTUhzuFNdNQCs1Wq6Hy3JL++F98Qxsb6zqzQTLYXe3uHRikfPGF87p65bIebe6qUorrFZhGqRASQYFCAdsfUASm1WoN1Gh0nJ7mtMJ02sWQE++GwX8FuYthHk/xmHRiXj8xGBUKDOfCzyaKSABDcYvht4HPSfDCMNvA3jtBzlmHFTUY6c79x7pwbl3rK1XlMiFRDiCJ9EUb1FqVBZALTT+sPIOIMGMiUU+3+R2KuSDfCzIqGg2aHBgBFNyWniUAF5Hp4ZuXUf2o7iKTX0BuRkELOwOJEJNWXrNcytsw3WDz6USNZsfFOE1ACImiIA+AF0UVdxYvFtYrxR7gG0Bt46jhyTx+Vjb+7tBMJP15Scvb362FZhkANE1qYtSy6Wql7PUbrsXUTA8XcTNJBp5hPGx4miA/QXJFghpriSYNIJLEWCQY+J7hicTzQhIek3Mz4JBakBRn/5wgNUHGAZhDZZqM4xdDwRgadjcPkbiSFPzNE5v6A8yy9mGbrK2v6+C4HpqTBOb4UXUaJzqzsqhLG6vS6UDt3kB7xycG4JDpwupxwxeLubB3Whhrz740eAEGKQdNl1mUTJYBiUlgU7ieMI1+LIeBMTPoWaLFngQYQQol7I6NtVUHNdSRGQIjxjFe5js/8WcKPm6A3XR08WRG9UZX79++o9v3HliyjecbfpIwXzD6BkDj+iBLshyP5h3ABRYRbIDRzE+G78J+eTpy44JMxVJW0u5mHns0aexT7A/sYfV63dcbho3ZPr2uzq4ua22xYuYMnkm8p33jwpZqYNJMPO/DMMtokmgs/uX+zXvTrDj50V6JsGeQA9/T96/fDPs0/mMYjqdSqu3vaa6Q1ZuvvaQXLl/SQmkuBO7Epb16W7cfPNJv/+HXVC5X9ee/+JZeffmaWu2GHm3v6eZH97V3eKyjw5ouXzij8+fPWL54sH8YZHMwT6sVA1TsJ3xmrm3dgTVt7eztObkVgII9nV2hPUvOBE6gaWNPZn8pFot+jhqNug28afpImw62BFPlkYkhu200lSGQhLWRCpJzANvdg2NlCwU3k+/cuKf3btzW+sqSvvBzb2mxWlKzPdSffOUbevR4R6ViVsvVeZ07s6rVxarWlhaUi0XFk418CXkmjRxnnMNgfPDRQEUVIZ1zMlW93tDDvQPde7Sj3cO6WSaVallvvvKSlubLPvcAZNhzP7z7UH/y9beVn6vq7PqikxI73ZGS0bH+4pd+XiUMvpGWzzzeLH+egeJd2H8V2H8AQGF45plIPK7dk7a++e773h/n50sq5FPen0ishWEOCOBUbAN3pwZCAQoYHvDUMOyAgcp5wD0E7AAwYX3wfJsVjQ/iTJLJ2sYjjlvSxMuRfc2hHchE+z4zvW9yBvcGbrbzxYzDC2hUAQbxdAoJs9HA9Ko3XV/AqnOAgA3NYfgEo3POPYYMpH/DzIXR8hd+4We9xzK0gf367o/e0/Laip8dhioAaaR1YycAoAjA54bdxupsj6H2CWw/Vyauh1i/fgYBJgGI2CMB07NZM5rYW82Uo1Yye5fz8tRrZrGcN3stGg3prpzrAD8A/TBrANUAo49PTuwfC2gTi8Q99MOrFZ+v/f2aWa2woghA8JAQgC4a8RkPo57fYQ00Oy0d7B4bMNk4i8RtrFrt0PYSS4tVPxMh/RaA4wlgHFU8AlOPR/HUDCUkl412RysrSypmSTyFmZqYBeiQkg4jC/CW4KukelYtDBQ3kzFYknD9CFPiHjN8RP7abfc9fGKfdq3ogSvnKnYihD2F9M6prRLGgf0LExmlBcNBCgpqVae2c7bMalTsDCynDWwo2PGAu+wTrEl7ogHc+0yiTsXeoWevMq6Hw1D6Pe/tSFuX8PErlfRgc1Pv37hlgOvVF5/VwsK8z1ksJCqVqvptpOs9Pwu7u/uamyu7RuJZPnv2jLa3d32+MKhwomoKSbEcILG0vORzduvhQy0vLTnNE3uQ5eVFn/X1kxPbgfBckuDOsIfPTPIs4S4MbXgWCbUYOgAAD7ex62XWNlYYd+4+0lG9oavPXjSjj8R6JOiurqhLZzUK9RZScn4YvOJDR41yeFALAQMae2+HTcoeAsOXZGHOYDNjJ1J1fs4Mcl43eEA2vAfwfDebXNux5qtFra4sBTl1NKb9g0MdHhypr4hGAKkk6Z4GIA1gFNUKTNdcsWB/amxb7AUMmDgYe5g4YND9BMB1bTy2VQQ9AnVbfBo18JjNhDMUpcnFcxt65/vf1cpiRZ957QWVi8E/0B5xrLkoRgIwAtkRAXEDaGs7HkA2QEkWm1lxnL0B2OXcZk/m8/MzmQxt8ZApLQbwLbUcfBpnLMRPgvUWDiF76lBbP8V8/m3zdei+AAAgAElEQVQ26//Kez+9EZ+SG/H0Yzy9Ah/3Cvwk4Nu/KjulEOsd3FTv8I4STAUd2sdREJIYn3g0UGhyuAIiBXp1SNLkgLY5PUbPCkAbU2io/AAqHEAUHiTA/cbf/Se6/dGm/ptf/2v6/T/4I0scVqt5Rad4pKS0vrbqQrl2dKAc3iYFmAikkaX9GoAaN2/d1oe3NrXuSSpeTniCzZEVEUIOYlG1YMdMkTWSIjayZweR8Z6gT2AuIaEaqNluK0lCWGegR1uHOqw11e4Mdfnyhq5eOatsKqZ7m5v64PYdM5rM8oknPdWksGJix3XA5ySdSwcA5ZSGZ8bMQNLb6/+4GaBowJCWAmAI0w6HF6dNjpWCBTXs6OKlC0ols/rWN3+gxzt1pVNZLVaK2nz4QBcuXdS1a8/q+nvv+1q8/tIlvfbiJcujbEQsfKiiblrj0P4DNcQFgifJU4pVJHER5ZAcWLEUJBT8PlIbpuEURBS14SbjyTP0eyTiSAVg87AOwsod9PAXG7gBO2m0nZhWmS97TVBs0TQjxzTzLEbAHH5pTL6D6TjvYh+aGDJm30Szr2gYWVOwLClkMsmUxhRMTqIdmK30eHtXFzCej0TdjMDihP1GciFfzqDgKOLGu9VuutHPFYtmrJCWVp0v2cTY6VluovAKgjkzawx4CibB9++JGS7gtD1IfHWQGoTEwQc7WyEtNE3DmDBbgkL8+KShA6ffpnT2zBmzb46Pa55uI6O7cG7DgDCNLSCtU9FIRrW3zI6vHw0WXlCw5AITIkiRHNqAj0k8pUwWcJFGOQAQPK80TviMIWkB5GH9kaZGw0nTw39z7Wj8YDvQVJK6C4OFMjGaoEiGTRWzTxxTfWTDFM4dM1Z6LnAB33vtls4uLenc8qJOex2bndc7PT0+qGnqaXZIFeQZBQA0+w82HvILB1nYvj34TM4Mi1lD7ESASrCOsjPZF4wUgG6AbdhQrCNLxBKZwPwrpM2+WpgrKwZDhmTJQc/JtDT8BL147VnzEtYxCZB7x3Xd+Oie7m1uW5LqZMx0YuZPFvfrcp0AVvKZjE34u+x3g6HSTOVjUd/7aCKYmgMm4tUHixeACE+iwTB42RnAEPKvsaVrqXjS6cs0hLHI1IARgNhPPfesUqT1IdccDA30cI2GoxA84iEI989sOJxkAtOY5xdQ8kkCK/6LZmtGxhpH43q0f6x//Idf0+7evl576TlL2e/dv6cP7j5Ws3GiZ86f1V/83JtanC9KMUzsWQNZ/er/+Le1tnFOv/wLP6PFuaxK+axi2Zy+8vZ39WDnUJub9/X6Ky+4geGzYLiNlBtAnZQ+s2wanXB2jKf64PZHOrOxYZ+lo9qxJdOZdFztds9em8gUAQVI1AQ8YBhSzKQMGDIsKGQzToxOpmNmn/FsludLWlhadAN9ctLRrZu3tVytmpnHZ2n3A1ix+eixwxv2Dmp6+YVn9e//8i+qmk+p1urot/7JH+jB9rF+/vXn9dqVsypkQ8Km2TXRiINgcgw6zIye+vqzlmjUbNswHmv/uK37jx5ra2/fUm1A1rXlZb360jVdPr+hcr4YUnoZdTk0Jm4G09s/fF8/uH7TzbcHGSd1vfHCZb1w+bxB2sCeAMwKNAkk3x5SzZ4dM367A+01GprEY8EiIRLR+x/e1tbens3dSWcGzGEPsLwcCwau6wh/OPxdwz5iFmwKw/kgaQQQsX+35WADP9cAGGbeNXthIIFB/Wjsz0M/CXvWUlIHJsaDfD2VDOxWPjvBB1lSjCf2vOL3uT+5XMHX1vLl6dQMOp5zwAHWBXsSeyCSVc4vBhVm2tv3Ed++lH75Sz/noRtn8q3bD3Xr9j2tn10zMIjtQLFc8GvD9E1nOXdgiwMAjc3uZvCCXYNDbOwNGtHUgPWpfS6RX8NCReru87DfN9scsKNQKjpkJIbX6WRghuug1/fgiZRTQkf4feoRPj/8XPZdB2WQ0np0pL2DIwMNgA7pdNJ2FadDhnYdDxtggXEN+AwOq3AidUqdfmA982d8fgYBT8ILCP/gi5EmzqCFXTYMSQNISB3Dbgy7i8FCIhoM5VPZjMan3A8AtrhBBQIdqAVYEtxP7gmfrV7veq8sz0Am5Jbg0nxemOyAQpwbteMTxaP4vKYM6uzu7Rp0hS3PoCmG7QmDskTa4MnpBA9CUkQHvjcwGF2qsif6WQpgM5+JuoX38eAjm3VYAudFACcHYdAzgrnY8XchvTkw8mGtJl2/4J8LSFnCgw+2XjKpBw8f6Ot/+h0lUzm99NxVLcyXtLgw5z0f2WkmnbOEnvfaOzrRUf1E62vL2j840PIS5ziepj2H0KBDZ81XF5Z1XD/yuT43X9bW1pYBSVi77XbTEhKeW8C3Qb+j8+fOOTgEEB4ACtk4zxfAF+xojrbjWkMd0pvjEfWG/RBQRYo14OLoVBcubHjQ5IRueyDjFRiULK1W10xM1/bTid+L8wN/M85NwlgqVfZE/EgntpDgWfUAyVYLrKMQAs76tkUNw0jsa/w8BSUAg2Dk2AyBGX6yZxyfNHVQJ0AhatbiKBVSlWEQm2XIszkLPkIG2+/DOuxb/s4aYe3yXQHFqR/63aHBOc4er7uZ3YOtI5Ix2xAw5HrmwhnduXVTc4WcXn/pOc0VguUEyehmByJjNjDJ2R08jJGdsuYZbnN9eDaoaVgLDKp5Lgzcz/qlgGaTwoz0v6rS+ouappZ9XS2o/gRlp9SofkZJcXn686m4Ak9vxKfiNjz9EE+vwMe/Aj8p+MYmYFI6/hcHH6p/dE8p5ytMLH+iEIMKTVoVhyeHCgECTv+beRwwzXE6IcWa0xSDbxX/DWuNw8rTy5lk83/+OwF8+5v/1V/VV7/+DS2tbOilqxdUyoc0KxoIJnkufmJRS1WPa3VT8dvdtqeWDzcf6e79h3r5lVcMBuE1gc8Q5sE0DxQvsDso0n3w0aCVSjanpTm1qSywH4DUKX5lU924cVsPt/Y1X13Vd3/wvhLRod76zEt64/UXdHBUsxcLZHbkWhTgyFGZUiPHdCEZ8McwZeU6ceR76hjkmJbV2dB66EkjlHsOYxo5/FGGAwAUzuSBLl04o8k0rnfe/UjXb9zUytKylkgojE7V6XYM+sACWlte0xc+97IW59OWlAAE8V3w7ENqFo2E8AE8fizRnFKYIC1Ewgbbvm8DDYpoGHdMOJMpfH5ghyAriIZELabB3a4LDpoeS2RmnjxuArnfI5LIkur0h2q1mk6cYp3Ye2wmQUZKlogCBFKohKk1xRlNpCM8ZlNCXgs2IQxHCkEzpfgHTxWzG/hsMLFgJFAwji2lQbrETUBiTJjAE+kshR7/4KtCGmQml9Og1/V1wqMPxIv/wbBCJogskek6QBTsO8BZ1rlBZlgu0ahqR8cuHtPIQTJ5Sz+/9951FQB78LHqNHU66Bs8YZKbQErVbDoNDHaoQdeZDATJE4wqQDTAasBGy/MmQWbKlBgPwtBIyVIdCjvkdaw3rifFMoBWaExDIAXslW6z7eYiSGoD44jU0cEwSPMAvbjWkEj4b8AxwD98gADZmPx7Cp4KEhLYJDRUNAD4VnGt8HMqFecs4Ti7sqgzC1VLrfgevdOxtvb3hfAK+VHwxAsJdRTqyKJYS0jbYAEEP55ZeAvpqzBrZywfmsvAEAweWrAfDCbh/2XWQU/5TCEAUAmZ+QHguViqKJ9OKYVEGHYKPkEJ1l5IC6SId8AE6ceTqY4bLculH23t2IsrlSNlOW2Qlr6EfY2mAHkPktcp65khg8lOsFkDi8Kc4lHwHrMfI6zI1JNwmkEwOo/hjxbkqYDRsBEwhEcKfuO993VmdUk/98ZryieC3DcwErn/AMXBbNx+cHh/AZC48A8AuX3q+BwjvOmC9X8yTeM78JrcO2np9/74m96/Xrn2jJ69csHG6b/7f39DH9yCCbasX/n5t3RmaZ48bMvp8fH59b/995XKz+nCmVWdXV3ScqWsZDajH974ULc2t22s/9mfesXAJKm9AfTtuzmrLpbdpR/XTtwAwgyCnYk3JZ10/fjEje7K0rwbuu+/875TXtkLer2On0MfStORwZkLFy4aOIzYr4jGO0j4aKgSDguAId3R9taOhw2snQCch3sOIDgYS+9/8KHTFV978XllYhGddDr63jvvqTuY6lc+/xm9ce2CzxfWSiqLJ1rCIEo6CQAB5B9Vpw97q+hGrd5qavvgQHcf7BhoAgjYWF/Ws89c1NnlVWXTcSViwOSBtcU18Z6LzBxJVm+kndqx7t6960HG+uqaFufzSkanluvZD5LBgtnKYcBjkAqQZzBQt39qL7lHe7tmhzxz+ZIDStqthpvaza1tSyph0AJckvIKIBEYZqPA4LNMP+3XxtfQAAdDEdKkAXss+YyZ7cs1RXqIjxdMHsATGK08D7Bt8fzz3skZOY2o3mjOWOsjr3tYM5YFT9nP8BEdqtFseyDjxL7Z3kuDzb/y/1u+CAve8tuBvah85hQL9jXE249wgsvn1uwrCDD37e9dd+r0ytqiPwt1Q7kSvFYnTtwMCbEOt+GZttca+xA1zNhnP5+JwQMACmscUAx1AOcyezGgSn9IEmrH0nob5zdJFCYgg2CgkVPC+czURqV8wSEDMHjjDEDM+p96mcPeRB6JZJHzk2sbxa9tKDWbXe/LfEaeIwYvTtjmbAH0hwlEImurpYVqxWcgYA7sHdQOsQTPErYHyNIAa4J8ln2DM5T1zdmey+TMKGdowtAOz0KevVan5/eDEcWzx3vh5Ya/Iozz3Z0Dg21rq6Sl5i07DuEQAI2whBncyl62vTbPUtp7JusfnzSCs6YAgRPYdEHGCbPSgRU87xC6OCNnIA97a3d46uff7rSAHHgVz0BgagRsOLjmyOFhJlO32dOMs5j1nkT+yNod66TT8vUuFwo+e3k9wELOVoYkDBptqD8NSe5ILUszIDcMMwNLP5Mr6MHDh66FGL7s7u7q7NkNh4VwPjCk2N7eVqFYtg9qo3GiKVLydEbHRwxfg1ffycmR5auoMI5qhwbLi7miasfHBr9Z77DKuEZIUKmFBl1A7yC3jsQmVqokY0kP+fC55QL67EsmDALzLBHMAtB26/Yd7RweOozk7PqqA3s8TBqQNI3nJ98HKTbMbs6YIKkE5OK+Upuxx5hVnWTfCPJwJ04PYd0H1jjDTAIrYDJSo7LG6AMcBjUaO+n62AOBgeIM4ZGWWo1DSnUAXgFhYbtSE5gYwD49syzBWqbfGTrtdCxkz+yhQO3w9elTohoNhyrl8/bf+/D6+6oUS/rcm6+pkAmMNgPmFOjuhxJBuQDbGDuQSbDYAXBzsjR1rMM3AphGreYQOpQdDjp5wsaMKVusqLz+kqapFYdg2Kjnx/rTj98bPvlNnmX6uCQN3NOfT8UVeHojPhW34emHeHoFPv4V+KTAN06u1u51dWt3lKMBRvqG/9CM3ePkU6ZdSJSm8eDdw0EeSzl2nM3dAArnhmPgA1MJUA9wicIAiKQ/Ges3/u7v69bt+/obf/0/1fUP3teFS8/ozGLFhxjF7RNGQrlUnkmpAMeCxKpUzioVS2rYQ6KBcTxNN4d2MD9FpkazQDGJIT+gA40C750r5BWbEnEO/ZymZeppPmbW3e6pPvjgjsGUTGFe337nupKTgd58/UVduLSmZruuZret+knfrAS+VzrHxC+pCYWGr1NgmNHIUuwBaAEoDIYRF3YQUCiAKOpgNSGtYWJ4alPbmEZ9EkIHZkBdOr+qhw8P9PVvXtfCQlEXz28oNoHN1tDSSlXtQV93PrqvVCSrX/j5V7W8FCSsFNYkOk2nFOA0dXF7kDVbDW3v1swycQMVDWDK6nLJyWYUMNDgkYDReFGgAibx9yi4Qz5mMIq1vBg2EmNVaPwzvw2zliKh0UICQVHOvTDoyO/CDup23YDTsMGSI3WL9WLfQQoVvGeSySCtmxVVoY6CDQB7LWOwwUxBX2cYQvEQ8S7MsQE0EmaeTSfD2Xqd6pS0XqfnIVHmu4S1Q9EOOIwHlxlyKAQIfsA7h4YYzxwCGQq54D9kaSNePhh94ymEBhsQlgI0qT/56ne1W6tpOB1qvVrVi9euuumj+S6U5nRSr+v5a9dCA4rcAc9CBwCQdgo7giS3iFJ5wL7gjUVDbn8jrg3+hzToMEyjkRCsESNFDAnk0KApshLAN7zgfB37ASgFTMS4+4m0rH4SPFPySBq5V9msv5e9VU5pojIGjWC84TdkjxwSXXsU8yM3PwDSnR6GxE2lYikHBJxZXdTGQkUx7ieg+3isg3pd9x/v6pRpczqk+ZEMDBiVhO3ohL6YG5wUYJEDIIZuQCwSBTDhfk/GbjTtzcO2SVgJzWg0bgnRYa2u8lzZwSv41wA4IjPLJFIqpVKq5HIusFmrgJg2PmedOViFxjTpZ+uYMAkaT6Rdh3Xd29nzdcVPZ748pyjsTxqKREzlQk5TANPRKADOTN7ZQz1xHhsQZu3ALKLp8zqH7UPzaKZF1k0G+wFNZrsLMJZU7bCpD370I33pc5/R1fMbBq1hVJTyxWDoH4l5LcaxcgGIRIgG0EETg9cP4DiyoOjUIEkKGRYNbyoRTPYl/eD9D/TPvvynevmF5/X685e1tFCx3O3L3/mhk04XFxb086+/pIVyzkbbKWQ0iuof/POvaP+kYxZSIZdXOZ9x4jTemd/6IYzcuFaXVsxmJgAjky/gnW32jD0jI6Q3so/SoAHo4b8XzOdhIgHclgtcl4i++vZ3tXV0oioN4HJFaSTv04ganbZ29g9UKM7p2kUYyvgYdX0tMawnPZjn3UwCwB+zswibidq3kdeACZ3LpBXNZPVHX/6qjuutmTQYlnUYmCyU5/TWi1d0ZWPF7GT2JRpO2jbAQ0BcwNqH2/u6dfeh1mC2TkcOeQFgUjylcxsreu7iGZ1ZrWqOdE8k5ZGovy8SWntZOeEX1jagMA1c8BpNZOLegzSYKJYO9zAyxjcQgAG9NI0dUsng+Qi77qjTVKN/qkQWKVxfezs76g1Ode3yea0uzfk+3bxzX1t7x272AQ/wQUWyBtOIwY0/i2WVSPu7yqeClJ7G3J8xGAWEgYCmBuIBfEmhhRHGEAxPSb5nlwR15iukJcO0Hk91eFQ3q5bnhtAdvhMA9DQesV8qxvKkytrD7JRzBsP9nk3eAR9ofnmPMgw+AIlk3L/HOkDKz3ULjf7Yqb58/82tXb3z3i2VK1VV5kmQ7BrwLwPUcR2QqSEVx6x/Glg6XAusEmDOwt4liT0RT2u3dmQWDf5tyEgB0tizYImxsLunE+8ZeQZdqZR2Dw+V4+zjNTlrxvimDmeSWzy3Epqfy2l5YT6ESMWjlqiyhhkKsPfhu8UwYDidqt0eqNXqeQ9i3+D5gZWG9QODTli8AGkwfmACI53mu3C+pJNZgYWmsgyXUl43PDMweuz7No1qfr5s8/5sOuPnBkb4eNh3KMU4MtXm1o529+oeJFUXKpaP+hwfjez99eSMA3xiv6nVmnr0eFstPMPmy4F9nUqaucd5rhFrCd9OJI+w1NJBpcAAqd3xno96IUibWSuwuAKzCq8v/3s05vOI/RDAivAHWGyAJMDjBieH2HKkvB8cNxtmVCeiIXALRUQqnvBQhD2zT02USWmhWLTVAHUGwwuY8a02HncMjFkzgOZR++P1+i0DOhlYcwDxMAQdAhGxNJPBF+cnUtz5+ap2d3a1ulL1mdXvjVyP9bodbR8caaG66DqcgevGmXV78GH+X56b9/NHevNCpepnFDCQxG7OG2Su1LuBMRqsEAA7CQBbXlxQKpbQSadtxiF7iMHIeEyV+aKBsf3aiSbsMaOxmoOuz72luZKvKRJgqz08ICSEK+4hG/tSAlsV9jFCZkKKgjpd9qWe0klzXtXtkX470uOdA23tHPq55Xll7VHfcQazBiDwphhizeS4jxsDHdSPNUkl7G9JU8CewB79JAndNWOSoCg7vgVPWP6MgXEPuwzsX0BsQ7gDKPzolHVP6m9fc4WiLp47o7chBcwv6Jd+4WeUS1Lzhr2OM9U+o1EsTAILk76FesDxNk5Yj4S0YSrS4VjJKEAnICL+hTDhACFDTUuYRLZUUWXjZSm9GjZI/4QAjCf/+vE7xPCbFsqHuNunP5+CK/D0RnwKbsLTj/D0CvwkV+DfHHxjGw7JUU/iFsLYaKTu3ofq1+6JjAAKJ4oeDlR+gk8B8ruxmVWAWxSDNvaOh2kVB7AlYsZ3wjsw+bHvg+V/NHwT/cbf+13dv7+tv/lrf0XXP7iu9Y0NlZxU1NL9h1sq4Ec2HqnV7LhBq520Qjpcq6W3PvOaVparqtX2lMvh+RO15GiuTDFCzYu8DKPekb7+tW+7QcWMmHRKPEtymazW8XpJRIIxuaWagf0AO6LZ7mt3/0jN9kBrS5hgr2o46uqwXtfOYc0m0Pyezb0TGb8+nhdmMlmKFmQOgDKwrPgDJANM0qdRriWHapjMwfag2IwxyaPYHwy0tFjS8vK8FsqL+u3f/j1FYmldvbSuF567YhlLo36kZy6dt+H77TsPdeP2li6cXdSrL12xmfOwf+pEzWa74ddPJvJurrie/dFIq2ur9gXjvw8O9tVp97S8tGD/kOgU2d7ARQUsDlgn3Eua5hF/bi8amAwwG0KiF4yJquWkAI20YBRhTMZHQQZlCRXsKcy5mQ4HXxuKn1iU4hhXrsD+C0y6YGgbpAgWdIaACpJaT5mAh39HdhbklwlPMIE+DT4lk6rOz/ufZBJwCkPp0ORSJHviGahVLn4BR1i2lkswoTXpKqx5s816A18DUmEDYBdksTDPEsmcmx+Mhrv9kW7evqePbt/T2bPr2jizpFXkYrBjKKoddJHQcb3h4vjg4MAMG6TSrU5Lu/v7ZvPxfvj8ZAoFg400zdeuXbEnTzYDay2Yp8NSgJHI/aIRcCE3Glp2SxPy7NXLfi75d6bj+Cnhy5cr5hRPBslEt9MOUpMnkstkUofHDZ2OIyqXsgaPuq22vc5gosKOo1EBLO72mI6far925On8/QcP7IGXScR1cX1V6wtlxaYU5qToYnZ96rRGTM7xumI95GcsG4B59hPAPeTS/BMaNhpu5L14koVkZu4NQAMgF0mt3CnAPeDUemugr/3ptzw8ePbKJQObeB0hn8WHCDYSvkswCEjELOO3hMQ1Qloke1iQaJo51B+o2eka2LO/5GhsphB+Zkg3LdnLpUKhTWItflczCSANGc9cIo20eqphL3gU0UC7CbSfUTC1p3FMwELBOwtDdFi59tWTG6DdrYf6Cz/zhvcQAMrv/ei6gftLZzZUnSv588OQQV9EUc/3xWSc9WFQOxK19J+1jbfeaEwaK/52cTUGU/293/xH6gzGevWFq/rZV59TdzCx19heo63bd++qWl3Q5bPnlUrQjOe0sbyi5eqCOsOugZZara679x/o9kf3dKqIinMVPd7e0s989g1VChmD7ciTkXS5ie5gog8ACBuU55y+KKFiuTRLsw1yIeS4XKvecKz3bnxo0/kXn72oN1+5qmK2oHa7r+/86IbeuQ6L6VTr1bKWKvNmk2JTALsET0eAPNiyNJch3CQZpM800rMgAZrwTv9Ub3/n+w5CwJdwfX1VuWTGQAp7WiEdVyHLYAPfK6R6Ud15vK/7j3dUq9cMUgOMNDz4QM6f9H68tlzVG6+9bB+hJMMhwH2AtVkj50AimDQ+J/GLIw2bBD4aOkzPA0MIIHhpaUWtTtNNIEm3SAjNasDXsNnymXWIB+PxkcrVqgdOwwkS/8CS5DoSovGZV15QKs1519KDRzuqN5CkxbVUnVNlfk7FYsF7vG0nCMPAm5D90EEayBsJeAnJt2FwEnwTg5l73PKvyfTUwyemGexPg5lPXIhJDyEER/W6JX2seaSvnVaQAQ9PAaGRTge2m435YzE/A9hRIBUtIwVPIsGE5Q4QH0zl8VlkBgjjcRyd+h7gvYqv02AkvXvzrm0KAOtSDMeSMb83gIe9+2Z7DOsEJ4EQXMD5EBhlUQZDRH5Oo3q0s+NBxmKlHEJj8FXrth0EBZCG1xbDoSRDk1RSJ83GbMBBKmzXrFy+O/v5KcMebA2mE8tjFyolLcwVLX1jzbCPw64kSIMzmBR69mCGIdwMGGgkyQKqspfA5l9cqGg8xJKAFRKGS8gsAW2LxTkDHNPpyB5bNmQ3qz14PwJa8iR67TjONmIJpv1fSVaNRgz2mNcTjfp6AmqztyGrRVrtpGqDyjB+GcLFbDNw0mgZSMffKwxcgwccpSbMRQaQSDQBLtnHrG6eMLDMKpvLBd9AJOjdrq8D7KYhw6Ahw6ek2l1kpjC5ggUAZ1fw+2SvR0rZtlySQCIAfMBG/DT9HQnugd00jYSUUd63kFelVDJLnkEkoKwDPjD1J+RmMHB4i/1IZ+/H8BFJdJVU4lhER0d15QgWGeBD2LWtyN07d7WwUNWUAdGwr/lK1XJ4oj0535pdAMWBFvDMrNVct3Fm8vl5X/xcYVNy74rFkmqHNX/PXD6vx4+3VW+0PeSgniMUp5BPK44qIIv8mlIdBjAgYLhHPu+7bT8PtmmOp3RUb+r23U3XSwDbS9V5LS0sGGimDsrm8H1kKDdwWFo4xyNWQBwdH+v46MT3Iwymgiw9KE/GqiHFrTVtlQE7FKYeQCLPedbBJtA+I2q3+rp7d1PRVEaHjZbqTrQPwy4UOgwm7IXK+4+GinvvTfkaomzhuWCNoYRhcMBqZuhqRmcy5Wc7GpeaJyfKptK6euWivvblP9Gl9XX98p/7nEo55LPBb/VJ2irfw6m6Mxa92e6z/SP4EVPnB+UC4TvsowzF6IGC1y1qGKrWqHLFqqpnX9EkszJjvblL+MSAtyekiDgI4dOfT8UVeHojPhW34emHeHoFPv4V+DcH3zyb/FeGKsFjCVjstHZX/dp9RfFMA3yzv87M+80THcNbnlozZX8iVQDwACu4POgAACAASURBVDShYKNx5WC0jIuURyjgSC3HsnyURMa//5v/XB/d2dR//at/VY8ebeqZy5cVmQ51cHiok1bP7Iu1lWUXIjRfP3zvhroASfGEKqWi1tYWNJkOdXzcdAFFQUIxcFg7dCEOZENBUT9uq93u6MKlC3rped7jVI2Tlsrzc5ZQIY3Cz4mJt42YB0Pt1xr68NYdgzqL1bLm5vKWoewcHOrB4+1QMMJiyeUcr57K5Ew5d+lv5h9SSBhYgfGCNxyTcQq/Tp/GM3ivdJAbYEw8mlqqhOl3Za6g+XJWkchYreapvvbVt3X5yhW9/vJVLS9W1KG5OtzTGgljibjuPdzWDz/YVCmf1FtvvKRnzq4YIOmjoYpM3RBOpjEVczB9Yk5XzBcp3qHpBw+U7e0DHR0dOjmVIg+zXz7raBJxs8a9u3zpGbP1aMJqx8GPKmF2IfK2qebL8066JBkShhxlLNNvewWRwmkJEv4YALpDFxzdTl/99oAeZpYcxTPAFDMWZCCWsU7tizOzFnJBgqSlVCIxtaRCAYbBRO1mM0C9MCOGAx0dHPhzXbxwRnOledVqJzo+OrIkuFwta6FSNtvB0hf7gowCy+B0VogycuUvK6oHm1tqdLpaWVyw9ILmIk0aKM9CNKnbdzb1aPtAS6vnLVvG2+azb7ymQb+losMagvExzQMsJcBUgAo8tt56/VWzvGApUCQD/CDlvHtvU3c2H5oh9873v6df/NIXdWZjRZMxSY00BR0zSyieYYIQQAIABgNl/6Dm63ft8oUfX0vAt267regEsz1YKCEN0yAMQCoSX5h87aY+uvtA6VxRr710LUi0B0PliwUDkSMSfSMRdQZ9HR23lMkVtb236+fm3r17lsPMZXO6cu6s1pcA35CTkR5HPzHW2997T9N4ShGAocjEzEvYBJak09jSpMJ0M8OQNLtggs09ZVScpuHh75FWR3NoECepwWhiT52bdx7o7r37+uk3XtX5jTV/fpib3F8aI/YGQNCTesMA3+rigiqlUOhjbZWIBeYF70cASq5QclNEOiOF+ukkovZwrJsf3bOsD4ke4AGMRuSnsBXYISn8Ld+zhw2svrEn4zB3HQZAk+OERCeQmWUZx4sN75kYwPbI0vaP7j1QPpPUF996TflMXrWjhv7pH37FTQYpmy8+e8Xm/xnkgGMCNbiu4XkyU3ICixHJU0hJ9ZTextsMJwY6GUb0v//276rebOs/+Hd+WculjO4/2tPdR9uqtxpuUEmCBKzgpzSfVy6VValQ1GuvPWfGwsJ8xXscoOQP331f7/zofZ0/t67/8N/9S8rEYdzBgIJRGRp4mn/2cs4BGDAALr3uUP3JqRqtptcSaYxm8cXiGkwiunH7rmVrb73+kl66csZMV9iXX//Ou9re29GLL17Tq1ee0QLycehV9tlDGhzCXGiAuDDB1BzWX/DYhIjBPorM0XBYLKlWb2imcLfbdEgHIAr7JiwGmitLEQn+GPT1D3/3D3V3e8+m6WtLi26Gd45bevTosV66elmff+t1rS6WNJdLGkgKKDcsZ75bIsxhZibigZFLIl7PYDkgHyA5TSHyUsAxwG6eCZpdwBr+G0/Fk1ZTuwc17R+eOEwDX1L2OQYONN4c5gBgzVZPO4+2tDA3p5/96dc9nADk+v471/27Z87ggZa1PJbvCtPI9hL4NSUSBolY4LBfHCbTC8Bq2Ct5LZguMGyQ4cLqRrKZMQPQ8jHYiNhATAO4Xm+ceGjVbjX9XON9yfNSKpI0nDMzijqAxpw3BpTE55JwCwAig2KprIcxABIEmMD0tedos6VGr6OXnr2oS2dX3CQftwf6+vd+pEIuZ6kpTE7YqE5ynU48YAHMs7Q6lbRUF3CM7wXw5XXjs51GfmAZKF99roRsN26QpzXo2DdqeopXHEz8mCZmZJGkPdQ0nrBPWaPZdUAG6ZU0xyf1pr3VuLe2DRwPLZNfXqg4bRG2bZDGY6XAGoyZmcz3hZFGWBQsphZS0F7PQA8JzIlZGjl7i928phE1TxqWBCPzhoGVT2PXgA1Axp6YsKhTKaSPDZ8z2VTGdRRWFQwrW82Gpbz5QsGgCwMcPhOWIOxnMOVg9D3xm2QtGVnD3oK/28cfdmhZK9edOhKWPXsstePBwZ4ePX7s9bu6vGKwFfaZ2Z+RAERy3Xme8Z4jmRqmFUxy9u8u4BuBSKlgl2BQ22f7IOy50cA2BSSKIB9EijrkM6GwYLiMNyogcxgWUJMwUGVIOT9fVLvXCQNMJ//yyJFo2vc5BosK5hbSYiTOhFggp0Qlgacn3mr4wCKJZm112k2dP3/W59bCwqL3vMZxQ0UGCMWcHjy4r6UqAF5Mj3e2tbG+5oHU8XHda4L97aR+4rPXgBcBGtWK1xEBOICybDvLS4Bmcw4VsKw9DjMadcFYY5QM3B3kw0mGi1h+DHU6jer9D26bYXnp0jPa3n2s49qBfuqVV1QphwTeKF5847GtJ46bbZ+bPMMLCxWD9Jw/tqlQSOvl9amJAIBhZ1PPsM+wVqhLeI54vhF6wmaM4G+YzunRo217P45jCe3WmzoxMAoQHNjynJucQ9SuHlhQk0+n9hrFC9IWHBOeQdh6wXaAAQM7MycyrMg6nrwpPHnX9L23v6GXLl/Un/u5zyqXinnIxDoJHm4zL2Lk/ihevL4IbQk1WACvQ9Iw7OongwHLwZGswvBGtg/jeRpRobyo6pmXNc2u/Zjx9kmCb7Y04H2fBi58/Eb7E/7Np+DbJ3xBn77c0yvwZ30FPg745hrM/wMGeVIYDdUHfDt6oMR46KLYIAyTMQpmEn6mmOxjLJo2MGEDejOZA5vLIT1muyRdlDm1Jxro6AwW7VPW7ekf/Na/0L0Hj/Trf/2/0IN7d3XlmWe0uEC0ek1bO7UgJev37CeBNJHmDY8HByeMwiTe/ir25Eqq28XrhUlgTq1m28UjoFG5WAzUbfwvMjRip2Yn8N80Fe1+11P+Domc3b6a7Z4Oj1uq1U+0s7dvNiCJogAVmw83PUXDM4fvzHfD2wyZLO9L0cRrFEs5T8eaDbw8QhonLDU+uw1sO21PJ5ke7m7vq9vqW6YGyFcswpjBmyypxztHevedG7p08RmdPbNkpk6z3tZJo+6I+bl81oyFjx7sKhkd6Vd+6YsqF5BjBRloKDiDPIapc5A0kRQbCnVAMCbJeLwhJ85kEvaw2nq87SU8V6qodlx3EANTetJSSYLDoDuOVDBBamBWH93f9HSUJiifxcdtqka/7aaM6XR/JAMV3H2uI/fjlLRLRZVN5RRBogcTBYaUmzgAoYilMCdHLWXwe4tMLO2iuY3CCnJI2lQry/hCkZwYd8Nk/ys+H75wyA6jE500T3V/c0+pRETN1onS+azOrK1odXnR64e1S8GdjOMBgpSFNFOkXdK2ZWSbBgAK2bQ9TzbWl0TcL1P1VDqnb3//PV3/aFNnz1zRV778Nb3w4jU1mg0vuzdfvaaLZ9bCtSdEgmmnEvra1982ePnClctO9WX6zn2hSFpZXNKdO/ecJods5GBvV5//mTcN+A1HfY2GNKEYU+O/FFJ1afJozJBe2PUPTziAjtORuoOhpT1cHwpyCuTtvUODIYDWNAFmx2Wynnrz/OI9tMJE3lJkkknjZow2j0goS6vVH2hKk9BqqXZcM5CKKT4N2HK1orMry9pYnleC/WUavOlgC+wfN7RzeKQuPjDTodLZlAq5bMjzmCLVSAhDbpph/gxpUCpLs9q1tx+JlTTwUwVTZ5iAAJeH9Zauf/jAjMbLl86aNZJGUjzoKRKF2RfuMawimF+N5tDDgmG/o/FgqnIB8GRe8zzHFO/JWGAq4o+ITNSNXt9MuO5gbCns9v6+HmzvG7TB3yifTYeJP6EHGhvk4f8rzRWVSEQNqHQ67QDCAeQhmbGkCoZPQq1u38AmcjPSNTGsu3H9hr74+Z/VYrXoIIZbN+9oc3vP4Fyr0XHTfGFjVS9dPa8CTc0sJc0s5dm+xz3JFtIepDC5BwwDSOF61Acj/cPf+T1t7db0+k+9bnDzo3ubOjw61BuvXtNnXnxRaUVVbzd19+EjPdw9VLPb9/7R6fe1trqoq2fPaKUyb2kdzCE8DWFsLVQqNqcObMKIIrNQFYYSyXjScjpsA1AApZIZ9U4HZryyt5LEx2cElDjun+q3/uk/13G753RT/PU4GyaKOTEUH6Ev/Owb+uyzlzSXTgYfa1gRBtQiZmbSXAJWAWjS0OGTeHZjTauVklnWNuSeBjYika7I183qOmWgwinJYwazNsgRATgHo6H++O0f6va9TZ1ZWTZDYi6f0h/+6Tva3TvUi5cv6a03XtCo17DhOh59rHHOQyd4OwgnsJHshwmDmhRvGMAwppxOF64HwLXZvf1Ts6l49vgce4dIuXcMrOXzBZ8vXDeYpfm5dAAq+mPFSF6Ox/Xw/mOd1Fseap3fWNYXP/cZFTNSo9nzPjZW3CBHLD7RxuqyWTxcTtjRMGcJEKHBt0QWnzzAD4Z2ABYOpp1a1jUakw6MnyeMV2TUXT9PgHd4gbI4YY0AziEHXa7Me6hWyBW9z+TzWFwQlJRVNp/1vk4tYgBlMDRAS8IwktT9o5bqDfynpjO5JD6PfeUKBY001l/4uc/q/EpFkbh04/YDvX97S3PFjAq5tJ9Z7rOZwYO+yuVi8MSEjQn7ia585rvZ6j9hvQHQsP/jOwkLuWt5ezFfMKDD7wByp5/IaTMZf272NVg5waUgeHqSZs31hf9CuvgpzMlWy008bCgAL9hdlWJR586s2NDfLE7uP+c8oAl72zAMGeqkBR+fqN7uBI/bfNZgJecuQGGrh+VD2mmf4GH2+pvJB1nnnC2uqfDpNbOIFO/wfJr1FwugDYMahlvUPNRT1ByUgTDS+DOuHQARg0AHqgBgwrobDbymJqTDJjIOdkJWiPcd74/Bfnm+YoCm0WoYiCvmCiH4AyAtyd9tKJfKKZNPezDiujMa0UG9JnbetZVVs60Y9PJZUThgAdJvDZXIJBRJRDToYD3C2TRWMpf157B34YxNxSZCCBAbP+x6QDwGpUhlqeXwZ+XstedoBFllT4/3Dwy4lfMFA+qAftRTSBkBHgvlovb2DpRJ5uwRu7OzrbW1JVtScL0A7g4PD7VYXfDeDLBIqirsO2TDBI/BJGPdLFSrThvv9NpaX11Rr912jTU/+3MAP4eoDEd6tL0bwLdqxf6SrE/O97gVG8Hn7qTZtvSZ85bBEQNOhwiNxvrTb3/XTOuN9TO6/dEd1whvffYNs0ZbjZbZtwyOAWapj9kXkIXzjNvLs98P7LzTgVaXqlpcrHgN+J4mkv5+0UjCqpPNx9uWxC4vVB2S8nh7W8PRVAuLCx7G3rv3iAmZqAB2j1rqDghTyfoeeVgAM9ODDTQDQf4M8AVDlHsMASCZJmSjY59MmJzUSdSU+PwxoMWG4OKlc3rv+9/Wc+fW9KXP/7R4RIawnfEatDdwCJyZMljFzoBpha2AvaMHL2OYsOxXqGsgBOBd3R9YzQCbkzPGNibxuGWn1Y2XFcmt/0tF0icpObWtjROQn2I+f9YN+r/m/Z7eiE/JjXj6MZ5egY97BT4W+ObGLIBvJpublXCq3uFH6tXuKzGG+Ramy3gdOFFtgsF5SD9lKmh2m41aaVDC9M9G1jSV+CucEvvNvwf/g2aHaS8U+bF+83e+ogePtvU3fu2v6MMPbmq+sqRyKeNCAHAAVtjtmzf1wrXLKhRzLsCnp6E44u/YX44JFr5rqdTMbwvD4YSLDhoVPheMBz4nkq8QBw57gMJ94IYK+Wg+n7c0inSyo6NjlcoVNzE2dk/HnSzWxn9jd1vpXMp/n6vV6/Z0cNxw2iYN98ryiqdrg2EoPACrKCz4gRnHNBA/iT7BB/2eNhZXdXLStGQEOVSaBgnxHECYE7nq+tZ3fqiLF65oeSGjtZWqum0CEZpaXq54At3rj3Xrzram467+8l/6RZWLKU2d9ErTO7bEIRkPwJuLZoUkOJp8morg2zMxEwDH4cFk5Ak43yeeILp+4EbTvkPxlEqFtIvFZC6tk0ZPu/vHeoiXkJMuCb3AhyepngMsAHugn2BSTREU5GU/DldgzSgW2B2w26bBIJ7ikiKn1Wir3+5pab5kORRpk4vzFUvOWJewLhLJqFmLgIhONGM9WoA4dfoaxfnmwz1FlNK5M8tqdlpqD8ZqHB/q3MaaATdAJz5JGM4z9WbNJjUYTvSn3/qhlldXNV+d0/vvf+j01bc+80pIh51MlMvNman5YGdPDzf3dLB3rKvXLunu3Y8MgL360vP2Mjk4rKteP9LCYkWpdEH/5//1j5QrFXXl/Bkn2zGhpohlLZ+9cF737t3V1WcuOZm1UpnXpfPndFA70P2th3pm47xBQIyykfGeDka+3hS6XGNkVBSElrXZ/2usRCR42EyjJOoisY5b4n18fORQBZ6j5ZUlDfr4CwE4ycCTjZinYUJM03Z0UFMmkwsJo8NTSzNPWsGLBzYTkmwAoZXqvM6tVJVCnoT/oxPJ4upNxvrWD97VUauvfCmrxYV5syEtXY8hLwqgu6VGZtxELGWCgQBog2wlGHvTFE0MWP6/7L3pj6Xnmd53n33fT53aq7qqFzbJZovrkJJGKzkUR/JoFk9kZzKZBAmcIAkCBw7yIcifkHxygCAI7ARxNB4v8cRORhpL4lCURJEU9ybZ+1p71dn3fQl+13Na4w8JYJPSWB+6gYLUzapT57zv8z7PfV/3tRweHdn1m7fFQCUleX11xSbjvuRmXFsYK1wDCZi1f5lAcp5V+TJ1+kqU9c7Gki2mMT6/n3woTzAm9U5ShtE7vlF4ASI/a3R7dm/nQPcXuRtMkHQ8SdiagEA+A+l4Ap7DQQsSXDIbW6PeUPMejsXEgqDZh2kKSyAWI5G3Z4dHRfkrffELz1k+G7dWs2ev/vgNiybTYgwg4wQonCi9dWQPnz1j64tLFuNa6tbRFMu23UIx2CZ4NUW1bwLs6Enx+e2Dy9fsX77yumwBxKJotsWs/fpXn7Xt1TUCTucp1cgbvRpMHBwe2etvvSd2HEy4TCZjmVzG8um05FlrSwUBeTTkYpjiBQRrDJ+vRkdghxojz9T8TP5hCk3cWUGDD7OP55cXaPYH9vKPfmJ7J2U1SwwSJLsUi28mZuCjD/PZ80aWG3JVwFIWcbHetD/97vesgd4QqeRsJhYrcrann3zKzp/eFDtSINXYDZmwH3A5dM4sWyxczkrZWyKndF0RaZDX7uzZles37XNPP2EvfvHXrJCJ2gfX9uxn73wg5sdvfumzlo6QjOiTFA8/I+XJaH2wjp3UlH3YWTrgqTrfgwKwJoPzJFPH1PD5wnZYrdrecdH2DwDdhhYIxySZ5I4CHOGFhuF4hjXT7liz0Td/xIUGHO0dCxjDF69SLood+/ijZ8UiJjzm4+s37ODw2NK5nMIXAG94NgDNGJoBTUpqNfcj4rwHcFGTSUhNtyOQDaYe7Dj2Eu4n94QzBmsInqVMOi7vSQ3upkhDIxbE8xQQT6mU+ELh9eb2H2RjeGbCjEIqC6uNASAsREn+e0OBqWK2InWczKzbZZ0F7Auffdxyac6IiF36+Jodl1qWSMYl1U7CsItH1XhTCzhZMoMbWHpDC4aQ5wOqO+89mmqARgA75z0GyxRfTZc+TENO4opSwkew5CZ6TfY2hpiAFJyjeFABHsIAdPJWUo1Jph1ag3AXvMpgyjFQwuLCg38ZoRNjS0UTtriQ16AO8I3rRyIya4X9EEZQHdAOmapsGAIWi8YlzW+08TN0iZFcm2g8IjYecnDkmqS1cw9ZQ7EoUlQHvrFn8HtECGefmNc0rIuTk4pFIj4lC8NgxTcORl04EBYLChYpz7rApXJZ+yHDFQAhrinDFycRdWCmbCEArlhb47GVylWtdZjhjpkZM5KBZp6Jhjc87PLR1CDNDRhlLi+JLNicA237XQJYPNpjJgyw/CQpN+TXSvgS8k7umxLPff9KMiyyU9igU8IJCE3xWTId0xpA8goLsliu2kml5GrRAPduZoU8HsYAz22tN6SHDPUYXGCHgPcr1z6Xywn0AWhrkGDaG1ihsChbCth1yHD17GGNEQ5bpV7VoHIhm7VmG9ByqtT2Zrst8IvABCWNSm6KbLQmAHwhm7agzyN2GR6dBPAwtOO5h1VGTY8/IPt0LpOyU5urNp157f0PPlY6PAMm2IEMtnlfuzu7VipWLBaLa4jUbNYliWZYTTiMWgwNg5zVCusfwA6girMItqarSWd6VjijkWUzqMAyZG//WOCbmOIekprXxIg/rlZsyPBjGrBKvaV1KmYuLMZ52BG1BjUL50iAs5I9X1YPDC5Dum5S6CATJejJ5xMQ34BxPTPb2lq39978qT18atW+/vwXLBbyyqNRQK8OFwIaqF2DAphZ32KUuymieg6eJ0BnFDmsnRmS69FQdS7gssgPvCaM2WTGFjafMIuuaQ1zxDg/W0eT+FdEqJ+wTXS9nB8Jz4M/vxJX4MGN+JW4DQ/exIMr8MmvwKcD32Rdq4IH4KdXum79yh3zw9IREAGLDe70VJR0DlOXMMjkhhMCgIsAAQ4ypChuosXPUKQCYEymI9G1kT8itQJg+Xvf/q7MvP/2f/Y37CevvWHp3LKtry6qeSjV6jKVxwkMjx+YVMi+mGoiPwBc4Zwj7l0hALLvQkQK28GjaWCz1rLpaKavTrdt7V5TnxHKPwwBYurb/Y51mshAAWBCtrEGGONTAS+WAd4VfgyTO2J6MbWdeAAv8BOhIJ1ZfzRT8T+C3iUfJWj0Dvzi/WlCFiJ1ta+odwqmWDKiYjcdSqpRIQ6egg0Ag2k3UimmiPtHVftn/9ef29rGGbtwfsmSMV5nogTN7VPrFk2mrNOb2f/znVctnQja11/6iiZ03BMaJKTEMsRFuhlwoQZILCR3k9cRaZhTG4z6lk2l5InDhQcwoNID4HAJrX4Bckhq4rGwYdIfSyds56Biu0dVG3sm8sYhCl4yTgBIGIFILPHawdBebCwQAWe4SznB5BVgBvBNoAg+fWIJcr+dPBhZzum1gj3z+KOWSSVk9M6Xx+uaMt4fNTfNkeRlpMPNgyYAMKutlh3un1giRqhE3E5KZTuqtiyTjKlpX1/OOiNpvFvmfoFKmBOrc2Yvv/ozO316y5YWk/bu+9cE0p07va7kLTyWZjMkihPbPzmye3cPbXl53ZaXF6zZrAp4lB/T1OzWnX1JNDbX16xea9vN23dseX3FVgtZeeZdvnJba5MkxonPa/v7u/ZbL75gxfKJPXbxgpVOinZnZ9ea/Z49fuasXTh32qY+pBxItrp2696OJr4rK8uSLgMySOyAtGE0sE6TdD6fxZKILPzmmXrlR6a0VHxQRl2FIAy7I03G+4OOBb3OS4lnn6YzEo1ZpYQ5uwueoMkCiDopN8VAa7frFg5iWD4VYHpmdckicwIW+wPraOz32I/fetd2TxqWTEVtYSFtQS8AN548QLFIap2fDc+1QApYGLDUBs4smvAH/L7CkYTdurMrABCgIxjy2t07O7a+tm6hkFeMJtaPAieQtCgJkqY5psIZZoGk85Op8+vqdiQxJMwCwDQVR0IbF5BGQirNL58B+Q9NbrsHGIE3m8cOjyt2495dDRfi0YSSjGFKUpAjz6JR42c8MF6YjCN/Tqdt7PHYyUlR4TY+H2D6UEENw+HUrl+/ZY9feMjOP3TKUsmwHR7X7e33LsvAW+Qur8/SGJzPphoakDKbCIXtkdPblsN0HqbviP3aa35M+mHA+YM2RKI2HmkvwxcLr8Lb+0XbOzoWYyoWTdiZU+u2tZzUwMM7w4jbhYzAtqGp4U+x0rLjal2G2bA+amrsMcL2WT4eE7jNfcmmEmIssv7evPSx/eS9S2o+XRKhWTwYss899ZQ9vLVpo2FPDCVQHlka8H1Kf63JTwivPc4eGnv2ygRMW5IEIyEBQ/gssbfSIAZjMdst1e1//t//2PqeoF3c2rDlhZzVOz1774OPzesN2vb6soBKmLeAIWJrc/Igyx3jv4jXmWO+0eQCarv37dJI++Op7ezuKb30Gy983h46tWTFas++98pPrN7r2u/9xldsazEvAINzA8CNs5Evzhix6sRYBdx1CZWcK+yRAI2yaxgNxEQB9Lh3ULK3P75itU5PskD2U1hJC/m0pI/+EFJjQk68AnHL5aoNRx5LpUlHDFq70ZGfJCxVhhz7e7u2tb5mzzz5mKVTUSvXavb6z96ze3tF2z69Lpn9BFCoPxBwwzPEs8TeAuDE70LWhgQ8EYkoDALgJZ/Kih1EiEE+l1ZaNEFN9K1cR4I08D8E8CLsCGn6oDPQYKjeIl2yLz8oWFXs68jeNU7w+cQchyGVTqZtRnoLdgq9ni3l82LiwRhmE+u2m3Z2e91On16xxUJae+L7rL1YykLRmBph3iPMSdaArAfw+wpgn+HSAdnXlB4NoAPwEISt6GaVCp4Ydi2ZwqB+Yk2k7P6AW78eWH1hgRIimyglG5+2vgzp2QeUogorlzCLAfLEsQ36Y4XGIIXlnvPfGPJRU+CRJ3Z+tSGLhAuPbNvqEuxEkowdUxOwDL9IAJ7JzLHsucYMIGBGcRLHoyTxDnRW4kXW6nb0GulUxlrNphLYkdIDggD8sVb533QyKR9D6joXNswQx6vzg+yXdCZpnikp6NgC4FlizrMN383hQDUOAB7eZNQfDOsAmKgrGL7xbwCYAuLCALfIPsdWrFSs1e3pmgPaKuBA3l4DBTIk4yRy93WNkI2fFCsajuD3BVt47AEgG2roxHGGzJz3LDlis64zwfkFu3oXgJ1hM0FR1HAA77CYodvDnkUyXGtWLZlK6DkCoOI6wErHGw6FA2sKZn2n1jAP18LvtfJRxeKptI0502CXJ+J2c2fHsumMng1vwKOQiv2dfcn9uQ6lYtG2trcERh4dLBqnOgAAIABJREFUFS2XX9BAEe9jfNE4SPAVxpeS2hNgOhaBuRZRSjCsMNjEMCK5d3hWEsIE6NWs1hSQwnpp1lsCkhguIQvGy3RtfdFmY5dIvV+pWDIet0Q4qnulVPF238muvYRt4FVXs0g0aGvLBcm3YXMqyV2efwzj3T3n9GAwjhcsyeQMwsulimS2DNl5JquVqr37wQ2FUaSTDKP6dnBYtF//3BN2UqtZi/s58logFNNgXEMRAGQCv/BeQxbvxaPRgeAk/jJux/6BdQWYD5CvnVZtDGCt18b9gVKHT29v2puvvWrbK4v2Wy9+yZIKbnGvRd3KD1FbUbsDsM6GJJ06m4P79ZKAetKQ8afjU6sWcaFlkADYF2T/Qm2VzFhu83GzyJrz0NT+8v8Bvn1CHM75MCO3Dj3AfD55q/0L/ckHN+IXejkfvNiDK/BXfwU+Efj283k6Zb5jhFD4D6s3rV+5bb5JX2CbWEBicLgJNf+DDBQZFwcJ00iSoZCC6A8HHmw5m4o1ZTAvBGbAnnPJg5VG3f63b/+Z1Rsd++/+m/9ULKHt7dMqIm5cv6FGGHN5hsg6EOWTFLBcOm3LS4vyLxKAM8XDp6+mRAVsn4TCln33e69KXrSJHArGlN8j42EAIab68o+ioY6E1GBTUDNVlyEqJqzDiS0VCgKaaOIHo56mboADyF0xmYWVgUIpEIooWWtv78SOiyUx7JAeIBuhWGG6TJF6b/fYDg+ObDGfs8JiRiyzpdyiS80EmpohwQzJ1BsjfyaQ8eyC/U//yz8wvz9li4sp295atWG/ZyHPzM5sbVggkrC3L12x63cO7Pypgj375COaKjI1D0aCmoYL0PD6LeALCqQhMEG/bzoWuwagi2IB82r5n9hI9zIUjDlwFUkOfih82DnjA588UhrfvnTd9oo184QB3kYqhJCQUNwCYipZEPkJqU/gbpiKi4nI9JP35L5Hzfw8oIO3gwcGjL7icVFF3HI+YZvLeUuEQuhaxMiKJ2AoBMQGUSHncXHzGHUHQvgkgUJS7Iwkz4PJUK237cc/ec3Onj1tZ8+dsq1T6zboNFQEwrBAGsgUk+ZXa2oyszffvSTj5yT+ciQ6ptKSeVTqdas0mnbpw2v2zrsf6j2nMzmZHFPkZFJJW19dte3tU/azt982jz8iiV6nWbP33//Qfuubv2P5xYLFQgE7OjiwV19/w154/isCBC9fvWHhcFTgTLVatpXVZbvy0RUBP5tbW5ZNRm19ZVESq26npXQ+8wVseXlFawfzYu5VhObB57Fas2GNalsAcKGQt0wmLdCXawM7gKYU5hxysigpfHNjdAp0J6VwcjzeE40ZjSXybJpn/r1SbVs04rduuyHQCBYpoOK59TWDt+MySOam8n6PXb511y5duyegd3F5wZLRiJgh+CACogiQVqpqVw0RwBx/YGyEgqRLdiSDgSm2f1wWC4zvJ4CFNfPYYxdsYQHjfSdl5UMoIbHbFSuW9QzwUK3VBaLzp1KuWa8/toV8TsmQeDU2G001BEuk8iXxmXLyEuRkVMbIktjPaCAAsSrNhiSbO7vHAgnw5omT9ojQmETjeZgHrDMYAOlUQgwYrimvqYao1dZ6rrW6dlSp2m9++bO2sbog8OYHP3zbirWeodwGxKexDEXxuxqIoQsQcevabTUD2xur9vjDZywBC0yJsU4SQ+PDWnf3WPC8DNrZB2BKSCYGM2TKPjjQvssEP8jzwDAiQIodZvkjyadIXKRZ4Brc3d+1j6/eEqOZZzEUjZs3GLOVhZStLxdseXnVXnvrPfvo+k3bWsmrKSP5j/3+ueeetc8/+bjN8AlDhm54q/UF6CvlmMGEjiCY1XrX1mo0LRqmYezOzbRpwB1DbAJbdzS0Rrdvly59bNtbp+33X/yiLWaSdnPn0P7F916x3ZOyrRfSNmg3XEItBto+n55zsTn8Xp0PSt+NRORNCGNPjMWIS+TrjSd27dZde/2t9+2Lzz1pz1w8a8Fowr73yk/t0tUd+3d/+6u2vZzW+r7fS8G20KBGzxcsX+TuzmeJ8wNJcSAUtR7DiB7+YQELx9i3vXbl+l176/2PLJHK6brjtQlLZOaBMcyQi8RZPD0navCUxArjxovvUk9gHaDm4eGRReJxsSuxMnjuyUfs7Kkl2RUcler2PZiQs6Ftbq679Gx8+BoNazTrzm9sNpNsE29WAIOlAibpKf1emluM5l2unpPOargiu4GpBjlMTHgeYd1Ua00H4kjODGskIDk8gxWCnWAHYSDfbBLwMVDzz/rDgiAagFHmQicy+ZxYUqVSxVlTdFv25S9+1gqZmK0sZiW/g0FFSqQmIR7YTV4B3/i/uSRcmKIwdfH3c+ES1C+w1TtNzPQdi/F+KAFDAtYB74vGnmvf7rQEqOJPBViNXA72DeAnA6NOCxhgbsg+r73E3DJTEAGSWRhU8uns9cUe4/WRzuHj1idFnGd6MrHtzXX5l8YDATH4sMkADMVoH/BWoRh4UfZHVixX5O0J01kBPbA3h2N5h2GTAVBK2AZnPdeb94S3qHzWZjOBPfiTwtxVEMU8ZZT3GBe7d6ZAG4CqQIBU8rjsKkq1puoh2G6peFT7e7vbs8PDou4Xz106DWu5YJkE7LmeeXwBBYG8/d4HuhaPPfaIQFwAYs4SfMK4JgNYXMm0wD3Cqlg7XEPuP/eP+8EwTe4nYvk7vy3YzgBW1HKUvmIsMkie+4MSWqPfM+JOOdYyIDRgE9fw4OjYWXl4APw785CDsC0tFsQQY08e4oXnBWRxYFWl1dDgOZ/JKS2UsCRA/katarlMxg5LJVsoLIqt3QBcTmfEjgMMyy9ktU/yOolUQmcsAGQ6R1pvX0zqhUJBgHIdFl1hXluOZwoGwqOV/QUfRbG0GG7DwsMDMxhS4jD1BAMmBVZ0Wo5ZPzILBMLWFxgZsSkMYtWPLrkbsFIBEcjTvSYwFHsBydW9ZpVK07qdsQBtfB0bjarWHNeZIJ/j4onAYdZ4LldQMMPyUlYqmA8/uiG/XnzieoOpXbtx237tmQtaO0MGIR6vwMwajD+fY/Zzn6g2AJ75nPQFKGXEYqamGGAvgO8owlXk/DOFo1CLAt41axWF4mxvb9qPf/iynVpZtN996auWTZBy65LlwdYlpeYs4lUYUAtQc9621EuO9YfvNQCk871lsQDiU+7ip801ogabeXwWTWUtu/HEHHxze6WG4L+gPxogKSjlQeDCL+iSfuqXeQC+fepL+OAFHlyBf7tX4JOBb27q4wYp6swEwoyrBC7cMht3VNwBQAC+KWQBmQSG5BwyAG5DHT0uzXHuqcDJQuFJtcMUDh+YaCKqgwqpC+wCKOx/8n9+3/r9sf3X/8V/aDeuX7ZHH31EBdTBwYES3dZWl8REYeKNrwsTLH6PM953QQY0DpVKfS4LAYMYWSyRtI+v3FGRg/zx888+Za16WayAZCKjogy/MSbCTGWJfKfghgUj+QxyBR8pSSFJByi0OUCRzx4cHqg5i8dDkpy02yRMepRyhexgY3NbxT0MJYqYRx/aUiAAB+ytOwcqKs+e3rKFhYyKFybB8vaZjkWPR16AfIBCkKlsb9Czj67csp+9c9UKy4t25sy2hWmM+13LppLW7PRt7+hEBsvPXDxnpzeWVEj2MR0Oh1TsCMjw4Z/js1gkboXCgjVbDcd40v3DZLcneZGTCeHZg7k4hYTcYp1ROwlVFJRMhjHmHwzs8q0dG2KLG0LKMDSvB7kFjA6KCxgcLnAB6QvlCE0SKZkUwTKinTMI1AUoTRdfNBdUUau2lJa2vrFs57bWLR7yWwbGEkw581kml1LjCouCokux8T6/NVv4Tbk2l2sqEt94ZtVKw3YOTsRwefT8afmvwd7KZWkanKwxHPLJ55D7ryZ/OpWs+Jj00NFUk2oZ1UsyMZZksN0Z2N7ekS0UluRVw/3Hs4f3dWZ7W6mnH1z6wE5KNdtYw2duwUqlqkC0ezt3rVYu28ryih2dFCVJTacTMmXmCxCX544mjMkw6wIGKVJNGi6myffBTpgNyEZYS4AsAj8IQZknsUnOg78OzeT81Oe/wU7ki88KU1DmxTxnSurCMwXfwKGKfrzeALHwUGN6DjsTphfPO+u932sbg9xWvW5ri3mBbz4aYyXWzpVqAZ8dlGr2gx+/JSbp2saK5TJpXXeaIpivMsLGF0jG+a5Q5XcgM4uE/EoI5LMDKmg/abQkK0FuE43Gnax5MtD9x3ib4AOabO4fexnAE880QBeMR1gCmLVXai3LZrNaMzwfNDT93lCBH7Do8KQCnPSMp2owuS6A2zRhMMnUsPkCtn9Ytrs7e2JrwdTd3t6STyayoHgyKeDgvidPMAJIDBYBiOXSj5H+kqociSfsc09fsKU8YGlP1ywcz9l01JUvDlIy9iyGCYD8+O8koknb2zu0aqlkKwsZO7u+YWuFgiwE7qesKowA2YxsAxw7k8aYBgQfIVJQue4wtWjM9P4wmx85rziGLzCY/DOfGlEuOIE7AImNNomLfavUa3blxi3bP67YbDISM2EwnsmLqrC8bN/40mfV1L/70Q1798OPJI9a0aDEqz2E3wWowfuDccAeLXAd4Ic1itdUp2tRgTR4HmLD6IIWJHskxAWPnmBQYSv4V/57v/W8nTu1Zrd3juz/fvnH5o3G7Pde+rIFbSLWFj+rQIGpM2qnYYeVKkYsf1EjhYG487Hifg2mMyvVW/a//sM/tZXlgj39xEUBoki1jk9q9je/+YJtrWUFQDPkgu0AY0KSZ/1xptxYA/QAcGZT2zup2u7BiZ1UKjbqd+2ZJz9jW+vLc0lwz37y9gd2XG7a4sKiJaIxsbOiiZCAbO6Zk7DC3Bq7gIkwhv7u2gGk0XjioYh/IcEElXLdvJO+vfDFz9r5c6fEwNrZO7advR2XiNztaWDCGwXc5+yLx+L6vTz37CnsTTC6AA+BeO+HMQkInU01TKrVG2Ju8buRL7Ir8CxIas1zi+/WxPlEEWABSMf+wlCAIACCOlgHMI4YtCFTXsxzls4E5OFnBhOp2yFtlj3Jb889c9FyyahAo0tXrmoPE0sa6wzO8gRpuNgpJCTXZ9+RXcY8pVMhEvIbRSrnZHIhouDxL4MVJjAuKDCMPRIrCL6Xhht2/nAy1D4OO5FUUUCNgB85NaxeJ7HknASgAZDAtJ69ifOWPYbrCJuPgSZ7PMzYer1mS0tLkoKyH06Rsk1mknrnMnHVJJxBvB7PEcMGwlyooxgWsPQAPWEDCTbw+MTQAzwAFKUOYLDCZwdAgmkG4HcfoMByIhgN26BDIq0zcp/7SbnzSsOfMfkvVizVbWf/2PmEtlt2ZvuUQjT29vZ1Vi4urli5UrPppG8XHj1j3WbH8vm8HR4dy0txfWNL6ba1all73NJiziWc9l0SMA9Ws+Gkh0hyOdxYf9QQ1F1cZ+4Fe7VM/mGuMujxu/AGgDmu/f0UdK4pYI3khNR93b5YTqx5rydkO7s7ktcDEuH1B4M+m89oqMUeSvo77DgXJhSyIbYdDD28SO7Htr+/bxvLK2LIlcondmZ7Sz5vXESehXqjbue2t+WZBpCIVPv4+EjJzfl8TixpWK28tiSgBGoE/C5AKBgU0FaplCVHBvDEq5HnJ6x9EtaVq88A3fwBF4DF+gpqj3DhWaxx1rKsY8YzqxDi0UGOShCCSZLKs89QiX1BKbykn/cJWCEx3gXTtHtdu37jjp3A+MNnd23VNtZXxWQHxIQJxzkJQMuflZU1u37zrvl8M/vMhfMuwKFa00COM436ZmVtyYH3HhNAXKxW5eepzwLbNIT0euoGNNQdOhtc8BsWHLAWIQ4A4PHs0lcAXrJjElbkmQ4F6D/15OP26isvyz7jm1/7sqWjgGcOoGMvAdhl4MyZhxUJDHs+F8+PYwQD8gbmg2U3gJRaRgNsB07Kl3kOImIl8ZfgG7XALxZ8k1UCNZZ0wA/+/CpcgQc34lfhLjx4Dw+uwKe4Ap8cfHOMNOAMh8JNbVK9Zb3STZsOW65hRgggM3cKGwxCkX4FHVuC4sYzwS1LBQdDMZ0tyP98FJIdFe4CXPh+fDf4Go/tT/70ZWt3+vZf/a0/tJtXr9jjn7loyVRIZuikEYVhRBkJoxUr1Ro2xHzdH1BMvRhqk5ndubdnt+/sWyYVt6c+c+7nxsJMPmmOYDDgu9Fq1S0WC8qzimkUJy3FJ8liyEnlOTabqGCFwcHvLeTz8irqdDByxSi9Z7fu3LVoImaJOAe9WbvZVTR8sViW/OShc4/am2+8b4fFom1srNhXf/0xsTg4YGv1tk7fTDohkEmecRTDvb4OYgACJtXFalOG2PhWZeJ++bbQoN7eObSFhUUlG1IEA7KdHJ/I82x5JWenN1c1vWfCfW/vwGKJNHM9q9Ua5gtE1QjQpCwuZORbAmuIgojo+UgA5ltC7wPgiiZtNsGMluKWQs3dWAozWHMAe/g+3bi7a72pWb0PKHff+w+Gk1kk5FIrnY+X2nc1gAiWkEeQ5iqWG13zGGDAZ/4wawrGwsBu39yx5ZVFW9koyMMq6PFaLpkyH2AwBbYkNiMBIrDjAE9OKg0Bj8gnQ76gikAYPDKyxuet15E8CwnBgJRZPHqCeESFXapqAKBnZjEYY0jKRmPbPzgRyNxsd5WClcsjUw1aqVTUVDW/UJCs0fnija3W7KhoVqoVrBbkuL2u5bJ5BXXg68L9pVDD74pmj+KtXW8r/ZEZLSxNfP3UHMyZRyOMevGhQf4wmgNakpa62HqAUvXzXr+m0SItot2eYTaN5Mn5kVA4skb4/C6FFakNiW4ATzmrNbq2tLQIVCp5L69D40XjSxPZ7SOJQnZKgILX7u7es0Qiqoaf78klM0qaXS5k7czyks0GpNm6LDGvb2pj81l7MLVX33zfOsOuRRMR+YSJoelzrE9AXkI9aCZk7D1zACv/nzRSniOxJwPIls3afcy4I5KB4oF169ZdJdKFwzHJeTH13zq1apsreQHcpC36fS6BrdsnXdSn5D3WNLIlrlc2GxVAPuwhPxxJ1jYbjiwVjVohnZYsB96YGBVeGtegAGf2OOTKBLEAjN/ZP7ZEMiGWG88WDTcsE35Gab42sWwu49YqMv3ByNqDvpWKZdvaPGWPPrylyf/e7oFdu3PPcjAjZmaJREKNBumOpBayH9DEAwK0Wxjb96xaq1in3LSL587b9sqCJZEFIoAJ8Mg5oEoSGiQ3JKPKQByZuscltMmoBszFAQMwnXU/fDzbczRVnlMwaByY7aTbJm87ACYAzsNi1e4eFm2vWLWrN2/Y+vqq/c3ffMHCoaj92Stv2geXL8scP5OJu8afxDp5ZdEgB5QSyt5Gsi1NBI0iMqHxoC9GGkAZLBJnL+m8+VjbsDCmXq99dP2OfXj1nn3rpS/ao2e3rFRv23de/pG1h2P7D37nRVtIhOWdCFsCqRYNuuSGNFNzDyEFH7Bf0cjzvM/FqNrDvCH7zquv2+Vb9yyZXxDjuVOv2moubV/+7DMKYWCf5jrJg1Rp3G70xXlKPzSZeOzg+MS645FduXdsN+65c2006Ist/Ru/dtFiQZ9NPB57+9qOvXP5phUyeaUCkvZdWAa4d9cPIIE9AN831jX7FWsYdhleUTzPnAHIpeuNpvWHPTs6PLFsMmkvfvFJW8wm9bodjPTZl3l/UywkCFJwwRCwUNm6GcJArxr0xjboDm3idemrjTpptvhCDp3tgPwVQWmc9xkSOOoImCC8N8AESZw5L/Q8ES7DsM/rPCYBjQQYewRK+T0AaFN5fvHa9XrDKjXSrAPWbPQUqPHMU4/ZeiEp6R11yDvvfyjwm98FaImvHNJ3nl3uAQxHnmmZ7iNF73QlZYZ5hFcW2K4L1IbJhq+ms1oA/JC9wsQxMxk2slYA1GFnAdwytOIs4HeTUI0XnBcwg9AKLBqGIwso1tYjKRssReXBytAfeWtfCebjMTJD56PGeSr2TH9gg54LfcJ+glpCnpmAoJ2eS48MBAXSc80AHZCeD8YTK9VqVmm2NWTlZzhLwVn1/ISiOr/5MEjxGRZOBiOQYhvMxtZtuoEHoBjPvdaeUnKlpRD4dvfOnhKisSR574NLup9PPP649TotK1dO7PSZ03bz9o6k/RcePiPWlTOtd4myeJzhI1uv1/Wz+UxKjH7WzVzJB8Kp7yPtlHvIkKZWA3z0yPKj3RupFo3gHToeao15Jj7tGwCizl8Upu1Alglie2tfd56jGj5NJnZcbAh8Z5C7s3dkp7Y2LYavgsBHr7UbTSXY9gckE8/EIlQiquwwOIfNup22AJrCYsGajZoGysjHS5W6ZdMxgYxLhUUNTEuVqlhZAOjUTdQFXBesM/C9i4QCYp0xMOIkadabkqv6QkHJh6PUNTMShWu2UGBY55f6IZ6IaBCD9QQbuSwZlGQb0RlFjc0AaDT0WH8ytUuXPxawvljI4YRshWzGVpcXXViA10mb8T0GXEIZwLPG8NtDaEa9ISUF+/dCLmvZXFrPgRQfs5nd3Tm0uztFazYbup4Ay4QvAJ4SbDUc9pxfMUqVYMCOyw0N1fl7Mp3S88c+I4rnnPFGyAT3hHXP80GdwGCDZ45lA9Os3GxKDTEihIpwL/w1eQVSaQMee/T8eXv1lVf0ngnSSYTwTPYrJAgvU8dicx7D3HtZt6mWc2EM7EmAvHjqyctUZxdPNIsF707nwcxa598iiaRlN5zsVID/XNb+87bwE8pN7/8875N9yO/S8R78+RW4Ag9uxK/ATXjwFh5cgU9zBT4Z+ObaBzd/xnOL3X5iw/JN65Zu2WzUlhwNfyh8DJRgSoLkeOQms/M4csFzXhcd75E5tJukUSjR3BFVj18DkiskMfhAUJB/+5/+wBqNrv2tP/rr9u6772nCSVImSZ4UPr7ZSE1nqVqTbw2T483VJbFklBgpCYtZtd6xSrlsmUzCVldISIrJBBZjX5p5GkfMnJmQIx1hChYJJ6zdakvuRaPrjLWHdnxyrKa2wCQzn5fnB4bHHJJMjZ28hclu2GrVmpr7TDqpCejly9clBbp5Z0+F0drKgp3dXlFz7hL0OOj7kp8wFaXRBQTgi2uFP4+81fr4UMEUmVkuzRR7pkSnO3d3JNGIRWIqeMEgAMfyCzlJdN2hzxDbZzfv7tnBcVWsBKRSxNFDUKnVmmKt0DwWj050n5A2ZjMx+7WnHxfwRMONjAR/PoAOAAWKLIACwDuKM28wYHcPT+zG3R3zBMPW7MGMCKhxoMCnQA1oouz84+5P8Rzo6FYdIBM3GgYLn5VrrXU2dWbXR4dFW1lZkpwq7DWLBfyaAmPmjwSOiSNFj3fqkWn2/v6e0iEz2YwCIRr1tu4lU1N+P+AGXkQUcOVySdNxpMmJmF9yOBpUCCNiPc2938SA6LvCDrCP8g4pp9g183XjVRMIUEmiptdaLVI5XVKeVAMUX0w35TmMNxVSFdLfADKQhsFuQOLYkWQkEApIsjoeDsT84X6puJuzemY+mhoHrgGYYBJNow2jASYn9xMJZKlSFqCJPxvm2kzLeXYxHa/Vm/LSoelA/ohXmgApwO3hWKxL3hefAdmLZCgtByqizoEpgc8dzLnbd+7IOJ3XAcCIR9JWLhbFzHtoddk8A9gVpkZHaZI06lOPXbu9YwfFYypWy2ZTcynRTGAwjBVNqnnGYW7AfIH5BMAzl7HhzQUrSybd+Mj4nRE6Ruw3btyxxaUlXY+dnR1bXVt3EsZuzx599JzlMgkbDLry+qMYBxVBykrzFY7ErNtj6k8TTmPrGgzuN+uBBsczmck0HF+4eBggAHm1uzYMKrxTPKMYEIyt2mzZSalqJ+WamgXeJ0Ao9wZZ40SFON5Prsml2cXvsFw6tnNnt+3cuS0Fgrzxs0sy2l5cKqghy2SyaijYlzHzhhHT7XQkgYnHU2IZIS1s15sWCYQ0sV9ZKNiZzU2LBl0SpYJN+PiTqTyKAK3Y1wHfWJ/4I8lj2pEInOF/gIYG0HMmoNHRKAEm8Mek+XDSVa4ZUluuB3v1cOqxO0cV+85f/IXFM0n761/9giSQ//T7P7FBu21f+tyzVsil3JnjcenHAIHIQQFExJSV0TX4spNwKlyFfRCGssBnB1Tw3u/bCjC8ePPSFfvnP/ip/e6LX7DPP/2EWLDf/eFrtl8q23/5R79vmQiMB3wBAdAdM4LrE5wzaNkrWIcYesMGp7GEhQFgAogOwHdcadqNu/ds//hI/y2XTtpj57YtnUhozwEoIbkbtgqNPPsJ1xXwC5NxzplMNm2xeNhuHlTsrUtXFF5y6tSW3b550/7gt79my9mUrvVJs2vfeeXH8psMBcPyZdvaWtXPOvDU7dnEKPNeafq5P4BnG6urYjbz752B87jrtNtWLNds5+6OvfSlp+yZxx6WXHwaDNqAUB5ZTCDpH4mxUqrU9L96742GxRMkYMc0sGFNAi4q6IPzv01yZ0xgMEwcmGGsM0AS9kKYnjBk+J5kDCDMSdk05hHjHIsHxwB2SZucS+7LgWScj6SUt63V7Egid3h4rFri8889Ycmox+KxlF27ftuK1YrYMoDVAI3cXsKc7g+H5MtIoqeGjSYmj9i4nCGAZV4XDKS0d85xZMHYbcj/zyV8wvKj2WfTk3m/GIgO1NZzzvON1+TAyfaR2rPvsOYZAiG4hn1PqiXMLQYwfOZao67hnM8X1F50P9CK85P3AeARiZDI2dfQixoEEFjSe3x4+0MBqALVIlGBqjAw5ffV7lmxXBZQzpCDdFAGPbAbdX4AirI9eTxWrzDMC1itVbel/MKcmR0W8IffXIf9fjZVgjz7yO7OoTXaffP4Q3bl6jW7eeOaPf/8l8X+Z4NnjWPlQcI7fqjyVjOvQl8A82BBc3ZpX5jNlMxdq9e19nivyJNzqbQ7Bz2ELLkwFhhf1ELyO2s0tc7wmmOPZq/3WVDPJU74AFGcwY1mR3sA5z3rQqnaxoAxAAAgAElEQVS3ekaRW7dA2cX8RZHQ7fRsfW3F0umQ89wDhAHunLPwAWwVHAG72JAoOlCStYGdAUMmWGLUrpIqt5ra89gjCF3A2w1GHCFMCwsFfV7qAAY1DMqox/CI7Q5JBg/ItsBJGn0WCPt0FszGM+3XPLcEa/B9DClRBxQWCtZtdW0wcamqsMnTqaQYp7DiCDKhbgcABxgDnCos5C2VTth4zhYXOx02MPUtdS6J8aGw9hT2i2g8bo06XnExnXdKvJ2bmbEfUBsz3D4+qdpwPLCNjQ2bjAZSBmADwX6Wz2dl+TFhMDl00vd0KqX9mf0FKSnXl2vDPSJcxoVaIHV1w3qsavC9JSUaANsXwj+VfTqsuougKJ7dbrtlNh7aQjplTz35hP3w5R9YOh613/v685aKBS0QDtiw19UgGDBZz7aGmjxjqCZcLeFCqtwQirA6sfrZD+aye84rPrzulVJPPRaMJS27/rhZmLRTVyP/PJj0UwJvvCv2EvYy3wPw7dO02r/Qn30Avv1CL+eDF3twBf7qr8AnB98cI8kFLjCWH9uwctv65Ts2G3XFLqDA8SuBjqYKOjepg9DUw5I0zK2h1cwjRZB3y2CogokDjUO42xnKh4NxFbVNpd6wb/+T71m7M7Rv/c6L9p0//3NLpHOWTqb02ptbG3Z6a8M2VpckH4NxNOz2bTzsWzad1OQeU2ZGtI1m3w6PTzTtx7x9bXVZU3k8TQAkqpWahQNBmYCPSXMdMd3EsL0tjwxM4ynGaawoqpWeNZ9uUSzXa3V5aSGbKZVLSvVDAkKK3MH+sZ09uyU5W7HUlGzt2q07Yiws4YWTT1ob8+j+wJYW87pe+C0xeYT1hGwqnU5LPgFgJc8Z+ZgRjU48uUvAA/zgzAQ0iUbTAiOQdcTiERVz7U5HzEPYDDQt1UbX7u6SnjlUcfrYIw/JO+fGrbvW6g9tYWFhnk43VEHd67YliaQBj8dJO+vawVHRTm2s2OrSggAsd+9hqw0tEI3Yj372vt3a2cVh1nIFvicm5hNlA4yCCN5vADiBgAoR+f4oedJJoTrDoYrksBiUFCwzC4b8kpOUTqq6Znz6fC5lzzz2iC1mmZgiCaXxwrtj4CQD3YHAh2q9KiCPSfOEJqCHmTZG90hKRk5+M2c40GTQIDtklLTbhEJCxhOaaZcKSNMzBNBo4yEXMn+Evw/EAED6KXCF+6nEXecnQ2PkzLXwSZn73M29zgAYaYjlfSSKGs8UxZdrtmiC7kuQYZoghaQgphFQcTuPiqeYg4kIUBZGathqqkGFDSTPk4BfaWYHx0eW45lKpPS8cA/lW6Nie2TxOKAx/jwwWzETdwbTSCuUYDgaSApIU0dTS8NG40qjitl5h4ZR01vnzeXzwfKbWbs1slq5aosLWXtkY8P8k7FYK9wbSXsA0bw+Ozg5sZs7+zaF5RJyMpqQP2SxKCwmGJwAS04yxLVE/hfg2gGyKLhDJa8DhkQpmgOe+Ka1O5aIOy8cZDnlcste++nPxCb75jdfsnDIY9EQvlIEcFRlEs2sANlmMBRVcuLEnAx8NnKxY6xZQBjWDoyMg4NDrU8koYVs3qLI2XwzNSlEANDIAEbRwJdqLStWW3b1+nWLIm+j+bWZGjzMuHl+YfLgZUmCLz6Z/X7LHv/MeVtdWVagyw9/8o6e5UIBD5yYJL80itMpcm9x8NR004SVq1UxfHk+nEx6YEfHFZlJL6RSdvGhMxYLcT9g2xDbOzGfghRMPmAaxkgqPFbzx9+VGK3pvZN6Yz5PQ+wCBmkunceSgDnW8pxJJP82yRE9dvekbv/8Bz+w1ELefv/Fryox9buvvWMpv9e++cKXLRNzHkrOew3p2NxHdB4cA9CtZG2MvJXC7eSgjomkGARJffh5gEXeE9LTj27v2T/68x/a4w+dsa+/8IIsEr77yg/tuFKxv/1H37JkEJmr2wthPGnkhLRIuTMMEPzW6zovOvYeWEP4mgEQc81gRcJQnbEvDQeWSKQEaEWDPn0GvAED4Yjk6jSRg8nYjotFK56UxWBaW1+3bC4n8D8c8tpJvW//xz/6U/N4Q7a2sWk3bly385sr9sIXPmdhv8/6U7Mf/OR1u3b7UB5gZ7dP2dmzGzaZDvXcwFAC3ApEXPJnrwN44tjryCv5/KwdzlCGSvz94LikEJnf+9qX7PTaoo06bbt8565NYOUi625hA1C3Tn+g5haD+kwmp+Y7Jia4V4zlWrMpmStEec4sWDH4WJGgqfNA4A+gBh6bLhyCphQWHIsJ8InnC+kmMjcZ88sfD3DLMZEkvxfbzGulcl1+rTCelUTo9cnE/8ypFTu7tWLZdMhGE5+9/sa7GvxxvRlQYCuBMT3PEv6ngKrOF9Gl0LoUcBcoxXvUXhlkzw25NFYaZ8z4FYjhjOTZy2lyAVq5HvisshZhyMDABuy/bzLPWePknSGxXQXswQpniDUzMZo4E1iDBNDwvOsMnZLQPl9vsJJJbR5NtWcS/IClBHUFVHfYtoB7DFMkvxNTySO2TyqV1uctlcpOHsegpdGUnQfAnpKbYzGBbwBNqYzzQMT3jr2g3qyL2TWAue9nyBcUcMlrIZ9kn6icVM3jDdrHV2/Y3Z19nR+jQc8lliYiOuOKxRMFOzB8pP5B3lkslW3mCVg6Gbd6rSLgmLCHpYW8RWD1AcohD2Utwi7sdSydych/kvcAwAugwrPAvoOf2PFJSYPNQiGnwdDlj64rCGdtnbonqGEqBv2kgt65t6u92fnW+iwaT2i/f+Kxi7azu2+3790Tmz2VjNrXvvZlDTgZViHR5D2xF1EL3bt7T4BnKIyFCEB3S/VdPJaQ5xuhMAwMVpYXzUci63Cs1GHsNmBrMiCmVMhm8DIsWbVS11pbXVlU7YR8OpVP6tns1DsCRQFYQmEGmNQ8TnqLjBuPYoUM9XpieJOmOux2sdDVa7J7AmgR8qEUaR2v+L/55J3G2oH5DqPrzt1dXV+G0Dww/Pz6xpodHx9rX+RnGfxQVwOgoTYgfIMBA88Ua4SaQaFfqsl85g34VLvx1CH91evMqHMY/rt9AoCUn+GZZX9m+AHgCIjMc8u+0aj3Bdy2upzTQ8tmMupj2G+ZJjFkSKQzsvgAbK3W2qqNJV1vNXQWZpJx+9xzz9krL39fgT7f+uZLlo4FzRfyydMwgKSUADOu01zSKm9jDVqRdaNM4OygLuEZhknuSJU6T5wrgKPR6gzzWiietsLmUzYLr+o1xbCda4/m3kCfqrF8IDv9VJfvl/LDD8C3X8plffCiD67AX90V+OTgm+PXuwRTDoqJDSs3rVu8aQZIpWmvicEgeaoYO3iZYCAechNqpHUytp+YX5IKrw5ZptQcivwBLMCXY+yB+uyzk3Ld/v63/4XNPH77j/7gd+yNN163tc1TKppK5YoKq3u7h/bQ2bP2G194QhJGGsXBgLShiYVhZFG0Tia2s3sk3yY8MigaAY8oEihUNd3vdiRfwpwWw4qr164qga/ealsknrRMPGKZJAa2fYsmI9bstiwZwWzYKxNzGiYm0hTKNHyYPw9JOWWSrMAJk3F7v0sqG1H0bWfW7PNaoZCRp5wS8yZO5obUA0BJYJxAC0AYj+RVFBm8RncwEnDI1I1rDVAEyw0As1xpSZYFQJPNRNWQlGsNeYQB0lG0cS+i8aRYF41G3dLZtF53Z2dfxUej1bXecGLJVMSlsXoDYqzQ8GK8S5EzGfVVFDM9xMOCyT+fKZePW7awYG+8e9VGSDXkKYOv3VgyQSVU0lgpWYF+yMlM75ul48ehHE6YekgfAIzwFhkOlFA1Hk6tWqypEDp/+pS+UqGQjboAlSk1RRQ3asIBAZimzhMtk3EXDEExJwbOPEiASoh6By8zJ8lyQSKwEO4XgLwujTRAlqR2Xgo+j82GUxsiucK1TibDUatWmFYntR49ASez9cwAvoIquvhZ+c6hMePpAECTJx6N2EhSEFigsr8XtYiClPcLoDeU5O++1xZVmIAGGCiAEgrNwuB7KCmbpH5Mf2cEFPQElHMfWPsUuVwHSml9flh246GNSADu9O2kdGKrq8u49gno5frUm335m3mRBWMk7A9audJQgz0a9c0fwOAfE+OxQNtCoSCmqccLU8pr04nXKqWK5TNpO7e8IvBNzaJkIXTRXpv6vFZq1O3Da3etNzZLpWDOEH4S1TVxScFu/ksBPRy59xcFyAm5JMqgl+dxJkk764B/Y/0GSMKDtSWqlNc6o6F9//s/FUv24UfOWrvdFCNkrZCzMMwswLIgHoth6zYwmXZpoNVGQ8UxLC6aS3xmeK7UqMCE7fSsXCrL+JrwByTuuWTMFvDDCfgsGY1qPcDMgukEaMF9v3Lztu0dVy0WpzHBR0hRFK6pHuHtNJZMZ3EhbU8+8Yga1vcufWzXb+3axhrm9z5L5wD2uF8kyrn1HA1GBULzXB0dH6nppnFzrEpCDVx4wvHRoXlGHjuzsW4Pby1aYN4VOCk7noCwAUfyJGIfgz3B9WSNs+aQN9/3WGRP5fllr3TBPP65jHVmUxoOvneeYMspca9YtX/wj/9UQTJ/7aUXxJp899JVe2itYC/9+rMWwbwevznkuZwbI4IiHOMUaIIGyUFvrskWWdvFBemcclIfEjEdE1LA9XRstw5P7E/+7AcWmAVtdXnVhtOxHRwfSEb1B7/5vKU43wRMkEzsAAqeYcl/Jo7RQiOrhFI8QElzYFgDa9HLWujo33VPkN4NMdjGf5HP0NGZYb6wLA0AWiu1qkCctbVlMV0k049H9bMyT6/17C9e+al1RoQILNiHH31oy+mEfeu3vyGLgP7YY2++d9lef/9jmfqvryzbxuaSzhHesyS6Xsd6QU6oJGdk+khrxT7h7fsFGjYazqPq6q1b8pX6+le+IGC2Wi7aq6+9bfFUZm6Un9B6xmORNQpTWEM7I70yITYba2AEWzEat2a1o30Jf9VkNqHnhp2ITHI8v+77D+KTpeTPGfJ8wox4v9hZAEQinZwKTIeRyn4NQwZPwFQMVrhXMjRYPqxVeV+1WhqUPf/5pyyTCGlvOTiq2p2dA52hAOoElQAuwbiNhsQG0TlLSrqTryF99mi4wbnFvee8IbEXD1iCLfjsgGuAK/KfY0+PEtoBK3ogcBpJN6AMezu1B2xy9hasNfidMJsdk27OlJnTZZCaAsQgvePz4vfI9abeYt3Lowr2p9LUPXPWW0TMWhhysusEIJT330zSOWS+8pjCnxHQYEKQxdQmgAMhNwBy8kae5YkbfhG0Egxar9PRWUOtEQ2ExCjjGeJ6s1cFkab6kMN2bDqcKowIQBSrB84UJKHs6TAf77PiGGqGwn5ZMcD6hTUHeMn5Asuacw65J4AiYF6z0ZA1hpPPwTiaQVqzMenQeFUOhmLwIcPn70hTqTUBWLCdqNYakpzKcWs6tUqxqtosEg1Yr418NmH5XNaOimVrtPEgc/taOhkV+0sDyyFegDBAqcnAivt2HnZrJqW69da9Q7HM1xcXtVcAhMLEz8zrFphTUjrIY7ar/a1UaQqciUWRn4bk6wZTDJY1NSbPEHUYZxV1gGSjqZT1O10XvpUIq/70TgO6vkrUHeLZa/Lq63ZJDvdbEOsR0uFnY2u02vo9+JfyvDH8RArtQtfY5wdaD7wfzgzWggDVsdnxYcmuXL+h5/6JJx62fDan5xWGK3sJyo6trU1dT87O3rDr0n+HDlxk0AwIzV4B4E7Ig84ZpSfDLnZ2Mzxf+BkCZt0PI6GWB0BFhozP5By+0pnB8wBo12z1BIJiE4Lyg0EsCbnVesuGE688+QBlz5zdtt39Qw0tj0pNDUI2FvPWwu4jGrHHHr1gL3//X4pN+jd+7zctFaWWckCkbC9gjqrucn5y1DfsZQqjULiMq0tkSyE2NqCc2585n+T3qLVI9rnHYomsLZx62iyy6qSsrnJ04JxCq+YmyaIv/DwG9V+7ydTWovLrgefbv/ZF+yV/4wPw7Zd8gR+8/IMr8Mu+Ap8MfHPmPC6V5y/Bt17xunVObpiHRFAm0T7ITU4GRhNKnDtSJ5IPnQcQEirYS0h9AAOYQOGp5LwwaJ4EUsFiYUo2niok4e//wz8zjy9kf/j7L9mHl963CxcvSn5x+ep16/SntrO7Z9lM0n7/t15Uw4z/Fodrr922FEy1YNjuHezbtZu3ZLaKYTPAHxNwikCKRqZ2SvWTV9zIzp07La+xre0Nu3X7jhpi0toAfzptvDBiVm81LBqKqhCkcMimUvrSeJ7CejiwYrkudh/eVM6UdmLj/kSyRmjygD94V0gu5WNy3bSjw5JAEaaBmEMzkTu1sqzEOCWuCfxxgAFFMK+PRBCqvSbmASd/sIlLYOPeULABjt0HQyiWMCBHNkDXD/hCIyJjYhK9AkEHHjWaRvi5JIhIcYilr9dVSHdHzrA/QbIfRU44rOsoCeV0bJFYyPaPi/b6B5dtgnE1AM+84ZCnEGwo/Da8UPORtuH3h/Ri6hq0qfMjuu+JgUE9iZ8wQvAChIHlnfksEQnZo+fO2OpCXl5PkTlIUi6XLRiiyAS0SYoRhdyAgjEZi+i6yOB4XmPcDxRBFkAkPWsXXxt8dpyMCODPmTHzWWkuKUjxDgIELp5UJOH0BV3oiDwP/UFJTGGAwW4kWZNGiqAGmEDylKHvQV7AfaBQA2TB+0eNJQWb146KeL745WNDIwLrk/vPtJdmUM8PzBAM3mcOHJXpsc8vkJf1Angr0NZ8asIw83XAg4MlVMbyfR6fAkMw3mYd1GpVNd8bG2tKfeM1YXWlSI4jPGAuH+aBZh3BYDw+Kdri4pKuCzIe2Js0efUabJeAxZNRNZxVedIk7PTSomO+IYdRWmlAMg1aoNZgYO9fvW2VRsdWVxcVdkFan+6LD0kaAIKTgRFuAdMkNPckVDGqVESaPtbWzPmnAboFA5ZIIp3paW8jGOLSRzfke7h/eKjn/9yZLVteWLDjoyNbXFq2ZJJiHtmJk13xGvJ7mhI+MtBz0Oq0NFmHGeXkchijs048Au47ra6gCNJNF7IZW8rm5Efop4FQQudYvk2j6dROak27u7snJmsylVb6IizLersl8Ihn8vGLD9vW1pqZL2jfe/kv5MeztLgoRkO+kHHNN9QVmAmwj0jhxKdwMND+J5YCjRQJ0LW61Wpt7ZHjwVAhEs1azXLxkNgkePgsJBPyvcQjieEJLEjdt7k3jR5/gioEfDmJcwBXQCRPvAdAdbF9HDtJjAB1Ry4lm3ai2RvaP/6z71ltMLGtjQ0rnRxbu9m055990p67+Ih5APlgsEmu7QIJXCNCG+IAOf4uUSKNDX/nl6jRYV+RgYAFYW/MQX9An9ZgZO9fvWVXrt6WZJJrnElE7enHH7VnLz5mIYdWyA5ALCV5KbrnfQjAbo5tBYjiPFIBU1wTxX9ljZLuqAgjDTHYk2eSZtdbSN46GmYAuKUyKUulkw6I0LPNNSZNFXk8YPPY7uyc2HvvXxGrKL+4Ym+99579ta98zi6eP22QoY+qbfvRz96zCp5bqbQYWaRAAiYAutIEMqzi/XP2yRLAMxOrkoZeTEavC7CA6YTU9t7ujm1vnbLz2+sCb/b2D/VFkiSATDoe0xrDu4x9Q9dA0imvpGhqShVAQVMdtl6b32+Sezk/StewAtAj16b1ZD/jNWBac39hjcoLlUAbrCsAJZH+eTxiG3PP5cnq8cj/lSFCtdYRSCMp/2yqdGhCdD771GMWiwQEvn585YYFwzEH7vh81m33LBSFEYYH4kxgvNaQx/k3MSyEBQ+zB8BKQQr+kIYUgBm+kP/nw0eeQyWPMnALsu/7ZB8A8gp0yH7B5ycZEjBL0kD2bMBdwhbmNZiASzzyCEiaM/0ANTgH3Gd3e4jM7cW4xqPQLBQIWavZ0nMKe5K1BqghQIPBR68ncDQuYJC0+ZlFARF1djjfTNkBqH4j/ZGBFuFYPYFU7Cmw9JyvnVmUlHfAB9U9aPZnGkDEki5hl0RQBajDdMbnTpJ8pI/s+qxHri/Vh9cy+aTOL7wCYb07CwU8x2C8TsW+Jkih3eOsxtswLMZTuVyx3nBs+WxaQxlADeSLO7uHCrkhdICaBfBb7F+GCgxkfVhNtK1areozZjMpJajCwmJdEPB1b3dPzFV8w3iuotGQ/ANzuZw16i2x5FkjsMjr9aotFbIKsUIKe3tnzyLBsC3m8toPqE949oqlokD3M9ubAtLYP1lf7FGDgWNXcv5wdgPW3mfG854V/DEmKIV93tUWYqYP+HmGpY4Zj1UH94p1wDrRMEIMLHYorjY1/FRMcLxR2X+4o1wf6gu8zACSqWf5PdRTSIDd4MHJ+0E9p0OXjA5GnU5G5JF5XKrZ4fGxBjYA9EiQ5Q8Mg41ngkHaCJY0zPWZY0JT08Wi8qYT21RhUTx/Y9U6AW9QwR0KMZCNtJN3IpJgf2MdOcsDBoTsZz7t/wyIKtWGDUYT2Xcwj7gPVmMzwvtjoOcNuVAtBqz+UMwuXfrQLjzysO3s7emZe/ziRfuLl7+v5//f+d2vWSzENdRFFeNbg2MBY3N5KQnm3EN5wLmOT8SE+ZBZPqE6n3g2vPP37MA1BtKhaMIWNp+0WWR9blUyr2HnfskOcNOrzsG3f7OuUkEjSlh9kHb6b3blfnnf/QB8++Vd2wev/OAK/JVcgU8EvrneZg6+uYMC2WmveMPaxzfNP6b4xeOLib47uJ1kzkWNI0O7z+KBccVUi+JNh/l4qkZbjRLN9mgkBgcSAAACYtT/7t/7Z+YLRuw/+fd/x65du2IXLjymN0O8/IdX71i327THLpy3teVFe+2Nt60zmFnY7xU7hgP0pFyxo1LZ8ksFfQYaYCb9yDWRjTFNpGgJB0MytC1Xm7ZYyNpCPqlpJwU/TQeFD7R9pAOAZiSS4ofR6XUsFI8oBW99edmO94/UdLS6HWs0e/KUmk0H8tspl4pmY48mxLl82hLJlJpTJuYzG9rSEtHyLtWMRv/qjXtKmVtIxuypxy9YMOgRG0JBBG7UpaMWMI3XoVCPJ0KuAA0lFJSAIT73h+8FWHHJcaScBiwE6NUfWn86E3DB1IzmHlo8xrv4YSBdosCplsu2tJRXgSp5jUyufeab/CWlnsI0JPnYTCb7r7/7vh2122qmfYGwGFEUVLApggBONJQUR+ai3QHfAKNgZQEsiVGkAgZmgd8CGGcTFjEaqTGKhaIW8XlsKZ+zAKmsJFN5vJbPI6EcKiX3qFwRkEkTTVGBpxjyDbG2pmPJiQXA0YTMMBXG+6WuZoMJOlIamAVqOEb4hwEeJcUuPDipOEnDcGy7+/jDTe38Q1ti3pEUqPCGTs9KSvXM6PrBDvV7MOt3zxQsC0XFM3KE1TToq6hiosx1JBjg8o09relzp7esUEgL0FKjKTmK8wmk6JTX3gwGHcwbilknVSSxzU1Qp5r2ArzQ0NIA8rvlTSLpV0eMx5Pjom1ubDq2AVJyZHbzpuvWvQMlgcH4QNLL/Xn03FmBm8hrjk5q9s47H8qHjAQyPJ+eevpxGUjz7NFkA9zkEwkV1Pi0bOJFiGwM5sjISUgoP9lBRl6v3dg5tN2T8s+Zb0z8JbMO+B0LU++PZs7J30n0E7wym1pYoILXZqgmle5Kspnb0WCUwfBDwoWMjVTgnf0T++nr79jnP/+MLRaStr9/bHfu7Nj25pZtbK5INotBM02I/OkEMk2t1eiqUR+MSISlcRzIdxAmgJM0T6yFYfnImajTWNIYpaMRW8pnbWlpQelwrOPxBDYGW8XMaq2e7R2WbP/oxEm9vAFLZ7NWqVYsm0rYxc88Ii8tUi1/8MortnVmXQwKJPiAApIGITulC2L9+53HlCTcfGpAASXNIpnrS57HL8eAPZ5ISIq1v3sokPKx82ftS5+5aD4bmTfosQl7FQxjXQeuL0DCvAHCfB2QoNe3SCAi1mmYCQONk9LdWO/OUFrAwswBVnrmzWNvfHzN3rx806o8vwG/XTh3yr701BO2ns/q/cOqkvDT71hzY7xE9RnnRtacKWwtYqTx3pynIn5QAEM0chhyy1iehEpkszBrSHhstO3gpCTfxkwsZIVUXMwxmi01iB5YV3hWuZRn3vGwD+gxkVUAIALPr3ydAN+QIwNOA0zM0FkCxpl1hxN74613zRsIi3UFMP+Vz33GFnIpsdsCwTmQCHMTgEIm8bA0JgJ7f/T2R/bBR1ftyYce0qBjNPPYt176dUuE/TbzBuyj2zv2o7fes0gkIaAhmU5aWt5lsN0CYryInT6XabI3wGp30i0kZEhQAawdg7VI+FCjbo+cP2fxoNs/bu8eC+zg1o0m+KYGLMXfFaTUc7KqeRJtKhVTQ8q8oTN0slT9TgZu2E70+vp87A/IXgHVBv2Os64gdbjetHgUA/mgmm3Af8mvzeQl51jBpPq6s519GxAafHE2ceAR94090Wsje/bJC7aymJOnWr3dsWvXbuhMlveegAYa/7ADdklvzJK2DFA4VCAFaxm5MveVaQrAMu9j2G7byfGRZWAnZTJap9orAFHZ45wA3gaTkQU9PovMWbTsFYCOyCw17GENzfc2GO6ADpPR2IYTzmCzmF5z4vYwZPkEZgwZerqiDfCRa4rEGdY664ZnBb8uAHPYuyTNI5sEfKOu4AznXrc67F8BS8bCYlgxeERyTZ0gtQJMHaVIE6DkBkAOKHIJmFw/Sf3E4nZJ0oDyMDfFbhcgB7NrrGsjGSgs3OnUqrWa2Eh8DOqs0XRgmxsbNh3hM9uWjUa/64asGNUTckG4RL3ZsaUVBjQY7/vE/gLYjsYDSp6HgR70R2x391gDlkg8Jvkmr+NSZxmgwOJCUunOD/YEzhnkywxDNWT0BcRWc6Cws0+h5lteXNCZhoSWISn/udcfawCWTES1H8cIvVGYBYw5vyxSlKo784tFzdpazCQ1YOK5YaU4cAZ7APwyYR4DQsJGA4BE5s+wsmoAACAASURBVA5rknAqZ79AvUqAQTIZ10C2Umm4QCk8efHPlc8s4NtUwQaw1UFCOZ8FAuErGAlbDwY7ck6PS9oWCDxxdjKs+UAwLPCNGkFANPaRSOgBTZUq7+TVhGTsHZVt/6SqIS/rE9BzuZC3ZALfWOdXiDLCRrCTGawAPDq2GJ9LSgUYjFNqI9bu2GzisVEPTjfFLaqasTw5E7GodbqA+tw/B5zdZ825ARdAdVRnKM9APBKzaDgq5j3XWr60o4k89naOji2fX5DVBNYvjXZboW4QAFr1hj3z1BP2+muvaQ198xtfNdxo5lQ11XPsSdQfWisKSAD8dOFFjtPGNjK/xwDR87AePVNYaFDjaChrGvgGwlHLbz5l3sSmPHXv9wA/byA/NVLj1r1XkowHf34VrsCDG/GrcBcevIcHV+BTXIFPBL6xuyuW3ZETnGHs2HqVG5Kd+sZOGuGjwadwF+PNpc3xhzQ7CkImu87PCZZXYD5xFf1HE2knuZyqGR+oqJ3KW+a//x//WEXe3/nP/9A+/viKTS1o7WZDHij7JycqeGGHYabPZFdUf4/Z6e1NNbM07u98dNXWNzdVcGG4TFFDIcP0nwK1WqtaJpkV2EcxuLiSt/WNZWvUa5aIuzADgA3SoFY3VsR+o3DM5/J25949S2WzNuh2NPH3z6ZK5Ds4KQqkYYqVCEVkxBoJ+qzX7lmlXNEkl+vGBBoQIBwJ2KlT67aYywrACod9Vq41rVpt2rg7sLNnt5VKiXcTjJomPhTVpgrdODJKQLEJDICAWFIc9XhVydMn5Py5YDLQ5Lh0r6CK4SgeOhgj15vmk1cSk3W8wWCykczommM8ebg3St1kejgh6QoT7r5LtWVyLQNtkeStPZ7Ymx98YLNIxKqNtnxBKMxgLSANIylqSqIYPCDS8IYDqzZqjgEHGDL/PZqiSorL95ruBwUdxftCJm2bS4uWDIUc643/9XgERgQxj5+a2HvcKwBODIR7pHCGg5bPZsQy4H1TYAKoAGAiv7uf3kdlg/yAAlf8nJnHgoGwZXMpNX+NFtIVJ5MslhpaS7lcQqwxWJYUpEqrZNpJweUlMxS/Ir+ACYpfrhlfrH3WMkEAMKoousQKNZ+VSnWxCmj+YK0AngFU899dYeeaZE3CBTJMVODxTMJmkqxhnsyHJIPPxO9a31hXKAe+gDyzt+/ctes392xjY9Oe/Mx5NRVqylRAesQIvHHznhJQP7j0sV149GFJvp564jMCOQBuR9OxjQE+RlPb29tVo7eyvC5JI0W6/H5IK1UDNrT8QsZWcml5R416I4HBksP5/AIIpgGPGDzX7+3K4DsejeoLEAEZCUUwTYWk7TAqYQSwPtiDkGIT2UkjpTbGedSIaYrUbYQfIs0QEjBkq04mT9NG4wjQ/eEHl+Udc2Z7w6pNpIA1e+LCGfmqIb+DHYiHVbfTd4xUSUVgHLbm8hIn/ZAXotJXfU7i2SQl2mvdVkfPzFJhwbY316yQTeq6IKsBGPMGg5LMHp1UbHfvyO7s7JsvHLFao2rPf+7XbGVlUeEwb7z7oe0eHNnSyopFIwHL45/DTj0ay9PQybkxDQdMwV8GhpZPTRYTfrFyzORthyfh4cGJWLmws06KNZuN+vbNF79q59eWzKs9YmT19sB2D08sV8iLFckAIiQmw8Cl1kruBuOCZgxvNCerAXQR4D33f6P5oIkWDE9TT0ri2OykjFF/XVKq5ULOYrBnBcYTEODeL00b7ALAUKdfd/eXZgyfwBlsJ+HaTo6jRg7vHq0IGCRBMY7EtobNOzfFRvaFLx4gvBKAp7DNnKm7Qh4E7rqBBhAZew3NGwwsmEvyd+R9InuVBN7ME/DbUakk6TShAeVG015/810zb0QAaKNRtd/+xgti2uhe+WBvOE9Mzk/WD4bc4VDMbtzatR//9A0LxRK2UFixS++9bS985fN2bh3wIWjVRt/e+OAju7V3ZNEITOucFZYXLJOKCRimWWefARgJBl0qdqvV014PMMD11N4FEIe34Wxmt+/tWizst4uPPOTCM0ZjOylXLZvJ6lznPrC/I7vkVrhQAhinNKtdx04DjJO8um+haFTnEReHPbjZqMt8HYkygB73EaY1Xppcb2SjC3jecX7NawnJigG3wngrOV89WHswkuqNjtidjlUV0JrDF61UrdhqIWNf/uxTFg37tQYAWxmoaOgDI1s+ll1dd55XmFXyrmKgGA5r4AXYJahYsxMHUmIL0W22rV6tWSafFWsHc3+Hw3ptAlgFkscAkgZ7MtEQDBagzrXpWOe0x+M3T5CFO1MN0YcZzMRGzFH8dYMW9Hp0XQGiZVkwRro/0P4Dk5H3jLySQVm/O5CMlhRYB7448IzkdoWqzAE9zn+eAc57JkTIFklxxz+MsCptcTzH05H5kPSTEA4wSN3HcCwSl3yZIAP2Y4BuPld+IetSszknhgOBfrBsSqWKzqLV1VUNOgnB4NlbXlqwZrupgRxAZzqZkM8Yn4lzr9NuSdXQ6g3lHUlQDCAMDEZ5DQdgQuKNG7JQkEAhwD+zYrFitXrLOv2uBl0LubwVFhZUG/S7LZ0fzttXTqFiiaVSGdVbeKwhb2Ww5UAT2PERnWekAAPikyg66GHZwPlR0/nKPoDcFUCRa0etyu9hH4MBzrPT6o1Ug3hmEytX6hoM5DIxPXe8T2xCuDHUS9QCsvDoO9aowFafz5rtvl25clPAGynMq2sL8itm4H2fQSpbBwIxGk27e29fDDtUGAxaWOcaShKmAcOv33GBUDzDsCeprxgTo+QQS9UFULDuYZExjMDTD9ZnKpmUpLRYLOket9pdAdu5hbTzIR3PlNJKLbOyVFA4iLw7RwzkGRKzphj0ewSOAzo78M0lwnINw6GIFAQuCdR5d3Lf2Gc403/O/vI4QBnJLMOrQY9BjUsLbnbaWj8MeQg44b6Q0CpLEl9AAzP5/nr9dnhwZMsrq3ZYKrq9vd+3Rx46Zx9/fFnA2Ne+8pwlIpz1LmTofqo2Zz7Mdp1N3CpNqGQm4vx7J4CirjYAiNUzqHtKiNZ9bjWg/0jy1/zW0+ZLbs9Fpf9/0MwnY7659OA+Z8wDzOdT9Nq/yB99cCN+kVfzwWs9uAL/Fq7AJwXfBKPJ8+0+8815vvVKN803cd5TFIuALkgAZJAsmcTM/PhKYeqKd5YcRL2aNnH4yKBVEhrkAg5AYFLXx88KQKjZsP/h7/6xpof/7d/5j+3WrTvW7o4Fym2cOqU0KYpzDivo/rVKWQcvk9wZEoiQ3w6rbfv45q595smn7PDkRL4w+Mvwe+MxCqmApufT0cwataYmk0pJxa/FY84fYzq1aCRqjWbDsvm0lSsViyeSYssg//AF/RaQiXlQjSfTK1+QwrZho/7QFlM563cbtrW+YsXdQ1HUlfwI9X80sMXlggoKmovVxZwtL+ZsMsEsGYbUzIbdoRow6P3hqJOhIHNiigmzCCmigBivA5EwBp6MB07yA/0+6hiJ9KeOuWiSQ1A0IeNEcOA8x6D5uym2fIgGA3lyYRLNhBPPHXePgsB41ut2zaPwgJkKZoovqP4UjkeNlr1/7ZrNwkzjYVN4dJ3wnYoEQxYJ+yVPZUIqacqEaXtH147mQkmF6mr4NsdoEtA1m8n0GL8hUm1XJd3L2nQ4kBm/8yxy7A0+P+wBJtHdPqwvfF/wZxoJgENexBqk0OG1aRxp5tq9sZUqdRVUNAwU/BScsRjyl4DFYjDOplZrtNWgUaCRyMtUHENrQgZCIUAdx0yk2XESkqlF4khiAmpoke3R+HEvaLAACGlWKDb5QcAvijGlB0tK5fxbKEp5Zpy5P0WxY2rwQ0oWU3ABxbHf6vWWWGf1ZlOeNDQPmGPDKFhczGqtEUACAPj+Bx/Z9Zv79sgjF2xjvaAUtb3dfbF5nn7qKTs6PrZgOGI3bt7RM/m5zz5rpeKRkulOb23bbOyxcq1kheWCVUo1hY7k8hkrnZQF+ADElStlJRufP31G7Ln1tYKtLebEFhl2hjbqDxSWQcGr6b53atXu0D66fkuTYJoO1jcglYIkkHWO8YnBZ4wmltARJB+wXjBIBwy7P4F2khX8bACBmNDn8jkxLWgMaFRpBH2YuY/Gduvujn5+c2NNbIr9k4bd2dmzi49si6GiexfwW58EwXBMQIbzqgHMrrswgDnIn4glJEUHHHA+ZM4wWr5XzZaVTk7E1t3eXLcs9ygMkOxaCIAAALjeYGz7B0V77/JlJSu++MXP6j3A2nn1zbctmkiKoYUkJ51OCAxptTq6liQEc11YF+g1YZ/SxOFfBChB84MUH8+jdrtvtVpL/nQ01/vHZUsGzb72xecs7vVYVJ6IM7uzX7SfvPWOeQhzabZsObdg57fXLJdBLhm1KP5b2sP6FpyvY4F8MDMBF+cNEmsY7zcAdPZcJe8NHZMCA3CX1jCxEQxaDOth+g4BxDGed82rG/XAlHCeh+zhgF6GfxB7Cs+FGKIuCEKSH75N7IyxgDFkPvLhNK+CMfDjYghESumMUJ5axaIwNRgyKD8CFq+TX8HsA+jhDyy7MV+TkVXrDfmGCuCcTuy6WJRr9viFh3XdYXC/e+mGbZ85ZdeufWSPPHTGMhkk3RM1sviOktwNUKakS79f7NS33rtix4dH9syzz9rLP3rNCpmYfeP5z8ubDLDkyo0de/39Dw3x6PLCsi0uFgRew7lTQjFG4DaT1Irngz2J80HqXBiygAUwa6cwvjtiWdy8fceWFjL2yEOn1YxiLg8LNxAKz0FozOVZg84jFOBejFmxg/ra97nwtJ0AnjCE9ftJ8QsErdVq6H7LFzTgvMN4fYB4hgzI+mB1kmLN+mPwJMmc9m/2O7NmizRoGM0TK1bqTlqNFNg7s1gEsG9k5XrFLpzbsqcfPSdA2BcM2kfXbmmt0uy2O00lKgLwIpfjmcV/zsnzkI2RgOm80bykYDJYwbfN71NAw0T1Dgb2yEdHehYkr0MSCstdRukAUyP5nnJmg85x9gZ5TpH+TT0WjgGCOh85hlLyGYQ1FCAJViimWEBiPs+9mgAeeW3WOgw6gBsYdq16x5LxlNYU5x51AMxAQDD86TSA6GORMZYskPMY5ifvBllxtVKS/+za6orOM4Z87JWyR1AoEAAn6dYwvXpa93wG9kHeA3s/oKWASIDH8UTec/weUnUZFHJ9uF8EECwuLsiDdjgZWTqR1DNrs5G8+HgdfGUPj4rWH03duY2dRCopZpXbe/06a6jzkLgD4FFPlKsNDQJJ9WTdsHcvFgp6JtotQC8HuKOaYMAy6HadWkB+iAxFQw48nVtW4ONG3RYORa1YKQksyyUzCh2JJuI6hxjUIWUEFETiy969sJB3AyP5kHrt8KQiBh/M0Uq9pfWWzyT0eu0uVgAhx9Ab4h3YUz1Kki61A7VZs9W1dmdglz66pv3uy1/6dfP5nT8l1xaQFp9j/NVYS6CvraZjeiHBJr2c91NYyOoesTfgr0dNxToBZKPuc364PJ+seTxqYTkOrVxtKTAin8/YoN+1GMPbgBv2/r/svVmM5el53vecfV/q1L70Vt093T0rZyGHIilTshQvEeBEDoIY8HJhy4ARI4sDXyQXuc6FgwSIA9/EgWHYCRIjCmTHMCVbNCmKpDjD4ZAz0z09vVd17evZ9y34Pd9pUk5sBxoPFFrqAhrkdFedOuf///7f977P+yzZLMERpCkz7Eo59Io6ghCD+/cfanll0XuBg5wAsDnDZ2nlgRktq0U4Q1LZdKjfqfFgsdv7FdYbYSaefRHF8GOWmWtIh0MBlo48YI5MwhCO69rudc34K5fmXCNhCTOdDFUslHWwf+CwGO4d+yU1LkxS7uuDh498X1998ZaePH7sHueP/MzrKuVgxSP3JVAjDBA90LH81clHHmQGD+ygdnBNYs+6hFUKDHs4x4zYmyAefob7lkhltLj5eUUKl38sMA3w3P/z61OCbzPixHPZ6f8PDfq/4lc+B99+eu7F83fy/Ap8qivw6cC3mV+BeSPh0MIMeXz6QIOzJ4pMAN/wDQnsGjNwYC/EArcA5k5gXDCxC044ZioY+KGYDLIgGjImwRy0GADTqCBN+Vt/+9d0etrQf/nX/qK2Hz3S/MKy7m7t6LwRTI+XKlmtLMyp3R6o0ai5SLl5fdMJkBiYf/Od91VYXNfBCQlsTCSH6o+7NsZtN4c+FKOJiJo1Ius5YHshRbTTtTSUgjeTCw1yZa5sL7lIMqpsPqvWOZPBmMaxofLJrJvDdD6vaq0aTGKZ9tPEdfouuBrVM+VHUTMf8LS4vLbgpFAkJfaf6A91YX3Rfj1oZSoLFRfH6VjKCZzIg3i/SBe5UPwcDTMMLk8oYSogA7ORPklmsOviiqUCeANgB9slNAvB4wRmEI0uEqFsLu/XAzCgsIAyn82nbaDhZtUTuyBjI2rdgF8cs9sgcbF6kyl8NKq724f6ZHtHzWFn1iyE5iF4SkTsTeeEQ4N+wXOs1yVoYihm6Hi8sTKYLtuHLkqhSUBCRJ1GR+uLFd3cvGjwje+E0WNj9dmkkM8LOEkoRbM90KOtA4OJgINMNvH7qZTyGg27IakLRglJZMiSutKduw/VGgxUyJIOGlF31pQAsHCtC4Witnf3dffuo5nEIWYWAf5fbeSBFMb2wZkBftMgiwDISibxCIqrXq070Q95GdeQab19emBDZNI6P69rbWXFTMhGG4PgwOq0QTEeXfWai0G8wJD8MA2es4yG4hSACVbpRL1OS8NJWOsEPtAA8hleuL6sn/+5z1seCeuLRuZ733tfk0hc3eFAK0tL2t/ddaNz4/oLOjk40cqlVX3v3Xe0eWnTTWW9UdPB/r5WFpddnNL8VOYrlntd2byq2x/fUwoflKm0uLCqnYMtFUpZrc0vazLo6caNy7q8tqx+s4maPaw12E14G8JUikXUHI61dXCkrYNDg+ywd+aRTsGoYlJMQ4tPinGlIDmNwjAEBFfCTS5gDCAUzRjsCE/RaX5jgcETLMcCAycVTZkJQtNK4etEWpLQzjt6+GTHHlGA8jBny/mEvfgiE4B4pFvIOIMEkuaT5wnwjAYBMNXA9QxoZ11HkYrZ+4nnIq56vWX2ASbSpWJKi8U5pZHnTUnYTWjQn6jaIPAhriLhFpOoPnm0o72zMyVSAPQxN92wAoaTgXqwj2KERUQsfUIejKE74Cl7NlIygC0A+EarqbnynNrNrmWNgC6xWEpHJ1W9eGVJX3jpquJjpOl9f773PvhExflFHVVP9N73f6TNK9f10vV1TYY9Nw4AiwBGc9mUWampSGAf0SHFYZw6mCc0TQD7MDY5E4JcZ8bqnAK0jCw9M8eMBoSwB84cJJ0sGXsL9pRI4y2H9Ho2/OEcGgfvoGmcgcoMqMEmAemngxkCcGcp/yyEwftNLG5Qlz2EZxngx6EradgrUe8T3AveN4E+Z7WGOr2hOp2+Gp2eGp2uWr2O99ZcOqdMPuVnemv3UN1WQ19863VdW19xuM6v/sY3tLGxolG/47MB1gWyqe6ga0YXz/R8uaTlhTkDCU/3D/WDjx/q4uq6IuOJ3v/wff2ZX/4lXV1f8PlZrXf0/kf3vSbimbTmSxUDqZxvEbyUSBhPpgIIaWkXsrYgvcUHD4YVLFauM1JngNVGo6Vqs2lwkITicSSiH/3oR75OqUzWKZL4LXLusdcAKuHHZr41vmVObp54uABIXipkzUgCYSU1lLOM76DxBqCwhG4m6wTcgYWdSIQmPBXlbO2r3uL8xZ8oEpiXuaJavN9eT6fnLYcORaITFbI8p9kgVx4OdXR+oK9+8S2tFgtm+GCL8P0791xTwewqZjOWnMHAA8A9r1U9cLEcDtZoLDCxYjBqIxPl8THj/ePJZL/UhLo90ogBvMP55vAC5MqTgb1iHVaED5UN2FP2nARAwLjfNdN4qmw2btUAnqH4aSEdhpXOGQeQ4f0Nr8UE39f3GZ5K4nMbU8e/P9g3INDG9xHWDxgAQLsZRT678eoM7E5eA3AnlcmZ5cvZx7AHhjsYBkxjBmzFfMGDw2yO8yqkOzvkBKBVgIqjIAMcDn3mwq6FJcR7SJfyrvXSkaRiyZjq/aaa1brBKzB2WDckc/M6y0vLBscJLAHIZk0hCbS/3JB6NFynaWRsD1vq05AYG0wLANQAtsaDgc9ig7PYQNRbltUzxAMgJtV2aXFevV7HqgKuDUAUP18wYBvsKQBvFpcW/cwGtt2IwsRrhuewQxAAg89eSEPHUoJzCWlrAMiaXuMMgHkmUrGEhlMA0I52tvc1V8rr+vVLZoizsWVSBGUBYA2CfHEGOlNHcdayf5rsy7NCMFax5PVBzUdtNppgRRJ8gjmTuJb2I2Of80AB/1N8AQeWZsO45IzhTByMsVpBrZJQrUpdE9LPe72h1w/BQ0g1SZDOZAkw6avZCX5wg25Xl1bXLA+2xDYqS4oByriGhIMksklNBlEd7Z96nwQY5FxMJ1lLQRXgtQsjE/sJAihIO86G/clnNyzAAbLv4JUbPKOntoZ5tv7YQwj64LVYJ05XnoRBVLPd8Nrs9djngzqEvYQ9JeXwiZT2jk7NHCfpea5SdjAbQPvJeU3VelNvvPqiDnafmu179fKGU9hzubw6MN9heiL3Rs1h70oTFF0DBMbbQBNL4tkbYJKSjJz0mrBCIhr1fWSNPxuIR+JJLV55U/G5zR8HKsxsT0NP+G+I1LA+qRlTIMHPv34qrsDzG/FTcRuev4nnV+DTX4FPD749c+MJVG7At0ntiYbn24qMe4rQ1FgOETy6bPzuFEKOzZCAGtR5NFiYbAf/HRdsjtkOzRZTPoMztM6kMY3H+jv/69d0/8G2fuXP/Qf64KMPVSiVzWBDTlfIF3Xr5hVtXrngQub0/MzV80KxoGKhqHff/0BbJ+dSNq9WZ+ADnQh1zcAzmkxYBshOE4msm02mwMS/03TDEV9ZWbGJeiINSJLU+cm5llaWnHaUi2ctV0iVMhr3h1qsLGhnfz/4pvR7Wlha0vHxoVJUvP2Bpt2OctGoLq4vaXGhZONewCCMjgFsaExKxZzZKblMWoVCQbVaTXPFkqV2FHnBkDqAoLxFivNkKmbAElNlF1kAUEzYaHATQe7JpLwLc8TJocHk39PycZAHGXwi0en4TKfnTIATnv6bCRKlqBkFo14bhcdtVHt0fBzuo6I23IZRBaOt26nrwd6RzrtdRUmJi+HpMtWIlFxMeDHOBQREMoaRLODJJEhLmSDSlBg+sdQK+RNNQkxxjM77wcB+rVzQmy9cVSWbsQE8n8lzUCc+MBVlqSa0d3xmaRQN7cWNDT1+/Fj3Hm3r0sU1/cxbL4bPRFIvAJwZVGMdnTX14Z1PVK23dfnCqi5fXJ8ZYiPHabgxpTHbOzzR/sGpPxvsDJhoz8zJ+fdyaVYMP5MTTAFyKO6QlSbV7cF8w8+OgJCQpEaR/+ywpXHnddrdnvb2Dg0CVeYKLk5Dmitm0yOzRWg2YG3yPgBHbDYcQ6aTNzuq32978p7AEBy/ooi0tragGy9sWvq4vbPr5y+bzjmh9Z33P7Dcstdt6603X3cKK00YvmZIKgHwzmEYxBP2OmRCvLX9VIeHh177X/j865aavP/Dj7S2vubrDIuOKTdSU8DURw8f6I03XtMLly/42YggOQGkh7FGQ0ETDgs1GtNJrakP7j1Uaa6scimnUiHvCTvPiGWLng4jqZlxoGbSDbYXiloARCel2bg+6qbXYSj2p6RBiJvRwPMyHU6cegoI7aY7IrUbHf32936g01pDL79003vB/sGhxoOubl2/pkqRZFEAPoJQQqMTuFhh2GBgiX3xx0bYcJLwyWKvhNUZwCD8DQl0wJycdTyXL+gi17dSdMNNw8XP8NzAtDmuNvTt7/9QQ8WVyueVzgISBEkU38RnBaKqVApmcoTmHUlrUm0ztQKAwOengcm44R6oet5QuzNSs9kxi+Mrb7yoSwtF5RNpP6cntXPd/eShXnz1DX3j3e+rzve8/UW9eHVdU5o5ZJidjn8HawcwFoCS6T4SHNYlaw3TbXySaBLx3gQ0xgfLPSJ+iKOQlKj4xL6cNHc86/hRBsAuWAgQAkIDbsPxQEwJUqsZG9Tpub7X09Ccc89Jbg2q4CAl874a8RIa9WmG8OAJ8BzG/TAPBjCQBn2zJI7Om27AYDSyf1vabdBfvo5cfxgfyNiQ9rGrIQ17+OihXrx1Qz/75qtmFn39W7+j2x9/ohs3b2ltfdm+dDS97JUAxaxzzi2uEYyrg6NjM8OvXb+pX//a1/TFN17VL3z1Z2SYJZbUO0iQD6pmDWGcfnnjksFiwA7uMV8ehAAemKEeEgthOdrbtNVULALADEhE8mpfn9y7r3KpqDdff8VDoEdP97z+lxbmLZMFYGjWW25maeY9svM9CBeYvRHmu/0PaXITMI3j/sPZxZ4eMxs5pEo6IRN/KQBwGnE/n3jddZSOp1Wt1c1vIcDFzCb7XiUNbPjn+pz1Ibk8kwogys7+kTrtpi6ulvXGyzdVyiCji2oSiWlr/0BntbpN+s1UAUhMZ9Rs9W1VQWAOwAyfAYYVTCuuA0AVrERYWYCbgAFg9QbHzLaCnRnY6MicATWKs2FeAqATZibeZ7YhGGqunAum8rB6YHk3ajo+PTGYzh/80QILPObX5AxF7vjMRD6TzhrMB+gBkHQgBanAs6ELtwMwiToNhnqxWLRMEDYpz9Ggx/BR2t4/0Vwhb2Y8dQNgEuuYIQTnDFJwC7wnwcMKtp/DViYhCMES3VmdETxp+XcSa5Fi93wOMbhrdFpBpjkg9KHn4AIkluwf/pwAnjCASbW1UT3rFoliCDSC5c3rsC9kcjkPMAFsYrHAUORNeCBoMFcBRK7VfX/ZI6ivuM7LS4saTsPQkTODdcn++iyplz2322l6aNtq9R1CxbVJZYNvHmAgRa5DUeJJM80YuAKcADwCWrwcwgAAIABJREFURPEaXGOGZoBRgy62CwtmfZrdH5MKxZyfOeT2MNbYa3mfhUKQ27Ke6s222Yj43uLrhpyS+768uODa0WuXuoKRigujiAb2b8PbNEF15L0oDJ3YJVGhwKicBTGwDoYDTWbST55r7iH7EbJmnjWYaljMPPNnpVaBOcq+eHpyosXKvAoEKsAsjQbvsmCtOxt34F/JWdIduEZmuIG34DNZNO/Ve70D2SI+R6KTqQM7vIaHfdc38SghY/jSGjr3mjTj1PJpzlPwUSIj2IuDv7JTieGXMghjDTabrls8eGq3lCtkNe6PVS6VDZaTyp6MJDWKygB4q9k0C33/8EhvvvaSDvef2r7l+uZlX38UEIDODCZ8bWcEA9feqIEM8AUwHt9XA8nUDnz/OKx3Ar+eAa4c5X4dhtaplBaRnRauzOqLZ3vsZ8N849lhj449Tzv99I32Z/yTz8G3z/iCPn+551fg9/sK/JuCb+HoCFPFEeBb7ak07AbwjYY5nIChoLccBPAkmMUxgY5MmIAH8M3sp5k8IkB7NEXPmFGh6YHp83f+969pZ+9Ef/Uv/nl97713lSuVNV8mdh6ZZsesteGwqzxJnM2WcLe4uLLiSep33/2hTkhsml+wPNNFDubiyZiLhKX5igEFGsJ6s2eJIiwZ/EPwj7t67ZonlkxjC5WSwYXV5XX/N0Vhq9Zywdcd91XKF33An56fazoeq5DLKUnq26CrUj6txv6Bbly4oCsXljVfymi+lLUZsL0lotFg5IrUKB3kDsN+z9M+ClCup8EhgxE0zjRmsOWQVyS0vLroIpRJNt9uqn6fYig0sQHNAXBI2CuF3jabz9kbBqCRySrMj5Pjqp483XXSLLLVSxcvq1yqKJM1HKpynqaDomyq1gCPsO1gbtvt6tHjLZ2dnOuLb7+lpeWyHh/uq0lyGZP2HsloUiQZCdfXDQeMkpiBNj4LzQYyYoMR0PVnIAXNEzIqwDem7d1OS+X5si6UC3rt4oYWinlPb2kmLfflZyMAj5gZT3XnwZZyxbKBLYr33b09/eN/+lsO6fj8a9cssQCYgYWHgW+j1tGDradOj8SzinuF1IoiDXAl+D8BfE7NvuzS4E0DyMn7D8pYiyZcmLqgpal3CNfELDfW5ulZNdzvfMFSFlgjTt0F2h70Z1H1GA8ndPveIz3d2tKFjTXduLFplpsTqShqkbAasEPiTcEdPMXsFgcrBdYVTaABcibTMgMPGS0gBICrp9v1uuKphOYKRdWQHnaRTYVmB5aKJ81gyN2elpaWPOFnrWNcnEtlVKs1LBc+3N9zAimAJYyreqNjMILnr9dpWzZmgLLX09lZVal0Ri9fv6KVclH7j5/4uXHYBKwBli7spnhcrd5AP7h9T/FUSrk8U/e0JqOhmxUm1gb48QRzim5gTFLoIxs0/OR0viD9hSHmxONuX2OzoEhNI2GVf0saoPno9n0dHJ7qy196w7K/dqPrdXHnk/taWV1xUurDBw8tObr5wjXduoYUFcBw4ECKbC5nqYil3IBlSOOYvs8aVpv3zwyyeQ5Y5zRaJPSy98BeOzuvqm/ZXExz5aKuXbkUklwjSIKGZtkQiPJo90CPnx7YQ6w7Imk4Y7CFdYVECyk+Ta19jxzMEWTZvr5xWLEjS/mKuYIGk7Hl90iFD08afo4Avf/UL3xVqfFAg3bHbKCdsxObUG9cvqq//w+/poVyST/7hTf0yguXNQIgB3ih0RqN1Ka5Hg2dbImvYrff8d/t7h3631+9dUuL9pOUJbcTS9lCQnZknDBA4TXvtQDbI6TqPWNau0mLcJeD/w/Pm/0nAX04I2A9pmfBGwCeI2RUAwMZ/CzcCoApg/zAddOwzml6YGnkCgD8Uf3wg9s6PG/4erJntZjPwCaKxw3kwvriGcKbirTH0Kz2zJKmkWcd0Gjdf/TYXlb/7s99xQmw3XZPH965Z4bTyemxDcqneDomkppfWLApOmAeTDQ+OM9vuVLSR3fv6fHDB/pP/9JfUDFPMMBY+2cN/cbXf1udAQ17RhcvrqmQyXtNxFKcJTBEQmIrLEOGXdwPrpcHFhEZbC2X5w20MOyIJrP63jvv6AtvvKaVxXnLMX/48T3vL4uVioqFjNcWPl+lYilIqmzKH9GwP/QgzYxhgnaSCYND/F5YbgaQZnYWUSSR8ZRadcCgsJ8yTDJABVg+IkQnBHjARAc4wloi2CfAtgoeTrCkYEVpAoIb1uCgN9T+4YlBlT/1iz+ji6uL9obk+zDEn+KFlsro4PhUzW5PO7t72tnZUzqD5DetTC4k41LiwH7kcwAGu2aAIV2AoTjnZwdvL84Ug0JmzuIdVfdeNZoMzFx2c55Cvpqy9QLDJs7uArYEADNmOcctr+4OepqfmwtJqbF4GE7Mkna51gwMGdLQODNIwy4BuS7PEtI/gH3OKIZcYViX8lqlRmPN2Ksui2yeM2LgodDu3qnvDTJaQBVY3f1Bz15iS8uLOjs78dCJ+iWf4Vmb2J4hGU87pAhAdDjuK5IADAnAbr8zNKDTaNUNlAJmN1tttRodA0zZQsHDR9acvXtjseC7WyjYXzPPQDKfdgo5fqrskSgchuOpHj3ZmgUMdcPwIzrVlcuXzLYjsRvwkPfhxFfCM5YWDdLw3LJzYHUw0MhJ0olY0oAtbKZ6PSTEBpAx4t9Zb2LpMdHCXLA+AIAfT+MosWcs6eDliw8eLCiHiVC3zJW93/D8AnwB1FLH4gvHfsEe5zdnCXDP+xMqDMDABLXHmATbgVNDHzx8ovXVC7p06aKHFpwv1DdcdzYwBm5B3sjPM9jBuiSlfiekafeGfQNp/kOKazzq6+xaBKY0EmwTVvFgg40KOAhwPhsiUXFMAluVmtssPLNoA32UvY76xDYOZp4x2IDtNXEtsL0fJOskvWJtgq0K18Gsarx9CwWHM7GHMpjnvvEeGNpQl2BlAFA1GXNv2E/wS5xYXQOwVm82Qup7ksF0SIZlqMTbo06ADE/9S2gUtR9g6enxsV586SUDd5lUXsdHR7py/aIOGXxGkprEE5b8sg539w89FH391Rd1erTv9XL96mXvKQbRUPa6Fg3qUf4/AyhSxBlQcz1gWsOwdL3jtHD6kzC0sPcjqcqWoweAlLMPv1cHLuQuz3yIaa+C7/BP0LgwgAxfvzfoJqhHrCD5vf3g73cz+4fo9z2/EX+Ibvbzj/oH8wp8avDtd6VnGUKYDjVuPtGg+sRpp/Zuc3bCjF2AbwAHs5NPA/uDOjgTT7vQdDIeKIDZW/gdMG2BaRJSsmBQ9UfBlPl/+Nv/h45P6/prf/kv6PbHdzS/tKSNJRhFPXO4K+W54LHUaOqjT+6rP454yr27u6dkrqBT5KLLy9rdP1A6m1Eik9LxyanBmEI6azAqmUm7IKDxgu00GgSPl/L8vH1tOPBp0DigV1aX7fPFYbjzdM+pkO1my8yfh48eaePyRZ2dnWl5eVnHpwfaWFlRpDfU0dYjrc4Vde3yun3dyoW0Ysm0zqv4PdUsU8oVc3phc0OZVGCBcD0oDtPJtJkXXOfeiGKEQz2mnb0D7R0ch3TLRFSb165oaa5oEC4enyXZYVicxkNprHqtbzlwp0eDEoAXiqNWOwRV7B+dmkV26cKaPyNSrr6lV0NL4W5du+7GkiKAtuXBg8eWOMyVC2q3GzYzXllbd/Oyf36gZr9j1hLAGwBaOstEf2SZIP9L4YG8mEaWoinuYjMUdJg10ySzWtKEEmCa2xvp7PRUV65s6MULa7q1sap0IkiYp0zJMaLGzRbQFzAymdL9xzvaPThVuzexZIlpLAXwqy+/qEyCKSUeXSGFMR4NHnvHp2duHJHd5PI0CX0X7qzZYIlHklc8BIP0hhp0+27e8A5kKkyzNjSASWOE3AGAJzhcsYYajZ4ePHiijYvrNkIHEGEdI3WG7VksZS1dmg6ko+Oa7nzySBfWFrSyNKcS17rXtUG3QQqDOiGtzrKFNKmywcQcrxIaLZglMGdstA4LDF8h0Dlkf2NkMchvadzC1PPBgwdm7VHw44HC/YHJwM+MOgPLMQrzc+p0mwaEz87b+uY3f1svXL2h9fVFbayvOLzEDKB0zgBro163pw0NF/4ysVTSz2G92tSltQW9duuaOqdnZpYA0ITmIRT003hU/fFEJK02O12lcmnLiEhENDPCaWFTg0IuHO2nFvaSVCIwMJCjct9otAxiz2Tu+BA6H9OG+iPfZ5rMr33tGzo+aehP/PE/ovW1pbCe0jnVmx092T3UBz/6gdaXKnr55ZcMuOJpxBcMDoCmZ2Euz5jAyFjYr5DCw5gwY2tAolr2x+lzeEvxzAcJ4MCsnl5noHq1FeRU/Y5ubV7U5YsXDDAyBEC2Kpgy0Zj3vx98dMeSu0Qqr5W1eTMjAAhhk5DWZomOvWeCLGvEkCQqS1vxVjqvNd0UAgjtnZzrzkcf6efeflNfeeN1xYYh7KXaauvOo6ceoiDL+dG9h3r15Vu6sr6kX/jK5zUZIoEDEMb8vKsojQuehKMgH+R+nNa7+s1vflff+tZ39Gf+9C9rqZjy807z9bmXb1r6N7FPWvDFIYxjDKiOZJKhAiyz2cCGa0mCKp+F/SM1pSGTWn08fhhu8L0j9TmrGB0ZpAjeSbC0aHrtrdQOKZljpHRTqdOHFtzRV77whpaWVvSr/+ifqN4b6/qVy2abtJFCAbwN+soxmAD0iUfMDAqsupC6CIgAO4k12m60fI1v372nn//SF3WB86TV9JlQKebdkLZJiK7XtH945iav2mgYFMC0fWN9XUWAsXhaT+7d1h/9yhd163pgXDC4+Nb3b+usiuQwpoWlktY3lhwGQoo4rByYePYNo/mLBolgv9/xeiVx1gFEsIGi8SAVJJW1zxqs6qtf/oKBmf2jE92+e1drq6taXJhTNBHOfczS8Tbks+MtxrMJoAwYwJ7rkIBEwsweAAj7AqYAQACLul4XDAt4ZgDnYf/AEgl2liQgj/zclDJFA3Okt3JWMEDj+dzf31ez2fLwi2sFIzEWhSlJE552MA8WFT/7lS+okEkJZykYYw59iOKnRZpkQsVKxZL/g/1DfXz/ie4/3tY4mnBNwF4J8zZI4qRhv+PPCjiKLxSAPr5ZgEjsrdxLLiIyPfZWgA7bRzg0ZGh2DMCFWYmwhHiuYej3B35dQEq+DxYbDTrST+6Vz07uJVJdzuRozLWCfSWRsA5GZmexvwxHpFjyOxPBwL/X9z7I+4FxhGfoNAKwgG9qYJMioQbcgEUFOxUQGjlcr43kPLBzuHYMDkuFkFLKRgKzE4necqVk+STyOYo76ox8JuME61qzoVwyHZ7F6FSpSACVB2a1MeQJ4BPqBhil9nG1zDAEkBTypJcD8kqn1XOnewKUAuQ44bVDMM65VlZXDZByvvJv62urBrT4zOxDADwMA+3HOp7OEuprgTUGGJjJOtHSHo9RqQDzMR53SjH72tJSxTJkPjpOoZEYvqwt751IRhkun9Sqfh/9bsf3h3AStq9Gven66+T42O8J1lU2T2jIMKhDYIf6rE56T8AewAwyGJQRgjb6vhe5QtnpvfPlrJld51XSViMztnvfNQXnKYA3fnkGGfFsSyYNJALcUDsE9iDhIgH84mzlzGCfsxTcNoUkSweWKd58DIjTmZBkHXwOR/ZrZm3ae9DKihBEAhh2dn7u+8g5xzCNYRLJyTsH+04aXlpcMZBLkYVnLnszPpCpdNbp8dT5SF05gzJp9laUGFgMMJyZMcVs9xBsK6jreF74rKxpM96wx+FZmCV9A6CZpTyVjvcPNb+4qFq7af9m/ABT2YyBY8JYuEf4CeZLBQ9PuQd4tGInQ3DLjatXfK5yPlmibl/rUAdGYcfOIp943vy8WCkUbHcMmjoNlb00sFN5Ux5izNiffGcyndf8xTcUyV+aBUqwvQaZ8mf1hdVALpf5DF/xs3pnfzhf5/mN+MN5359/6j9AV+DfFHwLxl+cqCP1qw80OH+i2AgT2Weso1BU2v/EVJ/AKuFwplELjhPBDJvCFPYQB6VJ1TNmCr8DU/Vub2Bm0d/9B7+uwXCqv/Rnf1mPHj3Qlc0rWqoUdHZ2qpPzhg9nigo8YD6+91BTpk4kjJbmdNZuq1hZ0MHRidOcSGKMJELKIWbwHeLYC/nA+rFstW6mEU3j5Usbll/SnABgIAMDUINSXyiXtHewr2IBFs9EiwvzOjo+NSDCJM2SQAoI0q/yWZ3u7qmQjKtSyJqaDpOq165pe+9E26TRpdJuHk+qNV3aWNaLNzaVZGLPlBFgYRgCH5BfNTv4MMFSyZolAyLC9To6PlSj3XRTcfnSRZ2f1yypoHElJAJWx9lJ3c0hoAYAAdfBMlKkK/FQgEcmQ+WzKU9ws7mCQS2YAUzy8USDlk+ziTcbKVbZZN4AlpuwGFPgtj6+/1jJYlrtYU9jy95mUjBLHSgiZ0bSTjlEekdzRsEUJoEeupm1h0fZFLGKogBfo7EyiZg2NwhaKKtCk+vJYJgQUoHg+wGQCnuMKqYwN6fRNKbf/u4P3PhgJs3apBAnlQ45XjabdFEaikWkTOnAXnAq3cTmzJbx4TGCNGsGKLf7AM8TTZFsZLg2bYN/yI0o1pg6c5073bYB5fkKXmh9gzoPH25r48KKDawBImmKHz56YvbLzZubunr1gob9wMC6fe+JXrh6SRfWl512enB0aI+lLBIZyygxvCdNlHuWc0HHJPnktOrmxYwvyxuDBIQPAFjkZ2IwNLDGdDp8PhrcsUbIlZgcw+LJZM2o4AsQmOuI/AGAnWKz3h7ozp17Wlte0cWL65bn8F4oTkMRHORXz8B4mgmAgq2tHRUKZZXyKV3ZWNEijSIm7YCH3POZjB2W0HA61dl5S4cnZ4rjcZiIamV5yZJGZK6sDcsGzbIN7Ft2qxQgNJ9HI98bJGL2uYKxgrehjcPHNl1mz8HfBabIBx/dU38Y1eVLK8pkYDcBXIx07/4jtXt9Xbl0SZcurAb5SzxuJqHZXhHkTCHCJDQhfTewyMgZN/RmYRg0VsNBADsB+56te4M2Zi3SGPfU7QzNKGKfK6ST+tyt6yoXCqG4p1Hn/mP+jom+fSb7unP3se588lD1NibYGJRnvW4KgDudltdMLpP0IMFplzRXvK943FJhWEJt/N6SWT28/0BfeutN3biwpuRkZGPo4/O6/uk3f8dsqsWVFd3b2vK1W19b01feekWVcs6JtZaAYiSdACwYKTaNueHsDIa693hX3/zWO/rghx/pr/8nf0Ub81lVa219fOdjvf36K5YVM2zgnuKD1+nAzo07cfekWjf4RmPPfsKZkSL9bzxSo1FXl4AABFbptPodgBnOJ8C3gdlG+Av5nsEsTkSdeBtkVZxbPCN4l6XV6Y11erSr11++qY3VVf2f//Cf6LQ1cvI0oBANFGneMLsAbfl5mLTIzWgyAQItFUNmD8gL4EvTPJzog9t3nVz6cz/7FTPdlssZjdqN2d5DyjRSMcJBYL9GzS7GTxF5L0ECW3sHqhQy+mN/9Ku4KCiRyeijT+7pBx/e1/zCqjLJjApzWQNWGJk/81zifvP8c28CUu1L7Oe/14cROzTjknOF/pBFvbu7bbnplYvrOqu19N6PPtKjR491+cpln32ZXHjGJvgvMQSJx1TMZ4P8eWZMbw6G5ZcJp2j2ZyxuqPE8upYLGjzFWwq/KZIUu8IUiUaevYQhCG8qFQtDGlhvThDFn4sQACwIYlGHPgDswUrH55DPhoS0mE4bWCX9Gx87kiZZJ7Vq1fwd2Os8l/jzIZ1EJs0629470Ef3HzloifdEUABAdgoZaAJ7gUJgcPeHBp7Kc4Vg2m+fVoBI5J8drw3WHIAAidO5XM7X12cc/qczjyv7TQ4GqpQL4UyDGUOQC2cio0zSwbtdD4rYP3g9mOMALexvll2SoGp/SQYCAFj8/dSBFACbAMSwh9k7+V2EBDHYqJRyZlGzbyDp43dbMkkyOXtgjzUyCnv/bH/OZ5BZdsNz2h14L12qlO1Byj2ygf/MZsSDO/YaUqhn6d/TYUxPnuxoMGLgAAhMOEbKzwLMOBhQ/B0yTDOzEjFlAPHFwKvrz4vsvFIpBWlwPOY0T18D1n6K+xBkpNw/1hdATK1GQrnslcag5vjs3IA8zFbeM3XVeOYT6+RpEtUZChB8kuEzBRaxE8bxHNNEB0cHlqzPz82bccXn3Ts4sB8hA1tem8EJgDBnNWcp65f9AmkpPnr2A7TnXCow22GyG/gKXpb2VcOiowOrmM/T0/r6ss9oal3OM9Ycz3YIJEh4aIG9SQGGIz6bPJu2IiFcp+ZnngEshw/nNYxpBmAOKsmFkCjSaPGYZXCN9JIzql6v+RzAD9lprE5fB7gPgWXss+w/7JGchdwH3pfXAAFK6ZTq7a7BUz4rfrwh4IqzEQsb9qvg+8kzQMEYrE8C3gRTNshZA2uQapP93mnw+CPbOzRYQDBgdIoo4JaltUMDmYBxZoV2e66ZNy6se6C+vLyivf09s0LZfzgbkJ2SwgvLn4RbAMQh7GCNdfnCmr3dANK4X5wP9Dv2f7VlDHXB1OsxsM8thwg2EIBsHgzO1pLJCVwDBr1s0NbCK5nMae7C56QZ+OZx4jOi22eA0niQ5b36mYzpD1AD/G/pR/kMbuu/pZ/8+dt+fgX+gFyBTw2+zWShPx6v0MicPVD//LFi4344SGY+XjT3QRbBZCf46mBazdQGgIT/dgidJRDB9N+CIbv4Uy0EZkOz3XOh/z//L79mEOgv/vlf1vbWI126cslAySf3Hmlr+0iluZxNeCl0mOqSmImxMAd6nynlcKLuYKROs6nK/Jy9LzJ5GAZtlXJZT++Y5D19vG8pRMKFRMGHKCEIS6vLOqme2s/t5OhEkXFEyVzGJrHRScQyo0gyZq8yCtaj/RMXibzuldUlJYgPGHSUxYcCv7lpRBfXV1TMJXT34YGLpeubK4ol0nr/g7teaa+99II2lot+vxRUOHVYKuX0zZhKxbyySSR2GOqPZvIEWGTQ+oduLoejvo3Th32miMkwzfV9YiqaCjK3Lv5poWCiJgk+KxQAQxe5gI4UBhTs+IpRL1NkU0nEE/j4xZVJ5DVgsg4rakQCaEdHpw11NdLB+YkZjxSaYZL3LLAjYvabJ8ZIGTFmZuJt8CfIGkQyHyAtk0MYKIORivmkvvTGK7oyX3EtAnDbaHbtlxNSw/i2kZlhGOojRU7lUuqPRjo6PtfT3QNNMTomBAPJ1WCo1dVFRaYjVZAEDYZumAgMGPQ6NqfGAyZXyKuYTWkEa8AeLPjJBKYOniVmMJVyvlcUhjQ5sLpgIGDcbf+faFQL82UbFE+mJOwCcvVnPid433QtYzjYP9WFjUWtLJftLbN3XNc/+o1v2LD++uYVMw/vP7inF1+6qc2NVbNmHFEfCT6BePcA/sCcS8Qzfo6QDFHcOamNgtvpnHgIhWlsMpW1ybKruGkwG6agFB4xmFtjWG3pCeSGidmK3CKM0eHz1VsdP9/286LBcbJa1s0aaV9MxV1gJpP29zIzpdtTq9WxLJ3/nitkdevyhhDOjnr94AE1A6IoPnm2O52Rtvb2Lb2IxicqzRW9f8AStcwLHx8K2Fm1wsdJACh7rYzt6Qb44hnCTH6LlyONT7fZ8Toslecs8zw8raraJP2UgI3QuODTx/svmIVCOmaQlfBiZg3ARAFs9vUZ+fkg+Y9GjgTIDomiw6GTTFlnMCSQl+ETBtOUi89zRjNN89Ju0hjVDaxurC/qcy/dUt7APuE2UVU7PR3Dsl1dUaVS9FDERs5TZOw93b6/pY/vPdbJSVX5UlZLS0FKSEDLQmXOICX7BaAwTGIaNPsoTaY6OjxUIpbVztMDA/dv3bquK8sVNzmt7kDv/vBjpTMJff7tt3RSPdc/+WffUrM71eWVil65tamrm2thOZEOSVIf8jtSf0fSvSd7ery9r48++kSNkzP9F3/1L2ulmDDDeffprl6+cc1BJJY4DaZ68HhbncnUzIOnu3v64OGWU+9KyEEBd5MJJyMyIAE0JJ2UNGlCK2Az0TjigchCwBOv6MTS4I3opFPuWYTGbGKv0PE4orOzhlkkSNY2Ny/q2oU1fee77+rB0zOtXFhVsVxQIZX0Gh/RTCJfiyYUS6RmwyT2O2wD2NWC6Tn7BudUtdHS8XlVOzuHKuUKPoc21xaUjo40N19WuZBXeuYX5nsdBcCjsSRnJ8iqagxEDOwEVvTeWV3fePd9gzvIH4vZorJzBcsuWc+wcJDgMfgCcHRi9jAY6eNHB9MNfzPATNLE8dTq98eqA2JMO/rT/94vee1s7x/p2997z/dzZXXNIBjX2Z5rERhDU4c25PMAToDi7Kn4Jsbc8OdSKRVSCTUGPYcjjLuExyBF7htIZqhjr0uzUccGvmG5sq9mskg948qnsw6vYEDEtQLg5HliD3NqYIpEw6nGQ/ZamLaBhQPAVyOsJB5VE4ZhJwS28Hz1O03NFStaWVrU2hqs37hGPSmdiFj22cBsfjCyLPXx0z3LTWEUlwols4THERKmY4pNo0pmOXMCSxTZJj6WXAv2RPYhQB3OA//xnACJaRgc9GGA4084Doz3YCJPEAZejiGdm/fPnsUeHHwk2YIiZrvBSAM84Q/1CPsKNhrIF7mfsMQc8BKV3xvgB4Ovs1rNDKql+bL6sApLBeXSed9n2D8APOH5JaSF+xP2Uu4bYBPAitO80zlVz84tz4VlbqAMbzvOyv5I7WbNIQ0Y3CNfJTX19KyjJ1u7XjMMOHkOGVyaPWnTegY3Ns4IEvFYxNeZNU3tQu3gpGlCIVLYPOA7B8iaNmvTQAzDQ5492HS9vlmp+Iixl5N2ylet29XW011Lp71fTNirA4hJ3RQ85Ka+rwwMYWvmcwQjnYZArU7PoMx8qaC0wUHAp6hOTs/sOYxPGt+7vLgY/FphHY+pqXraax2fAAAgAElEQVTe8wmBWF9ddRgVtQSgGec1oB11SFAFTH1tYNx3GgwPYEPFVSyXLXH3QMFstbB/hhl41OE7DBiimPszZ4uBgQfVQRfQuMd6gm2Hvy4Jq5yHsNzxZgtSfepwlBqwExluVioVdbstzc3nnSRs+4Z4wnshux41Jvg2ewJDPtaNfedYozNGF4PK4TgEiLDuSNpOZ3Jqd7oOPgAUh23LGYsli8EpfAWH7FUjZTJZs9QMbNkbMLD5gxoEwJUgsvB39lezRIfZbsKfEVDebGB+jrCsZl3rywsG9QDkInESeFsqFErq9Bl0ErgjD0kBeC9dWDfwRr2/trToZOU0PsfUO7PwL0tzJ8FnkQEgQDvXAIn3eMiQPap4inAFQn5CAjdgZajXw35vX7sYQ6GMwbdpDuabo11D/2QU7zNoVF3YTRTBH+X510/FFXh+I34qbsPzN/H8Cnz6K/DpwLfgyPaT3R0/t5G6J5+oc/xQcTenNL3PghZmRb6nNuGnnHmKjMzeVzQTABTB58tgy2jkCbKjy21KT/rZVKfnDf2Nv/n33Bj8V//5r+jp08dav7Dh4urp7qE+vP3Afg8vvXhNL968ag80JIZwpe4+fqJYseTC/lnxX62de0rHYUrQAmAYkej4mB3uHWlpeVmjyDQw3E5P7LdTb9QNNiwsLml7e0flQtlNC8XL2eGxZZZH1aonf0+f7ipXmFOzdqYXr11SJZPW2eGhz8TT01NPKwHbrlxY02svXbNJNZM26PgTJZwqSIrj1SsXtLq4oEwhpXa7CTXMjSLfW5kvWf5Cc0KxT4fLdBFEgckcpzHTPiRpFA8c7rwBQFEkDHyHmyIKWEs0bZs8Y+owlZuZxTooAclUYBnQ1PC7AMQowinyqYiT0aQLb+4dxcHR8ZkTGFuTkXaPjywbiyRmHn49UlXbSmVSLjRYB6AXNMDPfJsA6Sw3tCSKRmyghOIatHq6tFDQl15/WQVT+IPZc2AcpiwdoOBCesHf05gxuQ1+Q0itIjbJxVKDBiikTiKhmKVr2SenbZkKlxFmAgUUaxt5CtJaJuZIUpmyLy4tu2iDok9DgieXp5eAjYqbfUflCcPA3kkDEsuYxFO8hXCHUIQhlYzr6d6Rmq2uHjx4qLfefM3sy2anp3sPt3Ry1tDNGze0sb5qT5EPP7qtTr+vFzYvqFzKKzkDFwy8TCKWEVXKeYOAFM329aFp8xoIfiSW2jhpMKa0J80kggJYZi3PpVnxqkDKmoi5maEwp6sy2GcpUZjkWjKMPIaERwJIUsEPie8FoAIgo2ExyArYHYtbSkMze3KOHJWUL6mczej6lYua4Bk2CkEEMGGCPxHAel9Pnu5pAuibB2wfmpXnVDuNLYFmLQBCW1Zpn8SQXGk/mlmgAgwVs/CoXWl6Md/3Zw3BLzBnaa5hHVHQWz5CGAyNMGxeh57QVdBU9w1qOqkZ7zEKbVLMkHWTODpkreE3JrMQ+328y2CsxBSx/yX7Y5hw87Zhs1jOk8po++mBGmcneuXGdV29dtHrCCCeaX2909P+aVU7+wcqlsp65ZUbyudSTv1FQuWk38FQjVZHn9x7qO+++wOdVmuam18063NtZVndXlvz82WzlJpNWHKBJYJMtVlvKJPMWdZzfHquSjalt197WZl4kIQBGt6+e1+l+Xldu35FW/tH+t9+9R9rfq5i/7E/+ce/aulo0lK5pPeas3pDP7x9V9sH5/bUmg7H+rm331I6FtHa8oJ/Zylf0EK5IJ5wQmwGiumD23e0efWqypV57Rwd6cMHj8wku7CxrHK+5LXUHfbNlkPSWyyWg1eYU/MG9iMDKC6UigZ4OK2QFOFbyLNAIi2MYPYMWBqA6QAVd+8/1DZg4Esv6u03Xtb33nlP737wQJc3L5sNVMyklS8VLQkFReacQeJEww1owLnGc88eCzjFH6YCZ9WGB0tIl3ow81gTMDzwfIpMVcrnVc7nNb84Z5kpgwSYQFxLNhiGCaxlwKQMFg39vr79zns6rjbtRwioUsrnlMimDYTlEgF0hyHEGscfyaAxn92AQXiG+/0g6yX1keEDZ/CTp/v63M1L+sKbr/i+f3T3kT6+v6ViqWTGEPsC+9ozFjv7HeBSp9syy4iGnEadfYLmOsjnkBgO/G/paPA9g00G8AgT3SEMiYT3TgBV7psBCAIbYDniTwfrJZm0PyUgAqxCBm8MR0gZByRnuGQPQPZxmm28yJIJe0aagx/hfiPraxngwuvr9PhEqXRUqysrKuZLKuK/OgpBQGZwkSbbaOq8VtfDR1v2kcuX5rSyuhRknkk822Zm8fGI/84+i1NAssiPgyEADQDY7MUJk2kwdBAA/pawjgBPSL9kbcLoZG2ynpBucr0chGSmHPsOnzGwecyoK+TtmQewyD4Pi48/gHNOA2fY5nvO80FtMVDaAQnsLxF76cGkTeJnSIAPSaMxwPFzn7sAvolYkG9zRnDGUEMBWAG+4L9HKEmG4AQsIPxsFgwEYt5PHYTVB5J4/NsArOwTB1ACu8tsQOSBwf+sPxx5LXG+OkCKIc+Mqc4artYbOjw+8t+RWgpEl0oDjLMuvcwdkJXP5HV4dBRki9mc1xPAs0EPBiCwAIcjp6MDELaadddhvB+CvloNQhACcMprcsazT/MoYbsxjSUN6q4uzlt2THnDQI/rhIyXIJN8vqDz8zOtLK8YkOq0WyFkpB+StUMAVzas/W7fAznONM5j+6jZo3Oivd0DNepIJtMeJqytLrru49kKj/bUADDAIWufms+sSKYfnN2m72MPI0uskY8CJgLxmzU3Y9gxoINZi21DIp3Vez/6xAm4a4tziiQyOj451vWrGyFUJI18GPlpGEryfML6h2XPEBCPYwZPcAQBCM3EZ0AOkz4WGJv7MHrn5tRqIZ+damEBaW8YzDskJIFHb8zyau5LYPVSg4Y0Wq6lg4YcxhOY5QwveL5GA850+ImEd2CBElK++WLoxftu1Bs6Ozs3QGpv2j5+eHEP0hhEApQC2ALCc76iRui2W6pVa/r8qy8qnw4DCCfgOlwi1NnUYChGYNYHRlsA3alFeC7Zd3muYeM6MMhBLQG49L7tZOWIUigoLr0uZS/OZKqB3fgvtGg//o+gKvoJKjfb9P+VKN1PWIGJ1HPw7dN32p/tTz4H3z7b6/n81Z5fgd/3K/B7B99+snnDKAnbOAyBsXqn99U6eqBJt2UpCU3rs4Q9pkhOMQ36PDeXFFuABEzVKDQ42GxgTIoZkgSyzqP41iDhmYFv1ab+m//u75gt8V//9b+ig8M9y452nm7bFyWZKVr+8/k3X1MxH7M3yuFxTT+4fV/p0pzOu23//uXFJR0eHLshoyniILx29arBMw5JwIZSkRjxjgrlogEaDmwa0aOTY0/H+OxM+na2n4bJ9GigjZU1Pdp6qt4UUHHsxmA0iahSzOjq+qI6Z6d6+eYt/eiD2zo5P5vJmuIa9dt683M39eINmExpffzJIzO4YJidn53owvqaJ4nJDH5CPS3NVbQ4v+DXxw8McIOpG5+dpiwwy2bJVlz1yUS5NIXRiT+TAQomobNpvYFSWC82cA7ySvzAYFWABtjnpVQwqAYLIY0RNt5l9ufDMHgYQAgKm4n8PclkRmfVug4Pj10gHzXrOkTOg/QikTRrjIYXMJOfZSJpoAN2G1NBgJxYkAiY3QHwATOApqI3VCaW1p/84uu6vrFsJhVG/26SYZtFY5aBQPenCENWw2SRiXtAgIHDCEuAfIcH3SCY8WLQ77RVJsoAdwMXdI6lt28YoFk/vAf7hAVpEDIw/H1o+klydTU3kxVgZgwyCwvQ8i4asRGFFwmp0WC+jlQWsGuWPIf/y51PHvv+r66uuCGpnp9qOI0oky+o22HKO1QGxt6gp939fYNvG6tLThq8eGHDU+3dnT0DVEzRmY6vrq4ZLEW+gZTDBsjTWdM2M/p1Gh9Fuc2KJ2ammDFmKeXQ15LPzrOdz+btWxOm8gGscGFqg+GI1xrfRxE+pSHDyBvpDoBqJOKCmeYChh5JiTFLRhLeC+q1mrLJlF68vqlsQhp0+m4AAONh/VCAwCqCdXJaaymZiVk+hi8N4QcU1fhJ+mbhjRMjkALpHgB0aA5pOLgHPAeAbwZ/3ZiHxEUAdYNy41kScFCvBtbc7P+Hzgavo+CNhByF60fBHNZUzM16CEt5xlbAyyrtZr/b6anT7wSJyWiWxmbjfxqhqeq1lj23O622weCLq0u6fpn7i2wRwDOiRn+g337n++qNpgbTaAJb7ZpeunVdt1645v0Y8N2gO8BjJKJGZ6hf/81v6N33fmQGaqWy4CCBK1cummHC+6siN4xOzb7od7rqtFjfPKcptWtVXVhZ1KWleWVseI10UPrnv/Utfe6Nz2lxdU23P3mgf/Cr/1gv3Lyh5aWS/ujPfknlPGEdYz3d2dOj7R2d1Vv65NETbV68qD/281/Vi5uX9fFHt7UFm6jb0q3rV7WyMK9hm/TbsfqxhO7ef2BvIKSVj3Z29OH9R1pdW9H62qISkbivFaAa4BtsVVLqOCe6MBlLeTdnNNn4agEkCJl4HOYirJmRm7/BeBB8BiNRnZ1WvZ9hbA7AQiLhlz7/mu4/fKyvf/sHlqnyjOL9xoDGJv+9wK6hGXbjD4uJNF1LXmFGwABL2J8LhmS10fY1Pzk59/MdgjHSljThQ9qs13R6chT8JaeRYJ4fj2p+YdH3E8kaUtdsLu99/gmDofkFLcxXPMgq5jO2WDAzcIofGHLX8B6RHfO/NG0OHZnikYa/aPCoBCRbmi+p2e6aLfyLX3ldVy+v28fx/dsPdf/xvsFPGknOPQPYklPDSfCm0ec5Yu/j7IGpDSjC/8L+wXiexFuuBz6wDr0x8AJmHgKPYN3Yy5I1yMDADMJgDXB2cuIEUJpxQlGQW5oBDqOM9QrQSZgD4SycC/GknxHuM78HNh37E6xDH2AReZ9LJtM6PTlVZa7oAd3x4Yk2L1/SfAVfWVg0AInBIwogLxZPq97p6oM7H9sKAN/OxXIlmNzDjs4lVcjn7WUA+LO6EqSB+Eay766szBtQZd9j/2W4Y1k8oxffq9BwM8CAoca+U8jlvUb5zNxDD67Yr2doKusNX0fOaM5lg2uEN0QBEBgxTD0AComQIQGdwR5gMonKAOKAZJwvMcXMBD06Pdbj7V3t7B15v2Uveu2VW/al23q6Yyn55uamQRkAz8WFBTOn2e/5XABClVLJINygjwcfaem9WRAMgCZ2FMH/jtAMGFywpzxwabV1dHTsc31lZdFrjoEqAB7XMDDq+h7UoTjgXmXTADnh71FBlOdKHorh6YpMskSiLOxuaocYg6WBPcwAA6v1uh5v77mG2dhYV6tas8ySc4U1zHAJSXOjWTdDvtXs6vz0TOViUdUm/n4w/eIeaKSSQYLJ9eEeABLW63WVK3Nm6MLMt6TUvpGjIP0GsI4GBjTn7t7BkWvRG9euqVY718nJsWWQ+wdHmkwS9iBjb/vcKzd0YX3F+44tXKivYeUSZoVdRybpwVsAyYOMmT0cBQADRK419TMPYR4PNIKfSK1GmjkcqLJYMZP//dsPlEkmtb6ypN/6zjt+Ln7uK2/bG5a6uNdperAJgYqBHPUrtf0Ht+/ppNqwNJP9aWE+PFOsZYcjOCyJwWS4Zma1ZcO+bRBrQiDRMLB4Z4NZPqul1bGY/XY9RGNfp87BZ9L2FQF+smwdixAHM8U9APTwFNDOe1VKhXzBtgsHhydmxy8vEywV3hMyVHxqeTZdSyqq3YMjbV7eUKNW1cnJqd546brysIDT1KIxp1YzwOP38S6oAalTKVEcPuGU9qD04Gy3VzNr2h6XgHYQGoI9j/sWmJTptBYuvq5o4fIMkGRphn3x/81+m/VgQUg6+/Ov06iGDs8s0+dpp7/v/fm/6hc+B99+am7F8zfy/Ap8uivw6cA3NvAAYIR8vKmntb2zh2oc3NOoVfcBGWQRFJ2AKPhJ4OM2k0VEoexD/6YZZZITDEWdAgTN3cwgig6AF1gCSQ0m0vF5Tf/9//j3lUoX9R//yp/T9957R2f1qooUqEgR4gkV0jmDZ3OVgjY3L9mI+d07T1TtDZXIBMo5Tc721q5ZAa1WXflCVguVisbdgYsomD+YC9ME0ViRmprJ59z8wthDVhQdTexjVG1Uzf6YL+ZdmH5w+74miWLwdEklLN+6cfmCIv228om45opFF+ZxmttaU7XzJlF2+vznX9LF1WWnhSItOzgEHByrMxhofn7BKX2AChSZBA5wMNNMGPjTWPFkRCmMrfFmiSXsl0Jz6algp6dJP7Ac+F4aAQNQ9vFhehoXEXP24PBkNBjEAh5QBCAztI8M3hi8jL00IKmFAoDCxqbtFCHW+AUvmd29czMXYF11LDs9U7MPWMe3RhVLwUKDBQGQEAzWQgIW7MexemO8SIL3EIUeqW8Gx1o9LRYq+vKL15SNThycQVF9fHwKKTCAYoi8hiRNdtSfkkRW0OW1ZfthhdQPaPzBzwSJmaWQntpPzNiyF1o05mIfCRCpbiPBmHPyk9BqUEjSWNPcwVLjd+Ndg69Ud9RXo91RrQZjJMhgMmnuB+a6gLIhATBPml0kaR8/GnHAAUyuuY7zACmtpptvGJqdXgAGAIH3944cdID/nMMxo1y3EFKSzqeUTmS0u3Og82rbxSSsJtYGTVy+yGR82bINQMkw2eY9cX8D24UCj0IcFgb3GalvPBVz4hkNBsA5oJqTEs0sYMIcSrpGo2M2Ae/L3k1mrYW0V0BBwC8KTSRK+WxIkusMRpZdJiJR1Vo0aiQS9jSXz+ilF64oiQF3r2epGknK3JNoKqmD03M92N7z75rD1DsZCz53M7YE6zuZSSqNHx6BGN5rkLeDjgWAzJ4veNtZFhTk2zSngMCsRQNrBt0Cs4NGjs/JvxvLRZ5tE/2Yr7+bjYnhtJAHbSlsoFxw/fjckWlglcGooAnlZ2BXQT1g3dZgHbBOBkM3Vjzb1y8u6xpm+sm4Rt2+5cH1Vl8fb+3o4dM975MwcmHHdHptswrxQlpfrejKlTWDHRTzZvXBhiW04sGWvv/Dj7W1c6TOcKCrgJ004/ZSiitF6l2u4CaahEcYcU70dUzuUC9tXnCadNLedkOv+d/5wW298sotB228d/uR/q/f+Lrmlhb18o3L+vLbb+g733tPB/gPYgXQbesrX3xLr7xwXcVUUo1aTb0+HmgPNe419dUvfSEk9XK7ojEdVmt6ur+nV16+ZUbP451dffcHH1pqOz9XNMNroTIfwOlkzGAG7KFmu2U2WyaVs7cTMlGkPck0vlV4IuGNODR4wdKAoUEDGAIXkMRHtX+AVH3XTN0vvf2mHjza0ne+/6HmKmUlkzFtrCybhZVLZ71v8FUoZt04B7++rtdIIpMMQCssCMBfwDjCGab4abaD9H/mXcmzG+SgJLV2HVxxdlZzEwYo4aEAJvwMsFjrKdgmEwe3XLp0wbIn9kzkmfjcOQ0zkXLzSXOdJv0yEsB15HeAbtlcxgyb3hAAW/ZDA5iE0YGv5B//xbc1X8rr/KSur//OD3Xn8a73VAY02ULGLJKyz8OsZXgwDe25lk77fONZtdeV039DCEULUH8SagTCgCwVQwrH8zAYGQRhGAMbEuYXLCbChfJZ5MQJjQd9yz1rnZ6aTdJaU8rlkJAPzNQFXLJfKh5rSGIJJqEJt5/W1NeAIIF2J/giNhxKkfP+t7y4oKPDY50cn8+CgUYGdbCLYI3Zf8u+pRMHOGXyGUuvHzx8qidP9u1PyJlUWSoHsAypYiphgIJ7gNztrFbV+gavRw2DfxiDmriKpbyfV6sBcgBuEUsHudcAqPYURVZJkAUDo5l/F6m5TrxOBPDhmW8mIBKhMuyP1BLhbA/DNJwgADT646GKuZyBSvYnJ1J2+mapcY/O602nwwPSrCwv+D7bViQa1aPHTwxub17Z1PnpqQHMtbUVpVIwsGGXY0MA6Anbe2CQCaYu7GCALxvPw9ybzXkpJ7COcA3DHmx/zsBK92DQ3qSBQQhoy7pg3+WaAMox/AqG9jGfh8cnZ1pbWdC1zYva3zt1nbayVrF6gBoVH9HTKhLzuhbmi5qvlNXk/pzV/e+LCxW4xspnUq57YCw2am0rEPqDju0EYFfXz1uu13b2drQA0JzLOsnYYxsfGjEPIB9vb9vCgEEkIFY8mVGj2dRiZd6ftd5ougZgENZC7VBHJp3QXDHvPYU9Gkk+INH+XlWntaqH22++ektXLq37GgOrG9QDtJ7w7CGtLfucoRYBcKaOQJJPfRAAO49Tg5UCe6j3qEEYfuHtx7k/kXYPDgzC4g+MFBmW7dVLhIRxP/CFaxvEatRaPl9hYALQYx0wjcQ1XwkD80VSk3vBY5OewZYAabwDe2Z87x42VCll7QdLGqllo8OxB0uA+pRk/G5SvL1/81xTy+C9x9n7zBPOSatB4eFBBGdcilol4XXZddAazw09BcOYsWvZ49OalldWlc8yMAuDEliRvJbDZRTXwcGxP3uriWS7oVduXvc957wA3Leo3IPbsesFB0Cln4Gg1Fq0VoHMgIWN2YZmQBO+MktEndWlsPrYBwP49jnFC1d8D/gFBmf+pZjaM/LE72LG/cu/8Xdx5YKsPJlMPcd8Pl2b/Zn/1PMb8Zlf0ucv+PwK/P5egd87+PYv7upBgEpFNFL7+BN1Th8rQtMCw4K0ruB0rmjiJ0k/Nh1lmmU2UZi+cLDAdqGJp3ChARJUdNOzaQwSlivii/Pf/s2/p3yxol/5s7+sr/3m15UulPWlt17T3Y/vaOfwVIV0ykbQ+WLGTRdNvZP4kmkDC0iLGq22CxAS5DJZivSsgbMHn9w3S4KCDi8zQhignWNcjoSFopJCEbZEuZDTw4f33eghbZorlbS3f6RILKnOIEx38Yu4sLKgYialTvVMKbyHslmVykVPXp88eaJEImOfpUKOqXyYjCPf8aR2QANQsC/L/fuPLFmhwei2ASalhfmSi4But61IdOJpKyAiMhCmeABLFFz2jxoFjy/uGQAOTRvvsdHsmNFgvxGkNnFYEcHrjMkx8kpej4I2mPsGX26KB7M5BvjyAK7gXxFzAQc08cMffaiT07qn+wWzLiJOjar1ej/2WGF6R3FFqqwZBzP5nhNvYSNRBHpqGfy7mPg6ZQuWQjKl1XxGS8WcysWSE814fxTcrBekiw5egB1YntNcqWAvoggyBAp4Ck+zKlOKxX8yHR70R57gw7ikD2jUYXLGtVApAc0ZgLQx7xRwZuymBaM6wjhIO3RjhJcOSWP1hpleFzfWzCaiaLfZM7IvBWYYku2Y8PSiEJ5YbsW6H4/6nrzbL5HPAeiDT9GQgi2AaABZTG97/TZiT4PigcnFfYRBxs0KzAmKZ64HIBPvGWDYUgekkRTTBA4gh8HcHP8nS+SGNh3nIWxUG8rk0y4kO+2OG2kaLoNcyB9SyeARZ3YrDMXgv8O/AaTyGm5+Z3xZwD2YEOkksStTexwi1eC+HJ01FImlDGT0Ow29fPOaNpYW1a43whTWzA7kNiO1+yPdechzBIswo2wu7UYbQJS1jBcSYECQeXYckGGfFZsuh0myQ2Bseg0rMAAfXEsK3Gf7FZ/Ta88AMwbo+MUEz0UX8rNEOcA+7h/Ja4AmbnCelcT4KBIy4tReJts0Dfw3IF8A5zCBfmZw32511KjVzSB5+eYLunZxzQCSHxf7uA10++G2U0ij8ZTXN8wiS6C6neAJBJuB65yKmymytrykpfkFszCSqSBpqdXbOjg+18cPHuqjj+9qNI2oXK5YdkpTShPE1L5cxhuzFSRBMCgGQ53s7umX/p2f11I5p8lg5Hu/c3yq07NTXbt+TeliWd/6nXf1ze9+X2srK34WHjy8Z2bN66+8ohc2r6icz/j1AZce3L9nQ/250rxWFirBaJ1EvxGswoEe7GwbRHr1lZvey2HOfef7H3lAkcskVAZYXl4KfmiAo6xts3NJAsx60HN6dh6kmJWi96VRj0YOv6SYgVF7RQ4Gmpur+FnnmSYh9MHjp3r4ZNt7xi/9sZ/Xw8eP9e33PvKAoZjPOXSjj/enmQxRN3ZIBWHD1hstyy1hTpCyap9N1gOvz16cCL5AMCF5NviylUAi7gbWRuCK+tmDJQMjyAMMpGzDkc4BM2F7YE6fzTp51M/fbM8xs4fmeThQIVsw6AQbcEQiZrdjFh3nsVnqmqrerLsBnSsVfU4AcgHmLFbKev3lF7yf0JQenFTVJ7UW77ZSUdlCzqbssKHYo8zcspw/GMUjS+V1uEa8X3y2aOQbM6N8GE4wRJ3U7KTTAEbzfgk14L2yp85VKnr4eEvl0pwSPLd4XOZyqtZr2tk7VCqdt4VAr096Z1yFImEFyP6C7Jc9HqYYe2ut1piddxkz5Oyb5oRwgHhAqYnOTs8NgFET8J7byLKT+FVJK8uLBrZhWnK/XMcQ/zGN6eS0oZPjE3sT1vt4jwYwG8ABsJI9hlRRklo5a1074ccX4bxmGJPVBLN5mDAZhmK855AQTbMOcAmMC/MNPy7bQCClhRkHW2k2ZILpy74FkGK5azLUCABoXAezlHokyvd1WgWgWva+zJotzc2p3mgbfILdzV6J0TxAMey/UrFgsMNyyVkiLkUCf4fHJUEO0cgo+KVms2bQUT84CbQbahz72/V7Zt09W28MP3nWYYfzUCI35BqT1AuLjXtrkZ1ZxwGseHYGORmzBbuRYIuk0um8mfGk33IWM+Tqdvn8bQcIlJG2J1OqNXraOzwzs2/U7+jVV19yLQb4ihrg0sVV73s8DyFlPOlziucnm8142Ms9QQ4JEMYe5eFMlPueVSr9E4Yd75ta7PSMFN+YQZ2FxUWv06BCgHU6MMhK+MXJeVWnsOpgDRKQNRj6mWBQQD0bjSRcpx6fHpupeuXSRds1cA4h/fY163Dmpk8xmmgAACAASURBVJUtZlQoFJWM4+VL8BCBP0PfT5+tHoaHkCuHFXE2TUmhp14AOGUoRX0mHZ8QTDFwzQETkCIefz+UBqS5s492WsFDNJvL+nNh1UEd4wGp/Srj2t3dD2x7n+EJzS/M6/jw1MFnx2cNXz+n0ufwm8W/jqCYMP2iXmMYzZnvIRv7qoPbSBgda8yAmFN9FqgQlBrUJvx78IZjQMpZ4UEhPQB2LK738KTtux4GEOdMyOXyHlaHEJ24Pd8Arq8QztBueNjz1qu3HIpErc+6xj+VL34PSc9cVGoxEwd4mHlWfe/HZvcFUj0VA/sBz34IWYDNMEbOi5Igl9fCpTdnzLdAivgxOPO7FaY/5vyFk+UnX/9f6QzBZiPKpvH866fiCjy/ET8Vt+H5m3h+BT79Ffh04NtPALiwbdNsD9U+vqdh7alig76mo4ELUINrkCxgzNDomj8Nkx2PsJB1Gor9cCDZC2USvLsAZjxNHuOFBctoqKPTM/2Nv/X3lS/O6T/7lT+jX//NbyqeLetLX3hN3/3Od9XsjLS+XNHiXF7lubyyc/O683hH+8cnoIFOLu0OhqbfcwjXqmeeGlJkw06489Edra6sqdFoamUdo9+p6uc1FefKOq9Vtbayqm4HVk9G5UrOiYODNqlHUR2fVTWchGRMGjebQ8djenHzktrVM+GYAO29XCq6oVxanAtFAz9DMp4LOQATc8ydjjY1mT2iu3cfmA20eXFd5WJBBwenml8oab6SVw6pzJSiuOlGgCkqUj4mxVEqo3jwMErRnCN3ICEVY/vR0L/v6d7xzDB6bJ8Q/gDIwY+pV6uKRSa6deOqzZBJtKJGQNpJ8wgIt7t3YAYC75VmoghrUAnt7B+6gKIZ4V6urSy5JWkMu2p0224KNI6ZpUDEBrAEn90Ffrdn9hk+ITD4ErCj0lkzsWgOCJfYXFvVxcV5rVbmlIG10W65uQ7JUfgBhdRWs9sslQujz2eeXpMBqW5DSyHclMAEIpEQAE0RtXoDtRsdtRttG8kvL5SVT8Y0Rro4nujw+NzsLgAwwDf8487bLQ26Qxt7Yx6O7KpcKeqVm9dUKeYt76IQQ6I5nETckBtEwxeIgrTdtqk7oGUhl9CNF6640WjWmmZ/4Cf1eGtbkQiywJgZJaXSvFkzvSGNCDg4kqKkC2p8fJKJjPrdrlKkMc58+Fx0IrmGeTKTKFOMAnADC9FMuHilUB0HE1/kEHwP023YEADWNHQA1TAnCIDgsxm8ipAi13fRSIPK+iQB1gww8haDjtuv5YaRabriliCzpg4Oz/R058Cybpqa9dVFvXT9ivrttkbdYO4dfo/Mzrn7aCv4pMUiWl1b9vWIxEn9TbsRSAEWidTbtjIpWJIMBiL2cqO5gXUWpWnGA85YmkWtM4+h4JHIPeX/wKLBmxI573AytIeWy/9nDDmYpKRjJgDfYDyO7JcUCn3YA+GzA4rw3tgDAVUBA2DvdPtjm0wjmT3Y33dT9fLNK1pdqPhzYCLPZ8MP8sHTA93fOwlBJ4Q+kMRLuh/BK7MQBj4nQSvsY8NRkHZdWF+3P2A2HVU8GXXTwmfDDnJ7/1jf/v4HevxoS73eUNlS3gAc4DNMGORBSObYC7B9PD+p6fLaon728y8rHUkrlUiqN+zp/uNttXojffmPvK2js3N9/bfe1be/+33li2W9/spVffntzxlQjY7Hqp4B1tXNSmF/vLC6olI+4/vD3gzDgJTXnZ19Pdx9oouX1/W5V24qkUmr1urpV//hP1dlrqJV9v5KyRJLgkxobGmeKuViGA4AxsxScNPI+/I51dotAyKsV0AiPH0w/eb20EzTnAOk0lg92dnVvQdbDrD4j/79P2GWz/sfP9JcsWAGBveAZozGPjTPpFBnNIXR1iHlVpYZOZ1wiAR1aLmTWeSzBhdww6m7NPCzJETkaTDD/HmwEDB7KaUxctNU0ql8SNVhhhlAngYAhtRuPkiwIQCk77gZhg3p5E1SHGHb8D6LWVWKZQ+f7JPIM54FtAjM4FwKuTB740TJacTeaNFUzHJABhZj0no5txOcsyN1Oi2NBmNLfQk1AGwCIILdyYCJNWejfxKI8dXzIA6bu6EHYbCaPBQaAlQCEtNcJw2+8X7xRz06OTWTmNcCxAGUAxQ8OjnTJBLkYfjVJdIJFfC8IyDAPow8+/hbcp3iqlfxpQTsZ7hWdFI4ckruOXYChG1Qo7BfGkRkYGTPgoi9W9l3ppOB1pfntXl5035m8UQYLMJUosJpDwbaPa9r+8meTo7OXDcBQK8ss3+PHR5C0A/eszTV1BDxOAoBmHVI//IqV7I/NtrvtvHIi1nOxvri2gKoc95y71EWUE/1beFBMnhg9hos4noyWGq0HTIRggxHarZ6/swkWvP5kel7j8dyAK9NnsVe37YTeJUB3vE9AGm1Zit4cWFjAGg0GqnebWtv91ArSysesnDmIM1kwzs/ryqZTbueosYjawvwrZjHszRqkLPZJJBqpKUVLDaiZi2m2UcBqUlsjQXmOpLEWAwWNv/LGQRzOwzvfBe8r2NxEljrgPIOfIoiG2ZgwG4MA7Gtg4Mzbe+feAA06nX06isv2zePdQSTt5RP+171OiMPZXd2n/p84pxzaE6/72esSKLtZOr9Hu/AA3txFnXxwqoZ/jyntlEYjLS1vW9QkGvDoJJ6qdXrqpBFNo8FBHVPzx57nJWA/YB67BX8PAchNR/DDWpl+9lls/Y/w16lN+hoaXlJZ2dVM7uooxhk54sltetND6DZGznHFyplZVMBYOK+mpllexjqvr7B2ma97d8H231xeTF4AHugxEARkJY9sGRgu9vrqIQvMkE3nJ2A6YPg2UeNDAhMMja/Aw9jQjtgD7qWGU/NgqUfAMjdfrrjIUssERJEOQ9RCTgdnNwE9j9sM2B3YzWBioNan+fdtUkAtblGDBacuEtgwzhEFAAuRpHmz1zTvH48vIEAQJJrwwqHXL7oWsJga5v9KKEm6dOdjm5e29Th4aEebm3py2++oo2lyizpFGuDANb72Wb4YoZdeM9eEx5wB89Es9/4/ZTJ3moYMARCGzWsNSwMWgplLVx+U8pddl1EzxJID7OvfwGA+5cBbf968M0BP/xuCpjnXz8VV+D5jfipuA3P38TzK/Dpr8DvHXzzLGk2N3H7OAPfRvZ8G1a3JYNv+G6F1B4zbeJhMk0BbRumWSCDJhw8MU+tbPpPM2owLhikAqAEP6WEi/iD01P9T3/317S0ckF/4T/8JX3vnd+xRPTy5Sv64MM79pAAeLuwvqgLF9a1fXym+3tHSufLOjg+tik0cgWKjOp53VHuo1GQfNXOq0on8Fph6h3VwsKS484tDWI6FY9ZanJ+duaiF3r73FxJZ8cn6g+n2j080vrGRoirhzUz6unG5mVFOh1Vj/bs+/byizddPA36Xa2sLM28Qloukpj+A/5QrABsNNtNZfMF1WptbW9t2b/j8qUL9sLCKyokbY3tKWSpBmbVTn8itXNsiRP3CrCAAqRabapcqbhg29566kIChgVNHYUW/mHra0u6unnB7DH8a2g66tVjXbm8psWF5ZmvCg0q/hukyiacrolvSTQ+DebYcRK5KCoANYPHR4iHhwkwUQ9gqtuyyTfsDRpNSgpS/2wGbCYZRddMAgaIa9CMyfhQrWZbkcnEU921cgVs0VNAvigAk0x4e/isIYUEiEgEGx/Alpmvhgs7/MtIJHwmQyBBdgxAHBhoLpqjUcsVAWicmucE0CBVRIbFOohFYl4zqUzOBsIkgwKAwbLs8ixEJioitcIUv95ys0dxCcjy6NGWPVwoAjFSR4bERBiTYeSo+G/B/JsvL6jd7PjahEYjPvNkG7tZ7vTw5AkMBqbISLdhYnIdk5ZHYGCMdx0eJTC6QgpukDVQ8AUPRqbXFH48gefVmgExmi3YMhTlNDokH9onZSYRoqnlfTvkYDL0M0yRH/zwSMqcWLJI4AL3g/8GfIOd5vel4LEG+wtJI7PfUrZgk+O2U/QiZrZcvbCmhWLBckvYIpYWKabuaKRHu7uqNYJc5BJSG9ICSdWjiAcEgRlhvXCQiAbpcAD9ARm5JhF0jQA0M4bljHwUjJLNDBzba8uy8/HEYA0sQQCXZBQp6kQTJthjwmIS9qXDy4umg3tuluJwaHDT8ikz0kYhSMJhJnG1Gy3LCmF4nZ6c2Qvnzdde1sZK8ExifafSOZ1Wm3r/9n1VWx1liyXvw5YbAhKOBmbhGEzkPXT7qp7VnOrHPYIdFGTVUwPtG6vLlo0BUJHGCdhbb3bNHvpn3/iW3v/wrpZX13Tp8mWtrlS0eeWiHjz45P9m7z1/rU2v8761e+/79P72dzgzHHZOKFaRFEXKtCJRUhBFDow4QT7kY/6BfA6CwAji2IxhR/aH2IikxEicGJJs2JJVSA5nOPXt9fSzz+69B79r7UNKARKYwzFBOOclBM28c84uz3M/973Wta6ihoR9AsYkpvKpUMS++KlP2GTQ0eADk/LvfO9NsaE+8eonrd5u2f/2f/y+/eCtO/Zf/1f/pUC3Tneo/YgGttfp2Iu3X7DN1WXJrN1cPWSVWkNhEg8fPLJIMGS7V3Zse3td65k9uTMc2z/6X37fdnd3bWujZDFAIKRmSQ9QgSGB+T3PL0AC9497FgsF1dBpGAMAFsRrqKMBQLFYsFg8pr22WW9YJlPQIAlp4NP9Ezs5r9qvffNrdnBwYP/qT78vMCaXzdrq+pqAFxpDHx7BInEbBQYCSlGVlGkk4IN9JZV0NjKsFBILMWwHxAD0g7kmk3xkpZORDcSoZu8PGaxIGFOcq7C06826zhABGXwnhXggt8/b6vKypdNZpXZjjF9M5yyVTEmejfQc9q2AavYDzPH1GqztqK4xDLTjo1MBOwx3atWaGv0u4UMBs+cnJ/bs4FRhHnwPAGKGQXvbW5bL57R35xd7IOsL9gvPFICZbA+CQevjgymWIYBOzDrtnuSYNNTFYk4NLPsbSc2wW/i8g+HU2q22hlmNZkOMcYAnwHUB/pwJGhp4wjYNLHu1mMRiPTvDHTaLwnjGU4HL1VpVICJDqGiEwI2xyzkDASvli2LDsw/yXnipkfBYLpWs0+povbCXb22tuyQO00FEaQKlJ3ZeqUmehpT86PTU1jY3BFQwFKP2KZcLWqtIxqkDUA3kMxkr5fM2mY8snSL0JGj9AanJmNUzEIiJOQ046LWAD+6oJQBkEWIGkczLScGvDcM1zN1h9XCO857I/j1MANuMgbZL3aP5TIMfzjDWR4LQCNbIwiONa6OQDaVeMtRjTTPcrOsZhmEFI4xaa3mprOtfPa+q/qEe49pwJoBBFApZ+XghA+/gn8lzRJJzA5B8JosPKoZWB7DPw3f4zrCSqCUhvwFe6prL74t1MBF7FfYidSWeaySYci3anY7Vqk0bjLoa4PRaQ6s229afzCRzJNSIOqnfbevZZuPjEgNCMXXhOeWfd3e3FgMvBxETki3GrNbo2IN7jxSuUCoV7NrVXYHzDD4BkfGnBDjn7LtyZVd7KiEQOzubutecTUrAZg8YDCyRijsbFNBtwd4CBFJdEASIHMnfM6GUZcIpCDpgfUc0hBEzbDqxZ4fH2veWy2V/HQU4uAckW2+DZxtZZyyhATV1HAFBPEwwbwG+3fCfIcnYMgmYrxldAwZqnhAb1SnN9ZJvatCHXZJhw9CMBF3aDIsTAJRQpERMTEBqWNYfKdXcY/bq+/cfa9j72c9+2r1i43EBYPQYgFYMlqjxGKAqVITrNiZpFQKAP4esPc54zluAPWoThgpcZ9asexi7NyIAJp8X9jlIr0IPwnjnrql+xjuSvcX5/AHV/rvba3Z0dGLff+M9+/nPfNRuXtkQcCk1g1j22OyQwExICuFLnsys+sKNYrVH8ZxdDDz1tOI5DYtu4TULUMh7xxJZBS7MU9s+BJSq2a009OcvITU/Pvh2Ea8XFFp8+edn4Qpc3oifhbtw+Rkur8BPcAXeH/i2cJP/4a7OtIXAhXs2rD6ygA4N6Ove0FD8yiwYc+IJpvI+eVIq4oTfDclXAtkpvydPD/lNaD6tAkXSyvHEjs7O7e/+w39iy8sb9gtf+qTVzk/sQy/cklT1T7/zPRl+B+Yju3H9qvyr9qs1O+v2rdUZ2vr2tlUqp5pQArRl0jlNqHa2NzT5Iw2NA5+mPVfMq0CgUJZBeZBDzj2sAIkAR6DVA3QwpQcUDMcSkldgzIw8Mh6c2c5K2RqH+7a9VrZXXryp4mKpVNT/d/kiRaF7awGMIDOV9DMSscPjE7F6kOJd2dux1WWMm30KBRDDwYzHCRT9/f19GbnirULD1+vAMIAxABsjJlYfxQLGryosxhMbj93bjDMVer8XQZg2B1SQ4j0yHjP5m0imcQHa0Ky89jqS0poaK77PcrlkK6slFRLRUFRNrhKnRmMVR9MpTbaDnrFk2n2KZhOZZpNGR6Ekmj1Ah6Slft9hD8QSC68eyUuCkknRqMCECwPuInMN4EsWEq1fhSkJhhGkNAB5SHNIlwx5cydprQNk+ncLWK3WsFqjbcMJxZEXzxxwsFZKeSQ1SAtCVsgnVTCJKSefH/yKwpISYu6NZwk+gHiTMZWE8aQoe/ng4QdGeQ+TExloSF52lJhKJ4WVMepLzsmzwvMAiAgIqIkuMrYwBsxDSyPDCdEc+gSaZp4GPZNNCTAA9ErG4s5EUJLZTBJJ5BUuTPAQCXnrwbJg0koDDPsnQJJiXIVkOExaZlCeMwDPgGx8Ln5IqYbIw5BBBpAwe8MH6IBHiQIG8EFTUMPEi0mYAIuJOg24GnUxSkJiLiLDQXKYuDBexoOq17cuTNRywW7s7VpQDd5Anm/cW9hax9WqPcdweh6wleWSfN9gu9B0IJviYdN1x38lTNHr3x+2o5I6R2M9BzQOatw1KMC8mwKXoA7A8UXTDuiIXFDS05EzZhahILBDuJ7sAzBCYDN0uh01o/K6W1xrCnsAd8BbwORZgOc/opRLGnukhTRAr7z4ITHASIJTIuRkauf1jr1774kdVxuWyRU81Vd7K2vUU1SR+8Dq4lpLpigGkacrAjry7HPfzs/P1IwBziyV8ra1XlJarjzrYGXMzN5575699sZbAsFg+SGZX19fc1Pz4Ujy0qVC2U4OTu1zH/+wvXh9DxhbDOb+YGLffe0N29rbtfXNFXvjzfcsEkvaJ1+6pv3g+bNDGVNvbG3YBqwNPSVgB0FrD/rWbrbt8OhErKHtrS1JVhkwqEmMBC2G0X1/bN/+e79nOzs7tlRKWS6VkHdXMkPqX1peSplcTmwQ9hUaQgfnTYAknk34GLE3Ajhzv5B1lcoF67Q7embEfCD1eG5299Ez+/4P3rTf+vVvCtz+w3/552rMsCOgCeP5d9kVzCEPWmG/l8TRuCYwRyc2RErIOYEUPojVwth67b6YkKw59nf2S+TfMGmQcw1pSANBgbIADmJsWsDS2bTYSjBsnMUdF6CUTEYUmMLegu+RggVmY0tFSQRE2hUTQxCpLGuac1npqfgt4vU1GVkLttoENmZXew/nG75rX/vKz1ucz21z+/M33rBqq2fl5VVnpcrYfWRry8tamwB5BeSoC+aGp/2yHw4FQsO+Gyop03tFJL6jATJgwhJYFc6IA4yqYZCfzeiMJDER1h/+VwBBxVJJ+wdnGEENsEk1lFkkgMIGpblG1on/JdcdS4ZiKa/9Sr51mYyea8AOwAax9+ekY3a03vDHbDaai/Rqs3a7JbYmz7f7Rg2tXq9LEplJJmxrfVWANoCvmK5KzI4q0frJ02f29Plz+dlxzWOprK4VDHKey729HfkQwmKD4UZ9lM5kdI0Y4LFv8nuweAARYOWxPwP+87FZU4DIXN8kgNiC/cN+B7jJZ2WvwtsugPUCABhJoN2uzlrOG/l1hkIazmhwSMo1AzaxkfoCJLhHLpu/sI7wdXThQqD9FiuAsKdFs0b47OwfPIOlUmkh70V+PxaIIsCLxM/ZVAPPx0/2rZQv2MbKsrx7sRxIRBKSccPs1zUZTe30tGrNZl3MPUKY0pmELS0VtBeenmKcT/qk+3e2WkirozqXJ7ORwI1EJClfO9YK5z0Jp3isTUlZXzDAeH6pwwajvs6KdCqrurFaO9O+Sxp6v40VREh1xfHBqe4brHyk8dSO/uxHxV7n+rMukDMDKp5XqwL9qNs4Y7mQF/cDkF0hVNOp9jcAV1hknnjrNbZG5KS0tloC2GU3oiE26bOcX/j+MrCJa90w1IE9iqUB57CS2H84GAW4Ix2UmhLFQ9RSpHbP53Zer8sShbRPmP2hGEFXUe0bCheazOzZ4YkGBcvFsgWj+PeOrd9zf2fqlUatqjNeQ5xMSsMhgEH2XuxEkgqsAWiHbZ+xo6Mj7S8E3MQi1GAMCJ0RDKCptYXJtNhubn+hMz3kclIFjESiktti8UCdTM0DE03XdULYjHs0wo5VYqueJU8ZxSOQmougGLw3Ye7xdr3eUEDdiy9ck2fzd7//rsC3nfWS11KER4il6qEHHnaBdDeo85r9R2msUgW51ytnAANXzh/qT2orJa1PZhpwMOCNJtJW3H7FLLWzIELIZORHXeG/Efj2/w3n8OxEo5dppz9Bq/2B/uol+PaBXs7LF7u8Aj/9K/Djg298xouYBY9dUGGM/8vJ25KepsNRASSSmy48SEgiRUIBdR+aN4WCKPfQ1QHagm78DnA2C3iM94zUuSFSkrgl4zRZQ3t8cGx/++/9jm1sbtuv/8qXrXJyYDeu7om1gYTvvNmxauXM4+kjGbt/sG84ikViKcl+MEIedDtU4zbsj9U8LQOGhWBh4cvg03Do9HwFGlaKaxK1Ws2mZDjyWmp2fgh6ABw2u12Lp1I26OAfkvRGfjy0rVLWbmyW7Or2hib6FJYyeSV9kMnxZGadBkln3vDTBNFUUPSPZyE7PqtaPh2yq1e3BWIgp6OQ5fpSkCCPiigZ7ALEAYAKCVSjIGFyRyPLQc9EVHIM/GwWrK1up+8JlWJkOC2eIqY/7juzpTddNKYRy8jE3o2MG/W2PXj4RMAOrCWKwFu39jQZx7wcHyJAPxp4AA2ahrCRuDZV4h6yPQozJEW1etuq5x1Lp5BtRJROS1pgsVSwlZWsrSwXXSKCubJ3YfJumUyYCM/t7Ly6kGwFLJfOiMlBU0ehRzAFBQyMNEAsGhUAwjRSMKaOi0CJ49O6pLfVFp8jJV+ZZCykhFAaucPjmkCJW9fW1EBjpl5IZ8W+gM1HMyL/O4zRaWJZf5hfk2CKdLk9suOzuh0eV2x9a9Xwrp0vWCzd8UhyGoy2S4W85XIpNeRqUWaw/ZAterMhY3CuuYybuaczSVu5BwBwpFUCPsaiiYUXW1C+aqdnZ1ZvtS2fTNvGygq0P+GByFxpJmlyun088LzRQyLsTME5/r8CcVmfkpzBTAQ4Ho4dKNC/zi00D9kUiiFF4XBu4/5Q128KGIxRdLWu75PL5S2dcR+UXneoZy2ERGsesJOjE0lUWD80kkh3L4AS5JSlbMZyFPcwIuYBmzIxDwYVTnBYOZOBNdcNI35M7fFI0kIG/zTWzNSigYjWE4xRJvTyKAoRdgDzxNEfivVwyCVEFLjpNH5BbkStwA/8cBaecvwdoSqeuse0HZAjYSGD8dcV+AcbU0uXhlIMFWcwAjTrmQjMZWo/GRL8gfQqadsb65Jwy0dNMvSondUb9s6Dp3Z03hSwC3BEk4B/H00Chv2SuyfjLqshUW3Y9wRWmszJyEH4MD6HSCG7Mk/n71j3t67t2uZ62fL5pCUByomIJUSh17e7j5/bnYfPxboLhiJqkFkrABU0eJVqzaKTsX3jS1+w23tb8kvi2pw1emIlA9R32y3b29kVyNydjKyYztpSsaD7L4Np/D5HAzup1u2g0bLQfGqlfNZ2t7c1ZJA3o1hMJBXTAPMcRO2/+Zu/bVevXVezvL6CRDYtn0b2PfyrSsUVPbOYukcCETWDcGVh1LBnsVdyznCvAd+4NzTvSk7sw44NyjS8UWvZUaVm79y9b3/tW19TE/eH/+I71iaJE/byeGorK2ULhmbynAS8YM/pEdQTwmMv7sy0wciqAOexuKVg7rCncTZcyF8jeEY5ywHwit0kpfvNmg1rn+Of+Y5quucz6w66AjvlUwbgDosE8Ep+a2E1c7BKOL1DJAorFRKWJaAa4H3A+uOR2H2cSzIGZ2/Cl2owFHiZSpC0PLJBr2Pf+uVv2FLawb4fvPueNbFUyBf4Jfl38oyNBiSORjXcQk7HmuHaMmwSWBX254l9ujMcCuSbTpBnOwDDGcKaJQQHXRkgUn8E4wsp79yqzZYSRSN4oMG254wcsE+OLaJzx/0X+S48JzxvkiPiDdofuNxL9hh40LmklMGFnlnkZ0EAQgZVpFOPNSS8AEqr5y017fKaTAJwuISSxp3nAzbyBfAPD4vAnrUykr64JaJxMc2xmuBnau2OPTk8tSdnDa1NWMKcAS+9yGAR5tlU4E0Ig3akmqOBxRl2TM1Oqk0NB6ifSuWiRQmeySYERLH+5VGlgYnizHXG84d0dPwFC+mUALrJYjghv1UGRgvQki0dhhTqBPYpwAxkxtQx1GesDQ0AGCIhe5XPJj/re9t0PNQaJTm3TZhFImLpOB6yptcEcCLtFtAaYJf7ghzywpeW55E9plFr2O7WjgUnZpkSz+rQoqGY6kLWAfs3zK9uB8/Xufzz8MHk7MplEhaMOYuvcozxP0ANfsJzDUg4BznHAaCQHvNaADnpNOe6s4XqtZYCjrjpPPf83CzoSe8MZOXFp8EBQEzfBl38YRmkhhVMAnsWsHypQJBFQn5zYinazPJLWakFTg/PrTPsSXpJfQo4VC6XbWUlJzYb6xDWJOcPNffu7rZqGM44njeuJ96zsAgZ2lALurerhyZQf8I4p/7knKBuUL4F4ONobFmCsYYkzwcsCAAAIABJREFUlOPn6eFCcMI4JzVT03CBcwZwcqLBwGTkvmryDSRMATB/hIdkQqqNu48eWzFfshDrKBKzuw8ekdOjzw/Lk8GQ1tuM5N6UZbNZa/QAIM9tqVSyeDhmz57ta/B049qOzpx37zy2K9d2rFSKWzTIcCEi5QWvAYDsyesR7XUs/WF/ZBk8SecoEsYWCxHARNgRDDnO15CF4zyzAzGS8YCEScmgR4EjvJJ/RA+CiEXEFseXFuY2zFFsE+r1lv3cpz4skPd7P7hjX/zMR217raihBSxPgGQGgUpIlfSbICYHy9nDWS8wdBnK6b7A0MXgVsEi7Ef8nQ+DqFUYEKQKRStsf8TmsQ2v2RYevH+Z8fb+e0tqTmf8a7O8/PMzcAUub8TPwE24/AiXV+AnuQLvD3xz6SmFxoLIrYO0cfiWdU7uWxbpIw3lghnkMjOf8HD4aAuX78aFlwDSUwATPLj6klRS5CgllcZ2IWkg7fTtO4/s7/5P/6vduPmC/Uf/wVft+HDfrl65qgQkZAz7B2fWm8/s4f6BFZbW7LBybqliweLxlMA5Ti9CEChKzs9rduv6dQtTiI/71um0rJDPS6bBIRyPJlWYwXjzydzUJ++NhiWZwB0f2crKqh3uH1kinVSBm4gm0X1Zmmj58Mw+85EP2XI+aUEO1ouJJOUWAE0MgI8J9MASybT1+n07OjpWgcVnpfkrFXOSH6ZppkOATWOPnMf7RBO5gM1GgFgTlzRh4EoDQiGmVDdADv4OEAImixeLFM4U0TAMXHbJVG1hNA+bbIrkcyo5AOwwTnqac/fRoOgHhAvbkMmdzZXoJMkwJrU9PGJoPJHmerOJZxOAar1RV1w97y9piOQ1NIFzi0VMhu5Kv53QWBMM0bGt7U35bagAURJmxypnVf0eDePT54di2FGE0qBiHAxzAMmhgyU0HR4ggIEubEsKHNYs1w1WJeyzThdz5qEN+0NNktO5uF3b2bLrOztqBAAdAQAkkaVYIpGNNF8FhQQFmFJkicVGszuDWdjT9cN0GsASD63bL1y3XB5WDH54MavW6zZEQhTDkw9GSkRm8AJjYfXBfCOpUwQzvw6w3OYzvoOnMpLox/UCoE2m0mpE5XmnCflcjZYm1KmEWG1IZZgk48+CATbD2BZrLgNDA0+brJ5wTVaRaCzYc7wfDSrPtGROmKJToE4mSkAFEAFM4xnWNB0pKklrSDfqDTV+SMNicTcOb7YJBUDO5f6QyLaQEiH7gylXq9ZlKM3aBlxsNxv20s0bFsHsmX0F0/Qo7z+3Gn495y4JT2UT8pmkGWEtOZsKU2OzJMErsIriMYF8MDm5fzRmNEr4W3HtkSZdSFCQl0iGKmmMpwyyBiQLw3cOTz1YBEyrYTwid5L8yxs3PqPkbQsWIMADoCLrYTiSNbudn1Vs2p/YRrlgN6/SWOR830FKOA9Ztdm1u0/37eTk3CLRhMXScTFHY4mkxQSyBNQEstzZYynWHXwb6ZkEcCOUBdPwYJApvCcVV5sNO6uca90j5eV9YQ+uLpUll8asXr52oZDV213bPzq2+48eW6eDzNdlbmkapmbLRu2eZWMR++WvfsE2V0oW1pqMK6TgrffuCQDb27tqm6Wc2EYAvw7SI7Mc2f7BsT1+8lhnx9bOjm2sLgkov0hjvJAOy5+QPUKeohH7m3/nH9na+rqtlHNWLgKKR3Q2MdzB7H51ZUWvifn6bIovUV/7Os8Cz0m92ZbcB+Yi7E+BtDStC78fgAUa53a7q5998vSp/covfkEg/ffeuGOHZ+cW47kb9HVuwW6gZ9JRh9n2aKT9mCYLTy8kqkNknfG40lmRVbFm9D7RqLMa2DNhbcB44vPA9AOoZr8NkpAXVEAEJuvsbd3R0EEqmXH7Po+cCiYLoBOgLwb3sG/6bVhTvDZgirNTGRiwRxydnqkRBGwEFAtEI/KWYwgFW7dZa1mlWrFXP/6KffqlmwJ18fd8cnpqyUxGcn4ZqycT1qw19YyQJo71BIwfQAaeF+49DF8YHZxZBNSwnpBp86CyPwB+8bzx7EdlSwDLafBD1gjgfDadkT2A/MciMZ3Z3IdiIffDGkMWAawImcbjpwb7hrTgiCeYkzqdQbYYEJuFz7ZcLurnacTZX9lLSGCG1U3YAPu9goxsLsmp2Mf4kAU8JGok8DOqswewDFmh9qtQUD9fLhQsMJvIsw+AszscKYwIoPz8rGqPHj1RqATJ1Pi8wo7h/RggEtiRj6csA/OTWoW0xmBI1xqWOv5zeM1xT5EdU1tI6g4DeDrTuoExDns5GY8o0V1/FDjjdRqA5EXsh9Kh5Tnl4TIAm0holfYoXz2M53nW3RMTQJF/R0LPc0hwUK1e15kJmBSEKz5nGOaDB5iM2hP7zkLmDGKvVvBIAB/dqI2HALIJDwgZIUluWzZNcFVYnpkAKQxpHd+Y2NHxibxDsWVYX1u2TC6u4e9wMJV32Ob2lvY7WN2AvqptAKZgIAMqAU5FF7Ydc9igvj6pZ/hZ9lxXdiAp9xAx2WLh19buWb/DQHdu8SQg61gecTDCwwFCxTzchX2AvRrAnrrk0YPnWjdXrl6z7732pj1+/MTW11bts5/5qGqgg8NT7bPNdtfefPs9+8THX7aPvnxTZxDnLaAobESFTKU8XZjvwxBQbD58DmF/K9l27N6ns4D2d+oy7h/3E/nwbB6yx0/3BTwxfMpmMpbP4R/b03BPSeCSR1Lfe/owZ/jRyalqWO4/wDUSWhj0DBEBoE6OT7QfoTpBwr65taHn/OysqpoRRtloNrVet2Uba8sWj6XtvTsPrN7s2NbmirwDj07OrVzK2/ZmWV6IoFGjyUC100UNpdUrzzbk0M70JkWWfTGr4ISodXsd7QMk1CexoFlIitl7+ax4U3I9+zArGfaNp/KMdFl/0JaWljWsgRXY7Y7s8ZNn9gtf+pwdHh3am+/eta984VVbLWa192vPH3jK70UYldQ+DIGxFpiMJQuX9QqMU3oGFEPKr8LDEOaeK0MAZTUcmc0tX16y3OYrNous+dmvKd//U276/rtEfwZZF5fg2/u/ih/sb16Cbx/s9bx8tcsr8FO/Au8ffPMpmBOcNV+y7skd654+sARNHX5SeLTAYFNK4FTFkxKUwhRvFJzOOgCE4ICkqMZXghNI9GxNYheMrXDIApG4vfneQ/vv/84/tmvXb9hv/urP2+nJkd24cdOi4bk9fPjI6vWutecBa1GITGcyQY2m0prwIQnBsDaZRBbItComs+tht6c0LQyiP3Tzup3VahaJJazdaMkUeGl11erVmi0tLVmlUrF0LmfNTkfFLEUnElCSypQoFU1av9mwzXLWrq0X7crmkq0tldR81RtN+cTQpMNKoeCHtURdi/zHvT7ORcsnzGBnc8WKOQy/YdUkxBCBqUKRKQr7AkAChNE1DjCBnKlBodmgGKNYpuHmatKYK+1SMe5I6qbyGoHlAIsO8A1pEl4wbtyKj0pGya6APbwWRR6F26jfVxE9mIwENsLa4nPjA8f3oOiiQEknYmoICRdgcg87ADkOco9kKqHXwh9s0EdiFbBshhRPZ+hRfQNmwOLBk0iSy/5IPldIAgETGo2Ofed731fxffPaVXvx1k0V5XjxwTRQMhffiKYLWR5Nx5RCeiR/L2Q3QQzCAzAhSPkEwKB5mVo8E7FkOGwKWJ8xMZ1aIOSeKqzbkKQCI0nLAE8BmJCSJTAwpyHBPB95m8yQ8ebBf2ouA/PJBGNrvmdYjbeei0Wz6fcQJpun8OF7RFE4gM0nrz+Xi9VrDmYVilmbz71hIbyiUCo7yDoa2HnlTADf6uqG1tFw0BXYAeOGn0cOjjeZmGzIavA9kmGvF2804XiyAbDw3/mMFIcU82KOYJMWDiqgBM81vhupcT59pZnh2WY/mFm/09X95z4yUeY74DHX6npB3OkiuXVpVqlQEEjU7/QshQyMtMPh0A729+3Wteu2ms1YYOSpeHwemop6r29v370nf6HllbJYb63eUPeYyT3FtthgaiRd2kiTzvcidU0gGbKiOZNwHxBwr/V7SMIHJC7CDvShAKAl+5Mk9FzCuam4Jw0WYA65Y0Ssg5CAK8A3TxUk9RGwLibw+ODQDbFPD49sa2nNPvbibcun8J5E0hqXQX2l3rEfvHffKu2elQol3ZPhfGSJdEoFuHzFpjQMLtGhoL8Ib4GFAcAfi8QtzesClBLoEAxYIpUUy9Sb66DVajUBs9wPQCEADIDQfCYtBgggwtLqip4XAJeHjx67CXZ5SSEuMApmg4GVkhH7xS99znbWlpW0Cmjx+Pmxvfnue7a5tW0fv3Vd7AH8ghh0VGrn9uz5sVWqDSsCPt64ZnkxBbj+LhMDZ6MR5Brq3ghUxVM0YH/7H/6e1tPWxoqtrpTFRHAzcmS3XdtYXxHIy3MP25K9m7WMhAh2cId9pdkUa4m1LdYNFuwL5iqNFwAHjC32FJqmX//m12xzfc3+7Luv2+P9Q4sixVLQEEzRmC2XSmJvkcDr6wo5d0zAjmSoQV6TVFw3AdcwS0zIsfZp9m8fWHm6MuykCHJ1/QXUB07dmVWrbV3fdh/WFYB6z+ok75GUnUn5uo7ELJ3J23Q+tmwubb1mV8Ahkjz2dUnVaKanJAKT0DvU+qQpJG+F8YICWCZzhb8cnZ1aMZuy3/jGV12+1+3bv/zOd22ZhFUlVM9tZWXZ5uOZhkRIxIZDf/5leUD6bjyugZQGP4BskmJFZP0AC5H6AtYKIAEsMs5qmlZnhzgLV4EISC/lYUjoSEqecJPxUNJjMa8YkoRhhLvsS6CBUoVd+iUQeoYMD3mw+3mxf6VTcQUWAQgB5jAomyGl7g8WnmZeA13si0gIlXTMqgzDhm+7HxtnBj6iMP3Hc6ucV8Q25I12tzb1bPEHaTSpTICEqURaPmRPnu/b/SdPxZoHaMuVSpIYA7xG5mZLxaKzRgNhMeYADNqdpuWyKYHFbOPITRk6cS1I7sbUnmAiUqxZ15FoUNJH9jWxehJx7ddYN2igh+eYQojAlaLyLiuvFHQNCX3BdYDrxv59eHRghWLedra3tN65Zqk4kkqz0XRg0TCAd8bGk57AXPxfGdDomRbwynm6COmBRY8UF+Afj+Apfoac5+5PpgGdBSUVJ6BpdXlJzxbPPD6g7965b/fuPdEenYhFNFRAxgvQ+OjJcw1cqAVJGOXeuJTTpeCwJTnXOEOweAhNYbHD8iNMwI3vAYo4v2E5euo4LKq+QBNqiekoYPOQB4flswU72D+2+SQoiw68daGUA2oByjL9gmF0dlYXsBZPpu2td+7IM+/FD922D790XcDh0dGpPNQOj07t6f6x3bq5Z5/+2G19RoCd4BxvUVjqJMOyNpFCDjUA43XxUmMPwr+VZx7JNrOmRCZh4xnne8CWimUxkJ8dntp5ra6grdOzc+1Hr37yJYniAfypD3l9PYti0XfsvNK0o6OKQTNEpp3Nkd4bsHqjbbVm11aXy6q944mYfNE4C5aXi3Z2VhGwyLOVyabljUetwrCQLfjNt++I6X91l8CxpILXSD7dXidggiFyW0xHec9GCGHgvO6rDhIYC+McO5gQUvyUBjrUOGP2klnAEtGYFC/su9x/7gkhG4Q7cM4ANLPgsXBgsClWaTiuc5Bas9tr23QWsIcPHttnX/2kBvNv37lnX//y52xzpeg2KTCUsa7g3mCrwkDcywwNWRQ2Jj9hH0zK040hocHu9qEBe4YUMAtmMqB9vrRsmY2XbRZiwOTAm8CZDwihoR4EeE7FEx/QK/7U29x/597w8kb8O3dLL7/Q/9+uwPsH334EvTn4NrHB2X1rH9+T7GE+5SBXuaapDwcNTA+KHIAwmtJALGSheVCHHxMzHT5zGhvwHPdauviDf9NkHrT3Hjy3//Zv/QO7fftF+0/+w79iB88e2fbWhhq083rTmr2RPT09swYT8XxJgEV/jL8PMj48vzCoT0pKxQF3dnqmaT4G+MVSzhLhoJhIyXTaDp4dWqFQEphEQ8unYWq3vrlp1XrN5oGwnZyd2cramkAY2Er1ypntLpfsxlrJNlcKlk1GxbagJP/ua2+pyMBfablYsNXVksVhyOWzYmLw+aC8n1UqSmbbpECj6MfgOJEUWw+ZEI19KOBG+D7tD6uJlrk6HixMZkMkSY4FaiZiMKQmzuQZI+txzjo0fgABfDxkPI8UF+AvHLVCLqFCdtAfCyRl2kfDSPMDe4cGi0l8OOTS2VDEvYOQUNAMwbaCNYfpLkyMYCiqhohCrUWSabOp5mgWmtvDx0+t1exZuZC29dUlB3cmyKhoZCdi/TEpp0qhOaYxotGiAKSIOzsjaXWuqbfAwkVDB1kO4AHQszukCYhLckljDMgbiWFsS+CA+7X1BqSd0YROZfgcJZkQ6RrNmdKnfMJdbbT02TLZhCQzSF3wGpK3IUAkfksyWwYARQJF4zZ1c3R5rngya6VWV1NRLhc9jXXRhJOiRQN9ctqQTJXCkcIyCesOVgV8pflE9wa/nmvXtsS+Q/rXbLQtk8mp6OS6IXuEjUiD8PzgyIILNlqmlLdCLusZs0qIcz8R3osmDTCXz0mjA6uGdTFBJotMDA+nMZPpngo92Cusw5mFLZdPi73oLk3uucIPyYcQcI1GsNtTAQkAQhEJoMN3oqClimevyKfwcwlreo5cFiCd9Y2cA1+bl65sWjrEZ8RU39kYvcnU3nz3XYvCCMmm3Hh5MQT2oC73f3GQDbatNw8U1wArPC8U3rCLWGsU4IAQgO5IU2BJKn0s5Al5TNPd7yjkxuow8MZjy+TS3mgTpgCzE5AwDJsxriYX9hfsBcAqBgMnlXMbt9u2US7bC1euWKmQU3POnjKZBey83rLHB6fWXUi9BJQjI4dxOYMxGtXnFpMqGVNzqfcfeios3xOGHcMH/JFoaElKpCnluWkvPOnYYwh5EdMImWGP8Iee5dI5W1lakg8a32c8cVZorpAT2+fs/Nx+8IN3rNcf25WtHSsXinbv7l3bXinZz33kZcsnAbNnNlSYiTN24wASs5lVmh2FF5xVKxYLh21nc9PWN1ZtCsAN4JWEcYevozMO+B8gjM4KQC6SAKdB+90/+GNr9/qWBXRACjsc2tkpsqWi9TpN3R9ep9qsWhvjdsD7WEKDAMAomJ80SGVY0omYGK5I6VKwCmNx7YXIlFKA1pibT8eWw+h7RBozyZ4kVeMJynMfcFks30Hrn2Rjhk4MQlh3yJawWWAA4ixkQGSaffYHGKj4d/JsAExC2+RZobkNMAQYja3ZaAkY5r+PRnOdEbPAXIAmkmfOU9YH5+yFfDUSjVtvSCJ0SmxpnkP2OoAYgHjJQReyRPYTGmFSvHk+uM8wc3kGAUhI9q6fndqvfeNrtrxc1nPwh3/0J1YoL8m/ikEUDD/Cd7BSAAjOplN6Hz47DyzXWYAbjE0YVWJ34AXqMne+Hwwa9iZPLHQAEJakWFmAZbBMYalKIg1bngChvhiGzgaClcPAyVmo7FX8LiyjTs+fAaVfwnjs9TU0AjDg+wNSAKqzLgh7AsQPTGGfj8RmUjAT4H80pjMPUBGmsrPDkXoCCAIm+uCCwQ/AFgERXGvSXe/evae9//r1qwKtgFPT8ZiVclnJvgFNGt2ePXr81N59964F42mlIq6tLilUZWV5Wffxgo3MuQiDf3mlaGmYh426Pk+dtE68NgNYUvQsX8hZnHRQ9rRIwD0qF168MELB4qlb2LvYk9nvYYcRBgRr8ca1bclKa42WD1JJ4EynfBCBVHfIkIJ9NWy1mktCYThhVVCrNixfzGifwVuOeobdGWkqex7fhQEOgRMAlwSksDdzn7WPDAeSNaNA6HeHYkxy9sHUlW8qz10kJssCUm8BQBm+MCBjCHyR+gowaAz0hgObztzjS8OwCB61MGBhFDp7HzAuEMCDayRbDfZbliyAyxgQl3MoBFjI8zh0GTPANamqeG2a10yAJ5yBO1ubSqb1NGzk4CmdKQyoT8/r7hN3fCzG7pW9PYvF8DZzaTSp9/cePNJ7bG2sKUQlk4oqMTqXzev7uqekBwhFwlhTtAWAMTgA/MOHkBpRf5AURvABxTID0DVgB0fnAt7kWxuJ2qMHD7SPfOGzrwoc5TsyFGUvZMDdardUTx8cnNk77z60arUnxcULL9zS971774HS4PPZlIVCM9vb3bTjk9NFaFfMTk6OVRMcHVWlQHj5pRt6nhwgj9i9hw8sEIza9saKba0ty8Lgzp07er6399atXMpaEkUG1zeeUm3K8I6BCwMzzn4GDZyV7BN8B/ZHkus1aJWFRESyZ+oGfp69nPpQ8nhPXVKyMXtrfzC2VqdvgXDQSktl7UuseQDlF2/flCXLH//56/aNL3/GXrqxo88lxmnAz1z2P2TWWhIAvrjOaKDgiegMw/j3i8A59jD++KAA5Qb7pWJErFBeseTqizYLrbr02YlqH+Af9mQkyopvvvzzM3AFLm/Ez8BNuPwIl1fgJ7kC7w98u/B8W8S4iyU1sUHlvnUEvnFA0Hj4NA9fEaaXVMNKQARkoNDm/OBMoecW+IYvCa9F8eCyBE06g3jLh607mNh795/at3/79+zatRv2n/3WN61yeiTzb4p2JGcnzY4NplNr0jTmS5L84cPFxBrwI5ZIWyIWllHreeVcxTpVFNMzJqetRkONEYcjRts0n7w2ByG+WbxvpVqXEfnJeU1eTmKYUPDRGHXb9umXb9lLu2tKyWRaKalIKm3VWkONRD6blRyLvoyCHO8linZYUzJ6Ho9V+AMIUoDKwwtzdlykZgQGcIjDKPJUJFgPNIA09RzeAHcw5rieABp8Vwph0e91sPvk39PLAVMont28lS5UcsWgG7zzPiMKXphZITdgFgAh5gAFK/eM78D02iV5BC0AiNB4wLjQa8N8Gg40DQWgwnMsitQnmxVAQyE8n4w0RWcgeHZe1/0GnFxZLuua0BhRoCXiyLN8Cs9nEosIwGTGGjIxxWQ0jQQ1FFERjWwKjx0SwPgOkkuw1hYSYMDB73zvdesOxpK6cX8A75J4allAnoLCb2ZmA/kJxTxmvodZ8UwmyxTxMCEpNhXosEg4lEQOJuB4Iu85ecMhTyMgIh6zWr0qriHmwhSzfDaS7CrVttVqTfkoweKjVgawgE0GMDUXoDwXSAtrk8ZuPCIwwr1nAGudH+INLfcpgOQLoCDpbAPuMc0BgQAw9bg3sHQACxU2wPsRWiFmF6CCngxnlEzcz4amiWdECWIR3ntqkQWTR95RSPACpNUBDKY9UywYFEuMv1djDPgwD8nUneuWTbokkOf2+PTMxotnEMDq9KxqN7fWbHupYGmeC9h4MPYCQckb8X9zT7CZxUlYhE0D+5L7phQ99xviOwH2y8sOn8P+UAD0YDwSgMF95J7yjMCGBCiRnBB2krxiaKiRo3oxTRPJngW4AWNWTJwYDFVz0+sEnxV2XFffE3Cl0YQtcG6393Ykcc7ABkLCQyjCbGYHJ2d2dFa1/mhmkThekr6upKPlls7nlk44A08sSxpNySW5pB7awf0APAyFoosmCxYyflAR7U0ASS7D9ueXewr7BjCHZwl/SwB9BY7kAKeiFk+GxMLCY5BUXa7RvXv37HD/2BqNts2CERt1u/byjRv2xU+8ZEG81hQG4WnBZ7WWHRyf6DrR3GzvbttKuSQWtSdeA8LCKoSF4v43FxIdAEcl1IYCYvPRCP3ZG2/bSaUiHx3Ae767sxMTkiRmUhiTBy0UD1k2ib+SKSWbJp73oPFVGi9y+egFEO0gjzw28ftCci0GG2yqqYU5NxZye/cMC2ot0LDSUPOcXqQJs7dKai9WaUDri2cT2Tf7AmwKknPHQ6SLvqd2+z2xuOJJzpioAcozDMB2gJRPMSck1/WkSXoj1jfXC5k7n8FtCDyAgWe3021LXhkLx/WdNOSSzNqZm5y3sE/xMYMpy5nBtWb7cBaey7jxh3x0/5595bOv2q0bVwX8/uC9B9YfTSyVzgg8zuezOscwa+dzZmAQyXfqIinZUzZhfQCGsg80W235QiJT5WfZNzUIYMC0aKgBgrj+fB+B6gz0Ai6blVxQ9hApZ4nw7DNUArRDSinvJoYL2F74Q8Rzo32AYQD2BcgJCeBAbisp38iCizViU3z7OFN6qlHyxfziOzHI4nUcyOJ9SKcF1CfBFmkjr8d+T02B/JMzlXMPaWaz1dS1X1tfEcO9lM3Z+kpJDGgFUMkfd2qPnx3ZwdGRmN6rS0XZZDw/OJY0XWnJ3b7AoqWVki0Vs/K3pSbo9vvyiFwulXVesn+EyUCVr5SPKDj38YfjDGAQBThB0Ac/A7A8W3T0gPSwjpR0PF94uxLyAIN76jYVjx7ta58qASgqiGFuxUJe1xq5LsxkQHiGVxeennj38dmQrXJfCQvgfRgScp04zcRcpkZh2HpeFSsYQ3rug8slR74eqFMUAOTngPxdURdIahwTu/fp02dWb3V05jKIExuWc1sySv/58MKyg72bIQbfUYFS2HrAiMJOod0VqAiwSz2i9N6Qp+fKumE8EUufYSmMfx6mHcJjttYEnmPO32h1rF6r2VKpYLFYUkNGgrZYv/yp12u2urpsy0tLOq9I9uV2rK2u+FCTM3k0kryXmoX3enZwJJYj9iWk6abTGdXhrCn4jNRvXE/Wxv7hmRivqytFneWVSk37k6T9Sjzvi12HXJoUcu5ZPp+Svcdx5VwJpLlsUXXBWaVmzw5OxKRlsFjI5e3ZswObTgO2tl7mnW1jbUXgKT9fLOatcnbmnomDiZiMS6WsBkYAm9TBJ6cnzuAvF+32zWsaeHF2ccaWGZonYLuF5e1GqgiMY+FTWA30BmLEzgIki+O3iYsd4L9bosBKBfDlPGd/Uz0+9tAFJLM8Y9lUSnJY1g22HqzJo9OKPHdVc2czuiYH+wf20VdeUq3/xjv37QtnR0elAAAgAElEQVSffsU2l3MaMLDH0VNQI3E2qA6d4pmHBJnBoNLGfL9dqB9kITMeuYei6nL/GdY24BtDyVSxaLn1D9sssu4Mas4iUft/ks7wL/7uIp01fBm48EFd0Z/0dT6wW/uTfpDL37+8ApdX4P1dgfcPvi1kMnpbmpSZjWsPrH18V0XSDCCFumFqKgRoiigkhAFgisohARigyHumP0xXSR2Cpo+nFHITnyzL6yAStO5gam+998i+/fd/x27dum3/xX/6LTs63Lckkr/JxM6aLat0eyrMKAATiYyK+TDFVrerpqDaaFo5X7BWvWaDHnLTtMA62DqYgaeTOXlrBOZTMcCOj09sZXVFkz5vqOKiz9eaPevQBMC4ikVshinroGdpm9oXP/mK7a1l7dmzQ03FVUzi67Fc1rRQbAfKcwFebp4qyvrjZ9bttuza1T0r5XOa8FK80Rxi5B0O4AVEw9axWDipwglpy/NDzPQxE59LVgD49qmPX7diDpN4JvEBTQEpSmgALwAnfQ4ldpH6BegxFcMqn0mpsaFBQLpQaTSs3m67yXAsJkCQpmQZTyi8waZTq1erkqNQ5CkWYQaohxcR5s0Yz/fttNpU00JTgV8HxZlLdEI2miF/wDg+aqVCSv4fSBdS6bhADZhCSOX4HuVyygrIDmXgSzhFT8Af00rSzZCMURRT3GeSKTWYhBXIjLndF+uNz9bq9FSY853Oqy07OasI8NheX5Z8DaCAdQmDKZvBUwfJF/Iol8JQ+OtdAWf4dwFsTFFpagAIRi5jWPhxUQ1NkPAMhjaHbRaLuhcY/mFIVyn2CShBojMcqMGl6KKRjUcA34IQ31y2TKreZGbtbs+K+YySEAW6iDnTUnGXSqQWgJjz0JQsbICVA4VS8NzSIKkhicbEGMHbSOEi7aF8ggA4MphQy0vPG1lYHHqOAXgoYpNIEpnt073AThwIcKJpRjrLNB3Q/fikJlZWPBEWAKCGlGcd+QoMDF5BzDs3Wx8h7wrHrNXBZ6sp2R0gMz5x0dnEXtjbsZV8TkwQ1ggF8+FJxZ4dn+qZBzxC1shnHQh8wlMwoxABWGv4oAHMw5QCtMADTw0aIGnfQw9gDfJ9ASRo4Bw4dtkIwDdACM+JXxeXKwIwnldrYhTkM/ix4UGXVgPPcwXYyftUKlVr1Zq2lCvZraubFsAIGmmKFKBhO6lV7cn+IRp9Nw4LRiS9AYBnvcNqIvEVTz6aQkmBBw4QYvbPH+RyNIWwBem4AVoAE1zqH1DTz2cDz1PqqpKAI3ruwSYAkur1tq4Byc6zCayeiF25tm2xGEjs2MoFPOLylsvErdEa2MMnB/b9t+/Yg/tP1OD/tb/yJXv5+q4hvAZ8Yn382Vt35Ve3t7YiWb4AGgHv7gHG/i0JjtijgMNxyZHF/MJDawADOCQQnHOEvdJDMACYHUhShg3MDYMZhdTTvfVgH4gxFQnr2dJ7CGSOyJuTv4fdyD110GO8CLIAhEDKB9CGVyD7AGwrT/IFwEVuKaYV5x7y3m5XcmDWEexR2EfceySByIqbrYbLogg1gOEcBYwC5CZdcCg5F0wkyZAw5sbQnjNIIT1uJzDsEyJDcq+DWjRmyPBgOQuIIKXVZpZIOYOD9Yd3JP/zeQINJM+on7lK742x7hmImHX6fQciwkin8TkjOXdm7733rn3swy/Y5179hGwmHh+e29FpVQ1xf9gTkERoDT5vMHABFjwJGWA1ojOZhpn9lb1pNJ/aea1mm2sbApBgzitBcOTMcxpYpHWA1tQFsKwYmjH8wBwe4IO/o8EWEMreG0VSS5QAl8JTNhX0xKBrwODKzwmmgOzLsPu4PkpyFrDq8i1YPKxDgBFAQIAyPDzZO3hfgbEycPdUWxh+eLEpaRv5JCwuhlIRgNHeAiznLHJWNOcGbzQYD2zQHVgkEJS/1VIpZ8ulnOR38m0NhqzS7Nq7D5/Zci6txO/HR6d2cnxmrXpLYAJnMmBUMZOQXBXGlwOPcwHlgG2pbFIsq7lYWZ6KCjiY5V4N+vI1LJSKvsnre0fdfgLG72SmPYFLw3eKhU0S/IsBHeDa62/etWy+qHUVCwXs1vWrOgdQDHT6PYHOeLEVc3k7PT0VcLS2tqrPBoDEedRudVSPYM3B8+KMfn822ctOTs/EluRa43UH25UhXblU0DXnn2VyzyIOkmAOyzRqE7xF5V8Ik7ouv97hhPMWhia7FF6zA93rSCig+8ka4VnmHjOAgBXNOQogogpYcmVnK/Gsc45hb+DpsgEB9QJnVRsTZNW3ne11MfoATAGgkVmuLpd0LdmbWRMPnzy1ZDorxiGp0JzBt25cseVyzgcUsHmr56qzlpeXlWQMkAT4yJlZPa9rgMr6yeXSFscLM+QJttS/1OSHJyf2z/7wO3Z00rBPfeplW1kqWjpOCmvcgXFktuGArhEsbFn1TmdWLBBgQKLwxLo9pJic3UPJwgltIQGY4XMuk9V6AexeXytbp9NQcjpsyEarqfvFmYWlCGmn1KXjwUhnIM86DE9uudbuZCxG7QVYRa2ZQKUQDVt/gl8vUk0GL87SZ/CE1BpgsDciJC1mg95QjEQ82OD2c19ZyzDCqQu5pwzqYXpSw0nJEAoJSAawxD6FNcyw5PDgXDYGRXxGk2l777279plXPyErhvfuPbFf+upn5fkM2zJIvT+cWCTuwx0KEvZf1qoGpPIOZC25L3YsxnAn7F7NKEl4DVkIUDM5U244nVo8l7Ol7Y/aLLahOoG1qCT4C4TmRwKi9wnIUe/IpuES83l/bfYH/luXN+IDv6SXL3h5BX66V+D9gW9/8TO61FANdPWe9SoPMagRc0rTZHmXuwyHRp4mhwKOzTwUptH0eO1oJC5pC/QCABQKPEAd/g5ZQzyRsHZvpASh//Ef/K597GMft9/61a/Y8+fPrdHu2ur6ur321ttW2toUS4YyGwYGXVIkEdNkvNlsWCiK2WzcTo7OdIgjy0DmxPEHQJRN5ez45NjKy2VrNZpiPRXyBRWv+E4dn1Ysli3as9Oa/OxoICKhkHWbVUtFzPaKefv8pz9m0fDMeu227e5s2WwyFAop7yIYJcGwHRxV3G9tOJEPHU0TJud4LGGQzLSy222IgQCLjOtF80UBJ5PkRNLSuaxV6jX7Z3/4R7a1c93Oz9uSl1TPz+wbX/mU/DGYaMMg4nc4mD3+3WV2bkDe1+RVrJ/JSHKdpXJBbAua9DlprH0m5fiwuMcZzQmN4dJySdNFuuTxcGL9QUumvMEgzVtcoBieJgB+MGgkiaVqmM4kzQO84B4rKTSE2XdPxU0uDcPH2YAUvePpSAUdTRs+ZwVkjfIKdMNjJvCwVpBqBeTfFrbDo31bXytZKpaxUX+EJ7v1+yNrt3oCCfEcCwUIRABwAnQsqKgRo8JmSm9lQqzAD/ndIX3zwpZmnfvl5rwAMHE7b/btvNay0WSIwMS219eVaEq6GH9oXjACx+OM5C/kDaCHhVJJzZdS9QYDyd0ocWg4a/WWpVIZ67Q8Ze3g8EhF/8bWpmXzGJvz3MSsC/AwZhLNtXezazd6d/YPclyFZ8B4vGAHyn+NJhKWV1KgJgUizV8mm5PcTCBlKGCNWlvSKJhgYthIPrdoSnlCFl45lJKslUqtKgDYWW4YYSNB53PxPSkK51oXFNnOlnCZBa9PQU4jjgk6k22x1JCFzWmIetbpYlw+kDy8kErYh69fVZoenwm0pXJOc9cXKA7LEpN0eQ8NKeZhcpIyFhEbt1qpyW8O8JffZ8os0/nhUHtSMpYQQEQxWyoU9f6sZSbkdZgHwYAVS0tisuCv1RbbCP9EwOKmwN54JGgpWJkKwkiJicWaZciQT6ZsZ2XVVgslybdhVAFA4oPUHozs/tMnJt4B4QrxmIDaCCCgdPkwPiICAZDui72FNI77OHVAmYUEwI2vopg+gHphmryRTUfuPZhMxnT/AAQAW3gmaWKVhBeFWQp7d2gD/ALxMSKpE8aUeSo0Er3N9VXLpTzFD+N0TKpPqzV76+279k//6R+YjQf2m7/2Lbu6saZEVKTBt25eE4siDfiiRM2AZIh8txAgbADwj6Y1aE08qhLI7ZzBwn4BgIe3Ht9VjEzCJZAhitXkrL8Lfy+Fw4BicT0k3fKGhgaHlEOuGWAwjCUAAtY4zRVNFvuBEvKQ/JonX3Ktub6A44Bc7vHUF6AAUMw9wSgbcBzQkAaen2e98Pk4z3hzjLpZ57w3+y2AYjqR/qFcjc/Fz9H88ZlgCQJO+LMzFyDOd8bri/fkfsqvUcAdrBwYHzFLJ1MCnGj4ABW4f6lk2sHW6Uy+V2I7LkIe2K9gN3KvYa7zfApcD7uPXq3RVNjNyfGxLS8V7Otf+bxM5BvdkT16um9Zhludtr4foQXLZdg8YTXzyAL5g7RWCckKo3CZHqufs2WlVNa5R70AOOHMobDsBGCKCIdepFSzL/G5JPkc+voEHOb/X1g0KOFU7DE3yuf+CYMbAzr5voDkl/MuHkss9iOu31B7EOdCIg7bGEYz19hs/+BQ4RSc6YAMgIO0+nwfJUImk9Zq9xd+hTCZR/qO+l7YX4jdCKOpIUCNhM5GvWW4q3PeAw42uM79tv3SL3ze9nY2xH4GFG/3B/b6O3dse2NTdc7zgxMNGT0MYW6phe8qbHfOI0IwAKeodW5c3dXeQ8TssDvAsV1BHvhWidXsx7MsPiaToYAPQJ79/QMBAEeHxwLHr+xdtVA8Zqe1ik2H1CMJq9Wb2mef7x/YaBK0nb0r9uzwUBYTX/nC52zUq6uew3eL671ULsvHTgmVeOUBRvit0aCU+giMguvK3qwwlD5rGla/D/XYF2E2wSR+vn9shXzOtjfXLRSYi63F2oDVRv0VoAgIBGWez77CmqEOe+u9O7Z9ZVcDNtVbfA4ko/OA77Vz1hQsNjznAFcZDvN6iwCPC79WMaZgVQEJwbjqal/QmRkIWb1O2rdbLTDI2NvdsuViWftQIsEePbNCHn9gfx6oER48emalpVV74623NZCkfvy5T3/EdndWBMTzP2TN7FH4FkspspC1NztdlyPLmiSqGjAq78WR9nT+/fHjp3Z4dGxHpw2pDa5d2bW9vS3b290QMM6CIFyB+oLDvHJe9wHrnCEwrNykPX16qHPNU0HNiqWiNernSjUHnD05PtKAPBZnDTb1+9xkBg+rqytWrVQ1lM1ks/r8rijoLVjHM7HrNjc3FM7FPs4zL/9bniSUGwtAaiSvVnx1NXZyWe3CzobhEYOoeIxaB5YmLE8k4V6jCasKRbU3MrdSjcvAOxLRUJOaUEx5oV7sJyYfOAbCz5/tWywett2dPXv77Xfsox95yZ4+O7B//aev22/88lftxs6KTcjaYMqiQaTvEQxVJDn1KaZqDla7rArk4YxahWkdljDsewTsuGyeAQP1Asy3dHnJSpuvWDC140Y98nz7AJlvYvarnrzEfH667fn/67td3oifkRtx+TEur8D7vQLvD3z7kRub8984/Cc2qT20Ye2JzUiGlKE5zYabGLszO0wKDjEaWvAcCnHf2DUtHzBRHwt807SHJm/BRKDobfVH9p3X37Zv//bv2Kc//ar91q981d559x2LJzO2vLJiZ/W61YcDq7U6Fsb8ejyzdC4tdgvgG58JKWy11pQEq1ar2tJSWUbixJrv7OxY5QSD+qglKVbrdf0dqUyAQDQ/6VzeHh+eWms8VwOBnKlZrdts1LPNpbzdWF22TDysiW0kNLeVcsHyuZR+n+KfIujp/om99tZDS8WT8pxLpLLyigB8S8XDNsaHKJO29fWyra4WbNB103HYANDwaZR5PeSa1VbLXnv9HUulC/b4yb61OwA2MfvEh29ZqZgVwAGDJ5fJqEmlmT6vVFW0lEpFMcIoBmU0HAiqwKcBxeCaQgMAgsZFjXjAJRThEE05A/GRRaH69wYC5TIZT0wTyyZAglbMms2W/pn7yNnN/zoCRcMCSAAGKLj4DPimwBAYj3oePhCK6PdhS4WieGG4fFNSPskqIxZPpqzT61ujWrdAOGrD6Ux+G7RyO5urkqWxlkj1o1liYk5BigF7qZhZFCue8Ma1Us0iL6aJQFWYLjCKJIueTAUGXaxpil2Ka5gg//yPvm+heFqF2snhoW2tr9vHP/qC5XM0uS611cR5ZlY9b6jIyuVS9uz5c4VRIKkg7fLK7oZtb21J4qzvnkpKfkPTsVTG6yRvp5VTL7ajCaW9sQb4982NdTUjNPQUdDSoTHWT8bQYVf1hX2mSSEp4veWlkgzYSRMt5vOSioZiSKPiaswBzdLplDP8aETwKRKTgvRJl1hy72g4Do+OxEpQ09np2PLykjyHkPyx7ikiufcyKB8D8sZcXhgOqqFHtoOPC00UhS+ApwOHBHa4Lw4MAWSns3lQCYHB2cTWcjnbXFmy6RgWgoMjrDWALq65gBghxLAEnPUJCMk/APjx2bhOkp4uikw+F4xDfk98EbGnXA7C54dVSWNOI5ZMZ8SegVMFuEuOB+wCT0CbCJQAF1Ta78Iw3oHsiBVSKVtGDhSLahKvdTWZW5Uku7v3LJrJWiiC/xJpoik1+AAKMIUAVGAi8TyyrgQ6ydcK6aEDEt0BoMzEYnxv7t9CgsX1JdSG5gpwhmuG9Ai5kV8zZzIDRAoIgDnKPRm5wTnvATPgQqaMnLCUz9je1qplU5j0z8UOcnP6sX3vtTfs+dOntrFMIuTEtra37cO3rwskhvEGADsHPIP1COAv5hjm00HJLAGl5dEGK4xkzEjUOj2Sq+liFjIbgFV5FDrApZ0mGFgMC5Dx0lAHLADDDkodMmmlWuMJCuvHQWXAYp4hGMm8Hkl3kgCR6osEiMFRAJ+8rv3gnbs2GE+t3e9qjcCyoRllf+m0mhaJse8nnTmHZA0ZqpJv2QfwbsMWYCQQkeaVNQCzls+KrxgWBDDv2HMAlHhPvlsStuUiWEehETBpaTu5hjp3AfLHet75zmmxM2nekB8OJPtsa2/JKCkQhoW8HBdsP14ME37WPyCQwh+4JzDCAHdpvDsDOzw81t//yi992QqZmI2mAXtycCh59MVzTvgMbCoSONkbkabTuLtfGlIr+nuY8ICGyKVDFpSf20IOjmwPoGpxP9mfYcRJzsd9hkVHUhB2AALuec4kbBdwKj+rRdAC15S9QepJDYHcQ0nS5oXMFsBcoUSs+YXXnZJ2kSMCxHBOJRJKEvV9xesXzjZeC5ktexqfD2Yka4rmHuCKe8gZCgsXhjrXUT83HFi92nKAB2sBeUviRTa1k4On9le//gW7feOK/26vZ8FI3L77+tsGuFIslgy5JucngAqDCFJqAUnYgx48emiReEyALc9kuVwQiJRMpCyXzohtrdAP/MrGhHUMNAyEZQUIcevmDd0LrnE46AFG7MXIQVEbNJC1QvPUNJX1MrU7d+9bubwuD8Y3331H/p//+d/46zYekBqLZUPUTs8qzjzimZyO5bVYbzX1PCCvVBgRdhbBkNhdyKU7vaG+B+b6AOOsH0BjfhZC8qMn+wKWAN+Wy3kBMDDBAVihw8IA0/AEll+YQeLExrOg/V+//wcWicVtbb0o/7RoNC5AFBASKSvepvV6VeupWCz6c4k8UZ/NZdk6C1nXsgRxgIh9TV6cDJDDEd87NASZ+vCNYKF8Tkm2+UJWAO3hkSeAsltz9h4fn9nJaVWMeUIWSAz9+i983jJJ2F5BSfk5M2BuUkMCcql2ieCrDPB1LMsMim/OfUIXYM8B4sMq5fmgrqg22vZUSg0S2AO2slyw9fUVq55XNKRGjsuZx5kMcJhJpTSActQKtn1DHr7NTltMREJEsJVIZUiejtuTJ09taXnJRoOJ9brIjlfs/PzMfWwXTGaClRjQInXGu45BIz6I7P+AoviO4u3I48uZKO9h2Z+4JQr8VuoMAZCyC5i5Z5s8UVGZ+GCGbYFwLyVZT9z/VcMr2N6wZQNu08Hr8Ee2G7LDEU4sUI5wEYb+nOkoDbjm2IPgP/zKKx+yw8NT++M/+YF965e+YFe3ljRgZf9gmMkLsV6ojxUaQq22SCj38AXUD3xL378Eri5qJZizYlVq8Mv6nVmqsGSFzQ9bMLXt9bdarYWf319Cad5fBCpnh4Y3kUvZ6fvtsz/o37sE3z7oK3r5epdX4Kd8BX588I1y0Sc0FLi+xcODGFnv+I6Nq8+VdudyF8qugFg80TjTIjdIpvqVXE9DJFgA7mXghsfIQPDD8fh6mYLLYD9k3dHY/vzNt+3bf/937ZVXPmr/8W98ze7dedd2d69IWhhJJO2k1bSTesPaQ1g1KYEpkiQNR7a3tWWTQd/Oz0lj8pCHRCplxycnFiaVLpWyVqNm68vr1m52bAUPuE7TuqOuhacBTSmrrab1xzPbP61YfTSTT9sM/6Z+14qZlL2ws2nDdsNuXN2zzY2yrS4XJH9QUYY0yMzefveh/fnrD213Z8POK6dWrffkGwJgUc7RKA00HV5bzduHbiNBLbp/TWBuveHMzs/rAuKoue48eGKPnhwKpLmyt2HlMr4ULTWYpDMiK0hGgrZcKkpqVmuROtUS2FLMZQQOwNCAAcJ/pxAE/OOwzxfyYkQ1JWnFA4dGnCYcTxUK+KgK0UhoavSV3mx4miT+MEisYHrV6nVnlc3n1my2rZTDG8Ss2x/a1uaq1Rs1STMDU5rWtpWXad5Msp5MrmD1Rt2j2gsFO8f7ZLlk89HItlZXLRyLy7g3ncqqqO4MfRJZyOYlOaVRKxSytrbE9/dgABpAmt1w1Bsdl5aR7AZ36yKBCoBY8ereFNMQI0tcADVMdIOxgA26sIIm9gd/9JqF4xnJih49fmyb6+v2xc98zGw6UkGG3w4pufVGx+r1ljUbHRkAI/vDPyQaSdpkOLbNtbytra5btdaxdBKT6LBlchn5BlF4EjxCUQiYhnQM0FqhIv2RWGE0MEqoA/CUaS9JdhmxiwA2E+mMsy3GYyuW8wt2W8RWV5ZVsGJqz72QhA6ZKnKHhadZr9EUGJHK0rQnVUxK3hgOWbtHUR8TMCffP9goMElgNUbCAneQTfG5YJDRaKrojcEexTePxsUBElizpLxKPhty2Rj/N5+FBMDRrNOsAPo8u//IPvXyS1ZO4/ESlHzDA1KQ2mHG7n5SMlBW0i2+L9MfhnYo4ZfJt0AlN32HqcR6x3j6IplMeR8XKbB4NcqLZazvxmvS7CgJE0ZShFADnj3RQj2VmF0TcGkRagKwIw80vB8X/43fRyqI/PDBs307bHRkdg0jDG8sNXNq9JHGRCw8nws8g4EJc5XPDBvuwjNJJvyzmcUB5xa+UXxP9koxgmXw76bfNGJM85G0XqTuCrLk0kEqDMAMmkjWw1AD9gjFvxoAfGsmE3njrJdytlbOWT4dtTjfUX6QUTs6ObXzRsX2trZlJE9DraCPmPseck9YAz6bAZSi4I9qgEGSL6xb9gStaTzgxOSCxetMvGAQlhlrICTLA51Lkhe6xJIoZ679PMi6Bnxz4KU7GFoPwC+A3+ZQvy8zda4LTOPh2Nrdoa2Vs7aDSTkMsChJll373//gX1k4nrAYgRLIozIMO/C0Qs7O2guLSQW4AqsUIBmQizUGYyEWJCXX/cxiCQYaMG28rAY0BXTmc4iluwjbsQl7kq8rAXkMLPAbFQCLxN0Bbpp0Pj9gCUA1+yePgfzLSBaVlBBvMtq0qYIaWK+SPhGiEgUE9AaVppQ9yg3xadh9kLF/cGrHx3X75lc/a7vrRckOnx2eWHs0tUIupcEK8nFCKwCeAL9orGG4sp7V6C7qAdYw5zH7Aqb2HrSAv53vx1qyIl54eAuSckIsxJyGxTREuu4+se5rz7+PdN8Bp7lvsL2Qz4nVor3cAVelrYY9xZTwJYU+jD2shP2EvZ6KZYRxO89RwMSqzSQzGjBKio73aL+nZFGeV1iMQVhXgG/4Q44WIREkw3b61mh15R3KOQ7wxTnKfeG6wmTkWiQTGXv84K599UuftldevG3jUd8ZepOQ/cl337K7D58IkL99fU+y6lajZfPZwJaWl8X+BzR4/uy5pI5YRMCoOm3WlLiejqcdqABISyc0nOMBQ3qJf+hLH7qp64EFwWjUtVQiIUYqr8uwaamU13N4eHpm3WZXnyOaxsogaIcHp9bujMWQ7PQ7trlStpc+dNsq51ULoAkPTKxR61qxUBKosbO6ZOVi1vpsNUjPp+7Px2sB3sOKrdYABOu2tQUDMOyybdLLkQZLrhewg9Nze/J037bXt2xnZ9kiYhGSNDuxgAKUGELM5fXKayOXpJ65d++hGNLZfNzCUSTEALq+h2NtwT3CwxhwDEYcvy2Ai/2NUIwFc48hDHuwGKSjoeoP9jbORgDcfm9s7UZPQ0vAFgZNhOtc2d21Zq0r/+CD00MxcFE+AORyluCL9/TgXIO74XhgW+tlS8U8tZOzC+k1wP7pyZn2IFip3NvNrRU7q5xpjyQ9FBlvtzuxTDpu6WRUz4bStPt9e/Bw3+6xntIJ1YDZZMqS6TjfVM9gKJq0s2pD4V08A+wvAKH7+88sngTARVpplkhFVGdkcwXVB41m3eIJT1yGSSmPTkDUDCw3BmotKShg5ne6IzH/j48OLB7H+sT392wqYf1u2/K5ggbUYGEAgYBUwamnXnP2e2iBBw7MkUcDcuHlR20BgzYQlI+ePDCjePcFLRF1/2ldC4pY9hIGDUg3Ce7pwr4MSwkg6bpS37G+6IqBCgjtTGzS34f6XC+/fNOePj2wP/2zt+zf/8XP2+YKoWNuT6JSCjsX2JSw/uUxYbKmgLJHPUBfRb2pwQR7kexC3HP1LwYuzGce9pPIlS27/pIF0zvarxx6E73O//zwH71v8+7r3/zPxcsEHRG8/PMzcAUub8TPwE24/AiXV+AnuQLvD3zz7ViHhLZzB986R+/avHloQVgLTPtl/uymovwgzYRPegAH/FBgwu3Pj/EAACAASURBVEuhzWFx4UuC34f8ooZusE9xK6p1MGSvv3vH/ta3/7HdvvWi/fXf/CU7Pjq0tfVNq1YqFoBxMBxapd21o0pVaZjV86rkNrFgyK7ubluzWdP0n4MSY2O+CdIzfHHw8MBYVSyGVNKisKGgsmA8OxrYjWvXVFQPLWTvPHpmx/J+61g0MLMc8rLgzLbXVm086Gvyt7q2rKnhwdGxm9vSeCGBG03tweMjGcnS6NZrbTXWm1vrtlxI2bDftYPjUzESrl/bkQcK0z/SpogWV0pUBKAjaZV63ZrdviSSN67sqjhhSkvRR9jCfBZUM4NBPwDmea2hQmNtbYVO1gbttmR2F4AFkhUmifQqGCQzaT85PReIlk7752U6Phx2xfChMMObi8aIKSbNG0AQzRZyRhpPGnvYcgCZq2urkkEC1EUicRVuFIiwMEhtU5Lb5rKKbe4fnf/jR48k32XSD4gFaBANhi0TT1u725TBPR41sIQwuqVoLRdLahYB3yj4KZRpfgHT0N8BELlRPthRWCweCmmKJ9YjADBNnthqKpZI+SN9zVkVyMgG04m1W10FADx4cmSdPkV1QJPypWLZtrdWLJXC4Ng1mviAyRx76oWY/KMWjB2SHpdKyA+dTAEoSEM8nY3l1SfvkUTclldKkvgAEtIMYKzeHSB57NnB/pHkG9s7mxZPudQYUBKJWaVSEWi3u7enJjGA71gsbCGScNVgIE3zolNMRQBUGJECO5w1xn2mmc/mcgJTAcdlah3w6wk4RnOL7DIZjSu8RNcQb0Kks6GwjNCV/CjtBUzQsJo5/A/D0bgAEKp4DLa9AacBG7gnXBDpeFv+f6l0wrY21+3Zg6e2XizYC1e23XuRBDP5k3g4BOAVrBAABEAOGgI8+aYYqy9CQmAm8WzMFt5fYnii7CSJOeTTcClaAFQw7VeQBcl2I4E1nmbqgKcQDpQiAnl/tPfJB2jB+HG/Fk9edc9LTxPjetMX8oyP8IA8OLL7T55bMJqQKTXsRqb9ANzyEmQdipXjDeYF+KbPKLmse5N5ciSm5TwH/JYDGGL6wfKUnIvm0r1wFLQiXyUv8XQtCXeRFQCN19AZYYsE2mCEROe+pODxaEgeVVfXS5aDAZFKOoMKL7l4xFr1piViAN+Y2ZNCqYfBJXM6A1weKA8sQmVwaZN/KI0RrIORe3jxPCKjHs0cKJHqGKk0iYHsN0HrdToLMCmoa1qpVjUQwNdLIFoooL2MvU1Jv5KUBRUwQzPOsIH1WqvW7YXre/b5z3xKfqVI4IfTsf2T//NfKMEV2ShnhzNxgmK+saYnw6mMuFkPXBtAJ7VRCwkkrFB+VmmPC2AJ831dc4UQch9g3MHYxBjcgzguzk6eZ7HxZPbuCdEw1riHsKsErixkxwCUShMlJEXA74K1QyIv6yoWkURZg65QRAwsron8//Dq037Ansn5NVIyLYOER0+P7VMv37QXb2xbpz+wSqNp1U5PzT77Fx597MPYHCh5sNeTBxxNv+ToSksOL+4rQALXIywQWswiIqcXUsiLtGk+l3zWaK5nPDNuZM56VzjGAgym1hDbHLAXluiCycIzK9mp2Eukczoop+fZFmA/yaCAfIApyMQJfxiOLRKM2Cw4k4UFnpo8h4DXeEsCkuDNmc6mlUwLY9FDMWCr98WWYU9SunY8IcawQAT5MwJq9eQzxR7Qb/ctlkzb8cG+vfrJl+zDL9y04HyqYQBsrT/57hv29p0n1ur27Mb1XVsqFG0ywKh9auuba0rwxeOMdHWWFl6zfNZas2GPHj+SCT7J2LDo8QqD8c5ABWYXxvrZtNtG8PnwjOS+weLEJ5Oaij2eWujx48c2Gs5sY3PDcsWUFQoFPceZTMbqtab2bACVWu1cDCQAu9NKRf6fSP+3NrfkP4q89fbt6wJ7qEsi3A/J34GZSWb38ChAQMAXahSAXFijvJ9k1qOZEmHzuaJtb69YMu4gnaSupNLy/kqnRsI8VR2I1yq2G4fHpzYNzCzK6y2Y2jyFqAA4d2GLcX9ayHsXIB5/B7jOLonkW9J3Iw0eawIG0DxDSOgh0gGsmw/rRgPdexjxDCBIkT4+OPNzNR61s9NTgXdX93askM1qv3r8dF/p6ASwbG74/eKZh70OboNqJJ3OKkmWawRoxxkTjUet1W5qHZOcyl4JCIokNJNLWKvZEHhdqTGU7QjoZL1yzuC/W14qWrvTtFgiqesFCMmz3G8PJOMEQCIgAfsL7wkmtrKyYo16U2xiaibk1Fs72xo0AmYS/AArjjofxQQ+ceWlstVqDdXj2BZMZgTcBKzVaCvogDNL7LJsWlJ29mC+C4ikn6ee4iv2fSJujVrTev2uJdMJ1Z8MohkO9LodW1kqWy6DtzMWND5sgdmnvkQpqFMlG3PNomGvffhDbatAHaVuUwckFBDGvsSgi9qOdfTlL33W7t5/YK+9cdd+9etftJVcXNeJ9Qfwz57EXnShhmGfu1AQUWjo3OYzwczTnuVEBz4fzyL7vgYos7Gei2S2ZNn1Fy2Y2V0kqV4MHH8Evvm9uejYfryO0cc8AOOX4NuPd+X+7f30Jfj2b+/aXr7y5RX4qVyBHx9842N5ws8FiVng23xkzcO3bdY6sLhMnUfa7GksKK4laRrTUI/ERJD1uxpBUov6akIpiilgPOUMAM/n+wpcgIEUCNm79x/Zf/c//M928+YL9jd+66/a0yePbR4Iyk8L4/poPGG1Ts/qyOaGUPHbOrBIEYTRlcqm5M2EkAzQjEITtg8HG15IJGKOpkPJvFLRmK2WyrZSKomhsX+0r+ax2R9ZpT+240bXYqm05TMJ+8jVLUvPx/KzoDgB4KAwxiPu3v1Htr66ZFd3Ny0Ujdn6xqYdHx2LIcXUrJgr2HDQs+WVgl3ZXtdEnrh5rgcFTCCIl5Eb0qcySTX7hIxStCNpCC68OWDCIDmhEZwEkM5g+kuRgHQC3y6S/PBQ82ZLrKI+vl6LZE5XY8mMnq4IsCoZi1uzQ1MAHZ974VPGaq1iw1HPknEm/pjSpi2dBWRpWDiaFPOsUa0JfANYg8UWjcPmW1WTkk7nbTSey4CZBpSiJM1ENpOwg5MjAUZIng4Ojm1rY1MeIjDHKJzPKxW7snPVnj/Zt/JS3rr9rs3kxYW/VcJKhYwYGjApaShpxpBSriyVrJTPqrm5kIrwfWk4AS4o0GHEzQOepKYJdSgq70B+HtlOPpsSO0EedpOp1Rste/zswEqlFfnUjMYDa9Va8mODhbJ7Zctg6496A+u2e/LskqHyfGadXldMMYqsdCJqm2trmm7jycMkFJYXclQm1o0W/n8hfQeAYSbNmrYOx/IWIjWNLiCKzCyDH2DKAZfBWBNisXFmc/mwAahm8IFDNixvp6maLD3ZyPEW5tYu3aMIdF8Sf4b9WYEhwTVggk2wCiB1JBC3FIyXREQsAzdHhxnFWpxaZpHKOaK5QiYC8wMZLwAUEkDAPTEKaICRZw0lpeGzIUEGkaBZbDX7FgzNJRnvt3o2aDbtQ9ev2Hq5YAGtT2+oec/+dGYdZKJjZyrAIMVMmqYLn0CaDIphgbELeTQsKFJj53M8BUlWhIWF3MOTMT0pjmZwLL8/9jV+hkk5DAf3bzELz9yHDXBDZa88aGZKZWUQwcPmqaTw0ZBBgtpRmM+11rsjfN8O7f6TY+uN+lYul61YKFi331kYpMcF2GFaToOnAYWANZdRs6ey2AF5AWNoXgGUxC7BmFl7q+/lNCd4JwlYhI2H9GYBekgmCDMN+WsKXyHAHcA3T6aeh8J61hIkcva6Nui27d97+aZd314jPlJNBqyq4XQk9odYuWI9DN3qH8Yl+z3pn/2+mvJmy1OrYTZxDfW8BgDcGOAw2IHxObJ4MCZ2HeETNI4AHLC7aMAwyOY7Iz0C9SBQhXCG9Y01XSMSjXlfwDcSTmFpAa7FMmmxaEk6xC8TCWl4PrWvf/XLMo9nX8BH9Dvff8ee7R+LPS1PoQWLgea33WwqJfb/Zu+9f2W/8/O+Z3qfOTPnzOm3N9blksslV9JaZSVb8qrZVmTFhp0EiJ3yU4D8HQYSp8AIHMQO7CBwYCQIAsSJbVmOrNWuJLZL8pKXt59e50zvLXg9n7mrwPEPBpfOCsi9Br3i5Skz3/mU9/t5PwUJGUMLgA2acjzMDI5aZgvjLOXGHrAdYBMZrGXOi0bQLLwIzJ4AirPGgr8hzRiEq4j6nb7B0ek85n1hmSO0aKDLKWt04WVkL7TFPpjM3KTzc7tISXnfTiUN0ipCGOyDaNAzgHb9TtdNeH80VjGT8V58un+qS9WS3n3jZfs9tQewq0JKIz+b1GK+lzsRKwUn+cI6NxMmsNbsXQfgyaBhYU1gc32HMoV1HRDHYEZuXy5ADYOCBKDQWQbGCx6eSPr4HqdOJxPKZFMsePsWWsJqdmOQkcMY4/+Ggct55eBlsx4D6xD2LvsU6aYTLZHGxoJfFdJFg28wJEcDRUlZTGaVKxU9aMrBLjJ7lPoEv8qe72KedaVc8UACEIh/COVgDU0AaZGaD8YaTaXzs2O9+43X9OrtG0ojvxx0lMrk9NmDx/qDD+6r1Rtqa3s9PMdoQrWLusqVkhnwh4fHlo++8vJtDzmQ9du7dDJSvpjVsD8ze5HXjwXH6nLZQ6tm48JgEn6OvN6T4xMDbZzPpXzJnrnxFEwuaqyhLSRg++FLhw8kpxA2DwCoSQCKJK/rwsPDw+NTHZ9d6LzesWwZIJ49Wyzm9OZrt9Tvt70/11dXNCBZEsm0hxOBFQsgR3gA5yx3nlUYnNvTmdKpvO7ff2BQFh9KLB9YB5y11IDBLoBAoayZik4Eh/3aG+je/YdOr+dzXquW/fO4f82lBoDLkyIaUrKRTRogAZw2ezmiYinrtWZPyAXb2nLY6cR3fKvTCHLCWUTcf9yJAL/4RJJ2fefmHZ8B+IDhRXp0eKg333jdQ9xuq+VhGjUM0lCA1dISAFbHrNZ8Jq3j0xM/I1jRDK/KpaIOD0+1uraqwaiji/O6646b1y+p3uyq1R1qa2vZfsQhaTiiVAapaEc7z3Z8loXhJem+IVX9ueWEPYeTGbUBmEm9HU7MUmdIfHxypMuXL3sAydAEL0HqF2pMBtwOWUmTjj7z4LJYKFoeT79QrS5rf/9YxaWSyhXCwki4jdvXGWuMUrmoQbujK9vb9jLk7kzFYOwy1IjqotHyYCj4xDr2zWc4NRIsVAaMDLYBeznb7F3KlG0RHBJPADgzzOwqGU167eF1F4ZPYf2ZWY1XcB+1QUjg5TRbKpdUa/T02f3H+vZPvq3Pv3igTx88029+9+dUycYdBMRaYbkCAlIXcUcxZKEuMTDmeWQgKDD08HmHVJVziGVOLYZrArWqZ4Hh7MiWSDt9XbHitQXzd2Gc6MPnR28jPaMOdcpX8NN+9Nfz4id8JR/ri8f44gm8eAI/zifwo4Bv4QgInm+4F3dPP9Ow/lRpriSaTORcTu1Ju2APNOrg5+SpIHLTeNINV5ARhQmTJ85OSpzYJ4NpOMww/HU+e/hUf+Nv/l3deell/af/0V/Sk8cPVa4s+/Jl6gQVHIDAEpJI1Gl4FLUUUBj4rq2tG7AKFBM6DRghfeUKJf93ppGAKBTw737ja5qN+pY6PNk90OHpuWV2t+7cUWcw1t2nezYU3iimdXOzqkIyqjayykrFhT3A0lJl2XKobC5lTwwavUwmb1YSBsg8iHwm44YCDzAuZAqXR493fdEzOS9mM27ykabmC2mbpMNQ6/XHOj2rq1jIeLLNhc213B2MdHTesDwstwAdh72utjaqWlkJhr50NfZaYmo3mtgonMmuZW02sCWlrmj2GQAaxUKt1tDRyaGoITbWq5YVMaEFlKLBYapIEQ5rDB8ve8blc6pf1D0Jxw/p4cOHuryxpXk0p48/e6StjRVlUkQUyEAOE1GkbARswBTjNTjlK5F0wdnANPrmLR3sHzo+vknBNRqpslpV7eRIV7Y23FjQLJCkyvOjZvAaAgh28EdgujHRxNuDtQljjmeBYXx/MNPHn35myQRTVxrcVIxI+7KBLcABgKH17VVFE1kdnTY1GfbVabe9nln0NDnFYkmbmxva2d3R/uGhJ/8Jly9T3bp1XflcTg8fPfTnAQsQIBpmUj6X8e8BAELakc+lbboOwGVWIvLKSPj8KB53dg6dLkZIyEa16kYDBlkkQnE/ciEKyGsJN9KLZlNLS0V18X+JJUSCfK+HvCKiPolfFN2RuKfyACo0xhTLDnAAJqIJMtMK9ljEZvGWudIt4h1Eg+/Xx5rt2AwcLxrW+XPmGI1xt9sxGGSvKntWBY8pwFykypwJxTxJfWGyDPi4t3+obhdmJc8pHRLEen0V0hndun5ZhVxKExhckvaOT7R7VFOHFFKCLwDEYnGzBmDu2O9pwTqhUQzyFf4+gFGzCWOFsZl/ZmkCzjAEsO8h4OLQjVVgrfS9cSIU2RFkLWmDQEggnTA5Jykz4e9DukXDF4JmAMGjWi5mtMFEHzZGPGY2VXMw1HiGjHlPnzx4pFypZGk6Z6oHEjz7ZEaZRNaec+wbS24WF4rDLAwiAWZyHi+Sk2FIWbrK5xim5+BTYeLO2g0nO9P5AM5BRoFlMFUGZizSWcI4HDwSN+uSv6OJIH13OhzojevbunF5Tfk0E/qw55r9jt7/6DNdNNqWDfbNZEm56USKB6Bm8HBme2vN4hH7UiEXZ6DAe3supSxXyt5nBmimsyBltK9h8EpDxgnzCkYlmaAwBE9OTi2Po1HCo4g1APvCcjISG/Owl9puCHn/AF2A1twf7dqF/vwv/1mH6jg9MRbTk71Tfe8Hf6hsIW9mMUAd7FwAATyR8E3kzIHhzF6nSeNc4j4AaoRJxut2oq691ACpQ2gEAwGzdPA1MlgVGIFJ9itsNwe9pHyfAuhZ/h8N8mLLeRdMLyTBsLEMeiErnRBoETHox3tkGAbjke9z6qc982D98Xth2cG0CEmfeD2lc1mN8KvrD9Vq9XTe7GhjKadvf/MNAyLtwUBPT47UA/SPxbW1saqYTdvjZrzwOgDQ3IzDBmVd2SGcPTLzWgDQAdjlDIUtybnMWrX0mGeQDMEolnE7ZXYxQJkE3zc8Xtnb9oeKyqxwzl7YMqxTwoHMpE3GlQY84eyBDQVQHgyTQtJzJMhzw1pILoaE4byCxcMdZfs4GJNkqsQSGvelRCbhAR4p1ACMNM74d7KO0mkCTMZmKTE0wnsNoNRsqOHQTT2AAwEf7I8nj7/QL37nJ/TKnVtKwfjOxM38hWXzO7/3vmbRpId5h0cnBsJ7HVJE81peXnJtY29AAquQFcNOz2S1slxRLDZTozPSP/3nv6+zWsspkiSr8nmTnok3XDGf0bUrlzQZD5TNAZJ17R/IzxjDznNNsaGNrY2QLrkYjlCDfPzpJ7p29aoHLkgKGbSBc+wfHvju7TAw6g8UhynoQRt7Cp+8joM5uHd9n0ZiqlbLPrMb3CPphK5tr2k6B9AjrAJ/tcAu5H7hzK23On7PMMRZ/wCIeMCenjT87JYqpR8Gw8AIhx1NuNGzg0MdHh3pxrXLlun6jB/2F/cCzDZ8VCMq5pYM1LKOnwPCDJw8SOKuHAbWJlJzVAWwcgk2yucKlsESCER9ie8ifnTUV197/WsOtBl3hyEkyOz6tNarFY36HTXaHb3++mtqNGva3TnQ8sqy04tb9YaWl5YNHt9/cF83b9xQm3s9nvJz4SyHIcW99ejhI38myJKfPH1isG5tbVXxGIMuzhDYgJyfDAAC+5fNtbm64ucI2zlYfkbNqiwVSwYJkfSyzlnLeOsx8MxlUa8EhjcSc/yROYcZeHHvE6rQ7SA0jmh9s6pHjx5pY23TQNzJ6Ymqa4SucEbFdLC753Pu6tXLvnM5B0gRZ+9xT59fEHTTUx/QLM55m9f6Kv59S157s+nQ9gy8XwDPmeuUwOcizZ7zLYQgxXV4cmofw0qxqCXX69hccC/K56jlw6NQ/7HfDcDj/ZpLqdOf6uNPH+hb77ypx4+f6N79J/pzv/RzWqtkPRyiJ2A9O9jI1iEkjuNdTIJvSPrm7OX8dt1KrcGmcUjH1Ix3VBScUbxmrBbopTIw37ZeN/Mt6JEW4NtXBpUFf81EPFSvL/78+J/Aiw/ix/8ZvHgFL57Aj/QEvhz49lx2Gn61g7LnY/XPv9Dw4omiYxq+YCxr7zckauNxKJI8QeNCZCqFZC0kf9m3dXGi8PU0H0yhAN+48GhyAd/uPXyi/+y/+nu6dfO2/pP/4C/q6eMHunrthqdFj58+08R+HbGQQppKu9nChJeGj0KPoh5z5fE0TPw8XaUBtOlz3EbSSI1gASxlk/aVwheIiSqGqpF43BNRjNbjxYKb0DduXFEmHlEyOreJMBN2JJeEFlCwIR+iUIMd8/Dhjgs9QJrValWXtjeUTcaEPR4TaaaoSFIaTaaFgSkDVZ+fh6cI/h5M4WiqmbxRoNPYIDc8O6tp/+DA7/O8gY8cEesF5TIJF+8bqxQ0Ie0UloWj6vFxY8qLTGo2d4FhDyqkmsmkul38oHqe6tIc9HsATIFdA/sFUG006Pnv19bXDBIGmTHsuAsXHMhaaGYwgObrk/GUDk+aevL0QOvVJad+4asC8yYY6SKVaFmydX5+buZTdW3NEonqyrKOj06Uz5fU7Y/tjwNgGYtOdfPqJTMtYoCCNt4Oc0k+Z8u6XEQFTx8AX5vnj2dqtUOylhlOlrbRLHU8/ccImiIpn6a5R9Y4c4EII2QWnerJzqHaXZhccYOfNFpMfJG70kTSOPNeHHyQzdl3EBYik/611dUgH0zEnCgK+FtdqRg8Qyo4HAUkpVCAoRKaQGoxJ6rF+Jq4mUEZDM4XASd8PZIJ9hhpbQAfwwUbxClig5HOzs9dEPO8s+mcti+tBjYrjScy8Zm8lkgvW11ZXsglJsEkHgZMH4P3iAtaZIa8fjzWRl6PQxfcNEI0vPVmU4fHx14P7H+niGayZogCOgIkP5f18H2tFiDw0AC0wTFYcDACUhk34iTpNZo9m0jnDTjHFZtHdH54oitbq7p+edvrF3Bk9/BQd+8/0RjJpH2y8FYJgFRomkJiGE0a7x3Ans8V9gaMQRrgWWRi0Iw1AzgMSMI+cOJab+CiGuDC6XHjoQEEmFi5dMbNtpPy8CWyP1cANIAb2JsAK/bvms1VKWW1WV3WRrmiCsElnBeYObcBtiI6vmjqwdNnOq6da2tj0wD/aEaYSlGpeNrgG6APYJ4N6BliIH/CbwyJjm3eKPLxI5rYjyyAtCP1ASuiBJEkLV8yew9WGL457qBQgwcT6yQBLDayxoQd6WwkBMCQmDse6/TkTNWlom5vLmulmFYxB8sg7RTiL54+1WcPnqhUXjE7sjdEWgSQCBCH3BUWLQw6DM+jmsbk5h25MlI3GmozpgCK7EU1tDTKrGkBkLL/AAbxQONMjfm8BtziZ7DuAVnKsAo7HbPdAPcBr2B6EewynYw1HgL0zYLUiiTFXk9Pv/hCv/ZLf0br5bz9wficzy56+ie//TtmagDYPg8sYM2yf+0TCLMhEfO56IbWTMB08J/D7w2JJ3eikzynBm1puACCeb+sF0BF7g/8nmBX8XfcpzDX3KilUmae4PQDQOefs3hWSLyDR5zj6gJAiw8ggNwkBIggM/WwC2P6RZCNnx3AG4AnzSIsNXtcJQwcnhyeuWGfR+NKRaZ6581XVSnm1eh09Oz41AAddy+G/niDAkzy/XabQBJtk/4wjDMYt2DzPQ8b4DWakYYEFc9NJ0YvfBxDCKPBppCOPNUIoHoy9WfNWWTJFsDkIKRjcuY4tZa7DyAaNhvrjGEg0kqCf2C2mqUfmMCwn7g7guw0YgAB1j4JtuwThg48fzPRozLAOmOuRxM95/5BostZnfBQD5AOb1aHuQDCA4hGAnPcd0Svay8tWN8w7Nr9sT6/97F+49d+Qa/cueHGm7s/yM7ZM3ODcDu7+9o/PHEt8Dz9lXWLzpFz/vbNkAjNWVQuV9Tttn2nPN0/MUDA+dKo17Varfh+7nXa+vobr6nf65jpWixkLSOuNy8UncEOJwAJUDSAx9QkMM1Z24DdMJEI/YHpeHEOQ550dGhDSFW7KhAek2BgE9N5re51CHMWbzT2IExRzmIAWv4AAsJA41lev3pZ5UJGx+ct2z1Qn1E7MOgl9Rk5JecZg0LWLXUj+5zXOpsCnMZVWS4bKEQKjv9ord7QyVndYSH1Zst+rSvLSz9MAQYEB6xl//neB+Rd3BUhVEG2cABYYmEaGHHdAag6cqjVZAxoBAge/u65ZyisfIfoTCZOr83G09rdO3SIFJLd7c01bW2uqlar+WevrVfNtm80GroEsxi2J8FfpbxVHtRbhXzRzH2SRC9qNdclhFi08EM+OdUWSex4xJ2eG0jG8y8aT+rhoyeWrlNr2kt2SHBaRJlk3J8L59HuwZ6y+XxgdhtAj3ldcP8hOeb5sOYAY/k7GK/sYerLs9O6mfvcU9RfgGR1BqylvGvN2llDS5WieoOunzdDXPY3gUFB6pzymmJwQiIysm/Yca320Ow2hiecWUheC9mQxI1KgQEh6ximaXVlLQBcWAcMCUgKLDPOW/YMw5Fiacngsy0sYKmhLolR02T9tbD+OcsLuYLvvQDU856m+vDuZ3rnm1/Xzs6e3vvgnn71T/8pXduuKkVYGvWAgbTJwrc3DBNCWEsIfuBctC8x4T+xAL4xkIQNz51G6rLvQHomEsGjEWWKFXu+KXdp0QuGmverYL3xA808DsqkF5jPj9Rtf3Xf/OKD+Oqe5Yuf9OIJ/FiewJcC3ziLOfgt3nQbiyONBmcPNLp4psikb0ZCkLCES4PCyYbJNrcPLBokhE7XhukAWOAJMhTtMNXGx8WTbTd9SQ3nc4Nvf+Nv/h299cZb+o//vT9n5tvm5ray2YRazZamEyQjAxe2Lk/tKAAAIABJREFUw4VpM8lvXzze18HRqSduleWSWVQ0JbCJYC20+j0zZfp92Sx6c31Jt65eNtD2wSePdH17TdsbqzputPXehx+rWCzrm++8pkRkomIyTJYp8uzVQ2qSzdqnC5kQfjxjHZ2c6vGjfVXXtvT5wyfa3d3Xa6++pG+99ZLwlaYYpHn6YXIdDW4cby+aYMCcvnB6otmDyRY8faRWr6tGq2UaP1PH7c0N9Uc0+F11Om1tb1d14/pljZAnAUhZToPJvOzHEtjkEbMGAT7MhsoE76pWsxeYca2m5tOhp+Oa4hE3UqG0ZOnBuN9XKZdVtlgw2w/PDoonCsSVSskFLwm0y6W8P/vWYKRuZ2hz8Wq5ZBmFPdfs/zVQ8yKkZeIfgqQPkKI77KmYL7hppkFRLKXdfQr7ob1d3rh9RcvlYgAJooEtEo3P3cTYIRtpIW+IhF17Ok3MjgLAaza7Wq6ULDcgsCEaSZrdlE3jX7WyiLQnnRCZQUIjjRVNxuwB9GR3X4enF2o3R0ql8xpNxyrlkrpz87JTWZm405jx+5Hr9Lojg4hMyQGggEwGk5FmQxgqSctLYFExuT45a5gJQcGVL+TM2Dw+pdAdqVQqmIkH25CiEMkHO/LcoQhjHR5fuNlmQl7J5yxFwZMPY2rYARR7CXusTZQvkDJLAwkw9cem5TTm9rMi5GA2NyhD4wy4Yd+ihf9eJBEmo8Pe5IfeJPl0dgGCyambrGkKVybXyKfZz17rgFMJUnYzP5QF0cCBMlLcAzDBSkPGe9FtakrD1BupkElr0O0qw3vD0607UGo2te9hrgADAfBxprtfPFED9l8iE1L+slk3DhT/MK363Y6ZIDQtfi6ANYngqzIfEyzC+w6yeSTtsAooiJ8nc8LyAHwLABsMHimXDmwaptxOZFx4d9msneMyEVej0wrm/tjdD6aa4S03HmmtUNLt7Q2Vsykz5GAfkHqIErzR6+u9T+8ZXF2vrhFY6ueYw0MtlfTZSViEZazsAUuFxxrNh5oMeT1BbmMWozmMQbbHMwZMhykECwrfozGSlt4oSKXsm4i/XMqsYsAoQC72K78D8IaGgT1cP6vpxqVNXV8vabWUs8SX1z6JJvRHn35mtku5UlHKXkRt9brI1mLqEOQB8I/HFo09DQmgd4bGO6JmveVmChypN0IqCpsh7X+crGnfPYzzAwsG7y5eOxJimmM2u5lNMdkvk6YtwsDE3phjnyl89kGyy52FH9zIMvFGp60Pf/AD/dov/Wnd2Fp1QjBHSqc11u/8X99TJpdFlRzyOmZ8vPzeuRJCIhrXeB5YYDw/XghMBw5u0lxpAAECOIuwTSimg+dmf0Lqd2jmSZxmn/BVMEA597kfASn5/OxxVA9M55g93wDxkmbLhnuwb7+uQXeqaBJwYKj4NCRJOrTAWDUvnnTHmL0KOS+c3jglJfB5Ih8DBoCMiZ49O7KUGUDs4uJUP/3td3VtY8XPEUbgNDbRaDpSIVc0CA1QX8hmPAyi+YTNyP52mrkTAAPIC+Db64d1Z2YIrCFAtZD6YcZkPIUHGeAS8vfAiEwhI1v4YnrAAshmRmowJYeRaiDNQQSBmYxnE6ANwAzPGiCQz8b+fQQb4FtruTmq8xCGElMIiGp12h468LsB52jsOc8zSA+HY/8MA928NiT+w8GikQ+fDWe8paoszoXHJ1Jd5NaWnyuiw5OGJaC/+os/rZvXN5XNxmULUFt2hAETwD07uYb36Hld56cXOjypa/+kZvAE0PPdN7/m/wUgC4mPDNaw0ThVn9CowUA1QJClJRUyGXuura6UDQBRt127tKkCbPJRT+0GwUxxFct5rSyXNEVFwDNlYIqc3XeEje0MMAEIkX5OvQD7mjUMphaPpdRqAu7l7YUbLB4AymHJRjz8AFz1awXM9uCGOzljn8DzztCM9UoBQHbqoU98Dps3pmQ2qdpFS0fHZ2ZzIlMlRMB7LY51RyH4SFLDmu2c1EWzp7v37yuaTGnUQxo9cfope4gnztm60Der3w3J2jDE8UGFWYl3LZ+7az8HOgQADnCN9UvoCNJKOKzI5fl+QBsOJ76Gu2epUNRKmbtoau82GEw8yrWNqpbyWe3t7alYLlvKfnzCQGuudULBGg0DO8g9qfkI5hoO+ur0ex5S4jdYgE1YLqrWrOvirK716oYHIIB6nE2FpYo+vnfPINFwMA1AWCFn5jt7AZA1k0lqMA1J35wdnEkeciQTBnRRP8BoxLYCLz5qNxQa3ofdgYb9sWbTvjY213V0Vvth/XB0fKpr12/oot7WZNpXeXnJwCr1BszhTrPh9NOzi6aKhbQ97uq1pu/AUj7vWpu6EcNcPPk4Q7Y2Kh7sjahL+iN70sGK5n4AYGOoRW3Pa8dDjhoA1j71ZYTBRzpjOwH8q/ksGUYjGXaQgfNugr8kwx3kzwyU6Ybe++Cuvv7117V/eKzvff9D/YU/+7O6sV3VPEaPw3qDCQtzPu5hV8C1QngZe4MhDGsfUiXbxTW+w9lhQcfsswzTezwIoC4hHclcUcWNVzXPbS90pv8S+PblQk5/2I9y/nEnJdMvmG8/lib9X/FLX4Bvf1I+iRev48UT+JJP4EuBbwtbz5Crwx9m4WOnnQ7OHiu+aOaCnxbND1McPGmC7APjWWSNsTTMnYjT5yhWbe6bCI05TV0w/sdsOph+98dTffrwif7W3/6f9NKdl/XX/vJ39XTnqVbXN5VOxhcG21Kn1wqU7VF4ZekcxrIdnZ2c+yK7cm1T1bWKJ6X8wROn2Wnp/sMn+uz+jk5Pj1WtlHTlypYL/MPDC12+fMmFxmAyd+DBtWvXtba6pOEQY+WUttZWlE+HCHcm4DbcFcbKTOGDEe+9z7/Q471DrW5c0YcffK5nzx7rnbff0C/89LeUTpDEOfA/NB02KZ9MXKjPFzLci3PCEmRvjAkG53ES5ACR5vaTYZpsdkEs6uK702mpUsprfb1qaVtcFAp9+y9RCNBB8p5gSTgl0qBKkEO58SBdKZLQeNTTZEwiJSmoMKAmKhbKBiJGk75KpbIlBNgD8X6ZLML0goWD5wdTbRon2BR4d502umo3WtreWHfjiocbaawwLy4aDYNYaZ6BwYyYTmvnqqyUXUTR/IMcHR6dadifKh6d6sa1bYN4NpdHThUNrCYAFIpEnj9FvePX7QWCpBm2Cz5BC9kBACTFOGPtGIUUr5d6DFC3a08Xin+e43GtoUa7p+2Nqr0GaWhYu6SnPXi85+S4jeqKp6G8FgBCmhSmtivlsgtawAIKrUQ6rS5yjmlgXT7ZfxbS5FZW1R/iKdc2kImsu1iEvRHX/sGJ2t2Bbl3bcmLtzj5eVviOAJS1VVmu6t7nT3Vau9Cly9v6+Z/+CeUySctEAQAp3pALs89gsmB2TdGK2TusOj5DWB0w3MJTI/WUhgTWB7I3GFUhMZC9gym65WL9qQET0uSYSgfi5tjNKvuYPR78SmAiBt9HG6ZHAHfm9kViTQN00ZybPWRmDkmiY9XbLYMPyEFjCRhXbaen0eEiXB73OlpfLvsfitRIPKq9Wkef3n+kLKw1GkJ+5pxmsG/ZLg07wF8w8A5JqrxH2Jf8w35j7XiYwFS90QopjZZyEgwR0h8NAi3CAthPFOn5DJLZkLDJecZeHTNtgLm02Gtx5L2jqT3GbDA+GmtzuaI7NtvOuhlwciOps5OZQfbjs7p9k6bxiFmlMP9g/cCowv+HsxIZEgwbS6DjSGVDriXgO+cK+wiAzq/PKWtBnmfpo1m6MC0DQDObwxRkP6QsN0K2DFPB3paDgc8cmGCs436zpTuXt/TKlaoKsBoBgDAXH0303ucPlctjtp9SoVRUu91UfzBWIpVxCnMyEjWQSPNN40j6NN58NJaWIFkyHtLaAP2xFKApDJ9NkDjZr8yJrbzu0ItYpgtzZYTHnJRJ4v8ZQhaQDsIiQyZvo3Ga7GjwOwNcshF3dKbv/4s/1E+9847eeuWaRmNYwjyfpD746GON5qS/BrAlPo8ZaMJ7LToLAOB4DhAUvH1YS5zpNOIA2PYdQtZpQ6GIcqkADCKFAwwqlfBEgr0BQ5J1AJ0OPz+YYMGvcTYOabMGdn/oZRX2KUAZXk3JBO955gCRyWyoYTcwcQBVzQC15yABSQHA5PzG0N2MyfiClT4JzTbhGLVa3awlQo5q52f61ttv6dVbV33WPt07VqPbdJgGZvK8b6RisEcYoJCGaGsDQMhY8K3jvYZghZmBGl4T3+f3YJkV50QAnjClZ9DkhGTeWzLphnU0Hjqhm7vX6ee2FYio0W4ZHCnk8uGsSMBG5GxJ+PvZL5yD/GGtMSDg8+VMReYLA1YARpwHpNFGY2p3YIDzLgJDDwCe/0XOy/tAZsp6SCYzDmtptpt+/zxv3hdscvYM38Nrhc3Ldq232w6DGdhfL6Erlzb0rW+8oWI+azUBQAisSeoo9q/ZgzB5vZd5jjPLMZ/uHmjv8Nh1waXty2aX9fod7x32FQEkrS7yx77ymZT3hgEs7mnO2xHgaQDaX7190xJahlknJxdmumJkz2dTr535nr98aVNraytWObCOOK9hBQEmAnryTBmiegDCe4nHPSwlIZnvx9uTz47/zmeCtQD1hy0p8KkbwxZiHSe83/lI2N/FEonhbbMH7SRCQiqM80TCTK7T05peffm2rl3ZXHiHRpVJw5rl3IqGz3cy9VDgAm+1TE5ntbqOjo+dMr62VrH/JR/1YBQk+gyj/D7tjTr2foflafblmPsOFj17JWH2G3WDmd5DwDdmRXOfZWa8LSSmVgaQQl/EWmDNdQyMJ54R+6O6XPAmZNBnBUM8KAuQt7O3Gq26iqWiB3i1s/PAfruo+RxHjdFsNLSxseFnio8uANWdl674mezu1VRdq+rBo4dmp8GkJ4Ria3Pd9RBrFG83GG3JDPX43CE0KQ8xRtrYrKrd63kgAsh4fn7mUBVsNwC6CsW8zk5qSsUIXeHcm3qoByN+pVp1LTYY9lWplFzX8d4ry0UdHRxpuVxVvX5htiVDYYbAleWKQx6oSa5e2raMlM8QRQtrAjloZQl2I0P7iOrNnuqNrhqdrus15LGcJQDL9o2EaRZLKFfIW5WQzyQ0xLM3llLZ4TDUEnMP+bjXkX7DDMRj2GCxmWtYJkT18PETvfrqHe3sHOhf/P6H+o3vfkc3LlUXgB0oFszHEEbHcNaWGzPqVsKgQsI1Awz2DHYgnBWAfl4zMQZgsIfxU+SZjQx2p/NF5TdelXJX/H649ELC+7/s+fYlUThahRA29QLz+ZJ99lf9bS8+iK/6ib74eS+ewP/HT+DLgW+BneVD/jnzbQ749plGtacG35jeUoAwHaLoskeLDbO5WBbT20RUiSgTn5gBGgogLiMX5W7M+T6Pf0JowGiij+490H/z3/1DvfG1r+uv/9Vf0Ud37yrN5KeQ81SU14MhOUlH7QuYMVldu3Nd+VRac4r1MbJT2pSxwSouMBfnTEiLRT14tOPfv1atWuZG07q/e6Z6p6M/eP8DSz0pZPA7KRVSDpq4ev2qtteqqhRzNrS/cuWygQegSTyDKEYpgJguv3/vnk5rHT16eOTUrq+/8bJeuXXDqX5IUngfTKhpBiEEUNj1mJpDcRvPw8XPJbxIBzRYkk27GIHlZX+ZTl/7x0e6fu2KNpYBCPueQOIh1h907HHHhJKGlmYKphoFVavbdaGLTIcGg6IAZlWrfq6Vcl6zWV9xwJdU1glWNOoUTLCzzk7Pdfnyuhv5HkbF/jnIQYK/D4Upv6uysqrdgxOVkcNm03r89Knll3iEIeHFPwmpQGCvRHR4fK6N7S31Bh0zpvDLe/+jj+wTQ2P+0q2r9oEBpOB1U0AhU7LRPaxLGA40AzBqkNnawDywlUJqGcuLQnjiZFoi7QmXoJnZOzpW7ZwJdMLJXutry9J0oAePd504t1TEwywm/KeuXd1wQ/eH799T/fzCrx0mEBIOZDHIY5i+r5RL9jmzjAxvo0DK0WAQ0w/+8CPF0zEtlSs6Pjr1+mk02wYMa7UTvfrKS0pni/rH/+SfKR5P6xd+5ltmqPyjf/o9nZ2f6aWXb+ibb75hMPR//z9/Rzv7B6qurugXv/NTSqcAEaTVlVXNJ1Odn53aVw45Eb5Xz57t6ODgRLliwawOml/YMniKra2UvRZ5zQBT+Av2umP71vD9yEbcII8wTZ+q2WvZi+/qpUvwuiyTyhWKOj09NdvJgKhN52PKIsej4YJ5NpqovLRscIF1T+GPvIfX8jzkwf5vJHNOYF8ODHYAcMCgGLVbysRjury2aiYszJv2OKL3795TFJYfDIPZTOvrG254Ybs4ORPwgbNq0eDDdHMCWSScWaxzwH1km+1OdwFCkqIKIzV8v1MhA/LjwYKb4oCTOBmQAh2AjDRDgKvgpQUIOtEQaSO+l16jUZtKAybfvrqtUi6jCADKZK7a+UUADKdRff7omfbOjpXKZLS8tOJzhu/PZzNm9ybTwSjfCWkGss2jMGMLSRdJo+G/AyoESbBlvgkk7HjxwBBCJgVLlP2IQg957SgEGvA7koBvAUQGrAAcTc+ll69u69Vra0omYEWkDYog/f3+3Xtm7fIeMA8nhTkSTdhAHj8n9jMsTnyQ2rAac1mHgxAqAWOFfwdwA2zAqBwPPAsZLSNijQRgjoaI98ZdE/x6MMwONgjseWTYyFs5l9Ok72KYz1ACKTfgW+hfzHwDnIUd/N4ffazLGxv6zk++aeYYrzGVzOnR0x01ME2vX/hZRwnLAFxIRpWOBR9OYDGfR/79ADKBtcTnRbPoUAg8gNIAvoGZiz8m/0tDjcyJP5j/c144hGHhkcqzH8EUWwy3AHYBDPlC9quJVTwDDx1CIANMIYYl9qB00xjAtx/ey/GQio1H22w8tX8e63w+mrip9+tFKjgYWO7VaDS1tb6ut7/2kkHc04umvnjy2OxFfJeWK2U3kYA2nJEAQQwgWKcMgsxEZkBhICKw5XnN9uqkjnCiIX+HXHTqNYrP4Jw0YkIxCLwY8gwDyDEY9gyuEnIBc7TeaFgaCYMwKNJDAAfgSABJAGphaiUsd+d/nX47h+0is0wcmQLjEEkh9xleisjtE6QkhqETAABnKe8VltVwMlJkFtV0OFOz1/Eag5HE4gqy06lBDby/Hj9+ZsP43niorbV1vXbntl5//SUtlXIa9br+vchRATXPaheq1Ztarqw4wIgpI0AI4D1In1UCo4m6A4CguP7o/Y/8+TI04xlTShye1JRHotkbKE0gVSHnu520d5hlB6RyRyIG+1cc1EACPN6zmeDDmww+vABlDG+wZ0inODNDgAzerABvsP2RHgOSFwuFBWsvpnw+5/0G4MDdgeXC+sZa2B+ppIdOgPS8f+9ZmD6w4LHxcFJ5GOjmChmdnF5oNAAMJyShp2a758TZw5NjHR7WdOfWDYcLEKjihOAYw0YY1yFVF2Ya95rrAkXUGQz1xcPHara62txaVYwUVEAWalEYS9GowWnAEBhlZjQbIA5KBfYxoBYSTr4vBIeYM2XQGfAFCw7WK16oDEQYxllyn0gvvOPMb/SAtHFRV7Va1ObWpnb2j5ywub2x5jP/9ORUmxsbtg/Z3d1xGAFWHAaT8hl9/MknWt/YDAzJCGBl0XLfJ0+f+WcuLVV0dNwwGBwGphmz5/A9ZrDGWQVI2Gw2lcmlVVpCNg07a6Rmve0E1dGk5/OcgSDvgbU0HDI8Kfj84zzmnht0R7ZuoFbBNuLsouZ1euXaFe3sPLXMt7y8ps8+u68rl9d9z2PVWqlWdP/z+9pe3/K+Y4C8XF3W0cG+qpWyNqprHmhwtmFPAbufJ42NC95zMKXvff5AO/v7Tn+HoslQmDOZ4U88llSHgJ8RAU9NXdpasyIC1iyg95Q01tWK/UfbraYS6bhKRQbO+LOGwQ9gLEzmZzt7evedN/X02b5+93sf6bd+/Rd1+8q6g5tYB1OYvQNsSaLK5YKtAK+H18rQg3/FKoS/4/2YBbvwfLMsnnUIuMu5T2J7Kq1kJqulrTc0z1913f6vBt+eO8H+vxC5f+2OM/IicOFf+1n9m/7CF+Dbv+kn/OLnv3gC/4afwI8CvoUDgP+fBnWs9v4nZr6RIspkzsXyJEhMaRIotGFlOaobz7dImLSbsTAJ5t8UIiGRC/8twJMAkCCrAhR57+49/Rd/6+/rtVdf11//q7+qDz68q1S2pEq5GHyyMGRNpQxkMa0MHkEzlfI5N/J4BeFTlUpELev74tFTdfojg0jXrm4pAzHGUlkKNGl391iffPpET09O1CQxsj/xZJ0p71uv3dR6teTCntShwMqZOcochtRFo6svHj1xkfiNN+5oa62k45MLHZ229M9+9z2trC1bEoR8ETDv0tamKpWK08UoMglIIEyh2cZINqYrm2v2/LD32HimPiAEkh58zkiOnc91//GhAaCtrVW9dOu6NlaWDbgxXRwNZyoXM8JXm2kg01oACOjv9jIbDQ2ARBR3WiwJaIVcXIloVP12W6Vy0n4f9QY+UmNtbG7o7LyhdrOu6krJSaxnp6cG8wD7MBx3AiCea9hIp0hqJWEuNPlheo+vxcRNACEAABgwsyDmXTSZRBdcbMHWyOWWdHh45hCH2WigrWolGJrjvTML3l021KbJcOMZ9STY/oF99Dpz+7LQnPK8KKoBNSCTmP2AZxRrcDazDOX79x6rg2RxHjGbAD+57bWSJ7vfePtttft9fXT3UyWSGf3aL31bxVwi+EeZWTRWszOwaTJNPs0LE3AaXNgLZn5GogZCCCh4+OxCH378UFcvVS1TuvvJF5ZjXr686UCLTz97oEJxWbliSY8ePtD66rLe+tqrql/U9I9/+3tmQ167dsmF2ywSs4Qaw+q1lWW9+ebrRoJojJF9MS2n4chnYegE/7Hd3QOnJeLNdfeTTwz4vPryy1pbWdUyEu2FMiwGGSwRU6cz8hSZSWza0j+URsHkCvNwGkrSW812xNgemejCl8nkrwXoQ7NC08q+hWVnwLpLumkwg2cK7CRJ1siwp/UNAN6ZG6xGo2OZIjVhpphXfDjSvD/QcnlJq9VySM/N5fXw2Z6entbtFcbriJm9l3AjCWiEATTNPgwCzg779cE0GyF8Dg0fDAnkzB1MwpP4cCUtjX2e0gpAZ4CLcA6M7WEK0tQjO2W8AJtkkazmNFabXJKwPDB7gKYbdkdsHnNa3tnxsZOGX799TSvIaKfBTJ7XORrCpIrpqNHQB598plgyq5XqsgFNGFWsK/Yf/k1OrcSbB5mfZYZT9bsEq0SCFI9md+GtZJYhYBGNQIw2NGEfnMkMoCklNqWBcYC5JGc0tgCBMUXjctGoa61Q1J0rW7q0vmSQjDOGc/Tooq4H+0dObA1AUTC8hj0XvNom9snjGQDBWJqYSLoZohk3YyebC40F/QjPGzsDZIeLNRCCMWg+FiEBMFxhIANqsnDNUCCgAY8wWAMhvABmKWw5mmYPOQB94nE1230386zxJ892NZ+MzGSAEWvWaiylZ3uHOqpdmH3D2gEgwyuShpPEPIO4eGKNx0G2jk8eZ56V6HiMsUYCeMj3ExJjTzS+wn6BnFUA0TMDOvaTgw2xeH7cmSQc2tjftg1Rg1r2hhwFBhnvl/0DEAqaBNjNPcW5loonzerg58DA497luXa6g+DtBSiFWTjrmEMZw/AJIG/aA49ep++mm8/rz333Z5wOyH31wSf3lckXLednyMJ5CFM6XyiYZebwAAdeBIk29g8AXAZ77fPKYCgkwtqiIgZQPvI/mJsHEGnuvQuIRqL2BCP1Of5byEAblucBelgCCstwkWCaTgSZdPADCEDYZDYO5unj4AuHx9VwOvC/O1FxkY7oNFZY6TD4uSndPIc1A7jBkAdZJgFBF82m16dlwQxRbJ6ItyQstJE6g64ZZ436BYed7ty+pVt3bnjIk2ZvwuYdTwyMYCVwWqtr/+jEwVIPn+xaivsSXq4by7p+aUvlfFapRDg3SeckSZThGfcgrJ/TekNnpw21OgMdnta0d3BsJuudG9d9x8D4JF2TM4wzlTOEhh/228HRkfdjFkCskHcQQILvQXa4CERBfodFAmC1wXwCfhbeWAx8GAAxleTZ2SMxGgnhTwDF07mZUk4DtvybOpEgGNKO8eULzDbAIBLFCa1l3wKa1WpNn0OXtjYMnuIxN9NE7V5HjXrPwMja+rJBRM5HEk1hLrEmWX/2d0wl1O729Wx334A8987Z2YXPL0in3P398dgBCtWlJQdnDKd9n9ewvQAR8TVjX3MGsRdZA/hDsu4GfQY8+GZOPRhh/fZ7QzPMAbdgcbHG8EDOp1KqlpcdaFI7rwePyMnIbG7qznarZUZxMZfV4fGRWVGb9nc7N5hOIjZ+rdVqxSDQyVnbtWWv17S/KyAt+/vDjz/Xu2+/o8hwoJ2DE2WLSyqWcvrw409Uq3d8Pt+6BeuxqIODPXualpeLIZAljs8kPsrh/mffl5dKOjg+se+f2b+SlsvLasD65PMcTtRsdFRaWlJn0FI2nXXo0yw6U97D6ZY2t5ZxZdDO032trKw5rIuUU9QAzUZP25c2dXSy73ORZ8Dgant9zXUOPoshEApLGwaXHfV6M4OGO3s7unp508MjPlfWEa+bfyeAhRo1kY5Z1ZJOhXuG85hQnm6vrVKlqGq5YnCRoQJ3EaoJn20wT+fScDrTZ/cf6rVX7jgk6V98/yP95q/+oplvsEbpCWYw1kZ4PUYMUgYAGvsNpKgLP2fkqTOrYIOEOxIJaeDIfN10BbsOeivua1Jqly59XZHidQPm/n9cr4sh0o/aQgamv1m7LzCfH/VhfkXf/+KD+Ioe5Isf8+IJ/LiewI8Cvv2xoydTacC3jzU4fyIyN5kI2RWOpDtLR4OUhybdU2EaSUxb8SmCFTeF1R2m2k5ldMJiMCTmkqHQG06lD+5+pv/8b/19vfV5BZOkAAAgAElEQVTWN/Tv/+Xv6v33P1Q2t6RyueDp+LOdfZ2eHOnWzRtu9Drdtpu3crGo3Z1d9YYjM3nW11b1/fc+cQEPQ+zsoq5G40I/8fZrZo/QtLe6I/3u7/2RTs5b+uTBE3X53lLRbCtSOteXiwad8FyjmD8+PvXrpTEHXOm0e9rdO/BU8PVXbuj2jW3VLtrqD2c6P28GlhZm6G6sBn6NXMaAbxS+TIK57r54tGPwDOkghemVK1d1dnjkxhDmG+DGjRvXdVE71Qd373l6CNOu3ajpay/f1kWrqcdPnmqpWHbiKqAerJRg3hxSH3kN9J3Idy5qTZ2cn5ohB8iTjCPnGmtldTmABeOxlioVnZ6eW7IFsDkZ9JUtBDN2wDsACECsk/NaYH+RkjeeWdJAoU/RzYWOJ1G9Xrc8ieKai57PH1NhkhUpsFudjun1FIwYvo/HfVWXSlou5H8oTaTQ9bwT7yL8mLqhsaEJcKqrYJsFfxx+FmuRBjYAIjTbgECkUbml0sl5Q3cf7thE98GDZ2oSXpHP6Ds/9ZaOjg9VWVnWREk9ffbUwRC/8KfecdImvnmYV9Pct7o9M7tysCp5RuOR07hoQAA6Le0ZjtRst+1JGI1n9PLtq24KT2stNZoNXb16xXIhQE6aWgzOYRcW82kncm1UV/Xe+3e9lqh2Hz96ZmDJvoD9rv1uAGb4HgNDyaTWqmtubmhcaNRYuzTQZ7WGwUgkJxsbq3r5pVtaKhUUx0R6DPADcBiSFzudgdekwSqz2ADbA8MVSQVANyBQloRQ0kOdLosXXwBqkNG5oIORYdkcjIRg/G5YhuAIhxhgiBzza6WBZR012w1PneOAEsNgWE2BnYlG1eNrUikzDMuFrCXhFMV7JzW1MWcH6I9KBeRwSRg9M3WcUBnCHZB/sH5oEAGXAEXcX8NiSKa83vl3NxN4QMGWwYAZSTKAnKIGTYOMM2lQgcYq/JBgUk1jBmgHVgmwCEDHegB0iEwjZuECyNVrdaXjEd2+sq31ctmecJ6EWz0SU2c80bODY+0d1SyRAxh3imUExhmyUCRw4dxlbwEEcd6w5uztlUyE9Fm/liDd4cAJPoUANAA4AH1M3OOWowPQBOnh3LIdzgxAQdYRQMitrQ3d3FpTuZj2mkFCNIsl9MG9e5olEiqVlwOwhhSRRj2bc/OBnyHsHYBB+wURmBLFxyvIo2mGzZqigV0MZwKINPVzBtD0sAbG0mTmNc3/7RRRsz7CoId1BPjlZt7sXhJIkcTBPEs5QAMJFOdQp9X31/B357WW9p490b/zm79ipu141Nd0GjGL9/7jXb9OpFQ9BiUwJ+MB2OI+4Hea0cUad4AAg5pxkPJYqsi6QYoWVXQeN1jQ6nbUbDacTp3PAIJMAzMF4CqZUBoA1yBmYIixV7wfk3Gfd0iUHUawkHVzbhPQgNzZ8mvWO2EOiZB6S+Iiz/V5Cqk/DzzXeN72ZgMgmZnNxDcUs8jLzg2aD0YznZye6q/81q+qkEubJcN9ib4Tzz4H4sRgg8EEDnJFTNwZ0DngxNLSwL4zqDbBHxM/JGSlxJPgwxfOdfZ6CGEIgFevh0da3JI2BmC8Pwz7AR8ALQKzcOSEV555SJEkOAfdIo2txe/+2fZkMio69xrsjbADmKuYK5hZxL7hzKYDhpyCx559Fcdj/2zAKdYd74XEXNK6Yd0BDMJA4/OrX5zZEJ7fxZlx48YVra1V3cTDEmQYxu+hsR+Npzo9AyQ7cAAQQ5KlStlrHYkfpvoAralUVKsVbDQITIq7brAEMQlAgafhwHcprw85J6zG80Zdjx7t6fDw1OBKqbzkNYcZwGWkfPN5CLXJBVk2tQ2gCkxUzvVymVolhIzAYgTopc5hD7C/CA7h/aVSMfvmGTweDR0swX+HCR72M4Z6c3VabS0vrywGOBHLRfl805mkzfKRmwJWuTYEeCDMYDg02Im8fjSYOEghgJWAS+0QtKCYwUuAdQBDUA3WgNnUWAMUc36OgJAEY9Xqde8b7kHqDV7jUqno+xupO3Xalc0NNZs1TSMTLZXKi0TKYCfAoNCDTtZhNucgBsBLgKVKCYktjKfg4egU8EwYCqPU4DlYHVAu6tL2tj3SLs7r/rvT+oUBrZvXLvssOK/VdHl7w6DUweGp6zTAcmo3AhQYjuJptlJd14NHT73PqXMvaie+XzLZrB4/3TVYd2VjTc3u0MAu4VfHJyfq9PAjjGl5ueLPqtPtW13hPcH+8PAqrVq9Zrkw+4iajrpjf28vBJxMZmaixlMxnZ1fKBEH7OovGJDS+dm5VQ/UPzxbvpbBz6XtLR0eHoYE1VxeJycnWlmp2oOQNcdz2N8/1PbWhgciMDWvbG/5zuOMYmCPGuPe5w8NNBOqw/t9/aUt3wOccw4Ri+MpGTXrzYEyqZTOzutmvMPoNyDtUBcsBVjnDDkmVpbA4mWAyZCPvcs53x9OdP/hI926eVVPnu7r93/wsX7jl39e22tl22SwFxkNOWk5Rgosr5cgEMBohjJUITBUg9dbIoE3JYFTAG8ActTGkUUAQhh22uMQ8G37DUWL172GA/Nt0VF+RShN8O5+ITv9cfXp//Lv/Yo+1j8pb+fF63jxBP7/9wS+HPjmcjWYq4e2wpOb7vE9jWpPFDOjiQIJRkGQPnnC6LTGqWUcMKxosrnAKagofpD40GhBd+dwscdHPOmCyl5Fkag+vvdQf+O//Lv65jff0V/7K7+ijz78SNXqhuPoaQKf7RxoNgsXOF5C9rliOofJcbdrthiTWQq3//5//F/1jW+8pVvXNvTo2YH29g/0U+98TZe3191c1hsT/Q//4H9RHg+t+wQkHOgnv/Ga/tJv/qpy6bnSXJixqLowRSjonGIUJDIZPFEiUSepMX03IWM20gQDZyjlDpFIuzCjMOQZ0ogBFlFAmOWiqNq9gd6/+0DxZEaNVlNfPH6sV15+VZHR0CwmpKKf33+kd999R4l4SDwk0ez+F481Gfb1xqs31ewFej2gIn4g169c1su3L2s87LnpoFikaLSHjOLa3z/WYNDU1vaGGhcNRaJjLa+UdHR84elmdTmvo5O6X1+mkFY6llSv0Va6kLIvTr3Rc8phZAZbaWoJCNHuFOEhRWvkqSVNyunFhSeQTEl57zRntWYzOI1NmF/PLFnc3T92eidyt2olr9Vy2TIoe0DZeoeCOlQcNL94qDgxC5nkImYeidRwBIgS/IcAfcyGwxR+TMpcyqESgSwTU410sNO2Pvr4oc7rDa1WS/rOT75lLyN86PYPG2q1LnT7pet65fYtN5fNfs/FEql4VEAwGMBzkMm2W237wWH82+r1zDyx7NXgdGgIyuW8DXxhOtTq+AYFiRqAloHWRNLADO8rG08om0y5UAXk2KdgHc3so0P4BMEhsMBoFJmaMpFHep3PFdwcOKHUjQJ7b6qj03Od4LmSTGtpqWTAlQn/1tqa1zbgAIzSIAEduOFvdzr+/PCmAmSCGUBDBDALcwtJTDIVTKXt/cPvxSgfUM5eTzTbgR3GJBwANJlJaOAk2773DjJdJuv1ZjBzxreKghkZKAARzBFYboBuvU5H0XlEhWRSq0sl5QsZrxka4bN2X6MYYQdtrW6s2SAcsAzGQwSmKzKzKKnHAf3j9cIqoDAncQ2gkdfPHgvS5ZA82e/jtwibMWV2Ljgba5ADDlPvJBPtGJ6OYzNWCQ/BzJm0SBv/k1iHyXskZlAErzoDNMjdSJocDHRzY1Xby2Un//H5mwEnqT2Y6KLVt8Q4DossnjBYjRwV4BdWm2WOZnehmgpAu1lPiYUXF+wrwh1Ish3izwjoGEyfYdewV8J0njRVWHihYTZLaTKxT1UAKMd67eolXVlfVjbllJEgx0qk9cGnn6q6sWbfTib/AA2wATjfWVfcBzRN/W4w3IbdYX8dvOscWhFSQQPwSWpi36m0Tq+OBumfEyr5DL2XMGoPHkD2dWSvsx8XIQ2sf4Y/PBPAN8BDQMqZKQMhLbTXHvwwDKLdGujTu3f1H/67f9HsYbyeACM4B9+7e1+Dcd/neIPmt5CzQT2MQFhnz9Nn/fwM+AJyzh0IxGstFQIQwSACEIE7E8PuLx480E/8xLtaXV5asKealkH7Zy7ODVBeQDT2Iv8N0IrnET7Pifc3zDV81pbyOTW7fcsRi1mYUYAzMINhUZNonbQnpOWwAozFNBWDcPq5uAE9PzcgDXwT+3hWTTQYTfXo4WP9ws9+S6++dFODXkcP9w+0f3yqjdU1gxk2qKdxxsB+PtdyuWRgHPcE+8G5kgBI4ZwI1hOAWkBvAFxsSfuSDQb2EmMhcNr3+x0PNJJKqj8e2cweJrgDUBYsRpI3kT6SOsrdE0vA1ow7UASKCExe2NoAvAwLWe9mpLWavlcAdxPJhdn6JKJZbGYf1i6pRqTEDoc6OcMgHrAPia98BsOEgjmKTPfZM1Ka61rfqOjS5paDfAppgJ28PegA9HhfPNOHj3Z0eFyzFBu2rVNqnRw/tYcnNQ0gLvYAAB+wqbCc6HeH6mMdEaNxjxkYAKAhZAYGMp8lZw5MLECner2nTmdo78wTzsdmy+cnIE48iUceadZRM5WeKxgISDk5OfOwgwHHMgBdPoDDwwUbED/ARDTuBPTV1SXlM0XfxU/3dj3gpDbbXKt638EX5i7Y39/TjWvXbDUAQEdgUDzBPRFXdaWsQi6rs/OmwRM+E3KUAEVgIsNmB7QHnCnAnkOiirQZBigMVXzioiRepsJ7ixJ4EZ5TcalooG04mLHEXYPWzmqW9bY6PZUKRbPfWEP8vvXVFV3eWDW4R5o9LPYAiqd++BzGeP7VG8okEva2ZMCJ57CZ7t2uGWncrwBuvBb8NwGNuT8zhNgkkVMH8B5wG9+3dJFnSNAQ0sxlnZweOzRiZbnq8Co8eZfKZdXrXUXwhy1kdHB0rnJl2UMRZKYv33lJsD7DoCHhswipKvLspcqKHj955juBlNTn8m8HLI2H6vVgrg4sn2Y/cqc57dahBmMHGLFJecbcO61624MZ7vpcIeWAg/5gal9ahxrMQrAJhV82U7BMORZnOIGEfKzVtSWd1c5VQN7Zpm7vK79UUP3iQuXSks+cdquuzfWKWo2mk2KXiksGGQH9zmodffjxPZ9952cNVcpV/emfeUUps6sDuM994SHDIghqNIvq/KLps/TS9rr3G6m5rKd8Pu9agoHo/hFg7cQhDuurSw5s4AyFjb+3f6hXX7utnd0D/eAPPtFf+OWf11a1KMJUGIb57rbkOTx/7ilCOigWGNgjK7V7hf0Rxwb1IlOyfoP9hRUUCwsI7jqA+EQqZ/AtVrrmeslD0udRp18BSsPPC5J69A8v/vxJeAIvPog/CZ/Ci9fw4gn8CE/gy4FvwbMteL4FE11gksHx5+qdPFSUS4EJjs1VYVSFZtXNzaJho4jCU4qi0DH108BKYgJk+RCsnIUkAWAu5uCBmD5/8Ej/9X/7D/TNb7yrv/Ibv6SDQ2QCeaVh3Jj5ALsB5sTYhRVAB7IEEqHWq6s2pC9XlvRkd0f//Pff0zKyukpFuwfH6vc6+u7P/6SK+JHYkHii/+3/+Gf67PGBJ4wU1b/48z+jl+/c0GQEwATYFHNqK0UHUWQ0AjSTTPMcZLBILEX2gwSFdCSm4rAg6GloXixuI34+QthEkMQBbFHcUVD+o3/8fSXTSzo4PtfO3hNHz79685oL1y+e7Or8rKa333pdVy9V9HT3SOf1jk7PznRla12v3LqiWrOnpUrVEqyD3T1trFb1p37ia0olo2q3OmbMNAFR0mkbyp+enWt5pWBgicYOthwsjEajbdZdCMcYqLpatVE8kpliJmNZLq8X365up2UWRml5WZ120ylwSH7xksF3g0YD74/1zQ032sja8FuiCMPzLBgNx9UdUSBhAh/Vzs6hKpVlvfn6NZ2fnJhFaPkoMi1MyzGz7Q9UWV7StetXXTB7mojMax7TvS+e6qTW1BwGRjrpNTYZDrRaXbbXC58XEsvK8rJNlw9PTnV0eKbdnSO1eqQpRt2QYBq/tr5uZlRuKa9aq665AxwiappFE7GMls+exoLUrWQsGaaRERnoBOjg/cHUY71TMFKEG0jkiwCmFgl/MKtgsMCIwRDaxryjoXqtri5OTnT9yobuXLusUjajza0tMxD295BmxAxQEHJhGVEmt0gzDT5QgdWF/Cfupvrg6MBNMp8F3ik0vwAYyLfsDcZ/I1BjjtxrYFYHHm4wCWEm0AQ2W02zKEq5gs3VLSP3e4IthyQoeBQ6SAQ2BGmMvb5LReRoSIdhZQIGwn6sLK+4yAc8oKSE4ceeoSAHGEJ6ure3a7YHjUX97FwJRTQGsLp2TcvlgplovN9nR6eaw66aEA4wVG6p4MaIF2hglgCJTNrgl6WimDEvwDcaVwYINIcYwhtM9HQ6MHeR+1k+O5wawOF5hPRi2HExeyk5BZGkOE+5o25Indq4YPs5UTYe/IgAYAOIi+dPQ8NWU2/cuaFXb17RjGRPPBKnnIs0P9Ld+481mpPACwDBM8464ZCvs0yRAIKF0bcZcEijnbTJeZk0k8RrcuF1xfuE2UXTTVNgsJRgAZ7TYGQ5NWsHlk692dJ4BHM3q5cvb2ptCb+gcNZPpnO1Z3M93t3R1tamao02uuWFnDIwr+w3hrTPyQjhedmqYDy2tw1/TyMNeImROgAjMiyknXg/4ePJ5+1mGDlRIq0BadCxmRN9aQLNMPB7IsQGX7ysARbADYC/Xrfl52CLAywTCFFBIp/Jel0AVLz3B3+kv/wXvqsrW1VpNnTYwEWrp/fufqFGq+G1gPTfaaNYARDuAPuQ98UdOCOlEiZcYIuCPD2/Vzj3bd4/i2s4nmvv6FQPHnyun/rJd3Rpe8MACZIn1gz3R6/dUaEYkgSjEQzCCd6Z+pzhah6NaEBr9saLpdL25Mqn4jo8r+npzoHOjs719tdf0Uu3Lxnw4n3D+ONG5/kC3tLsAxjakN7rFDZWkBLDauZrAXphlyBBq5Zz+jM/99OaDHs66fR078EjA00MNmC8rK+teN2R9Ewzy7AJhiB3TEjmRToLQwpJb9znAgMdGN69DompSe8dmLMwTrkjGbTZJ28y99pgL4ewo+DlyXN+nigKcM7dChjN2gLEZcCH5JkzN5PGEy7qsxbAotdBLpd0wz4a9ewVloimlC1mPAjBAoH7jifxnBnM60eShh8XhvJHB4dev9cvX9Jrr96x7I+03X6HwKS4JWzYYlCnPN3d04effqZmvamVyrKqKysqFotm+qUS+GYNlMjkzdzrD7pmXMPgGbg2iZjRDDP14qKhg6NjP+d2s6Fr16/r1vVrvrtIYOfuA2QZDrkz5STRdr+jRrfj0KkPP7rnIeHa+qrWVipeT07nLhZ0dHikvb0DpwBXynmtLhMQsGlW3mgSfF1ZN9QJeztPdOvaJQMEgVUbJJm+2SKwbRlURixp/uTTe2bikzrZ7/V8Z928eTucsXHurpROz1uWQ3708adO7oRhlElSR6a9fs02y+UM0AYGkMLZR52FLyXSTWwgEiGoxFYd9hhk2MZahLm9OE/wgjO7EtADr0sCqBxlHwBkwk/wiUwmHb7Bz+aM4k7ljDQIjkw2TRhDytYiVnpYLskdGrzmQnJxkL1iPUId2Gh2fbdurK34DsXrE9CLmub89FiVStnnL58FzMfN7U2dHZ34ToRZfH5+aq9Xzvy9vX1tbm46HOXg4FDfevcd18CAPIA/fC6wtG7cJEhmqC++eKDNzS2rEWByPd3Zs+wT/0vk0usbVQ26HS3lCvZThiWNIwHPP58vamfvmS5d2rJc8/D4zAOpTJaBA96MBZ8x3MXdVte2CARbcAZTS56envhsI1QBcJD+AO9bft7+/r5Z/w7C6fd15fK2Ou3gO8z6nAyHevWl28qnc/aK++Lxnh49fuqU+KOjU21sbOnb33plwWqceZjJZwGrD0k0YLztD6YwurG6wFpl6tApB8akYYmHEJ9nu4cGZzt+D1lVV5Yd1FBvdg0yUosfn57r+3/4if78L/+cbl5d91lJb+DBiX938Fjl/gxhMoQ2pVxHgLPze6IxWHFzB7bwfB2uMx37XKMWYkhISZnOFVTefkMqXFvITmU24HP87Y/bwy8XuMB3sbfSqdQLzOdH6LW/ym998UF8lU/zxc968QR+DE/gy4FvbpcWZ/sfg2/948/UO36g+XTkpiP0HIEu7WLXKQQBtkMmmEjAeJqZlTAJVLpgWm5PrERIhJuE76WJokT+9IuH+tt/5x/q7W+8Y/Dtw7t3dV5vKZOIaamYs2zDoAWgkaeLfac77e7u6+uvv6ZrW6uWYMDWODw91e7BkQ4OT9Trj13UfPud19VqNjTowViL63s/eF+DWUwryytugCiyiFXnQs6mkyovFQ1OXL60Zs84ADSaxGC2nzEjiK9HAnByfKqz83OVlooGppBj8jU2C1fE01vACppAABZAFHtzfPJQewdnOjtrKJmO6htvva71pZKn458/2lGlUtS1yxu6c2PL3h0Pn+654Xnp5nVd2ljR/UdPNZ/HdHx0plw6qXffflMr5YwLegoM5ARc9hcXdZt7V6v4MjEl72ptdc0NJQ0ShVqQmM2cYOVUsl5H5VLRU9rzxoV9tGAP8AwIsKg3ScWKqYTMJBVM2gFe8dYAxGKiCUuACS8ec6vrq/YSA6iAoZXIZCyTaTbbZh5StLz+8lUDtc3OUKl4zAWWG+g+LC5Ygz2lUnH7Y2ysV72Ojo7P7XODvcdSvqDqckWlcl6jft8ssg6+QDT5qbR9imi4x0xukxnNmIyPZwYoMXF32urxkTr9sdk8M4zaMdBGktAb2OzYBv5IXOazYNq/YLlQyNP0swsAucx8I7TOuq5QZAE82CDeUuAgG+R30tgBlDFZholWOzlXfD7Va7ev6PL6ipLREExAk0kzTDHJ54CkmkKfhFM3O7CMEnGtrFT8/AFVSVhbrlaCbJemJRb8sNws55kWP/esQq4Yd+Nrg2kaq9nMXjvIBiFqjCdDFdL4poRkPgpXNjfpYP6eZMxsEpghFME0MrRkpKQCWPJabYLfD5KR4EMVpJyAZST4AaZgGI/89OiI4IGUJW4wxUa9vua87lTSKXf8PRNkgIezRkvRREZTzPbxNyL8wmEfQb4KAEjSpDslM4CC3M4SOUu0+VwAWEKiHU1dkDCFvxPMVgBfZGn4f2Vh9sbsTUdjxfsF5GW/w3xyMe5kznmQ4w9G9P8+Eyw3mSEpHEkwOGYTXV9f1ZX1qpOVWx1SHLNOOXx22lBvipxy6Eaen40cxvJiMz8AlIK0nD+A/3y+sLOo0mmYAXBoSMPa5bMgpIDzGFAQGTn7f2wT+7COMEGfeH/GNNVrN6/qpWtbKmWRdi7uiFhC73/+QIPJ1IwwGigYv/wB+GPvGXMLyj+bptvAHA4ugTD2s2baH8zszQRa3CJ4O/L5j0c8w5A6N0MKB4CCFxpKRTe3C/mi39fE4Bzn7pBUbkz3SWfutPwsaNxgTsFCg82BRxnvsdkc6oP33td3v/NtvXxzW4noRPN4QsfnDf3+ex97LRO2403M3k4BUE3cqNvjzFLdwPwGGGDPWC7HmsCqIE16YkyaRDUcS7/3Bx8qm0nom9/8uvr9tkEi/CtpgAEEaWAZFnHfHR6e6OrV634NkBPOzy/0+RfP7Hu2trqsoxPCWl5xEm4yl9PewZHuf/yZfus3fl0rlZySaeSIHQ9VgjccYHowp2cw8BzYsPH3IiTCqA3suhnrduI7ZNBv6zd+/VeUikmnrbb+4IOPdPXKDX92yNfxPAr+h0Fuyl4yGxd2nc3P8Y4jtTCuLL5Ls7myS2nLwluNriWQ7B0YSFGSvsdTg1AAHQCq7EdWHUMusw41t/wSwJBOlTUOSEUTTUgE75E1xNnic5Zzl8GJmXqBnW5vRn/v0LUIZ1gqBwOm6UAVJF/Hp2feawBh/N99zPRHI61trGlzbU1bG+taKRXtsTmL8l75Z+a65aLR1MHxkaWPAO7RVFqXt7d9P7HfYGjRmPP8CO558mxPlcqShzTctbBxx4OhlkpLXnMEHwFeYurOuXN4cGTwkAEakuDKypJ9w5D94sPKYRNhmDMdK46cehZRvdXTB3c/9RCudl4zC71ULJkBt7m+7nTyQqmsjY2qopGZgVmSNwnwsVzY8mECiqrKIalmAOBwAxhpgKiZkOaOx6CTWxnMdLwOec2AWjyfs7Oa9wh3OKzBzz5/6hoCUAiZ4nJlSe9+4w3lsrA9I2bK83sBZGCMA+wUszmtrq2a2ergLnsMM4iA5YhknQTNjpnmKbyArbog9TnsVVsIMJzpkYAbPOi4uxgeAXp6SMaszIm3Uw3GIfUchnC70TDYvlwue+3zhawzJ13P8E0kQTRlFh3nBqAxYAwDnCChhMGW9z7kPCKkAXCSZNitrS1Ldfm78nLZ9x0AXyIZwGruyY2NNe3s7CqTzTvVeW9vT8Vc3lLPwDSLGBDb28OnbaL1jVUPA0gyRQJ8fN7U42d73j88N4YLyIi7SISXYO8V1O2RUlvwc2RPZAs5D+RWqyuuQxoNvBdLC0ZuwgNXzknXu/i8YrPC/sllFwxXwhCWdEIgVD7ve556hbqk0ep4P8N0LxVzDlpBnsze497Am/iV2y9rMpjoFB/AKQngCa9P7o5O68Q3jBNxedbjkZn5BLVxFvCHZ8cgCBYwfUepVDDY5/Uj6t6CzzuuRdYH50wYHAI6z/TJJ5/rG2++7qCwf/q7f6Rf+s63dOvqqlUwKDuscDcIzd0bUpKDp2U0sN6ceBqSmpwUb7w3rMFQZyxC7Ox9Goa0mVxepe2va567smB600L9q+CZLwu+hZ4t5l/44s+fhCfw4oP4k/ApvHgNL57Aj/AEvgz4Fo5ihoJ0Rv9P8O2eOkf3FZ2NF7IyvIa4RELSksUsyIJ8Z+C9QKo1IS0AACAASURBVEMSDEKRcbjIMDCBBxeT7ZBQh7k1RTeF4aePnunv/r3/Wa+/+rp+69d/Tn/43sdqdifaXCs5KfTk7NzTp8EQFgrfF9fG+oqOT2r27rh1Fb+rRDB1T0b05NlT1Uk6GgTmXamU1qDf1aYToiJ6+uyZSsslFfNLOj+vazCd+HcQrY6EbKVSMesNOcnVq9tOWO3iIQVTKBbx5JoUVy71J892LNN7+eXbqq7kXYzR4D54uLtwV52oVF7R0ydPdOvqpupNZBUzTSMz1Wrnik6nKi4VLEFaL6/o4PBMtWZHV6+tqlzKKxNPqTvqaziZqNPsm/myubniSfh8FtPBQV3FQlIrlawBqEq5oFiCAjOl3d1dAzsUqv1hV5l4xL5xR+c1ddttXd7cUrvTcsG0srIeUsVaDa2vlgxSTmYRLS1l/LWTAYASARkwueZOjKKvDL5LCT9vWFk0lBT1/EHuArORxTGcYOoeCl4kIQA7ACnFJbzjUpYz8lkh50kg10mndXpR195hTbUGhftI3VZDN69d0u0bVx288Tx1FiDLvdh87kTMkPYYt98NTQCvO2vJ08gpUjQngz5SyqnO600dnTU0icd0dH6m4xYNTvD5YnIN0MZ6djy8q6aQ3gdoHIz3F8ANjCUSawGoY/gZyf5hNkFfGIAz+Xdq62RiFkgUNiegGJ5vk5nq5zXRAK8uFXR9HZYEUoy+JgPkyEX/XJplwNJmp2ugLZuOa9APhR1AE/uFpufx0wOHPCAvATikPM2mkMwsOR20WAiT/tg8biZdSNIMptxmr8H2U1QXFx0nQeayceWzIRWRfb1UwV8t5qKY500fwh4FFFhdXTGIRuOAZyCAB80HrFma7Pk0GFbnSwUz2/gsOoNwHuBtQ7WJD5OZOUjIIhG1Gi2DzMNuW5c2qloplZVN5NUe9bVzdKhEIqt5MqUxgF6SPFbAH4zk+4pEYAMmDYa61LTh8dwgAUMCnr3HyjYOD2wdPmcaass6AS0BFABdSUFNhiI7bkyG8APWWwiZWORTLDyvQpKoATf7f0XUG+E9xM8NoCTy03Iqr+1KXperS27IEqy/eVSf7R3qvNPz0APWIh49/GEtOtQgDrsSU31YgEGGGUXi5KYwSGtDiEFgYVLw8+/4cI7n+K9Z6+JzOxZPqj0Yqn7RdLPI3iNy4xfefUvXL1eVScGqwCaA5MCxfuf33lNldQMNrr2TLL1kD0SCH6PX/yykIps5A9t1iBl6FpKcWXX4j+EXCQDCPgXE5JHirRiSWcPe4hwKgsQglaHJpsk0I3khYaRRpfnp4aG3YKZ12sipoup1ugY0xwDKPRL7cga9z2sd3fvkU33z9Zf0zpsvq5Al/TCpswYg0z0htbO/HfYBkYiTNfHo5A6gcUKWDIA7QWruDGC5qeOlcmawppweOZYu6gP94P3PlM1jXp8IaZLLSw6IOTqq6+SsrvNGQ1cuXVKrUbf08ptvv6Onj3a1sbHkVNjf+b2PyPvTz//sOwYAnz3dUTSe1pXrV/Xbv/1PFJ9P9Jd+899WvzdSIjlXs3Xh85Z1Bvs0haSbxtCyfgKTphpNRm5iHZSDDJQ0QqOmpHr39WznqX7z3/p1lfJpS/Y++uQzDScxg07bG1Uzc8w0BfhOxS3z544KQQVjn1eAXYDXmsXtmQrzDXYNDEjwcM5CAHZ+DpIxzi9AWlJz+TkOcJizX6knAksPMAqgiXvBvkn2PuuFPb5gn2HiHzwogw0Dw5zpJKIUgCFsphEA1QIknMhpq/Y1jca1s7Nnzzw+f37flY2q1pdLWqvilwrLFI+9YNAxjMx1fFbTydmFvniy7zWLmf/yMinYwX8V8IE9glco0k3WECmboMkkj5eWyv4+zjw8E/sAVwlM+eHCz/waBgs2Y/2i4eRunh/AKs8ezzGS2rGQgHnK3oBViOSevp+1SfI4DK7aRVO1s5YTRevtgfLppIeOAYwr+5zqdBtB5TCfanN9W6cnZ2J+YZZZNKlCNuPBKBUdPrJOMbbEnUAi2EAMuQh/ShtMJY2WQB9NYfvB7o35rML24vT0zPdOfzTT8cmpVlaW9PYbr+jS+rLPAtsBTKcGJABtef4w3L0v8eRjCGw2XWC3EvoFexH5KmvLdhgI/hhUwIZEiQDDdzB0YA+gGevL9S9S6jjy676S6ZwGI0KA6mp1hopFkzo/CyDR9ta6GFexAgDYaq2ubQa4f83U6+PlSg0w0Qwrjehc5XLZzONOt+n6lTP76ZNnBoscHBKRNtdWnEyK/Hljo2ImGLYqadLoG00HdzBUanfGKi/lNB0Pdbh/pM2tyw4DicZJUy6p3xnq7OzMtR8g6dHRiRLJrD769L6OT+uKRTM+VyqVjG0t+r2+k3e3N2Eptn13prMoCUKadhu7iHlc+QIAVtd1ZSaZ07iH5yJeeoBoJV00Gz5/YVCfnhwbpORnM5xJZgC4a1pfX1btnJ/B6iFQIezxRqvmxNFe5/9m771/Lcvu6871bnw335dzqtzVoTqQYjfbpEhKbom2NDIMzPhvG2DggQEDg7FhCJZlyQpM4jCIoZvsULnq5fzezTkOPmu/Em3MD5ZIyuYAVUJD1eyq+849Z5+9v9/1XYF9oeWBaaXS1ObKmmYL02anszZ9pgt1DfJ7zkPOAQJZ8NStaao47VTTUrkWGJAejvbU9qBwbAUIz4ydAeBxFi+4eCJ4QA57Bv0ZzlGTU7199LOfO5V+9+Bcf/ZXf6t//rtf0Jt3YWhepaHbBiF4+3EGRbCrSMSvBhMkxvc84LX/JjsfZ/E4qIbwdfWAIZQcZrFatpvNq7j+psbpjcCIs/3gFS3OC/VXaBBdG2FnM1Y8Ev8VP+lXu46Xf/sXd+Dlg3i5Gl7egf+f34FfBnyzx9uV6DR8fZgQA3VOH6p19lTRiYGZQME0KPhZ/bfJOwFkAIyx0bKN3GEgIOnCyBT6P01s8LsCgKMxoRh6srOnf/Nv/0S3b9/V13/n8/r404eKJZHFjXVxfubPWlle1NLigr1YANJmZ6dCQdpqG8Ths6vVWpgajwY+SGlC8HqwN5vG9lIhNSkwtJjoppz0R+rq4emZLi4ryuVSlgZgbEzBSJFMcUKaEu2JC9qJkQ2DbX7tqX7SUzSM6AkP2Ds81P7JienlS/NLqtYuzSqjSIC6Xqk33TQwxbRHSDyqfDavVrXl6THphRub6zrY31UxnzPrCJPcw8NTh0Z0u8EcNpvNaW9n16AiDebm2pJNw5Fo8nwoam/c2HKBiKRrppB3qudlpWafMpqHar2m+YXF4PnVbHhaSe+OFIrf0JzxHTOTOU8WmRAvzs2pXCmZLQXIdXZ25qYacMKJWDDqhiN/p0qt5sQ7mj2SUgGCyuWSjZ+ZcpP2xb1gYgnIYe8ON+wkEzZ0Wmro6LTqyXAuFdfbr9+wlw/FtlklTo0KjA3YLgEYIT0tmIrDkvT3x3upHyQsgBjd7kiXlZY9jM7KZY1jMWULU2ZRwXBkKss1+Ocg2YrHggcgTBukZDFDaiFRC2+nPk3C2A2W+UERJI5Bpufppr0EA8OHtQ9DMp5MKJFKmoVXOjtXo3SpqVRSC9N5rS7O258P0PRw98jrGqADJhqMiFB8ARB1bSjMJNxT6lTwdiOVF7APjzc3X6OR31+ulfeXQq7T6qjlVMO+gYLAXAAs7yubTVsqdHx0pnwhZ8kLzArWfL3V9rsLOxEvNi6FQhVAulytaGl50WBFvVL1WqRZiMGQjEUsXXF1SRKtwwGillN72ox0ksS4JqESOZUrdRfaAP21SkO5VBKthOIRaXl+3h5TowiG2lXV6l31ACBJZWZN0Wz2w3MIgFMI/oDFAUP3hV+ek/TMKAnBHkM6pismD9fiNMpoXIlJgiUc7WHACzk898DJrzwJwC5kgoAYJGu+YATb+wXmE/cYeR1rHblUCBBANjzBHtJp6NXNVTdvZgqPIvrh/Ue6bNLQZVUsFq8k7SEt08msQzzkkGPhuxhSWEP4KoOOAFd50GFvOJhmFmQZeAzJfTShIcCA94hgkXq14b3g9PxcU6mEfucLb2l+OuekVADaUTTmQAizc+cX6XzMQoQBABjgoA43wldsSjcNPHOASMzO2asB2bt+f91Y2yMwsAy5JvZ71gbgLmAZw4yQeErzMWFQwGm1sZC4iUwRxgjXjTzXZtxO64M1klAH6arBJtISO27YYfsBFh/tH2l5pqB/8u6bSicJ1Ehajv7p46d69nzXbEBAAoespCcNLCHdtgk43mZJwM6wpmHWdNrhZ/EdADv4HoAoZ+c1feNbP9Li6oKOTw40O5XX++9/UQeHL1L+MvrZx5/p9Tde1/NnzyydyuYKevD4mV5/5YZBhe/94EO98forev3Va16rf/3X31IxP63FtTV945vf1Bc/96aZ4H3kdLEgzee5s+9xj5HrwUhzuMUYtk5XI3wxczlfPyuGYBaSJQODd6zPHj3WB//0t7W+Mm3wCv/Vg6OSPaQYgMAGs/QwmVQ+D/AA+xp/upFBFppJp78isxKhOQ0lSWRmr+mHtEgYNoBv7AmW+F2xWnifgp9fyiCTrQaGQ0tzebYALMFbMjBG+F6sQc5gJJM04pxXAG1I+QDBYUNhiQBIyp7JgAJQEV8oGDzV8oXDBvAvZM/b2FjzGQzby0zMaNSS3GZnoMr5hf9OpVnzYI51xTAP1vwcg5EMXo6AUTFLdWHD8ga+kOCxTmBRAQaFkBe8wOq+ZqTssMSrlZoataptNdI5JH49HR6dmA1FIjCeU7DqYcwCMJjNM4RVV9Da2rLDDbhnrEPAUCdzO3V0wkEbsKmPDk8Dg3k0tvcYQ6ujo8NfhEZMz3oPYSDJXhGLwqIMe99cMWufukq9poPjE0ui37z3mi1BMOhfX9vwwIl0SYDdXqevYj5vCTTXa0/cZNJ2ECTVX5ZqZj2vrS7oc++8obkCSZwMawGNYzo6PvbzQTbJlwEcRf5spimWE3z/0djPFjYdAymAHUIlqAXtL3qVIh8dj+yD51o1EvYe6tdyte46bQ7gKhFxTUUNyJ6Nf2W+mPU5220Gg34Yr+w7sOiwV5guEsIQU66QDvsTCdu2KiB0TA4Jm5mecf305OlTs73m5+a0t7ejtfVlg2AXZ5fK4jEZi+n8tOz9jCEK59XS8nII5up0NDszo+1nO15/pIZjFUM4ykxhzhJp1sbi3IyOT850Uan5GaNy4HsSbALLERYiHn+c+wBWDEKQ63J2UksA1AAmAf4BGBWKOftjck86LQI4CCXpWZ1QnJ7R7v6+azRqFmoSvP1ge2ayBa8FSzQjCTMrc8WM6tW6CgXqBFiCXQONgwEpu4ScxTVoD7S2iCS1EXxBSZaFnX12rsHEWBtrK1f1Stf78sLCvGtW9gCGYVgB4O9LwIhDjCPsQyheBl5brFPeI75Ho9X0QJ90WYYJDBt39w/11puva2f/RH/6F9/Xv/j6l/X5e7fs/euz88rbkv2J94y9mXXmnDCCRGBumqzgBJgrT9iQyBx84ILnmwf3wrIG2WlW02tvSVk83xxP86vibf9NVxt+Jt6qIWv15a//+Xfg5YP4n/8MXl7ByzvwK92BXwV8+8VQhc15oNbxA3Uvtw1g0fRCm6eJxOeMA5XD0dCW2SL8pyBxs88ORt7Q9jvBsJ4G0bK34cDgjM3h8afY3df//n/83/rtr/yOPvjq5/Wt73xX40hgHwGewILKp5NaX13QxvqKJaQ0Uhgn5PCgwhdpMFS5WnWBi9fOZCYU+IBzXBENH2ERTL7tPYaPHL4vBD9EJlQqVzVUVNMzOUuDmIRSzCF9AKQg3n2gmOYWpu33BfMrsN+CAbNNwu3p1tWTnW01ek2tLK2qVmoon09qfnHOvjxT01Pa29/T66++qkePHio/VbC/Hkli1UvAr5QBqZPTc09ESXldW6XYajicgPSoU6QXxRkz5whByKULiiqpubmCnj19rBmK5cHQSWF43BSnCp6+X56f6ez0VNfxXRmPdX56ptW11b9LEkVOGxgq+D+Fwqlcr2plZU09kgkpvPI5Dbs939txNOoJL8yK0RA2SGBNYWqNxAH/NCSvGPQiYaLJwiw+nU7YkNwFL8+B6TXF3GCkUR/z8WDYD2jT6E3o4Lisx08e6f1339atjYWrQgYfQdhvHcsFcvhXsfDsQTihk9MLy0rBQJDmZIr5AMQM+vrks0c6LzVVbgxUa3eVncavLqN0Jhf8gvA3xPgdXzp7ZsUNdOABx3pxMWqiGJPPwAANAEYo4F0qESpgBhNwB14zcD0YkYZX22bq42CAfnlR0bDb0e3NNb12bVPLc9MGy/h7mNM3qk03XbFJmueRZqemzRriveJdgl0IU6TRaAfG1cRIe/unBrLwGwGEg5kDSIT8l4IPtgvNNAwzGl5LEKLM8gEUJrWyuujP6rWDLxuNMV5rNBWkqPJzDZ6biTQKKYRXCb/RRERxrgk/uSRNZUdDGuNOxwEhNI7cMzeKkWjwlMtlDXQw9a+VK/aGoRlNZZI2jndK5WDg59wl8W26oNWVOQOtSIKePT9Ui8TNbEqpYk6tAfLpIEvi25EGSWHONbMHGUS1TBAwAglV2LfYl5AQBu+cgRmATl5kT+Cix1EwUBfRPCEaQaSDgGs2oRdyzuAZx/q2FLUHw4hwAEDpkMQLGBzM4KVOo6lYt6U3rm9pdjpn+XGn3dNne8dqj5GYIlEJSaahqI96qo7M9IXc2O8Qsmren/FVqAFgU6NpYAuACFyR9wFWGnsxLCF7sA1DKiDPiWYfULBSKum1m5t6741bTteFbQareCI+qQdPt1XvoM9LaCIeU4bGxWybwLqzZIcwC1JpuwMzCF8kDwOy8o+9wLiHhCjYd09mSARpdmiqkffynWzSz/vnQAgYgwODm4Bv/P0ewQiJSa/bOlJp/i7ybIy3U0mz5JDT8iwr9ZYwT+e7djrBZ3DYaeqDr76vXAoZUUy94UjP9g7tlQXzyNeSStpWgAbVjFGniE7Y2N/SI7NbkcayTxIogVQeoC/q9MP795/p55881Wv3kC/tG1y/dfuO/uZ739PK4twVaziiubk5/cVf/oVWlpYNtjw/ONDm8qKZGQCG169vKpUKCePIEYf9sXpj9sgjvfvma4LH4DMLBtJkACCdwMrwAOSFZm8kNZEyd9rKpdIeejgAYND3AIukU5pn3pMHT5/r1bs39N7n7hqkPzm51MNHu1paXrEnEkCT010BB672c7y8bCoOMB8nkIL98yrZtNfyMAP2R7vVNyOIdxJZqRmnEfbGnkFp3jFMzRlcdBmSxWhsIw7TwRoBCSUyTf6BUUs94VTyaMKm6pflillkEwClsYhK5bLBN/ZzpLYAMgzcALMYLC3Mzen2rWvaXFv2O5fPkzQMMEhKLIzmmA5PTvXjjz7T7uG5hr2uZdczczOanZsOw5cY7L+0wT4GQQa8NHQ4RM/JnsEPkeGgB54O5MkbuDVDdsj9mgws+0jcYAugL7YGyDLZEznbAfEBDIq5nFlgAI0tJIqxpN9hagTuUzoDA29aS0uL/nnIpmGWOwAWxpeDZlgnIRDk8fNnZnCRUo0ktVjM2zN2ZmbG4CrvI+cCMk78ZglKQlrLc5qem3MNwFYaWHl4qWVdX3EfAPrxSGR/ACDid/ix4pdaqtV0dEwgRUsnpyUdnx7bs+zdt9/w37ssVRxWgY3G1FRB01MFZQjkgcUKMOvBGGzppu8/NcHe3pFOL8/93RnWvEiZ7BkAiihBAEISbzlCW5Le81n/pCAD3B2eHvtevfrKTafW85DMWI9PGGQsZPJmY8GetA8rhGonYgemeSw+MmAUm4iHuoSzoNNTs952uNDc4ow/h72IECU8UJ/v7ej2jZu2NOD3d1973eBbtVrWxuaajo/w/cPfclL7ewdaXFz23kPIws1b1y2xPTo61tzUgq8L5urtm9fsdXl0dq6l+XkPJMwInQjD01gU/9W2LVI+e7Tj9z+bD97HnI8LiwRptBymQjo7X5Lwh9OTU6WSea9N1jtgnr0U+32dnh5reXnVg06rRfBpOzlzmAT198zUtMq1isbMLUayB+r1m9fNMmS/hylaKl86CX3UHWm+OOe6hz0onWdvGBlArwGG5tPWIrAXwhqHfQtzkWEeNSVetvi82kjiasDDnkgdhw0GlZE9cgd9HR0fWeGzMDerdCrhAc2zZ9t6883Xtbt/or/89o/0L77+Fb15d0txhgFmozoNwesc5pu93SLIeYlawl+QsytY8NgLG3/LCL0F4FsIh2FwEIY22EiM7aVcWH4jMN8IwnAV9uuDZ7hmzobkS8+3X6nX/nX+5V/f0/11XtXLz3p5B17egb/3HfiHg29BZhpaxV+knWL23D76zIELSRLYYvjaYGp8xViAt8Y02Cy4UHnYLHUQJjlIeChImEbi4fPi8KAo4GfRRCL9eLy9r3/9b/69/ugP/0jvvXNH/+nP/ov644imillLPElszCTjWpgpujje3dtXqVT3ZJfJH0BSud5Sud5QMZcOU/F22/5jnFqY5BYLmcDeiyVcZPFnMEZ24WhvDxLyegZIOFCZ6uNPwaGH5xssMlKHaBiz+VyImi/X9PNPPtPh3pHu3Lzh1KrzWlWd4dDXlkmn3MTeunNbz58/dxy8zZszae0f7Ova1paLvVwhq52dHa0srhnEpDQOTA+YFF0tLCzq8OhY169v6fDw4Ar8SXlyeHNrS6XzUxfhPfxW+gPFSIYs5JziBDWe6T1MtfOzI12/fs0yKBiFTG8B6AITrWgpC5H0pLUxCa9WW5pbRCoRppyZbP6K7dcz+womG4ATEzxAk3yO5KpL5XKkak6oVKkYbKS4BmxygMW4p6l8wZIVejK+n+VoMAoVsbQWZgsyhU5npItqV4+fH2qqmNS91++6UMPnjAKG5uLkvKzLSkO3b6xrqpDzWjwr1fWjn/zcCbFO3xyP9OqtDYNHFLo/u7+jx7sXanbaShXyShXzfwe2xCjRXvixtTuhQcHPC2mTlzlyXAC5EGpAlwSLkgk34BbJpQZwroztOVBptOwlRgqW7Q9Jm5R67Z69WJDaIGF75fqaipmsf1a1jvSs5YZwMoGHTcVgHHLOualps6FovpDqAWDbt6+H7wiG6RUdHJy7WU/lMn62gLtuvJGV8lJabgj2FcyAaXgtkRwMlEwlbDTN84Spdn5+YSYGE3RANhobGwUDYMG+SNMsTpjthuypVitfsVpI+0taShZk0zX7Hr3wIDOYMoK5BDgWWGY0dBTDNHeAm9nCpE5OjqRR1D5GJMfBaCUI4tbGqptf9pGd3TOdXFwqXchJ6bTKGF0DKl6xqGjwWQeshxCOEFgEBrXMeOCWwAgLHlMUxABCAFF4AfEPbDH2ORh8LqrxbDMQFg0hEwCkEwS1pN2804CSlFrGiB3wC5/MQZDNBcATVu1A9YuqIt22XruxoZl81oASkr+HeycaxyfDZwGUDcf2q2G/QlpFsx9k0TR+MIkAALlGwm1gfw7MbuF5ueECAB3CIAqySPYKrtksTkCvwchNPLK2dq2qr3/1Pd1cnTKTyN5r6qs7mtBPP36oUTTFdEXdYVe5TMbpcsiN7avFnuDmLnhK4vVofy38dHi6sCyR7eIVaRUwjCcYWn2vvxAcGrE/ZnIyplazqmarq0wGv6BgpG/fuyuDbQObBrUjavdgTEx6r/XanAREDWEoAJqwN3j5kM8jaQLUOTk50P/6R7+vuTzsBzwVh9rePzXwRIgHbTN7HL6i/EzALUBXn5fcaxgM3B385iau1o3ZZsHnCdPyH/zoIx2ckOQ35/TlWzeuqT+Uvv/Dn2o4bOvGtU2tLq94LZ+cnqjb6Wtjc0OjiX7wasTOIQbw3fC5AEyOrxFn0rP9A12Uy/ryO287ndYEx4nAtAis3OBhyMvA/0Yjin8Yzz6bgT049P7A2YM/FERi7iPvNEB7djKqP/jgSxrAqmm09bOfP/HnwkxhYOMQogH3OqYM4TUehEz42Q/GQW7F8wQMBfAzA8xrI6TVwroh1ROWdSROwAgWF8jP8dYMElkHpwCAkaB8xQDDCoK9hHeKtEUafxhIE4OIgeVWP7BmhzB9IpzvDMt6lvjCCuoPSNWMamN1Rfdee00ri4uW8bHS+QeACqCu2+rpuFTWzv6Bh3mcIZlszoMoQHTW/Nx0XoVMypIzhhiwvEhzNjucZHbsCLxvBk+0ZpvgoIjve7GIX2IA2BmYAB4b2J0I3mW8f4CN1AUMUaif7Dnpkmvs79wC2IvGVSk3VK02fK+pf9hHKtW69/q11Xktzs84jAiWPp8Hix85OgA97xfg5KOnz7Szu89hphaeeIBD01NOz+x08YwtqNceWoZdLGZUKpf8rF0vjUdaXl7wXgdQiJT04PBYp6enunNzS3mGi8jDnQg/aYYgoQSBmTfSwfGZDk8JoTq2RHZrfUWv3rltABSQB0YfjEK8EZEhR2P4GI5cr7HGqTOC/C8e9h7OMxQJHvrigVtziATKiUkSu5HqX+1VsPtgR/FnGW7+hz/9K0swv/ql97S1seSBbCoxqf647xoMerWZS5YDAmZgKWGqr4G0XIYgGQbOCXsOAmp99uCpB7eRiaGHguvr6w7ygiGZzWW1u3vsOmNlYVanpZLZlNOFomsE6i9k0ZVy2T5pJLLyHZcWFs2m5Bd+lrDiWOvTxSkPaNvdltZW1uyxywhwbmFRpxec0STHB7/F5fk59VoNlWr4qo3CQBnmNMORVNzszBwgt9nDLTPYGHoPeyTLAyJhMRBUDXj8Ntt1WxgUC3OuB2DSOwCm0zHgFzyGC1ZGsOeen5/a5466snx5aXCRF4b6MJ/OazKS0Mbqmq+33cMfljOENUNQGEoFbABC4BPneaXa8NDLTGqHw0mNFnv9hTKZhAPZGKogmUYNwbvJHsH3SsaQzQdlBfskYSCv3r2l5ztH+sZ3P9S/e33RKgAAIABJREFU/IOv6rVba8G2YTh2mrUtQSJXEnp+XiSqjC1QqEGC9+8Lj0r2W0BCp4lTk/j8DWc6jGRqAzxAp1buSZlND1eN7zmU4Wp6653wxe9/QZn4ezeJ/rucBy+Zb3//e/aP+ydfgm//uPf35ae/vAP/6HfgHw6+sQ0H9ksgOPM7ZKdDtU4A3x4rBgjhtMbwpzikQoEf5FpMPpEUUVhykNH4WJ7qxL3g/eLmrwc9P7BLaAhb3YHuP3mu//Af/0pf//1/pt96/bo++uRjzS4vazIigwwdzFnxbel2lMqkXKT5pIMpU6vZp2z/6NTys/XlOU3BzhoNdHhyrrOLkqKRpO7c2tLyAvHhHMgYBodrLpVKNuWlYOPLwKigUKDh5edUa/UABTDxjERUb9YNDFEY0sSQCshBmssi6bzUZa1kIKmYL2hvf9fTytPT8+B/Mpl0c0MRSVHOVJ5pbL0ZZCXNGhOxIHNYWVnS7s62VuzL1jSzZnZuVidHxwZFuI6tawBvJYObSH0oumemZsQwEbYbFHrAm0r5UqXLc7OZTLm3P1vc8e6Y63r6GSNtDabIpAt9miEkTTAXavWalhZWLEmzYe10UZfnF4pFYgae8F6z5ObsXHPTM5Z8Ak7y3ygkaLKY1o6GXc1M55RNpdXrtTUc9RQRE8C4QV0ak4lxzM0F7U+90dPT5/s6PbvUF79wz+Adk0oOKaajAIf4eJDiBvDW73ddjzit8KOPzQDEj4/7sLWyqM31ZQOf958e6tOnR2oNeyrOzhikgREEI4dpJgUzHnRmOE1MqIdRPgWek3cTLuhDRHxomLggnikNPuwFGGUU4TSkTid16mH4rKuax0ADDQSNKsDF3MyU5mbyyifTZtj1hy0bzM9OzVgCxV+k+KJ4DqlsvQBGOPwh6uS2erVpeaTTtYIS168J8mq8n2B+YJ4cS+LXQvOFwXuQ49jXLBaSIR2YQLPabtrbx2ETtNNXYBbsOdJaDYLE4mYf4F3CvgH4xnqkaOZzJ9Op4JGH/LzZdqPNO8h3Y63DiEhlMmYh8WdosmFMIP+DlQCLbmd7W8lYaKA6pN2yNipV3djc0MbyvAFCbMKe7OxqjB9TIqGTSkWxVPqqOUbaRTFPM30Fvk1wXwgRiAWz/D5paMGE2jPyCOEJ3sjM1rOU2n6H3AfYQ4PAqEXCNRhaPgaABOhqE3n86dr4O3bU7AH6h1Q0gEjeN3fDyDMjcVVphGplvX5j040Zy6TV7unjJ9saRBIGSGCuEZ7AWvC6s9dgAFSYlHsEwmTdMudh8NOkyTczFCBkYBmM/WOuQhDsMUP/MOqbKcD1ADwh4Uyprw9++11NZ5HEAUmHKUa11dP9J7vqC/lW3F6O+Uzaa3h6lnCPCbNbWa89L8LAtoSRxt6asuyYBimmVDrvawFkBrxircB0BnSAkZbOhrAde1U1W/ZMgmHH9+ZMweeNxgrfJhgp7GEMU5Ba8Ry5xQClw2HPsmPA6G677X2bURAgLsnQu3vb+l9+7yvaXJrRxESQuG3vHunjR0/MAjKLDvbTZMryU74HjCjONponmFZO9A7ovNlxZsh5vQVPzJOzSydbL8xN2zeMUB9YGUirR2OM4eM+NwGJYYQC9NmeAW++iahZexiDE74DeHRtdd4S2Fq1pbPqpdY31jSTyZgRyd4L+wagCyAY0JNrCdcUsfcVPlIsNGSy7CfFfNHvgBkjEzHVWw1DPbCB66ULff13f1vRSXhSEX30s4eqVqr2nHT4RDxmn7Z8Lm22CExJS6zoOZFjIxtk/2QdwYgngAh5vol4V5LQFwxcAloGlkOZrcheS5PMu8m7ZlCHQcMwnClObsW30am/UV2Uyv77nK0AJKQr15ttf3dCBQB6aNLx0FxeWbpKn0z7eviZti9A+trpGNw4v7g026pn78Hgp8XfZR3ybElQZI0y5CIoiPPTz429YkyAQtJMas5N2JJhz4moScBEhMRhWKWcLcFXlPfXSa6k6E5EDZyxngHWsSkwo7LTDRK5Zt3vLqxnA50DhjuwfcZ+9uwKMHf42awpmNKcc/PzM7aOINQpX8goGY1rMp70EIQ1wfsB261UrZutz75mljDnc1QqFDNq1dqaKU5paorUdCTfMTMFmw1CgWIGbfh7B0dnlv+Rgnnn5qZDmvCwBKji3Ufix9qA0d0m0Cqb1clF2aAvHnqffvKJbl6/ptdfuaNslnUlh4yEkC+uaeQhA+/lCxuUCECvJc/sd8j+GBRFbOR/dn5pD7OlJTx10/aJc5AHbNBWy+FZyKHzU3P6k//ybY0HPX3xC2/rjddv+PfJSFztfluTGcJXQnAJ6cCk5AKAIqWFgXhZLpvF/Oort5VOJPR8f1/be4c6PLzQ/NyU7tzc8LoFfOR7Aaixn2TyeV2cnWp+ZlrJVFaPHj3Rta1NVZtdHR6f6o1Xbrmeo44BvH/67LlZqtR5+3v7Oj7DDiRhNiXhD8uLC/r5Z59qZXlJqXjcjDQ8Kp/sHnn/WJyZsWLkzs3rmi1mVapXFU9OqlxpmJEe7vPQa4aTMfhyjnVwcGRA7/z4XOls0nvT2SmD14zqjaq95i5LZfV7WD3EVa/XLeOtVioGokuVmtJZQhoYcCEHjunk7FRbWxsaDwcql8qanp72wDIxEdUk538kbrn7ZCqq/jCivf0TDyVtWRKPanVxwT+La+ZZ8A+gHGE7MBjxjCaICik2QwPLiFsNg+i8p7wn1C6ZNLUkDNng53n/0RMnCz/fPdJffufH+qPf/7Lu3lgxsMbebA/sK29ggD/qQN7h1CSJ5FfMN9LnKCeu3iX7ul55aztl3eEHDG5G3gPS+Zym1t9UJLvlIeALRdH/t3n85QIXeD/ZcyIvZaf/6P343/cHvATf/r536uWfe3kHfkPvwC8DvvFVrtwHDHT538YDNQHfzp8qBtvnyvgT8+Qgp4BaH8AHCmvLV664cxSgBt7MaOlbrsbnAr458ZHpziQt3oQ+efRE//6P/1pf/crX9MW3burBk4eaXpjXiNTMfN4FKmlLsOQuK3Xli3k16lUNBjDRAn0cWQIF9u2tVW0sLygeGem4VNfDZ/t68vRA2eykJ794t1iiwVQsRlpSzawpx4THo1qYyWuqkFFv0LEfHVJPpt0U3BTETPeZ3k1EgnyNRDEo/T/40Yc6Pq+rUExpdXXeSZw0jzSsrVrLMhqAN6a9FHkU7Ez0A3uBxr+ndoNpIpN+CpKWATiKBxJZKfoPDo80PzuvVrWp+cWiUyiPjy5VLE7Zx2bYG2pjdVXdVtPTYZJha826gw+mc1mbrJ+dnWh9bVm9Fj5JDW1srrg4Llcb9pVCBnFeJnRhwWlOlUZNm7DrLkiLbTlVC28oGEownZD4UpDRXI+vzOuZniPFYboLAECTMhmL2kwfoJNKl2fWGfY0MSJsYMLAKk0aPl2jcdRFZLs7VLlc1ubaqm5sLnlSTcGD3CywuDBQRwaTMpjKc0U64Ann2YUZJ5YDDrpKJdIGLUcisv5A5dZQE+mkixyaHsIYcL21XHI8UgbZ3GTCwEyb7zW+8lAiRXIQZHCse4AppqutXhcvaXVJZ0Vml4grncAfCi+d4KcD8IGXIJP6vcMTFQopGxyvTE1rbnpae/v7muj2lU9N6tr1JTfSCRp7mhlS33ojoWChGK5VWk4cw2MN4BngrF4mKXPSSaYkoNGcOpG0J31y/7EuKxXNLswoORl1eiSTcZhEAJQ0R3j0gWt3eyP1Rh2DArlUygw/gFG8aZrNZmDvWc4KS6dsIC6TTWlxYdZNEIb9IAkkItozC7AI9gsMA3yOAiZoMBPgk3e414JXMzQbERaGpU3jgeU6/Ez1SAqFyVVTDF+1MaEcab12fV0z2RRwjvZOTnTOJD1f0HmtrgHTZctAYLOGyTZMKoAJKtrJZPCZAzaEAcX3sGcZDZmn8+wAY2VJW6bxdy8HMDDhJp71b2YjnnCJmBv2NjLmLN5XwUsK5gmfZXatEzptyuZmAyk3dwNQID3s6nOv3PQeBOiIp+NHj7Y1iiXcIMICs/yRYJIrlpp9Gc0cC4wZS2owIh8OlQC8gHlnYCLiRh1W5EQ04bVodhoG/A4zGKjRIhwlpmajrfOjY33x3k29enPTidPs8c6IjUW0e3yh3eNLtfsBwPK7TcpbZKzltTWbq8cnABiiqrWqZjERDIC34u2bN7S5NBeYf9zHWMIgezg/AijK849HYTBgYA3AyH9LaNjjf4ftRnLtlWy145SVMMjhHpEc2um5ueY+Z1MJJ6vCpgPE4c4DFnFWEBpBmnO9VtfB/r7eeu2W3ri9peGAhi3mFOUffPiRgW3v3V73gaUVQD0ApMCCG45YzWEvNIOP9W/W10h9JEdungABA7CCrybgHdfOZ5ktztCLlEoA/miQJfNsSNvj7LS0fTDQD378ic5KTf3e195VfGKs0nlNxdmccsWU4rA8AWl7fYPNAGIOFRnifRc3OxbpJPsXYD3nr2VTo5HZizxiGEmsVWSNXD/2Ac+ePNFv3bunmcUps4IfPtzx0IokcVJmGdI1SdGenTZAz9lmANgAFb6vyK7CcC8MLniHYoEdfyVRRhLN/w5oxANkvwBMAsyAbRv8NwOznt+3Oi2zO6ulitmm9nNrdvzfAEPsFTUY2kvs7LKkZCzlAc3ayoxW56Y1nc3YqxWQ1rYJ0YhBvcP9U9VaLTOAkLDitcU58MK7cxQZm22PVx7fieRFmnkYrKxb5Kn1Rt3M5mE3AHBRD/JCAmsqEXWj/3dsFvtv0rzTsOMNGrdKgDqA/RUQAJ9Zagf8CvlOSM8ZvsAU5LMZ7PHuwOKJxVOW2bFnstWAt8JkB/yoNUmDhEE66fMEGWkul9R0NmfGdXwSqw5CTWBtYueYMFuUoAdYWNhv4I/LGohw/A2HBt86HeR7A+ULyD1DQqcHkNNTuri8tNQSWeL8DAzsmP87K55wCVhHAG+wwMv1ShiIVmpmWFXqdVsH8M6vLS0qm01qdqqgdCLphcP6BJxhAFvI4YMKQxWlAgD20HK9GEm0pIiXsQ7ZM4C/c3hkTzve+Tu3bnjvAOiEFVytV2xzUap19On9Z+p3W/qtt1/XF99/U+NBVwmAvTHA3tigIYfK5WVVDx/tUQ2b7Viqt3RyXjKQf/fmNW0szmsYi+j0oqRKuaWJcV8bawvqkHKcjOvmjVWfPzC4ijMZyzlz2YK9ItmPYXnVOgN9/OCRvvDWa2rUyh4CPd05MrsLaTC+m71WR9/7yScqzsxqeiqrhNfqtK9lcX5Wk7Gxw3GOTy90Xm9rOl9QIiJdlku6eWNLxVxK55WKmihAqDeuQmymCARLx+0BzYJG1suz67W7lq2fXV5qemZWtWrD4C77DWfQzNysgT32T/YiegRqCAZnJN6fnp/aPgJ2J3LUswtk5AnNL0ypVm6qXm9pfnlOzVpNU9m8ohNJD6KmptN+nt/6zo+Uy1EHT+iidKbV+Vltra2EAaT9qT2fD0DbsKseoU9mwbJXk4RKEBH788hSYoP9nY4HH/QDrIt2f6Qn27u6vrahvcMz/cXf/Ej/7Gvv6fa15ZCaS13D/7G3A67jZcg+O0F9cgW+sQnYdPYqLdz+lMGixUMRD43DnggAB3iXyGc1tf6WItlND3HZ1/5rslsAln/53IUwOHJIxEvM5zekj3/5IH5DHsTLy3h5B37ZO/DLgW8voLcX3gI0z301jj9Tt7SthH2OwoHsND0SLJEs4QVHg/bCSB3vGKaYMClwFPHENMg9DemNSTkL0dowyHpj6aP7D/Wf/uw7+spvf1XvvXNbO7t7yiMZHPUNCJyflfR8f8+FPCAY1HqMd5lubqyvaWNj2Q0WUsQkXQpx7tmUakSPD4ZqknqHFxzsAnuccMCN1Wy03ERsba66WEf6hgzFzCFgmiGgXk2H++dm4uC/RWIkchuAC5JFSa56unuo+4+fuNHfWNvQ6emZWQOELJTwZctN+Tutb26o0ahZOoGfBaAW10CVQNNzeV61pxtT6l6vqXtvvG5pKYbT3O/zszMXFTRsmOsSM5/LT6lZa6rVaBsYa9ZrBrg2NzddaJ+cnGhrc9MA087+jptHGrPj4yNPnUmjOj05dlQ8IAhT/uLUlJs4ms3c9JRlDJcXJS0thmAGwAoKmJOjI6WzaXW6bUsokKriZ3L91pYZJhTdAB72zonTqNoC3qwBm0PDGokk1ccXaggzJ2amDjLSg6NTxLf2JtvaWHPYwsLclEFJgBcKUhgzsAD4M0h1AL16sM3i0WC4bkZSSLAajpI6uajo02dPdXBa0iiKjxOeMXjzMPkeuLnLXSU1EglPE4SsCwDZoLKBmlFgufV7QVrpVFSYB2H62mh2XJgi20S+QOIpgIwbuHFf5UueT0KbG+taWJxSLDLQyvSU4hMxffrpI7Opzo4x+H1VWxvLTlcknQ6GH4wXQkNgFgBKcg3dbtNeb4sLi5oq5O0ZCAsLthtSPcyjAYo//Ojnnn7DUitVyipdXurG9Wuamyl67fn9SCZ9/dvbB26k4omIJS+wGpkSTxcKblpmZmeC9LrZ0sP7T4I8czDUxsaCtjbXfF/wUOt2rvydYEzgkYXXGMmbsF+sucD0vWc246A31JBJcAQ/nY7lJxhKA1SbBeJmdMKA0un+icNGWDM3lxe0OjsTElE7HT3eO1A8k1aMMJLzUvDgC9pGN7l48zhd0WhcSCiDMQUyEHz76KeuJtmsV4egwibENH7gQhgmClId+6BpInjwpNIGMcFhYJE4rdVm9CElk6/L+8j9tc8kct8+PKIJs0in4xP63J1rZsTyLPDK+emjwHxjag9wzH5C4w4wx0CD68TIDaZl2E/x6cHrDG8pwJwJszNg6QbWDLLiXpDBMGV3JGwAJGFFIvNFJt9t1vSHX3tXU9mk2Z8OmgBgHg70dPdY5XpXUYIifA4EdhuNx3Qxq9OLC52fl53+CMCMnAnk8+zyXF/7ype1Mj+rHCbqDk8IQSw0nQ63gG2QwBcKORhMuLQODw4NyDx78ky3b93UytKcUmmkZqTUhlTjDinGAD3sjbCKWi0DOyQBFws5N36sM54Fe+l5qazLat0MKYCek5NTM8m+8OZdA75cU6Xa1Le//0NNOEyn72fsvXeMT1TcZwGgzQtADXagWZH2ARppfCV5g/03VShYemvvu3jU4BSNHWvLPmewHlibNuAOzaHZXCTYjkMSIM1srdnS9//2I23vnurNe6+YWYHUcd2M3pQmDdwMgrG8wWOe9ZU83DtXSB7lOviO/GwYkiSQEg8zlc9YEsx+hbSS71ScmtPzZ090+/qWrt/aNKh5elLV/uG+JdBcIL5vkcjQDBK+FGsMZit+rMGWIO6kSzOvkFP6Z19Jea8AwODj1vG6hgkDy5Czkftkf8lJvOkCGAULkDMWBp8TC5H14c8Ie24oPXnyxH8GxtHc3JSub607wRwbCJ/vNMak31rCOfKZ94OffGS2VbVS9/3MZJOam0HyH1M6g7dpz/eD8CPvrXVA9eA/l+W+XYWBIOc06wzGNP5sBK1EsezA6zAw2hz6glTX64eQFM6sq+xUk88C+M+vF2sPT1pYksFvK28QkzCLdretei0MYqi5sqmMQzBgxE2mCUkaBKbZcKjdg2Nlc6xj3puUGamDQdd7FeuN58lgbmF+2vs37HKDAgkSf4NFRB1QbzQ0y4k6b3llWY1WR7u7Bz53eU8ADVfWFs2qOz0+UYEAFHsycu53HajBYJJ9aNAd+P6zd3LPkGCG5O5uOM/7Y/vD9QmmisX021/+J9paX1alcul9GAY573smxd4IexvgFlE2UuW+2P5hDV6U69o/ONb84or+y19/V9/5zrf1L//wA/3OV983A27Qweoi4dTWZ9vHOjwp6fnesRLxCV3fWnWYVRYp5BBwPwAX7QYBQ1WD2jCG8fs9vzz3OubnAxSlE1GtLc47qIaB4PLysusmLAtI183m0trcWlWrHoJaSH8/Ojx2+nwmX3DiMvtUtVHX0cmRbl3f8nNjsPPJpw/NbnzzjVftxwyQ+WTnUKMxrN62yqVzA2awu6kNGYAC9jGggSE+Pz3ntUJQArVdp9lSZ9APgFk6bRAfP9XlxVnFomPVUGhMzZqdvrw0q5OTYyWTaYNayPm3NtdtW8LZXDo/09rGmlqdpoHQfK5gq5WV5TXXkgBiZxfnfjcYZtMnrK+t6vTsXPnilJLRpGvX/EzeQSfJSEzLC2seJOezCT+bb3zne7p245rBVRivqBawxiDMCxYr9Vy7071KGiYsCplt2t6nwY8zplQ8JJsm0jEHUuFxm8lmvedQ/3QHY91/8ER3bl33kPPb3/tQf/BPv6zN5RnQ9QCKRfCIxtMa8C0EV3jQlwjWEMHwLYgewrju6owYh+EeQ0XAcw8F6asGfU1mMiquvalIbktjD2V+vdCMeaOuv63vePnrN+AOvHwQvwEP4eUlvLwDv8od+OXAtzCZ/oWxJ7LTvtqnDx24EBkR/w1whjQrNIiAG0wbKaqcmkeqHsVwIunil6LSST9DivyUJ9suzM3GkCZTKU+WPvz0gf7jn35Tf/DP/0Cfu3dDP/7pR4qnsvaZ4Nf5WVmnlzDJ0ioirYlFPaEs5AtOhSOViKQp2DtzhanQJI9gPFGAJpWK4ek2oY7ZbrBQkIv0XcyZ8g2wdVlWy94RoVAGYCRt88Hjp/rko0daXV3V1taK74G9P5Ix3b17x83Uo+09nZXKml+cVb1SV6Vc1av3XtdHH36oOSaC9YbWNzZ1dHpikIeGYmVt1UauqUmKHGQnUU/uYQ5REK9vrLhYh7GSyeQ8+aYJe/rksd566w0HRNiQPpXV0wePdOvadXt5fPvb39T77/2Wcvm8fVaWFuZdzJ/BBCtk7MH22Sef2TNkYX5OB/t7/v/c0/2DI83OzZm6j4cOke34yTx68kTLC8tmcwHEzc0iKShdpSv2PUHnfhwenuja1g0121WzBWGbER4xM1M0A4XvBfgZWA+B9YSBPcUlTA+AAycW9gYq15q6KDdt0oskY7aY15fff1eTScBVfGpIKoubRRO8MII/FxK7eCz4E9pEHpZiLKJPHuzp6f6ZRhj5sw6SgGOw20Kqopkz+M60YE2E9QTbC3aOZVNIEMm6tFF2SIukuKewBHhBpsyzrdaR0AWvIMIjcpm81xHSiOEAj7eS1paXHSAyOYnhdEa5eEIPPnugcqmhpeVV/eQnP9a9V2/qnbdfVTw6sll7JM51j/Tg/gPNzc7onc+9YSYH7BuYYhTewKIUe7BKm+2+Pv3ssU7OSgYeeF63rm1aegPLkUaLIA8Ka0s/YFFFgocOpv0AyzRT9i+6YqtyjwCoAG9JFEbuh98h7EOe242bGyrkMy7A2Q/wCWIt0ezTFJOYGRRVVx45JOfZWy0A8lwnDDOkYhTKgAjpdFq5TFZHR0f2MOKdLSFLqtbMAptNp3R3a8MsJ0Idnu4fqNJuaXZ5Tdun55aKwUgCDCWpkOIW+SdTbkBh/t3A4JUfGiB+SITrKQ6VCABkGCQkgALpZEigA+B64aJs6dhwHJL10gFwbVQaGpFOiy/fMDAFofsB+tMQsFZhSDHphr2zPp3VO7c2A6MCoKXW1IP9U01Mpu0BCFvKRu6ZlCoVpDYYsydDYEOnb6CG9wEQjvQ/pvL2hRtHzAQC8MJ7kf4fyRKNH8w7MnwZNNDAwnJpVkraWl3Q+2/dlgb4SLF3jhRJJHRZb+jJzrEGSijjFDzekZ4ZMvgr4g2WSMH46+pb3/2hPnnwRJ9785621pZ1enqgV+7ccmIwjBZkWQB2fB9k7g8fPNXbn3vHrMPz03O9cvuuvvuDH2pnZ9tsqpmZOXU7bX39g6+5yQZ4H/eHTuoEsOV50mSzd8OO5GbzXTFm5x1xki1yy05XF5WKvfh6bUCHkY5PznVtdU5fe/+d4O8GkFtv6Vvf+5E6A4ZHfYOfsFhZ17BJnAbcBUjFjD9hYMb+oVgwXMkGLXfzOzlhtg97PAb4luUNQhCC195VSAVMCMuBYGE7uRMfuaFBEHszjjmTOjo6uTArHSByYa7oe8Y7zH7b6wS5t+0gbO1I2ADvcM+NrqVV3v+S9o9jaMLeNhgAEgMAAqiG1OOQxBe1afzsVFFv3Lvj+16v9bS9t2sGOgb6SGjHo8BQY20B/PAs0uy1nZC6jIUAUkn2EJ4jTO9UmtAdgOam5Wp4iALkw2RiwMb6hOnMkAgg5uDg0M0r99EBMoQYdLpOwj4rlQzSAHjBbrx545qubWxoKpfRpM+CK2YoQHuU9MOqHjx7Zh83WGHJyYJm5ub9js/PFc3i7TZJ957Q1BTSZxpk3i9CWHoGOIIdQJA1sk8ywKM2YE0AChlw5b8R3GRpe89MG5ps7gXrgudkBnw6HQaVyEtJIWagSY3VxRR9MsgrDYb0/PMIMgJECSxGbCdgswVPUOSGrDP8SQEl2GMAaeqdrtl1GOMPhlHt7ewZMOW/AegHxlJfMzNTura1poX5WbMuLYWzbyBgOXsaw4ehSqWqzs7P7O2KPJn9CG9cgDOGN8VizkmW66tryqUzymNJMBg4YRWbCcIRSI828N7rOeDBQSjdvvc49jHWDfcGj8XDw0MtLi3ozdfv2LYCNl2t0QzJqy/SJfFe7PEdZv2+A9ywipvtju4/fKJyra0Hj/fNNv69331fb967rUImaTYd+wbvyvbusb1kP/70vuuimem80z031lf9vKk5GWJFlTBwTwr02vqGgX32b0K4nMqby6jbbigBq7ID45NU8IT6eIPi0YkEkfAmB8IQyjQ0YIfkl0HI0fmlfvC31AL3lMunNDWV08ryopm7j57s2gNucWFBg27TQ1VS5z/82ceCHr84v6zVtWWDrYDY+JtS3MP2vn5t3UNjwFSv0VHf7zg2dpwhnGOksVK3wJIrZAlR6NrmgxqNYUYygeolpmqtpbmRYbkhAAAgAElEQVSZBV1cUA/2fcaawZfPud6bmZ/W3u6x5uYWXJsAvMLMJDRtdnbWQVvUcAyzOLOOjk+tXMBmgv2QZGSeIeBoPsugsKmtjVUl06TstnRWOg8s6UjM7zFPG99nhgoA0qQHUzszdOOsjCOvHg91fon8eKxcmsFBxHUg780L+wIUINy7xGRaT59u69bNTV2UavrbD+8bfFucyqjXgVmcUDyRsucgTNhEMnhOs05QA1ATUm+wxjlHg31HYNyxt7lu5RyGSZ1Erh3k7eyNZr4Vb7gG4Zz4df4y29o+vYzyX/76TbgDLx/Eb8JTeHkNL+/Ar3AHfnnwjaMrSMKC59vA4Fv77KminuyEA8aZClcMOJs6A75FAd9IigwSG4piNnenUHHQ2EspSGxoJnxQJSbV6Y/18YPn+uM/+Ut98MEHevvuhv7mBz9SudX3pJq/b9+1WMSH82y+oKX5gmam8X6bcAFo5gS+P4mkClkMy0cu+inaSFlyYz6aULnaMssKzwki5JluU7w+3z5yqAPMEcIPLCIajjWOYjjdcNrS4vy0trYWcbly0ewsyvGEjo/P9fDZc/VHY81Mz6lcPda1a2u6PG+YAUXTxKHKPaHARe41Pz/nhpkilMN7Mp3Vs+fbmhjKKaCFXEobm+t6+Pih1jfxWmsqm8nr5PzEflJL87NmcWVyRT367LHmilm9dueGdg9OLR3NpRPaPzzSwuKiZqbyOj46VTyR9pT18GjfRROFDIXy9Ezexc/ZyaU9OCjMJzSwdxxF20WlrPn5eUUVddO6sLykJomI3a7BTyRrFC4AJi8m33t7e7p965bBOeRopGQF3xi8/5j0y2lOGJRjVpuIAviE4jNMEmFf9PR871SHx5eqNjqaGPb0/nufM1iFDJCV2rXv4IQBS4o1AEMb716l/Nm7KxbV3tGx/uq7H6k5iCkzNePm1BJi+xQiPQwG2wCzc3PF4MsBWwsJDizOLkmJgM8hXIK1DMsNcM9yM5vuA/hFgswPGeA4SFBhTI4mRiqX6mo3YIp2tTRXVC6e1MJ0VtOFlNLIS1zonunpzql9Sf7w97+kjXWawaYePdrXSEk/37PzE12/vq73v/CGvbZgPNIwsI6QIjlFs9/TZaWlzx4+VW8QQKHp6aIWZqZ0sH9sZuHywpxIJVxemrMUp9FoOsmMzwrm/R2D6JF40s0LhTOAG8DSsIVsaKhsIYvndDDPjsYsAeGZD4Ytv4OFfNFSY5pCvIiisSCpcxqYPeFJmUOiCKl2bPDbvkKKGPzA3N0iW55Bq2NfJjzBYFqeHB4rPpjQdDaruzeua3m2YCZWtd3W4+c7ys7O6QIwqRukUrBVAWFHyIppeodDT6aR9o3HQT5oM3onMRNg0TagDBCBrDCZDEw9incIcSNYWlH+PGAJYArXSfcy4ZRcvgNrBJBhEjYasmQkiL63Q4PTgA3spQD2t5fn9NatDcUnMZEeqt7oaOf0XONESDoExEslaQbw12o6gAKgh8/y0ANmIIMFgEFkL8H32/5+mFpjbs2wxDK/WMwMPCMdw6EHB3EsAABZmxW9/cp13V6fd8Ppxl8DjaJR7R6f6+yyoUS6qHgyGN0DUANu5Qs5DTuE3GTVHcb17/74T/X//Oinmp+d0Vfef1fvvHnHzSm+Z7s7u2Z0PHm2p7fffoPsV/3ghz/W//av/pW2d3bV73Q1O8Med6Fms67VpQUtYEMwHGhlYSE0KcO+EwFhEEUmE4qbaQQbKWqp73giBE5YGjoxNPM0DA86qjaaanb70mBCF+dlnV3UtDKXddI2nBkYbrAx//ZnD3V0VtJUAY+pCbMRaY6RaKYnMx48+R+k6L2BG3xYgpyFJPwxYAjp3sFonL0GD1OHfzhtEu9A3okgSTaYb4+zuN9lWGOYxQdJPFsWfm2yvB0mMN83mUw51KDWbCiTyPn9g4VGmA5DJoA29nvsEZAoMjwBcIzyLnXa4aynCYslNAkrrovclCY1JNeyngk4H3Slt9+66cFGpdLxUAo2ZD6TtKwRL0W+i5NmuTZ8ydiTeqSQpgyoxJGo2v+xG84GTnfWYqutbD7rd4XrIa0TSwj+LH6jnJ2dBoniAFA9nZdrZpuwnmv1qi5Ll2ZTL83P6JUbm14vACTsB/afJW14DHOnpctSXeflkiqNhkoY3fd7mpsuKhHFEH6sxdVpdUlIH/MMka+NNb+Qv/JcQsZIenHfMnCSmB2q0uipx7tk7zD8ppo+R3kn2QkAv1gH7KGE56Qm2fOoo6glSEYOgShhOAnIR4hHAM8JbsB8Pdh2hD0SeTt1S2BbsjcF4C2TSgUg3jJ6DP47Go77Zp5xeU3+t35HlVpF8eikvR1hc6XTIZjBKbCjsS4uy+oTGJDPqDid1+L8nKXlhNzw7rGORn3WOTJr/O2QxqZVrXX0fAeFQtTeaQwAmelUK2VbOszOL4ZBbCKqhfkZg5BIaGFyVcoVn5/YV7TavDcRp84/f36gfL4YkmPH+MSNbIXAXlBmCNHrWQXAAAQwwz5cmtDmxppN++3jB0utCyutqvuPnuuy3NDq6oo21xeUyTA4HitKkny+EOS9pGg6pTR4x6EKGI2DLxnMetJn+Vz8FhnFsSckUygAWPP8mYH3Ht4DgBjqDeSjhIclGAwy5EKuSL3A+cQ+Tt3t9YO6hHU+0I9+dl/Pnu9rKj+tleVp3bq5rpnpoj1wP/r4ofdQQrvu3t4yK3Jn/0il8oX/fjKW9pAilU54AHFxWdXewamubyzo9VdvmsEHkx+ZL7Ycpyfn6nVHSjkdmlT7os4vS2aiwUBfWFzw+dLvtDQzXbCvG0PhRi14HjIM3t05VIHwqlTcz6TTaWhqOq+HD/ZVuqxraWXW4D1yd9QsqC563abvHbUnqavVerCEmYwmbMnCIDECs77VtTID1lo8FQuDJWqP3sjgZj4z6foF8Pr61pITSzmrqcFsyTBBGNnQa50Sk/XOkBfgkxRrZL8wFqn12K/Zd/ieKFGODo9089qG953v/OgTff2r72p9oRj+LvLVYRjY09uw13ENDAkmM4T+DMz8ph6y1PMqtZRQNCxEgh9msGbhvUdNRM2JsqC4/pZi07fMLoa9aKT+1/TLGRCA0xxUL3/9RtyBlw/iN+IxvLyIl3fgl78Dvwr49sJYgLIRyUrz+L7a50/tL0PhSSGD1wbTXQopDg0KJSc/MuEn0tvmvwMlaHjHTPX6VwbjgXYNg4CPovBq94Z6vH2gv/ir7+q9L7ynO9eX9N2//am2jy49AX4RhJBKkRgW1frKksGlVBKJT9KJSjS9MNYozJDFUuj3hjAB4k7VXF2eVb3V1/d++HNlMnkzxjh811bmLDmFWg8gAGiTTsGMo1bEbDppVpR7LByOJgYGiWhUaLS29470dHvPdPzNrU0f4IQRMEGFzUXBDAuAphP2FmlgNDXIcfAywYS70UAaWLGJ7p0bG5rKZ20qe4mpLr40yE/GsLniuiydaX19Tefn51IkoWq5qvh4rNfv3rVcDNkElP/Ly5KLedgyGCCHYqqgSqVkgHR2ds5muDQXGAefn527sW+66MR894bqtaoa9ZrWN6+ZNVcuVzW7sODiqJBiQhi1jxDFGklbNEjQ+Pnus7PzIW0MdpCZj9xfkv+QuvV1AXCYxX+NKTUFM9NWCtaRQS58865vbVjGykSV6T2m60uL82ZqeFo/Hputg6SOdFXYJkTYsy5hILghxoi5UNDh5bn2jspK5aZURhpIMl886SaIybYLoisfJwp8mJmAgCGBbaCOwSO+ypWptb0OMXinoQpCAjMiSTAl1YwCjiYTyUylrr29AzflmBanYiNNpSd19/o1S0phjBBcgX8Zspinzw89bb17a0NThZQDKvAPPLuo6JSCdaao1ZVFFbKTmpkqBhA8EjP7rlKqqNZqqtSoq17v2gjbzUc0alA2GQuSYeRVBD3wLGhSYYwiJanU6m5oAysVgDqhFr5l7ZaiPGukUqT1DcZuqllvxWLB64wmkGm+PeEiYe0DSnrL8PuDR1yQ5YXgicCzNevQjV1gWAEewgKwjAc56nBgsAlmE8wK1u/Z5YXlf/1WR7lkSoVUStdXlwxM8+wfbu+q0umqNY6o0e9aDs5z5j0AYKfp43mYocSbTXHLKsBXC3DxKongBSDnJxxBSht3mMDf+eEkAHhodmnIB25eAVicpDwKawRWVGxEeEg9hC1guB6NadTHt69qMPPi9FK3V+b02taKmWBAZPgz7Z9dqB+JqdpomHUzmUjZ3NrSxFG4bp5X8NdUAHqRz/bxEkKCSms48noESEFhAvDCvwP28D1o0mlM8bkpX5aUjw311ffeVGGSfXCs+CS+eVF1hmP9/PG2Gm329Zwn+jxLGFS81wBODDpokivVnv6vf/fHOr4oaX11RbdubOntt+7q9OxCD5/sKzOZ8PNECv3BB/9Uh4d72j841Ftvv6P7Dx4oRSAOfmhOrauYQbLmwJRVSwlpUrm3kAnNMBoN3Si/yH9jzXtAchWIELItALKQqcEK7Zr5NO6PvBdV6m1NRgb6va+8q6l82sAZYNmHnz3TzuGJ8tmMfXm474QJAGbAtAGgBYBkbYcwu3AFXmukw44Aa+NKxAgMQAo4MEjkcAVAfK6RBGQDzDSHnF+AVOwrNP5dn6G8p+z//R7+dhHIwkrhHel9Kq52r22GXTqR8f6D9xfeTga4OMwYp9BRegDUDEAeYUnIP3nXAE8yaUX6Yw16fQN57H+cq8kMkn4YPEO99cYNZdPhOp7u7KvWbmt+Zsprgb2Qd4oPzxeyIWCBtyrCuozbSxPpuhlrMWRfXYf68D7yvgHooNCidkBGjxrXElQYqCQND0JoyNnpqe4/fGgWLHvM8sK8lhfntbAwExhfJOhico4LpP3XOtrbP9be4aHXPXs7AX+kgcOUhVXJd+A85vPxm+LM4j13CEIUwDRtIN3sQ77DFVvNibCAp0i/OeOcjB42PD6LARN7As8X6ScswResafZP9lK8OgkiCjKwEHjAXUT2GdbNwOAanwnb0eNM0pVJhsVHEvAbr8EB0uikg2sCWzH4V8aTUWUm0773AFukrJYrsE7jZhcCisHkYx8hbROLgb2DIwOgnLMw7+1flUxqZYn7PKsEXpmDcG+c7oqXp8FhajBA+YFZoABYu7uHrn94f/DMgnm6sjRrP1t7bUUiury48L2m/kKCWijMeC9PJh1pY1Yve81lmcTvke7cvObzFvCQX75us7YBsQcGkGE18915XgCceJMi5dve3dXjJ08NhCKzJnQA1jggy/LSqu4/eKTT8xPdvnPb67aQy3oAAEBFsAHJw+yXgK8nR6cGL5Fycmbz/akrSRhlH4cdC7tsf+/I+xgeiWvLi14L/r4pGKEEXgG8SheXF17D1LzUW8iqqRHTkznfi6kp1CAw8cc6Or50fUZttbq25HcmFp9Up13X9BR2FjGDTQxu8GvzCTdmLafMVB32gqw3mU7bc5i6Gc8EWL7VakWtBiBt3VJafAaRF/PeoGDh3xutWmBUDsaKJePafr6tVDKtZYDvQsa1sbUCEWwZMraoYP9lnTBYgOnIuoAdx+/ZJ9kLkR0jiU1OxJVH/jnuBy/MUfDuNGuY9zMRdWIv/QPXjs0IInTeE5irAKTsj6VL7i9APWy04P/G/gsrkhoeXz5qGGT3lr/iDzsce59EUg6Ad3h4pI31FQ+8//wbP9BXv/iWbm9SbwQQFnwNz1f6JdYFZyunEV6Q2JeEd4P3NySp811i45giiag9C4MdQfj7gTU34do/v3pP0eJ1D/xfUCJ+0RX+16mn//Bekb2d9/ql59s//N79Y/2Nl+DbP9adffm5L+/A/6A78MuCby/iosJ8BkngUO3TB+pePtcEHjvQp2n2YQsxpWECbNkY3kc00UnLZPDRsadSFCN9fKmYFCdCwhlylkHwR2CS1u4PtXNwrG984/t6790vam2pqO98/8c6LjXNjMOwFyDg+taK/bGQONIoU3gHY+G2J74U37OzRRt07x+e6vHzAxWzKTdTt26sq9bs60/+8zdFGABU+Uqjq5WFojZWF+zRQqPENd26vq4CBsXNpoG4pcUZy1iy6YwPdppsgh9g0X368LEuqzUX7PhrkErV7U+oVGlofm5GR4d7Bow41PmMVjOEGpTLFRWmF/Stb39fzSZN7EgLC1N69+1XXJhRFCEFIAWy3iAhMqvTkxOtLM8bcMLLi2L6ycOH+uBL77sgajQAp2b18NEjxZJZzc/N6uzsVNlcxvKRy/NTNwjzcws6Ojo1Q4Xm6wApx8KC6fZ4iqyurVoG16hXtLW1pl5vpMOjU6WzecusaOhhGzFZhJpPsYnkAemxJS7xSUsxKJJgKpKwxTqikFlcnHPRBKhGQhtm5O0WxV7THkyt1kAHeydaWsjpC59/Qykal9HQTJGRU9hYO8E5nwIHtpcZUvW2pWtmHtEIkGRLwTUc6/7Tp5ITE/lvAFEwCmKepkoh/ANWAE0x6yhGA9PuuNmlICJIYYQHj0EX/JOQOMDCDB49gIBM3ZGj8h60Gy03lJhXIyN+8NkTXV5UtLmxpGvXFrW1uKCp1GQIMohFdHxyrBKm4XHuZ1vHR+de9wSEoLom/IPmqlCc1rPnuy44WVOA2vi/GQQfje0DxHPrjkc6B8wt1fxnhMw5mVI6k7UHG40sTRjAGNIM2KHIxQA0+CzeVT4POZ/9/bzeuxrBsECuTVOdCD5YBt2GQ0twOsO+TeiRjJVrda0sEtjBZJX7FFgxlJ6B9RakQIBxGB27gAVYIHDBzMsgESGJMT456XuMFwvMSJJrYb3QoJTOz8WnT6WzmsvltDQ3a+ZBqdnSjz/9TD0aEJ73JEEFgK34DiXC3mWWXTAv5/pgLhrwwKuLybUbW8I9AJaCAT7rfKIPMy4kksFY4j64CZ7A8Jx7x1oPaXw0+plUmghS+zEBOFBwe1AxltqNho2YL04udGdtUbdW511089kXlbpOqg0NJqI6r1QNRuBllC9mg6+RwV3YyVxb39PxQjZvw3ZAPkBN2BXsa3yX8/MzxZITSsRJvwz+nrBLm41OYGVFSZJt69piXu++dVvxiZDUOxGf8DNoDUb63s/vqzuYUCKRdqAAhvdpTNszQa5jIDUZE575//r//LdKZjJ647VXnd584+amdvaO9P0f/Ex371y3HAuG7N27rxrI2t7ZsQcm8mBMr2m8CLLhXQL4mJ3KGXBqN0lcHpppk8ulQ2pwr6t4NG6/KZ7fpM8ZmEGBeci9o8ljvdG4Am42O111G+0ggWp3VTo50u9+6V2tLc+Y7cR6/fEnD7V/cukmDk/H4lTe8rSQqBcCinifeJZu7rhfwAXYFlz5dRmknwjJqPxBBlicg4AJPBveOZr5AOKHNE8+BYCFc4km3sm60ajqlbYlqew1ZrM5yCipdrdl6VtkDKAHaNczW6fZqAU5vP0q8Ssbm20JMMgwgz2Bs5ozJcm+RwNPgi1ecSNZXrZ1fUPd/lBnZxXde/WaNlYW3DzvHB5r//TcwBdhPwx3GMKRkEzqLfu033lcAgZ9FfFYg9FiQCriQU/E0rLgidQbtK/eiY7XPwB/t00YDABAx8mbF+cXti9giPHWm69rupBVEX9HA208W47ouINbLkqXer67r/3jc9XbAOThOkh3JPUbGXipUrUcNBWLavfoWNOzswY3+NwM/mGsabxqYc9NsI8CBjd8dvLO443FO876YH+gTsmnAzPSsmd8Ejsddfpds1/ZB3iugSmLFI3BScTMN0AS1hMDBrNm3PhPqlYP6c546DlQgM+NRtXstPyM+WLsrDT/oyFyVxi9acv2mXwg3cQTj6EcwBd2CgyVCAkA9GTv4DNhchKWUgJ4wasVQSh7SbdrpijnKWEHDphIxpSbTGsWqTl+f/aDw24hWDA48fvK85DniD0AQ7kHj3ZUrlWdsspeDKNqaXnRIBKfkcpk9fDBIw8TSQD19yIUIxbT7i5JnucGwLa2lg1yckZTh7C38t4QMMWQj6Ekg6FMDvN72JFt/T/f+4nmF+cNVAFKli7ObNvAkJR/QqBORM939rW4OHsFQtW0vrakQj5tHzLSqwkBI7ABhjvDLywgqG8q+O52etre3dfFxbleeeWW90WGic1GV/0hnodNzU9PO4wHi4upmbzltbEEA8Wi92HOGmoLBtapTLD5GA5jZnECZMGC5d3kO6VhtqU4zwDNuHqAVsBxGLisGnwfBxpH8e5D7sjaQxmQ0uV5Sc+29zS/uKRCIRnUCf2hh0cw9bx+HJIUDcx/W6OM9ejJto5PL7W4NO99cDKWUMLPoKX5mRl7LaNs+fTxtjoMViNRTRXx9xtYTonMc9QbqN6sazKTVqVW9X4Nyw1QD3uZBgxCRXXvtdeVynFdAFiAvBP2qOObIQll/w+pufia9vR8Z1fb29vaWFuxTzB7BXUx4CZnIKmn7KX4D7IGgMu9t/LsGdhcpYCHdR/ScrkPu/uHZlJeVpr687/+gb76T97W3RtrDqtgD56IMFAJ9hmxSQJmApMyl6N2eRG0ENh3HkQPpHGP4VJIjqUU5UzgwXIecBZwvmWW7io2fQOuegDd/xt05lcD31wBMPR46fn2P6gr/+//mJfg23//Hr38Ey/vwG/0HfhVwLcwfKU5duSAuieP1D59pokRh35IBqKoDAbeQxsQs4nHSerB58pxWVcgCbKE0chgE/IZilm6bw4RiiRMlOvtrj767L7+/M//Rv/s6/9ct2/M6ycffazp2WXL2XZ3tu2t8lufv6fLixMVKfjw3wGEIZqdxt+SiSCWfbp9rHgyo3qTdLyhVpfnlc2QalrXzvaemzm8yZCSLa8sqF6vOiUTgAMAKZdmMlh0k98fdETSE5HnfD9kobVWV6V6Wz/+2X11+i3duLGqWgX5aFzTszMGs2bn5vXo0WNd27rmySuNAUyy65tbOrs4NUMMCUCj3lE6iWRnpFfu3NDRwZ5u3ril4+MzrazO22AdA+29g2M3JBsba9rd3XbBDcA1Nz2jNMVSA4kgjWfPoCGHeT4/ZRDg1o1NSz2ZLuemkCycuSmfnVvSw0ePtb6x6mLr5Ojcnna1WlnVcss/i2J8f/9Yi0tLuqxcmkW3tbmhi9NTLa+suKDGhyqwLfDAIqFuZL8airDZ6byLOhshM63HpF5DG7Lnpma0e3ikGt5YA1iGGZUuq7q8rGl9adoNOsmDFFdTUzOWJjAZR9LDusMbwwa2E3FdXJTdZBB3z3OsNnp6vL2vOOytTFpjJNFmXYRERbu2IRfimiEqWOo4Ch4ygDLI+PznZUkU01+aJZpqPPqCfCCYfVMoAwzRDCPvpASmqaEgLp+VNZWf0tzCrNYWprU8ndPCdFGddls//+SR3x3uX7Xa0r3XX9XCXE6dJhIV/EZIt8RovR+a/QmkaxioB7Ne5JIYYVPsHx0fhcnxYGBZBellAJA2gu72LB2CCYDxv/E4AAAModMZF39IObnPfBeaIqQ2gJ1Mq6OjqIvraAImVMwgMIDu/NycWQr4RdlPqNXUyfGZAYUvfOFzV2mOQ0UpOEkFRBplWTEefyM1mw0DYekc93NkhgB3lWfcbiD5ZIIMCI0M6tJ+SYCtTq/tIc27YgQNJzQZjWnQ7mh9eSmk+mqsJ3v72j690DAW1YCEyXTGYCFrkz2JlwhZEr/l+jFrxkeQtRXMzEOyIusWmSZTaZgeDhcAdLtK0LQRsoGTAN7xXcLnk4hJ8x6z386L9Gd8fkgNhLkWQYIVi+v85MTBETdWFi2tQgJ6dFnR491j1bo0F1Iul/e1FKcwVidQYGhJDQsDqTyNUyxCI5SyDI/GDKCf5wpb5Bxza8neaSR8xhOT3lto7miEnI5Zrupzdzd1e2POqdA0S4DRNKbVVkff/NFHyhfn7Uc3M1NwQ4XHl4cpJNoCSEej2tk91l/+1TcM4C4iBbx1TVPFKV/Lzv6hZgoZ3bixZUYtwDVMDVLiAKF4t5AjezgTD+B71PkQ4Zkh5Qcw4Vkh7QaM6vSCNx3fwbJzpEDjkcEjAFSePc3u6dmJ0z4B6L3uAR7bPXsMXZyd6r3Pv6XbW4tOCYQ19nDnUD/9+L5yWdLy+m7eoLQSeuFgDAiRV6l1XjORCbOtWQuAMaxve+aNCIgZmWVlLzZY34AxyArxORwPDN4BjgFGAZoDihtgw6uN6+EdaV6BdDDzeh03ZKQhw67G0wypJs8UMBO2IIwdwBUkoLBbS5Wm7w1rHfmi5fndvt9z9lMGEC9kctQBnHvI8GuNjh4/O9AX3rmj1aVZgzn4H3348aeanZsxlF7I5RzEgqcre1WjWrM0jNRLzuliNq96o+kQI85ZGNSwVO332Q9SeYMH6YzqnY72j050cnShp4+f+B5c21rVvbt39Nrt65YgYxLvvF1Sj5OTBv87A+nx82OzJznnYPPR0MOwWVtdUovE3yhhPJxJgPEpnwcDgAW+OyxS/PCQms5PeS9zmAxyYLze+l2DmHweYD62Bdl01nsG64PGGqYr+xayZXybsFsgrZw161zECIA9XomcEQCxsK/xsQvsMvY19hCrBzDOBwQYwaCuhlATQleQ9Q76gQncww8Q2SprpePGnwfgxFTYyE6Nlg34OS+SKfzjBgbiAMnscTsBc47rYahqwxGzmmDknJfLDvyhRkDqzQCCIRd/B8Y11iBsizCeHHCC/x+s9GbX6z4/lff53Gpj3dBRMV8wUMf94hf36E//85/ZK2t+ftYSP6BrJL3zCzP+88XCtB4+eqJev6M333zDA1EDJrY4QfKNjQQ+q/gVSuWLis+MRDqu84urxFQYxxrrxrVNe/DVaxXNTWHMH7cSotUd6NnOnmuF1ZUlbW/vanfvTJGJvu69dsvD1Iuzc4NWe4f7euedtz0gQDpJXVRtIO1HVRFSQLkveBTz3pN6i3cZ70aGMxhQMaDLdeMAACAASURBVInAnXRqwjCQmY6taGDdQVhmnQbWakSVMqw22GshTIpaZmfv1J5jsIoBoZBc7u4dKp9JaX521jYggIAbG6uWOLdbPVWqHa2szNlr+Vvf+aFKtabBsTs3Vz2sAAfPpvDQlYNzkDujJuCMZz9EctrmfSXMJpXQwtyc1zTMfvzbAKjK5ZKVEEhSqdX5MAYIfKYD2njo2MK028HvMhaxuoG6AIuKXLHodNF2rWMvNNb5vddfMeuyUa8aZObM4Zr4+wROWWVDcEyzrcPjIzNVc6mMATAGjaxr6jaGMSyaSZjVeOMi1mEAQkCN2YiEHpDkC7t/aNY8L8Szp9taX18VTgB/9pff0+//7vuaLiRUQJnCOmQw5mcT00Qibr/rJKnc0bA+PXzkSaIQcnDdWP0OjOcrj08GhCDwDAg81IPIkFB64Y6S87ecogtwanCGevVXSDl90bh6KGdf0Jey09+UZv4l+Pab8iReXsfLO/BL3oFfFnyjCbX66r8C31qH99U5e+54dIoXM8Q8vcXXCuryCx84ZCzBD4tJMAUfsg+YaCSKcjjCjvCk1g0qFO2Uja8/e/JM/+lPv6kvfenL+vxbN/Xk6Y6S6YIm4xOajEfCoZzLGLQgNh0DccAaTF2ZFNq2IBLVhx99op9/+kT5woz9TSaT0jtvvqqNlVk3HP8ve+/5a2l2nXeuk3OON8eKnZvsQGooJkuULJGQLNvwXzYYeGaMwQgYCyNgBpBtShZFiSLZjN3srqquHG6O596TczR+zz6lsQB/mWbb4odbUIOt6qp73vO++917rWc9gYOSYlXsBxVrPnm6UWQy1ca7TMw+DLz1vxSgSGSnmsx1Wz1rD6b2dx/8XF51mVzcFhczKjQosiqVC0tl0mp+kTFQtEveNR1bqVSwbqvlWCZBv1WqzhQc/6jV9RU7Pjq0Ur7gwiw4uJHuqcHzKiWrtLBgh4f7AoHisbh8z5bKZbFEvN6gNZuOMk/aJTGAlWrDDo9O5TGzub5swSCMvJoa0nQqY4eHp1arNS2dSVgXqeCUJEifEmNpggqkFJIK1R+Kqu8P0CDA+KK5nGmSjq8LrAcKfIFswbCun6IDBhL3DOCG+wmQpMntFCnESI023jLIZPCzazQbkjzFwjFbLOUkM8O7CLAJQO/k/Fz3SyEe06l8AGGKwRIDUcKsn2KRZvawUrOhx28x0vj0mc6fT0bWTJBp28b4Djq/JZnZMgX0eawDwwDzesDWeTDHSNIVJ7PRGlfRgjeU/x8aVjx6eBbDqUegV+Xy3Dq1hi0VHfibTURtqZCV59PxScU+vv9UEuLdned2985j+6Pv/KG9cnNdzwuwFOkYvwCXYWkMB6SodtWYA6hV602l15M0B+Mkn81o7QKIAhwVi4t279P7ViyWLJVyKYZIZmi4kcRGYAfNpReakksCB9OAZp5m0qUe8gz9QeThgzljCw8/gMGgGjJkfPxzcHxsjx89ltxjZbksoIvAhaBAcRL+ws7DKhSUl5zM8Ql0UFNBsTsW45Dmn/XIvQVIZE8CvFf6rseBfJgo00Aib4vD/AH8Nq+VC3nLpZJqKGudjt17vmOX3b5N8OiDJREJSwqideD3CwTg/VSQBrJ1NUGah2tYoETdflfXTHPM/XXr2/mdSaKreFQnp2fPEx/Kg9IXRgtX5dG+5YIcHGA07I/UYM56A0uEw3Z2fGivbK7Zci4jJqDBBDs6s0+fH9hE8rC4wBg+A4Cd5QpbgOtjjwLoVThFJK41jccSKY3pbFaMRs1DFELj9vYK4SsJmmQm92OrN6piF/SbLfvae6/b1jLNLUL7mfmQvAX89mz/wO483jWPz0nh1giECeDLFFGjDgDS7Xft+PTU6vW2QGiaUYIq8M7pNruWyWV1b/EPBezmmlmPPAtJ9gLsv4Ti8Dzw0OFVAFTkhXMeNTS3gDps4ITBSMgIG4w1DYOTEB0B6yTomcAc2JoYhtMUIj1jnxRoISN62Jode/78mb326g374qvXLB5GsjW0/dOq/fLjT83rRSaKLxr7tdsHkTbSqPGZrEulliLD5dr4pbS7gNaNwkyQ0QL+z70FX9opsBe6fAbOiXkC7AxAnHfBeVpGAFuGsFIB12kiGXI41hTXw/nC5/Ec1EDOmR4MA2ArI//nPjBw4u8AQtHwhyMxAf3sbzSbso/AHL4zT4uNxvTZo4nZ8VnVttdK9vZrNzW8ALC8++Cx2NlOXg0jCsYIezK2EBHtVTCt5Ns4gPUWEVDK+6lEVYYJU9eUcx9gfQAyXVQv9MzSiaQtLS7bYrls6WRUxu9pzjdST2FBy0h/YMcnp1ZvNGz/6Mwqta7CP2DMMQDizCnkSe90abKwmwH6lIg7Z7vDUCL9VIxEeSGN5BHJd+P8Z50CSHHt+EQhR4wESQJ2qaTIA/mOPFs+z6UJS4es/QymGSAb+wu/D0DK/XZJsMhZATeUPKhzUqEdYiKTGk9yLR5u7L8+3QOcKAAD2QhYwwDOkrXhK8WZALMZI/hAUGuIvRaQC48/zi7uN/ea6+TzuR4GIgAQhL1Isut1DCjOVdilChTBCD9IIrZLV4+EY2J7tzvOaxXgB5Z9JpvWQAvWHGwffNQAWHghN9c3BDLiJ8y1YFa/f3Bk5cUFnRewy2D48r6+ZAopvGs4ltQYoMknHxDYku4MZ82zvmGTikE4cedZSOBbQ5JMSYeR+09nColg7ydxvNtuKVWzP5rKG5MaAlbsg4dPrFbv2s3rm/baK9tWzGX17vA8JIV+ORjAgy4WccFODGHw+IV1T5gO4RTIEGVszwC2Laa+QlXmqpAidWG/a3fvPTKvLyhZ6NrKggaXMCNbrY7du/9UACQDVQrGT+7eExsV7zgSzAFEATdPzypWzKU08Dk5OrPxdGCbW2tWLuY18Nw/OLO1laIVS0W7c++J/DcBp959+7a8gdmDUlFXK/RH+GYSAjYUmz2dSulsbQ/Gtn9ypmEyZxDSZKSy+MbynPcODrSmeA6kjoaoG32EqsBod8+KtQmzCxUMTFm+SzKVEUPu6PjUjk4vLRgIy+uPXiAc8tr6alkBWbD9YZLu7e6LmZnNujNPe6HXp3qJoA/WM5J6oX76P2pHF3xATcP6mnhcABv7FEB1r09q7ciCoNk2s3AS8H5mL57tqH5vd0f2l3/9gf2zr79nyahHdTiKAwZPnFkiFRDyhcQ2ELRYPKy9neUKCM/6dPxK5wOpemBu30AvAsguD1nV2UGLlm9ZqHhDklhJT+eo2+cBvqlOcf7cV5jPZ+yzP++/dvUgPu87evXzru7A/+A78FnAN0d+fjlW0XjGZrORtY4+te75M/PPOBSonygc8G9yLA9Hb6cXcn4GTuLi5C8Br6PDQ8lnUiZDc4A5Wq/pTFPxqcdnT3cP7Xvf/8DeevNte+Xamv3sw4+tO5zZcjZhm2slC4Wdvxv+LZ8+fGyRBH5hHht0O1bMp61USFl/ZPaf/upvJWd55dW37KNf3bder2nf+ub/ZO+/uSmzYApeJJuAftDU5YODubTMUpHI0DgDegWVHNVpExDgt9XFnLXbgB1e++ThC9s/ObdoKGjFcs68gZnlSjk7PjiyVCRhfWjjAfzpoP/D5gHX8VihULDTk0MdoxTaoVhcgFOxkLE2F28+yyfi8nKJZZLWuKhbMV+wdocgg6CAFxobmQK3B3Z7e82mY2QKAau2R/are0+s1+rYze1Ny6aj1ptM7e9++BPrdcf2/rtv2OZGQdeMRAM/LVI5mSxifsy0miK720Ya0ZfRPMa5gZCT/FEgMZ0PhiIy1oU1gLwEP7DhZGDpdNxyeKzgUxN0ckzkHoeHF0rmQ9rgC5o1Gw0rF4qWzND0NcVoYRp7Xm1arVG1rbUVWynkVADTBIYChFXgrUQh7gyjO62hJB9cr1hXuj4kLz6LJzN2eHpuFWQyeJlg7g/DQPKnOW1fKabI9ehXXRKh2DBc83AgyRKghkyyVaxPxb4K0OiI0eJM1gkPENvTSwM/Mw/N8HhsnQGFK+bmzhT92uqylVIppShyb3qDsT3bPbRPPn1m+UJW96F62bZyaVGABD5vyIvxpKFY5z3C+DpLYqygAtfoUeTBPEDWkk1GrZjPyDMmGImoMT4+vlB6LUbJ+OcANiI1RWoGoJlIRdVEtRo9SQX5vD4BEcGQGnyetd5RZIT4rOHLM0N2OhRrh2k27B6MpC8u63Z0UrFkImTXr2+o6YVhI7brDLkXDTjfDlmL80ETu0MmxM7DSCEbeBK12mIIII0xj1/3AFYXf67ebkjaN+45D7N0LmXZeMzalzUbNnuWiEZlLk2DOvF47NHBkb04PbcBIMvMp4YrjHck8lOkqKDzMNlk/O58sZC6wbBgD5j2kWUNLJqKCrgEACHAAxCfxoi9jQJWLDlpSZykVk21H4wgIDkok3UJ+T3IY/iMvs3YB7sDS4bDdnywb+++8YqVkLvFwjY0s+cn57Z7fGkzX1ANucBgj8canaa7doIfPF4L43XjcV5DeOsQPMC+gwE+/k2AfYloSGwyvDBZ90pODiGvHgh8azMU6LQt6vfZN778lhXS+OdgTONXeunY57GffvQrq1S7AgSQ6l67tqHGAgBS0pupWTyJlNpN7WH+KAwARsV0Yp1mx5KplPjUPoypkcnpLAkohRpvH4Ef3FPJlRFNOTYA+zJsGyVUI2PnFZyYdQc9AZGwAkOcSTOPDfCNhDE7xWMNhoYDCDDWBzBlH4HlIzMyHymPPWvV23Z0emzXrm/aF1+9biE2Jhvb+WXLfvCjn5vHG1RarFKQ+0Ox21hLLq0OD1QXWsAAB/NtQBD8pgB7YDC9pCywXzhvUk5JB9Cw1idjADRSbmFach555YUJy3M0m1mIRr3ft8FkJta3fi6ePfKq9Do5PixNhZg40Ac/IwHog75FozCqAlrbnBdI4BhWMdTAlwuwhsYV2aRkUhPn28rv+SNBDbpgTgVnY/vGV75kXjzNZmYPnjyzzmBs8VTKKfpJHI+GxUAEcGQQAktHwJ7XDWjwEOO7dntjOz6taT8giZnBEGsSueFiPm2by2VbXyhpHwFo5z2Dqcb/XrY6dtFs2eHJqXWGIwEIpVzWatW69QZTgV0wuFcX8/Ls4n1n2OC8OafWJm11zk7lPcylUmLy61wLOQ9QmnH+RfJQmJ0BB7h3AAx5qWR7ACjrtcH8WejMCgXmfrchScphIxMqAWuMz5bnrQB/B4Szl4w9/DdXJ/AvkqIBHjEs8cNGdtfOn+XfZza20QzLBLZNpIUAl7An8d4LW7PRdgwbj1fndbvXtUIhZ7F40KZDksJNvm0u1Z19hUEkTCyvJKZ9pHwTU4osaxwQgX3m8OBCTHO9SzCqUymdIawF2OFMdejlI7GwLRQzVixkVe9hEeLz4Sc4sWwm5xg+UwAsnzXqPdVewZADTwAoX55rnNMAJGImihEUdGzCUU/nhR9fSh8ANzJsZH8McQAs8QcFxATgx+dvIouF7nBsD54+1z7B8LDdGdi1zQWLRqhnA9br9MTEvP9iX1Yo0VDYtrfXFUDFGoBJzBkBAAkjjLpkqZy1QoYhkRvkDMd9AeGcWXFfxDrDnrVmQ4t6OWu89rOP7skfjnvNvn9ta9WWlwq2d0hqbNvOT07s9ddv2MZaWcNAWMcPH+/YaOix09OqJdIpqzdqOqMY7jL4rVbbYu+xvjKZqC0vLEgN0e7VLQ+TzuOVeuDs7MLSyZDAbKxXqo2OHR6d2OZqWSnlDLgXCyUbI0lP+q3W7NrOXkWJ1tlsynLplJ1UGvbw6Z4AWfZw0oQBzQChT8/rdnx6rgFpNBGx61srtohPXTQqwHsyGWgqASOS8xTmoJewmO5AvpvMHWG17+yeKIAF1tnde0+sUMioxvdNp6qjYScyQMBTL4UHKn5weLWOB6qZebvYr3hpxBhUsI3zm+SdQPrM0IQ6173rjjBAIMfJeU2DBPbhre01Wek8fvTUFheKYvt+/4cf2b/4w69ZLhW0Qd+xqp3lgqgJ6mdYR4BviSTD6JnWtBuUOcMNBjLshwByCkHissSgBnxzydaw2KMLtyxSvi0weh5R9bl1kgoj0x50xXz73G7qr/mDrsC3X/MGXv31qzvwT30HPgv4JrBNrYRjcbi005H1Tu5b9+ypwCuJUWGCzVP1kNEosppmwuuaKaZ6pI7KL2JGkzpRs4ekT/9dEduyN1eyH6DJ890j+/d//h/s3fe+ZO+8edPu339o8XjaClmmSjSNvfl01+z+o6di4iBpql9eKPmzkM+I4v/Bz35uB/unlkgX5PWCD9yX3n3byllSU5ly+azZGVqt3pbPFlNGfOIAGwBYAHeY1pJ69Mnd+2KJUbzDMMODBans4XHFzi+qli/mdGjm8sgO6jpEw6GEksSIZFe64Zimb6TkvpOTU4tEE2KvbV/bFOOOJiufTWviurC4ZId7R7a5uSkQpVwo6ClgfhuLp+3xk2d2/cY1Ozk+ETssSBJrsy7pII0uLLJQ2Gev3b5ly+WCVVsd+4vv/pU1m11bXVmyhXJW1H1JPuS5F3DTxXRCE1fACe5Pv08aFYWsqViOkPLocV5neFvgkwMrBLkkxTsNCWwuGlLuz0vjbfyoSO3E7Fq+TUzrCbGIJy1OfDxynzHT5rbt7R9aqZCxW9tbShtEHgO7A/kPhTjMDMkEADIwJUcOFwhZuzu0SqUqQGv/pCJvrBESx0RCxrcwJJU8OA9G4BkB+CgcQlJC96YqCdHrU0OBZBGAiUaZSTv/DTmZ34unkkvD5D2gMFYpxc9DPgSAOx5Jxgbbq5CNmGfqVWNfu6hKOoVsjSYJSQxgST6XsmgU3xRnskwDmk7EbXtzQzLR07Nze/z0mbyFKDrz+Zym7BS9MMmQhTE9lvTH47WHDx5aeXlRBv37+0cquBUuAGNPhdYcLKL5SMDqoGnD98znwlLkl4WBNIBPWKl6/FJzJV+toFg1JH3CnmPdcP8vLiuWyiQtl82KQQZbFQBFk16YOWL+OPN5AV5uGO08TAARkQKzHmggkeFNxwqgAMAlcY10NBqNk/MzyRNhYAAYe6auARgP8O8a2GQwskwyZYv5jNZLezSyx0enVhuO5OkCUOHkkUyW3ZSc/x+QFf8V9i6lTOKFBBOsO1BTDvgmxi7dLswnJVk66bOTmjqZioDc+TqV1GROgAHcgwFEswbwLTYtUmeayulUpuTfeO8LtpyNWywesd50arvnVXtxWLG2DNQxzvdbLIZPozNYp0nk82Cw0csDmos1SwugsBu/rp21j8kMYDlMllazK+lmLBHTd61XGzLH7zTr9sr2ur392jUL++dsMv5+NGy17tD+9sc/M/OHdTaw5+DfKEBhzghFssi+yfeX1AowKABw4iS402FfIIhYIJikRyNaHwAGyFt5xTkraAVmE0AiwJqYfs4YJADmIPeYfQaQQXIzx6qKxCJiNAHKKTxHZ9dEyY9iRLDukYl78XrrCzBXWp4XI/aKnZ5c2PH5qV27sW3feOc1807w5vNaf+ixv/m7DyyIkX+cBnvqQHYHewnQhiUCe5PvQmP+DyAJYT3IoYcY/Lu1BzuWZwW7iDVOA4sUE18rmeojYZK/G95GNGEB60M7m/GZci93zFRYoqxTA1zk7/EzR85bbp5oi6wLPzoYwjx71izvsFh7sL6VgArDFj+3Sxc4hBE5rB6YiDDTkdB6ORcCGkY0Gpf27X/+u5aGIT6d2aOnL+z5wbHlCkXH+JoOxXbh7ICxQ3MJKgeQhxcaTTdnAGA+931nd98mw67l0km7cW3L1ldWtC5Yu3hbKn0VQBUAzEz+qs929uy0UhE4RhAMXlx8TCGbsUa9LiCn3WwL1FtdLct3iz1FMl6kyexNyDFh8w5GYtohH6UVZc1RE/D92aEAklnLnFPUOnjwdTkbgs5Dkr0VsBKQkT/Pe8mAhRqC/XNMYAQA5JQgoZ6GlwrAESgAiO+AfMBAJ1+bzv0Y+XEA1EF5znFe8vw5o9hDYcsQasOe4NKO8YlCgjewgD+soRTrgXAOAGsYWJwn/J6UC4D2vEewNYXWktYI09svEA2AmrWLxQM/lwEMf2//AHsDJN2uDowD/NRqlpTfnztneE4MQAFsYEXJG1TvJt6xJzqz8pm0Y6B7vbZ3cOJk50F2BeeXybpHtspZDwaqxGLEdwpUmFq33REDSv51WJ2IUQzrzwEcgORcN/eGd4mzBcBdliHNjhjSrL0PP7lrt66t2/vvvGmdbkuA42zisctO104vqmKw8V3xpCMgg3vPmQG4i1wfu4j1tSVLJYJSEfDM2SMYrvCs2BuRzbNPHJ2e2+tvvq3a9uSkImCc+m1poWBbGyu2f3RqT57tiEGXz2Xs9VdvKCysVqtZrd6Rdyjfm+AjQEpnmxDXO35ZrQuMl6Q65LEb16/pvQdY51pJcwUkgnWXSEQslYT17BHz9M7d+/pMvufy4pK9dmvTxqOe2JwPH7/QZyMnp+7IpeNWuWzaeaVq2UxSZzCAPecL7xjscq8/aJe1pgatJGDD4E/GE5aIEcJCGnZMgR/d3sgKhbyNhz2r15p2cnyqISN2JtihAKLjLcd7/OX337GlUk6gIOuU+oxBHiny9AeqZ1HiELAVibrAA51LzouVd1gDM/NpOPOTn39opXJRg3u+FwForOO9g1M7qyBtDWnYfuP6mi0tLdujh4/0/uCv+vGdh/atb/6WpaIBMfVTqbTbJxXUgH8z7EiCWMyyueTcn9WFqShdljWhICD3D9dO/fPSF5dgEoVB+YIWK9+y2MIrqrsZzv+3mW+fjQfnPEivmG//1L36f/35V+Dbb9LTuLqWqzvwGe7Arwu+Ofc0jreRDU6RnT5XUwDQoEmuzyU9Ovmom0qL5UGjPoEZ4yaSJFVx6CC7YnIqs/Z5Upj8hGASTD32bOfA/vTf/4V945/9jr379i37+MOPLJNmQjq2FzvPNTUCBMGcF0P/p89fCBjDuDZJMeTz261Xr2n6fn5W08/79MkzmScDhCyUsnZje0ON+pNne6LgExl348aGPDYARJjY4ZkhiQOTf4/fbt++oXTJ2iXShbYkOEhcMtmMDScjS6aS8lJD4gWr4+nzfdva2rCLyrkYCsdHR7awUBaAFolQ/PTtsnZhpcWiimkm2MhBN9Y3lUwJxR+ZYL/bsWwqKUPyXD6vwAOoNKR28Xk3trZUzFNQIO+Mh0NWLuXFZkIiSzMN9arTd34+SMIAaIYDpIx4Azk5K9NBzPOfP9+1y4uGlUtZMw8Sppl5ZwGLRxJWKCSUCoqHGMU5wBcAHkUxhCUkLC+LVFH1oyRAOaNfmntYMjRh+BIBtO7uH1mv01HBrSbK41UxePv6pgpsCigadIrGEdIHpFIev/zvlPyKWbp838xOKzUBt93BxI6rTcuVF5XO95K5QEHKL+e5MRNDhMKehp/iVAyEGUW9A9IASQil6LZhW2FMjdTRJXASnkAypGTO8n6LzNMynZQSk+1GrW7FbMZeubFpYf9ETMKL87pVLi6dCXo8LglhOpWwbDphsRggo0dpeclk0rw0v6QPwiLABwqWBvIzmtdk2nnD9DvmwXtx5rFCLqv/H3ASllGn1RGDq9Fu6Hm1W209Y5oAim8HeNJwIfuas7sAAuaEV9BkCtE01+L3W61et1arbQMki8jV2ph/eyXLaLS7epa1esOWlsq2slrWPcL3iO+GrIhniBSS5EBEjLEoLBSk6I4BByMCyaDCF+Ypf/pfgjh6gHBesRxZwwAb+BlyjQSesH6mFPZJ7mfSzk/OrVVrWMQftiIMMhrWgN+enJzZLvcfFl8wLF8sACzAXQATJtTIZ/zhoNYKYCZNNamtAAiYQouhK2CIAn8exsBamkvMWEdix0iWbE66OnbpyxT+mnrPvycN9wi5bm9gISQqAKWHp/Y773/RNooprbnuZGoP9g7t+d6JhaIJ+TSxRwmIHjgZLKxVWKG8O7xfarJ9PjFl2GNJMWbPBHQZ9HpiawC6Yf4NmEDThNysclaxyXBovVbNvvXV9219pWw+D2vCYwH8ugJee7pfsZ98eMciybTuVTaZlPxLERmcAaOhmEDBYMRQGfOeKiym07N6vanritJAK8Ah4FgsHq/eBeQ/sIeQRNLQ4k8EuwxMAJYh7x5gGmEfkvgBfAscABihecGPCxCWdOe49gqYOQAlgG8u3GCezguDeNDX2hl0+5IUIdeC/fbg8RPLFbL2na+9Z9NB2xKZlDzE/up7P9BeimRSgRLISPEAI83aj+w2JBCAPYXG3OV9ujAO/h1GBu8qax3ZFKQpGG0v3bMFcEsO7GRRDLMAhgGU2TuxZaCTEwjhd8+TtYnhOvsaDXBQstSBeaZ+yXEZonAOAxLhH4pHGWdth2CGYMgCnqANJy5xcDr1ihHZJDlyyjuKvNmFn9Ac898BEPk2J2fH9s2vf8XWimkBHcdnFfv408e2sLQiYMLr4b3t6mcpiIL0Y8CcydSSkbCA0WazbQeHB9oDNjY27M1Xb9pSOW+pWMT6nY5qBWTOsCeV2Dj12M7+oT14+tjqrY4F8HJS2A0Mzo7uOc84S3rpmOTrmECvXC6vhGIacIA8ACGeFYAGdQx7KkmJrVZrDhya83EjuMLD0BBAZz4oxF8TgBPG1xSpZFD/HaAbiTf3kcYagC+bSTgg3uuTt6ISpyXJBUhzkmT2HSTb2DsoLRVJqgA6pMb4gYVkVcBmgrw4AssSoB+QDI9RQnZsauEg7NWeEpQlSR8MJYtkvcF4xCqAf6c+YU/gbEN6T4ATvlcKB8FrisGL9pf/Sgqn38PjLS5gH8Y87zV2GgxtYHYlEymr1usaVMkTjD3RH7Bnu7tOSg5wPoHNnbJ6FcAFICZuhWxaNQnrk5Rjzk7CDwAc5XM49drp6YXM8gEzyqWCJWK815xZbvCAh2SjWXf7HhYCkbBkmI5RPRbr13ktVNyY/QAAIABJREFUYiOh3E3rDkjKbsiL887dT+2kUrVXb23Za7e2LZNJ2EWlars7h9ZlPxzCvg4r9RUWNqBgs1EXE5Owi4tazZr1nnzq3nv3LTs+OdGaoPboNFu2UC6ZLxzSms7Ek7ZzdGiFUllS6oOjY3HYGaASBINfHjX1o6dPVedR2y2UCra27JJRz04vNJRj30NqK/aXAm9C9tOf/8J29vZtoVi07Y11KxYcQxcZLaEaC+UFm4y6Ol85U/GmUwIz9gl+v+3uH9hls6d1wnu6tkRwWcqGI7MPfvoLi8ZS8kCNRUJ2c3tVLEMk28k4qcIenRM8P2cTMJF0ExCRgUIilbb90xMle2ewORiPVTs3Wg39OYA25ODxSMSatbr8TtPZjOwBdnbP5HVMzQ+7bm0JKwvnRzcZjsyDRD7gk1wcoE8DRIY4JEB78VoFdMMz1gWrc1bD5Ds4rtjdTx+qH+Hnba4s2fVrW1LUECaBv1o4ErcXL57bxvqSvffuF+3wYF/PmZ7mzp0H9lvvvWlpwhSmU9kusF/w7wxFOFexHWHfJzRLctS5FYVAU/lITlVfCbDDykJWLs57WBYCsq0IWrx80yKlWzbzUJu4ROF/7Pn2MnTBVbn/f3/xfgdpQK5+/UbcgasH8RvxGK4u4uoOfPY78OuAb0pF0i7gAhd6xw+sX4Gq72Snko0iKyWtTXNO0VfUPDgWHKcIfjhBFUBM6Jnuw7RRYQQgwgFKA07amRfm24H973/6/9qXvvQVe/cLN+yjDz+yVCpj8ajPOp26LS8vWr/rCktAGCLnSQE9ODhUA0aTvr6xZOlszBZKJbus1Wz38FAG/pl0VoddLBKw7Y0V63Vg8zB1DciInhOtclFTqphYTTPTVGzmwy8oqakcGA3pXWdn59YZtDWJxYMrmoiLHURoQuX83DLZpCaAmVRaEfGAfQARmMAuLq/a0SHMHeeNREFauTi1xQ2SRmPW64wtlUgpzS+fSwvko5jnXhJ8QIH96b0Xc3AkZslYyFaWFqzTdMVkJp3SxJQCFvZXtzsybjWAJ83JZDyzw+NjgSUU0CT6kZR1dt60e3fvWT6fsbffvCVvt7OLhu3tHVu3O5T/yCu3bqrhDMoYembFfFYNbX+EcbzzmgFkBdyhyaTgoWGLR2Iq7ClJW72OmDlMiAE/ZcbrmSllEp8YvgPNR6fddQlks5kNSNCERTmdaWIucI8U0f5AXmetzsDq7b6NvUHbq1QtlS/MzXP95iPGHZ+k/lBAyNRLohkeNxTofBaNrpOjcIWsEckNwmhGkJQiZXHyQtYLoCyySEISXvpniQhlmOd2rdfq2dGLQ7u2vmgrSyV5poy7TP1jtrKKlGOgn8l7gUk5LEVNPWGUtLtORjtmkg8ogjExsrOhDdRMOwbD/sG5zUYjK+VzVm93tU5iEb8aep8/KBYHSb08J4rLeq2hNUDnjlSRJvSl7AnDfRrXMSDFCJAU7zXkmQyykVmFXMKaD1YNLDa/hf0+TfU73aEdHp/azt6e5NU3bl6TiTngQi6HYbRjttIoABKlYGeNAYcUba9nC/iltD/YWrAVnNBde8Og21OD52BTn3zsKLaZWsOU5PviZwUIiulxDEAP36hOz0a9geWSUSsXYY567aLbsSdHR3ZWbVkoEhNgDjCivYr7gtcjz50EZ32iA+UcyIxpOA0hbJO5zA+ODAwjYSJAQTOZyLO3ic2hVF52T5gsY5sQatAm2dEvMEnhGZOJ9TGCHnusWrm0WqNu33jnTbu+VBQbZWAe+/DRY03+s/mSeZVoCXjtsQmhJZOJUkrZhwAZAUdpdgHY45Go2GeReFQgHfu1gBYAllrHyWRZXR5AuaE1LmvmmY0tGfHaP//6lyybjjs5XCggZSYg6of3d+zFUUUeYTCT0mIBENABY8jZ6gDa0CjSUAITNNtda/dIGiUBkbTosEBzJPlB5JcyKXOBBV5dlHsm+G0BDrqkPWQ4rBHnAefYmSTfAU5NtAeHAEYh55I6HHKek7w3yPQZFBE0MJPkzUkuL+s1yxfyzoDe55MXFfsDAwgaIyRFiYjbOzzhkN158MgODhvzVLqBNS5bAj3wG8RbKB6D7eKACu4356f8C2E6sY4AJ8eEGQSV1soAAOaXS+Dz6Tqddxjy26EASG5HLIonIx6rYH8Ac7BHHbuqj5StCXjI94Odi5n72EL+iIBU/EL5HNh0gAeA4Cxuzky+M2ud1E7AAq0X+R0BAroAI3wFuX4XpuETI5F13q7X7EvvvG2v3VrXekfa+sMPPrRcrqhzikECQwb2dcAKTP1PGVx1B1rv/U7LCrmUrS8v2PbGmmXTaQ0+YFIrQZoAiAnn7KWdXtSs1u1ZtVbV+QIYkUwkrN3uWq3ZFCgP+Mz7FIuEFYzEOgTg4hp41pxZyCZ5TjAzuV+6F2qA8bU0AUIChWczi4bDWvsuAXtmvVFf0jef4VEFJ5swFkm1BHSFAi7dGQYjNxjvLSS+8oxVQi7nMM9zpnUIqCrQDvmZPCbnEmiklWOAwLaCMHgGhUxa+wXvdjQY+Ie6i2eLEgDmvywRhgwBE/LB1FGF5BkPxMBc3grbFyCYes0hw2J9MkiA8TTSAAqfOKwlALDDNh73tdcqIAf5tz9gvW5fQAP/AG5BmmNfZPjGMI8ag+CBbCY7D6ua2v7hsbz4lpaXNPwBROEcEFttZjoLCQUZ9LoapPIAYbGTKrm7dyAfwBe7Z7a2umjf/O23VZOyx8zGyKl7Arl7MET9zkoAD0YHaLkBE+eXQjN47kgVeyOpHrzBiH340SeqDdbXivbGa9dcouyIoIihZNWw1El6lnfuybmSZ7HDICik1etLSgwQR03AftAbuusBXAJEh921sbpi52eX5gtElRBLgjx7FB5nqB2wHAGoAQQulrJWr1/qu6XTKaV+E8iztrRiJ0cnYkjHw2G919hILBRzNvX57N79R1atD8QA21hbsGvbK2JP/ujHH2s/wVd2NurrPDw5PtYwj3sV9vtdneuZ6mxsd/p6FsloVCES1JsPHj2yRCpjO3uHAnC/+MYty+VTSndljXGuARZz39iDuj1nGcE7hd0IGzz7LH67sDJjIQZvM50NG2sAb9SDbbt1c90ymYiz6/BhseLsT7ims0rdLs/xsssJIF1ZLmkIzvkBwNUeDqx6WdUZk8slxI4M+5zXoXwQOcSAvzwzOz2v2aOnOwJGL2oNOz6v2Vo5a2++/qp9ePe+klcJc5mOvfbjH/3UcsW8vf/uW1avnlp5saSB/f1PnthXvvyWlYsEIAE6u+EatYgL0ghqqAXTkmfO9egcAJjVoArrh5nY1D6sbmBSz5UJYozL0gQ7k4BFS9ctUr5FBrLqoJfgm+uxPhPe9o+ayivw7bP32P89/uYV+Pbf465e/cyrO/A/8A58NvDNObZpSiT0DVBlYJ3TBza83DEvzacmmU5e5Ua4zr3GucW5olXG1BrPCBGQrAVDa5pzpq40NYAe/BG8IKYzr+3uH9v/+Wf/0X7rK1+zL755zT755I7F40l5lwW8UysWszpElcKIJGw8UnEAc4HmnoY5FHJG/xyCmLv6OQRVQGJ4TduKj9BMxQ1/D7YQRRtNHsXe/v6BM+HHN6KYtc6go0MU6WSt2RGYgZ9NOEbK69CKhZKmvqlsSqwbCuapZyJ2At8RZtHK8pKdnZ2paENCmEllJf2IJmI26MFYGtja1rrt7R3aQnnZLi9qSo0DeKHIwlPl9OjYSqUFe7Gzb6dnF7aytCS2G3T9BTxxKDyZjBvPR2kZhkjHfU+XwkZDCugIYwgPmJu3XhGzCk8/CnaKMbx2At6JAhvw0LmoNtSwI0+hcJVUbi5Hxv+CBg6PNApPAD4aBQUSsEbwrhiNLRmNif3AZF9sLHz6ekNNICPRmJo7mDJIyGAV0IAPh5j+B9RkYhANW4oimYKd5gVvjXZvZAcn5/Z871jMDIChk0bbQhhnh5HPzNQYtFo9+Z4h+4pGE6pX4smoijv8OuLxoBozWCMyMFexPtIEXel0c7NegBZJfGRaj9wQAMYxAeXH12lZt163cadrawt5i4UD8r1h4o1cpMz9ApCimWbdMcKmyPIBds2s1ugITCJNj//O1BipUKPdEsOS9U2R7vOFJKOCObe7eyCQnIL0vNKQ5K9er9qNG9tiSsjAmyaHZlGmxw4Y5WWloefn0UjBpKJ5pAB04QM00KSdwkZyrD5AKv4MQAqpujsvDmz/4EDpsvl81hYXyzYa9HUvs6S59mG6hrT+kOGSWMc7S5MNM45ngwxdnpFMfWkQYSnMpaoUpdxv1h9MMoI9ALjoqaq1prwIYRMSyEDAA4byIcIvSOjDmyrgtYViQc3KyOuxZ8fH9mDn0ILRuBIQ2YtoLGFL0ZjKp3AemkBDSJPKd3eyMcesEIhC4uXcB5H1DQL3kv0lKRlsDyRySG3FJOD7AyS65EExL700BwHz4fHVG9n+7q7WArLT64C2w75CDuqdnsBUZMHntaZkULBuAKHarY6kRnwejTd7Hawdrs2BDCMLsgajETViPHv5f3VpaHr6u0r8JNEXr5xh2770hVft/devuWYBGTAgBZK4Tsd++skTq+MHGAboiFgW8N7vFdsXBkO3CyDlnilgJtJaPIhgVAGqwJZjXSm8IhZwXm5T17DwTgHCymyepLgxiZ6wIh1DEZaPaEdi9wESIzMeKxGXNUX6Kww6MW9g5Mxl5e6cmVmMxMGXXlsTvC5bWrcCXbw+OzutKHUaliNBOX/8B1+zBRrM8UhBHU93D+yXv3qiewnQzZ7CXlQU+8uBNCSfuoETrCnni4rEV76B06m12g5cAHyDRcIgB94UgwXAGa6bMxXASNLbeUIuicDItNif+e7cH8nvJY+GfefAJL672BQegCUGBy7AAcYOwQ3/sI/N8CZ0EmXSEZELNmqYmwecr9oclGIfCsBIgVXmCwmUYegR9nlte3NVCbYMYfj8D+89YoPRuUfjDYuWd/Xy4tLqtapqA8D3cq4gEAWGNucb+xv7LCb/rS7Dh7HVGk07O69YvV4XQDHlnQ4GLJNJq+Fn7Y8YpnhMYCHsy0Q8KsN33mG+HCAw9YULIHDrhr2IJpfvreCcOXOO9QnAI+8zD+xE9/wE3LDnze8rH8h59zIllHeK5pqzV2AjQRvyZoPJDEPTgaWcu+wjsDsBX/m+jt3oPAzZ3xhOMlzhM7kWnm0i7sKkqK1g/abinIF9MXl5t/kHqTXvDl04bOWXyb7OqxTJdlD3Xh6lwO2EB03msv6JO2P42TC8AJC4Hr4zNRrXD+sSmTzDKZIsBQrLo5P6j7UVFwDJuc335CxnT0ynnC8a6x/gDTAR2wAFk3DGsi5JssZPj7Ov3rSz0xMB+svLCwJsD0i5ffZCQ4yDw4otL5fs93/nfSf7N49FQlGdR4AlF9VLBTwwFIiGgxYFnPP4rdvryncRqSXydYav7H/InquNtt27/1A/JxCc2uJCQTUrgzIAXiUYm1kNVmSAAeWFBrTFcllJ4u1ez9K5nNY3LCueG/6tnOGA/AtLi3Z0fODAymhcFiesU+7l2VnFkum0QGUk68lU2i4uGZolLBmP6mfiscge3KxW5bMGO+r06MwWi0vaX6uVU7t9bdMi8YjtHx3bpw93xXJ/9fZNe+2VdQ3vnjw+1BC62W4qwGpzY10ALQxGQEOdQ5GgQCnu8cHhicXicbuxvWmlYkFr9Kc//6U8DqllM+mkLS8WJOXG05X6hyHqZa1lk9FUjMZsNqZET8536jj2GuTl2LTwMxZLBa0LhudLi2W7qFzo+dy+uW65XFzP+6xStVYbbzjnHX1RrZp35gJHKmdnAu1uXl+1crmkd+/Og6cuOdjjs+2tRUvEghqespaRXeOdyZmOmgPPto8+vmdrq6vyd7v36JmV0lH7ypfftfNaVe8jXoDDwcQePHpspYWy3bi+ZednJzYY9W3QH9vO8yP7vW9+2cr5uAYwnPdIlakjZKXDcAS/TYbPhKNoIOeGtPKV5lxhoBoISZIs2xKF8DiPSTyH2f85C8LF6xYt35b3reuqPkd4hmvhrAmQ8HT16zfhDlw9iN+Ep3B1DVd34Ne4A58NfKNgd2lcAllUvA6se/7QhtU984xIlppPQ/FP4NCRH89UnlhMopBCEPYWCeA7wjECGBSwXo9kOZIbafaR1LmY62AsLHBuf//U/vT//k/2rd/7A7uxvWgf/+pj+VVhJB+PBi2ZxLh7avVGSwe71zezqGQZznC+Xq27tEElw0XkgVOv18Qogu2yt3+syW82n7VqpaqJGSAUPxNA6uyiZUdHx7a1vma3bhDdHlZzFo2Gxdo7Pq9ap9WwW9sr1h91bXl52c7PqwIAkabQIBCeQJMIGMN0i8n+zu6e+fwhazU7KngAHmjig+GgtTo121hbF7AEewMpEpLZ1eVl63fbSo86OjiwQjZn41HA7t59ZNG437Y21y3g8Vuz3VDhm4wnxbSKx9x0jM9RgUwzGPTLW44mnWYBtgBU/uEIH66BJDIwNyi8aS4hoMOcgmmH9MX5/cBScUmD/S5rwGPhqEt8pHl/mdoHYMc0FKkvKbfNel2T6AmFE55bHufjRJM9muDjM5XPBgAFsgVYlOORxwb9mS2vlO3wcFcAcLm8ZI16R1KMzc11Ozs/tmgiax/ff2I//MlHtr25JZCl0upZJBmzpaWcksnAIe/ce2bP9/dt5vfYdAh7bWjJbEwyjlAwahvrJdvaWhPAwC8ae2SfgJmzGemUNHkDBU7ghaZ7MBio6YQ9hAyQ5813CPkmtlxM2/pC2aIhpuI+C3kDklzQZOC/gvSJRlSNCK0R74HXLBpLqJkIRwIy6aagpxmFsYR06vKyJcZgqVi0WCJi+IIMejwL/vjEHj3claQynopYNpPWvWeN89lMZc2HATwMCJds5/MwkXX+a9OpK3QBInjWNEYwWjx4ElEABiJisA2Qkwcidv/Th3Z0cGqpdEJSDD63mCcdE+8rj7wRXTEJwNezgDeon8kUnsJTc2ildcIy8Zo3BOA5kz8e74ZAQgB8gLQxjTM+g1Xr9UcqjpEyJtM5paLRTCHTZLuKBkMWw5uKNOOpk8ks5XPmCfqt2u3aB3fv25CMUX/QUmnSQ8OSctFU884ABtA8sr+I6YpXk4ISaNZh6DpZCUCEC8d1qWTsgbAHkIUCpmh6PTVJzKcT0tOGanx5N5AxAaYN2x0Lz7ySn56eHMmb8qvvvG3ZSNDavY6kXrClAKUBZ1v9kR2eX1pzMJKnTbPd0f4FwAVI0Rv2da0kJwPCcX2yBcIHajQW+5c1KGZVu2/Hp2cCbZCLIT8LWt/+5Xd+11YLSUl5YM2x1gHWGIx8/GjXwqmMTb2wWTG5TgrsT6czAhmHgK0K5hhaKBpSMyL5mwY2nCWOhUMIRSQKkwj5pttDANgBCAgDYZ9inQG+0XywhuRdBVADs1pxrTAzx2pF+E4AU7AexMTqduVPqOEPf3bOOgh6CRkYWbPd0nvO3+G9YQbUbvXs+PhcDJqd3Rf2J3/wTVsspM2L3NXrs5OLmv39Tz8RqykVg93h5Og0mr3OQOcPjFqAR3yNwBmRptPAKfgAqTbAi1KW2Qvg73jssopUKiCwVLJukob9QTFe+PdOGwZJ1wqlrAWwEGh3tG6V1s33nw8GeEfw6QRIhpFJ0ycht8y8CT1wiakAx0oxZr20+vrMWMKxZDGS5/phxuLvxdqAXZKKw87wygsTgCeO/+XUrXM9W6/Z/nlV/qpwV2n08TytNloC3DfWVi2XjVs2EbNcJKFgF1UFkmkBBnfttFq1Z3sHdtnoaD/l3KOpxdpAdhOhgLwuYRw5AEt0SQ3TsumYTNd5DwGMBM7A9PU5ySiDGYWgoNmF2YRlhoA/l6TLnksjDPjJPeIZ8Z6yL2kvUlALTbNLNYbJhiyMfUKy1KFrnAFfAd54lvJvIl0Yf7U563jmm4ptFjCXEE8TzrWQXsu+wT4EsEbzHiS0ASaumNsThScAdiOjxiMXKTXnVDSG/yIDROcnyHdkuMGac2WcC24QuMi75PXqPYNxDHMtGnYekJxv1CUM+hRANb9XLC9YfTDWYO2xjwH6AaDDxOx1GaZMFAAhtg9hQ92+rg8wjqEI7wkDEw1L8ZBrd7WWYPQjmSTF/eDkQkPPcjFrywsFDe9a3aG92DsUO5P96o3XbtnGet4q59g3ODCbM5uaBsk1w8DIPPG7L6aVX7qNXr9pj568sKXlVVtfWVBqdrvdESjJ3sY6hOnHMKZRa8h7sJBLK4nz2Ys9e7JzKCAEMIuQBNYdXr/VRl3PORGN2yV1Dl6WAn5j8huMJwD1AnZ+eSnbkU6jrrqhWCrbxUVNgBeM1UrlXJ5hnLPtBoqHrOoknnWKQS2MemrBdMKODy8E/ACqJqMhu7G+Yrl8Wt/l5PxSCdOZVMaub5VsOubsYn1PrNPrWHkhp4EB4ToMqgCIx1KxuGFFqzWwZ892BQRnM3FbW11W4NLu4akdHJ1ZOOQTWFatXtr6+qLlMjDMwvbk6Y4dnV1ar9W1ZCxqb71xXaxZvOSyqbQ8P+8+eGCVi7rqjlIxa7lcVt8PewAGo7yy2xtLtrm+ZAfHp/bg8TMbz7x2UalraJ1IhSyfLdjZ8bk9f7pj773ztr316rYFYfxPR3bv/q7UHCghbt9YscmwYylkzPm8gOV+xw0vSRGnZrt776Hl8kU7ODy1dm9gNzZX7I1Xb9pg3JVtRqvRly8ofpIMf7ApaTTatrW5KiDx3oNn9ke/9zUrZ6OWySYE7ouJjdzVjww2IvANUA7QH0ai8xWYh9RNCXGjrOO8pL5wfnSuf/GpduHnMLgJ5a9ZdOG2zkPXlTlDoM/lF5sT1w5F9urXb8QduHoQvxGP4eoiru7AZ78Dnwl8k/rApX2+ZDhNAN9OH9rgYsd8c2kVjaYmNCRiIT/gMmEKafLDhNVj4ZBjXKjBUbqRY9NJOqQ0O/7b2ALhoBLcXuwd2Z/9+V/at7/9R7a5krcnjx7a8tKShYNMYgE4fEqDgumEdGYw6Ni7775ppXzWDg6O7UcffGyxBFT9rq2trahIfPTgsYyVFxYXrFRIWjZfsEdPnlu9UrXN9TXr9Jry9YIOTwNJAiqyl+vX18VAO9ivWnkhb/FEyH710V27eWPbev2aAhYqF2cqelOpnAoLzILxYstmC1atntv29oYK6YODEwEWNBkwH5BlpLLO64z0MZgMyIKIm9/Z2bHr2zfFiCsXclY5v1DxjWfHT37xiZJelxdzaoji4YiVFvNWKGZtOpwoVZYkU3xDaLYpKt1UuaGodoosjGVJyHr2/IV5PEgb+7a5vmLLCyUx+UKxsP5MMZ9X8cB3oolEVoI0EB8rGkoA0P4YXyyPFbIJpRTi5Xb3/q5NJwNbW12wX338qZXLC2qUKTopTJmoY4oNQ+bx8x3L5Ar27Pmuihsahn63Zdl0xmLhuG1sb9gvf/kLu7a1KSAPNgQJlqurqwIPi/miPXr81A5OL6xcXlS0O55kjQYy47Ql4mHJk5/tntjx+aWQCJ7pRaWiAhBwp1zICCim6YgEkV65QKl4lAlvSWSb08uaXVxWdR+QSDEpbHVbAtEAD0cjxxQDPCQxbGttwTLxuNgsMFxIZCRwACbQR5/csfPLqq2vLIqZheQHkA+Gw+bWhpoxGV0rht4VivIFCnis03I+hDTLNDiseVK1AHXwG9p9tqciv7RUcCxFJFEAEoBLajTx+gk5z6zhQGse2TWANMAiDDXA9N6gq6aUYhO2II0HRWS92ZIPDlI3PNw2NzYkARoM+gJpmaavr61ZKomvI/4xLvlLzu5IeGj0BmMBIjTTQj3m+4KMx+eSQhoiGkL+DAwEKnOuH8bKcDyQ3BiwyeMPqAEjtEL+S0juMAan8UXeQeCA12vL5aKAbX80ZL+4/8Qe7uybLxizVIZUUUJYSA/E5ymogtgBQcgkmVjjfwRTxHnIAILSrHe7Yycn8eHBBagzEZABkMVLDwjNUABWDZI6vj/sXAA+2CsUvON+345392whm7LXbl6zhVIe/ZneYRpZWFvytplwyzzm9XvsvNawFuELTiWmZpqi3KVk4msEW9AluyHTxR+v3qg7mVSro5TVLut15pLgYFTRZNIkv3Ntxb76pbfMPCOXtubhPUhYvdO3By/27dGLQ8sUyzb1ja2UzVs0GNF7zz0EBNIeCvNsOLJQFA8cElfxwfIIfBXwPyPRcSyGBIC1jOPnTFIADs4L/jwsoV536O5ZOKB/+P6eKeyioDzgYCohU+cz+FzOGb4XDaY/FFCDDZDM3kFiYzISsQFgGu/VhATEvnx2SDPkXpBOd15r2Sd3P7Vv/85v2dZKSXsE+0a93bHv/fDn5gviDRhyqYfJpPm8zoCfAQ5rhPePdww2Cb5nJAMDdknu2ewJHIVVC2OJ0JDj04r2PcIr+sg8uV94HA4cU42GnHODJiwacveKPR15OUMRAB8k+q0G70FHDL9atWH1Ws35EjLMQOLn81kmk3Ks1ExS9z+fzlpCZulhMa0F3HGOSxrFmwtwNRFIwvvY7XQ0VIHF2qw3xYIJRUJiyjx8dmB/88MPrMMZEw3aja11e+XmNf1cQCUkwDwXfCLHAMDUEV6PnVUu7emz5y5kJpuVRBkfMADkqY3lC/rardt69pxPtWpN9wIWlWOqwviKuuRkmI2iHOLDFxAYLhYK/z5nl8Cwd8EIzvOUX7y7Wj/IxKhRBL45X0zeXwAthXcwVJzBYAHkcqEJSiCkVtLADVk0DHGf2E0MMfusbcIyuBINE/zmmXhsRNDGmIGHUxlw4/l97gm1FPdJwCrbCWzVTl++lqwpaiy86jTgA4DVGnUgu1MjAGIHnZ/rAP9EpHk08wSv4HXKkA1wHCmr80Yd4jFIeJCM4gEh+Tt4ygHeuoAGYZqk1g5GdnlZsRBDojmcQatWAAAgAElEQVQQAChLHQMY9mL3wOr1hs4HAl3wnGR/YjhF2izXoOFdxIU1ESbQ7gznjF3OMljLDoAFOCFoaNgdyuYiEcfCZCTpKGnz3D/5602nkkmOAKwSsMsC8nHEC+yyfmnPnu9YPl+wUiHnAOkhzD0T2ExQFOucfZ1n4Zj7hJL67cc//bl5fCErLSzb9773t/bFd960Wq1qm5sbVm3VrNlpWyFTVAAV14rlCD+XgRCDgEIxb7W68xOMhH12cnqh6wBYhf2GVBtJdOWyIqZcBzuF8djSmaSTKptHYV+nR0eWjie17n/yk59ap96wr//2b9tkOBCLl2f19puvWyGfFYgpW0EPYVx9Ozw+0f3PZZJOkht06ewwjVlv1GTUNM12X6Bgt9MTuL+yuqLzpTuc2s8+vKNBZLlctN3dHdm6MEDEp+7xo4eqKcQKLBbkGUx6KvVDqVCwbC5n95881hqk9pqMh/bG669bHtZgtSZmZA9Pw3DQctmM9tHLak338/KiaqViySJRgsGCVr2o2vnFpV2/hkTYxNjFZmF5eUO2DciQ8/m4DXsdS4RhwgYFGLPWMgRBaaDKUGRs1YuWajFvOGCj3li1xszbt2arJZ88WMXs8zD0CO1iIPWv/+V3VOf89Ocf2+99/cu2kIurduBzCONC/cF7DwNUw1mxSwMaCrAuXgYs4KmsdHWsT4bsA3OlEQEMIis4T2HquGB+22KLr5h5XSCarBr49TmgNDx3+etqE7n69ZtwB64exG/CU7i6hqs78Gvcgc8GvmnrFwDwD4ELyE6P71vv/IV55DnD5J6JsDMY5VCmQZEnz1zK4fwL+Mcl/In1hI8cPxs/EqawgDpjpokhox98sX9s/8u//b/sT/7Fv7LttZK9eP7U1tdXze/BtDQqg9u//dGHNp4hpYrpv3/p/Xfs9rUNgTA//sVdW1pet5PTM7EAOAhhKgAKnZ2d2Ld//2vyNvn+D35i+XTO3nj1tpWKacnz+mJ5BSWRbQDsjfr20Yd37OiwLnZPr9+y7fV1W1lZsOnMRdzD6MnkMvbo8XPLZUtWvTyRHBQ/GnzU8E/b3Tu0YnFBIQ5Q2ZFWrK4uSy6DJGV5dcUePHhgqyurAuXK5bI1a001TcuLRdvbObK1tQ379N6nmggm0hlbKhUsn3EAViQWUENFw9GsNVwS52yiAkXpoF6PWHukhiUSTDOXlKxKgwzbkEaYv8+UkGk87A1AOpoHAQRqqMe6L4A8ADGtVt+FP8BaDHg0rXYG/1279+CFM2GfjWXyvbi0bK12W15pFMqLC2UZvwOkAgiQetrrjyW7OD4+sQINmCbtccmX5EsSCokxRrO5vrpglcqF+YNh67TaFosl5F+iAAVSWaNhSW8kESLVsNu1s4uaky9NZ5J+UBTjHXTr+pZtrC5Zp0doB/cQOWNVBbuM3KcTq9Uudf+cBMBj6yurAvYmcDfw2oE5gfxNzIGJwLyAZ2InJyd2Xrl0bogTkj9DYgjxXGYen92+dc01OwFApYGuGfkwQALm3CG/V9LSlzK9drcl/49CoWQHx0cCdEmdi6fSmvZS/JcyOTUSExsak3+aS4ARAD2AHH5xf1LJlBo43lfeI8miJo7JwvsL00byBzyBfD6BC3x/llOj2bXnz54L+JR5c7+j606l03bnk7tiR+C5IhmFB8YDXkRx6wEMkLTWbBsyOt5L7iNTXhih0VjEvX9ej1ge+B4BesHywxSa50kRC9hHAIVHaWrO5JwUZfYfWDJRpMpKZfTapNeTbw9ramGxYP6Q3xpjs7//2Uc2mvktnUtZt9u2dCqjZo/nK2aMmB+uBNJ+JQ8y/Lrwv4P1OLR+j2AFuSPPU5s9Yq0SdsF9pBmEMQPugl8S7xTMuT7vYrNpzeqlxUNBe/u1V211qWShgGzXBRIA+AGgw8SBJTidkjI4s0QyImneCABgzkJlDyFRWB59SvdECgfryslfeG/lCQXAAKDa7NvpRVMBCOdnZw5E8EwVhPCN9960zbWyBaPOQ4trHtHoTjz2i4dPlBDtD0Vs7BmZX6w1nxhSxWLOUsnYXMo4D9MhPAGftnkTgU8OQPJ4irk/TBk86Zw9gBJkaYjl0TZwiaEEswyxCfApwRrwlGWAdx4NkRh089ATQhPENAQoQCIfDqvJonmVubXHAfKYlcMsgqHCYAlwEnP4aDAsQ3Te35NKQ0bc3/jy6/bWazfk5yVwejC2v/jPP9CQCMBQ350144dNNmdKjicCorRvRSOSTXL/YEylsykLkhKL5HPMGnYyxYuLhphdPN+hWGQMOwCmHZsKsIM9gT0TT0Ma1MtaQ88bRhIsMjzN8L6jieMsXVla1slLeAsJ4E6WGROjjXMJcFCrRdInZNxjyQ+VVs57rzXLuhkLUIYpRUMaCwW1ZgE/AAFkE4CP4GRsBwfndnhWsdLqis6nTIKU576GbKFA2PoK2/EIEK1Ua/Zid88ukNbFkW2l9NnJdEqDGFidvAPpFDLBkEUIQwmTmIss3oFffbzHkHMFsBIg3Id15CwCYH7NYA4H3bODLeleEBj5LmhH6Ip+y70zCiqQ3yaycnbt+Ts1dQCNy8kFQOLv8TmsPwAyWG5OLfDSj09v54xAKjiO7P/8fG6rk6YRUgDgJ7tDwlHkNelkavxJ1VZKUJ6JxR0NRXS5MDuR8vP+AFAAYgHSyqsOVjcAvYYlbrgJiOPkswCMMM5d8BXMb0mQbWoJAGnAa/4eICLerBOfAFk+FEAKGSVDJK6NtRn0uKRV0mgB9MREnUdHATRzHc7TjutxmSKwBdnbYBTCvOK9xGoA2TLPheAS9mzOXYWrCEinfnESvtnIMYMITmBgBKtq7+hUgF8uS9LzTLJS6hp53ho/w9lOvAQPhStPRm4fx9pCHoPuyfAdADM5z6lZee+eHZzYf/juXwtE3Nq6bv/xu9+1mzeuCezMpJK2urlqB8cHFgmS/lmzIKqBEEztoaXTWT0rzltCmc4rFakKnJ3DUGdSo96Whcj29TXJZmGnJhNJAVTUR8Vi0drNlliKSJWr55e2urJsl5VzOz08sWubW25Aksja3Xt3bXt7xbZWF1UvA9CTjolv4ovdQ8sVXN2FHHN5OT9PzHVKC2rAeTyMhh+AoXv7p9aVpH2k73ZwfKJ6HX+4waBr4UBUINDyctFq1Qt5F3M2pNIpPVPYibDUCRvDWxOQfn1jXc8Q6SjhSJ02g++JSxyGxU+4DIMThomDoepR/FaRm8Me5/fZpwZYfkxm9vDhU2vV67a2siLwjzoWPB3LEcI5gr6w3nvWHPL6OjUkwzSAfyHJXvvo44+s1W/L0xJ5fTafkF9frzuYDyNYywwPRnZWqdgrr2yLmfu3P/iZfedbX7WNZTxlnYRavQ6WNQQw0HfMwxfwJ+Sc03uA6sWZMjqm24xz0nk9gm67ECp6I1ef+T0eCxeuWXz5NQUueITGfz7A28vWksF4JBy+wnx+jV778/yrVw/i87ybVz/r6g78E9yBzwS+qYFzU7OXslOb9q159MC6lWfYm0rug78DBbozEXWFJv/Q9DEtc20rjYQzKMYonCQ7WjAOKw4eEpKYACNLwINj//DM/rd/9+f2J3/yr219JW8f3/mVLSwuWjzss2QyIVr9X37/xzae+cUcevF8xxYWl+2Lb75iR8dHdv/Zjhr+k+MzAQXlcsGmk77tHpzL3+h3v/4lJ3E4rogVlkunbXt92TKpiHm9E0ulk3ZZb1q11pIXBHJRrhhfE7yl3nhly7a3li2TjtvB0b5tbm/b7v6+JCMctIvFtA2RYwQDmgwSzOD3hQTewFhiQlkqL0hq12xc2kI5bwdHJ/KsgqXDgUyyXOXk0jY3V60/aJrfF5PJ78MH921tbUlSw3q9K0NjinOmnPirUHwC+Egekk5Yq0mziTHtguSnMrSf+33RmNDwAbqMJ30LRwPmmeCz5gyvKdpo5AKBqZrDRnNgviDN2ER+JBc1fJGatrqQ0TXw7CTbrZxZJB5QMhZFH0Blq9l0PlPtruWyWev0WmoQAGOJYCcdLJXKW18Teo/FwsS91104xARWTVTNps/8Vio4L6zBsGtYVODpQnVPM06TzhT5/OLM+U1J8lCwh/eeaJpaLOSsPyC5sqsJqBgHCoQYWQnGkU11/f3eyBYWlmw86Ym91B+ObCmftdWlsmSXsCgA0pBWKiiCRmc6T4lDysNzdIiLGJd8T8A5GjbANApgZ7wdF3jLa0JK69HphVIU8UTxTn1WyKflqQJrDE8eUlkp+inIAee4JzzzfKEgI+T943NbYKLu91k6GZX3nhrVeRNEgef8ypwHi6RXMOxgWMF26/UFvL00zxYgQkOC7GnmAK96o2fVy6Ztby5buZgXowPwUADKdCYwVKyM6VggB75wfeSTAKL1tgykZTAOgwTvIRD3eUIogI8AeyQXSJtGI7E24pG4jfpM5QFao1YsYOTds3ZnILkynyfrPHnGeWyGpFUkE795xkMxyQDtFpeK8g/0RuN278mOPds/E7tgOOzLV5JmB/BN0sZAQPcahoiGBvjz4Y0TpiF15umjgWNOyPhf7DOv9YcDgUe8z0i4lGA4c/sicnQaw1Gra8ActzdX7ebGqsVDARv7XQIhDQF4Hvtutd1R0EKzwVCAAAGvLS4W9E7AMoTdR+MY9COVRfY6sxH+jTAlfUzhPS51bjiSITbreiJ22tRazaG1e2OxrBaKSSslw5YMmGWLORtOBvJI4hp4rwgEOKrW7YM7DyyXLwuIGdnYRv2xxcI0YFP5FMGkgaELKJDKxjRwoXGCkcR10FsgvY8ECFSYyc/OxkOdBbDGaN+5HtJfsQxA3hvxB9UogxAypIF5AKRICrQiOOSrFZDs0wVnwCZkXXsll5ZnExLx4VjMWwAo/ey55x7vQ7PbsZAvaP1OTw1epze25zt7trWSsa995T2F5XCSDYZT++73fybgCOZIIpqUBD6ZjjrfOsIjSN5Dsh1kmDR1QwCSiUcDMeHkJwgwMSCEBLN2rzUbzqyc9xuAA2ad1jGA7xi5YUuMWgBSmM74msG4zWVSFg35BGxzj5OxhNYZhucpTLzxoqQ9Rp05B4lFviIkCWmm9yVT0hxrtT9WYwjARDozQABnQL3TtXqrJfB8uZCzVzbWxNoTaDUcC/Txh9yqReJOKAgbjGOlubABGH87p2dWx4+y0bN2u6XhGAAFZ7Tf75h2/NnzStWFCMymlktHLIac0Yv0NaGQl1kAAMhvPqaDyHpZQ36WEqw0wGCM7lwCKO+7c85w95L3RGuC+ob3ezTRUIj7BIjDjwTwRirNPvnSp5DnKfCN83bkpKITgacw4IICrbh3fe7fGHabu7/snTTeAEpKQQQEB8yUp5tLwHUSageacb4iU2Q/ARgFjI4monrPuMMEQYithGSV83vOeCYUCv87pbMjNzX8FbE6IEAlIg/RsWeqIaNAB84rAcY+S8ZjGmL0AQgBKkC4dT+Qg7tkBtjZHh/sNecV553gExYRK4+UE4Fts5lsAQC5Q37HOI/GAbmnkuEGML9nUMDQqgcQN7NgLGghAMS+Y4nBbMILlhAD1oPgwZljvuIrB8DyMggDQAQmL0MFwFq8VfkbOztH82CJmUCbRDRq3qljyTo7FQBGagYHuALgT2YMMAD1/DqLOfOPjk/sx794YIcnFbu+vWr5XEpAJz5kPJtSLmXvvPcFpdZ3On3zBUN6ZwJhv9jE7VZLgVasdeSZHXncDpRCOhzgrTezRDRlx0fHFkr4FTy1v1/RGcd7R3Ln+vKyUT3XmrBCM9ZnMIGslf1lOLaj/X1bKhdtNAna3//4J7Zxbcl++903bSmbFJMM8Gtv98ia3bHVWwP78KOP7Atv3rTfev+2wNl4NC4QU+myMD2HKFGm1u537NMHu1Zv9vWuEfoSJoCKPdXvWOLUW+wxoeDMsbQh93q9Cpgg+ATWO95oMFa5FwD/DCZY59wvGF0E/MBE5TORwbKGdPbCvuz03PALmTa154Ta1A2zeoCmgbCdnFSs2Wgq2IxrymXitrKUk+8f71a37/Yz6tqDg4rdu//Y0rm8LSyW5HErOb0X+xcSqIOqEwCs87m8Y4oGAcZGFmCQNzaFn4UTUeuPPPbdv/6x/dHvf9VubC6oBmePQHLPemV7IYSNd41aBhYmZzXfi3dIoU2cgfyeoF/qsYkNu32tiyBnlAi8sNh9Fi1ct/TKG2Y+9iFHiRBA8zmAcPKqxR/0ivn2T9Ch/7c/8gp8+415FFcXcnUHPtsd+GzgGwXcXAbh4hNsNu1b4+C+9SovzOchCRTDUAAdxpocHG4izb9rAo23jLzinM+PEg1Fp/bOG2MaQzZ9vJ18MvDuDYZ2fH5h/+7/+H/s29/+Y1tfydoPf/RjS6azlklFxeCBxVStk6TkDqYHD57ILyWddmmarQ5pfjCHahaLxW11ZcmCQa9VLut2cnpuQb9XsfYUAUzcQF+QrMTiTM4xrU+r6ONnAXhQUGAke1bBaPdSPkcYAqfTTMIBEGBUtMRywMepkEna0dGB3bh1SyyKs5Nz8/rDdnF5qQa12Wra0vKydZo0Hgmx7ZD/IZk8PDwVwAhbj6kwDCal+Cnmvib/so21RYvFI/InQhZAYUfxuVAqqzDk92APFAoZNWtMIGmA642mCkqaQeSkuWxKxQoFChH3pGaFg5hyD/Qcdg9OJA/MZhNiW1Cg43+hlFEZTtM4jOULoqCAZtMePX0mAAGwlAIskUza8eGJ2Bc8EwywAS1CUSdBoeHs9QFk0mLuMC0GkDo9PbVcNm+1atPiiYRdXl6KJUURiByp3W7qO8JaIfn04PDI8qWSfMASibRdVM7VMFPsTUewTMzefv1VMVgoamnMnX8PDVrQuq2u9Sdmf/2979nSQsFW19clnQHc2dxYtXw2YYG5KbgaznlkPRYZpFxKGualRJ6n4wF2qfnyyVB9CNuCgmreUNA8YfQN0EMzjoz30bMDe/h0V+sbCeX6+qa998YtK2YpVl3yp+R8yCjxE0PONAC4ACIJ2nnlwqUU4u2DwTvfVcERfrFAYA46aQPXOFGwBOsfQIlm3fn5OY8vimuCURS2QBhBJCw5NmD07v6hNZstW1sqK72XLhYpFKbHTKW5F0gyYI7yblPIwgxKJmKaKgPmiLERRELuwg3kQ4g8Du9AA8yEDcHPQv6E/CgoUO9g50g/b+vGhg0nU6s1W5Kr0HjhsdUZIMmdWJh7K5CDJnNmU9hjMgBP2NLyonkCXqt1B/bzjx+IscM6FYA3NzvncwF+KYDY0156Qck6DCP82UgMFUlGALOGAz1/9rHeYGCNRlNFMU1iIp6UlK3TuLTa+ZllE0l7/cYNW18sWxTWiDk58MTnkSE5ASWAfTAmYUgieYMRosCDbsdyhayT2AaC5plO1GADKNHsIAdExghYRleM6TiDEBoP9jJ8f2C6Iu+6rHYcky8YsM3VnOXiQYt4Z3rWwGDBiJOzaSv0+W3n7MI+ebYrOT2sXplp48eGt9gU8NLJx3i+BHMoQMemYriwbpF0Aq6JUaoG2hRyI6DUTD9TZwRsN2TV8bjWAo0zycDsSXgWIREN8jmkhHp9YkMBViC7ZD+isebEcqGpDmgBBO2S8NrqyF4AWSaNpkDiycTa3a6V80WxowD9CeXZPziygHXt3/yr71gk5D5vOJ7ZT351Xx5UBMLAHp2MhtqPnZk2vnojSyUTAh7Ozy/knQSA65IiaRwd6whfp07X+c61m+5ZOMnbRCEQGK2TcomnE2wegRcBn6WSSXlD8Txp5NjctI8jVfV4NRwATACgUwovz08gvJMTsrb0DwzNrkv1VgrucKTzAfCYo7/d5r3jM+f3qAd42xNDcGt1w25eW7EQMngClHhGL1lppOPC2ARQn8G4blu9VrejoxPbPz2W5x1At4zkBVyR0hs2r0eusGIAw4rBiF7Sey97tF/7NBI3Nt+xnvFMz8t5ic0bbIJovH4HwvCyTjwu0ZTmcjxSh+vkovMUd8Dp6XS+z83N2GmCJ3jnIQ1mfzSxUF7qu0QG1vnhUtq5ZiU0z9M0GSaS0P3yv7PG5EGHxLtPmA8yYFVBQkRha+oZ8TPYBwWI+RWcwv6lJN6AW+cOTJ0PLfF44/+fA4lwPmEJuWAlzlbYXUGbjSeSMzuA0usSSrH7ABIDrJfnG6mmbt0ojRdJ9WyqdULNQzo3v0IaKIzcuYpRmBIdeY8YkmFiX7W9/QOdS0gRlxbKLgDKCzseyWBYewrsRepCeWoiLIYRRwCTrAYAZTgbHHsRfzV+j/OaPYEah3f4+PRcFhQMPXnHC7mshjr8/pMnu/LK9HintrG6bOl00kmO8ZskeTJC3cNgBNYh/yBjp6Zxnn8wIwny0ZD26NxWV9dtsZwX4xSZtYZl7a5sQkjBFcMW5iByVdj4nY4tr+BPWxMjk3eaMxnVw2W1qjXJvxPOlUqmdf4enx5aoVgUuxYWdzaTcf6z07EVMyknp+z3rZgvWLNWt0wyI1Do8OBAwRW1xsDOzyp248aqvff2a5aJOy/ZTm9gjx6+sMtm33758T3thb//ra/brWsrkgCzN+3unzgGJPLgIDYPcdWkv/jVA3v4ZFdM9o2NVYVFBZSo7tjFUgKwF08JgMHbGXnyQF7ODH40SGONC7Alrd6FATEwUeq3ZpczDXWpa5xMd6bhCEMuVhh7E89Fabuql6gLXLiJkohhL7fatn9waMu5nC0vlSwdh4npQsbwRIW9B3OPLYG6JhSJaxiL5UcywSCGtGQXIATWjOQZzzxAdhFYscbA95eQp3pTZ0Z3MLUf/PAj++M/+KptrTqgLujDt9OB9FyvwDf2F+1LHn3fOZl+vp2Qg44dqQP9+XvIuXkm1LoTDQ3ceRYpXbfM2pvm8zlQ82XO3WfrCv/x3+JzAflDwSvm2+dxPz+Pn3EFvn0ed/HqZ1zdgX/CO/DZwDcHbLnRyv8HvtX37lrn9JkF/chIXBrbSxCDP06RCcNBUiv5qDiZAwWd/AtIWKSapfibItl0Ux78ZCiYO/2eYr//5//1z+xb3/oDu319yf7m+z8wfzCq4AOAJCbMgCyRaNwC4ZjYV/hoIQFkWn1yVFFBThImbAFYN4lkTH4PAE3Ov4XJuUeeUBSjSFkpiChumMZl0qTmuSbx6Ytdq7eGVloo2e7enp0cVRVBPpt0Ne3j2tutrsA3WDpMuGEhyFeIz+sNrNHuz9M8ZxaOhiQHhA2Hz0arVZevGEmq7c5YxR+TY4IYKLa5kY5ZMbKNpQUrFtK2sFCwWq0hHzeuGxo+AAXXTtHM98mm43Z9a11F7MlZVawNisPdnV1bKBZtaTHnJHMU8DKKJZQhJIYIRrcPnuzK50R+cCtF+8IbN+WNkc3mLBmLiHkib6kgbA+/nZye2rO9Hbt+67bt7R5bNB6yUJhn77daFZPdofOF8vtckqfRmPUkh6LYOj05lf/HyemxpLowxQDO+DMUMhRzi0uLAi9hXPHdZ0yp2y6Q4uD01FbX1iVpxMiZyfTa8oJdnNdsc2PLFgsUWz7rtt00tdV2Uo58Oq37/Gj3zL77l//Z/vD3vyEPpMOTQ7tz54W9+/ardm29JAmOQg3EoBmpWYCVhnfTzAPrzvkZwjqgcaPpvqjW7ezi0iYerwzKAU9peimqs9mMJWIhmZHzHT/42R27bHBfvPbg4UOLJhL2x7/zFbu9tWTywYXKJYYQUidCGChevdast+3o4EJsinQKtptjTdDI1ZttsTtbrYaaN8Bo/MYARwADZEBuzv9FhS5pwUy/bar1iBSJd5Tv+/jpCzs7b0omBNPmrVduy6Cd5oJ7zX4AswgmBfKZ5y8O5feCKXSxhMmzV3IZCuxOC4kooRZeWyjn9NzFOvA5wA2AVT6RLxtTR8Gz1kVbPlOxTMwa3TY/QO8QhS8SEcCqaCwuv8IYEsX/wt57Pll6nmd+98k5hz4dp6enZzAIBEAQFEUtSZO0RMksUcFae3e9dtm1/uQP/nNctVu2HGpl7W5JtVqv5JVseikGCQwgCBBxUk/ncHLOyfW7ntMolctfBKAsWOphkUToPuF9n/d57vu6r7Cci+WI39REYIXP7t+/J6P/CYbLDzHSPrJUJmPZbErsPsAznjnSQmls5f8nCywnqwr4QmY+B9x6F7TCSyfRXbpmEpYZHlUu/Q8T9bk16g3bKWTsxbv7VkwkLBUJWlwSSqSVTPwdQNsZDO2qWrNaq2MLb0BNLteEZFP8Gyv1mqVyWYFIpN3iaQOTBaCZv4ZxK1G/B7nqUtchTmKhjOCDFo7GbD732AAWYWes/S2TjNjeTtaSYb8Flvg3BuWb5gutgNFgSGvqzYeP7bDatGw6Lz+gWr1i8UjCQoGIefxzy+Yyem8aLcDYq8uqhaJRmbkTEIDUkCYT+ajz/qSZwhh/LpaQ9nT5RxEiABMhrCYeoI0hBn+tPwAnWrceG/QIpIhI1oXsEvkeUkg+g4AsD7LTrv4eNksVRlUEiTWMWRf0A3sH1lc67mT7j58cCuyEUTnq1e2//W/+awt4p9q/2LMeHV/Y+w+f2nCI3x+gNYymmdgqnG/VWsNKayQaL6zV6Bok2OPzczHfWEsw9JBgwmbgHGLYQxI0+wHPZSIekRG5vDF9HgsCSsGq41pdA+6AtYDKS1NTi4eWwjyQFLKDMEUCQOv3Het2PlcaN0AP4K6A61Zbsu5cPme5TE6sVxhWgI+wnLjHyLa2t4oCfRne4IfUavasWm7bi/c37TP398SgQkIficXN44NhMrJRfyAvLiSB7XbfCoWigHcYQrMl6wOJICbw7hpy3nqQl00m8iYsZgo6w5HPOmBxpHUu0Ir6QaAqjTsSRseEAmhlUOWYvNQmPKbOy/LDplfWkwwfZmJl8lqSZ4q9OpFdA8w59kw+Hybr7Ds86w5EcMbkYtJJvugAOKVVSyrsgkKuBwxKbmDL2OgAACAASURBVF6Bb2jhuBerbAz3AthDwEaGgezFY86xjqmbGETgHQkIcp0aKekbrGmGGsi55eHpkgpZS8i/GdQBFopNh+x0Chge0rpAYsnHxSsUCR4BWafnZ/r9fDajAWefdEkPss+JmOznFxWFPGxubNiQ67uc2f7ebQVYnJ0dWzQMKylsqXTGDQl53YXJ8w9wg+EC18tZkJC4TQjIQgnag/FIaxsm6XsPHmutMKBjP3v5hXvav9gHAbH57pl8zo6PjiRB7g7G2itv7e7aWiEvKxRYidy799470GBnc2td0udKtSzTfJ+XequvQSL7CR6h6+s5MfmVYI4HpAaYBDD47Pj8UqmarF1CBDSA7Hc1cCQE4a233rdIMmE5ZJjLmZ1fli2TyQtw5hBZXyvadOqS6B89OhQbKxL2WrnetlxuzUbdkQ1GA1srrenMoLbJFvNWKVcsl80psb1ycW5bawV5JJ6enNjWRsm8S79CIWAVsi90O107O6tJ2nprI2v37twyP5JoDx52c2t3Jvbo8Ny++4Mf2pe+9AUpRjxYQSRiYlxdlgkpYwg4NFtObGdz3SL+gHVGC3vj5+/Ls7dcwdvYLJqMKPEWVQNBINT7rF3uD2y2Xr8rXz4SvPluyL5RdGQyWZ3FDgxfaO/mOyq9fepS1hmiAz7JdxKGf6EoaXmj3XShBxocwp5GlkqN49M/H7DHcWZMJvb8s3etkKHOYYiI3+rQ5hawZmsgG5QP3n9gV+W6FfJ5Da0Wy7H2bsB9BimoIyKxoM7koJeaj3AVhgFRJUYDyOLB2WwP7bvf/6n9+q/+ku1t5wQsw7SV5QuS8NlUZx3Ln8EzFi6qsxkcwMoWU33i/DudvaL6CfYknllAR4YmLlVoaeG1e5a+9ZJ5PXDmXXiM/nwCKI1US26A/Am82t9gs/u36K1vbsTfopt581X+bl6BjwK+ySB95W8CjVot5nJs/cv3bFR7ap6pS2acLieaHtI0wGCgCMYMmIOHQowJIgcNUywac+X4MH3CPytA8+m1UMBJGYORkE3mZh88PLJ/+rv/wv6rf/JP7Nk7a/a9H7xmgXBcrBWKMiapFIvymaOZGbm0tslwao16UwU8YArpm0um0YBR/b5YXHg90ORxaEejIUlm5K1EMEQkqukTrBWaRMWGL31idI0XyKBidnV5afdvb9pGqaC0PBpsvjsFENMqABeAFJoDZByZVMJS+P/gmYIXFdIe2HZezNE9KjRpqJCUEhRAM8H0WibAwbD5/UuLhLzW6PTUpOQzKcsXkraxUbTlwmftRsNKxYJlCxl5aPkXPlv6PLbAB8mLoa5fBz9G+kwdZf/mDVq12hIjiyKdSZ/MYGH9pYPW6w/tpz97KG+aF19+2dqtrj1+71175cXnLVtK2XjUs1QkarOZ1wbDkaXzcas2W3Z0Smqi3waDvlg53iAAEdPOiF2en9rurXUxAgaDkTU7bUskkmIUIfe8vDoXK/D8vG7BYFzf8fjo2NLJvJ2dXqg5B8AJBn3yBaMAoyGkOVJqadJNhnP5Net0hzamcSyVXMz7aCqz4o31dStfngsAJBHt8PCpJKvPP/OMuqhmq2Wv/eTHtnlrx64qPclsI/6pffHzn7ViNmYWpLEY2elJWR5K8/lIcgE3kU/Ie+iyXLHLi6Z5fUE7PDyxt997KLnXzu28ZZL4PQXFHjzDODmVtFwqp8ZltFjaxcWFZdIZMQBhpdE/f/3Lr1qpkJanHWuYpuDJ4YVdXNUEQhTXirq3eG2REIk3H00XRSLXFsZnLIq5/1jsuvOrinWH+KgtLexjukwarUsnxmcGuSVBBnjnhUJ+51sSjVml0rIfv/4zG00XYmbC7NneXrNQEO+WvtiMAGaAt+wbNIF4ufAM5rLrCgFod1pKcgUgS6UytrORV+NGSjCNq6TOHr/zcxmPtR/QCGElCbBCkqTXi/eVk4NJ8oRkfQXwA+p1RwNLZbJWPq+IMakAB/zjGg1D/AT7o7iWFxsCSeN5tWx/+foDG8+8lkphCu4AVlLvHCsXLx3exzW9eBsRroGUhEEAxTTNMzJMmkoxIhdeu6rUrV6r2qjZsFtrefviZ1+yu7fWdU8lCWUQAYjkD1p3PLZ6p2tPT5w/IIylfCEj8L8zBFjOij3WG42sh38dHkkYYOu6jwU2xti7lrA2YDE5yRQSXQzbG/W6rqWkbsi2fB79vKTpkbjlM2nLZ2KWINgCYDagVS3mGzMThv98zp9/8Ngen1zJsB95HpLnBMm8sC+9LrEPA3/Ae0lopuxnqK8dMEIUSzAQFWNmTPIt7+NB+j4TcIuvEc8E+6n2bnMp1jDikNwCyjiZ8szSvI8CMVy4BEMW9hyFh/h9Ani5L4BR8vRSuifvxVnQs3gy6QBGn6mxhgnkQh8WdlVp2HJKu2b2+OCB/Zf/+B9aAnCaRokGu9Gzd95/qPXYG8Agw+fLLJcjeGFu7TqMaxJiZ7aEFYP8KBQWUB+PhSyXy4mlGfEjq3WpyjST08XUpouxLYYTAZrmDwqwhgvKwuF7A4LDtWINMUzh713i8lznoHwpgx49N+OR87dcLqe6l5iwMxiCpYnvJODJ5cWFbA9qzZbSCAGHeLZo6GC/jAYDfd52p6eBQiwWEoP89KJm93Zz9vUv/4KFPH5b+PzW6g+t3RoLpL+sXsmvkgAbC8BYi9u439f7wBRKpMKyEEjGU0rYBk9LJmOqJWAYLrA7AKhNxsV6I0SIBpSGFYZeKunk+jTjCtgQSK7Y4ZVcHSAcv1LHqGKtjCcj3WPAZYA1Bhf690v2y6DOADHcANEZno0Bpx2ICbAlsI2aQLJO5++mMApYcB6/ANApwzu9BoPIwApcn7rByQLfMWSrLoF2PmaPD8g/sK80YyR6Q61HZm6EuoS8QTeswA4AC4P5XPsMYAD2GPi/yctsyfFEsjm4BonrLnjislwT44dng+ee/+I5iU+gjN9XQwWYg6TI5nKwfZDuEiADADdHUSoGnUvDduAj7DNALjyu2k0sJVyIkmcxEYgC+M+/Y8CVhHXGEGWBND2tM5L9CbYaDMfj4xPrDkc2mk3tlz7/OdVMDBG4J+wpgN6ADTy/nJ+cjZxZ/eFUQ9dENCRAk3MPkPLa6oRLDtMccIhzgHXv98IIdgmvDLFghfE+teqVFYsZM1/QTs6u7Py8YpFwTNYS9UZdwDnvkc+lxYTH35bvdlEtmz8YU8IvklOAR4FAoaCCSXZubWvPZX+7Ps/Ye8/Or8wX8Fs2l7V6tSY/QVid1AUEj/Eskn7K8HQ8IHlzYNlC3nnB1pq2tblhjWZN9iPUNdRA3UZT9TXM/7zCVPBHZL/3CWgkcfv9D57IUkVJ3T6fhk71Zt3u3t2T7cebb71ng37bfuXrX7GAZ2K98dLe+Pm7Okt53jY2Sqq7sI4gTMAN5jmDXd2hXKWVlJIhMPutA5QFwaouV7CJpJSk+cJiDlqPvRzvSTZShaOwXvHNY4DiAHc3egRoZo9gwMC26J7LPn65w6GdHF+prnjmzqbFQwnZCMBW5OxjP6FeRS1BvX9yUlZdw9CBPYQhsuw+qKvySdVEDAnhptEP3dnbtNu7O1aroGTBb3Bhr/3wTfvVr33B7u6u61oAvIt5vfQI8GbNsD+zd3OeM6SBrctzyp5NPUORoRBU6vDQKviEQSTAfcj5vM7GC4vm9yy3+7It/dQmSFU/ucAF3l6enzdpp58akOAGfPvU3IqbD3JzBT7aFfjo4JuD3zD3JHsL8G1Qdmmn3qnzz5hQxMhHBc83UvnwUHHJYEg7PYBMSOww7uZgdSeoot2RD3HgyHx3MlHRgUzl8OjC/tn//K/sH/yjf2S7mxl77Uc/MX8obpDmkD8gP+R9YHnJg+xaykoRMJ6oEIRazsSKZhkQTF5KlCZMtGczFQ6wJTBil+SLCTHTqvlMbAAKSYpypDehiJPUXJUrYue8+tlnlaxKsTHo9yyVSqqYA2CkecBX42dvvSWpXS5bULEbJQ0uQnE8E4Og1XZSHDXLs6kYBiSgQvnncyD7QCqZSkZtZ6dkoymMuImS9ZD64J+nOkVDZej9eD/h18EEyySD6vdGdn52KSkbwB8FOcwX3v/w8FTyRlgX2XRKDTDpd/t3djTVOz2rWLXZtp7SJqPWb3ds//Yt29jO23Q8tEEHqSt9CglJGFh7rDvoi9HH1HdrZ0ffjTRU/jmsIopkAh8ICShtrqvxQ6pIMywAMxDQlJ0pa7WCVDVt9VpHTRdF5tbWpnV7HcvnsnZ6fm7FUskq1YqlE0n5iWxsb4utNZngL+PXOoFxlEqkBPju3to20tgoUDEc514fn1wqyRAZLQAeaXzVesXeePOBxRJ5u7WVV4qaz4N8YaBwg6PjSwU0rBWyAmC4X8X1kiRolUrVqvWO7gNySQosTNZ3dkuWSabF5kMCQfokU3fPbG4PHz60cqNhccCvhdnlxaVtb2+JCZNLxywSRNpBOpzPripla7UBm5f2/sOHAjpJxyS1lak8wM21gTjPG82jZCEUvJKBuWafwnA6cYwOQBAYQzwbNN4uBMTJl0iH5Nmnya+R5BuNqQmDKXf71o5Yo072hC+YM7V3xtaUrB6tOaRqx6dnFk+ktCf8/O23Bei9+NxdK+RSuu+ub6ZY5/cJ3oivnsmlWGv8ATzUz618gK4LVVgcgA1IlFqdvkI11OwpDdIZ4ntgVy2XYgLBVL1/b0/AP8mSsN8uynX53iFpoSvFFFueZIGg2Juwb7qtjrXFNCXFMqxglEwyKRYR4BvADcBLs1qz0aBnuVTCnt3fs/2dbUvDipJ030mfAFtgyNXbHbuq1e2yVhUgz95F07q+XrR0NqnGAyaXwEdYdDBk8IWCbUcK3vX0e5V6ityPBkjsysHQwiTD1esfMqFo4Lmf3DOGC8i3aMJiYb8SYQuptN3eWrcQjTrrDhPs0cTGi5k9Ob60x6cVSSKTqaRVajWXXOl3exb7oeRo2o8ZZtAowyIBBAsYbpa9zkDNE7IvJG6AtEz4eX6bjYYV8rBQ4mLCsibZ33mmAMe4NjSrPYYMtEYY/S9XHl7CHFyqpXyzWL/smUwbZA0g4yitCYAD7p8CNRYwlpxf6Ypc6YYnSn302unpsX3l7/2iFTNJMQTZpy7rHTs5u9D6vLioqIln7cKuTiaj8l1jX0O+7ce/i7OKNW4LgR8CtzDrJwXYCxgDs8LJ/8TGWnpW8isnweZ8kOH9aCxw7dojEpAVlqYY6mI74k84E3uN9UvDBiOY53UoRuRCrHGuayRG+EJSXkn8e/bxEUEXQwCngDzKuD4MBOKxuMJW+BOJxezp4YkNhjP75a98zna313RPnxye2GW1Yf0BTX5P4LFYkKs0U04sQHPnz+eT7JemXCCkQCP2D1hbIQEmPp4V7guvIaYUgQnYWDh/RRhR3MvrBFLVGzB+CQcYYzvhPP94lqgVkDkCoPAeSgHmGVRD7xJOndUR+xXfm7XgQqNgprKX8DOOYebS3fnjgKu5xpQ0w9QRAC7aX4Mu/IH35UwBiICF3Gg0LZtNWqlQwKdDbNCLctW646mYVfPxxLb3tnSPqD9gFfa6PT2D7O0M+cTU7/dVd2gQJckt2OFSiYxcT/Z3AGDWmSPqca2QzwJGA/K5e4EMlucYoJHzBg8+kiXZIwlzYg9gXXINuJ48lwDtTvLmQATk3s7rD/m4S3h0Mlqf7DN41iX7RWUQjel84XpwM0lY5hpyWVnf6aSr7UhiJ8mUFGuuPeA7zwC+fzKt97ogB4ZHhNQ4ewD8HQFKfbKz4AYBesGy73TaqgcIeImEw6p9QqGIUkoZugGwbW6uWyAUVUrroD+SD6z89sIhMdh4dvEHjcbCkumyDw8lRTd7cnhsl5WqBcMR1TxbW1v6PJdXlxootFst29reEnDIM8F1IHk1lUnLMoFwqa2tdQGT/cFUz8/Z2YkCyQinIvAJ1joev/VKzcJhJ0HH45gwIga8KAdIpX765Mhy6bj9wisvSv0BoEtNtzS/9fojDYYVhOT1ah298bM3rbS+bv5AxF5//Q3zeKb2y1/7iiUiQWt2+2L/Ucvhfbt/964k+lflK8vl0hrgKKQpRJ3vAokA3+QBvaCGmDl/3LDzsGTwLVYhPyOpb0C+jQTerFoD7RsAb/wcIJn+KxsBmVW6v1YasU/7KmdqD7kyPo2DqQV9C9vdLFoxk9dA50NgFgsLfAs9HrG0GX5Tjzq5vgmA6ykoKSALGs5zsWCxlel2FCpGoES1UrFAOKzBC8y3b33jS/b8vR3HjBazzWORYMiB8ErsnuosYlDp0t0dUMzXoX7kG7EnuSAZrhvsYWfhw2CSa0roUDh/x/K7L5sxwBL4xp7/0XrC/+dvXaucfIqJvvnzabgCNzfi03AXbj7DzRX4GFfgo4Bv6uBUVK6Sz1bMt1H5gY0qT2xJohpMgZUnA6ObhdorLCqcBEOsA4pnpCGY/FJLrlLFoMKvOmn5w1CQMIHkUDk6Prf//p//gf2D/+wf2/Za0v78+39hnkDEEgQC0NZ5/TIaZ8gJc4AGC/8QiBQUnuFw1I5OzuVrFAxF7eTs3AYzmGdT0cxT8bBYM0zfgkzfxP5yRsJ8Cw5gilqaGPzRRqOZ1es9SU7zhZxtbeVkcBsLR2w86qsIofgAQKtV6/b9H/5ck8u1YsoePzm3q0rLnru/Z9tba8Z5DEjHVKuJl8qc5jpkeztFJTQpdWpplowlbdifyAMtmY6tChk+f1Lfm6axNx5bo91VYY45hAyglwv5g6zlKaQXVqkBPLrkRAo/pCzOVNirJoPCELkJwCmNi7xeVtPHk6uGvfaTN5USizQkHolYaQ2wLik20tPjI0tm0zr/kfHl8zGBS/IYw9R/Ytasty21llSQQtjnt3K1bYlkVn5wziTfeU4lEim7rNQkPcarr1QgPasj43OYdiTDEpYB6wogMRyjyG1bOBSVtxffA+AWqRTMMSa0T548so3SmuUyBf1zfIWG/ZFNJ0uLxCNqEg+enitlcqOUFUgKQ2PYa9nDgzOxoSIR5ykEMOxAIK91ekOLBQO2s1GybC5tnV7HWv2Ojfo0HxiZM5NcWCaZsEw6JnkbbBx8PbgeT48vNCFPpNK2s1G0XrcliJswEpgRgJt8T4owJqg0NSwKDMhpEgbDiXX7I3vvyYHNxyP7xc+/Yre3NyQvZvKP4f0E0HQlC2fqjTeLSBF40uBnFvDLGFwpof2RAhPkyeJzxvi853zu1X1jHcNYUBHIZJt0voDX2o2u1SoN64/w2YNFRxKqM2tWQud0KalFsZi0q3JDQSs8q1dXl2oYkMYgDaXIBCTkdZFU4O8TT0VsPMSQmMRPQAuYP4B6PO+wVQF38H8cWqPRUTPv8c7t7LRqzWZPfoYABgB7MLmQlPBdebYpdkvrectm0xYNR+yy0bKfvv2Omg+xWLiLsHHNsUlozAEExjyP45F81PjnTNAxCkcm3O4O7PKybLN+37bzWbu3s2a31gvydCSoQTLJlWwNIK3WGdgFkuRGU6xdwBAAiHgyIRAOIAeJD8EZ/J4zX3fMHygDNApqTvAB5LlXc8ye63P+XciiV80yIL8Si5V6SKHvpHAC4Bg++H0W9gcdcN5q204uY8/u7VqYxD4x6WYWiISs3OzZ+wcX1h1hLI75+XAFpMSdlK0/ECjL2pKpfYBmD1P9qQBLrpPz+fHKgBsQiUYdtiT7LM0KaxYZOY0l+zNNOX6aAMEAHzAuGq26QEMacmwKaJY4P5D4C7ADRAVY1HVZ6pkAQFX6rUKAliu/N58863THCU2Bravr7NKek6RbD4a2sVawRDggsB02EKAAYBUN7HiMTJfPTaiB8zDlWvI8YW7vBfwTk8yFiqjxgrXGkAiZ1WxqHXk8TgQaAwRwb5HGwbCC0eELhHRu0dzx/MRiQTFvkIzxggKK5V3llyceIQ8A014ljIZ07jK8oAFOJRzYwfOJdxXPPLJYX8hn7V7XGk0CelICN2Fa0nQjZVMTP5tYvdm3i3PScX32tS+9Ks/Cy2rLfvTjN/U6hfWiPEwjQZ+YkXzPVCKm9Y2naz6TkDQLkJ1BFExQ1iLnDs8qsC2MW8A3ZHawTGG0wxbxAaKtAgtSsajAc0z5SRyV/QFMb3nOAvTAKqHRXclT+Weyw3DhmTCFGH6wDgElXV3injP8njD8d56D7EEklZoGja7AcRYA7FewOj9MTTSPziSeDXz5qIEwZ2cJwI6c4ItFnUCITjSmEos1CkN16fdbDj87zuqkx0L+kNg9+BxyTvHXBPXg6ajzFUBSQUMEZpAcvHTG+icXlsykNPjhuiDP5AxkgHQdZsE9pwbhmeoNxvLLghV2zdbkmZFnYzgkZip1EUAxAA7XW8b8+ABO3DMpWTh7+wTj/KWsHQCtYB4KkNDg08nIqd3kmWdzGw8mDjzRQ8Fa5fnjDMOWYmKPDq7sz779Pcvl8woUIrhqOVtaqVi0TDZpa4WEFbIJKSEAbd1myMAJ+xAXoMGeCFhbwWszk7VMOiGWGdeUtY09R73VEgNO5vzjqVK3GdbcuXPbkpm42MAxVAP44jIU0prwKRTkstrUPgsIfl6+Uqo7wROcNfliwerNhgOWfV5r1lt269a2bFBgysOGurgs2/bGlljS4ajfsvmiHR1VLRrzSn7+9OBMDEfCsEb9kRKMuVf8fAHrjU5X4Br+qwCOF2dX9vqPf2bP7e/ZK595xtbX8SJjIA0o7ZJfCdKR3YTq84Udn5xbOJTUNWl321bIJzXQQ3nBPsi52x+M7eDo3JrtgdYLe/CdvR3ZSGivJ1iXPVhX3aX3MsdizQF4w/iSH+poYkvklDzbq7oUoN/1CUDhC52XktejYGFwhgxz4s4hQkVc4IK+gABhpWOT9CziHYzSkeWSCVsvZFUnY4EDkMo9ABR3dtQEeEScGmQycl6c1C4T2K9BW/Bc4YfrCWjAw3OtHiUQttOTM4un4wor+vaf/8S+9atfspee3RXjltoZP7o4Sds+r+GeqQRuPHexwSGFXr6CWAR4ca9wQ0/2FA9DKj4ywwK31/AzLhBsbpH8vuV3P2ueoLNtkAvJCqH5uApUec3pWb6RnX6MVvsT/dUb8O0TvZw3L3ZzBf6/vwIfC3z7kPmG1GJk09oTG1w9ttmgrwOLJkQMAg4ZJfw40I5CjUNS6XvXfiYcaiunevoQfH3ktyKfLMCFuF4Po+v/8ff+tf3mb/+OrRfj9oPXfmihaEqgD5NbAKkAU1wKQTzOZnM1x84TxywaS9rp+YWmpsFQxM7PL5QM1+r2bWNj07KpuPObmcxsexNpImwMmtOJprQURVSIopCbKdDhnQ8eWyzit41iRn4fzz/3rNIyFXtOhHjAMYwePnhgf/p//sBeeeXz8nH7kz/7rh2dlQWGfeubv2LxiE+0/WQqJXkrhx7Simw8YY8eP5G8FJAxm0JmOLRIBM+boDx4OIU3ijkrFLKSpuD7RMGEwTqpnsh9Hj45kiQHI3y/F0+5mMzkKfq50DAzZHbvC9jCs7BMNmVLjJhlQu3TNaXwIXXqvFyzcqWx8pdAMoYpLpHvKcslk3Z8UbUr2FBhvyVTMBEmlk1nZMZP0ECz1XHSk37PFWEkNsUS8h5C+kkDjWlvaX3NqlWSZ51fEY034AFyFhqoXD6j2Pt4DKNjx2YCdKHgoGGgwaQA7PRbYhRMh4CMIXv44KF99Uu/ZKVCXsUPBTHNMvILCmaa/m63a9sbawqm0DRVYV40NE4eGI7FrN1uucktEgcBti7hCzYdmt3HR0f23dd+ZI8fntjW1m0BKKypzY01e+Wl+7a5nhdgSgGFUe4xYPBwqGTITALZVVRgJYUU1wuAB+bQwuezZqNvP/rh69Zs1lzX6HFsgXwRZlTa4tGQWCBesQOnalyQT/MgFNIprS8m1WICzebySWT62mo11BwjnxDbi88n5oJjniFJptJF5ptMhrUGxF6auvRDmiqms7BEkaSwhhuNmnXbXTXRmKlj0owEvVDICUAhIAT2B3VzJIpM1iMgSx4rkkUioYO56Zh6SjsbAOjgvYYsYiU/UmPtJuBcRyQtvBcgDwbcFL+8L+wOWGM087BEWDCAsDAsprOh3b17R8EpXOe//PEb1u65/YjkRmRT+MWI2bKSRWJ+TiFNURRNRPT5+u2BlS/KdnVxYVvFtGRTW4W8RZE7zcgDdewcQK/BfG6d/tjeef+x2Lh+ZHUZB7ICcMCivZ7IA1RIyin2CveWdJlVSmXAMd/4cw0oIMuWNAtPKIE0PONBAQz4NKm5IA1YSYuY/9O4mGRssk3HEHs8s26rZ9h0394sWamQsRjMIQClWERgDHvCRaVhJ1dVa3R7aqbTqYyeG1g/vB/G1bDJeIYBQFn3AENLAcMzNUJ45PHs0aRhJWDLuSVjMTVDrVZHzGOafpiugHWwr2CsIE1EKorEj3sL4A7TCAAMsInnMxQN6++FSKkxxJMKhgySQ2wL3L25lgdxJiERpPHj8/CdDRAxHrZZb6TGj3NNkmFJVZGDOqsEGlikTCxqhhygO3xOGK8TBWc4qa9nPtaeBZO4Uq7p2QFAQW7HHs5nBfAAUAZUOzw8slA0uZLhco0JNjHt5/ls0jKZxOp5GYrlBCsSthJ7exfgxeezBPuAfAqVPCIgnHUCU0WDD3zvtKaC1hv2dMbE4imtK3zfAFPFdKIxW8yt2W5bszOyWqVm+7s79urnnhXY+va7T+zw5EIBC9lU1Ab9rvYnPBPFOpQpPyAgMuKghi2ehQsqcXYWLtFSzHg1nHwu16wDPMKM4d7BCmR9c1axbzBQoG4AQNOZJcYai9oBzcjZJF8GYA76nMcl7Hga7JVXGsMuBkCw7xkyKTwFGe8YxndIkktAULzXACKUPssGtpLCgauyJzqwz6cmne+azaSdh5gYLgBjQ9U2AHqexVTPANdeoTuAVUo/dWE65UZVWh9LyQAAIABJREFU64v0T0D9ZrOj9bVeKupsZy8DXFNC9XQi4Jp1QWL6yfmFvfzyiwqQAvR5enAkafjOzrrOLQB87n8Gn9MAsLOT54qRJTaSk23C+uF7cy4oyVasMq9sHJB68zyThi7Z/WwkjzhsJMb4b3WGGrx4wn4r19mPAawZaMZtNl7ZangXNhviExqyWCpu0WDAoqGAdQd4f82sWm9Ytzu0H//0TYskU9pDGWw2qm0r5ApKSM8kQxYKIvfOiynOvWHohZG+0jnjCYFiDx4/tXq9pWFRNJmUb+wze7el5MAlQawmgNiVMsKxib2WzaQElAHUIv3lTJGcdEjK9tAOnhxq2Eb4T2F9zZ4cHEtyms7lFACVSCUluS1XKraxvmHvvf/AUilqs6QAra2tbbs4K5uH0KdIUCzT23t7ktnjjXj37r78Ic/PTnXvYXiz52A5Uq7Uhemvb67LPiMVcwEC+MD97GfvGBaxO+sF+8VXX9KeNVtQj7UFRDpmpn+VRuoRo58B0NHRmTyTIUcy3Nq/c1tDMVmjmMeOLyr29vtPNDgllTWWTNhGsWi5dNLG08FqqOxqZs5GJcGvGImAzOJUIfNGLcHwudmTR2M6FdOz7JAkx8qjFuB5BnxTbTLGr3CqNYuVCs8gygXnqep8VXld9jWGSL1217LJmG1vlPQscO+Qs8NIgwGpfUlAvWPVKT2Y4CfVOG6NSuYNogdDdBXk5PX47fDwWHuO1x+yP//e6/bNr39R4RWSaBPm4WcfJ6zIDcAEek+nsh2QHNzrUX3IWeSY1yS9Oi84+b2tBowMQTmPhE0jZc7tW273s+YLEPTm2J6f5B/qx2Aw+Em/7Cf5Ef9OvdbNjfg7dbtvvuzfxivw1wffrgngtBxyKFr5v43N0zmxYfmJDdtNRy1n0oRHCDXvahrsJGTu0HHJhyQQrjyaViAMBRkSMJpAwDNJElIJybFqtYb9s9/9l/Ybv/kfWzEfsz/99v9loxmR6FHJNwWELF1TTNNBoU1jgWdViwJjbiqQaOKZYgHccIhRGKXSWUnCkEYCOtDcdjtti+GzQonh836YJEhDzGd/8vTI4smUEqLWCymZ0iIBeHp4bNVqXQcmBTH9LzKLZguzdZrapb317iNJZufTkd3Z3baAD+PrplpnfC3wCcOwPhVP2pPHTy0ci9tnnr2jRFMHYDqmBoAHTIFkNGIBDn6BRAHHXFFiJJ4mcytXW7qmgFKT0dTOzs6UhkrRz9QNkLDbcbJIjPUBcDZKG5IVOi88Z069mE2sN8Tnjqh0vOwGFoeKP5+qIRz0OnZ4VhYAh0Sw12vZ7q0NAUmwHRrtnr4j9wa2SzKVdulr4YiVq2Xb2CjY0eGxbZa2rNfvqLBKpnPWaDYslUrZ5cWVwAauCyAhgEImnRVwB+OFxv3OnTvyEcM/rFwu2+bmmrUbdcskEnZxUbfNjS3L0KzEI2K3wAADw3h0cGI1jPkxP46EbO/2rgV9foFxNCF8V4BXAIDzSlNeSUzMATBJysUddzpGokDIRthavYH95Ofv2euvv2PhMGDKzJ4ePlWT+YXPv2jP3LmlVEquC9N32AP4KeHFhuyLwh8gDgkpRZnkLvOldQcjq9Xa9ujRU3v55c/YM/fu6rVpykhSAyjG0LrTalokBDslYlflmjXabYEtmVjYsfZgBgT4bs7Pib/ns+BPCHiAVwrAD6wiwGTJacZTGeYToEKKsJNoIO+cSPYkaRAF8mxmiXhcUirAb5oxQG1a/ngiZrVaVVNegLAkAPOTI0k0aTIpsEl0WysU9AzwHHW6Xd3f2QT5UshaLUDXlN6HYAuFAeiv8bNzbAcYVMhnQv6wkjoBA91z3xIQjEE2zxDFDMU1RX6331ETA+uRUICHB8f2kzceybA7kYorYQ+AnntCYw1zjj2HyTkSYEy0WWv1i6pFAgH7/Msv2iufuWteJDgA2fzH77ceqcvdrhjChxcX9ua7D6wzmEu+tLWzYeF4RPeF++NSOtm7RmrIub/4XakJgNzDsELRfE5iSOMOWA3ACphAl6LUQKg6MCYnjtkIgwCJPZ5SFPsk6TndGJJel8jK6+C/xDX0TKd2evDYXnhmz567d9cWhGgE/Xpd7s104bUPHj+1958car2xhsSEmTqG23Xzlc8V1JAgoxRoDsM1GpHvJSxTgB2aEflQ+T2WJuV5NLHHT55aOpMWKI/3Ho0bYBoMYUA638oEH38eAFeuiZpnJIl8Bvy7SKIUGOb88a8NqnUJ8H+jMZIUm5+BMRhQYqF8ekQP9dky6LNxdyjGK2uV3wPERg7P+cF+yXoTS23hsRFgWn8g5iYMMlIi1RSSph0JOKBbLG+GBnENGQZjQOyZxSMktiJz9Ek+fnZ2bv5I3OLRsIzrYWkCbgKg4u9YKhUV8MN7cT9hrXFewVCCtSGG82gqSds1kIns07GtpjofkGrzPABiVmpVPSH4czbbHflSSrKHVFRn4kCStVA0bT9/8w375a980e7sb+uc/f5f/EzyNCDKZ25vqmGnZ8XEHpCMczEcgiU+EbvjGgjWXVmB6GKfi33iYGXAGvmmAfIsYYuHxGCE3UPtgF8iP+dM87l/gKxegeMwu/iO8ilj4CcPSn5fJ7wa95WLrZiFYs2tvPAABTSAkiyP4IagXhOQxXwOSGON0qzDtmKfhoHKns06AmRjj1KoTTAoPAG/OWoVAYkw9fB0VbIn3poesT8BaAFm2Rthu8F01NFPkvBsIeYfn/7aE451zWfjeyI/x+cLEB+gnVAffED5LOzxAHOklSv9FUn4kiEDwyfnn3jNKuV55Bq6RFYCjoLO8B0pnFjHM60nPk+7A0uyKzsRfgSgVAPBdstGPdJQE5YupuX9x3MCmxBQmtBI1gP7xZJLRnUJU5BhhsfJ90kaBtxiPTBMSmfzdnVV1jOMBxcDGVjssLoCsE3lS8q+TC1JonpEzzb775OjY3vvwVMLhRJivPfHU/vL116z21tb9rlXnrMvfvElgR4AVKSZU/twvnoDIa27frej2kjC3QWp3kklzzJ06HZ6srQIRrzWH1HzmT16eqhwJQZgl+WyrW2UdH/kjZvO2PHRoYA0EoVj0bjFQlE7Oz2xvTu3xXql/ti9tSMpMEOiZ595xk6OjwV6FtbW7PTsxIrFrIUjcXv48MB29nYUZtOsNy2XQcWQtUuk8KOR7W5v2nYpb5WrKzs9LytsA7k9ezjgcCYVUz3UG4zMh61Cp68wKnn2an34xVpFjgwgfXx2aQ+eHOmZh7X/5OjEIn6/7d3aMvPMrFAorIbYJGRz4sEm/VClLUYc9wvwCbC2XmvpvUql/CoghKdz5Yc2mUgJc20FQz0NyA0TVUnoeBlPnJca6/66Y5F9TSDklA5h55FM+APsSNLASTOFbcmZyNnBsKPbaemZYAZJaIL8ZgMuQZxQCAYPBEjhu5hIZLTfKnginrHvfOdH9h9++XN29/aGxgywc5UZvyKQcTZJrr5YyE6B78sAyflJoihhb3FDXcA2/l/A2ioplnob0Js9K5Tft9TOS+b1umHoXyG+fSJtq1LpkU/c/PlUXIGbG/GpuA03H+LmCnz0K/DRwDfHYJN3h1gVUMLHtmwf2bDy2GbdngrHGXLTyWpK6nNFvySoC4pc2FIkaTLZnVuIomhVcPPaNObzxVTAAWCHN4ykwWftZt/++e//b/aNb3zTMqmIfe9HP7RgPGGpWExHDoUSYBvFAZ4bMknlwJM8y6OU0T5pgALfAirWYBUQ/sDkHMCDCSLTraA/bMNB3zZLeYF2beLju13XqM7mVlslPu7f3rLSxppN5lPJoqDwP3x4KFbXs8/ely/IeDrUZC4TTyrVCUkoiaTZbF4NMibjABEU60igcikYaTRkHkuK6dZV4Vwq5jSlHg4mYoFQRKbTLsEPbyAK11ScqV5Bzfk1Y0ippSp5TEbpC2j6HOrGdHckWc0I3xskATroF9btj+31Nx9ardZUk7ZeKogJsCSxcYKnEBKVoI1GHVsrZuyFe3csk0lavdu0x0+fysfr7Kxsm+sFKxWTanwpSpHqIhfoDXqWzuTkvcb9QDKZyWas2yNYAcYayXAji0Sj1mj1lABLWiBSqiV+aTGMfgeWK+Ss2qoDM2gizuRbHkGhiPyMAOymw6m8VSiaJoOR3dretbPzC60Bis1uC3PdqTU7Q11jWH+Hx8fyB4Shgudaq9mVj1MyRdGZtMdPzyyXTdu9/Vu2u7Nu88lQjCAKpOPjU8kLqs2GdUZja7UGWhfpdFTpbEhIkT/SGDD5xDCaZlO+QuOxxaMxK5YyVioVBEownWVtKCUYmdJ4YekUYR3OVJ9CttcfSI5yvc4RuMIghO3Cd/vJj99UwuAz9+/Z9npOT20g5Le0jM1j1uu1rdYAjHLSQBqDVsdJKra3NsWoiAPS+gP21tvvC6MhnGIyW9rx6aXV6i0llGlq61kKtIa9GI/77cUXnrFwIGzVRkNSDUzwaZIJ0lC4gFgqQTUB7Ask1QKIt5odSTjxKcyk0h+yZTUtJ9EMwAI5x9IkxwR0Gg3G8jJstCngXcMVCwcEEkDYEMjONemT6IfH5FBsLEFUMGficWu36/bSi884ud5oZj/86ft2UalZOpdR8AWNLE0SrCnuH4xKGmvW8rDfsWQwYPc3t+3e3rZlk1E1ZYCXMHUAImCKtTpDOylX7QDvxWFfnnlY+YeQ2/pNnxvQk8k2oCegJEAYwC2APh6XBFlMR0i6gBEc2HZt7ozkjL/HuJ2bpTXGvxXDicEI8kYacBdOgZSTxkjAuBpvJ6Vm8g7bJxYK2aDVtUblyr7w2edsa70oCaBSlElNDJL4FpQsDOYBgMySn0Bmrr3dL9Cf/XjI63PPkakhLQaUQMILGCOZIWwa5wvG3sY+yHs8fvBEcva1UkEJl/ISgn0kw3c8hJxsE+BJCZNKdkQ24/YcvicAF8AfbDR6PfZzQAM1a6Jaw0SdukRqmU0jSwTQDdt4MNJ70XTVW03bLBVs/9a6BeQXOrfpwmM/fuMta/YA/yYaZtBssV8yeIGN4ewRzLZKRctl0mJVcA0xyO8o/TNvyZjzsRLjNcJ3W8h2gPvNL5O22O93ZAvAeUd6oZ9UTQJK/Oz73EuXwktzDthE8xeMwGpkTVx7fiHhGumckAH9fCIwC29MWCAEMrR7fecjJGkYMjNnQ9Bsur0YFjYscvboeuXSfuPXviop6UW5Zn/5o7fFdCZ9eXdrzQrZjNYnsmUQFnxXeW7YzwEmGMjF8fqbzbXvcp25bTTI+Db5AK1gMQG+KVCBQATnoYZ5udJ8V2scNhCfEzCMfZ+1wgCMBG3uOetL8jQfZw/XwMnK9Ppej7W6bWs0Sab0WSTkswxDNPbfGfeyYdtbJYHT7BGAkOxJpCozBOGewbbhu4pJR7CDEo7n2ke5lqS4Om/YvoJsCE3C+5XPJs9FaiU9Ix7kAhpmYhkA24hSClCYWgV21HKOp+1c5yZAuJh4Kyks7839h9nKecF6gxFPnaEkVIMtPpB3I6xzrjeDHmSACpqaAToRguK8egGNkWJyfakrYFjzezCiAcJg3TfbfQ07+bywLp33rZOy4mnLABFLDuqKQo5wCMIOXHgF92vQYyiDHcjYDfAGXQ03eE/WG2xMgIq9rW0pF1gHSGhhowHAL+YY8pt7XQ9+vWMl2QK4wpL2+EP245++ZbUWHo8pe/e9hzov8FVDLoxs8j/48qsC/TY3CpbPxJXCyrVB3s2eCsMdAIQzHEqSVzUuxNiwdQDDAX1toeEMIDq+h+eVhmXSObusVGTEks5m7PzizDYJR4KV1RvIX/bi4tzu3N7RXgbsBHOtwfAw47xRGeDt7e6IYfj4ybHtbJfEIq01mra5sW6VSkXp2Gtr61av12X7kEulbD4aSdqJPJeBBuCvEoKxVVEN4YYpgZDXhv2ZNal/Fh7tY2FZsDigF3AoSFgBns0+v4ZBTaWOjq1Sb9p5ua7U+X2Gyn7TOSaATP6fsIIBRl0PAfDPPg1QRg1P/QCIx/OMbxzPCnWEQDRk2pOJxRNhXVP2OfY7fkcAsvZ4glcccMyBx5mpwABfUGc2TDWeldOjU1svllQrx6POV5gz6+yirDR29gLCtJDxM9in1gZ8pt/JptPaf/xBZMUj1Sp+P/VpTUBZNJ61P/7TH9jXv/yyPbO37jwn9WEYhnlV2yN5YBggf7dAyM7PT21f4Qxu+E4txM/7SIxWfgIrAQ9n53UH+CiWKYn0uT1LbL5gHg9+1M424vrPx5WdUltoQCba/82fT8MVuLkRn4a7cPMZbq7Ax7gCf33wzR0C7j+cbY4lMV+ObdE+sv7VI5v3eyqiFGRAYwQbBPmiOxc/DDcA+FCKl9gTHL5OCUPD0Gg0NBGm2YglYuYPMSXy2sVV3f7Fv/xj+/Vv/ZalEyH7w3/7b204Xxo+L3Gi52dMxZjghTSNYvJHsQyoxPRT3hLI0a6T7kgykgeFa25hKXBGwphJxNM2nzCpDcr4GkNz2BMyT+72FWUPoEjhwxSW6TsNTCadt3arb7V6xYajvoAUJb5iqu11MrhytWrlq4oOeAoF2E4UNFyzZCJhWSXuQXd3ABlF8+ZaQYW3DmBkmHOkokmLJx3rjEPYyXnnFsHHSJ4pTiqjZLvFUlJR/EgoYPjsXOumgghmNhgP1aBpQuf3C3B8fHChz3X//l2FLpyfnek70Ixhbi5Wkmcp/6qtUk5FAUwHmE8U9JsbmxYJ4VOFh4ZfptK+QPhDs2WS8iimkZ8B7Ej+mopoAttotNWgEJxAwURKKAmO3KdYOGq+pdc2Snmx4/D7oDEkrRWJlEyl43EV2rzG00dPlQparTZsZ71kt3d2lB5JU7a5ueG8YIYju7wqS7rGKj0rV6zd6gnAofCnQSKGHkZdp9uWrI3fh6WylktbmLTVaMiy2ZwF/Eg+YwKvYLXAMKAgiseddxz+PBJSwO4Ay53NNM1GWorBPOCXTItphjwehRtwb2HynV9VrdbsWiIW1prHlwZDZRo9WEFMUJ0XnPMc4v6zDk7PriRJ2d/fV8E5mY3VeCMnhLEFYwdTbpo6PAuVtBsK2L39PTWel5eXeiaR17Q7IxWjgGJIU87OLsViZMINkwETatY2DFB8+V76zHN2a3NTa4ZiFUCC9UlqXD7H9BzpzmwlufVbdzCxRrMjOREyTOTRXA+l2fFZux0VreFgWMwLElZhV8LagXUIO4JCnHUPqAF2D0tB6cqRqII8SM3juQe0JMkx5PcLuE5lU1arVtTEpPFD8vrsZ28/FDMtHE8qKRc2HY0zwDCNyZDmxOuxkNcj5ua93VtWSqZtSeKm4f2F6TSsnYmVmx27rNet2mzamAYEpE3NNPI31m1UoDFNA4xUJS8if0ECKYZlQA3dbO4AP1u4BFIWFI3NNUjHezrzZpd8puZkNUl3xv7OHB2PJ55bwB7WI+wONVV+gAg8iuZ6XglSsenQ7u/v2t1d/HwwLfcJOGGT4hmSxQAG2WKR8fo+gY2AffLk0z1wrBpN8gmuYG8O+uSRB8sUSa32YpgRGExP8a0CvvPY0dGx5DpiYiIz8sAQcFZbNGywbfh7mI0CE8VqxcsR4BrvRJ4zgBb+H3NvQEOfgD0Mt5V06ffpWXTmRy6NFWYOgAgeefKngwHj8ysY5D/51tf12XnNeqtr/+7b37OnpxUrFvKSbyqldRWMgWSPi85ZEQ3DuAhJgolJOkxS5IUA8NdG4ICZADk8w7CheB2ABjVyHtZ2SE1xOAhLzYUKSKaIB6DCGhz7m7M24INphm0Cw57r+0OKHsxeZJhzMaGdtxasSvyTpkoxJqBDQC4+WROAsbGTxDLUWYWQvP/gke3vbtmrn3nGhrOlvfHWe1audZzXVzhgmWTMivmc3iceC9p8zv4DU3gi9lYImwD8xIJIgEP6HoCePPM8A9xfznVei3PZSX6X+uwCZnp97U2A06x7GPUu+RfZG+xRByonolF9Rywx2BeR0bY6HbF2YdvyXhjxdwddq1SaWlw04AxaWBNiX/W6ksQD6MKiZy/jPNaAhFAkZKmAg0iMx2OrNpoa3LE4OWsJk9jaLOk+sxcB8AJ24lF47VtFkvr1swGb6jqZnCAkvgtsHc5iABTYwAB/fGeYayTP8jwLHBTY7p5tZKTyWAREWTgzd4JiTs5ObTAe6PMAJCoFcu6S31utngBr7uNgNBEIrdptdWaEQj7ZaBCIQKCAFMLegGT+PGvJZFagXDIZ17Uj0Rq2eK1ele/e3bu3bPfWpoZVfGZAZs8CptpMr8n3wR+Na0zABGcGskWuVwhmbTAgi5FhD0bkQkPOaCjqwFYB2C7IhO/CszUZTrDBtbff/8AePDgyjzdo5XpT70OdgU8og85MKmr1RtXy2ZQ9e3dPbEABQTPnQYcfGQxu2N144BHawfNHvXFyeibbDYZm9+/f0/6P3yyhUfiZLbweK9dqtr6xrtq41+tYqbhmJ0endmtnx87Oz+S7WCji83asASHMtHqjacVi3jowshYLKxbXJVU3m9ru7i2FaHFm8BwdHJ86W5FgQGAczLc06dxYDMwX8qtkbaKiYMDC+oJNDssO5iyHEr5zDJ2r5bKtr63ZXdLf8VacjvW9+X32ICwReM4AHU/Oy1Zp9q2AHx9gYWApC4rJlP0DBplfABLAE8+K9ibClwCiVPMTroYvJyAngVI+m8AQXZnKUodTF8nHmNqeEBb5FGOfAaMO6Srn1kj1i3oRGKhzl3oMg5PQFa41DHAsDbKptII64nF8RgPumi49tn97WyA7IVy8NutPwTcKptAB5STuq0RlArE4OyPxnP3RH3/HvvHVV+3eXsmxODnneH+FgRDKwVmLFxznetDarYYVcyn50NGfzJd4Ii7My/kuc0l3hoqRvVw6NjTnpcdnofwdi288a+YJ63ziP66K/fi5C042j6JGyTM3fz4FV+DmRnwKbsLNR7i5Ah/nCnwU8E1NkaLocUKRw78tFiObt4+sd/XYliOKOM+qgTEH5OCjQ6mLfErpiegRCEaA0eDMU2FJYM5Lk4kkjNdGNhmOIkWSHsGeHJ0LfPvmN79luUzE/v33/8JS+TU1zUzH/d6Fjab4WLhkM2RbSpVM47XF9BY5xsxJPJCR4BcDOLGSazEFhgHW6rQs6EMegiRj7iR6MPVUzPrlgTSckMw1VwCDqOBej6jrFDNQ4aHb1+tVy+bw9XI+YEzykTPSUHCQExOPdxkAHdLZKVNaUrSQaNGQ+72SH/GZM4nYh0WSChP8jkiuW8504MuHZdWwLr003RQdFP9DASmwE6oV/HomFogEnTG4/O1oGPh5vDcci4UCA7BzNETCO7ZSKSfz5MurK4FJFBL8vSzCvV6BgNTA3Ldme+g8jjxLK2SR4jr2mszL/T6rNlr6XVhzsP8CgYgYARTki8VEBv3IHSjieR9YkDEKd5h9FPz9nvlA2+YeTc1Hw57uAZ46kVjcTk7Lls7mJEOIx8JaoQRYxGIkpHbt3t4t29lcVzogwCG+X7AxuSfy9guHJD24rNVtNJxJWg3bi8YGGSa/R6Ha6QJUsW75nlmxV2jakN8gG6FZANCjKAXQAEDl3t/Z3bKt9ZxFghEnG/TSpjl5AcAXDQvTRnmA0EQiS8Vc3euzWDRpb77znj29uLJoICDQFuCB+0cBqjTPxcLCFPsL13zk0ynHNITNMMDcN6wAEgaZeM+0Gh3r9UaaWrOmuZ+ZZGolPwrYM/u7toY3nkzqkSuOzOONKJW12+9qTTYbSIqGli/mbDgZWDGbV+N5cnGp3yvmcrZezKmZh6mRyactlc7Y0yenej1kRJ3WSk4UYILflT8jzwcyYHxkJouxQKl4NCmmKNckHklofaVSMdtYL6gJQgJ7dn4piQmNEOwHzOQpSFlvML0Agvl3NGrysBrOLCXZo99819YmS58VShkBALBA33rvsQ2myAJjukd8Lwry8XBkcb/X1lIxu7e9aaWNvBhYvqmSFPQsMVlotDv29PTSLqptDQz8sZDSktmjoN0RpEGIBmtNLDYBcq7MUgojO6gXZkVAYI8v4NhNhHnADJOh/ErOzXsCQlCcwzjj/WG5sLfyOwLjxV5eCNxxoSsAtiYglGeHwAGaE5oa/KB6rY6t52P26mefV/oiwJ0+HQ3B1KXUSaoqwArGjlcm6N3R0DGLxjA8XTvQw9MSRtyURGSfLX2s8YnNp3wu0pqxLgcsmWsNwIwEGai06jYdzdVUiv4EwCd2nll3OLAAkr5AwMrlqmRqUeSNGhB4DaC/Um8L+GVf5w0A+tLZhAAZsSrwYCM4YTxUY0+iaiAS1jAEjgF2CL3hxI7PL3QGbBZS9p///W8oKZmzgeTp7/3wTXvnwYnt3dpUk8qzt1EqCoxH8gTIJz/SBfJHn2XiCZ0v8yVeX84PD0CH88CljTppEnc3Eo/Jbw3gCaCZfW86dmuRPZVBibN84DyiQZxbfwB7F9Yc/kxzdwZ7YBrBCDc9C5yzNHq8NpcakJchANTQGcDXaCQGE+cYTE+khe0OsmuPgnDY2x4fHNgvf/VLtrOWsYt6z/73P/uOmDnccZpz5MOAbzC3Mfln3+VLAb5xK70raS0bP3son5mgJhhj+DpxDTTE8jtXI8AjWGZK2gyG9Uzy/CM7BLDVStOgCEaMa0RhYgH04Y0JU4vfAWgFwMFqABCTZ01pjMuZQnjodeNIgxXYDGOHawuYQshES/YWjo3mrrfYZF6ffGVhOpJeSQASjFD8tADMU8m0pIzUNU6G5ph7PHuwaGD9VUmujEYsFAWMDej5wEoAOwied4z+J6ORe11/aAU0jnQ/I+GAzime80iAIUlMTKXBaKZ06ScHB9bvjsTSwnoDRtXLJGD6/bIZKBYL5vPT8C+s3R4IuHh8cGjHp+faV0lBBqgE+EP+vb+3bTulnD57bzARuH50cqoEdQKp8FWMaSbOAAAgAElEQVTL5zOSYfM8EFj18OFjBe0MR135zb50/zkBrKeXlzbuj62Yy9hzz962tVLRBW7MXTJk0E+itPNoRMXAwJLn9PzkwtKptEB59nz2ydkSUMYre4ZGuyIWvGfmt3avbf3xUIMLAEEGWIQmwOTs9khWTdqtrU0xYfFVW8vCaF9ob+h1kWR7LeR3smCeffYm7jUM6q3NotbIkydn9s6Dd+3O/m1ZgvDssBQ7w4HFUknVEqyp/f079sHDhwriAFSmJgBghf2GBx3D4nL5ym7f3tPgNBjy2vb2hh0fnWrdF/MFOzk7so2NDdWAnU7H0um085CsVvVaqC0AjPf3sNtIWqNctWSE4K816/RGSiT2IzlNOfa4WGjYwsjrMSn7FVYpwVecFYSm5DM5DYFgnF8zTAkIQRHy+PjqQ4AymY7aVblqkylhIV6xxgC5qFmpJ3iWOZcmMLlg52KVArsL3iChYyG81qhRnXybudG1bNuxeB0Qxmtw1FL3sn/BtmU/5MEH6BvJRYCBHMA8e+pSQRdnxxfyQF0rpGx7q2jFAs+mA2qpVQD6DB/C8Vxpv9R41IecNfQLAv9CPHNhOzulnplYNJG3P/qT79iv/8oX7Zk7Gxo4wBAMrYBH9lsxwQmDmMwkj2ft8H58b/UnXucXaUtYc6RyL8V4vq71dO1YU/hFFu9acvMFW/pCq8AFB9i50/ZjQjVq+NS3fcwX+jid6s3v/tUrcHMjbtbDzRX4//kV+Cjg2zX3zRkmOwBmsRjarH5gg/KBeSR3YAJPqiETLFfIwkrgoAR4U1IqRr2rZhGqO9NdDk6Bb+2OhXwhFfYAXKRCBiNxe3J0Zn/wh//Ofus3f8dSiaD90Z/8HxaIpjUF5kAHTGl1ugLcAACd8bJLvGR6BpOFIgm2C5R1poE5jM3lq8BQkPfuWrVas+JaUQ0OZw6NLa9HQcLBDxCiz4lnWiyqw5PDELYIaWg0e0zmmN4jqXVhEg7owvsMbx6mYJ12W+AF7IdYJGYzD80uTZljHiglzJAqeSQtmS3nLmGqO3Jm43He26VC8nqD0VAHNo0xTQBNhij5SxorJzGAYQNDQN+JFLYOU0kaHlgYIR3VI+4d4N1o5ppcm+tOiyUIQLfyqpAihiYCH6EZ/i3Q6EmfpPnB749krrgmnM1GQ/ccvyPnDeYaPxhJ1WrTJhPSM3MCDQTYYjyOBGUIeGhWrjXkwTUcdJ0v3cKv5hr2Col7NMY03Jjdwn6kyMe4HyAE1KKQKVjAg6l6SA0k18d5tHjkmYUkYUkyIeltFEKaZkpsoqacn3eBEzP9Pd5ck+lIvnM0BHwmAjPkj+fziwnE/eY+IU/gepNomoiH5ekG0CK5VxjWhDPOp4CDqUPzdx3qIfN4AJDl0uKw92p1MW94eiQtZYXAkkRuM1vofVl7FM4Aznxffp/GisaJ5xJAiYIOxhhSC8AOwGqEi3y3aCSmhhzwByYKQADFqmPW8PukVfb1+WmMaGB7bYyzKf6QbIe0zuCWkBrK+pXZ/GRkw0FP5uDFYtEq1aY12k0BWgGvSx31BZHUDdW0wk5C8ojsZjQby3MK+bFkhMz7adD13PnENuEZYEoNiw+whbXF84aRNU05zFQ+B4EmSM2ZPrfbbRWx6XjMxgOaOef3QtOvpLbFzFLpnF3VmtZAhgMQAO7DtaI5H42tGAtaMuzYjqEYARETi2DqLnwIxtnCaq22VTpdeTB5/EGbE2zAOpORMoW0x3yYzfN86Ylz8jem/9y7yWyiRpNnluZATbsaC9hMThbowDpXmklqIwk+Jvbu59iP3B+QvRX4FnBrlYeMe69nF/N4sSGQoiMHDVjYH7ZiIWXJeNg8cwc8It9EQiPpNPuOAnKcRw7PARIz2BqANSLerTjTSj0lUMEXWvnzOeBL0j+/1xLJhBjPCqPoDSykEBgSLifaYyPy3YMd5xGjBDaPnpmgV00f3juwWPAWwxsN0J5nptPry1ON9QbYNCSVNehXE811Gw1GNpU8ru+SWWEW+APyXQNM7/dGVu907fD03Fr1hqXjIfsv/uFvumRlAILl3H7+7mN7/LRs6WTESTx9fltby+mzwGpAGlir17SPs9dlEzENf2g+69W21jShCRtrpQ/lVOwNeIzGEsg8e9qDeHZh0cJyVUKehkmOheWAJ4CipfUHPRnzx6IJt9egI1xZPzjvMHfPYOPiq8p9oW1Dcj8dzrAWk5yYIYRLzhxavdXW88V5yVlbr9UxHrTf/tZ/pGvyF6+/a3/27e86T7F41NbE2qbBzTsPNQ3olmrcnf9ayLyAcUgoCUmSvBafOb/2UCSIAAKsXxp8nmUYPgCg2mOVSgurFb9A7gNMbzcMgknFgAJABnCs28HiYWGnpxc2Hg/s9u6O7e3dctJRUUtcSixWETDKPB6YuB1dZ0zZ3T7otaurqr359rtWrjfs137la1pnAGqccSkkpfIZRFYddl57MF7wnBrB6m3bwcGhY7DFGT7NJK8ncbnVQfI5lbQVxhIzNYWSLM0KmZSAQp4FJOyc11/6e79gz9+/I6kyMj32ZwYvPE8u0GBg3V7Xjo5P7fKyInm2zzdXvbG5vqEQD/Z3mEpKlw4EdSbAUFZCLiE7yCYvy3ZwcKSaai2ftb29XYXp+MXU8Vqr3RAorsCq6czefe+RjWYy/JUnK88a+wlDt0qjIUAGxiLsdACmWNglt7d7PVvL5+S5O+wPbX09a7d3NxWssl5adx568GkJ2Zg6X7uo9oqA9jHsNmB1s92MJ2ZXlaa9/c4D83iR9gZta33XUrmEpJWLKSnLfRsMuqqZYK0/PTzR+bCzvW25ohs6JSN4wPq0Xlrtvrz9nLwfG4OUGGL94UQhTDyLjVrTQoGokrlT6bh5pgA+U4skolYpN8Wiz69nVRPd3d9XYujx8ZFt7WyKNff8s89b5epStScejicnZ6oRCLA5vzy3Vz//WStfndvF+YXduX3XmvW6dTtd2729axflsoY+gHGHRyeyVlhfK9mjhw9Udz53d9/8y6UdHR7a2tqGPTk4FRsxkcpYq92yV1563p7Z29R6ZH8PxxKqbWF7/97v/6EV19Ykd2dgzLl+79l78tOjnuD+EmbB2QAgjdVHq9fRAA3fSYBtzjSkq9SQDGMBpQgGYdDMz7haGQ9T2J4OUKd3IMzDZU+59FxJVxkkgE8BUuG7uGBgPBFAzznmXTrfaGq5YDQmYJJaRx6eK/CasI1ELCVgsphPWZBkeCMFdSY1A5+Vz9wfze3RwaEkz2IB+wPWaU901uzf3bHdW9t2cnwkVn48Bfj27+03fvXLdv/OhtufWS8+1igMSudfx6BbtgkM/VY1vFNDUO875tts4lzrFBonTzzURC7VWNAaYWXFe5bafoFoat7FsSNceeCqgY+hPZU9DdfsxvPtU9Pt34Bvn5pbcfNBbq7AR7sCHwV8YzMWDVqiDQe+LRcjG1Ue2qRxZB6ZVhN4MHUeR9DB8VATqOKmf/ptn1dNHQ0W/iY0XmIPjKbW6fTEYKCYxv9HxuGRqB2fXdnv/f6/sd/5nf9UAQX/3T/9Xau3BvLmQNYASEd6IoW68zgjppyDjCkS/lNxJ3XhvfBCga5leFC4AAafLyQQglQkQC3en47SJQu5Q4hCgAKBAxVvI4AzlGE0PoAuDnyDSTJRcUGRAaBCg0MBDzuOohlvK+fz5hhnFANemqegX0mLFC9OikhaasjanbEmcAAUgy4BAS4inXOWaTqyJRp5rjfFLI0GYANsARoeQif4nBTVHPBMr5k0wjITWKlpI55IM7H/1DxMaERIlFxa0OsTcEGhBWDIFea1KZL5zJoozpZqUOnle33HXlJKEw1VEKnRtQwKANOvNFRYfCSNwmAivZRmROb5E5fQ6Qz4MbZtW4CERRwGxzRkzthaABr/bJWy6UATChy4KgBmyHBjlk6kLB2Pq5FDBoHUjUaKz8f7AaQSNKFIeb/f4gnYPbA2F5rw840BspSk6+Ig9RzQvFMH8RlpTJlmAnIRPS+Yg4bGD5hHE4V8ATnPdSLV0lLphFsvmLQH/GrKp0gM5Ve1ELsBZqjkW4QjICMG9AgAXCCHpUnqraanPI9OfgoDjvsOTwTzbUBQvif3mjAPmH4kitEoAUjw+fj3MDAA/GCF6lmHdSOWJM+BSxzjPsCs4Jnh+/HP8fMCBJVsl44dqbZkooCBgIkBm00wJEdqNtZ6xxgcsE4m5AFYGMh0V2mRSkuGVABwF5RH2GA8kqRXniZLd1+4J9fyKj4j5sUAXgIsJOtAyh0TA4oGQX5eY8BK7iMNsmNtwTaFRQRQHI5GxR6CDUr6JWxWGC7t/kDBJZ3+yMbzhc0xfyY9LpO0WBigK2hBWA4Aa/g2ce1YiyGfEh+XJGfiDTZfWL3bdcEyALWEFvCzc/X+ap5hPDLR59/znPG8s6dyPbS3SW/ppID8tfMNZL+j0Ufe4tU/x4OGTtTvZcDBimTAIbKGu6d4QCH9EePOBbhIjhoMa8/zehcWCYQsGXVBADS9MKbYV0HZAAHFFFKyo/MDBdjj+eazuwRZJPRunWi/n2Gwzwbj2Lr81jUjj38H8MW+zx4KQ1heQyt2MZ5wvI9L5yPgAjDBBf9Mp6PVHubkQOztYkchRQJckfQQqwESY52/FIAznx85k3NpWordwHnFJeZ5Yd1igTAg2XA6F2uF52IxHVsqFnKDJCVCkxzYs+FoYWkBvhHdDz7HYNDT3oFnIAwznluesRjpd/IZZR90jVJICdnXiRDO64ezVoxIEhDD4Q8HJTxjfFcGW8hreS0YUzA8nZfmQP6gAIQA28jcEvgLilWBuNkFUPCM8dzzPdzwxoFHeFlFY2ENfCRpZq0RODIcSYbbaLU1LGNw8tkXnzfPcmrvPTi0g6NTvR7AJvI8/P3E7mGIIb8ix7xzPkh+86zCEeJhl6DIGnYJ5g5gAwkHVMenVUngybj2DP6e785Ahz0FZpAASEmmJwLRuag8/5zjnP/4b3bbfZ1ra8W8AoO4TkpIHE919jL0wmSdYVKj29Q+k4qyt/BMcHbPrFJvSXa/vbUmVpsLH2DvDmoIeHp2aWenVzZbTFf3Z6YBAnsntgUAGnxu7j3DBsAHGMiEW+TyWbHSBsOxhoV8j73tTedd6EWuOrTy5aWkmcjjbm2vCxCBAU4yqGTmSJNjWAgAXDrAbX/vlt3Z35IHlvJXxHJ3bToSVDwCK/WG3gdmoADdUFC2DTw32GZw5gMmsVco1R2/y0bTBpOxHZ+cWDyetlqjY5Vqy8plPE65h/ix5lRXkY6rUJyVNJznmfVNfcSwFQoT1xuQJZ2OWyYdX51hCXlCIjtlT89lsmJ2YteA1BwwC7CGwQOMQO4TDM12Z2CvvPKCdTptG/YZePltOO6ZZw7gExLbntowl83rd/Bee//BA/mYEXLgmc/tF159SUz6o6NTN3iYLsRkz+VzkmWfXlxZrdl2APJiqUTd2dIB7AssMQCXEgRozO3s4sKef/kFrVNAtxde+Iw9fvxEQ0PWOs/I3Tt7dnZ2Ymtra+YLBOzBBw9te2vbrsplsbH2djcVuID74UapZAdPDiyfz+n8RKFw+/Zt+fLCPi/m89rrzi8ubC2Xtft7d6zbastypFzt2OOnR249Dvr2ysvPWz4T1eAuFI7aaMIge6la+MGjp/KRk8R6PLaDgwPVn/IgtIVtbm1YsVAQE1rnMr6u2bQGiVKiyAJgFShAgMUUD+aB9nLJnaNRx7zjOaJuHvEsUCc6GTpnjN/LGbpQrQwT3CMlPX6X1KMRAeYAdYBvYq9RW2PnMSAduKl93o90XfJZPBO9Fg5EdG/xqRNZbuERIOg3PKSdL/B04ZPqgPR56vxGA4/ApoLVdraKtrW1aa1m3TbW85Yvrtu//uNv26999Qv2zO661jQhaNRs7OvORsGx0tzQhBoA5Q4VirODoGeBFayg5pVFgwKTVgnMsidYMd9C8nx73jyEIv2/gW8frT1c/RaeqQqzuMF8PtZ1/OR++eZGfHLX8uaVbq7A38gV+OuDbxRpqwZLLaDzfFsuxjZpPLJp89B8NIkj0oYAC1xjSEoXEi/5vi34H8A3n4U5kPxBG87Hkj3R/PT6E4EjpDzSTCqtSr5sfju+LNv/8r/+G6Wd5pNB+86ff99K61uWisN2Cqg5pykAzID5A7CENIbCX9Knudeq+HvgFeIDMHGJf6pnYd4tAir8OAIxnQYAEfAUciDDtdE7k+mFkQwXkeQDWSHgH2AYLAtXnNEUYf6Kbw6TWEeNh6ovnyQdogFJLmnIJRkiFdLjsYSSGZliYzqL9MhvVxX8VJxnEeb/NLGAVzAJlei38raA3QFQgZdFWK/pkbFxBH85JsUy2XWecPgFcbCOZwA+q0QlFe2OeRUMJVyBILYNvhV8bBrngBowPjMSEO4rBTSTx9nYLBj2CIBDBinpqwo4jw0EyIVsOmWSR6HJvYJxgi8ZIQx9m3lImfOa3xNUEYUvGTKE8Ygp4WrFKdTRGddSqAAkwtRSAiyTxEBgdc8cAKRCRfeGabdL4/SHPCr8mHLiwaJGAwYfn3k2NQ/F3RzpnMdGk4GTSCBFA0iTZIgJIwmBSG1oRPA1xNfPmeCy/kno5PNFJWdicum8x/RZ9XlNkkiKMskPfKR69pSEieu+2JYU84BEq8h7iIhRSeKCatTqDUJCYM1xv/AMizljeYpMWCZTB/rCuPMYIEtQ3nP1Vl2FOmmasG34GRpB/pqmQowsyZv9aiAiEScDYT3D5GHdtrtDWyydN5CSxqQmX9pMz7hHxt08twAvXGcaZUALng9YCKEw/jw+29nalPn66fmVTUaACz6tWYy7KcIBn7RGYZIC1MnAWD7kYqlp8I3kfECioJOd8RxJtoffj5z18fwa2XREYmBaMneYDAorwOpRdS0sVGf+7A8Aoi3F1mMNAGIBojV6Q6s2uirGl4up+T1z285llKAGCCImKt+X5EJAMEAgmGCTifBaOU1h3jydKVCCN48logKYBt2BpvkKPUB6SQJtACDTpXWKROdxvpgCtOYLXQs1EniBrYJllD4aJLl27Ezp8SiSMT3PNsC082oEXOQ7yzSbdFFSHz3Inz0W9gbFrAwGYdjw105aJRDMzzPkJKw0PoDY8sS8DjbgYy5NHm6sHb4R7COAQgAQAX6Y7s956r0KMaCREMNzDnjtfMj4w/cWgMm1RJ4IkDCdStoOSCffIg0fnCRS114Ma0Xo6dr7+R+PR2Ef+sySZTqJJgbtvB5m2ryOzimM0iMRgdzywJuYRUJRx2BgX2C9AMCQqAnA7WFNz1yi3xSPNUzIIyvfLdapA7TYcwV6Scrp2DmSiSptFLCYhh4WqNcmC9ewA34AGMNClvqWvQdgbqWlZD93UiTWo/O5Q3YFMA7oCPDOWejHJ5B1Im9TJ0/XQEBefbymA5Qkcfez17O34iGKTYNjYcvndcV+VtAI64thz3jsPLDieJLCzobB7XwFue9cLxp2Pj/AN9dXJt48wADBMPHAGlepQFxDpZSyB6ohJczCJYqSKC2mJ0zXVSgH+y0SPFUkrPGlO2v5HdgzMH0EMsrc3AGcAcMywCtQFuYJ+xLMTeSo7r3ZP9wArD/BuzViRmMvQNYNGlhcSCnx+0KGxl6HrBaZ9nmlbheXFXlQwrpzbG5A2L6YndFEXKEENOXOk8zVJNQpgLkwdvG+HcHuUzKux25trYtdfn1mK1iEdGOf32IREt8jYpmOZ+488HhmtlbKKfSpVFizbCqh4RU+fzDp2dth7beQCzY7tuCcgL0bCYqxzGtHwwygZrL9INGbfWo6cVJNTONhG7P2Tk4uLByL2vlV2drdibUF+Aat1uxZCyVDEMA0oxRNQB7Y5YQmiOFOqIz2Y7x2eX83ZHK+8R7tqVHqDIB6JPSehRjKPG9IuePxpCWQMs4Y9vjFcMKS4TP376h+rNUbkt3yjMciKQHy1H58F85zZLrROOqIsVHAwGKr1ts6n55/7p6uC2EhrDf2dIIfLpFSjtzAIRgN2mDIfcGWIGidTtMi2JF4SOSl5pg65nkwZMGQz86vLm3m9dm9/bv26OEHtrVTkgS4cuk83d59722lmBOWwDNY3Nyw07MzAXshf9Da7ZZCIdifuu2eAr/wHiWRFA/VZqOmMCtvIGiHZxc2m47t1u3bdlquWKfRslImb+vZjJ0cn9nBSdUekvLebGvQK29VNjwCIZJpDZOpXah1UaIoiddcAvxV+Up7C/6HHG5IkEtreclLKarZLzKZuANSCeUJMPQBBHYBa9Q6XDc91mJX4Q+M9NUrsLjfc4nK1DEa3E6dmoL9mud2wbkAM5TjPchgx2vjIWeyX7WyL+xUDwpF8TB4HqtogJAJw3LQGzu7gdHEms2enh8GKoCC1A/P7e8q9AvFDIPTd0gk7w0FcOGxiM0AA1eY9ZTNhGJ87Uuv2ObWpv2rP/pT+/ovvmx3d4oa0GJFosGhPE3d9eVsF2OdGpZaXf6MqwAlApOoa3yOQa/OS6AdFjKOOe6Gjh4LZvcsvgH4xuCCk/qTg2fYOXlf/4d+HH8jrerNm/6VK/DJ3d2by3pzBW6uwN/IFfho4Ns1h9kVRtfMt1nzwEb1p+aZwMyhQEKm6PzeaA6cfHQpKrgkfT6ABTetGk2ZUFNsYa7b06GMTOdaTkaBSBri0+Nz+x/+pz+w3/rtv6/p3A9e+6Ht3tm3FJKPgE8Jmph7M0Xm/ShkaTaXNIaYqocdU4jCgaKRQ5wJKQeeGzc5hhsHG70DP8c/RupBQQ69neafgoPCGflSPJ5YmX0HLRWP2nqpJGkgk2E1zCsKOAACR6ia4BXFnCtIAUkRBesJ6SDFjQfmHqbQy7l8SmjqYYDAxoEZ2Kp3BDxhKOtSpNx0CqmXDIvxYUvELYqxP9fciz9c3DVdMokNCKAQE3E1VeNWikGigx7GA7JNmEn49jmPN/lGrcybde8FgjkWJCAJzR+NB8UCgQcytRdrChBsqOIRhgVND5+BBklJULAURiNJAJd+t24AFmD/iLkiVodLJCS5kteDuaRkuDmADBJCB/LIlBmGHBLEmANGVeCISYGRNF4/Q/0O3Z6kyTStktJSTDv5HYwPnzfoAJOVlFo+SivxnJR7NNE9mi8ARqLt5w4AdHZUAj/4znxONbtK5RvpWQcckWdMKi5vLAp/ACcnXZ04IAfp4mIhJiPmzawnvGxozGjg5T83IbESw2dkpmOtR+RWAn/l5cX9B+xAGuz8vgBEmOrHWCOBkOQhmP7SZDOhZh3w3CpxS8CWV6Ap7LbhYCR/Na6jjNjFDPVaMs46BX1zclDJ+PiumB+T2gYQoBRN5xnF9WdNwRhZKxYsEo3b8fGZPHiiURrSmV1W6h/KvXktATwr/5RrzzH8ofgsvBbXCUaWk3wTxJBUCES/27NqreJYeksH1CplciV/xJuPJv2aBcnUm3/HHiW5WSCi6xzGY2vu2LU0WuxbTPIz8ouCSefALa0nmFQU+oAt6kWQmvDAeLU38l10rVcAg4zxvQF5FnFt/m/23vRZ1us671vdfXo483BHzMAlwAEDSUgkRVEyZSpynFISxaly7KT8QankX3IlnqqcwYPiRI6rLFuJIluybJOyHGsgKQDEPAN3PPPpPt1nSP1+z+5LJtYXA7CEqpyrggjce08P77vfvdd61jOkKO9qsi8zCu9J5Cj8fAOgZKbRTgMgGqBAGpqJIXXY1gvXCZmmwA8MNeSh+KTBTj6mgcBrDUYBgEMGAO7X7feQHAIwATTJTlheyj6OtB4vnpZ6TRPKa8rSJPgB7zJYXA34lqUA2GGaAAAHHlyYZANSkrYavx5YzHnOaOphjcLYy8CG9+PE4b1Is6bNwHOvB6MAUOycJgHGWyTygFesTz6HLIEKw5qfp/HmXJHN55ohARU2cfZEWJlehxMk7pEM8YxjI8C6oCHlGuHno0yIz3dKE0WjhdR1QYYbgDivQWN3/dpVzeOrtyCDYu6zB7zEPobnKfeKJn9G6qY0jAB6fH6eL83FGQ6cA4yGXSv7TSCNNduTmSyYA7CGz6JAEmciLMGu92bObM2fjbweMRBvaBlwCJ6B2iZlUOTaAtiSqYQ/EwA6iZIBu5AGck/C7gjFHQsDAGj2ZMB8WVb+/XbdTs9rcjiuvfFYkId9jutKw46fEawX/OHYh2GkAWTBwuHso+Pl+eHcZv1mCMRzdexAi2cnexDPQABa2KZIxbbWt/RWA2gHNGAfMnW1MQFlorcagd/l2cJrDwZkuIz4yh7X9r3dyHZh3uEDxfppzHvWFDUIcjHAShg0/MzcKoJ9BlDC54JnbJbzgrqHvZqaSOYqABcDw25qG5jVyC35bgnqCDDBs4ZNA68zglF5OnV9c52oVWC4cvZxnUiSp9ZgbbE/wegDiPe+alXAa8I8GlozyMw1DT0pxAQqsRdwHvB8ypQn8R27g2POLPbTqvFh/Eph0OK1xTvwnXiWwwxlcMCZNJKZ5uBAhvfUQRYsVGq5OVuT/WxlnYTvM9PTYall2HFmyAksttu3dwSnL11CAtnOMc7qo4kMN36PPQoAUFsGgKHFYe0f7LmFy1zXj5Pz5MSfYVCWvScswUjtz7yGWqrIHO7G1uKE+iGeuiwW07xdnwwMBw7lCEB64IFr1lPIsDc3L+mNB6Pzgw/eD4utxzD6yFAo1u3hEXYM+CESQJW99XgMAD7N748ZspEQGs0hbLad/UN9/C5fuVw7+/uqSgwq0At3u7BjRtLOWtu6uqn3IQMVBuD6hap4gJnOfrKgFyGAHN6DWhvoKYhsPz5qXFPWDrUJd3vuv4fPIfJhBvL8XZnJ7JsO4xIMxTPltWSbYV84muasFgDK61NbpD6P/YMgFGdKnC6r3xm4Vo5nPHcM2LNfQdzy8yHZrDMBVL4314gzle/FsAh+F3UU9fplGG+w+BZhR0YFMO8AACAASURBVK4pld7exUKhW+trm0qokWYzrH377Q+0q/lzP//NevSxR+vv/vI/qm/9xHP1+cev6xtKyEofgTxnPz7XPtOpDzxj2ds5h2Siwv6ElRcJrDmwzWCVa8qeOCcC8BqjSwQuPF3nPYIyAHzTmn0SgQsOPJTeXni+/Yk06X/Em16Ab5+WO3HxOS6uwEe8Av/u4Jtw0f8HgyfqflLHd1+pg5svM0YK5bzPtCrAAQcuIBfTcCQmHOI0RUydVlfWlIeNpxyE5/X+zW2b22tXtvRyM/ELE92VlXr5lTfqb/wPv1x/7s/9F7WxPqp/+Tu/U0889VklY7RrpJTSIAFAcIDB9CKJiHRMWDH4QVGcWni1BCKi6g8nMJsCIgAcUp1S0EJXT3FIkyj/2waI7wTQRX/BFPfDm7cEhlaXRvX000/Xm8oBYAlRFEXSR1FiUzdY0PMKIAiZ3WiYYme5XTOnejQtSGYoUPFMOz2to4M92SYkfuJRZvPULX1iNFJv6WoUGHxeviNNoHKkWa4J1wgWEAl+JE9S6CiTIJCBJDQZRRQAmEZ3awVgg2KgYM/04x9l3HxS0XgfpE6wBDiiKYxg0HQXRhajD1+/UnebvxGN8drKskU1ja0eTcgWZXB0NLvmiyOZYf3wOtwXUlA1yCaRcDypfuV/F/BZgiFyDJjasyja3ccw/FzvGxpSClmm6QKKNPZ4bowwrx5bUPq6Tt5PXJMY+iMzongkuXR9dV0mnKAGLBm97c4EOJmkL41GrgUaZpoh5F1M2gHRbEgEF5unFl56ABL6d0SySzMDEAPrjYI4RSxtA2yvof+G7IgvYHolbCPqqvtTUtblTGkR//AasBksVJF6DzGqZnIM8IMMelB3727X1sZmEsfwGtO0nhtKU5SQhuGAVMWsIXzmxsiwYT10kQmf1sb6qqmvMstaciDX3AZVs/54rZjQiVeW8iqkZzBBYYnQsNvJBCjCyP7gqK5cu26xP4MBsbqiuT33j2sGE4pPimzM+2GCZ8eGnGsAoIh0TEk0YIssxpmALs0UrBzNmfFhaowo7g/PO9dsejoVYIO5CmALq5R9gOcAKTKND9/F5C++5+y09o6OXAuX1teVD4IQJOUwzSqvZfJsl3uOSXvkjbBkWOuAMzFcxoNmWAOYwANA4jxjYb6RnIj0F2AnjAL902DW2cgmAc39yX0gzDieLYAO1hLNL9eM9+Y789oycpHgCgLCZkizyLPFd2XPws+S50K/w9PIBln3NBswZAAeCYQxdZUmpoXTAJDynHNUJNxByloCcBwWxOOO20/jzVqjEWLvBnxLoMmRww72HP6c68Vew77Jd9s7OrSZ4fqRSOvrKe+DpTVz30iyXiS33EcZXQuRvCv1kcVGoESuNYyPgN2T2OaovwS8473xPTqu0RJ+ZICPYfclUXgqq4LryXNLCjF76q2btwTIkHBtbW3VZ5/6TL308st1Z3fXc02w4Sz7CuwpWJuAIYBA7NF4LrFXcc18ngAtDC/icwXM5B7LfgKEafJZwCiukyDodOw1wUeNPQFgF+kbYIzWCQT8EBgwT8WEEd72WoAC/M848/hcPE/cY0EYuztWF4zH4xqPp7W6TLDRxGCAeA11a4+AnMGg1lYSemSCH/J+1kBjteChdcje2BiCyHxhxAO80Hy79+HzWSUjnOeDBpT9h/sC6MD95b9ZrzTySirnTL2W4AnARhKyPoELfcE3Gd79GJ6zL3uOnp3K/OK5ct9fSCo7MlrSPXi+JtYDCUBhqAKAiUQNcB7m1Wgh7Dkae7xKSYt+9JGHPLd5HT4rzCaafh5nBi3URCbX8jzVQq2ur4f1R9gNcuJhQnw4bxziwayf8dwAJA1qaRkLA/p2AINRS5OMf6xgBSAELGyGDrCEYDGxdmBxw8SHISQImHXCGdEnoIfhG2cIu0ljuwK+cQ92dxlUDKrTBwye+40SXJT3H+8f1WUSwNlzrRNIVo7kmv2YvZjPBrjI3086MfdnEEm9/xc/SVnA7iUBhNlneW8Y1Zur69kTuzwzeH6d1lkH1iDyw4FnvbULzGEZugxWpn62o328H7vua+AegNY8e5zlAExKFXlGj6kp1t2HqE8c2raho0OJKhlR1pEneIdSHyQEg6eVfQkgmloBqaPhRbC3+/3a3r4nWEx9euXyFUEdXo9zb293R2sIPgeDFp5HfXf1BIN9hX0BTHVA99iDADBzrQELWYcAi5cuX1b2zDmnRcDstB68clUpr/YLqvexGcizwVoeLBJGw34emfna6ro1Gwwu/CcJdNjZ3RawZZCcwWHPz8peSG0rQAm7GvuIk9wP1sLe/p5DM64joBjPyr5p7ccy/HrVq+Fi7kG24jM9+ti7OF/YE6GLmtZ9PLGfWB6t1MZa6hOYvtkreaZzvvNa1Fz6AhN0QnJyoYI48Ex76PoDridY+wwprBU484vQnr3aPzwy1Im9moTpe9v3qttfqO3tQ4Mt/vRPf7keffyx+qVf/pX6Mz/1fD371CMONqkVewC3DFZMFs95CwN6RauVBZndhtPJEueR7NQZVFvQSD08QxJgX2YvpKZgL0Z2unz984Jv55XX+aTAt3mz1/EwvPj1abgCFzfi03AXLj7DxRX4GFfgo4JvP/TvnMtOJwXz7fDWq3WGrLFJozgoZFJQPs1gQyCHoFiN/45TdH4fbxk8rnrdeuPNDwW2Lm2tJ8Gtv1Drm6tO+3Z39uvv/L1fqed//Ov11FOP17/4zr+uhx5/yiZZOY+SFArEpOBxmE9pSJnunqcBpvBPWlWkQMKJXUCxgRR2p/yDvo0dxY2G6TD1kH5Z/ERiBVPJqRBNpX4WNCZplj+8dcvGlIkpDTvF7/7eTlUvvneXNpbq7u5RvfvBnRoid6WIUJiaxpnJ+ZhC4exMYImiDdaRiarLsGzwcWuFZJscxnON4vXYQiom/XLV/ZwY7+rzZqACDfBpLenLAViXkACa6Bhuh7VAY8hLIMXic/OeFHY0LEzeKDCVxwFQtrRVXocmz2AHpsGmzQUks1iSGRGG3TEaVd7H9CnAihRb+n20BthC8/TMIkXwFulFn5StNUMiKNwEZJjYNz8o5DhM0DGSpsBHmsWaOpl19IjDzw0pMpIiPh6TY4mPst/QlEWKQtMO0Kn/lkyQNAqsg4U+00em82GIcO1llQ0XZDgwWaVYo/Gl4ZedSMACxTGNDUzCOAgrR3L6L8sIlgfsHEA/Gp48Q0IYJ6V3yeHxRHN4mgQAA8zXtzaSLLu0vKwBNIA1UpyFGiRZsGAAALIOlShxHZjqI0/lQ9Bkz4MaYElRt8roAxRcWhbInfP+ZBcJSh+bwEXTsLW5JgsDXyauG4WrLDTXQldjZO6LzKtO1aVLmza7TNh5D9YPsj+kYtBOaTr4fdYpYDWBLHgFAeDQuMJ428W36bzq0ua69xQQj+sO4EljmnCVTOC5VrLJms8fjRayKJilyHX2x4cCaafTAD1hjMKMGNX0GB+ZE/cOmCeuaxiUsHwBrpGVLIY9k/CMGCnDkDWlcUQDi5fNSdJrYdORxCvbqCymWzpDfPXwmhnR3MVXk9o7wQakP5IwuORzwn6KjNbmoCVHmwgHI+wYMAfZZwp1riOwmyzWHl5gE0EA7llqdWTCeFNGz8vf4xoqHRSA6jiZ53kE/OW54/ry4knyC6hnI99ks3TJMl8B5VxvyG/TyNL0J4kSGetCGHymq4bZgKyI16WBA1Bl8QPqqCMVdAozQG8/mVywTnhvvKoAbfBsC8hHcrMNjxKzJa85ZxLXlVtAg8O11u8NT8vGDmS/9PQ6gflFwxhXuH4PkDkSUCRFgEfsTTC1AIEAgtknYHGxlYbplOQ99xgcxTj3pjP9ExlM0KTynHCOcB7SUCaVm8/GtQ6Yzd7DGQOriGcX5p04F432OWDDjAOt+fWxd2QtsJdD3+HdSVV07bHVcUUbCwPAEeAVNiH3n4GX0n5e+4T9mb+NhQBG6X1fZ3x8JGMbtFIg0ItanomA1iSC0gLj0QWIo3+dDDWGHmEKC/IKDtJE5yzlOQeoj6cbTDDCQI4DILcVK/tIYBIWDGd0En9hsXLtAcXmwBXrkHMnQ5EEkHCGyX5tDPD5Z3PIpp9SWCr8gD6OMooCrgvcK92NhFnLBLydun2HJKI4nHstBIdBHI08bCJem72e/YpnjrUKc466yZAlmNAzrBgig+U98p0DJnCvuReyOdku2Sf0XyRJHQuEcXVkBbbnFbbjDF9UBjkZ/MC2djBQ2dewVMD2QFnpLKADA6orly/5HAI4cf0IgcCTjrWxu79bBwfj3MdBAO58ruYNujC4n5CrB53PYlip7nmSoML8tw6TRqt22DXG08Z6Zv/Q2oDhRzunAZcA3gaAfHoKZ9DIWc4+CcA+O50KZsGqu3r1kuzLo/1Dh5oD2VxtmMja6PcciljX4EPYBwyN7xiYB3UYZyC/z/WzTlImnzWgvJ3hJAmrXD8k/I0VPGfey7TXHzhAo97EnU6trOD9uOhejt0Jz/fcyoN7TI0J8M5+7J5H/TmvEUxJh4WKpyp1SjyKOUslLbU92QCW5jvs2qfm63br2sal/CzS2GGT4iuvhckXdQNrl9RpPgfrlLVGra2tDGtTawMsTJotgSEukMCjOOAZDRyfz8D+yL3lOYKdSa1CncjZwDDHddlY0w6FZajHp5Q9GVsVahWHwHp7xjvSdUOd2tZIH/uMs04d7h24lnmGJqfHsjNda/irzhhY9jznGVAwNEYWymfkGToaHxrQwNDu5oe3amV93aE8ezd7Iz9nvdldqNfeeKMmh3v14IOP1D/81X9S3/rG8/X0kw879Ces5Zy6oNV8fdKHx5O6e2e7Lm1taO1wZqpr/IMJINMuYrBUpwwFsBtwyJSkeuXOXBsSuTeeqOVrn69aWNT6Rab4J/SLz6L0m0Pv4ten4gpc3IhPxW24+BAXV+CjX4GPBr41JkNr2H4oO329xnder7NpfEiUW2X+rRyBZivymRRgeFpR7MGowBuM6ThSnNfe+MBDdGsDOd6JLKKlVeResE+m9fd++Vfraz/xjXrogUv1f/3mt+vKwzeSoqQ/1qmNGgWTZwYHP/9DMcBvUP/h8TJY0A+NmokmnJ9R/tSMUJWnJQ4wkosW3iBYeA4wdqzfjVNsYu1lxMS/hu92OCGVLwwZQARAIhgMfGdkH5sby7WzN6nd/UkNmfjhmwTQ54Xh59IcclBnoknhHADRxk6mVgzM+RWvJIowJqKRjMUc+zxJUBQZgARIh2DAIAs+OzPJkqJGxogFKId5S0Lt4sGCzxCvm4KRZh7gA/kbzUWEXDF1j/yVxjR+GxQANBn+UnoK/R9fpICLFE+wHyLnQd41tdhFTkSjyHvD5ACApPiDTQNYsLmCOe5ygCd+vwUUOOHVM/AwpuRIBVbwrAOwGjt95TX5LEgr9HqysYHBN8s3gaVjf4MUK0CYSZFIiC3KaXwCZsKy4nsARFGMZZKJ4f+yDQsTUrxubP5sdOJpMvd+kiXQCmgbdxo+GBg0PwCFgGICFHkPGTlHY5PrYEVSONO0ypgZYObbz0QdP5VORwCQe7W/e6QMZX1z2eQsPovyYFMp8QuKDxcNENcaMGMeKsH14Zpw3V2HTZYHhAtIAlODxoZ7uLwy9HlA2kNBrNH+FNZGnpOlIUlm2Tu4Jnw2mkN9uhZ6Ss13dkkqRpoNa4v7rpuyYBSsQZhiesO0dFMkTawnmEaAhwDPmKnLHLNpmFkYc+0oXm3OBRH6XmsAIdbo7vZu7bbryn6UJQuQAJuGQjtps3xnHlFYMwCYNGF8TprSpUUkgEl84/oeH7EHASad2oTYcCJd5DVksQ1ksvBM5VkBfEqjzzpaJhFZkI/HHqDmuE29++5fDiZkUUzCHq0kUdqQ0/QDSDdQBbBNCwAYbLCHlpcj/QHoRVoJg8P7Em8pgWJYU7J7sjYp9ucxIUnFBRyZ1tbWuuxPrjvSJNkO9lm53vyrPmV40E0JOzkMg7CBytwSGp45GIWvlB6WykeRoAakjtdZGFhK4mneZaTl3qTJhDWYsA/2UtoF5J6Y1d+6fUswBe822WWAaIDgcU7wWnEWtA+fAAiloICFQ5mJgrqSD/NcmlLLPg8FmbvQPDsFS2DSsbYBStjTaGWVSXUFTjUaRzIO8NSkU4A/fH7DW9r5QoOLb5v7g4m2vezRgK02oC0ox6AOUkGbXIkACOwVDMnIMIpAGQG387kvXtyBlO2xDzgQ4MwIyENjDduHf6I+AhiIHx8/wxkoI2t5JKjp/i6LKYE3plJ7/yLpn7OsWL8BUQIl8R27gHmwtmWNxluO80AgyECk+K/GsiKpwN5HwA8k7Z6fbVAmwwqZY3xM+ZVMgYAJ2mKczOX4hDQAVCTFlL/C3ivPqw09DDaBbQzoPIsELs6MAVPZD2BsAeroI+b64++F3Eu4j+EzSEepGTwvMozg2bG51eOQQd5Jnc0Y8OEhCkuMc/I84L8yuryuuIgsrjyLDpfwmjVxHKZqAjXmLFj2dt5La4S5rYMJ16em4LLPcRbA8uTnOVNY76srhHAAGoVRdXhwINDFNTuaJKSCdQjIxTPOd2N/1iMViTwBM1Pk6bGmYH0kiR41BNcke7CQKoMR2T8twZmfb5YQ7lcNTGSNsCaViHdzFjts9fVTCzn4bWnSqaoIQQgAzjDuiJ8nqbUF/HAv5gE585APz6o2SJEZyJmxEDkyzz5gCOcA+zXMaZiAC71BQpHOCJkISztsVW4v7Eo8eqlxMoThfmyur9Ta2modHhAKsJu1KgiTOoq6QcZWC6hgHw9AHaaugV/UkcEw29/rxsrFATFDR86ZTljAXFdHMSXLjd+LV6WmvvES05pkJmDJ8EhweXaiVQbXilpbELfZbDiQIuBjaSR7k3ULUO7nYbAxi+WBMstB7rnXw+Ar6kcGuVFwQAfU1sDa6VTW+ubWmrJQ60ZS5wkBEMRFIRDVRYLAkCC3QSdgGtYb3Gt9gMPmZJ83oAvv5pNTv6Op8s27lEExwzTPRp4XLBtOTurwYN+9m/PWQI25J6na4l7d296uLz7zVD355GfrH/7j36hvfv25eu5zjwncAvBx/rtGqb3w8mSfPzryugO+HR8eWb9Swy8vDg3n6dWCXqXza+k52I+qQik6zN2tJ2p17vl2FpZ7a70+enP4Iz8JSLi8tHiB+XwiV/Pjv8jFjfj41/DiFS6uwJ/oFfho4JvuDm3Wnkl4nY1rdu+Nmtx5s06neHA08A0pEtHzNuALzVsN1gKH+7AGFKkUEhzC/YUajw/rpVfe8bC7enlDYIpCtreIH1q/Xn/j/fof//b/Vv/pf/ILdePhq/XPfuf3av2BJ2rQgSUR/wip3BQmNIsGK/QET/Q2aawmzZ4p9DGx1xIFCQYAYQzz5wawABoUbLBxoOBnMt6RHQEQQgMBnZwGxyJSryxnjxqKT4+ZujLVHurhwOHOtHttbanu3NmvOu8bRc/noViR8WAkOdNpJskp8emFKDZM5wTIgiXUmCk2eibvac4l8AJbS+kpzat1KI1aK7phBgCKIJ3s53Mql5PVF9YLRS6FEd/FtDNTWCP5oHjhR/oGRtDsMoWfz+PbNJHJvwVUjglleq2J57XnU1C6YxoepCk03XgwnfWq9vfGtX3voLb3w5qAHZmwimEtL3NPFrxW+KFw3TS1p/g+Q9qZdLvRaCGSX8IPNBmPfxP3QNYHcp5Z2CquZwM0A8Dxi+vL+znR1TcG30BjMwQjAZVkrOlF3cBfwi0GfQE4AGUkzYA+GrFjDq3kubEUlLAmyTWAZwpfE06P4ydDAyrQsICsms8MCNjCBPoLgk7xxQtgMxlPLUZZozQCfJ/9fTzmzmu0xGQVlgFrKeBnpHUwEQLk8vuYDQ8BHRtjdS5x5hoCLAE09klnhcW3NKrVxSXTzbquA8C3mBqLr3cASwLGcy2DLWdyn3RIJLk92Zw0Bzs7+4ZCIAGC4YX8dbQ0rMmUpjHFJs0vbBuAEQ3S8dWjaVYuRTMOSMH3BLANmCjTiaYCYIrGFjk6xsU2UxTEXJOw0gI+xLYYgI7rSIG8trrqfeZnaXpYxYAQBm3QxBD8gDxHycxCHR+Mm+cY6ju8y/qmEbKC2JdolsFCBr0kEHP/uRaLNIPcm34Ylcr0eyTwHcSrCUkjrLyzgF2A8hjW8zzv7O02n0lCQI4MsUCSCeDIJgILmH1Ejy9lLDwTDfzQmzqgBnsJ8u/DyeS+/2RIKWHd6AcIQ2s6q+sPXNLfhz2d8AfWHH/OGpQ3K9B73uRD5zKrWGc0PTbHMpXDjuW1gakcZrQEU9alXkzYBJhiiUwXuU1YILw+ewuNrkmvXBubbMVRslV49ncP9iL/GeCNFPmRsuzmeRkwoQGZsqgAwxeU2U4mSdobKc9rIE4bJhA4AyjPHmWCJ0xCQMFjAB4kYl3ZcV6PJhmjgcNXCECGZtUG9axq/+AoqcSmkgLW9wUQI2HmfOG1YcAQlAKjMf6GYTqEhS4T0YTwMARZO8pPZT6RboxRvSOe+U80HhkAXDYEIyfOqg4IG9jbk0nG+jXcgjXi/jsVLOYawfjhvrMBC2a2zk9vKRifsl0jl1JC3HzNAKr8Pl2AsJy7SEL5QMrQZHhkYMez5ksLIGfQJKsYFk7bs/WZ40yBWem9ADQKw8Z9oKVPmxjskgsoISNPoDg/y/UaCvDCUO7UQid+dzBuYCexZ/P7OTNiE5ATkK0ooD1nCwwjANf+IuEnBPokedwzlGAX9lQGhUne8LmmnMLQXnk6ckXWJ3sCr09QAGcWfn8wEn2G257OUIX1NfdJ5CxpNYMS5LbHCW943aAf8l/ngm+wd70CrtEMGMLkz5pmGAVIAdg5ZxaHcQWAH1BfMwDqNf0tA7JlLEA58cP0XpbrnA0Gq04fLpYrZx4eXXxbhoH6pGWABzgjaMHvNdAWRhH1CUAl13Y+AITpKtOQAQWM4bN2LgiunjvUA6dibw3DP4CjYx4B0ygDArI2IMM37dR0fKKkncETLGp865IqTjI8FiJJidU/VmAWEDrAXiSgYQh2eD9To88MhKEGQO0AkMjeOOwO3Nes4QowM166Zz2uz2mdjPm7BJuZy+01mqdn6kUHI5jwDpQa2iEEgZ7vmYSgGRxi8jqhLqcGj1gjAU4TnDIlSCUsa0Ah9lgY56ZKz72R2/tyvjNYwo+W5G9tU4xvziAi4FvqLPY37RsMJGLImwT3AKjshfkzfh/AmD2S1FvZ2ZNpHatwgQXH/eTn81247+fnMBKRoh9HGr+AJ+qpHpqLg4ESXwI7YIEamMG+PhiF+U8vAqBpQnpUK/ME75xpMNDDYF8cLtcRknf2cP1Bqw739+tzTz1Yn/vcFwTf/tTXnqnnn70h+5yzwOFfYwiHnneWIf5wQRb+9Oi4ZmcwEBdqiJy0Tw0XNQz7AfsP5zYScLnOeh8s1OjSjdp4+Lnq9Jf9/vfBmU8ApdGfDv/QC8+3P9Fe/Uff/BO4rZ+a73LxQS6uwP8vr8BHB988yVuqDkXKuE6236jJ7TfqFB8LE/BSkGV6iMEoTcCZRcZcSsfoCMbDubTybh0c7Ncrr79XnV6/NtdXTRhjurW0togRR/3O7363/spf/Tv1X//if1NPP/VIfef3vl8rlx+yKKAo1Ly811HuBRYlW4AJPdNX6eWUKSnuYNXJduMA1wNpavPMqc70+eQY89oVTekpQikEAHn0K2MSNUnTbRKqfU9YQLwmhaZT6WYqrfxLH42YEK8tL9U7796q0eKKaaHpKfBEiowLeRWNtbJOi740mmFItWTG+wyAMN+4jjQ6Skha2psyKJl0HWWySjiVslB8AL4Na3HIa4fhxnSc4AJlRhqoh/GGnC6G5hSQJOUBDrVm5vxcGdsCiFynlCdIVdcvy9x2i0OvbTO5V7ylTKsZ0dOkyo4hnTCMjulkotQ0Js9pTgVGOkz1aVKSVkkz2R8tRX4g9hfAF9CTtDplCG3iTQEvsNa8hewDC2+lyCWihI65vRP6gp3JRBdAjKYrLL+AVQQKTL2WYY/QHIGxxi9P36sTwDBCLyLrSYJo2CE0Ubwe6KhT6yatsUHUowlPI4DdFHs09zR8tgPce667TX3PtK7IAyKfjp9NzOwF9fwV43Zljv6dZn6fK+b3BjDEf3FAQ8T6o7mbJknx7CwBIr4+yWFHgGNDveYABG20ugsxMsbXrxnP83ORiMCcy/Pv8+f1DejHGkPeARDULT5bJHhIQpm0I49NgudQiSD+kaxlmAfIbwVQ9Pw6dTrOM8aew42ZyyZ4JgEHB12kumE6gjWQJCme4uSeZhZgiYCIAAAZGsBgaDL0xo4FhOQNYIIYatC853hfGAE09zBd2F9yTwFCYPdyH1m7sKJIr+tF/tyeheXRqPC8osGSjQMrZAa4xLOQ5FclcMo8O3rpXVpfrJUl0vwmNj3xrktYgVLPSRLleEZ5hgFPMaKWeXFKym7YUUfs3TbOkX0blAFAAhOOxGKaEYAupJnKsZIoGXl8JGbsMwBb8WdKY0uD4jlAshzSWb2/ePjC8oV5CngHo+U+u0kwBNYnQOy0rl2/UteuX7VBh0ljwAGScOSbjcnA95kboQ+H8SriH+4v9xA86vSkV5Mx0laeO0AuvO8SjuHnDEXK/Xpzc7M2Nje8hkeHh9WBCcqnakwg9kLYhprNC871BQNMU4TNy8CGJpN1QDpz20tJxs7aPKnFQQNTFzo1HMCCi4G5foqco4AYXsdITmHHhBmUoYr+cOz3jBCUwDXZkazZ/B2ee4dcJwDxXL+w4zTmliWWgcR8WCIYWh1lUYbGNDsE7A44lw7GR37vy5tbMmR+mBgeuSF7A/dYSaPSs15tbGzUlatXM4yD4WlxAGsLoIIzs3kYOuBo4JqefYA/AaBZW3g4wjABxOXawE5mPWs9oedhLBzmwQca/DOUARgEdwAAIABJREFUgdmkZLXthoZwBDYTBDCRmTMoYTPimAyYBv3aWt+o9Y11GUCR9lUNF7nXeKae18bmZmObsH9xhMXagoENzw/N+b27d/VXPDg4NBUxEmMktnicYSkRmSt7LcCXLCyYwSd44Ya5BwAG+ECKJgOKOUAU77+wf9ijteAQkDwPE1rg7rz5vcX24wzGKOdDY0PKHtWuA6ze4smhE3uNYdEtmESwr501hBSETdbYsf5MZPtCQZ6J2euRqrvmtG8IVOlndY1H+jz3UKQWkL0jQJPzC7Ca78V5qodlk1POvVNd3+x7AxjrAMUzzzCGJ5wfrBOZsoS29Hru17wy+//ciD+p8dkjMewPkRLrgTCmHITOzjTfD9M9+zH3hfVpquc04QECp82uRAlzCxqxahY4ynDFoKbTDEb14IXpjSpBaXmM9gVFGWYCHHEWsgudNjZyY6zy3fh7DEllbMoGTahJwn5So1irIL+cJanYZPgeZ27Ps9aa2M0lPmsOvBz+sg9R20RdMd8/ABCpD6nVPVM5lwGqG2ue+sbtpDGqlZD6e5GcI1fWYxN2aQ8Ptkj4GS4AblJrex2bZx5rBjDQwCZZwVFGuE/I5PaJTiIqq1BWMZ8cABY/WgBi6rMArGG5AobjLRcWIRcLRqOBbQw+8MeFMa9EPaxyrESolWTGLeDNO6mbN2/WnZsf1I3PwHz7J4JvX3r6CQFaB7vaSGBZkMRSHtOk9aIayGeXyYZ/7eFBpMBcf4Fzrk9sI/g7yb4BkO3WaOuJ2nz4uao+LMzmx/lvITR5Jv9df2mJ4FkDWnjx69NwBS5uxKfhLlx8hosr8DGuwEcF39LK359v19nZcc3uvarstCysU0BrkqpcK5JJDkoK2IgVz00eVI4Hfb0VY6SdAlzIbDjD5HtVPydYG7/7vRfrr//1X6pf/MX/th579Er97vdeqs2rD9dYeVkYQfHboelK4UQhh1yVKTRVHs0iE8kwAsIQE5yRfRDfNBqp/e29WsNXbGUlXix4jwAhaBZ9apEdGQnNFlIHZJhMKAOCxF8pzaqgBSa0s2PZSjQxd+/t1mC4KODkxJKCwcb+vIayzZqvVvO1SGHarC2a3CVSmfa55/5LAHDIU5Q0NPP5+1Nk2n3CHJCpIF1Ewkbhy98L4DZP2MPEmdFsBtZMwCNPTNfXTN4B4gQ1KaLSJAlANfmPvij8BsWa6UthL/H3NQvWND6eUXoeUZQuIkfkCwbAsxfGzo+rrzwyMk6ADKbHevIgO27TdhgHerYoLaRYpUiNx5FQpAVLMy9vDTJUNotUqwzuF3JW2HK2Cg3MikQhzJOEgGQqz3XhZ2PMT1Enc5K1NkNWFlkm/hwADDaarpeOoB/sKgAXgCCa9nj+BfhR8gjD5GQmc5F7I/A2Tybkc8OiEnzDtDifVTZWpz1bJA+yNjXdz2ZBY+htbN4gAGA2ekq2G/jGM4Fv2kRXfEtGS0caN/69SXTnBSlgBeX/4XhiQ8HzhXSCZoH36nWZItMMxEss8rgfkW4N+jZYmKfTgMAWjXytJR6Owi7ku1LoKoucIImbCrxjc8W6gxWpLLAFRsTzKQV5zPbnUsh4GLaNQlAIIJdrDbBgswGgKIs362fOWghbKvI6fQgB6QZ4xcwyydZbCplk/J1kyDT/H83VTT5OU4VEJ6EuNNsLPuA0X+x5XGu8jeZSvg6IXpVTcm4lfnk727u1MupWv4eH4cS9jfW8sjSKH6LJjzTuizJwZBKz17TkSXkU7HlcR/3X2nMukymvZbrwKexJPlNLOfa5XajRylpL4YyhuAmusL2arAjT8TlTesqAYYZx/DDSM4GZsG04B2R7+WyFkTZPN02oBD6LsQNgP9072DP5ORI8QEpYFEl64/vQINFMcw9gHvC6AJhHR6yHTi22oQdS7e2dXWWDc08k9hSDAThP8N1ZWrTBOzlGCsgzFxlvUh7n7BhYrwk5GB/Dim57l+BP9mHWWxK8Iz836KVHUmJXmfzkaCY4w9nHPTaV0bARWEkZQNCo0sjSwHF/ZXIASDbPvblPpMMIE1hjMcD50h92a3FpUIf7Y++nfDnZy3BvGktd3yGe7yZvZB37WU5thpUWLy/VyspyrZMCyb3ifGl2A3xmGK82nOeRyxLGACDGfsYan/tkRfIf2TZphErFuafuEz/0yjPp1YHCTAYOa56gI64999e1CwsWKdkM0O9cCwWbepMmeU+M6ceRw7NXyqxkr0TuFmZUkhdJ9W2JyDyXJ6cyMQFDZcYqV+3KFnPf7HTqwYcfkdEOQ1Yzf4Y/ALFI9pYW69qlSz5LA0MQYCMf1jLs6OOAmzKDh0iEwxKExYU1AsAOwPR80KlU9Zj/DqvPdN/G+jb042hS29vbdXSE9QKsdeSKnJGwlhkoBNTUSRLJpeFXLT2Z+y0blXsS4I79DDlhBqlhbumJ1V6L5wJgAvCJ6xMQGnZ2glW41hkWZD+cgw/sY+yfhmPo6YYklPdhtYcxKshnakZAZe4t38F9oBcfQs5qgbPmp6jMu/mijQ8n1lPIGl0PsnrnZ3zSxhkaMtSSJcYw4eystja33ANh2xq4IWubz59QFiTofEfvW/Pum9dIel9So3EOwbhrvpieB+3w5TtFSo1/bhJnCZvRP1L/zZY420dOmdAu9kFl1W34yB7iUPD8XEY51zYDLtilee4BaANEhUksENoSbbud2AqIiRH4Ijs0tQjPDENs0s1dGzLuuMeLNVTueKov2xz84/sAvhE2NsQXVtl1QG09crUkYZiZ48SgG8UWMP4BkQdJVtVbeEG5PfsC14Z7lpCrU0MOuA4qTJr9CWoJBjBcI+wOWGv84rvzS4+8NoxAYTJtYJoMQvedDMkZ6rGmVE20hHN521zffr82Vlb0SY4tQ/ZTLt4eSffUeyonOj57vc55Pfvcl+r/+LXfrG985Qv1zGcfVR2jnBvAlOcM8K15uh4ejmuhdy7TzvqzDUx4hlgTXDhUN3zPuQc23oQZUgXUHGw8XusPPlM1wE6i1ej/Vl/4UcG3+UDsAnz7GK32J/qjF+DbJ3o5L17s4gr88V+Bjwa+pWEO9NbMKU5nNb79Qh3dfYVqvzHiIPVE2nTSSVFHEUVRYsLdaUysNcdtkyXSKCkWKUqjtzlPUYqM47Tqe3/4cv3Pf/cf1H/1l36x1tcW63svvFyPPP5UjWcntb23p8QA7wRmlDQK+qItLNT+4VjTXEyGDyazOqQZcJpEoXis0SqTLxsiZIwt7ZSGgoKEPzD1iuKvmYTTNFME0Sjoz0IDUkMn2eBmyGpJl6S4pLFbXl2WTUdBYInpRC1eEBQ/HLTQ9pV6mMwXN2xSzPgcSE5gWelpAROpebrMgQZDC7TSi3xNwEaQJ+xDJrcAVhoRM/V0qoZ5et6HIozf09tGIJTJZ6SmfCY+Nz+LRJeAChUmeqzQWAaMYE0AcsYQGhZepnPiaKiDAJuQWDS/Pcs/5F1M1vXSCvON601xRg1F8Xd62lWiIUvxJIwuQCckRzLOlG/EU4liS6DVixf5M6DAHHzhM1O4UKOEUTKXDFFs0TDH9F1PM8E6Cs7IWAD7NEJnstyLRLlDckgvE0vWl75FXhMADhLPkoLJnwMw2IRjuq2skwYD9hPNNeytmE7T4LGe5olwYfkAbIzDWunEt0WpInIFmFKAlzRvNs1Mc/v+3f4wJub4PCF/U+4hmJEgCYti8E3YhzKg8PsJ44Tfh10Ww+RMkQHowKxouvHNgRkHmEw67AxpbUuPZXcgtU/mUTcJcjRHrCOBSBmCAIBJ4ZT5CUMHFqt+ZMhtASYiUxGkasC5njdMuxuzwnwQLlIr+JUUn9CsIQuZ1ikNHqwLGRVtCg/zEDkSkm/ZnHzOeAzZxPVK+a2AfZPE8ITbtMtOaIl5FOXTyDmRnAHAmOYGs0oWaa51vJdYA4C65eTedUwTPAB04B7BuomhPImy3H++AyytFOJ51rieABx8XoybuR98x6MD0noBVIytE0zSf/EUb7++zIlIwJBF5lknEZD7C5OBvcp0STwGmwcTIQt6xw36gi18N/dv8UyeV1gCyK1gFyWsgM+70AHQicQO8Js9/hiPmwkhK2HlsSfwtbpnkanxvAiOygJK6jA/t7+/X3fubMsAhPHDnnwwPpQFyR5AA6ikSZuDyLCQJrO3AmTwUWUXnkY2K5uWvQHWg3tw5I2C0c2XSkZYM+0CcMhQ5cwUTO4LjTDPCM2iiciwVU0YhRkI8EeaI/sT7MMfBkmk6eaesS/gB0YDCHMQw/TIqmjOBdTYw5GntUTquT/WytKKzzKNMOtrznYKMMo5G2NzQfImB+T57/RgnuINxSAsvmAxsg9IbIonYO1pGmCYv+xJmNMDakPB4HX6y6NaW1+tUR9GSHxWObsDKIZ5xeuOjw5kXR5PAODjF6eEjufO9ZU0xizonIlzgID7zr4iQxdZ3HlkX/F3g30MQLBkKjJAl89cYzjKOOws1HAxqdqcaFxjzPipLRwcuON24iPpdQwTUJ9VwFBAm5b+y74UFlNre2Rq8fwZ/Wna6Icf3KrDvaM664aJyVozwbPSWEcyfFZjpG5mMWQ4M18rpuga2DCozY3Ltbo80keSugkgBOkd9xlrAc4kWNB6eTIgXFoKM1z2PBI8mEAZFOqDOTup3d29gMxHMABhFOVsjoCNPS7S3Fy72IC4D+sfyfASUL1v+A5no+nwLUH46pVLBhqwZvW8jNpc9hkLFDCdfW7OouGOCkyRpD4Pamq2FmHXtzRfEx8D1FnLIJ/kLO001iErHGBQYDthCawjB2FYVSBZhrHW7p1nn2o/arwynTdBJkj/E86QYUlH/z7uEbLMEWe77H2YtvGZnINkyhEF/+Njl4HytBaG6vjDmAZIoSbCW429Sf9OztYwRQ2zoWaDXX5MWutMD+T59wV0YR0wKECW6DkOuEY9DTP6lGAhrBjYp/m+Ye3z/uztpsV2w0rkHillbgA1EaeyHWfHssPYF7DrIBAEqwP8eBmg8N+Uijx72GkA1psQjZdw8yzjIGJfXwRIjcLSIQjgImckNQrDcR4tPYcXl92DTRcfZlgKoMX3gt3mNS3kp7M6mjAQISSJZPIT9/0BA0bTc2fWovr3tfRZ6yNZndkTGbZQW8A05/zQPoTU0/4gCa69Bb8XFhB7h0eC8jyDK4uLtbm6VruHRzWhfmFNUH9PT+qgJcKeTI703+W5uHpptX7mZ36mfutffKd+8sefqee+cKMGC506wQe6A4st/UKXqXcbuLLG10hj1x8w9jTs7SoUmkelz+WcQd/AbP3fOGNWH621B5+tTh8WdZQrIbl9NMDtRzvRqEK6vM8F5vPH36L/ke94cSM+JTfi4mNcXIGPegU+CvgWVc6cUcU70+wf1+Tmi3V485UkQDIRbv5AggHNp4bGFm+2pEcmyS5JYpk6ySrodiwy+AWbZD6tPDnr1ndfeLX+1i/9/foL/+VfqrWVxXrhpR/UZ7/wdO0dTvS/IIJc4KvRBCh8KPwENKR944U0rQO8FTR4PY0PlxKGQZozje+RB7biGSBGU1vkX0lfZJLYH6SYlsF1Stpev/rdoYEKiyvDGnRhC5xZaPEzJJ/GEwp2TUIMlAnCfGjm0jFOprjGSwRTY1gxkSFaMMMca/INwDXABxPo/H4NZGtmq3MfM4rLNA2R5aZBjblxGDq5hwFtms/YnJmGTqw1dIIwGua2RKsGbNrwyBbkezWpFaCYcqHIfqkBlJcwScYvjkaNJuq8SRsAIGSPGb3XpBFpIA1ckL2R4soARlgK5wl0oKkxsbCBfzRdFHwGflgs5h6ZniaLx28b3KD5/CQlLYbzFOx6ARqswD3OfY7pOJ8BfxY8ciILmxvAC77NQRpkffjtCCIBSJLoBTOqmU0TdKC0KD5Myn+UpsaoW4mGGto0EoBhFNRhFsGG0d7d15iHbESC0IBEABqZnecWm5FgJDV1zuYCPNAvDpbByYmT695wqKRs5OumcFVyTXokkk0AAibsACa9Xu3skD5K+MeCgALXD2YG7FZvJdcfmWUzemad6LlnIxpJIcxR/vI85ctpP1I3mBHKV5CAxdCaX3wGWC0mCfK59EqDBRB5HWtBKRIS6MmxbDqBQxl7kdzOPR3dExpAxWe5dvVKA+sP/H5zz0nlukrJs4YEtmApsp8cIsGbzqNHLOY310niDbjibXSgHRmgBvGmyUWGwrOAHFQp3okkz8jpBLubdxnPhrKnsMRkkjYjblmYDYznWs3XMUC3LRbSuW4z1dbzLdJ1Pf8EfBOkEB/EzFRMUm5MIz4031k5TPN0Y+3QrPP1lE7SKCWDxe92hn06AM+Mhg/2ESB72G2CvAPAniQZ0jADknGmsKchA1Oy1hgs7I3bO9vtc6cpAVzw2cJmoPlMcW/1hNLUHNABhthcNpVkY1IENco+gRGI/1mT58q0a0mWAIX4EC4te82RIUPeBBDnS7Inu96UQsHOw1/0VHkf6crKdmnGG4Mh7NicK2H7JRRCmZkyVbzO5rL3gevVxFel3jTLAbNyvyKHh0Uqe/ycxOpF2Sp6PzngCGN5zsaIBySs3Bjx87xtrG0EnFCWzjk7Z+akaWM4IxsJgJAkQkGQjteO9UuwAyzE/FwLmxBojL8TvlWC3qez2tuFoUgQSIYFAKYCgwIqbWgS4bv/p6RLZmEStjMky9/nz/NApbfknGY4x/oxhIf0xZYWPgdR2GsAkmQdmnS9XGurawJ/8zXjfZEdHuDF/Y2ESRlXSdvM5w/AN/ce4xnNQx4p2sH+QVi9yJHHx0rCeeZhX8FkZy2Nj2AyB+D3GTNpmxTlRYFB/t0BVT9nNoyclSUsCAhf4dqOffb0F+wCKowSyOP6at6CAlAZZkVuPDN5++DgyHuuN5oJto2p7T6YoAPPSk3ZqgaLAz3u+D1kvux/1knsmcpLw4pnT+V5YY3L1PK8TajHtavXlHgmjCThHkmoDGhCKq1SfdJHTSuH5RQm92w68c8S1sA5noAkrjr3MoPHwGCc74KH89CseaJH29MYSiptVMIZ1ujyaNmfkWGn9Uj8PPV3ldGcmqQ5B7hv6mnaEoL5Qz4vZzbXOsOrrFHYrVkvrd4C6O90anV9xakfIA8exOwDMJb14BXkzzNA/aC9gAyn1AB8lsWlUa0jhWfQSYDUyXnxNkixD/ZJ34Z5z3qFKZ50ex7Rg8N9Pz+1CPsXN4P7wPnNcMOzQ3AxdisM9WCkAVgxnGYfQ7wZqf30fmKr54XerQu1v7fvnsC95Hw2ldWUe9ZDLBwcQMGcxHJBmW6sAvT7Pe/U/h7eppGBMpTTs05PN+oOWMDU3lE6MHA6ns3DNZKiqw+kno9ZH7K2W3gO92VjY63Wllf0l8ZmgIAQ9kP+vunlDrIinWe9Au5zdmGnwb3yvnKWY3kgMbxXs+NxbAF4vd5p/fx//PP1G//yO/UTX/5cPf/Mk57ZMCyxvOB7qHho38E6nHqQJG+HegHRYQ3rD2lgTQtVa7Jwnv38WeqCwcYTtXr9meoOl+u8Q23dOsIfRWk+Ig43l0t3jXq++PVpuAIXN+LTcBcuPsPFFfgYV+Ajg2+B3AKscCATuHDrlZrcfK2ms0nSBltCaCjeKV4p2KhX9azp0cwxpaEYww+NpiMNHRIO6N5MwjgBOdwns/P67ouv1//0d/7X+vN/4S/W+tpyvfbaq/X8l5+vvaOJIQIUqqMB0tMU4QFswnyYy3wmSgMj3+J/b9++p/yRz3B+GjAHjGp/P/ITDOMJHmBGTKHC90J6QwMC025lcVn2nE3oEKP9YyWYA0yaC1ZGfNIoCCjyKKxOZxQEpFed2EDShCXWHqkGXnKdyFNHgAxlYzUlqfJ85u/ZQOJdIsMsPmJzVoxSPeWHjdEkY6Ms7Phl4pSR55HPYFqLpMfGTgZbvE0i94yDDiwUzImVsp5HUmhhowyxMSBhiDV5yH2zdMyqG2MHdoQTWJhMNHWngLDx6uD7mHx5mhQqJZZzZiUefhS4M3xAhjXSo65TJ9Mk12bIl8aMglQQR4lGvMrum/y01C0TPTUpb+bUMOi6Pf2y9g4P6/DgUH8nPkskpfjARIrKGtB4Gh8dPj/GvtzvZoqPETGd6vLSigWicmv91JBmLPLtbWwJ9iAxjms4mRzVdMzkluSvyNHmvm0WuoeTGuinl8n1PNWPzwzThuvqe7C28BHj95k8N2kw7C0+O78vCNu8X/Sqb8y/k+NJrS2Pqoex8mRcS/0wLkwLBmy9b+kM0NrYSUrEjmWdsm5gplGcmm5oWmJ8XcJuJKBj7s8COyEgT5hBSJnybLkeh3j2dJVqsJZpFrgOxzapAUxJYWSBHx+NLfoBNrnuNDFhV8w9g+JXhn/OEgyZxVGenWZgrM2RYGfArmvXrriSaFRh8vB7klvmk2RfNywE5c+n54YNwJqYJyMmIXCpug2Y53nCp8gkNZPzTpTTsC/wfBGm0QHsV/oW+Ura+Qw4lEp7LzrKqLpnsGM61TWtNTJSmjNBgmYYztT+YH+vJTAey0CWzQt7Eo8hsEQ8h5TbZ6LOQCESLt6L32seOk0aDIsvDNeA/D51jQGk/yPsxg4SSIJfAL2SWkzwhS+psXfkiZtXtlxRJqbKsM0+Ic4PWAFThkeX7oaAkgZoCYgrg8IvMo2KQ4kGosIoOGWP1n5gGABbz7OADDRKPDekcMLQQWKoOR9vRmuJhOnkWJbH1vqmoMlJzWpQg+qe93KluFjNC0noBZkyIB6hKTbJ8YeCWShowAI6C4OW5nEO/Mroap/nTFYXg6lFPYDYJ2VyOSThjMjQANaLrLHGZuZOnBwDfveVzgHk8KyPD8feK4zhAQV5L4Y6sFsEtfErOpr4XjR5i0sB6JSFGzSS/Z6kvZPGnkvYT5OhneDhh2E81zms8TmjhsaRQCL9HZtfYpiPPOtJMQz4e1pTwf9IXAUx2vAgTXTSKmUum7rbPFx5JmUMcd/jJQs/BnAiHk5hPhoa0Vhy8aVKww5jjH0TwI71wT5t4rNnYby5IvPu1Mrqur6Ti8OEQYQJTt0A4DpTWrs8QobI2RlAh9dmzzK8A1uH/rCGo34djQ/0DqMJnxxNqz8Y6esI2wn7B9Y8KZx8Hxl/nVg1sC5hzvAZAPbxuwSG5bPG6zV7/tzXi59xqAXLyP0hyZYBoxMSI3htCdSYoN4XrkcGA7I8F6q61HEcJCS4kxjeElV5xgGclDI21rTjICWrkafKIGx2C/Euy66RRzLsVq0RTpIMChDDPeX8PThkfVXNjo/qkAAC2eox51CmzbPiOkiqsa8jcDYTNEtK8jyAK3vacIQMGqsT1gV79wyIU/D2+Axp/sy1DAgm0AiI09agDEc/PM8GZ032Z4fD7Ts7+GmBHoDi3B8SfAUZJxNtFKgBH3roWl26cikBPyd4a870X2Of45mjbtk/PBTc2Vhfa3Yl8aqVHaYNw6gOSK6dnZmgedaJumI0WhVEC0ud8IQEaemlNhlH/gsjnXAHmMBYFxwcOOyOPQeBYAcOzZBMO/iuc5UiDLeHAwDxhTo6JD2U7wfwFsB9cpRrCMjZtY7Js87+yrPIICZM97CFAW1ZPaxpAVvq4RO8ZPEdDZPWMCECdKwx01HIrD0LM44bMfN1Y0/B32B/9zo1Cw7XG/Wi6wTrhJH1DYEM42nqBwIXeL71kh3GQ3I6PvYa42sI65aCCtCS7+tepT8padr4PDNk2K3d7Xv12PXL9Wf+7H9Y/+if/rP6yrM36ivPPeVkUQU1pYZ7N+z0WJrwH7D5uE7xpeNrAspiFcIang8J2v7XgDefXH2fqxYvPVlrDyA7XWJV/tGkt48Ivs0niJ0L8O1jdNqf7I9egG+f7PW8eLWLK/DHfgU+CvimxKtNPHMoMo2f1OSDl+row1caM0w3UKUNSWJMQ0wRLQhlMRUPJg4948D1ColMBu+URXyBlCB1qzsY1nh6Wt9/8dX6m3/rl+vnf+E/r61Lq/XBO2/VT371K9LQKRDGx2e1tNj3H96TokATVqrvVoj/MFiBIvq8bt3eFqjiUKYAVRrTwUCVifGpSakUrTDzDpVMwSaiOcwWyAGMLI1fgB9IsGAbHZpElWIcHw5lpM30HuBGyWGTbS41nzMkKfjjCGjFpdbGHZBLj22KByRAAworrivSkoBPpsDptUYIBN4yYbcJztHYE+tKYd0aFK41v8IcYqKXhkYmnwbcHQtVpRaCAgkmgPEB3V9woKVlZh1EYkFja6MtPpICgYXAt9HImSad2eFZ1ew8SXZz7y8KRPy8KKIttU4xVoehlRSygKsB32aTszrnfZAmcB1T+db+wbhNSeNrIyvQxLAAMtPpmaa+FPzIGWnKKIMovADCTqYBuWguaWqZ9FM5Ac4h4UCyYMiGcsTE3sss6vVdB/hKURyzhsaHh7U4wkw3zJqFwbD29/ec2q+tbxiqwBcFHFI+x/pwwhvWn6DTMayzpKnZIDV2ojLH1sjK4gOkHLM+W/ImE1aSS0d9Gwobz8bepClyMiyNMNNwgzSa+frKaDEsul63NlY3ZGVgiH50NHEqS6OKFAbPlS5Jh0y/22eRhdBMspVMND8zUlNljFByuzhSTJuEBgN1cqTPC9d7aXGheCY6TO9lFwDwhWURmXcCEFZGsC3CtgKUOMarzQTGfvVH7B9IbiP5wSeFxgEGEOsZCSQFrObegtIngp8BOGkG8RSkaYiXnq2jU/6BqCXFNPsZ6xVJDMCZaWrLDA0UXN43nTa8AsBPBiKMv8hCDRzQNyxJvPzWHNiOFByAKdJ9mSN9pLyw2LqRiPa6ymJM0sWziOfC60MqIj6YE9ctr+NOLVvPyDzlWSb/HU9s3Gx+SSwd0PSMlacN+iPXgQwxXdJb4IdNQZrp4/HYBg5frTlzRTZjxUyadSV2yFsKEvTqoQcfiOyYxhFJKO9PEzQc1uraaq2urcSFOAizAAAgAElEQVSTk2HM2bnyQvYtPSmVcYZNjVQXKWqYqJHIC+Z47sAEy343l3/Jxm1TCeAZ9gD/Md00ADwDAaTiG8urPnc83wAmgqAdZMF5VmKM3wAfgFWZOuwpkV/yM151L3UMw2V4CjpOArDSNNoqRx7XXxi2kItI0z1D2bs4O4+ndSx4ynnEuuFsK89J1uTNW7f1qVpdW/PMYT15lunnGOb0mP3tNOwepbJn3VpbX6orVy/JXAIw5HP3R0nSFLQUqWWPQKYFQ5iGPmxuEzRJ974PjkTSpoy7qjbXVpOsi7y5hRlxzzm7eA5lNTksIfxj4jMom1lALdcLaTjrds7A8tnSazGyWfEcPDJhhuotqnudTbvp1xOmNPEl4zvJMjIZMc8Xe1nTorfE8rAmeebY9/C2w7shQ6kfes8BFMJOB1hmz2KPxQMNMGF1ZbXWNtZlCPFYA8bv7++6TvXBwicV7zSANIYxgDSdbt3d2an333u7Hrh+rS5vXXXNRZ4faR9sa85QWKEC+HirTaeGvjAw6rFBdGGrR44MoI6nFPeH+wj0wpqYEiqDl6dWBOyxyCoB26kdIu9nDe/t7dXWpa3YU5wzlDgQEGFv4byMX0Vjlzd1AIAy3DTrjFP2qAQh5ZnNWgGIEaQzYTTDDYYiPNPj6ZFgNazBhGdhtdCGRz4zYXDzopGL44W6UFsbYXOyHnnd+flpaNUJzLpFGdPs0wCe2n/MkqLLPaBW4bvyvgGqCSNIsNI8vZXXHMP07i4UZ+Tq2rJyQ4c/DBaQ7A/795mo1HxJsZx6tuFTSJgWawqg9WB/bIDK2gahXtljsI6ApYt/rCxb2JwY9WuZEAUHZ7cD7eYHia3K4uJK7e7t1/7eXgNXUzMZStNYd/3BsDZXl2qx36nbd3bi50nNixUEWlD2mVmSnZXVt3OeWlZlyRJJ7qsCY56jXNdFhpGjBjamICYwzXKMzwygfXpeBzu7CS2AuT4M2B2aV1LgGYhhERDgNnWhaekAzPpZwnQ7rsnRkc8J4Bvp3Fi5ZGhV8W8kKRZgkBLa2WzAY1PnW/gHQ3GeJc4HGItgq6oeOCfZL5Wu4n8cUgAvRn0X5mVCJ/hEvc6Z3qqkjwJabt+7W1c31+obP/2n6n//1V+vrz73mfrKF5/KEE+2HCzvAPjUpPoTn57XcJQhJNcjz0iYtwta2SCtTX3L86tFjcB7UyD0+7V46UatPvCFqgXAtyY7/aPYbx+hw9S/8eSEAIoLzOcjXL9/Hz9ycSP+fVzVi9e8uAJ/jFfgo4NvkYiIuTTZ6fiDF+vo5qt1fkqKZgyObVw8OAO2cfg5Jc/oUDZB4teThCiTgiRAototrEONHyyNCrNuwLf//m/8Uv3sn/n5uv7AZt3+4L36xte+YiM5OT6pvUNYSB0LAs1rbTo78UlpcoU5GBB/J6Rp8fagcOJjJTGJ5o3I+KlsE5hNgG+aA6u6DXjGgWuRoKFuEi4JieiRltW8cJiqaeyq5wYpeEzzekqv4jHUsTjvdZGUzOpIP7p4AOnFg+EsUgSKSj2iwgjwu+GrNAj7zfc1vS2TQq4fckbknGEPxFvHtMLpif84CUYyuIjkI2md3A8kjnq2Nc8+/YdOT00FpHdfRGYAGMC0UZskfMoiI5qDqXqr9SI/4dccwND7qoFicxktn5u1oR+W8rUkS9hQIUfTdDlpXdrCUfycdOq8AblhOcQcHnmAxrkCj5n8sz70p1Fe2sIzmE6TMDgcOOnWa3DK9DZfgvvFtaBpjXl/mHTII2jKNVZH1khCohK7k0x0LYgHAX06nbpy5bKePKxlvU9mSDZIFlsJ4weJ57wFARyTxZjmjD87PDpoO0KMpfm9BZLQDCOI9x/3HxkYwG1AkTBsZH4qpyDlkIKOBF08kDqGnNh4ARQA+JHeOjluzM4EoCyQ8nYeyeHJKUwZzKFJ+uqaboYcimbBAbeGzgGkALv1S2xgHk0VzASKZCVSPtfIKTLJDhDDFHlJ35rFEX8eDz4aVgpNJ9etUdMg/bxqaTjK/VLGSaNBCmdMt5UZCWYGKAkz5FzQdy4rikI7xsW5anPJJ9cljW8MxGEPpOgVXOFics9NFSbNMwwDgJDRUgJPqPxj5p7GIBKY7HXuGS1mxXU/vwYyKPPnNA7uiZAnG5DU6YcVAwtNn8k69z5QxMv68LPEGDogIimSNLYYq7cUTtN5Y7QO+0O2D0DZ+Mi1o8emcr+ElmQdtdROn580tvNGZjI+0leK/Tyy1LBO3Q/Yr2jAGsAZaXs+l4MRAGrknxq7p8EfjEYCNuzbgo5aB8RzSe8pmJZaGQDgJEV3mVRqLAdkWkVWK9MKrx2vLY1x2MXI5wHDO3jB+VzDguVZStMLu0x54hLJcXjJ4THFQCYSt5jCZ73zRgBWrDX5NnpjIuXCBy4eijTMc+Bf0HkukVcmiEQq7EPNwVsKtE2rnkoxRefzCny1wcncb8wfbWy1N958qw6ODuqRxx6tjfWtnAWsG9l2vFYktFFWhsEGwMDZl/M3/qD4sLJfct1osjmn+IXETQ8zh1otiVdZehJ5c36atmM4kjYAAIAw+FjPMn1YO2EwmeDMYMv9OSmOrA3eP8Octqc070KCTGyIW/qpJDkM9X0mB/7TOCU/rEtawmK8FZKS6zORx9ezd87e4mdpxPWNahYMjm04FybjMEbPOrWxsV63b992H7927WqtrCzZyDMkAby9dfNmbayvm45qkvYMtmYCpwASNWvHH/EYcDt1Ep8Pf9g333m73nrjtfrSs8/W1ta1MFF9frgfnBuj+Mnhn6efJAy4sL99XnsM5vgOGXqx187XEPsYzxtrW5Y0CcgMtPQJzSCS9cRwb/8AGeJpvfnGm/XY44/U4mjk3sZ6Ec6QcXYmAzk+cwF0qYO8rNZPzYg+RDTPdXEQwbpIevmLsSUJuMLr8vcWByOljwwE4sub6yYjnr3cuqPTTP8z7OMzxtMswIYBSm04qkxWEDPsXT5b9grYtWGpIbHlWnCmeEaxPyE7ZVio9A8w8bR29w9z3ZrlBwC8VTBMP8JIhvH1BARk6IqsEWY7z9jkeCz7kesA4LS7s6/nIHsO92fn3rYSe874leX1sOBhH8qoTZjL3EZka2s9MmaSh8fTGgwW85yirGAAo6VKAj3c10dL3id8zMDZtnf3arS4VKPhkpYR7ANMlGIdQU3cdW8zMboFKCCP5PlzIMnAoYXrkN68trps/QR4Bas/Etz4yjJ4I6yGM3y0xIAtEtrIuyNPpcZlP+SzaodxGt9Lpb6Ac0pQU5sxXON9GKICyrM3a82hxDQha+xfztwBW9nDSY9uQWl8fvdegHwT6JOoyrkz30dYZ+y7YUGyl2b4hxekYDbX6QjA+7wWYbTiu3ewX2srw/ra179Rf/8f/lp9+QuP1098+fPWsTyn59i4KAOO/QCvwXlNjQ6jjgCQlj3fLEcgxDEMx6LlvPot9TWepSkLUZksXnqi1h78QlV/5Yfgm1OJRhj8GD3lfLDSvW94+TFe7OJHP5ErcAG+fSKX8eJFLq7An9wV+Cjgm9Kj9n+JLqdAndbRrRfr6Nar1dM0OIU/ziL3WUct9W0wXMo0u3OiufDJccyqmdBxcFIcIs3Dx4YDhwJseXmxjk/P6oVXX6+//Fd/qX76mz9XTz3+YH344Xv1489/SX8UpnUAV6QSUUUy/dcvg7S1I0C5rqwODanTPqdYEeSLl1uYJ6R2pajEf0fzfo3m5wVcvLQonpn+ynyTrYQReAzaSa+ECcEfElkeSVkOWhpVPTKUECTEYFnPJNg/TB1jBEuBaUMGHZ6G+jxJWnM/sMh8Em6kNxHABtIZY8hTlHMdD/cPLGAWl5Zt5JBljCd4h/GZOtUdIIujqee6A7JR7AGg0hhGCjJvRmA+zc46tTQEGGIqnCJfuafGxUiOTqpfAHdIH2iWcq1HoxS+ylNkSWVt6EdEgSTIRQFrJSugZXOiL1VHZhUTST3eBHpCx8fsmsJNILHXq/HxSRhaTFL7g/iMYE6tcXfkija7mMJTTErLSSGuhBODJwSi+tPAIGEaHDCYSWjfiWTV+WBQRxTOMKMaU5ECXc8XrgOG/nhBLQ2zrgDSDg4CuQjAxMfD0IYGUPA58EiZTA6r1x3W4mhJgBf2JdN6p7T8/R4eQCOZDfieyCpaqJockmhHgMFMySjXFXYLxSvrZHE48rPB3FwAZBkOnNoqeRt0a7w/bp5cFOPVmB3IlAC7aCjKaT2LkoKbqW/MsEmi5HPBLISZA7zX9Z7JxOgg0zhRItfhzwBCAVRak698g+tEM3TarcEQsKRJorrdJu2MkfdQhkQCPghXUWbWRWYCEED6bvwUNVvuAnhOwpiSUdN1ck5TAQCXAIcY2gvIsK6UtgI+BcTPr4A3NKZDEkMFE5JANvetmkvLRz43ka8jcYc9a+AEhb5rL8B4Jv8B2GgwHTwoqcqzwbWRBXBi6GzSBgGikEn3ANGzT7jHSZLtCHrgSXR8HDCO3+Z9580O14o1meajZEnA9KCxeenlH9iE0vReuXy11teT8uzT25iYjN/1aSPcw3S++Otw7Ts9PMLy3UneFPhHUm+yZ/PKa4y199+/qQ/U1tqqPjmTk5kDAIAImkv2JsJl+O8wXQJ66kuENIjmo9uLF9AUZmK8D8MujBcfTBquTTwDmzyuc66cOdLQhPtoyq6fV/yPNOhf6Pl8sacwfBkSPNACF2SSIaltLLsz9tHYniWhExmVHoEBMBe4OQ0IZx+T/XbflwqpI36OAQvDEkrqc4DgufS4eVt5M4zcuZ92Z+put1fvvvuuEviHH300e0TQwBrgTarBPdcHj0RbNtfhPL2T3wEEIdwDhjSS/OkMP6RFG12ZQPoT5n3bUXmfne16VyZ7Xl1YpY3l1rFxD/BiTQDg533NfYFlSDjIQn9RBln2RtYKh0e8x8LuZb+kiQ4jen6xaVU5I+apiYIvAmxh7rCfy/DmWeP7jWFWAzKzuc9lqG0/6lAfhB2Hd9u4panSmO/v7dTtO3fr9t3deuCB6/XWm2/Wpa3NeuChB8PKNGRkwXUPGA1A7hknu7fjnjM5GiuHUxpf57W0ggwSEC3riZToN956U5Dr8Ycfqe2dfZPWV1cJU8h5dHYOEwjWbwAhg5B4DvsJEBn0BjKtSaWcC/WUkStHl07j8wQxlbOApEzYeqxVwLeAx3kPztXXXn29nnzqhteYgRnPKusUZjc3jPUMQ4tax0vaQiUIDEiKPByjDDX1s5oXXQ5CO9WLeWmCkQhcIchAK7kA89QUeH2yF1JjMNCiTmC/EZAmJIok6t65zDIHA7LE4ncXP0VqNSxNMLAfemZSy0UuGzan0v0B6eKDGrT/Zi0DcgbEzLCN83Rnd795SwYsag4KYVGNkDD/cH/PvkRQCWfBxHNwZXmpJq7Dsf6ob7/zbr1362Y99NDDtXtvu95/7z198g4OjrVBuHx5M4FKzW+XsBUAtcXFBVmB1KIA2cdj5Jqx2eDsJSJJ+Ws/0lwkw7dv3631tXUZdQxvlFwaOLDquiHBly8kq/4cT1UGwawdarvYT7iwDO9qoU/4bpJee5ZQhHnYlgm0DhCmdc4g6Jiav2SsEdpCPTP3MdVuhu/hd0wABmvJzzRnnBFmtLSoWsABiAnZ8Rnm3ELtovICixgZ4AFlPWPx01tertPZ1DqXoRK+snwvwP74PC8ESKemaixO7jvgKN/j6DDJyShEtF85OzNgxSCSHkMakpj3q9s5rW/+6W/VP/iVX6tnbzxcX3/+2VoYEIywUJ1Z1fRk7LpaXAYsJW35xMGTw8qWrO4QwpqG68Q1TeJ4WPqxmegNMkyjZhpderzWH8bzbS3799y/9RMA4FKzC5JeYD5/cq36/+udL27Ep+RGXHyMiyvwUa/AxwXf0kzSgE7q6P0X6vDDV6pzjtSyTcGbV5HeNRyIyOCYDFocI6Gi4QqAo5dVM/uleSFZiJMT8I1GaHJyWi+9/mb9d3/1l+qb3/y5eubzT9Stm+/W009/zoKHn6Vxw2/mRNo4DarmFx7+Ngj4NQCizX1mZIrQpOKDNPPAg0EhOADwggfGeHw/RRNQg2aaaRgsp+XVlbp1+1Z9ePNmPfroY3X1KtPqFPmvvfZabayt1XPPPh2PCKVzYb/ZLJgmGVkZhTAHLp+FytqwChvrXDMKcwrvuVfOCFltY2VxkNOtCfadQoNf1FhCQ/zd/Xrzzdctrh579DHrJl4Ppg4strPW1FCgIZWNX0tO7MhR50BHZDwa0lI0K5ujUYoXiniTBVQAJwEl2U2Z8nl4zyUiXtvIarlPsEaiD4i8kMZeU3pNlGMqTmGkSbCEyQAp2vadIUvBIJkiOpIamqHDI+RVkY0Krvn++QzxGAxTTCkeTKCWlsrn4RoCFMX/huJ6HggQIHfOLFSGK/DVcXKcCWuKdW4eqV0wIdaQXg1TGALWUVSGfYEkhSl7gF1+6ZMlEIyvGiEGixr/zplRshZsygMOcx8EF/yspLAlaXbnYM+i7vBg3BhY+MbFX5EiFy8g5CAU0f2WmorkEmkbIHai7GEFtoTRkzzTNBKyHEx37MoaXMJcuXnO0QRQrDZswYYXbzPBYeRK3jSazYBj91O9hn0T1g4aqwDPRuSyo6UlPQBJ6aMBCTMmnlFpMXIdlJp1My1XYiIrlPdYMCyC603DQWrboD8M6wYQwFCNSKACWnf1JERi0u8Ma2Nzxb4d1kBYj83sGUam8iWe3x8OI7hmSrdgpdAY8jy09ESbTZinMjyTzqZptlKY+PLg/aSfWfO3EoTje+LT1cyq02Cc6SmVVF2cYyjMF/SQOsD/EvBqStGevpcGMzLupL7iRXV4tF97ezt16dKWDeSLL7xQDz3yiCA9EkRZlTapMSnHZy6pomFj4fGnpIqG3ITlvsw31mgfWZEkr/h1BjyYM3bP6td/45/XjSeeqKduPOYnnDS5IQwJnhnTb/WLS8PHWgUw4/MDXNJ4c2MSogM7NXIdwaQmCU1ABkzLAJaeOQKr7CtsrvHMknnUGgzWNMMYv0tjfNmms0coSQqIr4zcq4CUiPfl+YvUDpCW/SkJy2Ek5T7Ok2rDoORQyecIe0z2U6MzCJzE8Ku9RBwt54w7z4eW6hrPv179wfdfrKPxYT33pecE12VYCU61oIMzwPicqTC3ZdbJOso+olk+5+csTIzsmz3PO73TTggaYljUwn1kfyQ10usBGwo5JWeBvpV9ZZFzWXgYfoAl2Sdlr1ZYqYAUSfCNEaXMv2YmzgWY1wgGBWgmz/VDennm3upgRUsBzoKwK7mveDFOsDDgbGjJ5GNYNO4Z8c+KT1meY1PFOx1THhl6eD6cntbtO3f8h4AZzNlv3rxZX/zSF13rvOf7H3xQly5fEVCheU8gQUIz8Cl1XSHdxlexsT6/8tXnvaf4bSW0ZVLvvPduXb98Vd9Cns8HH3ywrl69Ei9MvNpghjuwyjM9Z/IBKgUM6TnIGwzmazx7oO/ZUiC938rocg5TX+HvRb0hizhbqzXOW2+9VZ998skAfzCSsA3h2SDVd77ny1o61cOO/TNy0zBjub6mzDcfVuTrykRhTzFlc9lnb+NNANeohxzoWUfh5QtolUEEIDDAE9cjAw6Y31mvsqea5HyOPCb0K4yuxDREVg/zj8GpSaM+w5wPg7p67Vqtr20kiEqbjACdSOKjmEhse4BNniP24gymZF/iQ2a6eywNZEYzFJXhGHYfUmWAH86A7b29+v6LL3pNnnrys3X71l097nhmPnz/Vj368AP1yMPXa3YaC5PJhDCjofXNzva2DMXLly/X3u5BhsCz49ra2KwrV67WYGkxwQ2ktJPeejytezs7tbW+kf0cP+G2R7OP849qDK1IogqRTUmN3kJukm7LmmdYlLVCbQ6ADIM4g9rIJrUSab6z1OV7OwcOBTc3N2vY6l8VGtZU2II0cNZ9NCziMFuTNE29ABgXBnfz8mQfMRClpWBzbzg3WqgbzwzPPWCZa4VaUgVEpLBzRiV7NedwBhI54zKwXqq93Z0MhtgbAc67hFJMTb2G3d2KUvfjo8ODevfdt+sXfuE/q1/91V+vGw9drm9+/flaWl50+AA7XsAUBp1prs0Hu/m4cT1n1CvUYAMkzLCzGcSl9k/ac7Nv0FIhXs+jSzdq4+HnqjNYSU3/o+DbR20O289lfTPEGV5gPh/zWn5SP35xIz6pK3nxOhdX4E/oCnyS4Nv05g9qfOu1OsNEn6KDTbv5qVj4toQ9aPQet7DcaBIASShYTVoKKCHTq/mOUBzSHBxOZ/XKW2/XX/lr/0v9zDd/rr703Ofq1s136nOf/YzFl9MrDWuTJnR0BHvivLq8dptwmk7VZE/6vSiBQ4aGr8ixU1rAEg4+PFH4zMiiONAx48WAdXtnp15+5ZW6dedOff6ZZyyc33vvvfqxH/8xI8sp3Pd29+vD99+tJ598wuLo9q1btbW1GTP5PlKEpMvB3KBgBoTh+1OcKnU6Oalbd+7V7Tv3mlyiV+ubl2p5ecVChNh0iknkVNprAb5R9B5Pa215+b6U5da93XrttZfryRs36tqVKxZHmkHj4TGZ1TEyox5m1L1aGvGaP9SG2EzaJKn3zEQXeYjUibD/woKIHITiMCwMvPzCMISNNZdrmXRJ4e0kOWVxUm8dpQoOUeRRJPKaNtg2/3g6wYZgrcAKAXxbqCkpV+fx2ZOVwRR3MZIlPXuUfw5dEzLAlBcCriWhCgYTzQaF1/1aRXP0rCXWiVNxfVE6GkHfuX2rbt+95yQdxgqT2GsPXKsHr+HPk+Yl5sbT+sHLr9be/m599rNP1ebmeh3s7ft5qJL3Dva9fpubW2ElyWJI8ZlUuHZV9EtpfmCwHZRrIKlAqhhwMSyaNFQUaEhJ8UXa2Tmoe/d2G0vkPMyy5h/G9efaI6PmKweYDlPI1LUBAQEpLAGlBTBaEjHrAV89/GXwSYSpYRMoiyOMG66vEtTZNBNowE1YDKaRIhsKOEYzQUFMAQ/rksk812NleaTZ9PrWViTXAhlhwwBU0TDx3Q8OJzY0TL5NB+zMUwDDtjCBTKCrnBRTwAOu0+ABq2Kor/QbQIv1iyx+eeCz1a2FWl4aKBUClJ8DUUhwlDgjgWt+bfE3zLOjhJ3vr6Iu7DuYl06QT5P6y/VSftmKfZo35aTdvn8eNl+86GRlNZaZ0jXk35OpTGAKbdITueYasBfsWbyzAibOTbRZw6bEKjns1eHBtN59763a2b1X165frdXlpfrw/Q9kxQ4XI5Hm+7I+V1ZXlbssAoDDBKRhQu6GH5DMEhhThIjEo4x7vrwyspnjGrHH8tyz78fwu1O/9k9+q776lR+ry1vsl3s1Wlkx4XF8AGiOBDomcZEmwoblszOISMgMTQmA12RMSiDdfcAX2SeuhYHPLNeVcByuhWBl834M6BVQXqBGplrZEAG+GVrSvpsY/7RJ9vTHShomZxr/srt3GD/HPqwmfPcAvJKomqRYgAWAu8DFeujptxlfrchpw84jlKXhgGEVtoRGARf2WiV9AAmieu5pPH+cU7/xW9+ue9v36lvf+tP6jvJc8Z1oPOdnnRYBeUx+JN22BXYAfOCbhA8Zg6iFgXvI3v5hra6t6+sEGxrwzc/o0CV7pP5wNOhcJ64FzTzXcsq6CBAU24kAlTS9rAnvGYD1fbsE2M3cx3Y/pe+FoWQghntSGM28Xs4u9k9YdQyVjuvckAOY17C4w3wTKJAtE0uGTnfBxHNZZ82LlnUUSeN8YHNWe3u79eGHH9Y7776vXxevuzhcqldfebUee+Jxv9+DD1yrV197vW48+WQh/aXu4VoZ1AADfjypxeXlunb9mn+uwf9kXE9+5om6cvVKvfX2W/XmW2/XtWvX6r33363hwlC/xc9+7jMynzbWNwQBPKfY+5uc06NMWV6GDzDCAiAyAGhSTphuze4jIHzARvYl/DqTLhzPNE3yDeOBRt2p23fv1JtvvVVPPnHDz6yMv/25ctbm3xpOaXz7wlSEeZy9J0AvtQLs/anekDD/AOk4C+c1RAK6OvF7dR8O+BzfxzCTGSzBus0Ak+clnrOw/WXmmR7uaCrsKZI2G2NMViChTh32/6Va31jLvVwc+cy6P/b7eX1TxAmXiuUIe/A8AIPvHHXGwAEW9WvU56lt+IX/4hzA4tPEM2vq0AcpugmmBhCc1Lsfvldvv/9ePf2FL3g2/+H3X6rF5aX6/T/4/fr8554maLg215dreXXRocjBwbgmqi069dZbb9f7779f169fq1dffb0efeyxeubpz3u2GCZzhuw0oQywMQ0bGi4ql71z82ZtXtqs9Y0NrzHrgHsFWMU5gWeh10DfyEEL5skglGfxeDyNKsNtmusVVjnXLHU4+3VSwQkzO5md1727e3Wwv19blzZrc2stMkwZ1AwFFFbeB9UdZpxzpsFGHWUojGQbGwg9XVELUNch+4f9PEUH7N5hQhgM/FOGiISTcY4kwZobA8h9NksQm6ndfOaW4KpvqqnwCafa3t6pu3dv12OPPlyXNreS0to7KyTw3HssDAQwOdsIRpuM69XXX62/8Of/Yv3jX/k/6/qlpfrprz9fqyvLDqMAQh1St2vtAMn1jGw4gVUngG/H01oY9QVaBY2b3YPM/GbFIJHAQK9OLV99qlYffKY6C6QrZ0/75H615/gicOGTu6Qf85U+ybv7MT/KxY9fXIGLK/BRrsBHAd9S9jegIO2LstODD75Xs3tv1PnpVDN6Dv0TiiOkHNK4Y4LtBBDPA+VZmX5ymErlZnLea7IdgLJmyAu74Pis6uU336m//Ff+dn3rZ/9sffHpz9bd2+/X5z93Q+aRZs00Aj2sZpAvNUZWi5CnQCWWXGZVixM3KVHLjkxqKYAAGpQraG9Co0nBwWt167U3365333m7Hn/0oRoD1vVH9Qfff1mp4Je+/Ci3THgAACAASURBVJzNKgXWu++8V6vLg7r+wNX6zr/+NxaCFEYAHDDTyNAzjp2UwvG01lYxGI/fHMUpxej23mH94JU39TCjeXjiicdqZWUjnl1Nktbt4tsF2HNUK2vLmvcKfDVT/vc/vFV3796q57/0RcEGil0K9KPppCVYAWac1jqeHWvIIzMhhnHG9aR50ZtiRpEOSBUgSm8mExxbg4m05iSJZTJsYNfIIsB7Kvc1jW4S0OLhBMON5i0R88iK+J7IX2QtNTAjTKxuIWWBGYYR/97eIRlwsihtME+aj1tLOWPSqMecRXxXGdv4eBwpw2CYJoSCHwYZcufmGcJ11T9Lb79487kmBkTEA1oe1dtvvVvf/va/soBcXV2rhx99pD735FM2VMoSMHA+Oa3f/lf/Rt+fL3352drf3RckpCHl77z99jsysR6/ccMCmcAF2aLKayzhw9TTTw8gJYXs2VkYnjT0ykBkWjVvrCbR4qdpiEgBA8Qem8barVHz45GRqBdbZG36zQnohc2Wg70ZPAu6kUTJmsAfJ6AfLYmyLgpcpdO9Om1smqRmBri2LbPADpiY9wSLALAxrlZWE2yU43F8pFj7K8tD1wiKb6VkAvFZc5Esp3E/OMJwfKZ0dmN9VdkIpvIUxtxj/HB4X+4JzD5CHQARI4lJehyyVJ4j2FZ6fuEBZGM2kMFJ+Ity9eZzdnjEfcSbbhqfr7kxtVKzXHsaLBo/E24xVB52BeVhoXCt9C5T5ocXUGQ7MFY09m/JoMDSggXKd5EAL9XBwZHXC7NuQlUODvDyg6WnCsx9zWZSwGsWpiAsFQYNBGQM8NOc1fb2fn3/u79bP/XTP1Ungj5pUJBrf/vbvy34QaP8kz/5k3V564oMOaRsyytLAidIyxmwcO9hODE0AGwAXNrZ3m1Ndbfu3Lmb+zPq1xM3Hq/9XZKEx7U/OaoHH7heG+vLdXSwpwG5EmX9twO8y0o8iecbPFTuJ88fTZO+X80zB8CEZ0uAq4PMs1eLi0synkCZSI027IPGGdYCHjs26jAye2E+n5AinUCOua2Cz2FjynJ+6a3VuISsQyR1HBmkFUKAUHrX2CDIlgGw33zz7eovYEFwXFeuXq57yMo++LCWV1frkYcejJn7woIMI4MoHnikbt26rXfQAw9eqxV8lCZ4fcUbDJA6YTDIarPGWcMk7n7nX/2OQ5+f/dmfbUy+Tr393vv1+utv1urqal3a2qrPPPWYw5qZwURLyrAAGwXFZrB/FpTHEQxzsH9U/+b//j2/8bPPPnvfX5LrBMielM0AkQKyjXXI+RkZP5+RoQnMH0CUAL/6YlIfINk2/TbBFUkDjp8kjNowxCOtZA3NzdfBMmXust84AOo6EFlehCE/qHP9k+KBajFAg8s7yZoOdSTvBTCUqkm7gBaAEcZfAM54/sVf0mvUvD35zkdH4/rwg/fdt2dnJ7W+uekzDXPl+GhSV689WHfv3Faaf/3BB0xQ5j5dvXLJvWMFn8Klxbp7507d3dl1KDDzDMmegvl/QCJYpP0MB/CtE0wkJTl7GOtXGa2ZSM1SYSHfMWnSWQ7z78czcXYaUJR1yvoCHET+C8NQMK/XqVu379a3f/u365vf+MlaX1v1OqJUQIrIM0iyLgONpFQvyHbkmusNR2jW8dh9lxKB96EWiLdXgDT919yX8Bodu//1SHOlJjg9rQ8/+KC2Ll2xpuO5BJTjuYd9TxCEiauejagIerW2thb7j0xd/P07d+74d0j8BXxDTjxnWHIGsofwyPr5i6TjqWEBBucsLNTuwYHyW/bwjfXF2txcq8Nj6i/kpZwRDBxYOwHrAPqpUdjjeDaUdza1QCTVKBp6tbO9Uy+/9ANTlS9dvixIxL69gL0+15QAiDOCOlY8SxZXFn3esBABDN/Z3auDwz3XKWysO3d36umnn8mgqdOpV199VUDvjTffqI3NDQGm7e3teujhR2v77u1aXRrW2tp6Xbt23XPj4PDQ919ZXlaqGZ/mBDFxllDDK/E8JRF2WMOFkaA37GDWCsz2+yxoWKbU/Pq+Nt/N2VndubVXuzt36pGHH6yltVixRBJN7REwXn8xE4lJW+7UkLrCIROezL3YwAiQJs11MjnJUG8yqYPJYfaYs24NRgMH6Jxj+sDC+NUH+dy1Q0393e+9UBuXrlhPXtpYrcuXr9a97W33U1nH1o0MIk7q0iXOtgyOtrZWs/7OzmUR3rlzq45n43ryxmO1v3O33nn3vfrWt36ufus3/2U98uBWfe3HnpWBDeQKI/5kAlg4q+5wwefONZs5jmud+pj/RWrtEcR+QA9DyJR1cvZcWfr5GzW6/Jlaf+S56iwwOAuI3v4oD/7HRGtItR9ixHvx61NxBS5uxKfiNlx8iIsr8NGvwEcB3wK75f9HvAK1Htnp92t27/XIAudTboACJk9EkM8LdMGOqi7GwJ0kTfJ3wgah8RpahIcCHs8YTpvJ9Ky+/4M36q/9zb9XP/sf/Ef1Y1/8Qt25+U59/vOfsUiPyW2o6pqyLgDIxcQ/jBTeAwOlTHaRZs3zv2UaCXaEJUWxRXOT4oCpLo3+tH73D75b2/fu1dd+4seVDiCH+70/+EOLmxs3nqjHH79Rr77yeu3v7lV/0Kmr167UCy++bBG1QQHb6TptHfaT4vXkk0/WC99/sZ547DEBiUcfxUNm0Wv7wc079d0/fKmlZB3V888/byP9zjvvtiljwh/u3rtXTz71pAl6Sfg6qw/ee68efvixuruzZ9N8/eplJ7aZEPdqPE2wA5cZYBApxPraqKUSxphe0Ks/dHILIEjTCoQCUErhT5FN082UGWZKElW5vAt6t9i4KgfGEy1sR+6r8lAm7YZGxIk5UoXmKyK4EnBIZlHzfWpeuzbUNIoLvUX9jGi08PkQ0JAiX7W6upLCvyXK6iM1pWlYsLBu4aw2gxRkXDcKNtMxkWrY6CR9LBLKgJA0pt//3kv1nd/+1/X00zecJF++fCVMTjxADvbrqc88JQDx+3/wvfrKV78iQHjv7na9+sprsoy2ti7Xhx/eqUcef6h2ATUGA6VG+O8MFpGVAnZyjeLnxdqND09YQMqLWiGfT5ZKK6mOAD+R8GhqfoJnVRiJ4VG1ZllpYwN3GvtEYLwFbAQUgCm2IOspjIncLwtkJ8Mx33cSy+vCarLLQ2rapKH83R8JNJh/Xj6LLLj2jDGp391NKASs0CVTBEmfnIMDiReNNBQGRuS9B4fTMC0BpxZHekMiveOKcA/5LGFZpBg3IU6sMc81a4liH5AyzNxM9sPUynvJRoVt0xvU8RgAukkY9RqKlM5iiEGDQGRYOzxXNC5haR4rY4O5et8LB3+2w8Mw0gQpunUO8IznztlJDZtXIAw6Pjv7hcOIs/NaXFy2UaTpNrwFuRcMRaXZeRYAvJAC2fgC4sHyWejVndv36s3X366D/Z362le/qmk1bBDuOdfhn/7T3xR8YYr/Mz/zzXrv/Q80mFeupbdVty5f3pIVQHOj91K3W5cvXfY6v/raa9XrDgQb8ZR75JGHvZ5I9LlSuzt79fATj8oK2tm+W488+IBgC0iWYB5rgvXO3t+8+tgbMpQYyGDD90fpdgPXAShgu3Ld2bfnpvo0hex5GerENwwAhed2fHgky8TrenLiHu3TZAL1mUnMPn1nuacA0HPPI96P80JPPp6z0+Y1B8zTPM14re3t3frBS6/W9s69evKzT9bv//73DId45umnZRsqNe4PZKzhobi3fagf1Hhy6H40wPPIAILcXxrczY0NGb5eGxIth4O6eedO/eY//45nyE994+u1trJSxydn9dKrr9e3/8W36/HHHjM85Rtf/5qvc3B4nOTH8zDn2KNhfG/v7ihNA8hg63nxhRfr+oOPeHbu7mzXo48+kkAOmMN48M0ImMnQKGdpkhjxaKNpPZuxDuOjJoOYkUZLcDa1UYZMOwta8rd7voMFvlv8nWKeH6+luRecQRwaq5/W9194qa5fuVRXr142AEY7gP+HvffwkTNPz8Se6sq5qqtzDszsZphhnEDuzGySTtLKku4knayzARvGwf+RBR9w8gmnO5+xlqWz9nZ38nBmyGEOTTY759xd1ZVzGc/zfj27wuEMmLuQ1zBbIsjlsKurvu/7/X7v+7xPkOeoMVP4S+xXnUOW3G0xGEfsbvN/VEOr+2z71lEHa/u7WUTwOTANmLG5ODjY2duVD5qYNJW62Gq7u3u6Zj3dHRgfH8f8wgJWVldx7doVmdMbg8UGhSYlLFkiMxtwJ+Vc4JrD9uTQTb5o8qp0PCQp92M9JWKfBWDxLCOoo/3H8W87YgpSFsfPKJCZgAcHDQRxnfUWCAS1boOhALZ2DvDNvQf43ns3ZNIv03jPkQdsXdeZYBnXpfYbrzF3eHbPLSxKmhuKhMDAqdOnTltqte6lrSN+n5htrRaWlpfQ09MD/nyxzA+zUgv09PYhxHrJ50O2UHACJDi0KOs5Yz3BM5d7aDgSE4DEa6uEZ8cT1EIcuB83BdLLF7JK70Oyni08S+wueg3Tc8wJ6OEeQpDEmElkj+XEYPcFQmILcu2w9pDXpGaQlup8lNTL+6FsY21SR88U/+gRCLuyvKxhBkF5Pjv8WbLrcPO5qsgjzBjoBkrx9UrFPFZW1ixsiWComHtlgYzxeFIsXL6Hg/09jI6Nayjc3dWpPXN1dVUhT/zsvT09iMUjYrhxGMUBE9n8DIaSH6ZY6WWtt6OBBAE6Y/AZQ9uCCqpo87oEzsZjMS0XDcYMA7bAK9Vn3BetV7AgJQuYYPoqLVrkQ+iEAtnA24YtBDjJEDQvYI+YzmLMal0bGKegK3roVVg/mFReAKvY4h5Zn7CMJ2it+tTjw8raLj75/BaOnRjV4O7MiROSTT+dmtI+yET69vYUlldWMTw0pHXsD4S05slY3d/d1sCcQOTc3AwGBnushkcLt768hd/93R/hs4+/QCzoxrvXLyEUsLAMgfaZvPlPx/h6Vm/yfNezc2QRwbNFgxwz/9TaUQF8FELjhPlowbsQ7DyG+OAE2txMOzVZ9C9tX84+9ooo3LfJr6yyXn/9JlyB1zfiN+EuvH4Pr6/Ar3AFXh18M+o0pVmiljeKqGxOoba/qDhwFSQEUDTZtMmz5IdsmCi9IrmbvlsuehpYwS76Nyf6TDAkaMaUuiOTYC/ZHnU8ePQSf/Gv/wPe++AHuPLGGexsreDMmXGT4jXpz1aDi/4dHo8KWkuwpMl7S0UzPRe8AT9cNJHmxNi5djr4WMhqYku5gjWCYvowJKHW1N9Pz85ha2cbI6MjSihl0bKxsammL5Fsx8F+BlubWyoByA8aHBrCzuY2QqGgmqZIOIr5hXl0dneIXdaRasfqyhr6e/vklXPi5AgSySgyh3nMzC+gUmugs6MD0y+m0dvbh3gygZmZWfT3D4qtJiPo/Qz8gaBkerlCDoGgH9vrm5q8r6xvo7+nA8lEXMVHIh5RwVep0LeuItCK94/G9aEACz8az5q5KwtzNgKSCEkSbHIONvU8hsk+4AWssTjlvRUYwAmfgZxmQG0+GfIOc5iPZOCZJyDE/GGxax4+ZD056a70fqrUEQ4HBDpVSxXHA8lSSClFoGePsQUNGCJjjffagjWM3Vbjw+bIbEyS44ZfSWbm6cZyhwwBygJZcdL4nV4gLPb5fMtDjY0NvTpKRezt7eLZs2lsbOzgnZuX0dvbL7D14DCjCfPG2ipOnzqDjfVNFftnzpzGyuqSZIILC4sYGRmC3x/B/PwyRo8Po1DI4tKbF9EeTUpq5A+ar1qtCsXPK0CADA/6nNlbtMQ6B4DjmtEScbfJbJ1IodKE+W/5DUydc+RnajgdBoRJN83TxbymxFcUg4fSQ05q5avDpGHHI0XJto4Pofl3EZg0sIFf9NBTeiQn2GLmkVli8hFhU86k1mQmfJaajMcU844BCOWqSZh5fw34pgm4JXd+6z0mryBjO1pDxXKb+5AZdJMh6PjcO4w2AxFN2ssfZ7JYNrAE/9g8sdFkg6tmjobe9I/htL+NTFmy20iN4DPQhmKOqZ7mI8QGl8+mGXabj58lqpqslNN43kv61tGjh88fUxCN2WIS4mq5qMZAbl6U67XRS4zpbgWEIvQD9Mqsm/89W8gB3haa1QZous1pPptVri9jedqInPeyUi4iEOUU3OSh36Yke71io22sbmo/6uvrxdbWpkCocCQs4Gx2bgHJVCda1QrOT07gyfMpSSqjkRhWFpdw8dwkerrbMfVyBuFYQgDb4WFWjS+l9WzSBGg3Guju6sL4+Ci2d3awsrYmLzmyCbp6u8SOKOXzOHniuIA4JUKiqT+Lrar9xEDvI6+pXC4nWSABP+7fSqEuk9FKWXXYEnGPzLgJjiqgwmReZLrQ/LveIrjNvY1DGJMjhwP0yTTvIedWoE7Uk1/ynrMhgRsW7CG/QpmDG2tW36PLbzJHDh/4bKQPMnj+/CU2tjaUkvlyZh43b97UWZQnA6NQwNj4CWxuraOvvxubazuYOHMW21vrshFYWFrCsbFxrK2u6nqS3UkP0c6OdgGhBML8oSC+/uYevrzzAN0dcbz79jUxWDh4uXP/EZo1S6IcPT6OCD0kCyVs7+4jFI3L+zPobUMsGkKb1617t7i8gsmzEygVCgI2wpEEtrZ3EY+H0dPdg3y+oPNkoL8XtUrRnmVK7ZRpYInlYrURXHe1xDriNWG/fASKEly2Tt1Ys8ZyduSsTfp30UeQoEjQdmnaVrB5llTV/rcAOZettenZBYwNDwnQ1JhBKQ+8ZcorNQ9RMcBs6MChgslLORg0mTebY/MeM48+hkXIrEDfaCERkrg7YVL8r2QEkc342edfyGeLz6BAPfl1+rC3uy1w89j4GKZfTktmShuKzc1Nrf1zk5NqwMlI5b5Sd3ngor8mgUcZv7ckMzQvvIbSjE3eaCELAvLJTnfSnAmsEnyjTJUgrkJK6HPFfY+ftVoxH1GyKbmPOcMqpcNTieDxiP1DpuSLmUV8fec+/uSPfg+JWFC2E2QayR/Ta2FHbQStnPAZP4NGeJ+9PiwsrODnP/8IY8dGNXg6d24S5UJRgwwyHzmAFPOM5xrasLO7h1g8Dq7v7s4u5LN5AUMEppaXF3WueJgaL1aaX2AV9xSybjOZtAFhTPtsAb09nVjf2pT08tzpk8bMJTAmdprjN1irad8/GlzxnpISamuXskaqLziI4bDFhYXFRSwuLGB8bBSnTp608CWZ3vuRyxW1H3Ptu6kTlYeksZUU8FMq2X2SlLKJAG0PuMcXS2K6kz3GesVe00AXAl9UjhB84zO5srah5cLrxSEO12GTacoCTVmjWJIrB9S1allyaNoHUOrI+8zwGl73aDSMw2ze2H1hr7yAGxWmlpZV3xDsp2yf0lSjUrYU4nGUSMqals8lz0aC4dx7uY2yFub3KdzEZSEvluRsYTJkufPekRXIQZTfZ6CTiynSkk0TbDPw2LZc1nnGIiQjm/Ua93qexxaQZEEsvD8G+BojlIxb9h1irjpJqgxAoP0A2YrsJ8gefzy1gKWVNbxx6TTSu3voTXXBHQjg6bMpdHZ2InN4iJ7ubiwsLuHE8ePY3d41gLpRl9VIPBZCKh7F5ua2as8LF85gb3dfw5jllUX84Ac/wDe37yHsAd48dwYBymcJwFGamjfQ2R2i7NVqJ3lAs84yEcK3ihuC7EypZp1iT5T5vWlf0wDS6O7BznEkBs9+C74dceJ+wXqzOv/bScT/o57RBqouRoe//vqNuAKvb8RvxG14/SZeX4FXvwKvDr7ZVI/tCDf1RqOEMsG3gwUZ1lsqj6WNcdJJHzYdifJ8OUreMpYCzx8aLnMix5KOQNKRRwgPGEmMPG7kSjV8+c1j/M//y4/x9rvv4drV89haXcT5iZOOTJEyNTO6JZPCmC5SBchPggWKkillNu9BpVSx4oISIprHyMTaZFssVFlMcLJWLNaQZ+CB242saP85tCeT6OpK2XSQ7CKxZZrIHmYdE23zd6DskD5xfD9slMLBCPb39+Thwck0k/eK+YKFJNB8mf82QBp8wrwpRP8yg1tOFPlBOSH3efySEdFrbnNnX0XthXNnJFdiwc0CktPGpaU1sa3oC5LN5iRdI7BE7xBKzHhXlOBII3mH+i5QRfe0IaBDsltOgSsGghB8I9jAnyGAxueX5LBWL+t1KAPQdde1LOtzsKg7Mpc9Ojj4Oxto3hP6Cx3JQAjyKDhDMk0CqBZ3T7Nd3hMBtDSxZqPiFCSUdyiKQY0In4AmqvQIUY9nEjUzabbgAwN2rYlR4e41eQ7ZjFUFNbAYIkhjAB09A1ks7x/sY2d3F8FgUCmxoyNjeP78hYo63g/KPHp7eiUroZyxv78P+cKhEqiWVlbR0d0lQHN/dw/ReEJA6LnzZxH0hSSNZX0jA2ilFDKN0TxXeH9ZwAcoz6b8LBiUCIJ+QhYqAsmgyfYK8b3JT8UQAflsOWmM1AMpYEIMD9M0SHqr8AAzdDcfPkdyxwJawReUkrBhdQysHT81TvvJHjwq6448/7h+ZGbsGBKLDaakPRawZDjSj4kyIkuE5PuuVZ3G0kXw09hgSpRUqqgDjPwSy0b3rY0MDybz0jsFAoEIdMusm14w9YaK3giBKHrLiVnCBDOyi6ro6krKpJqsKcUDMFmNd0BVL4G/OiKxmNYKgTlJbxTOYOENFnZhKbssvCW1btbFaJt9OYdEewpd3T0CfWJx89HJZAhUlRFPxeUlxJ3nyGOr2WQD3Ka9kOwmrX+a3lfohVQVqKqADrIzuc8SqK2wAXGJvSZpHIMWtKmSldGmn0HZCK9JIESQhP5YRgfimpCXlc8rEI/XTHsQn69mAz3dXcgWi7pvLnnvVRXQUKrkkS+WEAxGxG6id+D2/j6i4Yj5XFXJQmtTiAavD997+jAr8C2bySrBMZFMOSmCZGY2FNxBUJ5AAhkXlAvZc8hnqYmpqecC3QhYELRiWi/Zosb4rYmFREYbzdH5/d8CxXoNGyKwUWIgxYcffYzJc+cwODAgwJbNKp+jEEEoxy+HTfdRMAoDkNkM83qTZU2wvloxlozty/QKs9RiAuL8+c9fzOLx46d6Noyt2cLLmZcYGx/TexkaGMTc/BwGh4dweJhR83Vu8hxi0Rju3r6L4dFhJWJ3dXbg8ePHGq6QdX3i2BjOnj4Ogh38XPu5PP7j3/8cq2tb6EzF8cF77+psWtvYxudf3sbli+fltfTs+XMZh1MefOnNKzg8LIjF63I3cO36FXzx2ZfaD9jcT05OimFTKJQFhBGYPXnytNKXKW3t7u6QfJLMRa5hsd20ZRhAz/1b3qRk71H2rK3WGIXGOuOghEx3C8CghI2m4tzO3S0OGhqSLTIIQCEDlEb7HU9SsoAcRittAngef/nlHcdDMCEvMUmVCSw5ASHy6jpKVHT2RO2LYu8SKLSzTcMfL9eyBaLwwxByEzObwGKzIekY13+tSfN7e38//vHf6NkYGxvjGADpw0MMDPVhe3MLPrdfgNCjxw8xMXEW62ub2u8qlSJu3ngXe7u7KNfLOHtuQvs5zzgx/Jx9WaxseZ5y4GWyaDE8edY6ydrce/hZ6AXL68/PNDMzr73zxPFRWUzMzC0jFgtqzbOOaVXLOHPiGOJk8FDyzvtGMIVDDZcHWztpPHr0DN//4B00aky4BgqFGp4+e47Lly9YWmObS+uWn4fDMKVme7345v6UAMljo8PGsnR7kIyH9NovZ2YRisS0/6faEzbYY2iC14ft7R10d/XKU4xMKobupPWMubC0uCown7VSLB7D8xcv0MOzNpPWGReNkm24i4GBHvmb9vX14PTxcUm66Z17/MQJx1uUe4UpKwh4HbGEFCTjhI/wvbycW8Czp88w6lhDHB6mMXH2DHa2t7WekvEEzl94AweHWa2LI7CT5wnPIA2OalbfcP8Ua5ugasAnH2GC2EqO5T7mZ0iHgcJcFBxQaDZF+aYL+PCjTwSY0+6gr68LE2dOab+xEBHafXD/pl8ZE0prJgtvVFV3soaxEJ8WIpGoI9vkGiIgZSxV1qIEKzkQIZvNMQXReWDMaieR/ZeHf5T9N+qqn2kVUSkWba/zcLhqoLosRVyWvN3WMr9ar8eFQMSR2QqkPgqgMOWCSUqN6Uq/QKUic+/mWacUd2PRck0TyFMQEhnfTkAWsWkFehm6r7OXTFq/l3WRC/lSHvt7ae1L9FnMpjNab+FYBFvbO/LB4/eRBchXYa3Hz8VgFJ6ra1vb6O3ukmdioVjVHtHf2yEfOH7f06fP8Nbbb+PJ0ykEWg2cHhlEJXuIAL0Gu7o0LCTbzxu0mpif1+/ngMjuv5i1Cus4Yr4Z2EbWoQKMmIra5lZInFKy4Uag4xhi/WeBtoDqBeej2++/IlJjQUECkn/FV3r1PvX1d/7DK/D6Rrx+Il5fgf+PX4FXAd9M6Ob4EZjDFxr1ErKrj1DeW1B6ohLuROE3I2tK+ORVYJ7jTlNpxYXaS/q8VcncMfDNvEEMBDjyIMmV6vj864f4y3/7t3jn5vt4+/oFbKzM483zZy2VyeNFkQegXsMvhhtBBVH5KS8jGMhDnIAfWVEE3zghI8riGEKr6aPpuI+GuubdxTj4IosQmtu3gGwuq0OSE20CMpx+k0XDIougkCaYkh9YApdP5tcEGKjxNFPveovmsZyEuhAO0SfNksHWNrZU1CViERVgDB8IR6KShsnWhZPwEqfXAYQCZN6V8OzlS0m76FvBKaquI9hElZAvlESPTyYTeq8yx25RXsbijmEUNMuvmK8YJalkiTDEgAVPo6YUVhYBnDgq95Pgwrcm8GR/2ORR9HmyFRzjegO1DMyklIMXRDJHGuceFVNs6G3Mp6mkfProD+ewsowhZcbzBNcI1BJIYH0qSSFBMVaoLEDEmJN5n3yM9HxKHXQkQ3A8ccRKsKaa91AQMoFFsogcOSpT/VYsoQAAIABJREFUdnUvHWklJ+A0ZD9Kf2RzTbCCPiwE2CQpadFXzCS6Jql1Y32dZshd+jyUV2Xl12Xm+SzCmcrHYpjA3/b2LkLBsKaq9I7hv1EKmBotJ61V/muchFIOR4YPP+svmH2SgzrJg/YMGiNQ/lkqvusgiCAGB4EwBQaaDwqbNLG/FCZgXlhixClAweRtbErNs8YWsL03Y6HoussUnexFawr5v8083kzOeU1YTkrSq0mqgeq6z5KlGJtAzCaxGdlEkslhsjaFhcgfhQ2DGWoHfATV2Jx6xHpk8UzJztrauny/2GT29HZjeGRArAM2OrzpG+tbYlucPnXMpKkEbPgsoQ176bSYjiywlbrXagksI2i2sbGt90SAJBKOoJP+TWTIOCl4bPzZFJAN9vTJM4yPH0dnVzcazaoaSX6G/f19PXdkSnK9EWwzZg6bfkpkOTSw/YEXmHsaG3ICX6WyrW1eY4KTBDcpI+X3kCVyBLgKciaz2EPA1idZDm9GMGwptgKTZHxPCY+FV/A5oC+epQm6EeZQwu1CiWAegUUyWtmYyYuPjV1QICNl3DT/JpMglkjg5MnjqLFZJ9fE4xcASFg3VyyoUaCMkmALGQryg2QCXiohCSG913jD+YjxeeN75X2l4f30yxmBZby+ZBgl2tvVEPE+sC14OTODjs4OdLSntNdyn2XICYHfjq4ODS34Wjs7e5iZm8P5C+cculoTHR0p7b8EVLiH8f/EmRLQ07J1U7fr7vVZiqoAYUdmbfuiMS649vg7wa1cLo/29oTWA/fcTCajBtcfCgiIZEqmAn14QtaqmDx7VufY7tauPn+qM6X7RAkw94liviiwhOxoYze0YWFtAz/92SfIZSkTK+Odt6/i9KlxgagHmUPJqvp7e+1cCxh4T9B0dyeNB/efoLu3A6dOn8Tm+qaeMfliEnzlQEzJoTV5z3k8Aa1RBccEfPIrMysJJu8yQdRAacnUHCCOzyHPMUp6jZVlPpQKGyFDSMnexvIis0RslioZuBxEFZHqaMfs7JwknJQ6S94WjUmKSH861h6U9j59No0L5yfE7GZTLTaoE9og5vYR3ZRDA3kmWeqzhg0E9x3wjc8Kh0u8fwTf7GwzkIF7lJiY3Lco85YpLA3/3Xj89JnYgW9dextTL55rb8sWDrVmtrf2JIctFnPo7enC5uYW+vsGMDDQJwbh2sqK2Hljx8bFhuNzwXUuryfn/ItEgkp5JqghCwAndZcfgHYQSodstRAgg8ZLb8uKJM70JD02OoTd/bTA2IP0IZ48e4q337mGaDCIwd7eb6WqZGSRzc60an6yja09TD1/iT/4vR+IYU4PxdnZJXzxxVf4znduYHhkUKBLLBLG1ta2PGpp98BAqqdTM2hPtiOViKFUqmBjfQ2TE6fEtiWbKJpo17/j5yBoxT07FA47KZrA0ycvkUp1ah/hr+PHjyG9l9bwRCwmjwf7+wfo7etD+mBfrNLh4TElzEdjYbEyR4YGtK4ot+Q6GR4ZcsAY516KaWwgEZ8Ryi7lLeb2oFSp4cHjZygWcvI7ZAIwQT7uN5Rwc/hBCSSrSoZlBMMRMRMJRAb9Xpxh8EGjphqMZwJfW2A5kynDfvPvOgoQEbBhrEwNKJkmztAp2oT4fPo5t27fwfLqOvz+MMbHhzExcVoAH3dW1gs6W52ETnrw8SypEzQPh0lP1Hki+49v018tcEUyYD7jfI7EBOeZwvdmwVpmwWHn99GAkmeBkmoZvKJUY3qj0h/OUsWNdWaqAb62j4oKXmuXgYV8HfoFcq/h/bTEWoYymHempeiaTJySf9VnDEygfYCzHjSYU/qs1dymfKhqiOtxG2DJe282FVYHcfBaqpbkpcYhJsMT6KXIsLMj1h/3sSNrGCP/WcIu5e91hse0tWFmcQUDfX3wE6R35PWeNsq3zTqH7PE3Ll2WB2czn8XVyQl4CdpTPh2LiW1ayOcRjUetD2lyKGjJy2LkOp5u8g8l25rXWoA67wv3StqmuMXM5jWgdU+gc9wB3zjEd8A3K71+CXx7NdmpglMMdH2N+fyG9Puvb8RvyI14/TZeX4FXvQKvBr6xkTfQxP6/gWa9iNzGFEp7i0rcJHjBAsbjaskImQ2LseGgCav2czGOLCGP4ASnkQSEyPQRaEe2GsEcgkSeNhTLTXx99yn+9V/9H3jrnRu4+c4lbKzN4c0LZyVxYZFDgEPeOIGAotbl8aBJOwtpl2Qr7OpZIlQpB5C/DA93AxzEtKFJuc+HID1xlLJEvzAWfJYAyUIqGAmhVXcJ/GJkO6n/kmS6zRjXpfAAS/Okbxo/j0Af+cy1oUEPuzIPT5fkhUx35MHNQpESFR70bBB4TchWO8wXUW5R8uJW0SBpFunqHi/WdtbFRgm4yeDjy7dQLzNhq44ar7/XhwCn5KaLUrNAHzAyphpNl4o3AyF9avJ5dLMg4LVgoUQAi7JJFv70vNna3Mf+4T5GRoeQiEbk+8NrK08yMgTENGRhR5DHrXvC4If2eBTRSFCF5pH3C4tHS3j3id3C6S1jIsksIRjIpkLXvFrF3t6BWF1jQ30mz6DFGRsoPk8KBDCGliovAUZNUFUr8hunt2Sn0LBWcgoXXCyGyc4jYOsY2BKI2dtPY3dnD6lEUs087y2/j9NUTpMFNDWaKJTySrrt6u6VTIP3hACWeYCxqSiLjUSgwuM1hgSfARadKgiVBusVC/HF9CwGBwcx0N8jxg+LRoIgBI4lh2trk8lyq1lDeyKuhpXXy6SklkLL16T0UwCZ4xFjoLSxy/hLYJsjT5TPIaVi+n6btNIkmdeUzxDZqATFPdRCOD6OZkT8izAMcV+FXbckgyFgwck3WUF8cRWUDltO/lgOy6GN3kksxJk2Sl8XMekoD2cXQlkz16tJZo9ks5QNKR3P8T9hsc1kRU29lWxJf6Q6dvb3cffuffR09UoizqCS42R/5Asq3snyWF1dx872Pi6/ec7kbg2H8deCpE9kb1AiUsrlMdDXC7Q1cJAu4uuvH8Lrd4ywXWyyTkjmw+eUoQEs+PfSWezs7SN7mMbpk/Q6ol9bQc0B5VwMfYjHEwh4A0gfphGknxL9a5j8yvVI4I3PXKNNZtzlRgWZzKFYmW2tNkkRKdGi/3FXRwcO0wXE4zFJPlmgE2Ak2MCQBz7PFPYSxOf0nIxCPjshP0MAzACdBT/DObTOG2ZmHgmEEQozHITy9Dz83oBkW/bMkEVmMj6yzMhKvfXxLSzNriLR34HrN66LRcumgf4z/NkEVty+NhmRs0Hye9woE4SlDYDHLSaw2JFat/QUbIPL50OlUET6II2tnV2tm/6Bfjx68hTxRFLACBt4yv1qxRoy2QwalBg1mhjoH1DzW8wV0NXRqWdga3sb27sH8qNKJpM2HKlWBSydOcUwHMq7XfBSzs7kVoafUG7oeMBxTyGQScYRh0lHQRvch4+aQQ0DuC97vfq3vN4Ebjk44Xqo0CCca8RnjKs7d+5J/k92UnsyivZYQgAI9/+qfI68xhzmYEQBRRxq2f6lhrlex/T8Ih4/foFivipLg6tX38QPv3sDzRaHEA343Ucpj2EBaXxGGDDC53R2YQWjgwMCrZTiJ6mduaFx1VPyqFQ/MkJ5HSSps31HoJTO7KaeN+73HFbJRoAy4GAImxt7KJYLGB0bRqtmZu2ZHJmWDKTw6LMegf8MZRHYUG0K5NnZ2cep0+N49uyJUjCHh/vRlUqit7MbsRgZ3Ob5RW/UFy/ncfnNC0onFvua9gEtC8yRlyOtLuRXaPYG8tWkkT6HBE66sABrBTY5dhmEzsS+hfykuKfRy1BBG626QLoWA1JaLuznD2W6HwnEsb+/DaK1lJuvrm/iq9vf4Py58+jv7UE8GkSlWlZ9Qsm4yCQEk8g+4sCEwRSSlkI+UfQW5Psl402yPK8Z4cvRU8dcE66GpbeK2ekikz2IQpmG8k/FxEsmyNzN67n5yc9vKwXye9+7ju31XbHJgtEQDg8P9bx29vTjwcMHGOjvxmGuhJ3tPfz5P/9D7Udr61t4NjUtbzXWEN1dKUQifoyOjGB5ZQWff/U1Av6wniEmtdKDkxvj8GAvIiG/AFiClmTJSjJM9iBZ0GT1N5oIRiNiO3K9/J9//wU6OnpQqxXg97Xh+tVLaFNACuXoNP43IIHDKjK1COYrlILXkACSBqGsy+gNa3Ud7yWHhR6GVTGVnIEPqj3JxrZBBP83hzpLa5t4PPUC5ydP6bUZMBMOxXHv7gOcmzyLtbUNLK+sCSjq7OpSCAKP2WNjQ+iKRpSA23SSpS3Vl2cm13UDXj8HRRW9P7Ls5UOqfcPAYNYJrLfIPiZ4u7iwhO3DAywtr6FebSEaj+PY8XH0d3eIMSWmbcPOQYadcVjI11VK9i8NBRQGJMDbGJ30MNUallcs90JeG4JdxhqmJ7OxPlkTkCXnyEIdmTlrDZOak21tTNGj68w6tUSWOO8Rn2Peb/lmGEgs9j1roRrDXViH2YCPZ5BFQNlzLusXejmzduKfuYZpKxIkEFcXQ5LsPp7XHEnyHFVx76LMmJLbI/BN3YTVtbSfIAMum0U0EjeASiH3NoQn8M9BkM43+k9XawKQw46Nza07D/HmGxcRpWxUzyR9RW3H5JBrfnERJ0+fwdPn03CXC5gcH4O70ZJljGK8HJ+6YCykepFDDrLz7X6ZT7Lk8c598RBcpHcynxNeHYKV9MPW/tYGLzzwd44hRtlpW0gqCxtq//LXq8tOj6gWr8G3V+2yf/3f9xp8+/Vf09ev+PoK/KNegVcC33gw8LQy3ZrAt0a9iOLWc5T3F3VQ8sBiGAF9U7o62lUoGyjAAt+2c07E2tjkHMk9K/QDqQlgkVkwDxg2e5JaAOlsCd88fI5/89d/i+9+74e4cvEsNtbm8ebFs2Ig0etK5sVOCicLUjJYWIxbgILj9SXCgHkzEew5MtHm39EsmYccPVPEo2Lh7khOdPhr2kapqt+KgnpdSZg86fVnOEbgas7ICvKoEdMLyTfGmjn6apFRJ6+zFpkIQUnmOGm+cvUKYQZLYJNfixc5+rOx/SXwIAmqyQIJAs0tLYkhkIonBHzobbdaAoY4re9IxOTppqmkpuac2LHxph+bpUayeWTTT3aZX0mA/LfKI9VhTgkogxvIMnj2fE5F9MU3zoNDOZnycsLpeNCUipaQxQKTzcHG5o48eY6PjcmziNIY/r0kENWyFb6NNk2V+X1snHx+TkhZINrUr1DM4eGj52LbvH3tgprDRo0FickeDrM5ZLM0k/YKFCQASxbBxvYBXG5+djMKpuE90w/lnca4ehk/V1Qk8pldWV5VE7Oxvo7e3h6cOHFcDQ1lewKFndQ8ylB39/YEYvYP9MHn9gr83dze1s8hQ0QyWTLy2AwoB8SYFARfWIAT8OFrbmzvYurpU5yfnBQbgs8Yfbl4/5TS6WpDPBnD0tqyCubx0RF4OXVWU+kw49iYOWwIeRc2OUk+Aggck14liQYsJU7gtnF12Dh/KxsV+NzU8yCZayAg829+D32deL0le3SkufI6A83wS2Ji8pnli6qB53RW03imKHIabammfKr4vvklaYcwIpvgKx2UDa3U1gTeCVhShmlTXoLikqp5TYrJhp6SH/rZcBHymaYsmN4tg4NDKmYJ1ORyBYGZZK0ODw1jcWlJP7uzI6lrUSzUFPKQOUxrb0q2t8tTKBb2Y4zyPx+90nK4/c0jDA716t5y76qUirrWC8urmJyYkBySH2hmZgYnTx1DIBDGy+kZdHYmdC95XXh9u7q7sLKyop+lpE+3R8EG4XBU60lMozY3xo8dw+z8PJYXl3Du3Dndq6+/+hp9PT0YHR3EwUEG6f0sLl44K7mV/H+ctERxCI7030dTcBJCndAX7hFshHlNuZ7oqUXWJyW4tp65Pug/V7S9XnQEAyMI5BGkZZOV383g9sefI7+TRt7XhovvXMXosWGxGLj2+XnEOmnjc0KJcFAgDr13kvGYpcvJJLMu0InXVni8xyOGwLOnT/VaA4ODeu9Pn78Qu6pWNZZCIpHAYfpQLB+CmRywkOm7s7cnE+zhgQE1Pp9+/pkanMNMDt1dPUr/ozStu6dT11PNr2TYxpbW806vKDeZbw3ti0rgC4bU3PJC895zvVm6LNecrSt+JloK8OeRMcQ9lgMcGybYnktfIwKCe7sZDA/2IU5JoIsgAodE1rhWHTYm91ayQZVgKW8lAmsePHn6Ak+ePUc6k0M6k9XzMDzYjz/5o99BZ1dSQH7I77P3zyEQ2z+xGGjwX0auWEQsGBZgW21YeAL/Aa/3yuo6VlbXFCTU3d3leDLx/OE1IeBDORQHMza84NmSy+awvrIOT8AroLSULQsEZeo3r53AtXJNgC6ve6vueHk6UlQmQe7uZgUAEageGhrGo0eP0N4ek4R/aKAfrSrTwYM2FGjz4sGjKUxNL+K9G9eQTESQJcBL8LZRNgN5P5lHdaQP8wImxscGUCwWUMpXsLG9jb7+gW8DUnjf2PSqqXYATgObCYjU4PMRMCPIWNPgkOe59q4W5e3mpcp7R4k+Zdn3Hj7BzNySWNW/9cPvIxbiIO4XZvNK56WVUpPXkZ6fNhDiuUT/uqNzWSC6E1vKv+N+S980ssYovWYSO58zrlk+Zzt7FpZw9uwZnBwfQdNVQyZ3iP/4d5+gf2AQHT1JzE3PIRQIo3egV9ebZ3wkGhMIc+XyJayubeL582n8/u/9EPv7u1jb3MbO1h5GR8fEcmW4DWXOJ4+PKUhiZX1TrEZis2R7cr+mh+Dp42OYOHVc5+5RoAUZYcZUJ5O6IW9XDl64H5UbDfz8Z19iYIBMtbIGDH3dXQKNOZQSGFI2WbudsQQjGKRDcM089ykBJEuSA0H+0noT674uxQInRgKTFdzkUe3GeoC/EzzOFysaGnZ0JJX0zPfK4StZTQRFI5E4Vle3BbROnptAwE9/zQY6UgnHr88t5ilBO6aK0rdMYTgOy5NMK/rlkS3GGoHWIwQtyaYlI5p1F58/3se5hSUUSmWxP3lic5hBFigltZ2ppAGGKsf5zDdwmCsimy9gqL9Xknyu0aMEWA1ma5YwTwaoJRITpLQhM4evNg3lMNaA6zaFotEH1YVCKYdoLC6AjEO3MtnMZMiVzUuQ9YGAM7G4zbNOSa30fHOG4AIjqYpoa6FUKSLgN5sIhniRnSb5L+0VKFtVwjCHUcZApq+wQDky16SqcYkFqyAXe1cC3Liu5AfnpLofWWpIASB5dUXrRrWJj2uypXt1FEghooD2SWOSlisFoOXB3PwKPvvqNj547wZOjA1YSrafNQnrIvr7VTC7sIjTZ85ibmEBAVcLp0aHUStTIUFA0wN3i0NgjXAVoEJGnNlyGKCuaszpsQiGsgbmgMBqcWdw7IROKUilzQN/chiJvtOAh36Cdm7/51+vynyzgZKbm/7rr9+IK/D6RvxG3IbXb+L1FXj1K/DK4Jumx8Zw4sFM8K20/QKeyh4qpTI2NjbEKGLCJyWURBqOGDkskHgA+2guT/BNZuVmlk8fpnCUaVI1+Fxe1Hikutm4NLCXzuPOwyn89X/4e/zoR3+Ac6fGsbr8EhcvnNH3KdXQSyPZoApcskTkeUX5EplLjpcQiwoWHjzmyFyT4TOp8GzCcxUV3jTjle8TgwdYzYmJ0yZmhCb1Yn6YD5UACkrHyHQrm3yuUjcjfBZtBAPpD2GG9maSyqKdxbLYYXwNfxD5XAF3Hz7BlStXEaV3S5slZdELh4a5BOwIJhqd3rybyIybW1xCV3c3IjQQFlDYErtQpv/VFgYHutWMkJklloL8JFjo0ZzXKdqUrM4CX+JSNRhKl6owlIGFF+UoeU0m7z98KhkIwZF0dl/SCtYELMQ1bfQGJQtjiiCL0dn5Rezt0fcMmJl5iTcvnZNhML1JKMfb3NpCW5tfPmb04FhfXUWyPYrOziSCgTAO0vtKGpueWUI01o5wwIUzp04jlykikYwJLFhcXEK1znvk0/fR84iMvGdTCzJ/npw8iY2NNSWTnj8/qYJd8k1HrlNrtDA3v4TZmQUcOzYmQESeQx6PjJYZhsDpqsvnxUBvr0CHqalpnL84Kf+r9N6hpEQPnzw2+UabB339PfJr4rM4P7+IeMymrPR4qjZrKGTzKvwoK2RxdmJ8DOvrawJD1je3sbi0rJANsj0isbCevfGRY2rCWw2TBooBwd81UXaKJA8ZRMZCUbPumJOL+diyZ48gGYthFviUPqh4JSNBNDYgIt84884jK4Pvm6EBlLrw8zAURR4zNH0P+g2oVVgCJ7dkHhCUMMNwsg0kPRdb1oIGuA4IAlPSwR9JcIFr9IgxSC8lNm7haNhJj2zCG2AD5EEuSzDIWY+Ol5PkkwSC8gUsL69iY3MDly9flhz7+YtpPJ+eQ0dnp/x6uru6sbyyjEQyibXVJVy+dBl37tyXnw+bzEK5iGiMgHUQZ8+Mo6sjqX5kZnYZ84urOHX6hK4D19fqyoru0fTMLIaHhyUXikQiuHf/Lq5fp69WHi9eTOPmzbfQmerA0yfPNSiIRCNYWJ6XmfPw4JDW8aPHjx0PswounD8vRhzXxvzcAo6PH0OqI4WltVU8e/JUoSEDQwMCsPZ3M7j57lWcPXNc4QFsvsmesNRbCSFtui8bu18YzksmIy8dt3lJUZ5HBiAZrC6yvPzaD1j0qyGS7Jf/nXBrTdJMVFt4/tVDHK5tAoUSptP7SI4NYeLSBCKxBJ5NvZCh9ulTxxEIEZBvIZstItXOa9pEkCnVVYIOQUTpe9mgj495vfEZYAPE5y6To/ysoftCYJr3tZDP6HmgnJ77Pv9xIBBCKGhJj3ze+VwR1KUXHJOF3V4XoqGYmHwEgvlZd/a20dfdrbVufllVsbLcLvMCrdZL8LncSEZjKOZyYnSUCWbRr49+Z5ReKTG0iXKREn6uCQJ19EkigGzp2ZTz+QL05HGYqS7zPZuemkV/bxcG+rvk2SQmuPZpfq9B5JLk1iqSAPPZ4dp8ObuMjz75Uh6TMqsvFDA9PYflxUW8ffUCvvfd7yAQ8CEW8cmnrE7PTndTwFi9bAwbtnS+Np+uY5VhFLxujRaW1tbxfHpW0lRKUsuVoqR8fIaGBoewurKEpaVlxNuTqJSrGB4e0fUlcMNzd3N/R8OD7nZKB6tic7iadbzzzjsKoFhYmMHNG2/h5PFR7O+ZlxWb363dPdy6dVd+aN/97vuYevZS/l6nTx/Hy5czuHLpDQQ9LrHpS6UCCpUaHj6ext37z/HD770LNCv45uGUmvSbb11Gd2+39qqFhWXcuftIzfWNd64glYzLeJ7sJXoyMuGzt/foDLXhBBtjDhd4P9S8q2E2sS9BBkMcjVHCPZgsPLJ4jxhp9Bb8/KtvsLK+i3zuEP/Nn/0Jutpjeh0yXw+zWZOS0T/ASd1mQ65dkgM+J/xBDEs+234f6hyCyceLjB+a/WeN8SSFAJmobWLpZHJF3Pr6Ls6fP4fjI/1o87ZQbVaxs5FGsr1T63t/50AgdMtVx/rGhrxluca5P9IPl2uX+9qlNyaRSMRwmM8jEU3C5w3gzoPHMtkfGujWs8vzkrLTxcVF1Tf8DLT+4BmaiscwNjSgkCY+3txvSgXz6pINiLcpr1PuJQyU2MlkcP/eM1y//hZCoTaEKYEWs8/OG15y1ia6HwSn2yidJFGVEsIQFpcXce/uXZybnMDgYL/qCikQJG80ibETKymJs2TuTjomQT3e1/1MTn5e8URUdQLDH/jj6PlKuWFf7yCWlzfR0RGThy/ZzZTf0oifIAyBH34dnXNcf/KP5F6hYJ8q3D6fPPYIsFDKubm2jZ3tA9kkkAlFUHsve4iW3+TfPOPI5OaZydcY6O5Ed6pdLF23zzzZ+PnWNnfRcrtxbKTfmMpc+5RTkhnmt+Rneqm1mELaaCCfySuJuirmpNl2hAJBndM8Xwgqc+hRrZTgD5Et1xJrmsNs+otGI2GT4CoAwAkSot+igD0C9FRoeFRv8D6o5uB94GDZxwFLUWuMZxBBau1LClZyi1nK75H1Bl+cPrH0FXTbwJXPElNb+Z+qZPRqQE0LE/MJ5v5HSI6fjfsz9znWFQvzy5g8ewY+D8+2FvbTh2JFk2nOZF8xmZXGzERZPyr1EhYXNrG1ncGL2TlMnjmO99+9bAEajtULh5Lcy3b30jgzMSnmabNawuTpk47lTRUhAurseRot3XsGghGQk4ewk1RMBqECrbhnavpPWxQ+5+S92bbDYSCvI70JWfX5EkNIDUwA3sj/Dfj2an3ikcek6z+n073aC77+rl/5CrwG337lS/j6BV5fgf93r8CrgW/GiDIFmoFKjXoBpe1plPeWsL+XQalYQDLOYoQGr5xu29kpvyGFLrDg4kFJjwOTlrLAKBYrkiCJYUajWvm2tKFUraNSd+H2vcf4y7/6Mf7gD/8Zzp4cw8Lsc7xxYVLTU/ptUerCbp6bk5vFKFMr5dtkhso6nHnAN03uJAYQKe8snsm8U/PEWtgmd+b5RMaaSVZ46FnR3SbATuW4pmScSjHpkcULixNn4kqTZB/BNzLcmmiKZUaplhM2QE84P4VhboFJdx49wNVrV5AI0ceCcrEKmo6ZN33lSNOndwgDF3gX8oU8tnf3MDgwqCJATAxOIsmIm1tAo9LE2PFhTdcpeWUTyNpTsCFlp2q2WdxQzhAWyEQ5LVO7CMQIzGvU1Fh8/Nk36OvrB+hfFY5i6sU04tG4vLDEuBjuM/8eN8MuAjjIpHFu4rhSPsPROBYXV02ii6qkMsloEvUW/blWJBH0ByI4PMyhXMpifGwIIyOD2NvPytvl4IDNXFlFby53iKGBAYG8g8P98k2iOXiynb46ZUk3O1JJxOMRPHk6g8WlFfzgB+9hdnoakVBI6YosLAns8JkgG4LP3zff3MfK8poCECjX+ebBIwFMmYO0WFGzc3O88m7yAAAgAElEQVSIxRJqOugxs7i0jhPHx7C9s6mpfTLZjufTLzAyNCrQdnt3E+/eeFsyvmdPp3D29Flsb28iSeDB8SSxZsKFgNcYh2xC2lMdYhywIBwdG8WZsyfkqUPQ5s0Lk2g4BuhtHHfzmdbkn5JLGhOTHWC+fSzYeG/ZnDkkVQOy+D3yQOGk2dJe9RwzlUwMsxaiZHaxiWBaoZe+ai1UywXE2hP2uhUmkFlxWm+SfcaimYbP9DBpIUDggX/m1NqRuxI84SScCcFcY7FYzHxeGlWwHmVRKuNwOoMx7KRSQiDMdMaCQOdAJKQ1SeYNAWQyWuhvSJCDkil6DpL1ls0WtMb6+nuRjCWws7uD9c11xJMpJe/xvVKeqj0lX1DgCKfwXFNsIsp1gi9+dHd2o68vJSZLvUKQJi0pVjDkEzOW94QNwMDAANL7+wLd5KsW8uHl9DQ6U91i3uwTkEol9ZoNri039B6K+bwkSwTvi6UKtre20ZlK6TVisShiiZhSEdPpDAb6+7SeDnM5u65V+g5SAulDIVvE0AAlbRG0MW2PnGF1owae0hxQYmvKfh1ZFZ8PMXfIOFASrMne2IzqnnmaCHi8YnTyMfs2WKBFNgTZjWxu3EhvpnH3xz9DVyAGVOp4tLeFYsSDkYnjuHT1Kl5MTSMa9GNsbAgBfxv2MkVJHS9dOINg0CcgnWCyzx9CpVgSaMw+g0EklE1SptrmCeDBs5digKRSKXSm2nV96JlTyBVwmM6gv78Hz6entVf293SjuyOltdFkMjKbpwLlPdwX2aCZPJ1NISWoBGZuvvuWWLnpvX1UG2WkOpJqesSm5t5P/yUyRBg6UWfiXh2JeFJgL48DeTXW68hnSxqYULJLSSXvFQEWpnAfZLJItcct2ZvPMRry97p/7yGG+/vQ0R4Ty1kekhzJGL3ZALlmE6VCHsVKSUwJBll8dfsB5hbXMNjfK/YV1+9+Oov79x/qzPnDH/0Oxob6EU8wFdqFQq4MH5lVBBgr3AfsHOd14d/xz/lcUeDN6vo6llc2cJApoqunE7t7uzob+rnvMjl1YBCLC/OIJbmGCWx4xRZOpZIYHh0S44tyKa7jTJpsxLqe+clzk1heXcPVi2cxcfqYGEuVMtdXE9lSAeFYDLOzi5JKsqnneqdMnIzOhblFnD11EmGfmaGT9bZ7mMaHn9zCzlYeb144ha6OOP7tv/sbXLt6WcDe+uYWUp2d2NzYljS7q7MTPd2dWFtfly8az6lHj59oH7lx422Fh8TCZLCVkSsV0B5LisFYKhfFsuIXm3kFSXFdcW8D5BuVo4G+WDT0dyQwVsb/9jc/wbOXixgb6cef/tPfRyxkAC+ZuMn2hJhrvHcc7PC+S0bKekSv6wQ9cBDGASE9PzXEM+9LXnfWLLzXHDxwzbMk4TlQKNfw8adf4OrVawj4CXw0EfR7EAyHde4TVFlc2kC+RK81nyShPOtD4aAA/2SiE7PzC5ibX0B7Kobf/q3v631ub26jp7sfH316G21tTVy7dkEDA3o/8l49fvoUx44fw+jwkAaulUoB1VIVHckUqmJ7eZTiy9COvv4+8/6r02qCLG23pKh7B2n83d/9FO+99z56epPm50vvUYI7zh3geUdFwZEVhGR5dV4vN/bTaTx78kShBAzGYpKzUs/lrcWAFg4wbXiqYC8pELgvWygQ/+7+kxd48nxWvqhkJfV3kxkLbG1t6XqPjoxiaWkVPT2dWFpe1HPU05HA5OnjYktt726jszuFzs52saFdjDBokelNkMUkhLwPfpcblWweO4treHbvGeZnVhCi/xellYEQij4gMd6PWE8nVjY3ZU8RpK8wQXivG52ROEJt9MN1S+bqiUWwnckiX6nge9+7iXatTwtQkKG/jzYWLtTKZBjWkCsU4WpjQFcdhVwOIyMDtjdSnVG1AQ4HG4urayiWqxgfNe9U1piS7dfIBmWgislBXR4DvlgLkJnJgS9Tr7h3crhmQVCsuaymFJuNoSiUpPNnOdYu3LePJPZkZKvGthUhcJMbFj08CTqTgSk/5waHNtxv6YdrgDV/nroUDd6bYnbPr6zgiy9u4/33voOJ01arzc4t4s79Z1pftLMh05e1AGttKjh2D3YxM7OCcqWJg2wOx0YHcP3NCTGcGXLGwXR7MiGvyfn5JVy79haePHmGQjGDi+fPIsJgFqafawDq0kCzWa2j2qrB5XejPZUUwK9aSTuMDVPlKSp/Xeud9HcaYJrnK+s6qX3aR5AaOge3n6xE89j7L9DfXqnhZC/m8XlfYz6vdPV+/d/0+kb8+q/p61d8fQX+Ua/Aq4BvOhDYvTnMN9GnGwWUNqdxsPwc+WwBsUhIxZ7M28WGMWmZubVboa9puBhpHoFSTMXKHPIQoxSJPkRmsspqlcyklsuLW7cf4C/+1b/DH//pn2FspBdLcy/lBxIMMe2ppIaUhbFYaAomIIOHMkvzZCOTg5PAbD6vgsXS9Vi0sQirWMISZW41FiYWEa+BD82XJUXidNhM/hnoIEBRvjEspoi8EYgzOQ59YYy3YLJO+Xw5RvYsnOVP4hjRE4zbWNvGnUcPcePGO+hORnSokvHGSyZ8hAykNmcqJlEusLe3i4N0Rh4gsTBTBqsCNvkG2axmcyWcPDGKZDyqVER5uDpFkApN55AmcEkpE/1FwqEounq65W1E9h+LJRpAf3P/kSReXR0p7KYzWFhcRm9XHza2tjVNPH5sGMl4HKtLa2rYd/Z2cerkGPb29tCR6hJIRvnX4sqyrgmLdha3NDs/NnoMe3tpfPzxJzh//jTGx0c1+eTPDIWjYl44dTeqZEcGTZIzODSghDRKpHp6+sTSY+Ocz2eRSMbVyLGg7+3tFFuoO9UhyQ6nxP1DgwKeyKwhYLGysop0+kDm2ATIHj55IRYbPxPN3ZlqSvZSOrMvc/vVlQ0BNyz8hwcGxaJ8OT+H85PnUOafZ6dx4uQJ7B+k5ddFth6ZOIfZQwEcNJ/mFyPqCXKweSaritN3mssThKO0dWCgV01xsVDEqRNjkvTQGJ/uXfJRcdOj7yg9kGAKfZRsWmoG0sbO4RrkM6QnUqQN81kh45TALp9ZXnP2d5TWCKBjY9dySUJjLBFrXikHJPuSU+rFFXpoJcQcOZJoNSqcOgct/INgAqe2krbY9T4yW+Z7YKFOZl8mXTBJZICNbF4/i8UlJTv8xQkxvzccCBuD00knVIphg42jX3sAGXcEFriGyRJh001Te649sqRYj1P6XqL/Fn28ggGxPk0uT8YqGwkPIuGodqoKGZCUQzddOMwWBGhxgs2inPuDUhNb9HyLipXQalq6WtAfUpMlmUuzaSB0KCqAgqmTUs05ScacyHPIINlJ02S8fl/AQBH5RppRPu+ngakEy4x9oyAAefVQhmNee0Qzj2w5xXhg8yofRqY+O42J4w1oDb3Jrim7FwvEy2eBsrCWyaGcwBHJqNsMUCqVanjx4DkWP7qD3mhK37/ULGGrUUa4I4Ef/PCHeDE1pUCZt65fRpurgbmlDaysbeODm5flfyVLK7Swf5ARyMr1qfQ6vw8lJdl5sL65gycvZhEIhgWuc78gAG8hBF4xSouFLNo8HgFcvA5BHz00a+ju60Eml0E5VxCjh2EafMbIVjzMZcVkIWvn3NnTyB0e6tpUayUMDw8oFIWBI2kOBPJFdHZ04cmzlwo7CEcDAnLHx8aU3sf3wbVATzeFXARoQm7XlIwhAlFksvBsU2qtEr498gX76KPPcPH8BFJxJsPaGaGeSxJT3jNLw6Ukl7Jjrlqa4T949ESBDn19fTjMmBk9vZ+ePHshGdXZU8fw3rtXMDzUhSqNxkmHJkjBRploN/vAX/o/gidkX9P+gJsAfVDJqhTxlQzEfEkyOD7LIa8XfT1dGBkZxtraqp6PzY1N9PX1YuzYKKZn5uFzPM2ymUOlgPOzUDpKSea508cRjwaQLxWxsraFJ09mEI4EdT3JxmJ9wH8v0C4UkqT2+dQzXHrzAjoSHJo0BPSTbfWTn36CufkNXLt8Dj1dSfz7f/+/4zvvvY9KraSACyZ9k3k2MTEpOXpHRxdWV9dUm4TDMe373AjDoYAYmRcmJ/SzKrUyrr7xpq77QfYAJ5mWqUAVa3iPjNHZ5CtJPBKVdy3XBr3MFpZW8GJmCQtL69hcX8W/+K//GBNnxgSkag1zbYt9beCbGPGOrx73AQ7keE5peEiQihJxhkxQKcDhZJVr2SSCtneQwWrA4MbOPn724Sd4//0PEI34uYmKzRzSAIM+jmX89OefEspQ2jFBwGgsIjCBX6n2LhwyERXA6toqvvvB+0in98RSojR+auqlANHRsREx2sh4Ozd5XoOoixfOK200e3iA/h7Kld2yJCAwwc+ysLKC7c0dXL1yST6LHO4pGZOSw2YLy2ur+OLWXVy7eg3DQ912ThFIadpZZueaDRn3Dw61FwwO9sHrNnkxQaLp6ec4P3kW7fG4zgEqHZr1itYIJboEcXhf6QnLM4lASyAUNBZmIIT1rV1s7h0gEgnJWqBCdn+L8tgwDjJ2vci+ZI3BNRSLJlCvFHFsbFi2E2Trk5HFZGGeUzOzi4hHowrckARdAFUdEV8A+6ubePDhl6gdlOCutiHI81rgiwvVqBehkW6MXbuAj77+SmzXWDAIV7mMcLmO3mgCIT0pQJPhRZ1JbBbzyNSrGBnpF2OUfmQBsqBpNaLUT79YsBu7O3j+cg6HuQrikZAYX/QwpWqBACX3eQ2v0cI39x4qnZoqCtYGCrQhO47sN8efmWclpbm0EVEQANO2jzyhGcbi9uvvWGfyLOM91yBAnpGOlxsNVflZeI4R5KZ1htQeptBg9WJBKuYpzOdJvH3H85YSTIKpHESzluGey32U+zgHnkur65JPP3j4XMO/yxdO4cSx41ImPJtelC3F995/R2eMEse9Xv1O6Xy+UMXq2jYWV9dx/uxJnDs1ikgshFqtLNktZeKFXB63bn+D9777fTx6/Az5gz28deVNpJIRJZyW8nn5/gV8AZ1x3Ftd3jbVLlrLLvMW5uflc0sVDdm3FpDFg9lAODGuVVMxEKKCQMcYOscuwO2LKW1ZrPRf4xf3DI/08a+/fhOuwOsb8ZtwF16/h9dX4Fe4Aq8CvvHHKZlJDbzQJ9QaeZTWp5FdndaEXsbenAy3uTV5pG8O2RM8AWWQz0OUg5QmvSNYGLQhWyxj9yCDrva4DjKx1Vg06XBtod5y4+Mv7uJ/+ld/jT//F/8tersSWF9ZxI13riEcIlhXtRQzFjdspAtlTeWUqHrUdNArrOVC+jArun8o6FdCFZlqbJQ4bePJR8YZZSMsHE12YhMrNgPmPeVWdLhiv+WbxWaAxu02ZeNhL4hR0ytLlVRCpWMMz+kcm2zKmtQ8+4J4Pj2DT299Lb+VaxdPS2ZQFwW9KWknDXvJchKISI8xj0/MGEpPmDwWDfsd0MGSl+YWVrC2c4Azx4Yx2EcpSdVJqDQZk1QbBAAkPyAQAczOzcvAnMljLHpjIQIsat9Rqmbs+sBkgxub23rN7b09dHZ3Y7C3Q3KFTDqv68nKS9KY7KGCBwiysLArFCqSOGXzWRlwp9pT5mtRq2NldRnt7XEBXmz6mdYnOQwb2UoRQZofl+j5E1MT0Z5IChhcWduUlIdMFV5npTEGgwJbItGoQAcyeciGlN+Kx4NQNGr3nQbHJU5w+RxSokajax8OMnn58LBxJFCTSnWY5FPPtWpZSSJYJCVCITVSxVodPZ0dAoHYJtMj7+XMPMaPjaG/rweJSESMLgLLsXgC8wsL+pzdnV0qdMnWo8cWAyaY4kjWHJ9f/hs2CMlYRMmvLNpCPpMZ872w2eMvgkDGCCM7xyambFwsFIHPooE8YmlSGkNGW7WBTL6IpbUtxIKUGjYxMEwmTrvJq1sN+d/8p4+/wvXLFzE22KsJOpl4BP8293bEiCOY2KhVRKes1CB/PoICpVJVYBo//97BAXb2DyT/PHP6lGS5ZOWQyfXp53eQam83cK9UlLSQbBmuORWhAa+kggT9lDJMSbfXpKYssunfRuIXpSvZfEkyLLI6eD+53o6kxty2ysUaZl4uYHl7C+cunENne0JgFqXSbvowcV23GcuVa9bwdxcOM1k1sF6/V2wPSsHEzGB4h9JAm5IH+nxsLLhPkM3I9Lw6Hj16gv6+PnT1dBmYL+DMfCBVhDseU/w+MQkrlCs6qZBMTyYaJINwMmC4v/L+0rOwLhm0mh23sR05rDCWAfceS5EUzEUw3WE6ylSb9byS45hWR8mhk1DLv9CwgHJBE9epwYeKcElb+XMffnUXa58/QFckgbZQADsBYHpvWxJwMgtWlhbEbvqDP/g9VKsFPH7yEru7h/jjP/w+wpTWOyzHlbUVFHJZjAwOIBmNIFcsYXXnQGnLt259iXiqU03/0uKKGFLcvY4NDyJbKOjzUnI/PDQkI/RsIY9qtYnV5Q2E42EBu2+cnVBwA4NfMoc5eH1+gdxk75w+NYbezk7s7+0hlmjXPkPftEg0iHK1jnsPnyKzf4C+3gHcf/gMff3dCrbZWt/CD77/Prq7yM4xBg0HL9zzZJzdaIgNtbSxjf7+Xhm3876S+cnwCjZfmWwOH378Bd595xp6u9vRqLFptQEPm3ZL2zSQhoBuLkP2WwPzq1taw/FYWKAF9xOeZwQ2Hz5m2qYX5dIhfuv77+Ldty6jVMxLjsWmnx6lYqyTZeUIJ4+eDX4ODgoCcbLOGmiWagJ6aH1Qqbfw848+QTAcxVB/N4b6+zVwIMjC1N+V9XUBnLFIVCBnoj0psINDHw4PPv30M3zn5g35H9IGgRdtN72HL795jNXtQ4z294ihk4wnmWCBw3wOXldTPkpeTxCl8iE++OAmQgGvUjZ5tt67N4VnU3NY29zDyRMj6EjFsLWxo/cbjscEdGf2dzDY34VEewo//fBTWRywmeUZSI9JDj+KlSK6uzsVWpLZT+t5ImNlbGQAszPTSuq9ePENDaPMM9M8/0yJ2qZ9ms8n1wifLV6Ll/ML8nysluv45NPPMTzUj3/+pz8S+4XAwFESo53EJvfnPSdTScnPTtq2vEkdvzIOIAi30U/X7/GpdhH4pmTUpuoZCldfzi/jy6/v4uLFizh3dhy5bEa1DIeRBK3yxYLsI7q7B/Dy5QJW11eR6kxqXb11/bqTBr0rcHjq2QtJ8hkaMzA4hOWlZdV2BLnoo9fRnsCBEkfb9fcEkqv1shjDE6dOCuxm/aYBg9uLBw8eY315DTfeoazUo1ARC2fyCOT45v49PH46i8mJSZw/M65akqwqShzJHqYHLbdb7mvT86uykzg/eUbDjp3dfbG5NrbWcPPGO6jmCzg4SIt5n4yHnLABKg0IvlXlu8ZahkAYp1M//dnPMXH6DLp7e1UbeL2WokksqNmsim23vV9QCMjFyVNIdXbYvkpWcaOuOoep1lyP9ARmfRUIRfD1nfsYGujFUG+3TP9ZN6iO5lp+Oo2VO1MIlV2ItQJwU77MM8Hlwl6jhNBoN0bfv4zHK0v45t4UoqEA3MUSYukyhiJxBHltCSiGglirl7HrbiE60o9cNo2xsQGcPDWusACes9l8DtFQVAmZazs7+OTzr7C+mcHEmXGMDPUYA7HJ+pnrMIpiIY9kZzvuffNQ3qr9g13o6kwhn8kpZILnHs+dDnqaOjYym5s7GtZxiKbE8DYD9ck841A+zkFwrWrMdr4vDvEod2+Dzl3xtel3TJC7RnYiPftsUMX/poRar1chLKZgIbPXLDS4jjhM9HkZ9BZUWipVLKynKq0GZmYXsLufxeLSJtbX1nF+4ji+8847mJ2Zw+LqpoDDi+cn5f1Ku4wzp04gk95Hd1cndg8OMTu/hO2dNHpSCZw5NoSR8QHtRfVyRWuRNcEnX93B1bdv4LNbXyO3uYUPrl9H32CnvLEJ+FaKNQRDYfiiQTH4NVdv0nuaXrsEDeU27STN1nX+UmVDNQo/N/cJApCU99s1asDfMYqOsfNo80b+Ifj2ajZv/6CjPOq/PK89336FTvvX+62vwbdf7/V8/Wqvr8A/+hV4FfBNh4XjQ2JvmMVoHrW9WRQ2Z5FNZ1TYcvrpoRkwqeCcPsos1GRFStKk7NTjUwNJWj7ZQCy4CVCwMCUbSywuFso8QGvAJ1/dx1/+1f+K//6/+x9UhOzurOH69TfhYoobvdZq9E9jwAINUL2OnIDTUvNtUeHrIzWeJaqTzkQWiUyWCYi5NMlj78kpr9G9mXrmyEwJxDXMr4rsPDLnBAw6qVU0xFeIwrcNuyVLKUXVMbkX44DvRwAkm3w2W248evoSt76+I4P3H/3W+/LjobcG8zrJLGhSVqF00KZAJjJ8GBBAoGJoqF8ApPz05BfjxdSLGaxt7qv47u/rtHQrJ/XSvKAstZMHuj5voYSpqec4dfKkJDYEEDQhrjdlNk1T5cGhQQMxmqTqz6vwIZNjaHhIzfTOzh4yhxVJR3p6+7C9fYBGvYyR4W75aXCKGfEHcFDI4/aDh2hVqvjgvfdRLlUVwEG5GSeEEhg0zACe4Nou2WF+txLv5LHEIo1FIpNfg0GBpUfGyTIODngFPjQbZOnw3tYFLrDppfSUz0C+XNJny2RySlMcHx+BBv9iERhwwZr8ydNp5HNZXL58SfIjTsPFnnOTCWnR8JxWUl7CxovyCZKJWDxv7+5gdnYWx46flIR1aKBPxZqMdL0B/PzDT9Db3yfD91iEwJpPZuRkGNHLjjJqgdaOrxCfLRZ4BEwZjkEpoQBdNm6S1rAwM/8hu8P8skmq3L+Yduthuij9A61hJ8h7cJjH/UdTWqORSAAnj42KCUCgoiORQPrgAM9fzOCtt65qkr6fzijFd29nH8nOhJhv+zv7SLUnEI2yyXGLGbS5tW3P6eoaLpyfFNiYTKXEsOhIpVAqlsXKYdP4N3/7n3DmzIQYdLw//Bz8FVQgQAu7mQPdr/T+oZrFjs4U2hMpMTQp7wlSKk0ghqEFZPFQruqiT1jUvM8otWTgRS4vD7D5xWWsbazjwsWLxq5wTLiDAUo6uIeQY0SAjGvPJvG8VlUmkQqwMk8o3m9+LwFSygZZZFOOxs/A68xGpF5vw6NHD3Hu3FkxrfjM0OeRICnBMHmL1WrIZAqIRcMCb/hzte+Vy1Z0y+uxzZJYaYpfrerzqEnXpmL+UwRhuedyTq37rr3IPHOUwFwn8GrPhp5frwGLfP8yeub3M/lPyWoufSY+d5KpV2uS1LG55Dp5cvcRFj66i6g/hGhvJzJhD56uLiGdzuPU6bO6XwS333jjIoqFDGZm57G/n8aPfvt7SCQYfhJFuVQUUyXoa+Hqm+cQcZ67xbUNjI+MyPDcFwqhWKwqfTGdzYqNMHHqBLZ302KHHh8fQjTK9WOBIhsbW1ha2cTAYD8KhSxOnzyhho+gfCnP5ErzN+TgghLHvt5OuFwevJhdRvYwg8mzJ5GIxzAzN4/F5TUM9HaLFUPml3kL5jA+OqaU0q4O+niZ/ybXLZ9HMpUoWSqWqnjw5IXk6QwJMBmqsSG5F5Hhuriyjgvnz4q1xW6d91TPGdcnTcgZFKQU0Zqa4Vy+hNmlNWRzeTGReR7weSUDYnp2RUMDvr6/rY7v3ryKK1cu6n61GjwH6RWmG24saD4bfI4VQGSMSO0UbcaoIKdG4SY0oS/UcevLL3Hm7Bl0dnQIoFpZWMDM7CzGj40j1ZkS04d7+cPHj8Ria0+SedRAIVfCv/mLv8TF0xPyqsqV8qi1AdlmE89nZvX6HMaROVfjkIjSanlQUV4ewObmnvad3/7h+5g8MyYA6sHjKdz5+h7a2zvFONzP7OLNSxcVXMPUcDELfV5sb61hcuKk9uZsrojDA+5dPjGoyI7k+ZE+zEjm2p5sx97OjsDESDQkIJ5nKd8PwUivWO3GxNJgTUO0lgBN3n95T7q9WF3fwtOZOXR39+l5+/iTT3B+8jT+7J/+rp5DsXXpu0mvWOdMZ83DPZzg55Gkn/eEgI+GXgSo/ATya3j89AU6knExy1jviLla5lnoRaXWwMLqJubml3U2fPCdq0hn8mI4tXd0a037/S6Z4FNaTaAjl885Tb0N1z786AuxhRlAwhnN+NiwLCTIJONZGI3HBDhy8MFAATHuOfBpNtDZ2SF5JfcRP/dwn9VyHAiSkXn767tYfPQSY32DYk+G+rsQSMV1FhE4++bBQ0w9m5a/37vXL2jAQqYwwS2d8QS66hXtibuZAjY21zEw0I9MpoKf/fwTR27fwuVLbyLPBORGXbUI2cr8rHytOiWVbV4xJ7kTcvC2t5/BrS++wB/+/u/IJ46yZMrb93d3dda2p6Kq+dLpImZnXuLU8REExcCn6qKqdWL4BNnCTK42/91wJI7PvvgKJzmA60lpoKo9oNHC4uIaNhc30LadQWsnj1DVDVfThqQMfcjXy+gcH0DsjXFUIn785KMvEKCEs1SBL53HMD34yjVJjZt+PxYzGaAzAV9XArEI07QPkOrqwthQr8A/7iGUrbqbbVje3sHHn32O8XECnAHVPLzG9I7MEzzzcS+tY2R0AEvLKzqrR8cGVX/QD7OYz8lWhgMKgtwkRvX29ePzLz7X4Lk90Y5YNK66jvJlSq2vXb4oOTjrMbLEVSs7HooC1gjQOvU4zyS1DPJJNuYb9y0BcZSzZ7O6RwTZCHqK5c9BvmwFrNZhyR1i4EO9hlw5h7XVLRxmywoM4WDw0sUzODcxiennMwpG4ZB8YuK02LBks/6TH34Xe/s76Ohql+x0c2tf65FgNuXB77/3LmLhIBrVquwmDjL7+PLr+7h89W18efsOqodpfPDONaSSMbQIxpa5RlqIJGJwhwLy8OTgmwm8TJOVQoafk+cE1yatb5w0bdYTNsS3mu6IEcrNnuBbcuQcXO6IpZ3yv/+aEZrXnm//6O35f/EH/ppv7W/OB3v9TpNTk5sAACAASURBVF5fgf+/XIFXBd9MTmlNm8tF8K2A8vYLlHcX4FKMOyU3nEw1rSGSPMJiufk9AsLaXCqIzQScYIQXpWpJRt8yTHVi1/k7AapcuY7Pbj/Ej//m7/Ev/+X/iKC7DXv7G3jz0iQK2ayYB4VSRU0BiykWhQYyUWJGKVdZ/hM8qC39qmGMAfns2CeSLwSTm4JBFaY8ACmFYI3g8Zlhr3wZyLrxuDWVpRRU4J28sCgFc1gsamSYCmfgB1knKtCcSSnbW4/fq4JhczuD+49n5LOSTEbxX/3Od1UospEmkMNrU6s2ZXrLRpqpnWTZsJmlBw8TPpMJetWwmWfD7MG9+0+wu5/Hlcun0d/bIWkj3z+bCIWs6v6Z1IUN/cFBDvfv3RPzjlIxynDEfmg25a/x8ce3cOPmTXh8nPQX5G0xfmxUzQITp1Ip+qCt4OXcKqanZ9R40FcmEQ/hOzcu6z0dptMYGx7CyuYWCpKPBtVUUDFXrhaQL+SQiMUcw1k3tre3MDhIadMWjp0Yx+HhAerVIkaGBpGMxNXwkCFGIoUkWkwt87hRKBXM66VmFH82nQIXQKmx+emxEadM6OnUtFh8169ftqakSh9AkxYVyk18fuuuPN5OnjolbyemsnKqW6hU9CyRycL7S0YaP0vQT/82M8e1tDE+Bm589OHH+P73P5A3F/+eDMC19Q3E4lFLc6tWlNhInEQKAwaPkcVENgzBFzny0lCbcjsyPSnHYKHZJq84MUWVIvoLlqWePHMKFzOT91/SZyU1cmrsUXNMs+HPvritVNXxMYKQHj2LW7u7uPbGm5h7OY32VMoCLsolfPnVbbz3/gcKhWDaKxur+ZlZXL50CV3dHXpmnj59LonP6TOnFbTR3dWFFy+e4/KVK5Lezi8sykOvXMxJjju/sILjBCmrFSfooy6T+mOjYwK5Z+Zfoj3ViSJTCrc2cfrMKawsraqBvXzlIhLhIDxi+RnwSu8lD6fFknRaUiQvBfcXfmaayvNSDA0OqujlnkS2AxkC/OL9p98TGZkERQh2uAmoVEoyqOaarJbKZpjNvc0JwGg26SFkHmtsyslALBTq+OlPf6pinX6EbGo4kSfAQGYjJ/f0O9zaTaO7MyWGAJtqMvzsnvLRYqNMQIIAD1MXFROrfYzgnRXtXEc1Swslu8IJtiCIebTH8fUITlr6LptjA5rJtvkWxBNrks+IpayRnUy2FAFCspkIDHOI8uzRU6zdfyEPwHhPB/J+D2Y21rG1uQ+4A2i5yDLigIWvZ+nQ/BUOBsQQkbS21UA05MWJ8QHceOuSQCgCcgQYxof7MTTYi539PRn15/MldHR1Ymx0BFvra1ha2cDo6DEM9HfqevCaco/ksOCLr74R65XSfCYtU5pGyWhLQTPGDOWAhUBMJBLE1s4evrr7EDtb2/jOzXfFKvvww48wODQig34OBYLhiBiw3OsJzvGscTGH2knpU3qlk5rocRFQbeGzr+4JzGtP0LSd7ETuT0WZtH/484+Vznny5BiuXDqPWrmq9cy1XaZXk1JODXiRG6KnTUEGS8ubkgPS15CSY38giPmlFXzy+W3kiwSBavjuzev43s0rSCQjBgQ0jI1JRgf3RIGpZMby2T2q5h2zb8r8yeBTqIqzf92+80hMtxMnj6Gvt1ugOI3cCRJyiMR/bwnbDXzy6Wd4/7335PtaLdbw8PYDLN1/gXCbTyBNzd1ChXK4oQH5tl28cA7p7B7CkTByB1kB12zs+byluvrx9z/9QvtuezyEP//jHyASi+MnP/sUqyvrYpyVCkXspQ9w4uRxfOfGNcy+nBbjaXCgFxNnT+lM5V4iUF3ps3yWOWgIK2yBxDMNwRoMHeLewVAZDlEIGDUEtvNcEADkJSBqoIHuC9eSkxrNzXs/ncP61h5+8tHHClwp5suSpP7w++9juC+J4QEOkAh2MzTH1jVBfAK3JNqTKWj7tEcghdJ0CfoRIG/W0HB5cO/hFMaHB9DT2a7wnSOJHgFKMvZ39nMKDXj8+BH+2R/9DvbTeTx6tgBPMIn9TBr9PQmcOzmK/4u994qtMz3TBJ+Tc+RhJsVMMUoMEiVKqpJKUuVyuezyuN0uu8Ps9nb3dM8MsLcL7M3eL7A3i50NwCx6p4Pd5XaVXVk5UxIlUoE5x0OenPM5g+f9KGOuywW0FxAN2S5bPOH7///73vd5n2DRMVyKtYWS0Pv3wrh05Yb8fV+1TyTCgSB9WJP4Nz94E51trQKOh2NRkVfSdJ/sTYbZcF1ZC1FySXk9ZbJGJmZbrXIduT9xLZ48nMbcjUlUElmR3pccRribapV9B+1HikXsxeIYPzOGN86PiScc90PeX1w37l0c+BLUD0SSCEfCIr3+6tIdzC+siBR6Y2tbgOCaaq+q80oqnZxAHMF2MrE4+N3c3Jb6lEA8rSu47n/x5x9hdWVVhn4878l86upox8DAYTlPUok8lhbmMTLUr0AOZcslg1GT7AcQtqZ4OxaKSKVzuHNvEkcHetDSWC17FOuWRDwloRilXAWa7RBSG/twaoxi10JgN5LKCgPUU18DfXctKh4H7k5OS71YTGdhzmfR4vJCE00jEAwhU64gVCzD4PPC4HWgualGQlB29/fRdqgO4ydG4bDZYGBCcTKN5a1t3Lx9C29cPI+9/TDW17ZQU6NY5xwasRYmG99mpyegQ8KwuH9+8cWX6OroEQ89Dmk3dnZEwWC3WeVcnJ+fwZnT49DrTHjy9Dlq62rEY5Gqh9deHYdBVxGwl8EdImXfD8h5TZDM63bCxuAdAnAMjBKQUgFQrKNf1KMyECD7mmoVGfRb5awloCn1G4D1jU25pgy2oBqgqble/IkdDpeAb/FYDL09nSIHjgTDcm/FolE0NtVjPxiSIVFrSwvSmSRMFgO2toMIBCJyXtOahLYHPMd2t7fFdmRoZADpbBzXrt/B2XMXhGVn0hRw5vgwKtkc4oEQSpki9GY9vHU10NmtSPEcLZG5rgBDhkmIyObgD4d43JsVm1ovQznlCsfhBJ9Z5Q9q9rXB3TwI6OwoV8jsPLCm/i4aWRnMpxj08xLz+S7W8zt4jZcX4jtYxJcv8XIF/jVX4NuAb/y8iizNZk3cJlAqpZH1zyG1t0RDJSkmWfSw0CAYwsaLxTOLanpFsOmUZoJGwgfTKuVnoyQUAmbJJItGuiyegFSuhFv3H+GXv/oCf/VXfwOXVY/d3TUMHulBJBRHJpeXA5r0b4/LqeAGpoRZrQgG4vJ5vB6bHFZkPrAJtDvtkkxKM2k2KBIUEAqJsbfuoBHJc+JNHx4m8dHc1GIWs2x6rnCyTumSMF/IVsiQcUSPOyVVY9PPwoQMMZn0CT5DjyZKXfPSTHGSOzO3jgePFxCKxmB3mPDD98+/qO1FasmmgU1QmdNqNggGFsBxYRSRUk/ZaW2dF3kaOFc02NzaxeTjGYSiOZw52Yvx40dAgxOZ0tKsXU9Akc2/UDAEVKCfxYP793HyxDEp6gl4EPhhI0J/nMtX76K+sRn5Qg7hSExS4nZ2tsUbqbGhHm3tTdj172Nt3Y/1tU3xDUlls2II7nVaRWKwtrGOoyMjCO8HcKixGU/n5mh+hGAoBp/HiXBoD01NdSKrsVidoHqPze7jJzOw25VBv0Fbwkn6aLgckmJJKU17SwMcnHDSUF2r7IWlHBaPOzUtZXGsk8AMo7COisWcfL8bN+6IN97F11+DzlCSGHhKPCmVzBf1+PrKHexHEujpHUQhXxI5ABv2dIH+YspImYwkk5GNMsMTmKhoUulu4rWmV6ELz55J2t8LD69cqYyNjXW0HWrE4Y425NMpkdUQjFPsOK49kyvJUNGJL6JWEk3JrYIkArNS43UUSaKWJsnKn0skh7IGSl4lE1NRmqlOgc8Ye3o2kpFYBgtLq1heWcORgV65lhMTj+QZpTSEwMXiwiIamxsFJCP4sr2zK76AZPaRwcd0t+7OVjQ2Nar3qFTwq199Cp3BgeGhXjHbp8/Q7s42Bvp6ceXGPbS0dwjwQpl6Lp1EW1s7AoGg3L/0ZGxta8PMzAxcBOhyeXR0NMm9OD+/KizNY8eOIZlIIBoNYmh4EFaTEf6dHQnvIBhJcEcnKcuKZSjPj7B8DAhHErh97yFqaj0YOtIPG4MLcjlhEFDqSEk49y3+FMiqFMaLYgqRLcMCXKQvNFkni81KH52CBG9o9QdOWpTYE5qpAPcmn+DJ9FO8fu6cmFZXygVhZ3KPo1SR0pJ0NovdQBCH6uthFAmO2lMoUGUBziaAia96jRGasg46C5vmPHS8nvT7YZMuv6Ok1GzmCdSyqabkURlkyw4rf4f/nYAhk/UI8hJoE1yWeztvJ/rGcZtnsuOB5ySZMATexOunBMzOLSAVjgvIx0TE/UQKs0trWFraQBFmFGCB2eaUNGpJcNMqiSuluOpO1sFuMcDr0Ajo3lBfg9Gjh5BORHHn1gOcGO3F0cEu5TuZyQpDleEyZJqSEZzJMLDGIt+NrCGup/jmVTSYejKDew+mUCgDVQ4b+nq6cGSwRzymOJxhuA8lUvTIoWT99p07aGhpwtIiWRoJ/PCDdxAKBlDtq5V9nsMbXiu3x30A9OeVfJ9rRykQ5cVZSo5VeigNCba39/DZpevoO9wNu9Uk4ALBA35OngdkWNBY3e12oLOzFRrKhYXxwXRKBaIS5BLrBGiQ5TNZKGNpcQPMTkApjeb6ephtdkzPLeL2nYciiyLD6PXzp3HqxCCMJsWkYDPMBo/PEJh2yCGY3H8EV8mU5J4hPCxhfHGgIr5Mwo6t4PKVW7IG7R1twvqxC4Mop4I7UBH2D1NL+exevnwTgwMDGOhtR3BlBw+/uQtXrAgTdIjmMygZtYiigKDTiJwO6O/rxbHhXgHPCzk29QSYdQJWzi7v4dKtOQTCCYRDfvzx98fEy3Hy8XOsrG4KCMSPGQ7HJTjg7TfG0dXeIr6blHgz/IL7MsFT2a/5h2w1GRwSrGYQBf1SC8IwlF2TAy/1MKhhG5MaSSun0f/BvsAznsM3Cc3R0heTMmYD7j6YxoNHTw+GW7Q5yGEvEJP77r13zuK1V06KPyuZ2DKQ46SFLDqC5dJVqSEJ5fW5fBZ6E605lI8lwb94poTrdx9hqLcTPo9D1ooyY15PfrT9fQaz5IU1/qtff4yf/OSHiEQz+PrKBAIpyuBNqPPZ8cGbJ9BUZUYxT39JvYBc0WQef/9PH+PI0KgwmOntOfHoOaKRMD768fdxpK9HwFqCrWS18jjSGTlQBcqUCGpYg5VRKWoP7lmqDehPRal6ATvru1ifXUF+aQcWlkoHew7l+7x/KmYjUnpgjdekyoqPPnoHVW47jDxXTWSjZeSZ4AFGH8Xl5R3s+ncwMNiPTz77BmazQ0Kz5haXxXaCCcIM7Ymn0tCSiac3yBCl63CXeNZlEgmYLXY8m11EiEEFyQTOnx5HOBiUgdvu/i5GR46g93CrChTQ6LC2tg//7hZGR/qEzeSw2SV4J53PSvovf9SAVYjo4hn59Tc3MXykB0f7O2QvI+gdjqXwZGYOna0d2Lr7DMktPxijxXOMQ7j1QAB5jR6xXAHOw81YDwUwt7h6MPRJ4/hIL5o9XhgzRWwubiAYiSPM59zpgs5igdtLtnBMPCnHjg0L+4qvTfCb92wwGhE2GdmpaqiXFemnBIuQsXxgZUH/T+4NbrsDZU0Zu7s7MmwgcBaNxlDfWCcsWe7vDmFta+FxOsWqgjUF72cCaq2HDslA40VQAwuS1eV13L1xH1qTCQ3dbTg22Aubic89ZfccKulRYE19IJ8Ur8OD50Q9k0zMVqnUwiZmnVTUIBIKyyC3hDzuPZxBJJFDfU0VDh2qh8ttxuLCJmJxNXhhmnmtz43+rjZUinkBH5lKHQzHEIqk4N/flzAyylm5v1Om3tneKkNW1mWra5tIJdI4PjqIxkYfHk1N4djxE1heWkUpl8IrYyOoxBJIBMLQFisSjEFPVGtNlUpy5UmWy8tQhGexpMVLoIvyuOPuynudALIYwOgJwrGO5a5LgDIPvbMZNW3HoDGRCf1CgvvdAHBSMopP5cFU8l+zYX353rICL8G3lzfCyxX4//kK/H7gm0rRU+BbCjn/ArL7KyJnI+tCwCceJAcMCpniiok7TW8VfMffF8aImHgrZoryUlFNAFkK4q+i1yOVL+PKzQl8/MmX+Pd/+x/hsRmwsUbJSytSqaywwQjwsSGibIQsETKGCCxxYiVTLU4RGeKg+kv5N7KiOHLOZvMiMSFQQuYbwQ36XLBAIYtGGdC/YNUUJD2UDChOq1h881DkxJMMKwF9ZA0qypSfTVpZScK4MPTFEZ8LegUVtbh5/zlmV0PY2mCIgQt/8kdviPE3/w6bACZHvYiSFzPVihb7oShmFpaQiCfQ3d2B7s4WaYb4Ob64dB3hSAqhQBzvvH1GmiBKQITCbtBLiiD/QYruCiT5cXJqTqaBXKPhI30o5LIqGYvgZKGAS1duoaaWQQx6kdJx2khWCRlNLYeaRbYzv7CIVLog15XTXX9gT6QbbJaddgvqGuolVCObTokE8zdffIXevn6Eg2ExyeXkk9IGsupMJhsaGgnERfF8fkmuGa9Pa0sDmhvqZeru9wekGKVkk9+Fckyur/icHbAZXyRFyeSUXoVMBzMYpdiJJXP41SdfiNzlwx98D1VOFaBAllQslsbmbhSXrj/AfjAmHmIENbi+nLBmyznxqhNZsmq15BoRCCPwRghQvL3I6MymBXRjARqJxVRzLuwloL+nHadGB4WFwOeCsjAyIPiaBLooMyL7ks8Hp83qeVHSar4mC05hV1JqQaCawEqJhuAKtOUzJ4Jl+qgIWM5EWuUxRAkM71kat/PW9EjYiRHb27sC3rDo8rrd8lwR4KH8hveyPKuURdMUX2OQtD+mFBPopDzZqDcLYLYb2IOvyova6mpsr29IIiglPbxPurq7JSyC9yRZEl6vF6FQSMzg6QtHo3VKnPk3+Dmqa71S+GdSGRiNZtisdgFJKuWigM9sGghGEQnhupgtRmm6ye6jpFCYfwRnoEUwnMRnX10WueIYJ9Plgngkrm3uiKl2Q101Wg81yMSZ+4HVpL6b2sv4XHP9yG7j/URQSXnDvRhMiHmyAKNaJNJ5/PbSY6ysrePiaycx1N8GTTknbBoyNQnMs4klq2tlbRM9hzth1GtEZqeM91XxK+E19HpRfEdomGDMi8YGmD6TAi5SYq2k+rLHCmlOmVIrHx3enyrMhs82GVz8IVDJ/ZnAAptD2dkPZD4EfPl79ALifs57mcAkG5/5+SWsrayJPJagTq6ixbOZBdlvSxoLKjo7bC5leK/X0KzdKaEJZaNLGHG80blqJiMHLUB9jQfdrW7YTRWE/NvCVqFPWG93i7DTaNrO4Q1/yDxgsISyBdAImMWjgtA0mQ7+YARfXrqJzZ19lLNpvPX6OfE2InhA+Vo+V8Ls4hLMdgf0erPyezrSL0D8w4eT+Mu/+Lk0WGtrGyLzpzxzf2cXJ8dPyNCGQQLSqLIh5OehdFKeTfqOVqApabEwv4SFpRVZNzJjef0YHpBIZxEKRqDRm1DUkGGWFdNz/q4Mrgo0Ry/JsEAF09DniubnemkCg8EoRo+0oLe9Gm6HQ4CJ9a1dfH7pBjZ3gkgmcgKW19b6VCon5dFGiwyFKHvkbUNWF+9TSRtGWbwS2fxxLWs8TrQ116KrtVb2DP9+GFdv3hcAnYmhb148BZfViGIuK0b9Gfo38RnR6AXIePBwCo31DTgzNoL5KxMITS7DlKfXqBbxfBoJbQlhfQU7Zh3SKKL1UCPOjB+Dw2IWVg73Ie7jG4EYHj3fxdwyfTqBne1FtDeQXUSpHYMrFDsnEY0LyEVW7vCRLvz4w++Lz1XggE1KMJL3rJK5aeFxWNBY5RDWJ/dNgtz8w2daPPeYnG42qhAShr0IcF2UfU7J4TW/S3nk88+HT7E6y1jd9OP+5LQwqtraOrC4tCJAP5luf/rzDzE2NIhyPiO1BJ99sr/IHlQeugcJ1gcgLb8jB3Q84/igUAi/vhXAb768JkDO8eF+qbVYH/C5FkBqZU32Z6vDi//8d/8f6htq4XRVYerJAoJpA0oaExwWIy6e6sXJo23QlrIyVJFBD/T46tIVtLQpyTADKyYePBM26QfvXURTQ5349b3YC1+ctRJwk6NdB+XolFXrJMlXQmEqKhSmkq/g8eU7yKwH4C7qUEgkxTuX5xPPTnqERlDAXGQfEYMW3qYaHB/rEzastlIQCTcBFp453AsdLi+mnyxIyu6pk2NiM0LJ79TzeUw+eoQTY2OwW41oampAKBpSFhVWm4BMDQ11EvDCxFJKkZPZHPz7IZGWnzw2JGCM121HOpcTr1KrDAuYllnEkydL2NnexJuvvyJgMZ9ZsvgDwX2RXtfU1COeyGNxaQ/BWBLRZAYLC8vobqtHf3sdGhvprcdhQh4Ppqbh8fhQDKehzRdgI2veoIfT7YE/FMX23j4KlQqihTTCqTQ2tgOy75IVPXzkMOq9HgltmHu+gPmFdeQ0RhgtNhitFqRyCQma4Lr2dbfA57Ggs6VRPjPPJhWGRqCGZ4saFOlMikFN4JC1KoflKphJnTpUpnAfktT0g+RshsuwXlZMaWUT4g+ERHbPGphnFL1dHRar8m9jiFK5gvBmAHP3n2F7bQehfAbOnmYMHu5Ab1ebqlcOgCmmgZN9ykGufF6xoMljc31TrEcqegNWVhkUZpUU6GQiKfYyR48McCSA+ZVtXLs5IUm//T0dGB7swpPnKwLm04vS43ag2utEe0sz3GS0m3QyhAtFo0gk01KTMFGVyhoC5hya89mocruQyZdkf+cZzPuFYDgDQMZOnMTy8jpQSGF85AiQziEbTTJ5CVqrAQaHFXq+ZiEvzzz3RbEBEemyqiYZCCcDK/4zh3NMFKadgckoBADFnuVeXoTJ04aa9lFozS/STg8a0+8ApZGQJg4deDC8/PmDWIGXF+IP4jK8/BAvV+Dbr8C3Bd8UP4LHNcE3HrAppLZmkAusoiIHSlnYJ5ROsGhlk6cmxmVUdDQlVlIkFdigGkVheUjfSEBOyehIIeeBpzObkCkBV27ex69/8zX+3V/9O6F073PqOdAriZJsqCghYTNO3yg2ayxU0pmcAEGUBzKt0mI1KyaFpNApTxsDp6qpDCyU2jDdqFjE7u6efD42G/R/YXPKhlkkq5Sj5vIiSyODhUW66nPJ1CMYqcA3fiE2tvLdCXLlmMBIOScLeiavmjE9u4kHzzYQzOixs7aGKocWH/3wDMwWrktJJXseSAUJtHBCTIbN7l4Q088JmBF86xTjcI22Iqb2t+9PirF0IpbB0aOHMX5yBEZptgpSaAvrgbI8rTJnD8Uz+MdffSEeTF1tLTg21AttpSiNIFkBi8vL+Prydbz/vffEu4g+b3aHXRpgAhQEOdmYxKNxYSvwzqDMJ56mEbVdPJjKpTw6O9rFW0WZZusE0BK5G4EKafnLkuZJHzYHTdxNOmFSZLLK/4iTf4fTqpgLGnVvsYEh0CQTZ6Hlq2KGIKySYPJVFQtRkuWMyvSccsXNvQT+5bPLiMbiUuQP97WJNIsyrliigCs3H+HRsxViXghFYqiI1NgkaWeFinpvYTvxHQ6kjWSv8a1f8O8IBCSTbNQNcDgcIuE1WpgUZhXA0GrR4OzYIPo6mgRwobSFf0q5gjR6EjZRIOOOLT4npQdMCAFJpGQ+CAVQ8jE2pJRjSBInGzLxFFSG7Qwb4bNoNeqh0euRoymKmDC+SAelvIFejFoBrYQNxfRJo1EkZWQ88bllY5kWph7vKY2wDxPptBSHZMk57V74anzIlVOYmnoOl90Nn90urKFoIoXgvh/Dw0dR1ChTeZb2NNuW99PoMP10RpisI8ODwgCjpx+9g8jcIQjCQlg8HSVIQLFwuYfwHkwnFdtLgd70SVMBAWRLEGAn42lnP45rtyfR1daA0eEBkRtv7wSwvLKJdC4rEqHutkZpqjnV5xCA9xhBDF4b/idZEAS6KPGjNIb7SIkhCFxPYakwvKCCcCyLf/j0EXb2gxjoa8SrJ3rhsesErBZfN/G4gSSpLi9tYXDwMCwWPUxmvUheGaySyeV+1/TwuWXDKsMLKdQ1wn4jA4ugj2ypAgqr/Vf2JpERKTmOsH8ENFTyRgLflAqXKhw2mOXvKEhOscjYrJWKyvuJ70dJt/KE1sh0n747dXV1Asgn0gV8/uUlAXPLMCFXNMBorUE6GcHoQD0aGpsxce8hloM5GEwuaHWUpSrPPHoU2cwaeG3AD959FZpCGP/4y89kP/0Pf/1zmI1MeC0IO5lgBAF9XhMFjtA0necH99miAN6xTBYff/o1njxfhLaYwZ/97Mfo626VJofS80Qii4nHj+FrbIAWRnz99SUMHukXH7n1zS386AdvY2tzTcy2TSYrph5NYbivB54qjzAWKF0j2Outcsne4CDjRNJZtyXx06S34M7NOxJCk8hmoDWpBFQmu8ZTWez6I4ini4hlAbvVBqfViiSBTe7TBXIaytDL79Dni8ADmVb09CHLKo1Xjrfh6GE2tRb5OwyY+OzKTWz5wyiVDLA6PTBZHXIe8lmxWO0o8xlgymO+LJJAvXiwEmDKStNttVmkGbcatTjS04y3zh5FpawVeVwkVcSuP4i9/X28+doY3nn9LCr5DHK0irCYZZ/n9f/i0k3YHW6E9vbRVVuH1W8m4NyjRMqIbDGPkgHYyicRMusQczkQSSfF14usW72mjBqXQ5glqWwOE7ObmF9PI5P3QatNIRHbQikbRi4bhcfrgMtpETuF/V2CEiXxB+zracdf/PnPkIiGcOP+M8yt7CCdKcNgYnowBzM61HttGB9qRXd3O/KFLPz+PZWCqVNsUZ6RrU0KfGeDK2ydXF5k0pIGTMD9wL+Pwyw+cxx0cDCwvrOHB4+nxQ+sq/MwwSS9HwAAIABJREFU5uYXcfn6LQE+f/7Rh+jv6oC2XIDJxmurhaZQEZaRDFDI9tFqZcjEpHPexypdXQH5u8E4Ll+9jSfPl9BY78Ef//gDuKxmYbxxRyhV6PU6J3LkRLqE//V/+99hMBtx4sRJGVA+nNlBoWIWI/qjh2vw/uvH4LPT34DPjAkF6PD3//RLjI4eEwA0k0nh8tUJOd9+9MGbcLtcv6tFWPpxmEXkmcBMPJ5ELptWfm86jQxPuG/St5cm/ytPFrB89QFs4Rx0OfrlFWGyHfjy0lajUsZuOYep4C4yTFt2WNDcUo8//9mPYDdpEI4nhI3G4Z+EUOhMuHL9ASJMHW5pRo3bgarqGly//wjrS0sYO3pU6gyXwyZebXmR0GuE7VSmpFvDPT+E1Y0t1Dc1YHpmDvF0GidODGN0uA8opuW0ZZBDLBiHwWpBWavH/YfPkIhF8Mr4iAzKeL6kc/TEXUV9fY2AgncmZjE9E8BuKIF8WYEkXGebhoza1yTcIB6JyX2RK1VQV1uvwBdNWYB9Sh4TKQIrJZFSM3Fbb7LiK7LwgxFRAHS11MHnc8trx+IZPJx8DrPJK0xxesfux8JweKpgtLjgspZhMxZwdnwINR6vsLlV6jGtVvJy/7G2NVqU4b+EDR2kikpwBPfWUkXAIrEesNoEDGf9QnsZnnXct7ge9FJc2tyFplREbZUHLoZCGBnkpAb1mUJWWObLD+ewfH8OlXwZ/mwCmrZqsR44OXoUOp0KJOKeZDCbxIdueXVDzkDWJwQFt9a3YTFakNPocePOBGxmqwzOeOZ6nTb0dncgk02gojPh7v1HEirVVOfDUH8XJp8uCBs1HIrCV+UWz7UEg3gMWjRRAs06z2KBy2mXQTGfBTI4ecak8xkUC1k01ddjdz8kZzefV4ZNtTU3Yn11BecvXJRaAvk4xkePQFeqoMAAOI0BRpcVJT19erXIUXpOv14qgQiiC6NeyY4rJeV9qTVYpMvideaZ/GKIw8EfWfj8u5bqTlS3jQIG+snS2/m/Ad9+z9AFBb4xJIYJeS9//hBW4OWF+EO4Ci8/w8sV+D1W4FuBb7Kxs8l7Ab4p5lty8wkye8vQ0q9EYvSUt5ukwFUgaUhlsAnWyOSGRSUnbGwmJFadh/yBDIPMJPodsLGlrFJrNCNbAm7fm8IvP/4Mf/3XfwObCUL/7+rqQDgcE/NpHtpkb1E65vG6EImE5YDigebzVWNnJyCm1TTX1+uUl0QmlYWBRXaxINM5yveYbsaCJpfJieG8yWI8SF2lKTD9xCywMgmL0zi9STxDyLqinJXf63csGIJvpMWTFZelN4vyb8imczCYLVjdCeKTy8+QyDKcgqBTCPHQBt4+24MjA23QagriEcZ48qXFdeTCMThZcGSUH9befkCaFLPLAY2D4RYlCQRobKxGsazD3MIW9iNx1DU0w+Nww26jJNeCno4a2Examf5q9RY8X1jDv3x9V5mjH+nDhdODcFi0Iu/jZw+Fwrh59x5+8P334bAyDVQFDVBuKKW3sE/ot5STg58FGEFPYVeVKng+OyuSQjISe3raJcLdaXMgEIwIE0rWhYy6FAFRBQ4QJKCcS5nb0/iaEfdFYeIRuMxlC1IoikTHaDxIkq3I3+f9RxBHhQwoWRCn85Ui5WH0xUnL/Xv/yQaWtxKSYpmM7+Pia8PopI+S3oC5tS1cuTONVN4AO5M74wmU9fTnOmAJCFNTBXnIO5XZLpdoUS6gscVGqRqbaT08TpOwsChloJmxgLjQS0IcGTtt9W6cHu3FYO8hlQBH+SBlSSLRUymaL4IXBKyU76ZAEpF+SwIWwQgFAOfpN0YQhiC4hkEcFEqTaamT58EsAJ9eGBfsHNlAcD0I1rHQtlrNUmSTycHXpSkw4VEJsddokCPoaaR8i69ZkvCFXI4yEaOwDijjaznUKvdOOBSQ17OJPFAvARQbGxs4OT4mLBs2lZS/8T6gcTd/5hZXBDjq7elAVtisbIwVW4+sQT5jTPliQ0wA0MgACjJqmWabUqbyZFVUtIr1Q5YTi9S9/SBu3n6MnXAJq7tJVPIRdLXV4JWxASncKZsOhgM498op+Jx2RFMJaWTYFJcrZDCWYDFR3kWpF+FV+uwRhGVqHmX2XB9ltM1n5+kzFvlpPFqMq2aqkEBLnRmH6u04Mz6EKjdZS0Zhqvn9IcwvbOLY6BGYjEo2y3ubayYy2IP7jo2X+lFegLw2RUq2yhUlq9bqhInFZ4PPSyqTUenRUkQrj0A+G2RWUUbPpLf+nsMqEfeg8Gcjz+uskl6VT6ekpGoU842ELz6PG+tbCEYSkpDMiT9BTfqOkRVbLGmxtLwFZ1UDbCYTjvW1w2I1YW19BRML2yjp2chbhJXI92BgS6VE2XwBr4wPwFAOYvrRU5j1evztX34Eu43ABxlkNmxsbqC22ivMU5He6mlzoEIEBCihWb/JjGt3HuOzr6/h1Gg/Tp8YUUmBmoqAxeFIErfuP0TdoRZZ4ytXrqCtrVWSctfWt9DV04ZsKooP3nsT4VAKt2/cwdlXTmPb7xefK64jmb+5XFq85fj+9DGizGtoiICuCQvzi2hubBZvRGE9azUC9FPGuRstYms/IUxA+iVJACjBUY0BWrD5BfT0fyKYnqEElQmpTKEmUzSLzlYXHOYMxocHBAha3djB3YlHiCfzSGVLsDu8oM+BeAaZLQJakp3IZ0ynp9wwL6AXn2N6UBLIV0wXIBoLo6nWgfcujEi64YP7D1BV3SQMuNnZBbhsvCZ/BptJ+RQxAIP7Ay1Pr99+iG+u3sTRzn7UZUoobwTgyikWJ98lVilgvhBH3GFBpFiB3VuLXJF7VwnpeADnTg7i+NAROZfvTC1jI5BHMG2EQZNCOR9BLLwnaYbtbc3SlKbiSWTS9PArIZWKYeToYbz3zpt4Ov0Ud6dWEErSt5XnFcOQyCDTwG4qoqvehqGBLqTSMTyZm8fa6pZcP7PVjFQqgZHhozh1YhhWszpHTHpaCZAZp5VngAg0n0km2iYp2SuywS5gY3tXJORMWHU5PdjZ3scnX15GtljAu+9dkM9tNdOT1goNmUC8Vw2mA5uNstQu3JNZ/xC44tlGX8DtHT++ufEQq2trEobAAJJT42M4c2IIrY21MFOiV9bg17/5HC1tXXKP3n84KezRUydGxYrjqzsLSGQpM9fDYSngvdeP47WxbjH55zlUgAG//Phf8MbFi3C5FFPyFx9/KfLTj378PpwuDtxy8l3J9CTLif6wvNdpdUEj+vb2VsW6lg2F1h8G+Fd3sflwFobdKHx5jfjSiX0Hz3J66eq1COdzeB7yYy2XRkGvRUmvRXNLMz549yxGBtthF7YPZb9kjRuQzBTxf/6/vxF/Rwai1Lnt6Gprw82bt7E9PQNTlv6URgnE0RR4+h2wgsn6NDAYRwOn2S4yVIKFaZcFBYcZzV2H8NabZ4FiCiZKVjMl3Howi51gCuF4FoUch5IV2K16mGiL4abUNQazoYw3Lp4V6e4vP72G/bgR8QzPTR00pQJ0pQQquQBePXUEp0+OEHHBlSs3hAFvctiEgdXf2SpKh0ePHuPI0RE8ez4n9WZ7ewvWN3cxMTmHSCyNYCiA118bxelTx7EX8FOcjk8+vYStzZh43ZG5lSxpUVXbIIzXVGIXuaQfb5wdxWBPtwwBimUOWywwG8hSz8rZKiFbEmhAv0GeD2Wsr/mx8OgZKvGssPKK+grGLp6G20P2spKUSgCVXBudMEJZ87G2TsWSiG9HkU9nJXjB7XPD5fMgoynjxrV7WJxZw87aFggz2RtrcGy4GyfHBmQIKT6HZIRnctjdC+Ph4ycydGHdOXq0V9lJGK1IZ4u4efsesjnlz8x/eZ0mVFe5RdXBgdvq6poA66lsGkabGfu7QZHmk0Xd3NgAl42vk5EBO72OiSizR1ienxcrhKb6GpH1sj6w2M2w29TvhUIxeLxeqVHIVKupIcP0OUZGT+DWrftAIYEfvvcGLFo9kpEonEw5ddmQZYL7QXAdh6Os26haoSKBQzEOzAjm8fw3W2xyppOpyIEcaypJ5wUHYhyyamGt7oanaUiARg2D1VSLpn6+A6RG6tAXaTy/R7/58le/mxX4Di7pd/NBXr7KyxV4uQLfbgW+Ffh20PgdWED/Tnaa3Z1BandBPLMoT2MBwD8EJ3jYk2VGzwgxEBZARVR0yttAqxeQjew37vGUFBI4kBh4euro9JJ2euPOI/zin3+Lv/2bf087e0xPPxbmHCdS586dxdbWJrY31tDW0oTu7i5pCticOZxMpNNga2tbmlWyYtiM07ifoys2HSzsWEyzEMkwnEFACQPsZvPv/MLWNvcwOz+Lvv4etDXVI0uzZjJglEhW5EJsJPldX/jEcCIorC1K3ggCCdNIi91wFp9deYiNoAZavQsaDafdeWyszqCxSouzpwbQ3V4rTdLm6gbS0RQ0sQxK8YwkyklaGU3i6c1h0iNlN6CkLWF8/BiO9ncjnMjhi+uTeDKzIkl1ZEcQYHA5LDg+2IjTYwNw2cxY247im+sP4Y+XsB8IoL7GjT/50Tm0NbiRSiWFNURfi/uTj/HB+++iymVR0zeNAm0IClFGwOtKkICeRTSPIqDC4olAHH1PWBhRouAgakogoFBCMBIVWQSljw4HY+cZwmGUiSenqQrkoZxQmcty/ehZBxgQCifhcdp/F9H+wlRegN8DVgzvIRYtvLjkKhB84+fipHorEMHE41VUdF5h7ywtTKO2SofvXTwvkuNvbt9HJFlCRWuFzawSVekX9IJPl80zrY4JVIp9RSDSZNLBQFNxesE4jAiH98WYnSyqGp8XX1+5LumGeU5L9Ua4XB5pkA0oobu1ARdfOYqWpirodYr1KWwrhgdwai9eagwn4X8cpFkRDyFThrCKAJUs3lS6r1Zkhrwfme7LCSmbfwIyJQGryBLks6BCGxTTVOTC2awAuCyfaexPVgTZoFqm/tE3UKtDNJGQFFF6OfIzEbzIZspIRhK4e/0m0vEkGusaYDbboNWRcZZWMKFGg9D+PlKJFIaGh+D1ueFprgaRdAk70JsQi8Zw6dpN+R6vnTst8i+JryADS64nWSaUWSoZG1+TLEo+q8lkWoyiCcaYCeYcVCkShlKoYPLxLNZ203iyEEA4rYWmnMChOjtOHu2E0VBGPB5CLpvBmVMnhZ2ytbcv4FtzQ63cc/Sb29xcEyn18PCwgEncX8iaXVpelqauhcnDdps0x1duPMLyZgLbQXHSQiYdhcOqQWuDA3/84TnUVbuFAULA6PnMArZ2wjh98pgMEawOrr1KXOX1ZYNjYtNItoKE2ihZM58/SqoEoDYTgNeiIOESJcRicQkVaG1pEnBHDPY1hIe1AtBu7exiZXUdJ4+PCEOEYRK8jwTsPDAGUIMEtZBsYAr5LGxmMgvN2NjYwuTUU9TWNyAcDuPpzAaezizJupDpRIC5uqYBuXQWHc2NwpzY3dvBzHYYZUMVzCYyFQjukblHBltFGkCzPodqVwXh/X30dbXiJz96Cw4bQXotoskcJiYmpPGk3DxDBibZvNAgEIzCw0EEAUOtFpdvPsCla/cwOtiFd954TVi70uQYTJIKeufBI7ira0QidfPGdZw6My5pePcmHqK9o0lkawM9XRJGE9gLikchgT0y0WQAoQGamxrQPzCIO3fvSSBBy6FDwsbj3sn0zrqaWjx4+Fj2GAYF0IyfDKbdUAbprErTFO9PSUglwMMGyyRnJMEPyopy+RJSaYZ08D01MOk16DzkAvIBaLMpWMi6SucQ3gsJE3drLwi70wuTPH/0bdMhD62cJbyy9GyilFysB0xGSd4uM0iAIB1922IxoJTFwOEm9HY1oZRPIRpJYMcfwNbOHlobffjbv/oz2C0apNMJ2ZsJXGXzwFdX7+DmvUcoJ/Po0VlRVdTCnFPM2iyTkrVFhCw6hLRahFM6eGqaodFbEAxsILi7jKGeJvzw3TdgNZnwi08uwR/JoGxwIBHbg05bRGDPL89HQ221MLO5T1IOy32YPk8nR/vw+sXzmJp+gtuPlpApkU1ik4RuguQGgwZ2M1BlrcDjMEpibSKbxa1bE9BoTDKoo0SUfOnBvk6cOjkCr9slfptsjrn/ZSTtWodCKo/l2SXMP59FLs30UCAYDIsMz2G3yjCKe/j6zj7oVlbVWoOS+G9W8OEHb6Ou2gPyScQDUfTlRWEREui2WmyIJijK1WNxZRNT088RSxel0giEgtjzh+TM6elqwgdvXZB6hJ6xn/zmM5itZEhSUlwWKf1bF8+iq70Zk3NBfPrVPegMbuSzYfR1VOPPP3wVTXUeua8JNH3y6ecYPzUOD8EVnRb//MlXwv752b95V+St4oun0ct9QFCwvbVBmJjPZpdknz8zflL2d+5p9KkkTnDjiyvw5HWwpgowc4qq+NowcHqk1SBZLiBoAHYKOeQdNtC4wupQTM2WRi8+ePeiJGnL+XeAKoSjKfwf/88vEQ1FcezIUXRUe+HQa/H88WNooknU251IZNIwafWw6/SIHXiqeqwOMfzn/WjVGQV0zFUqiJi1SNn0MNa58fqbZ1FX60a2rMG9x3N4vLiHSDyLJNdfJNvEzjKwW+2ocjPJMgGHKY+L58YQiSXx6MkSkkWywVl/luBzObG6PAuXywSvQ4uL586Ipy7tNYxmCx4/fYr+3m6MjxyFf88vLMLq6losLa9J4vjgkT7ZZ+cWtpHMFMRr9903T2N09AiisQgKBS2uXbuPvT0OL42IxOIom+wwM/mbHqW6HMr5KIb6WjBwuANNDbUSKMLPwMGuBO5UKMfXHdSuSkq9txfC8sIaNqcXUNiLKYuSSgGtR7px7PQoqmo9sFlY79DTk6AmLVE4QKCqQYfJO48wd/0hKvkS0mRs2004+/YFuJqqceXabWSzZSzMLYqMtKq2FieO9WDoSLd4/pINxhowEqcdww72g1E4ybzU69Dd3iQgH4OiAoGQeBCzvuSAlP0GJfPVPg9sDpv4INfW1sh1zpeKwmxPxJOIhCMy+CDYTXsPfgF6vdHvmX67DOtg3WE26eGwM6CGQ0K1Tvy+DNt54YfG+sphtcqZeevufYweO4UbN+7DiCzef+cCLExDTqVgNhiFyUeWZ0XkpBxZqLRdqkhEwS5nrzpxJYGazHiRAdPHVQ1NSwyWkME305D1sPm6UNUyLMw3WjF8l+AbzyWujUFF+b78+QNYgZcX4g/gIrz8CC9X4PdZgW8Dvr3ITlS8GyUlLZfSyPlnENuaFfmT1WIVphfBNDaEFagmnw01JW0ERAjYsDAV2ZmkjymjcAXqaIXaTUYci2aOhhLZEr6+eg+//ewb/OznfwraoCyurGJ7NyCmu++++z08fjQNXTmND99/S4roDFPlWEZXOE3KweUwQaM3YPrZDCKRBE6fGpcmgwcngSl6f9DLR1vm9Mwhh6KFXjzS/GvxcGYJSyuLePXUGGwmszDfnCwWaUpOvy9hBmnlvXl8Klp4BTStVUxBxSAhE+nLW8u4PbULo7lGQBF+Pv4EAn4UcxH0tDhxpKsWe3tB7K1vosntQiWUQSGSUg5j+TzslFCUK8hZ9MjVu+FrrkLfYDfcFivCWeDq1CKeTC8DFSY8ckpG4MwMuz6KD946hVqPGfemNzG7GoHG6JAUynwujg/O9+H86X7oNSXEk1ncuHUfM3OL4ovW3dEoBtfEnKyUmqaYjgWZMGvF6+7AtJtNTL4I/14AKYKFAsLF4HV7YDboRIY5s7Ag8tJYKInBwQ7Y7UZl+msySXx7gdftIDWNRs6U9hF42NoKY3Z+E0ODXfC4bQJKKNc1CONJZIEix1QCOjabopBhYh30mFvbwdQiGSwlhCM52L0e7GwsIh3ZQEtTvchvt/YSKFYoLQTcXq809KT+0/+GIQFWp1skHgR9EumkNBpOG1MqLYq1V2CQQBRDR3tg1pbR1tqCZ3ML+PybWwgnCM5ZZK1o+AyNCeVCASePtuKtC2Oo9TJlsyCSXJ3egKKAThXxsRO/MYlCVcEJitWnpAFiaM+EPrIvBfwsCwghCbdlpvcq8I4TZF4lKd4OgCx6/vCfCRyYLIpFZtSbUM7nlJxEpKti+SuyVknno0SXAGy+hOWFLfgX1rE7uwxtpogy/VEKBZG3UqbMppGgn57fJUuDfjca2xpx+MIxGFu8Mi3f2wtjZWkTDx5Poarah56eLjjtJjTWV4tXJL8773eCtGTkGX6XKEx7e14f9bzRF4iFtwrEUKy/ZKKC33x+BwtbWcRzZqSLZJYloC0l0NHkRXe7Fw4rITINamuqkExGsLbhl6HA6xdelWd75tk81rf98FZ5cPLEkHwWAv8EuO7duy+S5OHhfvn/89kSvrw5i/nNLEKhrEpwq2QFdHVagZ9+MIpqtwI3GR4yPfUU2/4Q+g4fRnW1B/YqK6LhEKpdHuQpXw2HUON1iW8a2cS0w1NyFe4nauJPwEZlamhQ1BSxx2cvnkVfX4dIzrkPEjBmQ1Ys6nDrzn2EoxGMHR9BQ51PQgwIvIk31oH5+39b6ElIC8E3o0EGFctra+KNQ2btk6cz+JdPr2FrN4TWjmZhANZVV6PK4RUpsNXhQiyRFoDg+ZofJnujALiS6EvD6QN5DCWPRk0BNR7K5vfQ2VaHn/z4LVR4L5U1eL60geknT3H+3Cl0dtDnMgMbpf+FCqaeLuJQE+VYHmnCvvjmJm5PPIbbZsJf/vd/irpap6wZwyaY6Hjv4SRsTheqvT7cuH4VZ8+fwdZWSJKdf/TDN8WD0m62C2DyfOYZutvblDRXpEJ8LowiK7XanWK4n04nhcFIAC8Y2MfAQJ8wGJ8+n5f3czrcWNoMYCuaRyaZkyNUAgsoLS+VYNGrPUG838hgLJE5RDkxrQ14BFHOnJcAiIGOGpjLceyvrqKczMBQrKDGbIGmUEScZ4l4YJGdqRXWeIQBLaUKHFa7nFG5YgHFA2ZjvlJGwahDlhI6giLg3p2H0+1GR5MVjT4z8lmG0KSxvLGFk8M9eP/d8zAbgVxBBXDoKhqsbwYw+WQJD57MYmNhDa+2daFGY0Z2PyxG4/58Cinqiu1WBNNlVMxtqOjI7NAguDWPZHgDLmsF71w4hZ7OFnz65TUJzCAQFEnEZRizvr4p35/WEjyDuU4M4sjmywgGgzg21I3vf+9dTD6awp3pBaQKZKVbD4ITAIu+DK/TAqfNiEoxizcuviZ7+q9/+zV2AnHZP2gPwP/tUEMterra4XFZ0XaoHvXVHvW8kYlcKGFrZhXz957AkMojn8xIujtTP8VTVLwaBdaUuidr1CLpMWM7mUIkk8bYcA8unDsFp8MsoB6Dosg2IqitBkZGfHPtLjYDSQRCKUSjabirXEjn8ogl08ilMojHInA6jBjsasbZkyMCInAAWVNbjcb6Oly9dgN3J2dw5uQIxkb68GwpiEezO5he8IsZvM8G/M//4UO0N1N2XkEkmcPf/+Jj2FxVqKqqlut9c2ISVW4b/ruP6KPH+xMCWly9dQ+5sgZvvf4qdvd28Zuvr8FmNuPdN99E0L8nbM69fb9IGLOROJrNNuQTGRQyRZQyaegyRRQCcamTAtkU1owlpC1mFBl4U+H+w3qxIl6wTY31wi5lDWWinUBFIwO7x9PPkYrEcGZ4FKZoDJpEDBqC0VoN7FYrwpk0LBotvCYTQskMSoUy3Abj73wrOUojC6+iN8KfSyNjMyJbZcHhI4dx+swYYjk9/uGTy8hqaGRfRjQagcFgQzKVhM1qhNXqlURgbSkFYzmIU6PtsBi1ApwFIinl1VrgXubFb774UkC+9iYfxkaGEIlEhXG34/fDv7OH18+fRzwUwKZ/F/2Dg3j4YBJ2m0sUBJ4qF1ZWN7CyEUAgFJUgjguvnBSJuN6ok0CxOIeyWYIyFRUwISoOLTLJOHweO6wmDbwOAxrrvDg+Mgif1ym1tliQlJnmnZYajf5mrNFpSbG8uIwahwe59RAeXbqLcC6DoqSRGNA61IZzb7+CWi8HoIrpRg9FeuplUwU8nVnFzNQCqmMFFFI57CVS2M/F0XdqGG1HOrGzs4u6ugZMPnuKUCSKmqpqDBxuRk93G57Or0rdRhnufiiFe/cfi2zcZOGwhi1HXiTI+4GQyMSZcEvGNBUM9Bqs9nmh05ZRX18lA5S6Wp8AktVVXpHDcr9hf8LAHu6x9KcNhePix8laz+20S8IufaNLHDCyzjGodG7aZnA4TDY5h0VkzHGdmXxKtQFB8r7eYdy9OwWnWYMLr43DaNJJPabhQF/8YjUgfZxnEa0lWA+TffwitVwseeRcpxycg0a9pCCzj3oxTOH/J2AdpdFVbahuHQZMLlE3/I6kpuwUfy/2GytmhpNYdKaXmM/v02x/h7/78kJ8h4v58qVersC/xgp8G/BNfOQpJxAHDZYvDEVIStppYmdBQAMeTqROU1LG5oOTZJ7OirFCMOBAMEcEjbMfSuWKJTkE+bssIvk6nLpoBWDSIBBN4srtCXzy6Tf4yU8+gs/rwOz8IoLRJNY2NtDVfRihYBh1XjM++smHmHoyj82tbXlvmrPv7m6jttaLmuo6YYS0tTSL99fCwpKwc1rbWjEzsyiNJ03iz42PSMOqM1qkQNrdC2BlY1sYdZx6La+siCH3ieF+8T+jP0uFzTDBDZNRmbPm8sIiotSHjDpJJGTiViyJr689xn6kBIPehkAohny5ItKQVDKB9a11VPIpeG0GWOgtlsvDYzBDV6hAw8TCHJtkHUyUB1RKSGvLKNe40NTXgYwmL0CezVODrWAac/NrMtFn4iCbb0qQOPVubayGy2ZAJKVDqmCE3qKM9TOJCLobdfj+myfQUl8lRsRXb9zF8vo2PvrJj9Db2QiNhubTqolnGAP9KyxM0mIaX4ZdojJnJyiwvx/G1PSMpMoRDGpva5PChgDK5PRT+KobsLK8hVOnhlBBtFQLAAAgAElEQVRV5UY8nhJ5A5k99N1raz0Eo56SPr2kVoYjUaxv+uHfi6Gzo02i6+trvMKqY01DJomYzfMzyM1KrEol/pEVtRtI4OqdaUQLJuTzGgRDcdicbmniA7tr0vBTsuxw18JAk3KNTsAUAjtmgwmpZBSRaAhWu0vCJoSNVyjA7/cLe4iMBbKxSpkIenta4HQaMT05jcGBQQEFfvXby7j/dBk2q1N8flhw6fUOJOMZeBw6XDw7jHPjfcpHToITFFhNHxK93iJyY3oz0V1egE5JyysJKMIULL3JjBw9CQt5YZAynICgKteGdScBO8pAyZqQlFR5Houy5ipHQBXjBI4NkkaspKZkoIovkbASWb8qCaPRYsTKyhoe352CKVNCZGWLhRqsVhv2I0Fp5C06I9KZlDRnxEO5e6SKORh9DvSfG4OviwmWBty9d18agGgqLQbJbLxikSBeOT0Ol4vG+GSIMEhF+YSx4ZfEQFIRCNJT8kwTYvqnWAmC6oRRR6Dh5sQy7j9aRzKrpyW/eAZBS+AsCk05K2zTnvYqMRR3kdWnLWN72y8gxInjI7JXBIJhLC2vo7OjA+1tTQiGgmhsapYG7MrV67DaHXC57RjoH8Dy0iam5vbgj7JZV4C7/BG5XxlNDXoMdDWjubYK7V2tuHLlmjRRnR3NknxptduxvbGBns4O8eq7O3EHp06PSTKzhXuB+B9XJHFRYgZKlNWG4PNVSfOkN9tw/8FDAQgH+7rFC43MH94IIo2HGZ988rl4FLlddnS2t0gzwedUS68kDh3E0P5A/ir+cmUxtiY7kI0KmW82mxV1TW34p48/x9UbE9LkeH1OdLS1SGNg0prhdVeJh046S+AghSt3HsLpa4bF6pG9nUmQ7BHoR0b5HL0oyf40VBLoavHhJx++jVBgTwYkV6/fF7nQoaYq8Q3072xheLBHgi1uPXiOge42SbYjW/Pra3cxPbOMljoP/uhH78NoZPoin4MKns2t49bEQ0kPPTrYj5ln0zh5cgRLcxu48uVVjHd2oL2hXvaQjN2Byw/u4Y9++gN0dbSKATzvL153sjxkDGUy4/niFv7hn3+DklZ5tdVQjptKKN9TGlxCi2SmhESakkLFHWdTpjUapBG3GugnyTAOg1gYyDl4sDZkG0kar9mIYiaBnhYvTg51QV8s4+bla4gGwmiyOeEQyVhZmHYEYgX+0ZCFlEOykIfN4YCTic+ULJdLSNN3yGJCVgPkHC6sxRIHSZW8r8zw2HLwOYHm+moJe2CgxqmxXjHgNxtogE/fUOVPdn9iEocOdeHpwgq++PwbtFc34LWRIZTjMaxt+TG7uYUQ2SQON4z2GoQKLgEL8uko8sldmHQ55DNxNNV6cWJ0BPNr6xLQQ9/TVC6LYCiEYDgi7G2f2wafpwoedxW2t3aQzOYRjkVR5bFj7MQJLC6vYydSRExyOThMKIvPl91Mj86SCjvRadHR1oy2Fi8uff2lSBjj6RJMNjfMdqeskVmvhdVUxuDhQzh9rF+88rgnbu/sYf7GJLAdhz5dELsNelnxPSgvU364iqfFfTqr12BTW8DzSAB7pSxcNhMunj+Nk2ODqCHbRoKVKAllynQej54u4dbEDBbWo8JGDMdisDncwlbmvksiMxv2SiWPGrsGJwY7cfLEMFZWFoSBNjoygv/0n/5v7AQTeOO10zh1rB/7kTS2ghn853/6SjxJa11m/C//01/AZVMJvaFYCl9+c1n8AclAD0djmHjwBFUeG/7tz38Al9MlrOvtnSD+7h8/hsXuwh//+H2Rtv6XX3wqicc/+P73sL60KmfFfnAfpWweo0eOoKf1kBxAMhTKF4XBv/t8GflKEeuhIO5u7iKvZyAEZeNMpTXD6q4SVitliLQVSKZ5MTkGoT+WHltrq0A+gzNjo9hbnEONzQybHgJEGzU6xFIpFbrDlF+NQUIOtPTvZOI8WV4858olRPIZBDM5mHxViJRzaDxUg7ffuYCl7QCu3n0KraVJasSd3S247VWIREIwGIHa6jpEIxHkMknoK0n0dtYil4ninbffFKmu2GQUSnB5akUOnM4X4PPY0N3ZJuEODAPb2tmSs/T9d9/F8gJtCgLo7OzCjes3cWxkRJ73UiWPWCKLG3enEYumZHDV0OgTqT+lo2tr2/QMgEGvgFt6FNc1VMsesL2zzyhamAxauOwWvHJyGAM9rQL4srbgMG07kMLE4zkkKC/RQJKOaSWQjkcwPtKLTCiKS7/9CrOr63LepeIxjIwfxdnXxlHttspA4MVAj6yyUCCGx8/mEYkm0FXfiKWFdcwubyEYj8JXV4Xx08MK/MoylCmMTD4vMtYTRw4Lay0QjYh1AdnDO/44pp7MCujKwBkCwtks/WYZMKIVUIxMU0noJmPSTCabDg0NNZIETMCNz3oqUxBJKeWhanZZkntAebkqiSstGkosiWgzISEoinHPfZSYI1nw4WhCziH2Mkx/JhjGIFCyhZ12p3zWvv4hPH78DNpSGu+/fUGsCLgbqOG0sovQWyxSU/J515TKUg9rjVSPHARnsf8pleS+F0uNEkkOKvCLjFQOFaUCKFdgqepAVctRaExkvHJ8eKCM+A6aSu5f7GVMppeeb9/Bcn4nL/ESfPtOlvHli7xcgX+9Ffj24JtKO1TiATaXCaR3ZpHZX5HJL5tMSWUy06eGIAxZNYppo6nQAJ7JfUwNozSMbBbKS8vI5AsCKtkO/J+EIacCtpHOl3H97n384p8/x4//6Keo9tjxzaXLcHqqBIRra++QBtmkL+K9d97A519cldStaCwq8jmyErq7W5Akpb/Kh77uNkxOTsLlqkJbZysCwQCWFlZhczhFVvnq8SPo6z2MG7fvwx8IwmKzC+NicPAIlheXZArbe7gDR3s6YLVblSSO5t8EM+hXRwkq3ThEmkYPhxL0JpWSyCZ7dX1fms98toAHj54gmspg5OiggEffXLuB5bkF2PUGHK52w02QI0dGBJDLZGAzWGSKy/9BZ1SJcWWPHQOvjiFSymJ334+uw/3QGW149nwelEim0wXxpzGZzYgn4sIWsRg1yJYMIAkjnYM0ftl0Ak5DAq+/OiIA5MLSInb3g9LEElx668JpdHc0iwG6yKUoCxYJsZItkilEtgWlAGTg6A0WfPX1FVR5XGhtPYR4jMl0KWEFpHKMby9idWUbjU3VcLsd2Nnyw+m0CwsnFo7i+LGj6Gyvh95ow+OpGewHA+K1UV3TKGBhOhnH2HA/+vt7lLSZce6spKTgURR+4eLx/soWcP32FGaWd1HUu+W+ikbjEk6hPMF2kYj5JazD7vKgproWtdU1wqZjMU2ZEz2eCFLQt4nAqkhOK/Q+sSGbSQu7jsa5PrcZTocBRpMGwf2oyP1amusxNbuK25MzyGRZcNG/hl4pLmi1FuRzSficGrx9fhiDfV1yjSgdFY+bVFpSOmlm7/Y6Ue32SuFZ1hG8KIqEhE0bWWmUHUpiH1PISsonLZNPo1LSCShQKudl3eiJM/30OZqam9DW0iL3F70PmQrH+0wl/nJtKGulpPUgakWKSJK2yihpK7h0+Soi/gicWhO0qRxMOqP46vkjYejyZZjoNXfgB0jz92QhA43VAFudDxWbFr0jA/C4qsUjy1frw04gJN/BYbUhGY/i+OgQaqo9sNnMcp8RcGYIgdVIfyTKZQjC0YtNrReBOfrZsUAWtszmNq5NLGN5Iwa71YOamlr493ZhstmxvbOjfIRKIVS7dSjmchgY7BN/wuXVNSmWhwb6BcAkgD4zu4jhoWFQYbPj38HxseNYX9vA3YkHwoDK5zMYOz6GleUNhBJl6MweAfoX5hck7CGTYvOQQCLph8uqx/ffvIiOw22Stlku6lBT6xbpOH3q/NvbONrfg1gsiQcPH2BsfESeCbKXnF67gKhs9rmzkg13f+IxBgf74XLbsLsfwc3bd8Uz6K0L58UXiYwJeusRJE8nCvj6q6vwVNWIb4/X7ZDrO7s4h3Qpi9amRpw4NnIQhKIYlyo1lUEABszMLGNhcRXdHe2SHPfLT76R4AHxDjNpMTJ0FMH9faQTOZTyJTidTgkbIRi6shOAzVsDncEDvdGOcpGDAUo6C7L3i5depQRTJY6uZg9+/MEbePZsGnaHE8+eLsDjdqGuxoHjY2O4cf063nnzosg5f/35FbQ2+IStxHCPr67extSzOYwOdOF/+Lc/Q7mk7ulCvoxbE9OYWVzD4soG3rjwKmafTeH8uTMIrO5h+eEMxhpb4DQZ4PA4cG8vgBtzz/Hq6+N4/fxpVDnMEjBBCZ6ECxnMiGVK+PtfX8HU7BJMdhdMBnqsKf9TsksD+3uw2uzihZdKFqChhJihF7m8rCfDFdicsWHnfZShTxK9GBn0Q1Y1pbUaskyzsOqKaPKZcXK4V0C3lcUVrK2swwkd3CazYoSWeU8wqER5VJJhEc9nRXrVbPfBymFRpYxkISvgW5qM9dY2bOcKWN/ehdXmEfDNbsqimA3g/JkTsvcwTfPUWB/eungGKOVw//5jdPcOIJnL4NbNWxgaHMKaP4SvLl1HKVfC22fHMdjZgtX1PVy9+xCb4Ri6Dw/AbPPhyUpI5ImlTBi6CpnDDF+BMD4JcAUiIWkuDZQwk3VZKiIYiaCjtREXXj0p/nnZdB4Fnm2Uk5HpZDYileH3tiKW41DJI2x32jSwqdZqFMOXr8mhWDIeht2YQU2VDWfGxzDxeB7LmwGY7B7xFKwUCyjl43BbNThzrBevvXpa9vnJB1PILO+huBqAR2sWwI3J6cl4QoZwHqdLBbLwKGLTXipgNh7EXDyEpEWP2mofqn12NDe4JJyBYQask7jf8ruvbweRq9ixsV/Axo5f6g/KGLnPK1sGSsvLSCQicOnzGGivw6GWOtRUu1Dr88Dt8uD2nQnceziFd996DW3N1WKUv7C6g//r7z6Rc6q5zof/8W//BIsLs4jFk+I9R/bg6xfOYXtnG25PFf7lk68EzPj5H78noKzewMHjHv7LP30snmA/++mHEqh07+EzhCMBnDkzjstfXUNDfZ3421XSOXS3tKC1tZluFOLtaqD3XiYPY6GEaCGLa48e4drUItIFxfzz76dhcdbCUdMgygKLSdl2VCocRPEQIttVh9nHk7AZtTjUWI2R3g54bUaYtGWkGdhktmN1TYGAHCiEo1HZfx12L1KJOLTlMi6+ehZbuzsIJKN4PLsEu7caq9sbePONV/HqK8dwb/oZrK56bO4kYTDpRWFBJvHK6jJ6ezsx2N+PyQcPEY6E4XZZ4HWRyZzGu29dRLXbpRLDKxpMzyzh868uC3Doq3Kiq6tdzkPKyRnuUlPjxblXXxHwjWtZU1OHiYkHsq8xeTWTSyFbqOC3X1xHOqVAmfrmGhnU6qCXYaQMVo0WGA0atLc348iRDvEJfDazIp+D9S8tMM6/MiYWFwSeyUjP5gq4dvcZni7uwmjzwGJzYHNrU85Zq1GDo70Nwprf2NjE2taePBM+t0OksC6XDUZtBaND/fA4eTbnDzzWtrAXjsJkt0n4z92JKSwy+ITy8HIB33/nNdnT1jc2BeyenJqGw+PETz94G60N1QjGIjLQZoLxfjCF5zPzwh6jhJfWEvT95XDW53PhUJOSoAbCYek9OMDmMKmt7ZBIzMkYe/7suYBvHNw57HY0NtejysvUWYJsL3xVyc0H9Gaj1OBKOUC1gPKSIxBH5SWl1gQGSS5gMBh7HQ4DWIvarA7cuz+F/oEhzM7OQlPM4IN335TgDwH08jzXGP6iFDiUjnKdDVqtSrnXk9nMQR2Ztco/mrYski4u4ViK4c5H4MBdRexxzFXtqDp0FBojmYHfLfjG9SOwquFE+eXPH8QKvLwQfxCX4eWHeLkC334FvhX4djDPfZF2qphvKaR2n6MYYrx2WbxvaDVrFnN+Smg4aaIHCVOTFJOHUkwdjaUPPH+YBErGDidynGRJWiCtTyU51SBJXJeu38bf/+Nv8dOf/glQSmN9fUkixbe2/KiuqRFZQLFUQFNTI3a2/cIsiCaS2NwNihFtQ7VTitXho4MyMdzd3kKVx4nW9g7xbOLhRiAlHImg//Bhmbizid4PB9HU0ixJbzRt3tkNoKGmCu0tjVJM2uyMWi8Ky4jDMk7scgWaXjvEJJUSFRpI63T8TlpEInlsbfvFMJYJfdPPnstke6D3MOx2B765egN7q5uos9px2OWCo6SBpaiH3kwGEhlkTEoqS1IW/eai+QzKbjuGz59CpJzF88V5dHd3o8bnw+zSovhA7O9GZU0dDruYQjscNvR2HoLN6QCDNMOJvLAMNjc2kE2F0dfZiqGBPmE1trQ04snsOr6+fFXSt370zgXU+RzQGMi4UmbvxRwbGx0NP5AvabC5vSuTZkpuJh9Pof9wJ3q6u/BsdlYM+pnoRW+yzY0d8U5JZVP4r+y9949d6Xkm+Nx8z82xbr6VWSySRRZzaLLZ7G52kKxkSU6SxvaMLThgZ7D/xgKL3f1pgR1ggNkdB9nySLbardCZZDfZJIssVs656uac8+J5LzWz2J0F1i2voR/IBiE1m1V17nfO+b73fd4nNNsNSbojsJJKZ3Bx+iRGB0OgivfJ3CriqYL47X3yyV1YLU6UyxUMRkI4dXwELqdDGFFcfzKfCL7RJJuNSqvbFMkkQwHe++g+do8yaKnI1OuiWqqh26WPWRlHqQRatYqYRetNRvgHvHDbbSgW8gJ0sOgTPl2vJ5Iz+nCxiBXz6A4Nv2t9ZgQgDChOQy2KCQaTCclUUsxzE5k8dg+T4ofG5o8MQr3RyRwrSd0yaOq4dvEYXnv5KiwmGuo3oKEXWrEijEb6dOkNCqanTon3DAERpvkS9KBsm+st/oIkgnW7cg+4NkyiU2uYFqbDxtYW8rkkJiZGhZkYCIQlwMLtcaFQoLSGLIx+QUmJF8EDAoWs+H4ZKNJfB651F//47s/gcPsEWI+EwgJIbG7uYns3jmopj3athkqhIubWTN/TW0xweFxQEWAxdPGVr72FTLqMzc1t2B0ObO4eoFKnNLKHerWImzcu4szUJEwKk7xkx5G1YNIh7y/RXzZmBDqY/MeJOMH9fpBLSyQ+yXwDe0dp7O8e4NKFcxJuotjcAqYl4imR0CkGNZZWVnFsfAQj0SC2dvfh8wfQZmNfKiIcCmPmyTMcm5iQ9Szms+I1Obe4jC2CHxYHiqUMTp6YEK8vNleUNV27dE5MtE12J2bnlqTR1eqAdCKFqclTaLVr2FjfgKqthtVlw5VrlxHbO0CllMMrL1/B4X4cscMYLl04LUMNh8sJb8gpzSytw7uSXNrFvU8e4KXrV1GuFLCxs4tGu4d7nz2G1WjE7VdvCYhM4JsJzt2WCnNzi1DTU7HeT28jQL13tI9qpyYhCbdevi5pvEa9Ac0Gd3QynPgcAD//4DMcJQriZbi3c4idnTisDiuSmQwOk0mMjjCwoCL7XiQQQTgQFLN2vjMfzjyGYnMBWhfMtgFpAmm+zuaNATVseMh01XZKCLj0+PLrF/HeB+9jaz8m0s+L505L6IPbG8AHH94VRhZDd9yeAUyfGUen00Q6nYfZYhGvRkWrwvXL52Fh6E8PIqHfi6cEoFzb2MZX3rqNdPxQvnf8wTyUVBUTgbCYa1d1XfxsYwtL2TSOnzmG37j9MnwORfYDpqxq1B3kyxrcfbSCd+88gtFMXyLKnRlAw89DX8y2+EyZzGYUKH/r9dmElAATGBepNIMQyG5r9hOxKa0z6o2oiKca+sCzSoNqpYiRgA0hjw1+lx31MoWiajyZfYbYQVy46IpWAzMZ440mrBamU7dRbRJ86or3kMfi6DeY9A+k5JR7R7eDhtkAx+gwns5vo9VTQTEbYNT3MBINQCt+ZGTLNTAScOP2zWswGtV49OgZguEhVBoV7O/tw+8dwL0ny/jgzgNYFAX/6ne+jnP0ccpV8e//w18gXWggGInCanNhe4ueigT1CfCVhWnGFFkylugr6edz7vZIivEvk3yX19fhG3Dh8oVpzM0toNOChAnF0xlY6VOGLuLJNKqNjlgp0ISca2s1KQKYZyslkY+1eR7r1AI66zp1XDg3geMTEczOb2JmdgVQE6TuG5oTJO11qoj6bLh16wb2t3eR3ktCX6jDWGjArlWgJ8jWa6Mpw5+eJEo3mEio1eKoXcdS/BBFVQ8t+ssqBgm64DN88nhEUr9zxQpqbM7bDQxFgrh94yXsxDLYyrawuLiHWCwHLROftbSw4DGrEiCO8nhts4Sw2yYAKGX6xwYDEupEsIOgxNnzpwFVE5MTx0W2+Lc/+insdqZeNnHrxkWsrjHpswarYhW/qz/5o9+SPYGDsR++8yE6rSZ+75tvy5CR17qxkcDdzx5Ieu2VK5fx9OkzGWwl0wm8cusV/P1PfgGbTo/jQT96uQqcBjLCFWniCQRpegylacLlc6DhsOKTuXmk83V0uqwV9UiVVDC7glA4CNX20KgVUakR3CBQr4LDpUGtksX24ho8DhtcNhPeeOUqVN0qLGYd0pkcrDYHEomEpK5W6jVMT43BbLbiP/7luzJcbbcZihGFx+WWeu+9jz6FzTkgISo3rk7hS2+8hDufPobH58f4+BBWV7aQSuVhtjrx0Z1PoJiNODY6jngsjnypAJfLhWwmg1IpjZevXYHbbEO9WYXb48bK5i7mF8neUoTdf2JiTGS/mUIDm7tHiIZ9EtyQTcZRqNTRU+ukRrtx+QImhsKwOi1IprNYXN5GsdhALJmC229DPpNBOVNEMluFzeEVZjOtVc5MjeP6tbPY3NzCZ58/6zOt9BqYbCYMBf3wWC2w2c2yN1lMBqQLTaxsxrGxk8D+YRLJTF7qCbfLgtPHw7CZzVhaWMb2TkxSjTmcJBubzD2r3YELU8OYPjYAn8sqtUK2VJF02UQuj7nFHWxs7qNCT8psHr12A9/4jdfFR40A24//8RM8W16FTjHi7ZvXRNq9vLUtZzaBvk5P25eo+hwiBx0bHYLTpsCkGPphRYTQCFIpfbVMPpsVUJpA9sCAB6FQWNQCVKPEYlRMJKQeJwhnshhgMZqgp/dfq4kGA0DotUnPumYbNgufWQ0MLA444Gq2UKk3xWqEg/5cviKsRa/XLgFHtCH56XufYHLyFPZ3d6Hq1PHmay9Dp6UHL9BusD6jLQ2ZzmTxdwTk4/CPfRL3Ll4b2eo8w3huULZNBj8/E5UKEoIktQ3DpPpDUMUzAlfkFFR6m7ADnztG9BvDXxWpeW5foiY178WvX4sVeHEjfi1uw4uLeLECX3wFvjj41mex0fPtv4JvTETah7rdQ5UMh25XDHqJhogHgYqm8QTfqBDrG2Jraf7Ng47ARY2TwL4UhA2YmJDS84peC0Y9yvU2fvrhPfzVD36Cf/vn/w6KtoN6vQyX29VPayKoVSzL9Iu0+QGfW6adBPUePZmXRocgjcdF1oS3b+Iu1HPGmev7/lSUITD0Qa0RP7MqmWJ6vaQTcfJcqVTk59Dfh4lX9KarlspweZxCBadUiE0Nvy+bbolkV/dN6glaMDJeQiRawL1PnyKbqwoYUiyVhPLOa+PBvrd/BHW7A7fJBKXVgU2rh4GgQ5ceFR1ZJzKv2vTr0HTRVAMlFiBOG9paNXLlEtwuF+xmM/aODqBYrFCrdMhmcvL1MRpymxVMjEQQGYzKGjLpsFwuY2d3V7xk3E4nTDoFWk0LwaAb+7E8Zp7OYSAQwPXzJ3H53AlYrH15FA2CKSlkwSPeYDBgey8mhvD0dSKAyrj5crkkZtWc0s4vrmDAF0Cj3kQ6lcHwUAAupwVOlxP5YkXAxZDfC0XPiPe6+EUVSxUEQz6UChXUK21opLFtwWmzihSA09T+tJK+HnyO+sU+WTT8MwJRj2dXsR/LQKXTo9WgDJA+aGps7x9gm4EczYYUkEaTAeOjgxgKBcXjxe8bQLPB4ACy+1oyjRez+2ZTgF0yowhK1EqVvq+Suu85SGNjxWgSuSwZLXNLy1jf3hU/F05PCeIplPxWKN1Qw2k3YnQ4gLdfvwq/l+yJtkhOnj5bwtnpEzAqJpTKTTA7OJ3ixJuFp4JUJitFHD1Q+Ayz6aD5MhPpIsEAFK1aJC2RwUHxEWx3GHDCa3dgZ3cPlXINkWhEZDQT42PI5XLCBp2eOiH+Pf117E9eySiUgAtKebvAj//hXWHK0D8mFAgKQMaf8eTpnHhCkc1RzJf6YSathkyqCYwQnBwf8eN7v/eb+Ojje8hkCzIV3jtISoqZxJh0Gnj7zVu4fOGMvG+cDIt2laA8k8KY3EnQUYIjmHbZT7MjjWtxaRlj4+MoFguYXdhAIlUQjzWv1yPPTasDmejznaMvTCqVFNCYrI2gzy3ADddPQkVaLVgtZmHnkgWWy6SlsB3w+ZFIJqQIJpumWMojFPQjGg5CQyZJJoexwSgyuSwanTbWN3YlvVajU6ERTyNstKLbpu+LAeqOGrV2A+4BD0qFPNr1GsYGI8hk8gJc+kN+NFU9BIYjOPfKOUBL9rEKBoNJrpsebrdevSVeSwTZ+bzdn5nF2uIqxoaGYbYqIhGzUWZdYwq1SgDXnZ1dWK02GUgwBa/aqsp7SZ9CMjApYabktsmUzfFRHOzt4Wfv38XeUUakO6DPjJoBInbxkNs9OhLQgntnPlvAlQuXEfT65P0gCP3eg4dQbB5AZ4PeaJNmh/eWwSrcM3g/jRYL1O0qLPo2jg1yX+xhfn4B0VAEk5PjKBQTyGZrKJTaiGeYJtvAgDcIj9fxX5L6WKRKomKvi4DfA4MOsFsMWF9Zkn2G++fO3hFef+UlFGNxWMjSPMohqDLAP+BBRa/CYj6Jp4kEUs06IoMBDA2FhQnypdsvC6OBTdLixgEW1g7w+cIuFJNDzhqCQrQYIBOyViuJ6TfPwZ3tfZhNlFv2WaUSWtPpA+dk1vJ/tXq9JD4zdICyU0rqKb8TfyF0JUzfQT0AACAASURBVBTn1LFR9Bp1KHpFGM1kfz95NivnjNmoFzZFq1YjlQ5Oh1Mkv/SIKuRzMGoNUPT0S+Mp2BPWeUfVQ08x4MSlC5iZWxGQ32qz4NhYGKGAG41yRYDVcr2Kq9Mn8K2vvoVOp4ZHM/Nwe0Nwua3Y2d6Uc+PTJ6v40TvvSwjD17/yOsaGAjg4zODuZw+laac03+n0CEDKFNtep448kzKHh5GKJZEvV5HMZCWkQxpTvVFkWeVqGXNLSwj6PIgEKemtw+Pxien+3uEhhkZGkEomhZNfrTMpvS1gvkqrhttmk3f4MJGUZ71argrYOzwckeChkcGAeEnFEnls7hyg1WFl05Nzhfteq1EVxl00HMLTx09QovdqtiSDMZr6m7V6WHV6NDmQUDFlsS6WAF29FulWHbFSQdJe6YFpc9olVT0aGsCX37iFXKmCH/3kXZRrTSgGrUhSb12/jGPHJpHIVfHxp8+wuLzT9/DiwEenlT2ZzwLZdnomPbTqaPdaePP1mzg5Mih71MHhEWbm5jEQ8CNXyCISCEsAwmeP5sR/s9us4t/8/rfFh/HO/cdo1hqwmQz4o9//tjxvTEz9u5+8J6zVqYlhGVDRK1fV00JhcrBBjVQqh+3tXXjcHqQySZyamsL62i50pTqCXTXsHS0Mrd5zuR+BDRVUnY7ITbUOBSmHgsVsCjarF9lCDaV6Fx2tEzoT2eBMVK+iWsmKr7DFpMieFQp7UCxkkT5KiecoA0iuXToDnaYLj9suwxfWY7QKoVQ5FArizKkJec/uP1rB/NISLEyzzhTF75FWBfF0Tlh91UoVNosWb79xHcnEkYDXTLzc2txBNldCEzrMzs6JHcb42Bj29vcRT2UE2CsW86hX83j9lRuw63VI5QvIFstod1VSi5K5y4AdmvjTN/gomcedzx7B67Kj16rh6oVp2J1O3Ln3GeLpPAqFEhw2h3j98Vw3Mrm00RGGca1exPhwFDaDHpt7cSRpn2G2w+u2YWw4hGvXzmF37xD3HszKkNHtpsSfqbwtuBwORCMD6LYa8Hs80ButIjmu1juYX97Axs6hqBo0WsCoV0HRmVBl0mubtSvrFBWcHg9KtSYOEwXYTcCbL09j6vgw2s2qAEzZQgnzy2tIZ1jbtlCs1MX7l6zR116+KIEkZosNP/zxT7FzcCh1DQe+3LuyHNJxgECVRrku+1446JYUcNoj0K+OeyfPinKJsv4WnB4XbBZr/5y22aSW7Ye7PU9fVTEUghYb7EcYEMM/bwsjloMQyjjJrOXwmPYkVIFw4MFwNgJwHORzH2Bdyncgly3K/kJ7A6uJKhK9AMyPny3h1NRpJGNxaHot8XXUqxk6R5NWoM2JJX2tCcLL/ks7HpUwgOnnwVqDP4f/n8Ny1jdS23AIIOnw/Hf2TE1hv7HuMLmHBXyDwcHv9sUbwv/GV/ZVIwwX07/AfP5ZV/aLf7MXN+KLr92Lr3yxAr8WK/CFwDdJXKARdD9wgSVqt11F4XAWzew2dExVY7PK9D1d32tFpEqc2D73KZDUIEomoZaJEaWl5XJNZHOcBLHwo6QvX65I4c04+0K1iffvPcIP/+5d/On3/wRORSOSMYWm3d0mbHYHni1uoJLN4+TxcfhCvwTlNFjb2JVieOLYCAZDIWEmqVVM11OhUavD5qDHCROHmsIAog8RGUxmxYBWq4aeRicG1pzGeT0eYW802g1ppprVhvhTUc4jYKJGLYAJUy3pm0FmE6UwnFSz+aZciYfuvc/mUSpDWFaHh0d9kCTkl8+eTGSk6COolE5mMBgJCwjRa9IQXoPt3QNYLDZh2hVbJRisFmTyZBZVBBgii46FiM/twVEiIRM9eu+REUA2UaPWFFYCJQ0ejwcOpxU6I+9nVw57Sjv5/Yu5KtwOBdOnj4vPywcffgKj0YQbV6bxpds3YND2JMn0MJbA6FAYBoUMxQ6qdTU+vvO50PQvX74g7D/6kiwvr2AwGpAEq+X1HRnKsVGllODmldOYGIugVK1hc+cQiXRRvLfo1ReNhnDi+IRMOjvdliTL1cstqA06rG9uwGJh+IFNnhkWtmJEL5NZFjkSgyHNLoGyn3/wALUGTWTpt6eIOTDTOlc3t3CQTIpEWKQ9OmAkGsLYcBSFIot0p/geZQpFpLJ5TE2OYWdvH81mRxIOk6kEczMEF9JpDIgfpeF0OdCihXlbDY97ALlSGTsHB3j89BnabZWAs1xPNQ2mJYxUJc261+vCd37rDZw4FhV23+LqrqRI/ubXbotsd2llBwYtwQ3KKlswmhQJsxgZGpQpMSe8/AB2lwsb21sYjURgFkqYCpFoFHs7BxgZH8PC0iIi0TAWFhZhs9mFVcWGnEUvi/1gMIipyXHxLJFoe0qMJcyBE9g+g7XeBn7yzi9g1FkRCkWkqO11VBJC8PGdT8RTykGAvFoV6VymkBUDZpHcGoxw2bT4o9//bSwtr6JYroLi5Vg8J+C1Sk1vww7evP0qRoZCUpAy1IAy23a7KSAb7SPLFQJ8egHSCYqTKUgw/4d/9yN87etfEzPmd392VxIjhwaDco/J/CB7bmVlEeenTwsgyKk4ff44ZebPYIPAdF0W2w6bVd6Po0RKGBz0faQExWonMKRGMp4QwJugXyx2hFDQJ5427Y5K2I8VMiqNWhzsx1jIIpVJINDs4bTFBbPBhGalDr1KK+tFsNpmt9JQS/yLOMjIl8uoo4dEKQ/PUBBf+ldfgdFJqRt9lLQSeLC+t4/p8+dwGIshEvCjXKui0GhgZ2NPZIjc5+j9xfTOVrWG4+PjEiqQTKclvXD82DGRphbKeVSqTQFkL58/g739PeQKeZGDXr1yGbVSCftHSdx78BgBX1AaTwJAZCoQED1MxvtMTyM9Cms4feIUwj6fAKuxZAIffP4YRhvBOIMYRPf3eEp5GgJEEjy22NmQNqDt1RH0aDAxEoDbZoJKrch7FU9uI5epY2c3jbbBhhIN/Hv9IQrvQaPdlyNz/yVzh7IhvVELj7kHi66FXqsqjdnS6iZ+82tv4+DZPMyJCkYMFgSY+um2YKdVxfu7m+iaDLhw7bIkY27vH+LRk2f43a/eFnbk5s4uSvUGHs+vYn2vRBc+SYjudcls6EFn1KJWLcDttMKumNGoNjA6NIJEIgZFMQgoRIYkvYQI+FFiTmYLU0QJfrZqDVQrFfE8PDzaF8l1pVbHqeMTyCcTGAwPY21jC9lyCU/nnkKxKLKWEopDphUTWMNRAUFbvRay+Ywkozqtdmg5vOm0xR+TX2CymjF+4jgezT4VD8uzp8/gtdeuwqCjQF+Lh0/n8Xh+CTcvncHXvvQarBY9/uKvf4zBkQmMjgSRShxifHQUD+c28Zc/fAf1Rg+T42yoVVjdPJBnj1JEDrW45/LnEjwxMnBBmIEWWOmxmkhLwML0icl+SmGbYTJdVGslOduiIT8cVkWY8qxB0qmseA06nC75+3wWyXbRqLpidaBVdLK/9tpdpDNZYbCwAafNAX3KaI/hsNmRy+bhcLhkX+fPYRIlQYFKpSRnvtfjRjQQQuwgBovdhYP1TWgY8Uq2vk4Pi9pIDwGoybLhPaQXlsmIeqeFRCoBnaKH2+3q7y12M0wGPYYCQWRKJTydX4BRsYo3l9tuxuuvXseZE5NYXVjCJw8X8Xh+HcFQGOlUWuwGmLhMH02yYCQQp1lDuZTC7337G3ApRgTCQfzlD/4WmWIVkaERYeKXi0y4NSJdqEPVLsNj1+HPvv+7AlL97d//AvVqDV6XA1//0htQzDrMLc7h4zsPZV0vXzgr5+bdu/cR9g3gpZcuolzL496nMzg5eQpGHYdStX5YRbmN+uYRzEc5uKFAT1Cb1gAEeFUqaHpAtddFvFXDjk2NbmQAQ5FR3Pl8FvmmFootgHZXDT2PLG0LVqsaNmMP1Uqhny5drQhgn0sTcFLQalYxOT4sZ/SAx4vBQR9U6g5iZJlvb2Py2Gh/IKfSY25hE3NLKyL7M+nMkq5NcKVY5hDVg3g8IYnLvgEHTp8I4e03XhEJeS6bxf2HD5HK17Ewv4Tbr7yC6XNTePD5IxzEssK6p9deu1HE9//wu1BUXcRyJSyubaHRaCOXZ7K7ES6nE8l4DMfGhoTJOzu/jKnJCXgdZkyfGJXPUypVEEvn8e57d1GokG1VkbPd63Qins4iVywhnYjjm195C1cvnMLOYQyffPpQUu3J5CQAxwEFa9C7D+bED3V4MApF30Mun0U4OoiL5yZRyqZhMZgl6ZagE5NTc6U61rcoObYJI1mjNyATL6BWbMuQmQPv4YgfDr8H2VIV7zI9Fy2cOBbGlXMnoO7WhaGWyhSRL1bhcTsRT2WxtLaNZLYk58uZkyNiy0JPVdanDMTy+/0i1aX/Z0EAUAUhnwfpXD9N2WYzwGoxYDAahM1iln3dYGA6NPewjrC/CcaRbc3ziMgUQTn6oJJ1Fwk55F0WK91uVwZutChhX8DtzyBhRV101ZSYcqDU924mQCe+bCqtpFwnMzlsbOzKWWNzuVAuFxHwODESDYtFwC8+uotTU9M42N+Hql3H27dfgcWokXeW7HH2OLxeBo5xyMJeSavrg2/sfQj4E2DjwIjXykAZSUKWYpk1F/kMvD72L30KhOIcgjsyBRhpFaD9lUMW/q/NKdeEAxoti9MXv34tVuDFjfi1uA0vLuLFCnzxFfhC4NtzD63/6vlG2WkVhb1nKMfXpKCXBDdJX/yl41Y/EltCQ/s2+GIE3WvTMJwx32opmOsMBWiTmg2RMFWqVQFR6FNUbffwwacP8YMf/AO+/0d/ApNBg/39A2HGZegRo9Mik82hlMvi1RsvIRrxylSYDRYlL4yAb/TacFstGA4FxLRV4uvFsF2FUqkEk5ESBcpfeyLpYeACr0XYCM+N/CUcotmUZCMCFfRjYOgAWXous1XAkEQ2i7v3HuClay8h5Gd0uUoSMlVMNRJPPGB/P4N2W4dEKocHnz+WtL8bl86IkfDqxg4sZsoCdJhfWcHFCxeRSaTFy8moGPDZ/ScYHRwVQGB2eQUWh1OkNCxsyTzZ3t2CfyAInyeIRDouRTrNjnmdTI0qZPLCtCGo5/O60Gwxqa2NSrUiRRDZA/SgqdXrOD4axtkT41j+7Cnuf/wpWvWWSEhPTh5Ds1mRhNhspYqXXr2EwYkhFJoV7CdzuD8zj2S6hDdvvyZyvmfz88LiuHplGk+eLmGV4JsawlxIJos4c3IIY8NBuJxufHzvc3zy2WN5VgYHI7hy9byw42jmOxDw4dGDB3CabWirNMjmi8LkoZxuMBrC9StnoepRIsdnr0/Nl8pFpRaW1t//+L3+hJtgiM6MeDwncoHN7S0kc5m+LwnTB9tNeFwOTI6PQq3qwKro8fLVS1jb3Mbmzh6+9Y238NmDR+ip9ZianMTiwpwASoNDg8jlCng6O4eJCfp15QWivnD+Aj745I54HM4uLKFQbsJmc4m0mRJcskFY5BTyaXg9dvzBd34Dk8eGpIAkw+Pn73+ASCiEQDCI2WfzwgIYikbFj5AyEMowRsbGcBSLi6yRzBmy2pZXVqXRzOfyGBsbEabd3s4uTk9PYT92KGDZ6sq6sOQIBkxPT2N1bVVA5pPHj8MqPmtMOiXw9nwtWSQyHS+fx+L6Hh7NLMCks8DjHZBCXqc1oFypYHVjVd4desixgSEYm8unpaCktxWLYcqmbr9+U+Q7lKUoRguqTQJQBEc10jB85Uuvwed1S2FOuTQbKUqd+f6Vqw2kMwVJveUaaFVaMWculcv4i7/5O7z+xm3YbCY8ejSHQq6CiD8o95jPDB+O7c11XDh7Bptbu0hlcnjpygUpkHf2DuG0W2W9lpfXEQkHEQ4F8c7P3kPA7xdG4MzTGYSiETFEvv/gAcbGJ0RGODvzBF+6fRv7h/sSImAwmoRFyPTL3YM9mWLzHrTiaXi7GjGJbparsOgMAlDx+o2kHfB97QG1Tg/lRgMddVekm5zGT109K8087zO9cfgMkXVj8Xmxl03C6XPDZLcKA+HZ/DJ8vgD8Abd4njVrHfhcTvFX4z7Nn8dBBmWb9MejbyPT87gm9Norl/II+AkmtmB3WOF0mqAzKHjvgzsCKhOoJ/OTsluny4W92D52d3fFRJ7y6qHBIYT9AWkq+Mx8/PApTC4fOh3qpjXy7JExXCejWNgAKhiM9Pyhh2cPaGYRGLDg2HgUB3Gym+uYGvEg6AtjdWMfTcWBRK4G2grSL4fvDAcjtUZdgFJyAcg0YKKorp7A7ZdOQ61uIpHO4uGTZ7g5PY21Dz/FOZMPfqNRpMsNnxv3DrYwW0ji7OkT+N53f0eA/B/++F3cvf8Yt25cws2XLiEV5wDIi//413+PltYhVgLZdBbVet/H1GG3ioSPQJDbokfUP4CRSBgLy0uSyBgN+FAol7GxvYPLFy7IwGp2YQElellevIhUKo293V2Rxx0m4gLM8iwZGR4RgDscCItpe6VVxerGOhxOpwQ1kHHOlF9KXwMDfhRzBZGYxlMpARwoM+a+RPk0jcTJFmNa89Spk7j76BEa9Qq+/PoriA6FRL6lVRvxtz96B08XV3BqfBDf+91vodWq4P/4y7+Dy+PHmdPHBIBhk//enUd4/+P7qFYaCAT8kgTN59M/4MLvfOur2N7aw+r6phj2k6nisttkAMehQZ0smVJRWLJnTp0UoJ/7KQNQuP6hAINwdCL139vbRdAfxMHugYD1ZLn7g0FhBPMMIMOV9gtM7lxa3cDcwqKYz3MvCQUCcHsH4HJ50KxRYtnE7h4ZbwxsaQv4SH85YSEySVn2wB4mBwcxHAoLE/7hwyeIHSWgNTJNvA29WoNjQ2MYjg5j73BfLB/oiVmtMawljuvXLuH27VdwFDvE4ydzMjzjfsk9gvsVAx+Mer0Ai994+2XcvH4Zuwf7+E9/81M8fLKCsC8ogzG61pn4flRrAkzwObfZLXA5tXjj1jU4TXpEIlH8j//z/wJoFRw7PiWeuas7KbQ6OpgUG6xKDw4T4LEbBdSgvDmWpNRPjf/u+9+FwcghXBr/w//0v8E34Mel6VOwOt147/2P4LTacPHKBSyuLOJwL4avf/WrCHjtqNTLIqUv7xdRXNqBu9CEQp9Rgqf0qyL4xiTNbhfpdgPrlTyafid8p8YxffE0/vrHP8dRtgO94kW11pLhkt3cwfGRAeg1HfHordTbSMTjcDlcKOVrcLgJvOfw2o2bCPkCMjx0OA1QFLUAakeHexiMBAXgzhcaePhoBVu7e7A7HVAMiuwTDGXY2t2V85PvGyXiZIm9+dp53LhG38uepLbT+iE6OIx33vkZwqEoTp44hrX1dWQKlJJD7nMhk8B//+d/gk61gHKjLiwu+l663B45S0hqejb3DC16AK5uiwfksdEh6NDAV964Lmf6USyBTKkmnp0Ev4gxq9Q6VOoNAbXiiaQMJs5Pn8LL1y/CYrHgozufIpWtCoBDBUV0MID19W08erKMfLGMoaEh+LwOYb5xqHRickSGrz6nA/lCQQZ4e4cHsDucYtni8/pEyl6sNdGoEbHSQaMzSfhFJGwXmSi9Lv/3v/rP0GtVuHj2JK5doBVGP5m9VKoJsy0Q9mFjax/v/vwu5heWJLl4KOKV/T4WTyGXLyA6NCzqlla1gkg4hLa6h2a9CofVgkq1LmdKpVyUwdnYCAeShf+iauAgXboKrU7OG3rV0ouQ9ht8p+iHV6k0EAq5xYZFhuPttrCyuf/JwJ8+00atnBtMfpa6w2AUBly73YBGx0RUFdY2d2UvSuSKsLgGBKivlApwWk0YHwqD3LBffHgHFy5exsbGFtr1Ar78xisw01pEq5OfxZAeNkImi1HOpgaDPuj5SUkpK0AV+yedJNvTj44AIUkLrJ1I7Wc/JMOS5zJUfnajM9oH3wz/f4BvLEMkYO0F5vPFW+1/1q98cSP+WZfzxTd7sQL/8ivwq4FvffkZAY52u4bq0SIq8XV2P9Dr6dVAaVg/JIBFFxlObBQl4U0ShLpiks4JOItpMr940NKYlMwTk80iEx+ybVh4NLpq/PTjO/jRj36OP/+zf4tmvYL5hUVppKfPTonp7d7+gUzVr1w6L8AFGSikeXfaavElCQiDrInhaFh8ZOrVisiShobD0giRi/d4Zg61WgujkbBQ5MkkoAmwxH9zMkYJCuWwzz21yJghO4YHqYYG22S1VCq4++BzfPk33kZwwAZy+xrVqni2sMkpltksV+R3sVTHzNNnAopdOTcl5uM0ASeFnYyHpfU1XL/xMtZXN0RyaVSMuHPvEUaHhuG0WHDv4QxCkagkb9LrjGa59F6ZnDgJj8uPvcMdZLJpmA0K8sWiTPPrlZrIQIciETFoTqZi1EghmUqLRKnZqCAY8MmBPz4Ugq5Rw+7Hj2Hr6YR916o3JN2UEGq53cJhIY/oyRGcf/UyHMMDWNjcRbrUwN1PnyIS8mEo7BZmIBldZEIUijXUml0UinmUKy384r3P8Mr1c7h47qR4zq1t7mD74EhYM5QiEfwiWyifL8BgMogp/kuXLiOdYxrbU+j0lG9ppBiePjkuUl/5pwthoRDoZQHB3w8fLqHT4XPHpDMNEsm8FJob25vYj8VQKJWkmKNhP8HPyWNjwvyjUfCx0UFs7eyhUKpgdCiAYqmKUrkuIGaCxv3PDZaZDEomGqU4lDcRMKIkb3tnT9hScwvLyOTL0GoNcDs5Pa3J5yszGbFZRTg0gO/+9tuYGGPKGovCtkieCVJQYkpWBz1JWJSWKlXY7RaRlHGKSkk0/bL4brLApLS1UKTkswGzQmChL+9jEAg9j8xmetrxMxOL+qUcgoWgSkzaRQ3xXAKhoQ8X07aes97iyQR+9sGn0tRYFUf//dVoYDVbEE/EhR2ayeXFx8loUCQAod1qCLDMppOpqrV6FQbxcutBp9Yi5A/jMHmAaqMm72TQ78K3vvY2IkG/MJjYHPL+M2yB8pZkoYTdeAoBvxN2q0mYobzo9c1NvP/RPfzmt78lqWcPH82iUqpDyyE/ZWJmi4BvJaYIKnpUG0xX7sFpUSTcgk0eFZWK0YijwwT8AwSZmOBaEBmG12lHoVwQHy9ucqlUChabHalMRtLLxqJRkYaUyU7R6kSKz+n2YSIGh8shAEk1mUYzk0WtVodVMcEuScR1eF1uGJg0S5Zhp4NkjmBEQ4B5r8UuCZeK3SJydZo4s4EkGElpYddqgtrrhCPqxfCJCSyubuCju/cRGWTzZRPvGYPGgIBvAJsbGxjw+wR846CDPlwPH8+KTEql0skwxCj3pg23w450toRUOgnPgEWatNW1DWF+cm/ntdisZKDakcymcHR02E+bbbURDnJ/VYRtwL1yK5GGze0ThjEHK3zGxTeSTL/n6W5kGjC0g4m3vXoRKlVV/AF7aisUrQ7XzoxifGQUyVQBd2ZX0dGaJZSFAAnvGYFafiZ+P4HzVBBQx2vs4NaVKVitenx05w7WtrYx5Quhd5DClHUAik6Ljk6FuVIOC9kkXMeGMRIOYPr0SQGOP7rzQLziyPqaGBvElQtnsbJ5hJn5TeRqKigKw2J6yBWr4sMnkiEAbrsVvVoO49Egpo5TNlsU3yFK5krVvs9ZwOMVWXssnUG1UhZWcp3hGOWySAKL9Zqcc816TQAleQ/JslN1kStlcRCLwWKzie8lhynleqUf+KDRoVGpQWc0yr5Eq4BoKCTJsgTZCOaScWozKYgEAnjwZFZM+2+cPw2DVi+NYyIWl7Ox1VGjWs7i29/8uoTPMNWPsv1Xb11D7HBf/KHWd4+wvrMvgUcWjxttnUYApxMTI3j7tWvY30/gzt3P0Wb6qMUqdQF/kfmWSGSkpigUc5IWa7faJSG4S0l/vYKhSAiH8RgMJgXZVBLf+73v4tHDp4iR4d1sScPfadH0/hUZiH308R3EExnkS2Srd3Hj2nmMDkVQLZbwYOYZGs1+Ai5BYAYaNOsl3LhxTcI/Hj6eQbPThdlqkeEg97+3X7kmQRzcZ2lfsHuQQiyVEv8rAgrHh8YR9PqRKxawsLwoMl1K+AgkXTg7hSuXzyGfy+Cv/uY/w2S1C9DNd/uXAwUGo/C8+62vv4WpUxMoVIr4T3/5D9jcjsNhsqNY7ftpGbRGuY+skQhudroNeD1mfO93vyHyP3o//ey992G12uH0BDC/vIn5tSMkM/1zp9cswmnRwaQFvvz2Lfh8Nnx453MZ0vy7P/19kcLtHx7hx+98gGNj4zKMZBLpw8ePMeAZwMmpU1hYWhJ53vHxUQyG/cJ8y8RTKCwnUF3Zh68BmNR6aLifdJg42kNPp0YBHWxVCthpN6AEvbD4nfj6N9/E/Sfz2DgsQK22So3AAKWgWye+YwSc/l6kuR3ZV+iHyEAPjUGDcq2EsDcIv8cn56jFosHYeBjpdEICCG6+fAWAHrNzG1hbT+DRzBMBWU2KSST1Bp1GgrboyUYgdGNzHU6XDW++ehFfevOmsC73pR6pY2x0DD/96c8xODiEkeEhfHb/c2GpMUyG76NOrcJX3r4NswEihZRwm2JFQD3uRQTplldW4HQ7sb19KN6/HBqODwcxPTki5yQDsor1tpj2R6MR+AJh/Ogf3sXuYQJQ67C+vgGLYoRvwI3zF6YRDvrx/vsfSCgDB5RulxvDwyHs7x9iazsmZxKfYQYM8Pmi9JWBVkxuDnjdcLs9MJlN2Nnfl/OdZyztYVjn5MsNYZYa9CbE4mno9Wp4PSZRUWj1CjL5POw2C8L+AXhdVmGk8W0mO4vvSKVRErnu3m4CyWRC6spQcADRSEj2Zyba89zkgKpUzEv4j1rPQX0PvQ7rmZr4DLMuZgANL8xsMQiIJt68Wp2AjxxqdhiO0O7I8JFfl8/nxcdYpe77boptWY+ssz4DkaoXAnSsR5x2i7Cj+W5R6s7BlKpLmSdgsuqQzdWwurYLjdEElUFBif5tYsHBc6sGm14jHpX3GcwAQgAAIABJREFUH87g2vWb2NjagaZVxlffuiXPF/sH1nHdFm1tVDAzrIIDp2pNbAX4WViwElgT5hsdVjtdqLp9JQ2vrd83cfDJ5SHDvw89EnzzRAm+uYQJLOyG/wdC89/8w/9PTSd96HREWF/8+rVYgRc34tfiNry4iBcr8MVX4IuAbwJC8QyTNqHPLmp3aigfzKOT35XJWh9k6x8QMupT0YdJK5IgNopskNjZsmljqhvTvgho0WTZYaHPGE2O++y5RrtN2xq0VVr89COCb7/Av/7X3xcjaMp/6o02Xrp0Wg6ouaUNJCnTjEZlQra9u4tsviDphjubG3j54gWkijnUaXTa1oi/Fa0MpqePi+QzF8vi7sf3kcsUYddbJKG0Kz4LnI5qoKe3O2W0Mmljw9iFWprGpoQ16LsaNHo9FHodpOtFXLlxEdevnoLLokDVpp8RJGQgV65hfTOGWKKAdrODZDIFnV4v/kuMYOdEkEAJqUa5fA7RoSFhKZFZQlr5/MIyhqJMHNVia28Pg8NDKJaLMCtMh+z7qlnMFrjpq5NP4TB2BIvZgV6nh0qpDL3JJJ5AQz4/xo6FCQ0inS3KoU6fHpPSg9vdlx10CQZoDXDu5tCN59FrcBrXQa/dkVS9MqV49QoOK0Ucv3kBx147jfn1XbRURjycmYde08aXb1+D3mwUCYKJXHmNDnUGRrRa+PDjzzHzbEtkZW++fgOZVBy1RlVM5fOFkkyya5UKnE6HeL+xgHI5nLBarJLwuLC0DH8oLICg3+uB1ayIHw3Bt2y+isNYCj2NStgywQEPns7t4DCWgcmgQ6FcR6PZg1HkkAWsbu/Is8nGi+CQzWoRn6/hwaB4E5mtJvGEoaeZRkPwmEQKyt164rHFYpEBBixKaXBMgIU+ggSDKOMUL7R0DnuHcWm42BhTIoYuCya1yEs4aWVx+md//G0MDw6IFJTrTUlztVkXrzQCemQOGhXKCCtwuOwiyS3mC9Ls01ORaAMBZoJvLNyC/oF+KiiTiPn8g0WoQVIXJXGLAI6KUo2O+OZRIlMsVsR3hmbSBM74gX/pxUg5BotPTtbjiQIUgw1Ur5B9EiL7am8bOsqCt7bF74af00CfPZqfWyjz1qFUKQu7hEywTDqFS+fPw2N14snirICs/Ew+jwtnT598bi5fFmkmpV7tSg1ttRqFbhuHlQouXToNm43prgQj1FhYWsUnd+7j1q1XER0MC0ulmC/Da2PKGQQQ5dSZ6X58tijRJOBKqTkBW3rO0WCea1PM0bPLL4U9Wa1s/hSNGiUCnWomyPaTQGnkXar22VtBl13AI73RiHqrIWALc0D2j2Ji6mx3WXFsKIxuvYrHTxakYQp6Xeg1m3CaLdDQ8J6y2noNyVQO7WodXoMJEbsLqhrT3iASeUqKSI1gwqLFZEasXkWs24Q+5MDVt17HvcdP8P4n93Ds+CTGhyPStHHiT4CRSdBTp05IkEyzRasALVbWdsRjkIANWVi5UkFSjm0mI2KpghT8TEk2mA3Yix2IvJ3AIvdqxWAWEI0shrX1tb6xdLeH4+NjwmJg81mq1PDZ0xk4PQMy4efQgow0sqAZoMH/Ts8ePsJkI3H9Nd02tJo6BrxWtJtqYXJFgwOy7gw2mFnaQ77agtZolmeJX89nmFJnNmZEv/helQsZjId98FgVYWvkS3nMzT2DrdqGo6OCi2mBDGkwaLHTLKOhVYvkjs0HQ0tMZq0kCBJwZH9IxhDDOQ7TJRwky8gWO1AUs3hOEWQslegRyaS7nngZqRsFRHxujA9FJImUzGUGN/DZo+enw2qV96dQbaBVpz2BCvlaRewQCDi20Mby6gqMOgVur1uk9D16nJqMSGWTKJT7QC+ZpRx2NERqz1AYLdr1nngG0b+SzyFlwNGgD2YTpU9NYXxzbwsHQ8LaNWu0CFhNQLkDRaVFp9ZPe+52+g0pWTwEo3pN3ruueGRSKsWgDhr/V+lfpNeTWoWDegGbe/t4641buDA1it3tuLC3K51mv0skOKPRCDOk2+a7aUK9URVpPv1bHXaThC4xUGl8ZAiFUkESRKv5DE6fmsbC8oasJ+sLq8UBs0GFr759U5rk//Xf/wfxC80V6wKw/ekffwfLC3NwWJ3ibXeUzMhnoTSw1erBbTXgjdu3cJSISZBKqVyVRl3sIrQa/PbXXsfkWESGITPP1jG3tItMNg+tnoAvEA6EkE6mxUOP18uzhGx11kknJyfgsJqEbf7+x58IgEh2JMOFyHjj3vrqzWtoN8piH+HxeoTRvbl1IGFB3bZWWEoc7tCTlrK7KkNMagUJf+Je9tqtaxgZ9GJjJ4Z0Ooepk2NotIFP7j1GLlcRe4oKAYAe/U5rCLht+M7vfgNuj4LV1R08evgEX//ql+TsJ0tVJLos41ot2JxWtLuUzrUEiCLoajab5LrJRiKolzvKwJHrwpytwlVrQdtWQUthIq0CVD1Uui1sN8s4VHVQdTlgsJngD3vxnW+/LczOmcVl6LRWFAqUyGowPRmF267HP374AB/dfYhOVyUAK/eVbqsJvVEvic4jfiaIMimYfqtNXLxwCtVaQQKjbr92HSoN2c9L2NktYG5hnt9awDIJHkFHkioJPFWaFWxuUuLrx42r5wRQoscY9z0CNZTjF/IZnJ0+KSzXp7MLWN2iZ2pF5ISE2vn3x0dDCIVCYk8QcNr6A7R6S/zhqCiglcr+fkwSWA2KVpLQLSJFtIjFBIE0grRhWpEYFTx49BTJTEmAKrKUyUbn0IKgFf1Jy6Ucmq0GajWy/jWw201y1jbrHdlf9EzcVHUlnZq+tulsVhLa+yGW/fCEYqWCrjBRrVI3kHXH0A0+B3x+GebBkAaef6VSXeSidrsiahUqWFi3cw0p2Wb9yUEM7RYouaTU2GLSi4UIvTBTqTgGfEz89WB1jTVCTRiHrAl4LpDhRa861ucBnxt2ixHb20fiFxzwcy9W0BF/6b48n3U5mYlUldDrjh/LYjHKAJLDrVK1Lew5JrRKMr3ITVVyhnCwFPB5BCSvteoy0GfgDQOteKZb7BZ0GhxudfDhgxlRXAQiESisD7otGLV6qFsNuCxmrK6u49zFy9KbWDQNfP3NWxJUImCiDNO4lD1hrau0HE41pY7nfRCdEN81Kd/6gxu0ybptCVmBA39hyzVaAjQSpKOVh8EZgW/kDFQGN3q954ELz0UK/e5QurHniNw/DbohEaJfTvKnv/j167ACL27Er8NdeHENL1bgV1iBXwV86+/tYmmNTqeO8iHBt330JD6bgFxXmlmyZkirJiuIxQA9gcS3gMmJEiLQ94YjIMCGkMalnMQL8NZiDptK6OQdtR7/+P7H+MHfvIM//MM/FvDt6ew88oUKQgGXSJS60Ir/E83uaQzLoppMAdLsHTRcpjm+w4KRsWHMPKY5dQdnzpyQBjfgdGNnbgP5vRiUDqBpsWdTCw0936yLibKeZq2cOksIQ1f6XhZujOPWkt9WpUeGHmxF99t1NK063HjtCl595TKMGjY3ZC8ZkMqV8fTpMg4P08iS1dLsiE9VkAb7rZYUWWwgWch0Wl043G7sJ2JyuJOKvrV3CJ/XD6NGh2a3gQG/F7t7lLOxKCoLtZ2Fj9PhEE+NMuPR6S2m1omvzXB0EE6HEScmQ5icHIXVZpIpJBsMNqtk/LD42j+MY21pA2GnH42tA+S3DqCqdyQsQ1Kb1GpJPKv3OtjKpaDz2XDxjati2FustJDM5uC0GfCtr74Ot9fRByjIYmx1kCmWsLmzj7mFNVQrXdQrJbx05TxeujwljCw1p5ziy6ZDkc+F0SjNJkGgQr7YZ80YFSkM+YxsbGzK1Jj/fvH8WbgdFiysbIp/HK+XciMmZq6vHmBvP9Zn+5QJYugw4HNhbWsTB/Hk82cOApax6SLDj7IoxskPDg4I281kssJmM0rhzN9Om1muKxZLyvNM4IqsBPrfELjls8l4esrEcvky1td3ZMLKQoufQc0Gncmc7SbK1RJcHhv+4DtfwcRYUBh9BH3YUNMA2+3xYWFhFZ8+mBGGZq6Yx/j4CGrVEirlEvQGMtr0knbHyb5IUk0GnD97RgAQTn4592YxTa8bTo4JqhGgYyPIrqTT7sq0Op7MYHlpFWfPnJHwC3rhUPrFJpnvFl//2WdrePDgKUyKAxpho2kR9Hrx4LNPRQLHRnx7j0xOE7weL5LJtLBrmAicKeRE7sLPzXt97sxZtBstzC3Pi/dhyOOGo93FMacbJkpKymT8dWDUaCTohPKStt2ChKaFM1enMXlyAt1KVXy1mKL7ZH4JtV4HI6ePSxomwcnLZ88hnUhiaDCKRCqNzfUN3LpxHZu7u9jc2ca5M6cljXdnP4ZoJCDv+uzTBWE5sOD/5NPPhf3gczgwu7QgMjev24WtrU2EwmFsbG3KfR+NRnFAuaDXg0qziWw2J6EDO4kD5MpFAXedNpMw6O59+jksJjsUI6fhWtjIiKJfmZ7+hfQn6yG1vYdJtx+GLqCn8XqpLGAmmb6E/iTkg6Ez7Qbyqg48J4Zw4upFPFtdxUef3BMQiSEQBKfJLibzj/JDSpFz2ZywBdowYGl5S5p0sk74LKVyOdgsJtiMRmQKZQGMDTottIoWm3ubssdwj+XfJRC3ubUlww6mwdF/S6vRCXOGXlYcCtB/cmV7Gy6vEyaDSUJQOO1nk0rPs0QyC7PFDI/Hgf2DuLBCHTYzinmGxBhw7sxJWE1WVIsEHWowmW3CCDlM53GUzks6L+VFZHjwnSJArtarkc2mBdCK+ClhgwCPNCE/3NtDl3I7ejUqBgxNHEe+XofWqqDH5L5CQdgpbAxDPkqXBhANRZEtZHF4uI8x+rKJZ+QeFKNDDNNzhZwwXZx2J+wWO9i3ZHIpmHUqTIwOoVGtYGVtBZPHjyHo82Gd6cPlMk4eOybv+dbegYTT2J1sXmsiReN7untwgPnFRQk14J9VSiUMuGgPUEM8mxXZmCLhKHphVHVVPVTzZQGO46mkMC/rtQrGhqIIB/wYGx4SWSiBK5qaLyytCHtS1W6hlMygV2jAoVHQqzVkfyDPoh/WoEWr0Qee+ewRwCAoI8EhDBkQrzsFbZ0WeaMOS4Us9tMpvP7Gy7hwegyHB0l88OEdaAkEU45VawiIQgCD55uJDNBGU9g4ko5JnzB6oblpqq4I+4NDKnoskV2zur4Fh80pw6V2ry1J5GdOTkBt0OLn772Pw2QGnVYPZsWCWzcvY319DQ67WxiM+wexvj8egUSVGh67FZPHJ7C+uYVMLifrSDZ4sVgSP66b185jYmxYGEzP5lYE+EszxREcXLThdblQzBfl/CLw1jdGV8NkNGBifFQY+y+9dAUf3b0radIMUeIwhumcBIRvXr8iUn/+vMXlVdSbXWGH0o/MppiRyWSen2c9ed+EPV4uIRIJIZtOyeBGq+kKkDp5/LiwhOYW1vFsfgMuz4CAu/Sjo1kmQZher4kTx0dl6Fmv08w/J0ycYNAvwyyb1oh8LIE2B2DDEXRNRmTzFeTzWfgDHphMZjTqDJdSkEqkUMsW4KmpUFs7QLBrgJbJja02OhxAdTsooYPlegk9nxtNkwKTmT5ePvzRH3wdmzs7eDS7KD+XjMjtnSP4fC7E40d4PLuB5bVt2Su8bq+wSvOyzgwpacJj88KgVaQGUKtrmDo9ihp/TreGS+enUKupsbJygKN4GbFkXJhvIlNsNKTmIXuLgFa+XECr3YBnwIXhyIBIpelh5rDb5Dk/2D9Cq9XA6dOTAt7xHciXS9je3hOWFYel/LNWk15hBDl7GPC6JGHaYXf0QeRCDipVu+//R7XC7qEwnYw8Wzs9PFtcEakkA3BodcBams8CU0hZF3K4wTAtpsLT59dq1mGCASzdtoRKcG9vUn5JwI+y0VZD5J7iMel0iW8sE17pkev3uqDVaGWAQiCXz5qkeTb6VioC3fTIqm+JooXhG2SEkVHINePnpfqD9Y8Eq3HAmMzK82+1W6VG5PCGAR8c/jUbdbSY6ttpyedPplLweLwSXFAuN3EUSyKTy4hVBc8PDgNZyzvdHPJ0UCzVEA67xROZyabz80s4d3YaHjeVMhTe0BamJSoQvq8EBS0mi4BUR4f7cNgtUouIv6vIO8lW1MLn98pAkKN1Dt8IMDIdmkx9fqxWVw1W+e9/NoNUtohAMAKrta+eMel0ktIaCfrwk3d+iqtXr2NmZhbNSg7f/Nrb8HvsYGQD10b8sDvsIXT9wDAOltQqASjpM81ANnrSsU4TogKlr72OXBcBQe7t4nHHASp9s0kKcIbhJfimp+csweT/+68vDr4xrEwYfuoXstNfodX+Z/3SF+DbP+tyvvhmL1bgX34FvjD49nyq0gffaE5Oz7c5tHK74lPEw4VsBnoo8BBUTHphsRB8o5yon/CjpcO8AGU0faYEjU09mWSUVlJmIv/+/GDqavX4+cef4Qc/+Am++53fh07bFc83ofqzsavVBIQhE06j0WN1Y0vMlHnYsnkcHxmWKHi/3yPTN4I1TPz0+dzoNLqYufM5eoki/BojzJSgkRVVbwiLKNtuodhsQt/qwWk2Q9HrxCS5R5NUNT146tD0tNC0ewKm0DR9qVbCWjUP13gQb7xxHVcuTEoDKkazsQzW1/ag1ZokfY0BBCqVHlNjUfQ6LZla99QaxOJxmAxmuAd82NjbxvhgSCbkn34+g5PHT0HRGhFLHiAQ9IkxrNHE1MNDJGIp8bSJRsNYXduS5sDj8iAeS0rhERwYQDBoxUsvH4dJYZT5cyc+IdHQ+42sLL1MGjfWD4GmBlaNBvnDOFr5CjRmE3oaNXz+AWTTaQEIFg930TYAt966iVKlifmFFfEyGhsO4He+8abIbnY2N6Gju0mzg6NEElu7RyJvY+poOpmSe/Xqaxfh8DglkGM4EhQvqZXNbZFwBgIBSZZ8/PgpjEabFCEut1sKkMXFZVisdmxt7+L1WzehRRNP55fQ0+hRrTYRTxzh0qVp6KBHJpUXYNBqYkS8DidPT+Le/U+xFzsSEIKMHfpP0feOQIii1WPAY8ON62el0bM53Bge9OPpswV0ehpp9OhDs7G9h+MT49Iozz9dwMTkJEq1Eor5HM6cPoOF+UXodArm5lZQ73Rkas3CkIwsmfKK8XMBTrcN3/jaKzg+GoJOw3vST7g1mSyIJTJYWNqWQvXB5zPCLhscDEJR6J2lkcKRDKNigQyXLtwuu4CpU6cmMRxmEmmHNFSoKM0luKlWC0OOzTffQb6Tq2ub+PjufZFq1cpVDLhdGI6GcPHitKSCVsplaYxZ1D+dXcPy8jY0WqMY5zONdHx4GMtLywLPb+zu4CB2KGCw3eES776hSBhNJokyrZHBKoU8CtkMjk8cF0By52AXilaDca8X/lYPE4oNem4a9HLpkLLAvaIujNiKWYcDdR3usSBOTE0iv7mHw/VdOC12VNDDezMP0Pba4KfHk8OJM5MnBLQgeJFIZ5BMxHF5+iyW1taRzudwaoJehm3sHsalWeYaPX78DFNTJwSA+PE7P8eFs+cR8fvwdGFOPN+cdhtWVlYkzGJ9awM2qxUj0SEc7u9JCEOhXhO2YsA9gPWjTdSZKFqhTMyBC2dPY3Z2EalkAfFE32PK7rBBp2JaNNl/RuxtbqKRzsLXVYtcnIERPqcLvUZD2LhknFBqTIlvkxQDqwL3WAQmrxNHmYxIYPhuTIyNinyXrE8OPOYXFkTmQ99Bk8mGg0QRK2v0teE7oIZiVoSNzKaAckwCDOksPRJtcHgdmHn2WEBYspoJNFCqQ0YQnwOyhjlloXn45MSE+KjlyTpuNrBzeICz56ewt3Ugnpx0jnbaTQgHfXj6dB7+gA/Xrl3Aw8fPsLi0JhIlXgMDaC5dnEI2lYaidUjDaLZYxa/pIJnG6u4+zAYjnFYLzp2eQlOkwzpoDRrs7e8Ksy4SDEoDubS8hGPj49jb3kb+IAav14tcq4axk6ckEIXWBBxm2Ox2xDJZzMw8gcWgx7GhYUydOIWtgz1srK/h1vUbSBcKuP/oEaZPnREANpUlaL2Ms9Nn4bI6UG3VsLS2KA3z8YljSKeTmF+cw9npM4gGApKAnCkWcOPiJZGMzszOoVQtw2KzSsMfDAaQTqWwe3AkCZajQ0MYDIdRKxUxMToo0sb1vUOsb67L88MmmU2c3mhAq9iAx+vFUTYp4QZD4QC+fPsmEvEjSakk4EvWNQOHNnb7svg3X7mB2c8eY+nxMpx6BUYy6Tj4UKlg0umhbrdFSssBDM93Nt+UmrXrTMtU0Go0YHM4UWo0sMnkUq0eHcUAxWKAy0rgrobtrS05r9hoshYgoEA2BwFTG5Og601hBLEpV/XoDdhBJBKUgCcyWfg7HApIWvf9R4/RrncEXOtpusJSLGSzOHlqAopJQY0Jgk2y3bsCGJE9RllmsVCVAAYyXugnTqagUadHMpFCPM7UVKBSr8t+SnY72Uouh11AG4J1bOBZo5D1Jl5MPQjQ0OKfafUwmRRU62V4XC44HXY0ZM9qYGgoIqEOTIN3OmyIJ7Mo8zNVy7LXUsY5MDAgnqIzs6toM1DKacNo2C9emlQJkPlF1pDdbhM7BjItTx4/Jozeg8MDjA+G0W03EB2K4KM7n2N2bhNWB9OI8/2Bp0aDUDAgCaVkVvs8A6JAkPdXp4HXYYOFbMT9FJq5gnieKhNj+GxtFYexNLw+Jzxe6/P0abUwmFu1Ov74u9+DvdlD7Mkycos70DPUqtmEwWJGtlJGXafFfCkHvX8ALTXvtaFfI3z7VbF0yOTrmBgLCYuKwULBSBS7hzG885NPMLe4IkNZv9cn600jf4IDXFe9xgifx4+QL4RI1IaRkQGxM+h1G5LYnE43sbERx85uCmub68J65d5O9hOTj9VMjm03odL0hEluMusRDQ8g5B+QKlehwT9BJrVOGPEWqyLSeocwYo3iCUf2cKlSQiZXlGTtXCaL2NERwpGoDFX53PCdaTZq8HjsGByKSOCRpkf5YVWe7VK9hvXtHRkKcoBRzOcFaGZqL4FH1sbcczuthiRSk4VotRgxfebk8wArTT9QQKOVFHoGWFFyGY5EJOmY3os2m1MS7mknoEFTGPoc2vYHsA2RlO7uH8nex1ASCaDSqOWZJy6UzxTgsOol+bkLtdiyZHMZkYUypGd/P44aLSIMOrGtsJppH+ETD0ayvzisJmjP4RH/nsttRzGfQaejE6ZwrpgT2xraa9RrPRk6aoxq5KlkOEpg+swxuJ0WYektLq7jrbfeBMlllJFmswxeoQcw39t+iBqBeZWaAQW95xJQlQyLeGZxuM0U2U6PyaXsT/oAGcEtDhuoQGF9Wai1kCk3MLO0iSORxqvh4iB/MIJWtYpyMStJu48fzeLVW6/jwf0HyGYoi/8Woj6nvAdircDftObRasQfVnQ0tOVRM2CE8lQem31XbCakMsCLvZD4JbZ7z1PmKT1l2ns/cUHn6INvar0Lvf9X8O2X/eU/Fbqh1Q6Hvy/STv/lO/T/9k/8p97BX5frfnEdL1bgxQo8X4EvBr712csMXOh7vvFQqKKw/wy19AaYZU8ZHoEw/uahzSQuo7lvLszen6MkHn4savl3CHL1I7Y58WEvpqYKT0A8Ts74T1etw8f3Z/BXP/gHfPObvy0JbM0G/S1sIo1jgSKTZkn1c2F9Y0eAwbGxISh6DQIeF8x6DQxmszSqnMQZxfC0itm1fWwubSLa08NSb0PL9ET6RNBTpQdkqhVUWx1hw1G25bCbReJCPzvS12ulKoxM7iOLo0N5jwZb9QI2mmXkXGY4/U5cv3oWNy6dlsn30f/J3ns1yXmeWYInvfe+srxFVQEFD4IgRYnytmVaLWmk7ulYMxf7jzZiY2IvZnp2ps10a3tlWxQdQJDwBVveZ7n03mdunJPQzM1cUYxZxQ4qAsEgiczK/L73e9/nOc8xhxns7J4CRqd82NY2dtDqGHFxYU5F/sZ2CnaPE5s7myqK6f1Dg+4zZ+ZUSC0vv8Dl8+fgtpvxfG0Di+fOSW5H8ISA3d7ugbxCpibHsbK+hWN6LHkCaFYqiIdDiA3HMDYexsx0EJ1uW8UrmUf0r6LMlwUM+mbksxWk9rIw9exIRIJoVKooZvOwU07QqCMaDsrrqdps4vbyQ7R7Nfzg+19CulDD7fvLKmTOz03gx9/+IjqNFu7f/BjmckeTU97zXCYPq4mNTUcAHk3D/RNxmEIBPN3bwTe/9kV5TB2dnGJsZAwuFz23Mjg+ycFmceP5ixWtlaFkUoUlC6Z8toDJyXHY7RZNknntVjYOsbm9ifHxJCJ+P2LRBO4/eC6GEm3JCeo9WH6I01xOKZkOu1PpdvQVi8pbqa+Aj29/4218+PHHkn587o0reO/Dj2Cw2AWgrK2uYWVlE1fYcPt9+MUvf4VLly6KjcZFfWZ+Abdv30EslsSjR0+RK9LzyQuv3YlKg+wfsxqOo5MUovEAvvGVN9SUxCMhFYYsyAgiPnu+gXKFxbUL9+4/ROrkAMlkUNIaspve++Am7A6XTJZZfEdDDOMwIxQO4Ma1i3DYBrIENh5sAsj2oFfW5lZKuwKZNs9X1vHk+QrMNgc8drsKVrIhyJBYOjun5oNVIj1V/uXdezDbvDJt97yUM5N9kE7nZHhNWTBlNm4XU4m78psjs8nhcMBkMEnqks3nUMhmEA2HtAa3D3YRdnsw5/Rg1O5EyGQWSNhttOEx0+usqPCSjsGIk3oFtmQEjmRIIKf5tIRQ14SI3YmmA9gztPG4RzP2JiKhsNIKKdEMseEym9V0UELNAp+MRXoBav/pmyXdYTNqpHDKZBSDVxIzi0UgWKlakVejheCEmLY2eT3x2rptNknHXF6vUjzJ6qW0be94H2abWU0Jk2SnRpO4c38FWztHaLX7aproD0hmIIEAh8WGRq0EL1N8ywXJyulOvzA2DkevDx9T9mjCbwDS9TKRa6gFAAAgAElEQVQ6TPd12jE8MTKQu1bKYsoaTBa8fukSrpw/C5sB8rd68PARksMJeJ1uSe23DykPPEap1pQJOYcTBMvogUNmBpmRbGrozcVmaG1zRUEvI8PDqNYI9nZlzk5/rGwmp0aL5vdvvnED0UhI1/ggdYRCMYsb16/IJoB+WUScCDJThrmytq4E1jdfu4IHj59hL3UoVk80GMDU2Bj8gYGPYswfEOvP5nBiffcAmwf7WN3eEAOQzy3DQgjG8Fnm0H59bR3xcFxsD55MmxubOHvuLHIFNshHGBkZ0blmd7uwsb0Np9uFo1QKIQLGhSJ29vYQDYUQDYYwMpSQPIrAEFMICSJv7+xgYW5BqaQM80mnC5g/s4Bmo45KrYLTzKmsC2KxmNYKZVcEZpnofJJOa30mI1HJ7Lf29nWdD48OEQj5ta9nMjl0aFvQbuPsmTOIhfzoNOuDNG23C+vb2zg4OhEwIz9HE20eurAyZZvrj8mFBuCbX/sSFqdHxED9v3/5exTzRe2fm7s7kqrSa/TrX/4KPnzvA+Sy9EN0auDDMBMrn0ODSUABG0k+PwRDyJgmC7vN5G+rBbVWjf4FsPvCyDaAYteCrpEhEMT+m3Cbagi6jEoJLpXzA5kpGdVcZd0eHFYy39qAeRBWQNaa1+fQ88ffy+9ns5nhdVpx48Yb+NU770uCTekgm3MOEsgGO7cwK18sBuhQDkv/umanIS8ro8mmWoTgJmWT9CtjOcMkWF4bgWunGUlW+cnIfmJmFCjB7fXEpi+XS6p1+AwM5P0mPTfcQ8gTpPSOQGQ04hUQkc5W4PW6BcAJpOv2UK7X5QPFfYYDGYZeMDmREkqmmu8fpVFr1CRdPX92VkxO1hhcZwQLyFbi2e12OZFMDOHo+BClcgFnJsckfzx7bh7v3byH23efSSZIZji/7+hQCF/6/Bs4VmrxA5SbfZ3n9VIRQ34/wiYTnLUmTOkqrAYjvNEAdh02/PbZE1SaVQULMdCHbGgmIRNwZj31zS9/GftrG5iMJLD3eBVWs1VrNpSIIXV8ghb6OKBklZYHRlojGDA1GcMPv/sW1ta3kc41EQ26kM/n0Gj14Q/FUGt28Y//9DvVdFQbeFwurZNGqyGJHu83bRnCfj+uX7mML799EW4XxIyWcq/bwu/euYuhxAyy6TLeu3kTPVNfIDX3OLJuKXGnFNVhN4ktSOCO14OJwQRj+f/IjOJQjtLscrGMTCErVuTk6Jg81mw27ixKR0C7R4/JooZNa2t7sFkdGobVCOaaLQLCCdhRKUEv3IUzlOYzgIj+fV35i9J7jdJHDpoI3v4hjIZ7crtHMNyCfps2E6wPurJRkQyY7HcBwn0Fg1E6Srkumc5HJxkUSgzWCiuIolqiVUVfKfJ8fw75aDfBgRhZsUPDcbH/CQ6Rf0U22t5uSuFIBMcImjOQhSAVwUt637EWp9LC4/HCYDMKbGNgGJPEqQBwOMxicXVbXSUsMyme7Ei3x4N4LKZrxNAJfo5StaWBIPfYza0d9QjRkFvhJQ6HFR/ffoDPv/V5oE+PWAL/bXhcTAKuizHI1G0Oh9x67sh2pHSebUpnwCjr9vT3HUzbpuxd/pM9yd0po3d7Bgnhe6ksdo+y2MtkZTcRDIbgcQwYb0HWQwROy0V8+O6H+M63v4u7Dx+hXSvif/7LHyvMwfBSvsmaR4nxL2XPBMLJCBSTrT9IOmV9obAwer4xdIHCDXkY8071pKZgbc37y7G5xTOE+NQlGJh2aqAX82f3M1AgtXimvsJ8PrvL+ke906sb8UddvlcvfnUF/r+/Ap8OfPuvnm8DW3Z6UjVQO3qMZmZLhuE8UNgwsFA2m9nIdmF32tV0DDhWBqX6UYLK+G3Neej7I+o95YUdtF9OJSnDIQhHz7cPPn6A//S3/4yf/ORnsEktR3YSQZgNFcT0FOvSh8QbkOzHbjNjenJEfl9el13yJTbWXZqVmkidt2J/7wC//eAeJkZmYcgV0TjNgta0rUpDgBHZRGUmBHJi1aS3hRk2G0nkBB4ZIlpHs9pCr9mD3+7S56CPVsXQxVGrhozDjLahC6/Hhm9+6XUZ+L9Y2caTpxuwO+nhZlDkOhtvprAxSZXsJovdioOjAwR8foRCISXa0cuOoMf2zr68O6ymPp6vrmFx8awKCrIA2fhSckLWltvjkuSPgEGn1UPI58Pk6AgcfjsKxSO8+foC/KEwHj58BKfVghtvvC7pEs2wA/6IDIwfP1iB0+4fxKB3e2g2OmKqcGrHIr7WpJ9GFY9WnsNm7+N7334L2VINq1sHki6OJ4L46Xe+jKOVDRS3D+Fs9NWkSfvYIvPKrGkfQcBquwHXSBSdRAS397YxPMJJf1nXlEydw8MjhEI+2J0e7O2dInV0rGZilKmt0bCmiQTq6IcVj4YwMpxQE/vwyaqmxmRK9FsdLJ07j92dlJotAqgsMje3t7G6tSngkU0UVyllPTE2xMKLu3jzzatiWzK5LJkIYe/gEEazDclkXEDU9ta+ikhKTBgcQZYL5Rr0VuN3zOUpTxqY/5OBMBQbQiwY1nSaoB8lMKmjfSTHEvji569hemJY642AVSwWxfsffoRSkcmJDhVZ9N15tHwf55ZmsTA/pYbx4PBIIAe9s0rlCnz0XmEgg5lgzyTGhhOSLrToA0NZMyDZ0zvvfaSGvdvty7eMjQslgVaTAfFYVHJBY6+Fz924gmuXlnR99g5S+Lv//C+AiSloL6VobFR9QTWwlIQdHB6irfSxgYkyPVTY8JKByUKU4BA9nMi+GB1msmIEW7s7kpmOmWyY9Pnh6HBSbEGjwibfhia9osxGmKwWVEx91Jxm7JeKqBbLWPQGMeULwlxvohtwwDEzig+OdrH8+DnMJhssBiNmJsZ0Hci6Ojw8lMxNyYZsiuQRUxdwRu8uTvWb9bZACTYg1Tpl7ZTe1gcmypTjiOVCAKGGdq+PUqmAkHfQXNO5RRN4SWj6OM2nBXJwfzx/Zk5g8L3H6yhVWmIV8PdQyknwgE0aZTFep1nMMBb7m2TBEZhodRB2uXB9cREOrxsN9LCVPkKpXpNM/cqV82rYKa29+ckDpI5OMTM+isXZaYzGIgpVePDwoRh9NpMVR6k01rbT2D3KoNQg4GaA024Vs4cgCUEi+nMynY6gS7PXxPb+FkI+v+RUBI/YONIkX83T4eFLT88yzi+dg0f+Vn3JpMZHEvA47Ng5PMKdBw8EdFF2Q5ktEznJFJqZGBd7WUy7gBc2k1ESzVabXmsedFtkfjThcrqRKZSwe3g48KDzeMXkoPF/wBcUu8Lr92Jnewdup0d+g5Smkm1NZl86l1HK5sjoiMA/Nq5kjRUrJeSyeYwlR5WOSPN5Pi+jybh8x7gn8feYyEgw9LVm3C7vIKCkzwTwvtZ4UbL4gUcafydDU8gKpzfqwCOJNgwD1iuTwil5ZnNMywWyKYfHhiXN3N7b15BErM2REXjIiiQ70WnXsGc3ldJzywTNfp8eeZYBC9Zi1F7DBG+GC9147TKuXzqr8+Yffv4rpFKHuHzlKnZ2dwSikAH4jS+/LQP3SoMNuUXPAFmH9K4jsE6wNJPJwuvyyHaAPnJ2kwOVUkkNrtNtVbhRIDGFjx+uotyirpP+SDyz+3AaKxgK2+F1MLyhIOkh5XFkhdNEn8862SYc8FDyRfkVw1sIlnicdt03bsphrwvzC4v47bs3xajn993Z3RNg5/V6EA74xFZzu6wC3shybnVbGgqwsSeIxfckYMbzJxKNiKHbaveQOsli7+BYEn6a/fsDXgT8bvhoJUA/JkNbslF6fHHPZJ1CuXMw4EbA7xkwmfk7zbwPNTG4yw168HVQLlYQj8eQL5YEhnDdETjgtSS7cGpsXJK//dSRbAC4Fpi+Gg4HtXfyPJCNQa2mZn1+dgaxcBipwyN9f3p1JcI+jCSjcLlsODg8VSowvdEoh7TZ7bh++RyGokF9/jsPnuLmnWU4TCa4uz1cDA8hbnPA2mzBZ3ag1u/gpN/EidOBO7vbsNjNmJgYlQ8qQQpKX7nPkaVPO4yNtU0MxxKo5YpwOzyqcXxBv86CXKmEUruFtuw7TPB5rZibHca3vvYmNjZ2sLpxgFg0KP+6erOH00xR/pu7u4c4ODzR64bjI7qu6VxaXr8EnvhM07vr2uXz+MoXX4PXbdHZz3N/ZW0N/8e//Y/45je+L6bTzdsfw8ThSLM6kJMS8LBZYXda4fMwlbuPcITAuFsDBA5OCE6RqVhQIrcLlUpNkleCcbu7KSSTDBKIyHeTwVojY0kxOvl8oU/AuilZte6BhtAGDRYY8EQ5OAEuXksOcCi1jkbCCi9jTUjbiGg0qAEFB3nVek3eZD0Oa0BPMpek5wTuKSdtdToauPr8ZPYbsbm1p89LZikHapRMhwIe+NyOQcCBUqntkqayNmDCJp877v0cDrOGoUySn4NDM/4eMrezOTLUGFxhQyQ8ALnlpUZeGEEmsriMBLj6qJaY+JuDyWKGwz441zhNMFqsOuuYIE55K68N1zzBN9YM7U5fzwFfd5rOaji1uDCGibExbG7u4P7Dp3jrc2/BZGzru7LG4LCAwLeUBKWiwEzbS/9Wssa5LlgrcQ/hGaIuptsXKMbvx32dSh0Csxxg5ooVNLoG1bXlDgHUlhQuIZ9LgKmJ/rdGSNnzbPkJvvqVr+PDWx+jUy/gf/rLH8FuMWjwwe/MfY21IJm2rB/oJ8qaiJJnbpC8hlw3IiLQQ7DdE+jJN6DHIi8ugTseKuql+j3YfMOITV6EyREagG+fPlvhvylYJQBn5gd79fMncQVe3Yg/idvw6kO8ugKf/gp8OvCN00S23oPNn+AbPd9qB4/QSG9KnsIfFdo05TdzkmPUNIcm8zwQB68fJCoxUU+NK5upVgshb0AghDIq+UsIhDHkwGTDB7fv4T/8h3/Ez372r2ExdQdJbTYrPrm7LLmN3W5WeqjbHRDbYHI0gUvnZjUx93pdgxTWdlMNE1PM7E4yfnZx6+YyJibmJSNJpw6wODmJbrWD1P4+YokI3P6g5KGcALEZogwkdZBRkZGIe9GotrGzuY/JkWEZ4h9mycyieW8T27msfGjcbhuuX16Q3O32x4/F3nJ7/JJn8QCmew5TnhrtNg5SKRSLJYGRNBDntXN5XBgfiqvAoLE2fT1sZpP8Q2ggm82UZTbMqaPD4tBrWJQyqCFNU3lvQImNiwtzKFRz2N5+hjdeW4LTG8DNW7cRDfjwZ3/2TaxuruC3v/sIYyOTGIqEkNo9obAAdocTpVIdjeYggZGNZEVswxY8PjeerD2Hw2XE9//sbWTyJezsH2N79wSxgBtvX1tEb/sQpkwJdiaUdQxolZuw9QeeQSyO2v0eap0Wuk4zdq0GvDDQJ6Ynrw4CO5SqNmoNnF+YFbvx+dousvmipsLhcABeeln1eyjWahhNJnD53Bl9Zhr+Lz8bsNxGkyPInOYF8BKo4++Vd50J8vZ5troug22uXRZ5Xp9X69Vtd8n4OpaMwG23w+/xKvWLjQxl0wYzRSt9TV1PM3nJQx0mg4z8OZmncT6lmha7DQepU6xv7qqhDIciui/8fZwiF4olHBwfIJwI4/y5aQwlotjd20ev1cT1q1dw+95DWOlrY3Ross3J7uHBPsKRANxeNr8VVWYbezsyypa8yGwRU6TVaeBzr53H9WuXUK83sb+7i0QsJlnWs5UVHGWzyGUJPJoF3LEWLOSKYjRFYxEBrIZeC9//ztfw5c9dFcCZOj7GBzeXUa31MJpkIt2xrmksGhNwwcJ1Y2dbiawGA73oLFovcQKafQPyeTZtZFpmZJRMcNnndmNnfxedWh1n40OYYeLjaUZNHBsdPoN2rxvVZg2TE6Oo24047Dbw7icPYewAc24XEpyu04MmGoQ1EcZaJoX7D1ZQKNThtNnwhRtXsXRmSsDp0dGRkj/pjcikYvqQMUW5ha7YJfSkCQUikn/YzDYcHh3D6/eh0a6JKcD9h4wbemkxEKTZBcqVEl67fG5gCt7tw+11ymfH2Dfhxca6PODYWIZ9AUwmR3Hz3iOBD5Q0sfny+33otBqa2FtsVgxF/RgbiaPdretZzuQLesbMvR6+9sYNgXVMhz3InuDk5BQ+jxezM2Ni2dDM+r2P7qIDM8ZGhxDyuHB+njJQM549faoUT4vJhkqpicfPdrF1cIxCva4BA1kU9RqN/wl4OVDIsPF0ykz+OHeKZreJaxfOyzMuX6qoAaTHHZ/JtY0NNXIEJ+mjR5BR5vLZLJbm5uCyWrFzuI/na6uw2d3y9SJjkDJkfjaHzYFMNq+wEq5d+ROamLRrHjRO9A9iE2R1SHbHIIRcuSSpH8Eh/t54NCapMfcPgoGj42NKw2XyotfjlAk81zWTOCPRMOLxQbomDfOdXhf2D1KSLNHzjcwzshMunJvHmZkJeWfy3tOfizIiGrKzoSZQRjYSm3aGm5A5xjXAHwbJMKiHQKjdakMo6FdYAn2/2NyS0UMPyWyuDLrcE4RmM+r2+SStNfS7iIWCGB0ahqHfkfcag13InqGHJkEG+k257A6xhHWGKCQIqNXa6HQa8mq6eI7gW0ehJJReT05MKo07dXSEmblZ/Ks//xZ++evf4MXWgSwByCoaikU16CCbhfdod2cH44kRGarTvD0cjCpUpNas4frVJVx97TreufkET9YP0De7Xw7eyLqlMXsdDnMDSb8RvXZN4KXNQQ/OOiqFurz/yPzZ2TuQ1yfDkJ6srgpEnR1LokBgtFLBVJIyVBNWN/fF6uLnrzWq8HpcCPp8uicEkcdHogq04RlCtwuCCVybbH75jBPQI6OHzFeCxOlcEb/78B6y+bJAJa6vRCKmPT8Z8SrpOhb3wWZzoF5ra6jCBFrKnTlkGx0bgtHAM6utNd+stQVYd81d5LJVFHI1sSnpZ1iukLFjx/z8jFhXDFrhNafXIlle3Evq1RaMBouYvgT4GbJD8Im1Ac/heCiIZCyhMBcG+hjMTtgtfbidFvi8DslJKbXmWqIMfH//ENcuX8TpYQrjE6N4vrqFB49X4Gj3EGkZcMUa0ACSoFDXbsZxv4nnzSIs8QQebqxrDfN8unxhTkA52V1EH7KZCowGp4KOGE7B+sNj8wok4jnKQcvBcUprxoAOAj4XRkdCmJ8bw9zMJLZ2drWvEcjc3t3HwcEJCqU6HC4v4rEIdvf3dObbjAx2GfjNkgFJ+SSLSVqIuBwmga7JRFQWCRzGUa794OFzLCyeE1DERN1ylT51ZMaHxCS2Oi0wmvtKwtXgwWUXWM0nl4A4nx2uK94bgrOVWgONakU2FbuHWdWqTM7utHs6ByanhxCNMNDEpTRtgrYcNnGts8bb3T9SbVCpVWWqn80Utf7p00h/SZvZomEP9w8D2lhamsNIMgyXm/tNS0AM2X82BuM4CDy30Gr2BsPXZksJ4/SXI2MsfZpBIhYXS43DGNoTLE6Py4uOaeMatDHUxU6wmEO0QRBKqVLDxlZKwPTU9LjYnrVKGU476ycrvF4OQjmEJRrEPqAvMIufnQEqHHLT3oI/BPG5T/JM45CGthOU2GeyJaknWOtwwMrPzxAd1gxkldMDkoFhZjsH5Yfyu1xampJP5P17L7C5c6DzeCQZkbSV1yybS0t6HvJ7ESQA72I9/LJf6Q9qPXm6mWhXQ7CQMhuo/zDTi41WNmaz1mzq+FTr2ep2odhs6RytN9poalhQh4OBBwRPXzI59zY28IW3voiPbt5Fu5HHX/70+/C5rALVTX3WiYNABXrncs3welE1wDOWHnME06hy4HPNYQdVIvKFs1pEHCDjjWciaztFZdCWxz+M2MQFGJR2SlbCfyvt9NP1iSJGSMb8KnDh013Bz/5Vr8C3z/6avnrHV1fgv+sV+DTgm1J7/pCdo6QkNph1Md9Khy/QbXLabhmEEXCSwymY2aRJGpsXvVi8GR4w/G99FZI8lOqtphgLXU6/jAYVi/RcY4FdbXZw+94y/tPf/hJf/fq3EA575alQq1YGhQyYRlUVA4FyCLPVhqDPgbdev4DFuWlJQTRVoudGo67EMLKQtrdSWH68jtnZRUk2KqU8ZsbH0G0ZsLy8jMWz83A4PLhz74Fo8bOzs6J+3/z4YxVucxOjAqEeLT/BpYVFTc6frq2pkODU/OHqmijvPHavv3ZO5sTbm4cIhWJqithwk6pPBhmnZ5zkprNpbGxvygiaDTQn6IyDn5kclf8RQybK5bKYEK12Q41esViFxx1ErUpvC4sCJoignOSz+ODWTSSH4liYm8SX334DLzZWZGI8OTIEjz+AW7c/lgThC194C6vr63j0+LlST2cmJ7G/cYhqqQWPxydmghL8TCaZ09e6DUnjJkfGsH+cQrNdxre/87YYTww1YGFEACLq92KYZt1MCm10ZCBv7Bth6THBySipFCd9At/sJuTsZuScNpRqVYTCYbGRjo+O5GEXUQpqFU9fbKrZI3hmtdoEDphMfYEFb3/hTUyO0y+uiZu37uAkm0EkEsKN165ha2NTzT0ZBFyU9BTkRJjF3vKzZ0q0YmJhIZuV/I/3hP9s1GsIhfxqBPm7yEgjYEaWJisnTTFbncF98PhUkNKYmewjNvxc4GQEHRydilExOjysKblk13WalffR6tBv5RDeoAff+OrnxIz5+O4yTk9PZM5er7UwFE3o/SxmO+w2pxLRCNiwOCN4zITN52sravaYckYQg8Ubm4e//un35WFz+5N7MvQeTQ7hjdcvwGjoio3D9L/fv38b3S71VUZN/Hv9NsZGkpIO1col/MX3v4MvvXVJKYlsjm/eeaHn540r17B3cCAWzuXzF/G7f3kH4VgM6WwGG5tb8Lh88Hh9ArNmpqclCyFTgwyVbDatiTmDHVx2m7zU0uk0pmJxvHnlCrZXVzE/OY1Ouy22wNjsJLb2d3D90lWs7e1i9SiFjZ0DBUWMhqLw0fOqWsHZK5ewcbiPndNDpFXkV2E1GXF+YQ4jsYgm3/y9fNDISOFeREnsxuY2PL4gjBaTGD4RXxSVYlmePYVqBT56ShVyYpdyHkzGQL1Bh7keiuUKctkMzs7NiHVE2XQ8EUej0VYTTXCYUtsWp/FGEwIuD0r1uliMJvq1GGjQHZLsinukzWkXo4ONUb/flmSOMhjui51mE0OhoCQ/kkR1B2yc5NAQwgE3xkZHsL+fwkf3llGpt8WgoTSMzSlTfGmh/PbnXofZYEXmlIB5Hk9W15GrFmEkq4rSG/a1vS5CkYBYNZQFSTKVSeHM4hymxyfx/vsfwuUdeFpRxhlPDmF9fVPNGKWoX/3SFxANeNAjo+EkjWQ0ItYA5WJWmx1Hx1n4vb7BeWExq0kjQ4H7NX3deD7wLMjni2zxBAZTckY2L5leW3u78tAqSjpMVqVDzwHZQFPjYzJUT5+eYmJiTAAega8UE6UJIu3tyCeTgCFDNchaIQvs82+9hZUXLxT+s7q+i0KhrIb88rl5WRjQ35Gg2vTYKIp1ykrTWJyag9PjxbPVVYHt0xMT2od5z9bWNzA2mlQqMkEiNlcM/aD8kOb+RosZ5xfmUSnX8WxtB6GwDyenR/LOjEYTYnJHwj6BpWQwU4ZNfm4g6EWlXkW6UJBnVr3Zgpdydo8XpWJRwDslx7v7afR7tEVoYHZuQs2i2+FCo829oSvwj+AHvaC+9Pkb+Lv//HP8/qOHYoyx2eYa437H9yI7hIELc1MTyGSzejYi9AsrVpTMODw/hcT0Gfz6veco1knzIBuDHFsypgmctGDsV2DtHCLqHzD4StUS8oUS2i2D2OEcpqxubCMSpvF9ArupA4Xk0NS82mxI3u2i0XliFO/fXlboR77APduDifFRsTaVH0PridG4hm3EQDvNmlivDBggEsfnJhzwYn3rQF6a5WIeDpcLKxs7OMkUFYYEQwfRaABjySjmp0ZRyB4p3CUcjUpeTbkfvdqiIb+86djs57lenG4lmfL6xuJxdKgS6JENlcbm9p4Ad4uN6achLMzNwNhv6jylxx31ANxLTjMZVMo1yWqb9NsqFCVTZrgDzfGZct5ttjE3Myegj+wygowTI2Fcu3QWvXYTlVJRMvuxiSnt+89XVmA0MIQkD6fDhXyxiucvtjHWMWHS7ES0ZxZYYHTacNSpY7WSQ9FnhT8Wx+bOHmqNNs4vzePsmQkBBaxfyAimFJP2FkepLKx2J7LlAuxmB7LpnBLK6WFZq1XQomTSbEDA60A06kI8EVQNc3icRrNjEOi+u3ugUCUmjAbDQXznW1/BUYpgcFspsZub28ili/AFA7DaaZGRF7Pd6TQhly2IaUxLEpnTE+0wGQRARgMh7Us8r2fnxuFiEr3Cv8j0rguoXFvf1IAqX62q7vA5nag1yji3tKDBJofDoXAIFrNV4BtrB9Y5rD1qTYb9cG+g37FB4TMTY0mMJJNSWri9dqlBqE4gM4xDZwJSh4fH8mmleoH3mPeXdQn/NJt1OOxmDCejqicGqaoDbzJ6wSXiEbGGmQrPwQTr4ArtFEAgKo9KrT5gBFvNOEwdicE8lIxonbJ2GpCaBEEJdOJzls0WdG8pC2WNxLOOYQmnx8cCI0uVqsDloaEYIqGAgiXIJqXEnXUM/45kyfJy7KjOo49bvUEGYEX1BFnAJSXaGxAKB1U3kaFHcHzAkh0knp6cZpAtFDXc4bPicpk11G/UWzhJ5wUODQ2FMTI0LLCSg1JaPRA8pt8crzcPan4PDkw6CmQAKk3aTVTEEi6XygLfBJg3aScwitHhBPYOT/Hx8gs4PF6U6wwoMcgLj/ePkuRKqYCp8WERDcKBEDZXnuLG6zfw7vu30W4U8dMffQ8+F/c4C9oNJjK/VPjY2RMZ9f0IvHEfGgQbcC2SGd0UwMkh6B8SR8lQ5Gv4TzLlyNTrtDtwhCaQmLmMvpmWOvb/Ar4NMLgB+CnK3Kf5YV1LEgWnNq9+/iSuwKsb8SdxG60zrvcAACAASURBVF59iFdX4NNfgU8Hvsnl7eVe/gfwrYZWegWVo9WX4BvlQ130O4NJDk91Tpr0SrEAKNUhZkFJaV/AA8MLGu3WwLeBki9K4AwDY1GzyS7ZDH3E/vbvf41vfvu7aHdr2NxYU9oW05XY3FardUV/+4MBSbzCQQ++9IXrGBuKqsDvdJpq4GmIzqkXJ4UMFaCH2lByVL5W/DtMjTLQsr/VVuM2YCPQU6yvBCoWPzS5JsuHk3IymijDdJpoMGtCvd2RnJZT2u2jE/m58NtfujSHeq2KfLqMUDAsMIuTN14rFqTtVgMt/um2UK1XBDbFYmFJF1r0P/E5JeHtdAaR7mSDeLyUDjgVs97vWZE+LUmeMZIclgcXU/Tu3L+HTqeO7337K/j8m1dx684nKBaLmGLqKT3RVlck2xwfH1da4enpqb53vVqHFXacpLIYHhlXYUQpwHE2j4dPn6LWqSLiD+L8mbPIFDLIFU6xtDQr9iOLFBrTqmFud/C5M3OwtVrIHtPjySivrWggqCkr5ZFkgZhsZtRNPewX86hbBnIsSnMIkpINMTs7JR8kGfrWu7qHlCQztIHMRrOZZsxBjI0mlOK2sXWkpDcCu8GAV6wvri3eQxbaNAonUEwAdJtpl7u7Mr8mI5FTbbIv/GQV1ShR4mQ9LN+fa1cvStK6vPxY/m9Tk5NiEbGxoSSFaahbO9uYmJyQ/5PH4VLgxdrGJlInGezsHWI4kdBUnPfz9DiPSCiOXr+DF2vP4PbbcfXSWZRKJXx894nkI1aLEb1mF1//8tcG8sdSHT5vQKlzlEsSwDzJZATiPnzyWKmHZPbw8VNj0ajgi29chtdtx50Hy/B5/SpgF+ZG8Bc//C467QZWdw7xv//bf49apa30vUKpCKfDih/98M9x/959pA72EQp48dc//R6iIZ+AtTuPNnDv/jOcmzkjORfB3PHhMdy69ZG8FzO5LPZTB2Ib8rrQ7Hx4OKmmimwlml3n82QO9JTG6rRacZCmH6IBr1+6IACDUnY/i2iTGcVqDd6gF6VqGYauAUenWeweH2N3/0DPk9/jh5sSRpMBZxbmsfz8mYI06iqsW4gGAvjz73wLI/GIjLcpS+LzQ+k32aSBUBCPHj/Dzt4xqs26QPSwJyxmKpu0kwKb6bYSYgesph4sVjIlbKjWypLQMEVycW5WbDiCWBw+UIaYyxSxf3SMZreLerspxsrC1LSYvdy7CIawEHc57WIDsF5mA0SAkmbsfN4rtSYOj08lyaMP22gihjAT7EolRBMxybXod+h3MUjBoQHAR3cf4uA4I2CEzRy99UIBP0yGLqZGhxD2R1GttHH3wRrWCeB062IuUJ5m7rEp6ysE4uD4SOwwF5Nu0cTZs2fgsA2a1Xylikz6BB6vB75ICE8eP9N3pkD/G1/7ktKHyVjNZAti73pdFqUVBgJhFIsVNS4MFYgnk8jn8woBoGeSGEo9A7K5nOSg2VwGydEkCqUCDg6OJCNLnRwK2KZ/IaWhXCdMlWbQTiwckCddPpeVpJlhEQQGN7b3MTM9JVbKs7U1rcfz586KTUN24fmzZ7Ufs7F8573bGORHdHD94hISoQA+uvtA+8jFxUWs7m0rdfiLr93Q9b59754kSNcuX5Ec7iSTw737D7B0dl6A32k6g2q1jJnpSTW8y0+fwxcK4dLCvEDg2/efIB4PoVDIIpsrwWIl02wPiXgQU5Sh9nuSxBP0uXDhHPZT+6g0GihW6wIwTo5PkBxKDnwrXTYFuzx+uqnGNZmM4NrVC2jWq2ItPV1Zx8rqKq5duqh0VZ4rU5Nj+Id/+mdZBxDoHR8bl9yVDTGTqgk6ksA+MRJXmmqv2oCt3oRJ/w/Y6dTQ8IbRMo+g3bOg2+fQi7IunvtsMg1o1YtwmDIIufuIeCwYGUnIHmF77xQehwO9dkusRLKXvG6mn0N+kH4fJZ0Dc3R6MvmCUfzdP/0OlQrXFTA3Pyu5WOb0ROERvMdOM8TmrTaamBlPqhYguMcU7GargVqtgEKphacru2KEUYpHQP7OgydYWd8Ua+bqlQu69n6PXcnX9A7kQI+AEtmgZF2TrUqPP5riM0DBbKRXpQkWB0GaEvZSKZBUZDRS8tgVw+44nZWHHoNQLpydx9zMtFJjCdCmDg8lT+ceREZ7Ol8VINfoUA5MZt1Afk/v1OxpTmAcgQgyjC8sTuPi2TnMTY7JU4qgPvcqNu7dPptpmxhr3PdW1nbw9NkGFq1ueCsthBwu1GkDgS72mw0UrEaUbQYE/SGBjTyTyVSiFJ4DGgKMZFwPJ2O4fu0ayoUWnr1Yx95RCvlcSQAfAavF+XkNpNrdJnrdJqIhD2bmhpU4/2j5MQ6PGSZECxGDfHz5HNsdFgwlInjt6gXd06A/CH/YLx/RYrYi2Tj3UrHXLFaMjicFAhFk4j7KUpWgW2IkpvMu5g+9TCL3wukwYXN7XTLmSCyBDz74UGzfTKagejBTruO9997Dj3/wZyhXikgkE9qnyP4ii4ygI+WRBOGCgSDW12klYtWwkIzzo5M0CsUyZqdnJT/vdFoYHUsofIYSZdoxcAhMfzniX1xDZGCSnch9T9AJgzxA72Om9dpVe/O+0xOUHm78+wbDAMA5Mz0pMI11K/8QSCQ7niAf629KwtsNSkjtMAv84fIZ1OpcGwR+CYqRUcm6iCntlDgSDOLgifeD7D3WGkpDpU/bS8VBt9USkMSarNFuCGjneUrQk2ETJMBxIEgAjAOZQZKqQcAX9ynWKKy5Cc6RtczRQq3awPHxiYa5ZD8yWIID0D46spRhOnC3M0gA5RnMIQ2VJBwCkfnL9+SzxPvehRHVSkkp6hzYZHJFrO4eYmNrD8PDY/KAJijI045gHQef3AvKzTY+evQclXpTa5z2GLwjZBqSZc0QNZvFgGKmoDrP6zDhypWrePfDj2DqN/GzH38Xph6DLaDrx+6H/rEczHE/ZM0i+wHWu73uyxAFgmoNPeNkU9O8gvURrz2v74DDxx2RUtcunJFJxKcvA2YHYLINqHX/BaH5Y8G3l9Cdomxf/fwpXIFXN+JP4S68+gyvrsAfcQU+FfhGgjk7eu3vFA2Sbl5D62QNteMNHfBsEgex55R4cHJM+SkPHvrO0MFgEEpgNTG1qSumAwsEskHIyCBAZuiZABPZQPQcsqPTN+HW3Yf4u7//JX7y078S0PPxnU8QH0ri8DCLGht/hxUmu0UHe6sxkDrMTo9jfDQBm6mLC4uzCkog7ZwgHadQLLSYCAqYXiayNkSv53SfxQQPdxZ3/Mw0WNYBSlp4pyv5ANkcDGGw0yidgFWjjVqTh34XJ+ks0uWaJo1etwvJ4aCaCpdpIAuiNJaFNKUEfj9ZUG1NDtl48jqyefR4HMjnS6jVmSDbkvSHFH7GtNODI+B36dDOZEqShJK5tb2TgscbkJwgm8mr8RwbjWPp7CxCQY+MayVF8XlUJNKvjMUVm0vS4b1OO9wOh1hBlIy0W31Y7S48X9mA3eHF09UtHKUHLAM2SgSSivUyqtWSGAVM2aMucfnxiqae9Jk7Mz6hQIoqkxQdFhSqZURCEXSYQtc3wuO1olwvotRpanrPtLfzZ+ewsr4hT6xEJKpmdX1vS9fDBMoj6aVTEdV+4NFhw5s3LmBibAguuxWfPFzBrU8eiCUzFIvgxtUrODzKqDBloWWzO0T9p5Th+eqqptY0QXa7vZosstxg4z6Y9powNDyEQi6Nr375i5KA3Lz1CewuH65eOIf3339PJstD8SGtkV/95h1861vfxu7eNiIBD2anp3D7ziP5uzHMgH5UBO3oqba7fYhwMC5A8uBkF8nxCMZGhrGzs4vTbEEMJKeN5vsOzExMyqPIbLCJDdHutiVboF8bp8M0Xqf/FRk7lEW2Gm01rY1OE69dmMGbr1/Gs2cryObzknoVi3lcu3pJzbjZ4cLN23dghEXyOfnSRSKYnpzCrdt34BH428bizCQmx0fEzNzaPsLRYQaT4xMCp9jcOW1eASME/+jXki9yat2Ql16HjIRoWHKLQr6EcCwi9kapkMPc9DTcVjuebWzA6rBJGlotE3ywiK3qcnvRpL8Smw1DD9VGF/VWW6AfASmu6enRUbisnDRb4QsHZCS/s5dS6izZCMlQFH/1oz+H1dDFP//ud1hcWMDS3Ax+8/v3YXW6cf3KVdx7+AR3Hj5TkxkORgRuEVTgfrF3nEI2nxVzKBlPSuJZr1cE/NbrZdgtwE/+4gcwdNoKBBkZH8cW10A4AmPPiHuPHitttkE5oc2CKbIKO5x8WxEJBVEuFgbJcvSJazFljKbglEA1YLebsH90iq29QzVMHOifm5uRAfjqyppku4VSDk63XSmaDCagBPLxiw0cZwpiSXE4QN+ubrctdlAyEUbIF8LxYQYv1o+xkzqCxUEfLCZU27UfEex12x3IFslosWi/ioXcmJ8eh9PmQbXZwsrWFrLZDM4tEYjP44MPbwt8I8Nt6dyC1gqlQtzvCeb4PQ502mQjMPSioJAQDU/IwqIfU7uppEk2Y1y/lD5VKkV0u4NUypWtdRmhEwCjZx9ZFbVWfeDjZWaQjwnlUg7xWBBvv/mmAlncPq/8NB8/eS6W5MhQFOMjQ0r5JAN1fm4G2/sp7B0cIRoMYnZqHPGoHz//f/5FzR/3hKsXl+T7Rq9NpkUOx6NYXluRfOzGhYtinqxtbuEodSwmJ4EaDmFWNzaVnmt12AfPBNmR9Ouz2/HoyVOl4L22dE5pn49XNiSl39xcU0qvPxTBbYJ9FgOW5udAJJBrotWuY2R4SLLHUq2G01wZ6VwBm1vbmJublZyWayGZHMF7v/9IqalTUxOIBf1i8rq8Lvz+wzs4PU3j+oVFzM5MCqQxOeh7WEPI68NH9x/j4ITpsgwV6Mq7jUy7erWMxekxBLpGGPNVGGptBO0OWDodfNIo4cjmRdc+BpN14H/GppfyWoLJhr5J4HW1foSArY5hfx9vXb+kJMZ3PnwAm8WuPZl2FT7/YKhC9g7N4MlmMfYY6OtEFx0YrQ7cvPsIpn4XiUgIwQgHb03tmQTzCIzR529v71DMvTOzYxqysfkuFYoCQjw+i1I1yaKZHEpooEa7g7XNPawyaTvsVz1An6uJyVHs7W7hysXzGEuG4ffa5Em2f3CokAQC1fTAM1ot8DqcSDCkIxaURLvVA07SJayv7+u5JuuG1hQE1yjdJntudmoCiWhIPlAcOjBwhUB4tlDAsxe7aLGuojSxVFO4kjdAYL6N05MsAgEmWAI5rnWHDfNzk7h6YUEDPQ4KGVBBphIBXsryCIKTobeysYuna9uYDobhlMl7B7V+F5unJ/j48ToMDK/pdbQnsDYjGDMxPqL9Q6mjx6caAJ09N42ZmQmsPT9AtdJUMu/WzoHqEN5y7iccOI2NxVCrZjA3lcTS0hnm5MLudODgMIMHD16gWCiJ0RVPRBAL+xHwMqCHoHVaCbkBrx8729twuOzwBv3IFQvoNLtijtFKhCAX/dPo38pglcmpSUTiQaDXQdwT0H21OdxwM32ew1Ya3jP9+flT/OQH31Stare78fNfvoudvV385U++J1Yopc0EtTmEEhvJLEI79vdOZU1wsL+Hb3zjC3DaBj6tjVZHNVM2XZFc+/j0SD68qYM9sTOPjjNip3V6bZybn8LFs9Ma4hJcG+zRBHk6ksPSB47sMv7QM7Td7+g56DdbqLXbep2DgJ1A1q5AHTLY+DoOPwm+MeSJ+y2HjZV6Scx71gesxckUZho0az6Plyw5o9j9lK7SQ5LgHtNVyWgj+MaznDUjGf6UkJK5SJkpaxHuk0xh5QBkECxgAGmnZGoNgD2j5LkMUuG+x/AaMrY5YCZrs1it6pzotXqyquHaJVOSe0g8GhHw6XLSn5VVu1n+blRFUtLb6XbQaXRgtzsH7PA2Jbrca5ooFnMIBXyo1rvY2D9CttZGtkAJbBcBF5UyTO/tDCS8TDf2+lDv9lDp9OT7Suk6mZtOOz1FybCrYygRR7tZRZMDCJMV1WION964gXsPHsJl6eAvf/RnMLF74CCUARi0krBQMj4gHvA+vXRRkHLCzP2NxADeMyMrMSO6CnAxSKbLH/4bvxOXA58/R2gcsamLgMUFA1nGg0S8//rzR6A17MsIyNptr9JO/4hW+zN96R9xOz/Tz/HqzV5dgVdX4FNegU8LvvEQGYBv3AY4NauhdvQCtdMt9JWaRP8eSiwMgyAFRVUbdYiSJi35p9WiqRdZDWQvsUBjQxrye2SaysOXRREZHpws9k1W3H6wjL//u1/gxz/6GXKFLJ6+eCqPmoO9Y0372ZCw2Wy2O/LuorfEmdlpLC7M4nB/BzeuXZaMkD5pBLpoJM6DlECDvOccXh1qf5hm02OKLJdavSJfiXKlLYYEgwbot8aCsMjipdtGMZdRCmCvb8LezglypbJYObkSJSMNRIL0bQrDyXQ6i1NG0GTZOSkrtZjg97s1/eShL3p+vSF/F/rTcZJKXzgyZsisKOTyaoopxaKcUs066KnCZruDSq2r4oNR9QQAWSTRs4epWmTFdLpNFTB8n1y+gnyuKHYBJRhen0vyr6DPq8kxiz+z2Sb23vFpCWtblMzsi3FIzxDJvJxOnGSzkkCy6GeiH4uw1bVV+bfEIhFMjIyqQKHxsArRkxNEwlGxX1hCOR2USRbRtvQk1Zsan8DkxLDkLL959yMZ1tK4/Th9ilKxKnYWQRsCmGyMuJZY3F9//ZLkWV6vUw3J+vqWGnnGto8mk2LNeXw+sWv4w2kpr+H65jayhTIymfzAq6rZFJtuZDiJw4NDFZCRWFjF18ULSzg7N4a79x/A5fXj9SuXcevmh0qKpeE05aDvf3gTb771OaQODxAL+DA2MqJpKPvXpy/WYLd7MT09DbOpj3KewQh+MdeYXhobjmBp8QzW19cEFlAiRDDu0tlzCPt9Mptv1Dtot3vyQOM0mebb+WIFx9ksHq+uvpSVOcTYIxBXrJbx7a+8jvkzU3j8dBWr6xtiiA5YMgmty74CGw7hcnkFetgcDowNDUl+R+nc2PionvfcySmmJ6bgZnKwPEYGHilctzRGNvZpCk4vt5ySGyn5qlQH7EEWhQ73wGOpUqrqmlJyRnbnpYsXJSsmsMFwltcuLClNkjJOTtjZTORKFXmc0S+Onn4ES5lSu7q+qd3o+qWLCHi8AnH6Rkq3ypJKHZweK3HQZ3fir3/8Q1j6LfzTb36Na9euYnZ0BD//xa8Fvn3lC2/j9t2HuPd8XYws+vYEfX7UKnVJ+ih3peG1zWKTqTjZQ0y4K1UK8vTyucz4X/71T5E9PsLTpy9w9twFfHT3Y0xPT0lS/+7NT1CQH48REyNDWJyZlhk/BxAbG9sKEeFzPTY2Ar/HB5/HD6/HLj9L0qQIBnBf4T5GD76LZ+cFqvzB641hGz2jAWfPkHnXwPrGlmSM+RJDWNwKIOh1aKZdU1DI5Qvn5L93cpTB7Qdr2N5LCVzzOL1w2l3IFLPau5nuSmktG0Wry4qReAjxcEC+YuQwnGRz2k9nZ2aQSqWwu7snj00yx4aSCbFhGcJRyBeRiLFxt2NidERrgnsq/SrJJKGXEdm3BBDoR8S9jXsIgX6H04JOq6/hSbXVwMlJGpVKVb5cXr9ff8gQIeDPtEw2KXxex5LD2uenpybw0ccPsH9wpL2bMqxkIoZGtyWvtFAwhNTRiXwWA14nzs2f0Zny4a07SholUHbx/FmMjw4P/M/cLjGoaCLPoc7o0JDOLspfydyhz9IfziQGenC/ZBNFJgdTtinh5bU/zma0d4xG43rWKZPnHnT7o9uYmZtGKBrFex/elAfQV95+G36vU8xchTuwyXY6UKhV5JNFBjSfidm5WWxubCAY9GF6Zg6//PW78FP+n0wg4vOqmaaP0m/fuSl2ybULC3jjxhX5Z23t72N4ZAQOqx0rG9v45O5DsWUq1abMxvlsUr4dctkw7vUjYDQjVygh4vbCVK5jvdfBDhtrexQ2p091AJtOTjMGTBwmB9tRrWXhM9cwETJrMMTrdv/xKgqZHGamJhAIeXXPeU8lB5NUzaxwDsphn65tYveAPpMGREJ+zE5PopCnNx8HWAacpAsyeT+3uCR2ZiIxBCPqCjiQjLNZVzL28fEBgkG/AEeGepAFzvdgki6HaQT5mdLLQY/P40SxWHg5tPHKQ5VgCgMRRkfHtF9x8EhDdbLeCtmcBgQEkxi8wqCTbLYoICJXrIqRyjRlsqAINPC5sJuMYvoS8GYYUNznR6/ZxO8+uI9QIoJar4n0aQ42pxOhZEQDpdPTrAz9ee6S/dyqV+H3uDAUC8Nvs4E7td/hhMtmF4O057TCQFakw6YwkXAkjjevXpJXKdOgm70+7j9bwd/8w6/R7A3YN2Sdsa4jI5NWBEwoJ4uIwywCETOzY0gkwsimqzqj84U8Hj9blQySaZKUHlN6zUAOt8eMyxfOIOALoFqpIZvLChB7sPwM1eMihgIROGk836yL6UmAiIw++ue2+0aUm3XMLM1gbJq2H2W0m/RKq2vv5H5Kuw6GH/Eci8ZjcDMBuNfHyXYK7/zmQ+RPCvBxfNzrwsIkX/otdpr4/s++h6GpMRzl8/g//93fYHh0VN6o3F85XLpy+TJ+9ctfy9ZkdJR2AjU8f7qCa1evql6YPzMxSP5s9/Dx3Yfo9Ix4+mRFacqsOeixenJ6gtHhITEbo7G42JzjI3FMjET0jIjJTvCp10OjXpdvo4JVaMFiMAqIptUJvdWMbd4rJv26xKLlPeF+zR8CbiQscT/kQJQ+g6y3WYOxxgoGA/IypfT55JQ+eDVk0qcIh3xIxuMKebI6CeYwOM0k5jblsGThE+zjPkBmPJlbDOSSz1uP+18V6UxBCod4IiAGNvOyFRRED1wnQVtoj6bdAp9tDiWpFuFecUC2W5XMbpN6CQZfcDjNoSODf/j1QkGfPA0V0kK2pwCqgT8fh7m8VwTjeM3I6qPUlKBxs1XHyvo+WrAi3+goTIFSZpfDBr/biYjfC4/Lgf2DfXRMNqxt7cLpC4hNRvYp+xkOBshozmZzCsbgMJD7If1kTw4O8Pr1G3i4/AR2YxM//O5X4bTx+kCDZu4BPNMGeyG9kxnMwjOOHsL0fTXo3KSEnK8x0eaHfqgvERf1XgLdBoxGDntsgWHEJy/AYGeA22ecdsrP3eYz9Up2+inb7M/8Za/At8/8kr56w1dX4L/vFfjU4Jt2/5cTLYFvVYFvzdyuppjUp1Aaokhvgm0vXeL431g88CCXxwHNs1+mXVYbLUlDmMJkocl2o0kfWjUlLBxMNgfuPn6G//g3/4Qf/vBfKcXo/sN78IcDaFaaMsRmomq5XFciH2WsLERGhhJYWJhHrVqWb0Uhl5Fx8vBIBIlYQIlPBNMq1brMkOmn4mF6ICPO+30kh2PwMAHLaMTWTloNIifyo0NRHeobe4eintN4O1epo1HvolJoYe/4FI0Om4aO/MPCQR+mxmIq3llNMRWNf3ioUmJGYJKXiVJIXic2aJziMRiATaKdprZmq0zimZTHwoYMPzIJcrmsChxO+ihlKZX52QeFZblOGYwT9XJNSX6cvLo9Frg9TuQyOezunapQOjc/oWachtWlQkENpqHXgc8f0OtdLjuePN/FP/7zbZn5TtHPyOMUG48mwafZvNhk4YBfUk0WSK0Wfeg8kisxNTR9copOpw+XzYVyvqyClAlWzXZPDBGr3Qijo49cPiuARZ5pThc+unNfRRQL3/RpGoeHaZhNTBUz4eSULD87PJ6AgKBwNAiX2wa7wwwfiz76iURCkiUXCxU8e76KuTNn0GgxHQzymmKRygTZB8vPBQZKKW2A/PXYPOeyRUmkmfJGLxF/wIernNibmNprRSw4kMwxEbTyUg7KBM94Mq4Gz2m2wG6xSXJIcGNtcxcGox0OpwsOjwNeqxM+tw+p4xSer67AHw7ixvVLWH70ECeneX2+8dERvHHtCkZiMXToEUbfrz4Ng5twedxK+Nve3cNxJouNvT1JLQg4UFZHMJnsvx//4OuSZu0d5ZTuStCOfkJkb9Fbic3f4fGxwGimnHECHguFcHiQQqlag9PlFNAa9ocQC8ZQK9cH0myGf6gxGgRntOptNZ68j3uHA5klQVxOoVlMU2ZDM3R6toTCfhTLBWzvHkj2TDYXk9rIjBsbSuDN169jd3MTE+PDShjdTR0iOTwmUOn1a6/JZP4kl8fG9o4kJl984wYS0Zim/2IBoI+nz1/g/rNn8hPz2Bz4yfe+jWjAjU+WHwkUS4aC+OiTu7A53bh07hw+vv8Ytx49E4gRjyUEQpApxe+6ur0mNq8ZFoyPjIr1SvA8W8opBMLvNOPf/PXP0KqWsb6+jWAwinvL9zE/f0Z+X7c+eSgTZ6eD0rAFXDy3oCk+96z7j57jKJPDzv4+5iYnsDh3RqBXNOoXWEZwlomWvD/0gAv63RhLxhQWsLu7i3A4ipXVDeRKlBQOkjeZTvxiYw+po7S8gfrtrhgstUZNbIKFMzMCwCiXfvBkV15mTqb+ufz6b2S7sWnhXkqGQ5tm32bAYTVKtqrERzNTNx0IBYMKIxHr0O+RHIqMPjZCbMTT2YIYEe0mmw0bblxdgtNuUdNME3Z6rxXLNXnL0euRzx6lWCNDQ/qsXr9bfodcS9lSScAKG8Zqsym/MAJbkfDAAymdSWsYwn29y9RPoxFLC/NYXdtENleUfJ6yoaDfK/YQfSwr5QY2NzfEBr104awaUO6FDLghE4HgPp+lAfPCITCO0lSuVbJC6BfI9xQrhr6M9JXsdpXgSnYODds5VDHRN41AsNcjtgP9FuvttszTCY5W6mXdt+3tXUQTEQ2qaAVAs/dkIo5Q0K33tfD87NPmoIVqpy6vKAIdZByOT0zi4OBAjSQl5A+erEgqGQ0HJL3mmVdt1HDnLgNT6liYm8DlS+dgtxm1O6fP+AAAIABJREFURwbDMRyensLCkJHUoaSj9F6q1pgO2IfVaJDn2pW5GYS9bmToz+nyobJ/gu1yBTuFMroOLyx2l4Yr9DJlk19v0fNo0Hx2uy3YuhVMx92YnByRJ+HD5RcCml6/dglTcxPo0h/OAHjd7gHgbGKKOuuKHn75zk3c/vgeEpEYAkGPrAXatTqWlhbQM7SQLTbwi1/8RuAJ77eSBrtVvHblIuzUkhq7CtWhqTuHYQGfR75wZgvDcgjOWnQffvW722Les8m/evGcrCOWX6zJn49Sx2tXlrCxvoJYIopoKKQAB3KiaFtAz8Xdg1OBjV43Pc4iYqyRWVeutnCULqNWaaLXM6LSrKNda6FZrMBroB+kS+wud7ePTrGIdLEDo8uCjpXeddJZwhz2qNagsI0EI8rDe8a+/ByZdM2gl6TDBWelBlNzkNje6ncVUlN3mHH9jasabNg5RLNb0GeAkoOAWk8+eO/dfoRKq4tauymLACZBEr0/Mzcj379arSFAgjVLOOITS6rV6Io1zbORMlkypQgwel1WmIwdRBIRzM1PCYCrFukjlhNrzeZ06Vk+ebINU6mFkMUBY6cr8I1sL/oxUglRIKhmBkYWx3Htrctw+ij57wgczWQz8selxx3POjKo+Wxb+kaU0nmsPFzB8q1HaKarOBOKwNBqwxvwK6AqUyshND+CyPwEnqe20e63EQiEVG/w+3GIRcbgixdrMJpsGB+NKfiEktO5MzMCpVhbkrl7epLDv7z7IWwOj0J9JsbGxW4kk4xAYyIe1WCAPpPT0wTsaH9B1tWgRuZgWwMtnp29rjyUiZTRU5ZAGWWQ8gckC67TlFyW4TI896gC4GeV97KsXxgw1hXIb+gxgQViZ9JahDVbqVjD/v4RGLNgNPYxmowKoKN8OjEc1d+jn9/KyqbOirmZcdgIMHba8gKlXQSLfX7vYqWO/VRanr/c5+YXxxEkYMbj2DDw1jNbjao1aOVSqzRUxxTKFQHiPHOOTtMC5Aj407PQ7+MQNC5pKGFgnjVUDJBhaLbZdc5zP2Od2Wn35edGqwYOmRXyRk/pBpmIdXh8XmQKddy6s4xqj32IXf6A7EeojrChC2Z4cG/epgx6ZQMW20BdwvOfzzH3fT4H3IPIICdL0NjvwOd2oVoo4tKFS7h3bxl+jwk//sE34bIz2bWLLqmvJCaItdYd+E73+wKL6UHM2pLnHa0TCL5xo1PoAjc+vo77H/suBqGSoKBhpxUWTwxDUxdgdEbA/NsBKeKz+RFISiam3fbZveln89H+h32XVzfif9hb/+qL///lCnwa8E2ObS+ZbzwKyYTpd2sop56ind8VU0ueDi/TFgdMN57N9EoYTGrIjpEHLj1RyGojLbzRQqFSVwKWwLsW5ak9TWkZg04XiHuPX+Df/83f43/9N/8bivkcfv/++/Jx8blcyGazMHPC6/Rid28Pbq9H3i4+F5M63Zow1mtNHB3tYXQ0hqsX5uDzUuLKoq0g8Ct1cCp2xtDwiA5y0r/j8QgmJ8ewu7eLD27dx9TklFJW4/GwZINsHP9AVafH2N4+E7pqKlYSQ0OSSxF04HRwamIIs9NjcJgNyBcLyBVzYjTRB4vghoyZY1E4bGaxPdgssCFpterwuuyoN/vYPzgW64Yx8AQWovGggAxODdk4UCpHxheb2EaDjTYQ8NMMnYblOUnvyHCLxuPIZktigXDqtrgwocOfzAQyKxgsEPJ65B1mdThhMTnw7/6vn+PBkz0xeF6/cgU2gl+ZI+RLOeSKNUGsLN5CgaCme5wEs2gtlypIJIdQoaFwh4f5IBG33Sa9n1NbL0IBp0xzaZ7cInDLtK1iUSzGZy9WlQxHQ95yvSFGksPGpo6JmVm43Fa4XB5YLGRTFDA1NUjm8jhs8hBMjiTks/Pi+Sbeff9DXL58EU4n/UsIAlCGQaCoiOer6+i06KHC6axDRTVluQQH6ZFHAJKy3BYTcy2OwRTfaVHyVTgUlmx1c31L0tNgiP5JTFKl5wkN5MlQM8t4newmNqT1RgdGmwPGngFBX0CJjIVyAf6QHxNjo2Kc1ZsDFsfIyBBiwSgCbjd8BIMNnDxTDuxWY8KENCaTEijJFZjEOyjeKVtm081i8dLSPIJ+n9La6MtCECGfH3jHMETCp3RXK6oMBigV4ZD8rCl/OEqL+N78YfADmWA9yiJNJnniEbQkw4NgOXmYHo9TrBWCIkfHaRRKVa0FJsC6XU41iSxc6TOVL+Tw/Okz/PDP/0IJlp/cfSSQYmF2Up5vpXxeHkNsFGisbff6lOx36ewFrY29k1Osbq6h227hrdeuK/WMjQelXV0DJD19+vyp/KyCXi+uXLqERCyiZ5BgistmBncnNkYWkwXv3byNFxu7yOTyGBlhQuZAJsNG8yR9BCNlSq0uEolhhaEwTZNMXJh68NjN+PqX34bP5VSTRZkU/VsoWSIw/vF9yqBbaiSWZmbw1mtXxQQ4Tmdw6+5jeUlmsmnMTE3i4tJZ2NhwGCBmo4z5TSYlirJZpHF8POKDw+lWMieZQQRf2OwSjHU7CSBYcZop4sXKpuR2KuaV7mdD39DDcCKu/ZYG3al0GfupU7GvRLMT54HgKtmwlPS0tGb8Qb+Yv5TT8JmwOSzw+F1ifDabXV1HypEa9cpA4k1GRT6vPYo6pJNsEWaLA5eXzmFidFgJmY+fPNPf293fVeM8MTaCSGgQPEGJDwcrXCf1akN7JWx2mI22ARuj01YzycaOXlZkDhDgJeOYwDLPHTZ6fGY88lk0iAnYaFTgcpjhdnsG16zZQiFzovCZS1evKYGVLFPiuJR100uIaa2Veh3hQABDQ3EBdcV8UZ+dHmKhUEDXJOQPiglBZjDvyYuVVe1l3M/p9cOhD2WplG/R8zJXKOocIajXbDdQqzNwgp6eLoF7lLInmN5LBkour/OEDdvedgrpXB512TPQ786EgM8Ht9crphCHILlcQYxoAgNkqnA9E8wiiMTvwkAgnjlsQnnuUQbm9fnlmUZmD68njd5pn6CwGvMgJbBQqGFpYVbAwd7RsZiSG883sHt0jNN8ES5fWPebIEytVkYwFEK93hYwQNsF+poZ+i3Egh4szkzozPvg1j0ZmTN0RAbotGlwOZRSSWCVkrXj0wyMZqd8r9iwe11+FMqnSjx87cJZydPfvXUHGzuHGu7QjoCeS6SK0CdqZnIYF5em1NAyMGJu7oyAm63tfVkwkGW0eG4esXBEw4l//sU7KDFoqG/AX/3V98QMfbG6hU/u3Ec4HNe9M6CLobgfhWwB83PzAkwIWiTicQV17O3toV6tYCgxpBARDtxerG2jXBt4N7Fe8LvcaKdLcDaAYQJvvR5sTEl8+TSS3dUx9mFy2iRprfZ72Ok28ejgAEUD4PY4VK94XAPDfK4bDq2CzS58pRqsRht6JiN2C2nkTEDTZsH5pUV5qZ6mj1DLFVA4PAEqdRDtIRuvUGuiajTiuFGD0+ceMJcsXIthBHxenfOsRehjODM9oXqQbJ42GbJOm4Kednd2Ybc7MDc9JXCPgTP0xzQYaZRPMDmM/YOcnhM+Ayh0sHpnGa5WT8wfst5tPKsJ+zI91tRHvllDz2XH4pvn4Bv1o1RpYWRkVHuUBko+v9aQidLSXgeteh93b92HoQ6cvNiCo9bBmNePbqMhAN/p8sDocuC4U0V0PomFG4s6Cwl68fWlQgl7u3sy2p+dnRGzjiAJwRgyvujdR4Y1h4PnFs5gLMmQj66ed/S4h/pw996yGF7cqy5dXBITmc8F90pKPCnv53CC9RJrCjK9yfRkDUDmOAFshl3wHPJ7ubZiA6uUTku7tYM6TIlSyPwaMHVl82IwCMyiooFDZPm/SYXShdVsH3ijUZ3y8rkmo4p7JpnH3Bs4POH5QA82fueQzyPmGy0veB5QvtynTNJs1DmaOs3iMJVWjROIMIneJaCe+yK/A9mJBGV391LyASUwTjYoBxjRWEwMWO5FAZ8fsYgPPq9TA3H2EAyq4b5XzGUFfLo9btXNDjJp6y0NmRgGMTY2ikiQgVmUcdJztaF9jEOkLix4/GITzzb3UW91NOjJZP9f9t7Dx9L0Ou98bs45VN3KqdN0mJ4ZTmKmRIqWaa1lyxZg2HBY2+uF/6nFYoO9siTLsiiRtESKFEfk5Onu6VRdOd2qujnnexe/8zVpLLwGViN6lwt0E80he7pu+L73e99znvOEqsnN15cK8uK91+uqP4PRXZcPCetkal58kXjc6hhqZvfEZYPvTC5ujDWCOSI+t27fvKX33v9YsZD0m3/r67LqYjZT0BuwoTmAKsx3mI3sSYwICQlCzcJgnT2c68S/g8XHkNT8+fx+R7YPm8/Au7HVFe5gVoubL8sbKxDRZH/3v/z12bzfHGnrjOf8BebzS9L4v7gRvyQ34sXHeHEFPusV+Mzgm+NAYK2ZCRJGgG/3Na4fGtPIkZHiceDQo6G+O2wANnHkU26b+gB80Ogh2+rT3OJPFcJgm5/xWPFt7C9fQN3RVO/fe6Df+d1v65//i/9R1UpJDx89UjSRsKSpvb19S27jkOQ3fmYYIJu3iS9gzKVqraZ41G9yh43VeTMIJ70zm03Y9AnQCEPonb1jnZ5dKJPNGZtoaSFnQMSDx8/08p276nZIG61qa3NTxWLZigUStd7/8JG6vbEd/nimbW2sGWODuHNYXMvL80qnYmpjXj2jOI8oGvRZMYb0CoYFXm5Ib7kqFElMyAEGOXTb7aF2do90cVHV0tKypSx6/aS4Ovnl+GpRpHU7Q0tpK9eaVuwSc4/pEgUehVKr01F/MNbh8bkBEolEVCvL81aYcNDGYyGbAuLSRxOH2fjOblE/+NF7Gk58Wi3M6Y3X7pqHz8HxgaVqFi8vrQjd2Fq3iSX+TjBBaDSQw1A0IfWajWVTWtbDBVJAa9RDBrouLsxZoc3SorDA5NsAAJcj1cE/5bIKUEpZBwNmpGw2rVQ6agUdxs6JRNj+DJYODMpUMm5Jc632QH/5zoca9Nv6rb/zG2KQhzSy0+5ZQQkYDBMEeQQLF7al0/T6VGl09aMfv2OSols3r1rE/J/8+XsqnZ+ZiTpeThSjj7ZJYCvr1bt3lUiEDOgkRZDikHVufoF4owAuTl1mnn9SLGt7e8eS8fBboRRrdVo29aQoz83lND+fMm+/Tr2tdBJmYUzhYFilUkX3H+2Y7wwNI0UzQBvMzKAFP8BY9NlUmsIV6XO72TRWAuAxzQ/XFbYlTT6Ta56T3d0jRwoYjqhYJBUybn50MEtYc0hEV5eWNZfJmrSDpEhM3VvdobZ3DnV2eqJ8Pq2tzWVrtElqLF5UbX1GYLDI5XjDTCeWxkgBi/cMyXDnxUuTi9EMXd9al9/jMfklzzE+Ony+0YxUYCkRjuro+FS7h0f69OkjAzu/9NabljAJUAIYhbSjO+yb5xcSEcA1JrnHxycmfeUZm8unbd0DoCCtfbZ7qN5QJuUCqImGo1Z4s45DEQD+kP1dmlPAk8Jc3pIWYan0Oy2TMuZSSZ2cnVoDtbQwb+DP6XnFUhppqKbjoe7euKG/+Y1vaDwdGBPx6d6hY4aObCoWVyoZs1RZ9sFMJmfJqxTl7KPIoAJ+t9KJsLFJ8ePyBQKaL+RNegfTMZVM23M4nflVrXUMGF9bXlLQ41EoGtb5eVGDXs8YwfwiUbreaBvLDyN1mrp4LKxsOmNT+1qzYns+jRCybIC9Gy9dMXDY9nBYvo22eexhMB8O4Z0ZtuYHmaZjMD3U/ilG5G35XS6tLC0K86Li2alJ/166cdUAa5oRngHYdARiAFDh0chr0LjBIN3bPzKPoEgwYoMS0vAIKLDEz0TUAHjWXx9WViZre16nSaImMuG+0Qhu3Ng0KRYJhYDqt65f0d07LxmI/PTJU3t/jK5hYrN+YSSQKjtkfwuHlEwhV+zZOgKEgIEBcwqGYSaZNJ/KZrurpzt75q8FGBsOB401vLWxrr29Az1+/NTWUiqTdJhFpOgBbksGcAB0XVxcaGtt0QIvnjzZM8kr/m0nJ+fG7uPZN5As4Ld/B4DLswaDuHh+YSmlUF7YG/DEQ7IGG3A4wWBdWpzLmwcZgQ1IEbn/JNECcF2z5F6XMVlOT4pmfH7lylX9hz/6rg1gsDN4/+N7mp9bUOWyrFqjZXsb0nj2Vc5Wgg3S6bQNu9j7GWzA8MSTCkbg3Rtbdp0fPd4zwHJ1ZcnxgoVxQhBTJGiyXe5zudpUszNQqXRuJupeebS0nNfLd65pc2nOTNTf//ipDk+LVoOQfJ1LZ4wZxHBwZTmnfDZk7B3uG/VKbzDRD995z9Yd+0O5fGEearB6sV148njbztx40m+G773+xFJCD46KKl6U9YW3X9fta6sqXZ5rfX1DH37yQPsHR8aMi8RitpcivaTxJmSImgT2EkA08rWQ1695PC0PLrQRSGkZthCsHSosmG+jsQGuo+nEGLz4wZaGA33UbOiAdT8ba2WVNN2QOm2ADJ77qQL+gG4tLGjR49fh0z2VGk0ddVtq0UsHgxqPBlpdXdDrr93WWnpOf/C//o6m7aG9LwfxxO1RyzVVzS/NLcypShqsP2jy1aX8nDFHOaeREHLfYKYVNld1WbswBjrnL4sT1iPyvl67YwnDpMgjiQ4Efbp374EePNw3EA5PL+/Yqw9++BN5+46KAkZzBIaPy6WQ368h4RYel05adV199are+NrrikTTBmxAsTo/r1jiKWy+QMBtTN5mY6A/+L1vKxZIqH1yoaTLB/1LmVjcQpgswXMw0DgTlTvh0t/9R78hnz9i7KLhZKBsOmXrlPMA5p/Hjbpjal6VnA0f3n+k7mCmg4NjdZs1/fbf+aaSWce7j+TK0mVNOzsnYvcuXpzryuaqyaRZZzyTMGatpp65jP1GnQBjC0YWzwF7mwFnXp4lpKUANkH5CCaDCgrUZaENyBvHVn/z2Vg35sXm9ysZpU4amn0ACA3DEK835OwJfhLOGZozfCRNk5AmwDfYuoC4BAv4LGGbdQjoytCDIRBsOM5pSxgN+M0DtFppqt8bqdnr2JmbT5NSiodo3wk/GoxsoAf4xlCSPRKGcjKZUqMN87evdDyphULaGRoEHYYbnoOEWFDywjr3B4OWnB4JBm0QXrwsm6UJIRvLiwvmJUh9TfAMg0eSuovlmvZPLlSsOOnMPJcMRjhnNBqq321raaGgIcPsZkszQtS6ffPGjCaR7MNkm9kArlIua23LsU8Yd3sKuqf6/JtvWkp10DvSb/z614wEQODEjGA5IyDge4d3NEuJ2n7ieDxiOTPCDgdPTPZJl3odBpxYz3jlgrjAv3M7NT/rwu32yRVMaWH9trzxRc2EPPm/Br791WEb1iEv6AYBfPHrl+IKvLgRvxS34cWHeHEFPvsV+CzgG2yrn4edAr65ME7tqn1yX9PmiVGiORQsaZGEH5/XDmwmUFYbAStx6ECQ9uB7RjEpS6giAQxfGgpu3gSpD8DWeMxZ59Jhsaj/7X//D/qH/+ifaTIZ6IMP3rMkyKc7h1YIkyrIBIrDiwk53hNM/KHF40fkco/10pUVba0VzHwcJg1FxsrynAI+KRoOajBy68mzE5VKDckd0OHZhbbWF8xg/4BERWLq5VE2FbVE0fsPd/Tw0a5FfO8dnlpzyDEFO4DCdHmxIOhesOwSsYixFA7Py8oCCmUSms+l1O+25PVKnaFjSAvtH7qFeWl4aAyG6o1gFHr08NEznZ47fmVIioIhvzXp2XTSgD4m6o36wIqKRrtuHmahALISR35I8hmG4jDjXB6/GWzzPgAvSG+MQu8mOGBeIS/SYJ/Oyw198Mm2ef5gCH7nxoZeefmmJVnee/jYJo6+gHT1+pZimZTqtbb2D5z0SRp5Jpo00hRCJDvSuMNSgvmEFHYyIXl2aNJZppn5bNoMndeWCgag9gZ97R2cGrCzf1w0oJP0TAoSWIkYElMMUugbKIDc1Oc3aR73t3RZV/G8asyGu9eW9Pf/7resEYXt0mp2DHwIBL2aekaa9SkkcfIFnBuZNPrhzrH+3b//Q929c1vf+NoXpelA/9PvfVeXZ2d6/ZW7ev1zN62A++6f/VSH+/v6m3/j61pdzNmzYf4d1jh5rBFDQkMTMRjN1O0NVby40L1Pn5iPDYASpvOAcH6/tLCQky/gVj4b15X1BUuO5CHCNyibSlhB+O6HD0x6AMjT7Y7U7vYNnKBwo0iE4QcYBOgaQ4bUapoX2tb6svywKHg+MTT24WEYtc9K8YoX4LPdY0ugc7swXZ7p6tay0qmIFdlb6yvKp+J2nfCcKlererZbVPGyqVLpQvlsUqtLOeVzKWOGddp9k8riyViqEMCATC9sUiwK10ZzYEyzTrdjjS0hKwSKDHoDxcIEgwAg4XMUMAkTDSnpjTQsJ8cnKpYvzdPt5ZdvKBQIWOvo9UwtKINmAokP4BsAaCAQ1r37j6xJY4+BbYrZMomM2VxKB4enqjUcCTHADCAvaX3m+5eF2RQ2Y3uYuVyLxfk5SzkFZIA1hA8cScPIy/hM4QANQt8KfPNn5MNNxyZBy+Vy9twCXrnpf56zHzDjdpFwF/GbvBKQnGaa+06yHO8N+IbvWjAQMWk0kp+tKyvyuFm3kMMierZ/qsOjimr1nqLRgG5d29RSHtlh0IzNa9WqJeTxeiTIkgYa9AcsaRLAPIp8CbP9PkU4gSzsD+ytLWu8Ehn20Yb5z6GqCUai5iF5Vqyq3sQse2YNJGbXsEVoNFgjeHJOkLIl4iZ7W1zI2JAjl4rbPjEjhQ+GKQAA9gWTmZqwRkhchhVbaeqsUrZGr9ceWrPF3rl3UDRgD4859rvV1UVFgl4DYhn/wCgZdB02W6VWN4Y0wMFk1Nerd65rc31NrtlE8VRYrRb7ctDYs60GSXlB1VoNA+njsYR5VeE3huwLGT/+bYAJNInwdPDsWizkdXxxqaOzC1XLLWsE19eXjNVJGi4Di1Kpas8rDFZ6HEIk+Lz4PcHoQDoF+JjLxCwA5t6n2wbgkx7JPdt++sxYninADD9y1oStdzy2AJ3Yh8uNljVtnMdYKgDyzcYT8z+FVUvybnc41EW1boMEmOTssbBeYNi43YBNbQv7gN355ptv6Ac/escaQ1jC735wX+tr68bqPjzDyqChYd9hw7AP0mTDFmEIYOboGFRMZuajlM1mdHV9yYDg0+OSsftef+2u7cmE+LC34YvFQODw+NQGZBVCiAYtk2xfW1/V4nxebtdEuVzcgoc++IBBWFeFQk6L+YytaWTDwYBHkahP6QweWSSp81zBbnLpyc6BNfcY0TNYYh2mUilF/D5jJQcjEcWSMZP3np5eauYJ6P7jZ5asfvfmNa3lYYrz+iHVG337HMXziiW4lmpNtXpdk8MBMhA6YXuvG9ZpX30GKzO3VqYBbXgiCgKceRwWuGfmsUZ/5gHsd9nzhAn7Ybet95t1VTFoZ89zT03uDSNpNunbEI2/T0jH1uK86vunOj0v6929Y7UAVHx4zY20VEjp13/lbSUnPn3/P3zXgCqKLp7PGcOKkFeFO5v6/Bff1o9+/GMdHZ/LTyjPaKrlfFauwVBBl9dS36skPoelrZubWl8tmPUBzNLt3WPt7cEMK2t1Oa+7d29acjhnOQFRDx7tKpPKKJtJsWx1sHuoy9Oy4y8YgF3lNR+7eWwKah3zJy32Gtq8sqzbt65qOnU8BQfjvg4Ozu3+5HIpvXRtzcJhSLb/3d/9QyWT8zre2VcIu5PhUPFASK7hWOFASJ3xUONcQnPLaf3m3/41/cWP31O5Wjdg6vatLV29umrsTNaNzz01qTjJ6J1WX4+fHuii1NBH9x5rc31R3/rGW/IAnMFgmlD/+HSwX9Tu0YmxnggBw1sQ9ikDAgasMKACnoDDVnNLPmoGD2mkUxtCW3jCbGZ1iw2+KQfYF3uwbl3G8rVQhslE5Wrb6gRYojDTGUgS6JFMxTQa4WUMgDxUvdmzxFNY7x7v1AYVcQYEkahZE7CWOWth0zl+miMbpv8stRTgDF9k1APOAKRr34/rzR7LtyJwZjZ1WxhOp9dTpd00IG+EtQwbA+MkahVSWNkPGzWTR5OaXphn6NazPRjfU67T2UXV9t9mta6zS7wCA1pdyBvIyOth9QFYGAzH7RxgEMGzT72M7cvDnQN1qKc9AVM2sN+0BwNjyRI6QQ3A9yaMDdsYt8+nDvWy26XRdGgscCj1PMecn/jWAgZOYTn2u/rVr35V2093yFfVb/3tbyrk88gLyYDEbP0sdMJntSnXExsevhe+oYBxgKgejxP2dn6BysOlTDruhMIZYx32tHH1palH3nhGc5s35Y0sauYCxP2vEN8+A2oD+Aa5wePzfoaf/uy96Yuf/K9fgRc34sXqeHEF/n9+BT47+AbAhH8D/wRg6ahz+kCT+olNKvFGoemiQKDg5kCHsUKjwT9hy1A54PvDBCwUDenw+Ezt7kjXr66Zjw5Fersz0slpySRdUK77w5F+5/e/q3/yT/+FquVzvfPTH1uBDHuHqRclAuamAF2VGjI8/ozEvbjDQJpOtLW+qJvXN1Qo5K2Yp/hHIjcc9JSOkxbkMSZBozXQxx8/1NLCqq5sLckfoDkida1rzAV8dQD8fvyT+7os1w1I8dFktzuaz2S0urJgU2iKy26nrrl8Ss1mS8/29hUIxyytEQAKuSQ+KTT1TD9hO60s5KzBpXCmUaERgw0D8+D8oqLLStsYLVzGmdets7NTLeZzJm+Byo5Ehqk+IFqnOzKZJg0/Pha8ByAWQQbZXNo8JuiEYJVwvmYzcSWiJIpFlc9ndXre1B9/9x2dnGAC7rOCHs8PPEuQUnFPaRDu3L6q1c11HVcqNvGnoeQaMek35huTXL/fmkbHNBbwyWGMwJChcM5lM4oEfc+NonNKhOPGCjgvlbS3d6Lzi6ouK1Ur1kgDm5tL6tr1LWNaULDa9fPIilq2GQgRAAAgAElEQVSKNSaF1VpL73/4QCdHx8YWePtzd/W5V5F7TVWqVG3KDOAbjuDVNJP/+YSXYtAOuZn06ZN9ffdP/1TXr1/Vlz7/hkmX/s0ffNcYRl94+03dffmmrbU/+pPvmz/a13/lq1rfWDKABSkJsmmKGKaWlDBIGkBamGKXS3Xdf/TUJr+AIXi0LS5knTd2scYqJp+5ffOaFY9IGAF6aAIYSu7sAwi7NJkBiDiJgHxwmkgSDVdXC9bI4t+H9wy+afjiZZIJm1aHY2HzeeNpjRrDLG1T9V5vaGuNNUuaIqAeE35ePJfJKpuOGaMEnx4CBB58+syeYdhPiE9I7FtfLsgf9Bi4kkllDegCSGa6T9oqzTGgFswSgDBYTPgPXpbxGXP8+GCc4l9GuioAtXk+TVwGNgB6AM7VynX1hgSt4N3iV6vZNLaVfRaXS2ury1pczBsgOADc6w1VKjf16PGuPf8bK2vaXF9xzJw9bj3Z3tfZRcP86Qr5eVVYyxMks3jjJe1ZPzwpW1hGPp+yYBLSVnuDsdKJqCLBgGKxmI5Pz02OBGsIZhHPKFIkwktazZaFYng80ur6glK5jKVcbj95avcuFHHAcvZPYyGGAoqF/UqlYgay8KwMB31bX4AosGl7w6n5v5khdsCny3JTP/7L+7p6Db+5uHa2n1kIDc9cLpe3Zo73Yq8BNER+BSAIIwrPP55JmAIwJAikYYBBkmAyHdPWxrJm4766/b55ELlNfusz2VS50tTRyblYirFYxFgLlh4X9ms4AhxuqJDLWlIcbEeATBJPGQzAyCKpEvkYwCepxzQ9DDVg85hsZzZTvdE0T75Gs2vnhNMEjnV4cqZypWZsJoBE2G9Lywu2Z1+cn1tqXTKJVN+no6Pj5wE6pBjOaX1lwcBnmM0b64u2l8LcBYQyWVOn4zAXDQwAUGzY6zAAAhzlXrCPAHCdHJ2YJxPAAd6OfN5YLKlPH36qAiBjOq3d3Wd6+fYdYzfzXn5/ROfFc0XwBRWgHmzhgONJ5PXakIU9DrlW8ayohYUlS389OT0x9gqsWMB+GK/I3GnmAK1pRHneaEQBjmkEaYgBM+vVqpbm53RlDflvX+fVqg0BGDzQ+MP2y8DgwaNxMDCgFvLF4uKC9vYPtXVtwxjMn376TEtLK8a8hnkGA5Hrxi/WGWBeIpEwRjLrPhQJ6fSsaM/KnZvXtLKybNcaEC8W9Ov6lQ0noGky1MrKou09sClNPuyD7TNR0Oe1JExLKZzK7gFm/iTJ4rG5BKtSDFMc0BHAGdyi3UECGzXmDEMh9g1Ce0xW63UbIx1mIx6W3F/Y+qwLahquC3tLlwbf7Ve7O9RHnzxUq1HV195+1Zhp4VhU8SheX+f2PJwUGzo4vrDrzecPYDXAkNCN3UBc3WZP/VJdG/6oVoIxJcYuA14ITOK+O9FWtNoAATC/ZiqNenpavtTxoKd+MChfOqVuv2cMH7zRkfZznVvthr7+lbe1vpjVbDC1RNzf/c73VWt1LY2Sgc4br76k2zfW7N9vP95R+bKu8+NTDbs9jZEUBtx6/Stv6Y3XP6dP7n+qH//kQyI3pe5As05fmWBI0ZkTXtSdTtSM+pRZy+uNL76ifDajs9OiPn34zPYC2GjI3+fnsooG/bZP7uwc6OjkwvYkwjCwj7j/4KkOji5tiMq+wICPABnuNaA3rMxKq6bVzSVdvb5mg1PAHVhKPDfscbCdb926pk6rpmdPj/Xeux/rytXrevcnHygcitne5neTwN03Q34XQQd+j27f3tLn37qj/+Xf/J7SmZwNZa5eW9XcXEahQNRYvCRvIkFEoZDPJFVrdPXBR4/0vT/7gd584w3N59P27DJMIrSpfFm2tRNOxHR6dqpOo6XXXrmpcMhjw8Kf+aEBpgB2McVmMAn4DaPWSUCFme6y85jvyDAPRvrZxaXVAwsFvE7HNjQ4OjxTt+t4YfL/Y5Gw7XFbm2s26KH24nnDigWbhvXVVQuOefLkqZUet1++YcPNfgfbibBiiYiFok1GKF0mNvhhYOfI8QdWG7LnAhJOXVN1W13zZsSvkpoZSwLWMudrCyk7KarTmVkxELpwdnZpgxXk7qhpsP9gWAg0B1OWwTXMOUBxQE2GwyJVtde3/S6OusPjNd9oZ/jugFsuD0EPA41GXRtAAmjvHp+o2Rur1B7Z8J9nBfm6WeHYoKht3nFIWrHf4PxB7sz1J3DIWIHdgSWw814wZBkU1aoVtWs1ffNXf1Xl86LCvom+9WtftZqU+4N1BTU914B9xgBUUwo5ljwMwqmLnbA6wO+pOq2BhaRxJrg4Y7xOiAbBIxYqNZ7Jn5xX4coduYJzmrqCzw0jnBLSfv210BrHRsgDnfvFr1+KK/DiRvxS3IYXH+LFFfjsV+AzgW8cDngA0BCRtgP4NumoV3ykSf3YpAUO7MbgHZK9jI1EEYHfm6FA0DJIJ5q5bSrPZPTczLMHWl+ZM0kWG36p0rGJoss7s/Q1iv3f+fff0T/5p/9SZ4c7evDkodL5rEb9kQ4PT0zumQM8ikV0WaK5J2zAbz5PNJiwbjbXFs1cmunY02dPVVjEtytqcpGFfMYm5TQwHm9Q9+89UtAbUn4uY0bj0OXxqsGkmSnn8VlVH957YubEJsRlsj8a6eXr17W+vqhK9VKVelOhAGmVczonkazTM2YBaVNchyZeLH5ArbA1V4BwhXzOpEzILTm0uZr+kFNMIEc6ODyza4cDqzcUVPG8qGwiodXVJU1nY2MhMbHvtFuq1TvG1KNgRfpKQY6sFklDNpc0fyWaO0Ab7ulCIadsMmLyX/yTPvn0QO9/tCNGsZiEb64XtLA0r53dXUsaTCYTWttYseuGn8xlh6mjx64prwsLEsnW1MAslzqtphPCQWCE/ZOv57DiABgCHpdc05HJS84OiiarqjSaagIsDcbmd4KcFbbF6tq8FfSfPnxqBQzsPlLvSBIjkQqD9wcPn6pcaykZDSkTx4MpYEysQMBrDSJmv36Meyki+0MFfU6kvRmyh8IGKFTrbR2dnCiTTVuByxI+Oq+q3W5qealgwQQUcTSd/W5PG2trCscAM92amCQzaI0wXxUQeDjsm1cMQDQsQZhgSByR19y4tqYb11acJN1mQ60uabRVk1ziw/fK3VsW8IEHi8vt096R4zNYvKxZ6h1gLyw8Cm2b0PukjdUl+17IBZFjIzOGIUoa3FgyBiNFoLGRpjPlMgkraPl8NErIM5EeHx6dCUZWs95W6bKo11+7JV8opk8ePDZJDWzXbD6jxbmclgp5k40GQl7zhcGQENaDPwQLM2Ayuma7pWaro2g0rkePnqjV6uvw6MISbMORiPlBJpIRS/vcXF9ShvTDSMDxgxxPLQmy2WipXnbSB9mP8NSB/cm+srN/al5+gGNLizndeumqFgs5ana77jBAJxg0DwYGmq+urpqHyjs//UBHp5f2HVaXV8xYHXB+Y2NFyXhEnz7a1qPtY6WTEb31xivWHH58/6FOL6vaWl4wmSlAwHsf3dez/SNdvbKpW9e2tLFYMLAKAAwOMA0oz30iG9GDp0/1nT/9sVaWls07aTBqqFknQdRnDDOaUmSHsXhYMxeSfanX6SqbzhnYybPT7g3ND4ykTG8woI/vP1GzNdXlRdFkyWurV7S0sq57nz7WD3/0I5VKlw4IQHpkIGDgC8w8in+eT5OMugD/CctwEquRZm5srei3fuMbCL+1t3esk+KlusOpIqGwTo7P5AsAQAXt2sNamM/nDSxMJaPGXvB6Z7bX0n7AZDq5YP1JS4sLioRjtt54rpFm87y3e01NR0NjdAB84C0YTiaUTmZ0Xizr4ZNda5gYTiBZOr+4VD6bN7AMGSGMa1iJNOjTCc9HRGfFooFnfHeM9W/fum7gNoAtgCyMZJ5z0hIZNBGEQIMegb3ndqlZbxhDrVwuKRqL2/PN9WGt448Gw457h98aoC77OY38s51tLS0XDERrNpuW2kmYBsyU8VA6OTkzqRf7Zqlc1vrGuu3j7B000ACTyPN2dvcMwC+dI+cmBAhvT8A35NywJiZOavPY+T7sTzBsaCRpbEknFQmmjZYlVN/YWlWj1VSz2zXfT34ewBFgitAcGlRk9MjaWR+8Xm8w0o1b11SplQ1A8flDuijV7OxlHUQiUTu/2P/wtkJKjeQSxiuf4+TkVIvzWV1ZX7Y1zh4D+2x9eVEbywvGkmw0azYUApjnHKsDfvo9xlxPMySKwWCbaP+wqJOzS915+YaWF+bMjN0xgef5IRAkoEq1qvv3n5qHFiz5xfmc5vIZe594NGIMecACgDhYe/wdGKAEwMBGrpbLqlfrmi8UFI4F1esjzx6p0iAFNSr3dGDSXfw3V5bmtU5Sc62up89OVK51zFrjtHipy3JV6+urCvu8SoZC6l40pEpL1+NpRcaSfyrHtsMYMLD5n0v6XFONXC41kM0P+2r53JqEgxpj1m5y/IkF57BfRkIRe6aarZq+/pU3lAy75PYF1epN9G9/749MuhsKRZSKhnX7pU29dHVVrU5fH9/7VMlkTu/86B1lkhnV2k25/S7dvfuSyet3dvdVb48sudw9muhy91iYZOTZcwApGXpk4+r6xkrNJ/TSjS2TENbrhAssW73IsIzrvb6yaGmn9z55YIMLnlXYni6XX588eKJHz44MfItGQxrPAHmGGvQJ+Rmad2ilXNGVG+t68wuv2fPK89luw+oaKpGMWko2A0YSLg93L/Xk0Y4lIn/6cBtI2NamDcXcsmeEdcqA9uXbV/Xqy9f0h9/+jr705S/bQAVvW1irTx5ta2Vl3YAoBrsMbVYWMrr34JE+uf9EX/jil2yg9xc//okiEcJySM5FCoqHWUxzi/N69913tbK4qrdev61EPGAgG8MFPgM2GA5oMjOwHE9GWMYE2yAhpn7ACxduLQm6gHJcT/Y3LE0Ax/l5AiywbmFfwqeOwQBg4MpSwRjIoUjE1hbySQZ6nMmt3kiHxye2n2Rz1NExuSZes65wuQl+oF7taNwbK5OOGWPb/NRmEzvvULWwb7m8DiuMdYt9B3ufhRQhtySogJAIwOzRRLuHJxbiwufFK5lzG5YrMlJY5eelmgHgWLdw/cCsqs2y1UIL+azZUZCqDssPABeGKfW52as0asZCJw08nggYKxAWOvY01XZfHz89VPEcgNcnr8uvVDojXySgk6ML+0zYSGCTgJceTD32d2wfYMLDsHPCdvp2DnBtT09P1Gk09a1vfkPjXlvxoFtffvs1aUqKKVJS1huSUVQ4MxuO84wCotJTwYKj77FABhhy/GfmMjYgi3TqYUubKWDKDBkrdDacyJ8qqHD1FbmCeTqFnw+Nf94Z/jXQGr6/gYWeF+DbZ++0f7E/+de4nb/YD/Li1V5cgRdX4LNdgc8CvnFI8JumDakMDKLpuKXuxWONaieaDvGzcthvRNZzkHAAY+4NkwcDUWqLyc+nPPwxrLSphtOxRXYHkMb0uur0x0YxBzhLZrO69+ixfud3/1j/6n/412pXS/rg3kfyR8Pqtrs6ODg0AAwWEE1PAp+PdsthKbgcU/1ao6ZUMqxX7r6kKxsrKpfLxr6hiaB42VguGJsFJhosAg46JEz1zsBkM+MBE9ewTi+qevjkQPVm3yatNCqAKfNz8woH/VpZnFMyFbWpe7/fk8eNL5HDqIvHE8Y2Id0PSQ6AC74yXC8mXxTEmODv7u5Z88I0z4MGkcYXA+WZrBDjc+CrQwHIBA520dbWquLxsI6Oj20KGQvHLSGMgqrZIrihq1QqqrPTsvmyEa9O4XF+WbIJIw12OpHQynLaYuiPTqv68IMn0sSvpZUFrSzltVxIqzPs69nenr0HYMaNa5u6aDQVTKR0SWE49ZhJPzIYk0whKe4PHBbHEA+4vkYDkpqQWPmdKHMkv/2eYn6PyU/5XDtPdrTz7FC9wdSKMhog2HRLKwUVFrPKz+Usze3JkyfGdpuH9UNyVAAWw9iS5o4Oj+21r28u6sbmgq0lmBgUgIeHFypVYCAFzcuM+oiJLrKzyRBQ2Yl5dyQh/BMgAj9CryLpuLFmKCoJ1UD2BlDA+sdLrkIDtrIoz2xkjE2YY7BQuOcer0uRQECDLtK7sfrdmbaf7WthMau7d64qmwyZFMvAtw6m9UBksgn74kLemlHAJ0Ck3eMLHR4jI+4ZCIdROx5ggGaEPvg8Lt29fU1XNgA2/Fa8c98IjkByRLGKOTXMONY4TRKMiMGwa0AJkg4j4U3cZmLP9d3ZO9Oz7WfWPOHf9eTZgQI+/FwGmi/kdHVjVdGw32lsRWFOkT81c3Mm0QCHMBoJvAhHw+ZjBTDcbg90ednQGGmHG4CsZe/Hd3E8Ai+1sbGhq1fW1W7V7VmiqbAEVVg2LreqjbZ5zAG87+ydqlbvGsjK2oJBuLK6bBJt5Myk9gKwAqSQIgeg7fEE9OjxU2uir24sa3NzQx/df2wBL3duXlcsGreQB4yYCal4841XjUH4k/fetwHCYj6rtz73mjUOD55u66LCnxWMTQYoDOuRBgLmELMIZGK+cEg/+OEPbeofiyfMxN/nG+vq5rLWFwtqINntOtIb2G5MxaOxoCWhJqJxS2PmfhHKcHFeNUYx+9ne4aGiBlBdmHy8P/EYQJuIpu35haWDmT3gN6BbJBYx4NPlcSkaCNkaG4Fqym0eSgBx/AIc+srn70qTvh4/OVAZ+WYiqvHIbYzcwmJeHZhKsBq6bfN22txY0fVrmzZgqJYrJqEEXWg22/L4A5rxjMFCGs4M7EYed3J8qmgsZnsGoGc44LHvBXuyP5kpHI0bKw+D9YvLqvmAOYwCZ9wPM7vWaChgzYPbUg/z2TnVajUDvtgHzGfuypalNLNfMziAQQfzxJqsoROCQHM66PYUSyXNhL1aqRgo1W62FY7jDTVRr9U3TyWkuADUPBOcDax/fgPoN9sNYyj7SG6EnTacGqg2M6afxwYapBfD1Nrd29PG2qYltzoedkFjdcbCSfNLiyUTBp7B+GEDJ5QCUAvQjIaNvak7dIYhJNzi+YcsDPYXgwY+P2EB/DDALnuNyUMltbsdA8qR+zGw4VzDR9EB70aKxpO6/2TXhg9YQBydnCmVzuqs6KRnHx2dyusJ2KCJ7wo4DOsZUJIESpikyEwTGMcjXXQR9NA1s/a1pUUtzmV1ZWvZgiDwdUPGSijTSbFo9wZm+UIuoYV82qTr9+/vGnB/9eqaeVMS9sH5trS0pOPihTw+5LE+YyaHwwmdnRM+1NP66oJyyaQx8WBmc634/PsHRWOSwdJkn+RMX1+ed4DwVMpYVR/f39VPP3yqaDyhdCZp4RFbq6vaf7at1Y2C1tfX1Gi0VKs1DTxs94fa3TvT+QXPt9dhH2umeHWozNirOGE+jY6ivpANXXyhoDp4pXr8GrQ6CiWCqgMCjofa7rTVDvgVzmeNSVev1sw7kaEUagLk3DCaup2avvHVt7SQjRpwd3xW0p/94KeOVxcy9nRcX/nCm8omorYfMAj68U/v6fH2rrL5OWPUhoMe/b3f/DXN51P66bvv6eC0buu2WW2oV6ooMJgoNIDm5JYnGdFsLq1Sq2nAz62X1vX663cMaKeusnCaRseSeDXtKx7P2vO7uFCwszCZQCFATTbWsz38bc+VzeVM0g5TFd8u1qapFjoD3bh9RUsb8+YBe3lxYWc3wyfq0821JWMJ9wYd+RTUH//R9wTxent718Kb2BNh5QOsk9iOdJM6FNZrOhFQt9fSW2++bv9+9+BQE5dLqXhcpycXGk9QIZzqrbde12XxzLzHdnZ39NKN6+bFurtzpI3NZQOa3//wvl66fk1BL9Jm6rqIlpeXtLZcUCoRNbaiJfESPNbsWC3J3gDLCtkqQJXD5vMqkwJYQoyPioRBtizcA0AalM/rJlAFRprsjJ/Mxsa+ZJBCCe7G4B+AzOOAffFIWv6AM+Dl+XLCpFzmo8kZzTACz2WAUV/Yp93dA3U7E83PpaXZyIaT/udS+7Dfb0xZ5MyIc3mfGXJLs2JhP3YUMYQUWUrueGbJpqgnYLE3613Vqi177gBGYRcTqGZeocOB9QWZdMKGPyG/S5l4WKFY1HzZCHza3i/q5KJpkmwG8FGGsYmoWRksLGft82D7wT7cm7j05PDMpOGw2JCdE4BFDdGs1+yzwjSjprGzA3WByYxh8xKawH/jtUoYBsmxEavDe62WvvaVL2rQbyrknukrb72uoH9qezJJs9xLNjt/0G/DHT4TNRp9wAjGm6WcwohzlA+cYX6Co/jsAYLVRvK4nDoO8A12nD9d0OK1V+UK5Rjv/oIYb/+5pzQ/x6D/Bebz2drsX/hPvbgRv/BL+uIFX1yB/3evwGcC357TwB3GEuDbRJNRW53zR5o2zkwC9TNAAlq0TXZo4IGJOFQsdGxmCUwAIcZiGUHicmnsmprRb8Dv12DUU6uFyTWJPh7NPB5rZn/39/5E//yf/ysNum398Xe+bXJMGDp44sCkonBGnrS6NGeT43a353jPuJEqurS4kNP8XMbAJSj6MAUAB/G1ySQw1HW8N5AIONPIkZ7unmjm8lvhRyvK5PrjB8/Mm4oENxgUTGxp0JIJfDcmNtl66dZ1JRI0mQPzbYD9AzvB8XfARHdg/ixMK2mGwiGvgU7Hxxc6OT3VysqKStWm/b4oVc0IlqICyj3XjtREGhqmjtVa07zrQkGPsZNgssFuW16eM6nR/l7R5Kt4EwFkAQBygFPoUWTh8YHE8Ge+Vkh0fvL+p+p3J0pEk1pfK2ixkFEi6tdgOtLZ+ZlJP9c31kwGdlFv67LelCvgpH8CQFGYYBZuURuWWkuTTaPvJAwCFMJwgRnJxHk6GSobi5ncBv8NPJKOD88siQ4ZVTgS1vzCvFbXlg24gPmD9wXeQFc2162RgzFQPCvr/r1nKpWKxiR86camsSGQ05Kkx/qk6USaDOCzvbuvhfm8+aBlcgmT7SEJ4mY7PmwdY5khMya1MxCKyBuFuea25pRFzdT/8OBY3udmxQdnRb1895aS8aBJk/BXQRJpcmsM5f1ejSkySQc7OtfHH94zP4+1tUWl4gFtri8bO6bLusB7KJm0ooz0RzyQYlzLyUy7R0Vt7x6p05tYgAbPgK2Nbk9XrmxpNhtqc62gQi5qMqxozEkTpggmeOHJ9p5y+byBIrDQMLGH9Unxt3ll1YDsSgkZl5NyCbOo1x/ZRNnrmukH73xgjJNCYd5AIYA0GGM0zUFjazLx9pmUCGACJioCKtYtfmyAJUg3aDwsOGDs7BHc7wEpbia/Bjdxm2SLvwNbjGeU5p6wDJhnrCkAbBgdmMTHYlGVSzWbpmNqXi1VHGN8pszTqUkhua4xAiDMxtKnp9t76nf7qlTrViDfvn5VN196Sd/9/g816HV0++Z1eTx+Y+DWWy3zLPrcq68YWPPRvQfGgMnEwvrmN35F5VJJT3b3rKFh2j4d9XX31g3Hu2U21dLSgkmAac4OiyX94M9/pCubm+bJh9fd9WsrSsdDJsEz3xkvDATCFQBzfNbkIIUJB0MGRlSrZW1urDvSOrwWJ47scDzFZ4f13rFE4nff+8i+A58ZgBKZ5M986GDNMnPn2QwH/KoDUnW6CgRI3ITp1P25zAhZ1XjYs2EHTNSpYMc5ARSsHZgCeAzRLMaiAfMeBOSF8UgqdDKd0NrSnHKZtO1f3Bu8jGDlYmwNq4N7StMI0Mr1ypo0P2z75u7+iU7wUas1LWxiMJyq0xvZuur2YPviJ+/I8Nn7AVmRmfe7XRuswCC7enXL/P6CXp8BbAC+APz8DPsIjSVrA+YaYFa/3ZXb77VG3fzgPF5rIjHp4b1gKVjT5qFZhE2Ffx4JdU7KINebvZK1BaOH/wnbCBZQLBywn4G5yH7pC3jVbMLajBloTcOOFyZDqVAgbAE3gVBIU0uLxjYBNpfDLmaNPE87MjZUJBqz+4LHJmeAZl5bg6Ggz9jB7PkwngGZ+GzIylhf/hAgHs8XrBnSYwfGRu31OgZ8fvu739fKigO+YTT/xS9+Qc1GXTsHJ2YTUCrV7BqyvjhneX0GLWZYzvuYUbtLW2srSmZSOju/0EW1oaDPp3Qyqm/+6hdVmM+qVq/p4aMdtZC+t1vGyl5ZLijomWoulzSwrdcZW9IuYTh83gwsFq9LpUpZj7Z3tbmxrNXlgqUlJ5MZ1Vs9+TwTC1vh3gIqwog5OSvrw48eGNsNpuvcXNbAYzxaSf92gXHIpcvLmo5PS3r3/Xvy+L1aWFwwwBdPRsKg0tm0sUl57WoVj0PuvcuxgWh27HPlYkn1SjWlm0Plvc7684wminlIvB2i4xROhdgTEPAy8Lst4bQ06Gq3XldjOlGyMKdkNKHSeckY3PKQSjy2pGMYvx7PRG++dlsbKwsGrDzb3dfe0blZIMCg8rtl4UmOJ67bLDTe/fixas227QUel1fZZFj/+l/+A/MO3d7Z03/6/k/l9mEVcKmEP6BkIKhxo22+Xb54VHWNVWm2jKn2uVeu6q3XXzaWeKtZN6ki9iKwOgvzGSVTee3vH9qZQUAJ/p4XF3VLrYSV1DZfRLf5q5EKT80CoAmghCx9cSWvfCGt6cgJUCLYgtqOWiAeB0AjRORUqUharVpHsURW3/venymXnzPmaA3QEjYSqeR4DbtkvqYv32HQErKgD0DvaqNhyo35/IIePd7WaDyzfYkakoEJQ1AnYTpo6dAwuQi/AWSB3Rsj8TMUMEsFBgrsK70e+ymppJyPBKK41Wm1DRSHTcX9ZPjF97dn2oAswpucgcj0eQgHNi58ftjKsMl4xlj7APj8TWSXJO/a4Nv2BgbifnW6fQ0HM2Nz2T7p9RoISE3FsIchFqwnzouAP2R+Z4cHR/K4gxbQhBySsBXYsJYAPgEYgqnF+zreZtTQyLn73aHVN4Du1EycsYS64KUI45x9HZYw7HsGiADWpL5iA0N9/+JyEFIAACAASURBVDNbkeWVRSWTpHi7lQiHFElELF17//BE9x7tqdIeyReEhemyoUvY79FyYV7XrxQcq44xagCXBpOpHh8WJXfQBm8MLxnSURtzTxmWOGEOHatrfABgI0DHrP3TbB56WNBwPjkp89TUeCV+5Utvq9drKKiJvv7lt5WIBeTj3gyR5dIb4EfnBCNYQNx4aGmooHFO6IYjP2WRmMO0G49bhtUkzQ80m2Bl4rPnE7Z/ILWgha2X5QrmNHPhd/scnuHm/xyp+b/8n//HjSZgNPtJCN+dF79+Ka7AixvxS3EbXnyIF1fgs1+Bzwy+PU87BahyvMtaap890qxVtOkaRT50eE5+Cm+rNJ4nOQFKAYpx8ownLks5DCOH6HctRS4TT9qEfQprqjtWo97WYDySLxzWzsGhfufffVu//dv/0A73b//HP3QMjKdTNTgM+wOb5lFAIJFERoD5/HA0NdnY2mJGN1+6ZrI/JnI0YHhwwUSguQj7fRY73ux2VK+3jNnndfvMDLh4WTdJGn8XQGf/EGr60Apsi08fQS13WzOPlMjllbK5rPrDrk3YiUxH/prj9dstHR0VLZG0Nx5Y8xjyh7W5UTC2Ef5XTHxX11Ztmn9wdK5yrW3m0jeubT2PjJ9ZEwJTgsSKk2JFGyvzIrSqeFEzo2AkNDdvrBrTZ2f72AA/mFwAgkjOYGvBujMWRyxusiOb/k/9Ojo6N3YATSWFzOt3byoeCyiRIGHKa6ABwMxFpab90wvV2gP1oU08n8A2MKRHPoOcFUnRsG+eH2OT6E5NApnNJTQ/nzNvJlLoKAoxQT7YP1KT5Kpiw4oNgA8avmwuo7nFvHksUWh3W21lMkml0o5cN8VUvNPVJx891O6zM+XzMV29sqz5HIb9AdVqHWuyaUBpLvi7yK+OTi/sGl1D1peMKpWJqTCXNM8jJslIfVmrgEylekPhRELRfM6QOdcUf7Suup2eyhc1A0MwIH68s6sbL13VfCGt2ZQ0VY98Ib8VdVyHoFe29pAp7z3ZUen80qQseBHOz6eVjAZNytQGvESmMRyYNwoeLviszacTxvRrdUf64OOHOrtsWPNKMUgCYbvZ0cu37qjVq+vu7SvaWsmbBx7ANwwqPP+63aHJomgGwtGgypWqTk6LCgQA4hpa31hR0IcEq69oyK/hdKaW+RDhKeR8vp2DM+0fntr9zGRT9jseCirIQoRFOp6qVmkaMIjXzPrmkiIhEk9J/WLq67HCk7S5VruDklremWOQH4g67AwYEbAmAQz7ffxHAOukRqNr0gwaR/YYfv7g4MQYA9evX1EAScxUOitVzLcNrze3h7V9Zp5xNKOAvxisN1t9PXy0bQb1XBNAzNWFBc3lctp+tmsM38Wlgnmf1eoNA1KQu92+ddOYDvsnZ+rCHI349dUvf1GnJ2c6L5UNqB0MukrGAvr1X/miMtmkms268nNzqtfxiuzr3Y8f6fikqJWFgi5LpCxGdefmlvkfZpJxB9B3uwz4RIJEMEaxCJjYN+DEJKPdrlaXl9XrIlEcKw9oUavZtd7eP9OzgxP5fWEzuQdY4rrTcMH4gZ0LYDGZIp10JOOA/M5z0rJAlE57oGanqVgirnad5nesy1JZsUTUpH34JsJQg5lFowbrMRkPa2N5XlsbSxZ+MZ56dP/+Y/3h995VPJPRVz7/sjZW5syHh1AJk8f3SFyeaD4Xt8aCRpS9A6mgy+uxz8SzNhzObNDCusK/irCRboegEr81q97Ac0NvkmLzObun1XLNPhMSptl0rHQq5SQKepF9Qfly2dkDGMg1Yl3wjNKUMkgCpHN53eqPBk6jJZe6A/ZvBih+W8fsizz/AOPILJE60YSa56UPrzBAUYdpiGQJr0ckUsl41JpS7q+lus4w/A/aWgOUoymElYyUkpRDzjUaUwYXeBEireOeIjUlAQ8Q0uhwbrc96wAjBt4OxxoPSD8EEION2rK0aSeYxAFuYC3yOuxXfA+eVb4XZzWNIMwY2LywDWGhjIZd7Wzv6W/82teNzfRo51CPn+4Zgxtw3Anw6FkyLO8BWwOGZKfXNQ+v65tryuZzOjo91cPtXRtkEabyD/7+b9g+U6qSbL5nXqadbsN8MdeWFgy0AFAjLAlmOw1qt9NSNpM1ZtNg1NdluWSMZaT0PtdMvQ5scUt+UjKBsbxjCcD+fFq80LP9S+3uHSmXS+orX3xLiRhS5YF6rY4i/rASqajqzZae7JxZUM90OjIJKgFHx0cXlubYHw7svGaICDum2504NhhIB4MhGwjC7ol7QppWOtrwR0y6eVwpKUbytz8sr8dvskO3363maGQppUOkrZGQDiqXOi6VFIzHlTHwOKBauapEKqFWp25NOp8NoKawQMiMzO8UjzVuZgvmfbujdrOlhVxON1+6btJnNl/knT94511jGBp4M0IintS3vvG2zooXSqfzevLsUK1e3/a3eCigVDRqKgfA86nbo1Kz5cjD+31d2yzolTs3bN3CxGL40jegvGtSYEuSffJUVzaWdW1zSx6CL7aP9ejRtj0z8VTC0qpJWe0Nembx4HVjtXFp4VWEEiH9rJTqNkhrdYbqtpu2btLZuK7fuKrj02NVi2ULQXF5Anr65JnS6axKtYqBITDbGJwaSIzHnHdmCbA8/wwIb97aNCCTM+fioqHtnV2FowElItQdWXumkYEzXCP4I5mI2HkFiAXDkDRS9g9eACmzhfcA1MO1Zd9hdAGzvzey9EyrIf0wvgMW2DPCugOgzQvg4jCE2afxbmTvZK+g2GYw5WA3UwUCPM+AX8gdCTBybDUYPMHmAgDiNTn3qJtNecFQbsJQy69yrWYDrHg8ZD5qANsMJnjfbrtnLGsGeQuLeduv+a7I7efyObHqe8OOIvGIebth2zAZu80ygecTr70+4LKBiXhLUnO61Rp0rL7oIWtmEFFrqFZp2GcyBjTWHWaLMDBpaiqRMC9X6v2js5KeHpxKDIoG1Eptx/ZjNDTbg1dvLJoHHvXn8lJGkXhMHz890HBKSAQp3V0749ibeU7ZPwEVu30UKh7FwlH1bK/2aNjrGlBMfU0dcHxw6AzFuNejgb7+tS9rMuoo5Jrom1/7gmKRgIUkIfElKoNrz9DR+iBGkdwzgF/zXzYDG/tzC6iZThz/bJOnopTBg81lQWycRYRBBBIF5VZvSv6spiY7fQ6//Rxv+5kRkPO6f5Vf+F7yO+R5Ab79Va7bf8u/+1e7g/8tP8mL135xBV5cgc90BT4z+Ga0aIcZ5HJRzDfUKT7WrHVuJqg0JjDHjF4d8FtBz2SZU8YAGAo1NHOkFqJW8HhNHkRBjxTDjFLdHjuAn2zvWrR6OpfT/smRfv/3v6t/+s/+hWq1kn7wox9aqqXPLRXPL9TtT81rZTjAyJ2kNZ/amLr3B+bjBRsOWQaTdLzBkGUwfY9Gvbp2ddOmYgdHJzo9B5hKWXOL/I/EUK+fImSsp0+f2RQxFCF9DdClaxMovqd75jV/iGQyaj+LrwbNWSjotQOY75nNZFSpVXRyUrTpKx5du7v75lm0uDRn6Ve5TMZAKVK2+iPHwBw2XH4+ZZ5jjx88NdBpebWgvd1j7e4dmu/QawBk0ZCOzy9VLF5Y85dIhK0hPjspOYyzeMzuw+XlpQq5OQMIYZ2QP8e1wZPu4PDCDHBhJHHdSOx747Wb1rC1Oh0FIwEVluat4b4o13VyXjHWGxIBQE2o96N+X416ywpMd8BvEiMYXzR5UZr7eNzM+HO5jE2K8V3iZ/DUOT0+V6uJBLFszehEEzPHxgB47cqqGRRPRi5VyiW7P0hraTAAFfF1KZfKZnh8dWvFfL7wBEEG1euOlM85XlBIRXu9gS4uyoqnslYARcOwNDzKZBO6fm0JFY/8XphrA4uwx2tq6nIrhnG4P6jSRdnM/j0uQGiXBX/wT6a7AIyhCM1dxGQgrO+FlSUDUig+p9OBOs2G+s2WYsGg5vM5pTIpdToNhYNehf2kz4ZtcowU8PTszDyVSF9k6g/rjHV9XmqrUq+r1WkZEIWfGAyYmBlX+2yCffPGpq5t0qwS6BHWZYlQg0tLPpvPphUJBW1yi68I663XHZoUhCIRA3wrOAHHR7APoyZDa9SaajY68gaD+vTxUyuMAd6uXNuwJreJp5SLRqNvRunlctP2DDxwCoWsyba4j8jtAHoSibRK5ZqxHAGEkVHPZs+NnMcMqDEg7yvkixiwPUKSM5xaIwCw2h/1tL9/oH5vbA3V2tqKrlxZtdRHk3IgSyrVNJPXmAuXFxXhIUwyKvJyJvEAm6FAxPzKun32sIGS8bg1lnwepGI0LOxr3Q4hCEGtr69YWMDxaVE1wMOJM8VGFoR8N51Ja2EuraWFtIGgvB4F9mg2Uqc70/FpTe9+8L6ZXydjSZOcrq4t6M7NNVuTNKcRn9NABaIRA8oA4lz47zTwbQqqP3Tp/Q/vmc9jMOjW8lLe+bxeZC4AV0hWImq3hvY9YXh0OwCPCQtAYDCBtA9wu9Vuyh/wqV7D4L5noBd7FIBOLp+2/e4CaWGlYTJO/HUAn2DQ4gOIPPFbv/51LcznTAJGgAxSM4RNveHYQlr+53/7R8rN5fTr3/iKhn0nHZYkUWvwhki4I4pGAKr9xsp9+PCxMYQXFue1trxszRXSM/Al2KjvfvjQGqtUMqVgJPYcwIIBQOCLEx6CrPnlOzfMh5DLyTWA6fDgwRNtrK+rWq0YqH9Jgmqvr6APBovjc4b8vDA3r1atahJDEvuQcJsH0Hiq89Klmu2mNeKcJ0hjYUzT6NA4IaOnGcQzslSuyGVMppZS6ZSFmiC9517Dgp3Pz5mX1XhGo+n8PKAIx+Vg2NGgD5CbsCRC2Cutetth3iLPbHWsOWbfp8lGqjSaTFVvtMwPD9Yzn23SxzzcJ5eH8I+e0um0ybJhW9FAwpyBpQ7DFrYRrEH2k0atbgyQRqdtoB4MVgDFcqVsbBDY4wuFvKYujyUGk+g86PUN2K026nr1tdeMXd2oY7LOd+kZM25jdc2Ys7AiYVYBRhCC9A/+/n9n+87TZ88saRu2qdcvk+svzc0b45l9fj6fNDkgsi8+jyV/u2Y6ODm3z7myWjCJO/6QF+cX5j/IQAkgh72y3W6QHaC9o5IxLwf9jr7w1h0D8XjGICwTDEESYjwWNRbbeRnQ0q98PqPxuG/3CkY86dmkag+wv/AFDOTy+gkUcqtaq6hSdti7iWRKrXJDrv5Ea4GIxq2ujhpIoYOKBEIm+YVRj7T+vFqy9Mv59asqVi90Ui6qO0D6m7BnlgEHye14VMHU4Qybm0uZFJ2znbOF4Rbm9CgF5hgitPuKBoPKZ6K27nf3j1TIz+nuK6/p3/y7f6/dgwOlsxmNegOz6NhanddP3n1fr77+liVFB8NRnRbPrdbi2idjMQPskA5biJTLpd6wp4U5wnkStt5XVpdMnsca5dk5PTtRNp80f7bRYKJmvWMekpzVmxtr+vrXvmRyyomm5pXJOgZAOru81M7+nq5sbCqXzxijcufpsdVIgKi9rpMYjo/im298TtlMUvVGSffu3Ve7NTaGFUxShm8kgcJQxasxP5d9Du53jRlNUjJ7xcb6ipIp0pQ9+pPv/OD5INlRTeBh5g2EzN6CJ4Lvsopn4dqSkhl+BtY/Q6O+DTKxKGD/Mls3l9fCag4Oj6weZMhnddBwaJ/dhsMBn4UqsMcWCnPOUCMZM+AFlQiMquGoZ/eQ0AAYYuwlAJuwcwFrOKdsoE0a6MgJb2CNUKMCgscSSbseeL/BJuTeMsQGfPX4sTsZWlLnSA4jNkQt3GrbgBifTgYwlQpWD32tr64Z05gBM58JH17ObT6HSxMblsOIxVcOYIkgF+piBlgXlbJJ6bFoQOZKD4EFQavV08kpbE2/FgqLNsxGip/Lz+v1z921ARq+dz/58FOVmn0LaeG6w5pGwcBwYzGXsPMA57K5XErxVErv3X+iegdvZY86nSFjPCdgqlKzn01lkhoL8GmkgMunWDBiDM5GvW51EbJPamC87xigY6fSalb1zW98zc41V7+lv/X1rwhVLn0BIS4eQk68XtsvHLY/oVCklhK0QM+EpQ8gMKxrh83psA/xeHb2dGpCZ5jjk8fvUSi1rMzKTSmQ+c+eb/9FR/jZmG/mOmEh7M89Jz5Tp/nih36RV+AF+PaLvJovXuvFFfj/4Ar8dcA3Cn4OB5OdDurqnD+V2uc24cHHwIxD2bTN68bxpoAejyyPP0cOQ/y4RZh7oaHXrGEhat5MvodjixHf2T8ysCuVyejew4f6/T/4jv7xP/7vVb480Z/9+Z+bTwKyHRhSrc7IvISYxNNkIysABgHhSyfxyqCBcQqP1z/3suZyWWu+Pd6J8rm0ehTKgZAqzbYa9a6lL8GQoDCbn1vQyWnVJGf8PEwfpBM0BRzU/IKOT6obE3mAHYIPGqQLOjnkNjkFpLNo8Qn+LGErSkhyGyA3iUfM08k9m5rHDx5kHWRQMxLMR4onIwZ81C7qdi3DiaB6raE1h/iaAbyRsNnodOz1I0HnNUzeOkDu6Mj8uDPIEkO+oCWzVWs1a3hghXHf6g0YNUhgmZgH9fabr+ra1TWdkNJloKbHAC8AD/zy/MGofEigbKrm0YD3p8iD5UHXyLSXoi0UMCliOBC2kIxOr6n5+TnzwwDYKF2WVC6WdHFeUbWCn9rI/DQiMGjWVuwe+cJ+8847ND+Yohkvp7JZra2u6vT4VLvbe/J5Z3r1leu6e+uagSGNTs/AhnoFNqMzRYRV4nF5jEVDUiWmxwCasEDMmHg15zDfKJBLFWM7RDDyDYaMvXBYqpsv32gw1mI+Y6xH2Cg0BzR6FL8+/NVmMzNRptBN5lKWKgaTbzjomNQsGuC33wz18VTjz11443j8Bp7RpDTaSG98Go3wsGqpWm3Y3weUfvT4QNVa1Yr+fC5rIAKgFqBIqQLg6tNL1za1tjxnfnUEWFyUGyYzJQk1GQtbY2byTq/LfH8AQWB9Wt9vniSOJwxTeJOSjEk4nllSK001TVc2N2deVTT4pAbzOWgmEimYrAMdH55Ywb6yvGR+iLBPE/GU3O6pJVLCXHr8eNuAL9LkXr5zU7GIX+Fg2FhhzX7LSf2beg0EGo77ioZjBoCav2E8Zg3O7u6hXY/rN64ZI5LCm+YUmRSvA8jdanVt3zHmBew4mtdu3xoArm2747AC8ccCgFkuFEzaBnh8fHyiTMYJZaERn5vLGWMMUAsmayqNpDFkTfjZ6alefeWO+SROhm3l8wm53X5ruBqdhp7tnOjB/WeaW5izPe6yWLa1e+P6mhbnEyZjisfT8rq9JjvjOaBgh7lISiL3hvuGLL7WZJ9wqXR5rLffekXpJEEqfbm9yP1l3pU7uyeKRSMWaNLoYDAeNmYfqW6wLMIhvGWGJnc6Patq/+DMwDcGHFz7VDJtUjO88fhzGmDk1GtrGwaS4d3ldY0Vj3rMnw3WD3uFI2UiVXKq88uyCksbFmCTTiQNMOcZL56eW8IcLRr7Is8irLef/vQ99UcT80VCInh1Y80A7Eqtan5xbm9Q3/v+X5gHD6A+ARcAp5iTc/YAPiCDByD5wudf1ebKsu1NoUhUjVbfwmt+JnsGdISRQxMZDbFGhwrQOQF01ura2tywNRwMRyz1lmYOX7sBAyeSMV1Ok4TcHrCFfZ3nFikWawX5KfsPUDDgGeAPzwjHI2msg25fqUTSvD37I0fOaimuI9LwYGs5kqgU7PDRwCRpI2wZ8D2E7dp2vJIsXZYGfzbTcDK1NQ9oFokDvns16o2NWcP6N4+6RMJST3n2YYtzBvCc4yXWbjVtP2ENwJRieNaC9YmZOumQJMweHRrz+0uff9tM7g+ODg3MgYXhyM5lgGVhYcEaeaSj/H0AQs55pLWYwAM2MVwAKAiFvPq1r31e+WzKmlyab5iWq5urujw/V6vRtMZ3ZXlBuXTMnochwJPPbb6YBPccnpybPxsMa8DBvb0D848k/ZgwKIBJwiXC0Yg+vv9MH93fUa/b1hufu6Mb15b0ox/9RNFIXG++ftfAOjM79/utQUcWyR7H9UumMlpcXjKmGjLN3Z0D7Z9dGMjG//f6AwboHp04QUew6WERdls9hbxBRcYunR4eqznlHI9qvrCguXzeSZf1BUw2SUAVIHtv0lO5WVKnQ/Ks41UKwMfaI4iF/WGxULAwIrnGJllniMAag6l+VjwzSexC3mGcksIeiyf1ve//UC9du6KlxSX98C/+0tJxk+mUUvGYgVesd8IWsrm8SYxdHr+e7R4Yw2xrc93AVNY9Azy+M0DuYDQygJX3Rh2AugC+F2f9/Nyc+Z4tLJHSHtDZackCfcoMs9wuY4JmAeWQQrO+8V3b3dPS4ormVxaNTdauN+Tx8V5j/eSdT+wMCYaCTjJuvWnrCDY8rPgr19bstZC0bj/d1vy8E4pDHURidiIVNzYkDFzWdTyCxHhqMlc8Dmca2z41mXi0urJqjHW8zQh3gZlGLUxyq3ms9TpKRiOaX8xb0E0wwOCQJOieSUV5b5iP5UpdxeKlKrW6yUiREzKsIDCCICzOf/NtxGJAMzsn8Qezmm44MFZpKhZXJBo0uwdAcgZF4yEgjwNwIv9nLzB7jpBz3vH92BttyI38dcB+5Rj78zxwPfk7AET4yaFmoW6feGZ23WFDAszzDPPdeG2eAwbenIvUbQzjqJMA3rFHIICBkDO+U7c3sEEc15+hbCSKXcjEGHb4G8NcDwcI36LWc9QJeACeHhctxAvbkUaDxNehrS3OA/zZnuydqTOG6ds2H1+SQPG5JJSBmiroc2tzddGAdD7DWamuWCqjaqOlg8NjA8sZ+AB04s2GnQJe1d1BR4P2QEkDlQl7cgKfOF8j0ZCxZxk0Hx2eGID5rb/5TXndEwUmff2tX/2y3BrZAMYASDd7usfORepQ9k/YyJwl1EIM1jgvPZZLh0yWyov0U4cZZ9w1Es45EZDv41McLyi//rIUBHx7Ljt1uBF/RZ7b/00T+pw05+IQe/Hrl+IKvLgRvxS34cWHeHEFPvsV+KuCb+zDNA78t9laz/Bjmmg8dJhv0wbpgST2jA20snAGY2/QvDt0eAAPDLvwcOPgp6Blolip1E3Gmc0k7O/jd4OfFX5nAC/xZErvffCJ/o/f+4/6e3/vt9WsXOje/XtWUDC5Ikl0MJia79lsOrTDFQ+mmdtnBQg+UZMxLDS/JYJl01nVaxXz2CpXa1pbWdZ8JqpIIqH37z3QZamjVhNzdJcymZQdyNUSPh7zisZCCvhcFlTQHszMnLbb6ujssqbz85Kl9CGfg13B4c/0jw4YBiDMA/yzSBbkeuIHRWNF40yiFF4OAFWAdHgLNVpdx3dHLmM3WIM3gjkz0cg9lW8iY0jxvykYzGfPkpS8Gg0x2O7Z+0QjSU3GQ/U7HWsCYUFRBABk4X8WiGDeHtFiPqdKrWk+QzCjrm0ummfL2OU2s+CxSAcNO6a5o75arabdVyQXFAvcXzOVNSad3xiOsBi52RTGMM7C/qCql2WbXq6urCgcCKkzGuhg/1D9as/uHQ0e6A/snflCRitrC1YgX5ZrVkxSYOKvgtQB4K902dT24z1N+21dvbKiza0FS9Hze13qjkcGPjZKLc3cUwMOLd3V5bYiExkZ/kmwQBoN0mj9GkwGqteqxlRiPTIZTmXS8gSc9VZqDnT/3j0z0J/Htwo2ksejTrOvgDdkEgu3VyZ9qlRbVlQura8YsNprNszgfHkhJ48bucfMmkmaA497ZqCcAwp7rNmnSEReynoEZIBNSVMBk+P05NIaOoo2inCYTJY09txr6eaNLTOV77RoGCs6PT03xs3m2oox7GAVAjqYSbvfbYAhzyHXAj/G/qBv01b0EjDO5hbyyqbwS5zYhB4wBbYotxwgNhgMa32VRFgkzhS+pL3NLMgERhjPIpWlPRsCiMcbBjbARD/96fvKZPPGDqLJf/Xll2xNPX26q3gqYjIPpL9XN9cVC5O6KGsAzOcJgMjltgYdn5/CAqb/QzOax9uo1R+YLJdmxRLhXDIWF2uJhnEy5WerqlXrxpwy6XqQlLWUmS3PzadMOlkp1QzkcHl91viz1+E5Q1AFDCu6AaSCpKHFwyG9/sotLc7FVMinjXH7aK+odz/61ABw2I0hPOsAeNweky2/cntDN68tmUzOJNLDkX707kNjmOJ/xWACiV0yETD2Ep5inz490Ml5WeFoQqGARxsrBY2GU12USmr12krHYhbOcHhW0o1rG1qbT6ja66ve6qqBr2LxQqvr63rl1qbGw641bb3hVDUAxOK5NXWAyp3eTI8f79qemssnNBz39MknT7S4tKJapaTVhTmtLGT16qtXNZ9LCwNu5GZ497lgSzZ7KpcayqbianaRfY/VaHYtCAcAFWnlZEhDMrV/j8/hRx99bGwBGFXra4u6doXG10kghVlIGuD+4ZHtSa1GT/cePjHfv9nEo2AkZOEdrXpNa6tLun51XclozJrtycxjQSWwLRlIIKGCrQG7lmENvU48mbAQINdoatI0Gkf2NsBknk32aQQ+JDkDhOP3BfOUxsgHY2Q8Nikc98jWvZvAFlJQ3TYUwo8PNhXgCO8PIEMTD0MG2TfPIlJcmLQwCjk/ABMDxvQc2vMQDUZsr4XpAWiILJRBAIweWE7IjPGf4jkggRkcnWsHGwVgHhA7g29pneRXBlZc/6FJ1jD25lni/AKohSUDe7rVdZ4PvhMAUavdMCP0b379VxQNB+zse+cv39XxSU2JeMTsEkheNFkisjYfIIPX3qNcbhhrBBY0QRrF84YlQ4b8Hr12a0tf++rbZgNQPC3po0/u2z49GI8NHIJVZ4xhmJIkZfs8SqTCygD4Px/28N14Hjn3kC8jxwZER04L0MgmfXha0vsfPzS/t7devfF/sveev56e533n9eu9l9Pr9MIhRZGqpiVakhVJGmGirwAAIABJREFUlhjZSZB4sS5Ye5FXC3gRBNi/JsAG2CRYbCJvLCdWZEm2ZBWSIofTZ07v59d7b4vP9zkjbEleiBK8fDEjDEgNz5zz/J7nfu77ur7Xt9j1q+sC1DnL53LzVquWxcSBVRRPxhzvUva/EUbtE/tP3/2Jraxd1hmPVBx2aqnREujpmpE4OdbeWK405G0nX1nkbc2eZVJ5Gw4m9t57d80VwCvLbZlM3rLJ5EUyokuAIJ8TD9xirWDldtHGQ6RrAUnjACjYY6FHIpkkFXpleU6BOzCVHAbm1OKR4AXYwX6UFYMQ77poMm3P9vZtY3VR4PzW9p7jkxgOqR5jPQTCAaVfspcWzks28/gV1pOORS2Xy1q731XC7PrKklLlGWRUylVnWDObWiKesOnMOd8S6aStr+PzhX+gYxXixt9O0kqvBX0e+f4xtDw6PLPTk6LexcPjE5tfXJIPH2uS9Y7TRaFcse3tE9mCIM2DDc1+xdmrmnXG8DWpdc6582yLgKa83gMSmvucA6Oh1hb1EL5r83M5Pdu5+QWljVNvUJPGYynZIMBeH2J90Grp/ebspkaAKSbZIyFTAr2mGt5Sc2YyyJSdCpqvAehicCvwptY0m3gsnAjIvzOTyIpJx0CpO3KYctTLMKIAwJCFojABgAPYYzh069Y1i4f8FkMujncydae8OEeyo5DnskIZ3DLu53wGPGLQhiVJt4fnJwNir3zl+JmAXtwnzp3+ZKihhoe6H1kAItipw8AP4j16EejinpkSr1mSYqFRx/F3vD4FTrG5clYybGcPUKJrt2XNRl/+uCfVisUiMYsAhrlR2RDMHBaABUB/j8TZlQXLZ8LynQbkw/Lk4bMD60+8WkuMfmpnRdXM8UxSaykUcMtH1YOPZyxph0fnNoBRPJ1ZmXvOMB6AzcxaFwxd6hCsdQj2AdDD5496HOk8LGSAPdQj1GmHBwcaVnzzra9ZwDsz/6RvX/3Cb0rlEAqEzD1hoMkQHgDaqVe0J6pP4FxnQO5WPaS8Bf6HVxyDgkFfNYvkxrqP1E7IWKfmi+ZtfuMls3DeZq6QzpBfHXVz+kol9Y4lY36B+Xz4VvvX+jdfPIhf6+188c1e3IG//zvwy4JvDuzmTGL+n+Bb3donjucbNGoOe9gmMhCVn4Ej1YKBQfGOb4MOSLeT3sMBA6OHCRxFEpuLEuwqVQENUNthrrx79579m3/35/b7v//fW6NatMePH1omnZbU8eD4zMrVlorOQa8tM3kkSRPzWioetpXFeV0z6UqdwVBNNYfxS7cu26NnB5K4Xt1YlrfE061tW5hfUfENIwbGnOQ6E6Z1JFZ6bG5hXglLxycFMQIAvWgKKEYouCUNg6yAhxXfwGYqLmngKJicySC+IPpPmpA+L3jxjYHyT3OGdxuTw5DPe8Ga86pYhKnlQtIFqwSmoSaJDsNETAluPPK4bk9eWKQ0YrYrwHPmhB/IJ6sL626kCSbagtXVZXnWnBcKdvv2S2qm8JYDjENSgiE+4BhyRopfino1bTSTo4n53QFHEjZ1fKdocPjZsJBSqZiNRwOxMHa2d/XZVldW1URRjCLJwR+Ea6bYYyKOhJdmIhINqFBsdzqWSaUlTYTdxfN59+f37ez4TIbGFFeklS0t5SyfzYtReXhypuZleS5vwzFTV2eqiMdapdaQpI7C/eT0XLKThYVFScnu3r2n9NlLly/ZwuK8mGnP/QqHU5f8uZD1+SYeNYw0KH0i6n0RgYLegEf+SLAjw+GYmmU8Xdr1mt26umH5NN5nIwv6w/bw0RNJ7vw+l13ZWFYyKgmejVbHzsoNe7x9YH2SApmGXxgbazI+4nkAjAwsHnXkrABpTM4xnUZWhd8PYRMEKfDcuJcUzCT/DSdDMY0oMjHfjycSSjgDoFCmypTGyVk7Dx5vSXZ78/pli0RI/RrLywmpaLWGj+GpWJZO4lvRksmkbW5uqPHwU3TjTTMdg2U5PlpDhCzKmFRicaFA8plf7DPYa59/49Naz8fHp3rnekM+59CuXFpVIwlwD1DE1Jh3TUmMY2dKzL/TECmMpdEROI9HGPcUVhpgCSwWGWV3OloHFMKwaMvlivWG+OS4xTJi+8L7xutjH8A0eqL1d/vWNatWS/osMCZAHVrdoT148ETgxit3btrtG5ctE6NxH9uTrW17tndo9XZPDJd2E8PzmcJYrl65ar2+yUx6hbWbjgqkctvU/uK7PxMA9RuffEl7BN+bzwuYwDuLeTxpuulsSuvh+PDU6o26bVy65DR4Xrct5DMCkpAgxSNh8xC0Uofl17MHj7atUKzZ8nxGTFeAFLwf8aZCApbJste17fjEYWmI2WUu3cNiuSkvMdbUx2/ftGuXVyyfC9tcNi3ZNnsL+w25JD9+56E8AgHFaWhqtZaAf5oyfLnYgwGUkWmVSiW9k0il0qm0Xbt2WQANy6hRr8qDKZfJWTqdsbsPH9ji8ooVzosy5sdrjDRGQOXpbKiUwX/yj96yXDphs5FLvl/N3sDufnBPcm2YRrz3nFvs1TQ/nGPpTMrxMvKHHKYwEl9YX5xXtZo8M2mW8HxiL9xcW1FgAs0gUl4A8HINlipelG0xDPvIRX1e8wXCMnuP8LUjZN4uAQGA8HxdnfToQOgXhumAVXg10YzD+OTr2b/D/rADkMO46bN/4LjkEssGUJkGWPLkYFjSOQYzAGCwBmG2sX8lkwmddewtAEOcCbAbJyMAxJ5FoyH5ij2nUtSaDYc9HAhoPzk9O7Mrl9bF3uPvh6JRWSF0e4RVRLVG9bV4Jvn9At8EDEyd/Zf9y0uYnstjz54eKYEX8D6dCNvvvfUVW1/KSmIJu/TuB/fFts3O5axRqSklkLMSphShOqlEWJ6zAP0Me/oDBgQlMW0J1YF9pQGYvDmnAprOqy3b3jm0bCprb3zmY/JMFNjh9lgoHLWD44KklEgrWeuc6YCoMHy4D++8/0j7NAUOgzX8m2CkkR7LNTOkaLb7tn9U0tdzn9LJtLXrHVuZXxWb6qdvv2O+sFfBUTwrhgTIY6kjkJSS8gyJ/PH2EzspnZjL5RdwI1+qbk/pvYsLhKBwNndsc33B5uYyCnkAKEGGDsgJKMYzmMvk5E+KXBpmVXc4MJ/LkQBy5gVCPvN6zeIRBgBIBAn+iShJPBxNilX4dAvmN3ssnoYEbQ2cgIpkQp+fdQXjCI9LGHWAULxfqA+oX0ibPzo+FSt8YTHnpClzD/1BvY8w46h9YNAHQxFrwjwjaMfrExsTQJe9HZ/P8xLBIbC9SPIdyBAfs3jkrwQ0YHMgeXsQ0K5j83N521hbteJ5QV6LDDsduMkt5jWSSdYh+2W1XJIcHy8wm+LZyn7FcMmn+8kzzcH69Xkl7aUeg1HPc0CaCvAC8DY/n9VPYAgDq0rBV5OJ6hjOJJj5KAPYH577drH/9KQiGOg6udcwLBlqwtjmfOacpgZjj1iez9rNaxtikz0P0mENwazmnrrYzy68Mwkae/7sntvAcG7yM6kxeEfw0QTYhfUOmMn35NwFfGatUOOzX0v54fPKC+55wjPfG6CJTYjxMc8NIMnxZ+3qNzWrUuynpAHP7LzctP2zc53TDDx4f7kWrCm4eQy+sNmAUeeejnS+cu8LDIxrHRuM6SmGelal8/NfsK7x5cULl+/D39XZfxF4Q3gG1768umIjwMRe3wnZugAw4Znhz0q/AisRH1XW3Xgy0FCIMI1SsajaDvbtW9/4qqSxs37b3vrKbwuIY/jlmgiu1HkI+MbZJtDX7wxPHStsp2eSPyChdALfnBAN1TkXjEGeA+tVhhqxnM1v3jEL5Rl5/zdwtw/Pg0MFEIm88Hz7++/Q/+s/8QX49lF5Ei+u48Ud+JB34MOAbw4LmQNfOlKH+TaoWfvkoVmnqIOS4sehWLvVLMK4UrMtE1HSITnskOhQrCADdbzZ8JtiusrfxWiVBEzkN9D5+5OpvXf/kf37f/+f7U/+5J9brVa03e0tTZ5IaTw4ObNCpW7pRFQFGKAQ3ix4RiC5wzOMadVxsSKfBxhweHyRBLlzWLROf2z5dEqFM+yC9eVVSUwBWZjUzeWzNprMrFzGuB1vMwA2vNyiKoBIRHI+E+wvrwUCXk2sYS8graLom05JrRpf/L4obno9+QHRTFKoPQcEOIEBI8sVEuP8lkVemU7pYIVtg5yR35idIxtFBgiDA+kAFCWKD5oEJqAUt0xrNbmPxgTKMW2FndXpM/WFkg8LAPYWDCrH4weWVKvtMFBgE1C8kQIHSEHTxW8YKwAgKlwJbMKcvd8VHZ50UqVouTyWzsbs2tVNgSb4u/zdj94Wq29peUXBCTS3NBEjwEEa32TcNi+vWDROEUZDPBPgw0SWIqjXAeyKylvoycMdc81GMqlfW8WAG7AT/6ipPX66I1PhfDYhzy0aGlhlFDvlRtt29k80WacBhA1HeheF+NHJifyYorGUEhEp8GBZRuNhSZdYZAAgABGdascG3Z7FUiSKucw9c/zS3D6X+UNe67YGkmQgTaB4a9SqNp+Ji/2WzURtNvPYT37yjoAtwDcYCFOCKaZmxUrVDs/Ktnt4qhRK7jXyE2RsFL/Igyu1ttJwX7q5Zp94/WUVvP1Ow5YW5y0cSzjGwwPkz/6LRDencOeaRgoLcZpICkKMwyl4aSBQGsBkZdqN7OSs2LBihem/35aX5ywWD1m92dD6GfTHVsOIn2Rhj8+ePN2ySCQuBlAiHrZcOmX5XMoi4YBN8TChYRvAXIDFOZMfCobe+OvBQOM9WV7Ki6HAugDgYy0CeiM/RCrLuwKYTHODyTgBCjQG3BeAtwDMin7P6JELhZqdF2oCfAiugNkHyMIkfjoeqUH3+QN2/cqGnRVKVkJ+2oBBNbNOi8RPv2Tfo/HArl+/aiG/3y5dXtN7nkpG7eTkVNLmvcOi3bv/VIDqxvqiLS/mDFzh9PRcoBv+kC+9/LK98/O7kuFcvbRmn/74bX2Wew93lEaIL+Kdm5fs06+/bN7ZyP7Vv/22pTNZ+8aXP6H9CdAA+TPsHhhRvI801AShNJtDe/bs2N59/117+ZWXdZ9Hvba9euem/LLOzs5lwg0gz5DBGwrYYOSRHAvAFsPodArpm+OPifdjfzC1s/OqPJfYG/x+l1LySuWmkpV7/Y6tbyzZpZUlu3WN1GGPxUJBOz89t2a3Z9lsVlLZ7//459YaTG0xm5TBejgUsXKtbqfFsr6PfHM6GNUHBEoRikJQAs1NCNNqWpfJVKzPjY1ljP/EXn3/4QNbv7SpBrVW7VipWBUbkSYLZulrL9+01199yUaDrg27MxsMZvbBo8dWrpXVYKfTOYeJQnq0EUgxsnw+Z512SwmroWBEwF4qGRdQC5BKgwSwy31HMiWWGgy1MIELU/07oAFrm5eLMwLgHxNz3rdQKCZpnI+hFIDqoC+/016no6EMZxoSeH4Q8iYHTB47EmvSEl2Axm1bWlxxPNemnCvO3giQLtAwSEjJRCAH3pPINNmnAfXarY7Yz/hF5efydnB4YkFfQJ+r3iL1jzRGJGgdyfZ8U9h8MPFm1hS7b6b/j0QbAOJ3vvJFXRPAHenRP/7pu9ZqDQXcy4MqiJx0oPNpiiAV+wUXNhBj641gkcHs8FijDhgYE9jD+0zQz9UVpIkEFXS0Z5VrVYEBy/MkjJqdlypatyuLC7a2Mq/njJQY2Tbv9AyPvXZTwPpk1FfqM4xOJNRI/0Yun0UjMQviixf1qRmen1+wqctvT3YO7YMn+wLWYXLCgJOcd0TQBuffWLUAexNnCrJCZG0bawsCQLlPgAu1esdK1Z6GR/ie8fP67YEtZZdsNvPZz95513xhx7PT5/FZIhq3tdUVsccZBszNzctaY//k0PZPjyRHxOMQoBZvL7y8fuOzr9rJybFCqj7+6k2lMTc7PQsE3JZKRqyn99jZ58b9sXXbHVvfXJEEHHDYY14FygBAjSYMqcb22U+9ZmvLC9ZolOUphrT+4KSocxVWp8cbEPMO4IcwFoBVN6Eg4YD8P29c2dAAASk+ezo/B4AGYPq8QEJr0BKJuGWzScnUARwatZY8fOcEliLbZB8fmhc1gNhVDAuxNqhb4bRohbOSxsG8h6pBXKYQKeoj2LGsMdhrWHbwHmErQR0AK9Nhuc4skYpZuVySnBAGO4PUdJLUUb8tzOXMH/RJhj7uTxRyBcDMOcVeA5iIjBylAgAmw9VMKmMev0//jWEj649zMIDncKMuT0OGDbAjGbzitdbC7mNGUjVAC+8bASoepdpTk0ajsLbxk+Tc5J0Zadg3kYUL9ZdLafR4fjrXOxJLGjYjNQusQlJwY2HHWgPQT/G9LtYz3oxO6jjfl3VL3Yk9CD/fpUAWTi/HxoAaF0CIIbL8ydg3UJqg41BwBczxgMb1CnqYuASmqT72eWwyQ3o/UD0EMD/s9SUb3To4tdNSVQmyrA1qbp5ZNEQ9DVtuqL2SoVilAJN7xTY2l+3Z/pEVFLoxkmwfy4J6s6b0ctmAsKc2m9oHUbLUahV5pPL9SKymXyD1HTBrhF3KwBkasa7xpZMMNRLWvcf+4/y0qMEOkmyYj+zb1AQ+18S++pUvWrlSkDrnd7/+VYsHfRYEUIXNBgNACe4efX8lwJNciroAqw/JSx22H70T144qhufrQnbKjEKA59Sx8qGniudt7tId84QX2N3/K+DbhXGbdstfDroRc1S+3C9kpx+yzf61/7Vf7gn+2n/8i2/44g68uAO/6h34sOCbczhAoaZYQnbatObRA3N1CmpkkTrw3zTF0TQHWYzXmZxfDGDwqOEAoqhiysX0FdCGqa8mUvWWM+XDR4REsqnL3v7goX3rW39lf/RHfyopSLF0LnbD48fb8oWod1oWi4Q00aTxAbiCsZWIBkVZn0w9Vqehq9PQMcGeWTIdE5Mrncmb1+MTs4n480gooqk1E3dkIbC6RMHGD8fcmiQzXae4QcbIRIsDHsCJwigWCwlIIZqcpoemrD+cqdkETACUoqjM5zIqCgBrKPRkTq6URoe9IxaY22cut0/MBRgVFJdIdKqNtgoaTdxGDuOQQoipMlNXJGtKHAXUjEbFnKCxYypMAeBHsjvFcytqHn9AQQIUvQABFMQAqTSIfM+F+Xldk6a1YviN9cyg5zeR2c1G+rnIJ3hmSFZ8fgBFnwpIPDzw2CMps1Xv24/+9h01ljAKAC063baaAAyFU+m47lkun5K/CUwGGC80p9kcBdPAet2xHRyUBFohv0vHA/bGpz9ui4tZGec/2Tq0Zqul4mQ680hOBpMIKd/SYtZWlnN2cFyyt9+9b35/1GoNGAA9i4Yiag7cfp6DXw0tII3z26201excRtPVPjLVGga8DZuMR/JOYqKODBiwQFNhMyudV+3Z0x1zY6A7HkoKl0nE7OWXrtnqUk6N+uHBviNDDkXk84MEgUYFZoiSznw+vRsALfyGgcm1Pds+tKNjpKQZ+9jLVwxcMJ1O2JVLaxaNkoLZ1zNnbeF7xBQahoIjfnEJYGIqHIyFxTTCnwi2AcUePmNcT7PZVWACniwk4kbCXsk+wkh+fT7J5HgvAN9arb6mue9/cN/6+Ax6MTaPyIQaFgEvN+uBZ5aIOh5UrAP86Pb3D8QeYG06DFLT+uG+wNKBVRMOUrQSamHWbjQU1gEYIQ8bGDbI82hKBj0LBwO6Lq8PkLBv2zuYYvvkxUgABkAjBTUNOWAHk/m5bM5OTk8kGQIIarfaSrxlLwOwrjdq9plPf9Ki0aBj7B/w2cu3L0vKQ3P8tz/9QM/EM/NqD0gmI2JL0dTAjuJ9XF/fsGLhxFaXl+zq5csyJOfXD/7uZ0rGPTw8ll/TN7/xJcunQvav/91fipH7T9/6Lf08WAokUbIGJ4OJmqR2t6uGsdOd2E9+dlfsjSuX1+3O7ctWPD+zWzdvWIQ918yaraZV6l0FINDcFit1290/lgyTHRvPKMB3GJHcc8Ddw6OCWB14c01dE8dTzTzW6vRtZ3dXLJvV+Tm7fX3T8tmwdZp1iwSDtry2ameFqj3aOrJ6rWyfeO1jtriABw8m6mMbjs32j0/FdMbfb319Ufe9WKzKk0t7+EX6LKEO8VRaUuGAh/2SZ9CUKT3sDPY8mJOAFYR/AP4B3H35i29YBmDcMHUf2e7uiT18+kT7VS6bFzOLc4TkOvY2fuHHBqCB9L5Va8qLjQYL1jaWAZifw3ITQ8wmMr7HcxLQDmAE03Ca2AngmhjHM/nJwUhxWCYuyZ9hfzhyVj4TzXFIMvR6u6NBBF9HkwvQKts3t8viYiAhD+/Y0sKyHZ+cXrzPMzVvnF2cubJ7mMHaqCkQIxyLCAzAYB5/U78b/7a2La6u2OHxmZpvBjh4iBGWgNQd0IB3F8aMmNowHvsw4xxWUaXcsEgwbF/+wqfFbAWAwS7iX/2v/9ZcM5/WCybryF5lO+GZWr3VccBRyabM2v2RPJwAuJAm43sVDHjF+AgFPfbSjUv2sVtXbXEhJw899vWDw0MrFIvaA0lnLFUqur58NmkBsYA8du3yqkWiMfvhT963YuFceyKJ5nxGPD857xlMxVJJne8Mibi/hAqRQmuBZfvZ+we2e3hi+bkFAZsOO3CqFHNkZ+yl+CSyFzJUGXYr5nM7bOF4JCAWUrHcsJLSxwNikJZKdSfJ0uWzfGrOfN6gbW1tmy8Aa8eRVAOQwhKLJUNiDCbiJMW67KxctN3jA+3j+KUGwwErFUrmNbe9/ok78pVjn75xdUOKAwJyAC4BMwFEAJAAcPkZ+NNyTbC8ODPwzYMpfloo2ZVLl610fmY3r60qgAjYBdsDQCJSsUlC3z0qqHZima6urlixWLHz84IAZkzoAf3WlpcVgOAwaFMKlWJ4otALP6CNUwfhtwUYUa1XbDKcCDyBZYynL6AaQyDCDWAGUuu1230rFeoKk8JnFLsDpH8AY5yV+PI9D1xhjSjRU8E7E9VXnFmssTsv3RKYj2dqq1kXAM+agOXnCwbsFJ/bVkuADf6y6yvLqoMaBHEgQ+z0rHgOYxuIkdqIVMuJLWTy5kPK3u2I4ch1AtyybyJL5n2nkuRIxveM4Qz7AftRtYJcl0RxPHips5x0Uv47Q2z2POpm1BYoTJC6siYJHqLO4TeDGAAjzju2gW6HcJ6Q1hX1k3lnei9hyfMec6/XV+YtQxL0DFBtYj0STUltNbdVCb7C/5ghj8cJcuI9rFQrGuTx27FO8VgwHFKtBriJDJpzql5pmD8UtHQmIyn8YDq1WrslRnw8EhGL9cnOqbWHM5u4zQLBiNXw0wRAB7hyuS0siXVHHrqtRkvBD9lswnqDlvlC1CExpWATEgLTj/ql022JhXl+ciZZMHUcgzT8hQHYn/cxDKPENoQ9z2fvdBWQwz7bG3atXq5rD0MGw3BvPBjqniu5dsodmlkyik9h2P7Bl37LTk+PrXh2YG997csWD/ukUMHGg7qHJmjm9jr+w9RDAfbp52EKJJ7ixeeAa9xP+g2GgOxNFEUa7F4kIYzpQWI5W7j8ks0C8+b2RFQ3/ZIY23+zleRcRZbs9b4A337VfvvX9fdfgG+/rjv54vu8uAP/P92BDwu+cehchFk7zLdR05GdNs+cyHmYWbQDAtsck2kKHplNKzbbpSabIwvD5SAFyXAow3qKIn4hnQE0wvScCV1/PLOfvHvPvvV//pX9wR/8DyqmT89O5ClxclxQ81GqllXIra6sWLfdtqPTM8kuNjDoHTnpdhQNFJJz2Yxz0M5m1mg2ZMxMcUnD2cYQejAWeEShAvWe4hBmENNDDu/pGHbQSNK6RDquAxoWCp5weP3QtCUTURUXsFWGQ3xqmnZ8WhCwQMNI4yuzbf7pcWkyLwmnC8BsKFABNgjABBN6JIyAGchnKHQwcUYCQbNEEQFoAktijGG/H8P/kIAVKPMwi2CyLCwsOJO+2cxCkZCKG9gfZPN1h6QvluVfRsFGkhwNB6w5WGcUjYqzd7v0PZn2AjgyoaPg4t5gJo2/F38Om4ypJsxBfIqYgJ6dn1m50LDHD3c0AaWQERjJzC7kt43NRaUd4stDGqVAABoVrsnFfYtas9W1g4OCPXu8o6Y9GAnb7etrdvPKsoVDSABrtn9ckrSDZ3V6VpREhakvpvJLiznLpCO2tXtmh8dVayIDDAY1aebzEnHfHgxktk1BC7ADu5C1g/dcOkuIwFBT1QHTWNIX8X4JAjDmBArEE2GLJ+PyrzrcP7Unj7Ysk+bvOfIH7icpsnh7zWcz5nHRmGIenBSzEokda4BRKUAYbBsm7UjakEQAclWrbTs8KTtBD8OR/A7xBdvcXLFELGiTCYbdQRVt/UHHvC7YnmF57cjwl+Z3AONvYMPJyNz4WvmDkpbwXmKCz/c9PDq1s9OSY16ezVgwADgM+4BJtgMw0uS53CSsMaGPimHBc0KqAgMF1iVfSAMjkNnvtoW5rAy7YeYNRyRTko7plWSXd4j0u/2DA+d7m9subaxZNOyVlBJ2Hcb5Wp+TiXxwaIq4HifsZaagCK4fgGP/6NwePt5SkEUmm9EehKySewv4wSAAUJPivFwsO6BeIqLv3euMFLwAyw3wAqYCbF6aCKbir33smpoW1se3vv0DOzkrC8QDYMcPCRYIoCBMhN2dPRXgr716S6bdACvn56e2uroqiX23PbCz06JMngmFQRr/Nz99IDbVb7/xqvkDMCF6jifkFHn+QAb7AE4wBjyegBozQgfq9aq9fPuqpM2/+dlPiUWHPI/rarT7trN/JCDS7fGb2xOw7b1jyefY55Czce0wRvYPjq3ZBvDu29z8nIWjSL4cP5pqDXkkjMqRrc7n7erGkpJaAZG4twAP3/n+j6xU69jljSV74zOftFTCI4AUgI1+mBRLAAjAPMI4GLrAsGF/LpZKdnwGQ6mq/a7VQ+7kswCMxQleNPgrIttqiBWQSqVthVCF6dh2tra0Zl556YZVcM+2AAAgAElEQVQYJZwlxfOW3b37WOALwCyANuCJ0n5dMMYw2g5L9pnNpOUTGgtF5M3JoAKQxx8O6mtYezBX5GEWJJUQSalPTW67yX3BgxG/NgCUtoWQCKItBqjtdSWZxboAMPo5a4qka1ggTXyQOjC4fOqjAPQcxjmhRY4fF+Ab6X8wRh0mtsPEjcdiagpZu7D/2LeRyNK8MmAgaAd2B88I0DaTzdnu4dEFMO6VUf3M5bVmZ6i0UUJSSBKF5Yc8q99p615wdp6fFe36lcv2yVdvGTAkgydAme/89Q8tGc9oj4HZMRpOxLaJxEJWqcOsmygBF2kgQCOBHdOZW0ECyDRhhwE09/sde/nOdfu9r75pkYDHfn7vgSMnNJck0PSgU7wCzSU2J0AjXo0ba8uWTccEknxwf9tuXL8ij02Y9QAfkuNjkD9FilnQXk+TyV7OmgRUfbDbtrtPyrhiiiUIqPF8IDgZkwyJty2s4bF12g3dq0jYbc16SV+/NJe1tcW8QJZSpSrm9GSMJ2TbkVL6QraQXpCfHmAAMk0AD5+sLQj/aIs5DQuHASX39snOUzs+P9EZs7Q0bz6fywbdgfaR9dV5q9WrAuFzmZQkdgBhsPRgjmP0zzCSF4V3hyER00aGh0isR4OBwjOw8VheXLGHDx7Ym597XbUMexcsRyShkGDGM7fde7wlxiR7gFg7M+qCpi0sLoghTO3HABDZNX6GoRip2iOdewwdONuQxHIeMUBgrVTqFTHyYHlR97BmeUYAeJyLgGjUUaVS1QY9QFtk3n7zeUNCHACnOKNk+j8c2WAwEhAHIEeNhDwbdhsgGLVEu9WQUoIQH5JrF+cWVPNRprZ7LbHQ8IVlEDjDrzbIPjVT7cZ95gyArMT+znBGzLHB0Hwur/UnIyXA83y01gDSOj0Bs6RwM/Rwhs8hq+PhNiZZmYErCdWspbCAOc4lGI6A+XwOAFJ8igHe2Fvwep3O8CSLOuED+IAFPBesbQbhQ2u1GhqyxmIMVTnnGGwh/TaLIp/34n9LujvAt1+gD0OjfDZtPs4XPBYJefB4zQPI5gEMi5qPd8KFHHNmDx89FZuRdYqEHvlxNusMPDX4gxHHoI6wplbHTopl7VlIMvttmO1ja/dGNvGyy1EbBmStwBkkH2E3Sg8CTzr6mUrhtoneg1QuJSAUi4iz41PVlNSjeDTGEzEbXCTbcg/z2Zzj40ewRMBhADbrLa0t7i9DVmosRyLv1OOeqUtrtEV6ex0gzqMaAbCcg5hn7icoJOqzf/g7X7Gzk1Nr1M7tm1//slh7fL0CW2TRwusC+43QBDw+HUUCZ48UpxOATCUt6IyHvc6/C/5yOYEMwuFEgDBzR9M2t3HLPJElR3b6awTfuFbOsABMghe/PhJ34MWD+Eg8hhcX8eIOfPg78GHAN8pex48APjKjeOQuDWsdP7JJ7UReEOz+mC6LQTND5kMyF4cOxr+OJJQiCXNhJjqANxQYSMI4KPneNNC9YV8/goIBCeGPfvq+/cdv/xf7wz/+Uzs8OrSnTx6pEKTIEtMLw3qPV40JTKndw2Mbzty2ODdnTQCVZk+yIuLbk9GwwL9StWXDSV8Htc/jAH80La6pS9Nm5DkwAgQeIpiZTR055WSka83haxbxSV63NJ+XFwkJp4FQUPKZyYBmYmz1mnO49wckIzY0XaOgAARZXVmy0airZo3pHHJQpsI0+tvPDi0cjlq5VLLeuG+379xSow+YATjpHODcRyLmgURnMvonHWw8o5kkQt2sXm1d+JFM7fDY8cJYW1u+ALiiNnaZHZzW7eiMyWLdlhey8k9zgDiPRUT779rUkA1hNNwUuyIRc2S+TNApZqLBkFKlSIeDgZaMJ8WyQPJ7fl4Ru+bo6FxgItILpDU0iMVySYEKG5cWHNYDXlE21XSWIpHnFfb5JMXd2T2WtM41HqgBLjW69uZvfsyub+YlOaUoK1eaFhGbyyWfkDrslWRaEkFSYamBHj07todPj6xUa6iYzsCMi0WsPx5bqdKyAFJcfKwnEzsrIIOZs2vXNuVbRyIYDRSm/Uh+JWkIBy2TTKtiQuK3tr6mZuTRw215uiwt4Q9C4AZJm0EV1M16TRNTWAe5XEzXr8ZBnjIX1Rfl9NQJ3wDwQBbVbo3s+Lhk777/0AJhPOZCYgXAbrhyZc2Wl3IC+MAUaDaDQa8FfJimIwOMSboKWw/5Jo09qbT4+YmhygyfBNBWV6A4jDDeMYA71pgYMDO8d2BP4mtVtckYQM4tQEVre8j3G0nGzN8/3DtREQdLgecOiEyibyIWksRYL7rhj+i2YMjx3OLz7e0dqxCvlEr2qU++bkuLGTGS2DNoMmiiAKYADPG+kqGzw7cVkIbZOvIk5Oc8MzyoMN5mX2rUGk6wxNjkOVlH/jweW6/TN9fILJ525Ne1SkugFd6HUySCCgMxMd2QQX/+Nz5uly+vW6FUtH/9v33LUqm81lkV6fxkZtlMXEw8WoVC4dxe//grtrGa03uJRJ/QEqbzCzB7ANU7PaUFwg6iUf/zv/qhQlw+/6mXLRpzEoORphEsUCg1bT6X0bv9dPdUzwTPqmqDqT/siJHFwx77+lc/b5tr846E2wVQgcx/YuVGS2EXpDs/2zlQmjFspCD+OPGoPJ1qtaYNhlMlwNJYxVNRx0ZAMvya7gH3JpeM2bXNJXv1pU3do25vZPefHNruwYkeCebtVy5tWjblU4PHu8I/2buRygEckopZFxPYK5YrYCr34LxUtmK1ZgcndbGHkjEArZ7FogkLxyNqOn1ugmWQVIUkke33GvaJ11625fl5NVP9wUSgP6EPPh+Nv1tsGkBVLhDfOxpZhhwkYMJ0g2HA+QEwgY034SwsVZjdYuYMBpZIEgRTMn8wImCTPROwAYCDho0Gj70awA7gGI84ADFYJL1OT+wf3oVWvW3ZTFbvZXc4FBuX+8Na5awQ+5LAgR5gWsyq9arNzc1ZuVQVWEkjDNBC0i2flzONhp9nkc/nLYAsuVG3XCpvjWZdrKlRbySgo9KoS67KllPvNCwUjli7Bfg/VYpyo1qXzBRT+ka16njLeT2Sb925ddOyiYjANZjjD5/sSqbMNTE0AGzWP5Gh8TzxSFWCovPOIg1vSfY/sXazK0ATFnYiGbFqraxk599/6wu2uTpn7z/e0lCNhhmQAkYgUnbk7p3O0PYOj5R2eu3SmlVqFTs+PrF4LC3ABwa85Getpv4+wx+CKQjuyefmlDguhpEP786h/eCdXdsv4NfmPFPIzPJQI1PQYzbsIZH2WLPTtPPiqc4t3k0GLHxNLplUsAF7yN7+ngZMDA0i4bhAF/fUYyv5ZUlDSehkPfQ7SMk5g5D79fWbtYnlwMQ1se29besOOw7bOxmz+fmURcNxO9g/sjff+IS12gzFehqCwqInzZShDn8Gm3HAEIQ9YmoClRNJ0obxxiWRcmKVSlk2Geb22YNHT+xLX/is7m+70ZIfFswlEroBQKuNhjVbAzs/ryoZHlC1VCnbK3duKwWUIRZrFtDHB7Tu91pn2JPnGDYGyFZjyYjlckm7tL6sGhGAkr9DInSnO7Z0Oqa9hfeZ4BDAYlK25bsZDetrYayen1TF1gJIXF1d1FqsVBoaqlFHwaalFsD+AwY6ABz3lTVPgii2BXgEumeElfS1/25cWrJ4Mip2GCASrP0ALOgZzHOOLOwNKGjxMjatBUBppIzUtgJH8BDDusHHnu0MLGAfMqBmz2NPJT25WCiIXcq+Te2GKgMQtlquae/Ei5f6U/5+rY78UZE6Z9MZW1hIK5W52erpTPF7CJAJaqjt4c77kLX39G4zaOVrHc9ml0LK8PfDTxeWOXUl6ZtYqLB/YBODrBVWn5NlzxDUkTuyBwKIOS2B24qVppj61G2TET2C29JJhwVJrYh/IqATstGdw3M7I9FecksnLCQSjNre3qGNZH/itXAoKkkzABehNARBAIZRT/DnE5fb4hruTi0Qi2pNYAtQr7V1HlKPLS0vOWFgM4KZLiSpyEe7XYH8SFu5wTUGm4Gg9RnA+QEJkfdeyFy7Aw175LHLsKheF7gOuxZmIrV0r901P+oV78j++A/+Ozs/Prd+u2L/8BtfsqBD7hdrFIY8ZwTSZjHZ6EcYdjJopY7G402g7kXQxYzPjKEtIC8AHffV46iF+Xr27FDK5jZumze2zMn966O9XQiVZOHhwzzjxa+Pwh148SA+Ck/hxTW8uAO/wh34ZcE3J+30Anxz2lujSxXz7fShTRunmkIrVQnp2AUDBdkgIIkTke00Lhq9yW/DoVnD1ChXG6L3c8jhj8XPosERG84bsO//+G37i7/4L/ZHf/QndnR4YO+++7Z80CjKJMFZWhBrCtnIs+09RzYai9sK4Qi1mozJOfRgjVB8AobV2y0bjJnOhyQVoqlG/vRc/od8CzZaKBxQ84JHjtfvkQfa6tqypXNpTVOhpydjeGg4k6J2ryOmGZ4NtVpdhyYgIp+Fgn8ymYkBRxGjVENMZwVc4vVBEpLJd+xg+9hWV9etWCqqyH/jc28IVOFrKeLwHYJdViMQAcbeGKlJSKw5JCGjcV9T8oOdQ5mai3jodX4mbB6eDd4XeHB0hjMr1jr26MmuZLpXLi9ZLBJQ0TgbDVSwIK1kAgo4QoPGs2IZkGxGwQMoEPQgMw1Zpz/Ss4FBBQhQl8F7V88WAHZlecnSmaT5w347OTrVBPC3v/wbKgDPz8tWrZctFPIpRXBjdUXNyft3H9u7b9+12dhtmVxaxX6z3rY3Pvsx+/QnbynBk2JoOJoq6AA2RCYbVxMdCcBe8qu5jUVDMsfHv+bu/Wd2VipZNJGw/FxOTSZFruNp6LZSuWV7+wd29cqGLS4uqkgLxgM2G43lV6fUKRkfO1NjmIyAATApDg5OrNWoWyoRt3QybIlE2KIRZ7KMDAZAkyReZEtIE2gm8eujGOM92T86EcC0uDBv84tzkviypsZTjxVKDfubH76n9+3S5XXJZUgAvnHjmm1urkr2ceP6JUdmOp3IqB2GHmCpM4BFwupR8hjrpkcAAua+w5HkN473X0Tg53iAUbBThIdpBFV0EqIyE6Dc6U/EMsBHaXdrX5LdUCQqGS5g4vbuvpLKAA9gZfL38YzjvgT9PltbW1VSnT/gFOrsF6yXw+NjazKFdnkkVcrPZVWEUqAiHRcjBFmfh5S5nuRXbq9L7ziejyDRXB/rFdYRwDeAcToZsWAAs/qhBgKw4LZ39qzL18I0LVTMp2YadqrPSTIMheVxx89TkEMLY/+BXd5ctxtXr1i1XLYHjx/Y59580+7df2zdNnJFgKGwfM8AEb/3gx/Z5z//hr1yY1nhE4C3hMzQGADq08SwPQJw1psda3WG9m/+j2/b0tKifeW3XhfTBcCCvbfRHti9x7tWOC+LkcAzhWVEEws46vYG7P7DbbHtrl+7bG++8bp8ywjTgOGTyWbtydaWdQERPQF79/37NnP7BaRP+h1LxMLmgjFiXgUY8N7SlCYygKVTgVM8U0z8l5fm7NbVS/bK7asWDTqJdoBzJSSrJwU7KRblxUVC7OJcVutGEjFMxF1OmnAimbJCqWZnxbKNZy6BLqwT3gOey+7BkVVKdd1785kNuiNJjxKJiC0vwVjp6Tf7NXtjKhmzVCKm9EMM2wEezo65DmdAxP0mEZRGmYkPsjWadlgiC0uLVjw7txxsz3TK8Sgc4ZE4kRQO9pk8gfAlGo8VOpBIwuoMitUHk5J/zmN6j13BFO8vQhCcNSQ/NywBAIwxD3e7BcDApqDRIwGQnwNrOplI6MzgvEKOB2AH4Ad7DnYM6xCgVWnHg76SAlnvMjt3mdVqZVtYmNfnZb+Zy8zJ9B0fJ6RrsLCR0JLhgI0CLC3AR4epPrXFJUfaChjAs6rWKmLv0FRPJn27ce2SUmTF+Ot17Mc/ec/c7oCVSAbuwAz0WsjvDJZIV20ieQUYcLsFpsBa5RkAogO246sKGyebT4qVGAr47dXbVy2CZMvrMH846/h8169ft6OjY0nUSKlGgr+8nLOAD9ARVjfBKHesVDyXPxMyZt45fjbgYKFYdszyvewffauUqnb9+jXZQTx4emaPt87N7wvrjIXFDruVRpoAEySJSD/Piuf2+NkzMYRgMvd7MK08tpBL2ebagiWTaXv69JlqHgUbmSm1Gzl7PBQXg5mhVm84kNehD4CGAKfhQA06ewMMyGavaZ1eR/vypc2cRcNuy2XSFo4k7ec/v2tv/ubrShPFk480TkCiQMBjyXTKiuWK7R2W7OnWvgUjMfN6g5JbXr+6YrD4AF6oV9jbDvaPrU0gyb379urHbtsrL90yjovucGyFUlmevHipPd3e0b2AUQeI4gDoPrt287Ldv//I9naPNNSC0YcqQNLVDoESIUmFYSqxZknLjUejFg747ca1y9pPYDUenZZ1NvBnAPeAbArnuTDDj8UiGrbAVBsNpvbBB4/t0dMdW1tfsYX5vN4LhgT6e+OpzsfR5MKaw8vA1Ge9TpvpmqxNePcxxeds9gYCso5gWIJskrAEnn/A4xebMJmI2dzinAZh+NUC7HEeClDBXgIbkAkeXS5ZWHRJrXd5FSDFc621mhoeUP8mUkk7OzmzZqVmp6WKAG5qCFiaqXhC10kwTa3B5/FYOp2S3QgSV9i8yMBh+TMcHHT7Uo1Qk7A/Y6MRFONwopRSAFmuUbJxsam85kKdMXMCs8Ss9TpscoVL4dmMTB5pvtdRfgh6kz8ZT5SzmH2Cga/PGdbB8tLQEk9OjoqpwEY8kgkO2jk4spNi1dr9iaT4oUjECZZpwypr2JCABq+j3Oh0COBxGL9cNwwxBlaReMyGqul8BlsYFmSpVNbz5r6LFUsiNqjozPWLpF/OJe3JYwBSPG1JpG5bp0VATsD6+O25UemYGPyAYNS17MPqX1xua9Tq8ndjz3gejECgC0OokGdsf/rHf2iVQtnatXP7+ld+ywJeZ4DNeegAJ7OLwDkCovDfdfZqgDnWEbUa64IaKBAIC2TjOgD6+HOx/nibXI4vnzeasfmN2+ZLrF6AbxeoGT9KNDj9y4fqFAlOU8gDRdWLXx+JO/DiQXwkHsOLi3hxBz78Hfgw4JuzlV8cIjq88eNoCHybNE81PXUkqc/BJTwDnLRToTQXngV8B6bJMJw4pGHd1FtdJTPy3wBOKAQBreSnlcnZTz+4b9/6D39p/+Of/nPb3npmT589s0wuL6YIMlRo29E43m7IgzC3nyiQIRWPS25RqNQcqZgPrzO+70QsOIUqmNuCikEnidFn06Fjnk2ziaQolYrb+gYGyAFNCmlwAa5guPHZKApoKGhmmLYygVUqFb5r4ow7yZFMWpX8iMyNYsfjUbT9CKkDZt+w+GDjcOgPBmoW8aIZwF6KhOyVV14Wi0ZJaxdJU8/TQjGhhuUAK2J5edk52M2Rl/QaTL4nMmpXU4PRqz/oSDr6fd1zmDBjt8+KpZbdv//ANjeXbIkExLAj++R+SUbqAnAZXPiOTWxrBz8z/thlyUTaOo22nZ+cy8S+WnG8fChMkS7BAlBhihwrElLy2NLqoqQEPOevfu1z9ujBY4FviVRUU2xM6Sme33/vA3vwYMumo6nl02lL5ecEiiExpkm4dfMSLZwAMCb49UZXqX5rG4u2vrqsBoJCkIaAZ9AfjW3m9lm50beTQtl8ISSQeHVFBdIpGbPdtbffeWCPHj2RzxnyYyavl64vS07jBYt2UxgCnCFz6aupoVB9770P1Nwhe8a02uedWjIeskgY8I3ENBhzjm8YTEF8oVg/Mjwew4r0Wq3TFauR50WTSEEW9IWt1ura42f7trtfkGccgF42l5dMD3neZz/7SYtFSNULyxic4g7QUB6Fboq3iUC+/YNTOzw8UqIwzSPM0UggKAAMjx6mzYBd+J2IKQIbdWpiqj43E+f51pusWSeVq1SoWaVSV1hECj82l5mf5MXpVJIiClvuMQwtCmkAOTz+IlHkjn4VqaQRI0OGCaFkOw3HHSNo2HmAFdwv3lfeF5gLvBNI6sbTkY2mBL+M1GTCcGWdca/xVAv43ZZJkXrmk5wR9gKT9jqMnJnL8rkFgTz4J0WicUnrYCAALgC48DkuiAOOX14gqIaZII+l1TmFWDx5tKMk5Usbi2oc5+YW7GfvvG//+3/4tl2/ds3+8J/8A5uMewKK8YzBxLnVw2uHQhymSteq1abCQt794KGtrCza1770STVFsExoaJEt7RyW7P69x2IAf+r127a8mLdIxEmUhDH27t1t++73fqS1sbGSs6XFRdvZ3reA32XLywti1SbTeUlySUwFJJ253baUTVsmGbdKqylm4KiPb1JXTVw4FlIznYiQoJnUtSAPvLS+ImAtEvRaOABrgqTBtmSFgWhcID7rGLN51jjpycwbAH7EWuh2bWv30KYu9k5Sm0faM5m8A1wUShVLYBgOKOe2C7aBx5aX5+3OnZecJqrT0TABpqfH7ZOnJF5sgLg7h0e/SO3Ey4/3i+/Nc+fMiCWiYoSwb0ZhOgbDCiGAlcG+h9m2CzbZbCqGb7PRsGqTtGSHOecAtXii9eUniGwXQBQfLPZ7Bkk0qHiOTicOY5sBCMAsYD8gAWsaVyA3aXwy3J7aXD6nn0UAxdLyqrwmOXs4B5C3hgHbprCjQtbvdZTaScPOOoUddHp2bPEYPnFI0D0CwmA78ZxhXcBorZQrGpDAdmwACkxnkoZz3fzMZ9u7YtH63F7rjfpiajJKy+dhM65aV95bMbG+33nnnmSAGLDjC4WMKxYmZADwbSQ/Qr4/5ytnXqPVsH4PP9KwzoHtXUf6ePXqmjxTBdh7YSuNHAnuZOoEsqxwbjTFQCV9mPtZLFWs2ajYrdubWhN4bT1+/ETDKICzo5MzpeQC5jNwevTksa4BRhDgPkxthg3Hp8dWKndsNPLaytKyI28fTwUYY0uRy6UkXcvPzdvhybE93tqWvDSfT+mZA8rkMzG7fmXF4rG4FQslsdcYVhGQ0Ox2laJbLpas150o1IRPBxjAAJPrVWozAKrB6IxYtVWRHHdxac4+/upVS8SDdnZaEOPpRz/6sV3ZXLJPfeLjsivgPEHOj88hYPpgPLXj04b94G9/pnMPiS9N9a3ra3b50pp+HsA9Ml1CLQrluuTmH3/1tjVqFUkDJy6PHRweSwKKFQDnF/s2g08A0YX5ZZ0NtUZZe20qmVVQFazOo+ND+Wfy7ElMzWTyViqX9c7wOUmMB2TNp5O2trFi8WRSnrb1alVhUyvL82JqwrhzwiCnkiwi2eYPOo2uuT1B++GP39U+dfPmDa09rgOgYtifaC9nSIo0GR/MbBbmbcAS0Zj2S3Aagi44A2FBA2hRhyl5POC1crFg8/k5q9fqSipeXl2wdBq/wLGT3oviQ6nvTg3Hngb4C9NwNJxZ0EtYzcyxDWCvwHYFX8lkQoDiuD+yHoPBOO+WS75i7ImwxwkiKpcb1mrhF8gwrH8xHHNSTRmKwsjKZXMW8Pov/HjrChpj2AprDlYfoLPOTiTsbqwWppKCUsOKEQjj/sJ/TDfa6/iLsS+xXvg6eTkrBIA7OxWLUEFHAYAvEs0ZrjME84rJBWjFz5FseDiWBcTIPHZcKNsQBmM8LlZ6p9nSYMEXCAl0YniJtzNDCz4Bgwv2DCwG0tmsGNok8dJDdFv46E3EGsRSRSE4MNl6fcdTmoRm6m+Py1ZX5lW/MyylppAceWKS8jpJqgGtYwWbEUglOfBUTHoGQdTbsVBY9WsajzyC4fBiBkKf9Oyf/ePftfOTUyufHdo3fwfPt4DDKmbHFGDppMcCJlIvqg/Bb/MiwVqqUYfjoBr7ecCC82wc4HNETwXL0eszfzwn8M0D883lgPtCM38N4Nvzfs/NRbz49ZG4Ay8exEfiMby4iBd34MPfgV8WfOMnXbSdF/s6B/HYRsO6dc8fC3ybDWnKnV86ZgAU5KfjHCaKk3eifMyjZEtBUzIJZhoMcMH0tNnuK/0U5hLmp/n5eXu8tWXf+vNv27/8l/+LPXj0yHb3juV5ZB7o+B01wrDQmA66p05yGH5AzpS1a5UmxvimpCxYVEgBABp6U8ziGxYNBuRdJnZDG6lOxvJLWfmhIFNCsiLjXiaIIYoLjJHDSuQT+6DjBEbwgRaW55SgxXUBIGBwI9+LyUSpaRQW8v+1qcxj6QRotsR+I8l0StKS35qNluPT4vEYk178TDrNjgoqX9Bn8UhM95qCg6/HlwSJHCyCVndgnqBf8kgbOMapTCZDEZ/1uh2Bb4bM0ANLcSgGYCCSlCSQwhgvubV8znwkcGEPMjPrdwZqhGE0UGQGfAHb296zbCptTx89sYAvZI1a10rFinncMIQwFg+qeWBKzT2plGvWwDA3HJQEKBqLiG2UTCXs+q11q9cqlkmmLBTwiN3mDfnt0f1tu3/3iXxJlhfnJFd0u8P2+Mm2ptm3b79kxWJJzLBLG6vm80zk2dQfDuzorGAry4u2spCTeTTEGUdOOlWqZaVNyiFBBWmtCViQhC7AnDo4OLW93WM7OyvKC4tJPV4xb34BlgHJth7zkIIXDNp05Pi/Afp2ml179mzb+qOhrWhC7qSUZpMxy8SjNpzMJDciAATvODx6FuaT+h6AY5KA0HzJw2xo7WbduoOpNZp9azYH1u6N7bxYs3KZlMqkPPowuM/NzdnTvQPJTpOJiHUFag5tYSEr0ErFm7ntrFizg+NTi4bc9tLNKzIj9waC8mfzc4MuEolhuwBowJoBnD09L6r49PlCtoMk1AVzJm5ed9BOTk7EqJnNYIhiRjy0dCKhIhYfNxpHpB7dbtM2NtbFwKqUS5LEAQSQeEjDD7OCJgKAkPuAfIQCG3aT2ci6g7FjYO4yrT+S1xJJAhkIGHGJQQIbCYYbbCLS7rAqxER7JEbjRKw7GjdYqe1Gz2Zenx2cnAh8iQRjdnJctna/b3A7bwgAACAASURBVAN5yJSVoIaHTX6B9NWWwC7os8iD+Dl47wDWTH1ue/jokS3l5yXzzGfjYufiyfXe3fv2dz9+zzKptP3Olz5r+VzMUHOwL54VGvbdv72nBgrJC81LJp1Rg39SqEiq+8XffM329g7s4PDUPvOZV7Umi4Wm9YcEcnhtYS5pm2tzkucFQ17JgL73t/fs/XsP7Oat25ZOxcS2OD+t2Kt3Nuwzn/64PX62Zx/c37J6A28gwikwzA6aH0kWcvA66c5j8xggqMfCYZ8TiBKPiHUzG4/E1C1VamJQNhs1+/xvvCbjeyTNAi0YTAQJaHD8C/GIolkn/ZV9nyYZT0z2CSdwA6CtJoafk9KH7N9hsyFRFgjjctscoGY+Yy5M9DG07g8FIMN65Lqq9b4d4v0YchkBP2eliuVSaa07pLQAITorYAghpVb65kh/lsvldK/xVkxglO7zSwrKXgkjJBWJih1KAwYrBf8zmksaKYBFJFe5fE5p3axTJGXeYEQeeNVa22AU0MzB0oNNQpPNUABwyztjMDBR6mg+C0szbs1a02pdmDsz+ReFQn4xdQAGYNWxjwE+t1tNBWY8N1YPRwLWbjcsGYvYUM2yy3xuv5pSpeR6zHLZtPZ6vAkBU5qdrkAmmDfjiePlhf8WX+MT8O2ADEi0s+mofeYTr9gi7GKPx7b2Du30pCLAFpCHa8LvCMmehg0tmL3sH155ZE2m+FE1BU7IU9Xjtie7R/o8NzZXxDiaeVwKT4Gxiy8qe1hH34NzrGcxAORkzLFHiIatVCo6PqF+ANGAWK2HR2e2s3Nk8XTKSUMMxiyR8FkyGTZPwC/wE3/PIKz7VtfuPdszj4tQmISFQ0j0GYDAFoI95FPQFABmJByz7b0dsQXxqQyEfUpFDiqhPGqfeu2OEtgH3Y7OHQACfjOR4Bn2ek24RgLgdvbOdd84l3huYiK6aMqpM/w28Uz0DuqavT47OSnY1i6DkyV7eP8DW5jL2ysv3bRQwAFb8nkkzLCjOJcmdl7pOGnKXo8tLi7byemZI5cMhMxmHg0JYNX7Q/hqjexnP33P3vz8awJrOGtgPMsLMhW58DcjUIdk6117/GjPJm6vHZ2cWjzkt5s3rlkEKXLAIxZhRZ5mzmfn/ef9Y+ApMIOAplBY1wVYwx6UzCQtRi2IvxwyzSHMKZMXKsCtMySDvQ+LDqmeMzQlBIrrZUBxVig7/rxIPFtdi8YSAmBgXzJE9ctnFwuGhLndDI4G2v9DIeTjgPBDgUsMU1EKcO4FOTOqDTs/q1gwSv3ktmF/LOAbT0CGOPgXMlDgmS0vr9jx2ZltPTu0QX9qG5tLls8lNdSSf+CAPSSotU1KLq5f1L+DVkeA+gcPn1ir37b53LyNOgxkW3bz1lUFMgE2Y03Q7rTEvI3HUgIPCRHiDBmPCJBiJ3eITwQrKKkU0J1kXklieYaOrYpS0cekxOMA7AyZdM9hVSOXdDu2K66pE9zjeJCxv/O1yN5RszgMOqp6SURZYDizEcowmVlvMLJ7j7asO3ZZvQvYCHA11M/lmSClRRnN86ZAlgUMapIhFiNuWcogX0dS22p0BPYlUglzeVDbAKw6slPZyAQIWCOhO2q9Vlvri/rKqZccTzuAU84Z9n38dLHIgcGv8IiZS6Fj1O7UTqxRMeg7XX1OJMm8LzwL7ogLBqVvat/8+letcHZiZ0cH9ntvfc1iIZKdXc7nERvZ8XnjvlMPcTNh0VFLKRTEISwr7V5pprLYcB4izDeeC+AdwCCM2GBiznKrN82N55vLSaz+//z6kD5w1Pz88qhxe/Hro3AHXjyIj8JTeHENL+7Ar3AHPhz4xnFwQZ6+SDsdDavWPn1k48apTGCfm4MqKYfjQ3R8p9B6nuLjpvFhvueQV6xaJ16+bJl0StOek7OCIzHo98VYiqcy9uDZtv3nv/yO/c9/9i/s/Q/u2ul52RpNR7YCswVJXaPjGN97jUQmIu0xOcYbigkgRbNDRRfzTSanU/nTAdwBWuXn8prU0ywhEcgvZgUKMU3mUGY6BnCCb0YqTREVEnNI/huprNgB+3sHFgj5bfPyuvyD1GiBjmDOi1yTglDDQSdBczIcq+mi8uOs8/mCShHlWnXA+r1iZchPiCRUQC9YOEy+fB6BTqenhAogt/PZ+tqKfIbw1qCxqNUa1qg2RaNX4ikpY6ybGYUoU1uYEG3zBcMWUaofxrWOJDgRCVq1dG6FasVp1riPJE8FQ5LZAoaVCmdmU489evhYzTbm1a0m4Bx+SAl5rwHQcA9oog/2T+zsrOQkN46HtrEJENNTk/jmFz8jaRxNHkUH0uGHj7bt6ZNnStVbyCUtnYqLtXN8UrH33n+oKf3ly5ck76QAvnp53Xxeh9kIG+u8VLX5+byFAqS2pm0N/5TpxMp41NQa1pfUxGu5XF7AF4UzzxM20tb2njXqHRkls65IhaPgv3pzXfctk06bBxQZWYfCIwYCHkMwH4cD6496lkslxSih6fS6pjYdDqxSqUkehHSA9wA5Gd43PBsKT/6ZzaQsFPZp6oz/3Ni8kvB98OCZFc5rv/AxY92uLM2p0D86ObZ2v2sL+ZS99uodiwRI/cJ7Z2KjiUfN/7s/v2tHJ0eScH7ytdt259Y1Gw66KvQAbZE5SPrsdmmK7oRJ+K3TG9vOPn57e+aigR+NrdWo6TlvXiJdz/F+wdvPYa1O1CQp1UsJkqSf4WnWUuhCPpOVDKbZbjoJbIAaAnRILQ1YpV5TQ4AkF7YkyXS8Ri0korsHKjxJboS5ML+QUSMJ8IGUDck1hvIwCwTuEzKCDGg8tUwqJSYQE21AeXm7TEh37FsiEpGzDQEThEacnBZsPMLnDenu1FaXF63X7+i6YSIiCaSAp8lF/tNoITGO2eYyvkNBK1crSnPk3cFg//6jbbGx1hcyYsVlMrzXZt//m5/a8VlLawlwi2tFrnZ6XrKDk4Km/y/fWJdslj3xH7/1BaW9lisdMUTwRKPh/sSrL9mta+uSp+K19ld//bY92z2ybG7OLq0v2PnZqZhnn/vMx+3atSv2zt2H9p3v/sha7aHdefmmGlWeJ8xLQPF6Ezmiy/IpUogTejczGScsBjAV5hEMu4PDM2u0W2IHdhp1+60337BBvy3ZuRrlaOhC7gwoWBQzhDAQQDmGEzDBYBDS3DHIaHWcZGZKfoBUGkoYUDB3SwRihKKWjAeVfgtIyl6PHIiGlSEDn5HEyuPTM1ucS2kPp8kDrIWBwzOHwcrakKm636drqdVqYsRhV7C7t6d9ejk/JwCJho49jKELiX8KPgjCMhlKTsVaoomlgSO4goaNZ4VFAQwbBiQnp+diFwIukugHwxQPSvz+vG5YmQEBY4+f7qhRvnJpRfecc7TW6tvW1p6GM4AgDIVoQgHuCqWSVWstgWY3r19VkAnrFOByfi5nKwtz1h2NHIYJLCEXLBWGQSM1o7VG7RcsV/zpuCdYQCBnLZVJlWyL3cKZJZYu7BcvcuGAEkzT0aBtbm7a4em5dVs0ynirwf5xkpPN7fi/8m7xLmC/wLusIc5sKjYecnqqAWTHB8fHlk7EJB+kqQfYY9jDuwWzkYXx5Nm29uBIwAlD4t4DgszlMgIXDg53LUrqeMBnB0dFsXPxDV8kJdTvt3jEb5uba/KBJW0SOReG87DEtvZPrVlHGthxZOmdvqwVOPtkKYBkfzixcDj+CwBJg6ag22IKNZlZr0v6ekCfjaYdMAL/M2SDrMepQmucJMdEImkFAJRowvEj88zEygVgB+S+emXTxrOB3iVYeuxxf/fTd5UQCfi2/fSpLc7P242rl2xjdV52IM1mTXJeAgHQaQ8mE/nleX1IGpN2eHBo2VxaDCgGTUhWOY9JxQXUx6v05s0r1mojdx1oQIQBfywaEdiJTxieZT9/7wMFSZEojb/a7771RVteWVBYDmuLey0fNBdJyy0xjllHDAJhXcG2Q7qKr9dk6Oyz8rx0e3UOcI7wIrLnwIZm/Yt97MYDMaBEYwJ7GLRIYop/KYnXnKNBJygF2XQymXJY6QG/ZNsAuoBKYhsaoRY++XIxwAF8CYU5u5D6TcRqZnjK8BXGlPy7lLwNGAJwTPEGcPJcjjm1/mAssJH6lPN+0B9bPBYVw3AyHej9RhlBraihTwjWNh61XQes9zrM7GA0orNjPBhZu123TCbpgDaoFQYD1Yecj7UawVtusfIIxVlZXtAexXvHPkBtw38X6wqWHveVuhwKKKC8D+k3cmcks/gne7RfUrvz2fSPC3kq/856R17Ps6C2Z4DLPRwT0+wBDHWAUnzjYLYSHILy5PC0aDuHWBFwlo3M6/dbRPYWPu2/DLcBz2H0UxdwLlAnI8WFKQzAXilWrFSoWIAwo3DAOt222HKt9sD6/ZEsXgAAkRpzHa1qQ2f2QNL/oO4f4BuDSNYIn5dagb2CdxrPumqlrBoBtjO1aCKeENgHIMjzYiiIXyfXzVAAf+d+q2q/+42vWatWsdOTQ/vmN75msQADHnx0HVY7dQ6DDoYH3HvObQbTSk8dEuTmSE7ZDxkG8944FZQjU5WXaMCnaxGJIDFv+fWb5gotOODbr9AT/r//qp4rRAAKtxe/PhJ34MWD+Eg8hhcX8eIOfPg78MuCbwovvZCcyu5ckzGK0Kq1jh/auH7qTG0uyG2qRQC3PBgNe52iiSh2EnswuvY5Jv34QTBhrze7FgY06vUlX4GtgsF+IhyR18tP7z6w733nB/Zn/9Of2cPHD+3B42eS3zH9drweMBqvi+o/GzsTROQrHGR4kdEkIcuh8MBriOZh4ppqeoVMSZP/REKT7UwmruADGk5G0EhW8KCArQToQDEDU4TCgCRM/KQw461XG2KrUSwsrSxaIOyVibgM82t1SZhIjwtFI6LlS14wHAl8YwJKo1mptOxg/1AnLn4oJHFtXl5zTK7xhPMikXDMX5n4bW9t22ziU1Lmk6ePJf+588ptTXiRaQDSjYZO8UThFwuTXjbUZBdZB4c6HkR4DPG71+rbk4dPZebLYwMXlOxqQCJmQMyRZq2u57K2mrd8NmYPHm6p0V5YnJeMAoNjUM2l5QV5uEQSMcmv9vdObGvrwErlhoDY4ahvd15+CQGAJHNXrq9rCojp73Tqtvffe2gPSUZ1T+3W9UuWQFJHIRaL24OH27a9e2oHJyWLhgO2tjJnlzdWLJ2OWyjst+PDU/P78HZzvH9gYZA8dfvWNRUop5Wa1ZA5+AMCRAhmYGqtYBDJKt12dl6wOkbC5YokUEjAAA0T+aTkZeurKwoBIE0Ottf+/omdnxbtysaSwFuPnwSskOSkMJZg7URhgUWimqZ7lTzP2+TQ8WiEJOsc9MRizGQIYQgq+fMUE+rhRD5apUJdhtJun9cuXVrX/UNuyhT86rUNu7KxatlUXGA4yXOsBWRHD5/s27OdfdvYWLTXX7tpuXRM8lRAKybWsP4GFOUu5Ck+MQVIFZ2NHX+8k/OaEnHdHp/Wfwxpdr8jaS9rnLSxYrGm9WWzse5hKBQWoMikOBZD2utRIR30e8U+o+jF9J33KBC6CDOJx+R7xVpA3sY+QNMNoykYdlIjCQqQpQlSnYRj7Ky00xlm0aSBYlrsNJQA+WqEhmOLwmQZIHvsqPlo9roK6Oj1HR85Cn6kV6Dhx0enMvh3eSnw+zafSSlshYKfZqZYKOrrotGA3bp9ydaW5i0AGy4cMJfXb9/+zvfsrALLKiCp7bvvP5DUM5dMWCzssTc//2lJ7r//gx/KGD6fS9jlzTUV+uVa23789vu2f1qU6fRSNqZ3mWbtn37j85aOR61a79lTAOLOQGxAGGnrywtiEbz97l0rVfv2eOtA7+7rr1y1+bmUGLT5dMYKhbLtHBXEYETyt7g8LxYYhujsMQATgBW8l7BZuOdSInkJQWiILdAgmTCWsUdP9mwwIVE5bMXTipipMI887pACMtKpqK2vLslvx+uDbeF1GJYU92Qty4zaq+YCILwn1tRYP4PPTEMNCN0ZTe3R42c2Hc1sdTFn169tOsMTyfaRuXbt4YNn1u7S2HttY2PZfG5kzA4DEy9Pmn3578j8emZTzgiGQQofGcvHDvkSTTqSOVhMg25P3ny8ozTcMLL9Xq+FaLrdMLV7tru3b/kc+4PfHjzZ1saJvxxrlwRWtwsmx9jqzbq9f2/b/IGo2DfpdMTW15ds2B1JYg1I8/Y779na2qbFI2H5jCJV298/V6BJNpfVO53OpiwdT8pWgL3tyfah7e0f2St3bloum7BAkNbSbZc21+WNdHB6Kh/BXmsgAAQT/nG/K2ZSb9QV24/mGq9IEiRpCBvNjgAW0r95j0l07bRbug/I8tw+2CV1S8XwsoxYDT/P0cTOT0uOl9mUt9ctprbAKQ8p5859diPXIriGZtLjlsff6vKSbB3qjZqaPoBH3mHAHwAqBigAsXu7u7Z3dCKfPYBiEhQZHMymQ8tnkhqkcf25PFLSiN1/siMD/8+8fsfiMawT+JlOwATNLWsCT0OCk8TwVlgEEu+ODaYuDfnwflRQDcnQHrNms2vdDqmaQ8nisKZQKMtsYp2B8+ew10iAZu/gvJcHFnYVYZhJQ/mGougC0L56edkura7KV2xIAq/LbSfnJQG8AlO7DZvLz8vfrNZu2Lt3H9jBWV3XXS1VbHl50V5/9WVbyCZteTlj2ztPrVCqWzzqDDS9QZ89fPxUjNhIMCIm0ZUrmxeyRlKqIxo8dfpDhd0QpLC8siJ/XYaNr71yU+EUDKNIrSWptHBelRQ1kU7YwUFR6+OP/vjrZrORQqbW11YFIsHWB/RBko9UDmCdqSrnXgnJ88zE8IxHgwJSAdIYesDgosbx4Il1UUMykOR7UpwAjAHKUj+yZwPs4tkoSd/IkTgjqeV8QzVACBgppQDjMJCDPmJUJuZBYm0u2905VCAUsvG1jQWLhH0WCfo1+KvXGrZ3cKJ1xv6cm0tbIhlVAa4kYtaSmIsj8wcIFphJek0tApjkyDUJwZrJJgEQR+BbEI9ZWKUUAwQntJUYz7s/0gA1KICYw5W1BeDC8IIzE8Ymz4FQoTPYeIR1DEmaJf00KCCX+6W08TEhSV55APJesY/jYwxSJkDU40jukYgCGFI325g06oa1ux3zuwGPYT2GVUvK305BAE4q52w2FDONs0aBTIRHEa7m8gqo5mcQQNUbTuz+4z17794zgb5IcNNzGdXCGti73JIEk9beaXV0r0lWBQBjDwc0q1ZqGqovLM9reFOvMDwIaR8e8u4agHlXa43FxfsBmEgtgLchIS8TWM4en3oTUsT5uKR2+zwh83kI7Cg6NhCYmZAiHY8KBKP+k6RbgHDIpi6G+14b9Xs26rTsH731dRt2GnZ4tG+/982vW5aAL7eJYUdPxBnAfUdVwOFG/4N0mLOQ4TikAA0CPJwvXh6B4w8NYKoMLp4NNSpe034LpxcVuOAKL9p0Ro9w0RN+SLbb/72jlIzYZazNF5jPh2+1f61/88WD+LXezhff7MUd+Pu/A78s+MYVir12AcApLttGNh7UHfCtcaLiXZIsmvYp0e5OIhIHH4XSTAUEkzGfBSkI3W4bU6z2htYhkj0ek8wNHzL80GTaii9af2g/e/+efe+7f2d/9mf/wh48+sB++OO3rdV1ihFYaW6mu2Pn8Fpb2lBRXWs1ZJ7OpB2zYg4+ijA8PDA3zS/O2aUry2IY4XlBQYqHCUmmFKM0ifjCDcYkLJJAOhFbjCE9hstIwyg+atWmlYtlTffcsCgCXhn/yuD/wnjXNRvLF4KJF5+Ne4X0s1quqJCBzQAAsr97LCYU4Mz3fvADw8z1t7/0OUtmmPhTszpSTjHUXRPb2z+0VqNvk+HMzs/OLZyM2JVrlzXJHDG1xShejA5nas/0XQb7fSasU7FIKLZhZDAE5XAnMQ+mCf5KGAIjT2J67XL57GD30O59cM+q1bLdunHZXvvYLTFtkPtQ8DCJlz+GCxZATBNEpnq53Jz9+X/8T9ZsYKzbFWMwHotp+v7J116yz3z6YzaZ9QTutZp929k9t7/+6x+oqVmcz1oqHrb1lTl5HP38/Ue2u3+m5mI4mQpAWlnM2+XNVU3kqRW8Lr+axsGUpNWiirWN9bytri6o6O1NPdYaEjowkWkvPh3Ptg7M7SFtjGKcqa1bIN7Z2ZktLuY0oWdSurCyYOXCua2vLtriUk7eNYWzsu3s7NvtG7dsdSlno1FHhtdhv886LTwIaRCHYjvgoSMvDxpysQxNCXz9HgDxwDJJ2BNDgUkUzOVSzVrdse0dFW3vpGRtWCXjqV25fNmarYY93Xpid166YfE4TA+PXb98yWLhkMAQnvXB0bH96Mc/l3zsxo3LduPGJfP5Zo7sJRTU82m3CHqYWDKVFsMTz5RknGvqyivlrFQVe0SFod+RmVKwApCtrC4JxKZZCPujkkCzNmFs0fiQuiYfvaBXTATH76+r+wxQOx3ONBVHRsM1NNstJfrx7tcbDXvw+KmAiTc++2lHsuNyWY+mttOyaDxsnXbbapWa1mg6nZWEmGTQ6QzfFnyP/Jro28hJuaPJgC1VqVQ0ve90R5IYnheLAjPwhaQpePDw8f/F3ns2SX5dZ54nvfeV5W13tW+YBgiQQ5EShxpJwyUpkSKp0YQ0UsQqYr/YRuybfbUbs0ZcaklxARK+G432tnxVZqX3Pjd+z80ipZh5I4ChwO5UMxAAu7uq8m/uvec85zHmGfvFZAIYBTC+ef2q0u7KpZKYOFe2t+z61S3JvWCNARAMux3Doe7jTz+T96AvELWdvUP75O5D29q6IHYaISn8bJoU0u6++pU37MLmqtiV44nPfvX+bTssVO3py0PrdFp28+qqXbqwad1Oy775b16TRM4zwcQ6IIAfDzVAKLzRABLf+dUH1mj3rFCCkRa1v/jBt2xlacEKxRrtpj1/uWePn+yooMdLh72FVOPXbl6ytcWsrS2TmBsV6wNPoqNCUXshylDSi0cD2Fhtq7b69tmjHXv2/Ll+ztbahn5OtVyyMtKgydhq1VO9Z1cuX7Lfe/sVMTMiQVL3YI6QyjoWa/jli12LJZPWUOpp0+pNGA2ueeUZw0CCBcLaySTitrWxpsRN2CGtwcg++/SRFU/rkh/dfXhfe8sPv/Nti0cDls1nBPLBWgPMp7HycgbNAm74DJwPrAU8dWjKpmMHCuIdBVsH6dHB3oHdf/Jc+0MuFbOJ1yevIJK7YbiOBwNr9ce2sroplvj7H3xo25e27fL2lgMUh0N79/1P9J7fvHTRWp2mHZ0WrSlGmteWlxcE1iSSaatVqvJnch5vpD/mxaKJxX128+a2ba1ftNu37wl0/OzhY0tnszKvbzXrAjvxUYxFw5ZOxO3gpCQZ21wmb0+fPLHVlUVbnM/Y21+5ZUdHxzafz4pJvbw8r/sL+AUwXG80xH5dWVpXuMd4gkco4FXQhlOPNbsdMaRZMzbFR2+kgRBsORzsONs5hwhEASjHhxXGHmxzfyiq4JDRqCdw4fLFi1ZvliyVjlqn3bSNjTV9lsk4YC9e7Fo6m5CMs92o63wn3XVteck63YGGH0gsaUxbddJcE1aqVpVgTSovLNlXrm/KR69YLDnwVcwlANeGGuGb167IIoB7jlcazCxkxS9e7NmgP5Z3YyQcsCvbq3Zartlw7BXzivvGYIv19+TpcytWqxoWDLt9qzfq8mCl0WfQABhUaw3s9p078mTTIG00slK1bPlsxt66dUsG8Qx01jfX5ZVKo90ftMWEAYTGf5PB40efPrHh2GM7L/fkHfuD73/Xuu2KAPO9vV0xuJZXli03l7WD44b9j//T/ywg88bVbfva22/YwkLeKtWKzvxkKmNHhVMxm0k9fvDomfXabbtx/bJdvLBqr716yfwAACOPAGLS6JutnsDwSCxhv3znI4FN3//+t2w67oq5uDA/b7FITIw9BpKwRmFpnckjqAUZ+KhMnBnLM9QonJxao9kRwAXQNxkMnVepZIiAPgRHwRqU9tF6vbEGQgx2uxqwAhh49Tz4c3n7YnnQgiVatV9/8JG9ev3mzId+ohTzC1tb9t6vb5vPH7LHT55ZJOq1P/rD31eqOp/9vQ8+sJA/aleu3bBHT5/Zpe11vQsAUMVCxY4PTyU/v3H9ihi5YpVRK8vfELDSZ4fHp7LdYJ3DCiRZdjx1Hn3DPiCuk3FyPuLrJh9YriUIY7dpxWJR+x8WJ7w3DH44Pz+7d09n37XrV/U9c6mUahzW4sTjUXjRoYKvxrqPJEpzbl+6tKW6m7W7uJiVZzB7D+8jz4xhNHUpVC8SaKkvN9c3xOZtdzh7Y3rmsPo6rbqCn6jn+XrYZ9wbSU6HeM5G7eiooD33uFCxj+/clxVAtdmyaIpQDsemJqiJPaJwfGRLi3nLZLICurl2ht6EcLBeC6WKmJF4ZqLq4PkzAIbFmkyllFCPqgC/WvoJgCQsFRgOs8cfHx6qb6De4dwmPVpBMj6/pRIpAXbYhoiyPXEepKh4YGDiI00dg30LCe4MVXnfGqVT++//5q80rNzbe2bf/fd/aGnYeYQAAbYrMMGj0Da/wox4p3F7pHaAiIClAq8xtg8Mwfx6bzgzSK0XpdBgAfNOwknwWzS3bKuXXjdPaMHGExjALjneYW9fLHCB70MNHQyfg2//+h36f/0nnoNvX5Yncf45zu/A57wDnwd8c9IRF7jgwLeRwLf6/mc2aRyJjs0BI7Nsr18+E8gG5FswcxGlmFDqqCegv4tDBEasRVLO8AbzQYUfC1zCf0IAlsdrH999YD/72Tv2d3/3P9iLnaf28NFLq1YxqobC7xUgQNqawgCMlMOO9UjywiQff5heU+l2sBDwkgGkkSTWP5G0JZPMyBeKoh5AD4o+P5/CC+kozDN+FtJCGffWqwKymI6fnpZd5DnprJgI20jSEoy5dc8omH3EhDuTVL6njFe9AX1ewdSv+wAAIABJREFUCXK47tHEiicl67baKp5OSOFMxF3iWMSZaKcwLB/0NSUbKA3QrNcZ2t7LA00WI8mw5eYBBZFfjC2XyzkGgdexD6Dh85mQZtAE1at1u3fvke3tH1oilXbPyeORz5EaURldu5SlaqVppVJDRQ5sI3zFLl/ctDffvGnTqfN0AVCR9EreRGHdZ/zIYIbgd/Ti+a6usV5vq6GlSH/z1hW7deu6Gph+f2KPHr+0X/ziVwJX3nrzFdtcWzabDGxlOW/jscc+uf3QnpGMV2lJLri1tSafqVG/K3AmEPZbBjZVuWKdfk8y3Pm5Bdu+tGHj6VgF49CCdlqneIpJojjodmxn71g+agCw3IZMOmulYsUODw5sYXHOrl+/YqelokUwm0/FZVZNMAFF/c7LAwFAXGsk7LNUImyLizmlRsJ4xEOE0CjM0PEIUVqoh8kwchfkdQPJjSnEYAFQQyFdxZclGEnY8UnVHj8/tJ3DU7HRrl25as9InPOZLS8v2qWLq7ayPKdmcsga8PnlEYV8DjlOMpW1XC5rC/Npi8QcM4zCGJCBgh85HgEIVNp7ML4wooeVEvSL8dcfOilNq9lW4cnUNz+f1tqByQd7w2gkPCG3Iwl0Z48wAapM35F+4MvI+w74xlSZpoG0Wz4vTT2gPc0G348mhQKZNFr82UjhRZJE43zrxivOK8WLkTLMWmdKSeoZkt5Or20LpDxGkU82ZDiP7JTrlXQDHzKBf201FqVyzWo1ZFF++bdh1vXkyVPzTfEBjEkKx3XfvHldSYI03IvzOVtbmbMVGGUK0nC+LK1Gy9q9lnX7XZnAX7p8wz765DP7x3c+sJuvvGqXL65oek/aXCYdtUw6Ls9JmtVSpWb3Hu3Y+x/dkQ8jabtIen7/G6/Zt7/5dWtWS/LGg2UV9EUEerq0NZD5kA2mPvtf//P/ZQfHRUkty5WmwPdXrq3Y66+9Zjs7BXlqVRvNmb+N2YWtC/KWDIe89sbrl217fdlyqagYd1wz6xR5Jy8lzR2sr/JpSaDly71jOyhWFK6APBsgD9CacI0BoHI6rQAaPJMACHKZsKb4mPDnMimbn0/bXNolGuMLREOOFBlgh/cNcJL9StYFYyReLmEZVgTfg4jC00rFDool63WHYl5iYbB3eGRLy0v27W+8bdjo4cU16PQlU87ybokJwf7GHvpbNgEN3XDq0hFpGsWWITlaYRhTyTwr9YY+D2CoP+IYy6GAk43SwHb7E/vgo08VHIOUaGtrS7I9fNqePnuq9Mn1jXW7srVlL/cOrKwwEI8YtrCLeEcBoAlt4LmyhsqVsoDkVDJja6sLlsvGrXRaU6qo1x+xvYM9fY6pQP6xwHx8N2HG4t927+FTe76zb1e2L6h5ZciwuJBVKiw/AyYq/oUaYJGmjUw3EtEACkARP1NYP+FIQHt96bSkMxu26r3P7tr66prSGZGFs2/QoMIYB/R+uXeo5clZEY9ELJNOW63esBc7+0pxnOjZjixgI3uD/f7CmiWQdRm+VH17+fLE3n//Y3vjK69YOOBVgA57CwMq/Oxg9J3IS7SlfYbBEWA+vmYw8wBPty9etPXllCRiXg+ecJzvXQHGDOcAZWOSACK9x2DdmdPTwiI7b7cckHN4tG8ba/OSzDXafRnSy9vKgxw4qVqDe8BZn6WZD+LL1VYqq/OlS9gHn9zX/rm0kLVebyTfPsAsGvCj/UMx6EgGRtY2l8vpM5L8jVwO0AZmKz5zj57u20e3H1ip3LREImU3rl2xgG9k2xurtryYF4MR8PHTe/ftf/s/37XHz3ZtaWXRvv7Vr9jiPGBLSwAG3rid7sg+vn3Xmo2uletNe76zIxblt37/97SvZzNR3R88AxmqMsbgTPjooztWb3Ttk9sPtJ62thZte2vZFuYd85qzgWGI0pxnYAzMM6WCjlnfAZ091CawKdknWEdMONnbOaewIgCIYg0i93OeXsgF3ToF5N3Z3Regiy0FybawmAU9oLSQDcRIfqLYhlTrTQVbAPwBYkVjjDTNPvnkgeSu5UrFIlGfvfH6TctnkgLSXu7siLmGFYbHF7TlxaxY9tRId+48sGAwrsAj5NRfe/uWWP3UbuxZvJPUk5/eeygACtCl3+vYxsaqrawuaF+gRkaiie8nycC8pwAzMGdhAyq4gP/2MQxqCYSjzgJ8Y+hJujU+fwy4vapFgy6F3eNAQEIIGCSQiFpvNjQgU82JOoXk0Kgz62ftsgdTl+JbRw3H0QIbuVFr2qg3kmcjezAsQmpiPHvXV+ZlmdBo4+E4EnOOMBXueTKWtG5vaA8ePhZrkT2D2mQ89duTl3vWGo5sPj9nozHDSdZhRGcP65AgMzwRSXJWKqjfa9lcTqAd5yznNdJ1pYSj4OBn+wNWKJ7qHcPjkT2Z9QxYpTrA49GAot8dyLcR+SrDAep+Qlrw8oU3DGAHs5pfAH+8TzwDDa1jhMhEBZIDHHbaLeu3GvajP/uedZplOz7csx//+Z9aNh4RaK0B0yxwgfOQMxWLBFLn2eEVzsY55MeTz9VNvO+cU5LvT6mtWTd8DnoqGHFjC6UXbOPqm+aLLf82cOE3PeEXBN9oXVB4y7Tu/NeX4Q6cP4gvw1M4/wznd+AL3IHPA74pHsGFd86mjjT6dWsc3LVx/VBx5kowZboJPQRPDZIbqU0JT5vFZCP78E2Z4OBv4rUuUpXTkpoEpKfIwyiSushdJOHy250Hj+ynP/2l/fVf/60dHjhj50KhYeVaW2Beo1Gz01rVwtGYpBvUB3PzKRWWAC7Dcd9C0bBl8znJoJBv9Qc9N5EewHwhHbOpApJiAani2DtVgmuj3tC0qt3uWaPesQRm9p2WCiaSspKZuIyrYWjg3cFEHp+sMFNtNcaokxzrRzlLgBKKCAWE81mn75IyOcSHTB+bHck2Gm0HUAEgcGAjiaXhxDw9EDSBBTCxOCGPDgtOQhDx6XsTVAHYhdcJPjhM6AD8BJ56fCqukOidFAozD5Gp0lsFCsIGmXrN6wE0Im4cnxC/PIfufPrEypWGbV7Y0PUClJIgRfHcbOAz5LVECs8NrtFsbi5t8XhYcr5udyx/GgqYjz65b5lE2lYW5u3K5WV7663XrFio2t5ByT68fc+Gg5bdvH7J1hezArooPgA8KGY7jb7tHp/ap/ef2P5hxa5cu2yRiF/+aoCusWTEtlaWNIEcTPqapEZDEWv1RlbvDK09nMpMH1kV3l00OaQ0Ipuq4APX71qvM7JapSWgkCJvfj5vb37lujWbZT23GzevmT/otUGXQISOQDt8P8aDnjzFkH5kswlbXc4LiIsGQyrkBpgWjwjI8OkZwq6JhmAHeKzTbarA9HmD5pl6bTTs2c5h2R4+P7Zu3+z4tGYHhbJtLSOx3RS76cq1bVtembN0LGDpJJKQqWQpgMSN1lDv+PalNVvI5yWd8AWQxHT1WQJenxp1PHNYHzQ4MBvkcVRtSM5SKBb1XnjNJ3NpglBoHJGPrm/MK7111IMVkrVQlCmx860DVqeYpYCHaeSUM1PzaIgK4w/G60jeUDAkkcHoeZFaRnOF5BT5q48ivmH93sDQoh+V6/b4+UvbXF6whbmcClcS4vBC8ntoZCfW6vbt/Y8/k1ScCy1VK5ZMpqyG6f5cTmA43xtZ03iKP9BA/jqwubrtvoWDyGtg2JmNsKPz+e3xs6cCRebnFySLyudSAkGWFjG6DlnU71XYQ63elmSr16vbxsaiFU+P7datN+3hvWf2y/c+sY3Ni3ZlGxmiV+B3NhsQg5IUXy7x3Q/u2oMXR/b0+Y6K+24HbxefvfnmZXvr1Rv6Oaflkp5RMBSzuWxSsj8SRi0Qtl99fNc+/vShBcIxyeDxxoN56QuM7dVXX7OdF8fyNKQxJMiB0A/2WthApAuvLecsGvDZ+vKStTsNyXxgQCB9ghkYicRtYwPfLK8lYzk7OiloyAL74aRQMix/8KbDVJ39naav1m6bb+pReujU7xr3XnckFl8+G7dr2xt2+eKa1vjK0ryMzTu9kZh1+voavoVuYEFDgmUAsmOYwhiL+2lOfZwTXqs3m0opPj4qag0tLc0rGAigYzoYqLEjYU++UNxwDynUPnkSsr/iueQ82UIWi4Ysm0pLIhvC9w15UgA2BW+dY3RDQaBZJUEZMLnW6lit1rFP7jywenMgDykaSAD5leUFsRaicdZI3zKpOZcseXAsmRjnJkAY5wqg99IKvohBGw0mNvECWo8sHo2Z1wATnGcpnp/sR4Nx37GDBlOFkuAFOB335fmGnOvFzp4GQ9/46uvyjfzs0YFM9luthqXSCV0fIEh3NBGAmiZhs14V2DrpIp1dtSjpqYfHVm/UbG4++xtg/aRYtm99899YKua3O/efKs0yRdjPkLMybv/HT9+xS5evWiabkEfbaeHUWr2+S5asVOzJflEDkusXl3Xez+VzCkchjTACS7bHQOaJvXL9svYwgHsYubB715cXlZzY4gxtI0eHJTiUnLZwcqSmvtlp2+r6im2tzdmo17d6tWuvvLJtPv/UqjNPT5grSMPZLwExsTKIhNkD8F/ym028GtYx9CLs6OCoaGQncKYztOBnAvjge8XgMB4NWo4gGOwo8EAFIMCHdDCyR09eKMEY0B52ocfnteEUee/UqpWODcZDgcxI2QDmGJ6QHM1n4xnwvalrbn/6wH72f79v5kvIkmBra92Wckm7urVi3/zaLSVsE97x64/u2i/e/dj2j48tN5e0jdV1W15YskQypORa2Mkvdgv23vuf2EJ+3k7LZQE6X//66/bqK9dlGcFwywE0gGYoAMbWbnXszu37Vqt25WfI2oN193u/d8vmcgBKAQ0/2ceoKZDPwUaDXYWiDWYRNSVppzB9AJv7MClTSZ0bDBcB6Eii0NrwByyTiouhWq61nKeXz2/VqvN3xA/swuayZVJRgSUALuzx8gzUs0INwDsVVdDRyXFJ+3smGxVQ+ezFodUadQ3UrlzcsvGob138UKcMgfDbmtqL5y8tnczZwmLWYvGQgKtHj5/LB5W6tXR6Yt/6g68LjBeIPZmK1UY4yvPdfbGoAYwqlYrzC4tFJPkPhJBnDsXw9U58kqKPJoBrfe0fDCEQbSN7hOkM2wvAmuEoQHO92XfetKGQJO4wjZOJ6G/A4T7DNupPQB8N0J19idfn5PDsxxqA4YVsyHYHAo7lPYw3mYf3fGSdxkADP2wunu8eSyZL7be1tqhhrFiJE2weRlatk3bvUT3NPvjw8WMFYS0sL+odw7u2WG0a7mv48OH7u7mSl/ezvNo6hCqYVYp1B7Rj5eEP2ITAiTGqGyS3VQ3wU+mMBpz7+8cK/wEd5LkfwdAHmCMJFYn62OPqmYDHBp2B+SZ+DbYB/uCVIeWlvkHhwh4tIlnAp5qE+kVA8HgiL0bkwgBhrHlY/gx///avfmKTXtV2d3bte9/5jqXjIYujhuE+4v02Rf0C+MYgEv9C2G5TNwjDAxjwbUJ9wnNy/prymROBgf/mDOy7ICKbWii1ZGtX3zRvfNGm3oiz4vinv74AWuOshZSM/AW+yxdoUs+/9L+4A+cP4vylOL8D/x+/A58ffAO8EbVFzLfBoGrtg/s2KO8JiIGKBdXeE/DPZKoeHdacCoA4ciHzMMnEb8Ix4lrtvqaRaQp9mbVTkjlmQjgaNLhXH975zP7hZ+/Y3/zt38nMd2+3YCcndTXm+GbANqMoJLUo7KOAz9r80pwmlTI+77T1eXwkKAIyMc3rdUVbxzj8aP/IGs22ijlAJZh0SBIpTGFCyTSbtDkkEEFAxYGF/BR1BBEE7K233xZFH0krCaZKcArDHuPfYaWn4t1CQ49MBtkbLC2BfzSS44Hl81mbjGCb0Jy61CX8NGg+kSdRaOHXQgFDoZlKxWW4K2NoQBE8N2gehgMVsxgzx+MJG/aHmoDDrnJ+HBQbFC4N0fQXl+bFRmDijBcQkiyBJZOhQBGBb16vprIff/iZvo4CBk0EbA0/RtZLi0oyAwRZWV2RTwcXgmkxPlN4sZBc1m31xSb76JM7tr62ZnOZjF2+tGzf+Prb9st/fF/PAEAQ+dPW5orNZWNKlAIo0BR3OLFhb2QffPrU/p/3btt06lNQBkXQH//ht+zhw89sdX3JLm9tyMep2QUkJVlqZIVy03zhmHUnEytXWjaeuPQ6ptWJGP4dpmaPr+t3R/bh+7flA4NnCeyyW29cs/xC2o73j+zC9kUZ9U4GJJTK/1myIN6XfD5nPUyA/R75D/HnFFAUsMgF+DwYUSNjVPoYIG1/aO1ez8YeJL74wYzk69UbTuzOZw/t7sMXMtQlnOR1mtBE3H7+zgd2cWvN1lezdvHihg2HXQGJMPaUweWBJQSYClDgUnYVNhxwEiAaGgp+JqtngRiwffh8MAZh49B4AdbBVCSEQuwDvNmmpEN2BSIOuz0lqubnMzJcbmJqP8CAOWLJRNKSSUA4CvupBcJ8LrN+b2hPnx/Jt4+CEwCKxgkJjjxw8DOJEJow1HvHuoMxgR8X6ZoywR4MrVQsCmwgzQ4AYWllQV6NsIuQ+Lx8vmcD3uNAyLrNodujAEApficjm8vT1OLXt6+1AnONz8nUm/sYsKD84U5KRTXaJLH2ej0lQ6qBXsxpzRYKJ1YsnMrbZWVl0eKRgPzbYDUBlNTKdbvz4Lmk3SSSXlhfsaWFnGVzMErCkuYiE/3403vyC3r0fNc6A1ImezYdj2374prdunHJLm2u2N7hoT14+NBWV1ZtMZcViEL633sf3bV7j/Zs+9KWxVNJu3v/sTwDa2XSctv2+mtv2KOHTzVkgPECaw72SrnWEIsXyd38fNI2Vpbs2qWL1qhXZExOyAggEKmFjq3CuzOwTDonFhWJcmwZ9VZX7KpHT3bt8Kisz84Lj4cVz/yMSUSqdILhBo2M1yyTRGZPMmVHvlowBWC98bU09EiPaRy9U6+TsCFfw/QSCGw8ls9lAB8pMYx9kpLCduCYgk2CUTk+SoAFAIB4ubFnA3AAEPO5AJQYfuDlyD4AEICMWn6AHQd+ZHJpeWchmeWMAKRiP5WFQMjJwJDL4e/IIIR3rFprOFP9ZNQWF/OumfG6hg17AQIrAIs9E5iuIysUGKI471Rko3zmWDRu0XhIewchA3gIwo6hoYexCOsjnWFgFLEghy1nW9+xId25NVYoA2sHDys8Oh8/O8AwUb5+vH8L+Tl7+fKlDThDgyFbX1lRAjCMpe31FVtbW5W068NP7trO7o790Z/8gYX8EfvHX7yjPQnWzebKkr08OLT8/Lx5hiQbwz5dsk/u3LeV1TXrtOs2n8tpeJadS9v6xgU7Pi7Z3XsPnVQ8AnMcq4ahmCPXr123iu6fWTaX1b+xGCgXT8R8Qvq+sbJiA6XuBuSPtn3xsu3uHlt2LmknJ4d29colMUfxsltezin4qNcaipENc8QXwMJhKoYj+wKDMVhLMpknpFDm8/i1BSwI85bzH2AAX1P6cs4WvccBFzhCUnazIyDP+fxNxNrFAqBSPlUTjb0GLGA8/5CVIVest13ITyqRNR/NOa33eGi7+4cWiSd0ThJCo1R0hnvBsH1y557df7Rrzc7EOr2+Xb20bdlEzFaXs/b1r70h4ACw8MmzF/bo+b49fPLUFhbzlognFTAE4xtmE2c+vnZIExcWFu3g8ED+YgyPLm1fdIzVbEJsvOGYAQl7MWnRbfvVrz62QqFixdOK6qmbNy7ardevWDqJoTxG/iH9DGonmL4MRzhTALOUiAowJyk4Z7FfNRU+f0qnnAF9pMRLRodiQCgaaeFNDUECfgBBBlUDAbOEbrCnELrB14hlN5OncmbBig5HotZlTz86kT2F0lVTSWu2mgJudFZ6xnZyfGzdFgByQsM3GHetRtd2Xh5ZIOy1C1vrlopHJIHEgziXzuo9IwAIIAtPYFnqE/A1GGsAq/wRn1/SUdYy0mNANOfl5de+tb93qL25VC6IObu4uKD6jORzBol4fYGH8DVIHxkYvtw91nq7euWyvNk4NwXuDPB/I8mYdw7PXCA8lyRKbclAE5acBhFiWyFXhRGM96uT+LK2YK5xvxj+MiyDndxou3Oe+iWTSko6LqUH3xh/tHDEYtGYjUdTa3WoM6byyeOaYBJ2uqg7KtbFvww2mAEaBuWLymD4uHgqm5EOA7GQT2sfOSvM41KdEIWgBi8ErgHK8a41qk1J3pGgK4Cp2VTiOPsYZ8h44NiA/VHXOo2ueUZeixCSoucwVN0lYHMy1WACGw+Y+JwBYprxPoc4rzlPGgrA0PtYb1g0aPaTH/6pteoVO9h/aT/6wXctFQ7onZbFznii85NzRwxuKYmQnnukemFkKW837HbMq/2d94ceAzCOZ4Gkd9Dtap9SOnlmydavvWlePN/M9Re//fXFmG8KNqFexKPn/NeX4g6cP4gvxWM4/xDnd+Dz34EvAr5JXjqTnQ4GFWsfPLBecVcTGRdlDiPAeSup4ZoleVJ8aermxTwU0MGxS4iCx3wV8I3Gll+AX0x+/CFnwP3rj+/Yu+98bH/5H//G3n3vA3v+/MDGY5+KdYC20bgv0/aFxSVLhONWLBUU045fBGwGJsiKVff7ZM7K1BRD3vmFvHU7Heu1u46JNoXFgWQyqkkpRyJFJcUuRTosOkAzgLWw3y9pDYULEgCaSp/fY/0OgQYjV2j0mFwGBCYxiVTh3uqqKUPCw1S024LF4rfLly9qugcbCeCAhEykYxT0HPzUQsTJO9mG2eraggrNQW+gREEAOXkZ0dCmHOPPpZMmdahTMFF05efzYr7s7h5avd60SCwk3ykmlhT3yGQwfOUxUuhRfCAfZoINywswam//QJNWmnuManNzc5JHII3hmYdpBP0+a9TrSj3F+w0W3aA7suJJWSwV/DwyqbSSH2GF/PIff22bmxti+iALOjnZt6++/boATUyhmBb22j0b9cf2019+JJNxGlgmtzCaXnnlhv3ylz+3r7z1ur1647o1GzVN1wE4/b6gNbsDw3nPggErnjas1WJa3BK4gGluOBaWSTfNDR343Tv37eHD52qe1tZW7MrVLfmaPLn/SMxJkloBKqbDnhJWaVoBNpxf4dgmAKJBv7zBkDz0+jAZHbhFMYbPIBJtivpELG2VRtsePn8haQpN2/bmuoCF5y927NnOsSVThGAE7LXrV1S4vf/JZ3Zpe9Oubq9aOptSUT0aERgwtDoASzAiA3Mm9P5AzAqFsp4HnwUmJwAtBSxgE1NmfMOG3YGSFOXnUkVCwrPNCqRBrrv7ck+hIhjw4xe0vrFmi/N5y8+lJcPBVw6G6OHhsT16/EzA2bWrW5Ls5rIpC8AeIuig1rJff/CZ3b77VGyg5aU5e+vWDdve3hAbiQaAQAYKU/2PJEnCE8YTgXuRcExAPfLG/SMSNPvW7fRsbX1RQCDyJIpXFdsBr3zvfv6zX1kikVYzzWQboG9jY0mm5S9e7oqlgVycr603kFEOrNPoSE4KyI988/q1q5Kds+5haCzlc2qCCHshqZL36I1b1y1Ow8k6brTs3v0HFvKH7MGTl2KQfeX1G3b98gVLJ6KGwor9J+AJmz8cEmgIcHrv0XM7reF1UxLzbNDr2OJc0v7o29/UZ3/33Xfsq2+9ZZtrKzKVD0YC8kJstMZ269Y1eTr+L//57/Uu0IzsHxzafH5R/x9Q8/LlS5afm7OHT56JtcJ+BsC9sJizpXn+mbNqqWgbayv6M5oOyW4mQ+0xvDc09pFwRKzWew8fWbFEGrTXao2+PXq8Y4dHRedTidwaDz/Y0BOv9in8HmloSCXl+gF0QzRq7HPTkZpz9lsGDoAraqQnpN5FbDIdSgrInkOoAH/OeoRyBNgkQAOQYNC1Dv6IE9hyjmWKbIuAHTUvpPESuqBG1CXXMUCBIcZ/d/ASbABMtFAhqwmHIcPahZ2GuTkAF0AaIB7nFWcN3o00cITDsEEjdWIP431G0gZremVlWd/n4PBYKdLwWlhrsH1gCcGM2dpck1QRqRby7mqtMpPmEvrQUhMo8Hwy1VmC3+DmKmEvSYWCRCPYIpA6W7dqvW7tXldJlwcHJ2Ivk1b67//kD3XekQIMoM29lOSMRrbTkXfS6uKcPgcJknfvPbIHDx/YH/zB19QUwx4KhGLyAV1amFdoTw5z+0Hfrl69ag8fPRLTi/uBlBx/pCuXL9r1G9vyUvvww8+0V25fumR7L/fslVdvWL1OiFHTbt64aY8ePbPxBLllxgaTsQYS/AP4Vq/XJJWFJYVJO2mGABj4byZSYfP68VUNSNaN/L/ZrlsmlTGfAc72tNZg4HEP+TolW0Zp0kfyzstm07KcgClOCjhyTBpohmmwd9mb8HzjmSPBpdChtuB9AVyB4ULCOe9ZKsm7ExBIGaTvnox19vNe47FZbTqQXmEgJLzHo7a8kDNfMGJTj9/u3XtghydHAqjxe1xaXLJnz15YqzuyPUICQlG7ee2abW9uitEG4/zJo8dijWP+XizXZe9x4eK2QGGYc+1Gy54+e6a9bWF+QZ/lxYsXescXFhcE5l7evmj1SklpqHjwkYYKSwmwAeuPhw+fCSjHtmJzY8OWV9K2OA/jO2vNRt+isaTqjeGQW+aT71aj2ZgFb/m1hwhYYOJoY9k2kHQJEAe+3qIuk0iAtaT8K4tHozb1jq3RYLAGO0soqUtsHePxSUKl85fz+R24DgOY0AuY1bAsz6TxyI2RmWNDANMS0OfgoGD1VtUSsYQloyS2h2w46kqF8PzZnpVKTUlZGSitLc6Zxx+wg8KpBgqASHi9ItvG9w8Qkb0KXz72PdYWzEpY5bDPGGSwJzEI4//DDMzPL8zsQRgSTW2R4eKE9E8n62dgyC/WPeAdyggYnMNhT7JkuMWwcCuVuhWOT+y0WLCFOYaclwVWNZsMs9xZynnFO0xdDKhKzUkIht8/s2vBmzHgl9QWlurq8qL8V2sgHvOTAAAgAElEQVT1mi0s5VWLMiTGjoIhMOxPvNMABwHmeE/4DLv7JzozAdcA0FCo4Gt5XDg1rhxJM3US7wYDjHYbRt/YYvGktbsdMZxhXtIz4CNZ7zg7Ef7hvvC9+Rwhb0DnCsN27AIAxDn/OXtgaKO44dnDFG43OjbqTSxIMvqIfdT5r7m+xKOk30gs7EKvNAAiFZdgtrRYt/VaRXU3YRz8+fJcyn78538mwO/o4Jn98E//xFL4pM5kpIChbngf0PAVs1/Cctgn8MqGHeuA0Yn5PV7zSylEkiwREpw5QPKkNgDojhVgEkrP28aNtywU3/ivpJ1+MfDt7Ku958y3z99o/46/8hx8+x3f0PNvd34H/rXvwL8UfHOWSlNJ0+C8cZBx8JN22jp8aKPqoUszne3YMt3HIFfmza654Zf+GLmmSN6APVDYB5LfUKBywMDW4ZBj+sSkuDMYyfPt73/6jn3nu39uv/rotkAjmhaKKQoSJp8w4gB65nLIeQrUejYZmsySmZq6K8BXCGYZJs9mIQo5giSYKM1MamG4MC2jIJOBc7ulAlosB12FT6luMKQof5gSI5eQGElBCKJ5KOkKhpzYVUz2iA9nmsXP7w80uaJABETgspPJpPX7gFc+fV5Mgimo+KAYSvO98bihMFBwxVmwOEUpdHWBixSb+F/IXM8Gfcxw8cvA5w3phldgJYU1rBHANSayBweHklBSB9PMUJBhgMv9B4yo1qqa1tGwU6icYlptMNJiTkoiwA5QoiMgUqySQFCecgApLi2vad7pyOYyKRvhgSZTc9gqATWTx4UTseFgiiF5S6djdnHT+fsQLMD9o6Fsw7B5eaBnT5qu38Z2YWPddg9OrHBasqvXLtnS4oq9eLFjngD+ayl5EgEoUfwQSf/o2a7tHRR0n2BKAZoCvGWzGYVg4GuF4fnjRy9nHko05SGZp6ejMev2W3b95mWLBILWbTcsGkUMRkpV2PaPTpVGByh0+cKyfesbb1k6zn1qqQEjRh6ZMcBp0B9WY8eUf/eoZB/efWhDNcNpW1wGLBlJQkcDz0SYkA+uFdnV4fGJPJEiUVJEAwIjCiWS6gpae0iKeH9pUPHqOzo5lYE4z49hJoAHIAjFHewuQBTWNyzJeDIhk3LeXxpb5M2AzHj2lU7LjhUyHdnm1oZ8iZg+M8EXwMfkGZ83BaxMlKaJLBtZFLJYQINmrWW37963F7uHlk6mJdtbW83LBBrZD400jS9pZqPpSGEhEaRIw7GaVOTbAD+sSBL4qtW61ilsRAB1imIAsCCoiXnEdnjw4LHd+fSRDcd+yy/MSeLDO5tJx7QekIvSqC3A4Jt67emT51Y+rWkPU5NoUzELMH4/KZQVosE9Awxk35qQvNltay8JhKJWqtRngwakjX4HmERDFgpRWDMRj5g3gJR/bPEIay3grs9MpuOEEACGAORHY0FbXVrS2kR+CEtpcX7Z8tmkQhowug5HYmKycp/ZE2nO5anHe4LkEgZVOKYETHyunjx7rmEHqYbFU7zkwgJ+sumYDPnxdQNAgknLxkegDNcKOxVWA4EWyI5oArkm9oGT04akRgqv6Q0U2hAOAqKSBAkx2vmAKu0Pr7RwWOuBhoLwFBpAfBgZ1ABS0/AoBVWpzbBH6dvPmBWAT+yRABwhsfHwScQyQEyG6dh844kAgx5RvMOxAGdZ7ZD7QzMDOwQPQJhIsOD8bt9VOiEv+ZQmd6J9mS/j73G28edIoV1C65mZPKnBTp7mmK0ji8aTLjGPdRohNRpPuL7S7ghe6Q9HAr2R5XJEASJ2NXDpim2j9OhWUyA95yENKY0k+9ig1xNjEU9PmmdkUvNzWQHvyAZhAQKSMhCAee7YjonZtcOkmIi9SRAMbHX+bnfQlfwUBiysJMAezi9nRxASY4ifs7pK+E3Mksm0Nept29nZEaN2Z+dA0srXb96wW6+/ao1mTWEdMCQZBOF9ur29ZelEQiEvp6Wq9SZjmaJbfyCPUthJ2BfwbvCe5HJzAiMLpyc6fVOplOUzCdveWhfwzJrp9ofytdvd2bG1pUWFBMznM9bB0D0WlnE/0lIk+ZLpNVq2s7snX1cHvE2t3upYudq040LVsilAhJgGg8j+Wq2mWDr4VQHYct4BSgPSspFjih4OIjsNWavbUWMNWxJ/LlhwgLqAKwywtrcBtAF7zIJhn/YW3hHeM3eOwvKJytAfxtGjR0/tk/tPBeTwZzDoFxbm5FkXoi4Zj+3Rk30LhSK2tbGia4OFyyBhYT5r9dqp7mUymbXRhD0Uj91TOy2eqq7hxWY/wOYgHGavJA01KHn2hY1l21rJ2f7BkYDAUJi9Miam/d7BoT19/kIhDrw/c9mMLS1nLegf2fWr69ZqT61cJR01qSRPmE7sYwAIyCyR6pZKFQENyVTUVtfnxWx3a4qBB3YOdXem1Bq2urxsS0tZsfAACBkOqogbuQENwU8cTAzpYNgxNEV6SmIxjLZ6HcYQjFSP0p4FnBOoxXVHCL9qCGAulvFehEkZUZDX5taipTMxqTVQLTzb2bfTYlWMr5WlvEuMD4WVFM5eyH4GYMyZgvS9XmvZ3h4gO3uMC+dAGs8ghFqJRE+FavT6And5Z9hXlYhJEvzqitYDPqG8p+xZDGipALmfW5sblk6kxA6LxggaGsu3FLN8edzWKvr6aDShmpB3E8CdgS9sX/4MxiC1LM8IuSj3CVCIPY7PwXAHv0usEmA0YnnS6Q8kowUgxWMT5u5cNit2HJ5txXLFBRMlEgLkqSM51Nhnefa93lA1UqnS1DnJgIJEbNYjIWbcm3QuaVdeuaz1wP1h/fHsOPNDsbhSpdlTAcAZMnknMMt8slmplOv6vWQ2pdoeDMulqgJcjeWPiZUGewyM9XAcoI16rqNhip5rxAF+Co8YIw1n4EytldO+jAUBHnHImPutuv31X/2FjQZtO9h7Zn/23/2RJWG+Aebxcz0wtke/AYfx0lR9BDtZ55DzhcNjmbOPs5JWAgafWNw+QESfOweGkAL6Fk7P2cVX37ZQckueb5Kd/o4QGt4z7k1AC+v815fhDpw/iC/DUzj/DOd34AvcgX8p+KZJm8A3sDEHmrnAhaq1jx/btFFQo85EV+lVZ6lUPszk8ZUiscpNLykI/F4OcWcg1+oN7dnOgQzMafY4jEQNZ1zqIRHVY3fu3LN/+MV79vvf/mP74KM7kqnSDPQGBCYEdWB1BxzozpSWxp2UK9gOHFJIO5CI8P1pxpiOMfHm92XoPcHcd6JJmpSx0ud51DTDrIJx5A410rWYGo7VVHLQI+ccAZrBcvAHbErT6HEpV0z6uW5+D1YQ6UsUYRQMFJkU8u6Qw0w4Kto7hRUNHeAGiBsMMhoGGkCKEKZlAjflyQDDkMLCyQRkkI2Mgch7ikdkXx0ZVwns4l5RaDJJBShAXsfvU4QDPABi0pTyGZgwA94AxvD7AGo0YgIifD4xPgDw8AGjcEBWSvFIE6HigUJSjKC+A1NtqjABGBKHx8diccAIqtWbkvGIaUcDDEgZ9ss8uV4ti5FD49jpNDQlp4iu1VqWTGcEiMUiIcukUrZ3cKxpK+8NHiOws5ZWlgUyRYJhS2cxAW8LzIKpQMODHEPpYpORJG+8vyRr4T8I+EShh3yECTFTWUz8U7GozIAxLMcIuEvqZjws6QBy1Wcv9qxwWrFYKmObq/My43fMPRPzAXYOrDEKsfzcvMzj8XobIDFu9SwWDslzqoTcGOne1K9ii9IxnkiKIRrFpNnnEeBMo83zojHnv3kXADthZgGQUkhiRg5YNJX8gYJzKGbWmbk6951mmve+0yP5dCBWEWAc4B5NO0miNG5Ms5nUEiABuMI712w2NIFGMgHwRg0I28mFdkwdmCYAIiyzYgpYkjnxLoO9SBMEMEcjAJsVkANAGcmLWGoBn/xrYJTwfhFmggF8A7Np4flIfGGqsEs5b8OVlSWlIbLOYQfwPe9jPP/yyPqDjt5P/Jx41/DG6nZofgYzn7CAvXi+o/XOvQTkgPGGRL3dac2kZj6FbQBIaQofDmqdAAwCHlXrDRsM2jaXn7NqDR+0iq0sL+m5wWwFxMdvC4Cl3+1K5ss6bfd7us5RHw+7sZgHNFR4CQIK8zwKhaIlE2nze2DikC47snDYebgBVLDeKOQBHQG/WduEw9CU4VcDaI5Uk2af94pmCBBjzITdQ/roQPs4jTaeUxihc1uRrPP3kfjwnqjWJ8HNz75IKENIeyzNeR9wfMr7R3JbSI2pDK+RhfkAdJyPG8/P7R1T7Ss0zAwnYNLScPBneo9YAwxukPHAgAA8DQbFDOv0eo5BoneFlDhAs6FNBwBgMRth3t4f6utodMR8m7FjNHyheQ+6r+Oi2CNpegC9SMAl6RpwmfXEEIS1AotFXj9IFjWMcqMZsWzY89mDQ05y5xKtYTUPtO65V7RkpNX2Yff1+Gw0XKTqAZqFZCPAdXMgSSJG0zqTPzH84lrZj3knAGYAu/kZDDl4JzlzYd9wlvJzWSORaMwKJw6MBQhi7wPkYS/otDvOhH4WHIK3Ht5eSHEJ0+F5kOgKU5h9VMBGJCSGCY03gCDnL2EgrVpDa5o1g1caku5qpSpwlK+BEYzxfOm0YuVmQ8/20tZFnXFIgAFguUcMcziP+P+JZHxmkg+Dkv1pIgCTNcm6iSbTug749UjgYZpTr/R6HT1b9irCc5SASRM7ncq8HSYsPxe/xifPd+24WJNnl2RnQUzno44Jg7k8RvHULYCRAmxdkiY1Dvul0p0DPrEIhwwzvD49R8A31h9Axnjcl5cejE+AIEAihgasKR43dgTsVQSp6D2h+fdHLBbx2kIeSZzJ2yqezlomHrPF/Jzt7BcEWkYxj+8NBXoAvK3hJ+YnKKRntWbX6h0XUAMjj4EL7C0/693j2NrcN95bsYPYNyMh2QFU612xWgF2sVSASUXKLyASTDqGRfidrq4tAZPbha01u3d/1+589kRnTiAQFjs5gS+pj4RlAq98GoJGQ2FLpWKWzsUtEkAOPNVQzTEBPZLDHh+f6J5mckknIV5aVCo9Q7nJYKK1AygJUIpHJ2FCWHDAJOJaAGJevjjU/p5MxlQTECQEy5uznXN1f79g7R4hR0Oby0TllQtAY3yWUc+6HQamJODCJiVhGy9R/OwC2uvZe9mDy+WanjHnFyzx4QArhq7knblcxrK5tNj0rClqNe09/oDeNZh7DFA5H1hLrQ6WAIQvTNz7I6kl7yvBKG4/wg8tAkPSeIeonUIWYpDiwwsTUJKhrFcDKgE28vR1YR68l3wNUnwYnqxjhgOsKepavzcoUBdPWPaVEc8EO5bRWDU49QC1MfectQqbkz2TGi4Aw9DjsSBqGBh27H/UHYQ6TBhcDcRy6w4Iv2BQ3dPgi3vBO8zOR42xfWVDKgn1FSTtyme3K/CP2gBAivOCd4V3k5oMaSzrkXqk3mlI2qxvyNs54mzC566vgbMATeqkaEh1cAOPUQGbMfOF/FpvMK5hnyOJZm8Qq1I+bACOOWvVm+abjuzHf/59qzfKdrTzwv7Dj/7MsgmG3CPZ8ag2J6AlAABKeMNQ64/9gtqN9af+ysN54YIW+BzU984zmxAYhiYegZvUm+F0zi7ceNP86U2bmtvvflfg2xlhwkfBcv7rS3EHzh/El+IxnH+I8zvw+e/A5wHfxPsi/Qaoi0QwgW91q+/dF/iGRxhFKs0Mhx5+bt6g11rdnhpyvNaU3M3kMxCTXxfglKLtn+7aVdIoh32XNMR0mUIIKVE4ag/uPbSfv/Oe/fF3vmcH+8dKBcTcu1Zrqxmn8YVBxwGN7JUpHawRmhh5PeC1EonboNs3f9grAGlIMiuTHYoHmQgPVbx5pz6Bc7AQ5DGEAbb8pxyIyNciWcM/h4ktsCQTNAxfKZQgiVOUcJDTbEjWhEn2zCRcUtb+bIp4xgjEYwbAjYuiLQdws5GmwiGPX3IkfjbNJ9MygLBIxHnKkSrGNXIoU5gB6nEw+0NM70yeXDQnsrURMEC63ESsKby1JBPGk4+psaS3TOEgRkyd+TeNxBCWx1BMNX5xvwF1AIUAC5gmBmZSAycBgFki911r1RvO5yYMeAeDC6lOU80e4FtZQNTQonEkkMjU8Dfy2lBhFRQiJk+oXC6urz8tNWx390CG+jROvJZ8T5o9ijECPJAP8+z4nExSeTa+IAEDQ1e4UOgogVdEHXmeAeDBLKJZ47poDpmI8ncS4Zj8bijQkKfg5YZUgkJegAsm8CTgNdoC/bh+5IIkrwEMt7oO7AX04HNiGg4ogjSSz5LEqwbpwRgQJWzDydSOTqt6vzHdp3jEc4lPxTqiYQ4GPWr8Wq2uY0zOGDk8Xy5KjBwZ5roUMwo3gAKlhuH7RqJvl6kxU/aA7heyMYG7Uov7Zs8D5hLPZMb+5P0jtSyAufhY5syYgUtiNUsHo7HixtHkAzALy9bkFvBmKvkJ8jwZDcNQUgqvY5a65sGFNdB4wr7BCJmvhzHIO0+zhS0NSwJjcZin3qnfFhbntQ5gE/FOJPF6gb0EG81oyIbW6jPBxvDdXR/gEo1PMgGgR4MYs3ajqwARDM5h2AFaYfKMfA82A+8BNSmMJfYQJ2/2ijEKkA+YAtOt0Ty1+YUFyXarlbJAMYp+7hc+Q+lURmsZMB6Air2v3Wu7JqjTE/hGc0cjBpsPhiDNLmAZgQMhAk5iNKVxa3X6VizVxZrSHoK5tu69R0U5zz6VSitxEqZDIjXz7usz+achmVh/NDEPdGGCVmAEzRi2Aq1o9pABT11KLWuNz8YaBxRXgl4AGRj7/0jAsRtouKRmgAc+C40gTDgxiDlPPKSKOuNwGhTANH6umg9ZCMFKJiAGdh8NtpP0spfrGvFoJDAEQ/UBIQqmhpLQDn4GYI/HR+ognkIwnXkD8dEBlED25kATsZNnMmcFHWi/Q87mmlLeUc6CYW+gc4JdnQ8oVvSYNeaSAFl3Guhw3z0uyQ7AhmvjHeF+nTHI2edIDRwQ9tHtyn9Sht/9gUvOnoy1F7pTl3vPmYU7EOer268nA94RhjsDFtnM+84tRJfyF3DpgZyN/qAYooORAzcZoAQD7u9iI0AiIj5QMIF9JIi3u2LZ8m5OkAwTsDIeyToBdiFMNtYBHqWD7kR+qDD8ugSCiD3iQFClKg8dmAwATziM3xsQaw5fP95N9nad1dOxmLLcf8ACzloxY8QcQlbskpFpmmFjjno9ARCBSMQNoZCrJQATkOMG1RjLc3M6sYWFvIJakNzyOdkzWf+scbxn3/vgYzHcEsmsElm3NpYcoDAikdQlk/L+81xYC/wbIAG2E2c+DGCeHyCo3kXM3gGcfezVDnjgMwO4wzSTBH44sGanKf8y0kT5nuxxfH7+zcCNlxZbrUsXcxYMpuzDjx/a8WnbArDGYLEbnotYHngUEtLtNO3GjYuWiofl7Ua40IOnO7ZbrBgi53wmK/Ds+tUtW11M28FxWemzqXRaQRHXL2/KLxcZLcFPp+W2PX2+p/f35vWLNpeJ2eMnz+zK5Wt2eHAsySfDAdYQ+yH779OnRas2ejofHJgwdfYI3DsNkmJOdocnIp5kYT+llJiazV5bDMpkPCEbDMBm3mXuMbUL1wQ7m32C5FIYgbzHDBfZ0zkTeU+p4Th7eL+KBaSDfVtfX7LlhbwYo6xZDPlhy3He4p/Gz8kkwzaXTYgtie1JuVrXmc7UGbsK2J+c/bm5lGoHhkDNekdnUpWgGyWsunAJACwYZGKTkXaucBZ8T3s2GriaU2zCCfswHmrOgw3gFe857RFdl9rJXoNvsc5o7bNT3SeVkdOxbCaiMfwGXQ3A/eE+wBbmGlVj8s6O2NfYa7EW8bsQpdlghbMSSb0kskPCkfB65V0G6EN54dJUqUeoSflRAG386jM0ot5lrg6jUs/DnSVSiTCCFajkggTOQHusACIhEqNRbSDznQhco94lyEE2MIDwKTxaYYK59FHqC0AypLKdzkD7pvZ3bggBE6QWB32WjMWtLf9VJ0XFAxbpL76BjjcJMdqxmNlXAcaxGcD2hhqFrZ7QT4Yc4hWovmVI41XdyJ/1WnX7i5/80Gq1qr18/ND+8kc/sFwmJrYcgKSryRiAsJd6bNifWCxCneQGp6rN+fnUQbM6TWAaF+Q7G1PB3ISF3jcP6d/RpG1ef91C85ds6oGd6QgOTmM0g2o+JyB3Ntz3iAJ+/uvLcAfOH8SX4Smcf4bzO/AF7sDnA9840M7AN4lpbNSvWfPgoU1bRdHZOZgojgAkOGgBXADeaB6VxDTz2uHwcwfQwOrtvphvVy9tqumjaeWwxjQVE/pAKCJ/sv/9739u3/3eD+z09NQqdTxMhlY8xSPJI0NVpmicTCk8zMol6w4nkmWo4e3hE9RTIce0EACL9CwKABhnTKg5rCnq2q26iiumqzQKAEM0NZhWK74dRkkwKGN95B8wIqqVpp2eVuRlgXHvWWIohQ7FtYtkH+seIEelR6qVke/R6MAQoKmhgoLV4Rqo0YQp4kDpf2MBa0ELSlIBf95JnyjmOWT5N9NQGjwKLBo/iio+G00OjAaYQviO0WiGQzEVjQJooM33ejLWV6w5MjJ/SAEBFNORcFSFH4WL/MGamKwzjTXrdYbmD/s1KZVXhibmpPwhNwyLpcNEGsCIZ6Npmq7NGXsj7Tg+PJJnRiDMlNEZM5+ZpsNEg6VFMZtOp9XANxsdSSuVgAjQq6IFOUfQ3Uv8owACnC5lVoJQhAJSgipSnbl/nKQMGZjfsnM5sZRg7RROClYuO/mpZFcTJz2kWM/ms/IE4j1AzsQzBUTjnRHQpSQxv0UItpgBSgLWeI8EDPgdAApzUYXcREAWz4KJLKwH/ly+arWWZLKwTflz+G+hAKCKS/bU+4gHlWQJPk3OAV7lZQWjh2Rd1pzhdQLYgfy4r+fE32cdsAZgIunZwfYBVNF1u8Q2infATHcnARUcC4dGgOuFbcga4T4J1NTfcYlnFMPOZxFJ3wzk9ZDwGpYpPCbRQmBg5+B2BkuCRp2GVixYpuCuEWAKDROBiTbeQTASkW8C4sLgAoBAus5nQarElJ2GLhyOS3LZqJ7qHZhgng7DLhRSs9RuN8UaAniAyUSACMAXJTnrX15OyLlnyKLYQaxJPVuk3T1NxXkWgBm8F6wXmgS817KZjL43+wBro9FsCkjISX7tpOeAT7BDYB/4Qg6IFBsJkHYwVMAGzJ1ypaR1owTNUNSwQ9xcm7erl9ft2ct9u/9kR2AO9bZYuEj3uY+ARUNA3pTW6e7eju5NfmFJsmCkpDwG0vnwKmQNsMfwjPV+y19sYMEQIBDs04Zk4gDFNEY0j0qc9TvzdAAZAGz2moBYDYTx2GyPctN7Gk2FJChR0mfDqUt25H2hmaE5ld+lmjTYlFOB+ACIZ98bcIw16A95rVquOb8fTNVDAONJAUxyRsInh70+EtG7KXbwBLCkr3Woz44MlGsM+iVPZR1wZoidgwRSexMptQGlJjLcoFHlz7jHvMvsAWI4B7hneE3Cjg7M5G6krfjEEHdAtTOVR24LC0JyV0CWNN6n3bMtSqxcDP/FtgoCOLM+Q5ZNZzRkEkMPKdVwYOl4QuudgQlNnpgSeHkypBH7lneLdYa1ATYJjj0jBjVAhNauS0IU6NvvW63RcIMyvg8DNllJuMGKgATt6Xy8iUADpXPr+4313DnHuXfcC3FMpoDvJCbz/WHVYVMAG4e1QDNPAwmoSdI3vogMrnqCHwVEsH9hQRCNCVRChcw7St8pUEKoo1mr2ZglCzJsY+gykGfVxa1Vy+dy8t/b2T/Qe0haIqEOz54+s8ODQ0skM1oPmbm0ng2qZYEvv/nlrgdA3oFvTj4KA9OlNQds0OO8hOUDgMIAgwR4pI6Eg9BgOwmxJMPjoY6lwOz7wCzUOz4aCSwglXk0bFsszPmChJ10W85V5IUwDl067OLCnK1trAq46/VbMsEfdHvWbPYVilBXgrrf1lZWLez32pXLG7a6NmfPnp/Yex/cdn53+OrlMvrZ7PmF46L5/EimAeh7YkzGCLYK+ezChU0BQKwh1ijekgypWt2WtVpmkWjGKtXab6St+IVRH7KXiF06GxQC+OJbyNCC+yhAx+98Cxut5syTEfkf4Ahnp3s/+B74evLewJxWGuYUILmjr2E/oq47e78579hHWZMK3hLz3yeAGosHQGlqIdhiYpPKC4z9vGfpTEbPkP/mmcLEhKktljdg/dDZiZC4LvYt9iAz8IqaBrkp7yfnE3sHdQeyaJjfAD18I8cew3utO2NR4kvpAPez2jkUgj3omK7s1XwhckzS1nmvqBMZOClRE9aV9ljCwqfm492jDmKdAFyqdnKgkgvEoX4HPHPOcfxchTcMGCm78AW+ltqBe+1qGtG1nBed3gX3PjjwO6zPo/19MBAbkeuh3uC/xYBkGBeidnQWAPgRA/4hZ9Y1iPnlUb0TTcQtFI3IXxkbDvYbfla7iddmX+ct+z2ekKz3s3qfPRoPT5jihOnQU6AG4Jx32xeWB9Rv7h7AqmaPkixbctyuAnd8PKMazFwsO+LmYVCQy+i+1yoleb61m3Xbff7EfvyD72rIgB0CMv5ul3dyLFsN9jiAWWpjzn5JTgVYzp4rwyqlac/qxFkVy3vshnHY5njME4rbxpXXLJLfNvMRcnZW8H5OxO2f9ZROduqnIDr/9aW4A+cP4kvxGM4/xPkd+Px34HcJvg0rO+Zpl6xH8yE6vPPbUciUBjEeHS7OuN8BA5iOOgnn0Oqtnu0fF2xjZVGND02IzKvbzkiVg3Ln4Mh+9g/v2Pe+/0N7+uyp7e7vianGQT+XzwtUabTamsjlc0k7OinaYEKTH3K1gRfD6oa+L4dmoXhqpXLVUfBpBGlofB5LxSK2urooZhMSsfnFBZnGE+8ug20f4F5Skyd+PnJIwAEmmy9f7mrqSMOMqSxeH1fJtdcAACAASURBVEx9kd9xHQBMG+trtra2JFloPEKCp2tCkVXQ0DIJRF7Aob+yinn8osAxTyDozFe7NHgDGcrW63XJQJhAQrnHJ4Ti1DFeRhaLBS2TScqUGBaP5DVD5/9G8wI7ifshmSCFP6wV/K10sE/k+UJzIXaFQC5TEINkBT6aG2cujrwXzx4CKs6Yd/JIEqMOeaqbUuLORsMiWZNkO451VzktWQcPHUkgggIKkbLK+wXPi9lzVsGptFPXzOE7pcmmJFc0sMhCkEA4YFLXiLccjD7hcE5+AYtCEALpZfhwhfEGc+xCijAkgLBk+IeJsUAtQDEADIAAGHDBkO4DRbqaWU9Ac13YFJg2U+TzbiAHRaJx1oDxXLnPfD/HInKmx6OhY7LAjuDvAmAAII6nXhluY4DO/YCZRrGmpk6ggvPHYalp3RmNDc06kjAKX5hJLk2L34NBIObBDPyTBFVAKCmKMFVo2ngfHNNE7J3ZNFgejaxrQzbo0rcAX84m0FwzP0MeXjOjYNYy14zcDZljs1lVwy2/M4rt6VDptRKxw0CcOu8pwD7AKrUHyNz5meHAb8A3pbUCFI9dcqqm9h73vvCZYc3y3GHmeLyw6CI27LX0bKa+oAPfxMzxWaNV15qFkaL300cTRVAKvl2AtC4cRiwvARVu+gweORhNVVxThLvmyKemm/eKtU8zBcsAyTvFvXABH5LqlGTBXh8ejT4lmNE08vwDhAfMUs8AMPgcSF2WlpfEGCVZVSzKaMLSyYhdWF+2+bmkoZD64PY9qzWaTqIzC73R+8kaGYwl66KJabWbMpSPJVLylQJc8/L82Tv07jvpO/cTIBDgBTAzEp4Bw52uUhJ5j2hwAWq5dr5Oez1sMNZSv689gd/nWuq1+mwAEbF+n2seE37t1jVNJjJbpcM5WSXswDOQmiaOZwCwhnSZPwdsu3x122LJqO282BEgCwjG90DqiFwUiS4yL9YADZUT0SCBZT2PXIMGSO118iUYNKwL9kUYOm4fATTiq9gx3fAGABgQgnWKBA5DdcA3BjGAb26FOmCIX+xp4ymgdM+ajaYSjgGDS7WaWGEk6bIPxOKAdfRzHucRJGDKY6VSUamnMMSA0yfDgWMyplLWbDesXC5ZIhzVfaYZhmXLwkEuh9wORi/+Um5A41h83Eek8IDW7sx273e3DWsHOTyhF7DCp9YlgXbiQHb5Tgk8cknSDD6QP7eaXYvHkwIlnKQZwPUswRypWc+xZjSkIbAjLHYy18/XwmZjn6cxx9jfvUewFD2SmIoRDpMOOWckKssC1i07oEI3Znsin4e1zFmJjJC9DQuETqtpG2vLYso9ffrcvP6ghSIx7ZGc05wnhLh4PX5J+AH0AAqi4bju15lfIfszex8MdmoQt67dsIdnCmCLXJr1w7pHnirz97PgAKVcu3PL+en5ld7sGZNc2tXP1rsH2yeesHga2VvL+t26kxQLTGTPCUnWyH0kDRJGVyqbEgBG6JTgzjESOywgmjr/oom0nlHI67Fq9VRKgMHQb8ViRWAAZytDT947wBBkeFzr/PyCNdtNq5FAax6lLLeaSPRcSwhwjT8fe7PXb7a/d8quLfCHdcx5h68ltZKCmWCrIU2E0Q17uk9IhWNLsrEDvvGuw7DlvUS2iB8iReXZkA8gE9BM5ynsfTEJ3fCAvYkzguegNPIIAyNXizD85QwVeB+PuXOScxAJ/2wox9e6ACknhWe/EbsVVnYYNcBQAyTqADcQQR0xkFTyLNm5WSP53rHO8TRDygmrCuxagA8hPchpJQ/3iPWnnzPCjzegGofvf+afKmYcrPNgWPs45w6DD+wFKqWS8ysLR1UDCQDjDATkH4wULMEZjK8ZQ9kQg5IAQyUGJsizGTTMQL8ZKMyeQP3lGTmT/7PgL9ic/Ew+K7XsVDiRTzWYwHs/4KUbArSxc5C3okeAJdfLGYG3HKxkWPC5dFKgFaAhAR1Hx0eypODdp67hfhK8AACcm8/jxKH3Q37BzaZ8c1EHsOeyduSXNltfTNh4VthlxEI+m8/nxPAmJAJPZMBe+WOSWA1DfBYUx3vDPaSmh41PSFi32TTPcGTJdEwgdBxvvQGMZY912y37yY9+YP1Ow148eWA/+P53LJuJS3o7GVBXOTsPElJ5T/mcrsaaahjj6mXHTNS7yFqg0KB+nQ0+nYKAwRB1mAPf1i69asHctjzf/inh7bfd4ecD4vS8sTYIhc8xn8/fav9Ov/L8QfxOb+f5Nzu/A//6d+BzgW8OQdFk+Z/KTvulF2K+jXpdgVIcXpJ5eGhwYCDNwLcZ6CAWtX/G5Bl5rNHuKa4dPzBo/poY4tXC4YfHytSrFMh/+Pm79n3At6fP5MdCw0NTwSQJ2jqaN4rLTDJu7c7AKvW2hf0hKxRPLLuQsXYD03S/JdNRFd74cJBQhbSl0xtYfi5pa8tzKvjl2TLoWyqTEeONJnJtbVWHLIUPRT8GzXRJTNVH3a51Wy2bn5uTZwZF9fHxqQoXkucIb+C6VpYWlUCmyaovqIYKpsN44KZ+sLxOihUrFMu2uJS1lbVNe/hoz4qVqg2HXfu3X3/D8jTuyZi1Oi07KRRkAkxxXSzWbL9QkNfM1sqyXbm+IZYdjcP+/qHclV4e4PfTt2Q8rAKSz3laqqvRVJIT0hE/IQtBC0VJja3I6J6CswMw1OvbXA4D/oCNKFqoahX0ELKT44qmwhgGA160O0jvKF79Muht0+TjL4ePk8CiiRhBFIIUtXiLyC+OZCp5BbpURYFKKsA8atKmNPg4+zAlHI00MYf1JMo97+asMVRgB8ClTNod20LsCybGE1iIYd0LGgsYeACTGjZSwDW61mj0LITxciRiU6a9oZB1kRLJ+NxNhPn7XHM8nnENGMXSZKz0UH80asA1fWS41FA+2GT4mTmvLcBGGgCl5/kC5qPAwnh5AFvMARYOwWb9TMWYUmMNQKHERZrLnnlAL7xhyZ09PldoMt2HGcPnEWMHYAdAU0xJxxqgpJOfIY2f1qyLlherAO8tSZRl6qV3l4Yb+tIZwKUGg+ZS0lEM3cMupQ5ZiTcgA2zBrPI7AdgBIEPuhtsVzxVAoK1AEIBhgBcABRptmI8UvjwnJF98T0mKaMqUIggA4kyMJSmV9G+o+8qzgW1FYAhJY/Jjwi+FETchH/iN8T4xIefn4ic2HsnLDX8vl+x4ltwsnbxrhIMOcLQx98PJ2ORXNqLk11NSo0naKz5O3HSXzNkVgEiTofdv7FUTNJ3JaOVFOcXb0n2OWBxvq7CAaRosGKTNTsuxr0YjGWgD+GFADtOOKb08BX0+mYWPho55wF5IIS8mLM2jgir8aiIwPCcBEmLEeKxIUgFvAPlnsklJXmyqa4FhwPrDH08zlVljw9oEiJAckHcElgkMCZpgZMcwFvH3AfT3mlVLFaUILuSzFgzCXB3p2cDykb+kGkmYwa4xz2WzWruSrNNw4kGGXxn/3+uxUrUuJgTA4P7ukfzGtrZWXELeBCknJvYtGw4AggKWTqQlb4JdzYscR/7c71m53tL3RXZKD9RmH2t0bdjFQ5ThAumFCUl/kUqyd4aDeAUuCFyBBUnKKO9mudy0aCSmQAqaWUzKeX+RLIv96zErnZZs2BkZLnsnpROLRxMWCcfN5w3Z4mLSgiFkss6En+cISwMmB80rnlIAIBc3ViWXDIbjWldIaZFLS7Yn5kZYDTEDEm/Agad8Fs4BwGnS/jjPU5m4vL2S8ZjePflGDmEhdtSwApawZlowggDcA/6ZRBzAEr89WImweAk/aUo2B2AFG4TPwHkgSTY+g8Gg9qZI1DF6HMDowCreA4B0gSs+j21urWstl8olh8fI/86xaVinGk4gu5t56LHvAY3SkDv/LzwaW0phFOjiGWqwtLK0pv31wYMH5veFdL3YL/B71CuA5mIiyuMNMBYZfFQsXOcl6IZXgJAKRIJBOHv3WZ94JwJmJKNhhVDAWoMpy4CHvRUwnTODvcJZAzAIcj5Q7Lrsg5yfsHr5eWr8pySaByybDlp0luZZb3aNMNBOb2qJaFigsNasd+rCGCJOAg6DBluMUrkiT7hQJGWlSkM+cNQ9gL8AczwXAlz4Va01sZufBWbBvDYFFw2R+sN2kodhzA4Pj7ROAdi5HsIN+HNJwWGxdbu2ubpo+YUFa3Rgc3qtWCiLbQRj1YXZOMsMgC8CcPg+g2FXtgc6ozTwAexkKEed4LzEypWqBcMxyUx/y5j0yIKBM9qxtNxZr/0kiN+kY35HgjFdJ5WEPNE8Jvku96DBfoEf6giJMEnJLi0TZhn7lM43LAfYy2eDId5X2OvYIgA8w1ji3cZTTOx2QFAvkvKwBtSkrPNuAL1S23BWc10MYHnonHMMGVAO8LXsjQDgeIdybirpmIGaN2DZbFY+nwxt+dwCcTQpGMv3F6m5JI+sXfYEBr49rDdmNmicjRC8ZBfj1ADs6arTsJVA8q8Bk0vilW2MbCGi2uv5rAjhqU1kBSDQLaA1QeK6h/sA+wtrkSiST+dnyNnQ7rYtlozYPL5pzYYNRoS5rOq5nRSKqgvkA0pCOknyHjyVPeYN8/mCAl0B3zhvsEie6MwF8Hc+jAptGQAaTgSUejlfI2Hrq35zN0DqkBmLkneC54rMV4NJzievT55zgKZDeYt6ZdkAQ1SJ9ZIKe63VrNpf/sUPzTPp296zJ/bdP/l3lsvBAvbZqIesFBVMX+qaqQcwcWBR9pTZaFqDUTEPh6pxA8iEeTYMk2FYzkIZziS7sBV90bStXn7VgpkLZhZxjeQ/Q2hmTZt+818I3bhpE4Opf+EX/uv3s/+t/MTzB/HfypM+v87/396Bzw++OdbQGfg2RnZ69NAmjROBAmfpcfIdmzEuYLgwvaMo1jQOgI0aUT4gZj2M01sdsTvY5vm7SHFoPGG0wHj/9P5j+/DjT+0nP/kPdnSwb+FQQBOsg0JBh73XPxWtnsIlRKhCNGId+TrBhOgoOROWGAUOfkeYz+LlgF/GyUnRTstVS6fjdvnylsUBYyJR/Rlpi4AeAGMwBAZ9AEaShno2IFlp5ntGehm+I2GkNMhMkcp1hzK0ZQoPaEPzRIHT7bTVqDHV29/fV8LmnKjrUxmbkxJ4cFxQAQDA8OTlrujxTNpeu3nFVhbzMgNGYljBxJr7hadUvWUHB0dWrzXsyvYle/3WFYuEfdaoNa1crmrCWa7BrhvYyvKiACvYB/V6R80AwFA2k1aBCIA4mfp0n1aWMaX2WbPFlNcl0lE0H58UBWBKnhoIWqVMQpXz8dAUt9mx40LZpt6gM9alEPU6byimwxRIMMbOCncaV65F780M1KSZkOxB3leOWQPzjTJQk1ZNDCkQPCpWaGJkfS6mnpMuKkGXwA2kqGJD9HQPYDMJ6KMRiCNNDNjly5u2vJiVkT6myhRzYjwMhuaFlSmJMf4vLgBDRfGA55xWcUOxyHSad0Y+NZOxxaJh6/TxLAN08koizZSZFDiaTliSiURCZS2hBP0OYBSApjM8B1CCYVAp07SMLaY0Olh7bTWmMDBJpxNo4qFYJEgirdAIilMKbaUwzjz/xA6cBWLwPAlA47PJcFnefk6GKkNhsdwcY86Z67t7CmBIkdtqNgUu8j25HhoBwGh+FiAu0j6KbMmFBLQ6bzSYTnounonWJT+fNYb3mQsMYe0ThhCybo8kuJ4m6QIGkbx68c8J2Ui2W84Mn/Xgfo5rllgvJBK7KbFr5ZBvE34ymYE9hJmQfMbzrFYbejZIJp0noGCAWSgKWQJOHs7PpvmTJFpJxS4YQh5Vna41W239NwU9ckaBx2q68e3zKkjBZZrhOQZw5rw0xaqE7YfkTnJBJwuiYXIsJHzTfPKLUvIhzdvYIxk+ydM0Cy40AwZd3/kBAbwiq5oxN0IwPqYkKydscSmvQQINHKwsPOO6/bNEZ7fuNBDAGBxAYbbPijmrQBi89BxbUN4+ai8AANxapGMHuAN8ZOLPuwEzBxl7fi6jvVE+ao5ep33AMVOctBkA0nl1OXN7Hw2+Ag0ARJ2/Gvui3tnJUMyp+fy8Gnf2RUzQe32XfodctlpuCGRPJcJq5GKxpG1f2NCZUKm3tJYy2bQYKtwFQJRWg7RPx2CFQYXcnb2U/XN5aU5sJgXnwPrUewPgNlQqJJ6iNIaSoCNN1TY0FTBYKpdtOvKILWe+iUvL6/Z0b5ZXFgUSsIawVdjZPdA9JPVw+8KmnRCY0OtL1j6fX9CAZGdvRyySZCJli0uL1u5wZk0FSgOAsMaRr+Ipxtpmn2VPBnhkf8NDktAR9tVi8VRABx5vpFHC/iG9F0Aml0uJ4UaACib1VAMHx6dKywZ0AQzGH3EkEG2is+HwsGCZbNY2N1Z/E1TBc+SesF54/PncnEDSo+OCgCCGC2vra+YNBPT7gGBOUhewIAm5mhIQahR3FgW8Z52O7m8cP06SWptta7d6M1bfSHJVmEEAPJw/rBumPAAesKcBkOUFy7oeuKabd0sgvT/4G+DAM7MiYJDE18mH0vAljer9hZ3K8l3IZywU9s38OWdWEuwX+MzNfCy5Bwp/mAUDAJS5AAgX1gDTkPc9EjL5Ry3lk5ZOxCVdZk8goblYrGvtkuTKZ15ZnrNMBn9Ux9pkqNLsdq1Sa1in3bORQF2uu6U6pVSr6t0jNCEU8lmz3ZXfG/5eeNcxlMCDKpfJaO84KpZsOCUVek7XQWKtLDV47jPrEdYv6gGA2q31ZZubz1qr27begLCIEwU14PsoyWaQ1FhsG9xeQs3HucI+zr1JJCLu/A6ErNZAgQD7EuYQMngSPPGgxIdtqM/HeazALQ1ynfcl6xT/OsfiHRn7oM5qUkORdHrx1HOsrFKlIrCKzwSgxGfic9SrNYsAqsMCnnkXyk4C1j0pzTEnJZXEGna0eaXeCBJMwoDL42TzBBB0e/jYOaKSApJCeNP5NAiGsefyypByIlcNuTpzjKcsQQhcG9JDhtNj1ZGsPa6bmoR/c+2pZNSGEyTiDNOclB5lCT+VGpuhkeA0FVCO8YXthQAozjTqCfPYUJprlzgt6wrAIdVojsEqH0zCbeS/R5qns7DgHOfnAv5pyMXZ5mWY4MK4YOLCRkTOyaDCMZadhy/nl9QA8hzGf3OifVeJ12aWTCVtOAMKUaawF4iRbl7tKWye/E1qIwGGcrZwnr8CQnmf8HpmOCvrjZGeB5+Ld4XnSO0h+wx8CQlZQJHD+8CwLMDeTYKyz7qttob1Phvaj3/0pwqDOdh5bt/5d98W8437CPMwECasjDob5jBBK0OdNeDugOTMPqmpWNsuGnyGpTn0VvUlg8yzQQT9ki8C+PaahXMXzLyO6czf/edct8/HfGMxSc0AU+L815fiDpw/iC/FYzj/EOd34PPfgc8HvrlJCAfSBANXGxngW+Pgvo3rh2rENM1myjYz9udQdv4/TJAjMx8qDhYmcXhO8Z9eRbwjV+NglIfSBMYbRq5B6w3GdvvuQ3v31x/af/pPf2Ol4pFFwwGbn89ZoVy3cDxq3X7LypW6LS2tWK/dVHETCPnspIjMKWL5TELMFVhoo35fRSWFJ14UnLr7R8fyalteXrAQBaAPKVVoJhVzZrUkxtF0K90PmQKGqxRNNJ3ySfPboNOxaBJGHh4PrkikUW51mXZ2LB7Dp6Kng10eMMjthiNLpaMCXnrtnr4vCXjtxkBFKhR7v8dni/l5gR8c1hRApIfR1JNUxdOgaGbKiI8RYNz8XFwNANNXB6aZCqNCoaCpNZJUmmIAMyelg4FCU9ay00rDJiPnJbe1saDmBlNwJ+skPW9kn3722I5PKjY/n52ZgtMMM+GcCsDjHmBgXKq3bTB0BSBgojxxAsivaNZiM2Pilotcl2cYjT9TZwfUiO0lmRhF29T6MxkVRSnXD1jB/yhEadrOgiNo5pmmc+EwOHifMOKmsIRBJ2ApGJKshcYrHJjYa69csWs3LlIBzZpOpC98j4mNpnjw9JXeCUsPjxGKOBW8w7F8WmDawcZpSRpEItXAbr5yQ3ITmBpIEgF0NVkfT2x350DSsc31FReCEPDYdDAWSADwJ88PDbEBczE+B0hBtuGxcrXqWJnIgKeu2PX4KB6jNjeXl6yE5h8WBT5dMFj4GhgDrRaBD45tRHMDWMAkvFaviQXJNeOZBcgd/X/Ze9NfS7Pzuu8583zOPXeqeegmu9kczEFxZBuKLNESRVIkJVpGnCBwAiSCbCCIvjgfjPxJAQLECOAPMRDFMmzRhERJpNhzd3XNd75nnifjt9Y+RclIPrDYpAj5FtFodtWtM7zvfvd+nvWsAZZWSh9GKsj1A9xmnXBdeV5oKJkmT6dO8KURbbd3lDrGfaD8Y90rZTKXkwk6/w3bqDfoJg+5ou6l5LUyTiatE5AvpfAGU3ikwRl57tF08LlZx0zNnz4/ViNkFlpGTBMlMsMQUMKfrydSGyAegEzuC8miAIOXnYEAn1wBdiu+cDa+5sOLOVFxCq2K5+TTBVONZxwwHTkQaxpg16EegGEEsljaTUPI6wNOsWb4rEGoioJZzN6DNQHTg8++WRCaUtIeOOz11KAr2KRAOAZIDqCPU4xXK3yKCmoSd9r1mIxGYrsw3Mf/BpCRqbuZdy7g6y17xLBn7B4c6JnvdLkWBi9ZHzCA8NmTZ89iplRVPoMaPRo1+RU63RF2wXxjxggm6LmsPRYHNEOrVdy/e0fNhozEacwkFc7pbKCR2d8jTXeRGiZLNlmzYoDyK5+JVqsed2/fFAApr7MUYoIs6+T4TE0q90RSwI1BUdIF88WMkgf5nEh1SbaFuUEiJqyRjz56Iunml37hC7GTJHIMWEYDkmcnYi5fdvrx/R+8Jbn/9esH8bc++ymZxvO8wdRYzMycZV+GEXZGwuKjxzov7t+5JanxYNizpxXg7QqZfi7qzVq0W82oiZkLU9NMT+7B+x88iI8ePhWoQMrxa5+4J7kuJt/Ig2F/vP3OuzEYj+P6jRvx6NGjaO40BHrBorp544aZiMlHMNZOimUfVeu9DWkRo9Q+RAwPONMePz2Rj2m73YqDvetxftGPg8NdsamdpFsRq+3J09N4770P1KhhkwDon1kAXk5jupzG8dGF9rhaDakcAPMyZpMfeUsC+mHxQHN7dn6udQebhJ8DHNHwajwS46dab4hFiySMDZ0hBCEfsEblXZfL6OcVyiH/0owSJjm7la4L43WzjkYLUGmsgBz5iA76toDAm7ZeFZtXe7tCE9CiWR7Kc7vOZ3WvYHkBBNrfio4XBt9EUtRSMRvt3XrUq3mdwU2xnG3dIH9KWNQzGFjsGXNdO4aCAosAECZT+YKVi5moVQrRqGI9kI1mtaAUchh3sP1Jn8QLvz9ayCOLfWR/rx6NGh5kU93nHl64hVzUmq3odcfRvRjEbArr0umJsHzZz/C4lZ3EZBbPjk+V5o5EeDxdRKtO+ACJotW4HIziwZNj1Wl7u3tOK+8D5C51HwAj8cFC2n9tf1dM//39FoYI0R8u4rLL0Kgbnc4wev1h7O/vxG57T0w89sBWqxXz6dxsH9I88YLD8iOTjQ8fPo/eYKTPcXzSjRHprUXsDGC3slYA2QhYccAPuAWgHHJW+z8yTELZUNT6Gs2o0SyR5Llkr2Zv4xyXHxkWFcnKYMbwUMFH/F3qJqS5DPDwNZ7EzZv7+lnCSJzAzdnNmltGveqBJohKFSBts4gR/mRYo+BDCVuRs4aqWoMnS36R3yu4hFp5Te3B3gG4xZmBD6CDHDSo09DLfo4wLwtFPjjri+fAvnfIHDnTuTasMZijWy9LhlfUQoZ5MqnWVcymGNwK78GT2L8l5YFOErHl8dwzC/1F8FNK6kZiWeLzAkzCGJcUfRqDUU/qlcNrhzFbUhOboXd2di4ZLudvp9sVE5X9miGykqLx32u1DeAWihpg0ZMAprHnU2MtGDhob8U/k+d8qHOSvYLPDthMjSNp8pYdiY+rbB5sj8N15ZqJCT8BLGa44rApGKTUHYShDHo9SUR3W5X4jV//lRj0LuPxRx/EN776ldhvN6KA/QNeoljUMMiQ961Di9j/C3lAVoA1hpUeWHK/sOOAmcnZJpas0k7zYuDyM/QiUWzE7de+ENWDTyTwzUDdS8Jtf6Wh9L4mksQV5vPyrfbH+jevbsTHejmvXuzqCvzsr8DLgG/s6BT128OZxnE578b4+TsxOX0YGeQVMgi1LElTPU1CPWnjcOEAlGupzJsNfnDowxazBNFJP/werA0Kq4fPjuOdDx7Gd7/7Z/Hf/OP/NsbjrmjyB9cPFN1NEU2zSmFvI3ial7lADsIqT09Po1YDTEOOUtfrU1TKh4hmkckXEiXkJ0SmD8dqiIlip0jg7BnLpwppYDZOLs9VtF7bO9BkG+Ny8CEm4aSmQounTMHPDtBpTFG6si8LV0WG6JtMDLqkiHViDCukWYtWvRq1SinaLUzBMbIFnATowzjbbEGmaPiQ0UgPRrCmWmJUPPjoebz17kdxdHIu9gRMFOQuHO7ZDcWCvYBgJbV3WvHq/dvy1MFI9qOnR2qyaAaRLVIYnJ514/nzUxXHGAVTeOELxfWWIX8BBhkmy3Kis38STXqSuNEEyHxdPjgGxLqdCxVLePjNpsOoV2tRLdWiP0RuQKgCjApABFIBYSziCWVjcgqkyFKM5mI2AATAaL2q9D0VK9zHNPGt1DHkhfW1iSHN5GSuJl1uTZlQohvsDE3L16to77YkuyJflman0SKJdy0fEZhPFLU0mnfvXo/d3abS61jXAvcKMN1msSTFMbIxVUpuRYAOzEkmpDRmAAM0fDC9pAxKibNM8/nVrJXFLJrMp5S3muDy/fj+NI5IkAx60GBFPHjwOI6PSNLcj+u39nUt5VdDsZams6B2SI3Q1ORWudjf3Y9ivRSjwSA6F5cCaQGTkPoBuFB0jnujeH58FJPFRECFJuiNRlRgmBQKK3kiRwAAIABJREFU8fTpE/lG4RWFTxGAp1JLl7MYjgfx7jsPJE/63GffIEI2Ts8vJLM5uHbgAIRCXu/X63TEloEJxnPZaDbFFtxpwwiti/3Cc0oBKEZEISeQR14yPMelqgDPxcr3FKYLRTnNAw0gLFQzpBbaS/h+GHPzDACCK2ChUAoIOkgvAR7xjOz3ewJV6aJoGnqdnjzDYJR98rVXolary7css8np/uZKFMtrNfv7h3syrF9NZvoueDcxkNBzRzOf7jvXFWB1QkMZeP4hcfdno8iGDYBPmPJiE/uGxhBAkDRlniWAvR1SDiUngpno5xJ2HewVgFiHa9CcL9XIAG7bc9BNRmfQ0xov5gH4KnHZHUQfHRvfAjkVidYZGnyKcANgNMM0EoDX8vNE1iZmDrK8sj4HTAEZcXtWo+cTTxv+o1SrO8BD8mmkWDw1ZgACtFWqVbGSuLY8I80azBYOlI1ATXR1pMESJsGzCbPRSbkwpknUrighW2nOMJ8jE7/0X/2deOPTr4gFuk3f5cPQiMJYphmH/VQqZ2OnTbNmKfZwMo6Lk8s4eX4qQAAg79333ovL847krffv3417r9w1a2S2FCAAa+Hxs2Oxgi8JgJjhE5qTpxEg0E67pWcadsVitorLbk/PyMHuTnzuM5/WvnL0/EQsn8v+QJ/r7PQ0Ts/O7EG6v6vmDSD0F77wRZ1hH3z0UNe024Md2xEDHKbe/ds3dIZx/mBEDsgD4DjoD+Punbtx69aN+OijBwKrSWVGUvvBAxItbQVw3unE2dlF1MuNqNZ29DqAnwxWBKbPFkoMvOx2dTYxXKg2a2I4VgHIlvjpDePk5DxOTs70uuVqVWw79iCYac36Tty5dyNZChDQ5DUKsNzt9lDha92y11B7KASlVNUZJeYxUuuTEzXSmLATPMA+ihxXjFTZXiBnnWj/57PDdOE9BFoHf8ZzuFHTDoAMGMW/FSgTDHxWloOu5vKNGyAZzOXEjsc70cmkPvMZKDLgQ9o8Hffi1XuH8cXPfzbGQycQA76w7qhNeP7ZH0hINtuXc2yjGkWy1GxEtcK+x95shk4DEG+51tCvUOK8mYq5CjOZM7dIWmrYI+zi/FLWHZxNSBAPDw90b1TCoX0mFX6CbYFDDPrDob0iJRs0E40zf0rKO9dIAQLLyBZy+uujEftNWUxT/h5hE7DL2js7AisA+rgvXNtcYaPrwl+cTleWnmYjen18cF8VeAUoiaS72WhGldR4SR4X8eEHD6Jz2XUAzYwALvwFq7IjYHBYq+8K+ANMYyFy36ktkYGyHyLBZS2yjlg/rBvqDKSwpFazmAH9NAyazQVIsUZ5zpAYKrSAkJa5AWc+lz3mYJV5n6UeRDEruSYpooAqJJtmkONHVGuVKOaKYnGS/quEbO0NDsaxlDANibBa4MyCYY7PKNJGwGyBg+zFZnfrHFAgFQNvHBX8e06IdqCUQSQGx05m5h/2Dq1/EkjlQWnmrq4b4CkWA9RtvB4MMQB6MXGBr/E+BQhkSIqUm1vq89YRpwY9OWPgS1EzaMjCGiIAAeXIaq7AAti5eCG39w7j+o19XVeGDbD2r12/rnP46ZOnGn7w+Tl3r9+87oAkBn1D7FZg9XqYhKcn9TaS3BwmHAwEYW0TCAU7mlCTlEqsz5S8j2FscmatltOoNprygazSH9BP4CmoJNteZPI5Pbd4RjNo4ewGyMSPl/2sXMjE73z7G5HLr+Lo4Ufx9V/7B7G7UxUQynmXjkAzh5PCgH2Kep4zgc/P4ApGPYtSz6k8LjnPWG/0VgS2sHchbd5EttSMu5/4fJQPPoEg/4X1SmrSfqLGUoR87YNX4NtPdCE/xr98Bb59jBfz6qWursBfxxV4efAt+T7Z7SgW817MTt6PyemD2CRmheA5CoZUTAIO6f/DdkPyRVS50k7xPCEEgISrhYoQpbBFRtNNZKMU60dnl/Hmuw/ij77zx/EbX/laPHv6OBqtctx95aZToDJZJ6fNp5INIZ2kQev0uzEZwerKK+RAn5hidLmQ7wLnF9JRGkoOQTf7G/uvKU2LiboTyShaAHAoRiga2QRrTMiCIikj82OYe0z38OLo9kfx7Ogsnh2dxvPjMzE6ROXH32iDhGkZ/S7so7UktgFYWMhL0vn3f+kX49X7t2QuTAohjfs2hfLOjZuWUhZgp9jzAnDx9LwXz4/P49nRsX6P7yNvnFpdMkkKK9KWFK2eiajXMAguqOjojjCbB3iqqOnkYMfMdjjE62nhVDAKTRpyFQaWA6tgpGBQGqmp9BQIfD4KYYceQAiAKQaLaKgpMWwL/PQwUEYMKINkJMsAk1PktXV5wyCr3MRS4AQFMmAiSZKL0TRWSCt3d+LV+3fi4GBXIBGyI5g/XBt8ZI5PLuL58xOBZxVJTjYyV8fYHfCtUW9GhuKQxm4zl6+JahqmkBhfU3T1B5J6MFG/d/eGfJ/korHZRAWPGPxDmOISUoH5/nwZ9RYsKDmm6ztxT/f3Dmyirslv8lxZIE10k0Ohj48e5uOwKrjOgBBbw+MsvilzpIGjuLzoyVeMppEiF+ZAq91Sw+QpeZpcB4mpE7OBxiTclonTi/l0KvCEApQ1gtSF5lxTXhh0FFzlokIC9NmKsAbyAn7wgYIpYn+ldQJZMvq+mHyfnZwLAIEdY8IS15bGoKBms9vtqHjdaze1PiSX0cTfe4SBwIzuvTz6sjndMxoPgOedNhKVdawmGPMXYzSbSjIIkMgk2eEcgGF5sS+aTeR/Tq2k+QFgpGHgeyGtevDwicABWK6wQWm0vX1ZVnl2fBZn5xeaoN+7d0cgNs2v/HwAocSswxy8GDu7DUncLpBaI3vGADyZ9IOQu/Fzwy0gTglzTCj4ubwkKXx+5JWABACV7ENKjZRHIaythu4zr8F65fvwmZiCD8djyUeVogpzllCEiRtKSWXFkKMZS8/oCg8s2LNgGYUYjif6zsiJAP3ZMNmP2RvwoZFXoJ7FTUzHMOT4e0zkN5HdAJBvYkYjnhIzNTBQkp6TcwG55iuuixOz2Re42rA7JBPSnuuUQJplgXWETVRgs81ihXE/TWIxK0Ye0lZeAWCS64+0S802KZGA1DOCcGBJ1KJaNeuBPQrQiGaGa+9kVtgcufjUp1+NGzSBq1BqNWEzuQ0AXyaakhQCI6SkvokDdAAhMA7nWdnbxbepEKMJjT5yQppeZPSsD4fAsJ92BwNJUgFLWGc0luVcXkb/bEDsrUgKYXLfvnU9bt88UIPGdeSMUTIjwM18qXvP2clMi/WIzxYAECAjABDA9mS+FnMZRiXXDdCr1WrHzZsH0e93BFjB/mGfAtDgzHCgEM/UNCajefzxn3w/np9cRKvZ1LPZHSAFZT5EkAAAflWALvsT66NSMNDB/QcYwVeN9Yc9AescwJZ7xprJaJ/bRAE/p5Rg7YRT0ht9PcSYlTm5vS7F3EuG8uzT7I2AFexTkgnKK4oQBsBVWL8wvxm6kfYIGI8P1VJrhftfK1d1/Z3IONOe4bWILYFTNGsKdEDKzfoyyx9A3J5/BiMMMJb0/Ugz36ynsb/bcnoxwP94pGAnTP45HOW113RIEwA5DHfWi0JK8CpDqkiqIr5tMK3kWWqwiLOE68AgpD/oqXmHsV+tEQBS1xkOIAaDjL2D51Tm+ciRsRUgkZO6AMY2oQdONhSghPy/TAhPqRzPT081lMRz0qb2AOCAiYWo1RoClAAkea3z857lublNXFxiaE/69lKDmciu4vaNm9HeaUe3M9Cg6bLXjVZ9J87Oz2K2nMewRzgFrEWYZchKPchiLwDgKdXKOneRy+PZNZ5QO3Cf7EsrL0qGmzB+ExN4QWq8fEHxO0RZ4dR2BRLBAkt+pgBKgBuAbzDMlMqpwYac2aKYZa+tyd+MgYZTvdmfNw5CEvvSKZVbpy22TUnrwbKg42kA6AE2AwIOCNa208kT2yqT1f7gsASAGw+rHWRmoE0+/Bry2lM1OTGbOcnr4YcKqw2JKvtQCmZyeqfrN2o3aluxNsP7B887lhAKFyra95Xkaf6OPGH1zHNkrSKfYU+1H5m8BvW5qAE5E7yvq+aVx2smnj9/Lu9SAkGu3bwmwPKi041cqeJ9ajKJo6Mj+bSR3jrBUzkBiQzEOZt3dtvR63djNB3EarLWvpvJ8hxwfvAdzCBnosbdYNBN3QMzj8EIQ03tl4QpcS8AJYUt+V5W6g2B0g5jsr9d/6KrAeLu4d6LIQxS/nazoZAThvanR8eRWc/jf/gn/zjyhXU8/fDD+OZXvxKtRkkBWXQ12K7wjDGE5d9ak7I+IXmaOeHSFg/UfoY2sZcVgC4/PoVBrM3IFJCK1W8j7r32hagcvv4jzzdjkX/J4u0n4MH5nl5hPn8dTfr/x3te3Yifkxtx9TGursDLXoGXAt98vupIcnsPq6IX0+N3Y3r6QEUtTTjyPJjSFKii7DMCUxHh6TBUalhkblBJmIORAPgG4wkfo02cdvoxGE9VRHYGo/jhux/Gv/2334lvfuO34/mTo7h2vRFvfOaOPg1AE9JNmv88U6FMQYb3+HOdnGBOPZSUSJ5ysZa3x7Vru6J6w+Si+CQVVclteGMtMjEezeLs/DL6EzzN8G8hiW6uAlSNcTEbrTpSgnl0++MYDScCAJHNPD+6jOfHl9Eb0UhjemxggcltKV+OXBFZKUBBTp40fHYNB5cOKMB8l/eBNUEDLeBShVs2yhSUkiIaYMBYG981pv4cxhM8sySzw/De/j68PpNYCjVhCx56J9N+MCOZgamwRpnH4U9RAcpIM8fUHeBtMKJ4obmzLIJGQCmAUOApeuXjx/viK7XWewg8gvUDgLCaWYaYd3NJQ4O8g3VCE8NnpDCWFBgWGWmIsVITIKAGvzCKJJJtx/OYL9dx/WBfbAyaUWQc/JxkpUsm81NNeZm+0/SRKMmXL5IyS7EJqImhs9g5i+QbwgpxChoAHA0cYBTFIc0sch8JrlewsfICB1gXkmrRia8zUUZqSIG9Xuoe4kMFs0RGupSE2bzkoMiCmJKrCd/YjwUWyN/67Cfj8KAtSSSACMxOCmCm7jSDMAQAM5GpwrSjUCQhE/BCxTFFuRhJRckrMMsGzKR4Y9pOs630NxrVAs0UFTtFXSkK8n1bykuNiS6fjUYbydPhXsueXhmA3LnMiGF9MGlWaIQ8YWCqFIKGh8oR2d4mm5cfIawaZK8H+zvxyt0bsbvfFpMEZhWgoSTGc6e3wSgBcBPjMeMmgOqaxgu/rPlgKZ+84XQQT4468fDJUXT6Q03CVYXTtLbqMvUWcLtaRQlQCUmzJt553d9+91LyWcC1w/22rkmtUlUgglhyw5l8t2g8eMa430g4nVi7ELuN9VkpViJbWEWz1Yrz86H87rTTJamZ/cxodNhEzcwSM5Tnkud1jUfaWgxCPp8UJYV8VEteq7D3WNf4BwJM2DOT/TKnxrqIx+J4HENAFwBGmjkALdIqYTYk0Ajprc3e1wJIS5Wymlbkg6TLIeuFLccaEHjGc8c+LlZPJkq1mt5zPAR8QWLkBmU1XYmFM5z0neyHl1xKfxXLQh6NsEjxtLMpPteGNS7/IFJW+R+9EMEcMvCe28MOT5xcRGFTEhu2VCuyWeoEmq4XYkgx1MA3swErAVRoAzA887MsiY7aKzWlXkpmhwGcA8wAst+5cy2qVQ+AaOJhQtbKJbFS798iefpAjA32JxpF3mOygLWAGT3engUzMqawUwBiYGHkot7AbiFiPF7EBx8+jT/5/puxhGeLHL7f1/psVRryV1sxSCryfA3FtvrF//IL8bf/izdit1mNjFguGVkynF124vTkVOEVzTp7Ko02tgjsA2bXivAk9jmpvLAGE8smk4tKvR7tnVos52OiZnU26Z7Iu6wmtggMSs4T9pxHT44VoLOYrsSuPjo/jw6BDVlsFTJqsGGKAmQwWBsPxsmwfCNvJjzBJOXG+07JstwXdgwCKJwyC5MROT0DKdjkTpG2sb1kZZylkgcyKHHjDSCayRP6MI0FQyAGBvit8nowhypmXwPUsCeyV7Ea2Tv5bgz4nGZc1H7gvQI2kxm0ANNYOLBu8glohnkFwMKezM/KkF6ebf6cvA/PAACQWMh5wgTs4yWAstcV6MFzVillJcftweaZQ2bJRTYP48agCMEXeF9N+PyAfboGfu7lRYWEslLR2YJ0dqe1EwcHDTG0GWpsE1oBxgDneeZ2Gs24dngotrmHH9Oo1Vtxfname44HqcBFgEZYu9gawN6SP10hnj4/UXgSjGiex5PTjs7qWqMRJ8ddAUPlEoqEZfQHE72fk6GnClpBqsdhhBydEJJ6uRa9YV9p1tMR5xa2CjPJUHk/nk8CNG7dOFCQDp+b61sowkID8BuIVSS2V/oHxQT7tRj5sMc5y4k/YuAKuzz5qlFzaO8R84vXAAxn98G/cyQmESoLgmGKmWLUURooAIMjZhNr0k4ZHOFNKx9ZUso9cAIoIW0ZYJu9QOw46iTCcVISu1LkN/hacnA76Ze9iWeD/Z2KeesfymfWES+7Amw87JnqACSY2B4OAyjy3C9gA1JXw8DLO11egDe1SwLoVG8z+JRP6ELDGkIE5I8LMMkZI+6i2cucz3Jqgc2YwHVY3NpvAML0TDiMiI8n2Sw9wWoVjx4/EvB05/4dgdv93jg+evIsMpVyVEp1sYfn04HYloVyLUZ9koxnquEGvb6eJ9jq1UaFsX+MukMK68hxDfic8i7FFgNPV4OX9BqkvAKsccIAcHOWF2s1vd+oP4p1dinGbQNpdRmrmXlUK3Wzz/DKxEqFviBDLZJVmA5eh7Aibx7uijRwdnIai9kg/vv/7r+OXGYZTx48iG9+/aux2yoprIu6CsksO3Njp6lrjfJCoRjUcqgIUOJgtyFGdyYy8rGFJWkgkZvEvYetzdlOKEO+2or7n/5iVA7fiMikwIVtU6ibsoWBXyJwQQAxg4erwIWX7bM/7r93Bb593Ff06vWursDP+Aq8NPj2YkOXW5nAt/Hzt2N2/khiOaVXLWYCAfgl2akYEpZkOIRpoyJa0+5CXrHfpG6J9s7BvVjJV6Q/noodddEbxJvvP4w/+H/+MP6n//H34ujoJHKFVdx79abAC36G5hJjYCbeeFUpVQ5mXaYQb739bjx6/EQpcXiD0KTdvHGoyT9TpE7nwpITNWM2aKWo6wwAvmDSrCQxoenH3BmwAwCEA5ECi2KD1DuaTMzWZ1Mm3PMYjGepULZhvcylmWillKt8vix21ZrJlsxtKfTN+FAhh4cFRY5MNvznaySsy5VYRBSO/BzFAFNcFXFJVkHVIIN0fD7yJdHjKeSmTIVpZDI2jVXqKgW9ml8YaySUTQWgUKwBZojmLgYSHjL4Ka3F2tkmYtJwcO+QalAEUfBS7IgpQoLjgkLDQBj3BpYRchOBgvjMrVbRbDSUwCiGAgxEAWJp7ZBqqqmvpWpI0sSg2ayj3WyKmScvkNlUhSYNlxiVU987gB0AOE2aAWsrFQF3JMpOSDOToa0bLcl/KBwzTE/5fReSMH4oqgGu5J8n9oSLXoAOsZjSdYA5hIwOf3jAWaR0akqZJGdJBa1a3rGYRmadi+FgHP1BX4GTn/zEvfi7f/dvx507t8RUpLFDusWkXWsPYEj31Clg3C9eS553KngtOaQ5bO80dd3ksgIYw2dWgqjTvRR4IN87vNYoLF3085wWCiltc7VS0iPPhNLXKk465Gfwb1FKbR7jZViQMA4AkgHf8C0rRr/bs7H1HGB5JGk4Xm2AyBjEX3Yu48mjp3FwcCgfpJPjkzgAUG02dL1Za6qAI8Q0ArB4fnQcH773kTx+zk4vlaQrhgdMMSb+dBLhND6Yb2JdwXDCa43ADpgsMiPPaI3AIqOgBdhTem4BgJzmeJkAAUsekbTi2Qaawf2mKIYxCDOTfWi6GAtcno4B1p3guw0nAKDj72xZZ4ARfEa8D7Xel5b9AObRXOKzd7Dblm8er8H1A0STgbX8YVx8b0EkJuGwaQFNeU6ouWHFMRBQEIIS/wBK8NWxn1q5WtYzzOcA2MaraDhCPjzWvVLjhZRezwxy0KzN7lMaHODoi70dJiDALgA5e0C2JFmMWEhpb5NsKYdkyewx9jOuIc0l33GV2B2A0GIrzad6VvkzGmF8FBl87O/TwDed1riEwXghltFOqyWZpddOMfown6cwrsz0Y383y9YeSPJKYoAgVoLDB/B5wwcRptjF5WXUK41YLRYCnmFd8jxxiClpeIVJ+ER7zsHBnpih7H0wJZFAc/8+/elX465klbBQ5/H86FShNwwe8ANE1vnWO+/HZDiL/d1dDRKQycEUAzAiVAjPq0qZZ4E9h0TFhbwWad5Yw0hzSVI0w84MEjpfnlc1aRtbFbDXk6gKsNJs7cQr92FRh9JAkbabKZSXLYEZNAUF7nA/8Y2C5cY6578ve7340+//RVx0ei9CMriWkvoB6It1s7Z/m1iMgL1I6x2cQQMM41aeYyRuXlxK7oYtgXy5YNTIZiGvs409WsyrotmEfCeeO5m9Y+9AOigeaZWy7pf8S0kN1XMDeGS/wJ1mS7J+QG+eM5gxvK8SXROosQVjlGjNnkYzjLRTgVJOn+XfstLgewKwFWGGWaaPQT3PtMA4fCORC24WyYPOMm3W4GA0jlI+G1XJ0GaWpiMrI1E4JcVrQIA/5twpzyoO+G7sY4SJwGor5BV+0et3olJB7sv1cMqu0yXNamQPQ+bMS9y4fsPfTYmrMOEb8fbb72idtnZaem6wdEBKzfUDJObeMmR5+uw4MvlSXL+2L/9Y9iSnm0819ALYrDdLUa/uxvHxmVh+ut7zabRg8VkRqT2JIVyjuSNmn86NKXsGjPypJNfUiHgoYqtwbX9PzDf2Kga1nOusnV4Phq8ZxaxfwAz2DZjR7I+Ab6wPfFFBEbk/gMNOKzWNTMx9pLtT1ha+tPYoBXjmudkOL5yaWjS7G7WE6hQPOBjmaUhQAp3K6vmVLBefwLRuLDt2ojT3UNeBxHHYYmKz4QUGyzgx29j7p04CxuPWidKOtuHv8Jl5LfZwr+FQ0ijnGCxrPhe1HD6m1F35LKEQE0tWKQsINiO0Sob/BB5xnWCy+zpKqcB7UHsBMcv+w+nZsogRQO2RPMNrqU85g+QxZ1KZPGIr5Tg/PxPbsbnbjnKtHmfnvRgDGPJ5GWIw4CrjAbqUzQZsUCT3y6nVKrI5gIFZtccmAJsCb9azwI+PMxTGM4MeWUJQb6nP0G1PacD0J4sosyYB6bgHOeoBniE8avGSrUmar2CIWEX/vCN2W76UwrzwNF2vo1ataJDPRHuOf99iGr/z7W9Kfvrs8cP49V/55djbqUkujsUAygb2K/Z9zhlktQTdSEUCO5GUZdackmYtd2etaw/3+CvVEx6I0XvkK834xGe+FLVrgG/4y/4nv4TWvDzzzUnBV4ELP+P2/P/37a7At5+XO3H1Oa6uwEtegZ8EfOOg9na+iMW8H8OnP4z5+WMVZxRLAmHUxJMEZU8Mmh8OFQ5YqN8+DQEiMLxfK61LcjIYDYBx82X0OZxK5ThP4Nv/+2/+Xfzu7/6zePe99+OjRw+iWi+7OC9TsK/E6ACI29vf1/t0Oz016moc5IuSi8FgHNUqQNUyMptl3H/lnhtQajAYNjI1zSgA4gxpxHikYqnOlHcCiycXvcuOYtBhL9CIUFgYrKIxIoEKr6WlCkImiBUVwJ7gChaQn5SLLMo6GA0UIZrorzjUq6LKN1pNgQJcb0kDE6tHEtYCxsQYpttYCVkTBRH/yc8CTKyZ1PNeSFOImEdqAwMmX4xGuWpGSZZpIBKXjbySOPydwFlPDTDG5Jj0EoZAQhVhDp6Ki7mYGmkafcsOUmEm/z8Hb/AHlA8UeTTA3GM8LyRHVZFXEmhBw2t5SEE+fJ7oIl+2r8m2IcSSeltOUBRSrLmQJQ0P+SbNS1ZyFRoHycqIot9sJMOk+IfYLy8bhU1YKsF03Gbo1HkF7MKiVEJ+SGqfk7I6l51o7rTsZbdBwsJnW70AGhQmgYH3cKCGGcWIGqX5XKwlJp2Sf2L6u6LYwjR+Jf89ALdmA5kNPklHMh0GUO11L6Pb6aro5b33Wy0VwQSGwFzgWmJaRrHM84eH0K0bN+KNT31SclT+ntZoHuNje6TBzmCtKfU1j1SqaFaAzIf5vwBWpN124wc/eDOePT8S0+9LX/xcvPqqnxnkYgJ18EWSHGYT9TLpnqQXk1yW1WdhH4DpR3HPZFnN2phG2zI+mYaTflogwc1eO0poTGoHZG40inxWTMMFkvL9R/PoXg7l9SXlYibi/Q8/ih/88G2xiFiTd27fioP9XT1HNEFIhJTwlnPTofuve2IZlrA+TI8z+E4uo16paQ2TfjucjgUcKkEQaYgaMcAkS0Iorvf39+P89FxSEZ4T7FJgAsHmAGykoee6wAwD3GYZSaLDvSkij7E0rFmvCbzh/gMSyMxcKbT5yBdF0Qhcz2AbIHmCTaHPDju2iiE4ZtxrFf58T3xjADoAXWEdS57LM8z14B7CKCLddA2otBIIyGtxzWiCnRZY9H6O7FZm9tw9ccsiI3+5RQwJHcgUopSHiWuQjyECzFO+73hq9g3X0Jgw4IWBSoIGJK8tw1aCEYoc2T5fNGGz+STe+NTrGliQInh+2YtilQZ4E/1uR4yt3R1sB1qxu9NSM9PpdLTuDMAYbGY/Yd+SXDYB0MPhUEC5vID4LrCCVgSZ0BgCJKcUxZW94sws4/X4bwB/J7PyXrAilAZa5SyqRzbnPQ+PMfYRfo7PQxIu7CcYm/3uSJ/5cK8pryJAZkI6ABFZ60pghbGZg72Sl+m+rATGU7FdAJFYryxE7i12DaRdAg6yPQH8s1bLxVo8f3Ykpl+9DoPC8vPt0IGzgO9EIvRqQ5LnUpJ9pN88N7BC2Td4DwZmhCXxC2Bob29XjCpY5iR1c8/oTVn/AAAgAElEQVR5htfyUzL7mmbY3qMeFPH/+92+pXMklXMdXwQYwHzzsyamN+CgzjizDdlreR7GfdI4N2qoFWSk89VSVoB2M0yoNQoCpJaylTATDn88Bhs6Xxi6AUglCaAGXwDWkqAxXEDexnPvfY9nA5YuIAefif1V7F3JFwETVhoscq6rRtkAUDu9lDcDGASwq5Q8ZJMn6RpSJ152lvKzZvnehCkgmcVag++lkxVQlVAaAElkuJyFm7lAagDVsvwfYfRbdsr5CsgpqWq9IXsHvLUAyXmenz17Ho1mK/rDgQBlkhqnY4aJEwUraHfJZmR0D7BUg/k/GccOw87AJ/Y8qjUSQ+07WSrUtA9n2ec3+HHNBZBrPXE+FADYZ2KTcT8BI2D+webjMyFlRRHBcAXgCAadGN4rJNX2c9P6z7B+vYdRS3BvnWqZjVLJvqkMCiT7BHwTi5i15EEVeyOgL9cQSTagKtdeYRtifZk9JB82Ae+kA5fFwoLVqZpRUnlbZ+hcS8AW/+YZKikIIu906zQQ1HAa9pwSVZFh8/cIq2LPIOnVzGMFQMiOBQzbfmD2XMMz01YfrF/2e9kK8Dpanw6E4r89uEQVYBCf14ch7OqMPZrXcA3NddnWTJyJZib7e2v4mth37Bvso9wv7iNnsBjfKYgBzMb1vuXV2ILAGoXZfXR2ITYnIBzemlzDAwHEk3j25Gnks8i55zEaDiOvgdo6as261CzUT5OBpeacqdQhsDznE9QLfE+CT6YCfBl4wYLUtRKjda3hKdYgXFPOtfZeS4O/dRDEUdBwHvCNZ1wp2p2+Xq/WrFruvTCAyr0GmOXsQ41xeXYcv/3Nr0WjWoqT50/jl//e34l6OSc2LiAxfQeMWlQL1OjsBVhE8BxwTXnOYGILeEdCjSpjw2eWpkRAKtdJg6rkiZ0vN+KVT30xGjc+bebbVnLK4vqJkRq/WEbT6atfPw9X4OpG/DzchavPcHUFfoIr8NLgWypEvAlQ1Axi8vzNmJ89NLCUUhEpUvi1lq8TQBdNKL4iS6pmUdJlJF8gyYoJKM2RAQEOGICRAQV8qRgX3WH8xdsfxL//7p/Ht779j+LNt96JJ0+fqqBU3HYuF5UaJtBOb0N6w+SWf+YzDn8zxABXYHQgVwOsa+80lMKG1IqDzaa0Ofl70UjCagJwo4mXdFRSpbWkckotAuxYUnzhO2HDW0W4q9F1QIJYG5pc+kAtFspqVyWjyRFSAONvE+uci6jl2IAdUzcdwPw+DQT+NLOZpB7lUjb2d5uSq9C889ntQcP3t/EystnRgtCGbBTwLSr4IKdBZ+IHVR4GDb2nvKUoAhUagHE5kqOi5FVMEGGSUWzYs8fyMBiBAI0TigVMeClE58gpLJmDvbFNzJK0IhMxnk1iRkIV8qJcRoW1mqZSSV5CGD5jjLtNmXLIUpqqStLDpJqGzQCuptWSPlsWBytN7icKQnBxTbw7/m5UNwA8ACYUe8h5uc+Kd09pqroGMLc0wd16llk6KGQqm5XMF18k7i/FOAUU4N92ukiDVm3UnK6n1CqvgVyhpCkwoRD83dFkFEv0oMtl9AUQwMxoeyK9nKpZgBFwsNeKZq0U2Q0sLO4vkoTEfBAThoIaSZSL9cUGPyuMmDfyPMPknSafppN0vipTZrx/AB6wJRZ7ahUFSVWkdfGkW0BOJh4/fh5/9J3vmem5WcWNGzfizt3bceP6gcA4s1CMAQOuDHt9NVasJIyQacpp1GiUAQlpWAUIZ/ED3CgkAqAPoJpnD4CShvHZs+N49uxI95umUaAobK0KXo3Z2N1pGiQC7IZRWaupYOczEXbwDK+/xUoSqnqjrhAMmkaeO8AnmCrbNDwaYIp2sVUk51rGaGJZJc8AbB8K/jmF+GgsA2g9H0qPK2h4gLEz6YA8YLwPvyQJrRS1FpXElsIHAIck7YItQaOXPK1oYtS08bzIa5n1bukQ0lx+wR4CwOB9iGTIkaAGm0uemoDtJNEawEC2hB8Xz7ckqsl3joYVA//BBP8pmmTkpyUBQjyoSjMGlAF4YM9ODEBYNOxdy6mBLIEXmI8rJMcG4ufdgQI4eD/WI+uQvZznTAb3a8tFBTaop/Ue5H3DbGixgPGX5FrIHw9G8kTsYwYr7DkXF32FGgCSsgZ59qsl5HeYwGfj9s3r8clX7ilEhuvM88668DpFNmavShox7rclYQAe2ej3x5EFoNwsldKH75MCZhY0q5aFGrwE8RWUq7XP3qKmOYH98lMSuLrRa/DzJFKvYWZFiMGBV5c8J5FmwgKJtYYgSjmeL80ILsKSo3l1GAZ7r83cpYcTO0My6hToIfAK36KUKM3SAYgDJsO/T++FjBHHwhVDAQJmvINJGk+YTK6g9GLSsTNIpHGTB7wtwCjsG3wHyOBsFyDGCwBy+iziGUM6WqrCFC8LkFUSI3YHhXyMSfIDBOFcxY6hVNbZaTkm6ZT2auN6uLAwK0gAB4b4c/xIJ2JAbkEMWECSfbIW8QEEoCnDBHM6L6AxV4HaxO/lwQr3FUCIa6qf017gQZG8BCtlbf800Pw5gDrPBp9py9wErIEJJWZpYi0ptVn7K0xZwGazk+QFKpbRPMrIYvMwM70GZOegoKKskrL57NQ0SONhkDl4xQFMfH/2afZ2ADO+swTHpJpvQcrVSp5w3CcY1IAYMIYYCFy/dhjVel3nfjbjgBKu+VmnI6aNQyimks1pv+I1SFSdTfVcFspmxBOaARNMYAXvzQAOpmOtZqYpnnjydPQ5wLnL99Kzzp4u/zau1SKqJVtMcLbyfvh/sbYIloJFhhcbABZ7LT6DPHPychMwncCqJFX0ue3zkV9K+eUZIOVbgUdIgr1PU1+Nx05JNqTuQSI/I4bvNuU+73OW/QmmopQPiT23rfdgZbKfUUfIJ00+jQZBBfZR48geg9WdAqzSPX/BqPTD7GAmKTjMetr6ysmbWEEP/vwMsJz57qEoQwsNVRKjUJ6IekmsVpJnrzx6PdQswi4l6XU6iw31KDVLsMYNfGVzaUjL+8Cs5rPBXkbmKmaxmWU2pLM8crF2bbC1oJHP2TqlZOdysXu4j2NyXPYGUSLorN+PzkU3hsMUqDCdeDCI0gSGcaWqsCwAM9K8ZUsiljehER6kAkSzbhVsoWuYE0CJ9JVHEDCOG0zYhlQEhZJqjkq1FnmSi2fTKOdz8ejhIz3fzXZDdZJYxiXvt8NuT2neg34/ipViVBmibSL63Yv4h7/1m1HIb+LZo4fxlV/9+7HfImkcJiK+xym1t5iP8Wgqq5q9XZQgvAOql0XMAdrEYM5LHi81Aqz2xHz3OW5pO5BcrtyKV177YlQPXo9NhsCF1BR+DCjNlmKR3U5Bf4J+8+qvfjxX4GO4rR/PB7l6lasrcHUFXu4KvDT4Jl2aG3P4QzDfJkdvxfziYWwoxOW3ZSmmqPaanPEZKVh/1FwJd4BBBQijNDaDRxRlanQJLcBrqlaNi94w/uT7b8Uf/OF341d+9Svx7nsfxLPj06ji0aDigiIQk9qlDWQBFWgi5KWB3MHTI0mFlsuokoRGwcBpHEw4ncynBoximynxZKamAoAJ9oFYY2os3JCIZbRaa8JMU0uB7kTXVeSSfxwGqhRaZhWYCcjfozBiKtne3bfMFk8STRdBJNea3tOgqAFIRucUmZIKRsROqx7tNsw0CkHHynNbANZGE0IcuC8reQPN8cSQX5NlSXxPCn3+Aq/N9Bjgi+8kiVmabsrTJvnnMLG1J1dBSVc0HJY7rhJ4Q3HINYdFYwkGgAnXF3CUAo2f7/T6KubrSNiKeYGS+jyZTJIO24+KJp5GiO8mWZti5JPHXEp8oojkz2CoAOgglRD4KpNBgF68/1xE07RXy6RzAmrm47xzGb1eT4lpNFiSCOJfJgmG5aQUc1sJsiLeacYXSDCnek0nSVLEAzLg04LUyIa/9TpTbgeAYIou+V6BYIWZGGt8H4zJaaq2KXusQwpxMwId3kFxS2FWryDhqVh2RMIVxX0CiWi9+Z42VjYwSr0vObN87Gge5immPqsEMgI/8DNSSmYKw1CTTROmEACvF+TKGB0jlyONlGd4vsCjcK6C2Gbqc6cGq5GhqGR6O4v9vV3dQz4HjAKaN77bGBBPTQF7gdM5uWawvmDpMO0GjFKC6oywj4oAZSUXqoHBVwZz4oWekxLXBZ+d5GeDZARQHECf50DA1XohSeBsMlbhisyrXgPEs1cVTCbeF38lGK6wcQF02MMUqoAhfrksuRJSROSOMCrs5wQYQ4gDgCUsPifFcT2QOuuzyqvLAD//3t9rRRkj8SFS7Ln2Gb6fgAPAgCQFYj8BbKMQh9XAi/H92XppcJH70lzx2e3ylUy8JUFOUhoYUEX7+iHLUcjBciVWKF497G3yDJTB+9qDA0ncva6QLrKBy0cSAFxDE0/i+RxquMWCc0I1Pk7cOxoiQF/Og9OLbvSHYzWs7DkArtrJUrIi94E9gPUCiAlbiHunlD4k67OpgQVYFvIvQv7t9QE7DeCBJhcpvfrs7Dpu3ziML3zm09G97CspcSJWsQ3qecC5LzznfOcXTDxAMgHKhADAPlsqgATmAsAcjbbTp9PoCUYhvn8jvCYBPc1GQ+KHhxB7BIAC1wyQREmKtP+Jccpa48/lhynmrk20HXrhcAVJr/GIws4BZl4OVjDXHN611w1/B3BXgRpi/VjOBmOZL6o2WmcdzHJYeH4/G40DxBS1F2mchuyMtVUuK1nSEnb2UjM8ebZgYJNmuWU5Gyfw+a5nDoB9S01Geoy3ZxbmMExMy6/so4Z/kZNTOUvxHOVZsO9cXc8+112DM4AsnaUGbWAwc/YarHIIAc+gDkFAI4JLaGALvK9Bla13pMIv0ucTmLxATo5fkpOL5ZUoOTTQAHuEATWloK4MyLGOAcLk40hzXzSrbsvo3KYyM6RDWin2dGKm8rN8N84Szh32G5hYGi4USwoZYD937WCpNOEX7IsOd7FpPgMRFouTzQEkGVyxfkl3nEkyCJjCsBH2PUC5uKrI9YoVpUoa/07Mri2In8lEt98Tm4jaANZyvz9QrbS7t5uAQTMZYXlWKpbwiQ0I4yz5rnJfqCE4g7aJ0wrUAhjkulJHwUpimMRZCms87QV8Tz4tgD1rTYxfArDWicWWY40QgkKYBtI8GF4A4ADMsIfsEWiwHwk+9QPMcO4v4DJ1U0Y+p7xHrz+KIfux7AIMLr0IlWJgnFyOAV6Re8I2ZkmVywCbKzG2BS7xPfhfnn0ip1qT2R6sWtenTgV9kWipesugvhiIyTqCNb9lgG6fZw+LzNIX+CbvUgNzsNpsvTF5MUw06zgnNiDXToCO5NiAdi6OANvl0Vcpv7iHXCPVZVh34InI+sh6n2DYzLOhe5tHXm4mnhJglwsPmvF6Y/CSsVJid2cver1RdHt9STepowhUu33vtlJtVcvM5/HmD9+MxXStc2M07Ku+wlIFUHo0mcjyoL3bjm6vK2Ca/ZC9Brau1sAGRmJJ6501S42ltNUitTr3PCPGG3tYs40/aENsPKomagm8FBlh4PPZ6w805MGjbjYm1bkTxSrPaFZ7OUxmapl8MReL8TQqCo+Zxte++uUoZFfx0XvvxW/95tfi5kFTDFT6BmPAGw2HGdCRgLy311QAi3ZiAaqSHfi5kf2KfYe5FjyPAM1iFFK/81rFerzy+hejfPg6sXEfK/jGp2VNFfHGuPr1c3EFrm7Ez8VtuPoQV1fg5a/Ay4Fvaaom8E0xfbEEfDt+K5adxzJpVhy9QB97g+H/QXHjudgLGrPAEhUVkngmCQtyTTzXFKHugoXJ7PFlL7775z+M//BHfx7f+tbvxNvvvhsfPHoSFcxvI6sCXqBW8huzlIrDCn8uDEtlCW4JCQASBZCiF2xGTfGkdCGBWRSsTiViIgwVnF8wXSSb5LVgzyg1LSV9YoxehnUhmpPiwWlmxP4T3Z+iFDnuTI0n8gIKxGKZGHIKKgm33HxJ1pJNxTzAotkUyDhIwZzjg9dEXuNmS1NdFaQ2pqcY9veCJQUANFdzJ+AmTcVceDH9d1ACDAHJ3gQa2tOLIq0BIwIQQYAbnnpMgJlgI3GCRSCdju6109JgBQ411QN0pbDl70LZ57t3un2BjgAhKtwnnmySGLr1fpP0VrKfRL2n0CAFMRXLrDtYab4uZsE5/c3SHUtc17HTqAs4ANCh2GMyLFNbvNYEqFjCR9Vz9+4dpeQiNTg/P9fkV3IR2BkY7QLsZXOSuMjnRGybtQBiGATc0+liGos5UiOCDJBPlWKymIklBCML4EUeWKyNwHwd5gb+WE7zY1o+meP3xWcz2GG2BjILJ1rScNPIUUhumVS2ezEjE4AIjz4adN4DsgogCGAIkkyANUASs/IMmMmvDqZRMkrmYvJzMEZIWBXpxIiGQfQMzYWZH6wxNXx6lgz/kJALaIxkKZ8Sc82SwldrKs8meXolhp0Mr1OK40LgBGEkGDvbO07G1gCOYiPSRNi/y6nI9hcSG4hnGF+calkMEa6BGmlkWeV8fOKVu9FineU28jISA3BpHzeaF4BBvBop1plQK/lYnpT+//wiGRnmI15Ls8XabL3Ay6qqpoqfs0wO+SYJynj7ASiPBTRqz8E/UmmIRfnA0PzQtMAoQu7C+hhOJl63861nodePYm4Aufl5NdlLDTyk4E/PN/uTAlNapKLi8YNXUFkNF4w97pUTEwGYZBRm2TSiGwA4MRkA/uVoKcaAGJvsk6TEZTMCbiEJs18IWJfBvdktJIRq+DLHJ9P7Cd6d7H+AAcNBV8/GesozuYjGTsMgKMbqy2UcnZ7HEB8+1mmSgWPAj0yHxnL/4EDsxy0gw/3o9gZ6FuejsZKu6616HLSb8Quf+0xs5JVVtCn6fK4mCCBAMl35dlkCyi/50aU2G1APcCWQnitcJqNBBpgVe5qM7OXVZ3CQ57e9s+PflwdjSodWCqYBT8AjGFA8k2rm8wTMEEwi5Ei/x3koHzpJrvn/PjklVaWBY88XcA0YytnhRFnt4zAsYH1hb8C+kozfNSAo8EKWK3Lt9EUFKC7t01YmCRJmrn3YeGOlP24TehQ4wFnh0BAx/7QXwhbW6aXrxOcXSCejfJ6pmewPHDbC2oNBNhZ7js/KuUkzrOEckjjzZ/TzPrNI1p2kwVaSVyMJn3v4wWUr5vJi2mkkCBCpBFKMyx1wwD5gfz+fEdw/vLxsSWDwA5N3Dw1hQZp1yXXUHgCbbc3Qgj2cvQ9wf5p8Au2HaeYbvqAwYlPqqQDMicACzigx6yMT+/tt7RmAqjw/rE/VPcCkSgt3rQGwK3IlYFHRDCjjsz7nBL4AOiHLYwCHtLZEoAVADEnIJHEbdM6RXsk+AZNG9p4A0AbZfZ75/QTGV2w6Tx2FFcCctTczSImPKGsPj00sBQCd+BnOSf4cBQIgH7XbBm/BWk3MthnrRYEf3rf4Ge37Ai/tgcc5xOiUWow1KhVDsWBAOIFfDAwESm1I5a3o9zUQw+OyVNXzwvriNQEcGYLJVkOAt4EiLAYAtTU+1nNuGTTPpWonPb2ww7CQsK8gC2uBL7EY4wCD9h9T2Bf+hZOpg4pgRjK82g5JJBMMqys4b3lXSXBJQeYZRj7MbxlM4Y/NlHKaqs4drQMPFraDsS1DWgtToTpe59SrUo+kNcz91d4AqCsQHSsYv6687JL/p75i+p58V/4+ewvBR9S+kkKyj84N/POjyKG36arUSO998EGUatU4PNyNGRYNjZo+E359j56cSjq92jBwpU7lrF+JGU6IDcO9s9OL6Jz3dd60dxsxn6/l6Trojzw4xVexXo1+r6PU715nGJ2LSw3SVDPq8eK+V8Vons7G8ixkT+FZZ1/Y2d2V9QX/sO+tFvO4ee1ALFLC0tqEsR3sR6c3UKIvtfGgN4xBbxA7ey2f/dR0yXIABu5kMIpaoRzL5SS+8mu/HLvNcnz47nvx7W/+ZhzsVOTruGVIcyZTX7IWqdmrCoQxmUE+bihu8qhvyhqWwXJW6ANDjSmBMgSuIJ1OIHGxFq++8cWoXPtUbDJVny0fI0KT9s6P8RVfvme9+psf6629upxXV+DqCvx1XIGXA98cc+4il/2YYqMXs9P3Y3H5OBYTfJ6ceslBIfaFPCCSuSvHoPwxSFCC+QawkXNKH6ABxbcYWTMVqrl8KYgGffejJ/HHf/FOfPT+g/j9//n340///M/i4eMnkpKRwknxWq7RCBZjsYTyTuNLWMBQk1gZbSOVyuV1+MqIGm+NWkVNoyjrNJZIzJiC9gZqcEipYuLmabNTtsbzaYzHyDOgwwNaAZQ5zY8mZFscK6pdMegh/yqYJnwOgEIaGApkXQeM4JP8QNIJmFq1kjzAWhh4J8BIHD1ebA2YQNIlDaAFEiQk0UwCAnHd+H0bDZstIQmmJBA0ZkymYf3xXS1hojCWlDMDKDiTzx11X6vVkqnsTgOWz1oFCdN42EV7+7sCMQf9rn8ftkgmJ08ZgAMANnyQYMcpYZKQiDFF8loFEUUqDRhGsxiKU9T2+yPJC2jqxS5UEIQZbi6UfxQIgJTOXiZmXfCzFIkUsRQtSO/4zrCUuPYkInKv1XOK3WXWIAEQe7vtqJSK8pjB5LeJVJHI+SDVcaIpLc27JIJMe0mkXFAYcYsBN2ie7K9CgcqEmUJ8pKYBL5fkicJ70gSrsZvETOa6btRouBR2gdQIsHBBw+2kM6SNgG96zTHriOIXtmDyEkTGpmuQV2MHACjWRt5gOeAbLCtM89ebRQx6vVgAGABJi+UBuwJ2lhtpvpMAOWQp8hVDugfwCOiDlJIGD0appcc0N5usG2PAHgGGWot4vSH15JoTsFBRGihMj5IYbL5/mHDbKxJw1z4tgGE8F/q7/DvdL0MSls5sJWgCA8TaADik+c6J2UECZaPuZxQGBw0bAwK8XxSWkBhVGvSLdbsUmEiThPyp3WrH2cW5G2rASQH4lj9LRitGjk2fJduF2SOGzDQZX9PQk+KcjUaDCT9rLq81IqYIvnXjsUARgKprKbQFRgvPi9gfCm0IAX3eT2HyJO83Sc8sFWOaDkuPz0dTTzMDsHNydiHQiPUCeEPjAwiFTx6peEjYnIy6TUS2zxVvCjuZ55JBBmCF2FawTWG5wUxj/0lJspo5iIVr8IW1tG1a9Yzm85qi01Q3WzTkZlWSjgy7AgnQUacXp51unF701PzzLL5I9lVKIL5dZd0/wH2a89nEMkfAhouTc70O8iQCEj772qvx6p0bkqCCJ5npIZ7WiwAXsdnWJDqSWLwQA4YQli0DYb3KxrBPeIolZEqoLBNkYC8xMR9Z/9qfPUABiBZYSoChmGeWdqlf4zkl7poni+AdBTgATMMmm9k/SGw2M1nEgsh7cMU154TQ/YaZyuuIyUo8o9MUYZkqUTb5sMnfSawaMypyUTAzLVG/BHJwBmk/JcHT+6kSStGL8aylIY0AAvnKmUkkpg6yNac9iG2sC+04RJuuM6iq2A9V10ZM3Fngscf1VGI0TMgsrKprBmISk1KsPV6D4Rf7O8Ew/M+IvPYK9kMNIvC9m021DzOsUHI5/oQJiBCDE/aeZKsAHfb+Yjum4YWJChCAtFcesMligP2PAA/2VsCJ4XAck4lDHFhzI/aQyVQ+tYBW1S0QsPRZtcka6GWgAmuIPY6wIYAjngP2fQYFg2HfpvPsJ7VqAshhYNnXERbR9rzfyg/xtCpmi8RHpCTzlC6fK3jgCbAI8Ci58DZp2cxonk8GfWKnk94uIAWJ/9h2FwLmEhNTjFEM4GF6JeY7oC0gUWLLAkwBLtfqdV0bznECYQjJYI8BlOdGYn2gNYC5PIMmWF8513BibqbAKQVqVLjfMPVQQ5g5LtkkTGLYkZWKBpsMHqQ+SGnSDLA2GST3ZRnoMyAjpIukbfuXed/ibNUgSiyvnKTPPDcC3T0OFTOPPZtf2wAn1N7UqtwPSfkTaCV5aGKByiA/k5FnmaSlslMx20/SUtY4oO2Wnk/9KDa660ieT3usObREQKnsCPz57ZXp80F4nl7LARJcO8u0k0JF4B7s2WTar59GNpoVq1XSWqTEvH/ywRO7TXLcudZjge+aPpvrf4aGrqG2++HjZ09jSF2zmMcrr74Se/uH8fjRo5iOJgFxmzV5fnai+pDnd3d/V3sVbHmtQfmcmTWHx2Xnsqc9EXYafqCN1o6Aq+GgH7utnRgOJnpeSe0GJKXOgfGGDUOxhtzT6hGd6culgFINtqk/KtTYLdVVlVQfN3ea0axX48P339NzSdI2ibmL2UQevv3RTB69K/b9AoPlfPR7Zxo0jQcjnePf+sZvxPW9Rrz/9lvx7W9+PXbqucht1rJEKGi/zsY673pG9YgCikIKHs5n7834x+KxzBDatcoLGYes+1BIMPzYRKZQi1fe+EI0b3wmNlkCFzww9a+tBnX73z8mhmaMn+fzx/yLfx0d7X8e73l1I/7zuM9X3/Jv8BV4OfBt6yfxV8G3yfG7seg8idV04tRDChuknBQAOTcOYmQozp0GDatwT6VXq0z0hqPojS0tYOoFU8XDORIE1/H2h4/jj/7sTVG5/7d/8S/irbfelgE0U7B8rhSt3ba84YZDErdgYJipBkuLiSQmuvzD5yLEgFAGyadWSxVaTG+ZQlHoUMC4uaUYY4K+UNMnqQmNAN5pyZdOviFiEM1VjG2TBSnwOUE5oC3Nm8gwnzMM8E0+QNms0iATWufvm6aJeKwB0uizIDmZzyyfYzKNP1SSy8EYcCqSGT6wKiiadnf35JHCQd8DdBqPdN2VEAWrLRlVw2BTSqbwVM9ZaYiRmABA2ZcrYrcFi6ykiamukUxsLesUk0QT3HxkNpaUWOLLtbEESF8NuUPyRqPQJ5GOhpPiBr4JhRz3RyAlsrsk9VCjKT88AyTKNiCNMxmDSwKXTMdgQUkOjLxODQ/MNZJK8W+zSXnPRT8AACAASURBVLiKVMmUDaAcHBwkxoFlSxSvFOWwNmjMmfQCwJLeOQZgC/uHSNa4WKqYFgMI37RcLvbabUkXkdmNCOggqWq11hRYjE7VRJlYAARuVmKGbEMA5HNDU8cUW952GwF0PCfyy5IXVEYhI3hW7ezUdV1JucSPC8AYU/EB631IGq8Lbq77ZIz0sqHeeDQciNHoEBRPuAEeSDV14qt97swU8eQexhj/yPiZBpn/ifm5iqL8n8ykkQRKzCzWvcFeQGp7x2zExlL6oSRQyBC9RmjQun1A3KVAX3FV5b/nBofmt1LFqwtj7qlk2vJa3JihI8YKgDZgeCEnb0QSjfHL2zJuSV5VU5kYO/KlScw3k07NtmNti5GYy6uYxxOLdU8ioeQ2kqzn1bzD0NtyUSQ7T0wWrjvrnIaUZgIwmP0BoE4y98RYYB3JVH81VQMqKRMStkpF7JKL8wtdI0BkJ0ebKSw/Q8By7bOJmbFlG6dAAOSFo+k8xrOFAleQ8iGnp8FlT8mVMO7HK8/sW/Yc+XDp2TUQC6ACeCiAWEmVTl2WZ5Mk5vY9QtpNSAtAHYAs4DRMU4ONhFnk5JUJuwgZMN+Zz76JfDx5+lzN2bPzTpQbzTg+Oxfwxvrc39tPsiZLB2VAPksSL5i2lwMzi/BKG0+jWqnHZLGMerUc7XolvvjGJ+L2jb1YLsYCtVkzDmwxOAiYLvlkFsn+TMDbdL4R+IRXYL5YESNDjKSsTdhZ2/ybewdoyXfx9fC1E1DGfeEawlwSo8lAnPwVcw4iyAqIt2G7JHUC7NxoW9JpxFDsB4FvMJWL2uPY/8qcLwpumakB5H7BSOY9BDLAkOOBZk9DVs/n2CDlxR7CnoI8b5I8KywgF8WCmzceUUAM/VpnBGSwjiXHljQfQA92rT0R+a46DxNswfkvhkySZKp909ljeev22bNMFhCGQAWGTSWDCVyXFIbBnqI1RJfK6tN9A0xyLSFgCdCbpGAGGgrUYfdDsuUhmWwptO/Q6PLs+jrxwyQZcm/r9WraS/xnPAvsS0hEzZZfS36GBJz354yBBUqNQdFBzcFn4ZzB9mE8nJMHb7b1DOA6J/Dt9PQ0dnfbcf3GodioYtvD8odprrRig7Xso7rOyLUzib0H2Is9hIAczgGAT19beXF5taVwD7PqYHAJ2NBr2StMJKFtIqWuH/cWFrv3MMng+H5p0BNhdnY2w3PI+eRdj89BOBUHhwZFicWoP00MbfmxIo3Ha0xDR0IFytoTuf4GSLHuqKSwC5YWZzn110zMRySmfDfWs8AUDVhLAo4AZQhkyML8WjAYg2FqwIx9TswzJY76GXTCp59V9rNijprKoQRiS8s3zWCZBoCpxjo5OUvSd6wKkKuaSc66Uv0FIKX9hMsMwOL6Tes5ybLlz4aUPgHkZvRj/2BbAVsnsifY45A1L0CNc5nvn8wZXTvzbG+93szgVDKmgOnEXlOIR1Jk/KU6TxJ+hUOZtcieCkjsOsP2CDq/1isBY/MJQz8zdG0DQg3I0NQsVcBCQnrGy7kUDniT9QaDaDZbGmSdXVzGw0eP4mBvX+x9QDBk3Ds77VhMsRpgCADInovr166pTjg9PombN2/qDLy47Cq0AlDq4vxMn2E8oG4nfMwDH5KCt36pZXxusW9hn6xUotvl7xc1zGGAQx/AM8g6zCUPSNiK+wdtnVOT0VT3GFZzNrMSEDeaccbMon9+qXvOc/X6a/dip9GKd95+N95/95347W99LW4dNuMHf/Zn8Y++/a24vlfFOU8WHqxRscNT4AXPC0M3zhCeEZimAJPj0VBrlzpIgVQAobAwC9RWlqFLmUPpW6iI+Va//qmIbE011V8FaBKCZg3Dj9XROoQGq4urwIUf68L9FH/4x7uDP8UPcvXSV1fg6gq83BV4OfDNRbHPcDPfVrNBjE/eiUX3sQAVDdTVuEGX9tT/R1M6jKDdVJj5YWPo4WQaA1KrJGjbRKOKHBBvCGRtq3hy2ok/+M734r2334r/9Z//83jv/Q9tttxoqHFsNneiMxjokILxgdzNH2MToyGT5mHMloBy9pQDJIGqjvRADIdU7Ntsn0bCAISm9TBvmIylQorGvlByetdmQTIgBSsGujnJGTIZCgk6rXwUU+E0GPVjMBjqsKYg4MNpoi9TZQMkm6yZITT2ipTHY26+tNFrKryYFotdARhDoVeyybcLZXpKhyrQCBPswM/iR0RyHQe32WE0WI4xl4mwvPIwf7a/z1bOU2AKDKi3AtjB/NrJpcixuM5cF4bZSPWQXPKrmFhLur/I/pKxtJo+AT0GbyUZVIG/iXarpokz1zqXg7WRwCeBL7QInuKqGBZgwX9Q+MFy8+9rvXEdi1kBm5IaFgvyauL38YIhZTCyfGcXxrBIqPYAuGSeLwaE338Dz02AU0HAkky1SR0djOVxtsngUwaLj4l8VdNTGYEs1tGs1qPSrIrJqZ9NyZBccyRZtEdMNJFYUj1pqk5DwLsq9MNMJ1AygKupGBYwaZwWR4FaR668wXzfDE4KMQAiTdWVjkYiLYy0Ypqsr2T0DvuMdYMfkEA8+SO6SKc5BIAz28q+SgCXbtSzUanghWjvMHkvATQg+QQwBgxMoKaS6uRRxZoyMAUQInnibBEmyWySSbLX0sG167rX8sRSShsMFkI/8PdyucH6wUuPez0ejsRAKuTLAhzkc4h/oWRCZtgUSu7TpxOAAgc7kIoo1hlNR9GpeovpMtZZpOQAyMU43G/HQbsGjUDy6goT7jxhImszGRVQ4udN8if5dXEPMjaYlryRNLS8AlHEDKGpXcxj0BsJ4GAIgTSVi7aYAWoiF0Qq6NRYmATsFZLEIsdDNiWpsGU1k8Vcn11pp1rD9inkvZF7IXFiPSGpQu4J2ASItpX+8ewTPMN+0apXolKAvQDoiHR8ZU8bQiRoMPB+lITZzCj9O0mUufZM4AF/AYQVzrAi/AC2ArIxp2C2WwTbNLTuplN8GZF+FfV8HJ134vHTo8jkS/H8vCN5NyA3jTfPZa/TVSNGIwtAz7BEvpt5Jx32e0OtKYyvp4OxWC4KxgH4iU18+Re/FJ97/X6Ui5aYwj7C1w4WKdefoQFXTuBYPh+d/ih6I5pjewbid3h+1hE4gcE7TSaJfAxseCZ5dsUoFaPOQ4Ql616+bWxV2VixhPE4054P48QAVLFc0R7ImuL6qdmG6ZwSWQFHeF8B4Rkz9EqlmhjfMC3Z3/g1m09jOkb2vtD3sseon9steEMTrX1laWCQs9mBGJawc+8AG0SYytKA85ybDQMBjp+Fgeekz5RYLi9M2yIorASv1QRg0EyKGZoASb4jXkoADfJvwyNzy8bBR4twkGJDsm97H3mosk0NlW8bu6fYw5beAr4Vcw5KAADljFJaujaMJM1NwLFAF8A4xNRKDrbPK/txf9D3GpAHmL3fqC9sQ5EXsCZWfIHE03licyFbJUGTU2kTG+oC7kfaj6fTVVxe9KM/MvtenpiFkoYq7G3Pnj9XeI0lsNkYDUj9bPhzJZsLMZc2BlCna7NaAdxgj1ly7GdeQRLyArMsUczBTSiJ1fsuNhoeLAjoQSrM2Zzk9ApRwq+UszJJCRlkUVvR6HtfSr5sJKgnMIjn256AeF6yatcabAowXi5jBiNQ5+iP6iwsGRioIDVUcIFSO72GWFvaH5mwyYsUKR8AIFYVdX1H0i5J0kb2L3/GFWEZ/Jkl10pMX8H2d2CVQjgSc1oBQ8lTC0sFrW2GDry/Qh7wZxTY4DIDDz5dazy35nF+3on5ZKazN9iLJMmm4LDnqvZHAXK2dFBthX9tYvXxHVmc1MlbdiqDQX6RuG3JO8enAUkx6Uvpsy2TlQv7xZaBJma613s2nzyHuZF51wRsjIDdYkhx5jo+Xvsf70G9xrmhei4FVlAj47vn872o5wmgbTQdah0U8viKMTxhQOUhJDUTtmAwqZfZiKdPjh1ulENifaBrAsP7/KKjuk1BIQqWWcTOzm7MxrCOZybNxjqqtYbqdjxrWTsnJ+dmnrJHSzUw1aAPLzb2vVq9av9cZLUlS/YXBLgVc3Ht5jWB5ZPpKA6v77teUHo6rExCqHJxi/CoXC6OTy4iStkowKTLFqNBXYeX3YzE6HWcXPT9PHK+blYxHg3i9s0b+oydy048+uC9+Ie/9dV49e5+fO9Pvhff/PrX4/ZhS30A94Jnd+spSc1NmNvu7o4TWjcOToPJyzCA+7Wz42R1BaGgspEPtH/WHqGw6Mpx/43PR+X66047tRnMf/LLcvcfF3wT0MsZeZV2+nJN9k/hb12Bbz+Fi3r1kldX4Gd5BV4GfNsmKekQ1CaP7LQfkxOYb49jCZtCFBiwiMS6wclC9GomOE5CUlOQZKccmrANRmOkMi5uGzWYATSVEYtVxFlvEv/qD/5d/PAHb8bv/y+/H0+fPpYJ7yuv3HVSX7kcZ5eXauYAfQzr2NtqOkZCBJZHsU7jAdOIYtrm5koVhSUnuVySzYmBlKZRAo6QKTItX0S5Vhb7DHkLIJAmk5TwMse2wToHLQbOYncs59Htd8Vc4SB1eIPBOwokTddh25SgmftaATIwbad7ZaqO/GsNaCKmzVw+Q4JrkvxAIQcy9gYwSCbiTOI1GXfyE/4vMp9Nk2eYCTKYlQzCUiWARBW7yZBZDKBcJmrlYpLZwLzCa8eyphnMphmTfV+3cr6syTNMQXni0WhI1uQpPVLDF0wYYTSYf8/TdL6o6edwMLSsCY89Cg2xCz39g8ko1gjpqkgKxO4wiKKEviIFuItRmn2mmrp+NE6Y0yevJppgWF4UmoPEuKSoo3FlDTGJ1ASZRh3mIyBEMR8zCp7E7vBEOxO1SlUT+MXKxvy8D7/wodmySySDoglPibp8F+41v48800CxJUJiT6U152cmFU6brEAJ7lGDlC4bhVg6gwSBZr5U0qQakNUG4AZcJX3bIFGc694JTOTvpOADEjHpSQD5ND1PhfioPxYzj/tXrZT1PZ1CZwnR1psK+FfNhvyKUpYl626MfIe/C2t0pakuwBNgJQUrIIZS//DiIbWvVIpGs5HYJ/jBAEJbBsfngikBaCO2Af5X+PBNptHpdiUhFagLE5DPzFqBYQn4hE+h/O28b8lnK4tctCzzea5plmsmkN1DBWTIMLl4vVKhrDU2F0A4c7GsFMuIPAm88v/xnsa3F7MTEBW2ksDLlCYM20AAoYF2mf0reZLmBRN2S6W5RoBMMrFPac4K6gCcgXUpgAHZSuLcSY7Kc+wkP9uH2WuOZ5S9yHLVpVhKw9EkTk5P1GjiM0eYR7VWlLzZjRr7sINIXtxjvqdxb11n7geMUMuhfHLJbB5PJH5WATCWzPC6WybtgwePolqri/EwXa3i+fl5PDs6idmc5uZSgRbsUxhrw3KgIaZxA7gl+ZOmCeZEZpWJ0WAkwLNCYmNEHD9+ps/QPjgQyLCaT+ONV27F5994NV67d9NBMJOZQDgZ4HOVFALB8853zcdgNI3+hFRHLAaW8eTps5iMOddyce/29bh+2JavkuVSY+1TMCTkKylAJ5mnR0aeQUrFVjolgBZ7VEmgIOsfP1P5q5Fiix0BCaEACuu1AGW89BwW4HACsZDYs2HX6LNbBs0+AQPRjB6ueQo7wgNVwSg+EwAi2Dt4PsTswptrwjNoOS+sTMAgtcAr1rMDRbQ3wLZYzJOczcwaAUBihJl5omY8eRjCdhHrSkxYGtWhWE8yC4c5JY9TD/EA6PgO9TLPm7+PhirylvNepWsLI0hnFqxru4CRogooyHBDaenydwNct9Rf//2Xhgxiao25L94/SK4FDIBxx9nMGuOZ4/6Kuc8/Yq5wxgBSsMcXNKwi7RCwkWda/qECCzcCg9kgRoOpQoYAxHlNfV/krINJ/PCHfxF37txSMA0JjjTd7Z22XgMwinNyNkfCZ8YnbFkxzpUsmUJXYJUyWNIQyuxfADSxLjMRde2lnP9jWV+Y1Ws2kLw/AVfx5dV/s1fNo6x9wAw+rS0YnTI44zpNNUhBbscv1gwKBJ5XyUGR77Kncr6lpG/2EjzMtioIBjgeQNgjDtkzr7NlwSXMVcFEvJbDKHLybxOrfsngYKjzmw2Y87rfG0mZoPAZ6hglpv8ojATWkmtS9knkkoAY9sZiGclbNNWDPv9sHyBPwgo+cgAgUw2o+LcCDzac8U6j5b4aNLWckBqTz6H01WCwQe1lqwudEWlApkGbpKUG1MzERd6cSx56iyDsaivZnjDwQwpLsERKhkaCr4FmofwisGyCrHswcApXAkL5jEqG1X7g0Ies2KUMIqkdGW6w/7vW4hogoYbZLfB3NtE+pxMu+SqyzJGMcgbDuL9z77a81B49eSb1BMwypYcvVnGpfb0YlXpD1fnJyfPgc9Zq9ZiOXddQv1RKJYGuJ8enuvcAUYRjsacB1AFmKrVaqfArqzR2WlGrNxTAw+DOa8X2GFg5YJOC1BupKf0Bf4e1ygA+n93E7VvX9H2fPjtXrQMDlnoChcONw319byxS3nr7fdV71AKX3Z72pf1WQ/vVxcWFUte/8dVfizc+eVPg26//gy/H/k5Znm/cYyl7AEPXa53B9AR7e60Xe8x2AOvhuq8z11us6lQTmnloD1ExpAsVgW/FA8C36o+Upn8FpUmymh+zwTSDGoZk8Qrz+TGv3U/rx69uxE/ryl697tUV+BldgZcD3zyNE2PK5UksFr2YHr8bczzfNC12KicokLyZUvy5ARTlUdr3RqlyNKj43SxiNDELhsIFOZ2kdnhYZPJx2pvEv/y//0384M/fjH/6T/9ZHD17EifHT+Ozn/30Cz8taPweCtlot91uuRHa5GWmDKAAG0+G4Wsa04n9mEqFqDUaal4pBmmmafgs18moaJV3DclP+CKVC5p20/hpAIpvD0CjJDBOVqUaq9dqem2+sfylMAyfzsQSUrKomuiF05YoFJBQpCaEa4NpfL3eVLNP4ymLlvUmOpcXAtBIbCykpDiBDom91+9PknlxRgURYGYebzkaitQgwq5TQZwkom7Y3HxSfDA8rRerYjZlAClIn5xSIFHBGXyTjDSFYqiQ47Y6JEuFkVPfLFMFtKTIw6OlXq3K880st2mMBmM3jgIYCQcggn1oIJHiECN7TfrwNQNQxIgWANcMLL47xTtAhAqUZMTva48xtH3XaC62U3Akm3wfARWSnOViMVuooOr1+5b0JZYYX4jimfuDDJB1xITXrM282GB8N5pLtd00xhsaU8CpVKgWCmJpcs1rpOoxmUUaszVFl2rIoDU+OF6nnuAiv+OzU7jyXWDUMZnmdcDlLEsBkMAcuCgpB8XiFtjj2gBQr5aZ6HR7MZ6NBZCz1sWOo5GFzQCgIlNwS8Vkdr42CCNwVUlpZg7oORUAbMmJjNZTyAef302G/fa4tjAneQ4oaAHgkPMp5XQ2EYh4cdFTqpnuO9Pyg301kCr4y3ir8PmXkh4dHOxFs1l3GmzyPONeWtrsppAmkdeXZ8109uI+EAahZ5SghNxGAC3fhQaOZ4NCU5I+5DRigK0DEquK4RTQYk8oUhlpwJyGKCkqwC4m5pt1XD/cF0gEK4zwEa6tmKJiyS20Z5HuDNip5h8QC5YCrFckzDnWEynKOTUMPNsT/ptBAYA+psz8WaEsAFNNdbZgphzSwSTXYg3zvMAQY+1K2lUsaS+hgS3m2SPcLBtwRNZrKTLPnIIIAP0loUz2AdkfNesw4/gl4339v+Q3pmaS7wLL0GColU8b+S61dw/ivNOP9x8+jGq7FflCOS4uupYtCSTAB6yspgqGojyk2G83rOGuGttWDUZBIebrueRNNDPd88to1JuSwXMdaXo+9ert+MIbr8bnPnlfAItk1clwnAtLYwNbZjjqa23W6q04747i3//xn8Zln6TfmVilMOp+4fOfii997jV5zvEsi1OYkvokVYLtytpTwl5Jdgr93kDPCHsnnzGLtDixswAN7etoibyk4JytCn4wKMuZIE8+9oa/lJZIUwyAoSABmKeeiKVBBcDaRuFC7FsYqwPo2W8uL/CZM411NBj0tefS+DZbTXl8WnrPoCMXDRpRwASAewEe+DciJfbAQyBZQqJ5DqZKPJyIMYqMsl6v6/sBWNZgz1aQ6MLI9FBB0jyYoOwzSGfFHEseV5La2s9Se42oMV6H8o9T0ANJo078VmBBLqtGHOYfknGxlwghEHvJieosAqSSgEa1igdorZ22fk4Nckpc5buxvwNOM8Qa9vsCiwDhYbIDmDF403AuMXu5R5wP1AOwaklsByzHXgHJG2v4rbfxlMrGJz9xT8/G/fv3o1gpRaNWF6CwlfoPRj09f/gYwr6UxywMbdUjOUnheF4BaQG7YA9hdcDzKDY37EiAYawhkMYq8VwHpeVkOYZkBX1vnt3ZbBLlCoAtQL7lhdQEBtLXAiD22juJwbMS4xOwHBYS8vXxcCwvP/aPg8N9WX1ITlsqW55c9P4DaNAbDmwqL2lvMfb2drTW+J6ANQDulBAMfOQ7lYJeKBR4znhWAWRG42k8ffLM7HmeMwZonPlJsq0wDcKPsLgoFhXuJJ+38ABkvZqLogpQw3nB/Wc/3QYCAfhgGcGzCNOVs2F3vxWlYiUuLi7FzGXfwuDfclFCuqYCfnkd/IEZqvD5WcOuj9Mak2SVc4BaF3l00amssOGoBQkEyefEuOWeMJzkexFSInYXrGMsMRI4w6BpAlO304/RYBDVspUWrHusChzCgvyRASZyVM5116Fs+Pw+BxWepezbOztNgWudTi+6PdYfQUHU04RMlfUZZQGxXMZOqx73X7kfnX43huOJEqjNbM1FtWLms/xqIxPj8Uj7zq07t7ReTk/OBazyPHY7PcvX16toNXYEvPE5Hj58kiTkpXjy9IlSS6kTOMcAgOuNltb5bDSRl3Ot3Yh6rR6NWkOgP+m9s9UyarWmPi877I3rBxoMtndqkpMfnfXln9y7vIxilcFoIT73xuvyJT09PY+Tk+M43NuPfq8XM1QSsBozawXtPHvyRBYvv/rLfy/eeO22klu//tXfiL1WKapl/GDNYmedcb1R4zDUuXHj0CohVqS8QwkwmppJqaA6D5/5H08tezr9CXuowneK1Xjl9c9H4eD1FLjwlxrInxip2Wgvr1ZqP/Er/Yza2r/xb3N1I/7G3+KrL/g3/Qq8HPiGr0Kir6sgZnrZjcGTt2LVeRobigOqQ/QSdHhJmrXaLGTejC80RR2HrFOSmAZvoj9kEo0nnOUKFLsUasjnSpV6PDy6iH/5r/8w3vrhO/F7v/t78cH778bp6XH8whc/b9lpqxnTxUwSIVI38XhoIBGihUlMMIoFNTEy+LWPhpI95XsGilF4EWigQgf2DGyh2UwMBxoY8eI1RQfls1xH4BANAbIiUjH5J0lZ1cQmSROAFIcq0QwAYTTjkvnoGljeKdN3zG+V7geIEWpgqMcp6AAmzQxyo9zpdFWAUbB5cli2aSvSSdiGmZXS/xaYuuOnNpl6Cs/0TemJa70eDQL8BRy+8lUYeOuo5Kt6fz4/BSsFJMU/DDwaLJrDrak4xSINMcwI+aQtkapWo9mA2WHfMopfgBSMcmnqCjkzv+ydRrrhyoyP0UhgiKS5lCtIZUkbzJNqm1MBuFmZaUUhqvTZ5L9BMzAYjaOvREoafk8MAcpI/KPwwYC5ieRFYBP+U6sYIl8bjcWIoBjEM41DDuCCxhaQBWSRn+f9WG8np+fydTPIVTbqSIEtTxf8ZJD92MyeNUgzRsEksLfidC7WmCSSxYIKOJ4LyW5J4eTzw9AkKSu7iTt372otUthWFQCAJAi2jc3d6ahs6g4oBSPADB8zGAhAMZsTxhfvy/2i8efnzDAjOITXtc8U70sypuQNpCTCZpLhs1kBkqNmPM0F9OazC2CTVxcsFE/5+SwkkNIcATLJ2yWX1bSchgb2jFJOAWwKRTX/gEQAziowYVYpvQ/PpGRwjRl1xn5M6zUMWYeFCPTI56O904o6DNVSKWby+aJPcOrkCyajEsVKkkYCpnHxaHtporim+JxxDxSwQZMCyCGvQhu286KSm2fxcSyJncrvIVvjeUPmivH0YAj4hoE0ki9L6sQg0+fGE8zMMJBUwEFAekAYCnSYrkzf7f/kkA3WsBKiMX2WqbjT+LZJzJLX2UE8ydqXMq2GtcnQoAZTq1JOxt8GObiOvI8aTAFxpoQ4Sdh7JutCqkWk28IvNk42lYR6KdYUzwm/RxAAQArrw9I4zOgr8ezZ8yjXm1Fv1uK0O4o//cFb0RsjQcrJyL7erMdoOpbBN8nD3PtmvRaD0UgAEO/Ls4cU6/jpSYwHZt7xcWl2+92BU24hJhbzcXhtL167eyO+9uVfilrejN5CoSSfLV8nM41l/k6zDIOVRidTiv/zX/3rOEOCetmXV8+tO7fj9rXd+OTta/HZ1+8JMMDTkP3CYLByI5VyKGnlYhkXlz2tnUaDhMhcXHYGknOOZpO4BEQk7VjMaZBr9glLS3PFol6LtG6xy7BjQEYHmxgfKzE82CdmWnv2q1IOtK0DYFUCaG2QjMGSA3wzo7ZarGov1vNSygtM4nxTY0fzL+sEA6/cOwYP2ueVYFqUXJXncmsdsE3NZX/gAUKeL4/XxULm+0oCVqIowSPsKLDmhOVq7Yh5iqUA10Hpfnx+D1W8v1vWpiUp1pDToVG8m7XjfNTt88Hr6CzijILZrgAcWEeh1E4+bwmJdKkgQODO9X1d1wHp0zwncyRwJDLaK4kGnEAeEkXZTy8ve/pZ7jYApAAkMViRyztEANYd1wrQu1yrxf7hvlPJIxPPj07jf/8//i8BTV/96pejXmnEe+9/YGAlDVU4C5pNZNpmTbKfnp51oljMRKuJdyNAA+xIDOdhOXFmwoqyT9jWL4/kyW3oBe8Nw4+PgcQZ5vsmY5sNnhmuz2w2jqoGYwwgLfsFPNFQHFUvrwAAIABJREFURvJh7CJ43tZ6vmzAD0hbiP5kFNPlPErZotlTYuLBeBwp7bRYKWi91co2heeM5treu3c76hU8NbHcYGjHXszkynUU11V51gkQZSAiybFkzfZz474InGOfxldruY7paGj5MStOae1mPpsdSX1kb1rWOeuVfdVejJY1M9Di/Xl+kLoqHGjphE+GSezpGhSOhylpk7ACpzbDxlyuCXJYCYBFXig2J+sUyTaG+qqZZjGeeVglwJPzgOCqbEaqBT6r0qexSWCQNF+IzUgyu6SrvG5i8CqLaxWS4X/48JmY9/z9bRqpfF2TLB1qJv+NHNp1FsCbE8N1lm42CghqtVtiWLOOGepxzQnZAJC5uDiPe3fuiCWmcl9povlYZTbx/Pgkmu1WFCqFuDjrRHZdiPpOTaqI0+PjaLfbcfPWTe0tf/K978W169d1Fh4dH0dT/n35uDg9jX6fGiii1+uorqUWUTpzBaXBMprtXdXfVms4rABm98HhtajtNu3TyeBq2NezTy2psJ3lMvb3mnHz2n60m7XY320I3Hv3wZEky3fv3NLADG85pPLtnb148vQppX+89uon4tGDhzEYTrR2YGzev3NTSp//8J0/jv/I3ns/WXpe953n5hw7TafpyYMJAAaDDIJRoiAGiRQlkbbXW6q17FXZ+mtc+8tWuWxXeXdL5ZJkiiJFikEkEkFABEEMBjMDTI6du2/OaevzPW9Tqv1hywVOlSip2zUyONN9+973fd7nOed7vuFjzz9jJ44u2o9fe81+93e+bHPlnCWQ5EZCYtMD/PLsdDsAp8PAm5pHwgegfFFHA4xG6AfY1/WMulJHwz6eT+w5JA3O2OHjgG/HbWT4JwfwzENAafbWa2zP++OfelP8j+DzPYTb+o/gU+6/xf0r8E/4Cnwk8I2mKzCilXzUmAbWrHH3fRvXVtU0ir4vtgjyJe/jJiEKckV/qVDS1FpsnpiKYfyoaJJ7AAnDoeVgGiS8YQASur9ds2/96Mf24aWr9kf/9n+3W7dv2K1bN+zI4UM2XSrY7My0inaKUVrsWCwp5hmADb/W5VM+QVLKV4TmgmKS5tWnTbw3eV0xhYw420MsGaQRSntjcg5gRYPthlJKK93zByHNTA0Uh6gXwTC58IWhyFKh1xuoeGEyR/GvwAXJb3gtT4LrtPAK63nynIIBwkpudKN1ZB+YmjuLgYmfJKCBiTLNiif/uZk9xSDgWzhgQVCQkegpqWIfiUjCylNlq9Zblk7ELJeK2URpiSELjQF3+irYS/mc+4OFPbUUHzIOf2j+eMvRNMvjpe0TX6aRNN5IZzNpACzYK3hrhQSkUVyBN1BQjvoBg0i+LBTlJJ62rd1yNlM0AajCxJUJvaczyoA6KGYl1whOpL2ENjcldhmn7JPlsecFPI0b7AuSsJQOBiCjptcZMUpkFJi1x94LfOVAV1zPp3tRbzTFRFPTqT7N2Qjuy+ER8eGIS/iYKNMQyOtMBDdeG6+olK4NhRZNL8+EJNE0ojIid4kd92l2dsbWNzYkQ0I6RgFJMc29AojR5DruwApptZ7+6Z48gG+se+QWsERYJwQyuAG9M8jwYAIIBtTFK4z3n06mdS085dLXoszRlaAXFYgyPTWlApkJvsBOgdD48eCRldEfmnpAOmCGAWmrsEZaHTVcLufBJwwpa1TeYy6pc+YFch2CAdx0eu8PwLcDcVxXZ125xHlvX6E5J8kWVg3fINkbklRkoyFT+mkRZpVM5x347U9GtrW9a/VaW356gM0AAjy/ConQtQqJ0QWAKL+hZFyAcgrWTILGDPCto3/nOSbBl2sDwxC5NPIx7iFTaxo6giuQkuEVCLuRe6O9QAEh3gCz9/hm6j52jY6HokwGNGYEh3gz5Y2dN98AdzJPDxjIrH0AAHY7AcDpdBAs4UwM2JSsfZKPYe/CDpY/Egw4TJ47yJUHkm5zL7XX4X82GFqvO5SnHGBWZ9ATCy865v14WAyDDwyuuYZblaaa9PYwZHdWN6wRgMQwucQ4nowsnc34fUQGWqtqX4dtVMrlbf7AAesPe7azvatGlbW+J0sl7U4hITBPE4DtMXvsxBH7wmc/YZnIwHZ2KmKYAPjvSffYI2BI0WQePHLQIomEvfn2+/b9l39sfa7WyPcszpJMKmoLM0X72DPnrFws2OXLV21t7YF97PnnbG6qLIBwBGux3vjF/dDvkSzNAXj5K+Jb1WgIfGO/kNRYibT+3ANCc/9gfrJ/wApN57LuIYk8W4Mkf87Ejm23xAzkiyaefQgmOAMpBcsYkmnsFoYCUQGZ2BMZKIkpJL/PsT5nJpcSE0qBG+xL8miC1eODAAEzYjy696gPs9y3UuBbINl3aa/bD6SS7B0OXNA4OmAKEA7jDaDGPcvEbAvk7Doj8RDkvIHNJYYd3+fp0LGoy159bw+e0SAlVf5q8mtjr3PgWkm/MD0TSbHynEkyNlS2GiNqgMDzh28ozHLY1IAfQyV3w2oFINbepaEJLGzM+D2xlueB/Uc2C3pvNNh9sZFJeAZMwTP07Xcu2PuXrlixVLAzp0/Y44+es3cvvGf31+6rOV9ZXFI6L5L4QqkouTZ1ydrqujznEime1aT7gSJN54IFbFWdPROeiY72OYYFKsE4I4NwAIFZgUSUPZTvB3B0eb8zVklO9mACB9CUQsqZJj/BoL4JPO4EDTMsGQ8FUnGd3CcubD29D2SAae3jbk/h8mux1qOeFM4al8wOvzWF/HjdqHTQgGXJEETnU8qTpzUwoIigLut50AD2GnvySVlFiKXleypMOVhhvQFhLX1LxpC6piWt3FMhVCt7gT95pdEq9ZbnS4x3lo+HlXCdfM915rnXwl5vKVRKNidc86g1qg2X/aoGdKaw1phCjhioEmriDGQBp0oIDmvN5XJp2SGIHdof2M5uxZ9reTx2fDgGi7/XtZWVgwKfONc3t+ue5KvhMmdUwkqlolQhhEasrq5pyMmzr5ohEQ9qWvYpD0WRf6pASM7Vgdh92l9IZef3dzs2v7AguTdDbgaK7PH1dsvura5ZLJWyVpd9qW2pWMaWDi2JHb6ztaUzgecYgLler1o6k7QHDzZsY3NHrD+X3yck22ZIt7OzJbCSYRnvm+E1+8OBxYOqwag3SdvtyVIAO5WIRZMpXUOA7E67Ye3e3uAZphvszbDlM0mbLubFAL977551hyFdp3K5oL2qVq3Y1sa6tZvIYzOqdwCat9Y3NVBhY8dPmeEvV+Hunbv28Y89a8ePLtrrr7xiv/+Vr9jCXNFlp3hNxxgMdLUnKJGe81vhRorS8DpGgy1sOMaqV6TYYS+GZa8hHv7LHoqh/T2WsUPHH7PU/Clnvj3EnlV7rjzfKED2v34VrsD+jfhVuAv772H/CvwSV+CjgG8equVsBjckINWravW7Fy3U3FDTo6ZAjYEXte6PQbMJIEUx7Wl4/KsS3oYj9z9AUqfJ8dhmilOSRCDp6PXGtlFv27df/rFdvXzd/s0f/G+2tv7A7t2/Y0tLC3Z4ecFmpsoqFAEQkBFOJjRLFKJ4mI1VjDJ5d8DGZZH4X1EIlqby7o02ZsLX0eE+CrzKGPi4nwrTp4i/DobomZQKccIJaGAwEI/CaglSHFWYMZHbSy4Lu0cIzWIMk1uGu0gSx+IBCITEgJimnoIVNl4+nxYTYzIcWTaetFCcBmpgcYu5z1W9Ib8jb94AAWNqlikyafDxfuFaA/C1G22BJEwpeW+SKwg4moj5VqsxnQ5ZLkOaH4VlQg08sjmK5Ol83oEXySI9FMDNYXuWTKatWMqq6WhU8X8BYnEGB5UE8qxkPCUwkCQsGnmKO+SsYYABMBeanQx+Q3gutRyAa7FGAEqh5PvUGemkihEM/R2isVw6JXDKPYf4O8yEkV05e0frT5It3o/LblwqyR9nPHFzlEAGk0xqYzcUV2pekMYpz6QA9MT4W8AEjQceg9xcNWNeOPIekARRrInVNRhqfcuri+ZGbBcHTpJB4i1rTWyVkQlYkhePpJluwJ3PpsV0hL1IA8n1ptkXCNskIRaWRkrG80NYk5KvYfBLw21WF6OwJ3BNQDSgTsi9ZQBogGthHE2V8g4gIinp9S2ZSElKBzsGQJtCnnu0U62poZqenlJB6g1u32yAUXDe4mnuZdOq1bqCDEqFgmVg2EUBCOIedEDKF6y84cS2tnYtFIraVMk933YrdT1rhWLO8iUYlCExZyWRRmYDOw2GieQq3nRyfZS8F45YPBwRyxHwEnaY5HxDmuyhmHTyZ4Tp1mzKt7CLH9iwa/0BxvFxS2dhFOG/7H5AgnEB/7jPyahllRwLywk2gMt4ZAhPiwNIC3NMPnddJecCeAEywqpswawRAOGMNTENUkE6G58pFvgVCWOnKfXkQXkDIrtCvtvq6npwXSjIf5HmKN89T+VEhsriVzgLjTvAq5JlYzIwh7XpqXqk1BKmYdYL/PTERIQhO8EWwCXze+mzsIt5/tmnBFiriXCQWiymcdiiEwDdntYKbBTk06zZnXrf7m9syFdtu163/ExJSZ2QS5EmkmjrSdTuvUSXgk0+SaTGwCCe0OdiLfMZYLEg98GfkOaahpezJQPDtZCx86dP2vPnz1g5DbYLk2pi21s1T/BVyuzQ7t9/YONxyJZXlq3Wbtn/+Obf2OpmzaLJrL6vmM9bt1lXCnciGbEzJ49o37l967YdPXzQDi4u2O7GtgzE28OeFdI5rXc8mthbAGZTyZQV8hkrl/OBXM597Nj7xKqERQ0IhK8abKNQWA0v15mmEsCWdcp+A2Ch+6XkadIVaf2cbcvewpnXaLQF0ursgr3Sa6tph4EqvyAAG8y8+32FAvAsMCxJy2wckGEiNpYntTIxgNnDjvd3HkTsG+IgBT5tSr/lnAUMkz/WQEzWbBYwj73PBxFunM6eC9PG/cr4AsTRWcZwBhCeM0d+C6wPP0/ke6jgIPeHKuZzgWcp+6v7b7G3Yvafy6WsWAREi1in1TcY+LCMYaD6dwVsZkzlIzBV8Uv08yWtJpcwBbwhU7JUYM3x5vk+pTzjMSq2N3vSXpM8sViK+iNh9WrTGpLfjeVd9WBj2y5fvW6dTlOgENdiqly2arUiq4yFAzP29LnHbH5uxkFrDN8nE7HHSCvWtsLZOYl6ovCop2GHnp+wM/m59nx2AWWSluKvRjEGmO3m+/K0I8Vx7OnTPLMO5HrKKc8XTFXqEZjM7LcC1QjMYT1wbsLE8QLHPUCDQSv3R2cLQ4GxD7BSOWStMDbd11f3UaE8/r0MkQCAGNIMFBAzUXIp71f2AQwhYWr1sERgDx5aJpG2bCGrIeZ4HNV50G4i8XZAT4mfbLHUZkj1BmMb9MbWHcIWG1pk7F5sCjQQk2gscJRzjKRsGE1KI++T3lnzwWvgico6ZS/lXMHsH2alaiIFwRDmlZaPKSxHnj5+D2AeEvpOp2W1RlOvi5y9XCo44xPQi0EjDOmQe2o6KON2CjwzgLnstzyvW5vbuu9QrpWamUxraKYBCpJIQEDqcdlImAAupLIwJQEgXVpLzehBJtRD7s08Ua3Ic6jAD9mwYN/Rchb8mHAmvAJH7ikYDLZJ7YTNi4dupdk2HJMZanDPFVaTz0m+C1hHYBLgoYbFw67lc0mrNwDZ6tZqAvIBekatXquKMc4eD7uYdbCxvmHTczNWLBctEkvb/QfrEtlw5iI57Q+QzEY1yPOUV7NcOe+DOYV9kZoOGBy2UiFvEaUVN/Xv7DtYYizMz2lgAMuSZ+nOrbuS36bxg4y6Ksb3X2xqTMAhAHC1sm0v/fon7NHTh+y1V16zr3zpt22ujEccrF48ed2HEvBN/oHdgRU1aHIbD/YJZWKob+KPDFP0ObB4kM2BhsZeH+oZjmfs0Mlzllk8YxaGVfr3vj6a1dsvXsAHtwq22cd8fole+2H+6P6NeJhXc/+19q/AP8AV+KjgGyDDnvxjMkGuU7Xd2+9ZuL3pRQP+EYH5elBly4zeWUdxlyspUVIiCTeC7/c0vaNggZUAu4vCUsld46gatW//6DV7/8Jl+9pXv2ZrGw/kL3fiyCFbXpnX1I6iwwv4mIoPigOmTDA4mq22igQKP7E8kPd1u2oqcqRtJjHrxUtpKEYJYCAAF401TRkTV0yd8WeTdDAZ1/f1OsSce1IXHlwUqRTLDoaRhIrBdlxFh/t8ABa4zFTeeTSoFK7Ie1IUggnrIoky6OgRTaDl+wRoKaPnqIWZsOPVgxQ2HhUAQpEKs47GngaWz0waGOAYnwNAAKCJYtoTlzzxDpYCAA9MCJohEsJo7PHpSSV9isZrc314fW+ynJFFU8T14FrS5FCgjUcR+cZQFEgyIgYUTBRnAgJ8wKpRcRQ1TStHvZFlU3GbxcurlNe14L0B/DXbLiGl+RdIyfRbKbme3EZRM1VGopP3xn+IObsb2XogAmquIOADUMLj41QsAwBR2GvdCDuD5RAYk2slObuOqbxkwbB4xIgzS6RgZyE3TGu6KoZlwMbzcAcSCwFJOtao1p35EiQwUszQaIhRNhyL7aD0OFiSXB/et5gcA91/ABI+C/eOa4kEhPfMvwtIlJef+6/R0PFvsCtl0o7BejZjiSisTZhMqKZdXsgXzSWsEpf0+MRbBtcKLXF5BtdJCZGjvsAswDem79VaXU2zpKqBX43ATabpStUD8EQ+7YENalQx/Af4gc3RI+igZ+EojJe4PFfYL5gwSyKktEjuecgSPN9Ii0Z+LwVqkaYm+Y6nYiJtbtQb1iLtM7gemGXTKADolUusEaFYekZ1vZXIh+Q1kOoRyBIYjHPd+KwAnax57U8CUAkIgTHpjFWeZ2cJOGNDBvmiOQGg4P/jfllqLFnTNLNKC5aYyvcs5OfaC33STJEuz8kg/k4MFJ6/IIBBjS/MswFsHZcjwnSBCSsTZiRRhN9EAZDxj+uoiPfPFDBLAkYMa5dryOuIkQLLrYvvIDLggJ0nyZY/v8iWYQjJUgBGMDYDgWSQdRyJwxDLWD7Ds0zT1pUU+933r9m9B1u20WzJVzGZzjk7I52wjQerap6QvJEAyVqj4YXRMDM9rfWNhxD7BWuExlj+dYmUmrWt9S01dBo2KJ2QpNiBJVJxO7gwaycPL9lTjx6zhfkDem7xFtx7dpAPvX/pssI1xtG0vX/1ll1474pF4inrB75i5ULeKuvrli3lBbDFQhPLZ9I2Oz1tS/Mz1qzj/VQTe4XXSccT9tSTT6qpBTg5MDcrGwQBrcH6ZW+BwSCvTqDvwIdLUrdkSt6RlcqumlQCdgDmudaAaQyIxGwKRcXeLCDFxSxd8k3YdRFJnjn3JEYNRazdd/BNnn80+/J8hD0LQNrU3si/8W54tmiaFZ7DXgTwKTwZ4CMI42ANBwMET7N09rjAgBGSzJSsGWCGsqe4tQAyRh/O8MFZ83igerKks65k+i6ze0ADfz5YZ1wvGMtcYyWzAqATkhLxxEuxtAMfMAHfw74a9rnZaYF0kvQFISwysGdYg0SVRGAY6fFUkIyNzNJDSxhiAT4xXNgLeOAZhEEucCzOXtjV5xKzV4neNMiAiDAGR2JmIl9vtbp258G6Xf7wmq2trev9sv8W8lmbmSGFcWTLiwfs/ONnbHZ6SvWLPN0C/9QU+wd7gHzJ2MM9TVT+fAEDkWslhjA1WsAK3ANYWQ8u3XW2MOsSJh2G92534R6gnGmEfQAGZlNpsckAJAEnAZcEDvDMM7PaYznHOfcdgOT8g7GJ7DIe9sCfTBafK14fq4mkXoP9WvLKJB5sDDSok7LaT+V/yHoPAgLYhxmUUsvspdCmkL0y5CQMocv3+2CF98awiPMEYAksnqEvMmDAJga01AlIj7nmQ1ARaoMgdVzrQkM797njPVITOasY4NOHFTyn7J0AbRo2xaMazlarNf0+3gcWEQDMDHqw7pA/MCmZkqEOxb6eLpXEyF1d37RmB2Z6zOKAYqpXqSJYUz40EZMU4CgatXqlLjayJmthZ21Sx2lYJ7+7oLaA9WhmxVJOnoIMuDhzAet6rb7VWg0FgoWpl7lHfy/tXMmvgYeuZLgC51whICA9gfR4ImUEQy58Llv9vm1X67a5U7Xdyq6VSyXZQBD8c+3qNQ3b5hfmBDIWCiVbX1uVPUcsltYQ+P79VV0ff/a6try8ZPGkB5pwzZFw4+kIgHl/dVWp3YuLB7XuatWqPPA8SMdUn8pPNRqxQjFvB+ZnNeSlzhGTNwQTb1tgJIw3JUYP+3bo0EHLZhK2u7WpAc+oN7TNzS3bqTa0Lhfm5iyVztqVK1csm+Q5H9rWVkX7xm985uN25viSvfLyy/bV3/uKrSxMWZxk1k5XICw1N6xAgef9gaWklPCBNnUN15X6VIoIaiB6qsDGhnXLtRfbUmoXLAqytnL8MUsvnLZJCG9KZ40+lC/tJRPOlIf1ig/lbf1zfpH9G/HP+e7vf/Z/ElfgI4FvgQ8KYI7L7QbW6+3azq0LFmptWRQ5Az5NgfF9EK+gaThEJBm6wmLShu6THWQ9NEo0AbDcAHXk8zLA4B9T35zV2kP77suv28ULl+yrX/2a3b132/LphJ08esSK5ZzFKAIAu5jMUoQFEkPJSGFNtGCTuQk1BUWcCTAFGOwXmDeSQGAOjkEugQV7slR9UvfDUWQ7pqmeAuWynKBp0DTaDdXdyNilMXyuvcaAfxM4EYQQACbRcAHmMbGUNxdNUw8wCJPpka4ZPmY0phzAXD9APooTiiSANIp3UptgfFB0yjw9FJahOymyFCf5fMYDMPw0V+PWBZBEconJfDwu9lMimrDhZOApU82uPrOkSSOYW4B4GPZ6OioXDpYGEgyuI9d2SBACgEjC5UV4C3ENZNYvFpb792jt4AMkH6qIpeJIEDKWzBCV7tJCgCvBvBSykhqx3tzfTQEPMCAUVEFh7VNbpoowGgXUSBISsZHWpDOlaEz3GHny24u61BiwyVMBvbGCSabmUJ5DzshgdMm95L7y+eSLl0havpANvg/TdGQ6nkTloETIui0PHVB6npLV3CuH9xtNJLQWKcy4nzAO5FOEyb2KMeSdXHXkW0lveCTZcRaUvGJI/1TwASX2xLZ3dtTgcI9hvs3PzapAbLf7tra+IeBM6wBWWb6gIAjeJ40LDZkaS5rdsam53dnelmfPwtK8rhefQzLSKFKVpJooGh3Jo5NJm52ZceZhINPkmuER4wAcgCfMpoiKSpgA/WHXNlY3BWzhu1MsFfWZ3GPKGTeYJSOXGQ083ZZrowY08IFTep3Ms5VAIYkibJJioWAz5ZIV8mlLJGjqHPCQ31/gjYaJNo00TR0TaSWD0iFM/O/VAHvsmIBjZD0UwUqPEzjgnmgKo2CKTiADfx+wKQA3+Tv3uvTvkcEiMnclsfI5o26aDiOJhgewFOZab6A1JqaIwA+X7AEiiIE89nAZni/2MPYFvgeQmv2V6ytvQL02wJT7CAlEU1ohbKycUunyReRtgDIuvRfjE78xZIICFU1SSWTDgA5Kq4VhSQMcD9uwC5tqYokUeyteXpiTR7XeeqOxvfHT9+3GnXVrBkl6NP2sm7H8+2gG8Uc0K5fLAnkagBZKGnZfNa4Hptrc82arZmNisCdhq+7WBRQhmfS9B8ZRXe8br8FoaGKFdNROH1+yo4cOSSJMcIv2fKR4oZi9+95FMYBbo6hdvbNm3fZA3m8DPg9rNhKxjfv3LFcsiv3bh02pfXBki3NTSsyjYYPlu/5gzWq7FYUBzR6YUXPeatbFyiHhlaEJgLSD5HGxswEJkO9rsDEYWCqTtfLUlJ59wh3w25yZKbtdg6wfAC/wQ5qouRyN++7JGLDSAEt0jycTSwUpnv1RX42frwe8CNuS8wps1hngQL/6vAlMyITFMaFH4hVPBfI6b7pZG+xV7Ld8sZfKpzNg9cpzjjWAmX3gU7SX9CmpVsDiiDFY4jnR4MRTFdlftb9Jxs+egVzb1z1STZ5phcEApAGY6Dhg0OMSWHlRBgCfg4PI3SWS1fBCslk8/gJmOIAW6w4WEme4JJQDDyiBZcwgSb5ffRjC7g8IuMR7JWRALMwuwyZqGlh5kYCtw8ADf82uPN1ksN4d2Ob2roz7kdy5bxw+pqQBZ+ylz37GZmfKAmpkVo/XZeC3hwxP4FLA2BbHG0AxCMDhKWVP5N6rDgl8IDXsxCYiYCTyc+yjYkqng5RP2NZx/28CDOQBRlgD53TILM+ezOCUPYFzfszQMSoZJu+T/w1Dlo0NhtzO7rZVarti9nOPYBHB3BmMzdIJl3PynDqYb9aoIx1HThiSX6QH0/h9hIEH4xrAAYCbv+OMKCuUy5PIBfSaWydI7sqQo94IWO8uCWZtAuDBXmSQEtG99jhb+aRqgOkhW6gFesgJVXPFZA2AjUCzQfiRg3JuFRLSeqR2YZ2yrggnYEaHLxl1VB3/WG3z/owxwAIoU2Jo4A8JEKPyMOz+hYC9GhaTcCxQkTqJQfTYQgxUGBzh+9gdiAUHWMr6oHbkDGANyB8Yyw9df5i3PEce0uCy7KgAOOoOPf/Yp+B/ieccQ0sNTznbnJmtxGCYsgpr8bOPwRiMt3Ixb1PT01Jj3FvdsPcuX/bhUjhs1WrVg3dCPmDL5tN2+MiK1j4epwzHeB2Y7wy6AQdr9YZtbe1IrsuzjndxPle0YrEoEI29ZmunImA8m8vJ441gG84BwFsB9pJMM2TkuielLIGxzjVlYCELj05f6xo5LOux02x7qnomZY8/etq2N9cF5jEN4CzeqdZVI8GMFGO4VhOwT3rx7k7Nmq2Gff6lT9kTpw/bj19/3f7FV3/PlmaLFpflDTWCs5mjClfD349+gbqcutatLxzoprb1IbmribxfUv/AkJh7ooSzkIVjaTt49NFAdvpwwTfZV/T7AOT7mM+vSNe/fyN+RW7E/tvYvwIf9Qp8NPDNi1j+aMQr8G3btm+8Z5HOjsWQUeF1FeO5U1doAAAgAElEQVTwgGqtMZkmOgIImDirSKMRdeEgxTPNcofUp4F7bwFIwZrBC46UsO1ay37w6pt2+dKH9gf/6x/Y9asfWimftuWlebFeYJZxqDJdpqhGjsfhj48cLkf4CanQksTKvNBANpL0dCkKEopymn4Kt93duthdyBmZkFEkxiN4jASeVBEaZMpdWDhj95iQp5WORzULe8wYPjfSTZmoBomee+bQYo5Q+FGIBSmxewwpzNx/ATLJ78TlkalkxiqVhn6LKPv5jGRRzijs6TNRNDF1xd+Iv6eZAsdQsYc8lUkbrIZJSMXRVJm4cxJQEzbEn4+pmlh9bmZO0QYDzZPXKPKg9ruUD7CVQgFAxWEin/w7OygI5whYYSrUleYWMBBhA6qgcE9AGiF5dtBE8t9i4rivEZIoeex4rOvfAXLIhAC7MI5PJQUU9voOxIgFEHIwLzx2eS+ALuBsJDyxJNNzpduR8AYQ6/439XpbDQsNP4WevJgmAGM090kbwtCUIXnYYnikKbWMwg8QFhkeZuMZ3QsKPAm/aIaCtMIck3ykhYmoAE8KaaRM3gi7EpYiV2lXIYBEgA1nEI6hO0nKkrYopsxilBJggTwE2bUDezL/xseIqbkm+IQcMBWGFUIKZ1PXTdN9GDjyMHPfOi/sICfScDT0qHP91exLKufsvkSSdYm8pKXrDHg2EoskYVF82iRhpFh3aaQnOPrn4g8yPuRy+BcBsMJUy+SdIaAGPJBhtEiNbGDQndYaAHCgQE+lYMnRMI0kb0Mai2cb63q3uiPWyyPHj6iBcmdub6IAqMR+MQ+cQBLM+qYQhqGUSqScfSYGift00YDzOZDRAlyoedIad2ZOkuY4ZGKfdestS+ETJYN5D33hatLUj5BbxaNK6mT186yw75Box3MmQA/JvVAWBzYEGNNUDydiddaa+DY6w1DsKXnfDWQq7SrpPQk0DVbcSqW87pMHWPjz5vuONyp8GNgdrk5z5pw39b4exU7u9q1Sq1m77z5kArNhGBkeZSF5N9LcorrG56fX7osRgoy1M5rY5Rv3bLeBnyWstoquSQKZNLIio2lsWbfRtUKuYKVi3lo9ZPVDS6Vzkl0qCTdKQMvAWq26RSYebFCpbDsIIbN+mjRkyxOLKwl6YtHJRCmlp08sWm27qvsE2xkvShpnghBee+NNa7R7tlqrW50AmI6zRGGfATADwFRrVYFrsO867aZk4Jjmsy3HwhN75smzNjc7Z++9e9F2d6u2uLQo9s/czIwA8NHQwztIT4WRxucgAAO5YJg00p4b2nNW0LTPzM5YNpvycJpwRNJN95fydSlABbmhQoq6AnaQeQo8jiEn7VgyGrZCNu2SRZ3ZNFMOjMGKbgIaMQiQRxXAF4COe2jh2xdCWsVjQ1Mb+Kd5ZiMDK/ZDD4tRaAoeqvgyJRiwOWOIMxwwgA1XCYbueC9mG+sQMBj2F/sef2iEFdgTnMfskVxfAALtO3h90chLqhuwtmCP93vODgzY2Aov4jEIkmOFscjCwL0R2aN5TcA1zn0lP1KDdDqWzWZ0LcQsVcDMSOvUJrBlHHwTe0WhQfgHBqxj5OLxpPYjye/DYQGt712+onAefk+33dNwj/NFVgjDvmVTKVtcmLOnnnrUnj5/XsEtgM+SgIZIIB1IaldteDgHgLqYakhBo0gnCUuJOcjKsxTCRw/gxr3ZuK7yXMym9Xr4N4RCMFcjqoNgU41Zd/2+bW1taziwF27D7sz+2BfLK2L5bE7PD4NRvB81LOzClE/bMACGY3iZKQHTh1qS5cOMYxApqwOGhM6sjSW8ThzIg1FxOGZjPC8dKML+Qc8we7D2QcAJH2DleR4YuIppTVgCLPaerrvqrCAwAlBPzDAkuSMGKAQx+eBMw0X2QdmEUCtxRnuyOGuYPRVgyM/taMCq74lpp2AQ+b95SrX7Ifqz4QM4Z9QTnqWaRZJpbEo8kVWcNurQIH23mMtZEWCO4UsQvqD9VcidexXCMuM9CWTn2Wp3xFrF1qDd9GElfry87qDbtdlySc8otQ3vgT2WPYA6T+sj4r7FnCHxRABRK8zKGY6sWZ5ZKVO6AwdfAaAByjnR5Fub0O9jTWBHcPPWfQ2xMoW8vfX2z8SsLOWKriSBdW+EFKTEUq/Xm6rvDx5aFJDGQK9SaduVK9cEdGbTMC9bAhxzhaIGWs06CcAhi6ewaUloN+Js5vVUl6i28PM9HGVCxlDZ62f2AQZwhULR1re3BAJPl8o6kxX4JXl1SP6ZWNGUCzkNTZSsy6A45j6Okv/2mxpc9QYhgceV3aq12nX7rc//mj39+Al7882f2O9/5cs2hW/fhKAf3ycB7jn/NaBA7s66YZ8C4KMuF0gXWBHAUoSduzfsY7gRDPmpt1SbR9O2fOSMpfF8i/gAwc/0j9oZ/n9+TvvInqvyQ3rN/Zf5yFfgYd3Wj/wG9n9w/wrsX4Ff7gr8suCbPDWMxJ4d27n1nsV6FTU6gCjQ2gX60FqrKIaNBSjDdNXp1BQ3Mq+1iA3GE+sqbt3NzwUkqeDuiaGyXWvb9175iV2+eNn+3R/+W7t+/apBLJqZLkrKWigWZLotM2GmS52e+xfJW86bNA7yVJrId/dU0CRK/iAuWaXBpEADvKEI4LBU0YJSbQ88DCQRfM+eLIH3KPlUOC5vHWcnBOltwedU0RtIdGjoBPYFB6lDkQ7OuKxING9N8t2kH3CEQl/Ro5IW4G1Eg4ycl78EwOI1+RlFwIdgWg09eQ/z2gjF9tiGmP7KwD2siSXgHF5MNJgwPChcaHgl+ZHc1r3JAEpgsEieAfNo4IASDZbS1JSw6UwkJfNxHUIuBYJaTxPkYJY3UJJ4IiNKJuQ1gkSIz0HhKzYTTVLgo8IaUTOdiHmqJNP4IZIHT0+TVG8yViHGWgD8qDdgdLiZPw0ci2HUR7aUdL81STEmkkNkclk17QBGgCkAFLympDkwHwKJJqCRwLckHmieRuqpcki8BjKax7slSRpaCn8XAC2uYdzSKfceazbqatrwf2ECThGrplQ+LQNJLfi8sM+4z9wrJUbSjE286YYpwz3lY/vviSlFlt/N/YDrydRXjb5881gbXWdm4uGEjw3AHAwRJcb1ZXCvhgPwfODAIgqyJMwSDV9JXux7ElsoIuYBBTl+R9zDdt/9j2i8K5VKYD4dsVwmqYTDWq3ppt363d2A/eagMz+/Z0AN6BWJ8566ahDEQEMG12nrfqaSWf08YAg3FYmqGBJmYtzhv4JcEQCbNcrrz8xMad3yOSlcuXehUMyKeG+RKosPWaWia08CGgbnzVrTekMCP2iWYPildE/abQc4eL+wCZigu2eap7tW602ZNE8V8kp0C6zfBITubmGW3bNkOmHFckmBB+FAOiIfqU5XZu6sRa4J/84zuVupiDnIUAOZO/culoxLai2/JaXWesMsWTSATsjBNwEc0aik2bAVde0lKfaGkM8GgwoZqBrWQCbO+gIkQ+7Nl1Lj8PVjbzMPBPGpPc07vJChsRUpoZI0XUnQxhqKAE3c36nb3bUtq9TbtrO7K5YLe48kxlqTY/dtazTUSE1NlQXo8QE6HSTXSavuVsVGEjhJI07QBuxQeW45UM4am5qaFutF7K/JUKEUj50+biePzNqo07fDyyu/CLA4fOSQfuZ7P/ihxVI5u3TzrtU6A+u0Ad0Harg5BwRaB6woZITDXk9JztgdsHdyDj3+yGE7dviwra9t2q0bNwSYwOI7f/4JW1pc0OfkmYT1trm9LX/CEBuKEpI9/hM/JZ499gpYG0pRVvrdQOAJ66JUKmvv074fwndoJDBSXqowHMe+z0n6GILRwmAhJjalSxjZFzpiVFSbLdutksjqaXuAFwCds7OBTFYSJ5iMzsAF+EImDxCjs1nnvQ9DVtfWbbda13BCg4loxMrFotYg6257p2KtzsAKhaxNT5WsXMz5/i8Pv5FsHMTqlf8V+zEAvzOVYbnAKNrZqQpAWFqcF7C7MD/v8ueR2xDwWT2h02WEAr85o0bBUIWQnDZS3JBVa01bXduwTC6jvQPZMmyY48cO28KBaSuXp7QW8TVUyiz+mCM/G3UmIgF3PyQP6AHkSODLBkBfs1qzbe9cuGjXbly3ubkD2q9XV9cVFDIIzjnWOAEopx85bi999pNWwMMwkANzzcTonZiu7eZ2xar1uphOc9PT+ozNTt9SiagdO7JiyYgb53PuePIxjbyDkNlM1jKZ5N/ZT6SyXotREwhUiFu701HaZKXWtKtXr4kNe+zoYas1Gnb1+k15gZ5/4nHrd/Ae7IgtxF6k9EUAL84OQH2d/wBLIXntAdgITARkIECjP1I6K+9Rw012lEDKyWOgwAU/0vVznkgcEVAGy13emrAOM+71KvZ7nIRWajcSshm8uT8g/4+BjBhFgeccdRL/lsvmtaYZwAlbgG0+8uHGnjKDeyD/YtVAXpvKt27kTDDODAZnrrxwfzuxhQDG2R/FFAN0cv9C7aNi0eOnCFDIMC+uKwZzFwakvxeXe1KPUndxJgBMUwdoiDKaqA5hX+TxY//b3tjxsI1OW0NIqQ0UGEaYU1yBDTw7rCkHuQdKoFUYC2dK3MO58Kb0msqHgFiwsAaQcLLOtRfXGnpfPAP+fhkK4x83sY2tXdXz6XzeNrd3dC2Q4mdSWTHGUVZwtjAc1pAynRY7mDAJ9iH8/1ZXt+QjyrVv1GuWyqatPD2jGgkFi6wHYKSzFsQYw9sYDztALR/6IBfVORcL43BijVbDUln8H6PyS0UhwP4iZnM8IRCZ78cCY/3Bus5xPBgh2cpTd2w2PVXW2cK5ncv62bC2XrNwhHO6aoN+x1584Sl78dnH7Odv/9R++wuft5lSWuxB7HAo4ZGm8h9isMF+DgbKeCACqDr70v14Aao1mAn8/zSMZ6umhtXQpW+heMYWDp223NIZm4S4Jg/vS72MgHcqq/2vX4UrsH8jfhXuwv572L8Cv8QV+Cjgm4coOJAEKAbvod9Bdvqug29iMblXhRLl5H0FT9+LU4An5JHub+PTW1hiMN+IXJdRuLxmPAKeiQ8slvbA7AevvWXvX3hf4Nv9+3ckI5s7MK2CB/Nz+ZPhDxWPKwacA5UiAhBKchaYPEwakb3syVqCKaozPBwGo0kXkACDAP+uGCb/LmuhAKexFCg1ocns6fs5MMMT5CxumM+0zR2IacwnlkxA2XdQjYKMZg4AMIFcrIdJrjMIKIyQhbkROIUeqWG8cZ948ZI0Ke6Nw8HszBX/v+4BIbRQ5shDAUI0zCR7cQ2gzKv54HPHo0r7kkRW0gTCAiI62DU9DFIwuedMwz3owA3ieW+APSpLlVDmEeny4IomBcDR+AIMACLBjpF0teU+emKHaTLukrYwYz8KdrxOJGnqq4F0E2M3onWfIBKg4hYa4VElWy155dEIw1jg/W9u7drde2vyi6IBWV5esEw6Z9VKUyxBmuVarRqkt4as3mqoyV1cWJDRsBgSE5o57gHFZ9ONjyUDdW8VZAN8BgdxMYzui7nJJLOYK0gmhl8TAGQkwrUP2cbmpsAFAANAUwriWAz2oNnc3KyVp6fE6OKasWYBeQBdJTcM/BG9KaBPgJHWEtjLewN4USIhDcZoZJXdXQGcsaizFGnWV5aXBL6FQzBWCHcIQgEk7wn+G5YqDQXy2mhUAK18U4KGA4BgY2NT7312fs7K+bykIVdu3La5uTnLZfAy6Ume2Kg37eTxQ7ayNG+NJnLokTyk+HJQAYaN+xABtvG8k/RLkwaAitSNwh6AptaoeKprG8ZB33r9th05dNDmZ2dkbM+aV2IbhvrIy+VfGBegw/O5urFp9x48EEi2vrZtNonagYVpm0wGtry0JGCKZzxNCm4sbv3u0CIJZ6VNMFK3iUCwtfUd29za0rQfDyEaS34GQ3bYcPfuPbDnn33W5qeLet+A6akcxffYWjVPJubaKVwk5sCipCPhiDVreO/UPdEvmdIa4svllw72c7Fg8SYycUmxYNL0A48bAY6B3BkwR7Ip2HHIpANZOAxSjMoF7Eve7OuXPVfMEp5BGW+bQCJWOPJDSaYwoBcYgpTP5bZ7BuPaOgmPEbvJvTUV9jEZ206jbZdvP7B7q1u2W6nZtpqUnsUEdketXq1Iygt7A6N0MWyKBT3/fF7kSHi7wWyAOcjPYREwZN8dwB4DFCGNr6VrR1NNg0QznMzwGjE7tHTAHjlyABTIZktlWzhwQM1vtVGTbJ99/dKHN+3a3Q27v+lArLzzMItPp9VU8v4AdBkmcU0BmjUQyMKgy9ihA2U7duigfMdoVdgfS4WSA+IEiwTSNgB9yU4BjHjvgak7PnmEJMDCRM7pAEJYkkWu/elTJ+zOndtqpucPzNjhlSWBdWoe1VDjecRzYjJCZ63ZCO9QQJkk/uMucQ6ThtzVtWsAKHf6dvvufbt566YdOnxQLD08nAhekDod5lufpjuhcIApJIjxqEAggbUCc83u3X8gmwNYP2+/83NLZXL2mU++aNOFnFXqVXvjrbdtfbNqzz/3lMAt9gqebw28hgSTcCYqz1S/Mx5z83nWAM8Wa/Fn71y0N998w55//lk79/ijSiSFWSq5Naw4PLUUqsT+5jYBNNXspTxDMA75PbDveZYvXf7Q5pcO2MrBZTH0P7z6gZ08ccxWFufE2JF0E/l+wHBW4xyctZLE/r00SPZfSXLHYwEWW9WGXbj0gfGYLy0u2sZWxdbXNuTvJd8mgEEAqtHAnnj8jP3el7+gQQX+es1WV+e8xAVIeuWbGLVLH1y1rUrVzj92ViDsT/72HavsrNvHnntK5w43Ap87hobsg7Cv+YIhC2NOzHnqIg3uAMx9cOGhDGPr9Ue2vVu3V159zY4cPWpnH33EPrx6VcDp4ty0PXb2tLWaPWt1sWVwiTpDKABbwnrYR5GdIusm6RtLEcBJ1j9DIQVCkB7dgwXqbDZAP85OgJZ0nDAQl5qDQVB78d6isaTO+UyaPddZwYBY7q1HaBBhQ542LS8sWR64Zxz3DvaZ+/J5mqgCdALvLA8acHAO5QXPPvdGQQRK4XVfXfZfBmMoJkLYZ2jggVwQBh91LjJ4Jxy5hYVbTSBNF1sexhjn3QgWlPuuqabhGWJvMJQafe3F2muREE9MQLx889JZrWne6cbGtvZewGFSO6lzeB/sBbw/D/sa2zo+cuxHEQI6fE+h1pibnZWMkdToRAw/xLE8htkLGehx/VVPjkaSzfI5GXZzRhfyRavUGtZS+JgrDviZQiGt63t/bdNu33+gYToDmGa7ZaWpoi3OL9sudUlkYlu7VdverQro3tzYsOp21RJJzqWQrW2uyn4Gdib1Kcy3dBZFA8zUnliWGvGP3ZuSa5PKJmy6NG1DyXArOp/Zr7inrItxv2cDG1p+umjhSUxBKNwbnmGecWqNtQerkk9Hwwm7ffOOjfo9e+yx05ZMRnS9GaJyPrVq/iwQnEOtevHSDRuH8Pdr26jftycef8SeOnfSLl94z770xc/Z4kJJHr48CwqR02A+YJzLdxemHoMXAoxcDu6DlYhFQzHjNGUv9+AMfx5gGvI91IuRZE7gW3YRzzdnzz+sL9nLuL3Jw3vRh/Xm/pm+zv6N+Gd64/c/9j+dK/DRwDd3QBPUI1BgYIPOjm3f+LnF+hWLBKa3cCGQttCgIqGST1cQsS4jUbwd5H3uTJoOXkpdN9XHnw1jUw4kmir58kST9v1X/9befvuC/eG/+UNbvX/PyqWsHT605N5Z+DwxYdThFJWELwlzBLkNkd4AOMFU1BMDPeVMDKtAYiUTdrx0+j1JciT5YyKLNx3+ZEHgAFN9fEwo/tyhw6WVUOgpDvDewEBWMsUxIIBLv5iS0VRToOLjA1BUq9Wt1erJqJjULAUzKOgJw/S+Dbqks+G9k/gFy2XPF4fjl0mzmHHBZ9ljzSGvlG+HEtiQCMG0oxgcSJLLz1H0AVhJjjFEsgpLDeYEbB9PdNrz+aBB1DSWRilId5P0TFNtkmCd6k8RR0MPeKYWiKJSHnykoVE8ITfx9C2KXMnFRu4Rt3f/KEyqjaYAFJoO5CQUU/L0mYwEKCGJYgJK8T4/P2cz01N6DaR7SH0A4HZ3qra5uSED+J3dll24cFWF0cmTR2xnZ9t2d2sKDTh+4ogVCjlbXJhXai6vK3PwwchqlapkuSrYud6S6DDld9xEKYBiAnp6LPd2embGyqVpTTlXV+/YzZsPLJHMSDLys3cuCMB7+vxpm5+fVZO2u71riwuLdvTYYaWD7e5sS6IhTzmZNLu0iaYOQBnpQ4gJfavjyYKBTxeJckycARHu371rx48elR8JDfuxY0ftiXOP26DflT8VIDDvWwm+mFhzXwI2InLRVBpj/rQ+F4bb3GeAFeS8r73+hm1vbdoLzz9jKwdX7ObtO/b9H75iZ8+eVWPO9dvZ2bFbt+7Y888+YadOHBUQz/vHNJ97JrmI/Hc8NU0m+Epj7Vqj2dPvwKSe4nx2dkqMMZLj3rv4oZ08ftjmZoo2OzUtSd+B2Rmb4KVGeEiQOaq02VRaDTdsFMBumDPsXv/Pn/yZDUcR+/znP23plD+TMIvE4ERGGpinA9K691HcE2EnTM87tr29I1Dy2o179q1vf8e+9OUv2NHDR+3G1Zv29jtv2Wc+9QmbKhS0J+DHViqXArmcsxFAGByABrBHcClBkgYSAM0A/+xJ3FeAQ+S6FPbIbJFM+T7qoAXTfpgyMrFXuqo3uHwf4NPsdEmNBV5JNC98VkAXlxZ706Z0vlxWrAKSSQGAuOcA9bDTWAuSqNIG0NhOQmIr0IhQkjvQAesDJlDUBl3fX5Ae5TIZu7u+be9cu2237qxabzi2a9dv6jMUSkU3oq81tIexL+M/CAiAZBTPJK5Bo9JQgwWILJldhhCNvqSQHtgCywQPr5436ZmMvHf4d9YsbJunnnjMXnjmnB2cLduHl98TYAS41xBjzAcvre7A3r9x3z64eU/XVM8APmAaQkQ0ROCa8Ll5NmjQM1mCEcJaoysHZu3IwXlLIFkc9G1majoYtLQEhLDP7aVAytgc5ojSGIWma38HlEN6BADMethY37QfvvyKHT561M6dPSPvu++9/LoVMnE7trJkpWJJgRQ0+M1W3er1mrUIIoGxF49bPpuxQweX7eDSoqVzLkcd9ZCLuX/pWOBO1H7wox/bu+/+zL72+1+2s4+esnpl19Jx1mpMoMGeIT/7QK/Tto2NDbv14IHOC/aoBGnc4YjeJzKyV1593T64dse+9IXPWbmQFhP9m9/8tvbGlZUlMWBYW0pcFLvQJYyyhg/YFhoCBcEI+H6x9/zkrZ/bhx9csU9/+uP22NlTNuh1dfbhqchzUyzk9NzBINH6QUIZMIe4h5qrwBiZTOzipZv2p3/2DTt8aMVSqbg9evaUxaIhAY+YxLsPqzNjZAAPAA4deE/SiCxU9gou4eNaDPCpZZgRidq1G3ftR6+8afMzZa21ta1d7bUMBLjP8syKRBSCcv6JR+3zX/iM7AEMH0ixs/GZ8uAg6hTqktd+/KaNQjE7vHJIa+TChQs2XcrY888+aZEQicIdBx5IrUXGrsAXZ4vyWTTgijLujEka3m23nckuj11nVF++dt1eee11KxRLNjszbf1exxbnZvXMZ1Jp+Z/tVKpWb7atlEtrr4/GXaYPkzydzoqN5OZoSESpRVwuCmOa1+SeN+p1DbgY7LR77otJTcEcTuxzwD0GVUMHwlnP7nnqpodK9sUOQH6tMIVJFE1q33H5ocuTWUdcVkBXvX/JQScaUkGiZ5AgZmfIz0POKa4DezTnhkA7WGQagPK5RtqPHzzYlI8f7HV5ggbm9NxTfiF7t2ogZKmAYZjrp5N28OCyLS4c0Jkq8ITAG4GGpKNu24MH62J6i/nGvRmPbKpcsvnpGStOFcXU39qittlypvQYJt7YErGU6oEaskyYZ9z/MEzaka4zN4DXo8aZmioIKIOlLlAzwxAWa4GenkHWigDIyVhDPsBEhkGw3yl91je3VTvB1CsWivKnjMdIA+5IcowfIH7F1+7ctwdrW8F4OGQ3b922CJYLyaT2ienZonsiXrmp/XV+YUH7PODzxmZFAD7XmucTQFDgYsh0X4YA/eOBlUoFBXWlkxnrtKgnOMvdL1lDEA0gUhYnxTkVt06TQDA/7xUyk0hpnd69c0c2ITYK2fbmlk1PF+zM6ZPW77Ztc7tqKZh7APmduhUJGAPoqzdto1KxdLZggz7rtWcvPv+kHT04a++/93P78m9/0eamC854Gwz9GRQJwP3zdJbLvsZBW9aELCYE+rr8WpYmMP54DiSR9vA3zhSIAPFUzhYPn7T0wlmbWPqhyk45r3hnEddN73/9ClyB/RvxK3AT9t/C/hX4Za7ALwW+BcFmIes7+HbzXYv2KxaWxdtQ0y0YI2IPcRAG1P1giuIpftrPHSzr9EkB7IkmX6+3bGu3ZoUCUji8lqI2mMTsL77zI7tw4ZL90R/9e7t147ol4gAv05LrKDAAjp0Mj5xzlsqk1Ih2W0z34pr8e8KkA1YCrQLje8lfMdrFZJgE0ShTeeQbTEHdjJf/VoogckP5puB/lgmSr5iq4wvhDW4WxgWFGpN9Ff3uHyNPJwqqfjD5ZTrao8AkQZDf4005DRhm2JiWMwWNiWnF9Mz90tzrwtMx+RwKHFBCpMtdNdkNggu4GDT1OshHE8MxxBFU91LZS7BS06PXcynl3xnmw0True+JkuV8AifGwxh5ZlDo4PsmMNVlQDS9NAHUGDAEuC6AMKLgB55eTMHxnsH7S14m+nlABM/CBYzBV4eiBUBAPnyk3Sk11htILxyj1mw0VUxLstkfSIoiP5Zk2K5dv29f/4sf2PPPnbNPf/IF8Sveu3jJSqUpW5if9nAwJC8wAmjWhiOZEfPzABl7YCtXn6IOc34xLSOwM0gIDKkQBkCScfjIQdUnKQIAACAASURBVBv8qJBQTE8f0D1DhkRS12c//YISYilgAT4x+0aOxe+B4UNx6emYfU1/adSZXPO7YHPALmDaDEOSYndne8cS2YTFEkl76+137e2337GXPvuSzU2X7M7dW0rTo0mn2YLVxz3WZ8HPBSaIUlDdi2bINFuJiVGx2lgXnjAIE3Bit+7cFehycHnB4om0/eTNt+zyB1ftN176rOSN+JUACq2tbci0WP5drbbWPfJJrqcYr6LiIKel4MSXBoB1bNs7Dfv6N75px44ctsceO2PFYk5N+OUrH9r1m3fsuWfO29xMSX50SnwMhy1Go02RCrNggvTZXw8wyRt4WAo0jU37xje/bSsHD9tvvvRxq1e3g5AWD+PAoJ86k4YXIIufxS9L02SqfprlXF7sku//6A37q+/+wD73ud+wmVLZUEmOJgM7deqExVmIgb8d7EWKZyUs05Qqzcx9Xii7Sc+k8aVZhE0J2KoRR5C2CJjJ9as1WwKfYR2JYaZ0YZeoSNUeCQeNo6cAAmiUiwWxa5FsAkoraEKJgA56KGk5AL14XncqNYFv8jAKmBfiXY7HlpHE0oNdZEIuzyMHf3neJMcKUoNp9uWpNxnbbqNl1e7QbtzfsGZvYPfu3ne5US6nn4HtKLBRoQMxMU0BTGnO+L2k0cEi5JngPeYLeTG8+mJvDcXKYt+m0Ya5IjBaSdmsLwYOPVs4MGvLCwfs/GOnrN9p2sqhQ2o8V1cfyKdMoMMHV+3++q4126whAl96ep4AEjzJ1gcwCkzhOjJYwW8rFRd4H0eKlIra3FTe4qGRPff0U3rWYa7UajWxot2HzBuaPQYx68HTDF3C5Yl3sL9Ctrq6YS+//Ko9/sQ5W16Yt3v37mkw9cyTj9uxw8uWiiW0t3b7HWs2GzpnJe8P0kFpqCUli5GU2RegkYoCwOJVZWrskUf++K0L1mpW7Hd/5/M2O80AwuVQO7t1GaADEnj6MB5ZzsNt8OwpkMaZ0PylJI+SnlXshy+/aU88dtqOHl606zduWrVSsVMnHxFDSDUBQxlMKbUPcS6wnt3jkDMkSgo0vnFBwmY8kbLX33jber22feyFpyyXThkJoFkYM7C8MmkNsPiSfYECC9y/UN5tgUG+M5KG9uobP7O//u4P7ZETx9Wwf/KTH5OHbL1atVKx7GERJGOORlat1cT0Yf9jb3dmkDOYAh2AM6IkASRYYGIfXrtj9+5vak/k2gFYsJ9sbW8LfGP/3tv7GMQ8+dRZSVDzyPBkyu/PGWsflmur2xfYnyuWBILwHDHweOGZJy2TjEsyybVrNKqS+/G7BPrAmJHEHGZ9RCytVDxtvTYJrADDHp7BPWRf+PDmbbt0+bKkx9XdXVteWLBz5x7V3spZxHmOPyYY2NL8rOoiDOcbzYaGeUh4ZS3BUFT7oA/jeObZP7hPnphOPeGMed2ToDbDM479x1UK7KmwBPnfLv+GVQ+IJPW5Xt0DE3SIsY4MiTFDo44AS9YEQAZASTFfEEDKDWF/53qk0gw22T6pM/Dl9P0RFiKhPYT9sI8xyFqen9N1BJQiwKjT61t/NBHLnUECg5JCLi/24gBgqFzSc6F9F0/DdNwKpYLWCp8fUBs2JZ8X5UO/R0I9Zz+S4InqKa6d+EdiI5NCmxY4RTAGezHedwoOwyePWrrbFfjH8IjPJ4YXvqBiybt8fM/PjnRPPrMsMnhOZBUTXFhhQyF5vip5Fz9X2GyDsfxXJRsGcQMkVkL70ObmqKUIxwpbq9ux96/etGYbu4a+zmJYvZxTGiqhNlg+IIZnPluWImNtbU2MeSxg6oDDg6HkpZwN7AOApO22D2O4DuyTGo4RiGGoPUZWIFxMXol9yzC0he0P0J+Mq7ahxsHvj3vAGYxfMvsQkmuAsMpOTRYQhw4tuoVCu22xBAy8tsVCYyvnAaHjtrlZtUq1ocF8f0hQ19Cymbj9zpd+0+bKaXvnpz+13/rC56xUTGnIJt9LGJQMqxXU5MNrnkcx8CSfx6dYiR5uX8MzTdKyjFp9mC8v0gh91kgD4ng6b8tHTlly4Qz5tupj/KH6ZbpD/1m3ohBj9CG82i//fvZf4aHc1v3LuH8F9q/AP+QV+MjgW2DoyRDYBL5tW+XeJYv2KjYZUFSQHOoG4DTGNBEUKxRRe54YAGUkYeHGEMVAvd/XwQy1G38FPKJyxYzSiUhc7I0i9o3v/MjeeOMt++N//8f24P49s9DQpmfKkjsBVLQls4IeH9H0l+KDg444dRpxtJn4f5D8R33BQeuTHZfVgEakUjHL5pGbAp4RaOCpXvJkErPODV2RlSrxcBzSwYr5s3u5uV8dl0YNbNwlXBT7ClBQ0ARFFgyWiXzIlMYW0MjFtKFplVeIBw/QJY3kwc50loMw5p4dAujwJ3G2GQAi7y2ThVVE6hnvG8cldENOVVT+BYe/prMTeQ4BhNBKSAYiijuHPKwynxgLkBnjK+W+FRS3gGEU0nxRAAAIiSovCalPkinqYBKRjij/ikhMLD+aYYoHyUcAEPtIHpj+YsQ8MMz1xeqJx+Tn5CEdhGm0JKct5PHlykomqwTbCZLLkdVqbTVRSlHFfyeaUHED+Fat9uwbf/k3lsnE7Le++Js2GHRsfW3djh09qikm43bYfW4sz3vEh8o/P0AJoNgeoElxmUsnNMXm31Q0qYFxD0P+N0Aq673R6Virjsw3avfXNuyDDz605eUle/rJR1UY06TAlHRDab/WFKusNbEU8DbJZiQ7wF+Nr3obzzOkqTAw485+Ql417FmhVJI/0CuvvWnZbN5+/TMvShbJNcokM2q6eYMwQ2i4CESBXZFJpcRKkKyQVRc0wLAMKeZ5H5JBd/tWb7Vtaqqk9d0ejO0//ef/qvf/r/7115Soxu+gAalWalbE9wxWiOSlE7EdZBYvPxxSahkJe6obqb6w027eWbPX33jTnnryMVtaWtDv5RpdunJFbJZjRw9pmo35N88IcDt7hAMmSJa8aUY2RojAL6S7kajdvL1ur7/+ur34/DP2a596wUb9jvVhtfSZ1sNkSrufVbdjhA5PT09ZNh5T4Z+IpyWflrdWr2f/7b//hV2/9cCWFg9aMjaxX//EMza3sKAGp9tqySOp121bt+8NvNiR2L1EkQFSPbv5OM+H/LNIB1V4BgwPbzxpHvfq3jFdb+D/x8+yNgFjKbblUcjwIfDoAsTnecV/sJBLK4xCOF1gnA5YvefDCGMT9jGgKoxfmBLaM7hvSjckjc3EuCChkYEITRqSH/Y1eSGN+noGAT1cioRsPQIvGiKBdobLd9dtu9W1nfVNNTepbFasXhpl9N31Ct5jBIEAmGICzn7aVyABnp7sMTQnCr4Q6IbJOFLUkZJKaVhJFubnCQIKw0iicTGTPBEW3tkzp61Wq9j8/AE1m+sbm/KR43xSEnALZkPXGSs0rAw1GC7goahwExomDwKRL2g0KQ+jeDxicZiOsYgdXJyzM8eW7dzZU3rPsHg506bLZQfUJyOr1+q2s7MbSMvZ+xKWhNkjyZx7ZDJJuHz5ml2/fsPOP/mEjP9vXLtqZ06esscff9Ry+YyV0lnrc+7pMXLPN8AvBjd7sjB5RYmE5OnYxVyWTEpn1djY1jd37Xs/+ImVp9L2pd/6dUtxHgGGhiaSaMciCZ2bPMfuQ+QAYk8ppt7Qe+gvjXnfun0Ag7C99vrbNj2Vs7Nnj9n1G1clx8YPjM8hP77APwufJl6Aa8U+6U0fPqee0kmYC0mgy8sr9vW//GuLRsf25d9+SRLFBKmQJO7irRmP8MoaguyZ3CtMAi8vAZLOhPQkyYn99d+8anfvr9onX3zedna2bGFxQXstACeeckn5QQEuuO2E/KV4vQDySUTClsVzDOYU901r02sKQMuXX33D7t5dt2jKh4DNasNiyaTduX9PDLiCzjDAkr7NzMzYY4+ftuX5GZsrF8RMku+TAnc8+frqzQ175bWX7fFzZ22mPGUXL16ybn8kw/jpUslKZfcwEwNvNBK47QmzPH9M4NgpGeYxuCKZk3Rtt5OQXFbAVcjefveyNepV+/jzz9jW2rrA7lQhb+urD+zg0pIPpSJmMSTXeMXGEjbo9LXmqOVSYkHCImYaERKrutlGSt3xs6cPwxOPMWojZ6HxmgqggN3NYC+Q4/lZ4QPQPTYowA61AbWUBn/sUYCegIecpwyohkN5cGFfAJuWegcWfS6T0/CB66DAoETU8hjiA1wFiersJ5yBWs8AN7GQ0irROSDZl7cmaduB59tIwF5d71EEOAIbqB0IegqPbbY8ZaP+SEzDer9tIYLGgoGolAJIjxlCh3yAAONsanrWJsO+xfU2RkpdrnX72vPwi93Y2pEUmOFCMee+qlHkxIa81CW3DEuS8YiGfryu0r2pU/puUcFAltpNPnGck4GnI2tDqo7RSHYKApcnYwFOLKZmsx8EKcGS26vzSL7uWJbhDMNWST7Ddv3uPQF1PBddPgeAZwImac+qqFtCEdva3bHyzLRVK1VnNA+R2nYkT8aLFPY4ADRBMwBzm/fuW3m6YMXpog0G1Gv45XbEQGVPSWUA3IZKLp1iEJKIWmWnonqAKhXlh3x22z3LpGKSj8r/stFQsMj66qbFInH9PaFk7O3ZfNFu37xh8+WsLc/PatB2a23XtnaqlkMa2x7ZhJTefsP+9b/6is1NZ+3dt9+1z7/0GzY9k7QxzLV+SD6JChCWkbQkOKoDYYbyF4TdaDlPOIMdT+Zh83vAdefWci75P3I2xVIFWzh8yhLzp2wcAnx7OMDbXm/K3hmPx/fBt3/IZv3v/e79G/ErciP238b+FfioV+CjgW8uv+OwouAPkV3U2bH6/UsW6e5Yv43/2dCiCZ/0yRzVnS08ViCgWgcezZpIyiS/07W2JunOtun2fPIuLxskieOIff+VN+3V135i/+E//LFtrq1ZMhm2paU5SUGYcMv4G5klFHwOOSanFGVdTqOwPMh6GJf3+2qkaPzcty4kwGBEMICNLSE5lQdDyLg+8AThcNYrCaTy5hYJl/6OpMZ0UowZmRAHhrAUMTSXFGua2moCzWfsiC2SiCVdRkh0PKABqY2phKQSTAcjY2/CKQrwguN6FAt593QBDGF6HEaygy8MTbQ3mpKCBZJYNYvci2CKBWBDo0qzUK1jYN3RZJSmlt/GBJ0mnqmmJnECBGHTYADsQA/Xm8mlM0Cgv3t8PZNIT76jUHBvKEANfIdkPoxv0tDlOcjcZJLcQVYyUSGPvAcWl/x7KPZE6HGWiUy8LSz5SyGLJxEyPp+cAxLwh2IZRoGCIWSE3Ze/VrszsO9854d2+cNr9jtf+YoNem0rFdI2VcrJpFv3VIbNPnnGg0oAqTzWXGpEwaymIxYVkwaJsIAHgZVjCHwWGoUEtkEB5UnZrQS+SLG4Xb91397+2Tt25swZO3f2pHwA99hF8pbS1H1gLcIFArkRaxFJl4MaLi+ENcGzRGFK8YyfDAyd1dU1O3H8uJJCb99bs1dfe8M+9vzTdurkUZkGj4Ywg0a6rnvXk8/nsqSImix/Lt0PB0CRtQIDEqbiXiIgUmmFVIxH1uwO7T/+x//DTp08Zr/7u78jGUiPyT3Sb0BM/HsEvUQE0OVyGUtlkoGXjssuuM6wWnjdZr1plz68Yd/+6+/Zb3/xc3b48EGBC6NxyK5cvmSHDy1bjqABfHWCRDOeLzF5xLYiURUmFkmP7nMD2CWvplDYPrx+3y5dvGi/9skX7eTpw2JhVHYbtrb2QH6Ac8iXk8jVPPiDNEwkQVsbW56k2AMY7cs76lvf/ZElUjl79Mwj1mxU7cTxI2ocbl6/YVOFnC0szCkBDk9EhYEEkhHtO0pEHKhJwc9GzQ4TbSnOYD9x/SdqHgG6Pa2V6TppoS5FoxDn+eHZYZ8FUJUsRR5JUbFQ8ulUEILg/kiSpyodbk82j/8l6ZewGRqeFKgwA/ZSfBrdeJuOYM/3kX0HvzMaGGTEAEp6z0qHBEejIXapIvdiq96yy7dXbX27YtGEh5XgfZhME3QyFvOBvabZrMlfS8A3SavBEIC9ulgqWzKZUSoq8jSaFIzmO62mtRre9COXFiiJz1Cj5qA97OREylk20bAV80XtLSTn4Q+1U9lVY8QelgCg7A1sZ2tHzyGSU7HU2DcHNPZ+hnFf8KhkP3RvOFPCKmEwnC/8/48cW7HTx49YNumDFnwCDx5aEbgL6KBgCpmqO+jE/fZMHjd2Z/8G5P7Lb31X6//Tn37RTh8/Ye+//7799O2f2/zior3w/HO2NDstOwV5DjYI+6hKege7hAZXwwkxz8GQRhoSwf7BH4x9g/tz696a/Z//+b/b8SOL9sXPfcrC2s/ddL7b5izztD0P1YnZhOCPfs86AyTRLkfD3451RPKzA/gRe/fih3b7zh15bp48umLnHz9ro37XQjEPqGHowt4ivys+M2cgTI6onxWAf5yx7CNI4wCG//Qvvm0L8zP2iRefthQSZIIkFFbkJuScZbCJYaCzbmSIHwQ/KfEaRl0kpjX4P775PQ2ovvDSpwTOcb3/9u2fWyIWsY8/d14m8HwWgHnt/9QKsLvFCGXoBmiErQZDu5QNes5C581s7VbsBz98VSxeNdN4rHIWRuP2YG1dr8EgQrYXkaidOHHMDh1csCMHlyzG8xxyUIxEcV2L0dguXLlut27esCfPn7PDKytimr178YJdeu8Dy2dL9uijp8QSJsgHhhoMrXqtqmFVLgPQ7c8894y1xwDHUyEBQ5C1t2wwMfv+j16RtPr8E+c02OEavnfpkk2Xsvb0+XMKbxI2HHVZJmAU+5LCobjW8s/lOrCfua0BTDnVBAqdItjJB6RcN0+v5d51ZdtBaq0sHTRAdCY9TCWku1Qj7DuSdmq9EDLlEj0xo7DzUII5Zz9rH/sRPm+wv5IUrMHiRL6IvA6hHx4a4a/JQJNBMOFUACP5YvYXAQXyQ+37HkT9Qa0aj3vCOhYnjkF76JeU5OOxBhY8i502lh/OxtOQRGw9IBcSwIcWg3mXiInFht8wZxrfA9zLmcQQicAEmGAAV9u7eAeOLZsghMLnq8OBs/5gRzNwQR3As+PDNAf2OL94RhiI8XPs12Lr6zh2dUYhC/DU17CLn+c+JRMM1KkqfR2x94q1h+dkMqHaVZ8dEJMU2uHQ6k0YkU3bqVXkJQhomC8WbWp2Smcps9IKth4hfGobUoDge4eihPOO55Rribyfc+Lu7buS73LmkCbOdeSeURMxvBNQRChMMmHdRtvSAJPJuG3eW9UAHrb9UEFgAxt1+5ZPx61UwCs4Zru7desNAIa7umcR9ktsKIJAl92tDTt1dNkWZme1T9+4s6rPBDCHHQUEgtBkYF/50ufs2Mqc3bh+3T7xsY9ZuZzSuWYDvABhGPLseMKyhjqArzzzHDXU20E4yN75gB+0pOwC6ABpeQ0P3hBbNZa1A8snLKPAhUB2+hARGg/v2g9c+Kh99sP+uYd4ax/2W9t/vf0rsH8F/meuwEcF37wFYaIs4aP1OztWu3fRwq0tSTwphjC6doo6jClPyYSNJYZP4LO2V8xSZCGpqjM5xVun6wwxChMlcEKdH4ftRz/+qb138bL94R/+O7tx7ZolEiE7dGhBHiEOkol35YEJMBaIl0/EbDJEQgk4A83f35OKOIAkClyx2cI6+Di8ASJoaikiKJ4o5mC57VKwkCA2GlmHoisWs2I+p2kaprRM/SiUONhhMlAMtJpNJZ8pDbPTUdOazWY1+SVNj0mdCmAajshEE/7pMmbtaTW7yHgp9PGo4boB/HQx4IUVFkxgHTTzAp/pJZ+D14cpw+ejsAOQcho7vmGkZiGn7LtsNcQ1cCkbYKIsZ5i4S76Fr8ZICXduIuz0eEmElE46lOyRwgjQijAC5GIUZT1kEeGQilSQAooipo+AVjBckCHAaKJqRLoC0MS1ULS8QAJPAuR9aTYs4FbpD9J+cr+5NwIJQD2UasdE2/2DuIZqGJHiNFt28f0P7Ovf/L599qXftGI+ZaeOr1g+g7TTJcQUZkxmkaMocl4gBawegACAP/eHYVrO1JsinmsDgEqB1+m1bNAbw+W0TC5lG5vb1moPxCjb2Nq2qzfu2E/ffseeefppO3JoyeKqZ1weSYMJE2Jubka+Lfhm0QDReLOQBWZESBukyA2AmWZLHjYAJCTUfetb37Ezp0/ZyvIB6/RH9tZPf2YLc7N2/txZ92YcwOAIWTIV1zNCAwHLptVuC0xyMMFBU5msszaDFE+aQRpl5LFK6Eqn9czu1pr253/+5/aFl37dnnzqSd0HCk2uVTadtQ4+XDTIE5qjgc3OzYixw/pwudpYoDFTfKbTGHffvLdqP3nrp/a5lz5ruVxaDEem5+trq/bsU09YpV5X+loWk+dcPljjI8maxVIB0Bv2ZXTOWk0kMpKqUVTfub+tJMpPv/iCJTLOuHnnnYuSlzz37FNWyKT1XMEi4JXkRYUEKQ4IyjSfdRe3Gzfv2P/9J39qTzz5lH32Ux+3+w/uC2T87l9/3xLRmL30mU9aeaqogAmeXZrHdCKhdc8zMSDxr9USC4CGmdfH7BzDZmc+ud8VfkjsSTLNl4Tfn0lnG0XU3EIckiQejxh5O+ET4w1mTEbOPOsw1DyhDyAGH0o1Wsi5CEYAmGBPANQTu9b3P34/zzYBBjRY2k8ImYCpBaCOnxL7CgwUMTUB30My9If5qMThUNTevHLDtrZhopDair/kwMpT03qt7e1tvdedrQ01vN58uG00AL+aZbHg8PEisMel+uOhN+owqFm7fdh37a6aY/Zm9kv26kwmL8BSUtwwrMOUZYtF+Sfdun3Txv2BlYpFqzVqanjxneKzM8yBkYw8T38nk29PY3TjbB9+sBewv/L6gPb4GfHe5qdLdmh+xo4fPaTXXzlyxHZ3ty0SHlk2lxNzM52Iq2mrt1piPrJ/SULfxve0Zl//y7+yAwdm7IXnn7STR46qIb14+ar96Z/9mc3MztonPvasHVxc1N5+4/pNMYJPnTouuT8LQ08D5Gm8V2EvD3uWTed0HtKEN5p1u37rrv1ff/INe+HZJ+3F556QTDyZiAmYYN9x4JJ1FrdILCEGkCdpAjIEQK65VxYDh/EEMDAtVuh/+a//zY4dOyaAa6aUk98kXlsMeGDGcHYRCiGJdzTmPnihiHzrNnZ2BAjLh3Q0tp3dqr3z3mXtCYcPztvjZx+xlaVFy4iJxXPpZv6S3cEWG7tclEAJZ/IMxVACMIFh+7fvXBJb/cBMQb8bmdvm9q7k7s88cUY2B5IVJ2KSfbIeAR9Zs4B8SPiRjU7PzSh5uLZbtUqtpsAShokw36qNrq43Z3OplLV6vW23bt9T2vFOZUf7K3L4R04et5WFWXvy3GNQyfXe2Wd2Kg0lj66vrVksnZFXKTJiAAgAu4XlA3bl0g17/+IH1u3hE+aBC4AlvOfDK8sKEQIc5ryU3BMgmUT4dkvAJ2fK/fsP7Matu/IjrTabYglOz0wJBLp545ae7U99/Dk7srIsH1pZXRAYFI1aq9PSgAFWEs8PDFP2K4ZInnwe0rCPdeQyVwZGCXnd8RwoTXfsCd+SaCpR3gFpGFewttKJlD7TUEAbMk4A16hkhOynAuDDDClQUriMD1UCxeGY0CP9GwFO7Jv4ZToznTNOmagwiALGJ2AR+x7PNfViPEm4ChLOmIAkAEkY4Axltre2ZBfAyidxE1Abv8Cd3W3tOYcPH9LnunnrjtXqAHUMND1cRL5eSjqGAU4NFxI4J59bgDiGpAkPUAAIzubSApky2azVag2rVCtSZRyYntZwBxYntTPPNcx79kDuNWcFagIUB9RgXHvONH5nnOswnqgmpV5Giq/00MFA6wMbBsIZlpeXLZv18KXxgJqyr8ES4B41JOfxwYNLuh540U5NTamu2t7a1sQStcWde+tKLebMSOczqm83Vrfs0KGDVqluW79vtri8YjdvXZf6QozJVlvvjZqRs6WyW9HgWsnsYZcFA2BFYpyjRTGKOXOQkvap0WH/ZVM2avU01KWOTxJCQnp7p2PFXNpmywUB0Nev3bZenyFwyvKFnNV2NwU8Ul9xJudScVueK7nKoEdy7NAqNQBrBt0uuS8XcvbMk4/Z4oGi3btz255/9hlbWpiSL6X8m/cCtNSreN8CUSBA9906Jhh4y0cQxrJ7FfhkLui9eP/OOAfkTtrs4lErrTxmk0jOhzgPC6Hx2RPr9GG94v9Ma7r/Pf8/V2D/Ruwvj/0r8I/8Cnw08C04AAKDWWSN/c6W1e9cskl9Q9NUinBNcZTuKZhOTRA/iXRAwAXU9EjU+h2moUgeJvJ3oAmkSZfBc0CHR65DmtDrb/3MLl36wP7lv/xf7OqHN4xh29Eji5L+iKHFxBV9DRKKQeCfhpJn5P5kNKAUUxR0ArMo0LsDsxjpohGLklYqzzjkEnuJVchZPBmMhpnXgTknNh8FsgIlQprS99t4g8W8UQkmlnwemb+OhqK7K22QKHf5tY2sIyANXzQ39IXtp8JTzbS4gr9gs+xNL6HC83soYrtMkwGcgmRSmmka6M2tHckP5F8Xi2nqmsU8HP+VsSdMRqQsA4yLCTyCNQiLUJ7SeOQE/lSSqMIm6nYk4UjCLqKIN/eRo1BEaib/KICiMEy0geQXHoDhQKpATdhz8qQzTTlhC8jEN0yjTVEIMMFE1t1c5EASCUn2xOfNF3OSBNgwTGClfg4GAmvO6fqAbQAucOTc5wbAsNXp28bmjv2n//Intri8bF/76hdlFh1XYpr72zmg4debLoYJI/dC6auAYMi2MAfHbybhqWyxGOmTzg4M49U7mOgP7wFGQ6PVta1tCsauXb1+265cuWznz5+zA/MHbHFhzqZIzBq6rI9UXG/wXMoFCCGmKBIEqdBc8ss0X1PhTk+NDkXolQ+v259//a/sxInjdv7cKduuVDTBYSNHzQAAIABJREFUP/PIaUuyBgg9mXiqIENMQAU+FxdNKZceY6znzyVWwWOAZBK/wCAAgOvJWsE/7MH6ll29dtUuX7lsn37xRVtYXrJ0NmsJPPosbPFw1DqjjpqSWAhGmlkoBnDhYNGeN4xATMCAdtfw+7l49Ya99bN35DV0eOWg1g/AtYI1yiUxZPHhKZLqR/M+AWQJnnuZEztYEAqPXFrTm1itWdcedP3mXYVonDx2XE0azBySzT71qeft+IlDnpBG0ye5h/uuIFWCHaGEYwvb2tq2Xf3wpr397s/t5KmTtjA34154d+/Z1uaqffm3Pm8r8wsWjbOWQtZsucSGP0ePzFupkJWUzpkILGKzar0hWQ3NM79cBuh9B+fdx9Ll574nBGE3AER9mA5dNyW3kE1NFeUxJSZQkLKJykqM4MlAzypSf4VcwOJMcv1cOs7DxM+xPmhWxWsOpOFiGAQeWoM970kx2/A/7DowHQOghBmLRJrvd/ZHsz+wq6sbdvnGPduqNpWWWIMJI+k0wxoPGEDGOhmSWsk6hDELc6lv4z5gaEz7LMMVmvN2u6nmCXDcVWcTSYG4bgCn6WzeimVS+WqWzeS0fgky6bf6AoVHkbHlS0XtKciTaNzxjCQdkgYO0AkQn70widRMoCiMXTemp2mFgQMjc2LuOcehp2RUJMDDoSSJpVxS8j0YTXfurNqg17FjR5bs8NHDDvKySwGQKhkSsDRu9+6tS5qoZ7gJAJSUST3J3qz36nbNVjfWbLdeFdjIAIP9Z3qqZKcfecR9U5stNdgwKgBvGXwhdabRQ95G8vLm9ra1GgRr4GXmjF6A4JWDi7ayvChWl+whGLKNw9Zod61Sb7rJPXYCnIPI+/EWY0Cl8zVERoN+ZmO9Yu9dfN+OHz9m5x49Yam4G8/jKYi0D844a8AHR8g13XOT98F65lprSACIw4BMwDHA38DSmaR8H0s5/PWIvcbDa6B9lEFKVwz0nsAKQBz2bYDannzGYK85QCOQOgxQgVTNg4a4NpwnhDeAtrIfAliIjTkyq9TqAlgB5zjf3AYiai0k0P2+1gCDOph/dx5sydx9Zrps5amMbaztWqvVB7G0ja11i8MmGoVtZmrKnnvyUXv8zEkLyQMM9iPA1sh2a7tiS5HqjG+V5KEDEjLxbws81XouhafO4CkRM4gU8GzaGWNiMxKmhPydiZ4PqmRjETxDBFooLTkWF2DE3sTngqUOOCa2Pd5whM/ofIMV5OcjJwaADd8vUF43gnRP3k9YAwmlcjNwCfy5bEzoD++VASmMo7bsEbKptJXLUxZNJB1Ex8Ot29N1dqaTD1q5joBhAMgAtu57xj7ndhYA5u4hSwI4vLCQGFH8b84H2EoA6ZJMc9ZquOasPJcYU1P4EE7p7BpMcOsIY3A/YHkFc95pkDa2pNJaGd5NLJ6MWLffDtZVUuAu6gb2ZdYj4B1rTz66SmcF2Ecd0BWgJ0by2IE3PpFq0IEPXTjP5b0Ly1n+nwQw9f5f9t78ydLzuu87d9/327e7p3s2DAYbAZIiuMpKZKu8SDQVWZTLVXFKlbJTKseRq0T/WU5KsmRTkURRCiVRpLhg3wYYzGCWnt7vvu+pz/c8F6RT+QVDKELsHmkKIGa6+73v+7zPc873fBcBR9P5RGcma1ZHPPWJgHG8/6i9GFRQu8QtxWcl+GiCnx8gc1bp1vw8AGYYWtxb+e7GsY3oi123eW4J7E5YE9QP8u30QAruEQCmvw85MUHfe/+BHZ+dy2MvVyradLG0Bx/cV/L0eDK0dSRm15+4YePJwJrnLRv0x5KBnzZPXTocJQRsKYYvvQTXNySJFX9fBbJMxfhEgjuhXmSQkohaoVy0xQg7j57F08h0K6q7t+uENKSsR/r2YqVEU2pmrpchxmzMGU1vkLARw7500q7tVaVEaHfHdtZsWSSesv7EPfkANiv5jL3w3E27fKVhf/mdv7R/+S/+hV3br6pGZaCzYTarZ5BP5tqyEAQ489UnBA9XJtJav2FIxvnGmRzkw84O974qlS3Z5evPWXbvueD5pgXrQXChR3U8zmvqj/KLdSWf6vgF+PZR7tvf5t/9aE/wb/NKLr73xR24uAOPdQceD3zbUNMDQT0yt+n4xIYHt2zdO1VBsklNlAxRzaQDBhTy8SjgG5JQzpG4vNYoQBaACfKfcAN/TjOo/xywpBnG0xn73o9fszdef8t+7Vd/zd6/c1vgxRPXr8gw3qWJZu1+x4EQGkwKQBr9CSb9GIW7nI4DiOmYfC8o/mEyQS9X8UkjxXQ/LsCHQ6xSKbup6pSCBQkbBTmTOZc/yR6EphVTV0lmnCGFh49AIQUJeDQ9vyhEJUOVQbkb3MJuQy4Ie4ei2g2p3RifP6cQdiCTojk8bgXk0aTPwlBM1Dc1Ikg93PvDi1sAImQItIo0JmL0CXRyM3F9fk+9989DASsfN6bldLc+DfV0OuSgwEDu+aPgBSbMNPRMmyUBdrmaEhCDnx0Fp6SysKuCVBQZ6mrK/VzKm4PCTA0WDCrM0zEIhvmI31nUrJDPa90AjhLS4VP0uFhJSlrEu08y2aiAC35PF7AOKQSX9sab78jv6Ytf/Ixki3R8fI92tyPfLRgsSA5Skq44k0IgiApdU/Mr5h+T9bCuARDlh5TAXyWtYlX3B0B5OrXzs7Y1m133cSIsAzZFOmk721u6dt3zNSClAy9q3oOUddAbqkh3Vif3AVYEaAopugmr16piVcKs+/HLr2vq3tiqyK8OQGdnu+5AMQyzqQNTFNkAjDDeqKkKhbxlM3n3vIMtBcAo8IrsgoikoDSqYoHgSxWNWrvTtYdM2mc0MDErFcp6RlVkm3Gm9Z7aN5gMxUgq5YqWSmdsytR4NlZDDXsRsImEQYAb2By8M4DwMOFonJVGlkxapw+IkhfjAYkUzwx2K+8r6w+ghs9DIiiNf6lUEmOOa2KNTSYjNe/sA2JiaC1yLwizmFu1WpL8E2kjzQSebVO8K2Mx267XlUIL+EXC2sGjIzXhfG21VhVgTJEag1WVNt3zuBJ++axTe/ToxG6994Edn3XsU08/YV/+0s9ZLo9EfeFBCwCaqZSvXTYxpQQDfLk5NL+VpyBmhsvF2v2+2GWeDOjSftYb0lm8GGnC+OzcK0AFvgH/m+eidxRhID5KmZQzXjGDptGSxNqbzg0rOJPJKUnOVVJrNQkMMfCZdAYvnoCme8v6AGACSAMIL1dLMs5v9vp2+/6RPTg6tZdfe1ss13q5bO0mzVja6tuX7NHRuR0cPtK+BRDA4IDvB7NWjD9AaiUxx30NAIIlHJDWPhM8jVhnNO61Rl1SMBrWdqslYRZ7L0Aj/kKlajV8/oidHh/bfDoVC42lKzP8IBOOrN1CAR9BPivvZ5r1KtaMhyTI2H4epGcAFtOpUjNJ071UL1ujUtD7ij9Qo163y9f2LZVOiM0IwARTU3ItBWL47gqTS/sX8kAxlHgv42q25fkDs2/CGpvrmuSfuF5Zp9NzJisNc5KU2JnAjXQ2IfnWbOzJycEMTJ6PGjzIJN8TwBkwIFFlTQDijAYT6w3H1ukP9V7lMbHXqvR9kPdPwyzCg5Yz7W/YecGGTmdSBrljq1bW3upnE+xzB9v8vHPWOYMZVpn8u2Sq7/JBzhZPAcZc3wOWMumEPA0Jn2FfRCqrQAElIrovIcAIbwfflfW6GTJ4yAUDoLneD9YEAAR/zh4CAzonBuPCJkhl+dq5B4sA6BLmRGPO8+R85I3i2ZEaXC6X5J/4Nz96xR4endvxcVN7xc52TcBdGwB6PNG7xPtKtcLXf+aFp+xTTz1h9RJsMJhi+Mp6KA7DLKTZ+Kw52xxFwUrJpXjYLWZLDSVkTREHcHLmamOrpq9B4gcrU3uF7g2yWVhmG5Dezd35nNw/0qVZU4DprAcNHgByGAaE8CzqK4WEAP6wL4RkZrxG2VsJGtkwdRiFyRONmgUmkcIh/IwBFkKCTI3EvkDghA8YGLzB2sUHcvQhIzudwe+N9NK5nh97LJ9Xe8ESgBEPXoBnT3MW+z2cFQqniawdmCJZdcOm3zDqCKKJundvJOZAL+w97Zcc0Ho/qIlCgBbhUEqoxH/VhzPsA0inGd6Q/ilmfIKzyC0lqEEBp0jpxKZBe3vwWJNfqBJHXdqpelosJ84rZ1zyi6Efv/hcSL5ZuzD72B84W2MJH+zIixaWHmoHSZkjtg71JZ8Dz0Qegs7ThIc4KcmZ+w7bP9SI8rKNkFY/EsuQIgiQNQPoToiXgCAPzGIDY/2yLyEhTaWzdnB4bJ3BUJJT+f6t1nZ0cqpzCXuE/rBvk7HbMLQ653p+W/WG25NMZ+5fSaACya0MIDod3Uu89JR0zPAjwvU7M59zFGBcHnIArwoRA5CEpejDmka9rBqQBNPheGpnp2eq33cadfntsd/yM/Dghbm2TeIs6ayzhQJl+Br6lsEEj+uY5PdPP3HVnn/2SdvZKdu3/vjb9hu//s/sics17ZW8A8FbwD2ZA1N8s28rBE5sTzeN8av0IDIB2wqywEeZe+up54DlWF8QuJDZfc5WEfZl79H8t6+Tn4BvH71VpP5IJsOC++hffvEVH/MduADfPuYbevHtLu7A/9d34HHBN886c4grElnYbHxk/YN3LTI6F1tKHjYhuh6GlBrdFYUt/i7uCSPcY+kpnBycS4vZeOo+IZuUH5ppGpN6tWKY2v7Zd39gr778uv2v/+bf2NHhPRXmHJZIWW7cuGGd/sjOm01nVyU8sQkPGpvRXC5sFQsHmmR8FEbeBGi6hzcG8itYRkiYJqQqkfC2lFE2xZpSLyW1oiGY2mAw0BTQmRrIU31qOpvQzCwEaijogbIhihSOCaQfhxTKNK4bPxcZr9JsIgVI4MnGlMslo24kDDPAZXrzqTfmyTRyODeH9/uMnJSGC2mvy/wAEjzlDC+RuIxcZwHUkiyLhhaWkmRoG1DPQT68ipiSUujHE16YOzPOGy4lMAVGG6bo/DuFIPdfA2qnq4dUVpdRUqwrnAEp6Hhkvc7AYism2nP9eaGU00Ug66VI4vOqiEQ6EgOIybg8eAqgwmR4bdl8SgwwpH38XCb8PDeeLWxHTMWZCqfiaUl/stmUJ6WSVphK22A0tP5o6A1XJmMFfJnw1FASrAOSfCY+EAARTJHRbKACUx41ga1Js45HGAwFCjd5leGVBDPDPP0LgEJsEZqaON54U4snYG7S/NAUeyACLBh+c/2Ap2qAaMyR+CE3JPwiAhhZsMF4oPeGawG8pYgbDWf24OGhlcoZq1QqzPTt5KyldZrPIp8ZqRHEjP/SziUBk7BpmJrXSiUrl4sCTTutobVbHfnzVGoVAYdItZBuMQVHXssaX69Itk3bbD7RNBqgmoZ2LL+2pVXLZbEZkMLNFmPrdjvWafYsnYjZpd2GJ/OKfUczh9wcj5uk1j8piR8cPNS7ksULB9lrEkmug6+AFHx+mj1S4CjOkY2QtMf9xDAb2XStUhF4w3VyjyN8LZN/5BurlTx0Ot2h5FrFPOALzX/ESoWcilzkJxGxGhaWJY0wyNKny5lAh0K6YPlS2tkOM2Ib8crCH2hqd+4d2l//8HWLreb2T/7R37daPa30Pab73Nu9/X3Jqrg+WBYKipkBbNEEA+LihzT5MCFvBussMBc9MZL3ypsAbqM8eMSWjFkxC3iW0fvkCYQ0386mBCThHVfAmqAkB91hisDyIE2S4BKAFJA+eWiKGemAw8brUcOGdNYZRsu53l/+nCAESbyWC/kDDiZTOzhuipnaKJclf4U5d9od2V/8zcv25u17toA6K39FB4MADmjOF9OlLcdj+eYs8APDHyxBUql72W0kz/LfWq2sVC1buVqVFJx1WSyllVh4fHhsw/bQatsNiybZ91Z2dnpsGOhHEmmb4l0lG4OkrVmv46lFVxF5WQ1GfQHUNHmAPTTeSgKO+1qVTD4Zl5Q1nYhrHV7drdmnn75ulxoVW0xhfKYtmY2LvVUqFsSC7PR68qYD5EN+jmReUuT5XFIrng9ASDaTEmjHIIAzJRXPfHiGcb9giNKobjqu/njiLEuAFbCD6FoJqWBvTrJA5oR01gNf3LzeJVFuQugBQQBZMIU4Y/PZlJULOQHhLvEmHTJmmVTG5hPSH/FsyqgWEDDL3glrOZ+XrcKmSVeIjXr1pc5VvDzdhdylrg7IMSQDbCItmdUZfMV09jvYyJnCEEyJzTjU66wFHIbtR9ASHoYw4wGVARH8vCYMSezTVUR7ycYfTqmbMMJhicK+n0/czsBo8AmTgGlDKvJaTCquV0FSrJHo2rYadQ0PXn3tTTs8Pre3b92zZDorOehghLS1qaRK9mo8MOV5O+zb5cs79vxTT9izN65Zq4Vc1sOUOMf39vbkZ+rWD4QLOHOewII4DO35ysYCoyOWyzAITCu8KkzAbDQZ2WBAXUIIgDPc+T8M+am/2CeUkrheW32rrmGj21E4i1/1k2P8wR/V09RZr54YjwUD4A7bjgO+vB8ANgCnkhgjCcVcfukJrNRIssnAdxS2ss73pDxv1/IZhdmXEiCOnYkA0PVK740GFxN/3wAKp7OVwDfAbhhC1A0a3CkEwW07VEfJH3CTWpz8MNmT62f9u4erWavds0xGK0v7GiAf5/Cg01baNQMChlXIZpFBAmADvvSViLu0rWpZTCgFWSxIlfdBEz6JuGbE1nGrVoo2X0wsnvb3q3Pe8hClZFrsYBQWPJ951MQ0T0RRO4T6QEPXud5VvpaBJkMH/A8B/hXgtVEgLJaSYcKG471YB6Yd74ukkIC6SLY5xzToiSiBmueiJM7ABFQwgOrCmRVyWauVS6qlCBQaTX2ophCAMLTtEo7QaioE6fy8bbtXLlmpWrLz81bwHyZQCKA+ZUenJzYdzaxWrVuz09Q93N3dtSkA7jpix0enWt+wrmHhCYDgfg7GkpPic8jf417jZ8c7Thryhz1GGpCfochCigm87JigEXAEUw5mJQMZJK6fw483sbZOr23NTs9Oz7uW1hCupvvEsxhOAHkj+myQBgD1qDGqxZy9+Nnn7Op+w771rT+zf/4bX7eb17eUEM2wUWeo9jjWpXsX8k54mqmzSBUsxHPWAe69Ci+WHikeExHqFffCc4ZlzvavPyPwTZ5vHxbyP7v+lC6PGisBmnvx6xNxBy4exCfiMVxcxMUdePw78DjgmzOx3F8MtlYkMrPZ+MT6B7fMhmcf+q/5JBpqNAcTtGqXfEajSR3mWIrFY8gXYWbB6GGqF+Sca4zGxypU+UG1StUW66h9+y+/Zz/80Uv2jW98w44fPbQhUjIM3hdr29m7YrFEWoc9BW0VU/flXIW9reI6/AVWpRIqdPvdoaZvNL2lclGF12QE08Y02cegH1CByaem80w7FVqAkbMbmru8wb3Tut2uCtdSAVkk01BALwplN/0HiCGZjMKeCpYpMcUT6aEcwrADoPxzrwDC1OQiIeE+A/5EYHgAamJA7Qw9psQ0AQKbKIJphsRCcD8P99yDTQBjxunjkhTSuEq+42uHglPS0gCYSVLC99KUe62JOU0yDdIS4HKNxI1prYcv6BrD17iptQOfDtJ6o8OkTsV38Lzgas7bLUkykZ/MZxNNUuv1qtK8YBxwTfIvQVrIAwpeL87aS6rh8qRWTznT55SZ9kg+WJq24/WiJgtJMVPWtBiLAI4OwnhYB6mGNIlKFptMnNnDf9c9IZGUCe/UYKJhyF7f3dL1UhQhC0Oep0Y8lRHDinUEWKvwiYVLJbI5DIE9NZbmDLkg0qZyqapilAYYABYAuNMaCPRqt1tqhLh3AINKkI3HlHAHgIhMjmYQ5iWNL0UknlaYMreaLU//ogi1lRXypfBM8WuBLcMEPiZ5DiAmDEH+HnJkABNADL4xRSk/PwarSQEfFL94Cy6tNxqoGZkh3454OmcqnnIpF2BrNOL+NmKbOUCBBw8sF4Ay3mEm7oQRZPMFS2SyNsZzB3/EXFbAlKTRSBpTzlrDNwg2Dr8AbsSi4xmRSgpTBaYPf1PSbz6LS6dYIwI4SO8M7EgaFZmKLxbWH8GoW8uXkIKcZyjJj3zjkgKj8WIDGOGd2bDhmITDPGCtqbkHCCMdlTRAfAwTKXvtzdv2f/zBt+zSVt6+/j/8Y9u7VA+m5w4ykArLfgDg6swSBhNIHTFUdu+yTQovbAglRyuVjtRCT0Vmr+JaaaBgRCAFTGbSVkhn1Bh4YAqAx8aoHMmZJ1vqvuLRGAPAcJBd7+6a/TMihoH+HS9GNeqwYGieaaSdYYoHEOvbMRt/Z/inAykuB6VB5HkD3KixnC/shy+/bo/Oe3b38FyJfmCJSEBhvCHB8qRY9l6MCGf6Wp6TEo2xMSCMQonVUwE7pUpZ11mplpSSd3p0LqPyy9cviUX98N5DNU7sRQqdU0DE0nqdNtp3K9UbNp3Mrd3pWRpPxcFQSBXyrGG/q4FHdWtbYOjZ2emHHprsBeI3ICVmX5pP7dKlhj3/7HX77PM3rVEqiWHHPgFzioFIbL1W2iqA3TM3n9K7JnmQpPMJy2ZzHw5gMPOWD5B8tFaSvnLGsFYEnglU8FRxWEzcs3FgjrDGASRhoqxDIrMYe0pvpWFeS/LH+QCYK7ZckC9q359NxfToDUaWwh4BltFmwsKZk/RzjLUC4KIgnBVem30B9rDIYAHhgbjxm8oQDAS4JL9PgMiilRQMkNDP9vXkFhTsR9xdl37CZvJDByAAsB9GD2sRwAaJHe8N0jIx2bOsOQJgPEGaNYFdQhJwR/eNgAhnkCq4acVanrkHH89RTfFSYQncd/Yw9kLOcvYYQFEaY35n8xnb2d2V3+H3/+YVBbzcun1XAR8DfOIwu+/0JOukvuBzI7XnHY5lkvbi80/b17/6j3TPkGHG0km7/e77trW14+nJYoBHLJXwBFXWu/xX5XWKBxuA5FzXy30DvNI9C0NRDcgCI5BzCSmu2I2sR4aPISwB8Ib7zL4+Gk1sMByoDtHXrN3fChBaIVWEB8QZqpAo63sYz4t7+8T1qwIo+d/sugyZFMywXOms0oAtSOo2QBwegJKtyr92KZ8+0oJr1Zr8U1kXeJjxLuDzxT87vZG+XyFP8mfcOt2OLA62ai75W0ai1ur0JCkH8C7mc1p7kn1K+h9EeQISIwr/IS0UthjrpNUbSJrIHlEplT0pdj7Vz2eNUfPAbmTART0Gqw2glDrs9LyjZHVuYL6Ul7VBt9Oz7UZN7wrrnT150O2Lpbi9s2OHh6dKN4eRjQnHweGRTQZj99pjX42hbpgKdIV5zd7o7GTfb6kR+CfDQmpwPP8ExjFslbfnpjaHpc4+kHR2JTVlKq5QFiX4arhKzedTYxh9DCIIYGINsG4B9wH8RyNPRBZ7MpEUE/345MRanb71+hO79uS+pXNJBXu0mz3dZ0Az1s1wOrboOq6h3dHJoYYb9WrDyjWuY6lQBt4b/py6l30foArfVOoLznXOEi7y7ORY9UM2Q/0Aky9jJ8eP5MUIQ1c2GtSLiZhkp+wNi/HMWs2m3sfnn3nSYuu59naYhtP5UhYlKGCG8nnDwsJjhGHnUxPIQoP1WMzal77wGXvqxp78X3/9n/2aPfXEjlJruW/cQ2rlQCMPftPUzM4i5ZmxnlyS6hU0g3cnLHj9ztnnICz2JDBVc7Z/9ablLr8QwLefZrtxMnod/lElp5v6ioCo+CZy/fHbzYuv/JjuwAX49jHdyItvc3EH/q7uwGOBb6reHAtxogqebyfWf3TLoqOmUuEo9hRMEOSNYj8pzcfBN4osmPzJOLIOQDg81ZaaIm32eP692+/pgKmUK2axlP3F939kf/Xd79k3fucbdnL0SMU8CXeH5x3rDMZ22mzbwdGpmD6feeZpu3H1ktKMSGw7OT61XCErSRaHNGDf2XnT+sOBVSsln7ZL9uUTUKQT1SqSPfouD1BwFpT7jVBMMrXz9DPizl0CJsNfaPWavMI2cJ8HgWb43KhQc0aHA4MAVS7pA1AQSCYgy6kNag5FCHTmFYWN/B5kzO2+SIA5TPb1hTpj5VLiaYOSiOHtIk6LCmf8SSSJnChC3J8Hk3tJTT1IQT4wFAEYWI9hE5F2ipSXIsOvkWaL69BPdesZZx/gBSMDd28G3b/OZT6bdQPjbjiZqBmBPaPkt2jUiiUkkBmXyIY0M5nrhl/cDwclaJa4NibNQZaHxxp+IOuVlasFSSEpvDAPp4iiaNraqkte0Gp2XH6SpuhcirXIbxBJnguePgAwPO9MMiMmWKGUVdIbEp/zXlvgDOwpgBGmvMikkQXA2qJg5RfgBt9XU3mYHWtnWxFWwNQcqbFPZ12WTUOuRNMhzMqhJrRqZEj9pUh3e2ifdoe0Ok1xAUXkTxdEVhGYcACanqQJ8wdmh6QmNBs8C020YS85QxDwzdmNDvwqAbVQUCHL2mf9wkJIYbrOegKYTiWtUCzJIB0mKGwH2I8U1fkiKWLOUHMWKZ5WJLrFxehqt5HHIRM1q5erKvbj6bSaZgA2fF54XwXah+YIVppYKyQEW8ROT09VNANSbG9va7J8dOTGzhhG83nyeTc8pwQdDyfOqgtybKX4rtfyyILthQSSZ6YwlVLRtup1fze4H2xbiQBASmrlssNHh0cKVfF3iqS0kiTThWzK9vf3rDsc25995/v22lt37J/+k//OvvTi84iTBGjzuQDlaURo5nmuLqtzLza91zIQdCNyinTtHUGWhaSS91HMVUAXGmRAATH6IpLOLoOvFmCzGLywEsVO/sl6414CikynpLYhCfbQFd3nDaNVnndm68BYErjPvj2ZKhBjNBwIoHRZT0QQEXs7jZ7AN9YeSX5Js6tXrshw/b3379ppd2jRTMVefuu2vf/gkQ1JUCQMZrbQ+1wolGw4Illv6Qm3NPqzhfZBB/d964vBVo3Hrd4gtMQBmnq9JjbI2fmZVeplu7y/r3MJqdTBg4cOptGRAAAgAElEQVTa7/kZvHNPPnlDXo6rWMzOjs+0ntlfEiHtlTOj3+vqjCpWqvqUNPzcI+4DTEjWShpwR4yuue1u1+zq5S174krDnr56TQwYzkGAHHlYy4vJpbwkpbppPfJvb5oAggExRoOBWFUwdcV+AJCWb1TKE1QJvkA6Gv4J8Abggmzq7PzcpbtqoCP26U+94CmKwRKAH+XG7EjtHIgF6NW2zhplbwHkgREzhdEX80Aj7R4b0/hYGCbx991IHK8pPiIAEX8fQEm8Dz6z7B/8M7LXwPLi3ZFfpPYnl/PScHIW6H3Q1272P1KpYd8OBUBI+ic/Ln8PWGsKskGepSRvH4LBnqOeQNYGKCMGZ2AEATJtgn4kvw1eVzDGuZ7RZC6AjWsgjf3h4Ynk/s88dcO2akVLyNyfpFJTcMyrr79n3/nrV+zo+MwK5bIAIUKWXEbrAwBkuBmYZ5GonXV6kpz+4le+YL/w976kVPDj5pnd++Chvfi5L1giuhAI0SNlEqmsQGn2dLzMMtaobWkYI0b7HG8x7B9co8D/825oMDDn3VoqzIJzl4EO8nnAT/dV9z3Iz2/+Pkx1wNC5vkZrQwCCpyDrbJjNxVDlmvg+lVJRklaAJtim1Bww/TmDYU1z3QrB0hCQ0CIHwNgrkNcSEiGgnuc2IX10pqABMYNkbeJMN4apnO3NVk+A61a9ovXC0Irnvt3YYnFbZziyVrsjwGqrXtMwQiE2pFAnEg5YI7ONJ8VYo6ZQ4Ag/azkVAwrmpwZggJQwoFnX+OWmPE1UdgAkdg+GIa2ZfU/5rvrMsEB5X6jzyqWyXdrbtclkqOvmTKX24lkiFZcsOLw7YzFI5/r+rD3WTKmUF7AG84kzz6+X+sBZfagTeOc3XsDUObA5FWazMp2/shDAz2/puzXrzQfRAEFeFxAcwi+eF/cZEF91hvYw3lUCJNwagTUhMDN4mbKvnjXP5bcLSW/7Ul3seaSj52ew2/BSTCo5/bzTttMTfIrn1hv0JP2NRxKWzqWs3W1rQI8fpieWesonoROk6ALoUudorwb063b9HFVoUVxDVmo1an3839go9BzjUaUBU8PNhmPrdrpWrlXt+uVdm6MmQJ3R6ylIrVTI6DMfnRKqMpSUFiBaabfh+bNv4eH7C1950Z65sW/f/MM/sl/92tfsqetbSrJngMU7xfspaxYGtgQhRTkbHayWlYlqOEfpZMETrA1UUqqOd7k8vYenOmdt78pNKwC+xfICcn+K/vbhPvs44Jt2aEoQHurFr0/EHbh4EJ+Ix3BxERd34PHvwGODb5rvb5hvc5tMTmxydNti46abxGrqyjTdJ1HILZnUqVA3/MHM1hjtkhyGmTbSHsIDFhS3tEo0yWPJEgFBKCznFrNvf/eH9v3v/sB++3/7bTs4uGc90royaRsAHqzMmv2+vfP2B9ZsDq1WrtmLL9ywZ69vWbVYEhU/mSJFbWLjycKGk5kdHB5aOp0QIMN0NirTfvfCSUXdH0pSUa47Hij7thYbBtr9Uj49kCUAhzgo8ddws1tALYFZXpHI/0lgHFNjgC1Mk7mPK2ceiMUiX68QQW+exsX/SXoGaBc85TRD3lg6RINcT6w294fTtSju3kE+Jcgp0MHNWx38Mxn2y+ybCfbG/0TNv/sqqUlawi6CPedTObAApCEUmwCFTLklW4sxUfUmbmNYLBHb2tNlabrlJ0Xa3WRunc7AZquVJo1TpFKDoWReIk+sSNWEBcjU3qf3FISUHZr+LZ0JKFK9Gi4aBFgdzsLDdJpETQokBXGskSQOBMaUymWBUsifM2mkcjRWXrSqMBLbZy0zcImvZGDtRuEUgGINIWUNHkvpDFIG3gHkgVyXp6tyn5SSGqbisDyALsSSoGgKDMXRdCRZqrNNkKm6JFeNpqacgDR8jQdBcB0w7mDuULxNJccChHVQAqCPIh2GCtPZcikrvxLWJZ+J4jQnTyT6JnxRXG6MVAMZpJpigacO9mxvVQW+9QdjMYFowCLRhN7tSrlgjd2GZLskdcJWGvZhuiRse7uhgpgCFVCJlDSKRzzAWDsDpHbtvsBXJJ8wdVhzxZKnoOk+LB0EoJmAAUcDd2m7LimRF6UxN2YmgS6dVuJgLuvMWhbHck7jAF0yqYIeADCydC9A7u1YIC6AlwON3DvkppLEAwqg9ljCaPEUPTymAMH5vO5HFZHMWDLHuTP/aISUFGwxk2V6LGY/ePUd+8M/+XPrDyb2D3/xK3Z5v2GZTNL2d7cldTyBGXFyLkNp5PLlCrLfgs2nSzs/7+i6uTeVct6qJKPi+UJDNpvZVABrXPeHz8z9VkIq65ZU1SVNG5P+mORa+OaJ1aZtiaGIS5kBQNgr8FYaDcaBqeYelgA7NMewKSUFBHBX/oOj6XhkNdtdNWV8XhCKBJK/KO88rNexGrVauSxJtq09jQ/J/kuvvWHTaMR606h953uv2p37B/o5sFXZ/9T0Dfj8yONitpphLD52oFuTf18rgKYsZYAYvr5UrwZ2Y9KqBC+0mlpjdfz4Egkb9Ed2cnwioADQhntAcwlwx7M/PTiwfDZtGQIkFiuxHGF24H3GXiNfMeS9yYzlKxV3v1zDcp0p6bvIwMhWls8kJTu9vtew/e26ZWFNszyWyBTZ3fH8S6pp749gF/EQI0rphuXEXoKv2HQ0skQqI+YPexZ7C55YnJYAFOzF7hfoDTCLwQFW94QLWa3aW9l/46RM8+wjDp7Jcyp4BwJaIHmDDwabjHsDMAgDgn/nWTjby9kYkv3KiiHICCVNm0vOCatnMictNgQzkHQu9rMzUyVnXCzV5MMABBQR6MeeJrN3AByXxQkU2pjix+M2mo4V3jAewgTlZ8Mu8SES+yF3h8/eGyODZ4AU8yTDfN7KBXzJHHCEwcM7g9SQPU7sXjG33CYhn4VFmrLecGIrwOzF0lrtod26fU8Job/0979kN6/v4zIbpH7Oer1z/8T+4zf/ws5bfZ1l8RgJxwxBFqo3CtmkPfXEFSUydvp9OznrWioJ83don3rmhuSr773/vjWbbfvyl75sX/78c3onuG+wbJVCC8OY5x+c49gT2n3k7LB4XVrLL4AIGJmcocvlVCnJSPA4cxj81ep1geGcM2LShXAVBk2AnNz4fDGvuk4f86ckwOydqAi0j8A0BBSDqUjwyjIithT7x2y1sBE2BCAxejv8zNUeDDDEsG25sDTpwemsUpoBsOXVJ8mpy0F1HohB60EbpLwOx3xPBi1ZsZlYv6S9IwXFaoP7xtkFa5GhF+86ZyKScTGjYQ1T22Wwr0j6fYVVGkBSqjWuTYFbnIHB61Byz1RKoLi8bKmlYF8rSMy9bCejuRLglRQfQDrUCeyVDJ/E2gYA5D4AbC0WVsIiIQJrfKSkds4q95eMWiGXF8DIdYhJyB4PoCrPXfbAhWa68gDNF61UKurd2PiEse6xQqCe5MyXR2gmJVkzgyMGSQS9qPxZmTNFZYMwFWjFoaivx6olm7HxdKrkegKOyqW8lQiBsqiAaUIJkKV3un1brmLyVG2121aplbT38T5ncjl7eHgs1iBBORriAfrhg8sgcsSgMivGOXsz8mn2//EEif1UgCpy9k1SdL/TV+0C81sAIamvC/dXBgDFl5H3r9NuWRqrkBwhOwMN43OFnO01KlbMJW28WNn58ZFd2apZpVYUO4+z+qzZs0Qyr+fNz2YvpZ7i+gjZ+e9//vP2zI1L9gf/+Y/tn37ta/bck9uWwYZkPEcB78zFZFzS5eFgrCAc3mHOPK5RXtm6g17nBDeO4PnsZxW9BO+d6vxk2navPGnF/U3a6U/BMz8jUqPr4Z1OJn/G7/T4ferFV/6Xd+DiQVysiIs78P/zO/C44JtnUDo9H+YbgQujw/csPm7L40rJe0zLafqnTJ5d3kOBJbsv0p4IOYin1FjJa4S0ObzSkFPSXMqLjcm3J5GNFmbf/u4P7Pt//QP7t//2t+2dd9+xB8cn5G3ajMYdOelkaKenA+t0Ybck7fpu1T51rWF7O9vezKl4Qn4yk3E04NtoMhYzBpPkcr5g2ZwHM9A4SOWkJochajSkp40lH0T2B6iEXwdMCBo02D8UTnhNIOMQPobnh2QhyELx1YlIYhdsjQRAIlPgzySzQNbKv8s8HFCM5tWZQ4AGSqJSympcQIp75HginYARfK5gHSwXls9m9Vmg2TMplxQoQkrU1FqdroomGmgmqfjRBGqdGl4lGDKdE7MGUAdvuanYDRu/MgEcyHEALjJMjGETwIgCEKRwo5AgEQ/mEmESznzg2fZ6ff/5PA8kTrBwVASvlCKHXI+JtDcBSACR/jrIhGQouia0wpN1nRXhk1qX3+CnUhELQFIWyjw+0xjvKCSfTd0njPH393ZddhruvXtuBHai0qfwiXGTbyVokqg4m9lZkwCAtG03qgLzlOpFkeownjxs5BsF0BrMmVkbsN8oaDDcxquGtQV7aapAiKnuuwIu9FzduwgmAOwIpuN8Vm8WPQlzI03m3jDlpdBEngETCfCN8AXAYpmVh8k4DS1fJ9/AWFwNChJWn/6TGGkCdriPSwpMTe3djJx1Kjk1TRzsikTMOv2eJE8AO7lsXoxC3jfuCZIhnguNM4xGGgEVj0z5LWbD8VDTcZp1wjQqwStHpslK+3LmBp9ZXnkwbtbOQmMv4b2AadBFpjhFygVg5OxBADP2IQIDALuUXrmEncb75nJjb+g3nythCTWVAG/sXQuXorF2aciUUObrQ/vb2hPl5Fkp43YYeTwH5LXOjEBe9ru//0fW7AwQR9sv/cKX7akbVwQk0qDiDdZsdySzl28VARSADUjK5gt5wgEUsg+WSgXb3dmSVJn3kCaFNQ0Yu/Hik9RWskyXCQEG4aXDN2bPVbIeMlV8cwI70/cLl2Dpbivt1f+3gEyaeMBmpec5o1d/l70N7yF87cYO1jjL199lGekvXMrP36dxA5CdLqfW0fNa2ul52wazmbUGU/v+j1+38/bA0gLeAdeRVo2VRgojg6EAezfvGwAijckI+Rk7F6ABkmkGD8isqlXb3t11KfnK/x7BIdVqVZ+h2cJ3LiUJGmBLCfNzSWzdVJ7GjPWaVfqt2dHhkSf5wRpBnkvwSixu5VrdUtm8gCz2QZgsm+EL14UH0DPXL9n1vS3LyhB+pkEGja/CU+b49PnZBHjMCwgYhZSJNcifsfZYX7A+AAQ4Q2Q0PyehEDYtIC/nrTOhYIiw79OUsx9oOEK6JUDAZGTddu9DZrVYlKyvYK0g9qRY2ZjW8655AAzNPfeLd0GBDLBDYf3AHAVUkBm4D4/cgB6+DynTY2v3upIPFvMwdmBEub+czhfYy/gtARjJ18qNyAEX5CGJjD2dsFKefYWl6Oco4z/OTc7c5mlbNnXKc5QhO4xdDz5gIEI4CWdKLpsTg1lp1YHRwR6bLQA8ALCOJKEDNNHAzVxSHY0uHIBYx3TPWf/svweHTbtz75F95ueeF8iajHIWEchEQmLc3rz1vn3nuz+0+w8JolrbVr3kHqSLhT395HWbjXv2lS981m7du29v3npPfqb12rbdv/fQrl29LMCAVGfeR6T9X/jcpwSQlYp5NfAKzEkkdW9gh9GuU2/AyPe16JJt9iCxr1MpgW2yAlHwyELPhXOyWKnIroMzWmc/6yHhSZecmdr7tV+CdzmbFaaU0ofZk2FbCTwLaye6tmQK+BOmrSfdA5TFUzExo11aTx3I+oSlH7yuOHvDEIv1riTyIKF1eamzUWE6876wJ/CC8i5yhohVqgEYrE3OPOoR9zTkZxIEA5C2kdTKEziA784Kd89dDcs0cGTw6IMWedXKL5iaxGctnHEAm/4OUws5QAZjMOJx8jq3vZZjOMga8iRel+sSbOJgNPsBCRsMN9lTecbcF+Te1At8RnkSw5jMEyzAYJMkaGwVPK3d66Cp6mmtQ8KQGHiEYZ5AToFQs5BEy5ngKdqS4cZiAsEB2GAtAvBwbVg7wGwEuOa9ltXCdCpmvsIr5KE80tmPZyXgPOucc4E9oD8e2/mJ22DMV3MxEgF1Ot2u5Uole3B4pDRlwDRqFwG6SDADiLnVcN9l3n3CnvCNQ0XDz+BebdQWDBO9JkxqH4XFqKHm2uXmzfOzD/3ZxqOBNaply6dT1m717OjoRF+7vVW2UjGr/SBhM7t5pS5rG3ztTtv4ycHujQXrGrMBQV3ZjCwN6F++/IXP2Kefu2b/4X//ffva175mn35mz7LyAF4IJGf/QRLNvUE2C5OYepd1J9k/NiIM7qJx1cUaOTj5Xe9umJxpl/J/T9j2/nWrXP2crWOFj5X5poAaDwS5wHw+If3+xYP4hDyIi8u4uAOPewceB3xzs1ChSj6JiyxsOjq2/sN3BL5J0sBhSPpQML/fADkUSbIajeIXgW9aWv5l1CiwaTCHhk0GcKbkcvAo5KnJjA2na/vTv/q+/eV3vmu/841/bwdHj+zN2x/Y/ZNzFc5MiS26sKOTrnW7YxWUe9WCXalk7embN2x3d1syVorNjcQKTzmOFvye2u2OxVZm9a2qZXMpS0RJs3MWH5NhADeaUBr8OMEKFrPeoG+RpANDURhasYRPUwGhKPa0Szqzjcm/m8kztfZ7x+FJND3gBEUy01h5tAGSBaCD66PIgaov+jngndJFN7JB5Bf4gZHe5T4UAo9IVcWTA/P0kHYn+RCFpkUlsxP4s44InAHcUdx9YDqQIMW5DlUeMAmJnRo7JIcxk3SC4lHSyFTSsgX3UMGcHF806PhIcLgFSCur5ZLM1wGEJFOZTtQQUQQCCtWrNckBuzBMhgMBDDJ6VnQ9jDc3AZ/J42ZtiQhAHlJIZxw54839aHi+gJQ0bZLHqgB3g3ZuABIn5Hgk5VHoZgpIufxI83AL+gQ8tWBDJZQIRnPMTZWkGi+3ZNYW84lVSoWQegjBiufvgCbXyK98ngAED47gymQKr3W1UpHLmmT9KjhExbVLQyjqJRONe6of7CM6Sa5NgRqRmIA5eTiF5E8AKk8xdYkp91mMTn0p/i8uP4roPXSWZxKpbz5nl3a2laKKmfAEuRggTiwqc3YkVJI5CHx0gGYjmYuS6CtGItfkiXieyuneQks8gJTU6cbdG8BWvn2wPeNRFfXi+gE2BFmhwCyule+LafbmZ5iDbwAYSHPkNYZZOolgAk1dTqdVECQagLisb947fsMO20juABDEvhHbxsMClDgHY6bbFzOX9w+fH1gVpGdqGgyYixSIpmdNAERCcl6xUtTApbRWm52O/fGffMey+ZIAhpvXr9iXXvysFQtpm8CgYx+N0CQlFHrBM+B+SiEIYAJImXAwjfUBQwGmG++PPJNoCkakGC4sgX8U0ukAFnPfYCy1mx0bwoRRIe3M2jWATGi4ZEbPzVbTGIzHJUmMiyUC0wK5pCSmQR7IfsX/xrxdSXxzwH23FiAhl/sK0FIu5gWk8YG4fhiuh52e3T88suOTtj06OtXPzRRL9uj03Frtge5fGgZjSMLkvZZ0LmI2wOdzvrQRn0dhMTCTsrpvw8nIssiSaFKiUdu/fs1SGP8zBMDGoNMRQErjRIIl7EIa3HanrfNCflIkbA9G4axwM39AGK6bcwAGda/TU5oqv4vViiUIgYHpJ3ZvxAr5jHxK8XzLpeJ2Y79uV3eqllAzhVwLSfAmJZF9xtcljRvyUsJkAM0ASHk3eLZ4MalJZ+ClFs7TBQEi8ExSkq+AH8Jo3DNLgyuBCx6s44DcQgMVyQGz7pvIvg4DiCGMe7W516ekaEv2V2/y9F6L8ei+anomYmH7+y8f1BVJtb73MESTNGqTWrNp5IJ3J68pDelgNFXaNCARwI6HBJGEicXCVOACSDv7nHpNAcfBFmHutgCcz0hkFVBAyIPBqk7pv40waleSsqc1A3jS1IodE4tZuVawZJLzzG0S+Bz4e/JusdYWq6kHAaQywfduKCb862/esb/6/is2xGw/m7Z8JmHZVNoTemczOzo5tkQ6Y/cfnAk0EvAXxwcybb/yj/+BvfPWq3bt8o79+K337Oi0KUP3Rn3H7t6972xmGKcpZ9ADsqcSMfulf/ALdvPGFcmR5YmK9HCO9QcG7M7g4lyVH2mQZPMk5fUo/01nxGGWT5gKj1aBNSHpmH/3wCIH3xl2iEGJVDbIk2HVDYd9/Sxkh4Cd7DMcefKjkufb2rJZqqSUwgNIehfLMx4Rq4nPhIxUfmubs1dMLoavhGhxNvwEqIL9Wa/XdWYePjqSnFp4Hvco6cnDYgvJp8NtMfAcBYBtECABGKf4bs4ibD5gZTuDiH3Dk3bjGkax9l3eTODH1IFtvScLyySz8noDWMtnMp4GGyeBlnWy0jvOvWY7ZfDI+yAQejiUZJfkTMBRzn/kz41GQ2ud95g/ZxiD3xp1B7dFUtbeQMnlnDXpjIdxER5EwJQUCHEfjFJLsq/J51DXyZCFetNlmryjPFdeTuoLZLidlqeD804oBAMgP5mwvb1dsYKpNbmlBJ4s1jDQM2YEdpEK3O/r88sKYrkSUAxgzJCIGlhy9sVKASPtXs9yqZxVqxWz+ErKltPjM8uXShZLp+3RyZlF4km79d5te/PtdwWs8k4NeiO9L7v7DdXo4IvFcsluvfOexaIpgX8aYjCwgKWXLXiNu1rZyaMjqVI0HJAvKPUItfHK8rmMZRnwAghH19Y879nJyZnlC0V78omrFlkv5MG3mHTt6Rt1G0+j1h8t7bzTFQOYmr3b6smGIpJJS2adS6es1+3a5z/3gn3xxWft937vm/bVX/mqPXujYZkUgH9E9VDYxARU830ySGoBYaO+f6F20Pun9eoMYfUOQbJPDcaQjveYsykSS9j23nUrXXvRLArr8P8Jz2wk/t6PfJRfm2i9mLxpLn59Eu7AxYP4JDyFi2u4uAM/wx14HPANEMbhjdDg2twm/SNr33/DouOWmxTLu4mJGtMrZEMjj8hGJiOZo/uFLCUrMAEAJMxRJAMMYKitxEeKGUypU0lr96f2F999yX7045fs3/2737ZO+9xeefeOvXP/UFeyvbutJv346NyODk9FAX/62r7tlDK2u9VQnHkizQEcs4OHh/I2IsUwl05YY++SzWgsBzS0Y0mUiFvn0MO7iiaN62ZSRSPOVJkELAAmQCyAGx3mmZQNe31nBUacQSDZDg0tLVOYqlLIqwEDCKAxWDi7DZYQhRGFs5uqwxRcCQQAaKHgofkFpOJQFOsmEbNquWiVctmLPqo+sQPcLJ0QC8zgMRCWh4RSVR0IQb41FisJpRigXlz+FRhsc9/5rBTKFC/IZplKokzCYwrzWQrlVovGNW+5EGQAiAR7gAJeE/UiDW5M5uoAQbIGkRfNUj+fIjCbTluaiHhM/+cTW9AYyw/NTa25jxt2GlIDwKD1AvZNXAUvQADPRObxcZ9G8wsph7zCgpRmOfUC1M3fHczjPjubDq8zl8Fo/QFSMAHPFS0PGCxphxuAIz+Zr00pnPI0EjASQi7WCwGTmWjKctm0FSs5SW9gg8g7i3stiShsi4XNVzR5bnhMo0jBL8ZYpy/5B7IUwAIBIVm8YvJWrRRsMaeRmtpw6usPgASmCEAjxThgCE3yZEwjhmQTGR+y4IVFaDxhC4bUN7Ql/PcJHkNnJ5JXRWhE8SMBUMTkG9YZjWAwJqcxhKnGJJ9ng4zQw0Xciwugc+NLpM8pw3qYYi7jo5lEU4YfkLzsaCQxIcezq1q2SrmkPQMpDZJ0t0mJSlYjdkMMYMkBIAd4YeQ5U2fjhUJDIrYCWLbArKiYbQJpkRPRoAEeyovSC1w+J1IavimSEApdgD88aAQ8Rll3Lu3ROhDbFBYbTZczI90wH+AjbetozJqdvv34pVcEggGCfvr5Z+3pm1flxwNIR5SoTNyjSYHczjAB+OD9Hek9EwONQjukDIs9iOdMf2S9XldNNZoWl5abvHVIW6Yxde9GAEf+zFmcSjeVmSQ31IcpvJc0YWJCJhKSHuErRKqvgkmC79NSnxHmH1KmsZoEPKT49pIxrvD9MSvls1bMA4rw8CIWX0fszu079uevvW/D6czK9YZ8e85PzyyVy1ksmbKTwzMfuOQAqtZWAvQsZK3XH2owcPLwwJZTGIFDNSDsM4lYyrZ265bKx23an1qn2RLj79L+ZUlykH05WDqwRmNHwR1nZ+cCTTO5tI2HQzf1B9SBkZgixCFu3fO2jToALay1qdIvWVMMDJCZ0eTC6kbezl4E8xNZ9c7+tvbS5XRshVTULm+XrVHNK4lPAHE8Ku9InokYQI4JCKxKxZKWT+csm6PJdpCUxhkwTcEAsGkFdMP+cvoW58Sa914egaSXOusRQELAaAD6ATwAs/i5sBJha/DuKvCAYUU2JcAgyoCEBOf5Suxi7gXPwllfsORc4i6bgdXc5df5okBQmEgwURiyIDfkGgi74PsoMENepAwb/DzwdeTepgDxMK20HGW5gKTY7RZkOxA83TQYUAfieypMP50D8jYV/0tnlIArvK8ke4f1vFTiNKBtvdawFDYCyMTj+GNSp8wExOQLMKadDbgJLvIEYr43jOulPTx6YP/hd//E3nznwL34MmnDZKOcz9re7rYlUlFrNc9te6tuR8dt++D+IzevN5Pn2JUre/b++7dt59K2nbW6PnzBxy+ZFIs3ncvY1lZD5y/ABwoCEn5/49e+ak9d31P4hxQBo7EzxwXK+qAOKwOlpycSAuZhifGOusn+Suu7WiorIZzdja9B2igWl856WFSE8XhaL+eOszVhM/FMPAGR33iiaUCmcCKvCbEhi0ZXlmH9kiQ7JbE7pz2cNa33hvFjGDCKXRPkmpwVDFPEFGP/G4319wGzG/W6hrsAOc02nmGsTWqVdEgzJ5k5Zgv20zU+av4es1Y4A6m78PniM/Nc09m8s7LwqgxDT/Zk3m8xkVfuW+zsz7WuI5/J6/wplXJizitIBM9Laii+Jr8AACAASURBVCnJu50dLYicIWU6afVKyROk5TXsgze9ukpXZS27t1xU9WJCHqr9XkfnFaAWXqTya9N5gcUGUkeXxi6mMwGSyDoZGLF/S/ofiXloRAHv4oreOcBbgYrS2SNH9/ATeQfKfsEZzdQG3BPWjGpC2K0iQGO5ktOwFgkz64lzH9AP1iHvgZi81FOhP+BM5GwD8OcD8zw8uZ7PwfWu7PW337UesuF43N67c1fpsZz/u9tbSjpud7tWqBTlmcivUrliDx8e6BmyF8CEw4OR+6hU+eFI+9Wo3xPIynkeTcRsMhprj4KdDBsS8DQRW6meOj5u28OHRzqvL2NtsZypvpnPBrazXbD+cG1npJ6mAbjNusOZ1ibn8pWre3Z575KAtcGga08+ccU++8Iz9vt/8E37lV/+Fbt5bcuKMGMZuIQQM+4fNSHvbjbjQS4Sj4d3gfdX6pEQgqahg4ZjbmvB0EvqAfx7Ykmr712z6vXPO/gWCHG+yD4y3vZfdJRS/lBLswFc/PpE3IGLB/GJeAwXF3FxBx7/Djw++BYaTI7Y9cxGvUfWfvCWRSctiyx8Ho4cDUBDYQCAQaJZeIEtJ7MIxQybekrFcncwsqkKdu+UN35emtqv1tYdTuz1t27b22+/Y7/5m79p79+5bW/efWDdGaatFFibdMOIUiJp8HdqZYsuZ5aKp0XpJp57iN/beGbbjbo9e/O6lbIJXatLOp3VwgSyeXqu8gEJVK7ghs9M/TgAmcAxkaRII+WJnw0jpVrKe6JaMGgXu0ZMFA9KEHsA9gqsCe6PCi/3aOOQgyEos3f8c2Ba6f5RtCFTmNsgSOxoruT/hexHEhuM6T2BkfuNdRxFPE0CJtJcI58NA2MK5VhoLAD1kH4KKJB8CANXbwiJf4ct4BK0tSaq/HzkPvi3UICtVnP/3mECTDFFE4Hkkl8yk86mBXBFDTlQQmCfUumC34/8eUjiE/jYV+EM2AdTDvaYwJMgURIrIzCaMEbm68QsBEnQvWWyywTaZbmi8QdwTj4oAARiHTIVd2niJt1NE2ylQXhBzM+ioJvNVmLIMbGnUeN6xMSBlUFDtFyocXEJZ0KFJzKPfCrnISNxTHWdPSj5jMATl9CqaQkR9GpCQwoZTRDAJACV3iEaKTVMBSsVc7oWEnzd5w5whmI2oQKTzwcrCi8S7glMoa36lqTVFNhK+qJR4z3k24SiW0a/TPrVGHF9LhvkXgIwuTeSg8aSUauBhpHnzY0kjmH6T5Oj+8j+EAA5/76eBUJhzvRfgCTvLUyYENIhQIx3I6S28fMB5vTfFPJAkiPTYxpAB8wU5PJhI+NNgkvIYAu4/xnXDECKn9DG1Jh/wo6hide9UeABiXQFAUbjEes5ofWAIpGGKpVJimVDk+YJcB4iIQkdvmmSa8ICAvjlecTs7oMj+4P/9IdKX4Pd+sSNq/bzX/qMPNA0y9iwx6YLFdVKe1xjYD+z/rBvzeZ52A+deaQUUdivMPBomMWonNsMpoXWL9Ib97JSIxZkvgJTglxZ9xJ2FOErMD3wttM6jwl8o2F3D7i+/ItIkwS4ZCrPfiw2mdIh/Z1hLcaSzqajYaTZLWRzAt0rlaLYS6zpv/7u9+yH9zpiQ7EfkYaJp2AOhl2xpL0VEFkJgNGI/r1ULui6GY7cv3vX+r2+FYtlq2xV5R/UPDkX2LhzuSHwinuCTxByY9aYmUs8O62mWAs8F2SoXHsmD/CfsUK+oKAOpQkmE1bIZ+308Ng6Z201WOz38uBR0hzsKPeD4vu6/5sDhfVG3XZ2t22nXrVCJmH1csYqBCKE8Bm5gJJeDOLDfRTFOyK2I6xhADQAaT4zQQrydYTJJb8omi8fSoGbCnQT2xc/KxigyMU8GZhn4kMIXxtKzSX8QjK6hPYu2LQCnxkObXzbeLfCMENp0iukqzDPnGnBmpGpu/ZlZ0cpiTmLj5KH1MB45r0EPOD9hS3Ou8G6FZjFGRV3piBrRWEzvEcJWDSwLEm59r2VfRWwjIGGp2U7eOd7vidrw5YDRMEHir0Rg/QiYK68VVdi1HPWwQhkj3UCKNJ4zmaGLHwefwfkN5hKWq/f1nmswBqxUj3sgPcGUK83HtmPX37bfvTjtzQQ4BkAEPPuEOCEvJJrffL6NQXLvHv7jgaM3DtY+Fu1ir377i0x2OaThVLSYa+XCkXr9rr2waNHlsrnxKqT8X/wZQS4392u6j7654Ahw31x1i7vc5ZBoxhLfFYCotjDCDRwlirnci6TE0vLwzVgY8F2c7a3QiMCQ0pM6zjAm9lI6dQEHPkepXUhpo4PQbggnVeSkS4tqUEFZ3TUMtmcn6tiRzr71hnYzjLjHNikympYIyDJk6BZwwzouLesIUAm2KrIqnW+ABAQdhXDpB/wDwmsg9XhUUsFINk7zGGFMGV0/3g3qE94B1U/ANqMRvKxVO0KIAaoHVhH3Fd5OeZJvyxJQoh3LrWR1uCYezTUeZPNphTaUy8jN3aQDCYYz5J7LVDb3MMSILpWLYUk8XCf+LuAnQoFwXLDmfw8Z56PFAkKrHC/PT6LgBl9roX83NjbANnxwQV4dCsH2HDs2XP36gOw510KVgSSAIeBFD+feycvQGwVZNHBtSNtd7k8ewnrj9oepiBnhM4+DZwjDqjjIiFwMWqTJYC9M9R5r159/S07PG1aqVrWGsA7lsEyz51nxZ47j6ytSXo7MulCUV8PcEWYCQz0DRjJfsKwud1qW6/dEShOcNNoPNC9YY/WIH3Yt7SGICvLZ5M2GiKBHaoPaVRK1qgUxSBF3UCIwnjMn/dsa7um9FrAN8BjhmON7bo16g1ZA/CuXL96yT73wtP2R3/8p/bVX/5lu7pXk+w0q0Ro38cjsDqn+NVN9M6yH8K61NCB94hzIsJ5Ix636iYRiHW+JyyeDPXkYm2raELgW+3a/wv49vjtoWN3YrNqWHKB+fyM9/Lj+vKLB/Fx3cmL73NxB/6O7sDjgG8uOw2ebxyv65mNAd8Oblls2rUY8aUcFyEJ02UcbtbvwQI+tZa8bknxj9xjKWo9vgpM5zYTcqZDFBGwt0in++DhQ3vvvdv2P/7L/8l+9PKr9vYHDyxbqVsuzwR4IHYKB7/YWquobdVqNuh17Z133tf0HCZSsze2g5Mzscs+95lnba+eF0MKQAwzcJpHFW+wpPDxSSQEKuBTgXSNoovPQZEgfzU1AmsVT/m0p2TJm4MJoLztYKm5d5U3RxBUEraiy6I4Vby4m+z7IecMQcldxKygKU7aZDy3VsdBv73dSyq0kI1K5qgJoLMMAcTKJQx08zadUkgO7Pzs3ArZglXrNZcswhySBGViIzxgzBsRCqaNxBBmh6ctuUyUKa4aAPxiNHUV6eOnKPEUjEj4mKi6DwpNjCbaAIkU3LGoDacjecgpMZP7TIIe4QSjkfU6HRXuNE0bXysKJkAETJd9tk8z4L4sYtOooFyrWJdvFcAn5X4cAMmvZx7kjzRJMAq88PPmFHktE26kYsmkMzGpdGRAPMd/jgQ8wBTYjhSUTlNJJpwJJE+ZcBrSkMJyw8tQiWMAQqSpjqdiEDnQRkAEQB9N6dQQQcC0w2smkkjq3uFrNZ1N9Ky5dTAV8RXLIyuEHZKA2ebeVHwfl7WuZUrNveNnIcOjY+J75fN5XctGRqnmmSk1RTISISRcmqxbaH6Zys7lxwOAJlnTgsmyS0q9EnQ2gRgwwfsGU2hqRbyygEnTALpxJFhMvp0hs2G00Owy5eddUyM9Q7pJaitgAcAc75EnryIXcjPilTPqlG7L9ZvkckyNN+mW8hqjwRc7w/cil6HA9olaMgp7zxMJJWeWr1lEgDF7TST4Na1jaxuPMIR24E8NP0BOiOtVyiWABR4/NKh8Vk38+W9xMVkpqJHX/OAHr9vLr70hEJFGgjCQz3/+U/bskzfkcYVEEuBiPVsYolM+d8xobN2b78P90qlOWvMCazUddxmRmlmaOQE0znrlXrO2YTrwntHoiAEES4EbC3YpBsJSAAj7D8xESduTKUm2UOtg0E9CThq/JlDIIKN2RqQX58h+ZIBO0iON5mgq0/dcJmmXYCVH1zaeL+2V19+wb37vlo0XM7FG2IcG46EM1LfqDYukAB2X1m+PDR+AVXRl27sNmxKQcP/QzlrnkhjfuHnT0sWCftZ6PNY6SEpiijQ+Jvk/jGv2s0IA8g8PDgMTZ26RFcm2MBwjFkeeVqtq32B9jfoDBRx0Om1fNxEHuhPJtNY/64S9UMmiwZwfuVW2kJdUi4CfX/zK562cT1oivvYE8IUH9QCquRTK5ZXOkuYeMqByq4Ao6YWkHdJk8a7DBsJ6gL1MidxrgZd8nTzvYMgsAB2Qw/lAi+RV+QOJ5biyxWQmhp2SVRf+c2Bi8Is9nSaZBQGLZ75w0MlWgO94P+KF5X5/8lZDwo83azousFNrAABRPo7B6wowjWELa4G0bNjSSsEsuYwcECuJeT1Ay1QBIrwbXLf2E9hckhW61F3rWNLlzSkgKD+wNn3PdrCFv+eDHrctwKtpJn9EflYyxdmYlnQbBVifYBp2YYApnTHuBQnojTeq2NXysyIsYWqFPExg7AJGSkx/561btkbOvzQbdnvagwFhxASDgVrIa29ot9uWYR8GpC2XbKtasgd371kxVzJiHUSniawFvAJGnw6Gts6mrbMYq4aAzUNwTq1WFVtTwDZy7sjacumcNepbtlUv6qzA/5FaSDUE7NzVQsMmPNQYpMgLcw2L1ocsvp86G0vSdJj8hax8MjkzYTMt+YALQIuxgDrY1QLg+GeC1F3Wiw/OoJ+rDgJs0Tp0oImaBRCfd0zJzVFngirIIOK+rbCQ8VRV6jqJ3uFdgxUqcDcdjOr7P/F6BFDm+nl+sG65tg2znYED5VU6GZWM0dnIHj6RjiclDQcZgvFENcb38MRcs9kKkAuGnoOJm5W3CbMCrPPUXh0m7seGHYSGpbAM8U1LWMLiCulhXSioB5AlnD+8y5z17LvIkgEPNSyBha/aAFmhL3PWloaM/DfbpBlPdcbz2VjT1Mqw4DiD2d94DjC+2KthdOLNqnp2PtNwD9YwdTF7fn+C76wz51hDDD8Avjn/GLgqUIWHpJAv9qe4aorz83N5JQPyKT0VJm3KbQP4BdMY0BHGHkBvl1Af1TgekNVsta07GAh8vLJ/SfsCwSQHj07s6tUrqk3uHhza8em5s+LqVb3v3f5QIUYEHlD3TEYDJZdy9uJryRpnWMZeI5ZzNieJJkjtsN+xVHRlxWxSwSeD3sQePTqx4WxhW4CAM2xRYI1mVe8uZ/jEri1TzNvxaRPnNk+6X8ytvrWlfQLQL5dL2TNPXrEvf+5Z+9Nv/7n96td+1a7Cyk5gtRPX+ySSPecurH58CiNLDSKof8RCZECtsKbg1wn8ukk4510iDA6WMu8l6zsat63961a78qKtIwx9P76G0msI+Sh/jN/147u+/xa/08WD+G/xqV985v+q7sBHB99cCkIlsPFTithMstPe4XsWm7blfSZGhiZyLn+hE3eGjUvCnE3FgUKh4x5F8iCbzwMjioKJDZ+Js3vIRRNJu/XBPXvjtTftX/+r37IfvfSKPTg9tvxWTd8H41KKhhHyJJpPfHKSKTs7ObOHDx6KQt7YqllvPLOD03Md+NDDv/Dpp2XOjLG8TNWVOpSwTqsjqUO1VlXDBVBCYiPAAMmK1XJVRTFJbkhV8c1SiqWYKEh+FoFBhTRyoaJyMSXZ1SVDlLvIZCjSaIgBmThwKXRI+qRI20zBqO+Y6sPk4e+XS1XJhwDW+kMKuuAV5saoVikzZcZo1gu7hw8fWr1c09SO4oCSSEVdYFpJ4qpCAqbLRImHFJUwuGDyUWDX6lUVUydnSHKD8b/YZYQi+HTWU6Xw3HGzfjVD65XLiyLOciJlVpIP/tsKwGNp/dHckzKHJG/hmYOZt0vkYEOokIN9FMAXJbdRkUYD6IFcDvAAdkfwFpP8jgmwzKKDTJAJrTxaaBz8e1BQ4h9D4MTG34bihcaDqhepEs2CgKeYs9aQ+ySSapvVuNAAsUbb7YFkdBSbeE1RbAOswmSEyUdiHmua6+r2OnbebOl/N2oVrR/8mWhGpvOxDYc834lkl7AimPzL/Fjg40+kWXLjC+w+1pyb8wZWh6aoztiiqcZTiQYUpsSaBj8AKZoiz6aS+ZZKFa1BCnQ+PxJVgDNAWoVBhHeYopwfhbSRybLMk3ubhtVlh5ViTmwm9ciSznkir6R2QYK7YTsoqTWOIT3SOMyl/dnT5Lv0Zy2DcYpVJv/c+0IRY+QC4Zry/pNJcQQPORiu+Ao5o5M1z2dy8N8BckBMsAmekYNzMEbjWgNiYiCPgakCOMP1C2ByQNMNxt2fzsMjPJTB0/4AEcy6o7F1W207eXBg0fbQht2Bst3a0YXdPTm0vf09+/kvft6euLovQF+TbslAnZGo++vxB27wHSpqefywN8jPyYG3tRJ1I5aEJUCKMSAoIB7+c2JH+LAkRPmq6eb7ygAcNhu+eRPkQrx3NNxBHinJvIOOgDEEnokNwtdKfuam4AAcPBcaXi6TP2NPAhAnXIamDMn2OpawOx/ct9/9v35sWYA9Bgbzufa1AdYE8biSXvGRhFXs+wnhFkiIRtY572g/ypeLduWpG5bNeUgMQBnNK6DEdDhUEMhw0LcZASukbhL0slpb8+xU4BvsHWSfNKfsfewBasbzWZ0ZAHcAb9xkWG3O2gZkjVk8nbFULqPhA8mXNECVSkENvORsMRg2aQVroLblvQJI4r0lcIDEyGhC0ycNTuQvhcn2ksCR4odDF86A7UZDwDBJnQBK7JXykuJ5AaACECxmznbRUiA5FZA0K8CKe+d7ddJarY51eh39rH6f8AGSK3meUzHHlToJSCcPxZmnJs+Qyc10HgKyuV8YILZ7+nE21ms1nVdiIM1gB2IiFvyIAHdgOik52sGtjdybi0c6qToC5h4G8DPey4QAIu6rVn9oOgE23DcQiT4+YQF8Znigs5Ohh69XmHbI5ZVmGgJAhCkxDIvH1egyXAGwBCAGZJlMxs7gScSs1e3bnQ9o9ltKRocJRmM8GeG9OtG6ke+SmfbwQa8jGSdBHOyVnH+VQskynHOBgd3vdmSlAFDE2Xftyr6dHRxbzpKWAaSfjG0QBiC9fs/ud7vWYQBSKlilWrWjoyOl/ZLUyBlfLRZtd7uhBGOGE9gOXNnfV83BmuBzDkdDOzo+dPkxsnlCCeYzmy4mVs5XrFrGZ9VTzanXkOKJwZ1OO3sbyXjw1nNwy0NOGPaxB8E8k7eeWOMMgLzmkX2C6r+lPEMV6BLx1EQfGpjFGczBlMIaQN5kbuyvZj+A0oBPAHNiP4tF7aEa7Bvsd6oJNFjDRsLBOwYsAjfkUQl456nQ/QFBDbxHqPQ8MTyCvJrzTQMgl/FRz3AOKn0cbzcRj0JgFindI1Jz+Tth0Dv1RG3uHWdMvVa3er0muaPWGgOJFfWVuGVag7yD8vHF1iEkVioMTAmxztiDGSV5eQBEeW6Ss2qg66Erm8AZWHqsi0IhY93u0M7O2wrlULgM4TGEa03GYvPCJJZEe7bUYAI1B/sSn7PVdxYy95d9iv14Jo9MAH2GN75X8m5uFBFIpFmv3DfqNEA9gGK+FoZZOpHU8A+G8nzOQAiFiif2qj2IrDU4oWbCHzenwLOofXDvkd2+c2DPPP2Enbdadu/RqRiObkPBeqVOwNcxK2k+Co7JsK+zmjXMHsckkLOT65BXqpiPaSlbeF4lEtSNBNKVnZ127OHBsWUKBbu8t2vHBw9l+bG/v6/v3et03YcwldQ6UvDGemU721t6lwH3N0DVU09etReeuW6//5/+0L7+61+3557ctRRFCnk9GjiH8LNwhlOLad0J6KcmRnHijFZte2FAufEDljehhsNz2Yvg17h95bpVr33Zwbefmku4zmPz66PDNgDI7gma+ehf/F9Vt/zJ+TAXD+KT8ywuruTiDjzWHXg88M0tODeebxbAt8GRg28qZgIbbJPmJCbZh8b5gDU0b/iUuEQqHkupWR4jfVB0uocEqIGb0+AlZMr60ptv22svvW7/6n/+X+yNt9627mxsqXLeTs7adnrWlIQpm8ra7taOTccDm0/mdoqRq62VRERyXX8ysVgmbXfvHdhiNra/98XPqlDpddpWzOasVq+ouM6ksmqooZLLF0yJV0ge8PfoW687UpFU266pIUBqBwhBMiTm3hR0FNnyS1PDSnGLP41TzzEgZtpPUYVvk5xqljRSEatRNElKxJQ6IXaHxHpRc98Q5DPB9B1QTh5fkvcCbHjaG7JDVxBG7NGjR1YpVTRZLBYzzvRLZ5T+Js8yZIXBPpvGuU9gwmBgl/YuqUhVwY7xNWyzFSyhqQoP2Gf8LHlBATCGoo4mxj1m5gIsac74e2r8hhR8aaXZMQlFstlu46tEGpQ3gvjnIenwqbIPlmHRcb898cmZbjwTACtJ6OT9Q7EI84XUz7gAhW6n5+mWfBsaMIyl41ErlHIuS4UxRtx9Jq3vrcAFqRkduCKlDubKGhZVhEaDYrJg0chc8kNnPnnC32S2VrPP5ya5i3+mEs7Mclm0G+VTEFI8bq4Lo+1ysRCYQyt5Z1FYMkkF4N2YRbt/k8uCHYBZCXjR+xbkO/KHwluHNK3RSE1xMrBABEYKoHMTZoFiwQRd8hu8kTBwp9Bfe3JdHqYAptR44wx67ucW/MLk3QToQTNKiEef6f5Ez4R3rlosWGN7S89jFaTICgrRRNyTfZVEJpkwBs3OwoKxRhOnZioWEyhOA9Wi0QVcIU3ZzK5du27lUkmM1JCnJ/Aftg3JyaMhzx22SEkpgdz3ZDonkIBvz/2lsKfBYz2Wi0WFJiClxsrYUx+XSkOTHEsNPJme3khyr315RsSgOTo+lQci4F+rN7Bes2WR0cQ+XW5YOhK3U8DzesFunRxYbwArLGWNetWef/Yp291pWCmXtwzJtGkAIBhDQwGePCveWUn2uYFuLKd/APgAzNLEkRqJtImGExYeklr2G8n6AC7i7mG1afj07MGoQ0IhDZPWlrw5YVx5sindMsBJElkp/ydfRKdjsFYcDAIsc4YoLxSSmna7ZaVC2UrlsvY/hiRvvPm2/dkrtyxfqQpwI7VOYPLaAWLAAJo5WApcd7/Xs36/57EH0bhCEyq8L7uwDWhQkd8txd4ALMBzkyALJJUMQgCpcsWCG4R3OlarbUnm1T5teRIvew4DIPYQ+VoFppiSiXNqGFmjxXzR4njyxaNW3qrZ3k7DKuWiGLo3ru+pOV2Mpxri8FzTeKnNPOmb5pJ7jryLtYYvnkt9HbSFCcZae/uNd+zSpX1JEbvtlt6ha9evSrpGCA1gJKCY2CPtrtbI1vaWgAXeC9JzYSsyeDk7a9rp2ansFfb2Ltl5q2snZyfah65duWLT6cK6nb4lEiQi19RgsR5oUDlz2UT4vgBZ3AfAJPZ13kulVrNONOhwSSJ7Ke+ViMgalAAmO4uM808+pE6bEXjO+sCLTfsigQIThlh8/4QkbiRvFkvOFHPpIEwo935UyjfnC/51c4Yb2AssxYzayN85TySzBcjjvU94MquGfiHFmi2dNQYYI1NzATNx6w4m9uCwY0enbTs6Prfz1plAjDVeeQTQwMwKTa3L46f27LNP6x62z84ld4vMVjbHNgAfrUhUkudqoaA9G5YQQNnR/QOb9wCCoxaFjZYHSFCihY3icXvz7h0lAde36jqPs3kkkwAVsHWyYhfDpuF8BcjdeK4VygW7efNJr5vYM1ZI9Hwww+cjKGE+9eR0Qhfw8gOQ8TCNiPYPDyDa1Hmepiv8AIkmsjmxmJfyzMVsHm8z9gJ+JtckIIL1zV7A4GcxEwCkIQWgC/sp/psCWmH/sDIcTONZabgRjbqPaSRi3Z6vxXK1LBYW8mZ5//HMqAtkf4Ckj5AMEpHxs3U2M/t1IgzEZKExJWBhatkEXnbxANz5AE3AWtyBZwatSlKVxYFLrFmfSjLVwMbln8jnFS7C0CusO62xtSdbilknNrK3zZvEcg2xxUie+aAiGWpjneF+/rnM3c8ZWacE/0/YYArOWRBYwvCw6Oy8aFxyU27yRm7MvWF/4CyEFSyAVIFiroBwTwNn1olhq3RVZPkxedtK1ZFNOzse9qvhccpgzIdF/o7jNcm57d6y3CuSlZGwE7zDZ4Q9CmiNFQHrx+W3qAWWshxhSKB02STswYi9f+ehrRZjqzca1p0s7a13btmculeAJPYaJJ3y3Djv4lYrV2xGcMWgF4IVojbskxY8t1p9y9LphM7ZR4eHYl1X8mnrtmDT9e3wsG3nrY7lCnnb393R+4rvHunr9CYwzFKprA3wYJ1z3+I6X59++klr1EqqsTmPGHB+6rmn7NPP3rDf+4//2b7+9V+3527uWoLzbxrk/Rr+AvACZvLcvYbeeALrjOWBM1AJcl1AOx9aco6z3t0qB2sAwu32rt+w4pUvOvgWnudP7N42ANzjwTaCjS8CFx6rx/7b+KLHe4p/G1dy8T0v7sDFHXisO/DRwTcOBJovByxkXbue2rD3yHoH71p0ig+HA0Mbzwf5Mam58Fh0miiacRExFKoAYESS0NRGs5mlaabEMsEg2yfwSjWMxOzV9961l/7mJfutf/1bdufeB3bUbtto5Z4uYs0pTW+kiWYmFrPxYOBx44m4Xdm/bAuaBw72JYa6U01tb1zbl08PPigGcAITIJu29TJikaWbWHPcU/jhXwKjiaTMXm8spg8G6jR6+LzADoMlMuwNxfSAxUVh7LJTIT/68zVSG+4jxaKAhrhMg6MxPJkmNh4C8A0FIuCXhJQJX5slAhmCDwY0qaRYwliaCOQTABIKXoA9wCCaKDym7t69Z5f3r6iAypIASrEfil2BWZIwuTSNey8vnSCvo2ml8ATkc78QJo4u+yN5i2kqo/T20QAAIABJREFUzxEGHmCGTHtjFF4T96wIHmmwbTCoHc1nksxQlHaHPUnahr2xyb4r5lIknpcS7mgGMTSWpwjrgiSuuEv01NREBJrQeDAVBhSjqCLldBWhcR9Zs9lWwYp0gJCDTC6jySuJtshfNTlfr+UnM0dqMBprasu9dFyKZhHTb5fect+rlbJlUsgIEs5MWtFEepMD84/GEsmS3GoEDLrPB6l+KsTXyG9iAkbkRYPPUNKBWuc6bXyd8P2AOeKNLveQYo2/R3Mp83fu6WSktYIMFP+/mECViJISSfHiGoqw0EiFnC20tpCCOXPKGy48VrgnsJmGvZG1ej0b4KEUNC+wHbJi0Xg6HeskjqQY1o78vwCLYe25XEyTWzzSUklfnyQNip2UdRYakigVz1OFbKQzWffDkWeksxFoEgRq55jYp8R64t4KjISBlnBJt7vfIHPzv0+rohTcEE7AdWxYYqT10jTQbGKqTk0p1ow85wLwJ8ZtMKQGbMDXZzq3Kb5mMQfgWeuSaEaR2abt+Kxt775/X4AF7wuBADaZWmIytS81Ltug3bMPmi1rZ2I2yyfFtikVK2pMt7aqYlFlk2kZsNdqFYFdNEI8ICUXRjC8Xwiw4vGWKnm9e+wlMKaUPMxzxXOSNRt8t1SwBwCABloANjJeycVi1hsOtKZIEoQ9I1abGjtP7ePdmY1GSqQG3JogVwKc4f0gyS/uPpnyrdNzD4w7pPOSISes3e1JVpSWl1refu/Pv2en7Z6tIxh7j61ah8k7s+bZuUA/wDHYpTTIatoCQwxwJ53FQJsQh4TYTdVaRe9j67xp4+HAarWamMzsI8P+0O68f1dpxvhD9vpjmXXzzpwfELrjrF5eVO4B7F0koTS+rGeAYDFseN8sarPJ0nKlnKWKKSvkivY00tdUwgqFhNUqeSsmMpIZMtRBE61mOk4DDpswoj2awQVrkz2HIYIr0d0jbTIYC6xnLfL3ADOUoovX0xr/u6SYIUCgvGtI3NRowSKB9SyGFv5zMU/OJtE55amRi2VEcl3AqIK8S13CxjvMOhCoLCsI0VFcciZWEFJzJFZrBXvQ/HEewY7mjCHJGqAMOZcYqyGQSXYSjhmIaaKmnvWwxmMpK+BsPEP2lpAXJ+cobCGFoiRI9U0qyVAp11prLtfCn429dDqhPoCBErHFJADhBDKkgwx24TYHMAojiYg84Pi5AJ9ipesuejPre7T7GyVSWXt00rLD877At2arIxBBQ4cloDJgHv6GCQ8jMUDKroKZYkgMYfzImxIwwqzbHmh/Q2LJ+0I9wp1nGNDpuUw1JxN/bAMwxU9ZMVe06XJpd+/f1zBJ4Brsx9VKe2mCZwojNwyf3D/NGaesY5fGE6RA/ZQRk00DEZimPFOYaPOlZTM5DR5ZB1o/gEuBWcWqZH9jP4V9qX+PrpXeyzpGcgyYkcESQvlYEVNmdMQEZvtRBovNg2HwyON5s67Gw4mGFIBDta2yTPvxReXLlZQa2HacR7zr7F9KdGavK5UEsGFPAqNcQ0OGEzFnAEZjvBszJdHDcOXs5eeksxkFQPEZeTd4nuvZUmEE3E9qIIF37lTmkn/tZZ71zmsGyAf70VPIYc+55YAhQYz5ulUKZrere0xNKs9DSYZZYAwuqVOjdvXyrvYpSWVZp2LXuxTRfeb4HLCYEfyGs8xgY/tLtYp54jbrjFRXAC7qXs41BlVIhFUPT8byP3Wm9FIAPWCpPH1htco3N1gzhIGv3q3xSH5mWCKUcgWx46IJl9biAcpZLbA6PAPOJh9UEw4U15klfnXEJcYA3XwuWVKo1uTdc0YjKpQ+g8KgdMjlSS/OE1mt/YswtMNW227ffWhnzS6cbrEvm52uZbNFpZQOR30rl8q2mLrXKezj8aBvxWzClnN8iYuyFinkUnZ8eGR7O9u2ng80sCdc4813H1qz3dfgl8Cn6WgoFiVSYM6h3pB9e6E9VIEV65j2vZ/77As2n450jQ8fHepdeu6pG/bZ556w//OPvmX//De+bp95/opBdp6P8KZz1jqWAmLpTsbaQxk6e8gc2y9emSgOPCkXBYL8NhkxbtapLCnkBqhB1c7+dStcedFWkax6luDQ8lh94U9/Ed+KPeMicOFnvpUf2ze4AN8+tlt58Y0u7sDfzR14LPBN0ggnM8vVhMCF7kPryvOtEw5UGhZkgy4x84PAzcFl2goVX55hgDNMtCMCd6YzItIB22AQzWyC5IziZTSzZK5g33v5VXv1R6/Yv/+d37GHBw/s3vGxDRcrG68iAh9ozml6+52umqASaYwkNKVSVq9V1Yww5ad4o4l0c2e8kjzVKYcPGdH1WTzkZpoMw2ojHYlDkoaQBoFjEIALgJA7oYk/zaz8r9zzic/hEe+ALV7d8FnEAgoJVhsmlzxtKIAXMxVEapaJrwdDIX0PiQNeRJORmnt8YpTsxOTTSNfE4yUqyYCzYqLW6Q4EEHBoM+kr5YtqFNPppPxZXB7mbDmZeX8YNhCXvwsTSFL3xIRYLiQlgHHA86SRGgz6kj+Q5gZbiHQsik2KZxoE/h6AjgoEpHiLhRgDNBsAYYC4+KAAapBGyIic5+KSU/xpYOgAsDCZnwsw4HlAtwdAYgoJmMDnGJFWKAAt6xKR9VLAE8WywML51A2qJUNwsDGTg51FI+fAFMUi6XeijXkYryoYpVBKUhhkKGYCy3JpZ3e4fASj3aSkeYBiTKt5xtTbTNNpguhp2+2ugD91Gfi5BKklDbOm4UoVC56Ikrp446JnI4bdRs6DTAdZFWCVXxegF4UwjEaeD89sMKS4HGuN0igloglnIcjnz0M5eIc1yU6lJPnj/vPO8FxIGfWUMo/cYn3zNZ4gF2S3+O3BxpzAnliKPQRgqCYe3x+tLQd8mNbCFkylPLXTALg9mE0eRTQuALsybMYHj9RJWFGSZ09tMh5C0xIgT4EPYA0wA7tJzVA66e9z8HqCueCJkr6/cn8AfeULGIHZx/p3ZsNGkkZxDHCM8T9NmhJMAR76A/nU8L2Ho4l1e6MPzaxhJrU6XclW+Lw8A97Z+XRqraNja0QSthjN7IMHj6wTXVlyq2w7V3bt6t5lOz08kecULJF0PGXb23UrE1AgXyyaj5R+AwCwD7Gm8GNrbFWVCDcdjeXH5T5CbrzNuugj/YEhksGEPBYkL85q036sAIqYACfeTRpUl9KxXwOcur8hgMqg31cjALtFxT8STRlib7y2QrozDA6YuDArgiSMRMGHh8d2ct50D8v12u4dt+3eWVPMFPy48FzDq6nf6evnd9odAePyigzsTK1pGIuAbpIS57SeWItbjboAa2R2eGax77jcdmXHx8fa74qlknV7PWsDxuOtpyTcucA8jK49AMSDWnhDJX2EASRvspTeA95HgjjYH0m73t7dta2t+v/N3ps/WX5e533n7vu9fXuZnn2wkcAQAHeJoriI2izHduRURZVUqmIpiiuKooqkVP6uOIlDxxKVULYsiqZEUgSFHRhg1p6tt7vvS+rzPO8Fkh+cMkBQQtndrCkCg+7b936/7/d9z3nOs8TeXjNajUpcPXcurl3ajwJ0n5kDBOaZhfZH7UWEH9AwJ8BfTTYsIjTaAMq0qwuzS5BXeW2aRQK4AsNB8qTkD6rnLQVf4ElH1yUT/EgJqTLtTqnbgE1JjsdgyYCiGU2cH5JhS3bKM2svMN4HQKtl+0sxaRl+sA/BLOL5ZJgACAyoLaCLFlHs4WRUlRh08ifS/cdP0IxlGkyAmBx/Rzo6pvckiZPOjNfdeiWJF6xKVRBiH/EcY+JuxiD3djFBcp6CdwSWOjWV74XZCCtWISIMbbgerH0SVLVXGSSiwZTVRaEc9x+dxGEPA32GV4QKIa0jDdSgp0IAAJFgyKb9mdcBlGeP4bmSfIx0VQFAHt7QWNuX1ddZQy7t97C+SdF2WibvXcnD+l6DMtp/Gd4p+cUhBLomBCrwO2XODgDiMAsPvqhU7MUKE1byXK03WPYAfcWUUOtgHA2YMhkBiZwD7Kf1StUJoflsVAu5aLcasbW1FUVCrvCsFV3HsnPOQr7qFXsjmhnM/bD9hDCLjVxeoQs5SbABGAFdWWgCfBb40Y5lKi/vQbHbnJTJPzOMYg1Qs4kjxBtHQi2rj4wYSbI4SMEOYvGmdSkf35RKPR/PtPaRXs+Qe6ahm1I0wzUpILnO5OSrSR3IfsCAcLmyKoKhrIBLnVWJJZfOFwdo2Zd2wwrTIHcTXEJQRAoZY8g34fnnmmUyAqUYtqjOydpOAdCQNSN8UOA9UuRK7Gy3df0U9sU9XtkGodPrqq52nY0VSz5ajZqCsFgLhJCo3hGC6msGk2w8HhmkzjMgxC6DgxrYa609fjhmOMB/99AWhvDh40daYw0FehDItYzFeq66DAY0EK+umwBg3pP3GrGOlSpuKbkDP+yHTE3E77p18ChuH9yXNx9ycO4XypFGsy3LklVmLu9DiuZWrSqGm6wpGhWBpw8ODqwoWczizrs3NNBDSqrwoMjFy2/djOOTbjRRMyiYJKNBLj55MOlOTvqS4MIkBSCfz1bRaDXi/Pk9BTJwViD/5Yy4cH4nfvaLz8c3v/lH8Y/+wT+Mr37pemTxrBQB2DVHYLGh3mZkWX8J32aHFck2JwFxAqS1P1mu6mGcrWPYU9ln8oVK7F9+Oraf+mKssnWDby5ff+IvDQUIB+GCnH19LK7A2Y34WNyGszdxdgU+/BX4UODbex4CHNQUa7OYdO5G5+CNKC56rjDFFnMxuPF3kgyIJKSFU3xIW1SKHBP8LCbbc3tgwCaCiUChQdONl9ZJN+qtnfiLH74UL//1j+N//sM/jMPD+3FwdBKjVSYedQdx++49NSYkTSEvurC3E+f3dhW+UM1k43OfeSEI3sLQVglV84lkWkgsOwOzgy7u7kcd5hCvM6bRzkR7uyGaPCayFLkGcdaxyODBM4sCSU6wbkh/EhXekj0z/1QeS8ZgD5GJ2BCSrvZ7BgSyRfl10ARadjeXPAPAhmvD9/MasLsADAB26sWKCiqi7SMWYsogzZNZLsBmZOLx45MYDCYCRPB8w3PM0ixYVmWBGXgtGcTIy3hYHi1M4fPIgMZRypb03sTggFlWrSfJICmgGM4XVWRllsuYLqdqSABtaDr5fpgLFFb2jXHhKMN+JI2zuUAgvh8WGI09U1km126I7KlFgxY0DawpmuNCIR4fnsR8vlbhzLcClvA7+Xe8nrgXTDPhRFH002SRckUDPRg4BbSqJEEal2xcvryv6b2ZQYbdZErN1Z05uYt/4VqKjUdznzXTUhPuiZMyaUa87j3B5AvwbYqZtkIe7MOEibSZBQArZrrwfCDhtDQLc2L7OsESo9mjsUFiwL2CQYFHCvfOaagG4Cj8zIa0XFmei7kQKLtJoqVA34RBIAcnDAKpBEAtDRpN6u52O+q1mgt5WYogVfHa47W59zRUFQAQCnYxKQhICLFGpxOAnXyUSRHEj3E0FngFMIuBMR5sauiSlJqJLtKxwQA2aS95jJS0Vjc+MjQhFKo8i2XSRuXLs1aYCKwn5H3t7XbstCnyM2L2wQrlGZ9NgZh4DvOxB9OhgA/jUs8HIAIANmsG5mSjUdW1Asih8MQTx43lxOyIbE7JbG+/cxAnJ13dF5hDgCqAwPauQy4PU24m1k9huYpavhyTzig6i4mk8hevXYorFy6KETddIjEdRzFbiv1zO7HVxheMNDTkSDblx1+p2SzHxQsXJQOUlx0s3PFYwwlMt5GQipUIIMpSJfGPPY+2hs43JcKyvnIyW8+JNSF/pIVTgsWsyRsYZd3TZCs9D6mNVjTDE3wxYZ8COGB4TShFXkX/fDIRqCMQMPl6/uBHL8VsnY1msxWdTiemq2z81etvR7XWlIzouHsSMc/EqMd+NdP3ZMEY8N8EFC8XNFARQ7FYdhiIGLA1ve+9C3uxu7+r641kCkYSRuDI+5T8O4CFXJOXYh8AHBBEScpzgZMy1JYJuWVR7F0LJcc6na9RbcofadN/yMMNeRreWO3t2NttydB9r12Pqxf34rlnnoytSl1AIMBqRgEAnHWW8dFUGigF0DOYsEnNVfPJsCIBQuyT7P8CyuWjmY1qCc8xpOnjeHR4qD1qxh7EeSsqHP6GbpTFMAe4EMJNyjFhFCudgQx2kJThm1itIOt/PzkapjHeW33J96bROe7aH2+5iJs37+q5+eQnnhSLRkwaBfYgTS6aqathAYAEAQWsYQKMkJiyp5udhVT78cNDgSitrbqedc4TB5lk32MHwugyCOW9CLACLIDvA9zg3rA3iTnLBdU6t4cqzSmNPfvaRi4rjz/g5TTogK0pprjSHAvRYR8az6Lbg8FsliLeb2CAGrZIur+SVA5AmL2D9YNBO2cWAzoYhjwf7HmONAb0yzh9eW6POZigfBNrEYaWk4Jh3zKsYqDDfXTipvxvYSIjGwSYT1J02JBIR5E7AmoyLOT68BqStOUNIPCnoQTYvMIgAHq5H2KnKRHYHTvnIOxK9gR+v1hKuj5zgTvVckXscd0jQFDtN4CcGPtPdEbDWhSbC2CS3wc3jPMNqR2fR2m6pEmPzehOgyU8BR88uB+Hh11JX/Gzq5arAlrFkhLbr6A9grqS13DwSZLAY42BP+32joIpSMpkjfOz1AOPHx+KbQ3IAbN6q4EdQVVelpm8wxioGRi44VH2+Aibg5HOWfY3pbzXq7G3s629V8y4DdgrgNwgrusXvBOxnShGtYSP4cx+ocjGYcaPRqpjCKbZ39uJ3XYr5tNxPDzuKnzs2tVrTvwm7AhFAfcGVqeeafYObl1GzMII+whyPRgMEUqA/QXXBuYbZyAPBSzHne2tqOp1GMSwvuxDtwF4JXOVdYxDZRiCwJITlg6Yy0Acf1ik9Axssny/Wbzsu+95OvptRhagPdWDjC145nhd+znC9rT1hQYdSsWt6rqyb5uJmZNK5d3b9+Ph0WFs7e7EOzfv6hrlGEKd23fSOKEprOP5UpL/Sxcvah/iuaSeblYK8jG89e7NuHf7huqbw6OB0lLHk3mcDka6P41ySYNkLGRYC9Qgp93TODkdamCKemSTgEyqMKzXF59/VnsfnrTss+xln/7cc/FHf/Tt+Pu/8qvx9Z+9Hus5ic9KKlJduSZZXD2RvfyoSViXuobsL2JEJi9PkZRJiEeuP5H8mETnrGhyMKzrsXfxyahfeTEW64r3+o8SfDsLXPjwTfZP4SfPwLefwkU9e8mzK/C3eQU+LPjmMi1x31aTmPbux+m91+X5xoHCIcOfzZSXopIGlcmbUw6dSMX/KFDkNbReOyFKwztP5ZF50fLdf3gYCDz++pU34pWX/iZ+93d+J27feje+84O/icPRPMr1ipqOSgV5xkwTOMyur108H9cunI/z7WZc3GvHVrMaW9ttJSlNJ5a5PHj0UMAA/3zu/L7Sjm4ePIpXX3tHn/LypXNx7fJ+XNhrRxHvEfxcMpnY3t3SdBiJBMUUV8M+GEz3aYxoxqH7W9InWdNyIbYMrLvj044KAyRFGOrX6kybaSyJWu+pYNKhXMo7xGC2UmIZxUse+QFACIXZfBKtVj0K2YzZacVS1Bo1G3fPlyokXn/99biK7LRWia0W6WslFZXjEdI55KshFhoNA/JbimdATAbXFPEu7IoqGri/SGDEnBMzK3m/VfCLwow758TF1DCIBQGzBNnJiPfnJo/GjPvMhJuGB1ahgLqc0xxd2OMjNlDKIIXf8dGxCj6BZtm8jNx5UxspIkUJTA88k2iwBDohy6iUYqvZiuXMUmZkOMjLTo87kpEg9SO91N4sZqxotEitNHP62sZ3DgNhGsCDRwfyo0EWS+GJ5A+GnQIaMPbH4FrmvxTBTJYdIOEEOhg0lqEhm6XBoHlSU5WMqZF+UGxp3azwdRnQMUgOyPprNJoCoOS3R4qYAhH4Xpum77TbYjXA4iTVDB9C3hDAEPJR0g0B3+RlBEYHCyGP3AFDZZpQF+W8DzU9ecA3++3p+mB0v4CpmlcjDzNGHi+EMDS3zDxgug3AoGBNP+NicCRmFECAzP1h7alhZN9Ipv5i/QDi+ZoAEBqIwi+FPzwXTm0QA1fAp8MH8L2RZ1sKSVD6p14LqRLJfEWBHwBWAB18NiUGZwDOHALAmuJ7eOaQ4PA+KbrXuWK8+va9+MFL70a325EUT4b5Yvawl5lLuEY+mzyLpuOhWL/LGbKVpZvfnCVuGPyVStkYDQbyvsQvDEna9rldDQLYCfUc89/xeqpVBWTz/tgv2ENZc2Is5d0wyztHPlojMUEhjLC+SZ+F+cCUXX6Jhaz2RJiX7FcA1YBxyGAs/4PlyFQesBQXfcAZQhrWksEzLAHwZggB0KHZOHLhxDLxnliM7/3VD6IzHMfO3p6u1WCRi2/+q++I4bKzey6O+ydiYKznSNpn0e91BQoAOPC7O3i+Ic+rVQWuAdrvnN+Lvb3zAsuqzao+z+H9x9Hv9vRMsvcS8oJcedCzZI3EO+TOYrEpICbnsAGaHPZsvDoVNgFYkjyexGgpiV1Rk+QaEE3pb2b6ZHLR3KrF+fO70a41Yjbpxfm9Vnz2+U/F+d0dea4BvvD9+GzJxJz1rvMQaaK9PbmuPIM8u6xz/E95fc4TmlMxf+RHlZd0Fzkq+xJrjb2OgBTOFbGyEnNGsmtuSmqEieGgqauy1ya7AZ5dgCnk72IEwSyTJNlSV3kIzmY6oyRpm07j9Vff1PnwqeuflPSKYQRnG8+N9uB0vtN9O4QI5rLDExi+ie2VqGCbgUEmT12Qidwa1p7Z8oBl8lrEeB8GG55SoAAMo2YMG2Alm0lNcqKY3ktkoQ4OgMEzmowFGNKs7rbb0WxUdUayx9m3zIAd70OhGpyj40n0x9M4PO7HcQdJGXss+1E+RviILdceok1gvrGuEvuHWgYQmvsoSb94i2YVJSsBARjsFzO8MXGCMkFFksYJrC9sBWxX4GAYM8cAIzmb2Z/4OVhpDGaKBUztCzo/YCVyVsDUQ9aJCgDATwxRGDvFkp5pWXkAjsszym6vAMvydVNatJmT9jhjvXpvkF8tzCedafaF0yByvnBoFSCiagRSt528DJiMD26lUhNDaDNMUnCRbBscHEMYBLXA4eFJHB2dmiVdhU1OiiaDsrnYyGZHGcyGyUiaJWdcIVNQqAihTa4jHIbDGQwY0m5t6RoTNJIrOpRiMXYq5zK7jNEAhi9A1UTMOc5/fBO1z5ZIBK0aqG4gwawJiDOz0GR5ybixYSCleAO+Tafy1QUk4axhVxGIKp/MmcAvfl+hlNP1Y21oqDqeak2v1tlYaA0hNzRLlueA856iTf5zKCq0/0ZUShUPDJKlCG+MfQTAj/tArck6ccgMDOWU8MqHhTmYccKs0rGZUADyBcqCcfS72BNwLaixcjGfTlS77J/bi0K5pEAm7n+3C0vsJCbDsfYd+e8CDBeK0WhVo9VqEGKtkCv802CLAc6RjMv92Wq3Be6KnYotRymvOvetG7fjjbfeiUyuGEPOtWxEu93W/YMV3SDMploR8Gxmb07AmM7MZiPO727rjP3uX3wnxsOhgqUOHh7Fu7cPNBydDmGyl6NcL0fntB/lYiVarYpqBgZoeBVz3iHDxvbk8uUr0Wq34tGjBwqFYEAEyPvklSsGhktFyU5/7Vd+Ob7y2WeiXiUADQDbzGbge4HdSREg8JPUdvmU4kmbfF555mDoyopgKYCPmz1T6rvZq1tb7bjy5NNR2f/U+55vm0byJ0Zq3McVCqWf+JX+Nnvb/5B/19mN+A/57p59tv8orsCHBt82tB55zkxjOjiIk1uvRH7WNRNGTbSBGxVXSCPkxLyR2ahagbQlzy8aaSd6OjlK7KO1J9EC3x4dxcOjTvzg5dfj7q078d/9038aD+7fj+++9Go8Hsxia3dLBSQgAwcxDXG9Wor9nXac323Hz3/uhXjy0n6s5jDDsnHa6cSjRx0n6hXzsb27qzTVuw+P4sadg7j94HEcPu7qcKtVCrHdbsRnnn82PnH1Ygx7PX3GbQpJwDeaKsk37XGlaeySxpemhckzyWCWkHAxAPlokHoDvGDmUaKYRobJ5xYwkBqjlBarKbjkE7wOEtixAhoACzRFX0xl/M30W1PXLAwqM6KYWnJQP3z0KPZ2zqkBQnpKEQiTCFCP68UEmmaBogffOgoMGi4YFJiSW8pmNhpNGiAjxaAm//OFZCj5ckHTXJLwXNR5Sg2jZ+NVwwSSgpsihNfktSjW+NpqbutaAkp4mmovPH4HH4Je5uHDR7p+7VYrapgcw9LR65Hi6WttGYhT9iiWeC/yDqJClk8Gk8JiVGrFGHSGMRFrYhH1hr3IlCSFXIwGQ3LZlYA1PgNSDRkr0/BuWHUye7Z8Sd5ITKPVnAFqIm0EKLGBuaVnaXgtoM3XlMVvL0Q3DGIuzWEuLAQUSo4Ao4Om9L2kYTMOuDAwSWzwTCHuVE6AVrH3UgMk2csmJQ7gVD+DS48ZThtA3QCZsjedGhjILIr24ENKg+xKhtBuMLnnAkok50S+CnjjNYzPEawRWYIBE+nmkjC3NJNMDMOCwDungNFwbsA3gAmHX9AUeh/hV1kaqUmxvh8wxZ8f0ID7hySXsAg18brelnwr3TNNmWGWwU1lXYgAAitRDXhKtuO/5pEiZeL48FCgMr5862w+bh8cx43bRwpz4fkAkFGIRkpCZo1OhxPtcSS9wewDKKjXnAqJJxAsYBifMLlyWSR9Q7H/aCpZB62tppo+mjPWD/JagBM1F0hYYJOQuptxQrN8yt5jyfC6Zv60lYq4G61mJaoVvPcwBndiLqCmbomWodkIfg17cyoldzrVMwpLVuCE0gyBQLMCXPlegUDZrJoxwMFGzaCywZhSTGbzODztxNFpN3rDUdw9GcVLb74bw74ZkXMlQRuctB+fGb9KZGb9VctiL0gSCruJMI/zeLtWOWikAAAgAElEQVRtR6Vaj2odado6jh4exqP7DwTswzRBwsY15xOyH7PeYVcIHM85CVdMjMSaEmuZdSKGrf+bwB+Zxs+iAuuU51s+aEnamYFFOZM3UKNSjeWc35mPi7t7cfXi+fj6V342sQlhFxtU4v1jKi6vPAYYia0lIA0ZuUJbzHahaTXQYiauZIncNIXOzLTX8Yf3hHyPb2LflY+Z8ACDiWru+Dz5bBR53kkL1KDIDGN7V9mzb8Os4nPznPLzQF5iWzFIwmNtsYjWVkPhCXwxLGLvVSON5DOlUwsEWXBueH9QiI1ABlhKhDeY8T1fmWmeXW9SiQFGDRLhYbXZK9//vJY7AqbDkhf7JoEtlkox9OGMxHcLz8+8mIjIa7kwEvRqgOQmli/WG5+VtaYhBkEF83V0h5PodIdi7Q3G85gycCLZUQDg0oypLExVwNh0L/S6SMNsG6C1xPPGM4w5/PaWACXObzZC1vZsMVEAgX1LGeqY7Sf4RWvSHqqcX1vNuj4LAIM8T5H+z5EkkoaJLLyiPwwofM1sR+F92b5SAC7yi9P+5xMAcHdjWC+Zfol6xfLrPPWEdgmuLUw2J0Jj9wGAzzUQwJpSZj1gTQy3LFLxcoDhc/83DCnJYxP4piFDnzPZ5zk4q3xM8bzNZQX4uvSEXw44C/sKmSn2Cfb7BZQVG431lwFMzAoYqZbKTruWbpkTZBWZpX1bYacuJiQ+E/zgtFYGCqwd1hjfY+9HmE8w8bgnZnspECSF3wi05Ijm9+AtiFdWsYjW2Oerzhqz/tmb+Gxc+0LF4P+oD7t6pf22VqlJQcH7EcgpewCAG/uScq5ukns9VLNixEAqAJS9G+F8K7iKPUvv00x11pavEc+cnwnk9N5hkLhOpNCglgBcZY1JBr1h9wEwaSBSUWCFYUhY9zP55koxwBmSZN4sunKlIB/kSDUKwwJ+7ByDJg2VDPiWqygasrGac/1gOi7j0dFJHNx/LEuX1nZDSxmwTcA/Q8AS6cVcI6eNMzyQGoDhcQkgM+Ldd96J7//l9wT0tbd34qQzjHfvHkRvMI6tCnYYpRgsJtHrDmXlUKux/6ysyllgxeEUYYBYArLOn9+Pixf247nrTynEgzr0yatPqCagNvrm//mt+JVf+qX42ReeiHazYosXkdOzGlwqPEEH8IZxbEBcw14FmlnOzBqQR2giJmivZ+DCIE9eoJW4cu2Z2L762VhnU+DCRwS+bQK5sjYJPfv6GFyBsxvxMbgJZ2/h7Ar8JFfgw4BvTHds+mmPhkB2OrwTnVuvR2HaFwOF4ouij6LN3ydVmIo2GgPF1HOC4NU2Qs5DA7PSNIwCmINTkgUaytU6+qOZosb/4vsvxZ2bt+M3/vPfiAcPHsQbt+9Gl4l0oaxUPMhLGN2TDLa704r987uSuD25U4+/942vygdtNurEdqsWyyjFGBAISnWlGHceHcX3fvRO3Lx7EP3hMEqFavS73dgmyavGhG87vvL55+PcdkteVoo0x7AW7zBXr5paMx2mp5kpOj4XZZrllFrlQAM+90oJSki2YDTgH0TjL9moJs/229HcHIkcBQWJm7ESmIW0gMaIBEoSty7s70ezXnfzgeyk6Gs+n9IkwJDgc9rjjekt00CKPxVTi7WktxQWGBK3t5tq+ExSgnlmQ1oYUMhWKUjkSaNxr1NBnXYFEw+D8CQRla1FRfIkjO1pZvl9FFOn3b4+Aywc/KSQ9m1vkWLGJJyCwsxBMSiyMHvmscpk4+j0VNeu3WxFGaALCRZN/gLGmVkXFNgqzOrV6HYHarJabUxzYbWZrSM/j3rJKWOSIK3VcGLKzPRYEtdkfEwBTqHDv8MYkq8f8jqYh7CjaEyLrr5hLnmKqydDRflivdB6gI1lUNlysFyhaNmTpp2At/ZA1Brhb9WUi5KWmu4Qy4I1R1OqqTfsUvl+0Ljy83jywUxADw5DCZsWZFoGNZEeiukmTy8aQQSXAFOyPzbYKNkTchAaz2XUiyXdF96vpFN4Pup/ZsUcHxGyghF4wYwDecQgzSgK7NG0XvsBjQxNOCEFbqRo2GlsKMjxxWLFwSqRV5DkUJjK28bQgCBYhZsaAdU0fEqjW8nQXuzZhYtSWExig9GW4Se3BKgGQLHMMmA9IbdJkikB3Nzb5DeDST57GY275DNiBloago9edzBV4vHxUTemJK7pPUcsE1gD000G7rCVCjkxXapVB6PATAE85Hfw3tYBYLyORrkqPyaYDoD+NDY27kbui2HMwp52GdhS3hNyaE0x30YaJjNumkWz22j2Aar32jxbOTHWAPdgc4pdw1AgNWN5GHaYZStswH48gLU8rzbjNwDM/dcFofEUOJqaUPMPDRIAMCBTRpLHGlAy2ypuHjyOl19/K9542I37D491H7v9vpqeYbcryRBrN48cuwagRujETNeB/Upm1Ut7K9VaeBaVYmtrV+wgWEOjUT9OD4+jUip7DcyclI2c28CSQRYaacnexxMzV2g8YaRK7sd9Wwm8hPVHsiugGT5ngNRIrvjcsDZp0gHsaJBgo4G2VMq52GqWo1wox167Ff/4H/6i9hQYgKxgnYk57oX3GF1HzkckpWI7AV4kFmfyYmKNGzhMgyklpxrAQHYEG1ZhLyusEbICSeQQROMOwEQDLvkpABP3hmfZ94r3wHksIFs+k2aCAjLOF+zpsLrXUSkShmDgQwncNM7yJVqogZQxPD+bpJQGOviQMKVh8pjJIekdvqfyLjPEK2mjZIVm1koUmc0rmfM9gEzpDesosP5TuqJ+B//DVB9Jray1AIAAiwi6IDDEoLsAxs2+msAhwCJ95rQuuI8ykudniwYkuO/zlNI9n2dUi+DHhxxbYA0epxUY6wsB1Eq0JBU9eTcBKIvFIk9PBiwZ7QPsXas5CaXs3XzObMwJ4oEluFrL05S9DoYWwJp8/7jeAK3cY6TRs5kCjDjDNwxCmJ6wdUvJq4s9UX+UlAgohXcaYE1RalgSXBVupftMLcLgxOuA51/7vmju7N+CYM3EgjmaJKWcKXieboZEAomoC2BXsy5Uu3gYu0ni5tni+WcI2O10zeTi+s/nUeb6IcttVGO7ueX1oVRdM+mcXWWfOzFUxbQDhFlGJgHZqlHF+LOXndO0+XY9DTpXsS1wYAA/5/cqT0K8DHUW82xYhcH5YIYiw1UDV9SqYq3y6QQEG/QGeOI5myqFPKIOkKq62eE3Slvu9rUHA0pTX3Z7wzg9geWf116XzZmNDNAmMD0FG1i+bFliu1GL7XpNoKfBZPaPBG5PxlovALE8/BqlJE8xBrlK2EwMS/4Dz8Hm3GWfA/DmD08jDGnVKWmgpfpFA1ief65ZkgArbIu00/fXo6T62je4v/b1xTtNgLCee+w3YFh7oMDrgQXquQYczhUV+jIh+Gc61WAYsFKWIvO5FBAMqFacQ0sY24B1cwGysmBgQBHreNTpx/e++704uHcQuzt1BVTcOziKo+4guoNRNEuctasYTGcCEDcDCc7BdGoIVES+/YlnnlLadQ3FQiEbn3r+KTEXWWPj6TJu3boV9Vo5/rf/44/jF77+jfjGl16IVq2o+s3XDma+JcU8S7JX4exOqArgm4aJYqNyjRz4xFkLq5s9iuuoUByGSVGI3f0n4sLTn49Mrr5RkKfXM/Cqf/kQqI2AWw18bIhy9vV3fwXObsTf/T04ewdnV+AnugIfBnzzhMuFiAVf85iPHkXv7uuRHR1rmqui3v1ZAqZcIPFD8hwRYccMG4AHwBz8yzp9Jk4Yp2MwTlqkGwKmTg+OuvGnf/79OLh3L/7b3/7tuHnz3Xjj9kG8++AoTnp9HUpEndMoKGGxiJdaRZIgoLa/97WvSZ5x/+E9Md+yuWpcuHhRRciD48O4cedu3Lp7qMk2Bq9lfNpmU9HeaSgunNuNn//c83Ht0oVYK/EIOZ4PNSREMvWdEahQFGsJvykbvCdvFepXGCVir5QkC+OQh8lCsiJyBYA0T8gtDVDsuryCmLxZVqMmGEYUU1N546QJMAWYGgkaqlX0+4PonPZUfGEKziRPEhvHKamYHAyGaogofrukq47HovLL7L5YjAv75/V3sJsAUZAYCRAQSGM5FIWJvbBMoTfsRDonIGJJn1FFWkrboikCmKVJocGhCe73BvJeUaqjJrU2kebDIaXlZ/Fsku/XZKypMM0DjaVMv2HsAETgISjT64wYOKwhilaYb0piFUDq6SqFNfIOwDeBPyXADsylHYgh6FH3BhnAVOwsmiYaXWtrsro2gF80Gqx5iloKMIDK0XjohKrUUIuBlthnYi+UaD4A5hYq/Gl03JDwd3gimWnFlwATprvIBsW4oEBciCFDY04jSPHKdQV0gIkxncLewK+OhEnYSDwfTohVz4KMKMm98UcDYKQ4hPUhc+063ocl+WOp2aARExhqA2DtAHghyZMKeWFe90dSHZ6bYjGuXr0qCSVSIJ45WDT4svF3fO5Bl2RQrn9FKa18UeBToAJswmRgsq00RZglPAewqI6O4v6Dh/HiC8/rPfE9FO2sJRqGwWgkAB3wBUAWdgwJx1xXmlJhkxhhJ4Ns+UIpkZj9yTsbhTjvA/AG9pcYJTAiaYQ3AwSxE9cC4wAjkH1yD2iWYJjt7CI5jBiPkOTA5nKYCEAvzDB7wyElGaiRJoXSa8n7hEBCMXD8jAEM8YRxrRok5eGLpUbGwKMlbxu57VTXhOd7A9hBfZB/0gwA1i00QJakMGLUsEeY/UYzwPWAXQI4o6AAbf3cezNhWJNKsKQxFbPTabzLJb40eIaRxIcslXWykk3Ay2++E90JYFBOgBCNJn5uSIHMzDSLr1Qpay9VX0sC73gcre0t/d1wOo56qx7lfDmW+PHN2J/WCmTpd3pK1EOmK1YNpuBix+JTiJ9VXV5QsBTkeQnbieCHkcNq2HaQilfrTf1OGEi6ZgKmADy83sXqAdARqykvdg7Dn3x2FZVCNna2tmNvuxm/9PUvOdG4Wo3RwLJ7wCOeQd4D3bLkpIAzxZLARrG/SMcjcCL5I7Ee6H/M2rNk1TRYekwngm48qLwHm+KkAASBdLDRDMCVC5XEBDSIoP0T4EKPtD+n9kAxxBSHLB8hnjPuF8xN7rvXr5nDyEnFeiVNHOB7vrAkX8B1xtJWNdlI0BwcsfGJU4q21hR7jY3W9WuL+JtxFppty9rkPDWzOnlXApqvE4tYbGQ/M+IKJdaffMWS95096Oa2vyBJOknh1fQLNPD7JVhD7JuUesn1AejG6J0Xs+ce4FkmipWy9iVY1AKRYKHroDZY6HuYGGMw0wF1BcQwCIKZ5kGS6gPeu2wJPEiBzeYQBctKOU94z6PBOI6PjyVBhGnIGtpq1BVoo+/j8wFR6LzFymIQ48lMe+1Wy+enfErDkn5CTghM4nNttVp6lvkX6gz2PmqLQZ/z12AsQxRqAfYzpSIT2pLOX3BS7tF4Ok6+eAYp2VfYo7a2WvLU4nW4hrCrHDfCvMP+uTb7528ycXJ8IoYsv0dS5KxDFQhd0d7P+cTeB9js25PY+g4T4HojTdUgB5brehWdbjeOD0/NuqN2yRbtaYbPZ7UiH13ZdyTFgmTYyUrBfnMMY5ILZkp0Zy+ldsOHMwuYLPBenG/JNBnC8MsIUqCmUMCIhn7YkixjMQOwZK06TZO9lIGRkng9JtBQl3OE4Q1nWb1ccTDJxEntqpHGM+0d2CBQoSngSnfa7HfqazyAOVfFrGIAJXsLA5saIsmXMvk2cr4sqQ2mAow0VNaznb5ZQwEGWYlZKPWLISvXs64VBEzKzzJdP8CjFF4in0hhohn9d94DASMMGcVGnTJoXkWlUn4fiJZ/oJl9gG8Aj3gcAliJ7TzDquRI9//tG+/GSz/6ofaPa1f2dS3+5tW3payRjDxbjOPjEwVG8V6pUVA88LgLF5Of8UxWD4S2Xbl0IZ5/7nrcu3eH7IS4fGk/nnv2GQFjb7z5Zpzb24v//Z//y/j5L385/v43fjZqZQZHsMrtd+jex8w8kRE2KdPavgx++/ADFE2Jo7rvSI0ZlDpkSuTpKMTepafj3JOfj3W2qj1JXx8RSqPwizPm20/Ua3+UP/wR3daP8i2dvdbZFTi7Ah/kCnwY8I2D0VIIM3SyMY/Z8HF077waMTzUoWBJgTIEzZJJ6YUUXpaeOS1VijvkmpmcAK/Hx10ZqtOYAmwAONGM83senwziT7/zw7h162b8we//j/HWG2/EX7/xTtw4eBwnyEzxpJkx1XQzjx/Izm47Llw8F9PeIPKrVew0a7Fzbi+OTjrx0kuvqWCB+9Pc3Y5ipRrz+SqOTrpxctqL7WYrhv2eQI0LF8/H3k47Lu20YrtVx846isWcGEEcohSQNMzFQlkgkFhWSRonjxACFYizB06UlwOpawlYBMCRaS6SF1gUpOvB5sLza6LGWYet/DssC9DED28qsQFWDgBQcIIZg8hAADWRSqEUwSsGk25R8ZOXEH5iTGBp5AEXkH5h1IuvFX5JFE2XL11Kkr4k88s4IVMsDBkqI3XhD4yRqdbEVrMtgI9iCdkwEgoaEzXwC6b0AIxIqSoQBFKy7TK2201JPwGzRiPMbUOF/+PDQzVL7a1tASmSu+RJm6LZGamA0eRWzaL9aADKYALSiFBIq0lcYARd1T9jjI/kCtCJwp60RBlyK2XPAAb3SUwqJfRiFu4QBjGgYAytLb0ykGfTahgr4zGG8V0V97qrSUpMsyDwDUnkHKAD2SasA1hbljzxPZauUHQjB3OqJGtiJpYkoGhBwQP4IcK6MROORtaSOK5FuVq1dwhyrVxeDLQGvjh52GI0IZbLaOpPg0fSI59RhTgm/cjTzPShmJfXGtKWJMXbyGcs73KjIxZa5AQ0meU4Ewg46HfFIK3W6mq8aAy51rBo8AJSYymJMB5mnlZvfFaOjzsqQuVVw/2pVP2cL5fR7fS0Ayldjamz5IM00HjZwWUwQMh11YgA4IoCejSWN94U+SyskVT88zsNTidASiijJ/qA7yrnJdf13mdwHN/IilhHAJYkNvL8w3LamIQ/fvxYHkZ8MY2n0QOEwBCc9w1AJBYgkm0xoAyswKwUA0sycvsh0kzxPlinyHScruwq275JBiZ4Ftg7nNRpj0KFKqxJHiZtgMRSvBkt6TWbE3kfezdS4STXVSKvTeGRcYrtqk4Q1ovBfuTzPIs91vuKdDk8Jd0oMmRQUEjk47s//Jv4zg9fjkW2FD2ZW+di7/y+7v/9u3fVOAN0YeiOrw3NoDznstk4fPhQ1+DC1StRbzbEZIKdMukP4/TwSM2rhhzLtYzS2dfluSU56UI/K4ZzLiu5EU0Uqb+A7TwnndOuwAiYOTS2fIb6Vtt+REUbmUsmLL8lGF+WeXHtec+A5mpIkQvXKlECz1ws4/KF/fjql78onzGkowA7gG9IulhLJAquU6iO/P0yOfuELgwQcB9Ys2LoLpbRrNXV/NrXbaVzTuCB5NekcHrN2y+McwjrAIPKyH+RLYLTFbKWM2vIIQDB14l9gddhf0L6Bx9OfRxDFYEiMP2m9h/UXuL9WNerSjAPAwSHKsCEAlTZgAYwsDfeWApIYL9J7CExvcWiAyggWXZu79QULCAWLEM4BjnUC0iGYWTy1mUCb8BMPT7/nnyVFFoBG7FCQADIoz+LvGUB4MU6NSwmSJnaRQEJaUCRrh3sV9Y2LDETQQxqAo7w/6Uq3o0MSJyCynOofVEsUDMrBZbm7NnJtdHeKVuO9wELro9ToKkTzDITmA2wxfPGfie/TQYgZkc7MR4Z4Vose4CyOYB9CmrhGjrwCKm/64ZS0aA9NQCAEP9dDb/moQYFlGDNngzLmiRcATcES/heyOsTMEmA5/vSVsBuqEsA4MigZfbP2oGdCfgiUMifR0zWVBOtVvJWsLxZ4KY91Mzmsoew/GTxZVUQitNPqVfYfzY2EbAg2QNZIwI2Ens+X0JRAb/XIBQDGtapElFlAZHun545ao+Czl7Zb8jzFKDWydAaYGkxpzZYVhasb9tjsGfNJ2P5oDmJNRuDXk91sFnA1Ir2s5T0M0sNDEjnICD2b3w82XvFisLHUKx3hKEredjaHmGVkq4NyALSOL3e57fluR7IwW5kDfvaGsSWlD3ZTLAWNmEL3PuDRw+1B8uTLLGjefapRZ568okoI7FPbDkJThlOlot6hjyocX0hCxClxa4UOMPvoF5h82TQMFPidHo+eX4EmDPgcOqvgDXtPWmgoPmPwT4Yrkx/+R3UY7BlAT8Z9HU6/bhz90G88+6taKKqyKzj9ddejlajHLs7W0q+PjwdRjZfitNOL4rFmsDsEungWRKgK0q7pS8hldvsaZ7HVZBu3qxXtcaPjw/js5/9TOzvtePa1Ys6499+6+24dOlifOtb345f+NrX4hs/9+nIrKYpIRfA3YCnErXnpJUmwFX7zgZaWaeQsRSu4W3nvWvKsIDvVNhO5GL/yjNx7ukvRGRqllx8RAiNnk89k2dppx+kt/5pfu9HdGt/mm/x7LXPrsDZFfj/uwIfHHyzVwZVmnyiOMhjGuPuQfQO3ogYncQaGegmUj75YWym2vLNSJ4oFI+biTAF5XA0FfDFAU5jOZnBuMIi2iyBzmAef/zt78XLr/w4/qc/+IO48eaNeOntd+LW0Ul0+wMBNUzcK/VaNFsNBRBQKFBwkaIIg6NRSZJORbAPBE4pBQ/ZxXQci8lMoEylVleDCjDDe7569VIUYI2sV3Hp4m5st2vRqjB1LUZ7b0usAPmN4YE1HFva59l7VEoEKuAnYWmQgTQfovyhCVQBkclKMquQBaW4bfxTSIUb2lcq+e7QFOFPBgAARZ/Cj6ZDZv80J3m8SSpRSNJQwAOKfpheeB/RIAF0KOwiY6+aEn5UpqfF0TEm8p4e8pekBpIONYUVlQIXxKghaQ7ghkaPAhiKfy6rJE6ZESPnkgwEbzCYWDRcBgwsg3HR2aw3o1YnvIBpfErTpBmvFFMSp5k4Sn+Uj1RBqXg2Dma66y9ABCb8kiiuM9FuN+SHJ1thpqiFkgptgBg6MYrXwWCQCmFkYdyYjKar3AM3IEhCAXlwlVH0pxLcMrmV5TRKqnMKKM0N19LJp4AaABe6pLqUgAQYfQ8HY8l8aEwA2VygZiSVJXkQ8NkJq24UNDVOptzUZjQgkkPJ38SgmaVjlhKukCoALsEYofEmITTvxkDecsm03A2v08b4YVnD0OzgwYXnjmRapGwtxFqTfxIyLpIx8Tkk+ZJwA5pFminYezRZwWctx/ZOW+wrgCWAGNahVFnp6aBRk7EyTRWALu9RWFI2Op1ePD48ei+1EV8TAIpmi6AJF+Xj3lhsIEAIsTN4Xcll3UjACFTCrEAJPFTyesZhDAI0LblXAFqw4PBTwucnsTbkyTXnmUJuDYtyJnAapgr3dzDiWTUzjjXMtUTWaXmzCE2JOZeTLA3AkT1ETZLkSIkRoGS3qZ6Fa5cvi1HAl+SuANDy02Hybd8tCnfLPi25U0OVpKL8P8we1g4gO3uCJW/2kTNTAQkWLA+zCxc0fhT964hjkkgJHcDLLbF65R2ZpM+Ap/w+QgtoTnmuzc5aSfoHEKlnezH1NVkhI17FqliOP/v+S/HdH7wcy0xBzCneK55UnCDdPkMXh5dwHcbsIwBvEdE9PY7ZZBh7Fy/F/pVrqRGE0bKIzvFxjAbDaG1tR//oOFaDYVTa9Sg1ak5R3qSEZrMKapiP52JAwjAbDmcKtiFhWYAt11cgpBv/YrUQJYE2BZm0t5uN2GsjdbX0OovMc4E/2DS2trcFnOMzeuX8OaX8ltLzyM9y/U0kAmR2gjGsZb6G/YEAdEzl89gnkApM4MeCNWyJ+oY9DPjGHucBBMEplej0HU6BPxLJsTz/NI+A/KxA7b94jebw+iQswIEkvKbYr2IMmWRhBqOBRSwGSEAtFHi2eD6RP7qBZz1KdgcgAXihwBXAv5kGKnhX4ZtUb7d0f8XAQn6/4r7ZZ4ymk7WGPA9mIC0eYB0pjUrpJBiAQAL2N7y7CuzXZgLyPNXqVfm4iZk7cwKvnkF5QAKS2YuL1+KczpA6wj1JlgbrTN6gVLLRcDiL0ylZuxrkAHhImmvfSg8S07m4CRVZr7TXaSiTAWBKsmyx5gwe5WD2ASoEdhW+dxvATKCcJJUGdOy0iFLQzDVor7yOPM8mIw9A3pPAW84tJQLfIxB+LXYUez+N/AY85jNoIKHUcBhotpZgD6ReYyhiNiCMPg9j2Msq9ZIACfnPBeCKmaH6nUn6pi1b62el+oILz3rmWuA7Sy0gdrzep89DrqVUydqT7EcowEb7ogddApSXnHXcew/qOJd1n8G0FMrCMNBMKWoprpmYhXp9gnnMJodxxD5O9QHABTilhG75w9kahCHTZmAhSZ98FxOVToxfe5jKm1Z1rIFI+XMpSCorZr6GVWvOQUvZYQxyvvHezegtiIHHAIE9SoMv+dM57Ad24WSOzQWsW7P5+WyS82LhAcgtK4lk1QArTJ6HJN469Zb3v1mpBDNtfPgYTEp9ILbqSuuR/UA+fAKELO/MlwmXYXiVGH8CdFPIicBvvAD5/GaNy8dsRsI46eKwrqm5XMPyrBOow4xZqgoG0bKPWESjVVdtKSYd9hQA47rneCGXVL/wXCoUKWP2WYa9jTpIv8PAqIHPddy7dz9+/MY7qu8HCn/oxcVLl6NZmkV2NY/L53dincnFa6+/HY+OO7FEYjtfRaOyFaed06g1XCuD63VgiwIQMiBJ74Xdj9p6i+RghojZTDzz5FWdzVcvX4lKvRKd7lE8ceVi/LN/9s/jG1/7evz6r345smvsS2CApoEtZxIep/Kg1fhEz43AUbGRAVfXsZYIAvDbwL+sLGDeEzC1ipiNFzFeLWPvyhNx5bmfj8jWE+Xto4JoktLpDHz72IAJH9Wd/dh8oLM3cnYF/mO7Ah8GfJM7lB0+03YAACAASURBVMA3G4FmYhajzr3oH7wZ2QmeXPYYcJNp6rQM6dN82RIpG5ybVe2GoY8PRqdvlgvyrsRMgj1Do9cZLeJ//Rd/Gq+9+kr84e//ftx48514495BHHQ6cXR8qmYDEK/aqKk5F4sHCazMWKsCf/j3eoUUo6bALBp8EsGGSALyhRgRIIBvW7mkZoYimcZif3+XAXLUy8X4zIvX49qV82I5MAvid8oTSaEI2ZinAAM8oGAGEHDASb5Jt1KzDksDpkyhKINhF302Vd1IVWX8LXBlJRBQBSzFeaEQjWpNDCiBMkoGhXE0ihOKieUqGq2aGG1lGAWaEBdiNllEr9MRg6rRrEsmpUl9xqbaNNYUo7CqHp90NcnnkKdZa7Za0W63VFRRPM0mY/1+ij81+Zq6UnibhSaTeTEkPdlGBirJFs0M7AGAA5l3YyTOpJFCT65jngCreYQph9H8xKl/Iv3RJM9kUt6sNcRc4QtjYK4FXk+SKc/mYtzBegM4xMTaEs5szGXmnneIAEBhkXvQd5KlPgdFb1FGzTTwAlOV4upABLGLYBMAwvHLV0wrKY4s5ZWsFUsxMQRtAKxkKjVzMDf4HvunID02i8LTfryraDq07tLEHhmKmAWpIbQRO2mTACbryCYPtY1UQc8XTQ1NG42oQg3wx+E98FzkLYVKIIL86WBvcq0lr6R4p9miccoqFZgmmecCdgHrmon1JnRBYAAAF2biADvIBuU7WIxatWR5NI3AKjEEkeOkUAlJlwHJAGSlF7LcE3CEa0mxCrNNvlRpHcMIEcsB7545vmOEiBTdGFkzZmZL+O/NYLRYXtdVgQ1m7UoGAhiBpEvSKngFfp/2qsHUHnaLJ97dHkCtGavjiSXDanLVffozwxrUmhzjG5NVYwFgKNUG60im/TSwZpDxHvAeQ4IIUKBGYmOTI7bJ+1NysVZgUCWJLY3ZJuhCrAwAbTGfDLTx/gDgALWbjZqaOTNC1gIokHRPJWsy60hMYKS3WuMOwcHvjOdEQAzrgtedL8ResPccLJZi9AZDDT+09uVlVNTeKjuB8TxeuXlPMh+kQEjEZhMzSjbeOkh1uW/jyVBNWa3W0Do5Pj5S03ru8qW49OSTMR9PYjjo6X6Bc8CeJDBmNOzF/vk9sRxgZfB7LSmvRrWcj2G/H4cPDwVecO0f3D/RPkFaq9ZH8jLUs4BxfnYdu3t7upaNZi2uf+Lp+Pz1Tyh0pT/ox6Db15lydHIaLZgVyOHwLyoAtK2iVoLFax8wMWnyubh0+bJZHOmZZZ+BpYxf6QYUZY/C1B1fTq8VM1PFaePesG8mfziD5i7FYWWxn7A/cU3NfmNNeO9gGEX4Cz6jBHgo5VKzhDToSaEbAEDsczTpPAKwz3kOuQfI0hlocaYA/HuNmaHjwzx5oU1J3NyEJ/m9qAlfWrosxgYA44znOxMVgWMYxhuZ4XlrtbaiWsO7z55p6oaTv5zCOPChlFm8/VbZJ50ea+85eU0uHFzBOZADpElwBMw+oCqeSUnO9Wia3Yms2AmElm+bZZg8HxOgZryIvcfso2IFKTvX08++1lPyr+OzVGBP0lCTRsw+BOgnIMy1Uvoxg1/6XdRWBqYE3OlVM1Go+BkR6JSYuk7mtYpAwzPuiSUFaRDGXgrryNdeLMNkG8D5P+oNLINvVnWJBQgP+1YoAHTW2DN81nB+AFQDKnGuiQHKWqFemwFUWvbPviw/uCxsNTzH7Au5SdIFveU9pPyH9waS7w1n53M9twAwyJrt84BfrpnA3JsN814hPQmV2MhzpQAQyGHwTYz75cIsYJ0fS6emc6/T52RwKkYf9WeqBfjdCi9gv1YKLTUJ1iJOhFXFAigpKbLDg/AbI3U1HyUxHUnElgdqpSy2IJJPziE+i7xQk8eqWO3prJcENTG6OMMVKKWQIwOUGwk2g2NAoZksJlQVpLPIjFkDtVYFvC+vBZw3LCfwUM8KnyudH5wNnGvveeltwDczQ1lX2LdIJp2eD7Ht5MmaElIlqfYzY4Ye14nl4oT7TXorww4sQQzAOlFJqeAMHsTqtD9sNyWKq/acEaDigRMAFTUqiggH5OTi9KQTr79zOx6l1NyT045Y94VlJy6e24mdVi2Gk0U8PupI+dAfjRWgUivVpVbIa0hOHbJWX8AQGrY7ACb3gPve3tqKhgBDmJEAvn4ACVHZ2duSCuTTLzwX3/zmH8cvfeMb8Wu/8DkBf9iSUAMoZTlrD2T1JwqjsUzdzEU/YzAdY2nGrkceBq7lYwvAKvnpOibLZexcuhoXn/m5iHwrgW8fTTdreT81QPLj+Ghe9uxVfoIrcAa+/QQX7+xHz67Ax+EKfHDwTdu/wwBU8zJHnMekdz+6d16LzPgkgS7uHiUd2XiquEQUu8WeN06Rs9cB4QHIWcaWcq6YwDn1Dukg3Ut3NI//5V/8X/H6K6/F7/zOfx+v/M2r8fbB/Tgej6PTGaiYqgOqZVYxHg/VgO20t6JWKasRoBHkrdSrTBOZoC1U/CNx6vaHKhTG3V6QgkgHia8Yhyt+Nsg2kUVegFp+8bwK6Hq9GDW8hbqj6OJp1evGTr0e9QpG4fZVA+CiIANAktl7qSTgj2aDpgKwrdvtR7+PZ1FOzCh8OOTxlRLBOJSnY6bJEXOMpUlWUyNmQBNvGr7wc0GKh1yXc1JNJ5KMNay0RRQCGUUhKmV72GnqTfpeHvAKGRRTzqz8xyYwvYpFFaeAovkC76uSPG4ANU2dt2TRLBcKORX4K0IQnNApCUuSFeLB1+t0oz8cCAhrNpoy1GYtSWoCuinfOD67p69IcXmfAIaD0dhNYDEb5UIpqgUnK1LADJHYrZ2MVijDHunHsNvTP79XNEnuA/vNyZrcC+4DtSBgEswqinYxOJKhMvdEjDauKUAdJr6SbNpImSJa90UmYg6hoLClcbWfDU0zhTCAazIoFvi0iskUSfVCjZeaFclO8bhyohkfXJPtlPTJtaTY4hoABxWlPMPrJjHkVP/T9CBTsdeNGh5YMqyRJe+lqALQDCwLM9W8yh+FdEjAF0vGkY/ClJyO7eklaR1FInJjSWNoPv1M07xli/ZWozCn5obpxX2lEaRopUgEDOMziikjAMkTcqSwmIRLuou5vT6Dm2juqY3obXzMlF7MByRyJGMKHKJxT2EAaqid7ugGNRlda1KeiUqhJMAA02eYbk7VtTxGbBkBxYBWXMNNUwE7opDSi319AVTtuWbAyVPrfGQKMCtILEQ6DnCBTMprRX5vmwCNxIDhZ8X2RK6VBhRiVgECptRGghn0nBS5l2afsQ7EKVLjY8kdpBx5gsFk4PrCLEQWB0uqQtLg+ywGQEslgKbGdsNE1f0EdZGshxeF1Yv/YEZ7Myt/JTkrLA2AkWLcuvcg3rp1V+Ep/Ch+ONeuXBbY/9pbNyKK1fjRmzfjzp0HYlJiGD8dzWKZgSkII2EVzUZLYOFp90Qgz1ajqeYUYJ3nstZuxhOffDpW02mcHB7a669QEQh28vhh1Hab8dmvfDGWk5WYV4DJ/Z6HOZfOb0VmtYiTkxNL6rPFePCgp6ENHoQ8H71+N1qthhpdAS4J6GJA0tyqxJNXL8anEvMOsNTDk4JZybmMAPvswvtxfaselUJN9xDAS+K85SIuXznvRF+djQBagM7I/AyAKp05YAQ6YZIGmHstuZckhR4qKbGX9URyNYBNCsPgejl5McmXnFRiPz4xW82mY79h4+FzAqYJkBFuY0BIsnQBHWZb81ywVtg3APK5/2KTYoSezMnZq5SUCqtGsuSC0iQlw0xSKgYTm3VmyaX3LIBJAFmB9LBo12YfEx5ADcAZSgiBPaWcYpzKBgEiyN0lT+SzpdRenjPCghgsNVot7cGj0SSGsI3xTE1p1AbmDbRrWKEzbBMq42upYRnMaXGoHfqiAwd58HQWlQYSNdach0dmmdnXCuANFiHPkII2xBJF2m+/OckgkRYDRor14/1X7yD9d3nvqY5axwimWpbkVp9dmQyMTQfwyKKCNfA+DKPnlfvB88D7l9UASZycP3iTDkcxX80FIK4XyOlhxSV/Qa6FbAAIh2FYVtE5UCj5XGYNKXAJxhcDGawY+OxTD0LEAkzMZq11SSw5inzGKnE5sXwT7ifPOyU4lpwOiTRblgHy7LNoVBYbpMMixwY0XS1jp72tZx2lgYFY2zZYQcB1tg+gUuIVTJON9Ry7eu/37Jc8JJw31Ay63lnv//gZbjwOkfnx7MsTkD1SRazBIwC60RTPtQnHrcHmWKmWrNZqGupKQSGWlgHRWQomkXxZoKLtHqh/qWU5vyRB3zAkIx+9bj+6pwxaeVbxQrUPn8FcA7oMHdvtLdWwGqiwhzMw4V8SyLOxkGH9UyNuzn4xgSVDj8gluSXv1/60qygCwGaTJ6XOHtc+ShLOsNa8ljmXq+n3D4YeLvEcYMHi5yof+VIh+bPOopQvRjFvlqX2ulxew8zBcKB1yJklD2ANbpG943tXEsDLZ7E0fR6PHh/Hj19+Pd6+eVcDRfaR7Wo2WvWqBkOPT3px2h0IjOXOsXapTxmuTRV8Zo/byXIu5ht+zPgL6rlcLMVehBF9fqcdvdPTGAwmsbe/HbvntuKZp65Gt3Mcn/n08/Enf/Kv4is//+X4xpdfiNx6EYVMYpBKmg6LFCCdhGo/b1zbDUC+wkub82BFvcMjsQm14BY7aVgkeHm3ZmLr3KXYvvrFiHzzIwbfEsP0zPPt49Cy6z2cgW8fm1tx9kbOrsCHuwIfBnyTb5lL+lSoL2I+eBSnd1+L5eCxPE68Qdh3xgwZAwEujDUSSz5dKQK9gDkvJvUzyUM3JtGSYWRzcXzaj9FiHd/+zvfiB3/1w/it3/rtePnlV+Lmw8dxMp7FcDyJMua/1WLkkTWddiUFabcAv2hETYHHVJgGgSYL0IxJF0UN3BVYW9nFSgc1nluVckVFDIX/1vaWIsWvXtiLWqkUp6cnLpJzuegMetHp9iRR+MbPfC72t1vRrFecZklowwI2h2PraZKIKIeJgpnrYDiK/mCiNFFdsZxlZkWxF2BoONSAxhlaPh4UFI0UgxTxsCwEYAnptPQRvzQABRqqYrmsJo/mjUaVYgy2GBIgQDpJaDQZNUBhFgSFDAcuDRBSU5qVuQpyG+/DLBqrgdFkThLYkuRGmsjlSio4zSZZR6/f0+eleIEpQvGk5CukbysnYFKgMaHeTOhhRVDsdnq9qMHyKxTi6LQTx6edaFQrcfnSRU0fSVWkMEduJSnOOqI/HkUPEHWZkZeIAhkEcNBwEcJR1+eolItq8CgoiYZXxH2xrAYH6QiXtFFvaLXjeyaZHOl7sgJbxFG3J/ZdtVBSMwOoJymeLh4NrQt4qUdJktRkXTmmYlGKiakCPxPj4UQNJNNxJriwwN4LYJAEdCUz7ymF/XQqRh7MNnk6Sebkop0mls8rUFZSsQSM8TvG3LO1m06Sy/A7E9MQMNJgOm9Wvj9itKxiQvGXvGX0+mJ5wqAhvhVACYmnJdY0hDByALu5/7vb7dSf2gcJUI5GAKbPJilNXolJiqxLIXNqPM7yycSdNU6RabYsQC6MIHzseJ56pBdPCCGwLAO2YlneOwAVAF32Zkt0Lj0n1WRqr2Y3eXjJvwcOrzzVzMhVkAZedgAh+rwbXx3L0JDbIN0TKCGTbBoKAMpszOYTAYo07MigaR6cvEdzCADKb7HHX7NZF1AOqML7oZHh2gK6A0Qr7XdBI8OeQLPrxpz3JInSyI0Xzah9h+wpJfBbtBqDtDJuTrJCmiK+AZDyfX9DGIdJ6o5vJbJi9p5yTdcVAFysxo0ZPQOR/jAmk1X8+V/+QOE3/D72WPxyXrz+XGSX83jr5s3Yv3w1Hne78ejhSRw+PhGoZk8w7p1TP9mXWD+Hjx7pc2zt7uj64g0pf7TpJM5fvKgmpd9DthqxmCxi0OnHYjKNxk4znn7xkzEHVJgnlshiHjuNavzM9SeilM9Ep9ePXm8Uh8e96HTGljTJz2sZ7S28OUtx/6gTh7wmgSD9vgBeUjOffeap+JlPXxfgL7P0HE1kWQ0cAJQALNZnIReNVgO3QUkoee/yY1RiaEFgYr5YEsMK5pT239SIswfo/q6W0el1HXSzzijhGikh/nIMDWjSOCc1YIEllwBdbjX31AmfSNQyMmVXyqhANNYx+xNgnH3AaN3s+wbIYka2WcpmaFjfZYapzNBXS4UObIKTNiENTpu25I2flXwaIEbhNQ4y2fhi2ssryQ2VcMjT68CDRsVG/AKBFXqAzAoJoiWvG4CaC8szwlpezRJrVk7//6/6Y7VUbVAsV/QsDodDBUawh+aV+LphETksyIPCjOXYANcpPVzDQth1ieXsawt7dBGz0UT1AeDWhjXqlOaMzq5Wc8veZryW9hVsDGB/+lmWNyTnE5JbwCSYPdas+/kUezyxWNVsI0OE1cVwr/GeFNdenpYtUl4BtjDcY7jIX/ioMXjF1V5MPehAKm9Gj+0gACJ4L2L7ykYCRi9gV0HXmjfLGimWkSTn5S8nvzCSG5Uqm1WACQE0ks4K00qhHuz1/CxhSQJNLbf1YMWsP6kqEnNTpvMbbzyk0xp+Ac5mtS9oQJkSuGGyYz8gxid+o4CE+JAK/GW3NSMR+TGghsD1JPO1wgBWsj3W9NCKgmhASyzRFLSxGSbzmtQfkggzIJzPFAQE4546A+Ca19ra2hIzF4YtgBjX0aE0DlJ4bz2ngAFY9ZZ5+1mz/2ayKpA/8savz7WXGHhLg5PIWAHOsEjgZ/GUY7/krBP4puGLwwPko5cS3MEPuSYKaJJihLXnNcxzbrzOYKCSv2GPy8ONpF5qdA8hmUXyfdR4gN58ZhhinHZYqjDkRO0Ae9hTgmyM51MFMnHfy2XsWTg3Xf+wQbM+xHTkDJpO7Qcsm44UZqawEvuZ+r2v4/ikH2+/czMePHwcs+kkxqOhZJ8GCAtx2nftzVAVixtqBq4BUv/xbBrDEd9biNNBX3Jc7nGlWk89jXuDne2dePaTT8Xh4aN48OCh/N8uX7oQn//8Z+Le3Xfj+rNPxTf/5Z/EC8+/GL/61S9Gq1aSKmZTQyOdFWAKwJqGpuLy6Rlx8itWCUgX+Owe+qZBijz9PHBzmnUutnYvxfa1L0QU/l3Mt7TffsBWUeWDvGfPPN8+4KX7qX37Gfj2U7u0Zy98dgX+dq7AhwHfZAKdfFwMwc9iOTqM7sHrsR4d2TQXmQkUclHqV8mjaZPg4zQjqa6UvkicfS76A4AoPE0ozGymy8HOtPrNt+/IVPTHb7wZL7/0cvzmP/mteOvGjbj9+CQOTrrR7fejiWF/uxGFTDFODk8khxCQRhBCuWJ/L4EsSMImcXrSjVq9oRqgXK3FyclpFJUwaeZVuVjRFPT8hf2o1esqJgqZpZMTZzMd7BPM7hvlaFSr8cy1a/ErX/pClIlsWtPYO4zAxsFZpUhS/ONVRhgEZrz90ShGQ5oKs8QkKaSISH4lFM4UPtvbbUk5meQzUQTcATwixZIGXgBnMtqWzwv+NvILo8C1xFOFOUWm5CIbrzAM4t9vGiiKAPpoOvDgi8D/gvrXwQ4UehS1eHvQDFOwKakvjyG8wTZkiir2xCayqTjNOMAL/kjcKwzoAcOg6Z8/t6fChbWE/xrNEdeLZgIwgiRWiidZ22Sy8gRsb7Wi1WyqEOR7YNBIabOwlI4/AGMUf6wjigcaCqbpFMYwsMTWyjDpLkv6wD2l+efvec8CgQpFNb4ApHwBnKwo9FarOO32xKyskmyHCXQCf+QMJ91n8ipJSbiePlPkEQhhZpmaTE10zZxyy2nAjuIdoAxWIkUXkj683mS4LY8qGCAUnGYewHyAlSJfFAAusb6SXDVCzXypQMNeUeGMx2HSuwpo4E1kcxjks75g0JHKCYAwiTl/hx20/KY8FVciII26TM1pUGzkDLuSv2u3tt5je8hHbjpRc69nHrAqgb6SBOGZk6N5NGMWfydAM5or1jLSNMBaJYrCFFouo9MdSN4D+CavuWI+6rWKngl70bgBZc1LysykmKI2yUS5ZjTqYmwkaR2ySzOPnIwH4EiTx9rnmtpg2kb3sBspmwGIYPgS4sAaBXzg+RCbslhSiicG9TBzaVL4LEr1Y99LSZPcRz44zwleOvYLdFgCDQnXSOl2MDPFyrHsjWeXteAwBDOYJGPGh2+FebwlezmxIQAM3PALrJQszxJpmnSeD5ogS64NTPC9kkyx7lc02AboYZ/yWe/efxR/9m/+bfRmq7jx4Cjq9VqcI9Dm6ChWyM+4BtyPTES12YjJaB5Hhye6ZgRe4FnGWcE1KpfZR3Ixxh+JBOdWTWv84sWLYo3cu3dgORTDEnlxzSUh7p90xeAp1yuxd+WC7jfPf3t7K66c34nrT1yMX/rCi9B84+7jw+h0x/HWjTtx6/Z9ve7u3k6slzNJU1984ZMxmK/jnbsPLPc/7cS9u/eie9yNZ59+On7uZz4jo21Al0q1KnAFlt4m6AJQzNJls11ZKzBhYeeyxvm8YvImCRtANPs55u/4luIpiJSMoQCNMF+wQVjPYi9hkK/GDHmlAwgYaihBNHnISVIMe4PmOZfVHoX0WdYIjJnUsBW0v3nogj1CYuXiMwjom/ziuP+8d5mCi40z0/5NI22AAHlcWmPykSQExizq/XP7Ss7mZ/X8FQzkES7Ez2yaTA0K1ll58clbKWPfqo1EUaxOeab5fHGCuud32i0lVbUflAYIufd97rhuAK5KvC7CkHETr59UCILZPGL8IC/bJMkCGMo71SxxycDEMDQQAEtKDFA8/4ajqNVrCWCkdrE8T2xDQMMkz9wATU5Q5Rp4KADIICBTZ5jPZ0E6snszg37DaCoSsLFcxd07d2UYf/ny5ainEA72QMnhlUyuDSaxhz0kVHKlvLmYsRAe4WRX77UJjMrnnBAOU1upyYTdeBggD83E/lX6dykfVZ6F4Ayey8rA5ynDH0N8sNmZDQnoFSuJ1+ZsA/wHJEPC+T7oaeCZ9G6CqwAA8cPiOVrovJRPbt5gtVIf30uIdL2pmmE+kS0G7wPLA/Y2DQzSa3NPHZRhtqosjBXqxXlhD0P+WZLvlLxu+aQZ7055NmuTM4D3jIwdKfrpacc1SoW9geGtQzmcLMsebX9eS1QZZpktKpYg5x6egbocDFOcyitrBq0Br3tn4aiqS0Nu1m6SZsvjr+IQLNklGIumvuZLTGiuXZH6hzo3Ae/JL09Juim8QzYXWodef2JTZu2pytaEJHcw7MtfVSFjs3nUGTrzfMCIzmVjS3uPfT01NOYZUmroWANEXuvx8ZEHgUpBNf6dzSx1bdn72EMAmcWaTOAg/yzLBwKnxMp3kJOYbxPqCVimyI2X8eDevXjr9ddivpjG6WlX1jbUEdTT3C+YulUSc5HzRsRgOoneAJVAQVYKKG847zlnWYPNJoB6S2zQ3d22rsG1a1ciI9ZvxPVPXY9XX/1xfP6z1+O73/thXH/uU/G5609FuehAETPl6Xnwv3UNRU2lAYjqC4eZYSNAMA1KFPZDpaAneS8Deq6o/GrZNxL4tvv0z0UU/l3Mtw8PvrHfFc9kp387Tfm/x285A9/+PS7S2becXYGP8xX4MOCbPQfcmGl4hZHy4H70H7wV68GxJjnydMIcNhnGa+rL2RI2ipeXEEUO8fPzpSSOFH1qQjFAnTCZzony3h0M44037kR3MovXbt6KezdvxW/+1/8kXn39zXjzzkE86g4FWkFfr7bqkoIilywh1aLXzq+jXCiLhYNx93g4jpOTrhgNW+2dmCJtGk80BZtNR5ocw4CqV5sqFLZ3W/KMO0aitNNQA3V63JEPxXw1i939nagU8nG+vRX/6S9/PZpMZ1ckxiUZiWwwzPgbTC0vza/yMVvPozcaRCyZGnqi5TRNJpXjZHK/iBFBEIuFJKQwuTRtJqmvXrdscbEUIMZEdzNZx9qZYmexAKgYJ3kEkhfDpksSammO5eRuw/RitSxAq1mvyYQaMGG1xP8EENNm+hS0MGzUYK4XinenCAFwgplAIzlDLiHfKPxW7MOzJLmriERroGJJE1B8e/I5scsoyuR5oSneOu7dPVCKExNGCh/YKcP+0GyCRllNQJVE2BVF78Dg13KtoohGnNemGaXYZ10MxE4qSK4qmj4Fpsa5lm9h5A+TCVCBwllglhRTWb334ZTUtonYUP3RIjr9UYwHvdjf34n2NkzGku4LjLXhcB6zqYM2VCSlZFGZDwtAtKwPdg5g4zpHU4MPTPKpoRAr5mM5mcsMWbgJ02ulldkgXclbFOpMTLPrmBGikSf5jRANri0MPgN0G+NjCl7kh3JckRw1SZYl5UEKNI/RxCxNGlMYbI16WcAgcmZkMNV6TYC2jYroBKBYGAiB8ahnlql6GEimsUKyQTGO59QGdOIfZCoMcLSAWTkVq0QFvz4z7KW55D+AywL5xLBw2uHGXy+XQaZrdgJ/FAKx9mdAQsvnxK+OZ45mgGsHqxRpN8U3DbybIjN/DIKRpOd7r0ZMjbKNkXm/DljwAMHNs5txwGpdb+R9jomJCgwIAIwElPJMwD4QEJbCKmjkkABvGj+b0zs0ZZOoyeeGKSlvGAWFrLU3GhQwsw3wLCESak5hkw5H9nMqkQJHQ8m6wrOnSNoyzLW+wDRYAOzJx8dd+WPB5MQn0em/ZpQgM+XeKo25jFdjJV555Y24cetulLfPxcu378fJ8XG0tpoBPnxyeBqj3ijae22Z47Onw6YcDIbyOAMIRIrM8zXuD6NSdmLvsDfUUGP73HZsn9sV0NpobOkYvX9wz7+7VNbe1Tk8iilBLvOVgnYasC0ldQf8z8bnn38yfvFLL8bFuocrr926E6++/m68feNOFAr1GI0GUS7n4ulr5+O//I1/HJVSPjr9YYwIAihV4rjTjd54FIvBOC7s7sY5gDrWX/J4UqPIWgdcviRgtQAAIABJREFUC/bh5NUomVBi3CRvIsktCdxhTQLYCkR04A3JtjC/Bbxzf9Xcm8nJ/8SdlbQK03bvxfYbQ9oHsMX6NosIP0nInqxJ1i1gL2Cykn+RE4qZZAYVAB/rFxYda4tzS+AG5/OSBhhmkxlp/F754cFKVvCNJdsKRlDScZJJitXuZh/WM/uP3m/qGHTECxHImBlFqvN8HSPAdpim2qPM2HXyL3UC7Jokp6VhzcLgZbBk9iaIEoESUoISYAJooV3CstkZ4DUG7rDJNcAwwMxaBgRjb+a5IIBJsnehVwCROSUsV5DOKXXRbCix8uTLZHYa14m1QC1j4NDBMXqmefZnBk5XSETDqZoLDNhnTo9ECslrYrwutiv1QNpXYOEDkrUaLdt1MLiZjuLw8ESMaM4r3peYilRY7IEKwSAwaG7mKIxGeeR5qMHegsxOA4Tk8cX3b9iMuQzhHCmJNTHb9EwoudPyTRjIhbIZbJLpkqYqG4+xhjew3akdWL8Mclh/1Fics1x7yVe5VklaSW0C20oywWLVKgkCQRQWk9feAaNuMVvFuuAwnbIGIBxDuZhPGCRkBPLa08x+hNwjyS2xOsDjTffQaw/QBkY57GFCotjbR2M8J+3FupGW8in4QcnvYSLy3hSSkRQc1JZKUB6LCWheswN8uN6AQdx/yWlrHv5xzdjzqBMcDOIhKOuQn+GcKMKWziF/tGzY4Sh+z8vMwvYWaXCjVFoYaJuEXMsXBJ7ak3alZFEYdcUCDHs/kEp8lVyYOtBJrDwT0zGemQTvOHlXjEKlJ+OEwe+BSc15a4BeQJDOR9dBAEwMjzg3NqnThKxJASK2F7UBKgNYxNSp+FCu5XfZalVd06bEUz1xAo+TR530lrwPWOFzvT/qUFkY8D4jF++8eycGo0ncfudG9LunEdl5TEk5n3jQSB0GYMgC2Wq25E+LsuLgsBOjhfjAAtsAxvBIrpdrAvYuXjqvgSyMeN4Eg+Hr15+JTz//TGy3ahGZUvz1Sz+I5z/1VPzZv/638cKnXozPvPBUVEowFF0XbKwjZI+Rg8UJkLyQ5H4zFJQUGoamJPVpeJYGgnxW5Nzaf1GMLNfRaJ2L/ee+FlHa2lgkfiStp2FXsUTPMJ+P5Ir+5C9ydiN+8mt49gpnV+Dv9Ap8GPDNSibz5c1UmcZ0cBD9+zdi3T/2wSZDZaZclrMxJcdQn8Ma43WxMyShIu3TzC+mvCr6V2vJAGF5MDlFevj44WnMohB/+fKr8eDuQfw3v/lb8Z3vfTdeu3k3Bjo/M5ITFsoAGDNN+pmGP3z0QA1nrdZ0wYD/05JEUhdYMN+YICPjQOKzwDtDjXxGRSssDgrI0XAqz7hS2abQHML4s3EoVpBL5SJa1VL8V7/+D4KaBmr8KU3kbCk2C3IDilEOYArGUiYnuv1gMpbPysYMl2Zh4zej5LCZ5apiUCQ5hBohaPcyNM5ZxpZzISNzejy2Vnhp8XGJYJ87CRKpqtIRbS4u+ZDYOfahmqWIe5o3NS/4bSFzqpQ90cTz5j1pjlPRpNATYwuJCs01k3uzaJS6Supmkh4hJ5BUEWYQTBUVLyuzjCi8aZCQ3AK4dntiSIhlQEFOkZR8jnIlF7brOQ3rVMW3kvAWAF7V6He7NpouOxUOYK076OmfAR3k66XER4pjG48raQ5pJMVwpeawA74L8A0Jxnqtezodj2KEKfxsEdPBWEbs5SrsQDemkrfO3PSRuAvzzmlfThy0aa4lVyTTwmykmSIogt+o6ytZIUQdJEjE09sPTZNngFym7UqvZcJMKqD9yvg9TF7l2ZMDfIRl53Q2QMCkxnrPa42/15d7yVR0O92PzwJDEEYMrEaaaBpFWDYwc/RjvPaMBh+vH9Z5NbHZaGpgLc5U4POcYe4P6KUlk/zw+BfWNM2Ypr2sffkd+W1RVPMveu/JGF2+RfJ8c7MyHs5UIA/Hw/dSF0lFQ4qHETUgFuDbSgmFDv5gX4GVABCG9LvfG6iwV5Mvli5pbEhky0nmmZSbeg2btAN6wEQEWAVAlr/YYGgmGqlsPJ/ZvMJdAJRk2iwzdQMkyNqYvmspqBekIWLtGxyW1w4sQ93jmRo31h/PhgARvIqKsOjyseJ3bgIaEuAqdhwgm1iISzWcgPcC6OUTp2w1vQclvOIJWSxKJim5OIxA9rhyJfqDrhiVgCI0HDyP9WYjGo2W2L/f/vO/0gCkz75BEEupqFTNeqUey4n9o7gfADJI2A8PD82QnU7trQNTk/14OtN9Aeg77Z5Gc7sd7d0dhVHQXLXaW3HSOREbAHk2Ho2nR8dx/OhI4Tj4ehXrNUuaVusYdmGrXYr/5Je/EufrtXj1ldfijRu34+a9h3HSG0alivVAN6aTYTRqpfjP/tGvxfPPPeXhBybYpO9JiryM9WwZZaVDrtScAyyLqSqpVUFMDu6ZfEKRTbHvyQfJHCCeSZiTsKHp2zeBC5LVpWAE9jj2ERouBZqwbyPVJCKQhk1sxMQ8BMyQHM+m9TwjSukUqyuj11DgkWTl/HfMwgG0DEosp1x37Bi8H/Gcy49Q2w9+gpZwAU7w3jlr2MOc6OhnXwMY/XGUswSA/DPnIwCC0rfNBFSZIBY8skTL8QQyrBcCGCqsaZr59VpNrtJAAQ8V0EDDbfkq94ZmnvcKWxrwgb9n/QImsZaUHpk8H3k9Bd9w3tGsci/F9CsptVP+VLBuTCU1qKJAkZRMSIhPuSJmNGenpHoMehIzSXXOAjkwYIqHiaoRUiomexr7PGAygxYYY9xzsY4Sq01SUJ09KZyJ+yfGfALDsk5Qhy2m14bNrGGEaxQYskoVVnK0GcnChpJEmPPDkkGD9DKsT3sOYBpSUocpJD8+WRbwe/wzvA/W43A8kj8tf8mArlKz/5t9zywZBcSHTcT312rUPXjd2WNz40km8C+T0/0D3Hfwj2XonMewb6ecKzAG07DJ1hFmO7FPIFIlIAoFge4tIF3kpCoQ2y0xK/25APA86ON9zWAo81ljFa1GQ/sLZ4BqVLxzx6Nk4YZ1gQNJOAvwsWVv4sxTGAmHbRoWbYIQOK8dMma2JsFAZhVmNXSQNHsTXEMQTtHefVw8niMB78lSgOddYCd7ZfIHFiA7X3qwJCDewzQGlwD//DzPhioNmI2rlW0oxGKU+59T3zOAka55qJvEfk7hLNwfedou7EkH49a2DHwPZyk+sbA6PUi0Ly/7kP1/ed64lk6It5KEWmo+mcUiMfY5o3lNe9Z5eAFoznlGLVStOZTCwUzJwzWlt/rsIAjBoCDPquqmrOX5jtDNx7e+9W2dYafHD6NU5F7h2ToVg4zkVV6X98feB+DHM/nunXvRm3KeAgozZHZS/O5eK65/8hOxv7cnFvrjx0eyL+A5ZHDPoOr568/EM09fA5aON996Iz7xiSfi29/+N/HUU0/HL3/t81GR7+5aPYr8khWIxZ7mQAVupMBFqQjYM7G34KLz2bzfCoBMcmZ+RCFueBquMtFs78f+s1+NKL4Pvv1/uW4flvnmZyjPYXT29bG4Amc34mNxG87exNkV+PBX4MOAbyq2U4fsCfEkZqP7MXhwMxadw1grPY+JMDUAhxyNTCqIUoS4DhxJwpwQxv9oTHrDoaR5FKqc6xQ8w9Ewet1hrPKV+PZ3vx/vvPl2/A+/93vxvR9+P96++yB6s4jTTldTtna7GdW6E/1ouvFm45Cq1bdk0Ix8jmZ/PBpIbkaRiQk3BQOMIZl4V2qeJJPy2ayrmZuN52JeyZtEQFg+KrVy1EhWFdCxjieuXIjrT16LzHKhyPK3bh7EvQeHOlR5jStXLsWzT16Jpy/tx16jFuPZLHqjkYA8pXPhITXBb8VFsNPqKJbfnzZidC2mj8xwKdqLUSxawlCt2jtKw2m52JEEl4vpambWAQwDipUku4OttbE24bUWKsDel43y31rNqqawAusWK0nQJLtdEPfujn8TUQ8AQ3PT75AYS5iA/V048nldilpJgcuFGA5Gmr7CQEIWxUSbIoLCca40PmRNBUkFkadp8irG3JS6SCDaeDDV70D6whsZDUaSRiH/AOys1ZHoGEjCTF0FdLlu76SS0x9pKp3UZbaRwDE11RSYtq2mida9mY5jTaFXKohFkFkyUabXtOSCwh4mHl5OMgyvA1RV9Jrg0YBhNOlcT66tTJ1JPEvG6xRjMPp4NpD0oULAe473D8iHVBiTbKUEFxxsADJIIyIZDdI+NYlIGew9p3UEU0Zsl0mskmdXhtAHAXbIG7i39ujhnnLPnCjHBNvm/mLgIFXCFwVZB8wK1gwptEo4gw1VUlNwklhyNLX2HkIeXY+9dtvN/AbkpREXkcLrnbVFgw4TRE1GCo0QEJpIdgKVxEhLjfTSyab4aHHdFKgBAyilaEpWJoaQ/a64RkhBN0nBBLEg9ZOZc0rg43MCvll+mTx9YOVxLRSCsNI6XMDmxL8IFmIu6/AC2CdcP9KFYVOkpo/7Cfgh+VysxNY8Oe0m5ktWzRxrf29vV3uepvfS17n5Y01xj0sVAAYbutP9KGkVkFvpj7CHJ0pPxpSdxnT/3J51Sikx7/7jQzF7Spm8ww4APlcwfWG2EWxhxips0fsPj+LWHZhmWTUetXIpBiNAQzy/uK6LGIwn8dqNg/jRq69HtdGMc+d2BdaPZxM1W+Pe0ECUPIvMcpaH5GIek2ScDetqBesJ6dIUuQ+pBZn45LPPRXt7Ox4TroBXHmbZ5YICQNgTm1uNGPSG8ej+IzHnaLoK1apAjLu370Q1X4i9nWY8ceV81GG4DEbR6Qzj/tFxnAKEsO5hBiHRj1V86Qufji98+tl48smruq8KVElSYdi0go7FeATYWtpGL9kvAMhxfyqyKsALC/a2fQJh99hDcKH9Sq8r43WYyGZ0CBBL6xRJq7yBMvYFo7ES01EMI5hs9oQSMyixUQTc0vTCTuNsFTOZ+wvYhaQJENZ+bhoGTGZq1BkOTSak1BLo41RyZFHj8UzPM8050livDTwteSYswTP7mb3NfmEwoSRVnC8UQATrRPJ7+Rnhf1Y107lZT9J4JIhrASDwl4bsdTzDWSfAck35fQD+MHvxboOBVqsCUgHqAEbih4m8jkAAD5446ySL98OjWkAMFw0AYTLDjrGvFcUBgyIFi8jzjs/ma6egFLEclzECVMH7L2/ZN9eehEXqHO77OpOSzYvFdB4hU58J5IBBdNw/9VqAqTOf6jwBjLaxvn33OK+QMNvbchmzyTR2dndiMp/E4eNjMcSDxEQFbZQEDGhf3WvrXmLCDwjD9aKu8jq156MAIVi6sLAlM7f0lfXHWarhHSwt9l+ljC81jMQqQzLhJf6WDpSQL2EaXm3IMJYBO4iGz80QhdeU9JS7KxDD0kDeC9eEDyo2tCwIGLI4WAcAHwNZagb5IjJUSt9jGrhltBy+vE8AIYKAlpOpGEyAjZv6BH9eDVIqFQH7G0CYWoWzTuccid4z2I8envHlsxkQlBR17BhgITswh6GLGN5i6psxzfsXC1mDTbOYeT3dWVjI1CsAZtQjBRLiZzFBRqtUaA+XBMTI/8+MPSX4IlkHHFYAlr1MNwxp1xFpUiMGq8MABFqlMCKuNXuFJOcahpK6XJRFhDzSZAPBmZskmyl9XGnoaWgAUKvnm3oBGzY8XmfcE+9bLC1J1Quw1wjEKiaLE4PlnKfKF2d4RfGmAZw/41h+pQbNgAYZ7uhV8TPW4C+n557z0sxTA/yyHGHNwLzEXxcmGL6gpBWvI4a9afzxH/1JXDh/MSbjTsznoxiPs3F4/JAYLLiQUSrV4vjoWADodrutOvPtW9jb8HoFXadGoxnVSiF+5Ve/Gk89cVUsRXqAbm8Yq2VWH+f05DQe3HkgCeqTT13TvnH79i2dvd/6v/91XLhwIf6LX//FKCHZXWUUmqQk5Q34phqT54D/X3lwQl8UC0mlc2EJ/nvsP9YAgRNF2wCovl5FNLf2DL4VAN8sW38fbkuDVlMmPlDDaOab/Gc/2A9+oN9y9s0f5Aqc3YgPcrXOvvfsCnwMr8CHAd/MeqGoSm6fMY3F5HGMHr4b40Pkgk6n44tJLFNI5Ak0ip7amiKuiRbyKnxRpgvJbk66XRUCpNRRALW3W2qYTwlcmEd8+7t/GXdu3orf/d3fi+/+4Efx6ju3Y7TCT22UmjwAiqmmURcuX4rtvW0VkLdvPYh8thQlkg5X0+j0TmQ4vNXacsOXW6nYJIGvudWWDASghaYGYE8edPlsdE97UYUZhWSinE+MtnLUakUdvnwOpILFfDaOTntKT6LoAZTg0Lt8aS++8OKz8TPXn1KheXR0IlbR3u45FdA0pRjA8vtgdSlpaWlPHsAOWBhiuGWzMRwiqwMsZFqI5BDvN6R5UzWHTiKEdfM+QwHgAZYZBZ5ek4IqGfLKt2uVERtFMl7M+5FRZey7RZHEfXUr7S/NUinIZQzvA1+T9k2SnYyyaVTXMUmMEVJo1Rzxe2dTMQuYRFK0lUowLDDIRQZnRh0pcpKwin1BcZeLWrUZw/40Zis3iZpeM5VXPWymDawzmcTTTCDvYcJPsZyN+H/Ye9Mnyc7rvPPkvu+ZtVdv2BqNhRRlaUb2aCyaksixZFKW7KElWrTnz5uYifmg+TCSqSFpmhRIijsAAt1Ad1fXXpX7vmc6fs+5CXgi/EVge0BHFGyGgO6qXN577/ue85xnyWSSViq5bwdMPU3uN2opj5YKikBnLDlzZSQwiSKYqbtyDuQz5EehfMYC02g+f6vVs14PpsDacpmcFYoFgUoKFOH6TkhvnQmsoAlDSpJKuWEyBT6AyXAwsHQ2K2kr9eV0wkTUwTGXr3qjVG/Wdb0q5bKKadaS5pDXdVN9CaR03RQbj6QrTJGOFMIZX/Bk8GHhviPpU0lk8YRMt2GLyVh+irzEJaRcD2REa0I64sg5YZKN5YVHMAhAkEynY1ErFIu2U60EjBcHLN1nyaWbGyaJy6XcO0pJyYGhNNeMz8x7y0sRBsRiaYVc0T0SA58q97lzYE7NhmQpzsaEEauiHumxmgLYCTDZSOADgEUihsTUpUI0DHKBgeUCUwDjaYEdHjTiskL/XPKbgSkAeC7T8YjL3uUZRPiIS4Bl8cekWt5LgcxWnkkYvM8tiX8i/ltKFIWF595LSLrEWEOuPJ25hDqFPx8hCEjp5MusVOROt6MGgACDfA7jf64V16Zvp2cXYufE8IeDDUXYAMwpvA3xScxl7fbtO3Z1Xbe3f/nImp2eVaoFm0/HtlWp2GhK0MjQnpxeWbPdUmNk4bg1W219VvxxuLZ7hwe2mi0k0Spz7xKoM5tarzOQnP346Jmm9qlMVsAIgAiNhsC/EObcI0ukM1YsFSxXyNvW3q5CK2gmATDFJgmbNetNAXBIpAGXOJWwBeg0m7aQ/JrrQjgJrDKeOQ/7AAjlXmYQk83gaRezF+4c2G61oDAXmknuvVwua8ViXiwSmiJ5nClACE9KBh8J3ZMzBQu5LxrDBZgbgx4hKmFLYugt0MqNyfUkwuAMpNTuxOWm1ki0NdBazhUiww0GqARQAaBBwyy5WyDrZP9GYieWkgVJk0ET7x5vfr+J1UUzH/WhEgF7IqkJLOCcMGfOqdn3ZxymMiAiPp38O5/RjfMDMFWpms668XRCl5HzpuO5g/n5bEFgE4Ae+7R7uTrzA2CDVwL8gc3INRfYSYolzNDJRHJl/J4UGjSZ6oyD9cgbi6kammvvBeTjkskvLWBxccaRwCzGFL5z8jsErJ8I5OB5FzN7A3wq+dVZPGLd8llh58yX1huOg+vr8jhJTYNAHdaTZ1ay9mhU5w736WQMczQpVt7lRV0DuGq1oFrgut60anVL98V03NdzhF9iuZgT2HVyciGm6/bujpIsm4227ezs2a2Dbd8DJ3MxSDk/84WCrgt+sjwTJKxL9si+DKNd4E3gaRZ46YLCsF/Jcw1gRUCZp9eyFzhTimRc9sK1dUgU7g6UKMp5CnjED8M25D25d6n1OKvZyxikAP4DUNWbXQ0Gi4WcB0/YWpJZwgm4loCysO8FEgWMSJ5rGM0AkwDW7HuECXFtde0kU6TGQW7vQR9cW/xjS/nsRyEMfFaeZZiJeDRybZVYyyMWQg7slh18FwA97dUKKWIPFrdI7+lWAP/fNFGx+OWl5gxYMRhVAgVCPTEPAWZDtpz52gqUC1i/rBXno8J6gvRT7lHZHYj55N5vCgKD8Qk7Xj6sAPKb+3ytsxC/MT1LDDJ4LvVsuH+efDLxgOTcTsKQTfDlbSa5NeAbDDL30dPvkT4c+ORyxnJ2UW/wXSUTZ1iJREXeiu6lu5FhE/jgs4SPwwEUKKDBk/sPyw9RUnBqfgZ0UT37lDSw58WMXy9Ue7IzYvnhgTYO+m78phmyZDN4+jnAqZR6jthwxFrNnv3NX39D/py9fkdstXiyYI3GpbiF+OLFYkmdhzyDnHv94dSum22biHm2EquU5+L+y3fti7//uwraQWI6mo0l9y7mSmJ2MpQFqKPPYRA3m6/t6dMjBfh845vftcODW/bvv/pFC61nAnmRlQuAFPvP9+UNK1ilpzwsXSUB3OWGEfojrblbohCsFdVwFkAP24Jibc+2XvzHHriw0fg/B5TGB2cKHXoOr/Zr2AT/d/iRbi7Ef4cX7eYj36zAf7kCnwR889Qubwx8iDKz+fjK+mcf2Kh+oiaSYl25WjTZHNg0jcHE2f2qvGBxH6WwWGV0Bj2SyaJRu7y8slA0puYnm8vYsD+yznBq3/3Rz+zZkyP76lf/3P7jW39v73zw1GZhJAUUDwsV6xySkqqYaWLGFPT6qhX4cKWstl3V1G6I3Gy1VhphPO0pUDCLANag+SfCMYuRVki6kq1VHLcabU9Ki0dte3db3w12XKVS8kl9hEZiZPEICZnIkzwJkqYwkUxZPLqyN166bf/z5x6owLmuN2w0nNj29q4KJxofxdUPR5LE8TloSEgpTcWjAigBE2gsNWG2sOS2YljBbgF4kxeET4y5DhumAuutRLBkWhM70i/FukMmRrMwcVYL4MYmSQ0ZB2wL2BMAE5rmYuIe9Qksq0wBLIaUQg0AHmLuZSSTZ5es+FSX+wB/rLVdXV0HEkSK6pg8VyiUAaKKpazLQVdra7RaYigCJODnBpAnk9/pwvrdsRoTsalmLmmScX8Mk/qEpdNIF8JWrZT1uWkINoU7n1/JaZIaenHBf4v5saSJA1R06a77mzhDS2EHksl42qxAAEkR3Zya70aTDzMHWUKPpMuB/w+5T61a9XQyfHRgbETCntBGvQWjEu+mwLia54c1oLHb2q56EEggHd6kBnN9aYBhb5LuWy2XbTIeqeFqNdtiqdG8lstFFWvOSHVAScAhxXeQIMjn9mhWrrWHZvCzbvIe+OW55kz3n0A8mmUZHSNtxEfHndDDMDlhCSIf5Xspac2DSlhbLyIdFFKhruZhI7926TVyS76cmnU1bS41BcTic/GsIBcBfFB2QuBdJ9NuJHe6Fu6Zx3R+IxfDxNlZO4E8SGwmpv/sAb6PSCqn13OmBYbwas7Y7+QKLeObIB7DvYNg7yLbnC4dEEB2yv7Ha/HAuaLN7zVufgcyXIarVDukfshB+Z0Q8hTAHVgK/N1CaAksDpeqkAgbE2CrvbE/kLSNfVnNEKCNfMAwPHcGpIOAazW7OzXuQ5cdRpMOSiuwZLWyb3zjmzKlzuTydnp+ZjvbVdve2rJapWqD2dx+9PN37On5lUWiJLUW7PLqWnuXQOEYrNi5JdIpm41GlorCICQBNiKGZLfdF9uh02oJ4E2m02Ie0twBrLjpNLL9kfbv7Z1te+GlF63V67rUE/nSbG7NZkN7ImcH7AXWh+tFMzcdTWwyGmnt2KNgAsFuo0liXwL8Z29WiEAspr27UCpYOhmzl+8c2N522cK6blwb5MARSdxpeAh72UjtIkiTBEQgj2YrYTd242y3JxBc6gxS9j6dlf7MiWcleWBg9A8biARVwFd+HjYr+7ieDZdyyh91kwMaNIh6Rb2u36cCuhS+A8vNfbb4/7rn1iH5ZHF/9zsDhc8QXAMTTc+0zNhdHggoo4TBCOC9nyNcL539Qcr5RkIqxo9OIj/TAbe6/ZG8v8R2CoBKzmaCCVgPAVycVQt8sqYCi8WSlZyPYVLgH6kgCW+65QOnZ879teR3GccDC7aeA9tKdwZIkqR+rXAchnjOUMOEHqnzTEAGcsiNtHLDQBYDbu1nI5JXye0CJpozpD++dgCvnDNcbwdSXTKmxGCxkR3M47lmqCVwLhHIZHme4d9wFiz8+3NfsZcBlAgRD3wxWS/2YJdlTnTGwmT0oAgPBmB9ACs30k42Kmfucgb7fuF2GpvwJT/Pua80iNBZwHnjhvfUEWJMSpro9/hctg5J3Y98Xr6PQBoB0vy3M9/cxN+HNex/AIWpZNoTW8WMQv5HYE5XwDBsRg0iOH+CZ2MC2ImMHdsNAUA0/4G1A+cMrqKSzDLcQ9bpafbYjaSSfs7pThUxzO0rNPRgL9fCso27dyNnhJ9lvBasZr8WnrgasLfkT+bAewxJLsPnIFHWWWXO1mLzEvN0k9wq6S6fwz3fNrUztTA1oe4dpVh7wrHAQgWBOFjHenKOOljDfuPWKRvvTdWCYnn696C+85Rqvo/7ocKm5PopjZdzJRr3EBelxK5tBfNS4BuAnwNCXgsg83UWqNjoqnscoIsFMk8NdlWneHAP18OxNx9eaLCuYdhC5yEsbZ5B/z4xsZX5fvJ70xCApG73ChaTlT0vCDlRUBpDvbH72zI4kWcjSgYYp4TUrENKOn12fGHHz55J6qkh52xqR2dXHw8JxLRnOLsQyEaADKFaEyS9KBcCFUE6Fbev/PGXrFLMWCGX1efGFw6fy0Iur4HeYNAXc071ierepD15+sRK5bz9h7/9jt27fce+9qd/QHUQ+AwHqbsBkOZydT+fWSs2fsBLAAAgAElEQVQFImk4oKJTQ1jZh2jNvNZ0+wpUKj7goW4rbu3Z7sv/xEKJ8nMG37ibpXS4wXx+TeCDmwvxa3Ihbj7GzQp80hX4pOCbGEYbU2mb2WJyZZ2TRzasn7oJqLyIAtNoFaMU9EghXcqjRCeo5+Ol0klhLq3CMWv1R258CuhCYbFcWaVStch6ZZ3h2H74i/etfn5lf/gHX7Jvfvct+8Wjx7YIu18NjA+mvqVqUR5Zg/7EGvW6JrsWjsmwnEOOSTEfZDoZCRCg+aOEEAMJCnsyJtnUuDtVIzhfMsGGzbVW0EK5UrJwfG3V2pYzGJg2F4vyfOL3O62GJQMQBdo6DI7ucKhG7cVbO3b/9p599sVbwjkAYK4uWiq0PAVqJtmY2Gm2stFkLBZTtVKybBo5hTfQyFcoPPCCwb8I5otSs5SsFZVRPhP4QiHvSbNLZJnI4haa8iUySfmqDfokkSZcfqDo+KXLexIJq1arKoA59gE/YHo5k8gT8XhdmjYFZxAlP5nqsyPl27BzKOpgQHkdsdSku9lu29Onx1bb2rZKpSBvM3nlRJmahixXphlcW4riCC8QgQlekMJcIf2TArnb7LvRNubr+JtovUYq0pmAE4ZAc1MsFpXMlqEBWOCjN7chjK2g+cGXy2IOHNCMqBZVoe8+bS4VBOyhqd34c6zFbhyP8Qj0IlpMrqBw4p5qtjpKtEVmKeNiAX1LNaNIcAkSoUGmcMtlXa4mNzsxkZjsO7il65kjlGJuiymyI8ywQ/K+URGP3He1tEKhICBBLBGYI2JN0jABRsJCcAmwQAWxB5y5RcGnAlDMD0/D5F6k0RCgiscN10ZTchqdhbycaOgj8YRAQZh+k6H7qSSzScsVivquYfkP4v3ivoQ02mK/KrXOfXPYL/jMbp7swJG/11IGxDR/szXhFEhERyrqPYBgYIf7OwoW4DuKxSJmA4xaZ4IFvbo3xgIOCCJ2uavcoZDhSrKymUIHQTIyeEYa4j5KMrZWKIqbJUvSIWm4ey3KdzCQkiAn16srzRlDyqUzaWEZBiEfAhGCpk//LkYdckCXXA6nI+sPRw6kqBGDPbCw/d1t3QsCdcdjXZtRb2jtfs89cwRmuk9TrpCxYiGvtel3B9pjAJhhnJHOnEgmBbzzeZ8dnyrhEEDif/8//i9bLENWq1WsVMzrGtZqNR8GrM06o5FFM2m7PG/I5BwHKe6V0WAsGVC5UrYORvuLhWUIiZFEDqnq3LqtjgMkyN94JiykAQlNoyy4YXLOl/odngNwYpr+WGrDqlsrEKLf6wqwlucd+8JwJOmx1DYCk13KxDVDogezhvtJPSV7PsCQPKAcGLj18gsCig5rZfvsq7ctlwxbvz8SaA5YkMPLLRa3HIE3JM+JLQWQCoMjkF8G7JcNgIHUUk2oGnP3QeUMAKSQ7FzyMGTeNOYz+T9y7wJ0C9AK/B95tgGaN55M3BM8RwyBlCCpZGk8HWF4jSTbB/iLxRMW2/gWkpoaS0jmzw2iQQTpumKSkY7InoGPksvUGMp4OI43irCDNt5tAmvEPPM0S7HFeE7dsUgBKsORD4eQXgFeCsyH3SjLAgcxxOiWNx4MNU8q5lyDIRMLfLa41mIDBc+rYD6xU535yDkpiZb2LmezIjUVbxkgW4EUZhMkpAELlUac/Yj3ccmon71iu2mUAgsZVjkScmcPegPMdfRzdwMUIkNDtoathsAKSeAAryaeFs6cgVfETkGSPt8n3At16QCZRcRCkvxVwUMekIE8EfCCtYIhzznKfcR/S9auQZn7AnKmwBxlkMW+j+UGezlA/t7+buBx6eDoRrrJ2a7c44CBw5lA4E6/P1DdIbmqgkQAtkhXj1k5X9Izp3pDgTEfMyglxZSVCPs5yZVAZHixcb+4xySvJQmpPF7d9F4plsF7iAnEuRf4JcrSQT59ng7NdQVERbrHeY2XJevozHh86vxzCZAIJP6BnZ/uM2dYO9NPtUuQbis1Afcp9/UCVwdnaRE84J/NAWPtXYBIAs8dIIMZxlrhbanZFTWCtIDOoHJxJqnanpiu4VvgdaagFDxCCbiRJYsgK9Vd1CGuEHDQRd6Tgrg92IXvLwk/ifNiBsI+j/vwRp/ZQWugQIYs3Cv6DEiNxaILrtVcqTF6DjbhGfKiRPq7CdcQ6OPX2uscjQb9mykIxp9BQDmFqwRstMDIQ/cRz0WUEAOALqkg/LqiQEjhnxx4qUpq+RH45/JUefLaUmcVdaYktpLROpMwm3KfOIItjo4v7Rdvv69ruJxQ4w50T9c7faVu9wHvbG3b1bLYdVi8nV+1Vbeqjp2S2gobM2IPXrljf/S//KHOK64bQ/EVLFtdch9GAP5xrrOmkreHonZ8emy7B9v2t9/4lr147wX7V3/0eYuFWSPu1cBSQ98zCLsiqEk3KvWnMxcB4glrkrUINYYGah7Ipi0JaxepjDzhvFjZta1X/olZvKSa1Q+cT9oZfvx7LmtVqMxzeLVf/fPcvMJzuaw3y3izAjcr8GmuwCcG34Jpu4vzpjYbXFr//AObta883Qn2AkbZouZj1E2j42bDTKk4+JeixaxtMYEpkbbpYm1XzbaKKJqe/ojEz7mViiUr5nPW7A7sJ+8+stNnJ/bHX/4T++b3vm8/+MU7Br8GRkKv25WEMZqIWKlStGg0YUdHxwo8gCbOwSm2Q+DPQZPhqXlrmy1pfobySIMJwAE46PRdthkizCEjLxIYejSX0Pd9ek9wAMyxIBWRCXUsYlmYaKuFjQZ926mWrbZVE3Pjc6+/Zp97/b5hLy1nttXS2u2B5ImaGgoQCVsuk1WR3Rv0vUAELJFM0FPoKE45rM8vL63R7qp5x+9LkiFN9mO2XdtSTDtrT/FBGTbo99XkpDMZa7U7YofAvKLxo/hnskiThtdONptTM0DYgpLwNMmMiGFD0SIpJ+cxCVlzWAYOjomFoJAFGDyeSDXs9cUOIK0VCUuj0bRMOmPZXFpA0XrpnlrcTvwZRSvTxV6vo8ao0+lojVibDctJVmNi/uXVcMibLhCL7O/t2N5uTWxFgCcKbQ0RFysFbFxdX+v7wqYrl2G+5FXMAOpR6Dg45EmGbgPnJrjqoaM0zDAumJJ7MAXNKc00679hSFBgI+FkvXgWAEopLMuwbNJJAa8wLFjjXMH9+pQKNvcGS2mHNKtIUBUnv5aUh8aMaTEADNIkimFnDBblUaLwDFhQZs5UWHsAiDx2knjQeTMp5pkSM2lCYVbRQeCf2LFepxcwzWY26ANiULCTaAiLjKaJBhPJiCep8exB8KpUy1bdqlixXFJh2Wl1rN5s6aW5VeCteAqqs18B3jYyLaQinjAHeJyyWqVi2XTGGQn4NE6mNlaSXlhG7TS4lWJR4BupqgKw1aQ5Aw8fNxXJAevLPXS4V6cunaFxkpede+IImhObwtMIFfKBDw3eM2J8fmxCz/ehGdqQjtjjYF+xx7k3i3JdPQVWjZNPtuXzJXagJ0WzL9GQ04zzjNP0M/XX+s6RYsJcYwDgEZHcDzA6V0vkwRPdM3hsCRgOGCwKSkkl9byxzrzvcEDjHrKr64a98+57Np7iw5myrd0dq7eb9pOf/Nx6vaE+A8AUQ4x8Li2AmfsOQ+lRr2+vvvmG5StlO2s07ejpiRUKZYFe3AOSzi4XVtveco/P6dx67a5+3424YzbqjwTMP3jlrtUvr+38+losGp5jfCDl51Mu2sGtAzGWadRovrd2djQAEZPaInqeOu2GPBJ59sSEnLk0EXCePVPm5YE592w81bPHZ0HaxBqJTRh4G+aLBatWK7acTezFw237zIN7VkUCOJ+KfR2PJj8C+wAvBfRZxI5PzwVU8X3ZxyQtxYtKLDHx3AL5f0jMCaS+fAZksnEM5wkNiEX0u+xHeMZNuMfXa2u2u2I+b1VL2lvUeAcsM+TovX7fvUJhTCplmO/roBb3DGebmLoRnt2EpRMpZ6+wXwHgB02tQGClPzsrajOI4XVhbHkj7+EuPBsivwaJvJJdB125chfU8OHvOZP5viekOlABGAogxx6LF52SLIWBrLR+YhkC5iv5OaKBE/sT4CnASzjsjStJ5f3h0Dq9vic3RiK2v1UW8MHaAlpEkHzDdl05i4X35XmawiofTTyogO9ESqMGGP7M0eB7wFBW9xChAQorWjIQSYpxx/MpRtLCxJbEhy2WTAf+Y2uxx7GqgNnlSadLm8scHvYbvpxpK5eKAhiVXAuYpfCjqfZHzmMGbkqp5rrGYjqX+ZzOENIUTH+PJ5rOJViA+KnGU3qdjek/9wJecs5gdPsHQAQAEg05AgamBiWA3SsGGzCePSCEa8o9ymsTRIPEHS9HgEFkfwyElFweAywP60yjluA55/6UrB2G3Ua2SWBIIIPm9zx0K+SSUHwxF3NZeQB2MEjcpJLDpOM5d1ZZyPKFrIeWMPyQ7BTANh4EVSDvDLzYGIYpIRYG/qb+TIqJy5nOtRHbUbYisBI9iERMdg0W8W8NALOA8CzQ/CMWM2xRl1WyRp706ezGTegN95+YlaxTlPvcWYqsMcFE7qMI6MhaebIwn2m52AQNOPim6+68UwdwwybmltcbntpO+reHAPlZR13EGsn3NABReO4Z4PFMuhWMy2WRtDvAyBnvQygNkBhSAvZJXeL7BH9BbSQ5ruiFfh3nU3wZ41Ic4KHmAUl+JgOqakAgf9m5zgvWG59Qziq+0CaIxYdxHig07PWk7sCrVxYhAvYIgQkCSVj7SNQmi6n2qyePT+ydXz6U/1/j+tza7a7uxal8FsMeODKf28HermSpk+nCHj0+ttF4riAtGIbsM8Vi1v74S5+33/zs60qM7QLewQJOU1OtFdomeWoqKUk9zxA2HPPF2p4cPbHb927Zf/rO922rUrU/+dLvWj6d0JmzYe+69QbXKqq9X/U/MmP2qMnEwiuGI3GvAfS8+qBC/wSMaNQBG//gXKlm26/+U7No4Pn2HME3Ef03/iqfZsN6897PC1O9WcmbFbhZgU9zBT4J+KaJd2AAquJtPbUJ4NvJ+7boXn9E+WdC5dNyP0TE3IGZhaky/x0NWULmylN5/wynM7u4bupIp9ikWGBSLnlHIm7N7tC+/9N37IOHj+wvvvaX9u23/t5+9v4j61LUq9CPWS6fF3iDxIWG9eTk1DLpnOWzefkDIWclHaxaLVsqnVVD32o2LVvIGQ0YUr1OB9+5sIzZy+WK9QZjGwx6Sj6l6rq6qlsun1OxwQFMMQR44Ulw7ulFodhsXNprr7xor7/8glh2khWszV68d9vuv3JPhyYFSDicUGEMDV5x8FMArICiLkNcDyyYkLAJhZ4icrGSzxLgXAFwsljwJh+ZBmANDCAlOZG8B6DStlQqp0YoEY/KBJ+CRN79sZiAHBVni4Wl8faSRMKsWCjp5ymmUumMAiYoZJnS4qWEjw2Sz8loZnhrYwArlpQkFUzuw0qu7bS7AkTxhIJB02y0BKRMZ2OxHkll3UxLk6m45HSsKSwTgC6YGYBo1UrFZZqSIPI9MfLmOo5VGNK84P9Xq5YV5ABoKiBCQI/I8/qOsEZoePisfP/ZbGyNZlPegqpZQiEbjPrujxV2KR2+IWpaApNoXSMkkAL9HGT0ZsbX3X0NYWkEMskg1p6CD0CTxliyGtgGw8FHBtiCqJTM6gbPFNBKnU2nrFDIicUAqyieoHFHMsgU2Jkd8rQj8ZJADNguePIoiRYQKKIER5l1z+ditvDam6Q2mriYPOfWkjLyXEq+GRTiYggGnnF8RAejuM5II1dibbpc05lasHFgQgKDwMoL4YmCjCzG90IS43I47i1+vt0duaE06a+phLwPeZbEZUCWN/cpP+Cbs4Gm8hyiWRZgtXKmEQ2AAFQZ6XtzL6mGGjfuEJfIIiVdRvDCAbSZ2eV1XexVyX5laAxzNKf7iEZTzEEkWYu5AMWLq7oAfdb41v6eGIx0LgKrViv5313V67rfaX6Qe27XKgJI8eOhwO50egKd/PqE7eBgT4AaSYBcTxol9pjzyys9ozTGW1sVA1yGqSXpF4yPlblHVyTiPydvxJjCCgDcms2ONRodpZMen13afBUVs5JnfjyfqEEJh2hunaGKPLFcyDsbCYA+kbRyLm9LW1qj3bZGp6f9CBDmzp07nnAXsDFoKkmf5f5JRBMKTeAZubq8FLBUKZZsNGhJehrChxGUm00K9ms8boVywe7cu6sBDWA+3lBcO034aVZiKd037MmAyEp/BSwYAUZmBXKw57SaLRsOhnreAaFZJO23IQc8dH/z3OqejOu5AmiIrKaWS4bsX//JF+3Fe3e0P8UieB+6tA4w5uLiXN51GjCJiQkYF7C7QyErlUtiFYvpGMLzMWO7O7AW8eNyBibvLYAVAAs2OH82IxnE9xKGTzBKcpmUnhWaWdbRfZUcKJDcGUalJMUuW1LirpL8HMjm8xLgAOAMgMIz6KwcJMp4avl5wXO0aQQBOZWeSTK52C0OInKvIRPE95L3Yr8H/IJ149gbbA6XiCvhUs+eg8s0z2IChaLakwHPo3g1ArgrDIHfBxxXHy4GHyw67vnTM4Z6I9veqdn7Dx8rrKTRbEnSyODtxTv7tr2zpXPg4qJhYQURJe3ll1+0w8MD+YeNJkPrDQd2fHxmecJBqlWB/Dxrg/Fc90kmkxBTVftqOGrjUc8TsBNZnWHyFsM4nYTeKcB8RBYT6zAWEk3rdHsC2sVKkwwcMDaitRIgFMZz0tnOxVzuI9YWDb+YPLIDCCTMnCcBUL8Zemz8T/Ws49nI2aO01yAsgepJ6bZ47rqvKMCGAhxg/CLpA8SSzNMZv5wF7LkM2IBU+LnjkyNXBAQp6/7ZTc8z9w3XTuARAzWlYpNuTUKs22zonFRgEd+H77Fh+7hHpv5bwIyne/IPHnkMKwrFvB3u7zrbOJDM88CIJcR9SDAR4QOw5hRCwpBKWeHub6a0UQ+WALTTeTYafcQoBAAbz8bWH/VtOXOZqNYkkCu75NMHjeyxCkQIEsg5y5VWK+UBwDJ7/UJem3xGeSMGAykGsoBEXEPWQ2FfBFEEQyGXwvpzL89SWRW4ZFnDn4mDVFwjPoczu4NE4WDIKFhTNhUuB59NPARIXnSB55vydjgPWT955m/AMrfNYF9jr2XfF3CvGsKZlB4A4YMnBiij8SCou8xy6ZyG3ZP5VLUkQ01UFeUig5usrcMMnRZmS7eP4Nmm9hfzHeYa90bYbDQcyBqAzwsoD5uNvZ7aDD9PcDlqr1Q2r3oMEFpDGJ5TnfthnaORJL3Ewh5/8FSs33a7Lekp5x9752TBUDqhs4H6mToMj0W8Qq/qHZvO19bu9jUwTWcz9rnPvml/+uXft72dinwrYI8rHCUC+zotIJHnju8ib1HWL2Anvvfwoe3ubduPf/KOBoRf/J8+Z6vp2FKBFYLAuiBMTdJc0mqD4eZMtc7cVth9iHHve6TOEpWfDntK7q0wNAfps6Wq7T34pxZKVMTqfV4oje5BC8Eev2G+fZrN+n/x3jcX4tfkQtx8jJsV+KQr8EnAN5fQBClL+reZTQdX1j1+1xbdC9Hu3T/IZQUUVIAnFK7LmadwkqYXimMmnQg8NuI2pAGuN1Vk8QJQ0WFnYI7Na1w2uvbdH/zCjo6O7Otf/9/s299+y9758ANrYYI6IBmsKukIjBDkTzu7VcM7pNvsqYgcDEb6uVgyYtlCRsUaByAFNB5HyJESadhjpM0t1IwBxsWjaRXkFAp5JKeKuERGgH8M7L6A1QLLxL+y5VJpi0QWih+/vbejhh/jblI9CaQggS8URdq1ZYMeBq4ujxGLCaAlnrDhZBg0sXM/jElqhPkUT+gQp+GTgX8GRoOpCcI/bkzKWmDID+BCccl3p8iCdaVks+VKBSlrBfOEf8cDCMP/fD4t8IupajqbV7GDx5cXZSKh630z2awYMtKG4R0Ti0jaS5GJogRJTSYZUcM/mq9sd2fLkimKXKa6nu6HuT2302qBrJUp7FJTaRk8tzsC+qj6AUdUvgWmzExFSXfDY0veVWuCKjKSl+G3hM9ZNp2VKT1AjqRHAHozJBnuG0TDoamiUtMcQJOpMjKooGB2PyH88ALDbfn7UHTj6+beeJJUBRJRGit/HYlPPvImolkAWNDvKMAiZJFY3Ne+P1IT77JIn3a76TPMzJgVizlLYBDMRDbmiWrIT8XuCdMgwHKidnWmCgUijAhYG5J4U7AHZtEU/i5bm6jQJJGQawoDDVCXtUTWiG8WvlhKKs27p2C1WHQGBdIJWAJMzQPpJZ8bU+RuvyeWHd89kUjZgOYYL7pKyX29UrDU3GLezb4TNpfEaWkLpHOsO240FOlKNdVqutRVEjsYM+IjCsSQkDYwLVaTE4WBhlG4G9NLojqdabvClFh+jRSvethABQCg/HUVrCG/RN5jKdkJsksYeKwP02kANUAXgCcCT7h+7HPlcsEqpYLMnN26yFl0AGu+f9Go4kmU1kR/vlxbb0ii40gNEA0hpv+FfMrCpJuRRhqkswIyqiHkk64JxQCMTXmDI68dT3xl38Jf6ujZqV1eN60/HtmjDz+0Rrtji0VIe5zYBmJ6wFSJaD243zGBBpAisQ45L98JdhbNykw+g2b5dFrJi/ItWoYtlkqK2YIEFH8hCC5IWUkl3bu9q3uHRplkVRgB141rTfNHvZ4VKkULh1dKDIbddevlu/IfQ0qN35uYpXhAplNKCFbq8WRh/fZArGMAZJg5JGUy1MEzkruB57vRqIuJCXsaKW8YZocYcEOLJ6Py9sNwWwwImeUTtBFIxjkDwiu7d7BtX/+3f2rDQc/6vYHNpy43Q75eKZfEPIwEMuYkTGKlTLtkFiDA5dXux2Ux5FGsb0zDF95rKhYSbOyhwktgBLO/E4RB4z+dc38y0OE+cK8jnnf2de7Ro9NrOz4+UogN3mIyHGdfAJQOkrDZ97gvD/d27fbBgYIouN8BktENItVnP1quACRNjbQYV7Cr2fNgWn0ECLlvFcAD3qMEsXDvux8V9zz7mbONZIkucMeDDiRPDKSWPAOAcuwfeFMi7xJwyHdYLuzk9MLOLloCUwfDns3GQ2u2e9YfLay2lbNypWDn53VZDQDGc9A063UxywEP2deGQ4JrMracw2hf2N27d7X2FprbcNix8WRp27UdBWjkCkntb7wH17darlgqYJ4u1xEr5GEaA1jCxmOACKtwLvBnhecfw4nZTHI4ZGti/4lB5tE7UXwkARRVGARhF4Db+JQy0CEMQaFTLkt32zA/oXj2+D32J4AQWHKeoOqDQWiD0wUemjT9MOwAZhbyvgLcY43Zi0lq5eznWYgmeMbxcON89z0vHY9qn8vi/UddM5kIBGG4xLkOmCOAKOKDIG4Q2IObVPFS3gOiANFhPPKaMseXpxrnlN8TGy9NATqBbyD/BoBCSbVYrzXwYF+TNBRQLALb1esCl0VycpD+7P59ok4GMlUCXeTxmKb2igj8ZG/VEFBBIh6UI6sFDcRQJpAmDrML/zFn/Wl4yS7MNU/44FHpoQLesJsIFAaLhc4IVA4CxwQO+r3Pz3JOUF/x3KYTJKt7kjjXkucZew8kv5Iwr/FrA+jzwAIZ80dj1u0P9DxT18hfMADTlfjqln0aMuNxKQAQnFzDCJ45hlgMgj2MQpJbp/O7/xtSbYAfDcAIngqeZ74DNQ6vJSARQJyaeCagzZG0kKWRtWPpEnGQ0YEoH5hHwm4jIF9I0qsZAC6puAk52vjwOSuRa6RhE3sYu4UY4XjOrq3fn1gyzXBpKcZrq9WUUqGUSyvAg2eE93j0wWNbMtQPRa3f6QnM++lPf2rNesNaMPfDMfmBxlMJ648GFlkuJTsNranhknZ0cqXEcCwOYICzXm+8/sC++q++aNkM7FZqFZ5l5hb0DMj2nSXM80EwB/XldIrc2uzZ0bFt1ar2wx//XInEX/nC/2i9y3PLxOKyfOH8ng3HYgeHY3GLYBNDIAlDDXnGwmpdyvZCvq0B4Y0BN/8eoz5A1C27EKqOpaVyBbv15uctFC8r/fl5/SNfQN07N2mnz2tNf9XXuQHfftUVvPn9mxX4lFfgk4FvbiK7+SdkU5sPrq397B2bdy9VQKpBoxmORQS8Iaei8aaIwo+AIgm2gyagAHLhiI1mC7tqtnRAM12noJHJORKv2dROr1r2vR+9a0+fPLWv/q9/bt9960f2s/ceWm861YQIKSUeNBRUMFLKtaIlEw4kUeC32x0VqmqUArMS2CEYvV5fN6xcqUqmSNOmxKkFxfpIxSbsLwrbVCZjaTzcen0VMLA9kK+4lRPNUVSvgRlqNhW3F27v22G1rCaIZlqytOXS7h7etmjcZUJXF2331gikBOViwfJZGBxerBOAMJn7VHnDVJO5fQCo8GcUj2qq1jTPMOdgRcAicoN9gS+LtSRUtPEw/kgcA0ygoJMfG0EMJGbBjAIEw0OE5luFrk/YYN6FwkhHEgLf+F1kvMghadQE2Ghy7wAfhQtrFY4kxBYUEERZhl+SjIGJqAd0iYjNJXN7PMTGI2u3WpZIsZbuiYRMBZkmhTVyUUDGbncgBh3fdWd7W8w6mpp8PmPZdFLFLP+jsOdzdDs9l8CowfEpL1NSZEwbHzsaZXE4Vs4KVMPLGlDMi8kZtJiBbMeNmAPjapiEJJIFRS1FNtUSwQA0FblsTg2JgCP5+awkOZMvnsAj960R6CRWGel5mFx7Iw8jSWEiJOj2h/Iz8fuChgc24EqNP58bdidBFRsfMAA5JvesISwhzIVDyGVj7n00Ho4FJMJKgSWj+yYAH92rzr3WqEDxEgNIIsiB7yrPmwDoVTOJpCxGoUtz6Z40NE14jgFWc41owpFJAb7RIEyVwhqVPBXmGp9108iL1RekVSJF9CbQ2RDuqeUptwAfsHwk8YwHUijS4hiQax9xYFqMChnas5fRaFH04qFEA+HsEYpe5AuGEa4AACAASURBVNt8T+QiNESdXk8sGjRuNDi8DmtHshnFNuArLCD5uiCNEfs0LrBlA57QwAFc4OnGtXCGIh6NSSviyRX4yMEKZW15RjyNEI+6kJi4eFgCel9dXaqpZG9rNhqSlV8BvAEMzmbyhVtLQp2wegPggbXAwB0JHywepMek4uLdBVMB0GjlJvlBiIISBwE0g+eTBo4GFZ8qmLDYBgjClJl3Uqb6xVreUtmsJE1KsmYfDa+tXCjY8dGRBgaZXMoiCPAXC8uVC84OCWSjvDcLA5MZcKxaq+m5RfozExjpYT00YgBAjXpT14616nWRts51HwDwKDlQTCwaWli7gW+YEkfx/Avp+Yb9JsAktLL9nar91m+9aa3GlZJmy+Utsdaur840VLh3954d7u4IoBBLg2FSwK6VxH3JmeYMjmgsYCkEdgEwZri//eeXOj9kw2BLmxE4FGPgxD0613PdH86s1e7ZydmZXV9fS7Lf7g3F4OA8BVSRtxwASMBI5VzVe0fDCqb4zOsP7OU7dyyXIySA8BQGSm4awVm4kelxLWCZsGb8u86lwAMSTBoQledTnmOSPPrf88DwHcTCEfjmRvUApsxsVusgoCXwt5OkEnAllbT6dd3arY7OjuvrpvX6Y6tUigoiyBcZoKRtOJhZuZzVcIifBZTlPuDMql839FlgSVJHABIpcXU0tgHDIFKRi3m7e/uW5Ixiykaj1usNPIggFLLuoGfRCImuUWvWr21/f8+urq70LHKuFApZDY+oHfZ3apKnAhAKdISxw7RJJuiewom3loMQnoLsRuruDylQy9bWarfdNy8w5Of3JC+XBZenSXNWSxodML+Q7PIDG1aj/z3SWzz/GGhwH0cFSrMHwXzrkYLqnOyASe41Ge/C9hdTOjiMaGesK/laeyScZTfbF+jI4GXBYMoDBajJqFkS8pn0cBB5axJiEAQJ6JxjyMFng5XJ91MQghv486lgaSmh2iMSdPayR/GcKLQmCMDRcEpnLkAawwYPxEB6p5CNwBZD9gikfMs/1FmXDNf4bAwuOHdYWwaZ1E28IzUnMCeA82zi973kpIEXG+efaqggSEd2AVgxpLDnyGjNBTBrcOxKCN4LFpVsKcIJfedECkY8NdpQ9yvSeoArhq35TFa+tOGYswEBoPDl5T6Gwcp9y/8UZBEcerqnlmsl3QLk+zYAK3OqtckX89prBboFwz0BO0qo537wACkNIBmyBr6HPLSs/yb9VWEykvC68FVhHTLYczaWe6s6SOOSf8BYZ8DK7W/N68sE1YNWZB/gKgGxNMWUD4vNz7Do9PxC7NbxJBhw8rr0BSlXwUyGQ6vCkN7ftUqlYj/9+c8tJjZZyNqNthjs56enYs/2R1NrdvsCp6h1UIFQ3+DLbMupFYpV6/YmkqVSE43H1Olzy2XT9i/+6PfsN958YDg/EqwAaE0NXSlX/L4Oepz1aqbrzVnZG4yURLy3s2Pf+d4P5AX39T/7kvWuLqyYyVg85d7GraumtRstDb5imYSVGU4XcjonOZMExGMqGoRviJmJqkC1q7NAuXnlPcpQJFuwwzf/mVkM8M0HzM/jH2dVSyVyg/k8jwV9Dq9xcyGewyLevMTNCnyaK/DJwDcvQtwjhf9NbDWqW/PoXZu0zn1SE6RrcRgDOImgQo2GH4W8yzyhxxthNveQjecLu2w0VThTPEKlp+Gl0KdpP6937Xs/+qU9+fCx/Ysv/4l974c/tr//xbtiVRVySJEWto5GbNDqi66eyWctk82pyaXQGg77kkhkMzkBcpPpSIcxRSEHp4oNpDUBkFUplazX7WiydufWgZx4OdJoBJ+enFg/mF7CNgNwQf5IYZ3NZyxXzNpiMrL/4TNv2m89eEVNw1wT84iAj8iaBECKpLEN+jN5AQHGUeDgYcUwbVOoMpFjrQAdBkMmoaQ85lVEUphRyGXSSS+yYh4sASuHohZ/KBowCgbYDpJG4XE3m9v5JbI5qPieyoh8EKaOs8JofAk+wKMLsMSDF/g5JIP+324sDeCAPE2R8JOJlQpZi0aSmu7Gkz7ZhAFAwymfIWmWKW6hzbvZL9InmhR53miqmfXJ+dr9ncYT5IBBSuhkogk5BXanO5SfHdKQ3b09NTw0pdVqwUoFks9gjMU1TdW0FzmWkBgSO5GqmtiVNBHcPxEKn8CzZRNpr0YxBFsA8M0nxlwnUlU3Hig0WQJc1jOx0oh/B9hyESL3fFjm5nLQ4k0lufBmValp8gOCUQe7YaqEXe59MeDwPRmO9PcUn5IzRcJWK5UFDACo8CDGEzxPeEDhjzaWZBLQWHJoOFmLpU0liYJtN7B6q239CdfbgShSKHn4aIpkyBzh/iSkAzZmyra3tzR9p8GgAOa+kn9gyn37+D0+iBLSFjRGsC7jKib5f1wzL9C9mJMvjibqEwFcaXyWguRVmgDAVtmV04RKAsNnxwh+qKaaexAAAdaMzPSR1JGkLDksRX1C9wzvSe+BfFguRzAbA9NiJGJuth2kHauh9iZZPmIrNy5nX+CjAZaqOUUyGwwYAFowsmd6z97FOguoksQbAC9q7BwCYyIxyRh5bXm0BXJlNW2snRgPaEuc7Su2kUze/TP2RmN7970P7fyirpCLbqfj6xTIuGh08MIajKdodbSvTLW/La3bG0oSx9Sd++yjVOo4qakMGVwGJNNzno+PjPHdz1KeZGL/IFPieZ4JEF7DLovBliAtemX5XMEq2wXLF0saHGiCj2n0YiqmQrPZFNsLwG3jrwWjZ9QbmLzZklF76ZWXxMThfXmeGdgQkkJTvGFoIQN0yVVI+zm+SPRDjau+ZPAAvoNe28ajgZoTBj76DomUrpH2skTc03NJzs3kNbhgDQGPSKvbqhQtD/gditru7q5FwysNkli/w8M97dXnJ6c2UxNXsFfvv6pnAkAgkWQQsFDCnzz6JrAgPQFTXmiBLB0mJmcj7F0AoDnsCbxQV3OlYb/z3of24ZNndt1oSqrM91DIDCw3AEcaaaV6BmbcQYCKM3H4Nh4O88qtA3vt/l2rVUuWTGZ1zgkojnL2xC2RSvlrIkOUobmnIss7EVArDFvLkyX5e3nsSWruQKjzW9wfKhFHioUHl+lca/cadn1d19nCe3IO1BstO72sO+M3FLKz8wsx1JCoZ9i3ombbB9tK1O002mKE3Ll9y2bTsWwcur2uApoSiYzuj6tGU9LXCcDrbKaBUDSelBwOBlMhW7BBp2cvv3JHgwmsD2CEwmJNpBlARez6qq3vREL2ZDywo2dXFgrHrVrO2GQ6tIODfXvz9QeqNzhjYFhz5rtPlg9mxDximMHeKZ8rD5ySdDqKrNWlioD3SpTmORO4P5P8TL5mCoT2FgtWqbz+eI7FLAPYZR0Z8oR17VhTwfPsWwDCGoR4EiT7Fs+JuyV6U66QCTfJC0BaH8CFJOVzhrb/rgPxMopnEBVhSMGfMfzzYQWfXZJ8wHcFoDirzL00w5Yk1ZK9M7AZYH9F/rwBkBhQsCbs8wJDhTnwXVyJzPd2XzVnfkqiLbnnysJLWKJTBTDAktPPBdJrrqPAsnhEAz3OaKS0qAD4PgwZCaQS8MM7SflOijnPptI89Hd8eHmWic3onmgOXLP21HHxj88Unj35exKC5Ob5rFe31VeNSX0G02+1muv6AKrxDz5p1CVhLBVCfjZwXrFPKWFU58OmTnC5o0DHMM9a0sMKgjRrzp4BDHT2Uj5fIqGgGO4nzk987gRyaigTVsAZwCV1wTq00LMUWrlNg9cgnoLqDC8CmGA7D/X5qQcSAZgt+FM+ipx97Ek8B34PkQwNMCbQmgGPxjXBmShZ9MytKEJR++DDp3Z+1XDZKp6wiaxsF7rjkYdHJagjwraYDG2vWrTd7W17+PB9eawRpEIQ0KOHH9h4OLDQGn/ChHV6A53B6kdmgPZYkZilEyHLZgrW7Y70+p0+IUcfM+5ffuHAvvbVP7NaqaBanRqRa4jMmppKvUmCobeHXAHCt3sDOz07tbu3D+3b//H7ls1k7d985QvWvjq3Ui6vhGbOPYZWo07f5iPY9GMr79QsVS6govVUdVn6cKa67JN7jevFs8VKcosqUEZg6MrSuaIdvPEFWwO+6QHfdJYBbe7jP/gHtpxysWW/uMF8/oEr99/qx28uxH+rlb153ZsV+P9pBf7h4Jsfm5v0KcfgJrYaN6x98p6Nm2dKNaKAlLQQuRjACtNgGiTi4GlmJO+DqUJzHhEziUSyq3pD9PZKqazDnUaVZgUT91Z/Yn/znR/ae++8Z3/0x1+2b3z7P9nPfvm+jWYAQgB0CUwzlJrJayC7onBFoqFCYDazKQedmvqQQDKkeaMxhdHCCoWSTQcDl0zoYE5Kysikjlnkwe6W1cpZgV9Pj49ttIrYGv8QZBoULhRJ87kMvfcOD4ww988+uG+v3btr8TgzYBoX/MswKHbgkUZuOl1YPp9Vw0dRxXuyXj1CEJRsCnsibggjkWXhI3N0cq5EM4rJRrOughyg7dX7L9nu7rbkKcPRwDKphBvGx+JqgmmYkMowgXXPr7nlCxkV60h1eH9P4aMgTKvQ4mfUNOk7sHQUVe7vtTHh5ruM+F2ASxgXAfPL3bkB3AhkgBGBnMF9TTjQKUxlMiy5FMX8Qsa/MKso5gBGAZ74DPi3wdJp1duSjyCPZEoNUxFpwtb2tpqGZ8+OldRYzKcl5QG8ihKLBqiyRvbh3mw0c8h18HkCZJG3i5l8ezDLTiSjlk7l5CniPi3ObhNbBLbEaCAG38bfzg3hWV+XNMZgecGEAEiaAE4BsElbLPCZhD9N3dVoBJ4sFLyTsU3nSJhgZWGU7fJVZGOAuExfuZ6lQkH3EI0eSZLeP7hsTZ5nKt7c4JrPrSaMtaBps5VAO5o/ampNvplmC3zk/zDFp8GmoPRJdiaV0RoAysEI07VjgpwMnucgYU0fG4aWGI9Ra7X7AjVqtaKatfF0bpkUYHXKut2+LWZ4dZGQWhAorEmwGEoLZ4zIkByAZOYsHZiagGYw55Ip/V+YS0vAC3nokL46UVPI51ShGxi8U7wP+z1PByRYQffE2lmOyM0AvYPsCU8WhB0VtfDKPbaQbMGyFUCBlDDhTSuNGdeIIQL3Ec8RDQpBEDRWCpcglXOMWT9gmadaujyPR8SbNK4gSbewWN2HCLBuZu998IFdN9p2dHwmMEFm2gBWQ/aelXV6XQ+gKJNuHFeTcbhTEzv0ycm1mJ1KGkQKnslbGDmc5GFRJcl22oB4U8lO+UzsFUjqJZOieQZcmLs3EE1AsVL152YBa3P0kT8Qf4c5thhYC0ypSd5cSQqeyblPDmDDoN+x7Z0dsTX5eUAS9qUBTI/Z1Hb29yxfKmjqf3Z6Jtl7teIBKienlwKfi5W82CIwHY6Pz8V8mK8WVr9sSaYtz7/VynqdtnXbbW+iGQwR7sKOLsaHSyzZbzOZrK0jNGMZ7c+sB7fEbq2kZxAAE5k9BvbtTlN76Xg0tHu3bktaVL++st2dih3s79ruzq6lkhk7P78SaIZ0DiC2mM9apZS3dCou+TP3UgLg3xZK4ru+7tp07ozPdx8+th///B0xQHhOPSmS+026dr8fI1ENW7gXARJpBAWACWh0qwLkbKPBQKDlqy8d2qsv3hZwA/jG/qEhTSZjhVJFbFH3qIJxKeqFZ0cKUCJsgEadfSXwmMJfTowYf0ZhLGOrgMRT++kyYoPxyI7PTu384kIs3X5/bD3SasNmuWxGwwb2olQ6avfu3FI6Jimpjx69r3v9M599UxLHZqsv+WcmGRWAK7AgErck7OhQ1C4urgL/I9+7eO5JQIepDlOnVqvadf1aElE8+A62ti1XyNvx6am1uj3tqS/de1FrCehZLFes2ezak8dHYoCRnM69SuBSIZ+13/7Nz9r9l25bKhHWunAWav8lwXc4tIv6tQ36MMHdt5TnBckyDGhnpY2UYtqot5XgyIIA5hYKRffACs4Z7d9SAHD9YaH5fsw/nobpDHoNGTQk8iAkvg91jq4Jw5WJM4Y3QAqfk/oBWbU8ZxNx261VbG9vW8MbgBdngrLfA9AiwUTW73I33ysBOj2IhmAhBkzcGwAn1AB4fLEvKU1XDHqvLzwagzRvD3GQLFEgjw+pOEt1zgo9c5/VtZiWAERu66AhD7LcFfs8YIjLniXVRtbfH+j6I+1UABcAkHzYVqoJeWZJR+fZ534PxxywZFDImUDiK7K/jaeXaoYFkmE+GzJKfHmdBSqvN7GQfIioEIw1PnukljKQYFgKuI5M0Zl7fDX2dnlJKk3UPUs5mxQiQygOEm8GHEHCN6sGy1bgnsIUnLnvFnsM0Jz9Sz2K3BhGPsErCQWymPZR3hvPMs4XzmNqZ1l3KEzB2Yjcx7MgkZhrouFg0PHr+YfVtrkPGXpQwzBY5bthURKkbfJeHK4MC9jg9B014AvY6kFIjOAdBo/Tmb3/8EO7bnRt79ahQrzee/+x5QplhQThtdnrd8WoZqCswIHVwgq5tN27d0tnbr87tPlwYKN+V3XfdLaU7xtD90a7pX6D+w8v18V8Il9jhridwcjG3GPsdzyzoZD95mdfsn/5lX9uuXRS+wJ77/HJufwdORdvH+7YzlZFLwnTmi0T7+q3335b3s7f/NZbVqvU7Ktf/mc27Lcsm8/58xQEdLFnjAdD+TzDGA9FY7YKYx/AkFf8wWDIiM9h3MOnuF/FimWghWeLA225Ytl2Xvs9W0cKnrj7kUD4V2sm3QdQcuIbzOdXW8rn9ts3F+K5LeXNC92swKezAp8MfHMmhHt3UIPNbTG+tuHFhzZsnOhAE6cDmxNi7EWhXomhxJ9jIK2JDc1HNKHmGsYCKWEYmU/HMysViyoSAKf4p1qrWHc8t7/6D9+xJx88tT//i6/ZX/+/37KHT4+tN54a6W/VrS2Lp5LWbNRdHhPHW8HTHpUIFwqpWQLIQa5CocChl0wggY17Gup0ZIcHByqmhv2+zSZjO9zfVvJdOhGz1x+8bA8e3LfL6yt7+8Nn9uyibm2SRJGekPTV6djh3p6Ak1w8bJ997b4BB5BE6oWJe/MQCCHvH8kS1ra/t6epIFM5/LVIxkRm1On35B9XrtZsgnfUbKGC7fyqaScnZypWaAZ5fQr327cPbX9/V+EIMD7ymZTkvvL2WZAMhgfPUtNOSUeQbmhivlBBpokifj9ItmZL+/DRsRoF/Kxy+ZTAStZUKW2Boa6YVmMkPiO9BuxCAAV5jVDGyQdkbUPYOCrkAomGghscRNE0NpAtwSajccK7C5YX68r1i8AgWi2s0+iqea5Va/Lm63TaUuFVWaPx1JrtjuRo8TgJjD75D7zalSAm1mVQ6AqIlEmyexQ6KIcx+0z+SLo/AVmN+4ePr+gyl2ci4Q2uiaIcgsJaxv+ActGIZAIUtfp+qlqRV+D9lRHTiwIdUIMPKQNngZZcI0+/osAbjEhqxOcHE3DTPbMJBaDolVQosDBztkRIABeADkUzjZMkC0EKJ2uuNLSghUPWo8AQGEHhQIq59CQ8gDY9nMhG5jA1AOO8oIYp1+0M1KgpwEIJb568GI/GlVCLrOb42bmK4t39bev2+3Z51ZSJMZNhyZ5iET0PYh2Fwmo897bLtrdTE2NFQFYfb6uZGtgMLE7AWhi1pOOm0mqeYOm1uz1rNNsCnWhgaJYFvgHkIc1IJGyrXFSzIHmvjJ/9erkXztTGpJ6RWiYTcw8VmI0dWK5Wq5KEO+iMXNDTQCWJHU90zfCbRH5C0w3jibVSuuYKFtdQaZwCLGBhRl2ayHXid7nWXGfASFhqV9ctO3p2psn/dLmys8u6Tcdjmcx7El3ELs6uxbIBaNzdrek+7XY7YjvRsFy3R35N8NsjGTaeVJMGQ0MAjdIc8bIC7KaJp5FwySPMYLwwkawbjaQtrIicOVtQ84O/1GIBEywsEIX7BWAM9h4AKEwm2gCaYIYdBB8AAj07emK1rS2F2HBPI8+CacweDbMRIEdgUiop0CMRQVaf1N54cVF3n8sokjbAgahdXNbloRRLJK3X7mkPg/HBPYMUV76UklstbNgdOAOJEABkyDwxSpRzIBYpFucHQxxAslq1KJkuIAMb23xJWAtpeQdi+swkbaRJX9vnXn9Jw4Z+v2/93sROTi6sQypplIY6IoPv7a2KVSSzDct0P7xe2miK90/M6vWeHZ9c2GDYt2ZvZP3hVNJ/eScF7Fye30QsALzXzp5yxqh3tAov0IAlKbDU8BsU03FpuWzcXnzhtu3Uqnp/9r9CPiMv0Eq5KFm8A9jObHIVHeu21NpK1tt3tjE/I8N2pTZ6evGzZ8+sXr+y0aivZ7SYzWtfHc8meu2trW3ZHRB8AKhEoi4+b/Fkxj7zmVcsASMKP0vOgHRaNgGAjjDV+oOJvff+I7t965b2QPySwKufPD1SajBg/q3DA4Fh+BYOxi63vH//gUIW2Gfa7aYY9uVS1VaztVjWsQReWkmBvI36tVWrW/pOAFIkPePdpWFLr6ufheHO3nD7cN9eeeGWvX7/BSuWiz6YAAIK6iISTnl/wBgGS6wnZ6MY3PIa9DRK2N8bf0vCD3zA5UEXAkIiUV1H/hyGpcvt3VAfANhBe5f5cvZwT/OLCigJ2HPs72KOyo6CYRxnMIx37AJiAtUE5K2XsvzAKsADs9YCicV60uDJJducHgxGAEcAWthPxepiMALLVUm/bH0+ZmMteaYEDHIWwb5nmBKcT7w/oDP3GuBkJkWokn9/WR9QowDqCHyCmeeBILw6DGH5vOEzFnid8e7OmB/rg6SzaU9LFZnNP5yYx0r69WRk/SUgA15+Gpp5Ai0ppB7wEIQMrT0ICbadAh+C5FO+i8AlMeV9WAfww3fnPGRA6t7BPsBS4ImGHASpzFzuLVYpoDzedfjEOZuVgRr3JCCuKxBWFmOAJ8YhDEdCCGC4JnU/EJjV7LYVpMOAkfMFtrocdKnnKhWdi5yZDPj4PrJQgKkbMOycmR+0+UGIhd+XwToE3o4EBBBswxCUgS/MtEqhpPpGLPOQsyc3fnSypAkkqjzbgEryrNQghKTQE3tyfKU0aPqH9z54bKXKttWb+Hj2rd6oWzJJkFZKg6ApqbrTseVLGdUBiUjC8qm4nZ88k40DzErCfiKRhDVabTF05S0bjVguR/hVXsEtBBERzEBNwPrnM2n7/O/+lv3O7/wjazZbVq833I80FJNfLv+7c2fP9ndr6g24Vnk8SFdm77z9C7t7+8D+5m+/Y9tbO/bvvvrPbc2zizUGbP0lthgMQh0kG/f7ARsbR4movrccMRiKzqnP3d5ANhticxKo4oEZvq4Ry5eqVr3/u7YOA749P9npxkIodJN2+uk06f+Vd70B335tLsXNB7lZgU+2Av9w8M2LcQlPNXDRDNBmw2sbnD+0cfNUAAk0/rWSgVz6AgxDYydfpiD6HNUYDA6x6KIRNU8YzE4nMFrwucKQmCI1roLwqjWwb731E7s4Obe//Pq/t//z//4r+9Hb75nRiOBJFSNxL26TySAwg8d3Ccp+SMlMMMv4O9gYRHNu/HHS8ZQkgr1B13IZGEVF26ltiT21mo9sb6tk927tWCaZsMuLayUSMrxtTeb27odHdnzZsHanK9ZONpmwz73xwPZrJatmklYr5tyzg4kxE0kKMEr0MLI+l5YNR26gDtBXqRR8KrqiAGAVl5bNJi2bLdi77z+zo/NLe/T4SIUmfiCwHu7e3VPTMh5MbPfgUKwnAM6dWsWSgSFudzCwfn+udU6kYpaKOyONAiaDEfdqbfF0Uiy8Dx49sfFiZtfNnn3nuz+3dDJmd2/vW57vU83b62+8YIV01kaDkbXlg+HfCXYHxSNMBGQ5hVzW4iH3FMGovX7d0bXOFtJqwgErmETyngBcgE7IiwkYoPh2CUpIvmb8YjyTEA4k+SysSlnEIV9q6H7c3t5W44PsjmJ7GZqLwSOJapgUTNJQo2K3wFYEZ1CaGdKzQB6BfE6vDZCE38tiZRIrRrxQl1cNqDL+frrvHEyVFFWgAxWkf8ZQLGpz2FOwR2aYins6HFLQUiGvgAvJD2NhFdIhpU+63wfFubx1Vj7h58O6YbOzBMRBVPO10PdQER0xeRK5Ca/7P9FQKE0QeZ6kNO73IzYX77ZA/uKSR/4HzwXvvtF4pjRB2JH41VAAPn52quJTKYWs0zpsnebAuoOunjOG3LMlktiVnjearHQmqfXk2RhNpzL9J8Utl02IpYVZOYwJWCwAVvIdCoftpTu79vuf/x3b2SopIRNQFZhM309F/0KeivSEGSSyNDLLtY1o3JEd4R+Hh5d8tTzsAPkxy5YI1hYW5hT2o7on2Lcrm6+RSZLKCHDp9x/XiKaVxoTGO4nMxwjN2Bghh2ytEBOuxVwMUCTiJFdy39HIUkjnC3hQ0jDAugvbasqfO3AnjyFJvLlnF3Z+fmkPj47t8dMzOz9rS64OM6Te61k2nrBqIW+jOWmYPB9M3Pm8SI9jSl+ETQVftQuzhbASAbuEWLhxPt9XUjD2TZJcAdJpVCUv8UECoD3NK410PJKQxKu2X7Ht/R0BIbAiecaL2bT1Bj0bBKxdmlwl0yqhOCGwS9JI3a8TeWhdXlxYKEZScUGgXaGYtfuvvCQwAXAGRg7somKtpD1zPpz655mNrH5V14CEhGq83krFskDdd995aLMp0ryRWBk803iAIjlTIinsUzMbdYeeCIrUGGYlwFw4qn0I8Js9iOsww9uPhMdUXOEEmVTaFvOxzQAG2Z8AWpROsLZkIWPZXMLeuLdv+WzKHj56ZOenLZvNYG46eMUzEFOioqfMAsAgt5YH1GQkYHQ6glkTV7MFeACgHSN0CH9MQIZMXB5YyXjaDedDgSSYwJ61e2MCWgFscO8qLZyhBuxD2EnsMTyX8ZgVAJFncyXwFjJx+9xrd+21+/etVCrZdD3VexYybv/A607ma0nZefzmcwAAIABJREFUAN4apBDCZlktrAfzOJUS8/zdX74rCRXfAf8+5OeHB6SKxiyTIF2QxnBlF/WmnlWu6cVVy66bA8tnE2rUWRNYW8MRrKyRnnkxWJMJSWR/8JN3xVrEuw7JOWdJu9myfCZhn3njvh3slm006YsFuZitrVTZspPzS7EOlwsPSWl3J3Z83LLBZGwZGuYFA6msPXt2Ytlc0Zrthu3tVazVGlgoFLNqrWTvP3zfSpWq5dJF63f72se3t6p2uLdt91+5K59RpHxhGECc9fK68n1czGPpc5EkeoqkhQCPNhCb/xtrLjKLdGcA9j4AEsgPCIrxvyT9ACowoNw3CxDVzXbx1gq86Dh6BQbxXm4Rwb4mFmPAZgYwU5IzLGDYlQKvnOUrXzhhbp7ECNuMw4aniYAA9k4k7RsGJ2A+5x+S0AUm8AEoKKamrCYAdvy1XJ7qo9twZKXB5HTiw0gx9WFnf5T8yb7q0moHogB8XZ7r8s6lvHhZTN6Te49ng/pi47PHQAB2vGT+MLAYzK3mtpz48ApwirPfsQ1PmF8rNNglr4D86zAecGuLGs8numAPgNpgErI+lKOGy/wA3Dz0gZR794KDWbwKkaYb1bPHmaSgFlJ9kZTzvAahJ5xh2BTIxgAfVSW7erCSrj/1hoBcH6IoHIE9KUJwAEmp2EgE8mLlePA6DBg9gZf6kxqCoTfXgzmbKzhcZhqL+PeEzc/PyV8Pa3/8MQmxEWPXryEsWfZ7wDHAN8CotUIsIhZV3KqneYcjLmmGiSdmsvwCOYfmFoKouQzbyem1ff8XDzV80n0XDluj07HTi7qGCLC0kxnYo6Rhj20xnGh4UNop27jbt+Voaju7u9ZqXFshFbdKMWOnx0/t7KLj/olxkq2z1mw2LJNPC/CbjV32LY8+C9vOVtleeemu3d7bllfx+4+f2giv3MnE7h4eSv59edWQegHLl4OtsifMhkP28osvWPP60na3Kvbd7//E8sWi/euv/J68RGGmMjDm+cKOQnUA9hbDqS0n+CqvLJXNaCDGvcfAZDnHT9NZr+qr8G6E/aiBEjeEM6Uz+YptP/i8WbQYDGKCnnCT1vAJZafyE+UdNl4dn6zVvPmt57gCN+Dbc1zMm5e6WYFPYwU+CfimyOtgQ3fwbWaz0ZX1jt+3SfMsmMR40pni1INpjSZ+qgPDmjDR7CJL4EDlwIM5xWRqPMEwP28JJDaBkS8Neb3Vt2999++t1WzZX37939lf/T9/bX//9i9tHU2qBEDCpqStBBMt0kzDahQAE5hIyc8GU1SlwblnB4cdnw+AT5RuJkm2tsP9A7t9sG/blYLdOqzaoNWyyYAmcm7ZbMpKpbytIwlr9fqaJPPakv5EInZrf0e/Fw+FLJXwRpTGDgmAaupAkjse9dXA4jeRK5RUQBKA8PNfvGvHJ9div9w63LGDvS35sT1+cmo//Nkv7KrRtlKxomI7kYzYS3cO1dQ1W20lOj4+OpJ322+8+ablk0l7enZijXZXEzvMtyXxy6VVzMMALOTzatz5TqzD0bMTu7i6sidPT+3pk0vb3tmy/f0tu7W3Y9HIym4f7tqtg22LhFfyUWNqyMyfoln+F2FToSXAB7hLU/W5vHh8qu8yPwrq6QJ2GwwLBzSYFsMI4Pvw+xR8m+k1QQCARpq+L9Y2Gc3F+OJ7M3XFewwWG00astp1ZG3rOebUUTX6eLkoXXc+lkwPvzuYTVxviikK41w+aYkoU/ewjRcThXeQIgdoid8a8fSwfWD+LQO6v6a77k4j+VgY4dTaPW2Qk8hXEPBGwQguM5SfHb55FLmk+iKJUUw9xRSLBKPAYTYK8vF0LBkrUmglk+KREgkMsklDpBEPm5hhKtjUnFAzU6TTsLsUBiBBzRtrqBQrmjuYInP76dsf2OnlmZgF45GzGbv9jsUD43BAa34f7IbPocaGRrY/FHAE80SAoGTE7u9XzBf0eRutpk2nE7E8MpmCbW1XNCU/Pzvzwo5nJ56yPonEI6TXMd1zvCYgPKuZzbjf3GQECydi27tV266UrFrIWq2cs2QMxgaF+kAALNJh0lxZcwza06ms5IhIwarlkkveJM1Z6t5Rqh/Npab9FLsOVnIVaE7a3a6eXQpo97XivnYJFgwQ9g74gvJhBrRTsrGzO5imy+BbaWbsFTFJ7s/OztzTLBKXBA3WVrPTs+tmS0nLrU5XPn00lDQ2CTz28MZZLS2dT4tNtBgvxSQSOyow2yagBeBGaZUJhhcEGLDv0qzCBGZq7kmL2UJR60Pj60nWzv4CgL66vNZ9gk8aTIxCuag9rNfv6XlXGmy54n5U84mksOlM1uWp2k+5Fz1Fbzoaye+S1yLxFuAPFi+pvxiX8+fddk9+fjQ8ezvbVtmqqLlAjgpkBfsIdAIJYTKfsovTK4EQAK0EqrQ7Pet1BmpI1ZzAYkDigyk9jBlb2Hq2tl6nL8AeeTX+hzAHOdaQcEnKHciz8KGKc2/A/gnDgBz6MwvrIuJBFRidJ7MkTq9tO58Vq5PG6pdvf2CXl3UrKgk3b902Usm5GKbs86kUzddHUHpgTs7z6UmTkpqu15YVgySkQIJohJOSZyjvpuyS7bs/H6AqTfgGEBBgh4dmOqlzBnYR9zt/T7AD3nyAMJ5+OrUXbm/bVrWqBG7AHn6nlC9qIFTIu08q69todazdH+m6dbtt6/fx2Kzo57ZqZV2rGEnelZLFSfwd9ay2XbVYPGN/99YPNLjIZJK2f7AjAO38smnPTq8tn47Ym288EPDMvQdL9PjiWkAs9x57O98HRpYk8hayg92KWKD1y4bYN6+++rId7Jctm0HWa7oXYdqeXjaUpiv7A7GIwvb46YW1Oj09Y1zHYrEgrywGYaMR7EZ+35nj4AQwtkPItddL1SC4MezvblssQpBRyt588zWr1Uq6vxh4zFczDTHEXBH4OtXeKsN8yfVhn+sg1L7CfSXrilVIiZoMDRvNpmRnDtCQBE6SJbYZsIkYoLjvGOchrwnLR9JFDYLct8wVCmvJuQVO8f5i3/iAgXUVCCAJJ6wsP688CRnAgGABWJRITp2lzXtrWMHwgvt0AZPHGe+SlGItoZAJ9kUGGPyZs0NhgLIGMO4AWPGxhbkJi5d9whnzDmyReO/rxctSt4VV5+Hjy77NPsXPYFOhoQgE3enM2t2OnieGA/LQ5DmdjMQEi1rUqltFDSFXM/CfqBjfDrvBHASE9L1A+yHfA8gYHzPWieCAwNt0PMabdaL9FUk89Q/nH+dUIhoLWKkriwcBBoDig9FA9xXXnTXjLJC/KGmcYrv7IAfwTYEdgcfopi7g+3iCOUQqgFcHCTehQfzORpK7CVlgH9EQaeWDUrH7oj5o4UwWaBh4Raq8B0lcedAGUtpNejFMfl4zCvLI77AmsvHwnx0MhxoAcZbynAHyRcKuGuCeQYLL2nFW8xIKewIsjkSsM+pbs96z5Spi592uPT06tk6rZ1N8/ThnjTCYpYJSuA94fvq9jqViab+nY6SAhm3U7VupWNJwsZRLWbmQtvViYj/+6UMNF2/dvWWd7tiurq51huMBiJ8l3wvwjece4Oy1+y/ZcNC1vf1963a7sh3AFof1Rz6v0A3kuOG1vXH/rm1vbdnpyamk86vl1F584dD+7q0fu+fbv/yCJcAZF+5RyP6qsC/AT1K5p9jVYJUA0zyiuprvi33McsrZFXGQPOq+xzwb1NRObIVFurRktmS33viCRdIeTuTFdjBX/RWaSymHSGSPx24wn19hHZ/nr95ciOe5mjevdbMCn8IKfCLwLZjX+r6+Ad8urfPsPVt2rwOzT5or5BpOf3YWk3t/AVoAuoD4RGFVRGM2ma3UKOMLM57PJSlM4+OB7xRSyVDY2v2x/e2331K62Z9/7d/aWz/6sf3y8ZGtY0lJV0mBg92AD5OaydHYGmJFYUYdtnK5YrPx0vrDrpXKRUvEUtZqt2y2wJfIpRSAUUib5MGxQN4Tsq1a3nYrFXvp9i1LxsOaqFE4oUKiEbh960CsDRgXlxeX8uLarpUtysSYBn29tIvzSyX1taHmT6aWywIuhi2fzVmpXLNWb2hvv/fQHj85slZnYFdXXTVShUJGjRvyh0ajbV0luE2sWq7ZYjm1nZ2K3drZkZw2kc5YNl+wy+u6nZ5d2N72joVXSzu+vLZQJKb1KBfzKoLx1+C78roU0IBvAIWY6tOgnZye29npJZCapq4Ac59544EKDXw2fvsfvW57u1VNOZVoKBYZPkJ4lLmfibwiZPZNEz6XYTPmxDD7ZCyPxHXt6VCDIZ5Ins5HQcH/RX5HSc46KNEtBjMCM/yZS/poagTOTdUMcSDRSOQyaS8A8c0Ku0cNcjmQumgIb0AvaKeAahE8j2I26I90fyZTYUvE0pq8k+Y4GkzkK8f9yneDXUEzQHPDZJa1Q0pD80Nxiwm9ot9lLryS6TugHcBqIpkSy0ceYQJ53MtljBcM956Mz1k/9xAD4MPYV1IHpBkkhclE2oGhWDjuLARMeAGW9TvIL/GXi+i9aXRhR7FuCjCZDm25QGrnQDANFT0aHivf+PaP7Pj0WN56fH5kKjA+MDhHNoJ0NpVNutk3wQ4LCkaKaAfNUEIomXYB+2hq07GHNeCTVqwUrVosS45HA8Sf8TqwdGgAkXyNJjObTpmgA7Pg/4ef2Uzyyd2dqtIOkUP2W2MbzoZiL+ADVMglbG+naLkksumIPXx84jJApuuAXHH3ZWy1ujabwiBMisVZyHOfJB14j4Ztq1JWsAqeiaTKwuBdYTyt5oL7biVTeqUYUvzCrphOBS5/1BABekaclQBhQMOFSMQmSweKATTi8aSdnl7YxVVTn4vCnsFCu9m1frtjJ5d1i6cyYq12ui3dE/LPXK7U3OvehbGTT3tTP5jYkNfFozKZtj7ftT8Q41OMiWTUioWi5fKkvSUEeF1eXnsjFjIxf2g0JXlCpQgjK7gH6vWmTYYjSTdhtKUyecl+AT+TsBtIY57MrFTCf9CsPxhbnEY0l7VsLucN13ougCYRi9t0NLFhb2AvvXxP7CbSLWHqtjotq2OyPYe8E5a5Ncy3g8N9vTYsw63tmo3GQ5v0hwJU89W8TcZzaze6CiLgGas3m3Z5VrduuysQ3o3baevXlsokbRkzqxRq1ml2lHqnvYG0bZ4FvJbiCcnjaMT4DgnYbqQkKiF4aMvpJAjHSUpST/NP4itr1+X1kB7TkNrchn0ANvdJBKDZ3a7Kr7DZ6iAcMvBQ1hughWYS5gV2AzTj8hCUAbr7qylNM4RME78p/++Nd+lGQM56AsBy7/PsAqYKXOc68WREaXQxaQ9ZPp0TYxkwlnt/MUf2mxP7Bi8sPOC4bwHpptOR/JHu3blrw9HEWt2+pJsMyJC2A/DfvXtoy/lIyZf8WbmctkhoZTuVqkCB86srBUecX1za3t6+vfrKPT3T7XbDzi8bVihv2wu3akZqIPUBycuw7NaxlHX7Q2teN5V2eHJ6qoEJvmiAJNu1nO1uYz9A8m9D50p1CyAmbIf7+wK88We6bhKchMdhzDqdvqXSOTs6PpfP3S/feyiAhfuM4cruzra99/6H1umzh6wtnYnbznZNZzXM6fGoK++mo+NryWZTyajOwVu39qxWyVsq7qnWs/nEmu2uPC8HHXyq1pYpZuX3BMNzb+/Aw5Wiaz9LFoSCOLjPNe2PRnZ2fq69lPGOGC/xqEBoDbjY0yVdZ38AtDNddxg4NPIwEXm9BcEPBFEoHdQ0aACk31iHkErt8mKYUR4YIeAW0AnVgnw+Oat9YIbsFPBOzKuog3h8H4dV+Du4ydxz/D5WGebS3ahZJhXXOerJmRG7bjas1epo7+fs0DNIoIKAp7AVSjl5crlPqic9Xl2S5kx4jDPluW66dpmcUpX7va6HbKWSVi7l9fnYPwFK6vgvztdW2y5bOh1XCAD7P0nD/ENqLPsBoDRhBTCZlcTKPiLJKM5ybpcCKDocInGfSfYKO9PTk33oACuU11Fys4I3WHMPuwB8W68Jz+B1ATdWNiNIapN8vIIZldDfsw+oltLwmlqW59yRFUIaAHo9v8zlvDDQ2JNZK55hwEy3hQjSX6ka8NkLB4mnAL2wrJZzsdI2IU8wsHk9TzH3ukx2aZxj2BJIMemvAcjmA0bCS5CLms0nc2HLyQwD0aTAKmoZ1hP/WNiO/ICGDeu1nVxc2s9//lAJ6SFSjTs9G/Qm1hngRQr7tGhX9boATQY1ChaJhKzV8ATyXDmnvYfzKpfJaYALk7acS1q1nLf3Hh2pVnrw+qv23sOnAvcJa0BB0my1BCw7/5QQCkJWirreDFvxqCSIgdq7Px1rnfBEjnPGzCe2Vcna7cNDG3T7YsKV8in7x7/zOfvBD36ma/AXf/YHFg9xDgFATmUJwAAhGQpbv95QHV7b3rJVLPzR9UbWzHraEsZjYAEgn1LAeYBd98DlpmIvT+Uqdu83/tAi6epzBd+4yqS/JpI3aaefQov+X33LG/Dt1+VK3HyOmxX4hCvwycG3j4cqMN/mw2vrnr1ns86Fwg04+Gn8NxImsY8CivR65ZMdDmhADgpivIl6/ZE9/vBIhRAgUAH/GaWm0sDHrTWc2l9/5wf29NFTpZ3+3Q9/ZB+cnBpiIpgWsIMoIJkGZ3N5yfcExoUiMvumae40MB6f2s5e1RazkF1eXakoVKx7p6fCN1twI95xZ2S1SsVu3d63F/a3LBla2IOX7tm92wcKaRgtlnZ8dmVHj0+tXCmIQd9q9sR2eP3BG/bbv3nfImGabmQMnuQ5W640bUeRm02nBV3iNfE2jclV08qlrL1w7449evihjLYxDV6uoOzjsRZRo09zDLMPpiBMHryX5EehNNSJPCx4jXK5bO9/8Mje/+BDNd61UskiIZotfDWuNFlFSIDvTCqTVZGYScZtOZvKxy4apRH1JDeaiUqtpGIXoKeYz9idW4fyaUKqQzQ8ZtL3X37ZsqmENdsthW3c3qvY3VuHnkgIUBFzjysmsxSU3V7HGq2u9Qf4tiTVCLopMeAg/lCwGklCcybcRv5HkS/PMqVaJtWIUeRsEkU15XWSnQO/wb2GPw2NgBtMu+k4nwNmE2APBa6ndBJJsJL/ID59MM0o/lkfQEJPNjWXU07GNhyw9vgJkhrJNBQZh9+7sBMLpbIViiUB0xTDsBeQpE0XMBIIafBCWs0zTZLkiF5g0/wDClxcXtrZuZvN87P4xcAUQOLL+rC+TN2RujTrDXlrcW1HTNTjMctlk/bKi3cEZvE+NOdU1LxLq9Wzk5Nra7Rali9kbX+vKsZZhhTSeFQ+Y6xFOp+R/DERQaoYlZS02R6K4QHAys3CRLpSLjtobmZDDL9plCL/mb33/LU1Pc/7rtV7X7vvU6dzhk1UjwolwVEox1YSOEbsIEaQXmDESBwggIH8SfngwIisiHIskRTFIonicDj9lF1X770Fv+tZhzISfxBHI4Ef9gEIDjn77L32+z7lvq/7KsjUNsrl8e5KBWNsGrwdYNJc/RH+ixkl3IBE3Txud8G7juYmnYXxtbVsaAEwBgOrNzYbarpASrhUkUTD0cLsVAAimlLYQXw+GGSxRErz8cTAdyZJimpIdAPsgWEJ8H50dGCmT71aUypNyuFa09lK9VothKKsADQy6vZ7Zm3gnVOvVMy+ALQqFZNu4pE0MfHnexsQwcdtMdfNTUfvvPuh3n73Qzdd+NPdNrpmOJ2d1NVuDw0Q5LIJlTFojkfcnLJOAZXNKMW/cjnXaDhU2vJa1ivJrzvNYNpuYZotlS+XVTiqBB8vB3HACKPDgDET91qCHTwzeJpQIo1PFMwdmf0DGMS7G3T7im2lfKWq+vGhYgl88jbardb25TSLNpO1zLPT7Vg6XqnUfIYgwEPSHs/mdPPkmVLRmGrHR24uG1dtP8/5dmWZ7mqOv99I0xkJ1STbkUq306uvPdLLLz8wo2q5Z4gSZIG3YaPZcdIlKdSw0MbdsQbdgVOgffYCkyE/Rm6NNGizc8Il/KHVcqbtCs86Gu1wH7Hvg/F4kOvRsEV2cTPkOAMc7AMYS+gHd1pc9vIy2Lz3FkVSCqg9n02832FmsK9Zc/iXcWYk4zszc1aLnYbjkdlgP/NTXzB7AtCGhhSAjWcACIiX5Wa1CGB+Nu3wncloovUOn072XdpyTCTo7Beaee4L1jeyUN6jfflgeZUKPoOLBRrMrW5vb3xesIf4HNyVsC74PUmmhTluaflma19FmlAkpC/dP9X5+ZFefumhEpGNmXCkllYrGT24f6LZeKabGySfRb0EI4Rhy2RqRlcAHFc+s0jGzSQ2OjmqWYq3Xix0dnqm8WqnP/rjb+v05ESj6ULf/dPvqdsf6XNvvqqzk6qBm8BQgk2TNkOU++WjJ880ms3dNAKQFko5P9NEImvbCVi9NO/JRDqw45dz/cxPf17z2SgEjETi+vjprT1ouVfxcTw/PfUdyh7m/ljgI+n03JSZjpyRvKvjkyOdnB6r6r2LNxOGojTPQUpmJq09wIKkMfigIusLFgNOO43IQ6XAcgkSf74XFgX+O2aVB3Yxvy/3FzUGe7HX6znkwvcDPpewnXcMPTfB7D2ZNJBCqqxl8HtZLGuZdQ/49iI9kzs1pqAUWO2kXmfoQRWfnfuzkA/MQKfjmoEZhlHhzlzZdsGWEuvwOQBBQuBW8HKjrqMufJF+CUBD0i/36HAw2HviBkmjB6iVis9h7ljk6A5QsZ1C8NbzHYCUG0YVjK0XoU6EJnFHsie8qWMajIZOOw1G+iE8yInjxBGRzMqnWgf5teF7qyTw5gy+tbDbYYW9YAoTrgOYRDq1B86kwaL+SCR1dXnjwRhWIq59OY/Wi8DcS2d8fvD97QEWJZRrpX6vZ287WzLAcorCxku43vFAee8juVkt7ecHUBNDem528yZ4kvJ54wn7Odp6wWFYSX929qLZ77D4tkvXYgSMIHdnDVJ78/eLRdQS1M/73z3B89mavUYtiq2CJcTbMLygPkSSbFAQWwTOqQkDvAC8IqmvVguuf5EGMwRirTDI+vN3PtK3/vRtD2BY84lExiFBz6+uVKsdOASIZwx45dpuF/GabNw2lEiyr6iPkULHPJiyBzEp6PGIgVy8oTmTGMo5JMWes3E1bm9CgJQV0gFwY0BfPThSr9/Xzc2Vlgu8LZNK5UMvwT0C+MZewnOORNTTw7pl9wmt9ZVf/0V99V9/216G/8N/9R8pGUGyzTMJ9hkEWhAuM0btM52qdnRo0HExWwQWvQfZIdkUyxLb/WAjEg3M0b3FZzD+WW2UKVT14HO/JqUq4cx5wXz7Efvtk1HhgqIdFcdd2uknbLM/9b92B7596o/07hvePYG/2SfwicC3vQfA3svXslPAt/7FD7Ua3oYLnSaPgnNvCkxRbBkexRLmz0xW8c8gESuechE+HC/0/XfeVyIZ1fnpsYq53N5keuMp0WWzr69+47tqXN7o7/yd39b//a//UM8aTYyOXMgBwFEI2hh/b6INY4FpeKFUMDNkt4JWJS3WC7VvSaHDgyRlKjgFEemWSN3Gk6Ha1y2ztvByefnBieK7pWVuD++f6Y3XX9XlbUPv/PBDzeY7dToNnZ4eKp8tqtlsu6EmbZNGxiDEeuWLmSl5s9XScIIMKKZnz586jax+cOiCCvbV/fvnymWQy7R1cXXrCSHJngBgAEdctBS53W7bYEA2k3GqXjwJay/ryS8T4Gy+4OQljHyRluYsyYwb+CDKHbDmoFrRcDRysQZTpV6rW27Q6g8sR5gMaWDjlocslkz8MMMOkhCaSho53h2TWIrxPKxB/JVWK8t4fuqzr+hnf+pzKubTLogJdggG0aEiACLzkHgTADeqcocQmB0WZJlmJToVEhNwmHcU1QBcL9LNYPiQWBYKRjcseyNbczOjGM8juQnT7cFw7P8+PKiZHWO5B80xRTEfgcCEfRobgBNFFwViMC0O0lrW8XIdQhb4/vbrWuLXRXMLIAjrYG9iHQNAixrA6XT6lh8RXAG4+sff+o7GsE2yORc4TJ/5/PwuioRnQGNdLOTMLKJZoTlkWtu4bRu0gn3B/w+IF7zDQlPGlJniNpuDnZEUEpkMxX4qYS+2xWLmn4Wkyw3nDrP84E+USjJt3bpBOz2qGySAWUqhXa6Ulc/m1e8PbKRP4ZxKZSwRyeezeuXlx25Inj+78OdRLOFG3tJc3qlIjcw73YvmBFYSZZ1LU5hS+LhsSe+lyKXBCUzAF355ABusR547EpTQcOMVFwznJxNAVFiQce95zhgK4kanr0534H2Ep2A6SZgD0se5fy8AP8BG3v7l5ZWbfJYMIAvNNwwMkgn5fXP5ggEx3jFsJkz/AZNYU48enloyGcFryUEcNJkMGWKajEf6/tvv6qbRVqfXU38wtiyNfURRjgAfk24A78M6kr+qAZTbVsO+W6xTAilYF/YJiydsvs/vDzDb7PQMaAKsIfU6PjtXvlLRBhZuBpZNYHbY6H1L4x5SVWnakdzhXQeIs5zMNJlMDAxwLuDf1bpuaLqYqVyrKpPP29cK5htgkb2jaFhqVSVJss1nPAQ4PDoxS48GJpFOa4Y/GD/TpulLr2HYcsiK8pm81wjsQNYNIHJIpo0ECf79U9WrJR/uBfzgqiWDLjRpMHWT6YyGBG40O+rAgp4yjJEZRcHREMAAQ3hk2gx/kA6z7mGUBpm1vUb3SXwhGTHYCcQjSLHnBh05t0NaXyTIymCxOoU0+CE5kRGAGkYSEqMIVxSSPN7xRrkM4HNa1TIeZEst5uvQ9Mek48O6QQyYFbRK7OVut+fnwToDPIOpg1QcZjgytVan7zAbgEaALD6TU4Ax9Y/FDL6byUva5XIefDWL5RDcwlAsAlOOezOhFel/xbzXKj6mXt+kkSNjtlk/bMKIkxQBRM6ODnT/rKYvfvZVHVZK/juwkcvllNlnzUbTzGFXc5dQAAAgAElEQVRAqWKO5OGU0tmchpOZWu2+Wbk8Y4BWEgUJa2Jv8s8kkt52Bx4eceYyZIIVSAgFA6RSMXiUnp0/0M1tW8+fXRmMA0RAlsu9xV1crZX1mTdf0Qcf4Nu0Uqlc0pMnTz24grXuROcVYN+RBw4A9cPxzGzUVntgGwwHGminw2rVDb0ZJ7GQTFnIZlU/rIbBH4m9U5jcE2XTaYNbgLgh/CVn5irhDoRWjMcz3xusO8JmOMeODo9UMjs91EqApAylHKwAMGfgIwAmrDPqKN4t79n3B2D4HC/Ivd1CoCcZLLFfGb5gSG/33m4u5YzlmWIZADHuLdYRwQ0wJvl72D1E4w6+AZAH4Ams7v0wij2x98cEMMCzzjUg4NsuMN2wk8jnMiJxGrDGwAJ3diLqn2efOwAVSrS9rM61wt4egR0cktuR/uJPtnJICbt7NNmHvsxmvqcBoPmPw4bY/VspVwrrmuAYgDXAO+oKPgv/7YExnlvpjPerAcF9kAHpl7ZAYQDiPROCenhu9tWzVJPnGgIUuAvw4eWOYEzYaff8uQFNDKTxC5C6mg5+xgxwDNjFkG/uvM/Zdw7Kci0NA49QC3zkNh5oAfyRZOwQjwSp7gn1e8MQfpFMmAXpmmdHcj2JqCSFM7iDWRj2XQg/AHxb+3lxL/B5HaDiihTZPsPNtb11u4Oef3fqbNhXPhc2jL9DRirDbt/wm6XfCfcb99yEtU4pQI2dTenxSw8sDW02Gv5MgFh4sVFLv/fBx0qkoyqVCM3KOtgANQdewlhXsC8YaBWLBQ37A9+znJGjUT9Ij2GUpTkb8A8MTFAYo9i3MJTE+sAyVUXU6fd/ZJGRyWT9/02mBLkwJMwrm8+5PoCVzFZhQJ3OBT9ihxRFwpAQhQlDSvwfX35wT53bS/3sF9/U//Ev/pV6g4n+2f/8X4iMM4aq7EiGoZzwgIcr6rTJ1JYOsUzaexOf200knOWwMZ1qS70dSuRgLbAH7GGiwnRMZYq6/7lfUyx3uDcf/Dd6yb08de9p8mM1maw/3nnszvPtx3puf51ffAe+/XU+3bvvffcE/gaewCcB34IBJwVLoGgH8O1Wo+sPtRk23bySiognCMUeF7R9LPZTXf7ZvnGm4QeWEDT2wWSlb//5O2Z84JuWYaKbSlieSjH8/Lqtb/7JO+q1Wvp7//Hf1z//l7+n605XqUJR/cHIE8JiuaRyOediZTaaBX8SCsd4YMMtSUal+cSfAqr5GqAwqlSenxPReknSVEQTigwYX7msC/JCLu3QgaODui6fP1UVSvo26iTCtSWcCbOioI9TnMOoa7b5TFtVqyV7wB1Wi3rr1Xsq5LP69nf/3OynUimrk6OKauW8E0jb/YGeP7+0LJUii98bkMFyvuVaP3j3I+0iSS3nSx0dllWr4mlRUrvdt2k1XjepJCmu22CKvovZyHo+G6tEM3xYd3NCTW7flVg8AFArij1Aopja3bH6I4CbpRPGFE/rtt1VqVxwcTfozgxY0gzyjikUKQBgJtEIdFodNz+w1urljH75F7+kL7z1ig7qJS3mFDZISoI3zcpJqAlp/cKjIniVARiyhgCFLLFAVsOAm4moC3Im3oAeIQQB+SpTz5D2SUpjkH7YtBjp5gSzXBhRAE2kvIUptuERF6sBfDMTzL43eOHgp4JXXJhwewJOseqCG5DPBUlgqO39euy/wsejoOXZLGG4rfTxx1f6s+/9UE8vb92U5HMAJnE3aUxAAUEBm52Ia3N1gJEgI6KhopDHbJ0GjRAE1jsxJgCk/BKT2VLd4dhMDwPb+4aCpwHjjd+bYhQ/ON736XHFzZDZXqm0AWensUVD4T/oz1XEhzCbEWQoGi1Ap1oZaQfshqXBllq9okw6ZjCh1x4ZJAakdQM0o6HMmJkDU4bC2cwbN1wwEzYOG4EwwJ5DeuVyf8/6s/H3PkmPZ5ZOBg+gOSAwxSZBGrGIJbARVMUELO+lQeZSIA1f0AglLDElSfTqumkmm1PDkGuQShqNKp8NacTh942r0eqpOZxaaovRfa2eVzSSUaM5NCjKs0DCSjWM5GMyDc+dRuigVjXzjyYc8AhwHHkvEloWB8ySRrNlYB5/O5qWe6eHat/eqJjJeVCAJyHRGoVCUcPp1FIVSzthZQIapVMh5GA4sfk+U/4nz56rP53Z58q7IBlXIp01syqRT+r0wan3KaApABrPD5aZAXUnO45UPT721LzXaO89oGhTCSHZ2MuLRqlULmu22GoxxQNzaek9vxehELWjA7306kuWdpuVSvpof2L5IkwwZOckUo96PQMK2VJeq/VO77/7sUE0AE6ab9YXiX3T8SBIq2wsvnIyZ3S31eHxgWondS3nSJCy+v73f+D3wHoBQKYxHyBFh8FiX77AdEUSHE8A0o32jWDeDc58PvWe5uyGueM8kz2QbzlfMnjiAaTiJWQPuXTagxD22oIwDmSqyaT6vbYmo759kTga6PcDYB/Yguw1AA3uDBgpvCv2BmA00ifA4hdplwDOPCenSGpr705AELxFs3xPP6uVgeLxDD+puZmygF3hvDJ64oFHjKFCZKVKtWRGc7VSdS82GnbNYAYMYh/C2gRUgcEKy5VUUYNIWxKO8cmMaLnbqtXtKp3K6jd+6fP6W7/yJe1WKz15+szBDNkc7zJrJiPrG0/N+gF3c9GBIs+ubtXpjyxjZe0A1ubSeUt3K+W8zkg6jkX17Kbhc4Lh0aP7p95Pw+kipPJGd7q6uFI+X9Zkutbz66bWu4hurq90//y++p2BJdWN1q1ef42BQFzXN03li4BfY00mWx3Wik60JQSFMxd/pn5/rPc+fKIhgPR4afYmgOTMZvJJr7NaHVZszMEV1WJexToJyivFIwQapBS3f+VE7VbXib94ts4XUzN+YNV9+PEz9YezwBRaL+1BRQNdKhQ8mOA/B/WK7t871cN7hHgQpINEjzPaF2EIRVgEuaYldmG24bXEncRdDGgEmAhwhHwdENCscFtC7D29nLTNXRZsA8yWZGiHl9veG9S+cdgX2EUEwAqmHvYQSA7t8ha8L/31QbrqGB+AM6drw6bjawDtGLgGMIuvt2QfhjfG8jDzY8FHjD0P0OKfCNjlz81gLQQnhAECcsWWfvDuBxoAxACGJDMG0C2XtGRu7n0SScV8969mKw+ePOjiboc96GHd1gnayM2PjggJAWQJUlr4fwDOMHIJTzCoD3MM7+B9Mir7FJDRDGLkvgDrCxKGS64pSMzkfDk45H6oOCgEBQH+lwDne18t2204DTMBEBOsOxhYcU57cM0+NCsSq46kMr4Hw3kFME4NCuuNtYrMPFhYJMLztmwReSp3ZfCy260ZPAAwEdoQwFfOfOo0wPRmo6ObRsvs4hVptKWSgX+GiNSNQa3A7xvSzp1kulppOFtqslhrtZj7vdnjbJ+wywsJoWpbh+1kSwX1xhNFtnG/r9N7Zdfr2sZ1cdFwIvKSYQKSWzxasylLdzmTYWVPRlMnEROeBkOb4Tr1DMEP89VaJLI+PD5yvcPwiWHDZDK27NkqDJd+QfFA/YWFBwAkDHqeDUER0QTea4C/IaDEgzqGr9qpxD8zwE4n9DNvvaHG1VP97M98Qf/n735Dt62e/tf/8T9VOZfwuQ9M7fpknzZNvQPTF8DXSW67sIcB983GdCUQ5OWMKENtF4DUkGwtTUdTJVM5Pfqpf0+xwlHQNv9/EZrQcv3YfzxAtWffHfPtx354f01/4RO8xr+mT3L3be+ewN0T+ERP4JOAb/uk9tDg+YxfaIPs9Po9bUYtNxCAFVzEIQY7yKS4NCkgw4UVfCJgZ8DGQC7Qn671te98Xw/ODpWI7nRQQxIDWyo01bedob769e9q0h/oK1/59/XVb3xTF42GI8rnTkok1TLiBg3auD3CLNGKhvhu/BUGQxev0PQpCJnkIl2DfYb/EubjNB0wOka9gZslLh/YCrBamGx3O21fom+88ZoZUc+vr9Tv0Yhg5r8WEzSmZldXxJsnVKlWlM8kdIQpfGxtdkO309diNdXnv/iWIjyr5VQnR1XF0hn/vjcXt/ZBsvKJwgy2wWJjE/mDek3FVNosglwx5+AB/DGgxC+XM5uRtzt9G3QDXkK7v3j+XOu98XG1WnfzDkDIu6QxhAHANPbq6tqeXK3u0MX2Fz77GbOFkN+NpiN99ORSvd5sz2iPmP6PjIGGHg8K2HAUkawNppCAPgCXv/6rv6Bf+vkvKLIlgWtnJo0ZJbmMp8OJWCjEgsRm7QLSRbubk43BBXNBCMfYM95gE/GeKHYpTJm6IreCGYQhPNPg+RJWRQAjkGXgQYVkC+4dxu78By89vAYxvufnnJ4c6Y3XX1Euk7C5Pc0+NsWk8zHJpaiuViuaTPAvkSZzGqeZmxA88Ui6TKWylpt88OHHevLsQk+fPt8zBmh6Swac+FM/rCldyKiIdIfGJB6aGsCbs7Mj7wvYVpg007ggfwN0iabQOsR0fHSuy1vkogOzqYJ0CT+m4HmShoGXhNFCslrcSYIH9bK962jUn1/d+LOfHtaUBbTdrp0stlqEBgxA4LCSVz6b1uHJkaVuMEAI22C/Nbs9+yLSJAJoFooHeu+9p0ont3rp0QM/c/JiG62OLi6uXagXilmbnCOfAdRIp6MqFtKWG+GjNZ5OzIYwYIiMcrby5DyVQaoT2AwwzTDah725IOHUZkXhoQY5V0hto+FBulkA8IDphixqDuAWABo8GAE2Mk47Hnv/lgs5A77RVFrT4chM1F1ko4urlp49a7oxHo763mfI9mgMWl08GmFW4SVHsjKT6oyluDBRbppNr9MKxvWkqs1nenTvgcFQGinMmKulvI7rVc3Xa33/nR/qoHag87Mz9ftdjScjF8D2bMJPyoMMTPinbhxGwwDIJjJBosh5sNhsNZqMDQoVOXsKSMQwBc9Ynmv2ZAPvtzCggIFDGAAMDRiN08nUMi/WcwCvaWLxaoqaWRMYJcjLYEThk4P8LpzBAO9I/Q+O606SazZbOj0/9bqkuem2WgbvyxXkyVv1eyMNeyMtZitNp2PLtNPZvBbzkVqNG7MsOJ85W51QSqtsyTQgKzI1mq2t7xTeoQGE2dRNN6EXNOmceUidOVcCqy34MTlhdgXIwkDA5ggGN2BMc/8A3kfwufL9hfx36eaWM5H0TZoh1gPsCoOEyO0WU0Vg/8BMSgdJIJ/DicVOWXDcj/2/qrWamS+wOewotdt5zcIu4UyFxYkPG5LaPusVj0KDCstwhgJkrzdqNLvq9vGTCzJR7h3OKmwOoiRjrrZabhbKAeSsdspkAT5hWy7NQWYQc3xQVymfCUwpAA7kuauQBIgkO5NMWlqLY+dHz577Z/xnf+9v66V7h3p++UypREwH5aJTxQHUWK+bHQOdgZmM985OFdut9fTyxs3+g7MTU51Yq8P+0MOy3D7YBn+/dn+iyXRi6Wu9fmCWNjUHP5d3/PT5lX1Sj49PDa41Wz3d3LZ8zsEKhw0PYFWrVHV9e6tmu6OzsxMDBbF4JnjgxWCWI4UMjEMGHLBIhwTM7INVzObfrHR8fODkcc5+hiOAb/jhxVIJ3zmcpcjHM9mclivSS6Vel7AjmfmGJJwwJKdNep8Nva4BKDmrWCf5XNHMMlY3zKiXHz/WF7/4lur1sv03fdbtoh54wE4N/qJIphlMBZYwMmPAfvuZTic+G3mj3MnUYCTBOok1QGQhOdcJzgTBBIDOK8AzihAYwX4IjDDkhwEgDmFVAFghNZtESPZkPBYkifYEc7gDd3vweWO/AF5bvh2mX0FKCyzh5OeVk0I3TgON2SuVf80aN+i1Wfsdf/TkqT3xsEoATOWZZtME6wTm2gsmND8TVhfsLodnwJzb13TUnpxJ7EMeYr/f93nAGYeCwAzeXNaebbA1L66uDegfHx37bsUXls/FO+B3oI68f//M+w4mcaM11HweBoMMsGDEJlKoD3Jaew8mPYx1kqlZ/zsnof/cz/x0sKzAt9N+ftwZUwO7/D6AbYVswv5m9r8VZzCC2vgeAGM9hCRWP2/krgwCsc9wiFMAPHmenAWTychqCoZ3yMqRhlOjTmbBtxD5PDVPdzI1IHhYzNv6hLMIKSTnLyx09hv3C++c0CPOXQaEDpRYcy6TJL22Z9+XfuZL9md+9vSp5eykOhuUxXtuw56I6KB+rGg8qffe+9C1Omc993axQE2HhchCuVQYSgKYH9UPVCrkQjAP5ysMa8Ld1lvf8dTE/IF9SbmQzqd0+fzaXtB8b+pIBg4AmYB51QrAPmnOwf7EoG4i7qEYXowMnLgLNpzFUd5dXvdOTzRo3+g/+Mqv6Wt//LbtZP7xf/n3nShNH2TO5D4aF2UNawIGrb19CediHdAvbYNnHsCvB8T0SWY2M5SGoR6+Hx+K94jy5ezNL++Zb4Hx+un8CSnMCXS9d39+Ip7A3Yv4iXgNdx/i7gl88ifwScA397l7P62Q7BfAt0njQ62GDZtqB4aQu5iQAokflHu1IIvjf9g8fyNPwACxmv2p/vU3/1Qv3z+zJAwfNd92imq+Wqg/WepffeO7al7d6De/8lv6/W98SwMKS5h0ZtMkPDFCrkLhATWfIhnmEA0mJtLz6TREx0fjOjw+dgPTbXdc4EA3RzKDZIdLbdTvG6yxJxRF5ZY0wyDDODs7Vq1W0U3jWuf3z/27tFstZXJI5RI2cKVIePz4saelTMbwTkkntlrPJ9osl/ZQo5F/dH5qBslw1LN08PDoVNFNXIvVRMUyYEldw+FU3/3eD+x5AUvq4emBC9LrZlvNRsvFG4UlACefAYkUvyfME6SDFCn9PpKEiAbDiUMO/iKdLBTfFBK8C8C+4SjIBDBIBpzCj+/Nz72pj59eqNOdukgFmKEoILkPAIFClsKWyTHMDLxZkJQCTP7KL/+8fuGnP6vIliTLrNIkOs2n2iX43LCyQgNM4UVRRFOwpeGFOQnQQDBHNmMAbj0PniShBccPDePkQL0Pc+og8wNMuW22/flIwsMgl2KWJoUm7uLm2mbc+A/BdikVisGweDEy6+CVl1/RSw8faDmdeirb6vb0/OLK4RYnx4fqD0lZnbjpRx4E6EvYxGg4ET65sJoGo7FN+gGqMCjndzs/PpQ2KxfTpUpJ2XxK2XhUR9WKzu+duhnptFshZTKbUavV1dn5mRmiz59fu9A+uXeo5u1I3e7YDSgeUvYhYfKfSlkKYrPjdMY+Z43Grf3BKKDrtYri0a2BxF5/bA+qN994WWdHVQMaN82WhoN58CGpVXTv+EA315cuaGkKMey+f36m6sGBzdfxU1ktSSkd6/qmr25vppcfHeu1Vx6q025b4ofBOfItJuVIr/BRYg0BEB4clP3/dZu9YKROE7APW+gPJ7p4fuXp8yuvP7bfniUby7VBSVhsyXROFzcNSzUAzj35J8ykmLfh/eFBHUTOzAvkOHiqcCZQ7DIRZ3/ghYSUFdYYfkOADZwZeEGRkshZxrNermkaswZPAFJoVG9um2q0upZnAlCQ8rbZRHR70/L3pPjn/cB4giXD+UcKLNyQi4sLGy1zPswmQ6eHRuJJff+dd1TM5e111e/3LNN89NIj9XodA5KY0CMjpgFsNfHPShgEAzzFTxLPuF0spupBVf1hV9WDml59/TUDe8hyHeInaTadOYX4ReLzdEzidNcMCeS5MKiGnb6bNaTkNOCAiXBWCrm8m/DecGS5lJV4eAzRSCC7K2T11mffVB2vntUKN/PgA2qWSwigMFi2DF5kMGaRuQMCAgolU1ml03FNJyO/U7yIYH3BEuAPQCFAB402LBf2MJIiGgV+iNli+JxxRxAdg4H5buvwBySMAHkwj2gK8U1y8wwQCqs3jiQZZkzwWVoD8C5p4gJ7ESkTDBw7w0Vjvqv4/ZG9AnNgtk5yq4dMpPrxNaWyWZMEPaxp9JCQxhMBjNtbfVtCGI+b1fZCCgjoDjjHcMem93tGEcA2nxcmKmFCg9HUxuDsAdJHATsA7zhbMZrfrmHroX2i4Q6SY8DGUiHt58zACLkntngG3GxZQLjDWoPhUPWDug6qdXvfdQZjB/Pg4fTgtK5XH90zuJaIbvWlz75mqWewD1h7+MD+GMCsrJR1/95Z8O3bbnRcLevy+lpT/MnWG58558dHunfvXB8/feLBz9nZmZ/n04sbM4TGw3AOl6t1FStlPXt2qWy2aJkzsn48V5Fu1mtlJRikARDPFwZj+N98fgZM7G/uRJ4zHpfsXc5uzt3z83u2BcgygEkD/C50enpiMJFnQcDPg/v3zEgDpBnPJqrV68H7inFDPG6fL4ZguVzFTbntJ2AsZmCjLtTqtlU7OPA7AFgIictI9wDeqCE6evjwobo9pH4bB8HU63XXLFgFIF8kWMHBPYBlm43KMLujMsjigaeBNnzvGESiQgBMJeyKK4h1CtMpESwdsIRYBSkmIAogT7AJAUQOoB73JucRQ4bDo2ODjLBxOK/Za9RgeGwC7PN1/Dk5OnbYihM1PRwJabCAb0hhzeBbws4LdSxrlqR7szc3GwP3WB5wTgCKcA/BHJwtqKGqBqZtZ7CLKgf4lmbIwlAjSE8BKPFUpCbMF0IYE6AHjG8D8dSqMLH2bFGsEAxQMrBCfcGz2MtMAaPYhzx/J66v5maiW1qN56LCoHYyHbnm7Q1mms3WKuZzTpqHGc7P53fFUxMZOPsETzT8yKhNYMSdnhy7pqBu4T0wEOR9M+hhX7IW3njtkdltDrVxwFBQSLxg+5r9iCWCWdeBTc8/G3zkOa/XZpDjdTzs99Trd5243e70PBDFew7JJwBaCWuLyMYKiGqpqJfOT7wGWKOkynOWkjYN8xjGJ4xzzlCsABha8pmdIo03Y67gvdgb9DyQASAjAChfLOvokEEEfmY7D5S4B/BM486CscY9USyX1et21Wo2w0CRJF57JzfsvwibmHXlNHb7Mm79dwEXR8NRSPz1e43q3v1Tddpd+8Zxf3D2U6Rx/sGgZgDI3ca68V2QStp2I5cruLfgIu13WpacUnNgJ8LgaT7q6j/57X9X3/j2O7q8buq/+Uf/oQrpmNeq5cm25okY3AcGnQyHwfYgl3ENBkPcSbvBfNC1dZAhs08IBgNEDqCcAVQkyZm87r31ZUXSpJ3+28C3T0Z94xlaVBy/Szv95J32p/s378C3T/d53n23uyfwN/4EflzwLZSWO0+2AESwNYr+CHz7QIvetY3ZPVU1fT14eAFcMSEyEAczxbKe4J0DqwHKfmc803e//64enZ4HCCWFtA8ZQkID2Bfzjb7+je/o9rah3/q7v62vfv2b2kSDvC9uwIGCCU+dvbGrIm6wMcKez9duLpB+OL58tnTh6rh3Cp4CDKyF5mM+W8TFY2SzdfFjMCe289QZuWC1WrTxN7JHvhawDfCK4pUGO5hbYyw91unZiSIbzOgD2+LxoxMNOjeqFUPjeHx0qFoh4yaQSTuMFQzEkaFEoks9fnyiIxsM79wAYEgMY+LRed3Aw3qH8T0XMuBmJBiJr9bKp5JqNDp6dtXRaLp2EYtBNUUtLJbLFj4cEx3VimaZAFQhmaPY4XsAZDEFBdiaLraWHWCWTEGz2kYMlDHlhX0EyInsiuIXM2YAH5o45BN4nfHvHz56oINayXKEWrmmn/7iG3pwVt9P3IPPC4bFgFMYxdNguFGMxTWbLNRtdpTMplSoMKWGWZNTvzfVaDp3M0HT6qJpTYLf1h5ATrSakKwZ1bA/9jqigEdaxVLkfcF4KBUzlqA4xTSOVwqTyZ2eP29bcsT/h0k3TQFSQViVTuwqhiKeeTPsvlqtbE+e/mCiZqPvgo7mpXZY9tqkcGdPlHJpHVWKxNVZ7gbwAgDL56Iph9GwmI/V4u8nM5ot5iplc8KFZbYJ5ukU6t//4aXWO9g8MaHOxlcP+Zl9DNPOmdVyGbEfVLvdsPw0HgssAgA/pvkwLQpIX1LIkyZKJvneMzcOBGfcOz92wUhTTIEPAxNW5HiyMCDLCH67nturCa+3j5/ilTbRK4/OdHxIwAfNVDBVx9vsRdorTLpqraCzs5rZPjQvnAUU4qwX6FywEex/JtIN8TPMG8y0N589f9Z694Pnmq1CWqtZKva02ap2UDNofnvbsccTBT1fD4hj3xmYsU6mI7UzpRVplsu56od1zfa+fTSqmHaz91KYndvTaKtnNz2va3tgIbsica03tHT19KSm6UJqtYdazdZ6/+NnTm/L5FKqwBbI4L2FKXheiKdo1mpHhL8E8Afwr9+fqHF7q1dfOnVjhMQTX0C+brdb6OKqrfF4paPjqpKxqFZ4YCXTNphvj4YhXGK2Up5zKp2woX6hUHYzNURmnMv77EEkBgCxXm7MarM5eyptkGSHbCwStdHzoNEOASOwZQDbx2PvF0sRI1FlHG6BX8/SaaD4ItIxwHKIsX8i0v3HD1Q8rnn/02hUqwduXpq3DZ/1edYgSb2zmW4vbiyBnK9CWh97zSBKJGYAbjocBEkaDQlMsUhEGQcCBL81Nz+LWWCX0ZDyE5CoYdAOExhPsULRLE7AMprzIHGLy17pNkTf2SuP74fcMJHKase/RHKG/G+FtxG/YyyAvQmkYiuzxgDux+Ohbi+bli2zzvg9YD5l00nbDcAWwRpgOg3+hqxJe1gi/V+vLZ9KpQmDCU0zUnEYawQENNs9dXlHeyNsQi+4g/DN424gGZZmka/nvfE+ZtOFur2JWTEwfVjLsOfAQ2FHO6URM348QXNpszrGI5KRwS0Z2Ax1fHysyYRwkJ7G87EePjhTOZd2sMPpyWk4PyMbvfrSmUqVogcA6UREs/FEx4fHKlXzBmqvmsGf6fT4UKcHdb37w/c1ncIQDL9jgs1NOud8FjzPzGQe67LZ1mAw1kGhoOUuqo8ub5RJRryWvvXtH5rdzjMGjCwWSwYAZit8GSMqwCJccw9vDLLg84bHY5AE4s6M0HYAACAASURBVN20MhiDLM77Hyk68m0HjwRJMgAJe+Xk7NBsPIIEYB1OZhPVD0u++xlueWhEg5yk3ElYqs57gJneNzCx8PvElxHpMucUYSOwzkgGJlEV0gvSzf5wqHKlZtAKlle3jx3ERMViVqtNTIViUY8fnFoGWC6UlOJzF9LKlRKWxQNuI1lksaAE4Bx2Jx2FTc7QZOv6yQMsPOOWvHCO9ZBSniDFEgDjBRtnvdGAoUki6RAnhq+c8cFilfMkeJbx7gE5AAE4OwGBKBg5g2H7kmrNAAbpX284VmfPnIdlzqnIgIgEY9QOMFjxevN5ZOYYMmaCRzJK50gd3tqHDaYhrMlqIa7hjPTvYNXA3QX4A6jsOjQB8yxt1ut0hC/ZyMx2fPM4g2B72lsRZj0es/Y0hfnE0JaSJO7fgWcX7FSoffCKS/vfsbdgvSFzp85lQAGblXpttiTVNnj1AZKz93gmAOQEIWG5Qp3Iz+NFudZgzIhv6t73jyAN1orTk+MA6kl7ATt0Ki57ZxKGEEsBHmVcm4B82usTKehkbK9YwmpgfrZvrzUcjgIDM4psFQbcWosdbL+573nCBKK7tZNvucfKeWrcwDaPpQKqioXLfB1CJgz6bvDV21nCyX4iwXi03Onk/J7DEZ48eWILg9ffeMUDUOoSB0jx/Ut59Xp9W8IQtIJP77A/cn16eHSo/mig8XjkcA1+X1izgP/8ffqJOO8C+wE87EiiHg7ct3jvGYgOKphauWxQk7MGsBWWJe+HtQmrGYYhayJHsEIqGXzgGLDxOzFgrtSs5qgU8fdcq1ysOFSl37rRb37539Hv/v631O4O9U/++3+gQjpqH1DuJKSwyPOx1snwbIYDM1VT+XxQeDi+lj5LSkbiBsP5Q2J98AcFiGMIje0JtW9E0WRa55/5FcVzR6zmH/WS4TQNjtJ7N+wfq880WQLGn6mkd39+Ep7A3Yv4SXgLd5/h7gn8FZ7Ajwu+8aNoh1+Ab3/BfGtocPmulv1by25Mm6Yc23tWGGRLBLANqWmQCOFZEMxrAXvwiPjw6ZXOj4/NMMAk3MbVyZS6o5kmi63+8Ovf0W3jVr/5W39bX/36HymWymg0C75osFW4KPCDoHCC3UaxxkUJY8dGpTbBXms6nmg8HO+lchkVygUbym5WgXHFNGwxhvlTN8i2Wk1V3jc0/A4w7Eg3o0CGWUQzR8oYcluKmEqN1KOxP0sxjwwt6qY7V4g70XQ3X2gy7OmoXrGJM+AbPnSz6ci0eVzB8dNKZVL60z99x7R52ACWViD1jO709Mn7Lq5goBXyOact9scrG0Ub6EKqsYk4yfL6+lrHdZgXAAg7A0E3t9eqVQr2IQE8SOVKKubLunp+pc5woNPTMwMjNBowmABkMLjGIh9mxbNnz11s8jsz8SPtsNcfaToODTgyXYIAYCnwM/mMnlBvVnpwfqqz0xMXfxQQBweHund+qulk7OfHBNIeL8gX+n21G00buRcKWaVSsDVKmo3wmwpFE+AKUj8ASnxKkDXw3vAPoWCuH9QMdMI4sFSO1CwKyXLRAQS1atFF8AyWVjJijx+SBs1+Qlay2rrpYBJKCtZoPLLpPHJb1gNG0ni3wJKAudDpDF2g00DM8a/bs/Jo2GF7EXyQLxXNLCvnYOTRIE/U7XbtJ1iuFM2GANAcIC2JUaRvtPHnlqUgzy/aOjo6V62Ol1/ZDdAOCZIZpgsX+vgKUXQPh33VDspaL2Nq3GJeHCbgNGQ0LM3mrcEJmAwICoM3ytKMCpoaZGtMZgE2Ad6S6axBMlhHyH3Zp48fPnBRSTMT10qHB1W/2/lk5Caa782/g3WJ9BrD+UwOv8elmwVkVfyBjQKQweejCOaf8cnBo4p30e71vT8AkD5+ChsGwCBngLvVBMzZWKqCNxT1JoV8Oh4MtgFsYMHAzqKohpnJuUDjgxQd8JaGymCKJw1rFXMZVWjmlzs9eX6j5zBNYT3Zy4i6FsmKVKuR7hnT04uGBsO5bq6a6g2Q4iT8GTDbJ1ABQ/mH9+5blkg9m86mDGjBDIA1wRqGMcf3BbjM5goGbGr1AzNdnz67dIBFuZxROV9ULpnT2J6ZU/vDjUZTN2r5Uk6pTFLVWjVIJwF3kkn/O85e3rflZlgq0jDb2wUz7axBYM5IUm0XI0D2mMEC/v1gMHBSH9KpRAI21sZgMExhGnDCQSwP5d3T7KQyOj47UjwTUgJhMQLy0UT02h3/XfYizMGzs3v2xMH38vnllX3TLKW2/iZqyS5pzE4bVEjVBiSFnWYD9mhE+WLR+x+2aQCjWOvIQxmshKYJAAZZG42Wm05CS2EhOEEQ6fxKMb4Gph4yvlTwiQO8AJQAuEOY531rVjRfk1CV8zSdUqfZ1Kg/8tfRlFsaC7sWCXQhG1IvdzGzZrAPQGbKQMDyIftl7eWvmLnTyGLSDoyyBdjtGLjk+TrBEObLcqFMLmPWB58dAAT2l0GeuDQZz9VswchdhK+xkXfUYCADMkuanYjJHRXY24AFgCTcPbBaMDKHA0H8AH5/5ycHuncM2yswavhv9hHAOgwv7lrSIs9OTrx3O4O29xjvrV4DrCIVOG8Zpv0z97J49jaA1GK9skwbNhmm7e9/9NQ2Aa8wyDk80nsffqR2q6njo1O98/b7ltfThNK0Hx4eGaBBCuplj0yvmDfzzqxH/PqQrMN6xO4A8DOYihvA4/MG0Gah22bTycrlUlkJGuFESJSNx2B9SVc3F2buAhokYaesN2HdZwggypuhC5Momw+sVgdfcC/FAXyD3JCaA2DUgGUy7fUNAB3YmgCGWTfOtpOAab5cGSRvNpsBOFZcR4fHrrG4i2Ezw7C6d36mSqnwoyEj5w3rn7OQISQsQMvrkPHisUk4iWuEtQE5nh2AOHvUTFCGDoQtYODocIaYvz9MHEvpGIay/gxIRVgyHvjxvGFQEYCB9LfbJkV2Zpkd+4+vB6TmPoHZDLjE4IHzE/DQycfUPfFYMKN3QFTO4CeDQNhp201wo6+UC/bihCWLdyzpuxxt7DvOYJJmkYjzLAw+7mXqQfoaJHwMYp2iTqDKBuZa3qxtWEew2NiTACMMHdjbMP2DxBqwHKsEzswQakCtu16ENY1Kg5qXISB3DHsY31fWgRUbrmOR96ZCOMaeJZxCtbFamXHJHYon8PnpifqDrkaToUHybIbzOPjhwSakduGZUavBGKfuYsgzHY/MBiawhwToyHqf7gxADHN8vvSexMoF6wxCTPhs+QyhKCltAYnMZIz6+RIMAJAIU3oyX2uCpx7DZjO8OD/C3YIHKhYUyUxeVzdNe5jiP8kgh7OKOrbX7ZtVyLnFkN2y/1TaLFQ8/ezPxtAwsnMwhkH0XUSNRsMecLxb9kJgj+GNit9iXK1WsMOh/iTECGls85bhCJ+PJPsgBTUbEB9PaoJE8LXzOZoHDA3hWg7YwJYiGnONCyuQcBlCFzjH+Zp+p6G/9Ss/p9/56h8F8O2/+4di3plO7IEzM1A3HjAm8eSckvq6UbKAXD0wt4OGA4l28HwzczfOgDqsn+UqhE9gb+Hgj3hSp5/5FSVyx/aV/P//+WTMN7P0GICB9N79+Yl4Ancv4ifiNdx9iLsn8MmfwCcB3ziMme7ZXP6F7HTaUP/ZD7Udt3yRIe+hsLVvzj7FieKO2YkbPab0lkUg62HqKnW6I33w5EL3zk480YNpxC1I40QjPZyu9f98/Tv2P/qlL/+afu8PvuGwg3Z/uC+MQjpjscTUfe0mHhCBwhA5G6AM7CeSHyk6mo22J7L3Hpzq6PhIjWZDi/nKE7phb+C4ci49PL2iWttIHeALUMaFxGJpMIYA1Zubpo3PKfDdMOeRIRJ0MPLkcLsm2Sqtcj1vj5gxPmrRtY7ryM8AyHpKZmFhpfXGqw9VLVAgZvSD957onXcvVSrX/DsCTlFwnJ+f6d5pVa++dKzeYOrnif/Z997+SO9+iBcPMhzCIgA6dzqsHxiwa7W7SmXyBngGw64nx5VSxdKdtz94pkqxquVopu5eRoNh9myC79WZ+t2BMrmiDWShv5NgmMfDaTE1uEAzwQR3Od+GVD2mupu1hgO8Spg0Bw+sZJyE1rwDHWhIAWXwl6KYYjK5i4VUM8ANwE0aHdI2kfriuUPjhrfLaoaUIaJymSRYWDhelWYdXF1fGGxi6u4CMwabhQj6iBkNND+WYCQTlnieHx8YfBvNaEojlglFo5sgOeNzAFDsU1bpkmmIegMKpp0BAQA+jMIpTgHAkFiytpguj2dBAgrYs1rNlMvlNRqNLVUCkCxmM25k8C2BRUBBxTSbph/QtjucqDcOk+p8Mh78oShClxSICXX7TZ2eHqnX7SgVT+r46MBNNgzG2WJtoMMSpVxave5M11e39lmzN1YyZbnrGGbLyalme7kl/+0mbLXROz8MKYGw0iynbLRdMOMbRBEcjdIwpQ0cIQmhmYLhRTMKIysTl86O6paWYxiPxKxaLBmsyGSRdaVcZCZIMCwUbAZP8+LUyRfC9S3srKmb0fEsMO2QPfb6E8sm8TaD1IH8jj151ejonXc/cmH98N6xvvDGYxsc44l1dnxmIJXJOUwewC6zLmNJF/mwXJ1yyaQ7Gdej++eajiZabeL6k++9p6GT1oqehtN0WxdiukhcV9dtffjkmRbLrT7+6LnlKQboaSBTCTM6CGbh7IxE4qqWS7q9udJoOtErL7+kQhr2YtfraheFTTYzWADjks/53e+9b1lu/aCqeqWoDIy3/kzX7Y7646nXi5k0kYje+MwreuPN10OiImDqdqsbUkBX+FqlAiNg0HfQAusA2U86m/X5RqrpfDzTbrVRv90P6X3ptL8OufRiPvHP4nwslMoa9Lqa9HtOjUVOFo+n3UTjWwNbt1TK6+Ss5nPMUqb5TEUktpudJUTIopGR8qzYZzA/mq224LadnBzb3BwwBo9JGr+ry2sPAmCchMY9JIFy2RSrFf/O7GfYLAxJYC1wN6xg+DkhMm7vSM4k7imYf06YjEfMtAI8Yf8EYBbfzKQXIyxafL3Gw5GfVaVaVb/bcUgId0M0utV0PPb9gTcdT8ieppY9Y0zOcAfwEw+rdWBY5bNKpwAI8R7kjAx+X6yq4WTizwvowP55kYKYR+7n/RFCjTgTIBeFr+PnJoIX3CoMH5AlN5sTjScDvwv2qn23/I6Q0SbsiUTwAJ6YeGWSyNntjfesmrWy6azPZqTNsd1W908PVS2kvY8AYRgYcIYBZty0Or5ruGdgxHH3cY9yniINPD2qatDvmC0Z7A8IO1q5gU+RqBqRxvgVptMGZDq9vr3rANk5ewCmSROFiYs/GJ8dpvTV7a2ePrlU0d6tSYOd/V7HMr1HD++r1WrYnw/vOVIEWVf4TS3nhBeENZAlyTGZMoubNcy9ttziSzjQydGh2VQMhLpdfN8S+8Yd5lPKYS2Atqwp1gqgfS6V8Vp6+4fvmbVYKZV87uOrBXONMBKfS/fOzNoH9OPszWULZsAeHtfdgDPwROoLE3Y4WWo+nxi87fWm3m9TwpnMpl64hqEGgAX5pc9/To8f3zMzm+dPfULQAMUXAGRItw7ploBK/O5u9vGQI418xfAoSNW322CsryhM/q0TqVm/1CYOSUhEzOCBAQh7h3uEuoQ10Wn1dHVzq/FsZgYQABiSWEA3gq0YcjC0hfkzdw029OeAFRtPweALEjt+T+43GJylUtGAP6DpdLI0M5L6dO40UBh7hBFx16fsr8bvy/0MW5m7yx5/BNjAmkeRAUNssdBoAsCnkJK+3apWKu2TJjeq5LNOdcc/ks0FMxKwHH849pz9ETM57/tkKmZm7XK2NZkpncOsP+HBGj+DrwmEIkz310pEE/YCdDgSPpZ7T9B0IReSj3t9s8kYblDTWbYq1i/AaEhqt9dbVH4WwdNzq/OTugeDsEoBINn7pBQ5zVRJf26YoQB8IfAJpcVqLz8HSE57fSMrhx3K4ICBENLWIh7LuYyvwOvbjtp4KC+3KpbzZmESmsDAZ+WQtpiGo7meX7RsS1CuFgzqApIxXAWkDAnWoS/gLmHQRD3PH9YRIBzPmHN6NBgYcEU5c3rv1PXKaDANgzN8VOtlr1HuuAjMvMXMac+JeEptbA5Gcz+vZDLq2hOGHcMyD+kY5uMXeVhTrlLwgJAzChYoAwFqa2o+2O8Mc1A0rOZTeyCPhx393a98Wb//h991YvI/+W//gcG31D75PLCWsUyBJCD3Ek65z3B2hOAOxxvQGHmAxHAZtj1gcAiH4DXYm9P/GyA4o/PP/kZgvsHS/pQQmhep2/G7tNNP3mh/yn/zU3q1n/Knuvt2d0/g7gn8pZ/ApwO+LbWeNjW+etfg2wuGASmOFG3chGEoGsARig2b+TqEIcghotudbjt9Pb9t6d7JUZjwxK0A8sQJac5wttYffvN7bpA/87kv6F/+wdc0XaxtHE8DwKQL+5xqueJiAcmYzVOR/ORK6nW6TseE9g0TpN/thstsu9bZ/fPg/7Naa7dmqrnTQbWq65sre3vFowB2+Bxl7eHVHQ7U7wx9qR+d1wzaYQc0mQZWDayCTD6hbCEVpnPRmCrlqptaGAJQ93OJnQ5LWSVE2tJaj19+2Uyuy4tn+uJbr2ky3+qb331H/cHcPlM04WcnNfW7DX3+s69buljIJDVaTNXqdPXhB09tlguzhFS5t958Xev1XB89vdmHDvBzVjZxjyYyurxpCJUJnjWwIeoHFUveWo2BhpORwRw8qmA7CdAyk7MpNMUKaYyWqWWy9mNhckuRfu/+ueq1qhu36+tb+yvRVMeiKY2R9S6WBjHrlZAOt1iHVLXxYGImleUt22BCiykuIAJpezQxrBsm5TAJxyOKbOnxw3P90i/+nE4ODsyyQCpZLPGuJspn8U+CTkLjjh9ckB0gUcXrysloKQrhoU2OeW4UnBTRFJMABDTe/J68FxotWGt4zTDJvby+1eNHj+0jSIIsABhyFhrK6XSuhGVceHggX9maQeAJNEbxNsqlaFwGFlYMuQkFOqEC62DMHE+Gpj3BBB9WBFP6laplGsvAWqNw7Y+H9juiOVzDNDk70WwyMcOPP4C6gLMU98tl8LiB8UIiGDVaNg7Q0dOT64ZlbeVy2Y0Xkg6aku5gas8mPvILfy6KblQnHyCrHCMrlQ4OD5TL5Fw445XEOikVSyqVMgZom82GYrGUFstgHkyTu1xNzbAhSOS1l+6bNQObsNcFyNmauQUTaTwc2LPu5ZcfG3hyMh/iimjcKck/+OBK2RwNVs6yOCbv7IXNeil6pFcfn3sPER4Q2QCwAHgG4IY+xMmom63fLX5bTnCL40eYcPFOGEAklta77z/RxU3Ta4dmBqYU+xLz6XZ3pOvbvkbjgaWKbtjiyDinZgTxdRTp29XMHj6ERsAioBnKAWKzzibzMEEvl7RQRBeXVzo7OVW7H0JBeFaAZFTs+WzWjai2MXWHQzc47EMaRiR4v/rlXzCzgO+7i8Z1ddvUVaNhNi+eS3y9JcFr5DpAPVF7ILJHacaccAhjYTBQKpk2szCXLxoMAUiB8cV+AoAHzKLhn00JBKChDEmfMDnY36QL1ip5HRwfK5Zkf84C2E5TT2DBcGAwDXYnz8MBKuuNw2VOTk8sCcZ/LJEM6wvJEnuHBo19iTzUFgMGE0KCIt0HZxaNEmAqLBCbywPSwYKD/QV7zyEUyGyDpNbgun0mg1E8Zw1MFJo9pyeuF0pkUvaQ9DZeEwgy3MvZCWpYGqzlroG9G8ILsCcIKctInFj77Embn+NZuiU5UU785MyJ8vCQXs4wHg/MA96T/eAy+AqFpF/YejBaCrAjl1vNVzN/v0w8FfwNV/P9mVjWdaOnVrulo8O67h0d+u7j+/LcAQQIQgLoA+SlMYWp5LVECmw6a6CLe5G1vdgu9eDBmep5/OIA35NOTXTwBbJcs+iCjNFSQ8I/xmOHWcCshVGK7D+eCmAqwxV+PmFArWZPy8VU2WxSR4cHBo45fwEZkA8qkjBrhrsMP1KAWgZqTgPdhAYf2TD3Cz+NZFLuX/YoA5jxsKvT42OfHbtoxExClj9nbrN543dfKtd1fdvT6cmh2XOwWRkaAvgcVstO7sVvDLYcpveEasAo4+zHpxJmD8PDbCqj5WypaGynYrngO4J0cmR/AHqtdl83ja5yuZSq5aJrJJ6nze07waMzk4n6GeEJxz6AMYaM2F6Ss4XSuZwmk4WazZ69XnmvgC+watij7IcH9++bzRSuclhyh/rM66+qWi6E8AT8bCMkArOu0yGkwX5SeDQG2SDJqYDj9sOC5QUDCXdW7oL1wiAroAZDNdQIzXZbz5499Wdij/N7EcoCQ9xMU+6HEimusE6RlcpybWS19Urd3w8MD6k5PmJ48tq7N88wIvjjsT/woXPdhuw0CzO9ZCB7OkVmHVIr17AzMUiZwXYMYRIOVej3XVsA6jjhHe9ZplrITT3wCf5vDJ7wdI1FtvrsZ171HuUuhCnK84b9zV7i/QCqRWN4tY50dlZRNgPDt2fQyinsOxLNQ4o0IBIgDwNmzpuDSl2FUtED5ix+nt2eg5TYy5xpyK+RXvKCOaOtEnAgBSAMtUOwSEkRBMBaSsbtEcyQiIEVd+ia4AanggNyRTwc9Rmz3Rjc9sBzyWCUcxvmOWdTNKhKknipFnXb7BqsY9D3+PzYNUWXAJ9Oz/Uez2+KNQmBJrZr2Hmvo8SAOb/c7MxOxlKDOwibCPxtYbPzXjl3OG/xpry4urU8n8EFa9PD7WzOCebxyNJJx5fXDaWpkdmfR0dmjjK84bzn92KgSX1H/WQJeCymYX9g9YvlwoCoY3xrZz7/DQIT/pLPGgDExxgpe2B04ieIrYFUr1TNxM5kY8qn0x7ocP50Glf6yq//on4P8K071P/+T/9rVfMpbThP99+fO8Epu9jy2Jtu5eHWlHRe/PI4kxkIIX3ln83Mwzd3vfeHhKCwYusaSE7l8jp/89cUyx46fOYv/uzNFP9tCah/iU4RNiB/NX3n+faXeFp/M19yB779zTznu59y9wT+2p7AJwHfuGg5jSnAwnRlqc2sqVnzI22Gzb0sIHiJQPX25b0N6Xwu4vaeBfxvChAmN0z58HVrj2c6O6j5MoIeAquFS4opY3+y0Ne+9bZubhp6/Mrr+p2v/5FWe1kgRTleDKQ20eSSFlksl0wjhxXDBYVcAdCBchLq9gTGB1PXYt5yCcAcPIBgpdDg0GQQDjBfLXV1ce2JG9N2GCCD8dRTRqQd8RRJeBj+48eVN/MBKWEsE9cZyVdLvE0mLkKZTCOvXCJJTcT05isv6bUH57p8/qFicZhWGS2XFP8Vvffhpd796MqyUS79cjGreq2oh/dPFNdS1WJWmWRUa4yUKRRyBU94uZzt+5PHv2JuRmG7M7D8LIY0c7LQh8+eaLGmQcLAnrKUdwUzIS38mGlqMTo+Oz5xkcREkKIyFMowGWCC7Pw9aXx5x7e3155E07xTbFE88XUUprAQR/j2AX6wZLaBKZArZcP3KZYtE/346TM3kU4DQy6JnG0yVq1aN1gLVR/PDookisRoBLZERimkwYRR1Mp6663XdXpSV7XEdDp42TDxpGFDYmmSkvAXw9Q54eKHApqvY23DfuF3QhlGM0QD4sVuqidFOWs4AAw0k0yK57MgX7IJP+yTzcaJpjQHNA1M+WEXMHEGUBuMR/7etUrFAKAlXXi2JJJB/gO7A/EmgNs+eS7ISaV6tUw5u/fnCZ6HGPCPaciWM7M9WLc01XxGgDAaG5pKsDwn2vG7kD6HsTzeO2aWMuWnKYlbagyziySxTj+8f0AOmupcvmCmWBz2VDSh55cNs+Eoai+vbizlBFyDbUrTq91K9XrwRCrky7q5aVsug9S3UshrG42YaVRy8lvOAFlomisGyUJiJc0NoSkAHnumABPijZ239Pb7z+zV1O721e6EZ0sjh9+bf36lEOTW47lG/YkOjw5CkjAG2VmK76292ebLrRlENH6k0XkaT8E7W/qsAgCCTYGkCXAKBiygwnqFeTbNMAxDfHZySuNVOSSoo6tKqawkvnpjgN6CauWSWVlM7FkreN/waZD30azAzEzls3r+/MLsh6OTQ38NHnjbSFxPL6/MmMnlaNQWZlLS0BnoMkMspc9//rOazkZmMmXyJS230hi5PCwEmkxAvkpFiXQyeJ+NJm50aVaRUwEQwBAkbADwDUCZcx8z6CmTejO3kM3CWCO5eiX8x8qlkvfFqD/QCp9DQhjiSLlzyvK+FbyZaJD5max3QC/YsBhrT2Z4ZMEES4WEX4YZBs6iltRyftN0IN/l+cH0CXI69moI92HPmhXnBgqTc94ne4rtHiRjnBdMeOKpjMFW1gygerAsgDE39bkOUI+fECAsLFKeGynTvFMYP5PRwLIzZP/IrwArG7cNBzQg13sRPISPJY0XbAd7cPEcZzOvgwhAAqmsc2TJ+EoGA+8AxOFlubI/IOAXIRsAiW7ibAERvL3i8YySaYYFK61hlOFtlc8qm0r4vLSED6Aflluc8xtgEHAM7yYCfsIa53vNZ2OfA9P5ShvkTXhb7UhPTkvrrabLieV9x7WSgReYRgBEsIh8uuKNhfQU9ngElkxIRORfBeZlLLCtuI+cZhrVwtK0meIRgKbwH+4mfh+eBQMz3jvvO9QgAGzhPgKY4P0yDOIOhZ1JKiDNMA39+x9/bIDi8597S4f1AJ4ZMAGg4/so6jViUF5RffzkQheXTXtANltNM1oBS6kxTo6OzHbc4LO6iwgW4vHpkQGSy+sry0xhAsMMJkkyz0DCvB/keQkz38JQZ2ufxs2Ws9TOhL4TAcC4Nzg7YJEdH9Xtb8ZZDus7SM1iZiTyXlkb7AsYyLMp4GTEUjmAbd5Hp9fxWdzp9AyQIHMETMKTlb3KMA5WHPK5SrHoASNsvxcy7ko5ZzbYBGCP588QKR0CRQonYwAAIABJREFUHHimyAUZdgLEU6v88N0P1Oq1zCxnn3F2cGYDIhQKGQ+g8JJjUJVJJ2zLAHvWz2TNelwaFOHnW+6WyiidLTjc6OrmJvii+jwI9zhfx5po3na9HrD6YHgBK/6FQT2XOUCog7XmKw8XF6uFCsmk7RJAAwHfkJtS+wF+EMoBzsV7Z4gHEEPq50Gl4POd8/aFdJT3Q9LvfDHRaLbUeLzQzW1Pr71yX2enB2o3Ww4DcPrseOa7YkhAkO01kD7ugXjumC3M75mHZXBYscLgnfNezbjawaxfaLqa25uYe8ihMeutff5QOLC+CUKqFLM63YdS8FwBvJF1c8cw2ITFCKjK2oVVyRlv5rRPcP59AGQdkLMFod44NAJvYoK9CKrJxIM3HX+D53d4cqJIIm7/WcDowK4NTG9A7hEhP8guCf+ZzlSqlB080up0bOcByMXzhy3LGuYMehFkA9jHOU2NmUnH9fjxuWbzrd7+wXs+S2CQA8AxLGCAEDwPsaLJ2gLE3rVOxl57OMT352uw5qDm41ix7DMWtX0Ba4S9wjMIgW7IwhNe8/i/4RVLcNgxfsqxqA6rNasyLp58qN/41Z/TV7/2Z7q6aet/+5/+kVPjYXpTElHT8UxYo7wPJ7yioKCOJRgDqwQGWPiWMqtwWnBsH0oC8zFlMNLvHbYjfrfZnI5e/UUpRa2M4eSLP3vw7RNS4Xh+DK8S0Frv/vxEPIG7F/ET8RruPsTdE/jkT+CTgG/csi98YixPiCy0nTc0aT7RetjSfIRUBulTYE4Yo2PSRsKWadRhKkMam3WrBDesCVyYqz1e6LRWVmSLoe1Gk/nUjQ4XXnc41+/+4XfUb3f1xme/oH/xjW+6gMCXgUIFarb9UaDHJ6FpAxbQvO2UJBhgNLIMgEIbKShNLYUBoAzTYIoBpFZMtdzE4QljYALTZmr04GnD9yXJcrlZudmhqEQ2BDAXT2fUbXVEKHcsl1G+XNLl00vL6Sjs46moKpWcMgnZ7Bcq/CtnJzo9zOnwKKFCtqTb5kDfe/dCg8lGHz7BL40Us7RefXhqGV61UtKrj06UTtNYJtTphGJuuZ6r35sonsgoncIMOmqmGEXnhx98pEK5rPEEP7KJ0lkkLBSJKxcDADb4vyAhcUpZLKHrm7ZS8bzymMVXC7q8bJgFhTRzt1pZBhpL7pSI7lTHkDeK18lSrc7EEkGYC8VSzmwxCj8MZgGTqJCxPyHtayua6JQZdtPZRreNVpCjrHaaTim+A6AAK8kTX1ILMdRFymevL7xH8F5KaTQaeHoKcw6GSLGcUS6DjJEGZ6VaKafDKv57tDlrHRwUdHxYNQvRzKfl3GBhDTYAhW5Qiv0o7YxiGzkRk9bReOHPhcdWo0fC3liLBVKoAHbhQUeTgdkxgQ5OR8Ton6Q1DJKXczMpAX6K6BG2+P64DjOQwVqDvQWQZeaATbAjitHs5ZBi4RsHG4kJ+k4TSwXXLuYALAA8fvD+M03mG7310pmODisIiGyKDPi2Q66yRXqK+mipYqnghFkmvjYcnpCeGgJSopGUmYx4GfEMKBABPGmUYGJ1+kM3TwDbDZLDxjO9984TZXMlbSJRRTYrnRzBPmEPRZykWzsqqF7Jq54DjNkomUkqHZOLZnxjdtu5PeDMFqA+xTcPZthsqU5nrMUG1hMyPcDmlRablZo9jLvHmoxmKudTTnEkLZcm/KhW1naHBGhhAA6fI6brZulsFjo6KGo4WOu22Vcijdw3ocFgrdV2aTbXfU/Tgxccsj28DZvtoRs20BWaSJgFLuBjcYPd8R2BFwubapdLhKYsVcjHzQ5EnpZORvT0+bVGcwDlpIqFgkEOPiPNZDoHOJxULp1VrZR38f3ex881nNEcAeYGc/Cnlw2b2ps9gRcdDC5kuOudWSCFfCoATJm8xitSlcdu2PCaQ1JD0Y75NL6KhyfHiqeCnw9ncvP61k0+jRNMl8kIiVvSEtYXeWqAsLF0TJHEVuP2wOsykoABtjIryA0ajNRK3r9j8EuKqFwtqd+BrTM1aF8sIFlearSY2FcuFQ/yN5jGqXzOQMLN1aUTagFc6CNXpOb2+ipVqyqU8vZcsuE5CaycFoA2mdDg8vcBAwFG2B8GuA1KB/kZYB9MDTN+YMZFGBDA2oQhCLC9VKVS8zqAQeLka1h2kbX6vaHvn3q9YqAbNi1SMPy42KvI6OwTFAd0gLE48dnsEJd01o0rgDzxLeVCTqfHZTO9zGjZRsxkNKi2XJn1QIo1oAvALYAcf2DUsCf5/wDsADUBrwjS4feB+cRFNpzMFNmFwcN2y90RjPJhiaPV4mzNcT8slhqNNyrmAJoxuoetF9F0hux0ZTAVMAXyBgwNmnOeFeb30RT3pBRZyf5kAL/cAzS9XPkkFML+g4HJnuGZjtew46YqAlwnaR5hLcXNcgVAX6zwEMOMnkTdmFYAgzDdojDjOaf2g43J3CnMgO3ZZNLg25QE5QUs09C44jlZLGZUzCZ9JpuIHyfgYKBup69MlvtopuF4ZtAJwBiZu39P1td06hRHGGgwagr5rM/8aGyrZDRur7co0xeGlIQwiMEKA6KN7yPWKOc465OFxPM3yAx732AAINE8DJn431uYQjNVCym99sYrDo6CAc75OJ6NtLZ3Gd58EydM8u4Z9MD8dXopwSPxmP27/B43QQYaEYzAgj0IkXKW0ikd1aq+B1qdtqLxiF5/+dzMOABaAjKwcQBw5+6yQsGMP5h3XV3fNl1X3Lt3ZFAZ4N5nDT9zH3YAAJWORO0Dyu8+Wk5UrVfVb8Hc3qozGDjcgn1aIIF2OtdkvjQgz/DO9xBA9ZqgpZiBXMD7VgepKEBQymub350zE0sM7gIGTwzvJoBj87Elsvl40mAsPrwwuZ88e65CJq9MtqhOb+QhA0AjNQ5sPoDL84OqHmJFsJip3Zvo3fc/MuPu9ZfuqVbJamCmHkDlxoMjPmupWDS4ytmAnLZ2cKQ2nq7c34DZU2pOGIYRS7uRo05GCy3wjZ0FOTRrhhqI4QGej7dYBhCUlQisOIfnrDbeWylSdXNJ1ctZldJxJWLsXaTQAbJcLbbaxjjTmXyzOreWA0+mMP9413tQjrMeL9hYROVcxvsPiT4gMUAg/3xwWHOdg+UGBxkag+f9gdqNjtCPA2pHDOonzJieAsKzbicTVQ/qOjw+9dkHKG9GXzyhVqvjs5czhJ8/YRCeSevh/TMnDGNvQm3PmY9w9qOPnynmJOeoQS2AU5JNYc0z2GOwTjgYtS22AUDdZcC12VTjIcEysPuCQmezwvKBVNaMB0zYI4Ais3YABKmxqGPwRo1tV5ae0kOgYHnl4X2VcgV98N7b+vmf+5y++gff08dPr/VP//E/VK2cU3SH1yx9T/DStO815xcMSAIjGP7u7XmCNUXUA5N93oID3ljzAI9+NoCYHnZioZDV8au/oGj+JIBvfzXM7d/A7rgXOGfvwLdP3ml/un/zDnz7dJ/n3Xe7ewJ/40/gk4BvJgL5DvfcHZ6GtoumJo2Pte437KvDv0EywMQM9htTfhgDnqCA9lBaR/DSghkTJnDt4UTNwUTHtbJikZDuyYWEhxsSivZwpt/9g2/bI+j1tz6v/+tr37IvDpcmRa2Nt/feOEyCmOjFkzEbj0Pb7nf7Gg+Qj4Vo7lgEA/9ggG2PLbxP8HVYr9TvdfXsw49MZUeKuJpjFA1TgGIi4yl8ppC15KHX6ft50EQgfS0Wii6gYZ1UahV1aEhJVo1slM3TvGf1ykuPFN0sNBl0VM1l9NrLL6nbbbl5obF/et0WHv3t9kCLzdpsp9/45Z93Q/D9739fh7WSp5oAXIpnnDwGSACb4+WXHtlY+uOnF566xWMbfeFzb+rq+YUuL1saT9eqVLOW47Y6I3tgwAyDcUeiJM0BSVkU/beXHU8py9WqMomoWp2enl0zUUQiN9LR8aEn1jRR52d1FxWxKOlbczeOQyTBSCjSCcuDaJppj0nSc6OWTpgRRVobdH2m20H+tAreTElM9+fqdYLxsgvUREb5bEGTwUSK7VwkKZqw38aj+/cCE2mzVq/X1XpJs4aB/MYJhblkQoVSTvF94qknkDu8xvB4I3GVBKuSzk+PVa6UzCBDForU+YfvP1GzM3QT2+30bALv8I35VKMJUhaYZBF7xgHe0SwgJ6pV+d6kzE706sv39eZnXjXri0IbL7ByDs+jvYxnFxJ0rRCA9SOkzDMpzjsihTY0HuVKTvVy0Qy2VIrmB2nWfD8RjZnF8mc/+FDf+ZO39earr+iN1x4LBgMAFGyhPOb3ZgsGiSvF8Wq1VSQRc1PR7Q72icRRlXOwW9ZKAJABfFIQxsP0nbV/02r7dz85OFIqm1U6X9Cw0/ck+rbb1pxpdr6gRnug2RwfnqhSWbxvYlrCBo3u9PDhmb1/CKJAFqcdRv1xN7duPCI7N2FPn14YaK/UKYiDlNZJdvZmCkmWME8BzwEgYHTgbzQYLtXBS82G3DWn5QJwXd20dHH5XJ9/62WzyJBvr7cYGePLlrIp9bNnz5xyeHSIr15PmTy+U/gn9nVyfGyZLrJKmp/BYKTnz56ZoZhKZC3tBWSCabRezvXg0amZS0i9Mb6mmXJi8m6rh48eqdsbaTTs+3fOw5CrVg24mHmgqL7zvbe9nk9OzgKgPae5jntyTmeHn45TSbXzvsbvMp6MWO4DqNmbMlxYmKVVOqgojhSsUDQY1Go07Q1YRaYHO2UX1XK6VG801mgAIy8kPtIo5mDv0PQZUY1Ypg1QSXMDyASX9oWJ9rDb87lForTN11MpDftdA/0sMsA3M0Mz4blyDlcqVcupup2OWQ+JRNoMPSsWYSgPR/Y74iaaTQBsCm6MDKiuMZPvqVKtmKHggKAIQ4+ymYcAf5zHsEBgGAKqjUewoIIZfWhkYcPi05fy+nK4jv3Z8gZUh4OBEoG3HfwJ9zchUjE+Iw3jQa1mYIAhyGw83QOe3B0Jh9Xw72BBATaBMDW6HUU3Efth1asls6o5x3h2wV9PbiSxR2B94s/Eel5M+N4APFvL0ACDYCUxDEJCD5OXJg9fM5pfvicsQzMEHRC0NqBuZs+coQL/O2JmBUAa97QlhpYKJrSFQYtUOpNUpYDJOf5ycTM7afiQz8WSUQ+2Ig4fYDC0US4dAi2Q9hHkArhvWe56bR+4dDFv0Kfd7nqdISHnGRiItTl9kBdX6wUneyK57g/C3Qu4wZ3faLXUx48PgDudVyIZDNI9NOC/V2vfYYCt9lwiGOiw7tRCYLVmB2N2DO+D9JLQBnPS9gbvpVzJUviRmVN4jsYs/zbqoBCqgc0EgxbuM85AM2ZXIdgEsJ/nF54Za40VRNpt3PfjYjXTbLLUZhXRLrr1ec57AngDaMfmgsAf3gnsq7OTM78zJJH1asWyeawhAHkIPsES4egI6S77AgP+uJ/ZLkLC/NqfBZasTeL7Q+8r1tLp8ZH9SWfzsQeOKBDGU7zMsirkMsqlgqUDjFbY1tzX9WpNCQD9g6oeHB6YIbeDpQcgQiIv8k+GaGaFk0oNyBR1IjOf4eL5lcq1A7W6A7OTqaFgviFfBeyEXcczYsDXHfRcu60WIb2Vf59IFXR9ceNkW1K04/GtatWKjo9PDMg0Wh195zvf1fnZqe0xWF8DQlGWsPFX9iK9aTZVLgCm1DwEwXORNU8tyX3Dvb2czINtyWQiVNBXyCInU7386ESvvnwuc9iCLtdMMYbMB9UDp7Tik0Z9RYgOdgTIpvF/w7KDc419BtuNM54hEoNfAoYA2czAJ5k2TugFcssg26R4AH8HQIKWzSCYvQdjkLMCcC6bivv+4T5gSECoAvuVfw/bmPeHtJJ90sTDMgo4n9HV1ZWHBceHNcsrKd1DomvMQTrdbkePHz8ywHZxeeE7G1CTISh3N4x6BjX8rpMJlV9I8QWA30Zjeu3NN1078NxT2eDb66HNYh7k6nugFeCcfUatznnKmU3IWaVccY2PugCfNtb5aDjW1XXTZzlSc+on7AwAJtuttn/HpIPLMq57YVniyYwSwkNOzlqrdGCgL+3FCIoKI5/hEUAY4CehF9QlhCywvpHKnx0d2sd1Nuzoy7/0Rf3z3/m6nl809M/+l/9cpRwMQpj1AJH0CzurJLhD6UcsF4/YkCcMA6h1nTYcwk+5armDAis8WJm8sPjh/4slMjp+/ReVLJ1Kuz3z7VNAaajlUQJEzZa4+/OT8ATuXsRPwlu4+wx3T+Cv8AQ+Efi2vx1C4AI+MMhOG1p2n2k7amk2Grt5wTfKUjdP45muh0IJiY69L7iImQxT+mykVm+sRmegg2rBBQvTLadLFYsuJloDwLfvONnopdc+o9/5gz/WZO+h8MJg+/9l781+LUvP87537732tPY8n33mGruru0mKlGiJcRwZsZIoRhAngWwiiZ0oSGALcBIYcS7zB+Uml4GNKEZkWiJFsbvZA7u7qrqGM+95nufg93ynaDhALthsWX1xiiiwuuqcffZe61vf977P+wykUuHZkRGTx7PxdGTpXEJTN5g9vU5PU2OKIIpc/B5gfYUiITXamErTxnQ7LUmOmLBjOk7DCIA4nC5vqd5ALzvrdHtOJknjuF5bMom0AMYLrKaw3bt3Iv8XgCAM6O8/PLIojUnYs0ImaicHRcslYmI8nb3Gtyom343zq5q9fn1pkQiNmWc3N1eanBUKZU0E9/dKkjksZ1N7fnampNbjg307PIQRhw/QWkavs2XAJuOOPXnrgT04PrXRcGJn55diOiEnnSxWKlwoSAD9Dg6PrV5vWqGcsZdfvrDj6j17/6PPLBiJ2rfevme1esM6g5llswklqt3cNK3T7lu5WLZCKSWQbdhzE3WBacjktmslxdqOhKaVDedzSTqRMFE84s1SyOHj5dgSsA5o5mEbSlLCpHrk0uNm84ldwcgL+8aoerqYyqCZBmcyHDpwKOrZ0fGxQAJ8c2joYbTgIUdxhHUFhSvFGOl7sPGQCsC+waB/hjfR1smEaHmZ8iLtA3jbmGMoATwA6MH2Ws5GYqkhx/NIaqMYVmqWa8jiPkmAQSXGHh9VNLUMh3ZiPpSLOXvy+J4dHRyoaYYJBQBEcbVH6mkmZYl0RoyyP/vJz6zZ7KuozGQS9uTRA6Xlnh7vSWqDdyHrimaTZor3+ursWn5QSd+z8aCpFE6m3dVKXrIx1jprW6wmJEt8byhgw+FYDCkkGBlSzEYjNUn7pZKTSxKQEEbmNLcNyWKwThdru7y+lj8TfomHh0e2VFAFjK+0ffbFl/b0+SsHIpIoTNreFKkYgHRcwNtmObVSLmnZjG9P3n7Lplz3VtN6TKxXeKHl7N7JiZXLgM1D80J4KjKt32jKjcwUibdLKF7L+6ZW79inn53bfDO345Nje/36zLasHZr30ULPzslRWY249psMRuXOcB12EWuLRh6/NprtTn9k73/wkRgRgGP46/HzAS+dh6VjZtJU4VsJQzQWJEFzaVECObZryWthwg56A+U1wL5gD7u4alo6EbXTk0O7aXas3W6ryM5kckq5m+D55icFHKjBgZk7Yg3PJYmbL2GMAgYpa1pPxiYI4wNZ1cTGarqi9uDhA6scHVgggr/O3DrtjuRxKupJ0+13bbuEuUGjhOfeCDKEgGekRYQaAAjKZ0uSKZNhfSQBw2Rt8+FUAw0/nbDILXCE5w+NC8wFZO4rDO7XW8tl8aVbWbvb1XpDbg74AfOKz07yZLfVs2gibg+ePLJYJK5GD0YbICvvfTNbOk+fzU73CEkhn5M9m2ccxiLecdsNaalrgWoAZDRBSPQBLUdDpHu8M3fdQNEAiBezuYCEfC4nO4DpdCzZ4XYJg8yxTdjjkN0BUMIchOFNkAgAWyRGOupaEjz+HkAQU3WIUXDA2cMZVMHoQ37P8wUgzvOMRFUs7C1yeE/gDQyRYX8kw37WueHBxT6ViEquz/2gaeX+g/9MZ2NLpQg4SWqvlzm3pO2AizGlZwLiOk+1hWwVSCjkvZfySesocZI9TS7h2jO8WMzymZRl4jwzjg02mU+UKggOhaRQbIwwVBvXKsDeBrwZTUn7RM4VVUp0yk9IBodUsdaoSzaazRUk8SZ8RMb++DklCaphP6cZdD6WAFjZVEr+fQxpYGThmUV6+mQ8s0gcUJDnkc+709cMJjT2sB3d/s+ziwSNegWA92BvX4DqGG++aMzSiaST86421mkCziPtxP8N1s3WMa7jrHvHjOFcJDiCgSAG+XjKAbgnkymXNi45JT6HLok1kYrJ64/PSeAFA6P6TUdM9nv3T5TIPR5PxcCLwcTcrPS+WZPsBex/6VTcHt4/ESANsEyIEkFC+/t7dnl1/suhGgNErs+LF+fa8zUEFastZGEvLlZSu9MRIFwqsmZgT0Ztud7Z5XXD+r22AmiOq8XbIBhCnZaSShMkNV0h0Z5bmUAawlsYCqx38oPkfOT5hMEs5tSa/dmThJrPhMSd5Oqff/KZrWfYSaSdtFFBJ2GllSNJrDcaAlkBzwgWYf8i+bXT7VsmmbTT/X3bPyhaIhnR8z4cTuyzz5/bYDQWW+nxo/tiqf/s/Z/baDxTEEcuk5DtwoDUaXxSI8gMowJYGajgZUc4UKN+bZGgY+M1um0HlK4BSeOWzyYsmSB1eal7tlcsiA2p52o6074SinoKfsHTkrpmZwCMzrvxjawe+wj+vn7TdINf9lfhQbAvkbc6pjVBTXjGjaZTyUAB1A729iRtxqfwptG18WQpX18+X2C31pkDKM+zyT6sNN1tQCnqJKJzvSPxhDxeSdJ9+OCBAG/Y8Lzv2aSv9+6Ffet1OjrHqEdgsfEZHOPR7Gi/okEfw6TZem21etsajb72V+wMtjAeSU9HYhmJ2b1Hj6xU3bPGzY2GJLD3Ac0A2EhDZw/mzGOQANstRXjOAj+5oIB+CrXJeKIgFAaJOwvrfQEMY5mBhQQpyAKXsYwgiRfbCrxtk2lNdDqtlvw4qeGQruayWdX34VhUbERqBpjoqbSvsBJ85RhkiGnM1rhxoVDskXuFpP3w7/wt+2f/4s+t3Rna//ZP/3uL4WG9dGE6/E/DKwYQ9EqBkAa/gQAeg/jvaR7jiAkLl+7Kvs3Q2CkjnE0CQxJn/8O0NmrV9/6GRdOAb6I4fi2hCwC7AHC+H7/DfH6NXvvr/Na7G/F1Xs2717q7An8FV+ArgW80Jrc0eIxYHfjWskn9ua0GNTUh/OJgoTCR/xVAHN5goEyKZecAcSlDHJzrTcA6vbGYXhhzA74h7dwFXKQ8DVV3tLQ//tH71ur07eD0gf3xn/5Ycji8TmhEaWyUIAeyIwkNk/aAmh9GbRRui+VU7ACKWKSJVHYUr4lMUgayFNtIFjhER5O5+RHPyn7EhpOFnV3W5X/FhDCZjouujucGhQTF2WK6tEjYxbvL2Bij6nhMPm+cphg8U5wxPQWQiIUDlvbDAhvmk4mVCyWrnu5bo9VQUUFaVX+ARIziF1P7ha3m+MLELOJtBMxQgKx2SyuXS/LuGozwgNnaQQWPKZpAJ8ng+mVTWUv5GKMP7PmLmh0cH9smAMtpbh9/+sxO7x07Y/BwRJ5c8qNY7SwcS9rzl6+V0nh0dKhghMV8ZMcnp3Z22bZXL840xVtsV0q3qxSzSmrD26TbH4jFiEQJ6SOFy2w1s/p102ajhe0AIqNRNTzIDDHbf/HiUkUNDDUkejT4FFZMOPFfmg6nlknldK9ny5k8+yhMAQEXi63VGi07vf9AUi0KXAoukAN8tgqZtIC93qBvze7A1suZJpez2drSGOQHYdWMxcp7w8yAafbG/4QGbiGfsYAkTRTcvu+8lVjbAnwAMNbIWDHmJfSDxFkXuIAMsNPtanpZzJNYSGHFa+GfsrP2oC/mBX5rLhkYH0FYk7C3xiqMZYoO+yiRkPTn/nFVhsqRSMhiHlH2bkyKrBr2QDTuK0XXNsiBN2IY0CBUKzk7OijJH48JbH84FphWLhXFQgO8pBCE2Sj/LHlLuYRLGCtIu5FrMymmOIMlA/sOQJ61HjA8/G7s9c21vfutd6yST7sCeTCxemdsX766tmZ3IoPoZCJiJ3tle/zgyCIRjMg7dnxyoucAw3uaDFp8mLCwtsrFtO3Wc1vNYVREbLxY2mw4kiypMRi5IhW/oFjMms2Ok7oHgtZokrKWsFKuYMPu0M5rbRtNpvJTpEmHgYWsks8n1i7AgaQhETUngOjX9YmCB0hnBV0rlitibA46PXkPTsXAjdgCOWUqZkeHewKbQEJo/JGBhr2tpZOko+FYF7FyKWvnFxfWbPftZH9Pw4anry/F3irk0vKCw9dpQXAA7Cr8CL2oGs7FbG0BzwERyyWeQDuLEngRDFqt0bDuZK79ETCKxglpy97BvlX29+WlBqmDtGWIFXxu7ju1fLFSFp8Hj8hWo617B8uMJhqTd+eF5AmwYDI+6nTFEADwmsMOweMoCjvOAbyACuvtwja7hVWKezYZDS2wXSt5EiZJu9u2BSAKAQdeXD+XvSKZTmptrQM7S2ARwPsEyEJKh+/UZmOT4UTST0BG9jBJzReuqZE3U4TnICbQYzOfC3xSJijemAn2VzcY4FkkZVheQLfhIwwTJrOx8zALAXDFlbAcCm50j69eX8rAHAkqKdcaBEwYMMjFXyzPN4AXe6JAQRL3kL9vYH3FjA9FoiNABf6W3EPCcvA942xBgjicw052gTGkIgJOwuBCsi95OD5BtJ47gDhfLGz2RwArDtktQMUcRmnMknFfAwikZrCpeB1AAPye2Hg2eB9G2NciNh7N1ARynfE/onlk2MAedYzXUSwir6XFyvm6AaoyvADwYg2wHmCP+ciiA0EBPEqQBrRHtst98CIWCDkJPfvLcDASywkwmPcPYMBZitE+3mcEjEwxc2f/XG8sFU8IcAVkxYoC7yjYZ+m0r6YWYJ6PBssPiSqAGxYCfE4xm5B7z2bi7QEhAAAgAElEQVSqIRgcAUbqHvEcz/GcM6Uo04j2evhsmT15/EDA2WDUdWfRDCN72CzOd3W2ZA1sLU4CKlJcrTlUfs5bFLYNIRqgPbB25EOFO9xyq6EDiwZAAzCF9yiJroIqXJgF64xr/KYOKCHhK6YFQIQ8pKeu5sqX8jabjsSIghHT7nTFeuIzIqXjfIUFhyyPz8z5wZ5Lci8sfVhf7jVD9u137tk7j08cmCPgDq/Yle4xezPnijwTJXV2CZ6S+k/nWvc83zAKlZY9X1ghm721AGBgk9JAbjiYCOSQt10orGRXzmol18v8Pi57jQb7uvwiR6r3SNZ89PCeHZRLSoCH4egY1BHtPzAGGRx0R1N7/4MvrNka2VuPTywWZSy7FaCH7LmYK1nMTygQg6RUgCrWqUCuwdimk5UsNsKRnQW31L98t/O4Zc1RiyBlPqru6dpTe2BtAIAqdUEKT7KYmE0MsNjLWFcK6rhpqn7RPgZLHUA/sNMZzbnMf0/HfSLIxK4XozAUEWtM9Z5CdJZiyAKqtXpTuyAEaDqVAoGaM+lHNaSTtx3BQb5v5TzqEs6nqWpq1ny2kBGLM8tA20LW7PbNNniexWy3Q8lAuj2DDcIofMtmGA7n7OrqUjU1MvEF24nnCcCcjucCrWEnI0Pnz9RNWCJgUePFfNusF/bgwX3tQ9fXN2I38pwwLGGfocZirfHschbL0S0YVM0d41mJ498ZEbiu1F1b22yytgbgXxtWq/PWA9CVJ2YcZvPCBj3nbQqb1LFzF1Jg4LPq2JqOZcZ7oN6E/Y+lgs4LBqxhT/sPg6/ZYqb6+w//3t+2P/nTD+R997/+479vgRUKIcBnbGyc1zTPr7wnqacIOaIl0f7AUepYcZAARHokYApfU547+V2iCKBeZ3fFZzNs1Xd+12K5Qwe+/TIt/tfXnzLYugPf/goa9P+fH3kHvn1z7sXdO7m7Al/pCnwV8M0Ro53gVJ5vO9JOW9a//NTWw9ptGANFCFR4d2g58gN/xlvBgW/yd7g1jWYiOhjNNSXKpl3hiL+TJsNJX6wBZKf//F/+hRKoitUD++c/+jMbDDAl3ogpAXsgHI1JsiP2BZ4w66XknyEvIlYAk18o6xTDfAbkVnxjrpSXHChDjDx+Vpul2AfIwZDOEJ/++uza+n3S/JBz0aDvHAsuAMgRFvNnr1qx6QzPu6VkV0ymAJLwHKJpBoQk1QyfoFI+YfmMb4/vnQiwOXt9ZtPVynKFvFEnM5WdTJYWxn8iFrNdCCNs5FFM3ZDIhgSSzJczAYIc0Fe1jjXbPYt5OzWIqXRahZ4YNhYUWANDBQlaJpeXz8tgMLeb67qlMjQ4pHS1Le5HNbleIB2Y4es1tngiISaGCjJYYtut3dRbArfw6sJfi0aJySxNKvcY6YvMkXf4mowsHMEDKaoCjmTNyXImWRnAoWPq8MvT++baEXLhJIR4bLhUr/Vt88wUFaYgE3Garavrlq3WeBXNrFSuiKEkvzQxM7ZWLuT0fpBqwYBg8I/0JZ1KKuWVIgtvOKQGGKUThMD1onhHboYsbTyZK0WTopwmM5/PWLmct8P9io1HQ0me0rf+VEgKYZUguXBrLmTHRwc26PW0FnlXAJm7IIDA2rbLrQzxYbwgg4VZQXEGoKT3i19RLC4wm4Yznc05ac8G7yMm3DQasG2QT6zF1KAQBRyTxC2btGAoKgYJLInjA9bZ0qJeQKw/EuVoehWUQRCDfHUAsU1TYO4DkiEAD5eOSQojPi0uFZL1opZQSV2ezWYrsc4a3b5VDw/MDzsPSK7dl+cNe/riQoxC2C+nJwe2l09apZS3Trdt293KHtw/le+YwgQIJriVCdKEFwtZASer2UqMIMIWem3Si7fmxX2lElJ8L9fcs5klkpg4M3Vf2KA7EDMB8+zxDDCIZp3UVZgz+IF5uv+wLlewApiS46lE8uVsbs+/vLR4PCmADHlcfzh0ICVNp7mvA2yFeVvADyabtOmSpNuoklYLAIc753XIdaKhIiTGAWBIDlMCL85gwaVTYodIOr3Z2eVNTfeUhgeJW6/b1+AikYo730IlVzpZP0AJgMKMoAH5HJrNlfQXsHSGFEVAoKhVDqpilsCK4nPjhcZzCrOk1e7aCEB/vkIn5Kb8IBG3ChQlWIfNkomkzUcz+d4BDifwuKRpY39cuQToaMQFAsBepXmBLQPYIBAmGnFJc6wxzN1HU+t1h/qMgAoMUQgWqRzuqyFDXjeZrcQ6lPHBcm297kCG49xHPAu3MOgiMGjDAlZh1/Aa6xkNLVIt6E74isG4RSrlAKs3OULD8VSvTfPtEvNgFANKOZAChocfCVunXhdrhwaKfYt7DxMFhjdSIqVwBwPah2kqaR5Zs+yjXBfSuZebma13S4sGPMukMmKJA4Lw/DOogd0TAaQD74WNTdAQjTeehvOp7jUWB/gY8SzCGoEFxfuEnYJHER6eXBvkvvJlC3nWH411K1m77HtIXGHO4bHFz4fBxhAsGiXcwvkSsc5gfdDAY31A8wd7GYkU6xgAgjNPIKMHmA2vDbBpJVAHKRrPMteZc57PwO/bkkB7mAANvPdoPmGEAaiuFjKF5xlX0NLWLB5BXot3XEhyNX4BKCsFdrfWPgbThmYX+fkbXzwAIBJexYIJstZJ8HXMyeViZe1OT3sd7B1YJp7HAAWJ7M6Z7AdMzL9kCvuGnUAlrjuNMjcJUBpPP5jzXANJcKmHeAYBvXivgC4GCLgQYKfzVmuXMCcHyPD8IBUUU1PhLM4XTJ5uCm2AzeSLacvXpG6BXgDIbrvnQN+4ZydHB1bIZTTcbLZaOucYSHItXYIj+3dCQSsKJoHFF8dLbKdzk/XFvvbg5EhgtfOz2ynEijUlmSvBR4CzgEKAtebZy9fXdn11I3VBIRd3TFMlqrqQFliWJF2zL5eKee2RXHvqHIAM1gdAFL6iPINcV6wE2EsABBk4cG1JxUVizOCUWvHiumHXtYaViwU7PjrUHjpfru2Djz/R+Q0jDA9b6pnvfuc9O9ovqW5i197inYc/ML527GEKd4kI6OsNJnZ1zWASMBb/zqgAMNY0Cg1qGGxVCMNhH2bwyrXerzjGONYo49lEoE6r1dV6ppJGjshRi8cg+w61CYC4F9ja4/tHOq9JgYW9RQAK15Haez7DqH+jlGMB88Gwku4BljgLmp2BtQeOwU0tnEpEFajBvgPQzVpUgJYXli0GC4bPrLNfQSSAwdRQ2GgQGIVsEhmu85kDPFYyezhohXzGisWiPP84NwHc3PkxcWtXEnQAcixoCC7ChoU154bVyGRZB7D2YV/j5QlYz3tEJgzbn3XK8FxB7sGAhr1Kjt3BViRBPS7ZKex39ir2MAZctau6wHp9ruVaFhXs1QwYWK8MGGH3w2QmKARwi9d3jL6w/CB5lhgUU4treLNGFutSSuPRsPZ3nmkCwlKxgP1X//nv2Y9+8rGS5P/n/+HvWpB0+bVL0QUohV3Hvke4BmeggreCbl93CJvzRiXcSxJTWIIK3nD/zFkEQE1Yj4hvwYhVn/wNi+cJEHG+2m6U8W/+6VdtFJ2HKDLcO9npr3rt/rK+/g58+8u6sneve3cF/i1dga8GvrnN3AlG+ePCVpO2Teqfm02atlbtxgGC95DzvmKirAOEWG2mhVCMoExTZFMAIt+YIHkAvIj9UnZKEQ1VnoOn2Z/YP/t/fqLEv3S+bH/845/KtB+JCfMsDnQOdgAZZKdTkvNGQ4FQ8WTKRqORhXbI5WC4AA7tXNO03kkORqNRzmctmabRXRjuZEhFmKLSuJyf1+QPQZNBA8bEUge8RxMQ06EeCrvXjXg7K5Zzmu4hQaEQ6/Z61ml15Yvxvd942548PrTgbi7/CZhMNDS1Vl8MrEwqbN0eXke+DnKYNSuagDAN3VoJTxR+sMnww6BgwFfn9WVNaZxElmL8z2Q+i6fTZKriGTcm2DIbgg4SSVvMlGJkzWbdTu7tqdFE4kNzRAodkq9ef2IffvS5tfpjsZEwrEVSA3iKByvNFU0l94LCDA8VEqq4xxk8hwgBeFMxYAx+O7GjeeCvMZud4/0lZgmMq6n+n/qHZpDXV/qkZEae7VVyatxp6PAB4d8G44l1+/wmwXZnxWLJLq7aNp0QJR8VawIfPMBPZC94duAXQ0GvSPtdSPI1mnyATAzW8dOrVkpKp8SX6vqmbqMJUjjnHaSmSb4iKTsGABz2bbpa2n61omKf+0HhiH8aRVwykRC4S5IgKadn1y35uVQPypYAjAyExMARYyKMqS7Fbsj6vbEmvfhx0diWiyVJQWGqAXzCxKH6muD5t9kq6ezkqGLjqUvMQzaF/Gm+ZGLv2XI+U/DE7/3737fvffu+AGbM0FlHAHzOJJyXJJTDfUalGMLW2OF11tV0vFDIq5in0ePvASkBo7mvNEmAREzQz65q1u5ioO/Z8cmRTWdTu2j07BdfvNCzhOwwnU5YNLSxUrEg+WullFIwCc89hSmfD2YRLQN/h7RWkOqaBNOxjMrlSyUZIAwmx/4bj5f2/MVrC0VgzRDCkLLdHD80zzKFhBgWsBMHsDADQevSCC4W8vyhUX59XrNeD/P+oDVafYHQrAU3XQdTxuh8pQYCgBfQU9dhtdHPxoQa5sLC1pJyZSIxyxezArdp1I8Pq7ZcTOzm5kbPVIznPQuQBpg0tEw6o4YWzyWa0nA4rgaxNxqpGYF5SwOGlIxrT/POLeTnAx7wnmBiKEDBAtYeT9QoBnee5L6lcklhBrAVQxHPisWCGJThCOKdkN3cNGxIQuxgYovZyjK5nJ7TbdD5VrFHwNpin4CBt8DHbjUXQ83JCkmEW1q71ZKvEywLAVIK0WA9hyTziaV8m43nzoYgsLGB/KfG1m/3BAwBIBwdH1mxXLbZZmXTOXsGcqSFWMyARZ12T/fpDRtu0OkI1IAhxhLCjzHIVIPAP64PTSW+pbyXFfuAL589WDky8ZdPGKwCpNMMWPBaQpYZFbACay2b9G027Fm93hZInvRjLpUZBrYsmrb6Wn4+a419A7YLvnxikiFp2gAs4lsYsGQkriYOZhbNLl/PfYahAaOcNUKzqaAQrp/SSz3Hho7C7sIfbKLnwqWKB7QeWa/jMZJEgD+3b0aivl3eNCwZj1qpkHNpe/KwXFhrCIsQJhbNLx5wjnXiAoxCYpXSdJOkS7IkQw0O/kG365pTJY9PLEECKu9PyaVBgYLLlcR2YpcDDrNeAY5oSNnLJfO/Zd8EZZy/ttV0bjMKi1s2PedLMBiWhYOGZAB4YuGbLQgZCJKsmbAMwQmEfogV764bgAJMjkwqq9cj+dLVKkFLpXMK+ADcJZSp1ujIcymMVcFoonoFYBoGGuub5p1ah32Tr2Mgx/CuUironObc5j7EIm4NIHXGC4tUSYZSrD98S3keeWapkXjeAacF0CFAVHPtwjQAorhH2B1IugkAtlwKOIOtSSgEgxjWE0b0yI1LFaTMLvQDRiTgAIuaZ4+nnLAI9gjAGdYP/pF7+bxV9ysCFvfLWbcHLbe2nK3t/PzSVgGel6RAHJiv+JBVcml5eXFGc56/Oq8rhRpfuX/nd75nb90riqnIZwEkR17ZGrgEeYY73f5Qz1u92bQVuSfbne1Xiqq1egBt3GPYcPhkwaqMAH6Fncw/SKAEz+dKa3+JlyTsqxmyUACquXVHDtjCy5Vrz/WGmU1qcj7lK42d+k0+lIu5pWHZBoLyPaMGYeiKZcfldU8S9Eola+VyVqDVZh1S8MBw0JX8k6Gz0sp3K9k47BdLlk+nNBjuDXsanLU6Q2v1uvKrY7gDw5B9jHNdAVrLhZ3sl+ydR8caniEj5hnh87IvwOA7v7ixTmdggeBGe0QhWxDYrjpnvtRAg9fEzwxwFNUFzwrgLvYQzVbb2p2+bdbUcTDY0tr/YbThvYesnfRu9uvAZqO1zfAOD0sm4wLnVgs9v4DEDrTDBRrXT2oRagPnR0doAn592Mmwx/JAzFdLAY2cnwTezBfuGZ3OedYon6mJNvb4rUdiNjKIZx+iriKkgbUn/7m4ryEYuzXMX4AsQLNOv2/D7sD6HYJG4tbtdfX64RBMzbXOHQbHWIlQFyEFZygMww1QjDoD4JLQN/ZthsEAx8VCXoOhfrtjD+/f03k96PfUy9BfBDZT+3t/52/aT372TID3P/lHP7RoEN9hEsKx3cGfFgsKtxexNwAesl8D4gM6ElLHfsJ0i0EC8l95Cd4GqAAAahBDH8WdCHhWfevftXjuWN/zdf16kxweuks7/bou6a/9Onfg2699Ce9e4O4K/NVega8Evt2mq8lr4DZwYT1p2ODyc1sP65rW8IspH8Ul0yeXnIjK0yWqiePE1Aa6GkOmUNBq9a4aXFIQYRzhO8NhjgcTkq9dOG7/95/+zL58fW2hWNo+/MVTFSEq5pD54eEQQsaITIPAABqGtVWrZRsiCxuMbLN06VX8UJpVZI1UB5VqwbZbipWpJJyjQd9yqaQdHx4KuPjTH39onuc7Xx+MhomMx3CXJCVS1RJM24PmxxKW9J2f025HpPnCOq22prOAJBQz+GH83u9+39qthjXqV3Z6ULZMtiCmC4c7rLLDakkMCQ6+8Xgo/5vhaE1epRoJkspgWDEs49r2B0NJTq9qdUlbwoGQHR8ciEHV6nYtmcnZq5fn8lw6PCjbcjm1B/fvWalUslqtrsL+5ORIElXMyo9OT1WgX1+cqdjDfLfe7ksW1+8jPcP3ZOamxbu12GOT8ULFxHw2FZOFJgywRMCNkjQdaLtczS0aS2jyXixm1KBiWtzvMfGeqwj0k0mLJ2KaSF9fXYkFyHusVMpWPUDGR1MZt1q9pvvz9tvvypgZAGU2nwq0GJBWNhlbda+sBo1iHpAScBQmm4dp+XxixVLB+v2R1RtNeYwUCgUVViQawkzjXpNAKNAlErFms60mkuaNYoki2QPAbDXVpJ0eHdh+pSJfPSb2yw1+by2Z7ANcMp2HtTiF6QYQ4gXtsFKyR/eONdlEvgQYzPut1Rpq6o+PjyUbuTi/IpxMIAxNML4s+UxahTReUICKGEorhZH0PA8/tbRdXtdtGwiLJZJLA0wPLZ0M23/8+79r+VTIAtuleYGQ1ZptC4QoHoPyu6G5Jg2W4pvpLo/+9U3DPvnsmVX29iTl9TMZS2VSFhEEvlOzq5CObMZScV8+Y+///GOB07/1W99ziWuBkNbOBx98bJPZQrKYYX9spXJZcrNiPm7Lxcx6g7l83DLZhEWCO0vGI/bwwZHYKTB1kGZfXl3bXnVPDQAMHIpUriHsIWQmFPbGpDuBV2JFTQl+PkiIeV32FlgCmeKevTq/tsV8beGYb4Ppwp4+fSFWJOyfjozaaUASzuh/vlSTwz7o2Atryc6iPubwDBZgLU7VOMFgUzKfB0ujYKsFhX3Q9qtVazXroD9WyBUktzy7vJBcFD8uJs4OTASUClrMi6gxCAL+WEhrgck6foI0znjpUfyztyEjlJ9VaCNGK+ulJ1bATHI6XkdMJsynk3H93juoqCkoFnIWw1tuF9QafCPF4/7SXAOksS7xgESCdXh8dOuls7UtnbPxvtpiUQBuY3QNwws2Z6Nes3wBpnHIZsgwI1F5LWEIn0mlLZtPiSF1c920NqyybtdK1YpjNvhxC/u+WGo0R+PJynw/Y+PJ1AH1EeScsKkCdn1zJZYsIBlsG0Y8iZQvkBDvSxI1hwC3XGcly4E70yyuXUiBEuTi8olaThZqOjlPBgO8i5xEdzwg1RbgAvYQXj34rOG5SOgKSb3u7AME1XUTwITPEkMPCfdkLYBvGsAM0vOIF3GMDJJeSetMx6yAZG7CNalrj6IJhY2DxQKyvnAkZq1u79bTCCN/5yckewNYRgCH67UdHVbk9QjzA8CQGRkyNIBHwHmuMZ+v2elpD2ZN4wXKGYenEYOGELJirv14KBAEsJ3z7vH9E2cvsV3rfgCaL2cY1hMog8WE6Z5xriOlRhruwMWsmlYSTfF2hGnNtdc1ipD2G7f1Atbb0gVG4BcaJTQnbONxT9cFZiiSWs7v6n5Z94E9neeN+5RMJ3RWYzZP0y6GbMjTeiThGm8nzjg+CwbxrCXAOvYpeTDBiAGIRaJ5myjLIPENAAr45tIQfX1WWLOcDbw2slAASDZPAEGYfdhF8PNZk2sjYIFUTJjK1EmeTUZzMdR5/kEhYAwB6FLrwLpnHeHHKNZo+JZxyGAFNijM++3cZktCqzCmpxbBJH5uY1kJbPUcAUDBgkLynk5ELBpEgksNE7HH90+tUq2IPZn0w5IwdgcLe/7szJ4+fWbvvXvPvvvd77p03Iiztmg2WnZxXbNaq2mR4NaevPVIgTTUQ3yMmPZ94rxZ2SElcX951nBDq+lQ+wHrCnADwJjwJIYlgJvICtmvYbgD3qfzRXmHYsVAjQhAh+VCOZ+3Xrtpk+XKGp2eNRpdnf+VckaAGQMsasTFamufP31p7d5KigbYtsl0SmBQu9WVtyXXnn0DQBCADYUB9zMWdvsyYSYa3G3x2SRRc6v/JgCDPRtZLXlibsDIsAL5Mx51BBcEte8wFGQoDEgV8qJiyVMrcbZxb771ziN778l92Xasl1PJ9Du9gT178crOr25sf//Q7h2faF+6urrSXrJmALPFuzSjvQLwPB6DKc1rw5xkgEvapnufBBCxxzlrC67vWp9TqaOdnvUGI8skCF3I63U1lM3ndN426k3DyxOGFYD5YDy0Qrli3eFYw5nD/QPzE2ENNmEzE4alegnOJ4MrGH7rpeoFmFvcZ/YUpJsajm5ckjE+mccnB1YoFeTXjE8rQ9JiqSRGI+fvklCRzVogdKuOtDpi9x6f2sXZpT39xTMolwLYeB7xEAYAZ+hEna29fbe5DfeJqmZiL4T93W43dSZECSObL62YhQkatsVyJulpda8qgsH5+Wt33RMJ82MB+w//1l+zn/70c/kC/k//8A/kERrzYlrnDEy4vqpXGMQwWEYxoOvunmsRGEhxNvZUJ5WntnEqELcGWZv8m56RWMr2nvx181LVX8pOv47u0nnSMcukCrz79U24Anc34ptwF+7ew90V+DWuwFcB3yRcgg6tFDBqi4WtJzXrX3xh62FD00IOBZgDjoBCoAKF4y1dWpgdaV5wK1x8HdMxDGIB3wgWQIpGMQtzhuYsGNra1ovaj/7iI/vw0y8tkszbJ59/qakRRTwHNIAJlHuANwoiJswAZRSReJDBEkHiSIEpujbSpwTNGNPQlBqq7qBvlVJJ9POr8wtJGikcnz57Lb8spFkcfPiGUZADloXxI9qtJFlLxVMCWCiISSQlgYxrBbAXiYYkR5pPhvb4flXN8MnRkT15dKSksY8/e6apJN8DvX8xn9j+ftXGs7W9fHUheRmG0jSITOGYjAGIIAeiSKRRoJlkch8gZGBKgzSW7KlDgthkZceHFbt/WlXDRfNEY5LLFTVtBkw8PDiSt9Tr85cKBHj86IEKA9hFFDuxeMY++uS5ffyLz82CEVvK82QjdthwSDrXTFJM2CZcH64FYQYwrpB+OTP4nSaVsB5ITZUsao3PzdhyuZwKHKSJgAknh3tKciPeAhp+t9uVR1cCRsN4Jr8tmq6ry2vJ4QBaUumEJAvgvKVCxk5PD61Rb8gbJZEClOuIzYKMi2KJdE1MppmKw8qgQYSlxmQURhKT8scPH1mn1dQEGb8jJZBunScP15HmhmYpk0lKYnIA+y0Wt/c//NiaXaapEUlj8L+CaQCVv9HsqmhkLWGyj4wtl8Gomqn84tbYOKKCleqWYj1frAhIa7a6KpQp4B7dvydAmfvH+nz6xVMFE8BmISW32+mLBUBoQzwStUoJT6m1tdt1K5Wy9hvvPrAffP+7AoRIhCPZlYZexvDIa5RqSLpqSqbLFM2D4VTrrdXuWW+MPHCuf39wemx0krPV1hqNphWzWUuk02ISwB6iceKBYi01Wx1LpGAjhu3Va0JDkAM5s+n33jm12Wxk1zc9G45HKuBLuYzWGc878mYaUaXCKekOn72VpHDIKWGAAaLTUEuhEkISDVPgwk5PjnRNCFTYP9zTHoAfzcurun369JU1am2LJzJq4GYkwa22msjTtLxJdhQjj4tjW7HulFa2XGmtR+KAWgvr95BZwwIMaT9jos36hyWExIr9k8J2NB6KIQdD9tXrK1ss1lau7Fl/0BOIBNORhluJlisk2ITfhmwwnsn3qNcfC/SG7Qkg3h8OnKeVUisdW5b9DtAA3yEYgoBUrrmMWDqXU2AHz+fDtx9bp9tRil1lryqmGkwF9i3YrbAXWfPI7ORrNV9KIot8DLCGK0LTOezDxkAW7kIcMMzmGaDZZK3ABmOfwGsKWRL3BZYKNyubS6txnMC46/et22nrvfLMEqgTQtpGMi73bY6MxzEfCMwBFNyt1mqmCQgZtNu2mky0P4ajnu0f7Il5TaIm5xR7icyraX5lyo9Fwk7yWIYHAD7IsQndgYnB/WR9AZIjZ0SqRECLS26kqYWZhvSX1D5kQp7zFqXp9ZD9x10DPpuJuay1CstljXQNYApGkk5WNcGwnpCJwtoEUAe4EzNZckPCfUJqugj1qTfaTn7EvZbklsQ7PABp5hdiN50eV5UYOEOKVWvIE1MODEA+gH5hT8ATwxxY5KxrfnPvOAc47QVqy1PVAcIAjaxNPMVgeeK/xd5aKhWsBGg4Xcj0HqtCQCiAF5IBBRwqBRaQMWxJkgTDYYUVwQ5inbC/wXjCloE1xp4M65YhA5AmICTAAWxOfk6r1VToEa+DTyNrbzAcao9lk6axZc1qELYFMHP+tICTyNAAEfj8AKlcS4AqziGAOFjHALuEZWCB8IadzftnDwIYAiByRughseEA4eRHBetR8syAzlXCZTSMxMyeEJC1A24VrkEy8QQ/O3ddorHwL4eLgCJcb5VQpGJvAVMYUrr3GPVg7SAnDyI2YwwAACAASURBVMnjDq81sWxhkU/nNpwAKpJ2HZMPJN8PGPHek4d276iiAJ9KKWedVk3nDfVV0kcSPrd6a2BzPKuWK9uvZnVuU1OxTpGOci60u33tKd9577EdH+zpOZR/HvUKQ0GYirbR+QGL/MOPvzDbLTWEe+edx5INwsQH6GRQCmOPGpP9BlAKqTS15KvLun356kLrl30Go/xENGa/+RvfMj8SlJn/YDwVGMXe6/shS8R9DRsJqbmqt+2m2bOnT68UBoCtA/JpzmWYWNRhyApZL/jM8RsbkXKpYMHtVgAn64L3BCtZnmowsbAeCIXERGToSE3C+3XgtdMSI5vk+WFP5jdJysi1/QQDTBcAhYcq91+BFx5s7oVY0o/uncgjD29VJKXUTPPpRD+L68u5Qe2CzLM3HMiyASsJnmF+hrz6NJxAlr2RVQafkX2L/V0Y+G3yJsxAQHwG2ySlkkifL2TFuOTnolgAgGNYhx0HlhsJbBJiMfkKorRggFQq40cb0YBLScy2Mz+MPQgsOXxtHZsXmw4FCASDbj+cuDOU55XnkjOqelCxSrUsL1cxkEOetXp9Meq4Z5zlnLf91tAGw74d3t+Xh2Kj1hTDEMYd+/SoP1V/AHAlGxcPWbiT3HI9+IEuuZhAKLxCGXtzXu+slM/pmnOvZd0QiYh13e911X+wP+PJ/Lf/gx/Yhx8+Va3xT//Hv28hXmNJSrFLR+b7xMjdLMW8Zi2Ircw5L8DL7asM9JDZvgHZGMjLaxU/VZ3rLvAIa43K23/dAn6Z6vbX6Ar/zW+9Y759bZfya3uhO/Dta7uUdy90dwX+aq7Arwq+cQhuSIGkYaH4kwXB3NbTmvXOntpm0FTj4dhoaxUQMAFWeNhwkChDO6BiEPCNNgN2CkDbdaNttXZPTTzF8nS5svFgqn/3kzELRuP2r97/yJ6/urFs6cA++fyFDWAeeLwq/hdTJW7Jg2prMlHFq4GCAA8R+RbdTp9hP8FkgmIvs+sgctWkDUYDpZJSYCCdYNrPi8Gk4XVv6l2BEhyyfEaKfVK1OBiZeiN5wP8iEuP48yy0c2btkSg+S1Gr3zTEhHnw8FgMFArZ472CZVJxsRSQx8Gi2C/TEEckEfn8WV0S1P2DkqVTsABHtgth6j2SZCMUiLjifjmxi6sbfY4MYEm5LANdb7dSY/4vf/xzATJMuf2kS2rstwgeGBInJhnada1lk9nWqkVfYQK6u3M8LWJ2UM0JFHv5uqlETtho/RET/IBlUr4m0RAZGZAtSWjawrxhKk14QEjXfjQcSeIQS3gW80MqrAqZjKWjnlh5lb2ypq00UzAkYEtls75Vj3MqzPFyms6Q7uDdgX+gJ7CI5MtAKCZm3sF+QUUfDIpiLmrf/tZb1uoM7Oz8WowxQBSaHhpN56OBxBWfq4SdXbVtNhvfyuPwl5uoIQkGY5IkxGIhm6028t4ClGNKP5mMLRHF385Xc5jLJGWOjPzi5etL63RHklKS4nVQTqppJ42LWpxJJgb8eAchG2XSj2QJA3fWHSbR7U5TwOtmi7wXP5qxABYnI0sIUMvmM9Zo1QQ4wgrB2D0QWDnWZ38mBkmz17D5ZGWZdNaiMZpmGoGZbeYre/ftR1Ytp9XoUPzX6i2xJpMEmawWVsyl7aCYV5qZx/1dLqze7NlNm8KepNy+CsEnj46tWkzZ1qL245+8b4dHJ3ZyxCSWdRJSczZd4NkUsA8//kjA+DuPHpjvYay9sA8/+sIGo4299y4+iDQha31WwBCaPUI1SKZMZ3wseJwZegT2hVk+4aswZt8Z6zlO2xTgjOTLQNAumkN7/vLC3n54avEokivGCDQhnrU7A3t+XrN6ZyS5JxNv2AE0trB/YKTRtMJugJUECAULDck5qAygImwU2CQ0FTRkMIYokmA6ZrJJrWX2IYzxlXSGT14qbnv7ZYtHIvbs+Qtr9Ebmh+MaSLQHXdsrF62czVo6DXhgNp+5JknhE2tYLm5fC0VoRMI2IxQB30DbOIaFvK+cfJivj4ScXxl+Puy9BwdV2zus6DMBisMIJOWW/WxvL69m6PqmLYBb4AgmnBbQGlSjKWYezTdNN4xivLpMQw6YqTR3k8FQYBKAH1Kuyv6emha8LKf47N16Uo56I6tf1sRkSeJd5pzCrNcnLTKsvbRaqlgwErR6u2lzjLiTWUtl8uYnAXiRq+8sEiKFdybGybQ/sOVorEaTNQvoIhNvsVSQKnG9nAcPLDPYE84fb+f8dbC2ChA6AdiD95djrwlEJE25C+NwQQepe8rejdQLAMF5VTrAgGeEM0eSOQ2mkCfjExSV+TfNL+sWBht+jqBwJDRvkBjGfQ1LwGtgqhxUqxYLR2y1vZWY7jyZ1MMiDMVgRZAkCZDjJF+rDVJtvKhMYDv3utueWG8w0GejiROTJxrV+nQpsw6wRlJOOi+fBVCM9GAkmrDkAHfVtIrEjgW86TXCBLPwwwJbsXLxrmKvy2TjAlUw4Q9FTD5ghGowdGAPHK+QpS4sLhaQYEOBWTTneJuxTgDwYZ8qyzkc0CCE9FSM8DdLE6OsWEwJLNF1BRDqdJVoSLPOZyWYg4YWUCnkxZwNAuMdfT3hSY79xZqTz+TaDZLE6CfQJEjdQ32z1TlE7eIYaxvLpmB6xjR07A0nGiYCWIVFGiEsxZnT8zUEoiDxJSWZfUZKAsIutgGFPa2RSxOeIalwyEmhxSp1AAV1hpjctz5ykjQHncXHlsCZrauzqL0ELK/WNr9lzqSQCK5JzkU2D0C7supewb795KECfBYLvB+DGqjl0jDkSCoG0NvabLES8xZbBC46DFvAglTGJWkm8Ej1XaDDbhcRixK/vUFvbOVSxvL5pF3ddARSR6NBhf4k4jCBgg7QZ48EPAAEC+00ZICdyxAR6T376suLhnkR/9Y2YK7iGdAf79WEz17m5LtiBwmgWNpoiFeYZ+12z85vGtYfzyR113UDYIsgNZzKIzPqhS0aZGjCMC+p+wmQyv0AhJJJPqBNCN89syGAbWCtGoq6RUwlAFXW73otYJeAJkBP1jXJp7wmr9PtMIRzwVNeYGcxhhiAxDB5uW/rlbV7PSvm87ZXLFk2A0MTGwRYaT1LpeO2X6zYSl+PuiQgkBXmuli3u60Nx7Dc1rZfSAn8ISxM5wEhQ2JRM9BygRA89ywq6jSeO5K0GSKQMAxLjfeTgX0cdwoSBgKD0USWDAD/LqiKexvTQAEpP7YI1LCEGpDSGgltbTgiJZ7EW6xJ8LeEbRzWvj8az6VWYQhASArXmvCU/b2yHRxVrXx4YO0ugNdIoJgSoIcMiFOOxbZYWrPVsPJBWfVeu92RPySvP5xObDqYqL5H6ksd2+kM1Y8A2rO3yy4A71dqbJ9aIyR2P+dIqZC2XpvQC3wdXX/DBYNhLQuV5dZi3tb+wd/9fXv+5YUYoX/0h39ggS3rJ6Drr1qfdbnb2JyBJD8Pa41bv1ZAYO49exBEAPZvMXB1X+irgkrO5ddW+3DQEpmclR/9wELJ6i349v+BaP61Adyv1GwqJA+Z+h3z7Ve6bn+ZX3wHvv1lXt271767Av8WrsCvCr5pWivmG32J8x8wmG/TuvUvv7BVr+4ANspZeTOR5OW5glUFrEs3U4HIi2xMMjCkHgAnTPMEvvm+jRYLl2CJTCwaslgia3/+wS/srNawwv6xffyLL1W40NBQrDD9ZAJIkSE/icVMRuKw4pj2wQ6hGEUiyvuAJg+jhKJxMUdSg2+SmzjTAMV8N6FaLWEkMBIMWrvVUREv0CaMlAO/qegvpWhyShLbhJSiraanfjRi2XTMEr4rXpHM0dj5Pmle+FZt7MG9+5JCDidTe/HilVJX8ThCQokEgUOZYjUQwLAc8/2VY/GFwlYuZ2w6GVm5WFbhlM1kLUpgxXxm8TQR81uxfJ6/vFH6YiKum2KLpdnlRVPys3KlIFkDSW6F4r6FwzDSYlbKFywQgFJ/KcZOwIvaBx8/tYgXsHunRwLaGo26pZMpG07X9tkXL6w/QEoWU1GWzZHoCT2eonTl0mF1P3YCPofDgeQgpERSgOULOUe3B7SI++7ew3Qady2ZTFvyzT1COrHY2tMvXwssgv1Fk8W6o1EAKPFiUSvlUmryBpOFnZ9fWySMXG7ijMGDARsNhpZM+JqqIhGdbwIyI2fizjUh4RFAlUaW6TtyCFgKNzd1FdrlSlFx9rReyFuC3E+8x9Y7MdEw/ccnpdmZWHcwsXK5bA9gn8RDVm8N7dnLVwKHmcjDToFpVcylzI+65EHWLO+NAvL45J6l01n78U9+qmnvZDSzYrGstEKHiWxljp/PlTR1Hg57AolJwOR9jCYDi0fw96Fwb8jInoKy2WjLdB3zdNiYPK+jYcfuHe/Zu2/ds+P9A0vGKZjNYjHPao0byRdh37E2DzHzzufEblhv5mLo8KwwzS0XXeoudC1A3PPLht00BzKs3myRRMUkkwWc/fJlTWlv+IcdHRYsn0sqtLjW7MrLEAZHIV8Q4EbDwXvB9yQeA8yiCUDSEVFjgeQMUJZaFvkIni7d4cLWO1J/k2pskHaeXTQEwOEhVm/CqqQZdmbwgH0AvvhpAWqJ7RgMKqyBPUehDIQTKJDDJdjNJmNn1q3GY6G/YxhBE4YxuYN1dlat7qmgXc2nAgx5j5I9J3NiWp1fXIrlik9QHj+tQFDs2Gg4KsYYrKB6ZyighIY7n89LmjaeTV0aIsEKMHduPaH4vOzK8gOKuCAG9rn9g6oVK3kHLoRC1mg29e94waUzSf2cV2fXYnHydwxdeOPIsdnfG8229iDWF6wC1iknQwZpDgy5yciataadn52pIWVwAWgHw5NnsFTI273TE7u4urR2o2t9GLrjkd4rexksBWSqsHRgBh7s74v5x1BCRtSBgGVzRat1RwLsABFwG7o8P7eoH1Oy6bjf188WsyBoCr7B3N6nCYW15oWdZx0AmHw812LCsG++kf9w7zFU5zlhfWAUDgA7GvZsOhvbeDhyqXwRfIsw0PckUWQv4HkCsJbh/m1qHn9mv9N5Kj9UABqGNAQbrCywWSvZFvAICZ5k8wwMomErl0rWb7XFyuOMCgQ9sS0405ZiIQIcOOY5AKy8OfU7IK9DSf/nSN5nuudi/Xl42G312cR2I7l5DXsORjV+Y7A6CV+Y6/lzOl0wR+SbLrSG0BJ+JgAv7GM83WKSQNO88TXOp9N5Es40oGBv4vs5BwGC8KICeCQFkfXEf5J2zsCKf4MlOJ6xL64E2kE+4jkDRYRVB1jG9aa5dewR2I0TGcEzbGHwwX4J8MrPh+1H0z6djwXs4ffkEo8JCOHMxfZhaovVwnllrd39cuE8zpeMPdojIX02vWXLuc/7JmkXj0beD+ca554khoCeYWwlTPsWgQ/IzwDJYS2uFkjpHHgbDZP8CehptsGM85bBB3hL0819glXE+8cJE7BHHmUwr9jPuVBi2TlWF0NDnkENLAWQuWAHmD4ufOfWN27D9d3aowcn9oPvf9uOqzmlsBK+EU0kxKjlHgN4AnDNlxMBtQDF6URMgQKdzkQsMa4/zxVM9EIupWCBbD4v2e2gT4hBXRJgFAhnr19atzVS8Ei1mpeEmTWUyaZsviB1O2K11sCevjizV6/PdZ/xWT0ol3V/5Z+FTyQAMLJeAKQ14MxMDCnuF3Wh1jmMNPxKAax3AYU4MBBl8JRi8LSFUeXkfUqY3Jk84thfJe3f7JSgynm43KwFELLvMaRgX+R8EtuTRHNkvgQtkRy+pUZ14DLnVG80cexeeSoCoLr9KpdOCxTkWZdnr+TNK0nJYTkzsMN/7O23HmtPQ95PjYUdQGcwEGAoQGi+0vo/OSxbLpPVeSsbEN7LanGrHFlajPePLB7LFwYEPuFFPoe1WIw8k4B12GYIHCKIY722m1rTAl5EVhPs3eylsENhqFLrssY5k/vUKkp359licBZW2rNqZoag1O3zpewvGCACSsIE59ocHu5pMMnabg9HOpOwaMGHFKDu1fmlRWN4ALuAL86RcDwqMLffG8jTGYY0SerU7eyX1K2kOcMepw7mGWDvhuGcYziN16BCr2ZiM+IbvF8tWaNeF9Pd+T6vBKfCeqcmZzBBPsd//Qe/b6/PalJo/KP/9j/TIBcdsgA1vEaDSHXHGlZBZhUTnQnLrUUA14S9X9deNhKsCeezp9CVWym7WHNhz1K5vJUe/rZZrETc0i+7x19ibl8ZfHP+3kEKhrtf34grcHcjvhG34e5N3F2Br34Fvgr4pkZNpRu/KHCWtp7VbXj1hc2717fx50wfaaCcBIPThekVJw0NnKZ/mO9iqDpf2TYYUAEDAyWLVCkSttkaaUxLzJXlBkP0qL3/82fWBLCp7tsnn7/UoaqpmWQcbsqIsbCYKHjZpDDQdtRyCmUAFA46mpnVAkkIwMBWPkAw15AeMEnCXJnJIP5O0RiG/74K/OGgr+JXviOZhGNLLDeKWKdIo/gjgZAGFuBxMh7YQblo337vLdusSJ1CTur8tY6OipbPJ+zZ0xd2//S+mHiTxVxGz/hE0FzOl3NL+TTXWck8t1tM0GsWCq3tr33/+5IUhCNMXKM27I2dBCgYsGImo+KzO3BpU6f3HioNNBSAOZG30XRtH3z0uY0nO6UveqGNvffkkZh5FM15TaizklvRdFT29sXMefr8tY3nK/uNbz8x2y5sr5JR8YOs9RdfvLKbWs86XVILKc6CSlClAFQDGApau9NW4w2YBTulWKDA3reb64bADWQEhYIDN+TlEo7csk5Iwx2bn0pZoZixTqtlXiAsI38Kk2q55IoSCrtYXA1UqweoFLRKec96o5mdn18JvEokY/I0YR3APqhWyirMXl1cWL3Ts7SftMlwaLkC9xcWGew9zz797DPzYnErZHIKJAhHXdoW4AqyWny9ksmwtZswdeJWymdsvZ7a/n7RWr25vf/zL+z8smbVYtKePDywgJewP/mzn9oMegveOYAYC5hzCbt3UjELeHZ9c2OH1T3JUAXbbDDP92y62tgQllScCXTMRuOB/j/up63TIRigJ1bNG0k3XkpMbQEw8JSCPQnrjeYHoBSfFBhaNGewRk6PSvbbv/Wu3T+uWLvWVGNOWh7XHpnkALkPTBeuY5BktoXANsIiDo4OJCOucG12S1tstvJLUcJcrSvmaimftm+/99hCQUCigLU6ffu//sVfCDhmbYU9GKQha9Yb1u5P7RfPziTDLJeLYq3QrOKvB+HkcK9kRwcVsen6g5G8YpCJIik8rNLgA1abXddgcMGanNvWQjZf7QTsgdXTGPKcwPxBzogZP+wQJ+UKW7mQ1dfQ2CPTQg4GWIpHEAEerGeYJQJYxAQcWCZT0DOALx9SR4AnglwAKgDtkOMGAVQoqmHDPnhgr1+e2QQZ9U3dstmsZZMJS8WiGkwAbiAZLpcLmshf1btO0hUKyPxcgQtbzMUBDzGGj9yyLFxzzcBA85IgskT+vBXDGCYcUqF8oSDWHJ8Bb6qT+ycKbYAdRoNBY0DoAgAL+ySy48vLGzXosDpJMYUhJt/M6r7FkLvuNjbqDazTRiY9FitMkm8vZNlczjI+Qwnfuv2eBhzOCHwuGR/XC8CHdOB8qSiWM1Id/HgAFvhv9uFHj9+yZ2d1S2Wz8jHKJnzt791+X1K/VrMp6RQgMCEP2ATwG6CJ93Hv9NCOj07sutGyxmjqfCMJBpBUk/CRrcWTyMJ8gfIwlmmGozCkJDvy9DO67a5AaoYeNK6xkKcGD/8yvkbnw9Il5PE5AIbc3ujOE9gl+D4BvvH+9WAhMYY9d2u0DfMEQBgvOZpkwk+UDnjrIYckjTM3gYwzmdC60rmn0AlM6fES2pgXhK0ydsDNEsN0F/Kg9D6APgCmW09UADAGPplkQsDbakXj5xiffL/OwpRLZubzBT0XMtJtt8QyBHig0QYDctIqz/K5lBpZzOIVzkKYitN5KgmaZlfsGzzCdjs12ZwFgL3X9bau5165pHOm1+kLUCGwIkBNEUKiCwADm8ilaSqBGe9O0r/jUa1hfN5cWEPQfJIHAyHVDlhPcA34fqwKaP5hx8FMYnjDZ0HOB5Cq68XzD9Of4BWBWu4Z4+zBU5H/VoIink3IzWDNCtQkaAnZM4Mo7r1jaUl2SRgCLCYFzjgZHPexM+zdnnExMeiUagmoxjkNF0fpn461B4tHQTUh1h3yz4UGf+wPDDtZZ/wWwAwgunYSejw2YUtxn/AxRTL+27/5rv3ev/c9y6Zz1ul0rdHuqPnn5xO+wUAyk8/adrNwyaBOfayaZb2cWbkI0LazaFjpJpICY4/RaLftxaumffHsTDLl3/yt70hqGTIGnLwfx4jibOX5ef7izP78Z5/a+VVd+zdnJOAebPNSNisQnHrPMZcYvMAYxJ9zoc/HGlINStkq+Z6rGznzeHb4GuodQA+ATPxpXW5rUGxhzgOBm7wAdSBg+i5gSywFliv5j2WTWEigDOFrNrrfDA8A7N5ICrkngEhK2iYYaTp3Jvw8r3h1IgNdzMQwYxhIgq8cVQMBMb8Z0vIhUDRMR2Nr9lySMcMZ3j/3er7ZyuszEXFrFhYy6LEYVPKTJLV0J0aeF4mKmezHwkpp9vAPJEUd1ivPZMQTi1UqltVCVh3sbb0eIUBRsWtRMXC9Fsul1Vs91f3suQyS2W8B/Egc5XmIS57rwCaOEs5o9hJnTxJV2BHeqzBLGYxhhZDwCfDxdb4Ew1Gr7FXs8KCqoTUs4YHCXLaSgCIfZe13h31JTqm58fvkmcRXmNqc/TGw2Vq90ZHVBaFPWFU0my2xBkkC59mkJlXg12ojP1tk+9iPsPcztOdMYwCD1QevjR8dgVH/zQ//E/vk0xc2HIztn/zRDyU73W2cpQDhOBQvowEhcDBY3aCJ54n3zTV06b4hBffQiwCWKhVas3OXEs29Qe3APp/IZAW+Bb5m8I0bxmcPg8zf/fpGXIG7G/GNuA13b+LuCnz1K/BVwDcOJAoPufCoKVjZetawyfVTW3SvNTlEjkIh6RKzGe24iTYyzp3SqihnVAdJxoDcCY8Oijomh/z7bLmxTqvjisT1wlq9iX3yxWsDhigfHtnnz1/ZYDBxpuLBgAASJnEACQBgFM68j5WS5ZyvAx4TMBpowmiwKQ6YjNo2qCm/80txB+B44BKXJDWKRZy/xmyiz0IRHTKCCGI6ePm5NBGwfgByspmMCm8aR0gC+/tl88IBS5GoWsjboNtTCiQMi3snh3Z6tC8zXVKVKKrOz2p23WypmCMGXgbO0Ygtphsx5X7wO9+xSimrArzZ7Nr1zbUkEiQ6ASJksxj0LpQeCTsGj6zD/X1bLKbW63bs3v0Hkuq8en0tSUALk+JxX74oJ0en1u+1VBzdOz1VkQXgVyjvyzeDRjORJpE1aZHAyvqjqfmZkjyH/uRP/pVlMjmbTbeWTGVtF8TvBdPrne1Vi878XCEFTOEDdnxUFciGiXBvSPrdQtO9YjZjy9nUrhtNNedRFD+2tclyZplE3CrlssAqGHjZjG+lXNpCXsRu6i2BLvLj6w1UoO8fncob5kc/+nPb7cIWidM0BMQwKxWztr9fkW8V0pjPP38lmQlFkGuMkNUhXURWgifgSM2AWBMR/FqQMocEpvAowGqw7dq+9e4Te/fRqT19+omtdwtL+DlJXmEIXV5fWq4AuFm01+c3dnYJMAFoQYME629j+Tz+amkndwAAJokylxXY6kXj9vLi0vJpWAQZmVTD7Glgap/Link1nM0l5SxkspKmIN0UMBsKi2kqFo0HO3VhRwcHMhDmv2GRINchYQ2mI00AEiy8+/Apy2WTKlJl4D3FvH9syzFpoAHLV8rOsDuKLxUyahp1jKjZIzybr1Z2Xe9YuzfRes/nMu59BWDCBu1//z/+T8vli7ZfKeiZB6DA+wa/unqrI/Db+feQ4pfUz4+pCCWxL2WdLgmNGwEBPNP4B+ZyKYFWtVrHzq/rkjDhqURoyHrjpHEU/Vx7Skvd9xUpkgErZNKWL+Ytn81YLBjUz44n8GZL6l7DZql3Bvbzjz/V996790DN/i64scFoaN3uUM8315vi3TEKtvIeE+ACy2izsneevKXwFJ5hpICwFACiYF0m4/5t0w7YGxWTjuYZBgcNXj6bkmH6cLi061pDaasuNMAZffPsIRkn+AYgn5AE3gPSTNJNlzLw7uk607AAIFT3SnZyULJsuWTj2UzNFXIewFrYd4BWNAoAEQATdAPsr8jkSExEFkOzi08XQSX4BfIeXp9d2bMvX9oKr63lXEwvTggYErBpYDbS6A76YwGbNEuAcWpXbsEZzgVksYAJ7MKs6YODIxvikRWEKQCwERQT5IMPfy7QCTYRPl2SYK0J6thq/8HjEIsBfJzw1sQkfLYLWSQWV/hLp01y91ryI+SyqTTG+WHX2M4wNV9rb5RkFEbVcHAreyaN1SW30uwhi+Z84tyU4Izml+4Sdvh6rXUFw9kxlhzgy+eH5UbzxbnCGco5txHA45kXC1s+nbd2oy1Jm3vOXGKrzLF3O3lHcm7h3QT7w8lpXdo0TSP3iNRVyarlZYd1AU3fzoJhQHUCPsI2VXr1zLZLEhWd1xlpoGKuAMDAmgNk3OF/NdfgjOfHNZkunRHwHrYHtQHrl+YTEDnlswZgkE8lvachhpnCkYwHICEgrD0k9oNhTww9QC9Sx/kwePwBiPP1a0JMALdgZpEU7QEik1Y+xAtBQAufCWCVzw64FA5uxOJB0k8Tz5oCFOLFATgB0ThPkKVxBhAVxWcSc2W3FegC6CAmHEx/GaXDTMG7yYGTAQFUjnnv0kvDOrtkoL5eKin0jQUCzxGADHsmXl8aupCurQac4BTHHhSAF3PMN55ZGnTeL0Apa15puHqdN0ki7mdTk/GZNCSQR6VvfjLlGEpeyBm5E9SxQSI/VQI29/7Nfvjo4amAMJ5LhhCPHhxbVYFFdOtuowAAIABJREFUA3v68kyM7UI2ZTfNkZ6B1Xqu0Au+H49DWPq5bELXfyygc2TD0dJS6bxCO/BH4/kGlGgTJNOBsYRfqqtjLi+v9P9+OiPWojwogwQazAVcyUdT9amrCRlU8WFh+iL5ewPi6enT8A1m5i2TE5B5hsfnTlJd5Mak9aYYakVDugfTxVoANDYbsQj3BBabG4jB9kJGX8llLIEfmQaIgF2m/VUAO9ee54oEduq5lQsb6vRmqoM5F1Aa8MwEd0udpXgTThcLC4TDNl2s3JmyXCttFMY1w4AJwV+7nQKQ2D8UJrB14RyAuJzpsLJ2nMnbnb4+GiJsJa59eE2C6GIpeww/Grb71KMC2pZ6ZkiQR+YNm1O2HQJ78QvM2GzFGTIUS00yfTPdOzH8dgD9MHMjdlApKqyFASJsbeWVBzZa41wrFzAWFFuXPVv+mYuN0rapbainAeccixk/vIgdnxxLTcDZdcH52R8p+Augj6EHIRlzhrqBoO3t5+WxTP3dbLUUwEbwDoM/0pNhphYLBclR2TNgjrNvwuonqKrV7QukZL+jXsI3dz6Zq/YA9MfmAh/em0bTqqWU/cN/8J/aZ19cyFPwf/nH/6Ul4wDwLohOgRsxAiAW8mempgRUQ3nwZrhPjSZ6g/YS10thJwHgBruY811p3Fukr2axVMpKj3/HQrGK2e6W+fY1oDQ6tRQ4I33t3a9vwBW4uxHfgJtw9xbursCvcwW+KvgGKKVfYiIvbTVv2bzxwlYw35hg3frFqGnARfrWiNkoOHWYM3Wj+Td5hUEhB3i5qTdUwHIIkd6JoTWNK5gGBrmfPj+z6Wplxw8e2i+efWnd/kjyGdKcOLwpJGD41G5qZltPBcQuBLWesypos6VL5BTjfueaSDeqpmhGQkORtbZ4Mm5LAhvwGrlNyMRQFwkjBSopRcvF7WQqiPcHFHySIQlcmIhNAnODpmw6HNvBwYGYIcvZyL7zrScC6JjiAgwUcxmZ2gc4mT3MhTc2HFKUke5Gs7zRga2E1eFYhcDD+4fW7zXkFUcBCHhJQ7tcB+zqpiU5JEUvbJxcPmej0UApso8fnmqC+Or1a/lSUcwwlaVYPTjck0QB1hL+ZUg8x8iMbin3tfbAOr2+GqTrm5qatLcfP5BnxqefPVWjcXR0LLCBFMKgR3E5lE9bvzuSR1ohn5HPyw4flERKxRrG/DAThmM8jOZqcmBZIFkaTVwqJMEXgXBIk8xIYGf5TEbNvR/zrJhPW7GQFlsG74/tNmDlyr4YhM++fKUEy0jEF+AyJ+lwMrJ7908kByX1kwIUCSMgEGbeFIJ7lYoYISTE+j6si6Am86SrsrZZk4EgwQMT63THKq5poPBlAQwDmPzN77xrmQxpiUEbDBbWU/rqyNK5rAq7Qb8vY+1XZzXrDyY8GipuAQL9OEbqcRnWD4YDAWRIGpm8FpCoAmJ6LgmwVrsSeEHxjKE7LDgBzoup3T85UlNNcwx40O92b9kUQSuVC2o2p6OhWG97lZIAMpLMjvaYADfllYIHX73eEEOOohd5bblSltky35OTHxDp9rA+HLtVSCXASTBg9UbLQuGoWI+1RssKxYo9OD20zWal1wY0a3eH9vqqZrlc3vLptAOuBwMZtbMOYXQArMFaSSaiUGicpAoWg9CGkF1et6zTG+mzkiDHOqUBoHlFZgddJ+on7Oqqbn0BPIAHzp+SvQHJDYwRWEuaRMPuRX4Wi1gmnrB0iqYezy8HQMAA7A0mahYBcQCjWHv408G2wacP5gHXCWAK+RQgJPvC2dlrGWPv7VUkj+/3u5bLZsRIBLREWogs/o3ZPM0Xl3Q0JWEZT6KIUhOT8ahVKgWLRJN2c0PyqAtRUMDFBlaPA4BWu7VYvzAAaGp4MaQq/eHQuoOBGMz4F9IUwDw5qBbtwf37Ts66Wmkd0uSzX0lqJ7BlJ1YgzcbZ+YVen/fE9aw3G5LlRIKe9hua+BkMZ+wKYAVFSOIFGCKcICRwHiABaZaaE5r1NPun87ha4O8IiyQcEhgyHA0VYCPQDoPrqK/PiqflYjGRzJgEZRKCYQ0A9PN8co8JzgHgjEYdQMLrMjCgeSaHj/sDqMe+h1zXMeQi2kfZ10k+pBnCG4xnmGcSls0KTzn8oPBDW9JoA5BELObfMmEEBmDqvlVKL2uTlefHE0rOAwhPxl0zDejpmEUkI7vhi5IalXQXJ5XB4pGYrWZLAdUwtQCEsFTgs8Ns5FoBhgPGcN1pjnmuJMUcudRLTYb0PvA6g30V0pGOhE7H+3rn9hqSq7cMTVa3DLmVrhGyLc5DGd77pMGu5E3H2QMbElBP6Ymwa7ygtVptWRuwlnk+OfdYM/JW9ZxHG55JABwKaFnOJeNVwikBFTH8QwMOxPYitg2sBYZ6wfCt1DDsZNcwfNT440G4lZ8ToBu4DLUH4BRrLh5zYSjCX0Ih/Sz2cgZ0OwYqoZA8Sze3wULVck5BFDBTAoGNwGzOUcA3vl8sM8JZ6IaDAHME5zi2I0wVnCa5F0jT+EwKlSCxXP/CPQUI4f3vdM6/AfNgWhIo4kzYHeslmYo58G29c0wiXne+uPWEdJJgBWQwbAQYZD8jSIDPZluLs1+tN3ovzr8R0M0lG3Lf2J/x2QPs4DmQTyVbrTx7nTQZRtvx4Z7eEyxiUmyR5V9cNzSQgiFULhYtnfA1HETKzpB0PJ7IpP/s4kaARSab1fl2XSPowbdiviD5pO8nVevgyYedhe+n5LHIOtZQCjB2DUMelq2ct+RJxrMgxiVAGuxOpJWAOcgw1w4Idj5j7rrzGakHAY5TyayAG+oJACbCMdgjdK8BvTasXRjnntarY2yFBcTifcogRlAJgVOEv1Cf8bOCbvjKmuLZQZIqBlM4Iik1zGCeVfYOAGnCSvgeADAG0zE/8cvnj3qJPZHBJSBwAA/IFf6xLlgM6wIeb9i6sAepZahZGNqw9hlilAvOeoM/w1gF1KOeZq3k00klBLMf+3gOSrlMHUotvdEgCf9hpRcb7LGmZKKAePybY4w5YJh1LnapWPKA5xutcwBBfrEaNZyQZNoNJ7RviqlM+MpYQ1+uA4Mz9JrsR6xVJKZcw3Q2Y+G4r2vdanTkLQxgpPuZSAhASyUJDpmIzYdMO5fNi1Vaazbt4upaPxdrAYZuJMlSe7Iu6D3wN1S6OXvVrU0AdTl1YZ5QKR/g3qXxUsOGbWF/+MP/yGrNkcC9P/rv/gtL4QeoZFaey53FotjaYDvjWOnCtiib5DPtni+WkZKrYTfDXxCRgL4DgoKT/rKfs8eF4wkrP/4d8/B8290GLnwNKI28N3l9qLl3v74RV+DuRnwjbsPdm7i7Al/9Cnxl8O1W/s8EFGP31bxjw6vPbNW9kpSPQlTHjOQrTlJDka+Di0kP/lDbjSba0+lS/l7Iui6urzU5plkn+XCzWergXE0X1hlO7KNnL+3s4sK+9b3v2S+ev5RXBqasmUzKsumsTTGW3bmUyrBFzc/ELZwIWqc2gJAkk2qacQpwTjaOfA752RKZS8BiXtQmeNUkfWd8LflC0E3cJZt1Hi/ye7CN/Lho6Bhb8ffL8VQSVMA7Ur1IwFzP17a/V7XBoG8oAQ+PKjK7l99QyFNKFw1d0ifJz7PxbG4X5y0ZgWuyKkBjJ6mjH8e/Ki6GB9IdJmbErz//8kvQD7u87lp/uNSklKkoUzGmqyTRnR6W7MFJ2RLRoIxukYvieQZ7jEkubDCmkRQTFIHIzW4aPRWOe5Wq9SYL++jTz/VZKXxhKED/R1KAbwchDqS/IhdAhgCoVyglbTKaW7PeV0OZK2Qtm4tZNh61arFg57W6pbNZ+WdNp1uFIsDYKBTymtQiq0RK2B70FSCBrBfArVLIWxpJBcbam4WlsgkrFDICZ26u6haOJZRoxgS41uhYrTmUdBiAARAAGdV4OpF/y16pKPCpP+hYIh2ziBdVAUlz36h3xJCi+FqvZ3Z0SIppwl4y5Y8jzTBrA5wtKUyRipnNp8h7WLd5K+STlkqFbTLZWqeDl5VjTiDpgI2nBlNNkpOzlSsV267nlk26ZD8MgpH+Acho+rmFNUJqa8K8UEyeIYv5WI0GxVkijtdeUKbM+3s5O8TMOkbSGKbUO8unfMl+aXwG47F8xdbzmf6OZni+grniWYLgD3ynFnM7u2raYAxog2Rj4dL28OEb9C2bStmj+/tW3Su65LfVQpKNRDwhOdhiOrd2r2v3Hz7SmqLB41omfecThuqu0R5YuzeyqJr4uSWRfws0wEh96pK9PEB0WE9DK5CguHDNymo8kxxsMJ3Y5U3XWt3xv/aOQvrE1kgBuwvJd3JjO7G3xCzgmgm3w2tnZ6k4bIaIGFg8VyG8EhczMWHYF3gPsbhLUaSw7wzcswEbjUk9bFtYC6lMRtKn5YJpMYwBd92QzwhMv51+02DQHACqqKFcLCQxyiTjSvhlvYr1RbOw2YghMV8vJT3drlbyw4SJBPAHG6/XG4jRRVNDqiDME94n+xvML8JSJsORPBIxTKd5aLU6TpIZialZA0AijRf223feftvK+bwYt8jUWINz6B87QMWopeOwMjbW7vXt9fWVtfo9vQZN3HA8kH9hcOssAQAhlFiHvEt76VLXDcYIrBmZSMOQ8BNOshU0y5fyYhfirzidcZbgEchEH3kjaby8Z5oxQA9nTA5DFLAZ1iDhJM4qa2MTsWvwjIxavzMSGyxXymoowZ6XThdsTPodwEbE05pgmMKbHuMPBNEkGLJYEnDQGWQXijk1Tq16XecDaxaQFSkw9wEgnGeJv5eEMehSvXnPAhMJxYDFsoAhFtRn8z2Yy1MBXoDANKOAbzyLSgrG0FwsPscchwHFgIhmU74/qbgYRKPRQvMuZIRBz/3cyYSADgfq0XzKN8gDbGV9AsbhQ+o7/zFOb866TUCSLnkNrbbai9nzAdsBPmCKACwhC0OunfAjdriXkzwcf8ZhDwAdGwZPwBnAAgMOUihhLvGMZwBmYOjZ1sbzpV3etBy7hWvKQMwLyT5CDCXQM7E/nGfaduekk9EQa97J1dg3eV26Zp5p1lIogk9VVPvtaOqYlYDHMojHkwtm2coBUQJxkFJGHSjDecf1TiWiVsontWcBbkjSSHZrkERLglgA7uc2GcPRDlrA27kwKQzjgwA+ZuFt0MIAuPIJm9loPjXj3N2ELB7GEwzvMVhIgIDUKjwLXDskzBuxcjkuWBcEEXGedPoTDarAR2A9yWLDYM3xXEed9JwajEclgAeuW3tiz4i1BWAfExhJrcC6gFEmT8oN15fABk8sKvxPsesAnIJxyHs0g72Jl6gL6ND5gDke6gDSemNRKxd4Vla2RdK9/H/Ze9cfSdLsvO9kRkRm5P1W9+qu7p7emdmdWe/KNElRFmSLNkTShkCJEiGvZIAS/EX+7D/NgCEDJkDbMEmTIJfcmd2Z3bn1rarrlvd7Rl7C+D0naiRZEKDt7ZXmQ7XU3OnuqqzMiDfe95znPJeN/FnDMJaskLfBIIwhAVJghnYCsRdzsaO/++E7Cux5/vxWNQ5gbynOW71acsBxRYDRVveQfRxQHLk/65fhIXsLz4EYcIChPMsErmSBAXjsLecbC6KdEk0B4hl6MDjN5bdauwwdFHTFHhYVtbYK5aL2Ws7v2WLtAwYAXuSuACY8oaSZJomkn8UASwxPigY8VKIqfoFhZKvdJktVdmiGtd0keIHU5JTQoZmGmKUIiWjBVpu1zfDr2xGyQfA6X+cpuXxeQP7RjLTgQNeJ4pdz6aY/snKxZGGaShoJMAd4yJ7KmdUfjrTeufmAg9VqLF9W5PmwV7mmCpHJkeycZqE+OZuMx17/EqYCi40ALQHfqS3kH+c+idT+9ADUVlxM9kmCF9wyg30FgNf3SvZMwD8eYIUdbbGDWSgFdUqNuWZowN5QtiIBbSuAeNj2gN8OrlKLsseRNM+5muy2NpyOlG5eKuAjWrXeoC92J0xMLEhajZL7T3eHYvjyc0mWZk2wp29zBIfNLAyKFhVSOzw8sGGf/SxQIAUehpXCTsw3fJCvbm7tB//ot6xEMFyytVzkwGSoRFJkyxsBigDIDBMUDAebzasXC/J4xHkADc/knecbtYHuRRQK1AuCkh1+529ZsfnAAxfeEkIj9RJDC0057399E67A/Y34JtyF+/dwfwV+gSvwJuCbpjUUrqKPIWHY2HpxY7PLz2wzvBSgJfCNChn/GJgkNEcUfRgUKDIez6W1zcZLSelI66Mwe/7yXM2d5FuGV8dCpq9MAKfJxv7yk8/t9vLGfuW/+DX7i48+svE8UWrVYDCUUfDZgwM1Ns+evRDoo+K6GMlLip8D+wTmACbOGOIP+wP5PkjSVY7VPDFRqzbqakhgD6j5kfzQ5UXyeMHDjkM5Lli9HNsuMBVJ8+FAgASNJYUMTcvx4Z49PjuRBItAByRGpO4BMGEAS6N0eX4hQ/sk3dnL80u7JFW1UlWxR1OIZKYUBZbLpCG5TWLvv/vUlsuZPTw7Efvk5atbG08T6w8mlgMoKMZi7+12C2s1Y/veB9+yg05dkfXyvBmM7Pp2ZJ9/8ZUdHh5au8GUMxKV//JqJGYe8ismqviykUz5408+FVhC8QLXPSwWxELbb7Xs6LRl19eXqrvx7sMnbj4f24OHD+QTA5CCrxuF10G7ZY8fnNpNr+teVcnKDg+P7eL8yi4vura317T1emZHx4f6d1iReIdcXV7ag7Njq5Zji/OBPX50pgImSeZiWtxN72EdffbFKxVVJH9dXA6sUICFVhJzBjAqIR0xH9peZ08eWqVKrMRE5GIPTo6zQI1ERs0UiBTarVZdTS2smEKpKFkTjMTZfG2XVzdKRMVgl0amXCtreomRNoUq95rXkGQvDPWZWI+uktl6+i7eaNOJQEVMy2mkYGXRTvGzRr2+WJMwsGTmn8vb6/PXVqvjR7QVEPP4kUsrKK4DmCEASEUau6q8cSjEASHxYiuUKmIOLJCukP62nMlo/GSvoyYnSWk+SjJLZloNSA64gowHXyaABq7pfLG229uJnb9+rcKSZgrWSrVaFJj73nvv22i8sGfPX/i0fMM1SsR4hcECC+zb335Xfi4JTeCKBpGQBkylF5LLNtv79uLluRhm3cFYEsbPf/aV7isT9iW+JLCBNEl2Y3Im9VxDgHPJ6JBZlWtKtYPZwXX1fWlnjSom26T81gUSVePYdmHOaq2mvXh2bq9evtQU3P2x1lZr1qxZq6vBGE6mYvEB7HOtAVVoNCjMASdeXVx40jIhADvMu7WLqmEjsIGGu9u9kbQYQ2z8eACexMTNQF2uM4wkvPV4ARpKZFQEXRBUwGaxf7iv9cW+NlvMJMcRq2u1FGtzvppZqcKUPnDzfAC/yJPsJPEMQ7EMaAhPj47UpDZbdQELsA2qlbp8s4AxGRgwQIDZUKpU7KZ7Y5999qXANJp21jRN9F0DCpAOo0YDGMN/sCJJOayJXr9vxahsx4enFhUCu7x6LasBn/rjx1MXiALjhJ4En51kR8DIVHsZv/Mh6w4AFVBhK2kXvjysoW53JF+7NMArcSoQIR9xxgCyRPbwwUMBIgR+EGbD54VxyS9AUZ5nhgE8kwDznAUkDANUjvtdScb4GkBRzkb2HfzqhP3Kn41rHLmztvyMVnrvPAvtDpI7wh/GkmPxC8CZIQxNP/8thoi0qg4GAeDx3iEjNKt1MZ74exjLXOPBcCygCzATQA4mKMwUhmGAiIADsGGQthMGAeACm4yBAY0uAy1YXO5PCKNjrkEFCYNr0hxh0NlOgRnzBWdq0b734betXEROhv8TzWhoZQAleUXlrdftSc5Fk89QjdcWuUPyshVLUteKYQlgA+d/oxLrfuKtCDDOWgU85LdCITBsBAKD3YovkgYQFTFOYaDSJLNXIbmm0ef5BJyB0cW+ytrgGYA9AsOVv4dF76yovEC1Xm+gxr3dqFkemfrWbIjBPk1+PidZmzwASyVPGl67kT+NNIMBgDKxFlOTb9bhftuTPTc7e37+2i7w7SOMBPA/5tk0PVuepunG6jTm7BUeBeN2gHiDKnG9C9uK5yQUbgI7Bi87mNA8PwDRCjiifkDiz5nC6+ZCVwEADlN/acvEJ6wothA3h/0YKwLOnMODhq4nPrtiM0VFS/OBrp+CNgpcN4IvXC7N+4BxW4tj1USsQUICYI9Ro0nmyyQCMZ0GTHhJQgMkrMoBLGdkOvCOXLxZb9i33nlktTKpwSDZeUvzMP9ztksAd2BEOsuMz8a+zN6HxJMQLMAUWMICdgGfc3m7ue0qAMIvrbOVkW+2sJ+Inb3V745tMJkIWGSP5g3qGhZIjUWpMBNAibweRi33DnCIIplaI8whIw7khyfGqRxb8EGGWYXaghrGgU5knNQU88lESgTqzFTSUR8MAr7hDUx9yToporpAZl1gcLz9WinRHZJavRPzutmsCeBij+NsK8hbkGeBNeGhToQzBblI5zp+maSTUuOTtF3Hhzlwyac89QgFgI0ruSsPMV6GpNfzZzDSUPsQewD1jTxVSfBdJ6qreb4kA88FAvwH44lNlqSqOtO3XHFmHEoAXpDaCEUmfsyw4QL8R2VHk1qxWFZdMp5NZaUC21DXOwq1r7Lvw9weSjYa2XA8VAAZ63WvwwBmJvCZoZwsTop5+c7x3POe2SfpDRhysD8gg6ZHoV5iCMp5x3Oj86xStmfPzq1RCe1f/ot/YDe9qZ1fXNoP/tHfM6ISuH/sIRxicSHWGc6gjP2LtcW1xJcRAgL7q2xvAsA3l1O7bYHbLdwBMJxV/Akwe//937BC4/TfClz4BdpDP/8kkw0Yit1jPr/oxXxL339/I97Shbx/mfsr8J/qCrwp+OYyF09Rs3Rty+mlvf78R5bOelbBtLXojA6KIElUs0gfpYkGoYpVCupxf2rj4cQCWAZBZM9enmvqil8ThwqTUCqAVqth23xof/rDj+wnP/rE/vHv/xP74z//C/vq1aXN1qmNSAIs5u3Bg7ZFuYLd3vT0vZDXwmLZWu2mKPocuvgf4cMj0GextAgj2NVCRQFFp3yuKhU3Bkd+sQMYWSqFjM/B5Bh2BKwPihgMuaNyZGdPHtqH772jZuL8xYVMhVsC2JAHhlYuUpwwuZs7gDGbSbIyna5lcvv0yQOrNprWHYwEdlC40xyQwknDR4LdFAZTPmcPj47VADF9p7HA0+bqZqQpOSwb+HJMQPdae3Z62rB2syjPDSadg/6tPTx95CDlywv75GfPrVYDQEPWE0kGcnlL4VWQzxdMDCqfzSYRE2s6XdnLl+dKH2VSXqvWlXhWaxTt+9/7rk1HSP/Mfvrpp7rusIJgLvT7M8k009xORVS1TIojnk+YlgM2+NRyMScpiwTJorzyzl+98AKqGLvRcQjVv25r0uVsKx++Bw8fysSaou6237eLy1sLC3V51+AZtljC2hiLsk9TS7oo6Z58NmSQMiwX63Bis9HY3n3nqRggFxeXdtsd6H5QJFIQog4Q02gM4EHBj9F9zuYLGkQac/xyVraAzZRwjwAtqpIeI/MbDwdu4kwSL7KfFRPsnR0fHer6DIZ9yXOY3s4mY2sR8JDH1Dq0Yr5o7777ju3SpZ4Tin2Kx6dPH1qzWbRGlbSvUIxK2HM8m4CEFI0J8uwSEqtE8otXF6/VQDHQnE3nAmQAIihIYyb2mOxX8ffBk8QbGpgVSJf4zftGdsO1/ugnn9l0ipwvsWa7KSYc8qNypWjpJpG3CU3is+fP7dGjh/bo8WM932wLNGAwTXhOwMxIHf3y2Ss3hY5JU9vZaDIXePDFl8/UsAPUe+ENQIKMDgP0jVVrVfnMzKcwAgkPQFZWczlHag52j6ZqmpvNqoysAZBgJyAVJpkYhg5+SDz/eJ3XG0158sHqxGuOaTwTboC7iOYTIGWxEpgtoEzXc+phLCv84wLMhZSy2qnV9Rm7/b6nxuEvNsqKd6U6MsV2w/12q279/sA6ewfaT/k3PghrC/kU6YCwMki4K4awwJxBBWuCpgY2MObPk+nU6hUYmFULYlhja7u87Gr4ALhHY83XI4dkX2ZfACzG/5LGo1mvaA9kPTSqdTs9OVaDC3uUbv/q6lbsMJiuyG9gALK+YLA2ahUNKtjr5GMWeTIrQTBDJOzlklLlYOqOeiML8wWFQLB/IVlT8yXZ6cJxK9Jb53OB1qRjwr6hiZcccreRBxhfxl6BsTssMELaeNbESLTUxoOxdW/7NhjPdM7QwAJYwjbCNxKwg+sNIwrAFkZdo97RGuPZ598BV/kemtbdGhAdRiOG8iSWAsa7RFz8BZ2TkEVpoJwBBYPCQdq5LVcOdrJPMJRhH2Tt0H7R+EsmSKAAnqUbl80BvsFOA1AghQ9WDucTrFD8PWHLktJZKlcsL2mpe7TC9IRRd9DZswQfy3Rn7b09PQM0vQA8ACGATp0OsnR/HTV+ArGdXbWYs3Y8+ZfhAoOv/VbVz+7mnhXL2ECEdvv61q5vrsUWQYomP7SwKN8vmEcAOUh6AbQJYIKtSdgQ1gtYUPAesQhACsw+gcck5QT1ANd/0B/YoD9S883eLLsL3t+ClE3OLZIj8Uxz+TngQST5L3I+2ImAtYQfeGgMhvHYN9BnKlBhm2o4UyNEADAJJvvObIp34s6fHRK7eT6iIgxYpNcunWY97h8cCiAcD0cCY5EnlwqBHey1BLq/vu7adXfsGfKADEsAQnAvgicIBioKVAaEA8QZzZLseWU0wbrYSYZuW9YYrDC85GDM7bQ/w4DifIZpD4uK81Op86EHAsi/ECsOycFdJg0oSnAKABM1EUxxXrfdKlutQthJLON8GD0A9TAmWZMK08hkqQwdJWEOzWajiQA596Hzn8NqZJ+Fwc8Qkj3h+ronRtxqvRTjD9CBm832qbRbSd13GvY9PDvU3gJLaJWwPtfy33LfXWfAse+Cf/Fe8C+l9kTuGpcqegaHn4xOAAAgAElEQVQY2MIYBGjhN/caUJ/9kyEJ7w3WKPLTxXTlvmsMlkoFgfpIdWertQ1GE61r7gWHE6EFAthhrRa9JlFdsFqIhVap1tw3cYmkfa2fSXK4S6KpjWHhFTSgQw0BA22+ngvYHfbH+l9Y4igGynHF8ni4zYZ6n7MFgz7AzJ2GUbwvJRJHgKRuRUCNi9Sa53d/b1/PXhRy/1hTblOANJZnR9LN0H03YUrP5ksBmAwbONdlCUOAigZWPtBhuDnBO0/pvp7yDMu1WmtpLwJQ5NxUCAkA6XAo9jQhUvk8+x51Nx7ODGrMwtRl1nElFoDN84u8fTxFjkogBkxgkq85v/Dd29g2wTs4p5Rd6h+ByLOV1jfXAY9X9lbCE3gGkA1z1rC/cO4wlICF32dvKbsnJ6y+drNlR4d7OmMYeAE+8xzLTzdnssmB1dtuFO2f/w+/Y89eXlu3P7Tf/e2/rRCaetWBW85Pzm/2MGoueiSFcaQMFHwvEHNUwR5umeN+nZ6CfGcTwAViKMY5jl9o61u/5rLTfyPt9BftLe8chvLczPtf34grcH8jvhG34f5N3F+BN78CbwK+af7CZIamQqlRa5sOX9mf/NH/Ycm4Z+89OpS/GA0Ux7mad6WBJTacjHWQUAhRVC4XgE8LeXLhufP8xStRvNstDmr8faY6xPc7+2K1/PDjj+2vf/SJ/e7v/RP7X//VH9qLq1tLo6LSKZmmk55ZwtA4S1jrDad2dUvTXPOJIIBZMVJTjxcLh61L+EjfnNvD04fyptJxl8uL6s/UHz8QJWDRQDDlovENoJ8DUkUCujqdpn3vw3fUBL14fmVxCT8NCGKxvIiQjlRKLsF6fdW189c3MriF/o4vUqMRy8AcbwkOX5plpX5u3aQ6WWxtvUs8gZWAClLZUhplk58YYQu0ZIAvFHfeONft2+8d2/vvntnN9a3FMZPOrXVvR0pYXa0X9vEnLyT//fVffVefZz4jKTa284sLq5bqipZYrHb27PxaRuOdRkN+NoAHNO0XV7e23tGMJ/I8a9Xr9uTBnm03Uxm606SMJoldX3Xttte3HfKrTc6iPGbAPt3HE4YCiKahUicefiMW38PTjhVCpFeBnRweCgA5v7pR4AF+d61GQfduvfPUNWQDr6669vzlpeXyJTVFFPTIESj28ezrDscCF5h6M9kE5OHvof8XS6FVixR5OQERNMMAVrBe3FsJDxekopiPY36PlNIlkTTnMGow0QbkA4cBnGKtTSdLFZZKcMMUvhRaKWRCvsFJXwwVZJntatUurl7ag8dHFmPijO9MkLcnZ4dWr0aIVjXlPj1qiPHS7w1sk0tlSs6BfHrQtDQLjwBYpiFotBu22yVWKQZ22yVljkZkbf1eV3IhGC8CmjR53dnR0bGK6J9+8dy2OZILPaUNX5gVwC5eK+WS2GoKHrDUrm54rZa8imgOEkIgtjsxREbDgSRyZ6cnVqsU7MmTE5uvANnG8vEB/ADEHJC+uDZbzjY2nk8timMV8oDBYmUh6YVxCEsjS+OL8vivOYiZD/BsqepzwFYCIJgs5pZn5owhe457EVuUgSE06zSD+KjBssDUG8kjRTjrVMmvgYkNl+YxN3fjfAAvmjUksDAdKeJhwcA2Ym3AKnTfobyAgEa9YVtzeVytXBfwAjuI5kdgA2vI3JSbhqRUwEDep+0Af4CNvFe8vGDeYkpO84UZNOEnzXrVmi0SUKcyaWeKT+IjjJfpGG+0vLUaDd1D1jRgBEzF5dJBSAzqtb+s+Z3IP4s9bLJYiGkHc4LnEtAJKZUSGGHR8IzgtxUA2I8sLAD4NtS8seZhWMznUzXN7f2Oe9aNh7qHsBMAxZHyAAzzmfK7rVXjkpgdNIs57a9TAcOAYgBLpWIkiwDeAxIkJGcwxzqNtqTQ82Rhg/5EZwzNDvtno1mzo4O2mtPr3kjgm8z2S1zThsBY7s1sjt9j3qqNhoBJ/BofPnygYcn5y2udU4BrPH8eUOJeislmoeAf9lAaZUBIGjz2Bh4QSfF2ZgWacGwK8DrKpVaR1M4EdCAJRm7Hvg24GkWxGBGAa3cNmFgIMOx4FpCd5j0RGPn1XZPP2ca+zzNNeALNGfelVqsL1OP85WFnn1bCMemPIaA3A6yhvg9AkzWupNDBVIFKMOpg9AK2ijmV38psHQkivmlnD480zKBBXa5o+B1wX8NGSrfyjwKMo+kdjue2nE+s1agJ4ASYgPm1Sll/ayvlkUqaXXW71h1NJQXMpe41B1gKsCoQLiWFkWuG9xZsSNisgFbI10I9eyOegcVK1gEyNM9Ru8C2wqQ8r3An97qLdG4KvAIwD/NijnL+46OFDDyHhyJeZykg4cq2KX6psc2mY4G7XDesFQBsYXKzX+JZtkDOTHASLFCSEXZbBSHNVrCNZ7pG/Dw2OEKiYOoxKAKUhK2XyzvwhQ/o69uJ+8ClWzFLWW+cIThU8vUAcnqGI1hD7rkJw04pxgBH+A/q3PHkT/ZVsWxkW5ApGkhnFUjn3nAw6kjJ5TfsMmwVeHEAVgDguUKgPFALSy4sLbjWMD0BYyWA0NDSATrOVIaGzrhlALMTe2wyhZUF6FWQuT3G+6xD0l8Bf5BswiajdmGYIdZnBaYyjCNnIynYg/kc97ZQtOk8kZwTAJQ1jtUBITysJVicSnLf79hBqy6Uj6EoeyRvGjCae0Z9EuSRB7p3Wb2KtQNgrNlgNheIz14PIAdLk1qGusPThAFCefaLWsNSuqrOIXHaTf7ZQ5ZbGNMkjbKOSbYMBErhfcj1h/PIXofNAMMJDUOWa3li8uwQ/qTgE9n8uc8fF0Ls+unSlSaAy/iUSdbrXrSAb4RjMZTdbZcKMyKxmf2KwAnt+wDR8mJkMLPJ9haAvZXOq00a2h7MOlSUeUJXkN778wp4l3Dd8efY5bJnM7UG/ishQ+9Ez5iGeoCMm9R6w4nltrDzYcSzHlAAuHQeli3rnr2GwbQH0ZDGzDAMb2kUNEjxXUlAyBXXJtkQ0KM4DlmMIPUHJMPSRSnbqHEE3BKCgz+eg6aEsnH2qqZZ4QlNYnLV6tWqhm78/cnZmd32B2IGTicT7cf7zdj+xQ9+xz5//lp+o7/9d3/d8vIsjfVMUAMS7IZMmWtNHaYAITEiHWijTmcvITiDNUSNw14q30eYg4EnV+MFKBuNfCTwLaqdvFXwjf1OQTFsAPe/vhFX4P5GfCNuw/2buL8Cb34F3gR8u5OdOkDlgQuz0YV99Kf/l22nAzs76ejQ1GESuLSBoohkw9vurQ42NnTYZ+W4KrkBjCqAkFevr3TYKaktKmi6RSFLUicskT//q4/s//2zv7S//w9+3/7VH/6f9umXz22m9D8OV5gtsTXKBXt0eiRAZTie2GdfPhP4AeBCMeD+El4gUbD7BA4PicSOj0/lowV7gPdFMe+TO48B52uVflrE64xDMJWs9PXVpU/5aDQqdRtNlvbgpCOvNcA7Gk7RyINMapDn867E8omCghgE1QpeMAtN/O6i2JmO0shrmrnzoplijYAFCkcYNiRIaeqJQTuF9XarRvkuGY2af3+vZa16S/4sJJCViiU1sxR8r696osa/995jFVYUQ51OXYXIdLwQ62g8pyhNxWwKcqFkrYAhpyeH1u2N7dmLSxtPZ1arVG2H3KkU2qNHJzYYDQVMLJQKyrXE6N39RfA4k7cP00NSOAEGMOwtIynAIDqy/T0SPWu2Xk2t0yEE4NrOTo9k+j+fT3Qv9iggSSEDbBkNbIEhcLlmr15h5ow3D4m0SB6cCePG9zlNlfGFQl5BM0N6GyAojRhTbdhTmP7TWO232s4eW+PdhcdMTqmKvJZ7pjgTiGk8TQ0FKFIUAFfWweXV0K6uevr8FLj8RuaIrwmNOFNLmnwxYgo5299v2qPTY7u5ulRCL2ssyO1sMl9br9+19751Zk8fP7be7a21Ox1d574m+YRZJDLyr1QqAoJqjZoNBj0V1TSNFLFIAGFbKHENyRfJeLBaUpfqdK/7dn3bs3mylo8crDxAX0ANriWfG48lnoPecGAfffxjFYlP33lk7zw5s0JUtv5oKt8Z7jN7Bewrmt/hsGfPX3jIBE0Gr8d7Qr4BOKlCnVCNTlugEGxBrreCZJncV2sqlFlDGGojLaW5ypkHKMhQfYukE6N2N7UXQ5eiNTNFFxsXTyOxBDzFEZYJrEDuPf4vMHS4nsjdkjUyTxgN3tyxFvA8hLUGu0QpmCsPRwGUZHAAUKJgDhiMCwAkT0eGVavkRIA8SQp3aorFbJNSyX1xaEaUkJjSXCzUqNKc8rMJDUGOWyoRDsDzk7PFDCZXW3sbxfqLly+t3W7Yfruhzw3jDYYYDRlMAy46nxmGG/sn6W9Icbi2mIvzPMK04rPQmLPvIE+WjxQye+QoMNPwlQPUpJHm3sFMate1/wCWwwKTbBXZIA15IZJEl4GFbAhyZkVCEwBAYO2xH6d42Djbgs/COp6TNK29z427V6RWJi57JvWX+9DrD+U/hiTx9PhI64J7e3DQtG731l68fK0EvXqzZUGUkzm57hPSpTi2w8O2B9uIlbzQ/qImFvZvFhYh+aeYbKGADt4XAD3XETCRtQaTTD53Kb5ZWzfJDvB1QwZa1fk3m/r+hfE3ZwzgH+wM9lgSZnl/MH5gZ3EfYDBuYSQiV/o3EjcBJrlOGoSxptebLF0XRkjOz7qM5Y1XFFLkPPuVpFyAaaa1LKYSzJcAkGOtfwOEBShxCfRdsnDFDg9bdri/bwtM1rfIEmEPuQfYoD/XIAn/wNcXN3ZwsK8zHWkZZwHPNMxIADKaaZ4RAVMB731t09FCIGS5WrER8mLk63GkNGoP50BWiQy/6vK8OWck6c0kAAI2eVgErw+4DhuNe6hEcthQ8s/biEVDmipnpkIyuF/ydyLAI7JytayvR1aK1xqgShOWKOA+slsAM05UDWUA9ot6bzTP7I1iqmg/4/2ylkkiRla20hCAAQe/+XrSJ2nknaUIe9XDT8bjqQKp8N5CHrzbhVqXmx3ACGEdZX1+QFwk3gCuyOkreNamgIAEY3CPafwjDYzYd+SRljIc8GGilAwaCQCUOddFKfAaEjCwy9kGv9ztTvYFMA0JtYBRt10j/2Yv94GswCaxr0nF3Bi5mAAx7HU8/wBq8tsE8sjINEgdWdc8gwqzAuTjOhVh3G8UAkWyO+dstz/VQJJnAuUBbH1SuGGayu8MNhAgWL1hs5UHCSjpPpMp63lSSu1S4Ee1FFunUdNeyNqZzJA8u/QbST9nskIoYWQhqc255yXDHmeC7nR2izkrll1N4Ah/xzrhNfF37bSa2ud9uIqk0JOpI0I2APYYouGFhoQwC+9hTTOcuh30NVSCKSxARu8GX1QfzDrbEc81UsJ5flcabisGMwebm3o8Zzfdns5LrBsae4DKDZsOptq/sNw4OurIA3eDfDqTL8vWAx9FfI7l+0aiLjWDJ2/C8IsLgUV5D5gAfIWBBpucZ4/vlZWMJLMOcDWr2D/EChyR3FmsLsByPGInYtYBlQFysWdqoCB7CPzwIquXGXw4m13PGD8TMHuRWGqRxVGoQTJ/L6BLfmo8PzD/OGuKGpautgRpwHTluUKG37D1eunssxTWc6KaXXUD3o6ZSoGaEyAS1BlQu1CpyPeXn8m6Ojmo27/8g39on3z+SgEy/83f/r7CO8rFshQffJbxYm79bk8DhOPDjtQNApsz4JwnREELvA/VOvgrOiCnvU6WJlsrwY5U4lUg8C1uYcWSpZ2+eWv49XfCwhcIHxTuMZ+3cD3fxkvc34i3cRXvX+P+CvwnvAJvAr55I+Z+FhTxgG+r+Y31nn1iu/GtBaSLKl7UDZzlM7Kh6R7YYDSwTqutQxdjdgAQDnQKf/zbMA9mmi8ZIN4flpOkCVp7Lojs459+YX/8J39uP/inf2B//Oc/tL/4649sS4G8TRUzTsF9vF+3bz89swoFvZFA1bfLq4F1e0NNE2nO8YDjyKfoA9hi6k2hhBE9Mh4aQRp3lwCFSo1CqiDTXZLISmVNcQFEvv/dp2LqlKo1mxMucNOXROGgXbNNQiPhEy6lpkYc8oltlmubzJcyzaXYpiEtYDK/WYoK34FZV8QjyASaeNO8lvyVQnfJew6LllLchiR6rS1UkARAwVpSVApFwCaAODZrPF64HhjbFqO86PUACwB3FEgYwhPSQNEMy+rJ4zO7PL+2qFSyZy9f6X3ipTaeOAOCSezeXt1KcdW+/PKVEihp6LbLlceobzZqHAE3KJhIqeRzsn4ohElOJWwjCPDaA5jbCZijeHP5kJuCA2CeHu9LBkFE/KPjpj04PlRxt9kxIZ7qCYIF0Gm1bLVdCyDj3vL6CQldu1QAKNeDawFgBdMMcBFGpVJUMYJPEltQ1BdjpZzdgWoUTkTJ4+ujRo0iLF0qkZRGC8Pb25trK1cjmcgDCsEKqsR5+863jm00XltvANMIz7BARTjpiUgYCB9gii1mTYkG0ezdJ2cWRzkBXoOJA8Q3tze2XFEszsVEOTrYF6vswcmpDYYDiytlyRd4bpAKIi0BiICRQXHLI0sj/umnn9rx4bHkpRhZc31gZ+Bhki8W7fNnz2UA/vDsTFIwJVHKu2Ym1hTPyE0Xw2wkdrFnd6UAUkXba9WsGJpdvB7Y589eWW+MRNALbJ5zCktMr2HR4HdVRg4EEIs3oUIl3MuMZpzUVRpfvFxoUph40wzxGshNkMAwVYZtw0S6EAFM0xC6hFJsOGPNIs+jAIfFQNqfJ/rJa0+GxoBXNIiwTpdiw9BEBFFJaWYAKgQprJYufYSVxQso/U5stcCazYZkQnwtP4ufjZxegD2Mn2WWPgqIX6ABA5hJVZDXSkV77/1H9uTRmc1HM/vq+TNJPPkZcnbJJv4AqkzNYUvwcxkWhIWSDMxhHlCM9/qk5pLkVpOU/sGDE2s3q5LgX17dqmnCGygXRjYcjNW4C3AGCMHbqVKywXisST5AHxKfZrOpfxc7ZTQROAT4DjDoz8FOzR3Saq43rKQgInCFEJeimiL8nmgyBBrJb6gghl+j1bB6o2G33b69vrhUI6k04ZiG0eVE7Elce0BnWGXpzqW2YpqUqpK+YRXFGuAZIh0BxliL4JhlIokoibAKFFkubTSEyZyzFub5kjLOtWezXzYbFTU8SsPE23HN87aQ3yFMPhpa7h2gCcABIAr7ZTFmzTm7kfXJvoHEzdNdnaXGs6+U1AIsKRgNlslXAWVD221dHo/EGbADiRTsD8Ap9loAXAATzieeNQYBfDbAO9ja7GulSkn+eHh1ssZpXDmDxRAROyR1j8E1zI+R7R8eWLPZss8//0KgFHs1cm2B5fWa7h1gN+EJi8VUzMMDZOn4WmGCvoaZlbM0n0ryy5Dl9fmNnZ3t69zcbvBGdRbeJfL98dTTSLGDwMIA1mkBuSTApaepLpYOrvEcTUmRhr3Ivrumoec8DgSo8jr8O+AMIU8aCjLoyxIVVaPILsGBXNI9uf6cj1zfvWbL8pEHEnE/CUcIc4HVmqwLZzRXiyUxE7uTqZr2d06PdV9YX+VqQfcbBqigEBRiMP5WDAJ8nxGImQMEc3842FoMLgCwi1HJ+oMRMJj1x1PbpFuFbixmgIAwcQIHgQGY45IGhwSYAODRqGNZAUOS984giDMBG3f2LIAq0uJ55gF6kZIyRGFfhJUJGza/I2M1sHwEMwiZvafx8mwgFb8D3MU8Q6pL6iPeafhQYpfAECrz+qJWycMogmW4Yvh2lwg90wCGZ4Z9VUxpwFGBdB72wP0F6FJSNx6O1IN57AYSq1RhimKHUbJaBYuAud32YRsjFYSt5X5jMJ4BFhvVmp4Xhqo8G1xXAHrAX1i8DFXwieM9MAzQIHgNy4phJqEkBIoU9EyIXTubu48sMmLUD9QzYnsCIlL/AujstCcCNAH2yluSNU5qaRbUxfViHXCNORvwrG01y7ZhoEH4xqhvlWJkTx+eqEbhGoxHM51NXMsCCcdoSRJ8IEns9ORangcYxNxXntlypapaGQbk1jY2BbxepbJ1YH/r9YbajwCO8tjDRKEdtfclT7+4fC35+OOzU51Lq+VMoLvCXtgP8U2VBBRGLgEgxIpA5OO8dr8/zk3YbKP5UvufPOAENPo+APBI/YIFAyqVPGvZYErHGoDCIEatMmQIsXB5KkDnesv9pn5AIdJUMAmfGYsWajb2es5v/sx5iFSVYQEAPXUQzyZMU+3PAPulktYvV40BDLUBIBzrE7sGpZjP8HfeaE9l+AWj20PaoKfxfOc1nANwj6s1eTQTMsUQ5cnDPftf/ud/Zn/9k2d2dTu0v/MbHypwYb/Z0T1FUv/FywsbDwb24OjQPvjOEwvDVGEsnKUCp3db7ZHs+Ro0aoiw9fOGcJlseIWVBnUJ7N/W01+12sE7ZjnWy//vVzZw/PnbTQBXlAX34NvPf+1+Od9xD779cq7r/aveX4H/aFfgTcA3iRFgZsjomKJzbYvJa7v98se2GV5L4uYmwcUsUa0g9hf+VTRMAD0YnyrJif9WWtjWXr6+VgJYq9lQEbBkKh5jSlpUERvFNIYz++QnP7O/9V/+1/ZXH//UfvjxR3b29In99KsXikkHSDhoVew7T8/svUcPMgnXWswAiu7RbGpxVBQLB3DIZQEc6qGn2OFtgflpEFpusxNgw8/Gs4awA6bcTKPFfCpGSjNEdgNLpVytKogAgI5CC3NdGlHAskAyCZ8gU8zBCoChwKSX+lFMABII1wAVvA8Aqo3FgGch8lc857buV7GYi43G5yBxDlN8qguKSEAcJEygHXhV0OhxWHPg48cEiMMUkdfhFw28DJMFjEQqGjnkw2IoBg9SFmoOrhOsBqbcAqRICEsAI91Ym4KXKSMluxh+OU8gfO/pY5dVMMmE0r/bqbGHtQMohKyGSWy6yXnYARLUBgwpZ/UxcRZglhXrTLtrpZKdnpy47IaiPwgkHUPCGwKYFJEhwi4IZKAeBMjfMP/HLJ1rEWkNUpxTgNPMIrOloefeUcncgRFcD9g4pVKUMd+80JaPW8NTFymEKHjxc6lWkTvlbNAb2Wy5tP1Ow771+FjsPPnqwDRhnaWpUrpYEwPMjW97Al/q9Yrd3Fxpes6knKYVVqiA4vlMDEEm0gJQCyUVoPyZQldNTboV44jJLSbhNBRBIbarmxsVozwfABSreWKdvZqNJ3376Mc/sxhpxwY2KoEbD+29b72jBuur5y/t5qanYp0GsFLFsywn9oF8prZreejRyNdIJsMAvNezXo97h0l/Qe8ZUJzmC1AD1pO8iOouO4M+AGjF/RDLNArUcNFAyWcroFHHpB5/n7XSFhOSgCXBg5nhyXJIgyKYAwHNlf87z5prOaSKcg+ZIK9AC4BnDG1oYvBpxMONhlnJZ4A4eVJ8SwLVKMK5F6x1/B7FoGVvYm3EXOdARTzsGVXCBDMUnCnJGoFZAHDEnkbDzf2RgTYAr1heLhdHUleM8G/jXrjXDR0Czx/PMnsM+xFFu6cC71l/6KAIIAFG2Bg/I6Wq1Mt2fXNlm0wCx7T85ORIAMjV7UANF7+G/a72RtghJL/Bojw8OrSYIIvlSkbTvJ960w3XX756KSkzcl7k2DQKhBNIZsTzWasIRJdX23Jt3UFPwMXDoyOBNL1Bzx4cnUqiRcODCb9AhiwRNUaaEyPNSmw6Xwu8heEEUI1xOAbpSOgZzRBOwbXFowxAHwAQI3qaQQBf/g7vTVi5PPOAOvMsxKDTJmwA0HGh5F9JFisVgezsM7wnmkelnAIA1WsWxjCtVvKAZJ+DUbHX7tj+Hsy6axktEHCx2+b0uufnrwXGHxy23e9oncqjzr2H3JOLPYCfRagLnqRI66q1huT0o9FAAAuAmljQDIOQOOYBTDaeNkjTXYo1tOK6A5pNSZ1OEp2rpWpDDKTDdksSa75nvVhp6LJ3cKh9g88OA4ehGGtW0nKGVwx0kBuT1Fgq257u+9bibEAG8waWDWfWerexeqVmh50D2Qmw1pfThQZX+PoV4pI9f3lhP/vypfZjpWWukFe7/xQsDliNYucSagSgAHM+Q8kFrBk+j7wfT2y9A7HZn2UrQZKvzPRh62HIvhHAwH1nL0fyyNnC81yvMlBz8PDByYHSebn2xyf7NhwN7PXlawEDAMIwVXh9zoIT2EHHBwL/5bkkfzOkiexFDD9IdveJBHufmJtl92/lMwuyyZGM6F6W7AdscvjS9QcDsZniImCjs/GR57pv6UpDHp4vgEp+OWMICwX2G849zlqXD4pBg5RSDNmC/g4wWymT6wRqmxjwu9QBSCSxgKec4Dw37HFcP3J1qQ0AZ0mCpS6IKwxNeL9IIxn0cT8AAQvay5fbtU1myAJz2uOoE53F6qxm3hf3CWAF+4eSPNc22rMB2xVyQsMvr7KVPCM5PwjvAWgRc3QOCAWO50AevE0u9hzPw00iUB9JHveX9cW+xh4dhUUNX3mmYDm+fPHKJlOk7EjykQpXNFiC0SZfYMBKBitcX9ZonjMN9h7XkVoKOefGk6XxuWSfyIc26g8V0kAB1ao3nGFMMut6o/OdQQdr/aZ7K9CVkIfFFCZoaPudjuo5wnlIvS+WuQ4LXWvJeXk2c/ijpRq08rlUk5YYTjjrm2vDfsYA9GivozOCwRbXHpDqxasLSWNbDQJA2K9TO3t4ov283+1bvYZ36M4Gvb7t7Xess9dWWM2afRprC8Ii5A2X6uzmz5zP7OfzxM9LyRU5j5EcKzwnVH1ZLSOjBvzjc3lIDSxK4DyA6jVSy63ZEtk4Q68gJ/BVTD7LWaWCmoFk2bwF+O2xX+RMwB/J4CT5suchKeUzExZjPJYZWKtIWsmU17K72exQxMAg3ojRvFjvbAxwyfOHKqVaUq3Lz0YWTh2vgKZqRWFilUZT+xH1CoO2v/HBE/uffvA79pc/+sLOL7v2P/7+71gpzNl+u2KEnTYAACAASURBVCMWGaqC7nBin3/2ubWbDfvuB++pDoDdSp0lOe+auqGs4CYNg7L9DxCTZ4m+wJPN/zXDuXLyocWdJ2YpLFFnQv+iv1x0yvD+3vPtF72Wb+v738JtfVtv5f517q/A/RV4kyvw84JvbgPqqVgU/fz/vCW2mFxYF/BtfOOstQgvD5d54o/EoYTMxhORlir0AYegBuAjRiM4WST2WgwEJJMF90FRY1FVkZdsd3ZxfWPPvnqlVDAVrqO+UiVX+CLFSN1Gtl2RjFmwh8eHAjBg7XhyktkiWakQpJiiAfamFmYCqYL4a1BQ0YTnLaKWk8n01lI8RGIa49CLMvoCJJToPUj+m88FzpwcHlmv2xdTh2mzpsR4xcgF2E2fOVgB55BW8d+wM2j2MPyH/aMjLg+1nwaF5CW/lvi6UOTzbwBxak4oIAIYGPjmIF3CP2MjHx3ebx5GXeaZQjPG+2HiB5hC4aapJh5OeaZpkXxyRPHPWARQ5GGkCcTA5DvTCCzXG0k6KVop3LgOfA2NHxNRpXxS6BBOQXOCSfl8qWYHcBBGCIwqJu5M91azpX8GKXmyRCcmxTk8+ryRBiDgF5NLCvzVYi3pMv+OVBbGBOxICnx5qaUO9AEC4YvSbNRl3I2MA4kKcgmMb/mNJxLXDjCAtc17RgfFvVE6V3aNxSrMpELVBh5yFPCAGDT2iRUlx8VThGJ855H3OQpAlyzKPyPLbpfvVAZa8l5Zq4qypwkBMFk62MPzxjNB4Q1DgPUBmMtLSbLNmsz8nahYke0xhceYGoCCJhHGIJJESUdkno6nIDIfWFo8HxWtf4Hq+ICFOQGmBFIg6aXwBHDAgw32gJoVFdQkAlJgh1ZFygrAt9nYZuXSJUAUmikmy7wXSb1JoAW0gfGAVGq5UvAJDZSYYlGoBkj3IR9Yi1RJpCcr1tzE5isYoHM11/xcEiJpCpU+B1s0gKWRF1DOWmfSz/2UTTEgLnJLjLbDQDJbfOqQkwCSAXgDCCCPY3iAJxZLEgCBtQ9ggucYQPJepy1QcTScCECmaKawpsnmFwCgAxor220we8akuyCpLewF1iAAPgm1PON67klJVNrrSjIumhuaiLt0PF5D1xJftSJmzZ6mCEjOe5MkBSYC0tTpSIAMYA/PD9cKQOfy+kaMW1hs7VZTsmSaW2SmsEQAUvl+9gLW38H+oeQ3Y/m1wY6tWr1VU8gNn4e1JzZGyp4HwE06JbKkzEB8RVO9stBIf3QQm3vP60vmGCLZdSNvhUZERUkVkdrddIf24uWFS7rEGmUv9CRTnmceDkICOFNo8Fg7SqRMVpLEcj14FjgfJF0mxAOmFR56FbynIgEcsOd4NjY7Bkr+/LNn8fkx2ZdEkcY2r1uk9cW9Z3jEOuI1aRABoNhfCnk8fTz1FnBDPleEOOBFtgNI5zwkmS+RfxuWCrBqaEwHAmedhab9rhBrmMCZWCfkRjLDnNiLsLwm3AeaaqXowbDLW5F/I12vGNtNf6Jrblt8ykgqzFkRbzGCJgrI/ZHwbQQs8QzBONLrK9QE+TNrJy+pFiEJeF7VqxVZM/AaDDVgHgEIAr6KHyK/MUAVD8kZkTCIRH+Xs/GMgAoYijmtz7tfPCewRxiiCNgg6VFNOew12PSbTBrLueVAG3JOesKwgKzT/55nk/OetbFTkmNJgCUgmJuX48tJqAnsIPaoorVqFcl6yxXk0p74SFoA6wxfR2ei+HPJni4pVj5QemmRM6QQae8m/VyMLIAj6gOxnWDJuEwSIEzyMZjjSWLz5VoeeIBAAHNIczngAdT4/JwD7vNVEQtLZ5s+d6qfyf4ACIbHLcxSJVGmWzHG2E81hFi7P2sY8G/+TCo9HT+zXF7eVzAcy1WCj8o6Lydz0lwBnhJLYdhwkxga4mnHSSbd/r8GJrneCpSQD3DONni/wcjaIJ3DL4Daxw3kOTMYbnJvYRDiryqmHM+qPPO41p4Gytmme71J9J55bmFjycuO5Evt+wwHOGcDDUQk9c87UKswHdK+8eksFAWqsa4BCu+eL8Af5PswQhmO8YxilQCIxM9hGIwceTgZ+fltpAUX9ZkA38RuJEGYdOVKRc8KgxCxAKlzSN6UR2NOjErYlWz1U8BpSftJk9+zB8fHOodgCfOawLQAtDA+64QDAbLoO927jvOY2g3GKYudOkrDsW2qZw1wXcb81EtKNnW/PfYaRufcW1d9EIZQ09pWPbjZinnYaZetWS9rv4FpOV9MbXA7FAuYQSO1rBsLegIq9TR7C96VcM55Rhi68Dxg3+EAUk7vCysV9mn2DXmxsW7ESjfVh3w2+enq9SLdV6StskLYakz2dXIzw1jAyslsbLe9oeXynopM/ekpui6XrTcrev41sMTzN7su3FHqOsCs2QSrEbzgclKpaI3JuiK1SsW9AmEgI4c92tu3g8MDeSOjemEvos/hz3/zV75jf/D7v2X/z599bDe3A/vn//TvWxxyLyKvgQHEK3hXEvABuzOy5WIqX0POFFLZtztnkKqWwY9Vfq3+DImNqv6IzxHq7KH2rRx929oPv2OWEmb2Jh3hv/s97EVsyPfg29u5nm/jVd7SrX0bb+X+Ne6vwP0VeJMr8Gbgm6enUVbqsLWlzQYv7fqLjywZXqtZ1OQmYyPQVFDsUEBR8DmjiZMI03mAk7mFhVhG+P3xWCawMqLFayKBuYChdNmuuj0bTKd2eXGrQ/z05EDMMyZbTHQ5jLb5rb16cWMvX17L2BZm03w2VQOmohOaOG0Y7zsNNOmCns+EUWbPxVATN4AmpECtdk1smjEgxGIluQDN4pD0RXmWwfLC9yRRBP3jhw/s5rZnsyU+Qi7XoCmkEIEhkCSeVcRVg2UDcOUePcSiM830RoMpMN/DZJDmTibLTPRgx5S9UIUNRzABAQZ8TsygkVzCpEAuw5mZ6HO6ZA/WIcU3ht6ACxT7YmNkni+wfMASZeqK1CLz0aG+0rQ1IsVtrevH+6ZpA6ziYFYjlO5kwk3ljAwG343V2lPWoohimQYKKS/FHb5cW137KomIm61ALBnHSmlH00VBxstRCuGdlFpYdMksDMPJeCV5Hk0GBRKfB/kSYCjdXzLf2GA+0bpoVZxByTrL7ZCiLWy+3Co2HgaEpopZc0ZLRvMNA4e/9xREfP5oaL1po2Cl6JF8EZA5TzO4ttlgrMIKAKzeqKjogzEIdknzrWRajKzFAvBmHOCOHw6DByaVsxq2mngrdUygVKRGXv/Eett5USnmKDI3gBrHd91wWQXl1tarjRhp+A7BxkE5wDUFrSKtl4aN4o+Cd7mhkfAGFuCH70mWGzV3NHA8F5IjIZ0LkZ54MYzUkAktwRysaZot2BLyK+F1AFnxB8sYIAByeGghv8aDSn58AEgBJtwebCBQDv81ABf8hSwvwE5sxSLPIGueItRBZxpEgDTYqVwLngfWBB5lFNrOdnFGKXuFezGRqpg4U42inPtIw66F4H5s8kdSI8yqN0uQo5FaVq9YvQHQHAignIznYiBKpqrUv7wtFv767GPtemzlGF+drQ0nzj7ieem06vLY4WcOh2NL5jTkKxm3W8izwM93VlezXrM67ImlJ5JGJWTjkQW65+wjbsYMaJpsCRvwJhNwmkZJzNRcTiE2gDBHjZaa2e5sLLBFgMocE/i5Qhco/sVgFnsW5kHRVguXcPH5ATbZC2FwfPHVc5tMl9aoNx2w2pKE5yDEYIBvF4mhse23WtaoVO163NfaYf3JuD91SZJYOKu1J0Ev8RMDDCawhdCNVCyOeqVo1WpZzROsJNgUYDgwhRjQ6PmVBNBT42CqTWFKJhslUwN80Gi1qhVrtkiMZSABu2YpKwA8o2h6aPwbyFDZpRL8qZw1jHqfdYY6E/YnjxPPB/uVwOZiZPtNZ8nRyMJmA2TR3oWjOvsnz+wOcAWJFuEE3mhWYa1N+awwR8hioVkmwXJhR4dtI2Dk9upWrOqdOUNj2B/I1wgAir0e9iW+o/JVDUN7fdPTc7vdrXTyAEDIyxRYSFJI93gjUEDWCKSxipHt7A/ANzf4xuZgbeViqIafQALWDU0kw4781lNcSYlmjZPgCKsYr7QozIm9BUgrBnUWeNCslfR+OQ9mq7m1mh2bjBZ676whjWLYP2BI7xKtZfYbMbcY+GQSwjDOjP3RXuUYqvDsBhpMsX4B3zyZPWelAomVJQ/VSdeSQZeDSPL2ahtJbcEuzq9ss4nERFkuJgInYIHyuiRdw3bhGd1rViwu5CT3rtfqSnrXgAommiTDyONSm4w8sZz3QpDIJsWrC9A3scFoLiYu8ku831jzfA/gMGw3vFbxNIMZw3nN/qBQZSw55ksBPAwJeJY4W/ARrTcI/cBbb6VEToArJbPDYNGwjN/+Zw0bCXHBX+3OAgDmfbZG7uSzPOtYYwhMUyBBQUCSghq0z1Oz+FqBgSl/2o1bBbhxvA8RHP70fZZdFZ9ZWJX43DKQBDjbaFv2JEn2U53pHvyYAfEwGz2sgL2NfYO6U6CvwAj2HjwpeQZUbXkabFx2Jj/DAMBEAFjJXD0JF3sBKRGQ1LK2ZREBAII8FK89vOu4Vwyt8AkkbTNnjVrdqvW6zkYGRIBvDIR2JD3jR5ztOXkDMHQrBIUHqN5KZbi/325ZmO4k03XWIDUB6hGRwwXM63krlfTzx5ORzlBZX4TUZDBJd/JN48xutZAal2y93NhqyzBHT7yfbdTe7FWlgu3hlxkWlMoJC5Nal2vRblXtYK+pUIsg3NnVzYUtxks73utYvUJ4FLL5le491x9FADLaHV7Ei0TnK1JnznUsRChISTQlKZeziToOj9wlvngJ5zEQYqrnkXMG2wRqEu5bqVDUvko9DUi3UbgCezygq6cfrzcr6/emtlmT/OkpuYTjsA/AFGNfICE94YHZkkQbWVDgfRQEejKwUc282UmKzXmOpUmhwB7lHpiSoZKEW4jt4dGphjEMkpA0s46pkUiz/+63n9hv/eav2p/95Y+VFvx7//3fsXUyt3QHsy8V0P/obM+6vYE86vg1Gvbtydmx7jPDR9KaGRZzViHb5SwhBINzAvJAQDp1klghT+9DKEfeKofv2+k73zPLIzu9g2ju8krfDLKR3DgPQHrPfHuTHvuX8T1vdid/Ge/k/jXvr8D9FXijK/Dzgm8qhtWc+tauYidd2vjmc7v66ieWjG7FYuFwpxmhkpeJLqmDGMpWyioYNEXF04sGAs+SYtFe3/ZsOF0oFRGTZfzZKFxeXVzZ48dPZGzd6TQszOOJkJcESSAAkzWCB/B1iiPr9Ud2e9O3UglaeNnms4kz1fB2oiGVRAAWBb4JnjhFcUOxg68PvSwFWRVPocyjSFRvwCIqDqSpNCZTkuD4KCTUzcWCalTrAnac0eXMCzf+kSONA2vQ3NWsuTEwRYunamLmzDQ5EROE4fLdpJgmFnad3mO5InNlQJ4R/m8yiMWzxe+Jg4wwDD1xDQkGDQym/kw3mawmNIPZ1+FJxc+ThA6gg6JbTDYH7fTZxWLc2XQy08QUxs1dChRNOBeNYoVmXSw1SRO21mw1nL2AEXaCzIqG2Y1zYZMlycK9Zbb4zWSgqNLi1lonTGmRjfG1NAaAnRTDVOGrBdJX2Fr43gIYsiCRyziTD7BP5tF41ZTwkMFPilRUfg4DVwzNHeyjOeHzuhcNnxcpJNN5QFN8+bwphV2iREpJO53dxjoGHGN9wWhBUiVpBLJSmAkY8+q+4N3kchqeDSXSERMAQKP7ilQAaZp75VEsu2FwSYAU74mGkeKbQhLGj5tSA0bhNQZQi6yIRoKprzcmPIsUn1x7AYDLucWZDxwgF1Ns7iFFp5oLWBwxbBuXqGL+TLquvEgAi2lqYI8i3SzHKgS5ZhSVdF/qlQAMKRAldXVPGmTPFK5fS1G27hskuU5c0nUQWymbgov9J2lwpOuN9BDAE7bOcsX0HB+hWPdOPl2ZlyA+cbRbfL0n9rFAsrQw47mP5cGIbEl7kBpRZ8ZRYPN63BetnUxeD6vW2Zywb9jT3NBY4E/gnkWSCCu00BmigIR3puV38ho8dyQVYV+xVAxVT5xFzj6SnOnOpJr7pqIXwFDsqoLlJJHBG9GlyAD6zi7g5/t6pHnCGxDGBw0oTC6Bn3n2ZA8xQBrFdUYWj8T8DtDHM88N1vk3PMt2us8AUjmBsLB2AI9YRyTAYTJOwznWRJ9nBvCuNxh8vd8rqIBrREgNe2IuZ1fdGzUVneaee7plICwAJEmPgHU0noAtus4rvIc8GENpznivsZeN52IB0MTJr0xMskAMFBpmXgdmNZ6CYlKx9/uDbPVSRUmomO4DZLO/EpIi9hRhA9uNHRzuyz9xs9yJaTuajgUoyzZBzJ9E94a9CukX6x4pEg2h+29utM4442hQeUa1xtgvMik9n11NfGpWazR1XfFthPHCvsvehcT4wcmxGrnLyyudeezt+Pfttz2wAQk45yypu6ulS9CRZ62xEtj48MVTgUN9TgHE87mk4b7OU7Gl2dfYFMXI1s/wkIJioSowvBAicWQvQ3K+EkMxlsm7+8UBeMDKQ24La4b1xN7BLjjK0lbxPeTnEEhDwBGgCIAHJvmbJYOCO3ki+/5WAyM80XjuYN6wLl22migRVwbkWb3hwFIgtlG7g0TRmdAiEqYm4BJQEAmw+4BNdc5xhsLG51lVanG5JkAHBjqsme5tX80zn72PAT4hB2X8vXi/pKx6SIKYqnh/lXy/WkwBcjzAgJAGpOXIDq9ub8VKZr8H4aSBZo9nH1T4SDHWIKxcoU5BxutBDax7XqeQDwT+IvFjLapWkM8uvn9lndMwwt1Z0s9HPccMski6hW0mqwnsP2DFs/+5FJjEYeoY3o8P1lKB7O1qTWtzDlBBoZS5/ipsioRimcSjCAj8HN14WqcntDJM9fAovo99gz1AjFXOCkPWCchhNhsDVLDveUgDvwVCKFDEB32Sscqb0Qd1DFzEAFOIEeA4frKeQoq8EMCWdcK+ztpDkcGgC0VAFoCrGu7rZytiGArji/cCAxVA11NUeX75HAAm1KrUQ3wvr/v6huEwkmNQemeN7u+1HehE8i05NKoL3kOswRBnKteYoxMLCQBpBRqxz6dbseQ4y2Ffcb5Sa1GzUQsgoV0uZmKnYwvGL+o/WGX8O7Uf3m+wg8XunzvrlKEjrGt+w3DlLOPMYbHChpwv2SMAfuvyQQPsA7QEJCyLRciAPWMzs1Z3gMoMzVlPjMu2tk5gyc+1BrAx4Lpw5lAHYCdCPS5PN4YUeBozBCSsarZQgrZ7+xUFbrZIHOach9EpoHctubU8o7PzhdryjjUMOCqmH8Mn+UO6h55nnrpfJ3UFICnp7FrOuZyGQICIDHZZQ9QPHkaDQqJmpw9PLLfe2WHrwKbJwiJZEczkGclZdHX12h4/PLS/95u/Zl8+O9dg4W/+5+/bNlnZmARcPGpDUru5x4FY3vivXpy/tO/9Z++pdoV5OBj0NZiiXuXsVsItARBpKu9XEufpXag9WI8Em5QOv217Zx+a5Txg42380jCBea3LfO5/fQOuwP2N+AbchPu3cH8FfpEr8CbgmzxYsoNKiVXp0oZXP7MXn/zQNpO+U8oxyqdRosnM5zVVzsOIiontTjRJ5qAbDaZ2e9Oz09Njs6Bonz8/l9yT5EnMUpFhMAVUYZLb2eF+W5R/GR3nvBmjibi4upSBPYU2RQRNUa1at3arIS8P5ETulUAYQaIJJcCaV5DOeIH9QKHmhzueWTCXaGJJkCKhErq+Jy5SMMMgUSqWJlA0IRiOO3hAg841UDoqtHGKq5zLByWhUconchVo5i5Po+lTup5km0yj+Sww2TwoYbEEcECWhbyDAsIlDZKiMj+LHDRwczFnytFU8nmpvCli+HOyQjpCQ4SHF8lfGxtPxiogkUwyTcf7BPCsXq2pcMYzCQYbjQ7m/LxvwCJPeNzI94jiXFIPpIljNzx+9PiBilcaM64hnwtwlOL5YK+lAoxiY7sF9CJRCxBoIzo+0lqSS2G9QACjiITWD7uCe0tDDvjI9JVriqdJPtjJk4bCg3W2Xrq5dr1d11qE/VYuIjdDzunSXZqlO7BY0ikAGy1xAEGWyNaSpYOQMA8cOHOQAVad0vPkx0eyGQV/5j+khg8fPozRnW0IIMZ9gZ8DEAK7BzkRRanS5vCukZ9MXgUdzwiMnKUkkfiYAQQ6KETxz/fyfmgued/IACkwaXhpNAAxYWjwPHA/MWQej0ZWZq0EodK+CF3A0D7NuTyTBodpNT4osl3i72luSBFNHeCQ1yOAoCFbgUlGwwlw5V44FP2sNXktZWAnz5w/G55aSFPCmlLTqDROT0WT5yCyRNLbMPcnlbUEMFxSM8gzwXOO7JD3wdcJVKAhhcmnwAuYiDxX/uxwb+QptkvlZyYZBzJHJvX8nPVaIInSaJEXklKpSbZL6PmsaoQkQ3fJNr5M7HHcQwAuAAYPtsA3yJtfFz/xM1z2SHIZzT2NpEBG7UM0c948M6hwUJfXJwUy1rpF9qoGFf81Mafcf1KytEpJ8j4ByBEeZjCGAjU4SAPlTVOvZ+vTr5taCTUsgCTOHOXN80wCznJtFFKR+RQB+tZLVVusFvItomkEgOPZh5nCdcM8Hz81GtVt6rIjMc3M9yAYkPJTpGmTfx5MAhOgLwYMTT42AwTecB8J3iCZWteEkBMPqeCeKEQEGVfC1ISXdZaIDzx88ENTLaBXUjcAJs6QVMwLye4xwZdUmcafgQuG93U9c0qulAQbE/aZWQKbygEe1oLOQLHTHAjRQEU2ANlpLI8rABdflzR8rGXAHt4jLHBvEgEeHIgA1KH91rrDd5Q9HiYpzGM14Qx85mL4sZfyTAMEzOUr5WxhJFqACqsVgJOn/7KPCtxGHjyDGQJg7GmBNMIKOGI/2eJliTdZYqPZzIaDkRisNZrz7dqePTtXajaBKmKLbFK77Y9stUI+jY1ExffTTWIL2CwkEG9hK3rTzCYuEIoGMhs6cEayh+EZyD7K17ar+N15AArXjs8lf0f5vRW1zwsgzufkYYcPISxlyaNYi3lP/OaMlEw5xVqB3y5jB3BhjYjxtdsJfNPgKmOXI53mv9kT8IEDAG+0KkrSzRlsNoAXWKQ+kOOWl/G2LIQamJB6yLO5y7n0lLOB9TyeTiwhMVQycZef6R6S9L5AOp0lOm7X1qzVZKAO+NPpVGw6JbQANn1FjEMA06N2W8/pTX+YBZ/4GUl4ADJ9ed5JTudrGasCgH6lu84Xej4k9dZA0EMHmq2m1vbl1ZXL+3jeNGykNslZTYBV3oZzgiAA1iKrFGOBjqSEAuDJ9zVLlmQtMNC7S1FmbXNWc73FoFPiNPvDWuxS7mm5FuMrb+vVWqwo2QQw6ImdvQgLSezoLL2VNcEQaDDg/jD0cRYbwCbnACAUdaASXhUc5PYFfL5kCTDEXokPIz8DoG5jvd7Ag4JgUcJyD5H6Mzyu2FShM9yr1OqNsrVanhovyShDCCSOjabWP/UMNW+nWXdQ1gjGwO+trD2RzwI49eo1/muwI2MPG2q17fbmRs9VA/uSYkGgEH6dgHGqGzM7E+pLyaQtcImxlAakwHJffDDA9zIIENArb7hYgCAszsEA9pXXHgr+KhRlKQDIyxCZ+8S5BJgFu4zBKkErOqMZ7pj7BTtzt6y9CqbW8dG+HR50xHiFhannIAjt/PyV9hP5VBLAtQHsJZmYYSy1UV6BYqw5gCbWPXVFGS9fzn8Sd+s1220S/R3XjM9EnYhlgjyceb7whyWcgDofEJTAnwDwje2cfTkSQBoj+w9Dm+CpKNk6/crCeoORwC8Asgdnp2LjXV1d67U2i5U9ODqx237P6q2GBjetRkP7DhL7p49P7Xf/u9+0i0sA9oV95+kj+f+uFjPbwsDOBfbq6lrA7aOzUyuXa/byxVd2fNTxenhn1uv25GnK86W1uiYwx1OLCZMjcVy1mlQYgPcFKx9/YLWj94je+UXawn/ne+XNGcf3mM9bvapv/mL3N+LNr939d95fgW/EFXgj8E0tTZb6oxlSYqPbF/bjP/0jC1cjTbNpuuO4YsVKUcATU1RncgU2W06tWqtqEtbrjez2ticz16BYsc+fndtundjD01OxJGTiSwOYMBFz+V+lENtyTsFe1vQKsIKih4IMs1WKEQ5BPNRo2GVPwvFM4+eRc04vpwFHOiV/ELzcmHa7YTByCgovfq1XTPFyWVIfQ1WXZCI7pXin6eMQpKBR0hlSDNgpgYNtSnpClAc7ST8b351MQ6EmjWktPmErT1KETbXyxgNJKBIwfg6yISVG0kgaDZNP6uIYCQaUee4FDe1ORrQUblw/wLS45OEJfB0NIyAQZTKgE++NK0ACIQa8CwrxqCDQqFyuqtAnBazTbnogg/wnALy2Nhx6uiLJmXeTf4oErgOFJg2Z/FokUUQu4w0n8t1a1RmMkohqYuneQ4wiKTZorGc06VGkNDs+LoAUn7FRawiwury+tn4fP5GcHR5hyF7JmF47pXfCRmH91BoVgQ6wtOq1hjevaxh7zgSAfQJrgCYcjz4xCGl4lVS3pkPwuFBAVfn40IRzrZ0lI3kxXmcwGvkemDq2UyHtYKp75nhCG/cU4NUbTBgBsERonDCUwoAcA+zpeGaVuCJwg2JfbIQEKR6JXaGS35ikUiyn8pzbiEUEkEUxG+VhJyE7QupqluBrpXvnYLJCRljH85nuO8WrEnExUua+0KQqZMSLdq43zaISgpVQjLyIRsefa0AlPiPNSm6TGWzzsWnIZBSUyYzEyHMQ0hODKfxp/mm+MO5eCxDiTbNWkMfgT6eAjjVAqLNRAMkWi5mKVYBEmJsU/rAgASp5TmHG0fykeZeE3N03GTRveA7B03YClZgs07jzNSTujpE+wqJLU/k33jWVfB3AMtN8gdzsAcWiADfku4sZqcsAkQWX4oDCh1+NpgAAIABJREFU4GG1gUWBofmdD42vPa4KF4ifC9MQII+9CrCKZkCSYq0xgDfAGeTG68z/x/2XSHKERYfjO2AG7BBkewLkMa9Gwh6T+IenHIJFZ4TALFsi6SJ5czITEESDCTsHJgtNEusEySysMZcpAsLmtKdP8PEEIKSJAphd8XzLiEmgAmmp3H9+k2Ca5h2giElPNFJ45S7poKx8oEzrTesFAoucAt0AXgAyYCkMOJJUATtkK0k4RaC/Y+0DSDDQoOkEDOcXzx9gA0C6XhUGBK+fxww/FiDPvq9nmq8hEKVSEmjFF1UKgK8kvjpIp9COckF7/IZnPfM2xa6AhpL3tt2yrj3gw/3xAQJJu83k/jChsAWQt6VL+fnv84sb+/Gnz63TqdsH33lXjScflL17NkvEICxWQisAinMO0P6mBALASrTMB3DrMkC217VZE0aZGJBIPHO20z7lbCT2RBZAsvFEXvmEEQYwHMtntAHzb0Pz7gMmfg7nBeclQwX+V4E/7BuZrNGHVDvL7zIWFGs4DLRXAZTlQ7X7OucAuQB5WRdcn0Y2PJGVAGwq/MOQWmaenzBAOUvlMwp4zz1fOitTDKxs8MRZxXWV4fuGn+OME/njsQbw/to4c7MQwHjHY4vkVJmLa++UnQOsl7zZcDgSCxgZPGw97r0sr/BLLQHyAQzLAsvPAvmO+meEzcZ7C+QxuJIVhptPEAZASi+BIIlsEwRaAxQDMApICfS88VzXWx2XNxdja1XLupdjwmG0XeKnhRl8apUqTCSvB3yw57UMrDCuF9Jf+XXCYEPWu1prH+OFev2+s4jxG1v5vZYVAjVdkXsY2ixZKDE3zMHAxVcOb9Sl2yiAQetCuIyQ50ZsI1f76dlcL/i8KyWpU5sABqs2SAnIwOeSsyGUjxXsQYAa+abmkJ0CyImJo3PPvSUBZnifSNC5v5y5sMlyHv6ShXtpAIMNh6ZHANOAR2blqKi9gXuGFHU2XQoYs9xaZ8QKkN+2LqG2goBTmEvsX7Af9zod7U8MO6idAMCpWZFtc2ta5ZKYbtzHaoyMNZexLmda114vM7zJWbc70LND6j3PCKAoz6OSmQkByHziqDMPD/bEBL7u9pRWr7ox7yFVB3sdsedG07l1u12bTia2S/xZFcgZFwUE8pwhU9X6FQs9FmtannEwKQWewi53X18YmKPRRGucAQ37IA8Cr0Mdf3x8aFfnr+3i6lp1Lvs75zK2BoDeo+FI15pBoeSvpcCadVi1gWpVQE9sW9hL8Jjk7ANIBGgj6GuhOtGDz6gRCTPZ3+v48Ha1skajYbVSRXYWc4b0WTiJWIOBqwBgkFFzcO8BBPmMLy9u5Ed7eNTRM3VxcaW+grqXXgPwlGvCPdrf39PJxLlxe9uVJQ7DMYZR2AScHLTt9377v7WvXl3Z589eWqfTtA/ff2SPDhuWps4upSZ9/uyV1atNO3pwYIN+T8mt7Ml8ZtLSOZMIaWBf4lwipZj9D8DZWYEwYP3szXGNH37f2g8+YNU47+3rhNPMU+Vrfcx/ePupUTHnBNHQ97++EVfg/kZ8I27D/Zu4vwJvfgXeCHzTNNT3daZdgG/j3oX91f/9v1slt5RXBEyaYlC0sOSG4xwcTKMoMkaTkeQNpbjsPgYwGrYwEtZ2OySUIbLT42NLYOOouHH/MpLAKNA7jY4tphM1BUg18AvCUJ8GRNPALNKdwhWwjffoOkOXefKzaRSYNFMEa1pL0XgnKaCwz8IWKD5p+GmuJTVEpspBh5xu5YbvSHs4MNUsyNDd/aOQB9A4uS8JDSbvww3VNZ0X4LCRwWun3bEdEiYYLTT3s6UVAPXUuCFdxBDDm3CXbVAMu7QvLgOiJGqoaALvZBgURshJ5guaiNgqJa43zDeK/IomnhRESBF9Ar214WiiBhmZk7Pk3GdutphK3uTprFvrD91AGz8+mGi8Dt5tFAbIlSgU+dywJ2DXtVp1NTIytc/YMhT0brLP9BMvGxheNJcYnQNGrm0wHgtglb8TMfb4p+AtV68rTZLUKDz2KOSOj/etUia0wf3ouE6SEikRivvkXnmY7VPQqwilPciSslSrSPbjJrvydFOSGk4pFJdbME8tfJfEMKGkTfFGCcaWSyDcz+7OdJt1qYKfQq8IIwz2WrZWMO8GiMBYyQ1gtFRZFzASYFcB7EleQOMmBod7KhJBz3tdE2qBFGWzllyVggz8g88q9zix6UAJ3BOLTlIG3PLh2bnps9ieDoK4dMg/u5iAWeMGq0pMs6xQp2mF2cC64X4xYRboBdNn6+uWNyAWpUBkBxfEyOQ6y9iZ5tkBOFgY+M+JTcIznVUYfA3vieeO9w4TT/5lAAtiiDpzQz59xdiBRtY5YEQmu5X6m00kA1X1KWHlOcHRp+R3cimBgdwDD1vRHpc932reYRTKrHoj0BbQhM8Owwi2Roo0mYl7hAE6wBuNpzdPYGn8HMAE7R/I5gE/hDZ5whuFtCSUYrY5YOThFu5t6Ql8pFyS7Ah4jmk5gKnLZsU8nc11vVjbvgqc3UdCsRIsMQ0v0OxMbQf4wHtVs+kAK1wtGlSlIsNkVKJrXqwQ7hs+UrTWhAsgrxS7bwewyzPnDBOGIKwx7ABowPgcBD0gVXyw18rM3z2xTc/PZiPAAzBLTGctWUChra30c12OKNZM4GA8jTyfh2tKk+WMVWeP8mwAEIr1A6gLILJd6xorfEK+VEjX3BuODwrjTeE4NIwFf1/cm4L2ct5j5gEpVnMmMWQgsd0JsOX+e7PHugQwdWN55Mrso+yfnnrt61lyKVhoDD/wIIIxmAZ2fn5ty2Rm1RpegaTqOlDOtfZAlaUSfmn+fFVz/30L4Zek2DCcNrBrVp58mQsE6stuAA9EBh3IsJFf4WWqVGtniLFm3Xg9kKSUvUVSaeT+8uaD1QODEEk5Awh2SNjlLgWUcT0sWODBMNBgis+sABQLrEJiJ9JagSEO9vtO6j5OWstKlvEzAuCX/ZXGl3Ptbn8A+IDNO5358yT5IYxM7b/eNGrABHNEQwck3z4clL8jPo0CPT24ALAAOSdrXcxZhg/I5nn+M0Y0a5xkWhhVzgii4fa0Ts52rcXsWQSYY6DBz3F2ikumuV+NMgDB3KVugA7TqVXrFauVy0q6XALKEBhRisWCu+0OtF6oQ2KYwJmcjloD6Sg3H8ABr0YSYd2iiXviw1L+L/feQSx8oxhUANb4ngzoxLnW63bFqmcYw+f05FsGG4Dwzi5l5xSQjDSTOoY0et0XX0P8ND4n3we4yAvKrqEMQzcUe4r7UW3UnXWVSSUBYakHSOPmf5V2n9kKcLbI95agCKVzCuHV80ZNxzOufRs/zCg72zPpKucm64b9m2vF2cA95boLGKpUNUjSPYR1CmgZAnLwzLMvAprnxCrDilBhYgRRKXjFwSyX+eUU5sH9FsOX5wUVRlzSOvGseD8PVNvpbCeYYm1hgI9aTr6I7l8bGUuFs5E9kPvMcIA1JmuQzDYDliVDHyTELkF0iwxAJaW6Z4NSnnf2dd1vgBxApzL13Fo+goCXvCb3zFl6vo8whLyzXNCQUYw+6isGz4CnzjK7swrgWb+5uRFQ2Gi1xQqD6dyuN3TNeXMKHsrObrzQGGALBEQKnmw0KOJMYr+hZhXQyt7EkKMU24JzJwIE9VAratDFaiYwtVQoC6wj5KE3xieWwCz3oKaGkpRaQDw1F+cjg5SqDUYTXZfOfkMhVLPZSrLWRgNZLknszqyfTGEoco3cJoPXhiWncbYMdRmQm50e7NnHn3xpH/34U9trVe39p6f2G7/yoQaMrG1q7H5/iDGg1VpV7QXziStMuIeXl7diEpNQLma1fJFjDc0U+sL2SI2nAT7D+qK1nvwNaz384N/DfPsaifu5GkaeO/k43qGYP9d333/xL+MK3INvv4yrev+a91fgP+IVeBPwzS2UnMWiZj3d2HhwYT/8o//NSunc9g8btpzNLUoDyaCIeMcrQQdsupOpNwwJijFJ4eJYLJ3RfG43g4GkVXg85GhOCj757veGOvDLtYrldy4TatZihTZAaxfiJYNpT77yNEBklC7J46AWoBLemc7CbEtttUQmBWjlSU0wZeR1hrnx1lkYtJkceDCoaABcDoN0iMIVxk8I4cHZKaAemqx60pleK5dqkn3n/SZGQC5Sk46BO9LJo/0DW+MLBDgHGIBJstLLRNfx4pV2C7njfK6mAMCRCX2+6OBMsAsEfFDUib0B1ofxMM2m0h/dEJkpe6latc8++5k9PDnR1JDJ9WTBFBbJU2C5CP+fohXzhDTs5GUG04jiFSBwmqUL8n3NZkPvhSKMtTEeEjjARD8vhkAbj5AKzZ03UmIE8HlgDqlWcWNmWIvIk9UYUNxkICNNBN8zmixl5Mv0HfP5SqGkxFvAN6Lgj5gC48Wy3QnI43tgdfB3xXKstSFpBddOHasnI+I7QoHMX8ECpDwWa0L9ijcZSBSceeEgKwU5zZSaQ2GqgZpGGUMDiyCFu1tXSnBF7kLzh4+PeCFiDbBmchjTw8KSWbUza5x9k033SYUrAGIAaNGEZ3Jk5K9hZLPFQtNxAVQkr0my5WlePKV3sk4BXFnaKTIZUtBgiQGmSBworyeXScLWlFeX1jGNR2T5AuBLKtmUTO0BmgX4+loNw1jrGbCNMBPeG8+u/gwTDEAPKSsgYDZt98bXsXGKVwpZgU9Z4y9AJWNrIeOiuQZ0RO7K+qaRB9jAT4XGWc+58mDcoxBgUSzDfGgMbt3zDOm2NxQC1wDjSWrjXrNGssAOPkMq4+a8bWWm4+ELFOHsMd5MOdAgj0RoRmsiOdwzEaSN51Im0RlQS7GuplgsEGcf0Vio+QUcwJycPVUNvD/6gFgAqA6G4lHknkEETuher9laAIwdzGFP4lni3glgornDgwcfJKSOm53VyjXtcfgGAf4CNFPoC+BVEqSb8bPmAUXkg0fTlIES4+VSQwu+Bymtex8yAPD9T9caAhy/YQQAhohNuLTRbG5PHxzq84kVxufn+5FlIx8Wa9jlyTxSgJYhIAfMFPZcngeFOmTemQCykos7yCA5swyiCb1wdrJkSPi6rReWwtjJR86IUfIlTC/3KiJp1fIuN/UUOZh6ZoE8nAJ9HXsFQSisy9UCX8JEDBcaYDUqrJTUgx7AsQjHgO0kz6rM65TrDquQn+HAIBLRwPK7yOKw6AMh5J3lgjzO1GyzLkIPt4FZLD82JfY505vdB+8ogFm8hyRh3vLepp6wLVnaWowfzlsAHu4PPmdKQyUUSPJZAGNvxLmOXG+eU/kMcj+VMOqembJSYI/NmLRa19xDmvi4KMCANcW95JxVoiJ/p3Wehb/wLC3Xem6CqGCT0Uy+npoXCPDCVD0npi9PBM8oAA8gsZhnMMeUdg0oyFv3AYrvZ9hCONi2VeonEnJn3UbRnV8b+58nNhLktEs88ZgrihxNqZaANQJ/fGjAawPm8AufO/7OASeukw8dAHA8DARJHvsEgG2255sZKY2z+dTyBPlsYHUvJLmsET4QFm04m0kSS3L7fLURaF1BOhcDoOXEgIQNt1m5rA+gV4zi3daKDFeQMSvZ2uuAhOczcbYxoBJ+uzy/MHXkpwlzGBkzgUF5szkhWdnQhLOFdcZAwaXfAJU86r4niumfpckD8FJHcA1gRU0nsOIA1Kn5HLRmf5FMONvkuDaY87MXyKd2dcdKQorvYBtrF4CHtRxX3E8zACiDyenRtmIau2yfvQRZNimsAF+kgjN0Kth6ib/YQmtjS50VsX4LFhZdfs0a4Gxzz01S5/GR5H34wCJvXktiZ8JNB6SDXQ1oxxqiBuB51PAOX1uCvArlbL0CssOY9eAD2JueJs/bCRWgpVTzYmQleSlGev7EOofxRSBFlvDLnqlrv/WzhOvdbjcyf13CJrhmiWwSxI6X/a3XYKxp6iEGktwTWWJw3lNjUJ1siE9y4ByQ0WtWv3eqaSXT989Oree2FjAol2L8UcMyQGZoo4EAIOiOesl9ZSUv5RlUArcD3TpNNz6YyhewXYj9szEkSE0BY9QdAM8AugxyQcdIlsaiZp2ubUswzi7Q0IhnmEUp5YLYxfz3SuoBBrcArsjSARG5VvVG3aZTFDR8trzNpivVigHhVCHrYGWHh4e2t9fUfSEtnP2d8xa/1vPXV2LmIT9FeYA/6NX1ULXdb/1Xv26tWmx77brq0tPjEwGSDK9Y8wDKYkaq7vPB48V5V/f07OzYrUeWK3m1Vhkwo3TQ+sHbeKnMriAsWedb37fm2QdmadmLh7fwi/XC/Y3vZadv4Wq+nZd4S7f27byZ+1e5vwL3V+DnvwJvBL4JOpBYyrOT0rXAtx/9yR9acTuxg05NzIvNLm9lDiEANeQaMZKPwBZMqGHFUApggFypCISDFQHzDYNrpnHQ/pmWw3xzb4ypDvVgl5MhPAUtzRCyJ+R9Mn9lKsY0mWRF5AwELKyXFoVuTgpQSLMI8MIBBzBHqikpYxRYBBk4OGLyHWFyKAkn752JrXyc8AliUudsGfmsKfUobzvSTJWcScPgciNnUvhZKPUG/yYzeDfXp8Gh+MVLST45WYNLjYS/Fk0wkipnsLhhOs2OotQpKgFFKJKB57K0R3wldH9klu5ACXI9CgW845Cbffnll3Z6cmytZlsG9Iv1UqARjSzFg3xaYJgw5cWwu+KyCMALFVsESACekqyq9FRhapK00ATD9NB0u0KcPL2ds5W4h9x3Z/zwehtNNeUnBtOHwIAMeMPrhOs0X86t1x9rAl1W+qJ7mlFQMVllmt9qNnVdaFKdAbCVjxITe6VgquZ0c16/H1w3Z19x3QU60Uxk/3bnrSaQoBDreu8ogDO2m5J+VTzTgDigIrmkq3eUQMfXrjH8xsMGACQDVQS+wQjge1V4Z/+PiaZYRA7yiU0CCEfjUADo9XRAPPoAH/DH4t7w8fBFG0/wifN0LMmrJMNiOg+bEynjHeCTFbXCGt0/SewSwDEahyw0QNNiWABRaEGRhEVnvrGm5LtEsy0ACiYdvi1ZaEPGEOODS86pVGT3AZNsUow8Gvms8ZD5tnua3QFTfo+cDShwIe+BGwCQNFesJYGZMPFoiLW+6KhITHN2BgCHmBsAKRn4AfbLGhADUWbK3mCLUarr5Vwi+I78TP1pB83OAT3dZwFosBZ5njOAAOYcjCIFq+B35ustH2VNjLz6fL3IW0/SLiRbDnjwHJD4x3W4Cwrx9EJ/TsQQ8rehNSH5PPcCNp2aDH8mndUFy5QACE8chQHHtUNOQ2NMqmQu575VyEHFMgAghn2bD9XoaIgvFibvAWm9+J9q5gD5/Rn1e+TeeTCQM9At9PfGw05zJv81GhUlBDuTUaxEJJjs0dwn9pDUU3S1XjQo4XoBwt35L7pnkSQ+eCoCHNPYsSYk383AcvlIcl+2ej0AdPZyZNcAb1prka9HD+VwGaKYatxBhbZI9+qNLQ0a+1ImBb7zONJn1P6ETyZ7HjYIAAv4FDn4RPN3x3xj/9U1Y9/LwFIAGf6bJlRDF95DQkIh5xnS6qV859owj8tF2RPIND0bDACIeECBM9/UxOGrBSin+8XzDEiHNDJjh6cMj/yzK1FbSZN+HXytoef10BkH4Qh/IVmaZQeo5HsGeyA3VpJsAaDOvAaIYc8AdFGqZpYa7ME9voAB9GDZaD8bTeU/qSAfaoUMCFlleyB7F2wcsYUAt1ha2ZBC6zL1UAgNSFhf8lrjDGQvcIBD9g6wqAD1eK0c/nh8Pj+TAbBgejPIwMeReoHBjdhvgDliswNAYr3gLDuWsbzVWIeSi/l1kcccP4/GGn9RUhnZI3U+u48doQdKrSZMSd5ygQXFwIr5SInAK9l1LMXU5trAsl3OFpIjVqowvCMxt3SW4luWsdIBi8Ryy3Sx1ESysOD759wP6glAwEg2CapV5OtFIEqk4R5seGe8OENOw8NsfSgZXHfcB7AANTxHGmKtSXiGDelsf/kbrgDNdxosimlEuaRnzdc7+4+z2zNTeXzqYI9rILL7Wvr7/7H3Zj+aZdeV3/7mKcaMyDmrsgbWQIriJFItSlR3S5ahttF68JMf/GT/V/abDRgwYMNuWLAkmJYENUVxbA4qiSKTxarKyjkz5m+ejd9a+0QKbfQDs6qlUjsSKjGrMiPifveee87ea68BfywGFABlsLR452QHgs0JK31O8vRAPodPn50IrL1yZUfrWyxOMYfxm1wIiAQ8PT0+SVWEmb4uElzDGWglxAQFBunX9mbEP5M1wF7J9XNrNqlh2QeGQzHRNWxgr+CwoWaaEiaAzx4MM2wOrADgPeLeS1pMKMBgJFYg7+Plq/vyZHOgkT8vXmWsG+4L8lu8cTWk0565lnSTk9bnvBndYssjw/970m2NHmGkNpuSnpa9jnpZlh9zUpqHZvZXnnvgAtTxfjIAw3uQmo13VqMzBVc1Jb0FeO9tbivxe7WaqfbY7G3ERrerNGf2YQ0m8NutI9NtxPZ21ymx1C86BxlwYOkAYxjGZUN7BUAVz4dABoZO1WjElStXFN7F2qcmArSWVUe1qesfTQYCuKlfmp1O3Lp+RQD17jYhGdSdMCq7qsEBJGF8vv/eB3r/UcgAQj998jheunk9Xn7phvZi7g8A9ac//XZMx6P4yc9+qnXJmXf58hWx9B4hvV2u4vf/xW/G1f1LOstH/UHs7V3SHkGCLu8mFSDPHHBXPr6Vajx5eqggtxvXrmiQgy8iKhI8DTfllWwJOb0StUa11oy9178QW7feRrD7yzeD/4GvENvcKcIXmM/Hdlc/2je6eBAf7f5dfPXFHfhHvwMvCr6JJZRSJ8lOj+/HO9/6s2jOB7Gz2VLBUq21otdpRP+Mw9bNBQDN6dkwdnZ28xA1M+cIvwMm88tKXL++r0nS8dGp0kqvXrl8bqiqtMjZQmw5mmcOMIohADq1gbWqUlIn43G0MNZv01RSwJEoSHE9srcUdPEqrAMSy1oxnIwFXDVF67fEi0PURXpNKaqWuVlSSrE9XYwF9mz2kE7gOTOJ9TLNuAV4Wb7i6WYBdew9dy7TSZCJQpcpHhNBClM+J/IDClyo5vKOU9OJbMI+KgVMqjaRWVp2SsFCIUdBTDOobh0JhBhDyPWQy81ja3s7jk+OLVOswJQyACAZVAMWk5suJv7yn+Fn83O4H5JkwDBESsefV3X427+pYE/2lKNxpbGXNIkiM6WT8mkSs8Sgj9Ml7Z+GRLN4zfDzYQ0ROEAB0u1sRK/dlL8MRVMnk/qcBukELtYBhS3XAutJIGv64ZUENbtticvkpiIZ+dwuM9dSJswTkAeXJdPcCzvkpSdPGmsAvulrrDrQszc7B5YXK9vPS4l3sEoS4uO65PHBPRVowvUb/DEzBJDITDOaA6bjkjvC+miQXkgqL1JLJIw02r534EdifBQoEQZLvrOS+a6X6WcGyPEcEKFg5L3m+QpzYpo/mSYYwjvgtcz1S+YGwEE/Kd8kA8qsO5onPo+ZBGasqWHmHmLwL/mpmzbeK8kI1dwCviXgpXtgtEnfR6AkABz/6+hCZLwC6zD0l8cPloH2q4PRJSappOgwFkpDCOsGX0a+h8FIS8PLz83/FY5qaSqMLsu4LBvVXiOgjv3ArDnJU8X083pq1WFDWB7Cs9O1S4WaPlT47wEWKDLaMjtcVQzGOG2NvYt3vcib+T2ea+w/pC3DvKJRR+rDL2SVnvIbOOJ/ua8al8A6HgDcDmMB+69ZiUt72zKV5u84vMMsONaV2Fpif/Dz/T7z3AFwWGBqbmoGwM00XCs5jg8PAEkDzn2H8cy6B/RT4y1AsMifYSIRSCP6BqSz3B/N4NXrKFCbfckecfKU4wmwjgSwlTc5JX8JpAkAhcEmhltJ3c13i/cB5l76XHGfBIxpnzaQIhakvvk6FmM8iArj0VI3SbABtsS2tX8bbCp+5nwFK8aAvME2MyTMqjb4w9rSfs2enmmjugaaf3wWTaUSs5VUS+4BjDjAHJpCp1Uj0cN/kBRVPBf9Iw2QeK/yECFkTA62DQBQj5RmZjqxsGTZIfi+FPkorEsOSbPci6w3GTTaH4o83KEiYqZqEzWgA0vWvxxqxI3QZ0ymuiXm7NfrGMHSIeiotynZIE0lMnkNDzIMQd6Qyfjxa+h9hZslVqG8HpGfY5y/0jsEiCtPTOTWsNB4ZwXsmE3Mg+T8E7tkPNegTSnoSG1TxmfTPqdoah8939N8klg2beagQSpfloEmHoF3fN0aSfsLaI1ceRbjof2bkMQupgvvHQD/Yp7BEAccsj+snn+Le2gvUDF3kLol25NagF+AshrGsc6197EvNw0mwtqqYFtgNqnWVcMyUiVAZxiCZIiqOXjvABypC8z4y13FSeMaYiSDSeEMTg/nH5iMkuPCIvLNOCflKJCKPU1sVYNMDP4krQRETm9R+V0qVdZ7+ZR0zOFQPpf47Wn4ueY94meu47SPZ9lEvrIw+6h5uHcK+knPM505fjUUdGIAqRLVBBf9FK1c4LoA/pIBpFpD9hD5zAEouX+A7ABfyMNdgwHqNMX4li2FzjF7Lap+FmLu2klS75m9LXWWoKqQP6HfvRIm4mRaJOQLBWBxzboH3Dvt/R48cB8lIweIl62B15xkl7q3sOPYx4ps3zWHEnczFIyv0ZBCe52mZQJjG5WGWHicrzoDNLDigK9qGD6ezeLegyfxwx/+OD732Tfjjddu6960GwwP5lFvNeL+oyfx8MkzJfLCVHv5pWvxyku3JKuuFmsQDZgZIsH0bAuAZ5jLcN+1GsMX1+z41KGw4b7JmkP+brCkAcNhXlbP5bU7PQBEsygZxENt++mdd33va1WFMolFnmcPQTkMiEnVll9eD9uWk3j/7gfxyiu3PbSvVmMwnkil8/jRk3j0+KHk9a+98nK8dHU/Tg6PFBTGZ5C/IPdvvRSpoNfZUHAHtil6p5erePIAX7KoAAAgAElEQVTkmZ7RzmYvcFdwiJSDs65d3ZfkV/JdVpSGys3Yfe0LsXXzrY8VfFPdSy3BwXDx6xNxBy4exCfiMVxcxMUdePE78ELgW9bzriapGRbRP7kb3/vTP4ll/zi2tjrRqkbsdDoxq0UcnZ5Gq9nRdAu2wslRX4ckhzoFLhNbJlWEHpz0x2qyMChmSkm6Gp4zZ2dnOhTV6OAJgWyFIhdgC3+PFb5EbcWpMx1zipzZW5KCyLvLEz3qHU3jV/a3omiCeSGpGHU8ki5YSxx2MwrhVjQwVFZDSdEUmobRKTK57zQ75wwKCAhmLAEoGYABfFPhrDx7gxr6+WIDGfwgdY5iAto6f4dCcUSqWaspbxmMkeleKEAoEJBoyMAe5huFOA3FDDADiRVMG0u9JLeBvYS8CXo/U2mYc52emjCmqjQegABOn7TUSt4cSr+iSPHEuq6QAqdtmjW2VhFlT7BaTEZDTYppmmkGDXjZo4droqjjWiTyQXaqa1JvoH+XdxiyoKrN3HlWcxgkyHJon+ZLFSl8r36/L+lVj4koU1++lwy7WVNuPNV0IGnC7FphGwZU5RvGc5EnWkpmxJQyeMY1KxFQhuzIYPCJsgZQ4Jq+F15NMJQMAhU2g4E8U1AAeEbTscA3FazyoWIKbB8XNRv6WnznbI5d01TXTCUuQMlXYmS50eX6uU+snScnw/ju938YVy5tx2//9j+LSn0hlgGTczwKAa7URCcA4DbDjAMKZby1irG3wQx/Rppb3jXhIxTymcoIU4JeTl59TNhpHrgmgiTlTYNHi5umygqgoYBg2dTLz+q5LFDvUoKfevMEGNGQPA9kMCNJkI/l3Mm61f1Ro2DPE+euwkaAZfRc/sWjmMgLqh4tmkFpsBwQIfZFsrvchBmgWq0sXZcxvTh6azXEbjLcLFEcS+KYzSSflffIpuW+f5JyJhCiTwpzag7rDZDIEjdL1w2y+iGbncOzprkS80NeUWZpMa1nTajx6g9t3NzraWpuX0lupJ8dbAiBXJqKS3MUkwkMCKTz6+i27fnTaHeUwEahj1wVtgYsSvYTivtWp6X9mf1GXom0iqtZTPCDbBFoY+9KMYMkc1vFPNmKrHlMs7k3eEqZ/euwEqMSpsKKaYYPGuwqJNOk7sGGkUzYjEbJqOVNyH2xptWgN2AuAACDjkbUBG6H/H8E9rBo8z1qsK55R3MNCKQqL8g5UMKfm6mk9pvGe2zmntljz9mpAvjF4PX34X3ROoCBCADPHlNnn8ZKQJCkZbamfWovU1BGanQ5M8R80XU39DzkFbiKODg6iZOTo9jd3ozrVy+nH+Na8iXtbRX2bVhH7F3opdMDLk3um81OVEg/JdUUBpc8D72OZdWQMnPunSVtSOMjlpydSM5KmaH3xtJKdhIlEIvB7STbYnUgOAOpY7LddN4JIOInmN3LHgA4gGR8UWGoRUIqwDWgQ+hsFz4h8LdcrZDCZH57AMD9wqsUVpEGAfiaCai3pFRyelkJmAmqdGlYlk0OIOOTgMNi+sqTz0mmYttxkisdOu0EMsmT9WpfT4eCaA9JaZ+2Mxn/O53Xh4mBezHdk4kIoxtSrQIw1jB57f3JuuYRSs4K1p3BEzBrADEABZvphzfmfBCr33sHIA9XpNRsfg7BJDwnsfNsyeHrtHTee6xBigbMTfYfwLb0uWsDuPFurpA9monKe7QELOLepJ+t6gaYWRpYJqCjsw5vOeomwDMzh8VIVKow6dy+J2KIAWbLZ89hFR5wlFASQ5a6Zp4BTEksP1KaznqGocu+VMPKQengc4E5Au6Sgc09Ok+UF9CWsFQmcxESQpnAIKoAiIBLsKqoLdtN2Eeuaexl6cAkMV5Z7wtbalCfAMID/lFPlsAQsV7ZwxT84utkz2VvwR8QwFigseT87HWkseOpCpPW/no6W6pVKRbkY9tECmv7CN5bwEYGnU44dTgS/851qa6V/NzrpV5paf9kb2qYBnouCUYxoAAlnjWsRsKzCECoN2UnsNIgjjXBfQR4rsWDxwfxwaOD+NGP/y5Gw1H8we9/La5f2TU4t0BF0o3hdBTf/cGPxI4j5Ozg6dPY6m3FW298SoqWdXUeG92NaNTaYpURCLWqN2KLJPL5Is5GI50Z167tuabPwSa1H+AVqheto9VM4UJKBq9V4+c//4UAsNdfuqoh7lgJrpV48OBpTIbDuH79mkKLeFZifWbYBy8nfoeqQwHta/U4Oj7SWt/Z3okJgSnrSrx370F897v/Ln7l02/H7VvXo9pAYl+JTdQ7o6nk1N47bdPCWaHwNyTl3Y7eB57NdDyJh0+eaji+2Wt7EL+umPWJt+9GR78nEIj3kTOP92/79uft+VbpvnhT+O99pWoI9SwX4NvHdlM/4je6AN8+4g28+PKLO/CPfQdeCHzjopPhILP4WMTg9F58/8//JFb9w9jd6ckrodNsxWQ5j6cHB7G1uSV5KXR/wCNklCoGlyulE5HayCH07PA4+oNxXL9xPfpngHY2yhdwxUFfq2gyTsHB5AkGj4ugEAMOOR4FhoE3gCQzn2ADUbhJ/oHJeaMWa4zBNY2uxipH1BSnMi8loRRJxhLT+0bUlRRoqnyRkZZC2uATTJKmZCIGp9IPT02Up466Zca08jCzsSoAD9MvDnzAAxqnUshynRzKYkowUYbpAEtP8k+8UaZRJdWVpD81fhj91lQ0aMqqz2MvKH64mUSoqFxgbfS6KgDws6Ag4DNQaGmCXyERq6OfU3xIkDocHw/UJJHMdnlvS9cGq8LGxEUeZzaeGUJrTeqpbTX9lbE9fmsAQSTCkpjmolrQQRXvlkkmn7popKAshtnyvZrMYjm3F5UMtTOogN9TcLv58ZRd0tycrFOcUTBSzFKwSkYns1pT1gTSpvyOIpPrxKSe5kH9gUahSFBorCjSZvoeNMrcN8BJG4bTwFXF2KMVl3xLnikGL1hXAHBFi8y3FXiiBkYUkfNAAIBYKeAUvvEcPMAD7//5s2/Eu+/djf/uv/1v4sbVLRu+J9OG/6XQVmOdDEAxocTykrOdmi5+lpmYySrTH/J3AEUArBJY4L2CCSWZrdPkYFyAoMoMWobDNu8u3mV6E1QYOiCEX2JvJqtA74UaIwAW2IEJvvEM5hhXG6zLbtGNUmFPqAFLPxkYKfLum6rQ5nmybviRmElzjR0A10BKPreXndhCyRDTXXPDLXqQik2zANRc6ToMkJk5YNBVYJfkp16/ZgfYkwyPLbEjUm4NMOOwTSdbquGXXyVAmcFx+a4BpGmmD3huFqUkz5Iyatpx7msnc3t9S0unZYQuJiOANPcW1mWa6sk7kfXOYsP3CdaZfcxGY7yBLC3UYCAqSpHjuWA8LdYWsiK9y035YHJx+KCVZq8AONo/tDbMouN9FXNPTbTvrUBPBidCPgzG8D4oqTal9wD7SsLlpmVwjqWGZrudJ+gK0DcTFQnTeYugtWjwlJ8hybLNlc4HH0qB5Jnxn8X6MmApNkEyuOT5NQGo9nvPmmb/LGl5br7NbFPaY/oqedhCg2uAETBQjFmGS0p1tucd52QZVkjqRvCI2E4AZfYZU8JseirJeyml8zCinTJpMEzXkgxNEwLzfddr2pDnkszgEZOnZFSsRa0jAyb8XiCWHpGBCAHWyZ4xe81nms4YnSUGj8QWTFD0vCnX80owM5mEhTmm93M0ERgJg5v9ZdKfCJzSQ4a1BjtYMjU84eoCA8SqA2xA3giQqWdmkFABLWZq6Pp0bclaV1iMJKH4n1aUxs4+gW8fYUPUHjDNOUc0oJB/HfUErMMMMdDas1+XbAxSnlzALjGT5ROWAwj2ENZ88cZTei3vUUNJ00pcztReGamLGcnP9S4JKxBPMalcq/UYj/C+y31ntYrBaKT7xVlo6SjebMmETI881mbxyRPbTFJSgh5IR7U3JGte5/85ex0wkvT40HsuIFPHBcMrhlV+dTxIcogAf8w5zW90NmsQ6AHdfDrRn8mrCk86mOHsxXjrtRiiuWbh2ZHaaUahh0UO9jLwx1nPcxE7NQmJ3BylV8tj0cng+v7naZf29hSYmYIA1Y1izno/FSTI2cteIW9ay9h5fxkCKPBltdIAUANJgGO8gnUOWCmg61fYUc0DDepTPA8VTuT7x3pWbcR+jH8jwRpiODej22zL+0wS+QkMN56Njf4VWIWvYfr5sml5fVpdoaEIICf7YYaAWOFttrKZ2QxgDY6y/lx7eTDNNdiHGbHEOmaruYYgyJ75pcRgGJPJqqQWVS1BSM98FcPRNN577/14dtyPRwen8fD+/fj1L38xvvrPPheLyQg6sPaw3uZu/MW3fxgPHnwQv/1bvx7bWxvnQ8L+cBL3Hz2O45PD+M1f/3LsbmzEB3fvxcPHT6M/nsTrr74c7Xot7vzig7h2/UYy5qfxxhuvx4f3HsWdd9+P8Yh/fyP6/VPVX20Y0/NFdPb24qd/+5O4sncpPnX7Zly/dlnv3r0Hh/Hd770TX/7ip+P1116JDx8+jp///N3Y37+stTsY9uPmzatSCly5vC+mOOv1+ORUdji81weHh/H+B/ei3d2M8egsXr19Kza7VnzgR0cfI4/QKexHfDCbuo/ISrFL4WzlXWOoP5mOdV+fPn2m54O/McEMnJ2k28ruJYd2nU5X9QIEAqx9dm5/Ljavv/k8cMHl3Uf8xT5A7dH+yN/pI17IxZfnHbh4EBdL4eIO/BO/Ay8OvnmSLCp8zGNw9iDu/eQHsR4cRqNm5o7MbZfLePjwQexfvizAjbhzTKOZ6OA/QjGwubkVh8fH+j3hDO/ffRRvvvl2nJ4eCnji8AD82SCOvFmPLoVIoykmwGI6ibqmshHbu7tuoiTPNGXfNTx/7mkyMen2inJ6Ek2M+FkwxZLJx28wWK9huI5vWMseFGaFhJpPACUkX/LHYipOo1J146HGXh1eMZL3Nai8Sy8RJWjWSZqzQbyNgi3fkBwzPY1IQOIaSb3kGyrVkpQlvlcmxQIMdnvdqCuxzVN2tQ4U/bAJACMScLKRvT2UKNx4JiVAgMkljUuz3lRsAFcsryS8TWZzpz7N1/H+3cfxd3fuxM7OZnz585+2d0+zJb8MClwx8jJgwIAFctaVEvZUDFMskIyZxSxmwOoT1bRRPGZSnQ3o7GsxI6kRgLDicAFM90VscTPPPWF6jEeSpKGKlfQEWlJGyb0AKJaxzLRPWHPcb4OGnhjDMuIp0BQ0ZbbLdRpQoflRqmz60MAFkTcQ02CktfiyYPC+wEiYVD17oeA5oqI3TZjN+FimcTweQen/NWc9eYKJr4kYCvJfQcrCNa6clkhjiMF/NOLZwVn8j//Lv4n/8vd/J95+7ZqKbta+0nEBA+Wv6AaGdUURrnThNR4jNGyWKHKPZ/Op0yNJ9Wo5gRM/sgrgUb4jFKN6nwAZ1wun6lWd9InfjJItBQJ4Gn0ONjWcaMo1qRkrMigkjctZLOY8W7NdkE8BkMpvkf5bAI9ltwYUkgVIgwcLbAwwYr8kVp7AQsAc/JpgQgDiIecEyJFHmEEpeTO6Z3EqsmljKZ3jWldOMOX9Ufom3z/9zeRxlAmPsERgwQjDAQDIFDyYgLx/fDbWot5pGhX7PHINo8FYzQ7m2r1eN+ZIOWXKbnNqU1otZwKOAyO2MbObfu81BrUAd/CFYtNToqbALbwg+Ux1Mc/kS8UOKWmu73N/OIh3378X733wQIOGbrsbJ8dn8dqnbumz3Pnp+7HB8KTbiU+9dF2N+nsPH8d2rxNvvnrbbMl8l9mD1HhW7DMGiCS2AL4xSPppjqezqNXtxYUMzjKpZTIp7RUnoIw1o1ARQJSUsyZAfw4wyVsJX8V8bxoNgyGsUYV10NybZSsQJgMetI7SK1DZhvx3PD2V8udJfxncqDHltVAKIvuFk00lORXgxxr24KCltF1YIk49lQw4/T/lz0ej3CQF0etZX5NALe9+YefwjOCiqKFHUjXhnpkVzLuN95gHNzDf7MkD603pe3hpkUIsaaXZongAsmMslqT2AVoY8NOtKkC6EFHWK+1/JnamxF5y0gTdCnNLg51ML3SGDECEZfT8LKU36g8MrGqPFRjmvcG2BuxHgAxNeZfyqy4ZmVmsLF4BOFGR1JAL1gBDscBOUHZIC9fNfWBtr2zGnuCbWG5iK1ueJnalBmQEC5mVDmNYwRgLmCr2ZpP8mCNI991zFwUXCVQ1iM45Iak7QGp6NeI3CqCCYTxNOh59MFUBxbc2N3QdMNkbmaTJM3P2QMpx+ckKTDEQR+3S7QA4RpzKeH1iW4g0kR8D4InFX41OuxHdTiM6HWoSS/sdfOEhgpjleAsCeq1gq2Mp4HAlmdfDhKe+kITZ3nWAb6xzsdY1nPC+oYFXDi91fzScQgoL+8uG+TK0VwgVZ/tS9ResLsA3zjgGJTA3ecadja6T5FkcS8vlFdykgQ/Jwh7WynFOz52BgH09udZ6NGM4wMAe8Iq6DJ9hlAKA0wwE1nF4dKIUTpi9+3u70QaQRpIujbeipjWYwLuOeobAL8I/VLvIv80ed8jjJbGHkaylbcm67QP8TlGzaF+Tn6nZ1Pp7Vb9j+kxKSna1Rd3Swb9RtqX2DuMcVjC7dOGkA880ZEJBArPuPEChZssGzm8FIi0W0d2w167Xqt9DszNdY7LOBbQWoB1Jbgs2P1YTi5gsZwIO2wkWC5RPsJF9TgOD1VIBBk+eUrc/iUt7l2J7bz/+8js/jP7xs/jX/+p3Y2enHf2j41hPHTZRafbiv/+f/vd47fbV+N3f/pL8m6kxSSf9yXv3Ylltxrvvvht/8K9+L9qVeXxw93HsX70eHz58GFf2d+QJ/fU//Yv43Oe/FO+/dzfeevNWXL22F9/89g9iZwd/tFncvHkt7lCj7u7G66+8HKvFLH74kzux1e3E6y/fjM1uK/b3dyVV/bO/+H4cHI3jv/qDfxmj4WkcnAxja3Nbe+fDZ4fx/R98L772W1+Jex/ej6986UtxaavroRneqKNp/PTOz2Pr0m78/M77sbd3OV575Wrs7fZiMRvHfLIQ0w6fZbyo8aOTlYj2PbNV8Z2rVB0OdXLmkJXdSzt6N/g5hCwMzkYCVkm/9pB+qn1PwF67KZk9nnXbgG/XPmXwrSgePiJSg2SfurfZ6H3E7/RPvFn+BF3+xYP4BD2Mi0u5uAMvcgdeBHxzcW05mCbm1WWMzx7HL370zeiuRjHsH2nq2elsxMHJkSbtW5s9meoWeSMHt1KIkH7UWnF0dhrPDo9UjD94+Dhu3Hwptje3ZSz8+PGDaDd7KmQxa0XGtLO1Ec0GsewDFcMUA8gL+Idm2yANVvFOiKRYRzKg5DzJJgDKzN5owqTitzKDSf8EhQ60NKlSqmg7pZgkYSl5axaj8VTnGxRwfGJgQSnVCjaa2B4FHMpJp8Azm/barNkFEY0R7Co5eoFdwV7DU2OFT9LMgQGp0JKnCQUcUrJsZmjA1IilJ5GLU8tcJQ+VLAZpCww1yxNkyJ1AQ6HiOQwAZCNizbSXlD2Pan1NNbPUium+miilP9prjwbUchEm402zVShWKY4VjQUggBTLTZ6+jh9HsYivmVhnQtLSqN5GymrexKCydw1thpI2xf5zM1f8tzTRha02xQMMpkp6vCRrQwW9fH+4XgAkWAUtexopxYsmxTInmiKYKbokGnzCFhKo4+8CnAJu0RDQgMsAHyPmidmLTI1llDsldZXmzBIasyb8fSmu8IehwZFMi9+kZLU0/zJuprlP5qKMzWlGl5X43/6PP4xetxdf+82vxKVtB2LIe0sF3kyNDam9AmPkE4ifDomMNLJ+bpY5wS6Z6x7L96msBUklDfZqSg6gU8MrKB1xElTifonlJCAC/6F6HD47iC5pamJdOlURUEDPvpqJlTMM6WEPqq0xmCR5Ifcc0JImi3cJf0fWeUusIwEBPGuZME8EMgFq8DUkDivVtLASxGpMjzl91nrUq+xbC8mJKYJ58RpKD/WaohkwMLmWf6RM+sWkM8tGgC3gEfK99EKT6bqwb3t5ySUNdoNYNvjTtXz/BOKYVQkwxz8CMeR7uIpuF5AbtiUNJPeU98mM0sJs9NpIdi3vvdaHJYCAQ5ZpZppefib2Dj1bvT9mNdIXO7jAgB4gosTwLI86wwr7WoqpRVeY7yyeXHovZQZuYIyGb4n/Y773vKMO5TDAgTegEjZl0WWw0gCS2kJ9D4UNLOzrNU85NoMah9dUPfBIZhprWsBXGmaLudti7ZKExx7Ct2SgwNp1SjD7P4ma/DikivrsawYspBDznnlfZI/UekW6quReklOHAib5b5xjyMloqLSfJYO03sKfs6bGSyyV9AxiWCQAg+GLkmvtcakkVs4nvSLlXPX+zn/jbOOJsa/CcJB33mwWG72eAQ2eAYOlWMc0ZX32cYLd7ARD+xFy5jWCwEFBZFODnfIf1N6Y7LUE2UpTXpiG3GveLe6j2cGFlWXAgrO5Um/Yr2iag5B2O98M/23OXAEEgF8pV+XnyNOMZ7s207W+4n4jzTPrTEwnzhBzx+0DyBpL9ig/3zYBlpIDzMhygWdZr8gzz15psP3MepQsNZOpBSqlj5y9sSxpZJdlmAAoKx919hYWMmmIAhDNftJeVKvpzOGdYo8q4JzWeqY1staLDxceV3hkarCk1GSCpboeBibAJEYWgBmMOx8XWjNKIGZdC3zKgYK59gY1k7FYJL5IF8H1AL+RgWsoIjY0+w8sPUuGuec6CwSqUWDY85JFw75Ya1aE4QDcEyIE2Cn7haw1BPAqoGSps1wgLcBmAk18X94dhVVw3gH0aS+0H7DOCqWKsx8x4HkegmRmZpgxxB6VgJHIm9wDfg5A1hRWJ4NXh5jIBiON6XkfxFTUwNhrSe+EWKxJFxfA6vRlmF8OksAL2ACp6xtAEw//OBNYi/x9hYwku07MJL3GXh8aQjBYk6rB7HUB5ICwOWwFtFTNqGGF3/dehzCrmeTRMFdPT/qqSbd2tiQb1aAy/W1PT05je2dPVgQ8T3mnCSNOpiCeax2kk5Yzt/ieXPvU7DzL8w0u84yUFrwGAGzr3cUvWEw+WWjYGgGblB+887MYjQfxuV95S+/eO393J777zs/j1pWd+Ne//zu639/61ndjPl3Hb/zar+j7/Q//8/8Z+5d34guff1tJ0nu7u3FwdBh/+7c/jxs3bsXepV7cuH41njx6En/+V9+Pl159Pabjcfzmr38xRmen8Yd//PX47Oc/H/ef3I/Pf/ozSlb9xne+r7PzxrXrSr6/89O/if/sd7+qQIlnT5/G//qHfxG/87XfiJev7cXOblcWLnfvH8V3vvfd+NXPfjr2di/Fz37607h582bs7mxpD/nBO38Xj58exGuvvRbN6jpefeV29Iej2NjA/qQeJ6dnYqtxPh4ePItOqxGvf+oVPZPh2UB9CfXlZDoysE1gyEZP7PqHHz6IK5d3o9tris3KEFrBRMkuRy6sGp7k4eFUg0B+z/CUvWJ/b/tcos0zvrx/JXq33o4ezLf1xsfAeHveUYpkoA3i4tcn4Q5cPIhPwlO4uIaLO/AR7sCLgG8CSHLqqWY95jE8eRA/+sb/He3VMBqYsop1VtPhRLGhg6JBQbSKLgXFKiTR5EBh4v/w6UGMRkPFfePRBMOsWm/FBgmby3l0O45qPzo+ls8XVHVH0xcvleIxFQoJ8DS6mI3TJCc4pAQyWD8pIVFFu4gxzVqQ5GTjWhd6FNEubilcxejBnybwZpsoUZMGmhRQfpaYEEyxYVCJVk4D4Uk7hTl/F6q/ACGxaDzhNhtGwikxW9wQ2bNH3zNlLeJjqGbk83hqWaRNSt1Mqh3Fpv3tkCAClrgp4XPYGBqQDN8QS1UkFSoMh2w8gO34OpmWC7owE0gzXqW22TRdfkyZLqf2UVINm0EX+ZakcQIPfWRIJgFLcAWDZO7GUrKNBH0ybZKGjuJVHk80OZkkJ6mIEg4zOS6lTAIdJde0VIs0O8lpVEw6DIJGhiZBLCaa1fSYcZCAb68m1PLRMCPNvm6+15IVCqgzc4nPLmBAhStMgZRCYW+yXMqXS/LeLkVYU8WTZB8pvTEdpCIfFbXAal482S+qVMtM8t4loMPfe3ZwEu/+4oO4cetW3Lp5NRbzkdY9hRkFmlIuSRWk6U0mA8yOklaqlcyzU7qbQUwx2+QPlKBnygrlRySgJEMgskGkiWTdtnmnMQVezKLbafv7SRJTi6OTE70fN65eTTlf7h/IEzOFzeCL2SN8VABs7l+71RVDiveNZpQ9g8k8jQnA0KWd7WiTiCsQxbIZUjNp1iXllHzMDE49w1XEt7/zo5hPx/HVr/6a/Bp5BjTogCa8e8PxVJNlmdrjB1kapGS+KbG4SH+UnEwnacmT/AZhFmXyIz+T94xmCCYP4A7MWcn2EiwDtJYcij2nVpecBSblzuaGH7sCKQzW6Lkka8iYiUM4xDoCnC3yRMAh/KPyvp7bmiVbxmbjThVWWm1KxySU5NkCVrSQzZhJyeDCEnZAS4evSDpNyIb6VlhmgFJO+hPYo6bVCba8x6uaWSM0bkz55SMmlp6bV/tg1QRoS+IFvQRWID4/ukYzO5QWOB7reSKbp9FRCiVNK1IphcWw3ztMhecl/x+GA/IYszF+r41kB6aHma80rUqdQ+a+Xme6HGnCDqJRAiL7iL6f5desDRM6i9weSR97AyCDJW7lc4ojngmd5X0W01NMR0dAa98SmOr02ALSyxQfoFHMTfuS6ZzReWXAg7ABSfmLLFySMABGg29ikOo6YfIVNpIZONoHyvGSi0UJpQlMybhfqZq2CiiMUXkfKigHYDGHCabqpKF7Jp1ql/DgSR5w2jvNEJIMEGai5FQreaxKWgVrMa0UJPEtw77zY9CSWn5p/+RMyTRhgYbpKSlpbKY/0qQqubl41rFOcu9T+qsCP8yctG9a7u0C+w2YFymrfuCPU5AAACAASURBVLZI0bBsDfybG2mJs4/jtLqwPt0ed0uM1lcahGndyDsSKwwDYzrTSxDAeZCL/54GXwn8lTCV83OD582X8l6eD3lgVqf0DNP6lCt7GGFWrxiDBCvkvuQUTk+DdLYzDJJHI76AGdLgyeJ5cIaHir43Tg4vQSdckPSyKS0sARy2UcA7VGuAc7hFfQSrnYGPpXW6m2m1oPWXg8hE1s06y7MRUFu3XWC09yn5r4q1bqm4ZcIlgAIwNQN9xIL28E81U/qflgEpbFG+N+8fbCXZKiQwzF4GVKvhAQOblG/LYzeTIs8l23qwRQJvL1R7wK0kv+Z9AsAVO61elWSSn4cFAH92djrUM+tt9KJS81pmUbAfUGOydJwIDsCcnp8avNr/t5OJ9VgNIE2mFlYtpXc2051z/89EA71X2m/EMDZrm+AEPttgPI6j04Hek163rc8CWHXcn8budjcu723r3Rv2R2JnNmsr1Qo//tn78ky7deNqXN7bFesbFcGTJ4exv39FQ2gCCPisd+4+ifsPH8WnX39FHtAMmn7281/E3uX9OBmcxGa7q3X/8NlTDQXxYLt962YM+idx4+ZV7d/Hh4fxnb/+u3jpxrV487XbsdHrxHy5jj/++l8KAP3df/k1vcePHj0Sy5u+A/Dygw8fxOHRcVy7dk3g9OZGLx4/OYgx9TxAaqUq1ihruVEjhbQnnz4GgqP+UMEMsNOoNZXiuqrG2WQShyfHcXV/Py7v7cRwcKp7yjmnoZv2fTP6WQc8x7OzkQJEtrY39I7wvi1WrlH47AxZNza3Y/v2Z+LSK7/6sYNvqi0uAhc+Qqf98X7pBfj28d7Pi+92cQf+we/Ai4BvatoTUCG1EPCtf3gv/vpbfxrt1ShaOoiR4c3j5Higz7S907UxPj5inZ6TxSZTpZYiiTrtW/6gr1uu4t33P4ynx0MdaBzOgHfUUbA6iFpHBgZbAdaZpnbAQxQ7otZbXmXGkAtLik7JMAEjJElFnmSZGo1+kQHYk8u/KKJ0uFFMwlZimgorY7mM0Wwq+QcHL1JYx3F7os7EVoa47v1Uw4g5oqKlnqmvZuLQBFJU0SApfS3lG2qINO1myusiTcqIcy+eTKPMJEOBb0UKoqLYXmfy6sk0yyU+NHUYdfwZNHIbAVNYE2ygdMJM8ZurRsZThCkvzQ1fhzTHX0cqE6wST4J9r0QAUZGbbDaAKCkx7HXG5csTTSwphLmVmKaZK0a/7hHWsVB06tomwjkFNpsLFoLBNIEAzLjT70/yJls3KWFUDIoqyW7J6tCtSMNvpDf8d7LnMwCASb8JPEhqDBDi2sU9hJmkcAaRAgH3/L0mE08zAVplmi1J1fNUQAphSzzdaFk+x6QatmUzau00wlYKZBqKr1yYA/Y6EMI9jv1kGHYbhFlXYWhWYzgY2Vgd9mO7IV8VNXSS8HLvkYIa1FRDqsLe91kNN2BaNuKkb4l5sFhJEg4rCL8ZmERmvplpAUiChJH7hWwDyU5vY1tyIthBW5tdrSNAhX5/HO/fvydJ0duv3BaLqnh1ibGSiYRiRUxnCk2hwZ9MJ5L9NBttyb3PxiM1lSQgLxZ+z0hEfvnmdQHxiwXpt4vY2trW+oRVwP2AheLAEZL8aIbW8a3v/U0cHhzEP//ab2hSzWeCTdBS47SO0yFhH7PoMPEXmw4JMu8jewPAs2XNhLHQsMmDLYETJIBqAgHoYcxV3JQAZAHuyKew7YYYkCW3UoNvwjvXcXB4rAEFzYt+NsW2WCn8XDOZ9K7zYgLE84xliD2XMTv3dDAYio1bmEXyaJKBvKXo1XY96tmoL9N7zKE0JvSwRvU165V8H3lvl4DVCShB82B/xeDc7gN+P2A1melnnyhAERterWNVX8pwGokw8iWCH7g/sLjM+HQYA9+Q9xMT8KXSnyv6c1gzpPshP+Recv8U5jCbxs4WDVNPslHuVcEFBHIrZRuQxc+GdxqAr9lEAshnnQrg5c9g44gVu1jGh/cfxY0bVwIlab3WibOTge5zu9u2t1OG61SJqIWlROOc+zObpoYD4vVYSs07VOR/Ob/SOcO+YKBgFWMF3xAWgGR8ovfFIIjZgTA8ZLDeaWkYRQNIQqaAn2zaxQROA3sBtit7PYnFmw9Ye1kCZ2YzGlz6+4w0gW+ZMiz2ld2h/D0S0EFeKHaUZjMGEgBHDTrYmF8gUYY6iOdkanGyih32w0CE8xEp3WohJ079DEB2/q4YVTCk82v9AgHq+nqQlBs88KCNvYJ1+fxe8PUwkj1442tIpTQL3WxhHwD2K9Tpp/WY/6T9ARpA+Y2JQW0ANjdU+84JrDSLsHgcygajYc80+S0mqFc8wvhByOcV2gJbF/Zs2lZYWWBvNa5xLtm4dg6BGQJppKtOz7W5n5muO/3SijSYZ8Q69IHC82TNMCSx7xhMdwHK7CMZCCUWnYKHHGwCExmwbrXkvOeH2A/TIKJRUbFkBCYyNUC6z38rvoL2/5TkUhNShJj2j+MM8xq1pUYuK61llz5/D7groSeCOv3c2DMYmKruY/+n5shUa9QZsHIlI9bgwbWgmXyuGQW+ZRKtBok5RGDfW/OyZ5ASzE7Y5vKHXC4kKb774JlUGPiIbW/3tE9QMzn52uDqeSiBJMLy9ZdeeTydxmzMe2/fxoOTUTx9dhCffvPVDGcKsWy5CVNCW2Bg1hj0kf7eFWANy5lngHRawSJ6D0ijdw0GOxYPuibegQDFsnOw/QJ7H+oQAZXVtfY1EsM1CCzqjBzgLSqu97DVUCjQbKphd6dF6BgApsa2UWePr6wcZMb+o/2RMCisZipR7zQUIrC5uRPrNexEvxec4Z12T9LlDpYz1Ur81fd/EsPBIH7r137F3nl53lCvaJg58XCk0cbTz/sgwKLSaVecjxL7xmAxkWUJP4cz8+mz0/jGt38UX/jVz8QrN67Ka01MYw1WGGJiIYDkfyr5MjWyzvpVJZ4dnsbTg5PY6vVU71CPQQbAtoT6k69hUIQXc6fbjsUUOxJqsnq8d/9+DCej+Nyvvi3LnPlorHe70+vax1KeoRWFMOi8aTdjMJxoiMnQqwTJNVoVDZ/qq3oMBgN5vm3eejtuvf3liMrWx8h882i+WhLp/sG71Isf+O/fgQvw7WJNXNyBf+J34EXBtyID0OQuZnF6dC/u/OCbAt822nV5ENCEDc76OqQ3aCTT64UJz9HxqajUl/f3dQdV0EHFn5Ny1I3Dg6Poj6ZipFy+cln+HPItq9fi5OgohsOhAJzeRtcTW9hYKipsIq8mQCbGljQYuKOodhPC95EPEGyNMewdzzzNRDJgZYZBXYwxpTnSiC8M6AEIzOZTgwUUrAvSkUidsscL1bIkTvihtUnbysSglPM5NdHJVcpqVB9tVoH6Gvn+ulEurBWjP5ZdinmVEinkXD4cXYyrYNZEMxv8mg3zF0S8NwDNDBRx/wAxKGAAOyiaLSOpYbmSrD8zMARKrtZiHiG1gF0FQCH2mPokmgc3zaLOJ8jDh1EhDzxao6GcZnJdsi3kXUah6EQ1yWrkiYZU06EFMvXNlEs3X9ko8ZXpm+KUTMtq1LohO6pRADM5lr7WJvTqStwMco9oEpxqWRq7Aru6maBpYG02xLj3M5RMRQwJSydVAAIKp+RWRbaYPE3LYWgk1Zin1DNgbjUzfdbJjWoC1QTQvFIAOhGPz8c6UjOZKad6fnpnnFZKtzaZ4Ym4JV9DSZkELJoVILYDkhkYDQKXSfGytEZ20ecNCFNtDJcpMJ0USdoZDTEPuck9UNKhUwUFauB9OLO/DiUu6WLCqMT+bAm4w7eQC2hL6pWy31zUYn+mHxH7A8AZgAxyIdYRTZ6ABOEG+G0psUD3D0CIJDSKU7Md14EBMY0RHir2hAfIg3VKWpyTKNerRpz1+yqaSaFl8g0jFeCGZ8i7IKYR/mFqru2/VIGNih8eIB6m6pKKG8xErpkdsiXMSJ/x5xHjJd8fxhRK4OQ9sWTSHofK/hNYw3ORbIi1LzmXpeLu8e1Rp61EXl4ldjqi20JObjCQ9clgQ2wPMdeQCRm05llxP/H7yaxfv59poG/2qP2DeptbkuIz1BgNBnqPWJPjydhNFaEM7W4m8tIAwbqC/UQSqqf2DCIw4ub6Oz0z/th3kdQAEM4nM7Ee2j0M1/3nsDnMSFsI4JTcsdWMwXgib1BdW5eGZ63QnNPjU3k9Xr68n++R91Wuu5i0y2ssU1JZQshSAVf5UKMRYTdmxc2WK9kf9DY2YzYbxc0b1/V569V2/NEf/UlcvXpVEqTHjx/FjatX4q03Xo8awKKAZMvwJVkv+woPK735bEpfWONm6Z6zeVKG6jAPwJO6vKoIG+L7MniAOQmgy/tN8h7Avt7B9Dzj5sMaHw7G2ju73U5mmboxZy+0j9lKflWeV5iRleQh7Y8GJoxFaVkjv9SZyXo1S1Zkz5RMwnZVMmrKLVdLJP9mLBH8I5m8bTMtEdS+ShPu88nSe8vxCrAjg3gY6q2GBxgKTTCbWrLD3M/VFgJwLPAQNPinxMa/xxzTHlzSu7XGUoYn6wwXcLJXSBBHac4pWS9nrLwCE5ymwdce1HSwk4Jqqw5ygXkDoMW1K8hX/lsO+uAn8N8BYriX7PP4lel9zGco8GKdVhlq9GEmWqLNNfK/1C/UQmJ2JogDo1GS6TweJbUsLMViMSA2qr0Pdd+QQRq6sjQ2gzzEnBIy5PMj86IySRP2Hv+4hmCww9/kLMovsB8l31neZbDWEy5UsqgHE+e2Biq2PPqS5DfPhZLS7URqD9CcmOrBndwsM7la65E/X9e0/7Me8K0D1OYiFHhDLZUsZdWDqikI1bJ3oNelnxMsWtYZrG4Dx36m8nNjYLuoxmgy1xDg0k4ndna34zv/7p348O7d+NxnPxO3b17VmSLpf72uc0wyf03PfB4naVlelaeDoeSkPAnCPmbzdfTPzuLVl6/pfDJLvoSv+HPjIYZX4u72dgJ5Wc+yf6j+MsgpUDkTmdk/OP5lCaLayXYifhYejDtZVtVa1tDpp5nscQTSWicw5NlI12sBSawrEtY5k8UcXlKTMNTgs1Zll4BFQ6uNVPPE1h8ZisbaYW/mHcNuhSUxnuLL15Vtxx99/S/iS7/2hbh+ZVPnj9Kw2Yv0muOtx2CQ9FXsIvAn89kvdlgy+PmbrW4vTk5O5Z9smeihhjAv3bqp+m4ynkWnw6Arz1elhNtugHvU3dzQOzgcTOPu/YdxNhzF3tZ2XNrdUc0DsFdsSSQrr6OK6alW4d/xVwREe/bsWezv70lyKlsHUmxhquODnIFC6jEgGaRH6WQ81/MGGaW27XU3otVpao8HSATsqzfbsXHjrbj2qS+ykvJ9fN6glg7nl25ZVTsiTb6Qnf7S9+4/0hdcgG//kW7sxbe9uAP/UHfgxcC3kqrmpKuIWZwd3493vvn1qM/O4vIlpwHRfNK0A5Bhht4n0XS1jp3trTg964sVs7e3J+kiB+V4MonT/ln02sRotzSZfv/D+3E2GMXmVi86mfzj4tPm1hTnAFwyEpbUhaI9YTSKKHyTRNFORoo8Rp6blVM8UCjIkF8KVE8qLTm1gbqkPhoHIhk0uwnwgcJFQB4gHtN5ZFMyBmbCzgTdja7lJDmhVdFsOR7TSheZSDzxUlPepD11ZkzA8EGz/5iKIundMt0xTeipxpc0E/ImsWxFxX0miDL2XKwpbvjzVvpM2Qi4JMKq2JmMHVKgIqvOYFzXCCook3bATbEWzA6hqHNTBOhomanksjKhN9ilWlMSrOzkysQ/U7okicrGjWbThUYa2qfczWllBs7EsUjGhEA3WIjyfPPEnCZU/ktGA8UC4rPQiGtazD1vNJPdQSBIXWCPkqbSD6aknZkg4gQ9w6GWxmi5i4GEIXyCeZIWsR7cTNIsaU1X6np+TIDtd+z7I9CERzlbGhCT/MPMEklQJHO1hxprClBIabcpmRYToEoIBz5SFaXIHZ+cRAtj6HpLE+PReOj1m75okswV5gDXAWS+WqopVaKmmGqWIood2jCwKW853mPdd3sYAvBwjdw3AZcwHZf4PnX0WSbziZLblGybEgpBRSmXFCuRZpMmTT/THjfylcLPCKPqTGTVtFgpbv5zPhvrDxBR60USO6eO8v0pQiWT0fVb5iXfrgp+S5nqtoQ5RzLxUFN2fLsaNDcydMejzIxUsVFpToTXGmTjLcYgXwBCpkTyDNkP+PMiEecaaFJ5njQSCunATBvWFaEngG+EUwgMdOPJ+7tirSZz5nx9CXxyGqDBSgOmwgqUbhn2hRR1LAEM1kqrofeae6CwCe0jXvO+n2b9FN82G7Jz3Qt9ju29ywGz+eDkJI4PDuPypUux0e3F4dFhTOZmA+CBxucGVGegwRrCPmCI6fx0JuBWdo/Nuph4NKLcr06nJ1Ym180agiXjd9PvhiBLhR/4V2Gt8X05G3h+BDLATh2cDeN0OJRMSIzclGYqcRWpIM80mZ9ONG3F0fGJWFzbO1tiL8NSGAxHZrHcfxDNdic2es24fu2qfKQApL/xjb+S1GlrayuODg/i1ZdvxZXLl6Kis8WhKkXG5edpaZ8a4NSQm7jldS8pmjqimgzeBTYDnI4nYvLxJYCO/eFQadKScpMwy3kn36a5GjvePRpYABPWBucsvpfdDct1NXgQ4N5Qgq4AHZHXeKGdYusghPI+ek+1r6sHFbxr7DWsISeGI/Hk/cIrEPDdwRmY/9PIYqyOF1Kn1T1P7q4A2uS9Alzz/mQ5ryFAvwfyI5WPmoEXGH58Ps60ItMscl4blJbP4nXDGXBuzC8m3lIJksAA9t0zACkAQtYOPhvMZxYyqHfJKaS2OOAsFutaDHXvBQDYvLMlQZeGXr5MJJ/DmGcwMZ2L7SMMBOYZdhwZgCPPUIAS1j9sR+0zNvxnvQFKKa1YMze/91wUEnQP77yf8Vzk3YgUtHj8JcDDf1AQR1o9iIkpZQAMbPZV21wYeDHz9fwFTBsGVAasRa7dbGyf7ezZnO8MgDRwVKKr14XT1T08YACjZ1QAxAwa4e9w7zkvGDjwnrJHUtOJcS9GplmhYtUSiAFDT8Cg208xgDmbxVByyjbvoMDblN5y73SWa6hkP85iooeM3BJdPrvP90a9re8tmTosXj6/6jsPn44Oz5QwfvfB47h+dTt+7/d+Jx48Oow7P/tZvPXmp+KVWzdiNDhzDUJdOxrLioHgJgBSniffF8bbVNJoA9DDQV8BFQSQdRimzCexvbWttbGqMhSaxXiMCiO0XwBo7e4AvqVkPyX8GjzwDBh25XvMOY+sE/Y6945rUQpzhkc5zToHXWkNItsSPBrzLBYQWKQZDJIAh5Klzr3Gn84DWWpaxnoeZvN92DPAgGVXwLOaml2pfVDgqsOY+KzcC+wDYK3fv/c47j54GF/+yq/Famn2O4Na7h8sPvk919ta+9P5OLq9DbHyYOT1+2e2GdGAGWb4Iu7c+YXSu6/duKrBxtYGXtKWfy8IQMA3tMma8xByMBoIyGNNaYgeEcfHfQFvWHT0Wm15yrnAMyDNOwErX04C8qyta59gjXMfOHu3NzdjNh9rv6ePAawtoRzsG5JvA9rKLqQWZ6cDfZbNra7WE3s3PtT0PQpaw6O22Y7utTfi2qe+ELFO8C1fZ9UK52/NL9ld8uioJ5rnOeK/5De4+Osf9x24AN8+7jt68f0u7sA/8B14EfDNBHEKEl9spTKP0dmDuPvjb8W6/0wFbqvTViJcNafAGPSOx1MdIJiZqkBQQdeJ4ZDpjwMG5F0zhe3RisliGnfvPY77D57GxkZXBQwSrss72wpcaHVa9gaiEG42z9kdArCSNUWza7mP2Qm27aW4tzxQgBZMpeLxlV5VHHhitADuzNdRbdJsW+5oZhGIg9lS8pNK+SNNDwwnCmQlT2HqSyGu/+bC1YEMNhBXcSdWGN5JSK1g3NTE6CjyNRp0FUYU45nkCbhBIaLmQ1T8IuOxxEiN/DllLtkKHNhqPvCYwhC4hB/YZB4w0T4slu7Q5FEsqr8RIAQIB0PNnj6a7oolmFN+sfKqlul6eKj7giwFLeocmQTUegAdEu7kdeRClDbaSWzAQrDIZiqYYD4K6KLcSOP58+Y8WWncE9hBZoAIkdDPl0w1vf7sQ8V0l8LKhtw0E3xGnhGFqJJQ1WilHxJNJsw8ydCKX4xBNH4BXilJVGEQZojIA5Eif0YhZ2PwOY4wmLZTHCuZFzDXxaj8far2+IP5hHcQU3tAH0lyCDGQL5Elr5ZgUSSbyYQ0jcaXYrwBEE1zpH8S7GNdZ6MiwEjyRpoVJtq+3ibXpaZqLWmz2lJ5QOH55ERDSWcp3Hn2Ak8zOKF8/pJ8rDXNvcZMXCLgDONgQs364ZbQ5NNIm+XEc6ZA1/vE+wAgpfABpwnSxJNih4/k9s62UkwxLne6G2mPBsGbbZ538a4yx4K1Ko8peQZa/jwamj3E57Jsh30HcBMZi+958Qaz14l97iiINQGWOz57htcJ+4LXxHOQWMUujRXrQr5JNCQGNOQ9lMmJ3j/NvtTOJJm8k/P4/mUwAetWAIhA7WQLppE+643rtyyYRo6GsSJZszzJUhau9+w89Zj33w0PYKYwLz17AmBqAgFn62r0x/ivkcY8jL39ndjubsbjx4+11ne2aQzrMSTwYrWOXgJiNCww7xRSUeO9dGgGqWnjMab6lTg4O1ZK7tU9vDstFaO5E9PISkMlUBYvNDHt9JJVxE47Oj2V79HOBmyIajw+OJLXzuZGW+dHmzRtUg5p6AQiW2bGZ4WJd/DsOFqNdly+fCm63aYASK/bapz2BxoOIelRUBBS3rnBD5g87F3y4snmVVKoudkYMFQKM9ZAXFog5LleQFN5iK5DvqFHx/249/CpkvUA3rZ63fjiZ97UmUSTd3J6HNeuXtX6GA5Hkje9dPOy9oSzs6FAPMzWkSpfvrKTjBbvy6vAN8v+lewxXP8C1pm2MIcTiFklf8jcx2C9ApDXvSezR8jWwJRpg4eSyCEFnvGGx8HxSSxGk7h65YqGbYJE1hGHxwMZ6XMPBb4AUC3nTjmdkXJqAAv2HJJwmOPybwNAyZRWgfOSMvs9I/RA/qHWXhrU1/DH56PWmphsPt+RgSkBGAAWmwcGAgCyMFu4LgFIBmb4frw/hg2MAvPe8y4a+BMkmYC5MRz52KWvmIZ3mVitvUFMNA/V+MXeYhzWbGfuh+oQeZl5H/Dh+Ryw5eeqsZfn4FwAV7nm83JRQTKZ3pxWBRoqAqpy7bpHBqosJdR4J05PhzEZjZ2Iit/lcBIzmMwMFdlnlWTeECNrZ2dDgLgStbEj0BlRPPMAp5wGy/kG61z+gJnWqvNLA7CSIuwhG9cC44h6BKYQPxPgVgFPOsecyMstYO9gmCD2dBmKKdTAZzPDLIXJUNc0zRyGeal0yZT86n5LoulvqopM56kHSNx6y8DTFkTsa1uX8NRYVoA2p/1hnJ6NY72cxcsvvRRPD4/ix++8o/rm+v6+6tTuZkfSUysq7QVL+BJ14Xg2jelqFmewVJstecIu51Mlq/L+cE5zXxh28EMbHQOeg/4kTkYjDabZc7e3AFkWsjPhOSltuSQ1K7vKAViqqxXeRWCFpcU10SRDrGF78CbAm+DbdDHT+w+jHY84vg5rBrH/gvrYYOXJyZm+P35oKCFgjlJzSMHAOYmUlcGUAsEcOobUFDCxWm/GbDFVvS/lgljl80yrbSqZVkMtzhDONtjQDP7ku8vD5/vZaxcJr2pqQqaiFqMJabXPvZ03usgzZ3F4NIreZiPaHYLOYORVdf/NcvcAlT2i2W7HZDaONu8B95A6TvYFPuudXus9ByY1Kh9Y3Kx9klth4PI3GRThX6d3F+sAlAT0Pi3XV1Xk48LYrC/HrYA9a9Afab/gHJIP9nyp8Ab2XIHGLWTWjSD7aToay+Zj++W34tXPfjWisul95O+Bbx+lteSz1rQ5Xfz6JNyBiwfxSXgKF9dwcQc+wh14MfAt5U4aV1PIzGPUfxBH7/1NrM6eqXnm0HZRhDwLGRfABswKDhMMSD0VhB1yeHgcm5tIxcwWo1Fwk1hVowRVG5kjpwnfp2ivrl+/JLYcJvLQxWkiaLR02Eup5iZZiVBZjBeKjLLBkmIvGUZ6k1HYM0VT8y9z5JK4mP4XySqjQIB5UIywYZRQQEpSIKlGmu/L4LmZnh9OlaQIki9NJoHpXuCpRvEn362UuGRRWfxWAMgAFDjMmf45bAGz5wSQlCRnTxD+m5O9SCrzoS6zc5qpNHqXYXQW9vxeBY0mmwacDBqaZcP3pICUnFOAmw3MKVSLHMg8MVh7ZgJpki/2GUazNuOHwcMklaIQaTJFstghIh9apsFfRiKhn0VpCZiX0h6ZklNtALjKmNvjPBmPZ3EM4FtYFCxRewyVb1BkWp6A20gdMAjAxYmPZnf4Z1PQ8kzF4KEAQQ4qCRKMQoOvarYl3THYamN2N1UCTJPhwtryK2MgSPeEBFWVsvhj1aMJEAGgrORRN2tqaHTTBUFqzUl+wzVwLwD4lEZbNQiZZuxJ1bIRtpiabgDdea3M9pNZuQtbQCzSAS3/8LspwDolWfw8fpYYcaZMOF3QdED9H0Uw7wzSDjEQ8N9L8Rta5vL5aSBpkpXulwl+NCcGxM2I4XkywT477cew3xegv7G5qUZR4JueXcSoP1JT3eq1xJqQTDxlypZ7uUhWgCRfwztSqCi5/uUNlawRBXvwjpDMB4Mi2Zzi+E6duuikSu8hZinKGMn7YabZKnAkmzwb8NtAvvTWJqoZ7BP7RDK/BBWALbkvM5okZEcGkt3cutlkn4PZSWLrcmnmGWBYaQqKd5WSV5ehop2fJ1aOyanpzZUeTNwXSXphnkzj0bPjmMyXsb+3b4ljvRabnW6cnJwoDAHZJveDJqrX7cTOVk/v+mg4jNF0Gu1mO3qdnkEGDVZ4IkRTWAAAIABJREFUJ2rRbnfj3qPHUanV49JmT76eYgwIXM5kaczN55bAwgbCb0fM0nUtZstFPHryNFrdblzZuxTtRjMO8AJczWJ7qx2zySI63V6C6IAhDo1Bvs3XYloO62d3d19SZFBw9mgvmrWGRv3RUEMiBV0Q3oF/JHs0TF39tbWGD+zFNHuFDUZCrJ6NGjObzNvryX5TMGgANwUILJYxGo/F7H56eByHJ2fRP+vH/u5uvP7yLQFMnG8AbjS2YE00lDBer+1fisWqEqdnA61TDL5hIu5e2oom8mp8JAV4mtkqRlGdvddJpNzb8l4Xb3mdlRpQmRluxqDZkVwvfy7QThpS77u8N5P5Ip4+PYzlbBbXr18XS12Mp1o9Prz/xEBEp6Xm0AE27D3e4xnAqHlGsgnDk6AisdczSAkNWAZI8Hc4mzVYO09jfr7fem/y/uFjwSCLAns0Y7NXLamsXIuCCWC5pOk874c9Tg00su4EtBlK1HcUYzeDHxQawZ6iVGSnoLPfAdQKQAf4OleGm71u768coqU/IOuhBMPI60xbvQOPfESXZHT71sl6LIGuc2ZnAoImWPMWp80BX6/v4/vE3i4wMdZx0p/EN7/9w/jrd+5EpdEQQ3cwmET/bKiBDpI2hqJ4Pl7a3ZAM8ouffTt2N3vRbpvNwxoRR1+mdAau8NuULQLDsdkqjs/Gcf/BY4GtN6/vx+1bV6PTRE481n2yHQg+XU3VLUKrNOSEOa5F5veSgQBMwbTVEBs5h6oOyaBEMUhaWImqf3Q+mlEs2FOpxx40Kmk3/eP0tMWMNZhLvSVQONNESxIudaYGl822wro86Iw4ODjQsIN9sdfr6ZlSW8j2AcAIFjs/eybxpn0wFTIE4xcm4vzcmoH9lpoStiYJmdUm7OCGvOGmsqXAosDhLgxzkdUiNS9DTNlzZX2iujFfWZ0FyUAU+KZBmwe1/OPP6HNNPrvyP6spIId7phoAprOCc2ClTuPZ0bG92jrt2GZtwLiTRYRtLgBTzSjN/UWegFi1uIY4D7BRIIsHSezB7I8MOngW3Ef2PV5uneNZc1CXAqjyq64gAg8l2f/YO0l31jlLjUjNqlqtKr9eWS+IJbuQZBYAUMPttDlRD5PvOMBhCfc4v+709+WaAFWHwzOzr7e25cHWhE0Pw4+n0jKjj/sCkAb4SdorgVz46yJB9djTTH/sXQhYYL/B0xb1A/VYuw1ZgRAveizXSOMx9hvj2NzaiWtv/Gq88pmvRFR3PgLV7f/bUGYvcYH5fIRe++P80osH8XHezYvvdXEH/hHuwIuAb2YWOUnN7fQ8hmf34+6Pvx3V0XFsb2/pkKFxppiCsTLsDwQ4dHqkC9bEdkPi06w35dnDJJVC9aw/iK2tzegAIsRKjDb+uxrf+UKshA8/fKyC5EtffEtNFodpp4PMbWIwgFqH6bZ8yJxyqkQnDtqcwjE1VIGbSVPnnl+qsT3dkz8TpXdKKyTroPCngGWCng0lQANFi6j0FNhKnFOLbsCx1rJHhnyH7B9lJogP+qrMmxsx5YMCzClhrbixrGNNcwAQIdbIUuADlQDFrFPV7MlD8WBz27UMysXA42aIDYQ/EsVQ8fuwvLEIfmCNcH1KYqWwkUE90gcSDJlq19Uki5Wl4l5Vm69TKYQ4m1kyS01nIMoe9RTAMmqmkKIRZ92IOQKg4EZWKykBWVgGFG4CJdOg2z41vqcrhTbQoLTsOSN/NANUFFeKzJDXEo/S/jCWf7nQ9bOw3MQ+eQZMALJwQYOlJhkpEgSlja0lvRRbCTBOkjH71IjFpnAPswftaFPYcfZ+UlMo4C2BKoAWNXaFTWMgTmBwAXoAgEuSG0WrPLJ5NjQtXAvP1sBPCbWQnEWsNp6jExv51WjgOejJtx5bScplGs97ovcYttMyqi3kf8jaaIqQayXAnmw4kUHkN+jn64eUDCr1SDZ5xvxeTY1CHjL4Q/Nwy1Yrdb8DPCekxzRVGIiLaSMIyL5uvCOT0Sgmw3FUmzDeYFPxDrrZFSAxGMVquor2VjeabQJS+HmWzK7WJIwy3U5Tb8mfzIBTv6j75c9Q2C+6n/R/o2lMuM94kGmaDwg7i3XdMtnAj05m1Zn6l6bg8hJsNhziInktvRfX4X/XO5ndUJGDaVggT0f7JOm51Cn+DQSLYXnOgLHEbFmBHQKjkpAanq3lc2ak2IfQQAU9or2aaNaKOTqrFUAQE3Z5DWpoYq9OZD+YStOE7+3tCABlPA8gJY8vjNZpYsbTGPSHsbOzFVs7nWhW6mJvDacT7ZGk4tGIyiAc9p8MsSNGs4War26jJXmOGJElNbkuyE2QdBV2Bde5pKE3A5XrPDg6jnqzFdeu7Gs9wADjWfc2mgqV4D3n+xtYIoW6LpnX2XgY9Uoj2rwTYoTMBCQgjxTbbj6PyXymc2JrCyYHICuei+zrasF8/7L6FbjP3pfryJ7UFqsrtVBeZaACDEtYYwQ9mP3E8xEbUiCoAwCQD7GPs59p6xarzg0mn9Mug47tdbKh2ZKFSZ00G59bMmBHsjk/lwjzRgOWrJeA3gAyTuETY1RMLe8Jtjnw3lmALvmpwjDLvdGG/mb6eUhlFpgafD0zvLfsPQXj12mklp9rQAETKt9hybHFDmcfSh8qgX5O0JTEVf5NEZVMsIYJUmwAnD2SPojJKhMwlLYEALN8XwAemD5Kw4UVlLWCQJl0R4CxQtDJasWQDDsL+6SJ/cG+UgIIxCyzhL4wpAEoWKNiJkt65zPIYCBAmGsmnS+EBHBvYJHxnNkrqTmUdImxOnt4CTLwecG+L+k5n7EksCp10fJ/mebrfPaAQWxnnk1KKwFDLLtdRn+8ij/6+jfi3/zxn8cq5cec9SenWBbULJHls67WcWVvO373n/96/Of/4jdif7vr56mzpaF7yBqbDGfRajdjVfEY7s4v7sb3fvg38fjpaTx49Ezv/1c+/3b8869+MV66fiWBHK7Uabmk3LLmFzGP+Yg09rosG9aAmaxzMTS1K0S14UHYauYBmGqVtOdwaeJBRQmNwYtM9x5D/DHv+FSsKFjM9o0lxdhnCrivUquXDpSgLtAgKr3quO9KZWXtamjpMxHwbE6ojgauBNHYVgQAk4fD96auEaCkZwcYS2hUPWCZ8c5SE0laiTRWoJ2QMoFIkthqPZuBJU8/2GAKwfH9Ws3XkqoXz0TVNQzAxMyFbe714AGq6yuk0vJCzaApAVkajJn1yipSinvaLFheb7sAJJADsRENTGsALg/RHCQle1RBOnoZDDBxBjrMxQC1zq0Ep5V0nMM8DSKXDnmqEJqhZsBDJt4v3tMygdXz0GCQYKGsbSVr9VBnOsLOgneewWXDQ+rcK8S4TLkq69cBFC5tDMA5BEHAKZ8x2eLUqlIrMNya4xEYcXwyUM2xs9tT8ATXIhCQ9x4FRYaSsNYVrtTdiNs3rsR8NtJAn1/0EpAKWAdIkGGSs8dubGzG2WCg3mMTEkMgbcfeYRa7ly7HtTc/G5df+WzEersosz+WrlLDeU8aL359Au7AxYP4BDyEi0u4uAMf5Q58JPAtixzAt3H/Ydz76+/E6Ok9yRcoTjY2N6JSw3S9GrPRWdQbFdGyh6NZPDs4UpGwu7kTs8lUEiE3VUcqgvGFwzvm0t6lc6N1io7j06OYDOdKSb16eSeaLajhS0377S/iZpODXeatmrQzYcfDLbcsFacuTAs7iOQkpXxREEui4uZEEj/5pJhtRLOj6XsCCPysRr2p6XKZmtMoycM3rUnEbBHZyPDRuRl3mqjDB/Ck2L5iotinT5GATlUyTPBhC0x8PXM3JCqMYMs164o0lxwj5ScC+jT9TxNtmC8UaPpvfHTujSn93DuKXoqcFh4tFKEUhYOJqPkUgp22kyG5t+W+SbYjDw5AFpuwg7Uo+VOTV3vLiRGXYBVfI4ZgNkwqQBnliyECKwKWEB51mGMbRFSCXPEMm+M1B2CFzIvrpMCyDx+SGSbCNr5FQgdYBjhBwwEDxN5Z8vmx4ti+PhVLm1RY1u2/U9hIFLwEavD8aEgsQaFh9uczyyVZhzxJ437n/m4CUgBJEhBTMbxm+osXCSDRWkb7klfJ18fpfQXIkxSX+yVGm9MaBTLLR82MDLNQ8BwyY5DQgZL0B2NHzLzlTL4m8kgDfEIKpWtL6awSa+0BBiMA8MjAt38OxbaaO7ot3rH0Q4LtI1FseiE5MdIyL5gByAQFfFKg10mA493wdF0ApNgF+BKyzHhWZnhI8tQyAAc4J/iyGJ/jUdfE03Eu036YR6RQqsEhbTiZkADyrAXL7GzaXkmJM5/BpuUJTvMurew1ROE9GwOwz53QKo+qmtaXyBIpOVZDlB59pkTx8FknTZmvc29Za2ruXMD6Hgi8NDjK/S7PQEwHghOSRcp9U+BGJpxKyiUwnoaI94AGuCWGcfFxNOaaTByxlezBJMZDhg4IvEsPQBq+AoAD/IwUqLCUV163i2F0PZ49PdTnv3J1V7uVmze/R4TnYAmw0YWRy+dexngxlkcT7zj3wgw/mknvHaPlMvpM9iNis9tRiIUZp5ZCs+afh5A4aIP3jnOiP5yL8SWJ19Ur2lmmS9b9IrClUeNdd9AHwwTtriu+dhaj6SR6bdgZnTgZIOupxO72ptc6ewRstOk4upu96Hb8+cTOmJeQFz8zMZ1SniVZNsCdQA7aOcXIim0G+DYFGF0B6LP7235AYEkG5vB7JYQC1MlF3MC0VT4O53Dj5kZVzaAYGuZKsH+LoSz/KPtz2Z7KLEGYMezBXRIJq254K+uWzyMSA621ysAXN+ICOSQDtC+cjcszcVfsMMsm9WyR0J4Dz75m1g9nAsO10hzTLPvITTlnMmyKvF1yMu6LwAR3vpKXZkKtBlW1igAKpOjTKZ5jCWIsDe6WNc3egYwZho5ZySQNUzd0lCqo8ymZwLZssBxPhu4r1v5UTCv2ZQYw9jhz80+z7brALD7AhpKSrhAAnWUA/64ZOB/NUia4yR5pYuHlXuYz3mvfSgIz3zW0Kgm5Al3wXfKgQ8xpSf75fnwW/gFUMJO7yCgBe/g99YF94iw55H2iJjo8GcSduw/jyuW92G434sGzo3j4+CDu/Oy9ePT0SVy/eT0+88br8carL8Xrr96KjUwXhiXtACHeTfzEpjqX2JNZtwCcd967G3/+ze8EIZHI+zc2O/4+t29KugljbDyaak060MMJmqxZQGg+i4Zzog8yOLN3nIZ0AEcA+gpkcdqlhjeAQoCz8uYDBHMiLiyoEv5EgjKDXNJdebAlDMP+mSn7lRUIHrF+l5DAI33n3ek0O65pErDWyaIjcCUbCA1ZBIhipcI55oGkQNdkmzu8wz+vSN75cJw1Bt/q5wEikiZm6oWAaOwYxMbL0Ba9VGmHAhFeUmn2SzwjPYRTOnxKxQW+qbalBvKZbl88A9BiAtfX0eluap1w/righY1tBUUtbSYAMXk+3GeYaR4UeYjI3g94xnvk5c4A11Q0nR05/GNYI7Y5e76AedipVkzwvAVIyaYhQzZEbTVYzdlObcX91EBDzHtbjOisFWPcfDKAMw91zbDXmlJdBvvVIRN8TwB0WRDgHUs9ocLE0n3dhAxNYT+ByajBaPoScu337j+O/nAQW7tbcXl7VwPIVofk9UbMJ1jXuCZe1dZxdnISly/ta3g16J/pPeJHMDjiHJXHNAMrnX1jKYR0JigsDUah7SqoXUmcv3T7M7F18y2nnX5MslOTneUreIH5fJRm+2P82osH8THezItvdXEH/jHuwIuAb274s2kVTX0Wk8GjePf7/zamBw89Wa7XYjgaxd1HI7EnPvvGlVivpmI44CsCrRpgbauzGdMxxrM+GI+Pj3QAAr7Jx6KToFkesPhDwJ7Y2tiICabyMM5mC/k32GA3zbXFfGMizVTTcq/iz+DW1AeWUh0pimTODkPCh7YKFfVd9mWBveMizUU0hSAG7kppSnaA2pM0pObuiJlznh5H4e40Lf6+fGKS4k7BoetR7LsLeRv3WxUqnqHksIB/ZgXAghNIp9QnF+8ysE3pW2mUBMZZwRPrBJeswPXEuDAC+QtwIpDtNgW+2ZNoQVHNFVOI5tlrn7uUH6Z0VUBgSudgJCj9T4WO2QqAOTQATAS5TqRiFCF8Zho0GHtUa2YL2liZZyaARWwMcTm86tQw0nQkSCbfnZLC5kZExVXKQ2CBcd8lDWM6m0ludMMARmq6U1Zk5qQbf7PLoKXA4rCHG9fDb2TinWlfCmlYpRcXjTfMB9YO7MP8zppyV/DbY5LuwlmSq+IRqHWRnzHZaPoIGcAgL75kPkn+lebgNqU2KOWp9vO0xSIvataYwgNgMgE3q0yAgtM7zhPvBPAouAKgwNNuJI7IYSVhEWzrEAuetaXKlXwP7GkjyY/SOWEU8Ah4xn4mxXtMoR0yDQ/7G4pZNDeLZ4XMhr8Pi7QANwYouT9iErqHNOtC7Dr7L9aRpTDJT7NuMXKQQFGMe2CuNaUEVTFYfRcLKC5AS8CXpThiX8Gao8kj+a5aj9nCjFmeuYB+3XMbj2vNUTALYOFzWWZW5HluxG0u7b3HDQ3glsE3PN3SnyiBsfIMnGpJM2D2gmAcJdICvsD6cINk4DBBUr1P9shSiiXANhLuZCrxI9qdthonNQTInhuAVmMPAtZOj+XZYQ3AD9vd3TRQn8xW1jPPmiYF4EssWJrQvO9iqaT3ovwV2RfmizgYnGnfJrwCXzV/rRmYYnYA3gp8MEOqeD+Np8M465OCDau6LommdgWyYWAyLVbR6nrgIwYXzxS5Ynp1al+DUVBrxMNnR7ru61cvO+0xKv7s82ns7CI59f7OftvA9FNAvXhjbiCzmQZ0c1iE93bd58VUewefV/Jfm/+ZUplJoRqSJBDDfXTatM3EZV1A+ifAManNjaYasXx1c81m8FECVF64vgYpxHmPdY1mU4ndSnBQhXe64/NNrFTvuwKDJU/MwAV5kPnMK//YlxDWp9e4f5CHXQJ8U/OJZFrgB2bx+pwGvwv4psEMe482PcswC1OXfVKMT6Vp5u9lBZHG/5Ip+zw0oLSO+dhSR52hGNBrDwc8Bajhns7ElscXD3as5P4ZHGFrBie5CvxFks+AhHc8P5P3YT95g2P+ub4my+fl76c7bkYS/B2GKeyZllYzKHOzjGTPVgEeUhQWvGV//voiaZdMl+EWQz/ZGKSEFT8xDdLMCOO9lx8e6x5yLXt4Bvro/OBdmC4k98X6gfuDcmA0XyotmTiOiUD5ShwfnurvXNrfizZWBGuuNdmpAlIycGO1ULAW0nPYvho2iO3VFlAzniPLBJT3PRDZWXu9PWdZ04BAZg5aFoh/Fp/Bydeut/zLA6dz8E0hKg794F4tF+n3JuaV16xsKjS0nIthKNWC7gtScw9BBIQIvE5vXUkMHT6A9NiJ1NxfA1ry5tOexudxGyyGWKa0i8GuVFRKAdc71KwOPwh5lup5sI/mOeL9l3RfUuV9znmted3pzNcztG+i/f1YewYaKTi4x7MZ/+thmIKcVEtaNWLpIHuKByuEZckfD4Y1Z2gGXHDnGHyz5wqUSykq1w8wKh9SPg7nIucONUK9JrmpwcUMV9I2ea4FUIos69MjCDNl+YeQJLHpeW6aLuATZ8VEjfc8/VLFZFUt6CG4lApiy5bUYe9iem6q922tUFJx5ceo5+V1qN8JUMszRv9eQHb2dA/v2atIpZVdBexkvYf2C/ZoMueRIp2yd0Q8evosxtNJXNvfj0t4ozYIrpqK+damPqJXYW+jVtF5vJRvr2pl2T7gjzqVPy2WJxoYr5exseEEa/xOGe7IpiOT7Elz3bj+Ruy99BnLTsuvj4jU+DFqgPwRv9M/Rof7n+bPvHgQ/2k+14tP9f+jO/Ai4JuBCoqgMneZx2T0ON77wV/G8PFdUaN7m1txcHIa/9e/fS9Gk1n81//F56JWnUaj6eaAAqzbbUe90oyjo9OYYEY7nkjWSIN3aXsrKkzNaIqUDEpkO5NHWOPr2Oz15OMBw2GGXK6ak8CKJ4YcUIAGpqc/T5sUU4XiQBM8zKdpYGW6loeym0AOcDdCSzVA9g2iKEhPLNhBFI+wwjLli2IS7x0bUtcF1IhdJqaT55RJOdOET2a08q9wk6mrhsVVQAV1LAAVyc1ZUnzYwF6NnqbAaWib56J8hiQn8vOhYMVjzJK29OwR48zAi4MUUg6Z4QJ8bn6imQHLaCCxKD5fxcOGolieeCldFDPLz5YCiv8uo2vjBCqbYY1RdANKwk6D4TBbm62I6aykmJlQRsOsKbcaYDNt3LgxtXSBFRRzKozRoFo2yAKBpUaxonVGcVavRhPQTPffgKWlBAYmlBYoCZSBEt0avhXXQ9E9NThHEY1nHQ2u0wE9RRWIubTREFLACuDOkiYJiQJFal1rliKLiabSJ2sYS9sM2oCZ/YPEjstwC5o2imeeuT17ciJOoyE5HJdJ5wu7webUYs5YleZpNU1WtUg5PZEXCKTnCPvKYJzwQ3k9ASi5GVYjC5gGuJPSV0tsXMC68aTITykT7KAEKCkMy+QVOaDYi3MnwkoyjKoGuXCTteawD8s6AOLsh+MGqrA7NPpWs1+8JGUKjlQpoYFqHd9EZMl+32B4KEghGaAAL4AYPBuzR1j3Xj98foEtMsbO95/iGLaDmHMGHiXBrhAQYbDG7KRVNNpNgy3ItAXU2mwcZk6ZHKtHSqmYfQ4B45wAd272rHXjVOFVzVI3hZoofIM176AV+fcxhJf5eib8yhS5fm4cLmN9wlMEJKb811pmg2vLigycCQmQ3E3BmLAU3cirqQIkl6+M9zXYrzSD02T50dDgNcan1L3QsMENcfE9K8EnarRmM7FQ2EfNAKjJJwcVj580DZ99PZ0458+q4QKNsAIPFgoGAYuCycQ+ruAW/vt0Hc0uG6b34BLmARDBz+KdYzjAT3v87FRAzZX9XQ9TGs047g/gsMZWrxNLpUkCiAHCwxQztGZaa5FMMyiADdlIz0/OBfbgpVg52sGtQU15p4Hj50A6S93eovKUlP8Zd9yfAQYW/ajeJzH6vDdpqGKKqCSICZ1lM5mNJX+LoUc9Zcq6rQx41pL4ISE1UddMXJ1PGc7B+aCmfoVM3IMdJTUKJDYrWICbzspMaF4bNGKfwyuRtdCut9NL87nfpENmLN2VnFChJh4eyGeKc1dni9Nq1YwnYxwgETDc+5TlnPKL4xwW61BW6AlEW4bGS4a0kX1X/qsE+qiJdnPuM8fPSHsP8mKFjZr5izxZ7zJ/t7xqAH/ypfPgA5BIz4rrIzyngJK6GoBAy8eXmKunvYPBDhFpDHSIxZ7MaUnjUw6c5v/cN3lRskfxTNaWTPI8WWTmLxuU4NqqlQR08RRLS4LlhD2RmsGyZnm2rizPnC+mYvnx3B88eBQ7O7uxsdFTTQaDCnDN4L0TVjW01N7p5wN4wi+UDALRlwv59sIwA/xqAcQu7d2GvQHMHWVhaGiAvQeDk1XMp2ZxiSUFAxkZuJjqXiPaMyVxBgDkH+T3AEGuWXTWalgFa8rAJecg9YfXggeRHiD63us9TfCN9XduIJEBXBqWcf43nXTNryIdLTWOzhoCDBrYgqx1DvG+4ffF0AsmMDtIvc2QCBAS2xD77goDJ7W6Rb3qwZyGiHxG1j7PEpBGU0jbfpD2zNQBAJMzlnug4JcEdMU+kwdaBlJwnlcBHgE4ORczOTaDUCQ1x0u1Uo8mqhENb5xg60Rz1hNsa/sisoZkPZJbotKd0/9PNUUWbYLbxBylDs96DtsJBkdK52YRMBADkHSNJzYkKgTqwgSuVSvJM7kMkKgZ7C9tdUlGnpchnWTaHubydXpDhCCzOn2uAjCLbZqjTz0X1VY+S9nBJY3lvM4hDgM49krAW7wLxdYV4Oiakqczms7Ezm4367HV6+mdmYyR5/oZ43dMEJMHLVjWzPxON2vRINRqsRZTW+ET9D2qFawEgFXX29qMS3s7llZX6vIfrTYa0bv5Rly5/fHLTnO9X2A+nxBs4OJBfEIexMVlXNyBF70DLwK+PZ9leZiNF8N09CTu/813Yvj0Qx1azXYnjs9G8Z0f342dnZ347GtbQe1Ds8c/KjTlRVGJ0+N+psS54N7d3XYgAeyQnGRRaNO4yWgesCqZLCpUlJLphlmSvEwmhCXiWHrLFkrxpkZHTBwXMnJQke+Hp4c6Wmkcam15GlEQSz7EhK5WkeeaTaidzETjQGIVoM5olGlc6Z+hw18eMPYmU9PFz0ZG4k5HrJ3CiHP8evHGyWl/meQlC0rTTzpPMXtUvQZm9GqCdaBbeuiCwiCJJ8Mu7JU+mgx6SQdLgqY6Ozf6FPMUvHwPimT5c1B0nTMhXNCpENIzgFHmwpFiD8BSIFP6BnENmhRms6NCSN/LCbKa2qfnh/gD6WPEgxMLQkwIF9EAFTQd9rdJ9ofS11y8cU8cLOFwBgpm/bvnzgIxWGeatst7hCLdcl9Hu5qFwRPiPlPcWsqDybIn3gKnSGBUD25ZWynWBDpIh+KmhO5KT4KfA6go0AaTbbM0BSjxbFIu6ImwmaVmgbg5ERuMxo70RUAB/JfE2kx/PU3f004sfb/4+ZZlmCEhLzQBL05upPuVobHehbVS98qkXpIqinHJMTLJVUwLN502c4f15ecueZAkJdUEZLgeGiLYZ/hieRRtCaWn+/ZOodi1obAYSnCK0oTfnn1OhZUUMeU3/Gz7Q1lCImlhSr+5l/JgnCNlhaXlAheArENwC81ImfTTiMvjzMW2AL/0YxPgzDqWtMXgJvI79o3JdJLSS4POCu/g/SQxVwwmgwaFqWLrHr9PsGzEohETE+keTXQmsi6dnGicOH1yUvImgLXcvzR6t3Q32S5q5LNRUoNd7nP6QKrRKx6ICewpzCF9u5DlzKe5v7HH5r6p51vAMjM8tY+lf5eBE97f5+lvheVXEp2fHYmqAAAgAElEQVQNjpg1UppVJJ4CYHT/bPBvOZDl8LBJS0NDI0LjyN/jVanVDAIq+EXJfWbITOc282a90fRzf/XuFq62vJnMXBaRrEozZG8tSRnny+iwX7A3JBjvQVOmY/ogcUrjdCrQhyEPez+gv5prhYiwb7gxNFDlAYoNBlJGlt5/57JBfej0vuSZerrie5Gei2Z3m/op8CvBWSexuoE388bNr7Z6TMx13oF42yMU4EaSM30Lp4yfM7pKQEka1Msbs1aN6cRMLUHipfqXxCz9Q0nYZf3NPXhhnXOdGnSIoWnWp4YN2t8IpvH7wvkhDy/ts3xNyjQzLbYEANmjMplGkv6yLhNgB6xN9oqGGZnEzfstODO919iztA/i+SdAzD4BJflSjbrYbAnr+1LTV8/eiEV2bfDMNBr7VmJDwTma+kgxOdkzn1sUiEUiSa9lycIweMckRTar1FI+0mZtql/YWmZk24/UAaqsE1KiAReQSeJVyzr0MAsAnvdAH4F7qeMHoMPMSoz9AY+V0ij5bS0Gw2H0zwaxt7/nwCbJ/QBtAUuQ+ie4nuAGVyEZZq0esznvxEyptQK9lJxeV10mALlKoImN552k6fWhgVMGA0m+WndKMtdE3edz3zWD9pviecozRJUgnM4/x+lNVgxItpdyUvZos6F5fr7v5dx2LeJ9t4RXl2APffZkovJMLN/P9FrtNckmFwpl6bJevPSI49kyVFL9SLq4Bk72Vyx7J1JYrpi9iFdLTNciiRWY6CGO1ALJynQYgoMh8DT0vur9p9wn7aVipHvA52dpJpzYhZK5uhaXj2oN9iIy6ZpSOxVywXrHsoPhReZhECRg4NIycuo1gFaVZNwg4fLJCpQc3PuTmZnsf6VjydCM3Fddv7jWE+sUJQp7uCTn/iJqKNlvJGirEkrIuOshS7d1M7QOrDbgXDAjUooIyfsdjiOgLZ9/YR17fzB4Z988g/cKYBE7jtoXT1PXlgIdYbFpXB06Q5WirpCYZfT7IzE5W816DIZ9+WK3Wl2dt6UG5nlSK7oWM3NV17BcGZxj+NXtRv/sTEPgTg/Wej067Y5DyKrV2LzxVlx+9QuYObxoS/gf/LpKeaAf+3e++Ia/7B24AN9+2Tt28fcv7sAn7A68EPiW/g+liapUFjEbPYunP/9BDJ58oGa21e7J7+39e0/ildsvxWp84AacJMROW35vFJuT0SIGp4PY2Gj6wFpBrd4Qg0wFW4sJIE1h+jWpiG/EaDiKdsex2/jLaUKnSWkp3j0BlBxEk6uc0ss/ygbZGI1r8ltZiUnBAWvTf/sltSot0b7LhPvsrK+DG8r3OUNL8rgE30RRM+vB7CWDY6uVG3RhO0gP57Cj0p+HZp9GUY2/pWUCCdNDggINnymqiRZm8nwaWByS/wFI0jBOBZJ0O4RPcFDjw1H8V8ygsMTDRRETXkuFSmFWDLbNYJLvF9JTALFk5WGyTn0DQLGUR4jDKOzHsnaBnwAmNS0FM8V+C982sbtgEDpt0c2VfQEpKSmmBGylNx6fh8KQAt7TU8sCJLNL/7QiF7R/UCXqyDXkN2eGQWn69X1absKRGSFr5DEVnxg+jyu1ZDEphIIaCGB1JlBOKqtMyDRjJQHLNMm3vyCNEmbTMDHK5DSn1gp2sIeJ1kYmzwnETpAF6aAn1C6UBdRmASZpsCLuYWEZ6MT0uyoW2SoqyGnyWiSPgXkis38f0UoQPGcmWWJo/yizPpUsWoyjYQxSbE7xuFvpPT33LdOjsKeWAEMFTZh9aosmgyVFLipGwTJiOh7Zm6XeiCZhIXK0dnMizz2afwGZZu75+8BGtCyGdeJSOkFRGYYbfOOGJ1Zl428kOTJ/B3yb611QInGjIR+vzc3NmCMtVJiKAQwz5BKM4h2kiRCoqy7LYEMaY3NdAD2sWYHaNGPJitAkHTCcMBGkI3NAOK58KblZkd5KBpe+O5JrIvvMZDrkjUhf5QlIQ54ekwYy7HOUkG4KXtbRoJORdNAeNg6aMFtJ7MxkKijJWZ/abDj2WgUutAwEsGZGTNUVkGAgxPfSTZkBcjOVPOl3kyDQTB+0GOMjNTbwZzCKsAFLZPP/SR4qIFJAcjI69Z6zfgBUWMfuhPUzZaVlFrCkVTQ8Ai4Mvoh1CADHPaLZIkkz9xf5EGVynz5/pnZW8ZgClhH1qBbHxye6b1u9DScP4mGHlAqz7vFcQ5OmOz01pNgqwGbAf5QgITP+zAYeDIZ6/p22GySuk/fQg4Nk4SSwzvUXGTL+fQLclWhsUIpXRQDVeUCMn7V+rdYxPB1alihAtmIJcCYDKtE4gcBWsxPVBo3kPHot2IqF4ZrBD+fAlcNu+CVJdDKaCGmQjE8yWsstJe+N9EulaU+/TRpT3ncZ4atpNdghL8UZa5uzrhqziRPDAR1g0LK2xHgTc8q/1+AGoCYlrcAk8siDESiWD4CqB0OFbWOwhu1qrecENIXfZ7mvAEEC+DhXzsH24nvnNV98Cu3PZZBFQRFiEKX0MMns7Ic6x9ZmWUt6LICGryvQL+eEWTNYG/i5MFCBDdU2U76Ab/leCdQX+MYQD8abr00/P4cieL6yn2PfQL0k71KAawYLeI4JMErpIsEfAuaXZAm4VoiIXpfAEUsx+/2B9iP2AV5w1uTp6bHWVi1IbXRt0+CZZbK27Q/s2wqgACCt9HbAqLXTtPWuQVlTzQNIybvl8AeBWRXWumsn3v0CiPF+FFBb54zkiQY65NMlYJC9zvC2B1cAvAaG9AwY1nAmMEyV7UPWiYu1U1YBlbGJYLAyYmhjGT6sNYM/ALK2DbAViYEzAEwBQ0BFsJyRf8qLzwnVBvvMrEaay5rqtBy4wmbm0C9Yu0Vqa2BOkkd5LZKeO5cHL/sH35fziufGfse1wxBkDeiVZSCXPsUG3OxHyd4MQGPPtZSyIqdnH4UpbuhRa4p7TC0zWS7i+OwsTvt97Vu7W5v6p9WASusaysMt6muS781k19moJFD7qVF/yosNgDgBOc+gGXylfF1HQ7HPKAMaC/k1+FHUtWXtDsbKzUofLYNXckhta0l/Ilh7/y97b7JkaXZc6/np+zjRZ59ZKIAkyEtSVzJJpqEGmuhJNNFQmmiuF9BAc72MzDS5EgmQIItAVfZN9M3pW9m3lu/IkukOLrKSRA0iYWkAqiJO8//739t9+WpguaKOaTOg1XCN88BJtx7QWubP96eelpxTZzSf2R6w9kl0zVGk8PgVcnE7WOMoGId9q6JQLtXGqnnq8nG7uLwRa63f7STIa6UGQXONVi3m05lAT/YFJPvsb974bf0wW8yVcqqEcRhxGhpgt9OOvb1dB7xVqjF49Gdx+Iu/jYgdPR1f44/OebMJ7zGfr3FBv8Jr3N+Ir3AR71/i/gr8Ka/Al4BvxatIwIH+s4rV6DQuX/99TE5fZRojE3GKQQzUlzGfjGM0Hilt82D/wEa4m2UsZim/qv3Ibyr9bzh08Uah5oYergNdKJuZN3giQMnGaL3bJUUV8MITSTV2YlJIT6D/rTY4JVGSazKpz8Q2GkDJoO483yqxnLlBL4lRHMAUvSqSaSqRVGTxacAHRgSAA6W+izt+H0YEHihqsDAgp5GVdwZ+IJVoNdv2iqnSvFXj8uo6Ws2mZLnQyXlPMwPMiKMQp3nWVA6pQhuAK+WGaaQOkCNARcoER8iv5mbYadon4MQeb/wuQAcFBMCmGYIupim0JddQQhVTRwoup7bJ70MyUE+jodFb7mrdptW8ZjFx45Cv6E82dhS3/oDcB8vcSEQVg4Tv1cSc31PHu1+SDNcNvRlpZggIaBLzw6AkBQoFKv+uq4Tdbcxm0PeRjpoJpvj24t9H0aNiyddHk1TWxMLMMIAqsZVgcsk/La9LNvIC8dzO3kmxikk3Xxc2BEXdSgweA7xOWXODWSEOK0M68H1xwmLKT/BoEcPSxSefTSbvK9iEdYFvHpVatqVmHikHlz0TwPgukhRF1Z46gM+6rzZFLh5b2av4M8pDKJl9amz9+noE02tO6yi9q2SIbWqlEla5GvJWWi50T9qttoFD5IfTZEi0WpJdKkFTE/oywfYdp+mxfDGi2XH4Aj8nX6b06WK5UUjzDCH9Uhqq7NcsIeX64vPEtFgNXQZW8NnEilAzWNanqEKZLuqmnvdptjoO8RBjwv5OCgRILyVxZASaZ3AIPydmDWxdPJiQExcpUmEK0TD7eVNxm5JRMa00oc8GXhI0ft+sKclsYLhkCEhH19p7AddMmKH2NzM2xFDTr9L0mwnJelNAx53vlD8DDbM9hiyDNgDBM8H/sxxvQaobjD0MpCW730an3VKaLj+HbN7hASmPUkNIX2j5uEHlTJAzzTOZUfU7GaJMrpOtYyaipYHaxmnmkRhLNi5apJ4Hvack7F4fU0zbU47UwltQycAEtdhXiObWDRprpBKj29sY9Enp9WBCewENbCXi/PRKjen+7iAarWaMJzMFGQCyChBND0L2E5pVwMd+uy1QYzSbKaF5d9D30KdBeI3Bn9vb26i360pThvEpRqnWu8NPxObGTxI2pQ42b5489/JXIhhjvo7pdKrE7/EE8LQrIKPZaSvhVcw3SaVgzVbj5uYqHhwcei/ifNpsYjKbxaDbFVNDLm/5DDU5VyThq8Z6bmCUi27JHkzPpb0x2VuSQQOwMZmvZdjO+cIzpGGHZJRpTZDgFtdJ75k+jg4JMkonFhvgqp5jA16FwihfJwX5JJyrNWImm6XP3h/MBLRcTV5aYrQ4mIZAJnl1GcUxsyqDj8QezHvvMBLXEhrkIY3nmWxheA4LfenQCZ19yWqUDNLbMkAU95rf5TXFwmmmT2OCQmiDLRM0yIdkWczTHM5ob6HSwmJA5zNSVz9X/AxAr5i0uc7FcksGN3WKGVAMkhIM0mdxMrt8wXKo5Lwf1nyegXoIPTTSfd94QLLhWU6mWC5J7Tn+/Hoyfe+Q5APZKfY8Q6JKqJVAeUvqYPbMBQLBtsat1wAXH0vAq7w1eWQN5jQB2+U7aTCUiyAwnTNEe6kBTwATyZqzvpAUHDap1pbvd5H8c6aLJYlSIdNIi1UA6xtmr+EHkjHrAn4JF/Pwxem2GlBqzTPE9BplHc/wJBTbDyAylE6JNyr7hwcnfg4A+FkHsh4xrcyPvNaTa1TbNjAk45r42QHwZU+cTqkT6job8NHk98U6y6FGu8XZ5RALfJZ1Hq8X0W71BHbD+iUg6eJ6HG/en2if39vbiV6rGW1kjd2W7q8ZsPiYzXT9xWCnPkolgK6VmOI5dOV+iQHq2oE0z2bWrWJqZl1TfJAVdsE/k32Ez0ENJdP7tNTivCdDNiV1U0uTYq2Ubw9jOEdGs3X83W//KR4fDeLbb3+h9e3ALzPT58hB5bPn0Aep8S2K0XtqyDJnEFhXHc96Yr/l2gJAc+3lBSovZJ9N3j98DqvOYPiU8lb+mWqXZMbzzBrk9sBbqc9KWK/FkpTTxTLGrJ/NNnZ3enF2fq56gj5ksZjF82dPVZtM5vNYNHvxn/83/11E62FUttR38qz5XHd/AWpThn01NzT3f34GV+D+RvwMbsL9R7i/Aj/lCnwR+JYm+i7Y1GLHanwal6/+PuYXb8QqcXAXrBX7DdFkkKQnJpXMtAGUKgF9ncNSght5jrkZ88Rw5UMyqdwcULIj1sQKmdBCfiDtbksMA0338pCjGKC4gZlDAlUd35Ms6CWzTElm9n4qkJjCiUmj+HHAo5wcpdwTsEkGtTSXah5zCiucxo0m01dN0SQHpWlm8jXzVFFAnxP0vHn681ZJvcRbq1GP68kifv/9SxU6Tx8/iHbTrBJ73ADp2fujSxEgA+gEAZJNpkaBJiINgG3GW1g06W2S90+SFxV2NN3427ipuutwSF5MY2I+MA2sij+ui2otAy9KF1ShXdh0+B05cUp+VgCUlOE5YRRTKVO+7J/m62e2INfQPnk0zhRPCjvI66cpM28vI28z0iQJwW+ORoKilKIH75hkfxWZs+UXxcR9rYJKrKi6vdVoMEqggibnTD6Xlmh5hRo4sOkv7BubGRcmgiQvSrF0YZ92IiqSlXYqU+80GhaNKSV8/G+REc1gg2Fgj+MUqqVUpkxtmUrzA2ocChCX4R32yErj/fxs/J4a0QRmuL/y7MlAhwLcyZyb5E2uIVN8vgvPJn4jNOBqag3wmGFgOVIqdXU90sU9ms22Zc4paRa4JM8q+zEC6iJPouBEdgnbC98xGFZisAp4sezC0i5P1QGsKUbLzxihs2cdzY+eJ4HgZlOwVmkICEcRm5PvnsCnUx0zkZTrJzDPMkix3tSIJkNLQQ3cdzd6ks7KVyklxQmY6b6zwEWdc8Nr8C2N40lAlbec15NAjJSG2yDezErJ2vVcGqQyGOzGUmTPZEzQMOCbyQqlEMfknOdN6zkN6nUtMzEQ9hjMKkurvP9IvqT1iidhprLeAYCen9M4ybIfoB6wgcRipQ+6+RXDIRMuJasV4AcTgF45QSVtNoXdaTabvo+aY5v7S9ajZGOX/L6UBhK4DvI9wnsMGXllq31yLdAvWQ40z7DekHqxvwESIgtNbzJ5MMI8VoJ1MTZfx2RqeVBXTBeb9TsgZi2POhinnERNrd8QsMd3o/FCfqo00W5XDRf/n1VD8wtr83Y8idV8Hrsk1eEFynOCifdqG+cXVzHc27FZu4zlbfLPnsMaFnONIA6GPmI4entW8l8m1/IPANuVWi02RDduxlN9DliNAKMCnTahJFtSYAHaYM2wDN+fXcTJ6bnsIRh27fS70e+1xCjBm4h1PpnOYr2tx3g0Fptzb3egPQTAQPgnDNJkaPMsA04Ctu8OBpY73jGKC7CtVSk2jMB5R8daJqsMXJvIO7jEYTqyI0gmn5jSyYYTSKUgDIOVnGUl1MZen34cTYhi/ZmtI//PBPT0NObzpSNTH8f7jzGwPFO1n5nhLuWa2KFmi+usFf3QaaQe1nBWmdGiABxS1QEeYDgWiVmRmCd6XlhqsmxIPyntR8VnM4FPLwVL4wQUAHKX7yM2sRnagL3aVfg8Cg0xuOR0VYPxvt7pf6b90kE42vtz7yO5k4GC9qsES7UPJjsd0IhnlnNXIDyqAry79OR4XytnR+oC9Tx7aOP7xhBQHoOycc0zKm0HBHgC8uAPJwDffl7+3OIc3TE2tWdlejhnqYe96YX7I9946ktLj/1X9hbyAjTDSUmjAnrFCTM4q9CdagBMc7s1wNCQIofF6Zfrs8AMakzzBdth4yCfs4VqUuoWVYLcQ+5L1mP8nuoxahoGCvreZsAW39BS/ym4SP6lvC4y3aXA/F4nZfcZVsX76O1gn67WcTvFg7kRHYbIkpva3/H86lqWMdxngPyD/aGARoYpfEdZreSZxIBT8v9ktPHiUk8ki03XVPsa1hqZcM73x3+xyXnnABCDVlZ/aBCdwDAKEbw3zXIuQ8sQUKv7kgw6KS0Apjnv1xHdLqn2jZgtV/H201X8n//Xf4i/+atv4hffvIgGYCWsyw1hIEiCF2Kh8XoAnLbEMVuRz8iQll6DWlhJ8GkjYoZrel9q0OXBofkBKXPX+Wjps4bUALFzWHQrSVA1+Mt0YgOYIVk2/ony5eU6VasxnVPzIEGvaajs5OOGkp/7nbZek/s5ePAknv/FfxHN/lMDbz69y4jii1rFMgS9D1z4osv3r/JL9+Dbv8plvX/R+yvwb3cFvgx8cxN41wjGKpbTs7h5/ZtYXr7XITWZIIcE2MjEKYz7K7VYZCrZzu6OGgMOZv7CuBC4Jlmip+oUY8XfTQqkpP5LcydZiie00LYpUNxsW3LGQSY/oPVCsrcKpuP4TUi2QTHKwf2jpDJJnpiUqjqVPERyPKEG9iqjkDA4YWaVQA4VZgB1Qht9eGt6X7yMzGgScwHAsYm8a2kvLeRLmKkiV1uuAxr7u/ObePX2fTw9PooXTx9Eo4YvB3Ilij8mrRsV/Ugy3dSo6raMVKGP9pdzkQVrQK1ZJtNlqlV6zuj+ySzZ02HLIT/LWnwPnCbFzzWbvsZiqjUSQEiASGBfSllpbBYzCvCtWGb20aKFdCmgwkxADFPGTHHVdJNpMFND+9ZIOgpLAUZaMvTE/hHbDqlkym+SpaHvAtMgC1rSz5QCBviXXiRuluyjBNhKsYlUxwwhJ6zZZBvmDuCbOI7po5cpq0USLO+jTPiTKfY6tpil37F5+O6km1liUBhc2VN4XaU0iil+SZBVA85zI1mRExAt46AIXagQr9XaClpQmEcx/6bYlz8LZuJmkNirzOwRpWlJFoWU1I2LgAZ+L5taBXSIMpeG0qwejKK5Z02nWfIaYj2U9ZJ+VgAyxs5pvChqKdLBG8ysKOmrvC9gDgWove8cfIAETfJcNW1upArrUf58CjiZxxp2m5pX+BEucs1yc+qdAjRWsCzNhlGwAr3LximuYqxl0W4QXlCrGxuxTNk3LIcSsMtnTGkukj16VidJprdNhluYqZSyUK1RM+rUm9Kcc8nwS9K19nPFd7XvpH2geLwMMBvcLOCbPdHcqAmUSg8iwHyZrW/XMR7dCnyDbcwzoJQ6U38lX9HnSODRimczheV1mECw0jXz+RQjI8NqBCQg82u174YYfBZJ6NXc48Xpxl4sPRg+i0WCROy7eR8SbIMxIpsnAR5u/EvCn9hfCboKDJUnI+BYJWbTVUxhEnda8hjqdVoywpZheY01tZCPmBJWxWKwVDUg9iaozBfhO2OKLfbech5nF9fR7/Wj2zFDkWcMVgP78s31SOnMDWRaknhFjOczyTclL6ZBIjmy01aDaJYJRtj+TuMxzIpV9Lqd4KlUQvV6HSeXo3jz9kMcHe5Hp9WQ9JI9FsZDdePUWLwdfRsJMhCa7j059zP2Shmdw3TN55I1cHZ1G/PFLB4e74tBbPBlG6PJWEMpmk72B+7X6dU43p+ci/EyHt/G8ycP4s9fPIwlCb8wLOrVGI0n8d2rD/KcHHQ78eh4V809LFtu3ng6i+ubsRjqfG7Wwt5OP/pImIuPYgnrYY+RJ5u9PmWYbwd9gTacc1qzePxlei9YmQNu7LdWJGowGeV9OpsJTKs3MbvfKGmQ5wC2L7I9wAyHDsH+gj2GgRlpoWaSC6jSgMfvXWSnZox5oMH72owf4JZwBAP9DkSxIT3BO+zdRfIvu4v071NojyT9mQAK8JPySMkPBaT5rGS/azb8rEmWKV8qN94OGzIzL+nOyT4mgIbBjMNzxPjP/VhfXcCCz3yFZSXY+OPnTvulQm0MRHFtneTqYajxQQ8mJF/VHuhBJEMLg598DwMjmMxJPp+UV/uPWipqQAIAwqBLqUO8rywFLBQ/VMnfk/EpuSOMolx7ZcgpoCzBD5/zzsjWvdDDY289MaB135Fy22oDV0BtQ+klq/vLBpU5IWJtZnCUQhKoFRQwUEnw3WnwWsaqRRm4mH2lvZM6Iu1MJDMVkz3B37yektmzthQOslagAlWfkmKxa3DB5vubCaxatdiE3O2j+PjZpL/baXk4h2JDZzBsL4cDXNxcxQ9vT7QP/PL549jtD7S+L0a3cXp5pftytDeIdqMWvV7f6yzXJWAVe41k4/OFnneDbz4vrD5hnzPbk2so1ia1vpj+a0wCo91GFbPQkK4kyGrtIUWGAUmdLvl08eMrVga8ZL4fEnihrz4oJPFdwuDzAGqx3saH81H8P7/9Lp482Ytvnj6JbgNpfkPDDg+8crCaCctygXaIq9YqdeJ4NhWoydnGmWMWrG8HT1uT4V7NbMXpYurzWUW5B0bFi7TXwmuUwAsGRkjlndDLvqBzeO1EWcIsVI+THMygmaFZoxmj26lYd6hdWmJWt2M9m8VktlaA0ODBs/iv/9v/PqJx8CPALaUmWev8sd2l9yBZQ9xjPn/sxftX+vn7G/GvdGHvX/b+CvxbXYEvAd+0laenjyLZYxGrKcy338bq8r2a8slkFvMlBrKwKuzFhIRyRJpcrRFHx0dRbZrf7eLXEeqilicF3a+d3ktiPWSyZk5SmUbScNEs04TLLLVMhWmuSyy7ECg3vybrmZ1m9o6D6yiCVYDDBqfIp0QReGPvDntu8VNuzmkCmPDSKniq6uKcJuHt2w/yzDg62IkWBRSfM/8DC0sGwglGSOKoiW0lzi6v4v3JRVxe38TBcBCHB3u6fnhCUYgiNeX7yuAdf5S8HqWxsK+KY9wLA0wAgIBBJKNmV/BZaF416UyJlksJe1ZpQpfSO6Z+mlriIcdgTrJdJuMABTl1lmzUdH1eW2a4AKqS1dIEJwZQ5IrJYjMDCMYRn8veW/IYg7UjmVVVzMZF+s1ROLvohFFDaUPce7JBMlCCtdTGQD2ZZcAVAn0ETsLUSLBSp5eZlnhxFN8SpaalD5AaIhm/u3Dk8ylJTKEY1VjTqKTpr5L2Un7pOjWlchWkJoBihfFjGbXUXBR+hQ+wxr+ICHrWkCWmRbZpM2CDT2tdCzMoYY1i4qw0V0k40vNOjaoLYP1sms7TTNNwakKL3EdgspkoFFiSTwjoMDPIAA8JvnMV1pLM0CjhRZMFq+WW/llJh3P6q6wA1gpgJKBFAnAAzyUFl6KUJlBeQiJH1c1+00PJFB7ZKuuVKbmBFBm0zy35lRfVmiYV/y981ezryD6iBkHX2dNlg+f2KOTnSzOnRk/PteVg/CCyQjG07gI+zJ5iyQC4yAi7pCgnw9Qs4GSUFGZpss200u6CX4rnJJ6H9uuhwJbBtORxSdPx8sykPibw9pFREyjAtISDuGHk3WcMGdJ/Uj1xerM5yTHZbwphsFeedr3ioaighpRAJ0uMBtbm5Jatir3ZosFIkFEy8WXK8AEqaaK8PgDEtL70XHh34flVqqGAC55J2FwOckh0POWFBjaFNYrm5yZohvwGRtdiHZ1eT3tQm8GHGDqZ8qjvZ0BMgSZKgmTP8Os0WlUNgWhC8eIhqAZJ99XNWAbzgGSsf54DXvG1+KwAACAASURBVJ9G9vTsKtp4D9ZqMeh1tD74HTNFG/5eebYonDPZlDR4NMG3o1G0JNnqJAAdGk69/ngZ379+p7RVgKxHx/tKWWXPwUOy+BYl1qQza8E1pwkUklB85GAbiXIVs+VCABu4BAOkg4Md7SX8e3yPZoupGG4wWllBpE6vq5aazaeLePnujTxNnx4fxHbtlMubySLevv0oFvBwd1fNc7/diIO9oZ5Nnh2YGbDjCK1gzfR77djfHRqwyKAUMdjUgLthFYYkZjvyx0qs00tRsuAcYIhdJwmlh3HyziOBV35RDK7MiCzsGqXzbvDjG2vIwDMGy0jNvQB9D5p4XnXiiQHG+vEi9VDIPo5a56o/Mu26AjBKujop6R5caM/N9FKFDwmkc90AwOTXIKxiJpZpFx81GcIX70ZLRQFytBdprZrxBxtJe6ipWAIM5sjzs+sv8lwx6DWUMiO8vLa3pGy8hZcZAOJM1ZBOwyNYT8mQKewl4ZkZv1mAeNUp9k6T4b8Y0QYt9EzrjPKZpuFBxX5u2DXgRWdbDo6fHIrqmfXA0ntVDhDzXK6s12In8SmVSJ80clhHsJ9hTuGh5uAES/2of/yBspZL03+Gbxq6CugAJHe4hFPsUyqsKRHAuhmuIlPCopW6ABA4k1G1HrzXUPdxr3nGAXrMYrM6QmAF4RQacABO2TKE+k1rKsNQqO0E5Ijp66Are40tVXeamWhVhIZIYvhlwnruqxoSSUIJ8OsEY8B4nl376RUmsa0k+ExvP36M3/7zG/kE/1f/2V/E4e5ejMeTuBrf6Pv2uz2pSajZFaaVAzXYoKTZUquw9rmGrhfM4pZnI3VfGa5qWpTsSSSohPpw7Ti/6wafbW/iZG7VsJpumTEq8DDDFXIm6KEWv8P900DeNYzuswbZK7HFLJVmz6zG+cV1LNbzeHR0GO2UvysVuKTBrjKlnDNJCfP2LWY4wznBPZbHJGc2wznJadeqC1iTqHiKZYAmjgyx09oAsE0hQZWIPvckU7/xCxUrv9HQkECSXEBl6siU0GvvkbrDA0lUNB9OTmLv4DD293ejzWBlE3F9O4m/+4fv4tXpbfxP/8v/Gq3usQe7yY7NB+OL2kpeQ0qPMlH4ole5/6WveQXuwbeveTXvX+v+CvwJrsBPAt84xlUMLGM1O42rl7+J5cV7NSLTOaCJqeUUF5jXczg6EYzwgLYYayo4AV8kISyG+gnmaMz6+fjgwFNK5R2jx8UzE1fYAmIFIB1UQwtrwMCe2T/2iSvFoiexEjnZ/10JRmsFGehzAILMDKhB75bJqjxBnLCHxZfTHe3tUIqn5aYef/d3v41urxu/fPE4hoOuihOmZpzFw0HPkeNpTq8k0VWo+fl0fqnrAziAKa/kSSpC3JyIfXMnN7OEUZ5F8p1ybLuYZKL9U9TBQqE5MPiDn5qm2RV8zxoqbuzXxTUy2wSASfIbNfee2jn1cRXtNma6TJ0dTmBJoJtasctS6rGc+X382Wy6C3tCk2AVYgYWJA+U15YNvotckqbXjUFNjZM80WjUGjY/r2nynEbWeH4wRZT01CldgEACNWXqnbIli+bS9yqTOtOTip+R15VSLS0rkcsPjZUoFxRPbvKU2GejGPvaCNXwhF0cQ4Gbnz3RfBmdhirWlVhnXjNKRUxJNXIepvBWF9rrxmQBQCF7kylNNaW7aqUyCIJlAZiqpiOnyGZHEbJh+bOH/+uotTpipJrdWSR9BnDECCtSWCXMulGlILYU29PkAr6Z1eH1p8mtDV0EmsnLBqAAIIPgFLFvXKwXNptBBSNDNHD1WkteR0r/FYvC8i5d6ZrgcKe0rWEg5f0BfEuvOQRwrDcAocUSwPBzoiq/jdRGzCwxBJ1aKqZGSpckRUMu2G7eyb2E6pSE5ZTUcN/LWr9jyliblixPs8xIYrWhNpuITc/5LoAglltZDilPLE2WDaoVKbfkL9oTPWBQOEaGsrjBM0OC62sPHgNGrCO+CxIumZMnO8ij/EwKlozNzFkxwjJ1sHiKsZ55bZl9qwE38OphPkAt/ns1DVlub29iVzJEyEc0fHjbLdXEFEBaiXICepMFQcAG7DL85MTWhNnlvSHt6dys3sVK2BdqNJ7KA6jWbMdstY6dTiN6LV8zQC7WKzZ0o8kkjo/3o08QgpqwmuSjvEEbMAAgakbDV5UpPffj8OgwRrAHJbOux2AH1lY1ri5voyEPv3V0Wg4GEvtG67SuIY9S/OR55Hus676tqaG9HY+i20HKidTT63o2X8Xbs1H84dXbOD4EpFpHt92Mpw+P1Tg6DdpsXHOyzCjlnIBtwrMmabK8kWBEwYjF8w3G2zwq0Yhupxm9rqVn4+k8RmPOoEUM+p1o0DzTEAKmiJ3Do1yNtx8/RLvXjX3komsAhoiP57dxdTOJ548eiV326ewsmpV1PH54pKZR61TyzGpcX9+oUd0d9tUYIvGVN1uCxfIdA/DgXEsgWUHF24rkVjC7FCyRbEynM8qUwnsRMmJYKwLfYFebCVc80XSm5WDM56L3zzKIKCxsMdu4pikxZh+H5QhIKTYkDNeU+IklKN+0qhhMDB54XRngC9hceBDGRbxLTYYV5X0AwPH25lbrcDDcMTjC8885pzmDB3qWmJKaaNqNmbDFO9ZDvBLMYlaMGWjF75H/JWuDAmalJ6zW5Y/YggqDKHJAsUAd5sLhI0APv0yGPIXde+czSxhNDv0UKuRhh/c4h0iUgRHXW7YMsu+wPFfScv6KWWxPPq4Zz45+nyRj+dKto6Wz3LJv+Xuld18BmQA+kFWbeWmZqL+H2VFip2HlIZa4QSmfU5xhDvFikIIcFGANzGqdACLsZA+4qCcN/JmV7omIwjc06OUt/F00MBbz2c+qvpeUE0WG6fvLuinWHoLL5RHnc0P4qdhX2QjcqT0qOWwyQ5lXKeeCPSHX2jsZ0MJYlGKABGiBgQYcU5Qt6Scv/+HsLH54ex5PHj+Jbx4d6L5dX1+Jpd/tdJyKijqA19HQzfeOWmY+mUaX8BbSchmOMoRGyslmISsVM38Zjku2LSDK9bKXoVEhhgTsDTDgZGWQwz5+jnVu71b/jgBYDcodSLZUKJEHQpwSlq7mkM9Zvz7bZOHhgKPRbBqdVis2HBDJCFW4mIK66BfsWef1sdbghTPZMmrfLNULy6XOPR53vDvbgJQbvG1hG7bl16z0UV6TGojXWqy0V+7v7qgG0pqmXswznCGBxgGyXHDWgj09be0iJdFiqRCUk7Pz6O7sxO6wp/dEZcLw6P/+zT/GD59u43/73/+PqDeH/xHwzev3j/1jfq0k0H/8L/+xb3b/8/9JV+D+RvwnXab7H7q/Aj/fK/Al4JugBrFWsnqA+TY7i5tXv4nV5Tv5OU1mC/ktiEmNPKdl+Yrj493s0YiIcaZG30CZpowc9HUfsGLGSErgCTV+T4UJIfAiC00VWPgRIXNIZpz9IzKVz52xpXKZylcMVS3R8mFdjieZoAswod5pRKXBgUixWIby/tySA6XZNx537z5ex8dPn+L4YBj7u8iY2mrOzi5uYjRbxOPD3ZiMbpQgxsHd65B+VI2PJ+dxenUdu/1O7A9JlHLKWZF43E3ZaUIy/VIzVNXf+GIkC+1HZswuuh2PLt8WNSuWLbgpt5QJmYNYImIemOlW2FYCP8ROW0e73TCDEYDHipCoci+zIZd5Nu+B55+YJrVodexTQTHE+wiIkDTWk8LlfCVQRD5V/BSFWh2gxyys+XymYkVMLAAcmi+K4zS3p1gleAPIi2JfYKMYO0h7GgJONQ1VQZ2+guGmp1JJCVPVUg1ubhOpsnsoN1z8nxXTSMtyNZnFC8hGWPpeeDHxueRTqMQ7A2v6fYFgVNVIC+oCR/UfgF/jmzb9FpjoREOKaK65Gq/0y7OE01NgGgjJBTMtEXoJQK3AmJQUaxpP0SnwLQMf+IzbSkxmc72uWG3TiZqdTqdzlyimgi/9EblosJM0vVaDAZORpEzLq7mO+q7INVmbFRtzE7gguTXXTU2WfWB0nWBKpITOjERLZTGyVirucp7NDaxTT5pl3b3l3hhAQqYntkz65Ig9Jk8Y0oSzMccIHoBHXkQU0055BbgoBu6+b25YtF/kNiFGjG6OG+ECrqh9YiqdTAU//w4j4XvTbJqZAmBtjx3tQmrk3FWJpQfgpOfPhT9Nmzxk0qxcYEXx6hMwaiCRVgFmrhMX3exyfWFWyUOq+NVwDwHrABdgo4nFB8rh9D7zgi07lAxcvkqA3Mli2VoW7FRg1ipsIJuF21+tHtfjWbz7cBqz+SR+/We/io7ubcTVzbUWNsxdMSxXTnqVV5M6WK4ZgGEjsOFzGmlKpNlrfhQcIdYuqtElQOBaXkacK4SPvj+/iSdHg3iw19V9x4cNKenN7VQm2bv7O/H0+DiqvH6rEW/ef4zbm7kaGFhamFg7JGIhnzNYXTeTcYzxf9tWYm+vH0d7w6iTgAq4rUQ/sywWi7mDYSQzTl8vge7Izbz38dFheiAj4vni/rQAnWBqRsTJ1SK++5fv45tnR1ozV9ejeHC0b3NzDSBcYhcrBc4ewgLEKJQE3TJF8IdPJycx3NuNZt3y/vmyEsOdflSrK52nt6NZXI/W0e9Wo99psLmZccZ9R/K93sTtaB6npycxHPajVW9rfwfkPr28iXa3p7TA8WQek9kqHux3Yjhoq6kFNGGfWK9qagxZ6w/3YdeZwYsEUTJE0D6eqgSC2PMleeQ8y3ASgEUNjvzgqAk1cFQzUFuSVtlH0+OOtSWBXvFFzHui1OetJafCUGCEi2lkwJc9uDTwtTpNLqwweylpT1LDb2AoZyxu9gE5dK66PilyTt2XZCiXhG/7PW1jMp3qvhHAwR5E4nq7R1CKnobYao8C23BQiS0xeOZKOrjPH/xbVQvxWzmh8QDI50q5nukOqetdq3i4yVrR+q26BrKzvL0DHV7jdSzwBnAjy1a/pn3ldI2zpipAilzgAEzlE+czkGuCvLkMPO3raLsJfhbwrFhmVNb2euS81PvgswogmdYFSmTW/pYecNJ2+31gwGlfyXVk6a//v4IL0jtThGzAMG2k5Tq7hjMzy2Bb2Z/47gLeMuRGNn92OjOzDcCJUiaVFL4F3sf12dLCwDkPfB/XIa45rbhQ0Ecy20qgjkIbFPqFb2aGRQA6yZ7Av8914rMpkAnAi8/NUDjDtLhtAPDIzTU4kQ+u7QXWC8qZSny6OI+zy+v4y1//ZXTq1ZhMpmJV9Xqw72Ejmx0q2wu8dxlmEXSRrHHVatRNBFslOIq3pDxdNbDjGTZYLP9jAYuc4iTgMpSYx9XlpYY2OwMHvRBExjMNoDdboMAgydtnuge5xWiwEqPFzIO0qMdyS78xFbOYelqQZ1phFFUK3+OG31lulA7N2dsn/byHX2rutOoX2A9LqJOHqJyDGs7mEITBEgEakI35vrCnr25vJdN/eHgQHerkBXJaszlV/1LvlRRqMTPdS6jGwyeRYCattTw79JlsHYKAleCc69E4tmsHsxDKBVBKHXB9NYnxbKFBzra1G//D//g/R7uzn582vS51lOTr/5EAXIrVqSPuMZ+fSSt/fyN+Jjfi/mPcX4EvvQJfAr5p6pp+IZ7ELWI9O4/bt/8Y05NXYq9wgGpYJKNnmmBvFxQRzXorQQmKHzcvKpSRh+TPiMGiaVYm5aXPhaUhLsIscUjfspIYpWYyG0pJ7Nzc0iwbWSssArPBio+cppgq2i0fkxdVBd8qJ5vhS6WUrPSmY7oOu0QJSI1azNebuJlM4+3bT7HT78Xh7sBJpq1WTOcrGWvTsOKDc3Z6outCkyO2VqMZHz6eBgPvvd1+9NqNqG5oet3UGKewtxWYlot0F9r2M7Enkpg8KddR854+K8ZI8Sxx+qQngo00e/1sIu+0RtfLeH4UE2Qx0qISSGY1raZBkKGR+AQuWmsYDzvkAN8zJK68XqvN+zj9i6ls3jo3jln0qBgFxMpwjdKkU8Qx7bPEB3DNnxl8R4CF5AYl2Y7vYXaNAI4sGsXI0+Q+C/LSTJkyUNS2P5L6UNim0T1ARDKYBJYUJoHH8LqWADtiRiCRERvBDZkYSkoTlfhZyVOArBRyKqdSuloYCcXbp3jIqdHC8FepZ4APya4ARATAxhMIRBiGIQU/a1NeYiln1eTfMi+ZzjdgyERMZ2ZvAvRwTWezqSQqbRJ35aEIs2MpeadYDSk5kU+Q/NgMcouxprcwg8McUE/+beqPv2A+czKTR07qQlrAZYLA8sSRrAigCv8tDO6nsVrM3JiQ+sVfNY1cZ/8Vk1IyaQNqNJAU7sUvUJISJukwb+UD5zXJH4zmBRKribQE3UBoljTJ6hS7UvduG3WYTQLeUh4ktlAaeANS6PO4mRdIy/qYmxFQ5LhKPWMNieVAY+V6WMEkyNMBFxYZAiEZk73nlJwmFiqTeXsH8n2LNIdrZ1mvWRYq6N0tOnRBS73sDYAP7CWii+i+iVlUWMIiG5rVKhku312JufiUcQMN3vOMfP/mY7z9eBa9djP+/b/7SwFLi5Q08fx9++xp1GGiAXqqb6JhtLzajAQzevkMkspzf5FxKcXQzCh7vfHM+LMCWiy3tXj17iRefjiLv/nV83hyOFCgBk0lRuGs76ura3nCvXj6OKo8F9VtfDq9jKtrvNpgIsyj0+2IDdxpNuLoYBi7e7txenktsIn/3t/pxYunD/XOg05bwAif1+nQmHDPxLjgWu/s9M1ooWHnZzRwqGowwFCG5GrSvVlL7Q7hQJU4H63i737zj/Hv/+pbARXvP51K4n20vx873Y4YzwKMkgFlEqaZPW0xkGD5reNmBPvwVkmssM28rKryoCvveXF5E+NFxP5uJzpNnt+GfOxIOlxst/rO3/3wXhJoJLCskcO9XQ2DPp1fSe6q91xtotPuxOOjHYFP7PmAVTyT09kqPp6cRr/flySVZhRZls5fwOCUPdoaovgaOshAjTesY5ILabzFoDV7yezrlIzqIti8HP9UMYNzYKS0Qj2DGbgA2MQeDCOefUISRQ+Wipx0PsdiopIJ2HhCljPBbNxSX2h4UK1J8sreD2OFPcZDA/ZpS2FL7cDnYo0UybbSxMUOampfmE5mWn98R6wlNgBeme4pEajOeUvMi6l8OdfkxSjbN9c/Wnbs3ewl2nINVJSzUQCQnUIc1KNnn2sBfZ+wjkV62GaQgFitadcgtqEZufbbsyRTW2XKU+UfByilpFXfQ+2pXGcM+tMc32x6fzYnbvpim9loSapgELF9DMZrUJpJlPa4y/pHpFAPiUrCvb4fgzbY0+kdXGpByUClJPAAKT/+Z5/bEugklq/PM8B1nSuS+6d3bYKl+KAy5LFXZwZKCAQ0Y9xSTK9tscLFCuO88kBUDE2dh67rVOvJZ9YnKfeJNWZYyLWKWMSc782apMPcCOpL7eMMBvAjVIqMrSsklc1wIOpVX18As028ef8pFptVvHjxPDqS95ppRS2rGi9rfK7p5c1IsmnALdmRbDfRazZ0Ls+wkplMda/bzWZ0ux0PWFWWukaQVyP11yaUrAwmdX09EqDHgAY2sfydtadFnF/dxNUtPpuNON4bihnHNeOvGN2rTbx8+0EBN2I2VqhNG9Ht4bmJD91S3mjD4U50OsjEXfN+/+4s1st5tOpVJd8fHBzEo4e78iaVPy5gL0C0AHDfF3m+6Z+tUtpvhYgG0GLm15QU/enkVDL/b549zsHJ5wGzC1J7FiqpXOvaDEeRDjabuBndqu7ZHe7EalNR3Qv4Rq0Cg366XMTZxWVM52sNQppNgM6K9hAeRoZv8Jh7xy/ixa//y4ht70fMt9Id5tr6Y5vFrGmqINn3f34WV+D+RvwsbsP9h7i/Al9+Bb4EfDN7rNjxcLzPYz27iJs3/xijj9+rcS9ARTGLl8SJgptJUd1SGBewboAlR0HqkOwYmnuKG6XoVTx7UfGsqTVNLQb/lklYDeCG0YUak0eacfwY8EorTBW3eYYJPKX1a1FcUUBTzDp1iwO2jndQaQSZ+CUV3Kx53sNQXatRj/Pb23j78ST2h7sx7HflK6GSslqN0WQhOY2mhhtiyifRoVDpdSQzUbN4eR2dVjcGw140G9Wopr+NpR/JxEISK6CFrHpLd6hvVALKIy0TVblm6bUk8ChSmrHxxN8gaDJlMhVNjfadbxeVMcCWE9okoaDxUHqsZZUl0c3G8QbgaJrte2NQ4rPfmBPQbAdmKRXMEpny8l3ly+x7qgJFBmAGEpBn6b7XSRaEmp8eQEvuj6eAalFp2pC2kJ6p+2jprBriLCQt9S1j0ZRAZAqek6wsXS5Ju/hFAYzgdVQahQLAaios0MPASSWTNDGY5huRZGZpKpNssyp4HRXPMtNmbXqi6+VLQ2IA0fIjF2w2+2cKzvdbybBfYCZS67DfxyoMULgx932TybXeN1ldKuBZKQBPTF7xHXSRDHilMl3UMcsVAUsBepjIF3CUZs1m4vZSs3H31umgdqVTwJYaknDTrQZMYRSrqLDGHFmWUlMXn5J9Kh2yoc+CtxdJmW4ZDRyrEJZ/opl3gsLS70XSSxlcW1LEWgCs5JPU2wmKruxnKCA6E+7s0+gmFVaO8XkzMjWFpugESAT8EtsTZq1DGIq3kQp1yWWS7YbaZGu2UZHX0ZSyJtgDuIdI7kWmKc2UGBnJhlgYCNO+l+b9ZWgtSZbkuTJf1NpSIS/fPIMTkilmswqrz+EODrZw0rT3S/nRFMktgKlsdsywMyvDz7Cae74vbNFMOQa5oyH74e2nmAIWzhfxN7/+laSI60YrXn/4oOfl26dPYjODubqRLLrerMR8Mo/ZZB6D4SAazWpUYd4oEjIlc2tYG/aZg8VqWaFhejMTK/H+03W8fn8SN9Nl/PW3T+Phbi9qrYjlthKvabBWm7i+vpYZ9fNnj3RvWIeAQ+dXE4Fm2CEcHe7F9cVFdBqt2N3pRKfXlb/Zm0+n2p8eHu5Gv9uK1XIWTQGD9lFTE5+hO4CBXDc8+dRUZ8CJGdzIcqexrTbUBALM8ZSQ+s3zcLOI+N13v4+/+eULeeldjSfx9vX7eP74qVhmgIfcj0636/Tmhdcv94OkRQBEwD1CRpV6p0FHPW7HYz2P7IPs26z7q5sRXXvsDttRr26iWeuoYVsvZjHdbOLl+5P45+8/igEI4EYSH+msu712jBmmAXCT2jidKnDhYNg1G5X7ojOqEqcX15K0D/oDsboBdVbzRXTbLaUlSkqVrOuavPk8H2JFsh/yZcV8nVoyLrl8ppcKQNMQJpOFUk4nsEVejeJre0BTYQjk8BZ+z2c17FpbIbiH9PmCETrPD95btijIbVGAFYydZJdroFesAdLbSuzkTLGsmRVOjcN954sRllEqFBj55p3gb0Xi6ULhCOzRbdhGOmvLNTFgLmkq91D+YBYfK6CCVxJr295TPuL4wOzhhl4N5tt7rCS6it1ffl8BA4KHfC3ExkOe63NbPqACvtJ/TkmUMmNQk297NWR1nBX2KJTMXDa+/J4HtIW5LzmsT2qB6iSg2uuXawZYxnpt3gUTWWXooV6JVs0xrRm/iZ45kTWZ00qXt8+iBiO6nlsx4FXDCIdlTXHdDaLIoiStBYwVuTYU+LVikOFzRB6btWQMritO61560CspdAkbynpMYU4ZciNZsaYdZdCRadVSeKQkGzA0Z8MexNmnzeWBgWpDJ2YOCnwL/G0JXqImWto+QEoEfrf42Vn2zKbPHrVYrWI6XcXHTxfRHrTi8PAgmqxrDbkaqkttDbGS1BHQntoWDziu46ezU6WFfvv0kdQs/OwMlpfApWoMd3r23OVaISYgzZh9D3argkoqMZ7N4vr6VmDZgZKeYeNhJFyJ8WQZb95+jPFiHnt9WM270e02S7KBALDb8TRevvoQnX4v+v12DLsdeXHWWpyh9Tg7vYrXb97Hs6dP4vhoKObx1fV1/O4PZ7E37Mb+bltrdqc/iOGOa1qxw7mu+i4l0Tyi3UIRsIpNFda1AVVGQ9jqTKZze4M2WnF1dRON6jYeHR9osIVHLeeXBtrJjhexQIxVn8upW9YeeH55GbejWw3kmSXgl00t2e929dkur69jTvhCtydblJOzC3nyPXx0HDu7Aw2Heq1ObHqH0dl/EVHd+4+Ab1/YJyaoXfkcafuFL3T/a1/rCtyDb1/rSt6/zv0V+BNdgS8B38TKyWmcp1uzWM1P4/qHf4jRh+9VvKmxpCnNxFCm0UuSGmuV6LZ79tpBIiB5Bya+BbBJcETWZJYeqKlMI3UBNxldTqOh1C8oPSlPoYAFCpDngqK58Taz2W0x/TXYYT8MH4L+PoJ+oMbTYNOwbQ3QkeKolDOo54BPCnrIZEkKzEooJOHTyVn8xa++jY0MZy1/HI/HBO2p4cKodjyZiRpPEWCT4krcjCcxGY+j12lHFz8eCm5J/wzeeZrK9TFriKK6kfIzGnClI1GoY7Ze4trlBWK/Mpkna3RqIEMsqbzeXAf762SBnzHx9thJmQksOyFn6Q8n5lexj3CRS1ME+AZgKj+hBAZ5z2LKW3ziXESmua4af6QmFLqABFWZZAOwyNeHwjoZRwLzUjLEV6ptnWio9balMaWAJ63UjQr/DkCHL0KemT1VPk+S3d/5uog9wWunLFYeNSl/lVwiZTkykaaLVModzCwXrshKBNDpO/hziW/ENcP0nfugRimbdBig8icy8EAzwsTen5u/AIr229N3zsmv5GxqzNaSaknmIwDV4KUAMoGhTp9T8yNpUUmka8TtaBLTyUTAYa9vfxc9U+vCsDOUVms0bJCd14nvKHCmNHuwuiQ1teG3TOKRSm5X0eDe8Bow5ZLBhbTE5Iuc5wsgtfRC0h8Lpyy3EsPK697hKEg6zfwRwJHtNgB7YWjZ9ykNqWnqkDYmG4PHXMwzNSJpzK3mzFInPf/JsrGPuAF5selo2DLAgCk4o08HfgAAIABJREFUP04j4sLa91i3myZijp+bQQJJdNUkskcA4i7VSAO03Mnh1/7OgPACXeUlZM9LQDxYiUh4+Cml+yHd4vtnY+vn0mwsfWrJw5JTqpAJM9UAqtUAs9exYdF76987XEMG2clusZfYZ+2n2Hp6bqpRJ6GuWovX708FLPW6vXj//n38+s+/jXbdjcjvf3gV0/U6nj58ENv5LCRHkozcLJspgQBB89NR06A8O0m0DaRg1m5ZGgCcGYHIlNh35yvYVZdxM5pogPD84WG08e1pAFjX4vtXH2O2xDtsFt88exjHh7uyPaARvpnM44e3H5SYenR4GE8eHsR0fBO9bisGvW7Mlpv4w7uzODu7iEePHsQ3zx8y7jALWRJhny1brjVMRw1fvOIAYQGNxVQtf9JPc8t14bksrGqdHZs4GU3j7fuP8bd/9iuFDbw7OY3J1W18++K5/NY6YqABEhVT/PQ8ELN3K+9Q/iJl5HxRcECtIu+75WwZO/i2VSpxM50qqGLQ3YleH3n6IupbbCC8aOfriFdvPsTV7SyePjp0yiGM7elUoBj7gGTGN5M4PzuL3eEgdrotM08FBFXj/PI6/v67l9Hq7miAVa+xP61i2DMLbmcAI4bzNMGXlC8KYCHshb1K+8RGaaBaywBeKgcM5rCp3YUwicWW5vIakHHm8xzWo9406FTkreU8MAvNbCnzygh58P7D/THAy7Ntpo2GfgX/0D66jcq6pGc6cdGAt/cRDQE0LLDc0Vp0bdbas8WgARyH/bQCEDT41O62/GzymdInUWeJ5wCyIijWHOx3Hug4UdSDB/Z+H7gMedgrmzwTyQJ3erz3NAUYpFeeoBwNDhyeVDzYPFjy4EN1BexuwFGxFVk/HvKJact3Av1NtlazbQYua8CM+dzvc7DG64rJq9CX9BxVHCYSw2Stiw2UxHRJL12daXeXjNQsNF1dXVsHYnBXm41Whnp4H+R3AZ3kf+k5nBjWOpcBSnWGeg2b8QsIZkBM1gJKtzajvFqD7cR7speboSxpNuwryYZ9jnDesceK3afai/fEOwwPTjOqOAuU7K4BHPc5/fvEYnPyKmeGwV3bJ4h1xt2Vl6qBUgIAVL/o+8mMNgOW7InG9eFM0RnQbMYIlux4FjfjWQz3B7E37MegTaqz1+hg2Hc68GYb7z5cxPcvX0e7342nT57E+flFvPv4VoxYBisCLvGnxR5kSSIo7LhWDAZdDTcAmDm/8ISTT2W9qQEqexEeZbu7/Rj2OwL65utVjJfzODm9jU+fzqPbbcXxAQE0Xck4YfaxJ+Ej/eHkPCYzvIk3cbC/E4d7Q/cRqg8a8f337+Lk48f4s1/9Io6PdxVg8PLNuzg7HcfzF4+j1a7GsNuOtjyoYcIRsJQMbM7uZFfyfNJ/yOORcAntS/B9Q+nO+I+263WFqIzni2hWInoKFHHdY7Ca88vPjsA3MU/NaHcJ47OeNNXRaKS9CICx1ezEbHIb3W5PIPu7jydSyDx78Vj1/qs372P/4CCekN4K21Cfuxrb3lEMj7+NqO99tY7SHpLynr7HfL7aVf1pL3R/I37a9bv/7fsr8Ce/Al8GvrmQc8NKNTKP1exjXL/8hxh/fOUo+QSPKDoEjgTeXk5NbLc7KhQB39L2SibXYnxkMqMbWBcSKrJkyE/B44mi5uUU88LdMr0sK2UKGTF+SKLTQbfSBF60/kxF4lAVsGUaiAyrJY/Am0bpka3PhsbyKqEQymRHpWcx1TOdvYrsDsNopUBRAZiFA9iCKTAABv4b+EBMpk5Q6rYsoaRQw8NoOZ9Hq1aPhtgLSCuzSdD0395WAo9okmF3lewxJYqlMb7dLjxxLubB+iVPszXpTtaRpvQEAKS3VDHN57op2RG/DsBGrkkmdWkCuMH3w8XE3f3PAlueROuNJtjyn8r7IHlOGk8LRBJ2B4AALmTml/QGKdHj+ngNuUB2eEOyw1SV5iBUkkGDUwaDnWQpmUGCb4AO8oADZJDmtQA3WftoKafETjJfaWkMYCTIpIS+OxZXQodKyVpZlplGvJr2y0vIqXluINEkVaTWYz00aJIFcJo9puKc9SWPMH8HS4ntXcPPKIU376tMrUuBjmRb4K8ZBsUQ2mDkZ0kPTZo+E8VfsyHmz2w6V/ONHI7rAjDM5y/BIABHAhUlLU5whvQxmG/p1yewL6e4CkIB6JRv4CKZUpnOqbASwERL8hQGeJcOaSarJE3CFtz43PnhyY/HpQbfSRBQmmELNFQjnfIeptKww9QUmfVg8MmeejSXYrIWCXKqKMw0KA5HftYsc6YZN9hJcXsH8Es+Z84tYAB/qK8FkuIPmGmCsHD8FnhPed0qfFPAte8d8hY1amKasR+yJxiUtRwXsFHZlvaZ0rKyr5xlYPlZBExnSZZ+N054TbafrpGBUrFkAP1y8zXomVLpBAz4PHw29eB3YH0lNvVafLq4jtOLW4E+DDnevf8Qf/nrX8X+TieazU78yx++j8vJJB4dP0S7Fa0mcj2S6+w/BOthtlpK1nm0vyNwweC5Tb7Zb3iGFXyQYTa347lYVdej29jbO4zz83OxaX/x/EnUdB1gJjbli7OJelxcXMTeoBuHh07kVMO7CYXanJ5eSl64v7cTuzvdGHTxFazHaLqI37/+IGkrjIO9gx0lkfabNmjnw9Eqy5i7gCwJwrMONHzQs4pktq4zhyZUVjkCl21m740h4gQw6/I6nhwdxe1kInbD4c4w9nZ34/0nWNS92N3p63s6/dJSXftUwcwBVGS/dgjBaDSNTQ1WxkzBAMPhUNfx5PpGjf/x7l60u4QVQAM164dhB434D6/fKQUS8K3TMLMTPyd7heFZBaOOtNnbePLoUMmvZq/bl/LT2UX8w7+8jJ3hvprtdqsmeddOuxODfk/NtOKNxKRK764yEBKb0+Ab3221gGWXjHTZVuSzmUOIwnoyEGFfSW6oPRXTpkKsWMvmDXR7n9ewQh6Thc1kOTOsTkvE0wlPe2qyX/3I2ftxbe9SbDUs4TSiw15ZWMsKJykDLcBEeWKZse1ghmSV4s01X0QL/0o1634+ipTe+ywDJQNV2ts0LChem94XiqxPwBh7IGmS2Bro9+0pWjYvAPBSI5R0UIFUGVyh5FBk1WIJmxGnYR9nfqZ0csHKHgzoA5io4ShDRuoaXasEsoy+6fmzeb7P+8IKkyWAgl/WArO1FyfIlpucGJNiyadnnIZ9qmNsX2DCss9KPivAfWHJwRLSeZpBCBqmcg0Fvm2ituEcz2FaOnUgO/UZSp3BwAYAzgCZhxL2yrR81AMYJZeXOiztDyS5LsXrNmIxnzm8QJYqDrSg1ilnt5mClt1q+FclhR2QbRONlmsigcoAQKpxHILkBFV/L2Toqm1teqbXcWqr5Yo3N7O4uh3HfLWW35qIpOtVHOzuSr5ZbzuEazqZxh9+eC/G7JMnD6Pb68cPL19FpbqJX/7iRXQYJghQsj8f1ioX17cx6LXk4cZ1UpDWZqu00Ovbcay3tRj2+6o/biczAW8sK9Y1PnC3k2lcXN7qGsCggzHbbTbNpNtuVEPDTP79D69VB/Nexwe7YuIqlGq7jpvxOr5/+SE6jXp8+4tnUattBZYhC72+nsXR0X4M+q0YwMSWpyo+u6mCkZw0w73EKM/BIMsHSSrDO4DhCky1G7Efj/b3NKQgZfp4by+akjvbC05ev4XpJq/LrYJEANDNFPQwkX0DYJ6/k/Ek5jMGL924vb0WML6cbxQgRBDO3v5OLFbbGE1X0R3w/3fNfsf3tdWOzsGzGD7+84jt4PNZk0fOl/5XIWDW7gqML32l+9/7WlfgHnz7Wlfy/nXur8Cf6Ap8Ofj22SIpNvNYzT/E+M0/x+TTa30TASB4rsDaqFViXV2ZXaTJtyUIkm2qwkFCajNvJJcUU2akZYMqDzIXHjKDTzq/pKMWXdqMOA3xRWBD9pNSUXytSoIYBYzYPJi4Z3JUBVaejHppjg3A1FpQ+IvxbJqwiPLv39PEGfNrpCVqLO1rxqRRjctyqYQ5iqt+qxWNhiWIi8UmpjObSiMNoQDU9JMigNeXXJD5pQMCDEiRwArwaKktjI/V3OlOmvrmlNq/ZW8MsQRSwkgfIFaLQi6zAE4pFv23pnBiz5BIadlMpZEBAgvL7GQSLy8QwDXL/gyE5FRPgKElm/KCS/N3GWRn1DxFhb4PbCQxdFzIqBgGaAKkyu+sa5mMOoEFpXFVxeKmQqxHCvWcsvM+9gazMX9JwON1ZMqdCZk22nbBrUYGnxoYUZmKVpoDAZ4URaSpKsUuQSGFJdgQnwZGbELdC0/yxZBRg1BxuAAFt9DaUBFtXzjxHNxIQ6RJVogTyvg8BjpVSOt5MBhbwMaSEKdmXw15muUnJVFrQqyIdVTwKZKslLVqLzCYF7ovSpu0TIsHDwAB7ywm7fY8x9jf/m1idGiqS7ORCcLZzFE4knTJ91KzmWwKZZHJpB4AMs3DU86k5LkaYADyDeTKlojKsSqBPREqCl4hc3MYcFxzri9Fq6+RZJUJwhHUogZTa9asPLM5cq/JdDZH6Bb/NSd/mmkHoKpsgqLrFsgBMKY0Uq6ZPqMNu5mQy1Mv97U1slkFKsAqSSnd1oxIwOASjCB/KjWPNmUXG5RgDrHeEvBNXyB9BwHKlo5xVTbJyuD5UEKkJH2slzQOT/DN38IhHytEMyy5bS1T7Oz/putKCrI8EoEX2MsMDAoU4HuvIy7Gs/jnP7yMer0Th8cHcXp2EicnF/Hnv/wmjvZgPHTizbsPcQsLotWPm/ObGA578ejBXgx61ZguKmqO+jsd+WLuAHxpPcEybGXqMKEuNnxnnwAMgykhtlujGQf7u/Hxw4eo11txeDBUeEOrhqyVe8M9qcUffv9DPDw80nuzViQV5blarLQvw/RCSvnt88ex0+aMwu/HoAp+U0jKZttlDPHvJKHScX3Bq9hg35J0J5Ia/CuyZRp+1iXPTrMJYE0CrP3/9EStt3rOLm+mcQN7otXUWt3ZGcSg1VAj+7uX7xXO8+zRgf1S07eygJGS/iUzarNc6DmaTEiQxQduHov5VnJVpKlntyM9Dw/3hoE5uJ9/N508r5c343j15m0cHuzHw+ODqCrUgf2kLlkxLNlWqxvvz26i1ajEN08ODSSzXwK+VypxenWppnG4M9SeyT7D89FGni7gKxO7ORcysdvPNucmkrlKbDhXYYjhwwaTB9BBLDSwHK9p9rlqtUjpdUoKyHfgij0X5Rmmc4pnyfYAgiwkk3e4hI5MjoDcxws+JV/VBBwxqRfjkX0nQ0nYAwCBMXgXK03M/Ihmp3XHLgOcoTbhXnFmsqbEVhVga/ks5w3MJxp3gNNIVpWup8OozZ7frsNsMmw47J3o2iMUhMNnkM+jDPcxuYfFlN65kipKT+7BXZ6jYtayppgnYDmQjGJLTe1VJR9NPLYUlNPIvS0dcZVc6rqOvcIp5SAOBiO1h2tYyJmA/2czPbUMPssvF0/RckZmOqjOxBwm+DB1XWdrgCLj8xlw9z5+EvVcAWzwB2Cf9cT3mJFYKZDLrGgndFtSzLVp1hyAoYpRfqcpQSwDPa5tgrVaxyWQJz2PNdATi98MNtWtySiEEZfTFz1rsKzkn4l9gQBZS4O1OgVCpg8un1EDIJ+7rO9ak3sDaGzvQdeDPvsBmJs1aghA0/RVVX1hdpWG1vLDbcbF1TSuRxP93uH+MKbTWbx7fxZ/++tvo9vWRFC10+XVbbx590m17LNHD+Rp/Obd+2i36vHo6Ci6dfZtD7gYyIwmcwFS+31kp4CXnL/2umMPOr+8jdF0Hd1Oy2E167WSqClHxEasN2N0O5MlCynTsmrYrGPY66XvrRmFJxc38U+/fxntTjOeP3oQR8O+63jW1XoZJ5fT+P3rE6VgHx7s2o+4WlHgyc1sJTbu0f5AjH08pam3HXTlERQ+f7DcAE75KxYj89M6ITtLB8RtN3F7O431qho7w77sBHgWBz3OmmrMFjOnt6OkF5BbD0GlAIgpHRCrO++jBv/IhBPsRtJK3zCejFTbEkgSNSSnLZ15t5NVjKbbqDQrMdwdKMGV3olE7fbeoxg++rOIimWn/58/uX6/pNWUfF1Tk/s/P4crcH8jfg534f4z3F+Bn3AFvhh8S98zlZSAb9OTGL//55icvHTqogzqPVHWDDkliy6qSrgBLBFPh4qxsKebJTGQ/zbgIz+LDF1Q9DfFCVIRNSBuXOVBJZNfyyHkj5ISPdhY/FEBTOGYYAlVLoU+xbWo/Uy2+WfJTHIKGIWLC+AU3Bq8UbHvFEebwRJbT1Fai/F0EvPJQr4MFByeYlPMYkC+0PcB+FAqlvxraGTUNqeczUwvFXvUyTJjNtNG4JJAMcAhH9oOS0hTZAEPySIR2IhXjZPNCiMRNoYK2Jzg6rqI6eRmkgZfksec/ikFSqyitUysaWLMfLIvnM2dPcnTkFlIgMGocs9lTk56pvyRLIdV4ZwNjp3OPqdsFd84F1eJwuS9ViAExavu52fzexWzKQFKIbElS1xIKfR4x5R7qmszK0L5BJl2Zv81WGAAh5ZtlJewCTqvk15vRX2bkhl9zEzHpIAUA01GzGasaZ2mBFRz4wROZeisy2b/PNaFZaowHe1hp0YoDa/FHsykPXHcWIeSOQjNtDSW6ykWmEMbCA8QUAQjVBIlJ4rJhyjBPgBxAahpmC3/NpuAZQqhJ7tuJu3DpVRe3U8/X6wx1rfk22KBGqgDvxATFQYlYJZk5QYmxGpD5q1Gme/pTS3/6+5/ZBGYnwGPFkBoAC771vV6XV1vmHhK65RXVZqnJ2uORsl+b2aIal/QOjdrzjIRy3/FakjJlBuhNBHPJEQaJqbuvDd7jFlrHjK4IcakfmWWhQJDLGNVU8T+pH2y5KgBEFiyIiaKV5qefe0t+AvKX6+AYTTdZjjKr02MQYPC/DOxUvK7m3li+TKvKdYTaYBi6n5mllqebNaPfArF+HRzyaT/h08X8fbDSTx9/CgePTyM8egmvn/1Pl48fxLDXiNW21q8PzmPi5uRfHVmo0l8+/xB/PIXz4QojGfzePvhUzx7+ECpnupPYUmk/BCwAzaVA1MMDMOkYmCBzLXT7hLBGW/evYveYBBDPHG2W7Ek+OQzwl6QTL19Gy8eP8h9thb9XtvSceGv9fj+1Zs4v7qOX714GoOOZeN4+LBmas2WgDkCdACbnhwPo9fuWDaa90X+opJLG1ARs1PG+zCcVzGbLdSE6lnJMAxdVSmXCIdYx+nZpX5uf3dXLELkuWt80tabOLu8jd2dnmRcvC0p38n1sQBPIKvvk9LAkegj/wMQljSet6l5CATjploVQ0S9for4zGgF6N/GxeWVzL5pMu/O7wiZqdM4IyeGJYJMbW+HRMES+FON8Xwdr95/jOPDfXnGMVoTiAHoUWUQtdA9pNl0aA7rzuCdQGSk1mwOCpbYxmw8s20E4EiL9EUnlJYhEKCCfA/1Vcy+BfC3vxv/zExofVcFN/gJEUtKQT9mnrG2hDyz76f5uYCTTFcUqyeHACa+6ZDQXjOZIHsmmRpWpL1sNciQRNFgkc4lBhuA8XlG6kyADSfwra6ESTOGDeBqECWbB0BAM8IY2MCw4nW4RvLHTZ8zfa5gsAmA0LwLRfrMhC47aInXdOIpnx2WrpOWXWOovkn2lgZ5Glp5f2WvIMm6Eo2kc7On5jVJJpyZX2lDkciwbQLsUSmQj/Mhn50CHhcWcJZUvo6wHwt7y3BWWky4JpREX4xInz3aU3NAxsCFA4T/cGa2mma2ammkpFVedaSbNwgaMnDuIYi98GSmr0tnlqH86jT4BRX1Oa3nTr/nc9eBXQxxPSgx+9/lT6vRvvucLF2eUQco+P4oMbiEQYkRnWzMZPxjTeH14ArUXncGXBuNliSxRrldT2k/oibwZEWfcLZYx7tPl3oNpKGHewMFKYzHi3j88FC1gJ7HDUFX8/hweq41sb+7p2Hu1S1sr4XkmrtI3TupcJAMcy5GHSy1Eu7ENVLAyGod1yMGDbNk/Pt8gnXPfqNU9vU2rm9H2uf1zJPOijVBx7YYyFX55Q9n1/HyzYc4OhzG04fH0cdbkrNCkvVVjGbL+HR2ZVUCIRCyNfCQljCg6XgkiwFCGcaTqT1qN5wf7Wi2Wj5zMxgF+xPvUfb143d0v+T3ydnrvRRv0VY9B+EA6/oXBoipteSVnEAyzzH3RLYh2kvcAyGcBpCFIQ64z+BjPhsLcK9u6/KaZS2JYRu1mC220R7gET3Q+bcC2K01onv0LA6e/vrO8+0ntIZ3v2rVhSxr7jGfr3FBv8Jr3N+Ir3AR71/i/gr8Ka/Al4FvSWlPRoVkp5PTGL37XYw//ZAmuy5IxKpJw1dLBdzoSRJSr9pcG8NqmQMDmKVXi6QJKanAu0leZgZgRGdXGhFNU/FAKrUHr7uV5w/m3jQ+zVZbjBAzwdLnSxNB3tlz0xW+VYB8+KpJZmPzZRo2fkfeGhnBrqIwCysOfH5fshmKVaV82ooapg9pRUr3CppIGquVChKKdgdOWIZSJH4ysE/5nNhrWWgVGQEXgJ+g4KJpxwycA5xmxNfIcojVyoW/gD2ZmVPU38GPMs4vE/N0yfJnkI/LUg2ZE1+Z0qYfWk6BYfqJ0SFJLMyl9K9Q8AOATzEUtpwOEEmNb06JJccTOGfARpJAmubFQmCNKftucsz2se9Tuf/2qLK5ME0boBNfzWlxBdBx8V5sissYUMmJAu74ODan11VRw2XwsABynz0Jk6kghqOvoUGnPAJ1YS2vlixFQFBVPlawQDR5TjNoou6LibVBsgRfJbnCt8OFpgp5yZM2mZrqz7am6FsjpdgIoNL1wZsNYCbNrrlu+F7JpFm+fwbM6El5ZmxAvZYMRn5qShylCfM1VzBBei7qC6cHDWtMzKtMoCt+JRSp7n3cxFDc0+w4IdDJsCa0pcdarmlL6RwUwHd3OmgyrTLdDSBGQJk+nz+r0uXE9AI0tBz09vpW7wd7p9lu6llzsyKYS/e6fCdYX7ymwMFksvq2uTnnnwmkkv9TXQUxbBIxcoQR4APj3wVUY5K/kdynIVkxGmPJAwmMScN7PmSjzR5iA3ztLbK1Y61Ia6nnGr8XGhKxPmQKv5WpPt+RhFr5dOkaOLxF+1M2pwLYBD77XiwXlvnLELwO0EXhbsBIv1NYhXnNubZIZrknNrpHhsOzzXWpyHftu9cfBOj88punsT/sS+b9H37zu3j27En0W7WYLNfx8fQi3pCC2ulGr9WO/Z1WfPP8iQAF0vFOz87iydGxpDIYU7e67Ti9uon1YiFZkr4D/k11WEDeI8VyrdQUTNPf34sf3rzWOt4d7MRyMhXQQrDN6dVYoAZysV//8puYzRfaY4bDQdze0DyuotXpxtX1bVzd3MTTR8eSWfIW7z98EgDX392N8XwudhrSzycPhgpcEKtZrCGnPwKyW8q8iGanKykUe5jWSEr1+HeAz3wm7bcLpxXDLBYwvN4odZQ/PIu6/gJY2JMYAMyj1e6Y2SXwMM+7BI15TQY8sNMEIgg0BvhpxERyr1vtSySfyi6g+GvVMBpnf+VZbSkMhHsO84T9h7OEP4BmH8+u8lrgETUQU63B/pdn4NVoHr/9p+/il794Hvs7/eg0a5Ks4ldEoBL3XOyvBFCcemlQVwMeMUsqUSVlc7ON0eWtQAGx19qc361oVLlGNKqAbGYhFw83/W95mxbJr1NQSXotPnEFeNH+nmC66hPJD8Uj1GdlzTuwx3uG2Y32WBSwlGfYYrEQSx92DOcjdQYPFfsOxuw6C9JwHZDL4CDsbuoK6iKSKp1aCfDroBT2SySDBv3Zi1EQYGwviS9rK1k+WncEASlJntdnbTZj0O+m91ymG4tNk76RYrfbysPgQE22EviHif0jXzHAOe69LSw4n+RrJp9KzjLqAfYQ+18VGaQSUdPbU/s+AEPWfjBzDDIBIFjBUNJQJTfNsCyxbzknFe9qP1z5ZaYfZ0lLtZzPw5KKIBrXdewVJPGyFmA/K3SrEk79TaZamQUuVzbWdyhFDpsSvC02G6xh1inXnueB5x8AhmGLgGT5tf14gGZprMFwe+WxvjQwolbJAR33i31E0vqsZZWOzLWXrUQOYRnEpKyVs1veY1sGTQsNXXUeUzsruMODUQ1pdX7lteSeUjOvt3F5PYrXH8+i3+3Eo6MDSe7xjIR1JkUIwRBVAOGpAhw2AMAAh6pHYLeN7RVbjeg2GtEm/RSG2jbkdzmazjXwQR5KgEnxw+QMm8wWcTUa69rsDPo648qg3SFLCwFMi6Wln61mNbp4/6r2qCjZlHOBocTZxVXs7fYE9COv9rqBNetBHwE/3Of53B57SwYhzVaMFxPto6qvKrWYzuYORalUNFxB1ql0bUlPzeKUEidB4OUcdYCBWdvU+n55OLeU5JramT1T4KfWF5YzZsWyp3gtMYAsQ0GNMQS43dxcR6/XioVSdKuxmE1iOp5Gs96KrYYYS7G78X5bA/A36nFwdKDAN4JwKPDah0/j4PlfRVSGX62tTLiXe3eP+Xy1q/rTXuj+Rvy063f/2/dX4E9+Bb4EfNMhZwjCjKSYx/zmXVy+/G3EzYkKSk2zbU/9WUqQTBZ5gjXq6StiLyxFcSdYgpyBApDmleJ5QQMjwrcLZUkysKjPCbWkfSmDEYNIjCY30pJzAUwlb0CMogQTyvRUAEaT94FdYImFASnLnvRygFoCkmziq0AADNG3G4UcJCSjYtZWwPn7kla40b1LcgWsU2GzllfEalnSL3PymBI3SUxk0prTZHmE5fQ+UzP5CX0dZCg1/EMocCnaadpnKpw6KYmRN1myAfX5Untjv2EKc3vlib2EpxCAAhN8mYg7UYuiXyzEwi6UYtWmsQ0SrmT+m4UVuE0Wn3gMCbPk52DOZbHkpsMFF5N91gYpUSr65eGScuP2R8PeAAAgAElEQVSUDpoBB00JVh60Ga8LMyOzmSMZLwMSVORlsQNrDFkxRYxMuLPINchh0NTTZ4AHfy4Z+UpmY28f/ktSJP4iZdGvwJxIoLRkuunzpxdZFvVigwEyptky15UmTqyAZEOx9u8SOIvVkBePgRQktoBwNIyZFPg5Ya4k+pnxQZHGNeWesqZ1YEv+ZXkyRSJTWhlq15m0Alh5MVmmZKmHpBMJljsEgUI/Acj0JLS8Ax8qg418JoAZmZqLVUY6rZMeBaalZyBNvDwZ5Tlkn7GSGIlfIh42kifRrDcaORUHIJQBopo5GgbdE+01gLdOkdX92wKc4s9kZgem7HwgMySL7NOhGBWRyCqSyZYJuIAMyfMAAO3nJ8hCjFqHQojZJiNxpLo1rXk17GIRmlki9iLgConAi6WklOxNNA8dfJISyIA1Y1A1PfxYy3rWLWMDJKFhA8Cup3wb4I/hhZkXRtW0B8FqwpuKNMfC/qBxhTEpD243Aw1YBWq0nTpoMMN+VDwrYqatK3Fyfq3AmH6vGw+OhzLA5r7+7vc/xLOnT6NVjZgt5wKuzq/Gcby/H61aVeyebpukzb4+G00RrAPu826/K8Poy8k4Tk4u1WgcH+0aFGLtCZBcqMmbTGYCyXgIP52cKK1zOBjGZDQWYDJdbiSNBEyDoUXiJo1kfzCIdrcbbz98CI6Uo73DuL64itliKs85Uj25H8ix3n+6iA3NczVi0O+IHTLoNO58gdSgpg2AgHEBLvOoAqCl9FlNvaT53vOdVOj/8Ox5L/V6154i8NMpwA4XcPMocEkyNzOXxULOfUqMDNNEzVaSLyavIc6iwBiYu4CJ7E/9Xi/a8nc0WEyTLkaSWL9rD14STFF4S7JwBcDxAOsQ4zywgTiyeoHh1WrcTjFxn0a7WY+dfk9DACS89qY08wy2a/FNFYAlAIXDwlsbDXu909Zrz25utUdK5gUAhwS+BCeJeZhsTKUeZ8p5ZonyeSVhVZhBstMF7rneKCbqfH89zwym0iDfQL3rh8VipsacBGiBHA2H7nAeArTJb08pwpYO1hotByqoeWdPgCGessI09XdYE104oBdAH/fG8jP2dPZj3p/zke/gRE6HUgksyyRunVPp4aoQFw1VDCJx/QDpxf4VyJ8Dx5S9wjoTiJjm7wDb/FzxruO12CvkbSWPSYNJMuFPqbVZ9mnamWeKpNgCFwgWAFDkntlYnnVsFhHsWT6TQWy+exmYsadqPxUD1sxqgGyx2WQR4nWiGY5qOp/xSg+XAsJ1gq04bDsihi/7ZAYDCJxOjzKAQe6R2MrUGAotSoP8DMfRoE4gkc8KvotAz9lC+60Ze6JTq/4T8IbcNe0htP7lPVqJLUNm/pv9thznMNyTlWbrjVWyka2IIB9U6437pcOe+yDYUUNS+yEjcM56U+e2vZKLRQXnCv96Ol/Gq7fvY7mNeHR4FP1mU56mBtA5czOULIdVHADy3CS0quX6j/uxXMx0TzrNTtSQ+WuoBYOSs8bPJs+Eh2g+t3jOAJcA15QYJplpzmKxAliauabgNAWJWbLM3srjwrBUFiDUPRp6OQdd+96aePEM4ch6zIxEp9U6QT59X5PJCmBOXcz9m8znrtk1P81EbdkKWAlTg7Fey3UMoJrefrILydRx127UzRsNpWdTD1BgqQt0Zt/O85x1w3WFWe1BMd9tZRCUM0OBSFZWsAeSDL6cLxSSwTB4Z9iLTr8fk/ky2p2WavtO1/7UlUojqv3DOP7mryMq+2XefNdj/gTVqfsbN3v3f34GV+D+RvwMbsL9R7i/Aj/lCnwJ+FZkG9oA5As1j8nlm7j84TdRm1548qrm+HNkOsU3zXjZv5X0eZeKZY8sF05mZlAwWCJSUcMNIMMkUj5ZyC/SdFd1vNQrloRaBookwNuTpHoqkDGvzWloFp4c8vwzJZzJ1DVp++nrQ1Hnia1ZKDIGXpllJfaCikEaAReE/DqH893ET02Rp7SSIWSzoqkohRSTPlVTln/hTaTCEWmgQioEpamYU7Pg2tRm/vJh+swklIeEjH59PVYJvlHUMIW0TxFMtZRwqmh2c1iKbIoPv4+bPpF/KG6ZrArMcOCFwAikE2kezXfzBNAgnnlfrpQBqDyZtgFvmbCKk6brbemKJFO8ToY5FAaOCslkJBUpjdMcARLtwSYWmpIlEwwu3mslbZMpM107k2QaCdaBvlwBaknrYsqdYQs/OtnM2HIRqeK6+BWx/jAsSahVLCQ1hkU27UXs68268aRUhRyeNAALjbqZORS5WjvVaLRseEydynpwUpsZjGqZ1BTlGpTkSrSN9MbxjJK/FPU0Flxze5KxLmnK0/Prx6BmhgcA6kgOIQm0mXhmqboxV2GYT0NZSwLllM7phVe8AQHUAGeKFw4TZQBwTZ3zvdVQJmDmxstggiWS9o0EZDOAAfu0JRkJzzjAEMyhIn019c4NteToal4N7CtFlwm9zY3kd1eAeTHBpMgyCOIvnBIgJerlP9PTYz8psx0yNFTNKwAV8m4CFgxsSg6m7+I7x9TeCYKASTR67BtIhpCS2gNRknB5v1lGiPTO3E0/K/IDTJmw3qtmZi7yY7MqPrN/tG5hv+EtlNfd7FEDjIAiNAfq4wX4Zq0uGQ5pjPahczKkpWKwF7gf3V47+n3SNUOA2MXVdRwfHWnPgoUKYDuaLaLbbIvNxu+wPzRbbqyUaJoJ1TSRNMiwoy6vxmIF7Q172rMAESwHtMwOiSZ4Cg0HyXAwHJrNtsNqABxgbWwiep2W2ADnF5cxn05iOOxHdzCIs8urOLm4kt8d/lB7mHqTKJoMXLyOYGKzV/C9u91mDHodg2M0UJJ+fmZZECCSxE41YmXIA2gkoC3ZmfYCdIiAUxMtodPKkEw/obn0kpTkmCFPMiJhWggAku2CQyjUgGods2emB2mRpInVzT1zWjTPnUJsFAzkPVzDK8AAQAjAeZrksu+ZApysJgIm3OwarAUE5lxMnzutbXydFvIhVVI3rE/Y6vrMDIx8gvJ+StXUMCP1eAke8sg1Wm2Zhi/GY60RsdzyGeRqye+K5wwgjr23yrnoNapnyMhz+k3Z51N+mAwY8F1K6Vaz3lRDa8KywTde2ynWrFHk+cnazQEjgBjSX74Mz56HVMku+1GtYeDAgDw4q0IAqpbice6oaU+pJEMygQl6D1h9eIFmUqIYVHn25XDRPmc5/EvWv/boZESyT4hNnAzHxdyDEAFoDCDF1DKbTcMnSd74TAxKYM77NBMbjHUh8M21VLERKTVGYaNZduk/pbZzQIj3Q5/5yaYTQGamkchtCczZ+5TvZRaz6rcfA9xSDnhvc7qz9zoN2FQPWaVQ6owCWlsSnlYaGRqjM6fYJAis81mjayIAwwMzg7fcQ59tDmxxPbdMcKV8XnvBfmZICSjXmvB60vMPw43nl/MyU1G1r+vnDKQLzE2vOgFHGGRgYyKk1EAYfpSW3WbQToZ+lGG4g498nmiPyZAG5JqEovT7nXh0eBidBIeKdyvXTCEbianyWZxDUXzp2FPsBSk5ab1lKbLY7pbACsjN58YArdeSfDsViJD2CKwDGQ7m/CAl2RrsqWwqQVrFvcS+ip8T310beA5L3egEUQ8Gi5TXm5nARc3iZXR6NxBVUiv9AWFcCobItaVz2sNu9kxsAKjBNKhLb0OVGlqP2m101qNFoPbg+dBeKS9ZW4foPE/7Cq17JR9zP209wwAWljrnHfuaniMC3ObLmIxJtJ4HPnB8XgIjGDjiFbqHh2cblrLtGWDD1wcP4ujFX0dUD74i+OYnvHLPfPsprfZX/d178O2rXs77F7u/Av/2V+BLwDcz38zvooCsbKdx+vqfYnP9NnrbqRqy2WSaMekZ4b1d6XDRIViYL1JItdRElHQqs198eDnxtC7jaMC36+uRotLxeVDyW4JNako0ZXQzKvaKClpPxzyhhxJOQeXkMf4Ds44Ieg5laOk0OA4fNIMG1YoBRk+KNahH6pFx8rBWnODlxpniDRaJQCABJNnAML1MBpsne/Zr45CXIbxM49O826ijppmZcakCiGZBBrECImqaOhpMYKpmM1eugxo+ivRNiM0heZ68ZyiMKCItZzKoAhOMwtGTZCQtJVXVvlXbaPDvMwSCCaELSpg8Np1XsUaRawTU7CwmkFuKRn7QE1A1FypEXHgnjpTee0xV7SGjQoLrCVhDEIHMyC1ntdF0JoElAwNwS35AOblV0ygPFxenRbah5FQXEHptFUg0zAIj7MWnVSFmIPIFwSea1Gq2nMb3Nkh22AYFVTGyBya1vxb3xcViSc2sVEizTUBNgRBuFnktPE5WfObFStP0TpdABn4WI+VQcUUTVRp12RkVXyJN6t2LGHLzujVG5OYXEFzNri56Tqm1ln0TzBbz88B6EghJihvsjvQWqtea+Tylp4+udybYpYTUk24aeK971mqr0VLzIHYY5tuAQEhJUk4oSazuRJH7uiHkGiqeJBP4/Ek9dSaFmDG1ri1FPI0erDJJbEk1RkIFey1BSZmXW8osOTOTdv2MJX9cT8BAe70ZKFMLKl8qpM0Gvp0oZ0StzAdYoFzfwnSSNEmA38ISYbH4YG8Z4CqePVZ/V6JZawgUFEsFhiL3CrAxpaliufHM05ADRrHvtbjuNNJ0ysVn0qzP4mfF1eLasZ7ELAF8aTp51WW0JY+FJVw8M+VTBVDPHkpHXlCe9DVirwfUEUuqWVEq5XSMZxVAWVNATp29tNOS7FnyZknUSnJMmn/ToOE5JRKiWZnsH/P5SkxH5KZ4BwEOGix2Um4Jt+h1nGh8S4BLXuMe6wImiRbLJqaTeUz079exT6ofQPdiGTeTmYIBep1O7LYB7IR629NHwSqfQdB2uxGtNmCvg4PUQLN3OPBQ31ePI7LplAJztxfcNyS1Aorq9ifLM0Uy50z7VNK0boj9AVn7MOgE6ijZEvRWow0n2iU47dvCveetGU45edngrZ9xyVb5XQAgJXlWnbgrCTYMqabk5ICjzufBRy4bX30uBjEZ6iOWN+fhQoEX+g4KP0oQZ2uWNcxZe5kC3NPIAxinz2G1Hq2G/SzlSZWnm0nqvseNVkum4dPxJNYENrE/IN2kb16axVrOcn1WQgokOyzPtp8BM9+cPMs1BPgn6ASGPGnP7XozFgC5pHkng491Iuk950P6gALYKVAgGDghPWcP8z4kgFr1hcEsJ6zn3sU5WsA50tMr9Wh1qD8A6ssAg5TYqkBLgUTcq/wd1Q8AFwpQ4gjKYKFgYAcA4mRPrDydEso9h71loEjAJN97xj5nxr7kpkqoNBtWQz/dY86yWrSQ97bNjNexx7XJ72jvOg8FqkjqBTzYEkHsrwQhBexJuksyJXJ9S5vlY5oMK8t5DcLcjYoAIxTQ5TUjuV+NgZ92MlcVgDuqO+2f4Od0Jf9ZnQPa4z1csYy00MbL8M9sbgE7Gjr4rGSPkjewQOjC5vuRJ6AAGw/RVGsB1iwMQqtG0tA4/Qiz5uC59+fAHKIWrWY7KgB5Gkym3UXai2honGeMpNhSD7iG4V7Yq5jP7LpOwb48B2LUpZeqGMIGTpX0rRpSRZn+GWfId68+xmS+imePD+Jod+iIiiKFhDVZJMY50BVwJNSKOppnmLth1hlgJ/dAaa7ILu4qVQKbHCSRxdZdOJkY8Tw7xbtRQwCvKWPXOd5OaTfAs8A1fU7vkxpg5DCI/d8hQ5aC6/wTWpied7IgYV9zaBrnSK2Z4LTY/MkyVvCbGY2cx6ywuQ74TbQaNdUKHgjzrCWgR22RCony+VGFKCSD4W4lgXs9I651BaxHJTqtpu4h70noBAP4clbA5Pba9OKdTpYaznIuYj/Azz56eGTwbgMzu3vnm8larjPY7B/F0bN/F1E7/P+Bb1/eXXo4VHVRfP/nZ3AF7m/Ez+Am3H+E+yvwU67Al4BvAjbKm6qnn8XJh3+J7egk2tt5TEc3kgJRrCLNVPNNAhfTI3n5tKLVaUWtVYntqh7L2cq+SZpMbyXjtLl4TQW5ivjqNsbjaZxfXEe/3ZaXGl4VSu9LSjcfhUOWg1ktdMq3JK1q0ZwlOwd5iBIJXQhzEOr9lOCViV8kHslTrBJVmhsmg8gVF58noiqQJQkiAW2h5o1iqZjoOtaewonmMpM8KZDSx8LpWk6BlXFu+jlJtpfsCz6z/LNo8NI7TzKZlCskfJKyFLPkXKh8DqBQ4cBsDj86m6xpAssfGnRP28x0UxEjjxCnX/ZbPV1fG9jbU+SO/wRICCggSaPN2SVxRDYjGSBgGo2YmVqCIFV8G+xQoaii1sw3yd4E7Ll45Npx3yxz/HHKrVl+7SbJfWbuUYBZZuDi1Y2UPW7MWnMimgp3eQMlIJVArMysc3rvaamhTzUc6X+j5k8ec/wTqFjItnzNkSip0cjkLnG6pBShUIOphT+fWUp8vyaNfyDJmxtwScYBHliagqeRu/yHMoWuGHKLUSevIaRPZieoeBYjMHkISQkVyKR1w/UmBa5pgFWgDAClmYMq3SsVAQd+vlMOul5Gu9XJgtpiHt1LpYC5sJUkF18gNVtcB/sB2TOwpGU6UKSFVBFmSE7R1af4yuueusE1Q4sGXuxTwDyB5jZwNlvTISiSbCXrkMaW60HTowY5QxTEmCgSYAHMK39/9gckzlp/Ej4ZjEQO0oCt4vcWCKAAEwcp8O+5/mJYaJZgJo+8uhRUlybdamDNrIX1y4MFIO7G0PdQ0EuGtSiBdgNQVpNUFtngbDITCwq2F6A2IFJhtwioLmsFlkyC+N7TlgZQtbeUxi2Bc5qM/D7yg5TXoxtQ+RQpEdVcJ1a6pY9mFgmk5fmosZ+s9fkEEiiBEJZtGHwT8G9wsvyOejIB6QRdmJEkVqJYC5by229wqwRQgSgL2EBOjdR6w0C97cZ8Np8JrAOwwRNIvoE8h8gtx1PJdXn9fr8n2VsZHOCpo1TYFf48S+0xpFHjd2YgynAvg5Q67Dv2+EpD3kGr2cwMxmR8mqkNS8jJzwA2SHUXm5XYdbr2MN1yXMW6sgze31tWCzDU0ttO4L0SlLlGRT5nlpxR6gwMQu6VLCpOVYcEJQArSSUpwwBqXHRv7grnybXXafd079h3Lb20rFXPfgIq8goD6OX8YQ9OYERADmsWwFisoa32MRiDeJnyvZXsTegRLLn0jyzSaIeCsIdnUnTZNxmyNZsxH49ijbcW7BZJsWRmqUa7WEaIdQ2Is7U/ZrVu0NxM3EykBVAJ5JyAiA1dD3yqCO2YjMfyvMRD0yb2ye6725BguNlzUPt6+kCKuS0/0pVSEQVSIQPnnspvC6AJf788Y9jXWBecFVLbst84RZSfpWYQ4JRhDWlrq7vNPUlfg9wyEnzJEBXWHL8LWK1ExXzW7EvqRNEkA/6oRPT5Z7lnBjDJx7IiDzp5uDru1cbxJY28hBrofgM6mcXmReM1zs+qRsDHEON9zv7CRNb+6+fYQUJmhOkzwIxKsFV7LTJIBfEYxBDTSKx7D7eQGZZUd/vhsV/mWSHmodnMKk2TEVe844r1RUHnSHcugUysZbHKJQk0SCxGEwOClPUK+1mZSS6wMUMdFMaTCoBm02wvvid1lkARpaxaUaAPBWCoNGyzSP3dMoiMvTmtWBhYi3knBYEtCBzQY3mpB4wG37Q9cN76iygggz/L2Tq+e/VOw9VvnhzFgJAa6jOGYDrTPKjkMxWZPM8erFnVUUiI7xjcWSNunAjKoMagpSXeknKnzYbBL2SW7G/e1+HQa/2l15/ULgm9uQowmItHHd8JNrX9eL3HWV7v+yTZbSpk7mo+TizOwvQqZf+zL+c66m373WJ9IZZ7Mrs1ZBQj03UzMnsNr+oknvr3yx5mT0JfZy4zV97v5XMD8Iyzl9dXEI/OLM5Ks1DtIWsPQs54BqOyudHZaNmunl4+w5qa1gFQgG+j8Sj6g74+X6PTl7VCHgjp3dmMTWsv9h7/hcE3X9Cv8sfs6GJy/FVe8v5FfsIV+Eq39Sd8gvtfvb8C91fgJ12BLwHfdMgL5PH0LSoASDcxOv8Ym9nobiouiv6ayToNktOeOKdpoFswFQjBWkbMJvikLAXwUMzpgIKCndIFTF4xh8HDCio2TWrx+XAZwnzRxc+dfxj+LCkpkKwgDdIpjAEt+EvdaL8Ps+0EtiTjjmKa2kWMAIoUzHZTWqPCLmn/XAtYeGqe1svoNAELfeqZwm/fEU9a7b+iRjIlL7wWDLw76Z4ADVIabdxKRSDauxhGlmbIY83RnY68SFZTom5pFu0CUMBbXneBBPT3SlfylJfPjueSvqd8vMyWEACYMgF+T2ER+HbIIBhKvgEt5Lp8P/mZaYLoglnMRBXRNCIGKfA7yyFnmld7omYWoiULNLNM4SUvET0/vf6EKBaWGxImpvSW3/pVMj0yKYpFsqxiScAqr2mAQsWeQjycg8VlUtiDwLrPkpE7SVB6NEmGkh498m66A8oMJIp1ucHfhlRBmk4XYJghy+uGS77ZykNF4JJCD0jCMwCmBltYpItZ2XMxLW617wy5BQtIpmZw0ywJMy0kei0pnll1SfooyS9+bgAyXp++Dr5XFO88x4X5o9RMPHeQfWKg3CJxzM2T2RAJwOieVPQsA6pRJC8VdDIT0O0JfDYJPMs/8jhx6lzeg/TNYz2yDtw5eRJuVqPvMc+8GFZaj4D1m+h1+zGbzgScULBz//CekmwDXzVN5g06iX2K+Xy3m/5tbhhYs7Ci/t/2zq3HcSXLzqFbZV3OZcaYwaCNHsOA0Tbm//8Yvxl+G2Bgtx9On7qkJMpYa+1NBilKopSZrDrNlfb0yVKKjOAXEYyIFfsC32Bu3CMuF58Xp+2wqoAbLt1A5S7CvgLLEQovsjJTIHO1GS0lYH0Kd5sCy9qdBOrIvqpMfmGKxn4ukQk+frBqQv9EnBy8GyC+YeBiI0E3qq3eCQocrQMNid0QDZUBGv054yVKfItYOozJA4s+bFi/6X0b1roUJIFeCYMlksXGTG5r2LhEjCRYsj7vy5fPX8rz16+00vjw4aMyK+825W+/QcjSpjLbUOKbxPcTeMYzy4pEFjqYA8Ab5XBzzsjWeu+xz8DVFLHBdrIww70+fvpEIQsbFLQFlDCMd7Tpb7/9je+nf/jHX9kXccjz9duBSXiwoYTFFuakLYPWIzmDYg7K/3lLnhABd9v3vC8sxRigPiwwuDGn+xUlRs5dzxAYVitmYE0hD3H5GM8QoiJcECGOQnTkYQjcg7FBhPCsCE5os7S4xnsEDcJNLQUw1ZEiw0nJhbgRZ0zPNCaV+kBjjRQgkDk8rJbev/tAC0Bms+WequH4pLsc5wsddsjNT9asyMCHMvgdBvx/VggGZitsCmI0ohd+2D2V3ZMs/JqTkqLw4Aqxn56xqZdYBVdH9GE8y8enp7L99LEgmc/h98/lALfy5z1dXpWMaM0xjz6luS9EgL0s5BtYZFHQhrVhWB5h0x9urrQg2mzKx58+lXcfP5avf/utfPn993JEEhUmqpAlJhMthQUx+vIJJiboCnTZ1VhnvFZsuMlCcZ3QJszCHlZXinUrtzccKkBM4ryJvhIxTmEViHFK98uwPNL0pT7PDJ1p1RPCBN34on20QT+qn6HfxYGiUhVoTsqYgTrwg1W6knvgmSQCQgzDGNW8lO8JfJeJTuhCF3MNlxxaL0GUVybv2OHLGCiSAkhY1T1w4INDBsnHDIMAMXSz4Zwh3hIj6a7LLDQSZRVHU9brcj1XnwR7xVFsZNEboSlgoZ3Zn7U+jTgdFJy7GHXoPxQuKe5E1lRmqZcQyEOQ6A+M1oVDxrDWpBgV7ye412esOh7eRegUtHG7zsEaCO0Y1vgUySMWMeIGYJ2kwyr1Pa4bOe7kZo11MA8o5Q4SoQAgikoQTj6KQyt3Tcb0jHikKAuHrr99Q9zTVfnHn+RGTzH7nRLwZIw9HmLF4S3osk3oOavDY9o9QTePtQpDaDA2o+qPYcnDtlhz5rv+K8eFkpcg7qsOCnQJ3/2RsEteHSHOoYEQOiMOUNUeOoRl2BaKn2pD8qRnRCQYiyQuPMznObWy+iLcHLOPYv+xi4RFYd3PWLdRb4iF8kZBbDi4TuOQU3sFCv1cm+hMA2tmuVZvmAyBB1MZogLvi3BlZoegBXfDfQxGKNZjwI1xgH7G/QUPJTPesObt9+8/cMx9RhIaxuBsyoeff2EcVR080ARWa/CnX8s//el/lPLuXwT4lVQai28v2ma/+sWv1KyvXi/f0ARMYCKBR8S3jPkm90qs4xRUXOdG4ZOD9R3dC/SDTQoXFhEAmDHfGM9MLi55Ksjz61i5KOgqXI8OPIGkOwVvhgWkgkvLyguToOqA0z6tCcMNLhbSNNEP6x7uT3LCZwWxoAoRgxYFSgOege9xnTYjXVbPdLUIC3EFYYc7CMQxxvJQ0GOZa+v5MINjASIrDmWl4uwItyA9EX9YFiw4IhMbhQ/8ARNzOOzAXTRPb8khOcepIN1HuECIwBq5uIs1abrkKrxVZBblagIWF4otxnrHho/PzngachWkhBVZ52hFgvaME3PaTfGgVm44sg6TAIrL9DR6EmwO2Wd04Ke2z88yMHk8G56JTwV3I7omwipMSzC6sUBcC3dj9TnFW9NGTS437CeBRKFjdPIK109tn6MvxsKOlnpoD7pyiolcPtS/BVn3bU/cuSELdwmednOno7h3zFIWG5O9sljSxRGbotxggy6bQpttWabh36h4bNRQWz2aagzrUjx9bMhDG48RifqAPQQeCW3sY1SX0deVcUtuwWlZI5cknqKHKwS7BeumBTbHOyxYGH+Iq3JZiuzlsgKya/QZGh1C3JX7ZXPaM5A5nq9BtmLGNAqrOgV94f+nZSS0YFwTcf542o4sv3RvkbAtsVoBndE+yEwJ8eMbrQeiH4eghY3+do2Ft4Ixp3Cw50IY8Wwgrsk1BKf4meiuahwAACAASURBVIACGzbaLmjfr6QQ4IH3Ba14dhRM5H4Cyzts0JF1DwIdxJJ0rZdVDjc5DKJPRyqJ4bAM4Ib6a9kjizGFVDz7iha+jP211oIb1nFoN1oBRsIRtEhmn9t/RaZnbdSxwZM1ToqQcKHEFgHu19GetI6KxCvxjLI0QP9QplFaQPCeIWgyWLbugXf0J7ho0jJuU56/PJfj/ls5oI9HYpzjEdlXixI8nGBNldmY5a5LkYebDyUm4KadddiX7YddQbTwFfadT+hr4oh3LqytFDNPbvHYLCk79ZrBryGM/fLrz+XL19/lDtlIxNxFMhiJ8bC0epaVRRMuTO9gaSkBMDeGFBAolkg3o8UEecniQi7+Ehgp7ocVXYOA63gHIPYgLBbJVa75FHUg0jJzdrj+xfuVghISI8SmFK5uPNRo464pFp4sYORmRhdwJt9BV8RYC/dIxhSVZerTDpaCShiCB6GV2waW0Mi0qoOijFdIA3Fm+JNLIAfA8TkEhUyoIEs4CBfv330sTx+3EuD46lMyAYSX+Nvvnxm/CMISY0tuIcK84+Hc9hOsArdl/9uXcvy6l6VhWIhxPNHdHGMcozGsvJ8R0/JYSG4L4XdNKzO+T2CFxXUILI2RMRCZdT+V7ftdef79c9n//lyaEPQaxjpUFm0cTcFShylc4h2yQ/9jIhXN1zqEwmZeVonN+sSDFAqWNCLCvXANemRTnrayvFQ28sjQGO6xEGaw6ZbLXsTFhUUMhXTxzXlqs8lYjBJJMee+i3AZtPg/HigAY35kSBAc8oSQincJBBf2ZVjjsB9HJmkmOIGwr9iUtFDDeGOKbK0LlKxT65yMMZkHCOzDISKqj8gSkC75ujwOJbUmYqKKyBBLl35OiVhjKR4lXbGRmRKWl1EnHKbwUBBWSfQGUHxJioN8MYfLHkQaJmNQ6AUayzEZBFzvtfrgYVmE96BgF5nKOQshG3bEmoRrNtdm6205rpDF8lhWB7gkPlHMDd9jenhktl3NpnqfUtCNZCm0zqKApHUDrTERt7BB0gxZU0sB0mEs5hYe4sFSPd1MOTdq3PJAMbLfao2pl5IO4xRHNq3QYPUGcRbhVXQYp0QdnCNCWMPBBOZMuv1C0AlreqyrmIUeXYFWWjrqxlyAPivhUWUhMQn/geUiBUeEP8E4RtxPhIuJkC4hbtJSlGOZs5eS7GYMZRxGMOEGEhKlR4AOHJQsS2XofaWDMFrEw1skBEu4gGK6QilynVbIDx7uM3EKDgYQPxZWvBKWse+g5d0Glm8SUvH+4eFgxFDkO1Y7D3LFnIe4kBThYXnPLLNYE+vZMNcqAY3aJi2nM0kJrkOYCYUNyMNvMMMBkLwFYFkMIROu8z/98rPCt1B8Q8iHsDR/92v5pz//Wym7f3k14U1HL3gN2O203Wh9518svn3nBnDxJvBSAo+IbxK8IhsfM6SF+1p1zELDgOoNkb9q2VG5rYaF2PCE5vzl0p5z6fgtxZEsJsrTmVT+1KV2d2xd83r3CLGqrd/gAc5A1+V0TxRRPaqH739vvL36dLrv6GkkOeXzD56trWb+culeWjjrp67Ttesu1f3aM9Vl1AyHLTp2j2t1r+sfJ9q950kZKlnl0iifd3DvXvPmtUM2yTq/XP93rCXzmbKsut2GXMLCQcpgiLD1mBljd6EP9Nq0rsMI8zxy5p8iIEnLcWxKrz5jlYbtdqkdo665Su41gzJu9leHEaenxprWYbw2E7F0CRC0+mwDmQ369pBpPCubJNpFJofddREvT8GvdFIdO8ZQ+IcnyeGrTUU57wlLGShEYULGbBj4W6rLcV9254qBgl8pUj5c9eH2HVYM3HiHSxLfffLnifvGcFbwwqiHEkP0XoO5OeOHIXZTlYnvsRmjL7LJ41Sjfe/gwyiD4lskpmAzd/G4dI/IxAlRFO7CsEuGaIyYThR3Ida+61lP8/myjmFV1lkGRvy5sMoQN/WXdIVt+dJyBDH6Ioh5ZMPkBp5Zs/GY4RIe7qM6YNDhCm9NrzvFwaTYQkyyOGbw7GAi13JthCWhhogQsYxayyBasciVTycAIXTmQUG4D0rx7UQKzippYR1ZSekOz40nBAd9GS5c/CTbLQ+eGDsqDoNiwyp3PYib2FzLgjuFBm7GKa5orOh5Y7ZgLENZJUkbj4rGhpcu7xHjiKLiTiwgLtOqK+K6MbwA4w2GgB9WtIybxc9W5fAZm1DVPeOKUbyPgyl2OVjs8TAIVogYCjpUgPipKoaoSPdUxEOC+6oEA2TAfv72XL58fu5EXopvsqLBpplW3PggNs8Q9XQCpvdhxtbLJD/McsoxB8s7xW+lVVfERpO1kNyIKZCGcJvrlYxlStc/hZmV0IlDrRA8dQgoDwFamLPryQoZAhJEjnQxJ08KgBJYFPNVLp0SSiSc4z60skSfgBjKeLEIkI+xGkJuHMDxEC3WIzhAYuICtC0sdMMalK8mhs+Albmsm3FQQcujmAt42MKYoTFGKRLKygcCCazEkQQFFZUIL/dCWdBrTCgpRFjSR9xOJrKgcA5RPpISMK6rsocqQRXz2VKERxvSohnCMK0Cw7UTsYDp7rcpHz9AEINlKlwl9+xbm0bWn2y7OBDMccnPiDkyouMAikkrIokOD3QiFyuTJegdwzCLPLzUmFM2eCU3YH/LDNqZSZTxfRUvNK3SUTRji9FLW5+nGE/hiMmyIgYlXYbVndMFWYdCep/DGJYJS/iIsnrjgRMzzyrsBqxBIdJ++/KNBzDyhpAbL8NPxNIAYwN9QWb9kUkZIj8PLBXqgdMJhVKlgqUlNMoPa3a+o9PSP+eXsADFtXgGvi94WLctT5nEKOYSMD48K1YhpvenLdyiMQ8pay7GDr1oYpkgC2MlG2H/o1WxhGfGIYy5u52qyHJFS9vf4B768VP58P4pxqPiytGqH4dreI7IMM+5kwf0CvNBq2r23wwRAevIp/LteChfnr+VfYOYqh/Lzz//okNJuq+qXZEFrXn6VP75X/+tlO0rW74hadLO4lu9PP2ev4+t1L9nfVy2CZjAnQQeFd+0Bu0pGKMlt1JAfHUoT+RFo5+P3v7SHbriX+MbVzEOC7iNoXe7O79+dm23BbhQy55I0n9NX+Rc3/SRCp5dc7sV7uyqd3/90mNc62sXu1ytndW/32yM+6o9fRzcd99r336Yx8iF3UcT239qX6u/1/4+fnFd8sRatHL0iFxJdJcWO533aBwoyLc43KnDkmEEvlyL63cWanpkLC3ayoSgo61YiFmtgJZC2HjNpj7zrT5xrZuPlZFCQtoE6EhCVhBym6pE8xQ47+jGY6/dvLwViUbaquslusNY/2gbIyNkt98Uhe7ApipJ2U/C+lY1SYtVbtRgdcFPQ7Rs58vIiFzVpNW00501yu/KjbhK0Wlg6ZrWzRR0ojvVh0+thhoNSX1X6mMkwZB7ImPFhczGjX/0YT1RPG/uMkN+6Zot3cSDLB5Y/lhBGkI27YY7QGFhnQJqrwvg+sgQrqKjzSI2Z8c4rkohmGMkHzQFZfwbZvBKmgALSrrlM5aZLKU3a7gG72TdFVbDEo91wEiBJjIJV+ZbWXhbdSQEYU0zAVAO0exsw/cXvhsxbvtvMapy3VCBEFHF5MysuYyHeZRrv5LNQCgMcS10cQkvsihjogAILrTuk1WVNGSVLj0/RWHEblPIC9ybsmFkkYQwwIRQVPWiG+0RVuG5fP7ymQIWE6hs4VKK958ssOgqC2GMCbAiFi7jk0GPUCZQWA8r/htClSi5RY6d9myD1oMSrRjsn661DbOqU+Sn5RzKOyijLt1XFVpAFYFIDMtDWcbBEhyWoAxYD8GG2ahh+ah2f/9ByRkQP4+hAWh1qoRAOnRoB1VY++NjhRzB80MgUXZXZctMQZlu65nJl/HykCzoOTJXwxIYoUxkEUchj9bL4X5eHTq24V9CEKalNnUgifxyQ5W1GUPEhKDaHl5Etk9aSkq9DxFdcf0yHiFDNmDMwLINFueQ3yKDLyxe0R+3iBlYYDkri2lYnLJ7RbZqiK/KzCvxFP9lKAcmuJLAJddbWcuG8hdx/zJZhZ6JCb7CqpRfhXBIK2wlUHrimNCQhrCtsauQDOi3O7r8KsmM+qYSU6Ht00JO85cEaJ55QXSlcIsQJfJugPCF+iPOH62TV2uGOoDwhoQNjKlKV/NwTwUDtHu4o+sVJ9Eels/PB1iLw8KTI53i8LvdU3k+HcvXSBSGBB4fPvwUIr9iMEJ0bhCj+ie4nf6lbN7/qXutvlCp4XM+H5A05oV36r3p/Y8XEHBDvACeLzWBH4HAw+JbrssHy9D6pTBls/QSHSPvX3N89KV0bcM+uu+fo/GiUrWx0hjTsWe+tAF/dGN+L4Op5dRteO05EndufXNjeVEVGbTP1Po82qzjYoTudqtPXut7l+oztpebWk7WaYz9+XP0t4aP8sF17Z0evOXUMVrXcWq7T/3e2IGDgiSHa3AspvNk/HL7RRa/tofEpgnu5OGu3gbZbx3SL7/pptf/JS144dpoz3vrcKsP39tNzsofucF9dRz2ONp7p/w1sCSuZzJKWCMyX79Csnnou7rXUl8rvPEy/M8YkRTO+nbNGcZ8vMWyfjkq9a3+s1WWk1ffYJX1Z1VYbbTafpzCX49N/vVSbxi0weDGGnuySGytaVNYiqeSKRLuQ1+48B3HZllZGzUEs5xrb/Ixmlnv1gyz6he1UBu/K7hsWJkO31Q5kMIytY3lWpkfSh2NBsu6Dy2JK4tm3rIqW4pFdM9s47xP9ZZuM4ZGX0kxhP+UGNfTYSGkIPZVWB7CCqf7QtSXaYLr6zL+Q5TbWjTJDVTqSlzDr6T1cLg+U10JURrCFFMQV5bRxJzfhdiFesS7mgodflfWX5kRxhim+VOoNLnQCOtAiVZKANKKx62bR8b0iCQ8UHYU16MVdhX7LLLU0spQiUTKCnGPZZlLd2WKMaorQ2yQa1rNppgm6zRaRsMiNgTElhsfvWNIYZ44wxUykzwwOYPEVB6coE6yx1L8Q4ibsPBjmIgQTmWqrHiLjB8Lt2TFbKP7cTKJ7ygfQ4QmwXchSEE0inh3iTtj1tGFFNakz9+YMZmHA2FtSMtQmtVCkINQHeFvItEWmh0JRGjNHPHe+FwUQtEkEcuSuTP2shyEWMds47LYY4xRHmqE+JYsw/oSZSgOoax6ERuOLrmbTfn98+cIASCrY3xOS1cmKkFzyUUa4SB0H2XdRZkMfxEJcyD2MunYalfgFo9kQmCAd91TxO5FWJXT6Vv57f/9lYLdP/z5L+WX//Rfymb7a/dyubUwnLgkWLWm6RMv8NfejMArNemb1c83NgETuEHgYfGtGv2XNjRjW4X+Ent8KzO10bLc+vuPvpSGzzDcCgy3VlPr+OLvVRvbsTpc2qDWbIYCZyz976raIzwu1W245ch/3xLfzp7/RgGX6nzXg1/48rDosf5z7bmGDF7Svy6Nv2HVL/WJIfdLY/Sl3Kb0h1tlDMf8LW73srn9/jinOLWM/rPF5q2VcrSxhPWGfvp/n7KSfozvY1eNtdPFd1EX67x32XB8DsfLIzXrXTNyg1tz0nVr7lp8uzaC8w2rnqFZLtuzc3PuWrgTaVKbYVzFtELLHtGZroUAU4toQ/FNJWsTPPYzFAireqbg0MpIYcEScZa0r9Z96YbLD7pQEmn9F18YiJTBJizLWpGSz9aJSYzhVVkVysovxIOWajoba/PdidU5fmS9Jk2lFhMrYSe/So0iWAUzxcvKz8RQ1kPZrt36JZ+jCxQhSx1VOa2jKmvXiK/YvTv0m6IgVlpgpZXxdlUH7t59aXWrT/iVrktJnuS/xaL/vsK/IuU0/xaulO2LsOrzUTadJkOfooEVQ4dApFGhulQ9HkKGNIa4ON4FtYaafZRPHnVQdfXv+p18/q6t+neeUrL4iix/TcvRHAtqqTVUDQJPy8zsrnimalyG22MrUbe3r4S6GOPjoU86Bl2KqPrZEDctMmFzDojgZyme9cI9DMd01yfHO0iOnYpeWp/S17qCnP2714my0+E+tVVpfF69L0RXyUZa18w6zEw7jqtx1V5flxNCJq3WIr5xzaDtQNmvxlYxwbzGVQuw/HMkDeF3crBVInFPZM7Bk7EBYhzQPTzKr0VqtKfiRQhLJHXgey6T+vQGbL6nIlhga3XMAIHVexZlxZhF/Nvjl/J//+Pfy+m4L//8r/+9bHZILqSwAjdPfnM4XPmvrCuZcOL28mjC/fyVlxNwQ7ycoe9gAt+VwEPiW1Xj88XQ1MfRgr1LMzD1uu/1vcef9Eep8fmiuz87t+v6bp18c+5+hMo910yp86U1xj3l3NNGt+576+/3lHXxu/U6Or40ZUI+53l5DM7yHFNhtJ1zsHmsPp96q7Hv3fes3benX3frm4OWiY1y97TZy+sYdyOq1l08btXpJUTvv/Z71Oae8XD/E+mKrozOQnKggMStx/qVGjTjzCm2XIgkPZkj+8eQYs6z9d9zzJ+/MSS11J0of6/UnDOrvs49NJ+3FmCSglwgI7h6He8wnqcvng0M/XJOikyDtciTLMfefxDUanbpqss6ZXO07twSDdqf3mZfySx65ru1GEqhcKCO8UaX3sp1Qd0LnI9Z60SZcCFED1n4hctjFftQ8f9wMbMIyUqodW3P1uh6jrweOyu8y2Ov/0KRQCmxU4+nvpTJBqhjxf/rLHjFoZUqh++o2qU5EbPbIllPV3f15K5/StKGXBn3z4RMbIsM3qUa5Y8E1TbyXsRnw1ckomVGeglvXVKldSTFaqXI6vmDSM+qLLtK1ZnadslWYDtnG9J9Oi00U3iLsc65INqz6p6tQF+9Y9r3SnS9zmBW2aT1JomkLjk2WtFyoHQm77aew7k3GnLwaqibs+5XSNrAvkIxOP4Cq7XI8E4W/BiWePovWw/ur4wrnfNdFli9L1mV6pAjLSBrvSgEf/XY6BPBQJ/lwUgFOdj234LR51h81DnKaS3+4n2g+nf3g7u3xnB9JpHtW4vm3dzeWtancJ23C9C45/PX38q6HMq797+U04kR+WJ89p/loX+FFrhhmlz//AgE3BA/Qiu4DibwAgIvFd9eUPRgdT3xTrk6jQXXlKsGy8fXOQ4626DERNyeip9tJaKq9XJkbMl77bMsY8pTv8V3Li/R7yttZONxtkm5VFZ97dQpaLjav6+29337pYymXh/PdPHR7rzPfQ/5Ct8e9oEpbTn1mV6heg/d4lqf7S/ftY1stwCVZU6VAOKsDo8yeoTbS8ZMb2cxbvn0EN/hRY8817V74H7ahumnilF3ppblM+Y1ucm/9H7H563ac/HpO0u1eoMZv/M/3aaxDfZOtzDcUhYwqpm+N/am7W+hB+VkMoWx69tNev+u51sy3ZPfqq7pvlePhSsdYdCN8lYSQNLWLKSXi10hxbdKxAmhSlZsuTvu6pveVWnB1MUwTHuudAiuLd9CWGQxU8Zp/7nPZrXqeVLwSWMf9bgsOyy42sYO6TSbNUSMuk8M+0VPOxlwHNp6Mj4Ws7Ynu8hgH0HyqZ8wW3EkCghxTFZxShChH1kB9ntpJUpkEhI2dJ9nK6einEii0FnPqe8zU3yOBA49xJpTNst6bDAWW8REU8bQ/L+oI+PEobp4HsRN0zhTQPwUTeKOwTpbNpljbEpMqntG1+KZRIKWicy2HCJwnQyo0sXSEzfFYGb2Dcu87Lv1q4LGjGkFG5aKPQ/CFG6zX0WsNt4jDoGYfIWs5Eqp7LLRkiHyqh/V6cy68RIQxY6v2LCmqkw0ZWQWcQrzzUW3T3WXtmsOONe9qKtzis9qG40d3YE9IN4tY6+NNHYbNFhvwLZViAMFtm30UznhZk+K8uurY8qI0JKplU96Edb1ZeZnJLhgWRD14Gar/snxef9raLwOp1IOz4eye++Yb1caadY/vVbTzlppF2YCJtAR+L7i2wMtwZnm4kp79Ib1Gr5/5NStA++bqIbln2+49MmYAHf+3VuOFedbqGuv3rPV8+tNwtWCaJzX1Hbpb96Gy9J2cX5x9TO1nFhAX1tFPdAFYwV3gWu/t41buFwrdOqz3frerb8P6nDn1x/FVr15BreYspx4sJIPXjbtGaeO57wbnlOuOxDf9JbATx1/6SUVHrv2kfs9ck0+Yz0Ghr93TzyN72uMlXvuUT/3pTYZtnm31eoLW9e+N+Xpr/WtsXrWY+iOOaL3Quu/mzMRw/hclm/qdMOq+3jeJ5OFxFs+dtIXvWGvYalEGIoCuZEOu6qxWSVkB8bN0g6+49YJEPhMbdi5y6URTggsUS9ZDvXZtnJSa6HUjQP+bYLByLXRVlvT5E69st1q3yGtOBdJadtkFYNJqBMXo02iur2RGhVSYo+uUWrRpv04LHKYRCDfbKkshBup7h0CHN1R9V1m821vn651adwnN1lafVUurWot3Y1yMy1zkJ1S75Za7Mq3zaXRwHuxKl123xR60lIzKenfmbhgpKOGyNVaqYXrON/udai7kcoo6H7EF6PHZZW5upOyg1lnm1qLQJpFdKRDPa0S/IZjY4xH/Vn2BcRMYyKObNnIOk7rLXw8EJ8yw2lnTCquJBzjA/dk/Lp27kuhtDuMYiw3ZheFu2Pn9q4hnG2tO7QHFuEmnhaFcoWW4Kvn6EzHOhfn7rXQ1rnnXp89GpmVIylJbkHCp1qCrn4gTENA5X/je5n8IoYG64LPQjfudaQc6/2+pzFQc0sLQVyMLMZM6oGMrodD2e3C5XSkiz70EToDsj7v7Hb6EL83uGjKavkNivUtTcAEXovAuPj2ko3XYzW7VeKtv79NqdPuel43LQ/zfP7yi/L+pzq7ol4xT6vuqP449dI//Pfu4HV/63wfOrfqeevvj9X6de76hxg7vV3pQ4YtjyH+0a76Oxs7t3rwrb8/1jyvc9c/xLipAd3Rdx7j+gNfdcezv07veHsWt+p56++P1fB17jp+l9rO8VLt7i//4fWa5xw1wmLGzqW+pb1E3yLzsdHTt+S+/x5OuHA/s7e6wuLbW5H1fU1gJgInHrHhZ+zca7wSd8yHk58ip566Jv31h75xyZkzC3qLut16iKFrRr1quF2f829cumaM0bQWGkzsIwVcK/PaqfHbTwJ13e9f/N5qu+7vfQKXSxquiodjZ6zE7prb/WF6jes+n7+3Vhg9Zz+PHY+dH3Hs3Hp7eNxclgH6Lo+ec+5/b16+wnPOLZper11aOfQ/H87LXq/d6llT//7HXa/hCc9n4+Enw3Xm+Fz5FuvJSy1g8W1q33z7791aOb19DVyCCZjAiwicTsdBzvjbt5tjG3c+FU0XEKbIIbef8p5vvB6RS3eaKh6Mn99en+qv1f5Wfd5+Eph/I3RdeKuX03VMqGv9pbvj6/WU8/JyIeax02fjsSMHPf28xYjti2TjpQxbYcq2weNmmkB0z1w1/t4YazOPmx9x3HjOeVlvH5c+Hr3nrfXRrTeu12svIR/urBdntuEb7McbO13/iLpmFtoJc/VbzuhjrWLx7dG++vrXvcUq7vVr6TuagAlcJPB6Md9iMzXcU7UzxJSpQt/pktWPb6Jvv3gekZNm7iRT9p5VlaZuhN7qKaZV94pQNu0GL6r+lB42tYAxqSAXSq9ZjurjsTO1XWpcU6/x2LlN6jX79Lxj59qzTXkqzzmXCHrc/D2PG885t1t3sAC7vfBsL/DYuU13ytv59l26FVR+dyiZv2Y5V9dr7VJuaond3NPvWv2kObcZXFtcV3974Rrc4tvtlpjrG3e8iuaqkssxARO4h8BU8a3/3r6osF0pesqpUzdpnU9f98wcc4hv99SnDed8wfJk2r3G3Vvvae3Hvztew2v9YOoC5N46XWc1jWSWWX/7vIfjW7UbZ/6730tvT4MeO8M2fqSVLl0z7V4eO+3O4OKAm0bytcbO7XF/fdzcvn5ajBvPOddIetz8aONm2ij1nOM553xl4vXa/Zbfj+x1Lq99x1aZY8YG9713b+13bq9Rb82mKGHdS5F76wr//S0JvLxF37J2vrcJmMBNArX4dinkbL7aOzGiftlf27zkwjW/E+npq1rdmjY6wSOmKJplX36s4f3G7v9SWUicMubO8MwqqlfNsipP/1unuR/n2T3beT0hYJ4zrGlMCRv8GkFsr5Uzhe/F75ztLcZa9NbUM7UGWZhy2GXrTLlazDtB+dI1Hjv9seqxo1Qs9bugP371r2s9/O9j7Gi8PTZuxt6RY3caf196zunmo2FP85wzxuZsUhpZgEyZNbRuyODpnnPOneG9XrvQtW4teeKyy+9TzzlT1mvno78m2v0+zjnHd87g53uDbN1hc7b3m/KqudLWbzN+VKDFt8v7zrn/MvF1MHe1XJ4JmMBUAl3CheG0Exsj7F8gNDHL9Kk0DVJpr3v5dw7HY1lvNhKWMt99u61Sim6kJj8eD2W9QTpx3GtVkI2+vVGtUtzafQ6SIPXmq0j33oldkRJ9KpA7vofFc9Mcy2a9qa5S6nOlLc/f41VZVbT9lanTq/T1QBjLc/w305KDK1Ov43HwnUbCD1KM8/srpbPX1XFuhvTjrFmXyp2Z4pumrLeCj+biN/AcG3y2KkekVF8h7X2kYWea+KasMzd6lMO7Rip3XIf06vxO9fcVGjkKyYMzpmZfSUw94QaRgj7y1uthqnyx2qyoovxf5JKvhUwyVJ3bn+DYprfHlc2pbFAfFpltFM9fXZh3aUJgZXHkeyrovfgBo81maM2Ziy+ND2pzOXZOp0hD77GTbeuxg66sd+Hyxk791p46bnTgAWLdnMOXSOkmkxjIHHsrzzmec9ghPOd0+RK9XvN6bZlzzh3rtWt7nfWmcC0bex2ttmNVw7XzuhwOB+6Zcj2s/VP1wzVxfHZLSYmv7veHst1utdY/Ys+AxTcu5mSnFXG9Bu6X+OJ/2e30xQhf7Qa3usyrFeQbmYAJvA2Bpjm0ko3EEKpX7MFFxQAAExhJREFU5cSX+LpAUgutrBJAYqqB2BLiTwoT2BpxP9lad+DXVWmOp7Le4G9NWTUSQA4Q41Zr/l97BiplKRbL2pjmZj1/z4msk2QqazPNQSForSj8IaErRL9XizUee8XTWoIKBR1C0zRMwYyqVyhAwXWz2vD5MWFy7sX3KEKuyuFwpEC53mkjTqFovdH3qF9JfGtWEtJYZqTKyGKOxyYEtCpDO1v3yGuORywGNmWDyZtiUsPyW4GuOZYVhMTVmtz2+31BPo53TzvO8ajn8XBke/L5IKBxUbHm/H88HXn/kPXERCDEhoJhKWWzLiFPxcPFBrqsytevX8tutyW6zWbDsrSu0MKJ2MqRH0EIy86LclkH1K+cKC7iGesFCXtTcyrHpimbLRbgneJ7bMU4cJZAfESZWExB9IQCt0KZneXhqRzZT/GHzXotYbo0pSm4N8ZOZcIUY6JdpnnseOwseOwcT4cHxg0OC04F2OL1yfcINhyQxTUSOwtpzzmYJzzneM7xeo3LM6/XvF6L9RpEMaxHsV7T3KF1a6tdDddrRWtlSl1YK+a/OBd160iuGw9ah3PNyGUjDrQblrfdbGMjF4t3bhswh8UqfKiq4MyYBg/dQTvvWX+Pe4I8d5exw+vud+I5NkMF8W32pL7rbQIW324z8jdM4IcmgGyntOCiGCDRgdoSLYkquym80cPSihZWMWnwfQwhB5se6kpy4ZOxE8QeTS7N4VAa3G+9LluIOxCDmlPZpTVVTh4x6R05g4SdUYpM0vFo+CRdpXoFpbXVEeKHZidZcmVl47Tzld5ax+OxrHh/VWq1QqkQ0CSY5WSajd8cj7TC2Gy2vC7PvWjFsT/yREtGYLLIYs0BujmVZgMLjqbstpi4w4KqSOwBS+xGtRkN4fQE4S40qxAG8V1KRxT+ToU5btcrsmyO+7KBJVyIbhJUwxovjVJqIYkCGHuN6gpzPFR+HU6FRzSdpFEuWaTqapGSFm+NFgnNSYuKDcpcYykUjrVpDcfrcHtsujshliIxBV0scqINumWNOEb/kZFgXM/FjIRgiJIyToOkho6FvtOU9UkLJArFVD7VOSlWBiMUv9nqmbR8o0zd9n2PncuvPY8dj531Vu/px8cNxh2GrLZBendK3M/3Dd65nnM853jO8XrNc47nnOnrtfCsyEPy2Otgq0LbgNwfxaGsloda58KjY/+85zp/fyplt9nwsOjb8748vdu1nq/pkYFL8xA8NjXdKjZC7KRBBAqQwV3Mc1EvzKPY67TbIVYoNwCvsP08nWhpvtvtXmn39Ap1Wvgt3BAL7wB+/D8+gePxcGpNomtPoHSZlJ5DgScN2lLY4F8guFGfCNkEk1CIX2mJwBOm1YqCD758eH4u7969k6VUnDhJQEnBKMSd2uiuslNqxbch/rg+PLnKigogXCNhzRQnTr23Vp5Y3f8q02lUTMTUCSFqwcxOwluU3AmYnDAhAK1p8QceEIc4+e7hrgmLM3wWV1KcOslsHVZVEEfDpuzYxIaqclmVpWLnRto9kdTKdgIPIQkWbhQJuVnF9N2UA1wpYbl2KmV/PJTtbitrO57aYYKn+RuvayBMZZlHWVi0FnpVmgLVS+XQoi/bNBYIrcF8g804BDyIcSE8hhWLvgp5DHy7SDkQxli3Sodl31uvedJIi7TK7ZWbMKrKG50mUi1GG8ByD7/nGSYWMh1PuVPXZv4hxsWJpJRorcwkN6alokRmj53+QPXY8djJ2H/Tx40OC9LCWJsgjPwNDxDS81RvdH1Aed1zjucczzmx1vB6jasrr9e8XqOwhbWfVqDpWaLpIlbPaZXWhluJUCnhhYG5S3sdzDh5jdZ/uCvt6iBabbbl2BzLeqUD2vRYbRfGbViYOEhq3Ui1wcChPvYHPEBHyBjsxXiT8Pzgghk1wF4Ha2TcB/uJsQ3S/XsdGk/goH+7vf/iP/4W+Yd8AjfED9ksrpQJTCfQNM0p4wTgJUvHyc5bMrz9YFmQ4pu2NxSQ1hA3FIPgVOBGBEEH1lSakBpYNGESOh75b1i6ITYcXBkpVkHAOelkSH+XmEXpCkIJ3zA5IVVCGS28ZPrNT8MaTtuuEy2oaHUHy7FVU44rGJVvdfOIF6aZ6aXiW9RjhXh2khoV0y6s/eDeCNdJxgiDOyTcE+EKe9SzrSCqASaEvI02iqd92e4w0WrHEGdwYnRsygki1GpFS0LcuznhXopBQYEtfmgJQrfWeOw4MYP4B8uvU6N4FGvwWJ/K/rCHKRct0FaY5DOOXYhYagcJaGzDNo6O3GdhlYb6Y5LGaR+ESLoit5bqeWqXd4ptcixcsGaAdR8ESXqQxuY5LfVyU50h2tHPqOXlwigERmFdF1pOwnU1epC6DBZA+GCjsmAN18brS5UZrr2y3tTSSlv8NSxs2g2/rj2d1Lb6PU8aZRPI5Vij0qnLaYXnscM4hmhnjx2Fa1nu2Jk+bvRS05yjAwK91/BOzTlH8wBem3Qox7tyJetqzzmeczR7ec7xek0ufl6veb2mxdv5eq2NLBLeF1gba68Tsd4YxgXr7XW719H+SN4YWGQiZMtmB0s3hUWgV0jEg8M/uQYPdQyHwLkH0110UK+ZDFZzn8vnz1/Lp48fyzt6v4RnjbR07gnWDEuDvY8O4Bn0RIvOOPrWmjSO26dvEGMvg73Fhqfv/vkRCLghfoRWcB1M4AUEjvvjCWIF46+t13LVhFsiLYPkpiiXO00inUVQyEKrVXl+fi5bxPHa7Np8CxKCukQCEENgqfT596/lp08fyomCHDbhO26QICJBTJLbqiYNSWi3XzNyX5L4BNEJsX5w/RZxHcIlNhwLX0CquxT1pZjT7Mth/1w+fPypHI6aoCkdNiobwhrEJ/wXAVjpoktBSt9hdDAEUGVwMs6YOoErq3KANdxWllPfnp/L+/fvObkeGDdiQ4FM8eBkbg6Bk7oi2hJtRwMvWM1x3i/HvdxkGTOJceYi8QBE09WqHI64706BYiESbjfly+fP5cOHjwruyuCxqh+1VZ6GHctmu2vFRYhWdF3GKR8t+SQ4MaFEssGC4QABb92eMOqZoS0qlpxip0lEOzWKCyjVTNopxVwKnShDii2ein/HYuXwrex271pLwIzTphO8I+PrwYWXLquMIQWAEI/1c6Jgmv2OHUgCXIjEDeqEdj1EvL6j+q74HLXhX2/b5Azd2FG/TpEUfd1jx2MHwvzSxs6pwZzz0nGzifdYHNDEuyYTw3jO8ZzD+dhzjuccr9e8Xuut19aRDAHrNexTYAQgSzP6TPDwv9r7RPgUrNewjse6l4YGESqmPSbngbrWp/tnxcTeMiyMktI1J3hlYH0cyRgihAuXltXhudbOq/L87XP53//rf5a//p+/lj/95z+X//rf/qI9BvY4uB/WkxT1FCYIHilcG4/um1J8u28blIke1r2MZvfdw99+XQK3d8WvW57vZgImYAImYAImYAImYAImYAImYAImYAImYAKLIWDxbTFN7Qc1ARMwARMwARMwARMwARMwARMwARMwAROYm4DFt7mJuzwTMAETMAETMAETMAETMAETMAETMAETMIHFELD4tpim9oOagAmYgAmYgAmYgAmYgAmYgAmYgAmYgAnMTcDi29zEXZ4JmIAJmIAJmIAJmIAJmIAJmIAJmIAJmMBiCFh8W0xT+0FNwARMwARMwARMwARMwARMwARMwARMwATmJmDxbW7iLs8ETMAETMAETMAETMAETMAETMAETMAETGAxBCy+Laap/aAmYAImYAImYAImYAImYAImYAImYAImYAJzE7D4Njdxl2cCJmACJmACJmACJmACJmACJmACJmACJrAYAhbfFtPUflATMAETMAETMAETMAETMAETMAETMAETMIG5CVh8m5u4yzMBEzABEzABEzABEzABEzABEzABEzABE1gMAYtvi2lqP6gJmIAJmIAJmIAJmIAJmIAJmIAJmIAJmMDcBCy+zU3c5ZmACZiACZiACZiACZiACZiACZiACZiACSyGgMW3xTS1H9QETMAETMAETMAETMAETMAETMAETMAETGBuAhbf5ibu8kzABEzABEzABEzABEzABEzABEzABEzABBZDwOLbYpraD2oCJmACJmACJmACJmACJmACJmACJmACJjA3AYtvcxN3eSZgAiZgAiZgAiZgAiZgAiZgAiZgAiZgAoshYPFtMU3tBzUBEzABEzABEzABEzABEzABEzABEzABE5ibgMW3uYm7PBMwARMwARMwARMwARMwARMwARMwARMwgcUQsPi2mKb2g5qACZiACZiACZiACZiACZiACZiACZiACcxNwOLb3MRdngmYgAmYgAmYgAmYgAmYgAmYgAmYgAmYwGIIWHxbTFP7QU3ABEzABEzABEzABEzABEzABEzABEzABOYmYPFtbuIuzwRMwARMwARMwARMwARMwARMwARMwARMYDEELL4tpqn9oCZgAiZgAiZgAiZgAiZgAiZgAiZgAiZgAnMTsPg2N3GXZwImYAImYAImYAImYAImYAImYAImYAImsBgCFt8W09R+UBMwARMwARMwARMwARMwARMwARMwARMwgbkJWHybm7jLMwETMAETMAETMAETMAETMAETMAETMAETWAwBi2+LaWo/qAmYgAmYgAmYgAmYgAmYgAmYgAmYgAmYwNwELL7NTdzlmYAJmIAJmIAJmIAJmIAJmIAJmIAJmIAJLIaAxbfFNLUf1ARMwARMwARMwARMwARMwARMwARMwARMYG4CFt/mJu7yTMAETMAETMAETMAETMAETMAETMAETMAEFkPA4ttimtoPagImYAImYAImYAImYAImYAImYAImYAImMDcBi29zE3d5JmACJmACJmACJmACJmACJmACJmACJmACiyFg8W0xTe0HNQETMAETMAETMAETMAETMAETMAETMAETmJuAxbe5ibs8EzABEzABEzABEzABEzABEzABEzABEzCBxRCw+LaYpvaDmoAJmIAJmIAJmIAJmIAJmIAJmIAJmIAJzE3A4tvcxF2eCZiACZiACZiACZiACZiACZiACZiACZjAYghYfFtMU/tBTcAETMAETMAETMAETMAETMAETMAETMAE5iZg8W1u4i7PBEzABEzABEzABEzABEzABEzABEzABExgMQQsvi2mqf2gJmACJmACJmACJmACJmACJmACJmACJmACcxOw+DY3cZdnAiZgAiZgAiZgAiZgAiZgAiZgAiZgAiawGAIW3xbT1H5QEzABEzABEzABEzABEzABEzABEzABEzCBuQlYfJubuMszARMwARMwARMwARMwARMwARMwARMwARNYDAGLb4tpaj+oCZiACZiACZiACZiACZiACZiACZiACZjA3AQsvs1N3OWZgAmYgAmYgAmYgAmYgAmYgAmYgAmYgAkshoDFt8U0tR/UBEzABEzABEzABEzABEzABEzABEzABExgbgIW3+Ym7vJMwARMwARMwARMwARMwARMwARMwARMwAQWQ8Di22Ka2g9qAiZgAiZgAiZgAiZgAiZgAiZgAiZgAiYwNwGLb3MTd3kmYAImYAImYAImYAImYAImYAImYAImYAKLIWDxbTFN7Qc1ARMwARMwARMwARMwARMwARMwARMwAROYm4DFt7mJuzwTMAETMAETMAETMAETMAETMAETMAETMIHFELD4tpim9oOagAmYgAmYgAmYgAmYgAmYgAmYgAmYgAnMTcDi29zEXZ4JmIAJmIAJmIAJmIAJmIAJmIAJmIAJmMBiCFh8W0xT+0FNwARMwARMwARMwARMwARMwARMwARMwATmJmDxbW7iLs8ETMAETMAETMAETMAETMAETMAETMAETGAxBCy+Laap/aAmYAImYAImYAImYAImYAImYAImYAImYAJzE7D4Njdxl2cCJmACJmACJmACJmACJmACJmACJmACJrAYAhbfFtPUflATMAETMAETMAETMAETMAETMAETMAETMIG5CVh8m5u4yzMBEzABEzABEzABEzABEzABEzABEzABE1gMAYtvi2lqP6gJmIAJmIAJmIAJmIAJmIAJmIAJmIAJmMDcBCy+zU3c5ZmACZiACZiACZiACZiACZiACZiACZiACSyGgMW3xTS1H9QETMAETMAETMAETMAETMAETMAETMAETGBuAhbf5ibu8kzABEzABEzABEzABEzABEzABEzABEzABBZDwOLbYpraD2oCJmACJmACJmACJmACJmACJmACJmACJjA3AYtvcxN3eSZgAiZgAiZgAiZgAiZgAiZgAiZgAiZgAoshYPFtMU3tBzUBEzABEzABEzABEzABEzABEzABEzABE5ibgMW3uYm7PBMwARMwARMwARMwARMwARMwARMwARMwgcUQsPi2mKb2g5qACZiACZiACZiACZiACZiACZiACZiACcxNwOLb3MRdngmYgAmYgAmYgAmYgAmYgAmYgAmYgAmYwGIIWHxbTFP7QU3ABEzABEzABEzABEzABEzABEzABEzABOYm8P8B1Ipc/nqElv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 descr="varšav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7106" y="2329311"/>
            <a:ext cx="6557746" cy="4412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024200" y="520920"/>
            <a:ext cx="1071108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4000" b="0" strike="noStrike" cap="all" spc="89" dirty="0" err="1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Mapping</a:t>
            </a:r>
            <a:r>
              <a:rPr lang="cs-CZ" sz="4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4000" b="0" strike="noStrike" cap="all" spc="89" dirty="0" err="1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the</a:t>
            </a:r>
            <a:r>
              <a:rPr lang="cs-CZ" sz="4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4000" b="0" strike="noStrike" cap="all" spc="89" dirty="0" err="1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world</a:t>
            </a:r>
            <a:r>
              <a:rPr lang="cs-CZ" sz="4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4000" b="0" strike="noStrike" cap="all" spc="89" dirty="0" err="1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of</a:t>
            </a:r>
            <a:r>
              <a:rPr lang="cs-CZ" sz="4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4000" b="0" strike="noStrike" cap="all" spc="89" dirty="0" err="1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cities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u="sng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hlinkClick r:id="rId2"/>
              </a:rPr>
              <a:t>https://www.leventhalmap.org/projects/mapping-a-world-of-cities/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024200" y="2257560"/>
            <a:ext cx="10423080" cy="37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buClr>
                <a:srgbClr val="58B6C0"/>
              </a:buClr>
              <a:buFont typeface="Wingdings" charset="2"/>
              <a:buChar char=""/>
            </a:pPr>
            <a:r>
              <a:rPr lang="cs-CZ" sz="2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ea typeface="DejaVu Sans"/>
              </a:rPr>
              <a:t>Knihovny USA pod patronátem </a:t>
            </a:r>
            <a:r>
              <a:rPr lang="en-US" sz="2800" b="1" dirty="0">
                <a:latin typeface="Tw Cen MT" panose="020B0602020104020603" pitchFamily="34" charset="-18"/>
              </a:rPr>
              <a:t>Leventhal Map and Education Center at the Boston Public Library</a:t>
            </a:r>
            <a:r>
              <a:rPr lang="en-US" sz="2800" dirty="0">
                <a:latin typeface="Tw Cen MT" panose="020B0602020104020603" pitchFamily="34" charset="-18"/>
              </a:rPr>
              <a:t>, </a:t>
            </a:r>
            <a:r>
              <a:rPr lang="en-US" sz="2800" dirty="0" smtClean="0">
                <a:latin typeface="Tw Cen MT" panose="020B0602020104020603" pitchFamily="34" charset="-18"/>
              </a:rPr>
              <a:t>Massachusetts</a:t>
            </a:r>
            <a:endParaRPr lang="cs-CZ" sz="2800" dirty="0" smtClean="0">
              <a:latin typeface="Tw Cen MT" panose="020B0602020104020603" pitchFamily="34" charset="-18"/>
            </a:endParaRPr>
          </a:p>
          <a:p>
            <a:pPr marL="285840" indent="-284400">
              <a:buClr>
                <a:srgbClr val="58B6C0"/>
              </a:buClr>
              <a:buFont typeface="Wingdings" charset="2"/>
              <a:buChar char=""/>
            </a:pPr>
            <a:r>
              <a:rPr lang="cs-CZ" sz="2800" dirty="0" smtClean="0">
                <a:latin typeface="Tw Cen MT" panose="020B0602020104020603" pitchFamily="34" charset="-18"/>
              </a:rPr>
              <a:t>Plány světových měst od 16. do 20. stol.</a:t>
            </a:r>
          </a:p>
          <a:p>
            <a:pPr marL="285840" indent="-284400">
              <a:buClr>
                <a:srgbClr val="58B6C0"/>
              </a:buClr>
              <a:buFont typeface="Wingdings" charset="2"/>
              <a:buChar char=""/>
            </a:pPr>
            <a:r>
              <a:rPr lang="cs-CZ" sz="2800" dirty="0" smtClean="0">
                <a:latin typeface="Tw Cen MT" panose="020B0602020104020603" pitchFamily="34" charset="-18"/>
              </a:rPr>
              <a:t>Těžiště 18. a 19. století</a:t>
            </a:r>
          </a:p>
          <a:p>
            <a:pPr marL="285840" indent="-284400">
              <a:buClr>
                <a:srgbClr val="58B6C0"/>
              </a:buClr>
              <a:buFont typeface="Wingdings" charset="2"/>
              <a:buChar char=""/>
            </a:pPr>
            <a:r>
              <a:rPr lang="cs-CZ" sz="2800" dirty="0" smtClean="0">
                <a:latin typeface="Tw Cen MT" panose="020B0602020104020603" pitchFamily="34" charset="-18"/>
              </a:rPr>
              <a:t>Možnost vyhledávat dle kontinentů i místa uložení</a:t>
            </a:r>
          </a:p>
          <a:p>
            <a:pPr marL="1440">
              <a:buClr>
                <a:srgbClr val="58B6C0"/>
              </a:buClr>
            </a:pPr>
            <a:endParaRPr lang="en-US" sz="24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1728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024200" y="520920"/>
            <a:ext cx="10711080" cy="173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4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Tematické sbírky:</a:t>
            </a:r>
          </a:p>
          <a:p>
            <a:pPr>
              <a:lnSpc>
                <a:spcPct val="100000"/>
              </a:lnSpc>
            </a:pPr>
            <a:r>
              <a:rPr lang="cs-CZ" sz="4000" b="0" strike="noStrike" cap="all" spc="89" dirty="0" err="1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Persuasive</a:t>
            </a:r>
            <a:r>
              <a:rPr lang="cs-CZ" sz="4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4000" b="0" strike="noStrike" cap="all" spc="89" dirty="0" err="1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cartography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u="sng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hlinkClick r:id="rId2"/>
              </a:rPr>
              <a:t>https://persuasivemaps.library.cornell.edu/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024200" y="2257560"/>
            <a:ext cx="10423080" cy="376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5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ea typeface="DejaVu Sans"/>
              </a:rPr>
              <a:t> </a:t>
            </a:r>
            <a:r>
              <a:rPr lang="cs-CZ" sz="280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ea typeface="DejaVu Sans"/>
              </a:rPr>
              <a:t>The</a:t>
            </a:r>
            <a:r>
              <a:rPr lang="cs-CZ" sz="2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ea typeface="DejaVu Sans"/>
              </a:rPr>
              <a:t> PJ Mode </a:t>
            </a:r>
            <a:r>
              <a:rPr lang="cs-CZ" sz="280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ea typeface="DejaVu Sans"/>
              </a:rPr>
              <a:t>Collection</a:t>
            </a:r>
            <a:r>
              <a:rPr lang="cs-CZ" sz="2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ea typeface="DejaVu Sans"/>
              </a:rPr>
              <a:t> – sbírka jednoho sběratele!</a:t>
            </a:r>
            <a:endParaRPr lang="cs-CZ" sz="2800" dirty="0" smtClean="0">
              <a:latin typeface="Tw Cen MT" panose="020B0602020104020603" pitchFamily="34" charset="-18"/>
            </a:endParaRPr>
          </a:p>
          <a:p>
            <a:pPr marL="285840" indent="-284400">
              <a:lnSpc>
                <a:spcPct val="15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dirty="0" smtClean="0">
                <a:latin typeface="Tw Cen MT" panose="020B0602020104020603" pitchFamily="34" charset="-18"/>
              </a:rPr>
              <a:t> Manipulativní, alegorické, tematické mapy</a:t>
            </a:r>
          </a:p>
          <a:p>
            <a:pPr marL="285840" indent="-284400">
              <a:lnSpc>
                <a:spcPct val="15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dirty="0" smtClean="0">
                <a:latin typeface="Tw Cen MT" panose="020B0602020104020603" pitchFamily="34" charset="-18"/>
              </a:rPr>
              <a:t> Unikátní kolekce, zejména 19. a 20. století</a:t>
            </a:r>
          </a:p>
          <a:p>
            <a:pPr marL="285840" indent="-284400">
              <a:lnSpc>
                <a:spcPct val="15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dirty="0" smtClean="0">
                <a:latin typeface="Tw Cen MT" panose="020B0602020104020603" pitchFamily="34" charset="-18"/>
              </a:rPr>
              <a:t> Možnost vyhledávat dle témat</a:t>
            </a:r>
          </a:p>
          <a:p>
            <a:pPr marL="285840" indent="-284400">
              <a:lnSpc>
                <a:spcPct val="15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800" dirty="0">
                <a:latin typeface="Tw Cen MT" panose="020B0602020104020603" pitchFamily="34" charset="-18"/>
              </a:rPr>
              <a:t> M</a:t>
            </a:r>
            <a:r>
              <a:rPr lang="cs-CZ" sz="2800" dirty="0" smtClean="0">
                <a:latin typeface="Tw Cen MT" panose="020B0602020104020603" pitchFamily="34" charset="-18"/>
              </a:rPr>
              <a:t>ožnost stažení dokumentu</a:t>
            </a:r>
          </a:p>
          <a:p>
            <a:pPr marL="1440">
              <a:lnSpc>
                <a:spcPct val="150000"/>
              </a:lnSpc>
              <a:buClr>
                <a:srgbClr val="58B6C0"/>
              </a:buClr>
            </a:pPr>
            <a:endParaRPr lang="cs-CZ" sz="2800" dirty="0" smtClean="0">
              <a:latin typeface="Tw Cen MT" panose="020B0602020104020603" pitchFamily="34" charset="-18"/>
            </a:endParaRPr>
          </a:p>
          <a:p>
            <a:pPr marL="1440">
              <a:lnSpc>
                <a:spcPct val="150000"/>
              </a:lnSpc>
              <a:buClr>
                <a:srgbClr val="58B6C0"/>
              </a:buClr>
            </a:pPr>
            <a:endParaRPr lang="en-US" sz="2400" dirty="0">
              <a:latin typeface="Tw Cen MT" panose="020B0602020104020603" pitchFamily="34" charset="-18"/>
            </a:endParaRPr>
          </a:p>
        </p:txBody>
      </p:sp>
      <p:sp>
        <p:nvSpPr>
          <p:cNvPr id="2" name="AutoShape 2" descr="data:image/png;base64,iVBORw0KGgoAAAANSUhEUgAABZEAAANFCAYAAAAKyLLFAAAAAXNSR0IArs4c6QAAIABJREFUeF7svU2sruuWlvXO+c3ftfc+/ByrQyqFoWILjQbQKB1bJiY0FBIKEhNbaijtabRhQANUSYOGHU2MHXsQGkSjEg2JHTv4gwRImSqI5FAqZZUlytl19lprzm/O7zP3fY/rGeN79zrSWtvOXCf7zDm/n/d93ucZzxj3uMfPc7W9/fv/ZQb+ud/9U+d/9Wd/Zvupn/xt29OHb7bD9Xm7ej1up5en7fHhfnt5OW7n83k7HA7b6/m0PR9ftvv7++329mY7Pj97zHrv6elpu7q62m5vb/1T39FPfn99ffVr23nbHu7vt9/4jd/w9+7u7rbr62tfx+9v26bP6jX+1mdeXl62l9dXv391nevqP13v9fXk//RP33t8fNxOp5P/0zVy/fP2+vqyvby8+rN6T/e/ubndbm5utuvrK9/3fD7595N/Xm8vx5ft7u7e39G1jsej76M50Oc1LsbCs+ozvu/hZru6vvZ4mSd9Rs+j7/LMc6485tN5O9UcHGpuNBZ9l2eawuJ52Da/d3x59TOd6rmZQz0jn+O7Hz9+XGuQ+T1t14drz4fmQdfTd663rOd2lTnUnOuOegaN8+D503f0xpXnjXHqWppn1sPrV/LB77ynzzEnfEfypPd1L4+lrn11de37vp5OXgPmF7nhuec9dM2sy8FycHt37++xhvrulEV9lvtqzTSOp6ePlg9dS+NBBvQ95HReB7n3Op5PnrebGsfT8ehx6Fr67+X4ut3dP1j2JOvIp8ah//nLp+xF3duyeN62w/Vh0/V9jxrT6XTerq4PtY9O2/mKfRA5Yb6en599PWRQr+u1+QzIDfKnn/oOe4E1Q164HnLm8Zc+uNa+vb6O7JxOtfeufS39zfzPa3kfvhytY9h3+WxkKf80phvPp2T37u7WP5GNKZNaJ8mP9nTkZbPe0n7g2c7njM/Lpknezv5b17+qe/m5So/oufRM6C7JPXOpa099FvnPGqBf2Se6JuuDDOtn9NaL5/3+4XF7fT1bFyN3mgbvzdKB7Bnrs4OeNZ+1bnjNejCmyPj1dnsbvbTWqnQP87vXqcy9xjTXTbK3nS91v3SHxjh1FX9Hlp/9H3IXWcuev7mNXtBaZk0O2/WVdHr0QWRJ17/2/KDv9X32CvpRn8s9ck30A+OKjTptp9fW63s51t/IoeQWveUHrH/Sv5IvzSm67NLOZezTPq7nvbmxLLLHJGNffvnldnN98LPqPc1F7PCt74i+1d6yFS0di27jfeuJYS+8h8r2sf8Yr76r+cCmc19syUE6fztvDw/3Q2azp6QjI7PIVvbAyzF2RfYie5B9v22HG+3FV+uf1i9Xfs5t80aMDa99MHWvri19ruXT3LMmy27U/rD+Gbhk2pap59BpWU7JTK+XromOfHh4iN0t/cW+Yo40hxqz9qFey3pFZtlnsQGxk9nrL9vj44Ovqe9qXHqNZ2IP5PPBTayZ7oOe1riDbWKPGSP6SOvJdyObV2X7Y9s9vi17Ze4jsJBlSTZYMvn00esHNkMPYSN1ba03z8x4/bnCcXoY5m/qk/2zI4+yB1LQ0ufYvcMh98C+aD5iXzPn/HstzOAJHJjkEmM0rlr7WljkRdcR1r2zLbO83/TaLTkqXWxdhV6/ivxPPY2t47km/sXG3t7InnmkC5fpuXhOfue6045E8bZOYHy6tv776quvPJ55X8+55Ob15J/oKfYOc4ZO1tixtcFsr8aLkj9jy5Jf2R+ZPsu07OXpNfoqq1Dy13LQ+/BquzlgR/P9PEfWKBjj5HXQvacN43mzF2MTginaXvI8YHf2KvgAPca9WocE0wmzx3eQQpUNzxj0Gn7SrXCbdW32tORWc2E9Wb6KsJ/0F//W+gtD3GS9jVFkv2q/sGem3tYaIBvItD6H3ortje8m3RaMGR/HMD4Cs/tPNjY+kGQ2ejm2h/8m3ue+1mPySw431uGad33u/l77tveqxhvfIxhoYe3b+Fq6n66pZwAbMU/op2mzeq3yGPJV9J/sKeMGb7y8PK9xgYsOB/bcFj/xcGs9refR/GoMx5en5T9Ix0Te4yPqc8Fc2QPsIcY/fV/2dXRz9njrsNgfyQ17FJ9BulmYBp2ne8g3l/yh7/iOxqRn0pg+fPhg+dP9NB79sx4tnMX+ATdgP5Bb2xjb4ehbPofe1lofX8q2S/8VNMp8326yLNl/ejb5HE++hnWH90djOW+Hs3z98/bx4we/r7FqXjXHzC3yz3WmLBkPXW2Lp8BuB3sel4qUfEo+kK8pV+jWfD57RnPrfYx/U5jZ66fnubuNHX95tZ0L/tKzhfNAF3jfXWUNrFPFURROZ0+ho8F2F2tyL59m215KB11fxYfXs5SGXD4Hz6Q5vrnNmj89HzfNia7x/PS09Ix1TfnvyNPED7x/1r56ER/yan/jWc9wznoeS/f7Gct+ah5u5a/V+ukZWU+NR7/H34qOjlzf+j/09+HmsH18+rA9FV6c/ozmWs+jn5pL9pKvJf7INs3gd/mxvmfJ8hdffOF98Xx89lhu0KfSv8eX7eX5ZTuer7YPr1fbl9//ye2Xf/WH28/96f9g++Z4s71ePWwfn1+2/+Pv/no7BEujv/3yuWbgbbI/18z+fa77z/7O33b+2T/yz28//Tv+we31+eN2uDr7v+30Iri6iAltIsGMZxvGgw0VxlibF8WKQgXscPuAEymRsxWpPs9nURQCCShmbVycRMCDHawiFlDiuabtyyKAJqDmenJOAX7CEG0k4rwFcGA8ztvrKUBHYE3PC0mNMmJ8ALgGLDFKds6sGG/L/oVU1+sTcO9BuZWcxxJjNgEgAIlnwqjhKGYMIdWlDFG402HFwfyU0yELEgf8ktyQOEDMaF48JhHLNT6RlQJXsvU4SIvUKOL3U2KITAC4MB4YfylxgCpACNJIz3lze1POI8REk8AYnukYLSLPhJ8MfEAwsspaTLJnkRAmGydhnXvFkGtOQkTquvodcGpCbYuTf5ZjUU6ACZEyWMvJOb5uNwqqFEkcIiLOL8BU48WI2vmUk18OlX72nMYB0HrKOZCzNr875c776iUkI6AKx5ax8V3+1k878cMBh9wIiA1Qn2B/fnc6v8wj35nfa6Itc09QIfKle2RfZQ8oOJD5lwwDMCexIHkKQBHwDfGI88L+FJnp/Vvkq683SAKBO8alWba8DIcOnTBBEfuYe2Q/tAM1nS/WkD3EPl9z7Tk/OGDUz26tsea8AZj0kPQbRP51ObwBatlPBIw6UDXlI/cN6OXf1L98tvVr9Hw7+JG/SSK3nGYucbrlLHHtrE89U60z3wu5lf0XuQqEkAzo7+zbyMaUUZzkSdrxPve9csDg1XYK+eXZ7DiWE4njPElkX6P2RG2B9Tzsocj3xXT6D91T14RARX70LI8PD3bC9TSQIQBvnpfn8J4vvavvov91U8uh9EXJX+ZMY458IGvYGH03diTOMQ6bjBo2UOQhexYbGieJdWiHMI6R7omOYCK0l0/C9Gsc0d0J9NquvbzaMUGf4kQtp99OgGdh2PQKltipDjGG/sT5bRmKLWAOWg4hhFqemGuIX77HnsVRg0Dmmv16HO+Wz+w9vR/CLbItmYDw6nFDomXe9T7f63EU2VS2hGfVPWRXIZnm3o0jnHH4v01jaJK1P9t2lj1gK3MWIdhz1BhL+kckfILJ0a0dWJY8img1mVw2g3nJmDp4jl21zdIeF0lTgZRpI3Wd2BjNX55n2nKRSb5HXT/7r8ld7ss4eB8HP8R6AoWbAgwjqMzOTmD3kNhv2SvL6tb34bpTj0X3hOg0qSg9WDINYYTOmfhm4qmLedyRyMwh+Br52c+9xn18Pm53lRgCxkfmmdOlE7ZgIM330/OT7XNj67P1l3Gi3AvhJoKeS0Yjy0vHr2CPpjhOP2PPvGWm21ad65rDPhcmmnhkPv/U69gTXXNirGAF7dW2gdj/YLCQI72G2gvgk+h1B/9FoB2adPU1HFAqkkN4sEhk5I79bMKxMIhfUxC49uqcA/b5xf4q/aDxQRje3HRgJTIkYiUYwsEeP3Pm1kFb29U8i3SarjUDmMwv6w1ZTTDNQRsTgf/fJDLkbDBp/KibOyUzBfthfyVDEHHoQPZd1qmD8ZmfGF3jjLKxE+Nie0kQeX4WARpbFVm48Xwroajl03dZ9vXmpvGIPsMcgK/3QaIkM0S3QSInuN1BCORgkshT50dmYzN5Hq0twcupv5R4EKI7xDGYE7L7cn7LZxkJIKzx0psD+0+chO7Nfg02I74ubOJA9zm+StZQmEqYm4CV5KwDSQ5WS26K7JXDr7G3ju+ksL53gr5LrxdxSIBafgC2C/lwkMH7OXZh/0zwHHAX6D/2AfKna9j2nM/b47vHRQobd0n3jWQ19Lfn9DqYSn6VsI6eWxOnGSRoIGssLI3OFVGt64qs9rPa3ys6za5nAhDWUcVvRJ4PufaVbEz8kMd377w3nEyjsVhXx/7DF5irKf9WY8Sm3miuX+Pr6v/1DNJXd/f3vh4BCl1fiXlXWvvrJCKBeZMIE6WOzVn3v5H+KTwOeL7eTFjzfc3LGlMFRRY2t24tPa2EQD9DSOML/1/kdpHVJpGfn7erQ/CVcbTJ8uN2ddq2Z+2nx+9t2933tr/2S397+/P/5X+z/eB//7vbh+PV9vxy2n717339xmuyKb6Dn2+T/R1M8qdu8S/+07/9/DM/8/u23/5TPynttt0UiXx6PW6Hin5GcSR6YyNQDqoUk9STgI82mDYaBGBIhOXb+3N2VE9nR+YhCInGLmekFIQjWJUpQdTRILciSf69SGkyNDTOd1KEZVCnQ0VWWsYXAwYwnERVrvvq6JaMsTJAiPZikDGm06gyfsCbxmnwJYJ6J90opEmMNgAqB85ksLI5lLkaQh1jn0zOF8+llKidmVKSzlC4ur7IJmWcGF6yQgDNzJMMEQQIYN6OQwGp+FwFlgHvgZ0GJpaPET1ca1RZj4vE3WVLEg0nq4/ggtZoAlXAE0EHZ0BXNhZEyQT/Icg6+2g5KDXZt3cPC4jM+Z/gA8AYY3ZJtOR6iSbrfQAgRimgLHNmx8UAIJ/VfpiOcpzWyipQdL720iKGa4DTuQ1hfeXINg44TrrBgRwBgfCbw3Z8LUBexCHPRZYE2SEQQ8znlBH2N+uKU9lkS55zT1DweX7yeQDCdMh4jf0ZgBcQOp3LXCtBLr2vrLAEe8hCirOS+Wpy6Isvvqw1J2MvegByx5lDDgIJqOZ60W0QNfwdEkEYOXqoCaEFrEY2sm6KE4Gs4Shxf5zzS5kL4Tiz31UxYPJ7EDwEfiCmdY9kiSm7PVkKcT4haqKfprOJw7QHz7k/xNFwCIoQaie+qwxwjPKs7dBlrevVAdTJzI5s5DvICdmqTcBpjTMm7I6+QZYxgYHDoffYJAvyuX523mPfy0l5fTmubAg9yyT5Wd8pv5az4bS4CuUq2W7sWV0nuq1lGZ2WfdagXPfQPQGyqt65sy0igyVyDgG0CAyqPAZxgL70rEOUXRB2364OYa9O24FzxHyR9Z/qlSY/A9wTRECWbcj83H7iIj0TWAhh+uoMY4h/3SvPlkCHvivH3pm2VQkCCZZ99OqgovSA82d3FTwvx+fIyqgi8djItasAqhw81sT2rBxLy2MFi1zlU9lEyOAKHCjgJ1IGB83BO4jV3jvCIB04SRBb89rBafRTxjNJLI07tjzEKMGE7Pd8bxFDK8DSZDC6nixHZCg2o2zVVYIxtieVl1hKOPNj3Zdsssj+lW0bFVx6DV0cYjGOK/ZpkqAQYjPjtUNQutdhe/r4MYFxPbezi6qSS/avshdXRtnINs8YEni4wGtkpK6M1pHNP77PuoAdMsda/yJ5NT9ySHdkvb6niiNhN++bmqeQdW2vkSllayGMZEk7CaHwTTJ7k1Wln3qd/Tgz4SYxYl1bRHQJ2JKzOf+aI2wTMoFdEHHzeB+c1ARkyIVpq02aVHZqyJZnywKBQ6cdrAoIKe8rJ6TIFIhogCBYOjgjrf//dhZ78AEBqK4SEM5hv+0DANhd/Bf0J/sFnbf8m6EjXYFUJLIxVyWeGH/kixeB8+iWyJ3Hg02rirLlLziYlu86C65IZORtyuzhNtWE3nNFSk/MMPHk/B3brTGtBJci79pvO5iciuxJb4f8y3epRCDQmbW+DOjnGcBy4O4VRPCeCTkt/Sj5FS6BMAVnQWSy7zy/B2W5S0bJTgwe07wlcKRxxtZoL+ielj+iDKVbjdW0KhVACq+MXqRKKn+LBNPXpVtlU3SP47MSi5INCfa9PkSPx7+MvVcGJHONfQBDgKfRudgwglK97tNuBMshS4w55Gwq8KK7UyGhuVBmL8FIbEXWXpU9eZ55r2T+Zvwh9jSXISaty6xjQ8Zbt1dm7R7L83kCldwjmCH2pTha6yYSNbJWIc8teTNwaF2bzPvEw4qIrj2j12cSjHWRScpUyjizWN8rItDBnJEwA0Hr566KPfMVIzBk7Hl9bTsEd6Hg5QpGMuYai+2Tqg3uU8FqX91RmPgK4HTNpdbD8lL3BjsT0IVLISCjDG+RxyuYp0BqVTGlYjV4yXa5kgQ8t5XJnsrhkLIhVuMnmkQW9/H0tLgc7Du8jv6GwLael1yezq6SM8FamNQYST5TYVjrkQoWYws9/plt7KAagatOZNM14QEWF1V797R19TQ2yPNb/sGiXpbtOW0nZ0kLO4dEBp+D4eCbdD1lIgfvxBd0leLxuN1ojm9ut+P5sF09fG/79R9+2H7hb/yv23/3l//n7W//b7+2/eqv/V/br/zG8Y3XXBrk8//yNtmff44/eYef/5f+qfPv/b3/5PYPfP+3Ku9ku1FWhcoinlO27xIJgRaTt1UqW1eKO9ttIMhsayKrs8oABTYOr6/bN998Y8UwS3IBqd60VW6mjUuGsl93Vl3+QcTFKY/hh0TW+8vQX3fJSrJH2snsDLYQEgG9m6NnBoHnbXt8fFdZi98u7WAsOHAoehtNkRwJ53fm4iilRRnvSRgb5nbdfAsU5ATAy+ErMkXKUNHLZI3FuWMtMJrJwuy2Abr2ArSK9pVxXeCgIrMx6pWRJfCuYMNqsRFSxoCh5h1jwvUB3jgfENq9Rk34ArT2mXZ5lgBZk8VaS2uOAOs5HxiGTwp9OdaU8gA2+U47O3HIQ1J06SOfw+FhngHrfHZGy21ADXSTicWaG6yUITfgrPLOkIKdFeanlKEeKYxprdDtLHAwQiBUqbMJ6VyXfQX4mITDdKiWUR0ZY2RVNNm6c8or08olUlW+B/E2CQXmE32wJxXm8yGXDtJXhhLOSeQZpyZZEwIFkAaA0IC1yIbAQdoQRI4YS+ZZ+iJAXUTWXCOyF0KC0LIiIEw7NYRRJG3uOWR+EvLsQz475RbHfem30hWQBTgelWBgsMh+iuzh0GR/xzF7MbnmazvKP3VyfifrA93C2mTOPVITf36/ZJI1lQCSEcTa4RBw7ekII/c4fZFVsi4rtawyV3rN49TAsmTdu1XRzJJI5mpIDtZkznnm/RJu8NxrP9uZDonM/OJozD3D76ylA4Yi72lFZOe322JA1uTzBfIv2isk2x79QyayygvlmN6LIK39385nCNml7yoTWmPBhk5d7AybVeLY2Zc855SBuZ7osmnb5xwrCzUtqtJeANknM7wJ5GS1t9PbVS5yjkQKQBYo68tr4r1alQUjGDYJM5MhKjl2VmrLOGv6rHYLtT4dkIqtR87zvKEvk0GVdUKewSFNtKnSKNk0+hc51Bqm3NX/lVOEHZx6Rc6b9DJjJAAKYZA16eAUql+vh8DpbLdZBaNAsoP9KwBXpbflFNsWFdHS68ReD86zDCrYTjCnMsNQB3PPWM+cVMlCNmMRDeVUatyaO+EScAxrwdzJCU6LmvxjDyC7wnb6XbosGFLkdohErTm2L+uXNdVruV9wXda3dF6RfzPojGyzluhy/mafiUCRDlkkTJEac8x8hxY0EMO6R4LfIdSQE+waY1ZAJZmPapnRJbn7+dHfrmwrAsJ6uSpUPMc89yDLl2zuWt7o8ytAb3uRzC6ywiYGavvahE/wM62+urIispJsdM9psVHKVtYcss+xBZBe3n+nXsvGA3t3EYI65DSJDlMO5toiuxrLJNP3z8Q8gS8nHmPtQ15ln1OZuTBMtS5xEoHmGoxUWkYyHAxSuKGSFCAzWOv13IfRbq1IqSlz4BkIS+wS86CfYBH8HPS+f6qdRWXfBk8I43SrqlxPY659V5nRXIP2YJ1RSAu1zI9JZGWUuiLksN3eJZs0yQDJrsTO6JqrtP+cfTyzlPFjqIbj2WQntaZPTx8usHLWPHKzMkF3FQ5UrOVawfva506QubrePn6MvL57VDuxEJWREQIq8ROUqKDxgxsnoc4aIYNdLZekhF7PEI3gLMj+4KbMWWxJMosV1HIlSBkJkehpYZYAQCrzgl01j3e3aQ1if6Naq+l5GY9+J3t0YoKFydTSZ7RE477oTHwxnmfaC8m3/OK8BwGc9VGwl30ZXZhWlZIXZw+bCG1Mxb5G5sG9kMoLw5XN8/wXcYnt1ncI2K8qEH+uAkBK0qnq3CS2pVLI7YzgR1YVz6WvripA4+ukiyfIqypa6VcnKyjDPjhTVdbMbwKNyRaeFd8akfFIBZxdmYUvg+27OiR0RdvCqjBQQFDrHZtHUFf6OFbTQYOrrAfrhr5YAb163vhTlc0tvKsgy1MCF/d3dw4Mev+U/bHdExGvtZf9LDuov92mlMrtFZyrNkcV6FfwWNdwm8cKAry8HhOQUvJA+Zwr+OxpCUF+gbmqmjjBWK1rxgRenrZfb8B94aNonCq8Eya/f3y3HXWfm8ft6XSz/d9fP29/59f+3vbXf+Fvbv/TX/mr21/6G//nG6+JEfsOfr5N9ncwyZ+6xZ/5k3/w/NM//Tu2r754Vz1b1c5Cm0eR3O4paQBVpKijXcZr9BpOlL6d9WQGTZJNX4BkuznIIIuk7h55E9gCVnHSF5goxYPBIkuJSD5gCYNL7z7IppXqUb3X4hQEwAGgyYwSAJDB0M/f9Jt+8zLOk8xqkHlZYsxzStE7a7D6KWp8AFXAxHQK5vXiPKWETOUfyeqQ41HgodorUPZosnplw/Z26syDZK4AmjG2+ntln1a2C8+oNZaxY8ysS54j2ZGLBF0lxCJ0u78tpWVZG813CDwZcBwmg4RFhGRGAkIyNvoZUvqi769WHRVJhGibgAeDMME4MupsNZXrDDKKqCR9qG18IC8rGx+iD2JsXa/AG/2ukSlAoJ8/YfT1r1wPgwqAoT9XGZSLaHJFgCKuDTKZOxMeFaTQfvQ8GARU31dloCpTYvS4xnHWNaZjqO/OktU5f1OOpuOyHKaR1aHrU/IP2CeogTFmj4TobD2DQ8L+AOBOXdLOavdjy/v5G2dBQDqAKPsuJWzpVdvrRv+ttAzheaIHQs41gJ+9vUO+prROGWc9ljgfAWPMNU6OxsF1IfkA3AuolIQwRpzIRVpAhlRfX545MhHCHGdsOblFlLcAXraNQDfxk3E32RnSA6eEeQnJVOWiIyA1S8g1r0snFjGHM8TcznVfZWtLpugf3T16pcupXEA/zXnEIdJ9Z+AjBGHWde5hgn8eB5lFoyf0JJuQb74PSA1pc5XsjNE3G72uz5O9RRBjOv5kp0yHi8wPOa4ikVsHdhnetKMw59fVA19ONsFd79sikWfmnOaKYAZkOTo4xOjl/kS+5x6V3L3/8N5zLacoezTOmedlEfeXvUzpA20H8vXFfTCTuZqKhti8OMvR8e0IsVej91K9YadrkJDoqqMIq3IYwigqgab6YOHUVnCZMwxs3SrDjbWzE+RgTNln936unvwmb6t/fwVCvN+rf/fsaRl9FSfaNtHZXp1dCmZBdpDZ9cyV1Rv9du2KKYjVKe/gMtZYOjE6SGsU/ZTAemE2Oct1hoRltPaAHFC3bbq+tpPIvKY9gcrklb2kzKMEUjo4pD6WT3ZQc7bEJVmEvRFRGSIrs7JwVgW8vdfKHk+9rLWQXkeXQrwwT5AMkyCyvihy2eT1t4JYlxUV2HKwk/GYzyZIVrQG3IRSVz+kbQz3yhpLPkR6u99wZdIlDl5ZhaPSYDnewiDDgTYJW2c7uM8m5xPU/uY8DPeDHNUi3GNiJPQ4tmricM+5W2nkH/ud70/CiO9NwizvRw8QFEd3qJUX2XRUZ0wC2/ujcBG2A4yHvm1/o4NyIpFpTaB7ode59sTYvM8cLNy7e95u6dLZ1MwF+IKgqOepEqRFynaLolQ1pK1DpHxhJ7tTSfOMlHQQZWJXZ1NWZNRrUuQRn+e9ifPn+re+DjlG8Fc2giQBdG+uVX1DG7IuwlFjD8YISRNfjcB+dNoalySoxu7AmUgnZ+mL7KpqVuv2EPIJkodE1lxJ3eo7k2DGLs3EI32Gytacr0AgMHPK/iXbVW8jUzObOd/LGqX6My2VVAmjf+ibqVviT71sz8+qhn30+J+e1NsfTJre0/xjDxFUI9jKXEbGs8htb2bbKCqCq9WIsG/ZkiY2OwlG45dPzjo/PqRiV6YpOAbCutuyJBO557Bx8LXl2H2uy49jX4MXWyaknxI8CKbOOUFp95I2FtpDupf9PCc/Jdkh+zGko+bLQYSTnkFk/qii81kzdR6TA26pBvKaV0BVq6ngXfz8+PXYHJ4fHwWf13q/7LT76FJNLXmXz+osdfoypyUM1TZUjliPFZHpBJTa/6pQETGtqmzrsXXO0+YKDf1zVVXt8bXvC2xDwiaQ2uvsPe4s6gLadZ7D4hFMVMf31h5cLf0qoElm/SUe77N/ZmLU8sHd5kEZvse0qqi1urlLcBdc7ofSmj/rrIfsZ2zvtLETm6M3hPHcY/u1fBv1btbcVYCExDl8PY9nVynJWGK/Mw+pZA7/Q+tMy6USAcpGa9jL93JP9egpnV90lF0+X2/Xd++289Xj9vF4tf3iL/2t7b/wscgdAAAgAElEQVT/H//y9h/9p//DG685bMfn/vVtsj/3DP+Y6//F//BfPn//+9/f3j0ociQHWhkQUhopEyKDI4pOTlL3oaHkowFFbgJBiWGZhtPkYx2ktHrKFXDSdWZJOg7m/f1DZ5QUASCFECXUjpczMiojdWWcVPaNSps7ihulEUcqygYiNWAjgECKTgDrq6++57lgPAJLTU5RkgMIajJd85VM5FZCuj6RzAla9+CWkmucVjKmGC+kGmTNAqQFwCBvIf9SDkI2cQjgkDA64ELkWpriO+ewnEh3RRyHHnKPjJW+VfT3o29aHziQ9fw28N6D3umMID84DhNs8SwAQh8SNspU5/iQQYCjvjPJkMzPdUqox4EuzgxzwKTKr5FNWgcUEAxRNHsfBxTN/liMp8eVbNGRTBxYsg6FpDdpDkRwJNwZ7QlGKHMaMKF749zE4VpFxxWBDlFgoHDOATZ7ogjHGyMaUBfCD7Kc9ZvR6emEzgyqCXTouQaJ3GC56hd2ZcToCI0hDm0D5nk//T4z/zIPBCHyu4Ctxq3DQwQYyWjXa/luE7lZQw7jyRqScb/PRA25mZFCbgWMbD6szMALaqjIZ33WwIved6PtQQBUk+iTzJj6YP5uEsYAWXIRMJjxZFwBTpqPHBYKGATINREQB5H366nWtZKp0FlSJrGcFRbwzjzhhGk70ceV7MlkJIWc53uMcTq86OpJeCFXnX1M6TyHMXawam9fCMjkGl16zDySpQ/4nrrG81EVF5bAkU3qMZfdEamWrMxqGVPljgRrQmRysGVnQ2Rf9d/MR9anAhOr3U/2rMb07uExmVk+bC0ZR/s1hcT26zUeiHb2MVnIzgDhcLFR6aLPIfcaGzZ1OhW9/n1IWNr0dJCSuYXQdFZr7Z122JNRhfzquVQ+qO80+bxWt1pZkFFasl6BjQTZDu5fh15GprVu0T/d2oir4mjsbVXG1BVEcbYquzis30UWKc+b69JXNFlCVOwQMMta5PoESE3oUnpbE5XWENnD7ZzWOQkV1E9WHQEvgq+QP2RV0z9cLbH6ENpkTDfBZ1Jd4yrHWfdln8rZDylycLUXc9r7GHvY5FjkZNs+fMgBfpxtkYzDkAbCHCG0OlMVeTCBwGHKQ8+t4Hr1ZEyWc3AggRjsFRhrOYGUuBeJYcIA+R/Z2352sI/tcBN4yUQWiXabwIW+PzLGJ4mXNK8IvrPvnK3dh39mL+fawXiRfZ4j+651Ozoi8kMf7dgldD9rqu9G7kMa6jMhOlo+uPcM8nIP6UEOcGM/8BM7ontij+kzOoOn38I+9O2s+Q0RoWC+2hyEnI+PQH/+yCA4jj3E3gSflireXk5kkEbHon+mPPAdXWuWSe91HM/YB3EniD9xHToF+xvNUFqg2m2hj3yoVAV5fQ0n4sysgivL0fr8ri8rWNeyEjVzgQcn1ka/zWe6xI5dep4WXgm2dxBRd4BAbPljuJH/no8Eq2fP6A4m0WZhBn+CMTuJKOsX7KJxuj2R+zZLhwTzQTqhE5oA7nnQ58FV0Qe0AuqAQloQ1BpV/9qsaTYa+0gEIVUz4E5aZpGFmmBS9KuuYXKyzlpxX9iypzx7nrMDBTwLcwlOnvYIPMrYsFlc+2qrqrglFOjN7B38HleuPCnTd9vevfsiONt9nDuDGbnBB+Bv9jnzC4nsQG8FuZaOIEhX9mMl5axEGhGYCaLpoDw9q0hk650K0L6+IAudfU9gMgGCXmf2S9agMcUkwO2D1wHm0SHJhrefKFxQGapT18ze2UtgRn9gvUZSQPo1V+99Kn6qPUMd1BBksM5yScU3OmjJbPk/ulZwWCFgEoUK83s/KIPZZxFU67fyUR32SySmEsuilZTFvfCOn6Mq9oTt68BWtzauz+lb4DCCv+gH9pZtVZHqTil08OSpDlx+sI2MvQf3pieyvm/dr4pzDkJF2Eq/WZ8Mv6n3ijKmq72SK+erhaJboZQ/VGcmJLGuZEh7QZihMDU+UhIeU3GAHkrvbvqV90F/VCjcqgJNAXzZf/mP2/V2e//l9ny82n7t1/+f7Qc/+OXtj/z8n33jNVnT7+Dn22R/B5P8qVv8t//xz56lwAUA7+9VFiPAlsNXiPbaCBVgdlS0ArVkOui6AEj9jmLFIE4SKOUi1zZmLj1djmWcYh/gV8pPkV8peE7ZTDJTRIWon66t76HU8p7KmXLoFw5beilSUkX7hZSfotAmgMCIB7zkRFA9D0ZmZksDVDFybUyrRYP6MFarB40+czsO9KuDOZqEoiTwMlNb7wP2p4M7gYk+IyOLI44jgfGfAIY5EjnB/OFU8EzM7QTPKOUG9OldiWMTwKSy3j4lGyeJDAycbtYvjiTlbZTBxRnH2SSrhWxmO911ONkiSQAu5VRCzBkscJiOI9Qx0M6EUkllyZ0/U/2byIggjM7cKdtKBmQ6KZMgmHPHOjUoDHjCQbcDW9FpZFVz4fkpo+w1dClvSGQT/SvjLgbSe829ONNXSv1yNZ8hcV+VE7PIJ9YPB2NmIU0HmPniczjqPLeuwz6YDozeh+DCsZhkDc7MmoNx+A0AfjokgDP2Jw7LJKgBvbSkoC8zzyYQAymR7Inqz1atUJJRkKwAzT8ZLt1vMpndOPUmMhzxl4wrOt0kE0pN96D0Dsc93y8iiGBVkeAO3qHLhqMBSF/ZFVRQDCIL8EMmCD2cM9d5nuguHD+cNgiMJquQVfSKv+f9kr52CSChc8noVSZo7sU+IcsSGSGLIXsfYqszKciQgCTd7+nWRTiNkCStly0j5+qXOg5emo4GwQB03rRPhfQjH/THFdleGVPe2yX3TaS8OhNU9snB1xUg6QM5JmGReW1n8lN2OeWnyYzXPOgk6+6Dqr503TMx46ie29Wnzk6IWx70oaM4MelNF+cSYD7Xek9GsP+4Fs4yfVT1U9lBIdryXOzxEB4QEgQ8aKPS2WqUNGf/p5QWR38SqMImOVyvyiJXb+zTOgAlh8NSQYMtydjmM0/5msT4nnjJ83d7Icrl9R0RBlQtQR4jTyZ41W5Bwe46wFOymQBUZUrdJNNapf1yai9IkDoMOBVhye4G3xD4FH4h8Ic8Tl2Dg0l2lfSLsp9Ubso+Q/6WjarSXWw0NnTqdHQ8+yryk9LorH9kX//IgINE3mMqbM5cD+Rx4g9w1bQfuhYkcu6b4Aj6Djuyt12SRM0DhwcFV6GXEsyhz3zGUAcUVYk1OJczL5wsUIEHqnB0D89Z6Wnr7+q9jQ3+1PNBKOm9vS7Ejk55JXtUz8xczgqgRW4U/tnb/5AvCSA3eZHesbMSDflwFrXbZiQz3Zl/zibUuQRp4XZBjmZiLBNSBXo/+iqt16Y+JDAHiczzzww49gHPhdzob7fIGBVEF6TQ6CEPlp7knT7rAEEFNZr0TJshBw1qrtrfICDYmdprP9UhdIzTcuvM2mA1y0bhtVRQVPu50Y6FwL/vW3Z3Yf/SfWD86RNMHczvYBtwVOPQ2PRpk8BTE6/HT+oWT5NEJliZsXDGBC21QtJMv7BlkNZ6EJ4JnMn305hm2x79PuWavT2ftXVkt3CjrF9jByuvlk4Dy2i/ErR7PkYfUw1ju0FVhA7lvk3vZctutfyhuoDgjqptl54ogn36UVOHErhlTeYezTMlCBTbQ6Y31QvaRyFhF+aqc1rWGI0nS76LRE5VSuRx+oVTXnkdXcS4rC/dSih4kn1qYraCA6vap1qZ6HW9pvvRmuT9+29W1ZHtbiXxaN6kz/Qafa7hJFhvdCe2ftoMdALjclJQHfSHPacSJ75Wt3Ewliu/kmQpnik4ThnC8W/xJUgq0zTjo0OSGscJ4xeZ6XWv846kQ1fAvFJQ4jOEGPU8OHEg3Mj0eThQtqJJ1aYvFbwOcpu0Tnu+JAieOkvbJHVaYqVHcp13tZ23p485FNVrLeK9yPnoPIJH6XuPfvV+cuVSuCMCF6wN9nfaNDKZCcS5UgeMU8EgKnAk/Mv+1FkzmmdlDGv886BEfSf911PXkXaDwZ7eX5XEIYWKDsFPAuP4JIiq7NRP5NV2wOsS+6egZYITd9u7L77a3n982b7++v32o2/eb//Mv/Lvv/Gan3JuPtNrb5P9mSb273fZv/Sf/Gvn9KdSnySRpRVNq76OUeR1+IUz+V5Wf1U5tgCtaXhQ4E00dFZPFHYcQEAF4HXv1EkRkdHo93x4SwAKn0UJoJwCpPpALBSAS9W3lFBEiTeRPB2hBlbJ9Oi/Q1YD1KYhm8+7iLHK9vC9VvZilFau06BtOkVxdJNth3Hh2TCIS5nuwPIEuIwV5diOcJ4Dgh9QgAGeyh+niDnAue75mqQAZVudyQbQ5ueMxk/niXFPwNNEVAgFZAGjFHkIidkOX4CjHSEfaBOHPcAN8NUHQ16SE922A0OyB6kpVT75sIQ4Qk0cAuQJJPAsrG07wLsMWzsuKg1L9i2yZEKiSGSTuXV4hg0h2XvVt451cUaQDx+iDK0OaqoDj1hHMjrYdxoja8R492BX95jrx/tzf/DanJdJqM81ZczIMgYewMzco78YI/ebeo37kqHGCb9ck4BKvhNyvR2vzmROO4vuJ6z5occeJ2AnA1H9yirrwVkM1SuclLEiE9AVkN7TiTJB4QzzZEiS+YuD0Nlpnfmk8UBGRv4vZXauGWvcmT0d9Mg8BPh7r1Q/sTg86bvLtXDKbuykpJ981i7kJNUZEIgB3Z3ltG1xwPXZvcOefR/Z0xpRksYeQjdNGcu6JdsMwjL6qHWrgybuQ5k2Bzxj65xq9TKy2NFBlscCnMs5rXJjr/nsEbuCPTrci1PVk21YcdBBZl6WHKYqJK/N/wh6aD7SFigtU8i2kE6gHFPDzDonGIpdlEyd98C37J70jJ5vHszFXsQhYC40r8jI1Asad8pikzUp51xjymcT58VZty3jcLyLftyXyGSOwX1uR7/NzEX6lev37IMc9us2Dsqwqswc2/dVutx7hzmeTswMRJN92UGxPAgBy8h+CPLgh8y3Tl93xllVJ8n+aG5xmvrchtl+BHtUff/KeZIMJbNn244vzz4EcOrsFSCqNjYEtciyJDva61c6iL001xIbzwpMu+59NTLrlpM4AgNTJi5Im9eQkOhWgpjTdsfB7czBue7oh+mE61kgE8AdU89lvzRhnefsUtbsYbJ2S/NB3FVrF8YAJsLW6PV28LP2rScqS0sZVi5/JZMzeyFBsgRQ0q7KxebpRV09J6djureZyNpcN177lN6wTI6DoCAg5vrwvp5h3hs7xfPP7NxbMjsrq3mRSGpvUu2aZoIE+yy6tw5AdXVAHdJ2uN6ejxBQKndOT0yCDsYIJuyDk5B//jaZN8jwPXYhW3fvg0BCs4bgcHAPzwXGnraH1nwEPplrcGX2WBMSuWb0xKpqKfK5badK5dN3tXJyvHc0/mn/JN/gB+1L9JOzOweJzHOhp6cvoHnENpCgABZ6eUnwo7F3+2pzb/bvVCp2r2r2HARsMAw0VlpZmMjZ9au+DNwJH0iXN5aaz8RzEzAh+x1dwHMj7wnWVLsisvyrgkyf1fXoR7v2RdktJ3IW2U8ljpKehAX1XVVWaOwPD4/Dn6u+z67YypySaCJ7AGCBkAO/zMNp0YsTEy8StDCJxn25txPgj16l4iAypOog/aO3cbJ7Y0PvfKh4DibksO+9L7jX09NH8D6tFlWdycxBfwq0p60ElXnRLXV2yaErAePfx17qM8ropUXP3g7IJtonr4oRj8GVZglcUTmb1xPIRKeBScD+2L60UNGh5+CxqhqurGHaUzmJ7lptOD/4upIFMAmBjuytPlBWz5VWFska6NYfraupxDLxWRWglk0HbCoop3k59dlQuBnaLwqaZZ264je4gIN5lfn7vClzVjxP2qEFH2bPxI/Wd3wWxYtaiqVdiP4RjEWG9jKQSugk3uhgvXJaF+ZPcuK925dOLOJ9xQGXVeUT3Z4MZXRsdAtVTvF3SC7w3qg/0F+2FyUL6GUwGAlVrlqzDkjQ2MFMn20R8vvx8XH0Bue8nbJHTuQrgl3V3C+af1VZPWz3d4+b1On790/b09Nx+yf+hT/1xmuy0b6Dn2+T/R1M8qdu8Vf/7L9xDuAig6hBgj6vMnq9r4wbG18bJxEnKdMkMqbPTtJtkkeAXxyrHDLRgHxmXAEKuO7MsjEIGWWmAEEAuAwEBKBeszKufo4undr6pPPzKeQJWWkBNBy41c6ineE67dNOQJWRWlGJ1FZG2Dgsbxpe/17KmDmYzrh+BxDH8LXzHeIjGdA4vmQ4QjBJgc/2FoDa/bxwT64/Hen9eHBQ9Fn9jvEgixOADKCGVII0wBBOcM76MC6uzb2Wwz0ihgAEGTxkgX5eOHbu0f3aEUoI+JTlpVcV4wEEc885TgDpZaZkRy9ZU8+be+CGqJhrhjMz5zbEWBN9uk4O6WhywKByZASyFy9J5ESh3cOZNglVduyo6iAM1pqZnIsTfBokMvtDr8/5AWzNoBAyi96Y+5tnnwQfn5vrzX6eDgnf4fOTqMh7Ta7xvam79ms5SYU4T5cHhuk15l3zihxCel06hclA02vKroQoS9/1Kq0doD3laSFj5zMydzrwAdJgZpu49UM5Khpv5CSZA93fPESzD+CpHuhZs5BN0/GdxBDriiO5nx/mG5AOicw84bjwDH5ut3wJqGX/Ctz1HlCJYtzhSVzo4zjCM3Mpc5VVRZdEF1/2KkZH4vzwNxneF70XC0Ukq3UeSNZtdbJ/usQNh43nggRZc1YEkQarjAd0aLL9q38gti9Rn5RlWgY/3c4nOvdSXlgrSGR0hNeisnNwRl1+7DMLArjvbhVky2TaGePglcpEnuDdzkp9jrWbex9djJ6ce0NjYp5CXHY5PXrPRIIO6K3AhE60T9UNmbxZ43Z4GzdwDbLlwSS6J7IKiUxggkP8tMd0TwX4uotr2/E99kFHsc7M/5RdfSd/i3RPVjffY37kTMouUfmgz5OhvQgNDhMrEjIkRfTcKsSqQMiy9w4g5FyJOEh10E+U/UWJf7BIH7rqPVLnG3jfkGk6WjDhdLE3gzdiXyD8WG8qD+azT92DfRQhMW1A7F0wWdvdtodzDea+gzCa9pi5xJ62DegDY/f7iutnfN3+yXu4ovjglNZpOaw2/SKT8MDBfX1wWgce0Qly8pnDRfyQD0ZVCYf9zX6xg3RnLBBlzCXBXt7nZxODly1emHfj9QrgTRzCOPU5MDLEFPgA2cdW9F4ogo1MWtnWqs6w7BRJZRK5SCRnIFYmMvvMeqH6ZztbrFqoZM5FjHUyC/qLvTr/Zt3Q46oRh3Sd2HmSDOjJicN87TqICR0PFhLRxx6ceqJxRAIIEx/ZdioTuXp5XxKmteurhZHmzPqt7BeHjiH/q32XSJ5KAPEYR6um/TMhO+gs9ivkNuQP58awh9sWd6XKlIHZIot5yjxEb2Avlh5Zh0OvItKLhAV0i9ZUFbFtR7rtmedyV92GXM8x8Dme3Yke68yG9Im15a1DwnWNe9mLXTDJgY1qM6b+xhrT+/fvV0bsxw/KMNYZGznEj0pF+p/n0M1u32QyseZmyghYxjLvjnRN/DlrVbZc+3ckq8jWqCe970t2f7WKsn66CkYV+ckZH8KgqRgItpJ9VfBVzynizAcqjrL/iRejU9uOLoy7qotmVVoHB2digr5v8tLZtDd10HPWF/9XcyRfmkQYMHjGW9jYrRtaj089CJbBjwd7Md60U0swq/dEdIX1aI2RfbT29kl6KgSy/qlFnr4vohHZY+9MG8Jz0Rdf47AcrN7gOiROwbToO9vaek/XdyJA+QXXmpt1LoX6RifoJp39dBQODM6c9iD41yu36TwIvSc97X1T9kfXN1lcVYFO1vLZB/Gb9U/kr8ZDFRG2DX3CvJM8IrklIOAxF0f0ox/9yPd+eEzghQrPRHgjX1TSaG7lB6m1mebHrSNVuaKWJw4iRF713u1d7d+yseAM/Fv60+t7Dw/3y392i5zCQ9of+bz6cx89NvzQ+OPN02iwL69qdZF2f6eTME8l/R1Efl9tT08vDpT+rj/8773xmijj7+Dn22R/B5P8qVv89T/3b56J0AC+QlBceSOgnPoQu5ONWg4nuCwHQPGi+Pl7Omp6zwcqcNr3OBgNpwWFGYcfAJdSCZc8jGzkgGCI7igUNr6VcSmKm5tkqfa4c1hCMuGklKOoUY5kVtFHKdG2Lv3GqZlOJwo196dncB34M4AQxoco93SyFtFUpSEuiRwEM0adnzak9VndX/2GHu7vluFHqQKYAcHcs41s9/VqBy0kMmXm8zsmEKoXL+uB4ZxKF2M0yaeLsS9QFwCFs/MpWZ2R6eVYV2n4BM3IkSKqNp7LOW5yEafCc1atKXCumKt2fLvXW1XILxKZLCfmNYTHcR0sCXFGX7jpGHveKmNJAAvSIM8SR8N99CqLU6BVBt77tMhpSmSZX+ZQwOLlmHIrMg0mwJ+Ag/UCQAHO5joyh+zllCTHqWkg0Ye1MY79/E5CaMrylI9JIgPMGNt8hmyLJiPJIqblDXtWUxkSOVncCb6knLSzWdFlyVzTtSQ/ciBDVNH+IgEKZX/4+mdlvVb7BMiCAbwNanc9NdEjHsPucBw/0TqoJmYRHYg+RT56rVNZoPe1JovEKLIprQ9m380GehryAlyDSGJNTZ6/dosByHgOz8QpzeGh04nM3GZdORzmsnUG98DB0hgjU11auHdiKKeFWJmZVdn3cd4iwxz+E7IktizzMwne6YBgO3gN+dX1KNee5NR+rgUoNQ79R5YXf7fOaWdrOkL8jgxg/ySL0hOxfjl4U5+lhNinZLuXYA5L8fj0rGN/LttU5BnOdJ6PHq+pLGJvzD3JmNDPms/Wq5V158O+kmXLPpcOwn5kfQjWtuNKSbvumxLRkPX5SUZRstmZQ31WDo6uqXWRQ6B73j881Bx0O6Xl+A77wmvol719Qu40HtuFQSKj6/VdyONpX2fFAdfX/SaRF51xWcnCHrVOrR72Ijni7HNYI71/u0+sdeMMVldpLuTc3ENatynHtOLQMynzSVnjCUwnOG47sRy9zvBlrOyX2IqXJZN6fTqcZEnvyTRsNfO0xzc4+eyNie2yD5vgaPn6diCK6y+bPkpVOTBp6l6wGevGuP3c1XOSfWYdXY75nqx0iS+Z1+WMumVbHQw6dfYM6rEH0D9zPtE/jS36oFjsMbKWPZW9MTO8JgbTdyCu2fvYIPA/WGCu6SXeveyFPVvdQXbVFJlE0j1pD5BnHSXxRWrQ4mYRMuXQT1loPKCe6HVuS2WCsqfbzlwSXgRiwbX7vTpJ5MjdJUYOForttV4eB6dht6e8WbdW5Zzef376uMkvkXyYZLP+THAZ/afv6D0TO1WdEaJt2x6qFziYjJ+657Rjc50I3vE8F/O+zlHo1hzIg8aR4FgRrLYZVMIQGIztZT6we8ZJu8o9E0E+KF34PM/IeiXzsPUb6z2xJvObecp5LOxf1nFWC7IfjC3XGQDBTOggDnXTa2R4itDS8CnRD76qftaFt8AvkHR7OZl6H/3AnkR+hRv4B5Yjw3URnVWVoWuA36l4ah8S/zfroOu3ji4CUrrg5raqO2VDc2fWa87JtJ3Mb69v/Fx0E/YZfdIVId1ukudHd80gl+ei2nRhY0kScKa/90aTwMgm19J39nYneyJyuhJ/dvja5LIxYzJpqZTW9a0jVAFQWbN6bfq53e6OgwCDXfm3Dtmsg1Cp2GO91KfYGKaSi3IoevqC0VJPB9QRSHr3+IVbvSQAIlJUGe/H1e85OCR9kpuUTpup2KFYMGPLOrDYe6mqv9zfuAKixrClezQPwpNTH2gteY4c7n5lMp7PMAcikr/++muP6Xvf0/lSkRntffboxHV7PUygu9tf9F6ZeIHfkWXLfiUs6rlIiBOWio7takAHUd0bPm10sLtJSOvK9/hspW/M8ci2VsWSKwLP28en+P+/6w+/ZSKvjfAd/PJGIn8Hk/ypW/yVP/Ovn1e26SorToneJC+mkWkCpiJoZYgniIHgwAhNBzA9Gbs0azlgAoF1Iu4E44sYyRnGyzB2xKtLQQBfMUJNGipipIirDY3LXOh/l4bviaS3wpDicnnD6bR9+eVX66ROFBUGGkA/ndIJTgEEGOBJ0OGANgDYNdMfh9qhePdO1iQ0dB1I5JAYXQoH4TcV9LfGVOXZKE2vWQH8WW64QHllb3BAyASvgAPAwHRaMPaMfRIxDY46MxtHTp+Tkte8+Xls8C57cHJN3YNSnE+RyMvIV3bdMoYDiCD/gBTPl7Pzq0yr0Nc0XnvHZTowMbQB3AAx9xBbmclNkpChFkIhxJQArSLhIjdNbNJ/sA4gYM9l7dV3r/o6OVpaWYrlVOqZJgm8nJ0hcxorr+uzZILr+mTfTZDZwK9bCOj9lFBRAnSZVTj3Tctm9Qvl0KLKKqWtyQTH2btN7Wf+Z6aeEMEoNTXB1c4kxCfZj/NQCRzw1etxHfJUBxMZh6S1A2sKaJ8kAKB86t/IRZPu7Yj2oYY8l/YSa4t8QeJOskCfQfegd7JWcdCiZ0OKoXNFCjuj4enJMolcAMYFuFI1EseFvcCapsKD8sEG+MwJcqf7UXHCmOc4JjHgaH8FdiA/NLbIfbJCcDr3jiV7Mc7Zi8sONWbK6bIu3Xpn7wAxv8g988S6IqPtlJLdQ4Yl5GBsDN/jOcj8Q58yfpz62LpU0KDDRR5zwJX623EoTQdIbzb5P0vOKouJ/YsOsm7MA1QpI+Xi33YgsQ3TXsxnQVYyTxB5ZFKlr6j0T+xxevvxz/t32eI4/1l/SiPzN9mRyfhI5i62Q9+RLtSYCILobspMoVcgOAVHnXMI8vdlIIGxMVfcZ64PeAKcY+evWi3pc9gLyCfmO/oKUpzsr+6xO2V2rpXLS334UEpB5TTqWX1wTR22h73LQU+B0SZ6av9M26dn0uuTTOT58l31/rtLNcQ4/yGlwLSpiFGYnYoAACAASURBVGzyPvoi85dDdexwVtYTtpuA3rSH/L7HjfqbfUiwcn42WI22VJ3Rn2ePzZrrhp6dMp3AVshVrr0CJHVOAteYTqRmyQkV5YBSjcDBeugT3YsstOncCLNAPHAmBeuBnKLrkUnvBREJtaZ5zrYdYOspR63vk0ihv5GFqTORH54Rm4c+Rt+jB9E5nyKkGVfju9ILtv3Jckf+1JohbQ9oXZF19NpXu5GsY1e77LEvcuOKmKowkoZDduY8oc/1GvKrZyPgQ0Bu7mNkI4fOZX/glzBu9FJk9jJrkzn0Z6u9EIdK6bUP6gd71fLgPpyFuSYeWzbDZygkKKA73d9FH0x91Lru8lBXy2Mlt4BxYtO7TY8qjZbNWRih7le6zgdRj+cUbZR5SlZj46DZ7sIlVqvNA/MqIlkE8MR1mmb0NjLM/mRfgykmZmI/YEu8LuUrok98X2XdOjAegnXKcxI9EuzT97Er7udcRB4Hd8UW5CBt2iag99m/yBnyqPuxb8DS6GRVs809mGtE/9NOReOZWDDtKGJb3DN2ZV23rcU2gzcIRirwrAzVnFHUrcDQ1+DXT60F+BtM7yBund/AWrJXp32ZOHiS6egvr50w0zx8rmy/cI8rF64Oro5GzrH/rP88V4R5Z/2RF/s948BWdDb4wgkkH2Jz5XNJZ6tdFtVU895UQk38wN61DXRv77TcoCIDHRNZVVV3nZtQlSH4ifZ3yZSubH+NRwfc6vW0uzgYH7hSFVu2+s6ft5tq9aSzOnSAOwEIZdqnYE1VS/HRsq/Ej3SLOb02K4B5dvbgsnc+VDnfEy5bh9VX0uCv/Mqv+ByG3/xbfksFjjph4fh8dGJh+xzxF11lV1nBk5jX59Zeq9al7C1et82rILh1UvlQ6DfJkPc5Gc3iFFY1eqpREziK/UG+1C/6+nC33d7e2/fzGRfXSSbIAbHK3lZG88v2j/3Mz7/xmgP3f+5f3yb7c8/wj7n+X/tz/9Z5glg3WS8CEuVL/0s2b5N+ARDTSGI8dDtIKpQmClfRN2/gMgYYfgwLgA5wpNcTqbfWu4isLkAySKqMp0+6j2/VjqsUnIgVZSEHREX8JvgEbH58etq++OKLBe74HABxD8iZD8aOAtJP/ptgG4MznR47SXVa6Hw+1mM6NzhG6/oCNlXqLgXYGXhkMHWfuUkWe42qryXOqo1uZWADNjX//Syzf1qa9vP8OLFTHjBA0wjod+RDn52geM4thDvZxQ58FLCnLJ65QOFPkDnXAYcIom2WcvI5xnTpJCcr3FHpknvWZwLdCZbmuueAnWQXO1JcpaAze4MM4xLJgHIBxVMAjQCDjNvKjq3rcJosz+LsU9VH+hRbZWSnhMjApLI+ZhBjGkrmB6eT+RQ4wBmFMEGtTNCITANE97IwHdcJyFoOuo8lukEgGNkIoGhCnr0IsXC5n0MiE3AiE3mWdWaN0r9STgbgON/p0977PuwBiWD3ikYvTtJBY4XYRT5bTunX3X3U2gHvA+d6Dma/+pCyrMdcP/qyMQ50ALKaUta0wtFrkgMyeyEH6ReuPnroPB845FYNHMIUQmVlI5PS8omqC92H3qYhayI5yA26dzreAEcOzdgTVABC9P3UhRlTHMEcmphsLpwzCAEcRtac8bAH0OPookmezb3f69YkfUjk1pEhiJNtCwhnbf05k3i3rpjJmnWfvhv3v468sWcYk9vWOIuMElf1n0wJOXbMNr4qc1yiX47yzCYjMAAeYI9PW8dz8hoOc5zdzuLgfQIPOZRRdybLnAMYyRznMLY4F5CHLVJ9gCNyg0ONLPuZ5QjV4U/o/8hFyZtO0h4k435vMm721Z7UYM5xtmlnAXnC2KID0/KL+0GmZ1ydmYx+xVbwtwgW6VwyrtWDE3IWOST4rfWHqE2meiotkG/w2H6cjDf3DgkLxprYI/olc7iqtIqY9F6pcvSuEOhgP5no895zv9t2Fq7gnnvHH4J3OuDCORzKw75NZl5jrewVkXjdWsrkjsqUnTXfhDnBQjDGxC7olhzSk2QHZ21VVptMLQ466+W5Zf+PgHNaE2UfYCsba0dQkQH2r7G0S876cNOpB/bYle8vea77g1Ow29Mmzft+Cquib7ER6C6uxTME/5Ddl7UAC2hurTNMvhEc6ue1zFYLBPYJcjf3JvfEN0lQKgQTdm+/n+Y+Q3fMqoEeT5eHR94hUpu80OvIqs/huK6WVPI7dtmK3Etnzkyf5/03PzJJ/li9dslmN7Ex2jqha+iJ7HlWUFbkS2F91g7sic2fc8C8PD9/LPuSg0Ehf0UIE4QBT0iAQzqH5HQQpCodTW6/ZL5ToZTAADoy851KpIwvvsfEiuAPdB02gixMP08t9h5rT1lmjvQZiE8OaZ+YAl1Mu5TLRJPOcJQeUcA6mEVVSGm1QcutZHAjazmTIL5M5gm8iY/B+uATg930neiB2HveZ+4y3shD/OPMBjifZ51BNXS/7ADzkarh2FUF0e0LKFFKh7xftCjrtjzgLnDAnH/b++qBD9mu1yD9wFPol6nfkC10r3TzDEpZtn1oG7266zBqkd03d6tyClmfdgq8pmvzeuY+dliv2YaqVULN6dTb+kzOY5A/m965WctOFIkvkuSzffUB9mnicfsqNzkg3jqG/vKl2Lz+FdA8oKdrn3iPOZHtS9tndJFxd+nJJFdkH9seVrApQVKdG1F2strxWSdoTq51loeqsXPd7KfC+KuNSCd/MHfYLv3Neme/xv+3z6M9cJVkD93ghz/84fblV185yC8Rpg2FhdncQwLT6AfWdsoNc4vOE4fz7t0Xnh98TPCm92IFiiTfMxji55VOK7wTP6Eqlp2VRvJH8CrVWrpOcq2FkYLHX1VRdn22PROpr/e++eaDn/v3/KG3dhYTZ3zu399I5M89wz/m+r/w5/9t90TG8JNF0kSxeklFweAwLoBRBo3oz14BcF2ujeHT9QwWCvDzviKNMnYGQJWVjKKHRO72EnE+J1jGcMR4tOOYv5VZ/LQOXNL7yUwiS6oJGkCvfioCace5+tFqGgHEAPwJvns8rRAb8M4OiE2gAF4BO+5Bekgf10/NLUAoUfAA8QXcyrmZThf3n2CKZ8TJTNQ8xswHLHLYVhkqjSUyYXqmQCElfuoNnYOV9iB2zhXAeDpIfB6Hn3E3OKrSlyqzxkm1IVmgahLb7YQBoHGwpoPKnOEMAD72c+W1HyDLAF9SKgPMCbLFUExwXH7xyhJx5JtMwHqz52EcsgX5M8qO3Bfq+cnli1mnbvHiDBCBImdRBFwGnMWp0u8CZDKSOEwzmwFA0E54H2rDczM3OICs6cxsAizuDf28LvI39wvfA1AqIwOSM/hCst17BZA9s3i5XvZ/MoZyr+onfHWZ3Zvevb5zt505kb1MZm2i8vSVm+MEyLdObDIYHcTnNdeAVJ6H99BTUzUjs3wWJ4u9o7UXqHl4SPZHQBYHTpAJ1dn5c/4zT3UglIm6BJlYTzJKMjVUmSRTNAEl5qtLeKeeWc5ulRDO9Z5tJwDeyErmp3uP4RySgUXwwASD91x6u6E79pmG0f3JXKVM9NIBjYxgz+beZ770+T0hxrp9SmcwlmSzRB/l4I7OGGQtcUimvnBlzAZJoSATPe1qzaoHm/bHBNtrvx1UnZG978NGyi7w3OgFDq6RY4GN1/d4Xr124dCNTE3kHcc0DlcqGhKckiORf2CBXrs+pEwOsw8HrLLsnCwvGY4MSA6dXVPtLMhqz/r3waTcw/J5uszoY16yVnEQaM81xzd1uHXNq8rsk5G/5swHbqanYcqwO4NSJDJ6cWIm7JllvQjallcI8+hndEbkMPMXu07Wb56baok5fo936Hq95zlSlkw5ouiO6Swnc2aetxBHWzgHuZzPw2vaT9NWoxt0L7XR4juNJztDCpuLM2rZPKXFkJ3aIp04qGlin9YzkL7RYy9HsrKTODD/ZQ5jC91nd2Q7Sf5u7/L8i+Rz664Eu1gDbCB/ex7qsCQytowJ1iGX5Ti7FVVAKJllUxew7gu3jVY8+3uayFKA3W0wKqut9iXfnxiesS45oeJl9YjtRAzmy6Xn1vEE8slmD/GC4665ImttP06wUuQ4Pbx5Tube31dLlfuQHuhefjo4Eop+EOzggO5/nX2dPsZki5lEqcPmpr6PjbzssTtJhz0uxf60fqZyrK+DrZNdc29Nr3/ZSpVL7w7K8vsiforI0bXVzkIZgiF5qg9qVXXM8YPVZ79nXevZB2D1GQWsOwTm3vZE/ySpIOODRFaWeA47j/6olkiuNExrG/q3KyM3ZObmjEhlVst+iHDM/usAO/OYgG0SKCaun/Os7yczPxgD2++x7A5TR7fz/Slj4EM/X42T9Z22SYonra2SZT5xUmyZMk81P7Gp0hcTi0GYZ87lt1Z1Uz0n+5FgH/eeOnfqo4yjgi1RhquStte4DzyeflV0QHzqXD+2OD5K2UuyTqvtlX1HjZpDRkeGfvZWt4bA32DswQGyBH1GwKw2BKex7yam1bXhE8BBahWlAGnsb/B/sETmI3o8SWCH2/uLNpvM69zDc655PXNY7bTcCux5tXtoXAbPUdUKL69FIidbX+PAx9Vc0MOXeWedkF3dG5/LN1u2OVuFQzX1eSdIHK63hzu1qMg86B6aVwWSlUCkSoH4E0k0WFU3xiaxXZZjV6gmUOod7MAcCUzJWDfMsK7XGRI5jDYB0uxisB72nedG7pBr9lsqI49pOVo9mjXjEPEal/ohq02MW4+VjvGYfXZ02m3oH9ge/3LiIzCN9aeyvFVNUYG05S9U6x2v/eAkjOcLBwgv6rnpy+9xXATIUz1B0gPPG9sU3kPf1x44yS8yXgyJ/OH9R/tW//gfestEvgBkn/mPNxL5M0/wj7v8L/5nf+wMgFtOYoFtZxYVoIshiFOMgSHqjDGENNgDIJSrPmclWAfSze/ZkJeiFZhx6UeRzBgvjqHBCSGDE0DXjhuH+EAWSDE9b89HHYhQYM4GJb1NoXanQ5dnSMQq/YJSjse9bQxnCuxQvBMQMzai8FMJMk8hveoka05xti2oU31r8ZhH7guwx/G18VerjurjCNjjueY6AxR4zeMqB1FGXOXTISbJ0qbtR1o5mMx3X1iyeY42BBj9PVHZgDzRfv6epDEAFsMFwTWBIfMegylF3gAQh4rPMDZAMcCO13scycKa8zSB5QTjPiilgHvvg8sTrtlrk+xxlmuVLrnHZPW6jkwlc2G1sChiQQYpnw0RTPZEg+L0QDXY8CnLIlKSMZEoeZwBkRH6DPMIIGCcZEUw76zhBBLMDbKHYwkxsAf0EEvsl0nqzPmc+yEERMqiGoR39ofeX613qlXNJVCl3L0yB6pNDSCxSQzmPyRjSIZkedhpKMdJ18Z5CJDtTJVJXIaz637APB/3Y4zIJfMqJwZndjrp7AMCBvQll47QawKcIpE52ZtgGgBv33pGz9+ymLHSG9j6sAJGHD6SPsjd3seyqgwbMjRGH2z2EOuInkwGM5mwKYGd5b6ZixA40QGXc5i93P22F0CulgeZ49nbuU9RNnHkDI5kxrIeWaMOLi57RwuXWl9lCk6HYeqcvR3luVs3h/yFvEK/sc5ylrEtfDf7Lk6tiaeaG7LmnSlRbW+U/UMQz2WfNpJ2j5yN4v1egxS5hQ3A1ghUa1U4bM2ZrJIHyIiaoLmvvMYm/JoUB1Szv2UnldXEXLtao2RLY+LU7ZVpXSdhZw3Jos2+15hFIlP2T5mx7uH2P+CEchDW9SvLhT57mcfK8L67C2k9suTRYdM2sU80Tio1LrOi2k7oWjiJGsPMtG85OTt3hTTeKYvRKSHayG7tjOn020PPzO9lP2YtTMKaGMhBj5pzB+ADfZZeQv5Cej93VpTvz7rqe4ciX/I8zFHbnK7UQK8kIH9t+0RZM58PxkufbXQFsrWeuWzhJFX2TixrxPqhI8+nlL72XmqCFOJAeEjzzGFV2MS0ImL++zyGaatYG4Jc9EOG7U/WaCUnVdUWbTKs/aonMraV68znQFamPgLLmKxwO6jzdvvwsKoYVF1BtQikDbKLHs++CBFimXGv68bwyBS2lrWTTOu1tHMjoNLtKHINkUzo00u/IJusAyIX+vNq21Td9/j4biWBREdV33w2wDh4Fbunz6Bnw5V0sIR1UnYeWGRiOOs/9wqtfTMC/wQ+kCnGi8zpo1mPzj7WZ2KTqves2gw5i39zX1dwP3tk6QMnEhRmtX1TlVl6cSbTPLajn7N7TTswWON3hcM4PBaZ7b2Ve/AMreOS3BIdCrEmnFn4c1TO+JrWQVSGKaOyif+05qAFYF4nGMj+TxVADgiOvFwGQcFN7QeofLwSACoxwskX9SxkNmvN8DGQX9YPrGaSaPRtnTrU7djs0wVj4GuwXvpbz/f4LofnBSMznyFnFShRoFjPTI/hu3uRzpGxif/BjhNHgteynzhYr2zWCoCR2ZxALfM15YozPpIgEJ+Rves+tfIjC/eAFfVMHnMFDhLoLOxBOGAkKLE+6CUlYijRie9ZB1drgN4bFXSpShXkLvqoD268vblb2MVrWoczxxeInrEOUID+cNvVBm7F4H6GGfvIfI9fFV0wfaxkYz+bXIyPokPb6gyJIs41TiePVKDF+3p3GLHWAX0JZmHP6nV0ivS0/Yuq4AtpmX0erJfKBdvaTX3O01LGiXaVTfvxowKlW3ogb9t2d3tvHapAkjARgV+qNU0iVzKOrq1DIWWbOU8k+6X6JstHNJ5QNZt8+vJzIpBLJthr7CF86g40Kys3LTOwNVpHBQjuqjJMz2M+xXImAlsE8GF7fT46uEaSIZU8+ySlmX0f3X9tLOMWZnWgtO3A0s1ZI+PQ21v3d9bDxtcuvqkqJfI8yohOANDVi88JUEc/5KBj+TWaf/vWwg9aTSUlyRaYS9I9c07X7/4Df/yN12wg/Nl/e5vszz7Fn77BL/7n/45JZP5JWeifFJYBaBEBgAJhj0U2OAsmhK+cO5sgUjDduD2gdZ3MLuPmXj4iT15XHxyDFMqWFjmUMigcFG/mOp01Cj2KndJgSCu91mCGaK6Ak8BJDvmRwtAmj4MmQ1jPr2db2aWV/TD7uNU8Yci5F6BzAgU+A8Dnbwg8DNz+9RXpc6lkRQTpr8cJ0gVEMeyeG0fW4oyaKDApnznM03UmAOT0RdamPu8+lgFxiRSmEE2EEg5DTjxOn8so3oCf3DOGyGC3HJYKawbMFpiYALnBSSKmMQ44PLTHSMYQYMDzndylPNnI4KJ0bjoSed4ApES/yezqk+JxEviextHEUB+akoKfCtcWITGdPwAUwBTjK8Bqo6xnLMPF/tBcrqjryr6l5yOHNOYAt7Lt5UCEgAmJ/OI2G5Gf6i8ogFIZjcvpGsEPDCTzjtMZQjPleqiG3tbZkwAnvsO8oUcA3lobiCxA9Qwe4dQu4F/ZxPR9jaOUOZBx9gm95RBCVDVRR7sCMvxCslAmmGAN5ZTSTykrX20HRpkgwN5EXpWg9Vh5SjJ/O0N3ObPVsxPZQEbjIHV25My4iWNQmV8GiAKXakWibM864buyKJJFF5KAyH0IdjIeOpto6hiCWZS+a611ffX6gqR3NkGVgWd/RQ9FRpvYZe1b52bPMK7kkwnoJ9uZ6zAnBm3lCEc+83mBtQla6eNMUCQZJbrXZWsCyYHL/Bz8O27Pz8pmrQDNKg/Gue4y2emYJmsqRCUHPxkUF8E81xO934475F6cF/aVxuoe5ac+/HC2HJEt0zy42qOyl+3oVJ9Efc89466UJflU+ndksVqv0p+xZLI2LofrMdZl6MuGzNdxDJAn9i2Ow9Sp7AW+Y8dLDk3ZHRHKOHI+xMTlwTlVnmCRnb6CDLl2HF7Nx8ePH9Jvsg7B1PeTjZR/JsHXw1TGC9lT1u/psWeS3AfPao5TGkpw2mWVnLxeMo5TJHnVesiuKUCnLzEfzJn3hAIglbVO6abm3HPm8cX+eg/WeC+JHXrBErgossrVEiGccj/0BoGZyJL7exd5vAIkPs2HA33z+fQ2PzkDlD2M/p+2QaQItl26L6etpx2MkwpKNyzMWIf65rDkk09U9x2LXPNaVcVQvtP2I604ipgZB9gQ0E0WUGxe5UeVU9utUfSW9gn22wGJSFVwYLVNc0aUHb3se6OlOhA1y5LPs7YQU9n3wrf5ru1gQQ+T94vMpJKN6o5gi6QTpge3ZCuOcDCUybWLQEInaED6K7vJp8ZLB+j36u1oG62EgYmLTNwGS1vfUkFS5BBl7uiy2HCqaNKmhD6vdu7rTA3biKo2CH5NkkEI9E4K8LzXI0syyZzHTnjudWD387OfZWaz8Rnv28KP6FpspO9bpGBsaOY8+qWyNEu+gnsShLceqspGcCQ6W+vA9ZHV6LvIHBhQ+lmyiA7QNUNGdNBvSWmNx63JBt4igzsym36l0gputVStgEw2jUoHsHpjj+Bj934t+UPO4iNVpWRVDOa9yLceiqACevvp6ejrKQBp7Fg+x+q7r1630iX0fGbO3QM+1TOd7NK2dfkki5SWP0IALhgimCI+BNgjrTPSkxQMYhmrZ0u2ZDLQRQot28QBxOU/gIHxs9p/SJCSNhYpXY8MyC9NX9SQyvqM+k4Lc0IMC5Mtu1ItE13pUt/ToZHTB5kYG/2CD7jPtLReGEGtxkGNdcC6ku1k4McXjj8bDBDsnb6sBF50bx36lUqpJJQYl1S/b+nui2By+WJeg6qmcHb0rpohQY/ogARb4mOnPUfmWv/IOiZYTYuB56dkfDMXcx/HbqajInjqqnx31p3njuzDY3TGNnZDP0nGYB+K3PTe8zk7sdn4ffaGh14BE+VZsL2doAAUMZkuO1j45/5OFbzKMk+bqPSCvzwYznZTAXi1iqnDK1fCXj1v2nul8pjzpKRDjTGpkpYsCM/oHmXPpNM/FIlMmw5kNQd+B3PHT7uJfq7qa+vWCv7q+Vb1RsmP7n18eU61jQMKOSxVOsSZ0ia8Oay3Di0s/ab35RN7L1fbCfoiLz05AjHtfzSu9oHS2LbCmGv9Su+zDlSVaUwKmNlO1flGejbNTfZIKoZt+5y0ELJb8+CEItvsgxM1YmutjEUchd84q0Ijge3f8wffMpEHRP/svzaL+dlv9XaDOQO/9F/8u2cMLA6eNpIyVjBoLruAPOYQLzuhAKiQmAZRAhmDZPO1ITiDfmwVDOgHCefv2vHCbbosqajmchc9u3gOlP/MdvH1OanU/QHp9RTyJZFlGf9uZ5EMnjin6q3mHsyCKwY1ISMgnaJ4JqnSDlKeRf9Rapa5occlhtVtK+qEZ4ATDpfu7JILSDXHKWevvzjSnQ0Sx9HK3oREFKUVfDlvLiF+Pro0JtctxVdZOiGD61Cnch6d62YirhxWM4hVFlS3dDbGqU5XLmWeDI0+ldfzUc7aJBVDGqeEEqABYZm5IUJPGXMUPgAzn2k5nDKB4eEzABHJ5I3LzqrEpwiMAM+AShz+gNBRnu2epXEe1/6o+wNs9HwEY3CE/N7oScU4cUYAu+wDT20NIn6ASOSUW8cB1dgD0AxqBXyPyRyHQGHcN7d6hj7kizGZ+KmgEc8C8Gu53B/ClQh/5KGcuAJOU48wBzwXa6A9muyCLqXmM3H28kw4cZOsYn+3YxfyIITPzWqpwhzi3CTzJ/eEJAphW5kdI/M4e7ZL0Nm3ks0VMKtempRd59p9CCFgBHloXdT9hfcyyZjtuBqoZHyMlzXV51Jams3HZ3QPMsiyt6P/4lDE2WIuAahrR0q+vVfp01qE7up/HtnBgUF2V6YNUf0V0Jn9nCG1GzwzlunQt8zSK5TKDEi26FOylHhGdOh0AAgWHI8fc2L07rCiBEHi+CWIOJyU0gk5CbwzMfTMOAjI35Rbgn89T/Q6LPJqZbJH53OtkPjZCylPjCP44cP7QTpF10NWyikho9nOjU/RzmFLa42KQHMQsIgmO7H0cy175OeqHr3oujjtIV5jxyDXsvKZ6wDu9NOWkxRiJNxLnA/uTWmmgxzVf8/XKIfKmZtupaCMqfN2c5tM5GnXWe/s2+pteBMnMI6n1kt6PcFsZB8MYNvmoEsCGiGFcshcHAiCdSH8YoMoze59u0ePrDuH3e2zZ7B5tlGjrJ6/Idqa7OhDfie5m/5+ySAMadCZvaUKGm9UK5esX7LQIKZ6/aIfRDYod50gVTJ2QzDg7EI4oYuKhbX6EJmIPLNHyi9dxKn+bswTeyJytLOwQwpFzqhYkHypdYLWK8Eh7BU2KnuowrqlL8le1/xqvCQX6LO0/zIOGBm60alhh/leMswLf11lj2Z/ci4HPenpORmZVJAnfEHhwTooCjvtA3uqBYcy8PS8ZLQl0Eb7m0iankdymkqjtJuAKFo2yZmGIftrh67gsrNFzymVZz3R2xovwb30vpW9iSxgO0My5XNT/y1Sp2wM8oJcWl+VvCM39IIOrq4QSfkVup6ddgXFr6PPhLtXi4gh72AV5uoCA7o3cnQT9+dgsmSLxo7rPfauAyS+dzBmAgplz6uaS3P+/v2HBHSrZRi22AEt9fMky7lwnvf0OOxMGYXYDmFxEUba0y6LN+gsbFdES3BWZ/4GD4bAd3Ct+p5zTT2TZIWzZyC70P/WTSXT3n9nHdqpILVanc0D+joxg3NVlvzeFNZ5jZ2GkAx2xkYW/kgNxsoYV9BGY0EXhBjL3nJgoYhNxst3J6nE+pSZ8fWCKbGhFUCqTG2wLnucddfYbXPLVixdV4k3Tx8/WheozUJ0c9XBlkxnz9Z61CGRIUNbH6LTJ5GlbyB/2FVsChU2ZW4Xvst8tFwm8BOczPPhO6WCJklaa98VpiFwDVb0nlPbjjpoTrdwdvZFK5kQx+g9SOBg9ZnIFWcl+CUZvpIN5i5jKZ+19ImIulTFkPBQvsyqeFoc59qXnr81H50ZzuvIlNbB/Z4lX6qQcZ9ekaRd3bsqNFYVcFexVDWtlgAAIABJREFU4HuxNmSit28XO4XcNEZKsoXxwOl1u3NLPLW7qf7D4LGqqnDynauYntwbWMR2VroISiorwGMOXFRShz7rBLhu5+gg/N1d2TG1pxROEAeThBnpmHyjdpLd+U7+uL672558EHfmQr2j8bG8Z2QfivRPkLeSzgguiWyVzXNWfAIaOYNKGcNKAIq900M4oIreK5/F95SsjFZcWm/rjDqLBVuj1+7vH2KXCrN6PxR3oSfUtfS+MUP5rNEdSbDC/53+h3FGZZMLCyo7XAE/ZSbbl3TWM36YnfHgltqXkjXJ+z/6B37ujddkA30HP98m+zuY5E/d4m/+hT9+BpSxuQDSGHuMuUuSyun2Ce9WSiijIpFnCRWn+BZw8fUNfs5psC6DUCdOAwSd5THKEQCrBlSKTtdDoLx5pvX9df8qMxyfjzOTEnI5qVK46kGUCBwHEYUal+Jypqiyl8trCqjrEhlA7BwDhj3Gnb5S3e5gAnkchEn6AHxNItNiwXPdJcd2eIowWH35RnQzGXTy/pPJlM8kqzEBgkd/n+hosi3rsKtSrPqmHQz3OIquV+SPTGTTBYPk9EE11Q/J0b5RQs+cRBw64wflLgObBv3JCp3EYa9/92ZlDXBOIZqnQe+16awlgJaWWj2cuX+yg+qQl1Cji0CClEnEO6XCiTgiiS3/rMuKqg+Qp32D4zqdbsg+ZIhrzL3q9TwkutvPECCJvNhgviRgk70S4x0iIn0ncfCQN/Y9zqGuMUmtgNfL8uVLXdH9+Oa4mbPpMOjaOAfsI0gB5iPEUkAVOgBSzuCiCO89cIMwIlrMfadTnezvJu/0nZlRsF01WY68T92DE20HwIfo5BCVtCG47EmMvCPHOHn8PQHnXo/5uWtdWeupD5d+SSzc8xRnKCBmOlOTuOn1QU/3qeqW7dFfPvOS6yVbONUpkesiXEaGVRMfl8GcJuG6HFXXWWRUXWOS03xHnyEbuYNGrUfjOHavOvYLzxxgLiKyS5AhBoHQ3nv633LQ4ghrv4nIZI8j89jFeQI542WNCeJMGYiu7SxHE66lr+f+Z73pD0mbGfYL4FnjQMd4HkYGBdfzwZ91EBKyHsevDuCruQ852Zk1l/arD6+cto5n0TPQzmGSSOzzqQeQ4RCaqcbo76QvpeewSnJ1aJT11SKxaSWVIN7a86O1Cvv+U3PL2jEO5MvORTlFjGfqF3QAa4jTzrrjfFDCyjNbV612IrUvdnJg0v0qwZ9lIyt7WuTpdGzoz5d1uDyI01mhRVa6tNXZwiI7Sz+Hb166Yur5bllQGamnKn8eZAfk5gxq7bEQ8whBGYWiKQiZgVxiewgirr0x9se0fXMtpz4O8eBvLyJJfxFIw6ZpviZJy5yatCpCIfeg70TmNnqEQ1lDqutv79Fy8EOiXfk6IfjTAqKSzmLHKrkiBzRBuqTHdmeZtr3LuDt4RTKHq1KOH63xE/jIgUgOojkblCB/Zi/rUwGEcw7umjZ62qaISR+Ixhy55NnZi52FvzDbqM5AFrBFWZWuXnGrBhEB1RIupEodykom97AL1i/jMDGIG31vr1P4m2dTQATMAimZIOq1SaRVJVPkN7rRz+XgMJU2dTB3Bfy0Dn2wcPqIZs+mUolsuumHGDOs3vwhXPjXv/dau1LCBHcHwWj1E/2lsV2SyMjUJIwh5ZAD9tDqdf+qQF10DrKe62Pnm7hmz7NPnbQScamATyXerMMAQ/xp3KtyyNmsSeTRP2w06wm2Q4doLJC84JnWCcxXVgBCVs+IXYbcxNZM/ypr1u1CtImwV54v29KX7VRnLiTYFV/QerVwUMacNgTsl+kvM1/YnYlpkTlsGHqN7Ot8t7HUxNzstZXs4Fm4DEpP32viDuZyYmr6vyMr2Pnpo7Cvp6+x/NRxHg/PnJ8dhG2bkAN9nVErXVq+v8YVTNgHwWa+WiczPgXTYkvogd/Z7yLvQiKnLQNrE1JdBKgI7vQO7qBlY7GlW+pcBDB1At9pySZbmyzbZEV53NLBxY14bn3o3kk1QtvZmfUJxF0r058KghJoZMd734kAVfVr/1/7JbqdZ44slH534LQrVqnsUcsZEIf0cM46SjWVVavb7SQhSXNze0jA1LXZCsxTtWOSOG09kCPhMv3+5RfvjEFVMeZzNirhwHuSpMEKgGmiErDL3nU/6u1qU5Y2dge7Ehta9mL0NPea1V7V/dGfOido+lCWGs5zqcDSJVE8dVtsop+t8Adyq+d0csbLcVNRWFpyyL8WQa6EhUEia9XWwbqqIE17on/k9//JN16zFfdn/+1tsj/7FH/6Bv/LX/gTPlhP/1K2GSPvAxMuIu5R6jEeIqjONrT0VAKwQRBYIVdW8jSCNuIjC2BGSxewrQxHFAcAyQTTICH3ZMw04hMY8OQYbSmVDx9EIl9vj/c58ZxSGJMkVUdjItm9HZOdFIIAA9bAn0gghhXgkPv1AUaAO4zmdManErXRrrJgjcdKeksGCo4u66Shrqh6OeIu868eW/5cRdf1uWQq5CRlMpFNDNdJsyJ6IdA1ThlNsgzSzzIReR+csgilZPHIcC+7P5wCHMitHEoAlZ7fZEiRs5B3AHEAX0BPCKPpkJJdPuUAWePa08AAZnKyrvobBTS3s57su8hdg03Al2XKzfhvVhnp/t5kt00QmTVISYwzw0eW13SuAW6TxPAceH5SXr9fa6L9BpKvfdK81656zcaxms5Kswrs/Wmg52s4NgD8rEFn5vEs7aBW+U+By+5hzOE09BKMymfPT6ff84BxJ5NlHLgAGQ65sRzblQmTvbrkrgIDyWTtHpg4IAF+o7e2+wFnfHwGosdZJZW5xz5nvqbzBtDhPWR5ysuU86mdPe46qKWJz8vM95T47bNcM7eAJpxGnPDcu4N97sF7FpjvHo6aU76flg4igThYrMmufo4e+ZRbSo3JiJltJbg+8r6c28oYYO7i4IQwxTFiX1NajI1gXVlzjcVZgaOdSp4967qcJd2hWmpEnlIi7qzEcji5Nj/1OcphyWZjPnJdsl3aQZ37PMB1ZrrSvy+6fAYsmF3285Tf5XxCwAH2q2wycxYZScZI9CgHkjpAMEpemZcJ2Of+bmemM1+Q+b0tg5zg/dYPcmJC2vmgKfcGvGzVoHl3KS/kTx1oR5l+skAuiS3s/ZQHPc+cd7KU5lgZFzKGTpr6Gx3FfM9r6nd9V9dWYFrPK3kOwVjl9OU8gQ8u5ypyxtyiJ4I1OFQozkvKnRPUYSz6qQxLz2WR0hyd456KOWx8Bb+RL+TJPQqdhVn62MmuHRzk+dh/ELJNNLYtAOuE/KckPYcY4aCz7+y0Luc0TlzrlLQa672cQ4QgB2flB4EtCIPWD03YoZdYaxGCJrDKHgQXEBzsTLVUKaSKJd+lus3H6dT4ya7L+G2faTvFgdQVyAc70sd86vzIW/Wur0xp6SFlq4IBVDqs72qek1WtFiKX7UFmoCwZxKmeo6fjcpoJaFRgn7lduHJVTuSMjal/5rgvyOiVud8EmL6HzGBDwaH+uzLY0DPGd+7RnmoujVfrRdk5wTOeY+7FKPaQFPqXw96KAFLvdZP9l8Hstd+qnVLIFSoE4wtoTNMuRudX1rJzNZLZjr6ZgY/kFBYhtgughqBNAC0+QUiw/B18Tvs9E5lWfNEL0pvau7SDoFUS6w8ZDZZNBUMwdObsslKmsQw+Tp/xMGUmeoegcFdv6PVgHUrjqdzMfGst0VvoArA8upaxsWYOPIxD/uLTpCUDckegWX9rvdP+5rL6CXyIf4hu9ud2JHJIt1evabKzi9SqzNEmkSPXaYWQdnTYoEsfJQQc48XOgIHAD8G0kzj+9JkQjc0bx0DW9xrUQci1UedeAc8yXs3J1J28P+d9j3+wY9iEaTMnIcxYJyfg6i+fD0OVbR/gB56NrHcwRXhb1/JYHaQbFWT1jG7tQ+KBCd30hZbcyz6iJ91qavAL+o5w4mzxYcxr3ZOkIe8hqguUWFEkqefFLSEWqkzrF+0DOkX4cNzYImWwpsUkrY9mUOW8HX1QZc6VcO/kynSWDGbPxP6sKolqY4Y9XHtT+7vaFNGiMucr5FBDVx1WRYZ0q2yM943mVcQr1a2eh2D/hTcctFQg86bOrDg561rzlQqWStZJSdqqGEbOTRpL54nPqP7dbrNUAQR8ldjbS3/F16sWX+ZjOpK39FplHWSOy8+emCXBrchK5KMOs3aLoQRwHQRz0FE26Og5ELehJ3OV2mhv6Mq+ytQKJkobwjcSeY9uPv/fbyTy55/jT97hB//1z58xxNPYUF5kVVAZphjHlCFUE/LdYR3cBEMOQFgE2fm03ddJrNxvvTdKnRSIxSHEsCVbmHLajtDJ6OAgYtCm4zCBLo612joIVN7fqZF9mrSv72bQVe7wuimBBOIK0Dod6kmA8X6TT4lkT0N8kUU2TkjHAbLCdllGQJ+BZZU2ArYX8HIZoAxDA/2U+3DPZEokYwGlXL1/TE7mwBQDODMbgbyevyr7bnCYCG4OlsPp5PANRZljPGV9dc0JlHL/9ASea2SjobGrDGwL6YE8XDrryVBlXiMbXWaPrDDXugZZcsgkBKxLziqLBEcFZ5lWK5DIACaPufpyp3S6AZ+Nc/2Nw6G/AWoaU3pGVknpyISYe27KLNfD6ZYzo3umZ1wf8jKdc809PRJj0JJdTi9EHEHK66YMM7dzT2YdkhFq+eAAsjLeU14BMDw3DhIlxPo+YJL78oyapwUAKxDiuVh9RbOCECDooUm2UfZJ9lWAQw4rS0YcZZSdbQTR1WtQpcS+dR+upnsDqr3XnSEAgumSQgC0Ps/YkPWpF3ttmxhmj11+zrt87drsnWrf4vLk7rELyNOaAJp8EEedED2dLeTVgMqkafXqHn3AM/8J0Ie4Ul/e9Nt2j7wCyikjC5HRRF4yyp1tYkf5WAdAXmYTMFYA5t5ZxfHU52aZeoBmnn2uC04UpE8ORBMg13NG9yVbgzULAWT7UAdu6Hp6PoWLyAhEd2cvRjYgkXNYCZk3rRezjg2+IQpwgtEr2I7p2E95Y//zkz2EDEVCoruTJZFX4vzUQbZlY5ifgPH6ZvVMZ07Qg1OeQrJ9+/As5mXqBq4zHcf5DJYR99LsTMy5H9jnIb50aIyCUin7dkbLrbIAu1xd12Z8ug76EF3KvZuwvMwCRxd5NorInHqYa1suyo5DoPIdXUNj9QE2h8PKiMtYeo/jACIbbDD2JjYsspK9hi3MIT+5FiQZOlUyrMNeclBU2gK4tJ5gqEnkkKNzXpYN3ThsLAQaBBnzwbgu9wEZYO0oLltlW6jMztj8PF+emvXJoaDRI8nujc7MvWYAV/2x0wZg4ZTVqqwPeoTMgXgCJ0x9iv2X42wbUkR1SK70fiXYle+LeOzWJ5Y/y2IOaAsEysGJtFHxtSrry+MVjpsHg6Fji3DNduUMg1R8aR5ZZ1rKBPflnBH2qCpWIOMbF0IyhLhM4kGyK9mTE9NY5xrfBlfMNXIA6ipkmdZmEmWsdetS2nCUfi3dFxlNFudtkZi6p4iHmYEPwWecXW1SrP9dTpySZez/rNBAprEdh5v0U8dmoB9W0sSwU8jG2vtu6xlstQIH1Rpj4s6Jh12RJBtXQaMm0ai4o4l28NPMstOYv/nmm2qtQYu2Pq8jz9Q9h7N+Vyv4RrJI4+TIoyaQ3sL0kdY8oKdnkAhZQM+hm9Imr1ugRCbRHynl3wflscU97q7cBIOi6/CBWB/Wn3tOjBjStysK0UPIfHBct3Ih4znz0th8ErYQy2TMLz1hoi0l/4zJyVWFS7GbGsPyCem/X4EEcCXXZF6mrWGv8Rr4N2POtWmXxvpe7jmv5lqHqeewC3v7zJg1HicElc+o4Ockt8EqyAx6t+1073X2HbqlfdtUDez3p6+pwxhXdu04OHKQ6MxtxLb6vN/ebM9qcwNbZHVVZHpNgIPiqsB1cDpEI20MRJBKv7ulDUHeakWSuRjy6qz/PhU1mcfgv0qg4iBmH/BHe6lqAbbOpQlpan/R4PGSt0AOrUde0nfXeM5kbvt56JysQZ7Z+tiVInl4yHd9135X6X1xNbT4ccC4WvUoUVBnJIgHsU5VcNKHE4cLEW63XSw9gG3VXOh14Y3HxwdjYQfQK1DldXcVY7e3wWcj216VG2l5lCDbrC6benniNuRx7SsFdyvgAJawnpJlH5nL0++cgXnriWqrFj1E+01fIec7OVnyGOKbXvTjvK8knaUtKEE/rbX4pX/49/+JN15zLuZn/v1tsj/zBP+4y//yX/xTZysQMl935aHaXHvjGzLKNfLpRzN6LlrZ1cFo3DO9YpKlKvB9e3dvxaN/AMlphOw42dEsSDOyKFUSMo1qyspDrqFgY6Avs7sAVzgjVt5XHIgQMtX3LULEDfB94IP6NQKeZt8+laGGQJgADMdxgvsm37opPAYZIzKdJGc9GJBEGSojCwd5OnTrWUYWhEHs6CkVUNyHn+AML+f4hlYOVdLMAVerj2Jn6i6FPsgmKV73OOJQPfdYSuQdsL+y9Sojlj7OXK9bQ0SRTwIuTmYyS3Go9VqAWQz93rhM8MY9AFAYm2sDjSYgHIm+TflhsEz1YF7kQpw9CBgA2nSsDXcGeTydLpNYkpV1+isnoPdhcJoviN4J4FdGZMkhsvMpAiTOeRzNKesARu03SOR22i/Lo5kXHAmI9szrzPDNib8Qm5YpZz6GPHGLkyo77jXPwRusK/MV0CKymnWOEz+dH/SMPktW1yR57OQfcvhEDhZRBlH1qCsgxX34Htn9K3NwBUhmd/aQ6ZadavEAMdLOT/dzy/j6oIY57gbikAXdq3pmlPT6x2Fbjmv1HhTOm8RePh+yL2vUmUcBzgG5YNmLbKLRUw094+v5YDd6p/ZazlPhJ3j7th7EQQjpgjzxHf0kQIGDtN/LklVliqiPO8EGZIp9nmcPkiZ4os2mA0L0T99z38qao+zZEYAqfTX7+hNcY+2W3qhACs4w+hRnnCpMz/UgUsg8bucxazoBLs4Az4VtYJ/iJGBzcfb6YDWRyHWQVO0xjZNqAK67yKTKlEVvIU/ItHf76N+M7EKist4zCMBnuKY1aelr9IrG6/UoB4D74PR7fHIsVtl79EV63d2uklDmR59vJ2X2EO1Aj95XKStEIrLCsyCH7Fv0Fc48hEkcKUq4+9DPPmch+66vFyJ1YaEic6cO13uWiyIqMued8YeNUZBW4jeJKDtNJj1EJDM3Osk+PSgdCPGlu1c+c7Bw1DV9ujWPKcXCfrAfkbkmrHq/Rd9W5nVVPXlNq0NYCEA5pOlBrTkmYzCH9uVQWMkpJMTUbQRsLuWk21iE4OoWL/yN/ZuZhzjCtLPQ/SKXIiw7WJrP6aCtlPrGZtZhce7LJVvQB/GkVUIF7qvVkNe4+oQvB0c2rcgVnodsSMuxDhyqijPNGZ/JHqsWC1XZREYa+4DPgknR5VnDlkF0FbIt3APJzH7FVggjT9vIuqCv5z6fv/vAoVqX+R09q+YKYnrJ1fgsYwD3pNVZZ58iD+DqqUNv79SPNP3U0WNrrFU9tx/z2pyFCZN9XsRQ6T+R3jmYC0zSRI4PYSrsNrEr8y65Yi00do0XnUwvdfrhYmcYU9aqzwAhsQPiBbmHvObZ2Le8jx5Hv4Gt9L7EIwHbtLHKPbtFQtuNywqBiYHnfMdOxd5PX03Xsa8w/L7ojmBg/UM3KQBuP8h4mcSJSnYZ/bZzzeiV9E/Pd6K/uwwfmUI3aN71O4d5rfkuexW/KXgv9oikpial/fylu5ePtw667J7gM1jCnKErmB/dw31jV29qyXsHysENmaf8Fx3dwc25J9kvPBc6gvtLDpBV5l/X4z7YRT6PbmGdsOXck+dhzwmzkUAyMZQTDk4JulGB5pYBhZfRFfM73OPqcLX67Uav9hxrRhzM4WD46ksPNnIwpg5e1lyD3/R8ChIoULXXCzyrPr/fT8tmD/IWuUa/2mdYCV0VLFzKpv6mNZfwmqseUpngxJf6bGMq1j4ymDMmqArrLH19Db9HAU10AHv8trL704ovdkXvJeGmgk3OuI49Ys+0D1FnS1wrYE6fY1U5V9sg9UJ2S41KIimcJx849v20vXrPdwUWPmYOQE3Qe+kgDoGujG+3m6uDpjVL+NRgf6rK3VuZA1cLXBNAS3Au1b0hmrq6znEOVd8o8CmOR61AZVOcpHCd6pR1bkYfuOvmoVWFqOf5nW8k8pT2z/77G4n82af40zf4wX/1c25nAeCWIZMCn8ANYivOQAy6M3jL6OvKOFYT7H1KKQMuA/yi7Foht6MjxWVHrHq8xpillcBFbzVOIx7l7hg+DHQMaBtevW9SzYo7va3SvL2i2QJROBfOyOX070sgToQZg4fxALChGDHIvK5xAcwpJQJUYuxzcGqvy3L8S8nzOcAL5FuMfWdVyWJDLk2F6rGXss4hQ8k2WQa77kNmMOAMg7Ii89Uvyusv4CnDNIiWyEatsbNdkjHNuA1cKlspBjFliNPRjcHvrENIichaDAUgZ5LsU+L3YEgkskmlMjLZAzEqchrlPNGDewIrypEugFGRLfN+eh9yxcDIm4FDrLp3I4QA8zrnxuMbh1oQgZ9EDfO4B+EQMhBTkwACqOk1srWRr0l+Zs4o8Znlxn24nveMBlZl6QLyATF92jGAjYoGfdY9ouvZ5prl9/Sgcx/j8n/JpIcsynPTLqBKNMu5YJfmEMI4SeiitGsJ6RRiKaTz85PK5CJjbvPg1iXtiGYv96EwAXsCw9EZyeCLHgx3EIIJkpG5pKem94gzTuK8Aeo7ek9vxozdRCgHwZFJO7ILIfQ07mQXJFs+cpWxzH2CzrVzWwf12PlbYLKyAQvQOvMXR3+XhY/MukSOvod1Td0n38s+nbLLmkxCdumXctr03vv33zgDVUSynpO5yAnKyTahvyxlwLoPRB72jUoI5CH7oDLs69COOI6RAZMgzjxv/YIO97wVGEcX++9qhcLnsD30qeWz0bMh+Qh4EkBjL2r8ZAAyV+jw6Yy7r7F7NlYGSWUrQlLvSWR0K3Yde+hnr2ugT71+RcAjY/oewSiwArpq6hle6/kvB7wyeAD/eh+i3MEnH1JF0CMynPfjmLgUu7Kj2V8aB+vBT+YqDm9aNuVzaqGUUlQOlMNOJXOts4ex4XKW2JvRtZUVWlk7+72VZ9C9Wm/qe+jXi/1XWc6Ss9a/IWxw1mXn5DjperSIYd7iQPchUalaoRIpuone7eA6HGM4CUiXl+NllcsMEFg/cBjpsJtgMwjg0rbJBiv9K5xD9ukifGqfHcdadibbZf9UZBR5nDYDm9DOe2co6zX2ysS01rnS7yv7ORUm2PVgDFUwpJ1XZD9ZYGnHmbXy6y8cMCkbkn1t2a+MexN2hcsON7fbqRz/qQNy31R1Lf0GoVAYitYkc5/mPipFpm9mnGH6q2dOvm270bPWRzpvoRzuiWH0rLGF0X/s/4kT0UtTnn1P40Ey2nZ7WYT7OAwtfdk76xXd49LzUZmE/WBP8t60K+plT/sUxgQBX7kUF0kHfNc/vaa5J8/L80l+px5F/vxZJ7E0rmWPGPdan6XH55xD9CyBUfYMRA3XyOei88IqZWxdFQfpGzylz+9bLKB3WkdxoGL2RmPt7oFvAqewCXNg+3R7d5Fh2u91JSR6Arw0/SKeL8R4jxc93vo298nnO8kB2V+k7apaCJmK7ERvBqPh00x7oKoR/VPg7aKdlm1Nt1KBaE3WN73H2ybqBuAXr8vQj/qboBl6HBnoIGMCBItE8z6ONMy9y7PJBmFPRVhh4+ezsYcn+QmWQI/qe8gz+xq5xz9AXzJW3mdsrAX3nvZee3AGv+d3Ykib6NTe6vVMMHC/V+wzu+1BtxxkPMKX6V+rXtbH1U5IGberz7eCl9WasWVQVQsft6+//nr7iZ/4iaWD/DxuKVe7cldVOhPf0DHMGfbLmcRV3REZzD422hukpe/gw+6q4rD8dcmVgnt6Rj1X2rfFB9A/7Vu366lAcV4v3eBknHHGyw53JzgXXK5kCfawxigbjdxaB7g1U113taXpViOr0kFEtA/hS4WZe647OKU1a92uFhbphx1y+9u6iSqzy+opPou82x/EPy47id108t+Jgz/jg7FOzJF1aiUE1W5b/okf12070tJGfa0VmMw6VSJRhWXpWa/7peImPb813n/o9/3RN14TZfQd/Hyb7O9gkj91i79VPZExCFKGKBIpqQnAMfQBnGoc3yQLIDTkVZ+2LQBKBMxOjzIXR5bAJGAhOnBudW/1Y0tZQbKEVW4BoSkDgBPLIXVTYQBe5nMDnm34VQ5UDqmeP8Yr5Iua06enju7fGWMoXJTa5fi7xJPXGQ9jYJ6J/mJ4ccz1uWRpx8HBqdT1yN4BCEA8BdB2hHwe0GArM7IUef70bUyEnSgcB1PoFYihSYRPg8lnHMUUsaODqHyqqQ7YC9iaRHAcqzi6GGHK7vV9l19fpdcocqb1oL9kHJo+dE3P4Tk22RfyY4KWCRRwFBrMxnCbwNW633afJM+jsreqHYYBXmVxskYykpbNcQI4czPla0bicfT1ubQXCQDMuiYwA6E7ASHy4fKc0Ud1yh2gUp8lCBS5ITO6e2kDqPVT+0d7fE8SIashuUIqTMKpZZvTgbv3KJk2fF4/dR/9m6Q6Y+ZaANUJIJkfHDTAzNwTlt7qE6bod/qY18m/3ksBRUS1kznNSfTJ9Gidp8jz3ViHHCapf5DI0yGH/HN517GCa9WHkUoLnBD2LPvJZdM3AbkA/Dgz7dC3ExVAxXPrWseXZDMBMgGx+pt9ADjX9XGUAEy6FnpZ+oI9x3cg7aYssKeYc5wPHADeR7YnMZBqjpAJU3YZRztGnRHg+1xf5aTr82YSmWx9PU+yicgwvsyMnMTCJBt0Ia0h2dnJnuh+pswfQTz0zHRQ0d2srd5bALba8dDTE3IzAapMeXOdAAAgAElEQVTIyFzHzGVmOZnzydILiZXWCPqHrWNfTbC/t71TL7F30Clz/tGZkc06/GW0DcDxRY+h8zRGjUtl49pr9JiFpGDsk3S8cEDJGnJwMLqw7XadKr9lDzMGv++11o/YGj3bbFmkz2hecOTmtcnIpU2Xviv5J+NtOtyMlXvP58J+o+chbeb+4/NxRi+zQMk4BEfwE9xEFVEOdOpqGXoOohNm8OnuJvpd2ZCWU2eBkn2sLNPz9vFDdDDZlBAf3otbHMVw49p/2YOsC8/KWCGr0J3BAml3oCBiDhKKUKsxTL4fXIlNV7mnsnz9PHVoFfsUm4jNYB0mFmEP6b2JpRovZE+BFfU777GGdhTZfHUALfsjWIPgILiu+j06tTt7PsRFdLF6FkNaSZ58XginzheRcHf/6Gw6iG/KjJlTV43VoVoQaH7PhFGyxshRY13QTcwJz4CeXmsx2oFhI7z3nYH97QAflT26jsbC/tc88v15bY1jyYYq+SojTocUaZ7Q8V7zylwHw/m7ZPzVmkAio9+4F9hyyuiyKa7QCaHJeFYm6KnJdOwan7EtG/33kTnmGF3DumG3jNuUXVdEu66LPAa/p7z9Rf2sC6Nzz4n52P8kRaDfordT+ZCARv7ZRznkUE6eHTuUQ8Ovty+++KIIqOi53keS1/vIbOHYrl4Lrl4HzI1MRNkn6WCCCBoHtn9fHUF7FIK02dspD59z//+y92a9vmXXdd8+fXO76kiKMomIomI5+SKJIiMNkqcgCPIxgtixIClwmo8TRIwcB8hD8mAHQYw8xHBkWSxJJkWyyGruvafvgjF+Y6y1zqniY9XTvTJ9b53zb/Zee63ZjDnmmH2Wzd9qR7setTmrPx8f4FgCO9UZCY2liGkpCq3+qGd/5I4HB16b2hxsHnJVtRnd+yUFNF5o0a/AlBny1iwnP9B3de+te1ffpe/Xz0qYqS/iLHf20DzrjaXoJKskAvuh/qbX1b+fgsM9x41x1pig/kDX2ziu9m3s56WDorZltZf69wTUHxfZx15Jnq14udfRvdN7qW3p9Xe/Wb9fhd90s6zxpYYLe+0MNFN4kBmloKRzoi4CdIVbOMHGI62jGGaNUThTlbZBTq37oLH0tOGRREsc2U4JYwcBxNmzOBkBzPofBK1Ay0xqix2WJJJkOdgfcxhouwJhbvdZyc9Uzs97wUC0OqiRdPRQ1mu0u9UFDouWnFkYSE1Xi3ndt8K9tX61L72X5kLsgTnkT9ffOErFUuXQ9oNjtlSKNsrTBC6nc7JnvXmDNZbjC1b/on/3nh17VPJlkfXTBd3caAgtcX3ju+59zo+wpBS4E2d3H/t7g5loHYU9aSih51KpIKjuoLDcZQs7QLQgsn4pEo+u7wf/zn/5DtdcjfXX/O93i/01L/Cv+/g/+x//gPr2AuwW0Knhn8Pkpv5nAcEK2tsouRXhy1padUJmLy1i5g4gwkIhoSVpbMBQZ2gzGxaIgaKAeqsDI6llsE0TrQYkNfZNSvv5dxrwk2FDZXJcXSsRY8Lq3cMDmj9XBGXDQO7teVJzwZk14FkDlq5rnXyfQb+/ge6a6NSxGzRMwFXdozrT8ZowrOoM1wAA4xs24zKMYgYOWWcPfaHvdIBBCsLt7GSop2RE39v7GezQ0RICAAvrZlYve99i/9bB6jNa6ZbR9b4I66ff04Sf+8ZRd+0aiI8cMP9YwSg9rwI9DW5YK5I4Xb+cNRVdGF4OIOU4H0g6KSQ8meA8WhoTGiz3qvsuEN4AGWcNxc1h4ZKg955mEvGYgep1zOffpLLdPUagPJO/BtBN2JpMdZgA9zGH6j19nmtguH7uDGAptHBGW81+ok2uToYEKB1so/fXBtTO9DOb+FJth8W8AgFfdY8ruLEGzjqvbasu+FZNryb3JBXIU9S+NYiF5UGbX/ccIAVJNkEywQnJQSbX73S6dAfOzFbQBkYNiHt2fF8b7Xe976Oj4yREsJP7BzsBO97fq6EhiwZj17K2s4llz2CB4dqJOYxxapaJ/aJrom0bNsG0awGYAr7ruiboN+WM9L7V1hao8znappZrQb41IV/bfPU53cs+v6v+4KOgrww5GEjds90zs5NjDv+qz1CAyOvneeN+E+wnce/+enoe1rNSkMPJDxMPH7HZugequ6rvLOjchGYtOK2F23WtasPqi2oH+vpqYK+vq33pXi+Q0CQCHfwJrhSQWs9VA/Dur75mJCJP3t9765nW+rTgYZZckmySpukrSB4pGqx7bxZuduyT2zHQ87FeV8GXkegHtD8+PtlubzhTPYtdv65J93X9YH1M77N7bN0T9TcFOFsAGNekYntiEpg66vICPO15eRqv6DVK+p6/eDniDu+xzCloy/PVtZKt2+34kNZvM7u7r82YwW+Wgfn0fPScqOVV2oTctwbKwKRZwYMJpMwBv07kBjt5N8WEJPAg0oPJ1GFY8Zg2pyT2u24nbru41q3rX4BrHZBW+9n4YfVNq23ts2oMWHvVs+ozaXmInv85AK323cn77QQSKFgBjBfo9V7I4Dz9rMN+e0YFMGslvFa2q40pJgjNtQJ22T5lAHF9FvcIwK/rbryo9xSkWpNuDw2OtrD92BjS+mXpL/u3W0ksCGSgKNn4RPeqM7OeXa1XffZ6Lvr9Y4+JeBE7p5hwBVxyk4P5BxgQFmn0QL0WsStdS73P+zyt//quFdD0nr293o6PmQXQZz+AxF2GFBYw7F7rnhBxRO9b17T30+tv/LLaUZNcFlm7+m5dtz5LQ3sNpjzRll/tfG2Bit6Ne5sfUMSfrHg/I+vETom3NX/rM1xjpxWcleKnYo0SKfo8iYkS6w4QbXYfMJSVwklji5657uE+E93rL3/5yfbee+9tp6en4/mu1zHWffHpXafa5trr9bXdDwW12v02iyjEd5YiXOYm9Hmv8VAHIvZ5EjvPeSr89yxydj9Q4JgFbHwCBBF9b4kTsl219auvW+OV1ea5KBWbur+PZGL3jfIT7ydJOj3pfuz6tLj+4sULa/T3OY1gsl1sySm6V3RfvY76t56VNYaY+3/60RFLLP5AuXzPTONArYUKLs1LmicJFL5J3Gmfs7vrTud+77iHnZ3t7PzCfmYlRViKU8Cg8gdLjABQ0iEAG122TcXRrpu+u756jb26X9Y4Yr0O7Tnl/t1rBbz73PqstSY6y8+fP/frdU/Kc22XPLAvxDgPtWUAr2cqyGZ4cLu6S8izVpk73+fCuO9zsz/roFjHGRBkagMEcvq/PViOfMIkoZz3OVCO4ps/z3JN5CdrzMMZ5Wx1hkC7bHWfLYS3a0yArv2W7xnMxfvu/m67upyFZT2bEltW2776tu5j253Mh0A5acckE90HmBIdhetgd/u6m3R+ah/mwwosNx8wLiCm9+GBNvl2c3NlKQvY7spvkcBwjrSs520GshrH2t3dfuff+3vvcM3V8HzN/3632F/zAv+6j//z/+kPHwo61MGvwfivc0IyAHY6HjLGtM++1gYnw/gqcdDAnFZy9DUJhqZRNPMhINW83oKRM+GsEa2Ta7BWY9Pkpq/rfdUAD+DKrFkBM4ej9bvsXAUJ1504GkbnGhzKMei/Zbga7DVYnQkwxm0NaNfgoQFx399Axp+zMFW5/ukQZiWaoTR1FPoct12NCcypUoeJvE5HhhVQAGGCkSQ7sx20iX6db52rgs3BZhFAZACQqdoI5s/AuUHQwT7sOu23VurtsOI0ZZtX+Yw+P9bz8WAd9sece+228yfDn7oPGvj1Oeh11peUk3RgpgAjU5nlpJ2AA6IBhNBKNANnEsDupwYZ/tywk9ZqutfOLTxiv7dNLYz9J0BK13ndN9ZtShtUnXkTzvW59DomWNjp2bP9zq8ZEgOP29e7Pom0rAm13qOT4E4H7mTi6DMeHAoo3NmuBCIHAB0sjFSN+1m9t167deWetDQXlBmvSeBRbcKCAjO4AeZtANOzhU2INENYgWvg3PPYa1vbBRt06jUzIZtt1tUa154fxRatWWzaCpL22WjHAggrkGyyM4dytOWt566AnK1fox5PZueMdh26x1vYWhP9gtQTSJnsnLkWnB+KPNia+RmAHHQ4zHOmS2rysu7XBoAzGRKQ8RiwrX1vwNr/fvpsfObKasxZ4bX4hQbYq73pnihLibPyGLB08J0hRJOFN0EWtZw3CF8D19qYdV8+SoYDBFWKpQMAFUDL94nZwfo8LnbWZ6wgV++j31VQbX3m3bcklxQz1n3XBK57xft4mXtgbeJF93iNE1ZbswJG3U/2/wtzebU73Ru1wb0HJ46L9q/3bSZutwi9FuH4PcNx9H230fxe12BlZ9aWwN6bNh3Wndg5SfzTQtrvpNsEn6bzTLJHkajdLm5TjI8Z4H6G9zSZa4ygfeK9fUA3kX5PMiagYQ588jmLz+3e4hwqmcYHjUQxGvHdKwJ/XWwxyJEBX9KENBBXrT4Zv1XHfmnFLqA+tM91bfqsCSLXp/V5dh/1mqbP2NkE1E97gM0wOBrt4Hl2lEBOFqOlxKpdX1+3tHhrb68x3QSL1mGveVZPWncbe5DwdnBfZlNELgQfQEdT7QQ2g+usT+icBMe7DxQ8a4ns1yNlMfyFiraJxzin2lPqMIM92rNLoXsOa21hq/MZaoesVx0gVa9poa1nodfDM2CYnX2TinBikS7A0woa3d3fjA6P2l/2HfthPftdz36nwYYQLHRPuiYDBgf7o9C5xr9+X2KHEQcssl3NPSwllGL7OlR1jZFXv9x7Qw5knpteE7aKIl995Wq/5iDKqa3ds9zv7Fns+XOck+G/KxO5n48PJZ6uPu8ai9bOrflDCQ71v1w/oIjiVA3QRCKD59tuMZ9LF6bnAL/ab33+tJe0euuMW8JmYb7i2xnSzXOgwDL2sO+Ffdy9O9eow4cBoLSn3759O/Kj7rfGQauf6XO2fQ+ZQP9ujP1YmqVx8+Nh5X3+HSBaQMjxQ/6M57b4P+vuD7mYdgjw3QakIinV9XNMYyLClOQryUS/U7u+nnnPSfdz7eYa33T/NZZvzIuvEPCGzRIYyR7ke7GH5M+9vxJHdJ0twjYOW23nej0zpp1ElH5mP7d+7On7GlOvz3HNe9d8qjFJY5RKILSbqjmTPqtgbM/8Gmfp8wUie920NhoEV1JLOxliw81GzjpqB4h5rzXT3td/63tKaNLnCph2F6fl3aY0UH33iKv29rbrdNTULnffdr271wWeCoj09yTvhXCMp0FiS4VAae/vBUhnJo9lJJL39hq6T7tOaw7ote/QbUnHRbPXvq3yFd6zDIErcCoS1WU05NW5oKIn+QkySGivz5yntlBxrNYElje5XyXVKi1Xpj42Q90NFFmdk+F0nRPXvygGsLReZlPVDvXsIJkYHfLEucrj2ylOTEanGuSvJkyzU7ZSYN4Fvr9pz9jL5GbCSg4ltep9dasyLPHk7e12k7hL1+V9tcfwXT1bOrIAkX/4e//VO1xzNRBf87/fLfbXvMC/7uP/4kd//FDAxQe9chQJ7Oo8+vM6wQYWNnACRu6mHlWNq1syrBxA8MvEeCZ74hwm2626OSuAUaBgxQ5WJ4wdmpqJa7DXf/f6G5zB3ji0A1KiZrH3gIgNENy2JKAzrEOBaQ3+GriWvViWRp2Mfl/gp2s+AuOFLbcGVSsg1s/RZ/S56LtUrW2wUkAT5xJWYHSh6vTbNmtDuoDIDU51jwSitGSMpFdOObq0vkbcA89xBPtlcVIsqKSFPlPrOodYTZaik6SwbdaWFH1u9d2U7HZAVlkGowoZOZM6FAdAgZF1XXJ0aOAytGEEZmmLoQqaIEUM5THIgVYgriNPTNPBrYlKi3nbhQi6qEIqUSHYm1PP6+QdTKbls0m119di/VPbeQCL2eDrGVv3Tpm9dnpJkusg12Bb/y6TVHuGFkaSwSZl3XdPg2vf/zIks0NR1mCcf/vkTtb6Ahjr+rsePScjAMgNdT2engmCjEgxWKecdV0DZX2EftaW7K4BQXJaxwNy99nQGogsDa1Xs6Wy+3lNhLFL7OnuxTVY4zYARPvaJlQNhtaz0vtf7Ufvq6AsAV30w8IC4PvL+sJu9nprI1dAc34GrAHbJRUuEgD22gQK6Nx7XTx8L0Gb2S8UTGq/hy8Qo8PXMvU+e49NIl0mCRjZ4SDowA3BnOjST2Cve657pc+3yVXXTAWd7lfWgH34dA9P20fRqQkgA1AnM60+pIyIgv6sJ2fFbJEkE6w9QBOabw3CsYkk+WgmkrBP7cQWywo6AsDyGd1Xvc8WwqaNzuCusPO11ivA2vXS356qnWIMz5rBJE3KulcpArGL1e4pALnapbUN6znutazPaLVb+n3PdEG6Plf9vHa8SW4TiK5RP6t2TLbORbsmE2m9dKeQWlEzfLM+cKzdE43e2o3uT0CBxzqB6z4rMP60OFg7XBvRNuf6ffuegC56TYGA3ldZtOt9judkTWbNeHhcnNFnmjGTVm37FYPNU86J+Q357nRXyE+7UCwfKAZbh/OJXbwAqCtoReKsQmrnFsDa6mtqp3v9X/LLKRbr/IvdCOAzZWsk+/AUJC87uvvfNqpsshQJACkKEk/HDGNXIBUt46sN7nnoc34KGum/e/3DH5fMEBmJ1U7Y0XvIWnUVYQoLvBeIPPzCYhf6swHQpNinI0fLK5Js9S36PuIhGIjYS9llztXaxTf9Fc++e3bdi31N7f2I15eEus9ynO0dukRWEIj3KWnmzNQW2u6nEK3v6LnoPuk1dZ7EGq/bFwqcXzTHfX7zeY86E8a+ojOp56x+59H1JCbymd8FAOg5bpzu33kQ15dB5MaSFKCJ/dZiqX5vYC6s89qWOSyWx9ZrWv2QciNAwFnw6B7x/k2soZwIUIbYtf6+RVLYtoAW9bPDPzsWmb6ZeAhfNfcTwK5t1F06qPxdaLfy/JAUmd05E0RGd1sFXTENO7QcgLu+oTGx/hsmKrFIz2Nt8GoLu19172uxqL6Iz8Z/z71MwWXdr90X2OueIWzajFFKJgCI1nWIAVvf09cWdHc+GB828slFPm3kDXmdn59jqsd7zPZ7mZ/Qe+mz7rXUR+I/G4fBnuxnVnO29rlr7xwxzxe25ezqqy3qutdmrte1xuP1ef17jV1nzDVzwv7ssZ2YscvjuKyDoitDBJu1hYKRh8Yur+dV96wuURWK9PMDDXCLT/SaRqqM+Jx9aazBfpahs82XdXbtq13Yu98OM3RXn1Pb0XUykBofb8JdbLr9Vs69r7vdJPmZc3l9R7WxO4Q80mXNedppZf/tfFO+H6lJ2faScbpv1rxnxLLjoanPgP3jwmHsS3Ma254d2MY9rxfS+9227fT4hBkgjq8VYOfMpeNytbkMLieWHUVdd3DvW7JDn4HvKvtZ8RvzaMQYt52N7nQ7bJsrFQ9Z2d2NSddiiW2SOpqX+B4Gsjompg5y7TWxWYh9kRYxczrYVc+YfbWIjmSB247tq8Wn8QsbZBt9l+UgAyI7XolE1zsQ+akV+fr/+x2I/PWv8Vd+w1/+6T+kAaT6rgmyFDCgWwNY0uTYjjYTPgwwlnkXUEWJXp0WzBvAhTopJUxtMdehm4ArQ83avsF0UQCwGnCMDIf+cZAxWXNtUdH1thpcp1zgB4D2wK16MkRU5wjafQ1JwlpJ454AlhoYzeRUEhxUFVnDeU8NfOtctZZNMrsm/V0dcdepgU0r82bvGliT8YeZ02q0nd3C1i3o66DBz4/1auVwDUxlbEfVPVqycgRm2wgYCYisz+Gey9bD+Y5kpe3vbhLNtPnsOIJmOUgC5SYv3Sddc9aZRHkNGnn/4zYer59vHBB6fdZrwtzPeZRQZmgb0hKwvL3XEn56z4+BNCQ9Zqi7lZrhaU3g1+fZA9Znt1axzVrRfg8rpPdYEKbn7EtJl7VA0bhc77OBeR2uE2S1GgZo0u+P1OYcMOFxkD0BuJH0LQO1ugcJ8NnTE2ycAbqu9amjL0ulSelMdAoETHb+Gpw+Daw7dKvgJNfPfmvbrVkksQkEPTPhd4IQbdkmAGvQ3HUmeUHTcFbcMyyvLWBJytjr2LIWwp4CFWuA3jVvENgA2cFjEsX5HFXNpnWs8iOcN/b9ZOV0gA2gWJOw9d70GWtLbs+ZXqNWdexY2WpzL9RGNMkl8UYj1de5O4cUrvt0fXb698ow6XPzQArbUP6sz76+Bzs9/c3wG0E9e10U0xbWcNZznqkZQNJOvJfg+PG0dr/ezJQvSzBVf7zPd73fXv9MaimWTT8JkKw/BJtzIONMwmYRousuG9tAvff69Jms522CgQTv3Ed9I+vcvcZeQZPe35FhX5KHILGo9rQknE7ss9v22/tdz7J+38R1Tfx63XpPAbDauDUJgaEKg58BdHtO5PRvgKu2Ckc3MPbeBenEFGtssa6/1qwJes/I3DuPn1UT+Hkm5zCwxh167wpk1X+VyL7GJy0a9Pvo8qo/WzqTqrPfKeQZPDntknzQBD05iT23M3HDxyfuEFMwyada88tgbHFX19T16H1rYIzkGY6Oqq8u0JcC9rrP10KBft5krp8J6x+wL9ynsRfLxpxSD2KjzrkATEjHNvR7XFhuW22u+ykji333mGG7Pu/ut9r/xqPDHgbE9+/9OWucRIFeYW31niupBYgMC8vPK3Fdk2Ddh5//sC88dxMlzAqnK0HrZduQFmASeOZD6CxoJQVAam0dDw/rif1sDFrQq89rBRlqE+vT19f0emXX1zhg2igNnL0Zcha1Yz379idmf02GtK6pn1W5BT6PwVH9U5vguC2db7ZJKq6Fcd+Ybj2jfX/P/mpvvO57smPI2ul3LTRQdPGkx0d/ugbyApBGALUKItfmVWdYhTe9h6FT6QIM4e0p+NgvksRGmcj6Wa/dNicEDsVLulZ9hs6ibKMATgomAmSJZyjgt6g6O8lW21xm5xrHcc3VM97zTAV9V4kqsiGwkNOt4bZz8ge1drvIsT1sR8fH7gbp8GziF85B/9dYuQV7zt0aQ868gVgKELvPbF0j1pCcoKzrdlSSOzJ8WfE1XaQpkG/VwZ16tfVTayHMWqcZMtdYqvZ99WuOJ5PPIruYPHfII5ErIZNFnjfOVzrG+vn9eWP3GReGbJWOuadntjkt66yW+9vkfUgH6ee6t+7VL6/j473fNV9jsb6i37362H5e44qVBd/919cgmfBYmq+2p/6hsS+2YNWJn/upn1Pb47W13i9F1RKrYM7C/Of61PUZGzmA3gxys4a5dIfBN7R3JDWx+kbff3IK1p09WslN3YNeTz5bbWoMAdeqeTEbUpg5Zy7YO5eD4DBsj/1EOiY95P7WZ+7q5togpeRgamf12WsHQ+OFda+Y8au4KteBvwOjaI7U9ZSt07/l05xb2YfHD28Qe9r5IJyoZ9QzGYbkDWul2ExFLjqLNQPhGiwleEXZ67IxBp9dGIfE0LVc9+yM5zlrlX6r3XJOPdj/GThojCTzHCJ9VH+GxEykagwiM0DbMUQKnPadBY2ds2ugeAqdxT8swzpzNelME2OE3BLyyQ/fyVk8Njhf83+9A5G/5gX+dR//1//ov31YnUgdevUVnwblNjhjSMYEh58GdwYYnfAJuCDQ1P/awl3HWb0pt81ZQ48AvFMv63gdMOegC9x2UJFW0JHoy9Ao8PKgqGhJBRyneslV6rtpwdgd1ToCVRpr0SMCVLTRDLjJwAVpJuv7GdYFuFNQcQIJ1V0FFKKdrA7A65A21bXqWUfQwNisgTAykYC4ZYhdtKN5HckJ15BgIoPEuFvatqeRTptK2CBtmUX8vsyosJwCQKvah/6QgmwCdScx0vvb2axf9WBdZQDXgshrIOIqn/cOzmrV2ZOTRYZD64neV9eta7WCyGMvh0Wna+9AEv2O/QDwXwfaxMoOxQlvp12XnaD9lwIJnTbj+QpEs2arE7ydbd8yBDjpJnJ15gVbCXonO7PrMqVGGvTEiSeQXoOCBv5aZDktBchrYFbw205V+12H5/5hu7y6Gq3tAtDEfPqqQFFr1QEfDZz7/b0/VfQbnDaJZq/NP71XPSMCrf201HGP/Sy9gwIO9mBliPTTepb7nq5hz61+viYB/cwmmhSmJuucpItWwDVonvdJgt5BVdwre7CsBQKEDqPI3k9Q2XXr7+f+49kDUk8m1Sw+PWbH8poOJpGpazAM67mBGKDJY3f51G6sZ0fft7Lv3P2RFmU9W5KumdgW0PV+MVDbAZCwO5BPn22U2GeAHIH7MgAMwmvAjb2lM2x2ujwFCLqHmliNPfVEA657MLjFkI957N8y4Vn+IRI61WqffgqQ0oCHujmGvjjL6/0RlBCmSPf8bJvvutVH1WbAXMT+WIJCdiOJNvZhDhdckxEVmFYmbM+C1rP7Xt/FQEGGhuhPp0LbtuV5FLRo4sn5B0R2p0b18+yTSdLVfqznIh2/DvzpOem+rW/q3q6u/fpsVxuwntfagjKfCyTVxs9p8axxB8/MxCVM8YVdtiavnFkS8dUO99r02hZlp02bjKnuvfqf1db2vvV3NRQbB63JZ4HznpHVVjaZGUy/7DvvgQVELmtVh63FILM3Lfc0C7m1eUrK9OglF1UJDpMAAl5rYO0jBu5SdLG8yoZOs32lzQF7vc9ltX9d19qJad8V0ygW6gmb3RqsHQPcBqs3+pT163NifWUe2AMkufgKisM8rwJiQ/83X1s/tz7/XuNqo7nLpWU+IFrBQ3yU5zQNn0V3g0BPFS8LlgNg9Zpq63sW24VngMnOfw5/lXav2aIq0gWQ7POtvccvoeOvhLlxZO+ldvJp4by2afW9/dl6TtDdxLf1eTc29d41E/vJsNP4tRVsW/2Gz1/mnfg1KVKtMZjPvthyKb6Nc9zzGzJBAen1+vrvXu+6t/VcGKY15ch4HUUBPYenoLvXQ0UvxbMuxjdmIfapfe8zrQar8wSbXAo8fQZai65H11f3vn5Wn4EGLWS0YGQAACAASURBVGoPy27AWJ7DoMqipqskEjuDBRy/GrINLDoOga6jsklltdd+udizXyY8LHhsZkget+rOVO4DmKJCvQAtxe0CkU+fPyM/ij9j5Uq0QD9Y36lrX4vnrMdkDze2bQy9Sip2T9de7uxA1Bn2rt0pZneT8yDtM6XLDBaJqRoZuhkfEp+O+D1yFStIV/+hv/vclJ9wD8zu6X5VjNDB2wcGDslF1ti2PnCNabtX1jhUxVMX2kJUqV9pUaD7vPHf7a1APhVeYKyW4PTZZ58N4HH1sas9H1Y6m6Z+s9fTe1/9a31az3FtsX5e3znjW2LoNW7oc6UrmDwQZvWcO0NhoEWSKZeFr5UtaswmWSDiGHweetT6ma89QCUxD/FbO1W9F1K8bhzkc2AnG7Zs2KkdXmlCXYtdlZhKUbeFr55pPUN1DqOhS7cM+4SCi0DWdY977f3ZdHkAIt9umnmg66oGdPdwZTjmOvE0x7MLuKuftauIIlSYuJ4JQ1FGa1/tY53Z48PThZgySSPSt+8187zurHnPtSN5oz/IOwi3QPYFe4SN8Vk1oZeuZM70YxJL7qTe3H+3aAYWUilUxSp324NnRdw5XtV6SELk+vrWa9xhiN33nGVwklvFRsGZuC+uw2e8z8K5gWJ3t9/wXSI85H5UVNJ7IWtpsK5s0JwZ8MPf//vvcM0amm/g73eL/Q0s8ld9hUDkOmsdsgYunVi7Opc1GC9Q8zS5LL4xEqa2ZFpPRkAwB7afi/ErAJpGpIC2o8LX5DBBYJ1rA8UazyaJa3Db10r3TbEslUs0bv35NqYwsWywCj63KSoOh+CBoRKrM34KqNTQ4lCodDZo1e+qa9lAfejGfgksCduhUiCVCsiAwRpXV2oHEIAj9f1FzzaFxAGYNCjqGhlirnSJmeVTawtNvrTsuN1e9y5GIsE4LG6CXlSOCKYbzRYoIigDRC5YJ8fY75VupP6tIKoOo+s2gvFFExmAZ3EuZVxXn25JgBs8m+UTYFeanGa6JZkmcOO+YRtMTawC856oHt3CvV2i9TVB637/cvJCQlLmXzU1G5ytiYXWYGUnjKCtE9RjJWcS5dOTYRtirsw2Yu1VFTwUvByfHA+m5HrW9e6VLdi1WoOhglEr26TJyljbBHENCgnSJyu/hRCtgxz704C99/P0LK17teu92rDakPW8rxX+JtqscQMtWA7+M7uk001QdkAAhDIKKhMQXSzW57F8zwok9T4alDTxX0Ep/az3zflYNbYnXcr2JPIhBt+8F9r2PPVN16SsoFnXrL/z990/ZjIpWWygzdGdeodOOHcJ6mFTKghLlWjIftQuzIFEbfmfgLCYS3PN5v6aTJV+b4HoYWeXNlDOzNp+9rhlrQEoQPOd285WANizqKv1Gea924TTIRDiiX2Bn1U2iAPtDr1atEyxwQX7vzzcT/IfsLImeD72XloEm3Dap2RgY/1sP7ugfHUCPahlAZENdoUhR6LRDhtsw2zFZtMX0EZGqENeJmta39P9uYJWPXtrMtFrxY8vHUcpmnaPN2lu0UpB/tMEF3A2w8sGiDzBmRYr7CtS1OlZW+1ur6XXUztRoKIxy2pr+571Huuf+rO+r23XTZ7XmGD6KxK17lmuZYxyGb7PSobOrcLOi20yuGjtRxjBBvPSlbDuIe/T4Zd4aeWhwmuLzjH+7SnY572iRKm64QYNpxxUz2p9eZ/jUyZVmci5ggWUjB6zwV9arFXEWm2he1tyLteErzHAV9kx/QxQJRIej9rd53nj+8JWTOG3z7P2gHiC7pKypQsiP5WzgOntcUSDaV0QWfvpkZanc0+AiWGbVLBM8ZkYKCsWVrT+a+gXG9Sn4wtxZrSjkRzo++a99syuMdNc57Icpy0bcYRadhPf1VcMn7RReHkc1844pXuxeYO+T+dDWqXrADN9HnMz8tyiV96YrPHwAKHC7uu9rHughbEVuNd1OM4IWaTxVUHKAsiN458WVcQSxK+KCV07xnltAcP2QDFvZDNY20S9yQ96xnptBtp6PtNi3Xs0w1zgww37rrHxGiO1m0D3g92ZYHLjxfVe9bO1SN8zNIsM0EoKRBZI0t/uFHSLP7GbrZIkVdxNc2es+ODo0KDp+p3bAwXZMqXlw/Usehb6bMyyj4TW6jd7H92P3bP9++T4RfIzcrcSRlhjSC1litaO4ctVwJh+pnupz554aOZna2HG92eCDuzN2r+Sm0ZM5eIYBQKB1rfuHCDv655uUb97eM0fAQIB4a2rGnsMmMq61gfXR+Hjow9rOcPd7ej4yEUI/RGIrG4i2Zf62F5/r7vndvXZtVK1+b2H6W8yIHTR0e6arjEufpF49ik+wJrM2RD6fbsEmh/YZleiLoQFPxuvKXsAgsd+ChXEWXoOFOEBkXtvEyBEqqE/l1/wWYk0kCW00mm45q4tOvhZpfu6/g+pwxAMSj7QGRySONhO2yF33OgcS595EpEcX9rmoONcm9XnUWJBv2eNN4ZnGR3fzKdq3nawT1eDmd5m6k+MwKC4fS+FGL1P19Y1qg0YM3kWCRlmW91tDy6mogWp6/N9O6/U+tNF2z3Y65dERK1QCxEQMMjNem7qc2rv62Nqy1rl1cDixqy6pmvNvhDLeCkW6TPAWkTI0l5Bys1gxhh8K8lJpGNchAgT2V2UMOMg9HgAbTrX7zKEUARGS1JBntE9/OCdJvJqUr72f78Dkb/2Jf7qL/jrf/TfPaytWw2aOMAT7CVZmwmzD9po52ibFE53BXdwEjBxyypo680MJCrsH51IG9SlBS4alDIadgABVvu5vQ6MTYdGtXWTypfYIwZA/KcMSdh2MnyGDAQmtP20Rlk/T5tCnclq6FZHyzpOuQeCosmAnMHUbKsuA7G6UDjwNdmsRlsd0dT2dKCRIS0Fv2FNTzYwa8Zd15k1iLHjd2UQCQ85Ub24YIpHHilAipElyFUL1Y6H+TSYc/KvFkAzEmbSVJAVSQ2CUhljOXxdewMQt28eHgVgp83Zht0M3LD4lgFDJIXV8nwcqDRwKQDZe+2+1s/thAK2KNmxBqeHsewFeK18SyVRHjYmd6vIcm2A3n5ztLHO16/gd53TaNczuJWhBUOzKfB7kiAq4mFAJLmutIiCZQJIVatb5VWw2VZNEqmCI3LiSqraetl920IKiehkTLM/OCMEjnPvWPNcLN2CGgGfKnOSj3KQdXh0aO0y/WnhpXthBADdEctQHdmDgkF9vV7WinvPWgPTPoP1NW0n1zrqdewxWKEFqJpsd+CUWCw6f/rbAfAuTBXZEvQROXOgAZlivcceaDJfoKBnbQ28H9tU3rcG77x2toNWoyvE0gRh83l7b4eRhzVr9wb71aCMn9VkuZc9afuo4M5vLFtwgtZNfkmwsD1jDQZjbZWcoBChfSM2o4O0aKXNNdBnoSHataztr+RI14R1WSSMIiNk2zGABYb8AZBqn/G7ruNI3myrMnwvA1XWQFUL5Q4IPfOwszkj2gto2TXIXq+dM1hmOsxiCBmk5+wVWFJ9HXITk9nkwF1MaNtUbIASeJ0PJeFenzCWO/xHvkn/vri8nNrq1rbmuYsJOoq7AsQEOmXN7L/HPp77rx03tVu1LySC2SfLPa0AblnITahI/B7Leuhz9IwMLB0ceAK57Ki6IzgrZfbTFtqkurao9ntd/xk/NBFL+6L3OwlmPztmZpy5BpoFr8YzqfxADnQLNnpd7bjWuPv1y0yyCThNgIXEinVkLxS00WfBgn8s8+I9nOckwMYFgkiuyC41tmps5vUui9kDYelMgh1Xm0Lrr/eYX4/m346nwod1GB1F68YuQ6P6fS1e6Xvd5RUpIQEnaYBaGMxLwTWxX1n5sMFmDEPMschVFTTJGpC4hyXUwbkF/NIiX/CnbEyKDYDzWs+C/gI1O3TKrPcytUdBCbBs+Kh2VqWwUXvmjqCFOW5/nC6tDtXpNfMsiTO9UIySj25vGVpzQHJbtJtA10+oPVtyG/UvtclirJVNWiBHjKjKhbD/GV6p/0eXHkAkwAwSXfqezlPofUpWwdhhgMsJCMX3hXHcvc1epaOMa5n7XXuyGsCjC+3J3AOtUMEixRm914J+WmP9wbdPyYBZTBA4oOc3C7QFMBzbj65BCgsDRE9Xo4XfEr/jU9lDjakcT4ipO+ZacJaErhoIyj7S6x2rZK1bPFnXvbGDYl13jpVRm/iNfKsxC10Z/t7E+2YVJpbV5zY30T1pfdsl0ZxNz5/rFksZySz9sYSGGZ1l1MM69uDpxprX12zdvV1LCSA/hC0yu3KA0irEEF9rvRVb67ony3gScOor8Bc6o1M+BwCvdly/O5lSTZlHgf3Us4B9yv3FZ4npmuIN8dxeWuHpCvP+yCAwA5NmrS9SQR4uygDIW7e6T789ZRoCesXnab+4MLo9bJeXF/4+gK1JPPJZxuMNH1U/C0kDbXy9X+tDN/DUZW5RZrDqnU+gbSvbV9tWYshKBKuNXGNPvbfdTMPOJ0/s2ei+XnP6NTbX3q6/62vwd9gZCgv4Z/0emUrtO/IDYofZFWaN2ZwlOpH4HBdZHFcS+/mhZGBsi/7e1+lWsV5ucpjGC4wHeiwZptegNz5znspP2W6mi8HxkYqWIWw5VjNWQHeoC3vJd3xuFz1mXXOfGUX7yuWhKb7vbrl0UXeYuXOPDDftDI7aHQ18vAvDOeQO58PGctO1ktyE2RKzS6HXBtGD54EtSkGsOWqkJjwMOtIbyFkoPuXsi/Xbwr4+g0465Lt8X5nT0fi2XVJlIeMKS2JLLmIweRaxEyJSxIkue2VylJ+o++pGjG19l2M1nqeHX+Zcey9bPoM82RjJ/sF2HTkTrZ0lpfwdKn5J6vR62/HaKkZD1sMd3bLD2d8jHugAZt/PJKD94Pf+3jtccw3Av+Z/v1vsr3mBf93H/9WfImeBMacV3BM7Ly8GazCoxHDsg8m0aAK1WjYCMx3aBBFNPKg+UZl360n0XluBLdvRAZgdOUCjAxgFsgE1abFPcvYw2U96LQnA1EOeBz2tTmaQEFAaQE1VXZG0A3d9T8BzJ7IKhqIjaoOpCmiqnQ30GviStCuMIGlYgXZdr4yTja8mrydAAzTLNOkOwoh0m1koj4LRWYVlTZFg8HUUpB9SHUsrUfWD89oV/MdBY8BtdFM9tpanCgD7aFWSitTZRItNyWidst5b0CFVRa9fDfUgMGLQeUa0amqd9t1ih07VDNIZMOQKp53THXpsaVV00LJobgOc4aDb2tX3C7Qxq8IaaDgNhSIUHgQYTRmDBraPBk5F3sSBq/FVQAESIyU2VN4bjDBdebK/SAr1nBnYRzfsLDKkj5jriZZY255gQwTQdbCPjuhO9BUB0GhFJijpEAkljgpuYEO6Krww3Sge0M6Oxl0HiFE88F53ME2y0edCMFBJGIA4T81NkUeB4MX15aPg8vLyyv8t7TFsRLT0FjCUQRkZXpQEswFl2TVa3wJVPOeCeQ02q02OfdFaPmbNZaBDM9ToyN6pyCRg2EBgQI27ttpR3d92q0HI0AkHz1sH1aHXXoBRe0zf6+tOO7YD0kUKZLK8K7cxA9wR1Obs3t8V7CcgVACr9/c7ChV0bcxerm2oHmeeqa/bA4hgrtdmu6AyJrPPQUF+jUkUj7WDGWBJ66q+V+8votRCn1ryCKLncBmmm7NWClCbsGHMsMMGPAIge/8PFgRMFjoi5kBFrk9MCLFZWU9AM+6RQZpppctQjyYfxleCB1RrT9I+LT6YpRF9SAfbqRh4jSvVlGQYVvdkD8mXksg+loAp8kzRtRO5+Rsg+bHkizXvk/Tbzy32xvpsttVh5jyRigH0yzCiyDaRbPD8+vx7vwDi1a3EhpGwz8nzmN4Ztq1gb/eVGRmDOY78lLXO/d083wG+pz2aITey9cFnZn2DhMMPi6GQtullfbmVdWqZk1SlA0F+QYUBgSMeJEViZHtWECDf70QwbZG6DtsY02SwO+PMBJSTf9Rn8vMWDbrXF6kYoIOx7wsi654KqJACUbybQDSfK78G8AXo0nMrMJMCHxqDvt4n8k76We1+7Wc/3wMLH2klAyKTMrVo9rhro/bMyZc7ujjL1vndlawSTLxR3HLL7NQ0NCDtCfIkvAd7h9veLsCg51D49SlgJGlHl3UO/WxCqi6m+suCeMMnOC7KUDhLUdxs9kN7u9vx4ZHJAbwHkK4s5N6P1pn4oMy3JNxiUuU4t9hRUN02YR//MUCMe8DJPgcDQ2GwMcsCe6V1aWyTQMKHgO+40zwkOtsyxb5gpUFDs6biryJF5HvT2ZV9TmzaGI/wI/FHWGRml3VQmphbipHTniubdG1wmnNMbDy7ZHqOAZK05vrsDD7kxscAo7k2sClrR6wZ7XPEdTsG2RHQkZkktmuA8tay9GBo/Hn9XjU+W3A2iNw8xXEOZBZYd+3+mR0DNwOsQBu54KJl5KxTjKSbiwUD9Oa5OadIgcSxnQM9zk7j+J6dATrv7G5X15fEWt6L1WyvD3lwscfX7TOFTaODhu4f75mFVGF/lS4qr1Ps+fC5jskfNsmpWBPYzLv41IJfbemuVq2KthpmeXuznV+eU5xMzLjmMtWs9yPvcOBlcLULO7VfhZ8tyYBt65408O5cC0DSwxfDup2FR0BpxZRaI8VE11caFNrCGqCQbJKZg1k/x+UFiRe5QdsvsVN3Ml8gWrGysRgzsmgDSZkr0IJ8hxVrQClt7ZK8CbkqMTTxRqRvklG1M1E21+zdMQwXbfSCbLZDOZvknZFrUREgNsw7TrZkGebWHIzC1eyMxebADK/9bw7/dObQCjCPuDTP1sxMPaNRkGfgneORkBhmEUWDIeOjQ/DQZ6s7SQB4ZRtadKUQUvLOjWUT9RCOo188bGjyZZ5v4sYM6G3RlmIekpi6z3ZESW+44HzXp3k9T1sx3p5jgD6LFkUMih+oKCPf1AGkyaGdn3lRtttrMWXpsvK6KAfsjCUVvTznaQ4Sx4/ubYdmSWM/zLIOwQjfj09SUYti6Wbgk2IP+1frqCJPczjIRBQwWsxtLtDzqvW7uLj0GjHL4MGxUhn7HsbdDqBHAyWJpQ4PJLHWjl5OuuUtkj967kuIaAzEI542AH5HFw7gsGaZKOYBGL+9Y7aIc/wD+WTiQGY/KK7jnmXsZBuVd+jZ7B1ypgjh6EzQ2XHuYT1+cBo/2wxHdHxyd4M0quVYOfgUf8hNKim6dunoTvSM61d+6999J2fBGfpm/rwDkb+Zdf7St/zr/+W/fxisGAO/tAKrNYa2KsC7tgg3sAZE6yC8yVBuokdVbg6VaYBf1laTpxpmklBaQAkz5pAsgmWcaoMsAqIEj0po0x7CBGbzQBKHVxYimkMOfmNYw3TlWqLbDIVkJNZuT9gjGeZ+Z4KH7iXtflQk0bNqsnkURhlaRAwEc1Cbtk4BfiSysC7qrL0mqaJWDw/m7hzeV0dnw+rhEoBWMtaH+6q2z8FbXXv93e8YYNNoOSooRgBqDeCA8mgapdI+nhElAYB3BqKsbLt+p4NpS0Hg4Oc9zmGEDcCbABvsjLZaW+PNpAxgBViEjEefRwHMp8Bt76H7DKbq/bYvEGJ5ljioOBMw4vwpHOexO1x/EkL9288yILL+IYfGd1Hlt7OyptytJ7fuHxzjMLVXxrAQmBfD8Y92LQWkBBdmxXiwma4xRVfnnTw3718DuXoOBCx8phywNGqrQdXANPs0RQcCtzIqk2CGpa/PhzkwW5P0eXpPGQbtZigzQkyQJptaAw+DyEDLVu997hRAJTimKo4zZ22nnm+TfQcDCZphVE8ZgSbgPY9OKMNqbaLaqniTL39PWjXRWwO0cZLkCG7VRNQZgCHKvhcor3PGXnZA7mCE4kur9IO5kZb0eS2wxLEJ7IEmlyOQHexd2FMwixQMsg4M2kx7eFg6XDWbRK8p69/3PnQEJ7umIGKD/oLua2GQa2bvYaNh1Ou/yxJYWa895wTrMCTNrGhLvgK7TKn28+wck4XdzeCNvSTm1YIF4KSwSPTcfQATF1vVZycQBCBCSRfvxd4DkvW9BuIceAsUE0CBDep7xOgH1EjxJ5wi2B8Elg1EKfC13S2dOAF01oSs676uf1m0ttUBFHy9KSaYjZdhkgUbradpbVsA6AEQBpxaJ5izefFxAOu+gwBVU/euvq46xU20WswpaASgs2rQk+xil8oomVIOEHv1LDs9vcnTHI7rfUidxol4TXGTXdlh2Y22hJaVo3sxwy5s9sYSun/vo2gHF0S2/cqQM5mA+iH9zXCuFAa15zfYtZyhWbjW+ugKZ5cVbqN2sa3xbXmeZ33RGMwQngKKlVlq54uTVbPcsM8MuwnzSEBHCiXER43LonlYn5UkSO/Ss/TnCQCXr4h+LQNpyoiLj8pZyabxvU37PVk3WhMNAiLuCNM4CbAut6x1Yp9INKQYs7ejZJEClO1qu1wWNvI6oHLEFnqdh/jEHnVGREBszhp2umfAvtSA2MF2dXnpM9B7ehTbhbSg5wibbkoHoY3Jc/bZd2G3gDQ+rcV9gziL7IEtoM0FAGwL1QX+bEfCRmvHlYeGWaYBUNzs7w7tVNHl8HDM6ujeBERkf1eX/alt8Nl3OANwz+BeDaSaQw91TLVm8mfaw40TxELrmkwJsple7OzolAJwcOaj3b4UbxtH1R92rRQnuYvKxX2dNwpzowNNg9Z0/1fXXhMDNJFeGOQS+Ra3LcMQ1L0BjMg+3W73GSyn+ybXKIM/LDYNtBM7Ns9ZfkzrLGBBOYYAVT9/27p0oh0IsJ1VLw+kzX97b+U7fJ5le3XuRIwIOO+9GE3dxlfsNQBSuSgDwiUZPJJdY40pBIaJvXRc6nf254rfsx6w78IOjh5rbar1RnUtHtRM8QBwZNvOLs6GbewA2jV3aRyJVCD2ilWpvjZ7YuZq1U1VrIqcRgtYep1BO0uqhNSw5HYTXNvZNOBKrG4KvjfbruUEG1Nhl+BS7FqWw6SVkD1qlwUY7T3sqXJIgTKSWCIQ8H/pMhIQlXtoEdpD49XNFhmKIY+iYupqZ2SvnW/EloesZJve9z6Ra2ru1tyWOI6BweyHduBy3leZujUuLqu+/skgpAo8twyYLhu6G7/F4jVP7zUMckaGftr/hjTh7k4zPzfbLudcBwLYYHjr3BSclDyXPuv45MSFK/vUDFJrHqCzfHJyaqa78ujaigKALejwvO2wvbedX1cSrUVKFYmvVEzcs+yHAGzdO+B580D2iT5f3+3ujthLfNnddnVNh1XnCXH+AsorP1LsonxCOZbfc79dXqvrgDk1LqpH6sbAfwBNs2Yd98xusGuzsHedl9I1q98/mIULsxc5Jt37/v4R8VOkG+p7vcdDdohrftTVrb0v3V89j67byHkrg7F0CnGmMyspBSF3/ewA7NYUAroTO5UQQuxKhc1zS0LIub0WiExsShwX+SgXnQF92a/gHgeHsMH35RN0vu/wYSp47h/ub3sH2FkuVTl/5z6Q47PmioPx09gEJC0Eyns9U0ju87Vvjd9YO3+rmV2ptncg8owHvol/vQORv4lV/orv+Mk//h8edOBh0tDa5hA3AJ2MooPIaDfhkKamHQAoiUsTLB9+GwmAzB6+Bho16g1CG0Q6KDOjDVaK/qdKoRyi2mDNSIiTbSJR1kkTQE2TBshClybWAxtSiY7c32CaZuJxGS1uNc49uU374GgGmjE0GNkJLAPAoPnciiZVuakZKrM+gscAz13POmkfhIXh1fUrwFOGxQy8xYqhWmqwUsH9w+Zqre63bW11CvNZ8lz1+wkWw0joWo0IOqB8k9kmew2XLfWQxHnVBywQpiDHDI6VGTkkLnguBYlhUZXNEtaIq7AMB+oQi3U9BuD2a85QE58J+N9tuxkaos9EgJ/9G9wwzCqupZN2y7oWKD4TTqd/g3XcZFefRTvbMlhO7Pp9td0sYJYfuBg4JG8GVf357AMla5X/UNBd9uCaLBYUa5CucwcYShX15uYi57CAf3VHuQ6dlXmdkWvIIBrALNrPCnCSeNC1UBDR9xS5GLPZbwhu9cfnPYxn24bBWiYQnsUZJtx2n7BXZ5tj97wCPj0XAAmCNgZYBKgM80dBBueng3U6HHLHbEfkHjLUSq3CZUuZFaRgN2CjvqtBv0CWTs/2ysBGVkLbgEhBHaBl9SSzpx3ZzcnTd26BTjvmGIhG/auJrdm2aWk3S9bJJ4MoYSNzCimCFOBRgQKQSa93EFdmaRiDZHEt1nFwWAtYcrrHMouxm3RYYDMBBXUOAJdmezrPoyCbpAw05BGwmeJQWnS/crp1ikzeHwTkThLyWphKkQfKwDxdT5kgZUUiGaO9yf4ctjJabGU4k4tOSQTdhzoikLOoREblkAhmB3A+7BRWsqw8A8hxO/UD2mctsFVfrqaqflYgtrsoxtDCZYBfgGt9UYeZdqK1fKL1AF2oRL5iFCLK8r9vezn7X79vS/m6prB6W5SqrBHPzECCB6dIhqJFVvZbiw0FUrHNYV4uhcsW6dweaKaiOjmSoEXjEJsymYW8Z+qYB68freZOJsUU41G6oDOGscV2H+4fGnxDsy5Dj54UEN2JogJCEgY6iigGmJkSJuxkwwKIODm07+gANIBV/EN0MjUQ12AFAL+LXClm8Lz5rnZ44YfmQFzatPdddCxATwEvQ2IEluXzuvZObtKSCs0+ME6Kmu0GcjIq5rETbfayu8WGFBBMotS0R1zYmG51ufce7kcrO/sKwMt2KGy1UWxPsu097Vhz6pX3WhtfeEhb9HR9LflSQPcMTNK+DWOzySCDQKdMUG0l52Pbbu40gI1kvfuntmIWpigCD3DAjN9Mra8fj68krk131jjHE0DzvUYyqbEpoHmGsI69yV4eoKfitJvbbd+6uPjDNeaWfRdR4XHRkoKArkm+Qnu0pIfeY+MmYv/HJAb2MNIlBdHtywOeIlc1u2/avdPPaazNg6QCMAAAIABJREFUddavTL9oP2L297QTfe+NB4zpeeo+sRMGkf3cWGPZDZ0F3Z8YjNqfF84RkM3RHxfWKlWR82FbkgJrwQD8laFV4ssMnMJ54ENrN/0c2gkXyQR8Fex5S48tZw2CeWKq2M0V2FIHFPHUPUUig8qxZymAuDfK3XrqMAPM1yKYgeqiUjoQwpAVM3cUk+zfWOPKgihfUOygIopuUbEd0iUZWG6wLFrrD2jlm5wiwGZjbo7B+HQO6rNd1Auo7VginzU6gMI4/CpAWXtT3+/P8yBaQBzdg75LjOmH2zAWU0Tveaw/0KCsdmepqHQn2TkwKs6LOw/ZO+4u1b2UBJIXlQChct2uWSTpOcocCHeqpfDsNU+cIt+ra9V1inyluLNFCT87s7bDhizjUQBnzrg7EyIX146j5tPNM0oEWPPenl/nRek00r9dVFaxI2SbyvnIhrrzy7IoSPoJhNTjLhiGb2e9DPYu5JqeT4DmB9sk8gM6GrQ/tC/U7aGYeDCb0/GIPaIgjv48gJ3szzpnoOdjtTv6Pu3ryxsB+/hW/i9dZp0ZlI5qPSfnD+1qccdyO0QojLmYoA6L2Pfhy9pl4UK7QEf579iSyCPp/SosSR+XwjrxM/kUuMeMA7DD8tEekqx7UXdv8iXn3DY1dGJ07xyou0Ga3rI/wVe0d8lnIa2oqGWw3IAo+dbB4cm2Pcyhg/IZelZIl9FdzbPM/xdf5fgjQw+bV9V+thjYbqoOldM9CpA3GBu5HEvdVObjYfPZpiCuHDc5qOx64nHZPDqldp03SmOd4XWKIVTAJAfwOXFBAjko58J727ZfOToByAHj9dnCDNQVJEKe80CdaQUp2gu1rZFYsc1apEmAYCj86XvLOHb+lRipdl3f4+7gyAyS50gT+b9+h2uuAeLX/O93i/01L/Cv+/i/+tN/+ECA3rqS6/bDAOp9MuYATftDY3GCm+tAqAUwTstXA5gVlC4A6OAj7Xwz8H/YJAZPBfLeAaIreJeXC4sMdh3XRgtHwZKrSxi0BZX1mhEkL2Cf78n6WFQSDUq1vb+aTHZyd9vp8enQJJuVqgmgyehzPST+6OVtdhTVJuw66n7dGmhNouq9ziR5gsMAqWiDEUDXkM3kQkwNftfA2UDytQIv1q0JEEUAkv9RhU57k14ncMDV2EyThdGQqbkJgruuwHyAQm2hKvjRtlN9VjVM/SwV5JSBsQwRbNADmxmWp6qMfPyiwe3Pg90X/OvRll4TojXw6r5bwXNPnVaL5x1yA1Rqef5tR+wa3WjSa1rWBUJoEquZLGHwEkTBbsTRAtyrmgvbtXp5AFOwtwkYCv7WQfbZcLZIdlRR1X+q3bdtOL3xENLy3Whk+Bnfbw5WHFAYcGXtnUSP9rWyMhqU4EQHOE6/uQMOfZY13o5I0Kgyqx3ymEJEJD0K1jvpv7wZjBkzoLL/+h21Hw2Kpx2YjK8mK+zDqSPe/14LKg1Ge+5bDCiQt+5/f2cDqNigy2vJ9xxYGxcAIUNXFnZ60G0YtTsEFn42Zk1RhCO5IskqMO9gPEzXBme+B4G12ufRVyawo5hBQYsk3nYgQG7ZZNohbatTgOjzory8LNAlYV27ErQ/yiCpzVjtywQIZ5tx95vhjsoOxC5VhqW2nHOboC2+gz3IfRnoSZte98K0eQFk09pdII4hoXwurw3D0MwuEn+Y4Ng4tzm73ROmJfuFwUXj+sqCXCUQUpDQQlpWJ2gw4OpkcVPomXYZ0I37szTPEzYRhUISr1Fozb7jmXdQXNr4hhZx2RGPB/V0fXUOzR5Kt0eLDAUAu+eRDGKPrs9en9N923/XBvFe5HHqr/W77r+Cqf27+4p9QGGoe2KCd4tEwW5bl7FLtesdljP3xvSNTWj1fMrg7/q17qoWxXU/qZjg2OVgb7u+u95u7qYsQvc6hULOvWydYo1Xr14NNo618TIFvGvZta3N07qW4du1MFh/cGh/UcZb/cpIzp2kpgNimRDeva/705q7oKPuWLfiAwq6E6LP1fuzcYgkDJJAR+92Pafz+spYlDwOw2JsU7OYtZ1d6/o3n6EYhT5bGLlorvLsQaQBkVcAsNJpFDacfMuDJpboudI19tz4fOX+5p7F7pphfjvPR8/ZjE/bPTF9m2NCMXvd3TOLTPVF+v2wV4vv6XerAC1AF5AFOSj9PfdTZkCko8qdYl4xWoPRaZ+avPVtjVW6pr1/X4sAG+uaA+ppT9T/rmev+7Exb+1d/ev6vf1dn3P9wASq5iR6CviKNx93/vSa+fxVZ3jGE2JpY3jxWTDq8a+rnfD63j9sZ2fn/vnR8fF2eAhgYoJL9epVeHIxDKAKvf/NRBPtFQgJM2awvVyIMZYsyJDsIe9lex+2tPdFiv+xecNOV/4gQw9dbAqbm311b7CoRdB263VNq2PcuNdSEvKlZerdEVs1xtGi2b893JuJKXBltM6nG6lx9rBN8Xl9HUVfnkFnAKj4ZclCx3Pkf/jOatwynMwxt9rDIzegCLn71V1y9/pf9ZajaR+/LxMAo1B7QUOeJZmHD7evFmgUn0RcSVwNiD/BG9km2L7txEMeanK+d8zotiyb4y+Kfjqn2CByKXeUpgDfTjHWpd0CsK0t5vNQmZm77eqGWFrMxuqPm/BhzfQHEwi01ifHAu/rs7ELtqvp9PBz7eDbgr6JFSBwsVbdK5UJI5aEUNPfzYIt16Rn0ZxEv+O1xKBrjt08yHZCsZN0hFNsnr5pmYUyCB/TD5fIUi8ACU3a7BB9yD1UVCFnw0YgaeOutEjs6HPa4Xh6ejLIV42R2qk7Ou1k/yRF4bk06Hjrs+Ubuz7dy9W4LTGHHIpOtdr26hrrGlskaow54w+KuZsL0BPfcPehOw73jSPUPug1jSXMFnenTJjiYURrzV34tlQTBBiK1UhS+OzfcV/et8mfTOaJrzNJJfJslp104YL4QKnI7u7hY/9g2RqkOm2nIr/VbjHHjNozZccnPq28ZHMA76Xob/devebZ2x4ObaIB9lO/07wjdXbxJx2mB7CP5VP0ndqD9/d6DrqXg3TxEisgx5gc1rZmZxNj2VjBPTMBXPjJXBEI4w+O+fThlklKwU+FJJceQqbx/lmk4XyFkanUNen37Beev7GX0TkZuydJjXSbWzoja/fD3/+Dd7hmN8438Pe7xf4GFvmrvuLHf/JHD8M4WieTwyJjqlYPHSIdbA5PmBZpr28S0IM2guAwFmQM1j8FfWpw9ffq4Jrg2vnlu1ZgDcYZGpoEjjMJdrtdq3hhcrZlHfCVgKJBtltYDg8dqMrAWHIitWddU5NuMbBOjsWGrgOv3tgcTtLXF1xrW4yq3SRWJM8T2MORNUHvkA99Dk53rhrObA7tsSELG6XDCbQOx0fHAHyRTpCUQoG1fu7qBJtk1MmbNZWhggVbdBV6D+w02kJGcBuWIAZ6DsNTZVTPrFIO4zttnJNMdjDOquEXgBNGS9rdhm7X7ibtQzPuUiBgr81ixwRMYHE0ICpAofcVAJGxEVPBVWw56oBRXQuzPD0IS06N5+4Ad3sww1sOo59HFZre67bK6561V1tdbwBPO2JZfFO/q1XkGcBEjzVglsKYu7upg1b2YANOKvzR9A4bVQkC7ABYKU1qet6qt11Abk0GKzugYFw7r+1xJGwd7tR2pNmpQEssLZBmcoRNakAgw0/6vQ48sh8coCcQtLPP/oBN16ExkyXJnixwP12H9b+kF5n2uglOse/6HLrODW4NOj1kII/1K8XCoeVOa9f2ujY0woBjKJrBmrS9K9hhr9y4BGB5juqrL+xavb/tanxX9Ko1FCtgqxP2MQwIu+tzXDA++lu2I2XKWZ4HpknPqe1nrqlAR9kMDG6Z9qxntWfHNsJB5aI9vCSknNNpnyaAywF2sHd7Z1tAsqhpzjAbbVtyfgfgMbEGnlXb9ANKA5JNHd9RGBIjwza+jFtslgZ9qiDpM+rkF9tQENaMAQXWlUUpkyrBOQlbdehnYuXAP8/HzyRtygayzc6D/dX9Ns5cDLt+3j1I0BqAPXMACuC6nbg6bRli1YFwKvaJaQcos+MhILXzK1hcYAt2aArF/v7IFy1MzYLPq18myMbXYuew4yQHDHDycwww44TMrOW2Yk4AY4C77tiJbm4KA973YSA+f/78S4xX9mmS0YAQLSQD2syiB3EERUn2vNrBpUP4sF3fUmT2+hfMShyi5yeATn76xYsXIzYRSJ/UA4AnMgH9TgO5AZH7DJqUGqSKhJbnJNg+MeuBpIRuAl/TGCg0GYHDLkfSxElxtKVbuNX9lxkE8ChmTKSeov/tvZz91OhC7d86JYrvkB7SgswCfJNA2PWPu7p8jsLIoXi5u93cot9qkNtzK8KOsq4ggIIcCs9nSiFBDsKerjFKfXrjkF53gWb5BkmG6TOb9NfON25aZU+6r/W39prnEwQO795cz+Uaa4zv1rWrY0HJYrvSwsrkOpnOvoLhtjFlxqVNd42L0WKs1vcsnNdW9f53Yx/p7qAVu+tVGzrYf9lfY49mb7UgVELCGut6b4fUMfckupw6P8S3KVaMoXFT4qX5gNdUHXn3t7YFDAzleTeuXs/fsAuJ6dQmbhJGO7kiS0BhgX2kjkPOP0QL+/ydne3N6ze2V4qH5WssyxaSRIEmxxux+3MGw51hCHcchUnqZ5iBae42SVxXJrIu8sAEA4vd+JECIsf2ZwC0Xufzlf0iMFPXIvAR/dJIIUXKwvs0Osd6DpfX147BPHTM30enlG1uh3S5qESBtuQL7NwC7ivPKUgcKQvkXB7M4jbjt4M+M7vFMZ3aw6PrqjjcPmkAUe3Smt1H9pnVEU83hLXbvUbpiEhXXUGlzkgZsWLYfz4DljehltAiNgBU7HjIJ4A3Ga56f7PtZPhl8xkKyuRtnZHS4iNsTjpHVHhkTEEKnHqmZpY2tiRO81yfEFu0x6Xxiq0PQSPkHg++TUcGsSvkAXw/drL7ozGJft/8Tb8ToDh8SvSc7S88c0DdPJlfk86Ynu/mz8OGeI8g1WZ9WgOyAH5rTl0/pz2ruE250CjqhWnZM6Ghn5Ks0LkkP9gs9WAQ2YUlPEXTWqQIybFkH/TdR9bnnoMXDcaF2VuGr+I5vU72by1iQliKfFiAdgbVp9Cf/E42qcSL2jfdU4Hv1fYjncMzUldf42T9Pbo8XSDgOsNyyFmuFM+2HR+fbtc3V5bDoAsZzWozjjMIV2tAtx77CvmWFCITR8HMJU6Qr2fzROdZRc0WGixrBivfxQV9dgaNClBtcWGSkLk3xyPqng0ZjpwoYHPWgfwDG2PZmICqU35QvhG7LbsEroKd7rPQM5gSMnz3bhjZ6kJ1yrELsQu5OQYzeqhstP6VO1nOQudKsyB0zY69iaVN4ohklmOLnDV38oac5Q6MO/YecT5/7P8iN9mz3bi5rzXpa5kB5Jg38k4lyOhnv/N334HIa5zzdf/7HYj8da/wr/n8H/9IIPJsZxvtnkvrqoyBknGYBrN1GqbdTJYbDBrgcZAJiNyfy5AU3Giw2r+bsHCIq4/I4SR4nFpPBZFxHBhUia3XYPWzZtCq5GQGyB20IeMGwJCWryHDMUEYBavHx6qS1qg/AQCSmBdoxLanlSYaZG2n6HTpAmautKY9wsHqAJEZwgbDDbZxAXM9nzILHVQkSRWjQMwUgHaArbZ+j2R7GZrVhKFBvdasSVudVJ0qf+OkfR3LgIICepUdcCCwMSGaNcGRl6UtBwBjMGwUW/gHKqQDdCyQHCckdoDZ2www4H5Y47bOrwlnr7tFiTWA8n6Ms1GlsffvYY/LIDwFkiujroCaHeIT5hPfl3NhcgLXXaZnEz1PxhHTNQNkYGjpKePmaLOvdmD0trPmYjF3mIZdanSTtQ7sJxjRJI1iPMEENkhxP6f8lkUAcFZ2ZjVdw4wP4Or2I61DhwuFYSbmbNdNBkHf1dawMjHcZpnW+u6tCRBERzdgre65BR+zwQfbHKa7B/wkmD1U2+OqF4eFIYhMW6n1rZKU850UQQrQGhRxsgDzSevgIRbLwCMFQQ4O0xJvxpASm+ieK4kTIKX97WtPocEVdVfNA7y4uNCYLwPjMhTFeqwK5KONDrmNieA+Y9YhF0hYjU1YADx/nnWT6DX4WYOhAQJniITegV7dnpnXvD+T5DN0aE0yurYU75UMwfrVnkdXGKCog+cUIFvLzSxJhlkeHR2b0S49OxcZBngHwN3hd4H1aIvNa6wslPY1NDlnEiTQqRIEZuIYMCdJ9J5L90yZWkp2vB8yhMhMY7VG5zyTlMF88/z26D9THOIZ9hpI8LIO1a+InrdBg7QJ4PuaOEcv1QA3bewuYGnPC2w/PH4U0Np+D0bvZMfpOhSIC4RQoXItmJVZV8AXVrZAduQoSODKmo62Xq61Ca6eue3zkgR4eNGQ7Wg7KItikMwACM/Tu3IMvo1ubDT1MPe0YprhHaCGwB2b7vb0BPYFWGrDlUhq2/d80HCc4WkBFrq/K/eiJPZAA312aIe0Le+h7AC+SM1gE5JYRLt2TOeOFE+LOba10bWFrb4MvRvtrJ2WTmeVWb0ZGNzrLEDv4kqTzBZmqf4NwNYrHl3ksl58pjuYJy3/JJgkXrSa06JeYNRghXx6JScia9F22jKjqO3SOLwy8pFgGLmzi+V3ytg8wE5DcDKMKsxVFzsSPzLQDtkSz9ZweRa2ZeNFg+cIOw4mfIFHM7uyPo5LF936uAOeRYZven1TjBlFlfttO9xHpqyHewVcG281Xm1cx5oKQMrQ4DBVe8JdXM7zlT1q4l2bXdCy9+Y1WZiQtqteS5hhxIWTwV9tTZLvWaBxV1g6vWwfDFLE7yxnpEXvgkwGhlrUb6weIMy6+5KziLyRi/ZeLn13dd9hafUMsl1lo4nh1N5fELmxfoeN6nvZl/g9BqIpFmzHCbYDfd7aVMA17R9po+omG+cp1jF7c9G9tkSC2d8w+mQPzQZf4m3kLbB3tptLHF4JJ+SKNnf5TS15iiMt9vlj8hwcfxiQn1JHDknSMWOJoEjPNU9xTGtWcgdIHfherhRTpwBVH2XwKwMwXfwzeILOObMLGKjoro0O821+01ieEqlfKxBZIHWHSOn8et1ib/zsrYtNMd9nVf42jO4CrqtUWeN564da/SH+PyQfx4dxrB0oZ3a5JVhu7LN8fiInyJ5nX3nPetgxu7wFgs7YkFUx/7wSMe36DIvQmqeeUwJohDYws1b0bBgAGzBuT1IbmZ0R3+azaUJPOjyjxXtzWbAwTGnLnJDTEtsjVaQilP9bZysmyAXPdAr2tR24aVJQhvQCpLdTMx2UkTlo4R47yrly3u4u22h3Z+CdB25G/kHf4+dv8DX2tTrpIlMEMGf/4W8H0N141bMnpLuN/aKYwf/Qv66M3uOiLxIQSzE1pBPLbVSaY2fXg/XKmtY5si2u5JmeWXIHnQMXvcT4Debgna7h2YkrCmy2qNbcpLEj8S2zhoomV4qMLmLJlxwTi6doZNa3JdTmDBmByJawkLZ7Yh/OhTVf8hybP3aWQGR0MmyxNrE2sDiKnt/Qw04RnzPDJcuuaY/7OhvPRVarxDY66CCs+LlK/vCKeVjOMWwYw+xNwcqgqdnnxDMd2gyOJL13GN+w/pMP7Evm5IL4MHiA8iTighYMPOTAeYalZpxH6TP5HkfSOi+2oxpgu789KB/Qs7665ITpM00MU1H6Thxmg822NZEcsf0gsRi5x8AxYl/0/D1IteBwOgGIQTKQNj7JubAJEHSHdV7N3/73//AdrpkY5Jv4691ifxOr/BXf8fGP/vhBidXK0nIAn/+12q9gvYxGAuq2jc5H94gF4iATBlN/XuNXAHMFKes0HRBEZ7nsyQa8NfwNGgj0GTgiZ95gsowqt5MMozUrfQ64XLHH8bRa70pgEv7BxruVti1szrKHuoxPK1gjQXPbiQYspJUroLKvJWyqtkWtAEAlJAjWSRzanm7nniq2nFWvxRqESd5VkUWTF7YUgQTV8gk6Re+qTKLB5gYMMMAQzbUyowyEGASKFtqYatphbGHOChQb7Tas71rF67qhnQSo1+o6DIpUJsfEcsA0OQHa3drGSDtzP7sAdfdTn0v3cBNBP98xiI0EG2cKE30kGgIWPWSog6Emi4+9D9gx1vdRuxnOqe2WXANVUwMgDejCRiDwyECh4E0Gp9JS2T3NZHYCRoZNce5oxYahSqJMa1PBXAK3SmhUEoBJ2AWNSFz5PMCvJFRZA7cmVTfRr+I7G3ApUdQfQPMMLJODTSvdSKxTrBLbwwmFGZgwWSuXAyuTwpCSZ7OuPI1egQutSw1ECgj2eYMDZZhNpymH5dkCTdlFBJPTdlmXy5RwmLdoIgfo0ysDmKKfhu6qwF7tm04Slr6cGVep+LvdrQAjUxwolCRJNcN3aGnBbu4goGljBNARyPJsSE46oMqgQIDRDn4zkBvb56Qoe4O9u22SaIG1Q1svYNhmzTnpJM6EHRBYr6VFeLGBOaPshrZy32/Xl9oLSpJInpScCUR2AUU2JDqKDNhoJwowK0wt9NEsYZEBh2J7ob8IWFG9xBZ2OI90mtSG6G+BsvwRABsN+A6pLNMrUhQdLuU9fXe7HfqMzTbX+hEKlUm0MoSliazXIoUR2gtnMaxnC1uEJE/1oX0OJd10dJKW3djs4Td6X21DRA/86uraEjO228t9tnjYddKv2iVTYJ8EIJ0v1RyWrcqzbHHB2oo7YtScpJApxhYghbUyx/DV7KMAQICMKY+BKk826zJAZnTLxP40Rqg/GDbJa4tf09pZ57XtpdEM1WsLzNDaDMtPZ4ahVbB/YN2kMykdNvhZdovWDcmAtKm6DTvtzQGKZR98juPHSGijKz4KsgDmvYcWBMjuBYQDktYv2f8HHDEcHR/g55TD28JWQUMz+zMsaxbXjF+RgBl4wdTVXisZ178FDjoWSyeFwe1bGOHYkl0X1yrnZB9QbdnownsCfQANMZF1XQKA8Hk+QYOdpGKQgdXwuqddsyez/SPGTBtrvkvxV89M14rrFugendxRWKvsEYVrfMPCtsrAMH3Vnq4kBSV8afSbo2FukCnxEVdW/4ieo1n4jSUj58AzYB+1UGS7HXu260mvLQBO7VHHCQHHzKBfpGccowh0DIFgBT4a4xQUGHHrEp90/zlOjnyPO4FaABoFSa57nKvELJKIkT3WHWnIHXu6BUBsF905xFdmmaeTy3FGWqdr27UHbm6vt4O022tP2++FIUp3mGLcx4NzbeetT3rjDkJA6fjx+FX5HXXoOcY/kAwM2rdi4DaOrW5mhyp6L6So1eeAr9WA6xnvGdwUq7rg5wD8J/PU9t0ASDqlEnsD6RADlE1rnVUVLHPOBxidfYaNvfHnqWtAb7efCoAM+LLspcQHsPxLwAFE9v4NqN1OEtjOed4pOmlgYO0EhZgM0A3oKSkB/bENFch6iAyFge8xIJjBU50d4jjabPwybmcNL5QOfEvAStszMZdNS9R3nI4z3IKRrkvPV//tuFCs1uj9MmBsys3ABJ/+h3PM+uCnBVYypBGpGRiQ7SqAiKEtTyHXfs3s5Oi1eg3V0q8ORxWRDtJ5N6KPUShqPgwYHukL2YMQSgYZYOTgMIHNzAxIVfti4kSev/IL2Wldk3W7xcy3HYkd7usCavsZK0e1m9DwxGvnuSIWwL/IXBYDZnMgov1j2My6HpOWzL6P3JdivoCj+DndJ90xGp7KZzNgrXISXZMSxQroNW/j2exuR8ovtObOM6ftrS/0vaSop7Oq3MHdjOkEUazeblTdg9jSAIDElf1d7x2gEY17dcros/X66hqriEUMSkHCpDTvSRXP2IOSIdTaWurDcTjr5K4gS2RF2zizb1owVLHQe8ExNLarci0iD8CShf1NYQySAM+e7trO4tDe0TWzt8gFWWN8ZHM2/UL3ISnGly9fjril+tVigSMpsxQnHh62K+lqE2ZFSo4Bi9pPLV6YQW1iVTrG4x9FftP3ImHJcMyH5HraI0AoFBJdEJdt29nbbq5ukZw73N2OTw63e8VrbraSLQhRCwjcdA0X4lswH4UHCluOdR1PYusax5vJLaA+838cD/hOybOJVUXG0dkU+x5taEDr3e13/4M/eodrYgK/kT/vFvsbWeYvf8nH//MfP8ior6DYGnQCzMkYtnUs4XHamBsQlaU6gENXVAEG+7OCx/17/R5/aqURAqCa3agBEFdXvr5Oiu/7CHhJJsV8qPPpvVBI5Po70KpMXQ8IGkFPKqgCdeKh2wJi57CnAWlUpRpgGxiTVtETbbtHk2XNOqLtys43rAUZzAKUdZQj+M4wMFg6AUeS2AJwrJOLqfo10CNwTKtLjGGTi1431xEtxNxrnaODqSSWAHQEW2Wl6ZJa8feaD6AaRh+AZeQtAlCM578I15vZlCFmcpAOir8CRJ5DSmhj1B855AYK1U0rmNyEyglA7rP7sr/r3hNQVKkKS6HkvhuYetBVnu/6Wa1+F5QfQUtadsAH0MAF8Gg7vNPkASIDUAJYACKTmFW/DR1FWMn+3a6ex4ODE7X72GOblcfalBlsVq0ZppwNA8BpIeY+OthN02dvTBRA361SADBg/TzNrARIbbIME6USDoBOBCNUsmnbvd8elBiNASO0AuoztN+RXbmFhekAQuCwilSgnA4YAjA2+IF9zznizPFyD6iyZibrbbB+AJQAT2UjjOTbySjFEhXHYG+E9UKEBJgctoXB3hSXqm+mc66JyZWkaVCnoKhA1dX1JXsobAbWk6JV2SldO4IP9k7PI8Fx4jxUtDljPgeXfn3XrQUBJyZ3aN01cNVrnOQkgOwZ1d+ddK0z06Bp+gJYy3qdAGbWKZ+jT9vL/ggr2c/SSWb2dtZVifzODmCUB0XGhgGylw2bAaRljifoo4VUa4o2ZM9iz6HPSLTMU4MBxN7bjx7tlOQA4MLeYOdjh7zHJwAJYAvzAAAgAElEQVTtREUBZYo02QyDyd5A061rYXqOjpyyoAMwTl8EG8h7vgya6sDrmWnq+L6Cbs5R/U+nd9fGdYCbrokEadeMDDRl2bPuMHCy1X2GD26i3EG69kf2jyT5PScF9JugahO2U6ADe/R5KjiQQOxsz549S/JSDUrOZws1bUN3gSwGBps17TAtxthBOoTiv/McDLrbZwPMKlF2QjRY9mFliekaHVpYUxTYdu7UKkrRdbAhzT7ju5ScGbA5ONjOz85c/GDILrq9/jtsRb2Hbqt2OAA0UxhTVwvJpGyZgMoWZoMjpf0WqwLQyfPEHgA6wmyJpn4AK2szh8kE2Hq37R7Ez2TYkWIhMB9sq2ySbKJ0CfXczEyKtq41qCVLkiTKNjbyLheXF9uLZy+9DoCjyPygsxlg9hZQSUwzPdlKdSjp9lpnQCAF9CaZu9u+k2t1UkmSQuw1kkW6dNgDBSienT6LayCBpZiezjDLJGTgbpnjbhMm3fO5WYBA3ocMgZJSDS/q6xor1MYYtAzA45/5vGY/uN2eri/OBiCWNTfjkxwjtOPAINbediAgPe3MPn/2+Ys0U5mskTcxIKDnqu9zBw0t4gY3loF4LjSEwdwYbY2HCibpmnS9JSEUVB4+J2tGnLS3XV6JrSkbrdhBWpTqvrn2masGKu3drIsCiusbdDBh3c6Ctfc5i03sk7VkT2EL9Lfbk8NalESV7gsd0UgS7dxv7UiiY0xrxPcbFLU9IB7od7bLwQPqDBzRFanrABwA3CJuqrwURSIBNGoLl5RZWZplI8u+WG7TrG26DHyO/QNORvdqdTknk7kSJpwLAx0hWOh9ekYGaN0VejQ6oWR7NEah2vvERI3p+QzdW4Esg40BPLo3xKh2rrJPh4E+s0O5uydTFUvcBhCjfVgbaIgmbNEyaLVOsq3y+Y5lA0ay12G2szAeOTcY8wnnxuwBnz3du1jve0cwqzMrwfshHWAtZurZGPCJlAagUf0Jnkg+UbawgJbj0cSsjU1hjssnXW0nxyceEucYcYduuMZbwFO6Hz5XtkvgmwehLdJpZdi2o9aFnMQfjns91FsgLuxP32ckGYh50DcmVoOU1T1qUtX9vWMq/dsyCCqYCBwNucDn2rkVAKOJTpWOU2HFgOLddnV5ZQDU1xAQ1KYzxS/9ex2orXXT7IDmmyo06f3yPfIbAtlGnC596U3XkBjw6tJFJBwHAJ5eqxhTQ9q0f/V316Gxj/y94t5np6c+v/JZ65BtSFgZZGit6iu/Bu14il3oa1PIubg4H7aweRxkJeyQi2IZNKcBxn7+kfAq+cln4vbOgLSY3LwPSa8Wf1TsPz463J49P90eJNnkmEdyKxQidTak565rPDw6dtz67Pnz7eLq3L+X/dHnah6P93uYwvbth+RNYvkiCUPO55j98Mj3rrP4q09/5f/WPjk/Ox9YBlJ82KkWFnVtApG1xjC6VShA7k/PCeIJeYy+B1lN/Kx1lT24+cj3Qr4+4ziByNo3xoTUsex8ifhBRXV/ZoB7x4PO+axX5es5PDhyB9H524vt5vpi+973Ptp+99/8LUcfezsihnEWGb6oYYZ0tshmWZ7QEo+HPrftntOlj5xxIX4U8yFPn7rHBZG7P/XcdQeyFS48iV39DkRuAvCN/f0ORP7GlvrxF338oz9yRNdD1ODSwZyrbqqiyYlWmxTnKcMjx1egt+BeW/g7TKRgj4xGAYMVsC7I6JQn1Vfr3RjUoBrXayLZiu9JAKjfeWJnnDq6rARntPgDyihR1p9WEbkHqo96OfcLKFDdSYwigFmDwadOvA7d1xGgu60gYiq6PbVJwqJN2+qrHZUTz6lpyfWWnTpBeK+RAssM8TLTJq2mBd0wzm0DFLg+NWwBkartCVjWdmCAZZLkfnfBDt9z9giOXGznCSKT6OBku67NdJ3cWAqgAyeW1wRiaAtciwUGJBwQUSUcTiisIIN/EcOn/Xayubq3utcK9q7r2SBPRl9/PHV6VOphjGg9AS65Xj1TqpKwGgB7STimY52yIwWr9RoHMG7jV4Df1tSpiWzo0IsPI8dtdeO7AThv76+241M5ZYGvYnXsbWdnl9vbs8vtTlqUHggHi1cDPpxsp5XdAIkCzYD1ZsFvDw4cde7l8D1peH8/LWMEUPrjwRtuz711kITGIMGLk7EEgF6NJJ4WLPDwdfaInqW0g9cA1p+bhFuSMT0zDHeovmltDUMYCljLeZeRbOAyVe5OMaf4ouve2Q4NQHYtBj7u9dDr3WVg3AbGuAHyBBJm+ceAGdg7QJdO93VyqjY1BqqYlTimRDMcA/mVS/ZGASUH4hQnrBkWwESvMcs2mr8G/9PWCdZJmBVsewKCAXLaoaGzYIayAKIrsaKROXFhxMxaCj3et6nK+2wm2e9+Hra459OSIgBRsj3WOFZbmYC6AuRD+5lBGWIVCjzTujG85cBgJ8N4ovFuHT3smwFm6ehBjcozExgnVk/ZMfipJki2EWGUevDywspyA+UiP9CEqPq9DrZjmzh69yRf8gOyqQtb0D4orJtE3PFPDLRpIdALayAPVsgonsZneS9J41J6/E76BO7DgNCzOTw83m6vWZ8yUkaXUFrj9X1lQ1tuQgmGkkmBkB6gB4CgwB4AC1+gYP3MwOjRdnl16TOjBNc68/diGgMU6pphhG3b5cWl5TKqGT0YLSl8md3Mnfo8cn9KrCcr0cXBsL0LKNNVQwHBe0q68xnk52TGQ2Ba7CIB6H25UCqNUK8754J1JuHQ2l1cXg5GiRkxBwfb5cXFdnct23gC3uXCOM/VQLDaxq9gox0dnWxvXr/GBrbLSXIR8TvtFPG6WuaDRLJAnG1SGelKajcV/2B0u5iWddLzMuCYOET+7/yclk/ZGj0nYiABD7Aq7QvCuNPz88DhRM+yafoMXX+1UmWLXr186f3w5s0b22wlqSpSqAjma5aGsqVz5EOUDFOw/fnPfr598MGHvgatDXZVgBPaoLoWJWVKmAFXdrZ9gSJilW4P1q8kpgNY92s8PIjncHF24esUM1rsIfub7D3tG/kn6X4LNKg/xGbCgjQrU7YtrEvOYW2/KEy8loIEBdgWgLQHBSArMQeMJ1nXaz3J3mC7zspVJAtm900H8sEkJFnV+15/8Xp79d4r20iDypEWMwtSRS3ZfRUkbxlUdnp66u/1fI4MZ/JeTpFD96N7114/v7jY9o4Ot+MTDXmmSKR1195o3Kr7EBjx7PmzQbzQehc4dKvyDUOX9QzfvH2L7nAGklbGaMRwOzvb2fmluxC0j46PpLF5tV1dXriApLjp1av37Eulq+1CrmSetH5m9mGLahcF/DreNbBzaPuiP3qNdNCxdYDcsoWySxqULd8BmCM7QQF1f5+zX5ao4mfdp0ElATVmStNOTTEGVq/W4NnJ6SCcyA6reERreOT2UsTSgdWe1WfA1Dx0bGDiw75kFxiyJPCZoXHytQdeVwpMADTWcI2EhN9roDHEiHsKwTrHBr339vx8DCKbHEO8beA/kgS6ZvVMHrhYBBMfny6/CoCjNfVnZlgb2qj7tv8C91VQ0vOzfU4c4fVKgUM20iQRayNz9nUtN/I5smW7O9vVdUDbRVeUYnZmgritfc+dT7WJtLjTCSLfUu12nvu+fRSxK4UA5Zh7+8e+LtvLDrJUG35lqDK/5/z8jMKZh4ThQ11QdwcTRSkGCaaLJZrZSG4dUbx42Gx3BUD/4Ac/2D7++GPH13rW8is6N2agpnVf9+AOzf1dg3My7bJn2ucwnSd5omehOZ/WVTZAz1XnVs9Vz6PPW8+07fQtTmpv6DO7H7WWF/YTyFqRb7CP68+be+tv+4sMxTZgrfXNc9d7C4Jqz655aJ9rfZVOn0BYpKKOtovLq5A45IslIwCT3Pm95chURDswCKhnenuPzwA3gE3PHB/eg9QeLF3CJl6j3EK2Q3EHMQy+aiV4uSBlqUgYwipCykb5ud3e2ad4b6SLRHa/YKye89n52fCfMGA1SHXH3QwqqOq1b16/9XXK1r59+5aiRgoC7arUvjt+9tz2QJ/z7Nmpu4Nsn/SMtEckj+PYSd1VsmGs0cmz4+3t+ZtIBYIRyNboOV9fXVL4CfHKzzGAsmtXYcs7hnTX5OH2q1/+MprqAkORCEWuEFk6vUZ7UDr7gKp05JX4hvwYua5tqQF6CtT+LOvl84x0jVprwPELv+/F8xejgGjQWZrEZf/v7JqEIFsgEtv5xXmGBjNfRnZBZ0r5+t7O/nZy/Hx7uN/Zbq7ebr/1m8+3/+Q//L3t5Hh/e7i73jRLz9fhbtkD2wzlUvbFitHu77bTU9lXulp0r87xxzwAgHHHpool0rHTGMH+Kt9RrKHznyA3UHjUOv3w9//BO1wzuc838de7xf4mVvkrvuPHf/KHzjTL0KizMvgTHVp0a9CVadKm2FCGy8lYwKQaGTtLGx2CbBwPIG2dXB1UwSobraU9Vd/TgVXjstsu2lYxAyvR7WlleJFuKFjY9hQ5XDktktepvyijXyBjrf53gIY7EIcOKEExxneC2gW6ux5e07Qomm+UapxB1byP9Zqs4LK6C6a7XWORAylbbrJICPLqkMx6zJAXGKFTg9rOfAGmV5CDZzD/5+vIdOTKGAhwkfNpKzetZjggDzbYmeL5DWCc7CrY7vC6ZSBa18DXqJa0m5vti9dfOND/6KOP7JwFmBagcRtstfLoBwpo0fbV6I2lnWll26xgeNdBf5vVm9aWgoUkcfMzCxZ3n3aZ0IGCgQLAQVCSjGnsDyr4OFdXRQN6YPACjuR+WohoYtUE1fqI99fbsSvwD9v5pYLW4+3P/uwvtv/3n/9/29WVEiWKwQo0zNBLux0VZNgXPdPe/0ryj463N2/fOGmRs1cypSDCQYAD4SYmkkCQ/iotdQ2+2o5fTdsxcMaPR4nKlcFWff7F+SVJXNiDTv6cKMVGZF2UpB4IQIounc9CQPy2TGqvdFibW4nUUnV56eTVtspBjgKtWwL6If+w+R60rgp6j441OBQSkwKmYEYO5hW8+Bmldf7582fb8+cvtl99+qmvx6AG1Ro/SX2P2cmW9hCTUsEaoJQZJCyJv88gcopXZVrrLnXelWij/1VGUe1DmP4Jnt06JhaKnova7nUPmfjdAoaC/AaaJ3oGlwIEjmGnB8BSEqqguvIoBVL6jKMAlm2t/YqNsf0TACS2QVpc0VG93w6kmW27oEQbRpRIXgrqPOBMZ89gGEWZFnHGOY0vQL5g38UXgRQCpTwANQzNDioBBKYAI5sDW/duO3QSC/PU9ktAVkFNs4d2tuMTsTJJMM8vzgywiYVU8NWtnNF2J3nu8NNoeJohNaUVBDLodQZUYq/EUhkAeRigSj4BBdNW7qIBeuvdE7VhJIMwhubrWVeY1em0iT/UwxIbqImlAFS1f+uMaD0AoWEx6SxIq1rSH7DeANRgYV1uR0fSHRXrWCwLWLAMsVplH+YwJ/9e7XxK4NwVA7sE1gb7xvZnFK45PySKc95AE3Br7kWChGIdLdjYSnnW+mGSHIo8XCdjQfFPF+cX26nBI3yxWVMGjwEZCmp0UKaeg76jbcZmCgvcjk6iGYo3N7ZvMHI2krBTtV6LGSTgaDMD6fLsrX9mpljutUluC8z4Q/xg5X2U+La7iAIgkjBlDrpdObJAugaKA9JGlQ2hTVT+4PT0BKaTZAAOKQTKv2rtLi7EJrsx+Pv8uQBLJZIUNz777AtLrOC/sDcwOCNR5lZ8gUQa9Ma+0j5zgk/1y//P7K4knDdXN7aLJ9JJt0wCiW61KrsutT9jeGP8zoh9zAQH5NN9a/1MergEULG/NdB6tZ2cnI4icBtNvPcftu34BJkWPVsDDSkcyp4I4NHnGVyqZzfLmGJQtfoBb3a2s7dvt1Mlw+nw0BoagMtwJJfsw+7qM9C50LMRk7JMusbMPn+yeRlUKbBB69E1KEjU2EO+R8suG49tnWzlgjGAWgI0nm+fffZZAMul4BWmadeQVnYxAy88OMztyC5kXduu6nkrSb++sfqkgRCds/Pzt9ventaIWKOSFQC9+EMDt2GG6TzKrg9WpRh2DwLmBLBTqLm6vjAwff8gEoN8PVJP9qv3ux6GeXV1kSIR/pLha2nfTqys77dOvwFm4mfJEJRZp+t1gTIzJV68fOFnpCKM/IP8lfap4yQDj8R9Io24+OFuMbpc9GzEUNX+1rA/+4YQU7Q2F+dn2/NngFzIyT24UCAWnwtTG4UB2RX5Wcf4lgYyrcXXrn2q/Y69ACh2MW6crzlQq+QKA+bpdNL9uLU/0jAMjU2hV8B9yCdQTnZc0NBn8/kU4groNU7+/LPP5nDtEH0sZxKmpqWYRETYFygGKUV7/YsvPk/MtL+9996r7c2b19v5uWSTSogBtLTvyyA2GLwPLhTK1nl2irvEKJL5eaZ7wvFDyA4Mi0x3m/al80CkzH73b/+dTaD0v/qXf46s0cODAW72L3qxKlJRYO5QRXySYkE9Az0bky7kT09OBsir59RcQftMRSIKctt2eiJ7SxG3OScx7e729s0bF6nKhncus8f+al5phmxmPaAxnjx9l+HrAugU8ynOdGeU7ZjOL8XJ5gnuPA45xzsthbvmTy5+30lzW91/6nzc857V5x8dS2Jr2z7//FP7rEPr1u9tx4cqmslnI78AGYRuZcU8KlbZz+Y69FxbXNM96n5OTkSkoeg2wHFLU6hbGSKA1lR74P333nMREAAU1nJjK+cmJyc+T7KzWgfnfiGzUYi/cXx/rBxjkRhUrKS8ScAoceMF9tvXAYFA9sWdqDu73jdm04oAYdIEQYB8sa758up6e/7ipTtMFecK0H0Qq3ZX8Qw5RIHf05Pj7e3bN/4MFRjxEcSw0jWngy0DxnfFtr7wegQecWwsG2aJufwpieTN27P4Tjp+X754Hv/FjCO9Vz/XMyDXufZ+1fn6/PPPiE1JzX0PyuN1nj755Jf+JudEkeZQXGmMwu9hDoBsguylbNHJyZGvXR8mu6Bz52LUveJvAckvtsvzz7fvf+tw+8//0/9oe/+959v9zcW2twNz2cQDk5ToFHH8bYKEiqjoMDP7Cd9EgT8EmxQXfEaTn+o5aE9ptob8Dj5ldl2DHyi2VY5DJ/APfu/vv8M1xy77+v/xbrG//jX+ym/48Z/8kdj+sLgyib5gcIGagsfK/Kh0AR7yB3BS/2tlhrZyBh+0stiEtmBxgdIV3HTS5uEgBMtNXPwtg4lY/ahqfUXj0E4Cx+LWtwANrbTps2Vw6zzatsIwAZIOVwMTfAwHZccyq8qt+lOxZQ28dmEs5q9UZTsldGro9n0AJiQ+ANpU+frfBojCaCvj09XItF8qqJYeZvWsdCW+/2qwhV2wsuR6jV7PZXhJk3g9y7bM0yrMJNUywRyg5H1tOXVQKtbFLiCy/jwFkZWEtZJdoGAF4DHuVNT1OrFS5IQKWuhnboFPhbD3JGcJyD51t7t3y86c4H6GQVTeJKwn1qEABjt6XWc5GDkg3fvpMwJBBSyj7XgZVlEQuM+RIsZkdwswHUNj3NIJiMywnbYzF4guA4/EQt+v4FmBxsWV9JuPtn/yT/+v7f/43//Jdv+ggActNCUkZr9ciNnCuZQOrf5uYq59pXap7373N7ef/exnPhMCPYyJ3sOuE8ily9JACK+/NbfQIEcHSklWkiYzbWD1ogl7pwjY9+cCTVordf9u9zR7VFV1JQO3bjGDVQcLT9pWZU/1bBUs9vq75a0Tstu6GcDWgafAuJvt+vLCAZWBQzErL9MyaDagAOUjB30KDNSiq0DBbc5hD714/szBjQJGfb/2pQLGkZx7gdQmRUUeYA6QBcAHJo1ief0OtgMJHesFG8v6jS60OKRxkKJk8OoKJkvPJ6wi7KrZOvd3TpxqU/RsAEEAfcrOwMYpQEX3Tu9t8iSbsbJdtGf1bAUuaW9WbsP7QkysPRUkMlhCAPmhBr6g/SwGith90iUTw4UWwFszv8Q2H5IlGc5JUkxxUgmb7kN2RHtIQbOCbJ0GDRbSHhLwAbsPCRODmf59WuoDOHaPojvIkBzvwwJ50aFuAUysLK+P9ZsPDSZb/qhdLU6iaW30mV5bvj0EiDOi32v/KJGxH4vETZ9D2SJKXpo4tciAzt2+A3Ttb9ub09OwimWD09qczy2zigCYVvlqBTIBOwzMh3szJF++euW9rCQP4OFZ2q6jNZykSczCszNYNvi3DtGcCWbPpJOy6ysnp/gKmND1wy7uWIpKNv2F/YOes9m78VO13+6uCe5oNmikAloQacFN7FDZFa1PtVcBC2D0de30sO2Hhibrtr167/3t7Ox8JDTtnjA7/pa2V/zUDJVqz7SvC0yY0efXApAbANu27c2btwYstY/bsqm2cyXbSrYEYMh+WBrGMkPYZX+vdWJJqNrGTKsuhaKjgyb9gPgM5VRr8p7t0uevv4gEAM9B/GfrwaZ11ozWaNfrO82e8XVeOdGWvTk+Odpu7i6se2u2sroDrqSRKCBViSi2i3MAC1T/bfBZAJaH++xtr9+epXsAfQHtNSXSsgVi+XugUNrO1S0iRyOf0JZ2AytK+swUphtNbC/8k8Cv3QFQKTa6ODs3a1iFj08//dT30cKLY5bdvbB+AW/sCwVKym6nBVnnxYVDFwSQQpAv1fd6KE+kSrxf5dMFhLsIiTaz7JUKsRTJiOOQ/5lD4fR81Z5PAfEBAHdHjL4LdPU96wKAxUn19ZUBWe1p/TkWmBoiQIkbZQzKVnAm8IsAdLAaG3MRZ2Kr2lmlszr0MrMv9D53LIgJrsT97s42QWDTs1O0iPU5Svr1TE6fvaTgv3+43aoryswvAfvqWILRVdDMPkqs2huGMLHHISQUFNeehoV/sm33SJ+4Ff9BsYe+USAtepn6HL398PBk+1t/63vbT3/6r0MsCSMznRl0AsycxazA+4ewdZFagdChuECxDZI3+vtb3/rI66jn++L5c1//r371S9+Xnk+HvcF2VEGXPEmF0hJxDN5Im/SygwYPtqNDAahnyHrs7m4np88o7BmEOWB+gJiT19fbi5cv8xyR3dB7jw73tsvzc8fsOjOKnwCHiInlp2ufKifhNnsxwY+O/Ix9rhJfGqB2kQyfoueival4QOvP3BD84tn5eeQXRBjSHoYdKSBQmtE673qeLcgrFtjbj2ybCl4uaOoeGFongPTk9MRxlPa/ru83vvsdA3Uff/xX24XPAMPaT5899/d9/sVrr/PLly+2Z6eKzSG6fPLJJ5uK/gZyU1AU8Fb2/4cffbj9zU9/hpby0aG/4+ztucE8FXI//OD97d/+O//W9i/+xT832AeDWWdJLHzFRfsGYenquXJBFJ8F6UXvkU/U3ta/3cUXOZIWU/RcRGLQHtNayf/DDCce67BK7Rn9T4QA2QbFDnrOZbbr3sso1XN8/fq1QbdKqFEQCAgoluf5+fby1Ut/5tnbM+c0WiN9pp9xByM3rxNpYPiqyDdZhkExl+J4+SEVtKU7fr+9PTvbnr843U5OlFPrOcqWC9R/sDSSgEBp5qvILRv27W9/2/tE96e9qxi1sgxaS92vrlX7VD5U0Zf2RyWO6Ei59z51t9j1jd+jtfrwww99v/qfHovAba2FbKVeb9bt9rB98cUX3k/8XOxquku6bi+ePR+AYbt/vnj9evv+976//eznPwPIdW4WzCPM9vff/3D77FPAVcX0ujfcHefz+XMBx3vbp5+93j761ne2ly/f33788V9vAnMFdH740Sv7b2vAHx1uApCVW6lYqVTgww8/2j7//HP7EbOj1WnkXJsin56l9qvuU/medaR1bYec/ZcGrnfNUgZQpWDo9wVkV36hffneq1fuXtDaC5yXPRIb2WDww4PtoTvAwoJW/v6d73zH8dBPfvIT2z37rAwO1TUrP4WUIgmUy+387ML71hjA6amBaV2fi3ayx04bD7ZffPLp9stffr7dXp1t3//2yfZf/Gf/8fbtj15tt9dvt50HkX8iDZSO3eI3spkUvJFS6rkBs3gsu8ocqRAJIuWi1zNnhPyLrs71fcj1lCz5O3/3D97hmt8grvlusb/BxV6/6uMf/TcPDRgM8KrdIm1dbRWRo64ge0HC+RlzMnqTS3Tj9EinFEVZkE+B1xXMbKAJ6xkArhVW2pkUqPK7GisC41sqdWn3WMFnXSfALCwlKp7Hoz0Sph4DOvT9K+g47tGGlRaYCSLPQUIFSPu7Jr5qaSvgAMtLOmZz4IFBUTMZCoghnt+Kv8EdtYVnkECrxGVIKpBR9GuGVDVt05qpddLaNmEhyYf11jVfAXyD6BbIxTD22Ys1VECkAvsOUJLxrWBwkxUDsWaIs/aDTZwEzs8sgLgZL5mqq9fzbGH1yhg36dPre/1tE2RQUSf0zlau9TpamOieYd/wXAqkURjuwIC23lL91yaUA1Qg8uKlwG0lOLQn9nm34LCC6E1IxpnwkBY0kQ0KBmyVMyuIXDCv4A3VVIHzbSMSWLG/3T0o6d7Z/un/+X9v//h//d+2q0sxHaRJukegZWACMFWgiUA4gYcKMpT4vXr1yoHvxQVg1fsffLj94hefOOnRPXuIloKuIwGfYinApjDIlwKRdZKje6YAz98tprTAY92b2mYDMFIAUDsY8gSqJB8enWx7+4fbT//mZ177Fy/FOlGFHSZ4dePKOqUbIuwat9PDbmxbn95nmQQFaQo0rdX6YFDOwEUKEJeSYlGiaKaI2OHb9sGHH2y/+tUv3LamvSDWroJq/T2YgJKGEMvo6trtaQrClAS01c0sqgzQoJ0W1oHAge5B75lUwLV+ZnaHSag9rSRKLFgzki2fAmBfoLVFHu0f7UfdsxlhqVzJDuoZaO30e1pJr23v9NwUTOq1SgANZJsxkZZzD/HEPuhnsFs4UwbEN4Flx9vbswtY5dor6eAwKKj9dHnuZOtwf9eSKhfnb6EsjYgAACAASURBVN3CrWelYNSsE7E1UnTQ/epeFegyHAdWktZI9qeFBK2TkmRYGwwIMeglNpmB+mu3GtqO2O5Ed3pnf9N0bFpRL9RoFg08QEOYEWrzf21wQEEy/NX77fBYGpTIwGgd9F36fq2dmGI2fzuApB7wlc4It7taD5Jr9X0EjFaCrHuCKQY7wtI1AaG0xtqvOpPWut1lQIv2iN7D8wDAL2PVnlmgw66AH7FFkGTpd8j+IEWw+fkrYW0xTnvMLaQ3t14fJQUfffQtJ6ICcl69fEWhQolzgDQlwfpvAXUCAHR9LnSoNVhJuKZy7+l5S/eOopRe4wTt8sJn/MWLlzzbyNC0ddXAlwbQ7Iu9A0iBTqkSLgo6akXU67/47AvbEyakA2iKiagz88knv0jH0e528gybpMRa50XPs3te9wETm5hHf7RG+gy9Ry2WtulmtdP1g99C21ssVr1eAKiS0J4ZnYcW3u6ur7b3X73a3n9fbf+329uzty6G6Hq1FhT2kPwxSy4DLjvo07GZJXD2trvMO3DMEp+l933w4YfbZ0m4tC8Uq8hv0yFEF4mSQAEpOuPvv/++11T+SKC27Jn2ltZPHRq6pvfe+2D74ovX2y8/+XR7//0PDBb86pefOmlVQvry1Yvts88+T+H4wazB3/6tf8P38M/+2f+zvXl7brBH7DTtB/kIJbeyCwLVv/3RB9t3vv2RGavnKu7Llt9IaxcWVRNdM3vv77xWbkH2EFad62MzJB2tSI7l5NjP6y8//ktYoCkuE4tRsNO/9RoX766vtus7QFc60YgBDI4GeBU4r4QdUBDtYtt92TEVRsI6li19+/ZsMPx1v7S2ayAatosE+n67VYEt+1Y/q6RF95v2pEANwGK1uV+MVvf3Xry0ViV2ny4O2X+dbz+7MBK1jwsqN05u9wGgOiy7xnjYeDRV9fkFrnQGBdTp+9588bmBS4F7lr5RC/7ZuSUnBCLv7h9tP/3Zz7d/+ecfR8P+YfvN3/jW9vbta9vIDz74YPvud79rEOMv/uLHm5iq+tn3v/99AxN//uf/yrbth7/929uzF6fbz3/xs+2nP/n5dn+/ZxD5N77zG9snnwiwebN99K1X2/e+9xvbMxX1BWi+uTBIJdv1N3/zE7Ps9eyszRp5G/lDrZd+bp+amRN6vrrvUWQ9ONzee/99+7cSOVzksQ053l6+eOFn+cnPf2E7KDBaxeb6ZK2dbI72zOvXb6KXyxBS/c+s5MT7h/vyKwcGUM1UFqN4U5cOUksUbPlexWzae2inAs4J7JRG9Rf/P3tv+l1nel13HszzPIMTSHAmizWpVCVZiqN4pS3HTjqdtDu9ktX/R6/ulaTT+Y8SO3Ysq63BUqkmFueZAEiAADhhnqfb67f3cy4gLXd/U30qSFwsAhf3vu/zPsM5++y9z8qq99wt5zZcH2dXFly5PwFmpRkqZzH3C2uXNby8tKTnKXZh6T+juFzFOuZWZynEUxSxcmNtfUNzDmBVZ1hDQywsLsg6p6ujS5+9suJ5TH6CuqGt3exHxsVxaLdiLJON9mQjwPnHV0dHe7FL6dRZ8PLlKxEompvbol4MzkrcunUnnj1/HgMDA/HJJx/HQH9fTE48jZs3b6ogOzw8GidPngqY5E+ePInr169rXbz3/vv6/OczM7GyuhanTp5Srvns2XOBdl3tzTE02BODQwPR29tjezU10rT3K/tAewfyfJ6V+3lUe9EUuRnxguxcipIUIIz5wn1mgQbyRKqBiDcp3LEvV1mPUh4ksIwXueOzJIM4RjJhQoXMSsTbt29VUEviQJ5xXV2duuckEiTRQc8H0JACY1GbZP6kOSgw7fAzrWSDwEDBk/lBzFUfTydm4ssvvo71zc0YGzsRH354LTq7WqOxvibWVlfsKd4AYG0bIpHQamqiu7tbY8Q+pzwxbcXqYZtyFptZrTMQwk1pFGtbxWya51hKuZbid9ixLs7yfcXrjY1SBfFzqROLRz0/fz49rR4IJ0+eLLYpZthzDslOCsVLE2z9bZ9PWAGtrmn+s+/baqc0qS1N1XjN0NBwLLxZiE1iLlnU2cc8827OBnKg7d1KtLZ3xeLiavw/f/eLePnqTVw4fyb+4PsfRVsbFmeop7Hms3KB9U+eQJ5GwYtYQIVmipLCakz+kM1QUZDK0kvxDt7BxgYUBwWFh9Wi7itNvOW3bssdWX+ILEIhyepBnpssrUqRl3OKvVaFZO0rEBRManJT3CxKHY4Ta4N5Z/97W7w11pmYRGFQ+/rauvv7cINSJNbGXqUuns/Mxc1b92JzYzVOjXTFv/3zfxEjw72xv7cecUCxqVjZiEgMpmEGNLHH9hZ5E+Qz5/+HWJLVcFbOOQd1EdggvpVyRXGiYrOLjqw/A/dpteM1yXuc+Wf//ltc8xvENb8d7G9wsI9+1ORf/ueKQT57M8qSvIBDDsTTWyk7zUMuKd0uSxUmZapagkU+lIldgpcJtP026GisOdkV1cMLkK/ICI6CkAaRDQJm0J+HagLAZtq5IpiAqVkblmglyzR/L6tGVXDxiHdv3r/kmWpSZtkFgFjehwH4soEckTrrXor0NSWnVXC5MBWQzlar/9UGO+48T4Jn70XLhsX8Lb49AtsxcC8+gilN457Eiiudi5NFls87Ac3fnWoJQsmvt0hzM/nI3wEQS8A+x9Uuq/5KsLf6LMtzPQpY6zWFgcbhpEpzc0u1064ZFGmPkk1ZDKTy2ZKGFe87dR8ugArP9WhxIosROR+r15teUdUgO6XkhRWm+etGdjnvkiXtA9IsJclvSkEhx+5wnfhnR4sS+fka2yPN5PzcynqqencnY9o+0ryXQA7ZodTpIK0nGIv6ePjwafzFf/vvsbK6HqfHTkdfX2+0t8GEq4lO2YFsxfT0bGxt78fosePx6tWrmJufjxMnTwrIePT4SbxdWIyuzu5oaG6KZ8+e6d6ccB/EyFBvjJ0cFcuD73Owk4RxXSQi6blKAAGAZe9EH7B721uWgUk67uAYYKFSUxet7R26n8nJ5/Hw0ZPYhunR2CQ/LBdKzOBQUUv+uGadAs4tLS8pIdIarzadcRBfiJNiBrP0ujs74vix0RgaHLDn4v5+PH78JJ5Pz0SNGr3A4GmMwaHBmJ+dkY3G+JnTMTw8rOr8kyePFfSNj5+N7p5u7Y8AK7du3xb40tffH6PDQzF28piB2/U1B67bNByDaeNAi+SAzwbAa6izWkIBOmBJk6WRABcEpcwjfpf5o6ZlYt3Bamm09L4w2wwSm3VclW2KZdGi4BCwhzEUQFVY0A52bJcgL9wCVnutG7DkWpLBc2jzw88BQeri9t0HMTU1LWYQYCpgTK4zxrynuyuOHxuOC+fPCuABzNraXFcgbBmxu8wL7CxKh/RIZGk5yWnUOJGgUqhgXgPUErDDWMAvk+tlXAiMLa2zf6psIsSQ3Y3Nzb1oaesQYIwsla/+vj4xcXheJKr7ezsxNzcrlh1nBLJYEjvAEjdVMrsIn1mSsMWlJYEM7pRdK+YNxTyfPwbmW5tb9DsABrI5KT/n/pkfJFR5FpD8CRwuXslmLCHzs9xTTMMwe0aSQtldYA0DAM3e4f0S2wGB8Dvb+lwCea6PNcm1LS/Dpm+QrYPmjYAmvHORw+JDCWO0Vc8IEDlBJc3HwoTMPZF/83uAqFyHkoFiaWVGlkHZnKs81/zdZOi2d5qZzL+Zdzx3W+mYBbmw8FaAVjLleV8nLk7C7B+8oQQXAIP1kR7TgCkuOu+q8JfKCTGB6mD8tTq5XF0tc9dsa64FsIbEK9l/7qC+H/WskdLoSNYVm1vR2dklcBoGm0A92UMgweT9HDfByO/qaK+COwIRVMRuiIWFRYNKJaHTuVKa9QEqsHZJfJXoI5MV29oJS67dBJ4BUdmTiDVaW1BYbMbW1obOV95DCaDOXJJrzwksJ0jEVRStrRUjD699ihltbZ1x4+ubcffu/Th/4ZIAGc4K/s31nBo7pb9fvn4Vs7MvoqOtNa5cuhjnzp2Lx48n4vqNW7G2hrS5tdqMSAUBeUJux9XL5+O73/1A59/q+lq1OCSmI6zbUgwVqA/AzJyTTNlFJjWLoqGj2GkG6QCIX71+bd9nCuzoaIoNmWOlUoyorRUjnliXOZIFK1kmbG8LzMq9am11TXuKgDlZ1NRGSxPeuPapNtmhIvAk1Tpcx+Ligj6P+8i578zT+yxAJ0m2rCcA5dYoLrR5/2d/Lmo69jTt78VTupu9izUmlqeZdbnWJC8uPss8Z7NImzRnmCepELDM3dZEOZfynFBjwOJXzrzmmrnG1ZVlAYk8L9hljCux2B5y7+b22No7iL/+67+NW3fuR3NLm1774XvXVIy9eeNG9A8MxPe+90kMDQ5pXv3yl7+UEgrQ+NTYWNy8eSPu3LkbH374frz/4bWoqa3E559djxtf34F/Gu+++16srS7F1vZqvP/+5Th5cjQaG2t1TmxsbMkjs6O9U89V4HJ9vQo2jGdK9blX5pMKR8Uqhv1QRWvWlfIe36/2ffYKFV4PAQRJmkvTMsaXmIiCPcXTJN/Ij7lYAcq3uwAyFNZynqooj6eqgA3OuZCvvWLwwohGKeBneriXs2dxzvJ5xDfMDQCtag4GAFTk/JzZsoQq5JpkbbKnCbSUtddBVZ2hglixmGJjZE9jT2ROwbhmHeBRLVvAYslgn+o67YNig+4fSGbPmDLnAMhdxGGtuLcI+wLnT09Xt/c2qQBs65J5lhtw+aySGqGO57kZTx5PKk48e+5CvFlYjM8++0z7KHPrwvlz2ncfPnwY9+7cVzM3Yrdjx4/rc766/lU8nZiIgcHBOH3mTGxt78bDR4/1jGF1zszMar/GMrWlsTa+9/3vxsjosJRxLc0U+djbncN4DdKcmXOUWBt27ZaeJ2d3NlqWGq8ULBIEJvYm5kVxW1zoYnVlVft7rsks/it3KGQW+W2rmOaYkK88J5rwCa5U9D55lov5rhiStQHgaVultKzqpViyWxSI1SaYZgeJDVwKq2l1JiKYPMe5710V27e3yWHb4s7dJ/H3v/xUhdKz507Hn/3pH0fU7sbezob9u7Fq2EYduBPtnZ1RD7u0KFez+GVCl/dgvqSEVoNgW0fxbJq4hhIbM7/Yi+R3XwBMj7vj5LSHYw2ogbTyaccPxFl88ZkzM9N6dsdGR6sFZPYA5gUA8srakr2Ym5plucg+3d3dIzsg2UUUu8YEJInriVXZm9TwEZWZ9hLux9682oNEEqIBXXvMzr+Nz6/fUBGuUqmNc+Mn46MPrkRfb1e00lsAfEYNTSlwYz/lQqvY/oWcwbW4ETpnnW2DUJ65AOriP4om9cCRcsA+7lWrCwH4qELcoNDWYbbl2d1GleK+Dgmmcm/qyyGP4xqpvuSFL2IY37f/O3uDvO1l8QewnI1d96MZ4sz+XqysrohwUtmvRHO9++1gz8GzEvEH5XVre6xs7sSzmfl48Hgidre3YmykJ/78X/1pHB8diKhwDjAGsJEBj9mTTYzT+QdwvQshwqsgm6InOSOxDtmf7O/rebFmE3xPrCqVz6nSzJ4EzDt5WovwURsn/un//i2u+btg0+/x398O9u9xcP//3nriL/5z5SjImg2mjjI3BaAV2wVVa8phl4dNNcAuG7QYJcWb7ah8O4HXo2BqApC5gAU2VzvcWpIm8NYmYE7Uqx2ffeAlgMh/qzJb/BITCOX6krGXAGF+rtkYh9Ldo9dTBdFLgwsBw3qtGXqZQBi0PLT10KYt+rbBL1ebbXlR/Zne6ZBRnZ/F+yoBLgCaq11wK71BpyetUtpixWBmsD9DlgEEjeWQzPvR2EtJ+tuAa16PvD7FKHMVMzdMft/sbDfU4eHzb82PwpI6nBtFWl08Lw8ZmIdWEmIAl2YnOceYLPmskgWdRQCN7RHbkJQQC2zWYeBxTfD66GcmmHy0cOFxti2AGHolkBB4XO7bz/aIh3RhxJNwqmFbmTMpecq54M92AJbFhby2ZOYzUwhuAK+UyMn/1oeaWL6lcJMN+AwmurklgSeVVRihqEEJOP7rX/yVAInLV65EU1ODWDF1tQ5c9/cByF7Fw0eTcfbsRUn3ZmfnYn1jM8bPnhNoOTn1LO7efyBQ+c3btwJVVVTa24nRga64emE8RkaGqlJMkvMsalji6wSAgIbfU5MK+Qnis4uErEVgIwE3TXqwoNvdO4gX8/Nx69bdeP120Y335P9HcA5oYq/SrFGINZtequVZsydZjubCVVXiB9MLMBFmdHOT2Dpnx8/E2NgpgSewTa7fuBGv3yyIFU5yMtDfHz2d7TH9bCqOHxuJ8fEzYhg9uH8/nj59EhcvXohz586LgUcwcufOvbh167aue2SoP0ZH+uP4sWMCmgDmJCWVZ6NBD5Ig7gep3NHKPEwEdXQXcIAUDHZAafpAoid2iJly8uVTY1ADVskqNlsNZrFlygak3IHaQKDtP3Kuuthh+X+y0uTtWLpS836pzpAcU/Yb+MzWxMbWQXz51c2YfDZtS48ylwWEAu5VDjRuPV0dcfLE8ThxfCQO9nbN1CpN9JSEE2TWRADQGOSwh506octnEhn+vllRB5w92fDF+5PYp9peLYsFNBCoiAc0Psz1dbG+uRVd3YOxvrGjwsHt27fUyAvmC15vSO3OnzsrZitsSLo6ExSTKG+sr0YtgHyRKkvZgiJhByWLLUFo6GVPRe8HsJSYg/J0LUxqs5DMPLY/6q7ZW2L2s1e4WOXz0wUTFXDkv2t/YjOB/EwEqO6ZXZLNPQHmULyQEKf3ee7PfJ4Ym/jMFfVEWnd4n6UQRyJoIBPQ1omu7ZUApDlP+dycW/ZbBdw2eG+mhoH26nlZPODFxNTvugDo4o/B1WS6qcu6mJzMBc9DWfwUlqb8CtVp27/nIqMtZ1iLHA8NsHm2d8QSZ03CuuK9APjFPuxgT4zYWF0R840/jIdUDLKW8BkNKxEw1l7Oto3IzwSw571kl8F+VFsfrW22EODM9Tg16jO5Hxe/Iro6OyRh5T4yaVYIJbk83djt+8h7O0k3Y2hL8l6Pezb/Yj7ls2AcmBMUprgGGLsABpzhba3epwDKeE5isYuh1WRJt4DZfSXOIDsqvJcCOOt3Tc39YFttxqeffhaLSysxeuxEHDt2Qmzke/fv6/y8eOlCLK8uizk7PzcXHa1N8cnHH8fg8DHJcm/fua/CIYk+QDbXsrz0Jo4fG4qPvnMtTo+diAoWBRQuVeAq9lmytvAcZI6q8FTOYGwOpMwqFkt1ZW4y5iT3GQtmzGKLCseFjFkykgFlYTAzRlK5FD9E1jDjAnDG8wO0oeggv/Jy1nG+aY/nrEs7DFj1R/zNmefpz+qiTJ3OWKkdCojhfgW+rrSlsAy9yONVwLBcW0x0xZBlLyj2Fzz73D+Jq3q6ewSkMrfdgNQN0RSjlf/WvBeYYMswig+KGYu3vmwx+B97en2D9nTsLNzwFGm82WWc1zU1DbGzdxBffHUrfvp3vxAoguR4b3c7Pnj/nTh3djy+/vp6zL6YVaOyj77zkaxtfvKTv42vv/5aaod3331Xhdsvv/wyFpcW4t33L8elK+flc/yLn/06Hj54GiMjw/G9jz+K5uba6O1ti9ZWCs0G0gFMaLjEnrazY3B0o7CQ0y+UscmYLAkZVolYrcN+ymuZN+x7bklqb2SeTXWfLsAX78HaIybmfCfeUsFJDH8zaYnb1ChTPrpuXowagDNItlkUMbateJLFF2uQgi8+5JxvBQDnOpk3XD+2UMjyW2Ec0zxPtmVeI4q/JLmuk6JA1hpVufVh00oAaMdLh4QF1o9sRkpz3iwgJ+Pd7+N1dKi+qZHtCK9xYYz9kjjaFkqwijXm5XuO2R3j2kLUjd6IXXSulP1KxY4C5HBd3V0Ugg9iYWkl7j98Eg8ePhbD+NKlK7G4tBy/+tWvtX+eOnUyvvOdD3W+//0vfxW3b9/VvKKwBXECoOrGzZsxN/8y+gb6Y2hoJOZfvooXs3PR2truGJT7396Inq62+OijD+PSxXOxs4NvNc0oUYCtKX/R3oQ9GaSIFs6bplhZXo6mhjqx9mVVB9grJjH5Zzaqo2cCahH2fgBE2KC2rgNg9fj7DwVNFWnL3O3r7RM5IOM/5p+at5X4QuZTYvVydjS6r4maR7uQjbUC76siSYkh65sMFGrNH7GvYv9ykdYxiQr7xevVfsY7USHPaGiJ3Z3a+M1vKDg+0n1cunQ+vv8H34maGppV0gyNYPHAFnuFqbu5s611wLW8efNGe7dJSocFBWIu1B58rvZHCA46Kw/9prSHqW8JcUhp1luAd4GkRdXKfGfPtrrQVhX8jRoCMPjly5ey1hDwLns/NyDk3xQqV5aWdCYwZ8VqbWkRUKx9VnmzrSBQAPPv/L4aeNMboblR17617TElz2loaonFlbWYf7UYjx5PxeTzOZGDxLivjxgd6Ij+vq44NjKsP+S6TY00CnbTbuwtXMS3KopiMHMi92fOrKXFpVLENPOYmJamgLB8s19BNnLl94hlcq1LpabizrpIQ6xnWO6Z8zG/q7FO8ZM2K9+NVl0g4lzGDoTidpsbQatPihVPnK0HNfSo2RTIT88AkkT6mbAeULyRAKzTY6KxOZbXt2Pi+Vw8ezEvW6zW2r34t3/+z+PM2GjU1mBHc7QxO2c2e5yJDey3+3u22bOSy3+8D2YzR5rtGafJe02Wu+NQk+kS+5FdUMEDRC4s/RH4+ak//j++xTW/QVzz28H+Bgf76EcZRHaCZi2EF1AuFgOwZmvkIWOPXG/EAKGWguE76YCYIJwAOZPGTEAFTkly7N9P8DlB33yd4FWBp2lrUcDXUre1eXx6ER+CyIdAkxO+/DyzGy2/Fwggvz8HTNwnP9M97BAc0MCtWDBUbKGhZLjIIc0yMjOW6zNL1N5jVdTLI+nktzq2HnUBm9WO3hi/H/ol24fWzwJJG689ZLG4IRAMBv4IQAYIKGOUnyhgZXtbbIDc6LKBXALJvtbSKAdZEvFreR5s2IcVOQMD8mWTR52fb4JP/IxrJYh25dGBCIl4Bog5rxxI02DHncW98Ubs7Th4VdJe5lQCKlQwOYSOsspznM0AdrOCw0PARYZDZrIrqs7LHKjl5wAeqjt4DeyIYqlRmEZ26/Dz1QGyt68DW00OBOibfQ6tKANx+bGV55IJ6WHhoPgiF6a3/T4N1gB2mlFtIMKFAaq/LlTw3wQ1jc3NkpYC8jY2tcbG5k7cf/g0fvr//EIs27Nnz2h+A6gR7CLBgzW0vX2gAOXN28W4fPly1Dc0xe3bt8Weu3rtmoLxpxOT8fNf/NKFh9KMpqujLc6PHYtLZ0+IZcYzknRr3wEUAUWCGG7W4S2cMevqAiizvKmlrV1J3uaWm3Dw96MnE/F0Yio2tvDt2tc9MU9W15EztsXWpudRBq8Z0B3a1biqPjw8IsaXmJHFx5H9Sz5i2DzIh7BBEkvk5EhnBweH4tHjx3Hr9l2tE3zcBgcG4uqFc7G+uhJTU5OaM8PDg3Hm9Ol48OC+GNpnzozH2NiYrD8IipBGIsHd2d6I4YHe+PD9a9HVDZPYbBsCXsvhPG7sLcxdAjVJ95DIAVjS8KutTWO6urpcZUNxP6wjNcBT8m6ZlKwH5KtqAC+BrZw3YmeX4gRzjGeQDDf+m8XAOkiA26Bzk2WkBSTj9w1aHgIcu/uUsRrji69ux9PJyWhsbtHzUzOgIiNkzwFadsfvmhgZHozjo8P6u7GuRp/B9QF2kZwTytmvDpsJfP/sN81MIgDWfdQz/zeV6DPuSkRl8VK8CpvScsRsVq39WuUscVDTFI+fPIs7d+7ovWS1QGJemvp0dLSJpX7h/LiY+8jsuWdY9A01bpxlcNTWCwC1TqrMYlFTtHoKHk767Old4w7wCqR3lQiyJuSXWk+36g2dCWZkOyC1rYSLB+klyXvIWqPI6vLMTsA2pZoE+CSzYq1RZJIfn1lKnHW8jr/5vWSks6epG7yY4f4c1pOa4HAtjY2SxYqN22HGMONgMNzMd4O5h0VQXqsxKXJP/pvXc+/cUwJ46mKOfLwUWHKPBGiTFLw0OgSYRP7OhOAe870MDnp+GnxmPGGrYWth9Y+ksjQX3FjXnAJIAETmuba3uXFo1Ts5nNAkuK1Tu8jeeQ3XxzkECuvzzeerWcN1bhqqJnrFP5x9CwbQxoaKRuwtPBOzS51AGexyMSKtL8QSqiZtG7acqOzHwuJbSzqJJYq6xwxYx1yMN4kw45dFvfp6vObNxmIs8I/MRqG8VsDz3n68fbugpA5ptvzKdZ7b7oPzhxhpYvJ5TE09Exjc1dUTZ06Pi41189YNJcfDI6MqzmFds7r4RqzGD77zUZw7fzEeP52K+w8eiSmJFUdjA+yitfj4o3fj0sUz0dSErUCIkYmElfFhvNWpvRTdMwbKgnD+nPFbY15QUCqepE7c0wLL+3DKTmEXM18olPC1AxOLhrQCVawcEEBQrkHM99KEMvdwdYoXK9nNtBTrqCnthp4vMSJ7lPxwd1DXuAjAdWW8A6MsbVKygO9O9rVSCjHH0m6N62Ue6D0A2IqHfL6X46UD20vs78fc3JyAEEgYgHt8Tp4RjgXNpE4VGPsE8a3XrS2UEmhV3IacF99f3kdNG2FzUaRDTVMXexXWzkF8cf1W3Lh5Jza3KUxQ8G6S9Lq5qS4uXjwnS4DrX12XiueDDz6Ma+9c0/X9+te/ilfzr/R+FPWwJbhz52YcxE6cOz8e7733fuxs7cd/+8u/FnDxP/3Lfx6trRQZKfhglQCI3CgAkMbOFCVZJ2KClwZt2r+59+KRDvMY0I24mTWjolWJ3TM+hcHMPSeoqjynxL22UJMZjMZWzTp12BR/t9JQG7WKWO2oj/R83QANsIozAV9RqdBiX8UdxqYRZYf2iGzA6abC9l8/audGk76m2FhbU+GVZmvMe8gBGQc1NjTJU9lF1txBMAAAIABJREFUOBMbck/2Xu34VgAwbEkKm4WwYzDPLH7H2d7LyZvYl/nvbPIHUH6YT/icqOZGpaeLPqPBFhRKMYutBvOPa6CAmPMuf1/AWHOzPwtQb3sn1ta39OfR46fx6s0beWBfvHQp7t9/EM+fP9c9nTxxIt579z3dy907d+Lp06fybD9//lxcvfaOPNN//emnsbyCLQA++b0qmjFWAt/292JzeTEGezrj44+/G12d7dHd0y71BHY8krgXEFmF2AZiAXI2z4nm+rpYWlxwPxBZWzmX5H7Ya+1xTtHCOSygI4AygCqMVfvzGuBnLfPf6U+beVKe3UmYAczL4jD7G++R+RbPgtiFwmGCo6xzzg6KQ00tbpjGPOLedDarIRlqKMc1nj/FD7lYhqEUsPthU6xvVOKrr+7E7ItXiu8+/vg7cfz4gL3La7AZs8UdRSgzW7EmwGrOipj0J2ae8AwotBgIL3FWsZbitahr7A19CAazvijo25fbASQxosarKJopdsKGV4wDIQdyR1Oj1iIgtvfiYhuos9z5N6CzbNjVB8R9C7Sn1Lk5oXpZFMWaI9dDQB6AlGIWwYeVZO4hwB5JI9LXbxdi8tlMvJh7HbV1zVFT1xhvF5aUL/V0tUZdZSv2pEqMOH3qpBTiFKXHz55R0RUmbk9vj65LCqhiOwEhYmV1WQUM8gVAcCkXKcy3tEqN5gbV2Pm5f4pjHiyR6Bvl/NR2byj6ULa1FusZM3MzbzBZyRY3uX8wf3gm7H2cSSi2iDEyxpUqiALS5qbt4qQuL7Y3WNRxzc0tKurzTDhXdysRq9gvRn28WVqL6dlXsbWxHq21+/Hv/s2/iNOnBuNgD395+pKkBQt4NIUOK2GdF5IrGjsxfmMFa56PwhuKsi7j7yQxyCqvEHX43SyGGbMxgc94gPfac//8//oW18zE5Rv4+9vB/gYG+R/6iKd/+Z9s75i+bwnKlX8nSKZqcgk8sorMwmQBieUGMyGrOkW+kwEK708lVoyokmy6smm5+2HzEUv4VfFO32OCEgXisNIstbYfrcG2lL5kJd1VONhVZg8QVAmww1tYdgRIO2jW4cAbplt9PcA2zMn6qKk0R2Ufnx6CBQzs3bWZTZdgzkmwr9ut0bJxmhlSZn9ZFgYbkf0kPYEYB2SpPhwNzmYnT23AGO4X7zwOMbOec2kYUCDpETtAMkIkzPbCymfI+BlA5xYwPyCRceDDtRDIsKk21JNAUFHeUiOMulrYgQTLBjb8bPFh5PMM9CbAnT7P8n0t3aLVlEzAsEERnschg/2Q/Zz3k8Gpme1pUG8c3pYRBCjFK5riQwGN3MHXVh8cqrafMGuvqam9dAGHEciGj+cUh71MlWJvx4GCvakMHGdyDhitZKFUlCtik5pNVlPk5XrigARNZnIdBbTF3K61tNSghFkbtl6pkUwI5g7MKUHUunZXPc0goBjj5kUKqCt+zhy4Coxq8eTFyxGWvwOle/cm42//9lcKxk6Pn1SFtb+vJ5aXXqsBDmTnhsaWmJ1/FTdv3VFydeHCBR3uDx48UCOXj777XbGF//7XvxFDQ8A4rLr62jh/5lhcvjBmdjMg1ZaBIgPGyTo3eL53YK9FQDjsLzbWl8XE2j+ggUh7rG3sxMTUjIDv1bWt2NjYjl0KTXilKqhxt+StAixn4sX6JdBgTmWVPYE3kqEE0zxW9rDOhoWALWKlKklBok0ycV4JAx55BM5q+ri3F2MnRuN7H383Hj9+rD8wLY6fOC721MMHD2N6ZlqgFh2HAaIZS3wd11ZWorO1JQYHu6KmhkTMTZEckAH2UjiBwcgzx0agNnb2KLIBWDbrGRiYbDQjlq7M+kNXYneBh31UU8H6pT12t80iBoQ2GGAPvWRw8Hwk525stLdtASxz3RGQMavNOLXsXlx4fN0AoA/2FRw7SCIY9/yVdLnSIBnZnbv3Y7+CzIzn1xabm5a4qgmG9gB82pHx42MLiNUYly+eE6BsGZk93GES+DMtb1laWravbelebzaAmd3yCQSoafB6KKJL7cH4W9u7uFZ+pbalqIndSn3cuHVfYH8bzXO28AB3My0xuQ/2Ymt9PY6NDMW1q5ejv7c7KkgF2QcrALLMu2b7MR/YO449wQVOEn0n2vb2hZ0q3EXMm2QT4QsOEASILKBZACTL2bYNYrAIqK61t2F675YGWCQ68gIvct/0OlRRQp51qBO856uoWF8nj2nmjUGmUJLEOsHKgyQIKSnrioTB++0h65Pvr66sCAxLwDMTPdtj2IuW8xWWCMCl2fbY0dhygeIHYGKqXtQorEiqvcb9udrHSkM8JI2sYe5TyUbpLG8mtp+nwTUXbhN0YC7wbLKQZCazrUlY9+kpSRGQYjEgP0m8gTiPWwLSyULisngfsfVkudSsPTrHS4XQwiJnnxI4UthcWvtt9kgFjMqmLoqvJJFsUUFWzBysB3ZtWWJfccBlP0+uyaoWGPA0jgOwhjnKmCEvxfeP5mkGBPr7e2Nx6a3kyVI41Da6UZSKUR5z5uDbN29lLYA6ZH5+Lh48eCg/+vHxcSV78/Ov3Ghnf1d7ZWdXb7x8+Tq++PwrPef+vl6Bgnv7OzE9OysAhAR4mCY69ZV4cP9esLN88NFHMXLseNy4cUs+xTQmJPZprIv4ox/9MIaH+ki31SCN7+d89bNjX0COTNM+ipA+bxKQTaBDBYUyd10QaYql5dK5vs32Rdy3wPViU8W80HqkwSLFCFkn2WbC+5yVTwJQAHyL9Yl9Ka0KM9jhGJDXceaxrhOIZRPw/mmGsUFkx6IGHmGQsSaSWe7zHF9Ozgz2PBcOXJQV6FPY7Y6psU+w7YSKYipIsN+v6vWccxubbiLr+U0x058tAKsmpKrZ2rbdhbbiYpEidm5pCLqHt3pzq4tGlb1oESOc/Y4GwfWxHw1x886D+OrGnVhd24yW1nZZM6D8Gervjzt3b4sZfO7cWRUy7t97KNLJ6LGROHduXEDQZ599Hs+mnuueYRujYJqbn5FSC7AZlvK+zjmz+YJYjwaNdaynYr1EbEhjPxQFxS+efVEsN/Zr7RnEWsS/SKzdiBQSgQo3aRlSRG8CoLAgAsCosi8PffTFXkZaTj7C+BXgKAsexH08I4rHmgeyJHNRUXkUljOtrXpNTbg5LiCLCsJF9cm1J+jHPCCeYI6okRtn9a7BHM5PfqbfLypGPp/9G99iEyJ8TjAGlum3CowzcNQmgIm5ombEZS7x99amC188G+Vd2PWIIGRyi0gtJV9MCyPyF8nr2Q8197dVNO5o69A6Y32poLa3V7Xvyn0/93Cf+wbOWVMv5l9JOVZb2xCDQ6N6hg8ePhIgPDw6EqdPj6noOf1sWvvByPBovP/++4qh7t+7E/fu3VafhvfffzdOnz4j24qnE9MxNfUi2ju7o7mtXUVYLLo21pajbn8zjg30xve//4nuBfCRObOOQqkouUwgQRXoXId9uZFmiNhJQYaonlUed9mdlDxNEb9i+FrFYkkeIsaxHZxJTeRTIhAUdjEPk3HhzMHWjXHiORMXZXGN3+O8x26B/ZPiO9cGM573YY9gTjC/pGJQscwAsfJKis9qHmhVjAufLqLLmiH7ZjS6qW5tU1ssre7F9a/vxszzF1EX+/Gjf/R9eUqvr69ETQOgLf1MMEqCeb8dNXX43Do2YQ2IUc2+yHlYLMFk21SKr8p7sRgrTQWJL5ivaQ+DnUiCd8wXEydaldeSW1hlazUze256Q3MWZ2GfsXRDTZoOt1YLJrBRG0rjc4G1FHuxYGTvLWOUeaOa1OJLXornZi+5Wb2fc1Ns7+7Ho8cTMf1iPlbXNwQmH1QObSRZI+4bQc6FgsvWYcQM5FPcl/YUsbTtx05zRZ63c8W96OokXjEjV+xe/UFJTIzpBsZWDLB+K1LVmX1cKwsJnYlJMtPvmTBoIqHjRee1Bl+JKzivrNZy/q4mpB0dsby07F5VhSBnixVb22m/U0x/qFaj2MEzI4dk7rpJNrl4xNrWTtQ3t8XLN4vxbHpWP+9orI3/5V//OE4c64yDvQ3F/7UViB0mxu0eFEUfZ1rxWt7e3hDA7nv87UKJY2Gz4U2csOWPQO5iL8eZWcVCCvlL6olibWoM4VtP5G8a0vwWRP6mR7x8XoLI/DOZEV5dR+X1hx7DWvw6aoovcqm8sKkkMJjVZBajgzD75vB9MZ70HkX+UeQtWc1OQDQTPIOjZkrwZQC3JM1HZDgs9FzIlngY+FRwpDKxgUkOVFgLgMi8z0FlF14KrkpRA8hzQKBa5Lt1vI+rcFTnAA5ouMF7isksqaEHksDKm6/N1qkEskF1dVsizIZH8KaGYKoCcggVTz0SJCPw1fcSkFoqhEcBO3s+lQ7bDbmZHbKZBbCV5jUAIrU1bG40EuAad4RyiMnVgNcbVeBlMTHqaiwxV3fxUlSgEZUBeXfMTaaGpTu6PL0fGz1sXSSr+ZUbbyaFRyVIvz3V8Zk267BMKW/shemTIIffz1Vk+7la1klSt7kFWIAnb6eCnkqQpDOHYacxzow345adVZnbVKktz9RhW7rGypgEyV1hr3Dv+2oSB4hegGHkmvIQc8XR8z4Bajd6zGfm+ewmkchdJKuFzSyWu5tmkZTAHuIBJMNevkt0H5dMlnvA+qABhMrS9NqauHXrSfz3v/6lPF7Hz56SjO/gALn7mrxpY78hYJBSxcXGAlYGDZZg1NIxd2JySs1orlx9J9Y2t+LLr76W1yfABIHzmbGRuHb5rO5bje5IALaQQ9uTNoMnQEOqyZl8Irna23Gn8J09QJ66eLu4Gtdv3ImpZ7PR0NSmoIp7Zb4xvmLG1LtYA1MhD2KBn0V2Kf9Z2R9YWid/uLTZwYNPbHnG0sAnryGQAUw1y9XJCcCEkiT5sZqRUFvZjxPHRuPq1auqnk9MPNW6BTQeGhoUIDQzM2PpeGtrXLt2LcZOnYqN1XU00VFfT2OoFdnO8CzlS4Zvb2NDrKzCloQJUom5l2+iphYwcU2BkRsN1ulzFPiqfsXcQv7lJmLyxyQogo1cg68uXrTbsSFWhhs/JEgsRh37oxpUmQGRz4k9So3p2KeKv3s20CAZVYdsgkEVQEgsrDRQkwm6hh/A6KqPv/qbn8T2zoH8rTc2d6MO1tOeAVWx+ml2t7UhME2dkg/2YqC/O77zwXtivpJQYRchSST3B8hSwCMRScrzA8AVs0PWDxTVSNQAPzdcxCFhFQPVQCxABQDD+tqKfXBbO+LLr2/HvXsPlSwCIvP+NPyyRG0/GgAUaioxPNAf/b1dMTI0EMdGBtX5GSBDBdJyCDE3AX8YIO3XAPayf6HZphNAMV53XcAkQUM2SJBvhs1aNGGXIJbXvhjEzH/2BDFcyrjL+3rXNii51ycDLoGhBMPZC5TYwyQESIMlXdhyyawUAx2fWRpGlkaAsOTlRaxguTCQC5ApLzrSkNK8i3326H5uQHVTYLGslrJpZenOzTXydfQcTgWLgPOiDsk9lPVM85s8w/Met/GUpskjsnHmclFEVK0hZHFjf2c+KwP7BJJhnsgqQXJcz8sM9I8CFW5WZXVMJhH8Du/Je+HtTvIlljjn/BHFEGPf29unZyoQqUg8Sey5LuZHFpGZ66wvMdalSji0A0mWvM42sXAd6wCEHFS2o7WNteAiBP6v9bWc/Y2xtrKhMeDn9Q3EVxsq7LDvT05NCfgeHhnW/kLz1Dt37+p6T58e1/XevHVLnqJjp09L9o3k+O7dezE//zL6B4dibOy0PEWfT03F9PTzePvmtdbvmfGz2sOfTj6LlfUtJX3jJ47p859OTUZLe1uMnRmXj/LM9HS0NDTH9uZGvP/O1bh29ZLYpMRWKFaIiyiSqZhVGElZhAY4yLhSjDvWrZRlZsQyt9MmhmcFG5NnmSw3GKm8VkUjorxiq8LcVnxamoPyuSYEODFWYVTAoxvs6JwpdhKKyzLwy1ip7FnMIa6R97aKoTTlS39/pM2leWYWQzNhNxiVyiqz/PN8Ewu+NAb1GWNrM8fEZrgJMJXaKTQOboJlpSDrJ9cjvwOoBJObr7QdSPso3ocvFTYEgO5FzQFs0gaBl+onUNcUrxfW4vqtezE1jUXWluJf9me8sa9cvhj37t+LpxNPNcbnzp5T/PBsairevn0T586fi08++Z72kU8//bU80PkCGGltaYw3b17FmdNj8e6772hPxZ+SeJZis7zNFTOh4qJA72K8i4veE7CCSkBD5I9qE0+zySgOSFFXbZpY8feKkgemofaE0nSPMdH+TWNFvIEF3JX+DYUEkEUE/ua5JXuYOZD/5hmoANdsaTjADvMg45BsIM098FxY7wJk1NS5wY2uylxkHejMkY886r9UlNpGjNiVa1DxopCADE5SeHIxIUE7rocByybJWgMqcO3IVz1BxvQPVXxcVTM6/+CzxBwsABEsXAFK2r9pAObrY//O3CxBa74vm4zCZE4QmZ8/n30t+zBgyBMnx2TFBtv23oN72pP7B/rj2jvvxOTEVExMTOn5Hz9+IsbGTkZra2PcvnU9Hj++rwLYpQuXYmT0RMzNvY0bN+7G1s5e9PYPqkHewvKClGVdzTXx4bXLceXypXJNlrpn0caMy8Nm7IwJFhWc91vra4VMY1tC27/4HHcRyrECg19XLMp0RqjwbiUV8zptdjKuUwGi2mjbzT95lrJU2nEhUh61ZZ+Rn3AZa69xP8NUDOWZ7oL7ITuc17qQ66Lm0S/em3hSRTEKcxTRaxpjZbMSX16/JVXBSF93fPj+lejqgFW/I6UWn6V85mA3tjc2RIg5INkEWC0WKnxm7vPyzKUgXfa2nBMCjnWuHip02YdhAysWqzY4c5FG58WWQVjmq5qaFnAw91Y+nz8uZPhPgsvkFzxThoG8gvmO7YJUoiXmQaXEbsk1MF54DmfcgD90Gz7tm9uxsLgcKzSIfL0oO7i1zR2x2IlxUTKpEaMsbmyhxPvWNTi/JJZgHrlxskFPQGH5txcVAYVRAFheRy+btjaUA/XRgaIC1nRRrQA+c49co2Ih5buOn8nh93YMGrugajDVz8/7VJ5n/J0WTCqmFeJJxlBWYDTYM7pgRhS3k/iT71ktGNNEHJC/7JvpNcGaYExoooyKdS9qY3FlI57NzsXe9k70tjfHn/3JD+PUqe6or4EAUhs1+yic2A8PYnt3Ow5qyIUa4mDPFjNbW+siSeU95bxzmG9i5NF1kthTxgRp9eN94LAJ+NGclf8e+/H/+S2u+dtgz+/1X98O9u91eP+/3/zxf/2PVSayAAi+OIiK0b5BnEMvXUneACIF5BpIst+cN7wMgnOzOQSUDXS4MRLvgczHzU7SZsCLMC0CCiOzBCa5YAmWMmA5+nm+7MMuoFk5y+TVADJsUFjOSKmLPUcNwQGHOiAFrGeA02RY73NMFkYVValWd2KFGSU/40ZV8iR7VOdepnGD5Re77hLqhMQbv1kvhTFWwC9tXAJsHJRpo5I0xCCFq32Hfsv2PvbP1DlW0pvD7/F92AEG03iOSEUB+Aha+BmVWoJj+8lubCwGoXhzU5t82Nh0ASPE4FYQZHZUsmbMOExfYbPJlMCXbrhZsbM0iGfswygDktywjwYoydA5DLYNxKqwwP/Lps6/LbF30JZByO6eg8+a4JCFaYyXLP5rPC8KCP535cDd3fO5yGeRZ1QMkniuDG3+UVFCTHg3V4IRI9lvLWCDkxVVmgt7nvmlYoWepNl9h1VbM5MI9B20ZRPLwtKumG0Nm8ZJnEHA9ACnci/Qscw1ZtEXX9yNn/zNr9QY7uSp0ehQ53Hem6CkMTZWkU7tRntXtxgut2/dVJIwfhYv2LaYnJyMl69eRX//UJw+ezZevXob9x88kAeV7AgGuuM771+WNJU5QUBFQkCQl4m1QM59WPoERI1a38gzxUyXP1YlFpZW4869RzEz+zpWVjejubW9ykRQ8HhA0Eqn6iKJqiXpNfOdnyc4zXszhjBvCPRIJDKoIniCUYzHrVURJREuHmcuhPiYOdosR+wcAjF5jDXF8PBQnD17Tut0cmIiXr16KQn0u+9di9evX4ulTBJE0AboMjo4FBVJolBKIEME+KcoURMDA8gR1xVEVg7q4+XrJQGa65tIz1mzBL6NKvoIdGxokP/fmTOnoqen02z1okhg76ARZxx4j5QVxqYZ3JbZ+97sj+6diPHMhCCDZlihFL+8Di29z4ZkyClhMvIskMDhL+y91gWvfbojH9TE1LPpmJl9GVPPX0TUst/h4Yi/oZu4MPdgTmj/wsMTFkjNgdiH58+di+HBAXkHAoRjOcJrVRhEiixLDPYlWFR1Yt/7rLEkksTUTNYasfppDKZGIHX1Ym+wi+InSzBaqW2Iyecv4s6dB7EFAExBZc+yPfyN1Slbh9iergcwGRD5+OhQnDo+ouKSCg2SkRt4B9hlvvO5Ag2aYMXgNQtzi8Yetk5iXKXEKECSfXM9nkilxQwrjZ6Y34tLi/pd/HydfPoZkkwmwO4934ARewsAG/+NF7AsQLjG8uzFVinNkZzcVwQKKRnlDCkMTjXtKfY86bPNZ2pvLIkEc4c/CS5xPSrSNnKPTkYskXXil/t4rk17WNt+RAAIVjuFJe3ioc/IfP9k/4kFV0BkEkdAl/RzFMBXCtgALzk2nEUCGNNuS53G7ZPN0sif8/pM7jMZSoYpzzz91s24c1GGxAg9Fqw/gT37WLPsRFdHVyl0VPTceb2SECUYsK5QArF2sRpBnm31D8ncoWKK4k1pYlziIgOAdVFbx7PjuRuc5Czb3WX/wM6KfblR63ZlZdlNGGkiWgnZ9mCRgILi+PHj0dHRGde/+ioWFpbkEXp2fDxev3kbt+/cETPt4oXzsiICVL55415s7+xHR2dnXLhwLgYGe2JtZSmmJidjbvZl1NU1xejxk2qM82jisUDAE0Mjce3aO/H67Zt4+PhxEFHx/+3N7aincWNTU/zoD38QvV14NuMnS4GRtYX9j+NA5kPGS+zhCbQL8C3+xwnQUlBmrAHK7f2NJ/8hi8iS2rXiUcszM1AlMCet1bS/Abrhh+4Ctb22vWbYo9jPNG/FfD6IRoFwnusZg3KdyUTlWR8FKzLm0bOrsYzboJABvlxbmtPFWkJxdW1pZFXmN3EYsncx5KuWPwan5N0sZp0tw5iXst2RaqWo+ZSQ+5lQ2MpGqmqWBUhWzkzmENdFPAEbWUoX7UO1YnPRGHf3oC5u3HkY12/ejaXVDcVMHa3tKrh0tLXEO9cuq7iNamVqclrg8Nmzp6XuuH//YUSlXqzQc+fOqKg68+J5zM7Ox9LiSvT3dcfIUJ+YyfQ0IBaiqE2cgEUNMRGxKXPfc0C7TrWpJcU5xRUlH0krOs4+7FkZdzXXLD6rivMKGYR30jNBYVHsn7Qf4eG/tqY5SBwEOGV/6ixOeX9MpYWLHLYv4lnn3ppAPv92sczvwdrlXJDUXmCqmzKKjYxSQeoCqxc9f6064W/tg+oZY0sdMUxRhuCLrgaBZn1KAVP2Wu4DkBofXwO/nodSZ5XmpUl4SVUYY6P9vigE1ahP3u4QfLgGy8TZ41CB8J5i7u8AjlKU9LrSnnpk7Rwt4PHtBJlzbcy/XlITZpRyFK5HRo/F0PCQ1gE9K7DLuXDxQpw8flKNP+nz0d3VrV4eFy+dk+3J9a++kPICu7QPPvgoOjv61HT69t37iiO4h/XNtWhqqI3Tx4cEIjNnuRYYoNhF5Lio+FDIT5z7shlTEbgmDqQSpVhIg1wKFiYB8HPOX1mH0CgUIhFzUd77tsghJ5BFFHNZXtqHRSgXZmGUlz2CWKgUMylUc1YSk+beyLzLfSdtIZLRm8UtzmmpBUuPmiRa5NnI34q/C6iYTHH+zZ7IlFre2IlXixtxixhrYzM+uHoxxk4MRw0qSwqgFLu4R0gdKC8KqxTwXvHqkdiCa3bBj4bJm7onSCAZD/Kz9Djn3rIQAXM644uMA1KhyDhyJguYrpgFz7zKQnfu37yX/OqLxi2LzWk9RI5ukNnjQYyshrvFllEKYc2BWuX5AlC3d6OhqTU2d/bi3v2HMTH1XP9NgRf1Xm19Y3T39BaLTfqAuMAlMkcT9hbeQxgL4k6Acc4zxeMigeCRjgKmWDiWKmBbS7P6wRD39PX2ypKFP8SlNIVtbHReLp/uKB7c2FpSuK5t1KTU/sV5W4pDCTpn/Cmv+EJeEG5UGsTnWcbrc/6x/6AGYW5m0cj7mfEmYithBPR5KDZnqdAlnpct3x4XVR/0/Xu9uBJT0y8Eerc31sY/++MfxNmz/QKRiXrrKjDfKczsx+7+jpszytrE9p8726wt40VH8ar876NkgrwfxyWes8JGyjVnYegoEJ3z+uyf/cdvcc3qTv/7/49vB/v3P8b/4Cc8+i//ofK7FRQWE4yDTOZyQ9XhAmuPADwr/0XakH6uAgNKlU6hXan0pySVgEiyCEmCDQjq8wrgxqJM8DE3eFsWWEKRzRsy4Uzw5CgomdeQh6VeWySKAh9I5vcA7ywLl3UEUWRKe0u1Mg8qEjSxl+tgZkTsHTgoIpESYwhmwo67slcqBASAjAm2OrgUVgHYW6S4apJT5I0ctjqMCuDqsT1kuKZsRBtuaQBnEM8VXsDHYgVVtcTg85HWI3mtq3FXWIIpqrE2UDDjuFIByFHvUz0TZMWZcIuBqyYMyex28xsHrAlz2P+Pf5mh7ed59E8GCv68BMcPl7xsNniP0twl/SVVDS3BUjInknGmeSJJ1KG1Qk0UiUqYFXOwT2Iu/pHYwLDEBfQW1rBZ6SRrtqwwoCFuspquKchjvJW4w1oy4EIQ4LkIiO+qrecqIDRzqRQsMnIvrHt5gZVu6sk6VKBF8oy0aL8SdQBnGkMqzULhCiRt6ZsAE82Tg/j1r2/Ez3/+hRLLy1cuyPt3Rx5aO9Hb3RNzs2/izt0HcezUKXWffvP2tdjIPI+z4+fIUD14AAAgAElEQVTEaP3y+lfy6Dp9Zjy6u/vkd0uHe1h8w/1d8YPvfRCd7ciu7eepLsFKBJBnmdGiSnPxDfQBSiCIlDTi5eu3cePmXcm3iH+3tveVCJA4VYEnmpo1N0leaxYexYKUpTtQI8gHNLUfWqsCKoLenGdiGuKBXJgN6d+aVWRe91uJP5X8ksxQsVfQJYByI44dOxaXL15S8IIf8osXM/JrvHjxvJIKxhBwhmu4cuFiDPX3RUOD55mq7dsoD/D2bA8M1WZfzMWbN8sx/3IhVtfWo6aOQpTZB2ILFdYh14P/L03pAJJ7e7sEiioxkByeZM/MRgU16kJt9oTYCa7q6W9Z1IjZbSuBBPrcfd3KCb4PS0yN7ApQgXcoAAt/skmdgXGAR4pM+9HU0hqvXi/Erz79PJZW1qOppV0BMZ7B9gvGx3bDks4Ge7dFZVcNxvCavnj+nMCBpkbscmgyRxC8L4CALuLscS6mcY3lrNA+txf1SqT3FJSyX7H3iMmjZq81Yl0AXGuvIYnfcgD/6MlU1DWYGQ8DBBCZhJ3CQ1MTXaF31VCvo71VDcKuXDovZjprmqBeCTuMDiSPALAkz7Anig0NAD/Xwvji/eqkZFv3QzKPByiFGyfhdQJn0od+bWMjZmdnZUXDPMMDWAwdsQ8NHDNGVVYZIHIBpZkLAEasH6lUJNcue1IBMw3I1wg40T7FniYGChuM5whzhmKJAn1kyGKgGZhjzv9WsFwCamIBEq+8Ll7Hs+F9jp7LWUjOvylUck8kxArci/LgKGM6gT6BfWLcGVhRYlPOFzZascNLz4YEEvXstd4N/rvBoRUzAoyK7DCT40wQOFtSucD+kYw6xgOpsqXklWhpa1WxTOtKgLXjmFx/GmOuucpYs/UMC0/FMgAFMeo3C6hd/BsBaYqVi0FJWxHANDyMb9yI1czniBcvZjUGsIsX3i7Ey1c0jRqM4dFRqScePnoU66tr8tfEGgAf5M8//0x76NmzZ2VtQWHs+fMZFeBg73FWvH27FBMTz2JhaSkGBvri3LnTajq6s7UVjx4+jgcPnkidcOzkyeju64mJp09ja3U9Ll++GIPDwzH9YjYmnz8TixIQCRB5/PSp+ODdq9HeSqIKS5LGhoCD7C8+03i2yarNhC0L05l0ZpFC8aXG+kBWKu4MbzA3Yzfei+Re3uBqmGaigZQ1xa5KsVzxaURRwVcWvjmHOR8EPqsIXIkGrGwKGJaJJ3NFDDI1yrJ/tmNWs+2qTM5iCcMckDScvTrl/4qBDsdB+zjXKd90YkzLtA2guiGWwWr7cGpNYYfC+VDstMQkK9ebr7GPsue3iB34aRb+iOYbYyGyBfZbQFrYRRgU2N+rRENza8y+XIjPvroZsy/fyg8WcOf0iVPR0twYb1+/0tl1+uwZAZt3bt+PuTn2t954791rYsRPPMVne029HK5cuSimNGDgi5nZ2N/digsXxgV82IoD6wn2YDPt04eU2EtxXomp5Qu/Q5ziJohitVXjOpNjMk7hWQqoKyxzzgJsJazKaBCxg7XIBFP/gaLIcaxWlGsAWQVEVuGv2A0k05gxzBjFz8ZNcfnvVAgJFC4NMhNYNqhq26YEkNOHl5zB71Gnwmf1PEJ5dIQ1jRoBQLi6lgqTkBvCpkJ+w41cE2SXw8al7uWAkgwg2r1OvL9jF4MnMo2QXayslP4K6bucuR5rgAK/5PetrWbEbm5Vi8w575LpmIW93I+zYKQ8Ee/U3Uq8frUQz6dfyNaCPhYnTh6PEyeOC9i/f/++xmRoaFgKi7nZuZiYnNDnX7lyKU6eOq77/Pzzz+PN24Xo6OiK0dGTUot9feNmWTMURevj9Knjcfnc6ejrbtc5zDjB2l9eXjqy1vysXUDwXqF1r/wOm5FNsUK1ttVrZ8fsXYHqti5gX4TRLzBOrFCvNzXzKmAiYyxLKR3WtvSyUtB+7bYhKDlV6ROQ8S7PhDMkX8s8SC/b3I+4B4pJAmzLzxMkMFDapMKp9oKyXxJLMHe5Tu797fJGTEy/jKnpWRWQfvjJh9HVhhpqW2feDrklZyTxKD1gZC1hZrysG4tig3XJZ3G/yvFVKLe1BD/L2CKB+CSSVXPOwtDN++V3mBtcL4VogZbFZjPz0dybc6/PHJP5nmPEaynIUpRR7Kz8Ea9k+2ezf6igXoo/rC2xvlXMq8RBXXPMzL2UneDC0rJyn6ip1xyGgMBcNJHG8Qq7rRr8Nreq0SZkNT6P65Eqa9OqKYB2rd3S+4lnmPtiazNWbRWB+oxnZ2e7QH/OWmwOe3s6Y3CwX0CqGLk1VgWKPKBat+dt5mfspbxfjomKPNo7rAjJYrzIViU2zBgtWcjsKYw3zzgLaoytfrfEgbItbLJij2cmTKEetSP3TNzVHjuV2piZfRWTMy/igIJmfSX+xz/7x3Hu7GDUVrYEIqMyBxMnJqjUHMRehbWNkqUoarFDAscpRYGjOJHOXCmcPTcTw8r5lq9NIkeOScYcObf4+1sm8jcLan4LIn+z4139NEDkXBgJ8CmQL53dcxElyHDIRPZb+HcS0CyVpd8BChNUYxNJY3qSYAI2Bwo2Js9kNIORfP8MxvPfmVDx/UxM8zrzxo5WXf0ZluNbKh1KKCShV5U+rTlIrgFZ9wVqAhrzM1jGAG4E0ICE/BwWEFKUvIdNJBJifvh+AI/cIM6MEnUlxTYCnx4SkuKHZ/sFS/mV3JaxE5BZAMe8T5MMD8SaOHoQKriHplpkdZJuHMA42486ZK81MHQBUgE595xo7ZfEo9FJC8RpgpqsKop5S+ffZoBSMxDEcixyj7QdkW9y+WzmQbUyq07mR5sDlo7MAnAPJzsgL0wrV/lI7pDwFuaEkmon/oBrTc0GLRLQkUXFngMtJ/AGbw4q7gIM+xOcBKayx8byOidqABguHojMoU+XsbHZwvIBM6MYhAp5FQeugnKNP3O30dYFxQPJTRhhirhq7WKKgXfh00pu8J6FxWQgR4FmnQsPwofDByufi90Fr1M35IOKZMoKOOss8f/sszvxs7/7QvYM7753VXJ+nrM8vmlUt7wVv/nsy2jv7hb7uK29LeZmZ2XLAIiATJluz4+fTMgW4PjJU/JMI9AGjB7obosf/fC7ssZYXlrUWIllvAf7goY19qxmHSgYlAexuwvjGz3zYj7u338U0y/mxIhGjkhepgJJTajJg4siDuCZYzqM1azTwLTZWy78EGSYFe8Al9cmsEDQwVjxHJPJkvtF7l0ZCCQAkPsIa5EAeHRkWE2jkPPDCL148YKC2EcPH8TMzLSaZF28eFGJ/L179+LZ1KQYu+9evRyjxwa1vihUMCd5xIxlY0t9PHz4KF6/WlLwODAwFD19nbF/sGUARMyh/VhcXFKTMFilsAFPnjwWY2MnlEgzPrt0My5qBoOVHm+pKwroWt2/Aa/kTXvoD89zIXhLv2BJ7LUXWkYuBlIpDjq4pmjGGjJDjTVHUmDZLOlAbTx4/DQePHoqoBaSNIUXN0l00E/yLaAW2xaKVzxndcTujvEzYzE00B/NWJ/s7Qj8rUrH5VtHEsJ9wsJE+kuwuVtA9T3NH0t02Yfx5gX4KEWhEk3UIG+s1Mbcqzfx+Rdfx9r6juw4GpvaVDgRExtvtFJwq8jXG1HKXvR0tseli+djdHRY3wNMhg2HvC6Z2UqwVYDj/PJ/8yxYHwpEy/nmc8D7s+0xKvLc5LwgqMamhTVOs6VkPenM5BnLEuWQ+ch7GsTmcxzkOsmzjQnAtnyVC8snwWedIdkMRHuLG9SJxV3YQAl8Kxnex07FjW8yyWdeiLVb1h1gk1kwBsvSNoYmWQkAHC1AO/GuV4OwtNPwHtmgfT4ZaUpgSmFKslFJ91EEAbhYVqq1r0D/QIBuJoQpw+VcVSO04j2dTRdppJOenOwpWSgn2eQLNhf3kSAk3wMA4Zr4fMnJYaLggSl/cZ8biqFK0Zzf4bV8iaVXGIA+b4RwB4kea9gFIDNSmWhZIFICJ39kW2IAbq6urmvucY3svXxdv/F1vJx/FWNj49HW1hFPn06p2/mx48fUSBQw59GjR/K5BjQ+eeJkPHv+TCoUAPOenl79PT8/r3MBsPnkyZNx4uSJePDwoVjKstvp64tLF85LRUDyyvenZ2YFEhw7cSoG+vrj+cSEGNEnxsYEMFOQpEmSmJgN9fHuO1fi7JmT0dwAW6sSmxurSmwb6tm7feYne/231BXJWCrMoXxuAohLoTt7Y3CWZvKX81rzKgGz0tSLOYzdjhqXFlulLEqk/UgCtKgf5BvLmaQO76xL20QcnSdvFxZ0Xgg4Kh60PCMAVjHQd/CYtVTcybYZy2bUweq3tNzn2iHAQgHKDf08X6VMK02WU6XGe7M3K+6leEQBqjQsBWyFOasGW/Lhto2WG5fhxY9yo/jkl/3GLEiOXuZmxj2wTRtjZ78mbt97JCsLbI3YQ3p7euOH3/9eDPT2xO0b12Pq2bPoG+qP8xcvaCxu3boTb169ifHxs3Hi+Il4+XI+ZmdfCGRlTqJQwZ93e4t+FlvR3o78nv3Z59Da2krxrzSrs4FYar8ixqf2A1kpwch3cVCWItojrPDLGDpzDBemrELCH1s+5oVE4LiGJ23CBMBGgnKy0uHz682CZz1ameFirQre8ilut2dxsclhHqRtDucwc4CiOOta3p0FXNZ+WM4NzgnOZdYnQAqXx/vCRiQWpQgLEMw5IJUH1jvy4nXh1d6vhTEPKcLIrwsgReWVDGTugT1SMdMROx3+TbxxuE+uVsFQPoO9i/s0+OK1x3sSV1J8oRDJ75v84eJmgnT8ThZbMpbLXDTXFj+ff7UgL+SV5TWREiYnp3SGjJ0+paapnKGoxpaXV9UomobLr16/imfPJmXjc+782RgeGYlnz5/HV1/fcBPUfViZLfJVzvP/2OhwvHvtagz390R9LecexBsrQblWQGUDeD4XkwTF5/NcGDcph4oHOUUJMSrVE4WYwKoU/sZKhpgb9vnK6qrel3POnvn0l2lQzKd5W9jdzB9sWgAsZfdR6CXMd/cNsjd65r5H8+gsxOU5KSLY/kG0tbfqvvKcV9G17LdmwdryzbGjlRwGaq2cebO0HjfvPYm3S8sx2N8XP/jkg2hrrInK3qbnd9SKdIB6Q2Sc0pSQ+I24LckPCRQ7loDtaQVQMlb5vuYLTc7Fnva18D3mWMa+OW+4H36eyhOeYYLqzvk9944qBJi3/ElblSpZjnsAmEXBhQVbZV9kBohHsmwpqlP1TIha5WnECK8XluPhxEwsr27Gi9lZxczkRvgUokJTTyNZVsHSt8qI4vLqymq0t3fK6i7jEqsoKUIT01uVw/xyvMMatSJRLPHGFu1tbrxrwDlZ1vKWb2qIgQEYym0qRHV3tUc/fQ64t7TIKT0skoGs5q2a3xTtdxSfyapC8RXjbxZ1qrCktClWLuy/XC/vQaE17QR5BmnZJtAbVnXxQZcaWgV6+zRLv00hf/dAhcvZ129jc209Brpa48/+5B/FmTO9UXuwpbVSByGuQv+tLcIKKd/IIbDqcK4PbnTofZxFaeMtVgbnHMl/C+g/Qo7MXNIgsu3eMg7OYti3IPIhzvNN/Ne3IPI3Mcr/wGcAIuekr/64JKP5fTVbKxYKyZpg50ofZIIbNxs6DBIyaXYya9BOoE2pXqcUlZ8bQHYF6CjbJP87E4s8KBxIm+GrSmGxS8jPPHpIOGChkRzAXAG5A0ZuAQNq+EySGLwVkXpv6m9dX02rukPXN7j5garJJM4HBwKIAOLkZSQfPLqc0+QAn8l9VfHtlUQzDQOL6kzL/dJ5WD5ZuTG5+io7CzUYQjJDwmLWGF8CkDnElJwa/CaROTpGCVKQwPG62noOJ1i+FfnM0S13b8+Nd2giyKaNlBDm59rqjuSrCkJ1mCKVIzhHhmUpMEENnyn/JM2H4klZGipmcJhBTG7KyfhMTV3VU1sRK8CA781N5QrgL3mrm1ZxsFOBbe8g4FlTUuPiAUcGyYTtMmAD8kyiBg9ZsxgZcOQrCegaTAGsJ9myJzJSq+oGVEBk5PnymMOPVRVngi4SM6+SZCIbhIMV6c72fHF9BkSp3loiK+C5MGNkm6HKuZ9/cyMgGYBqTWxvwfrGdxcPR8bEcqNdSTDbxGDkuvFw+/LLB/G3P/lUHYavvnNZc5EAZ3trJebn5qOrsz+ePZ+Jt0tL0dPfF6dOndJrp6am4unTCTETT4+djjdvF+Pho8cCFDis8ejCs3mkrzM+/s616O3piu0tpGYwvbzeMrBW1/I92FpIzVvlXVVf3yTv388+vx6LS8uyOwC029jaEdDBmBGc8gxdyQeUdpM3MX4qCaRbTudOysgDC2ubpL/sFdXgWIGKJfwENyk7Yz6nDInX8pkEOBlseh9xIoh8EWbT0tKi1uHI8FCcOH5MQRjgO56gyNsuXbyo5/Pq1XwsLryJM2MnY3R0QEAjlil4qi8vrcejR4+jUrsfiwuLajp04vjp6O3rj81tpJ5I3/lMuha3xMtXCzE39zJevnqtoH5wEPbfmRga7Bc4LQmWcFY84PBjTNad94Nq1bz4w7YwF3CtK+BljgdjbKC+lE0kv2tQEx4H5lYdcJ+9Pd1VSwssKdQcVb9WK2uVje3dWFxejQePJlUwwKYE+wka1ACMAyJTuHHDOP++GqbWVKK3uytOnToRw0MD0d7WosY3+LbRiIm5QMNCASlYfjQgwQNU25KXsgpAAkIpvtXL4kXJBoxpGImylaFhCB72+7G1cxCPn0yJwbC6th31jS3a6wChs9EZY0VCTvMcWMltTY1qtKdnMNSvBmAA2XS+zsBa1hFKymmYmo0KKZTYakGNRot8+rDg4eap7LEUAQBA1UgNzz3LVbTfcR/sPQw3hZtke0n5IDZPrbwVMzHXflOa0shjudg6sM94v/chIjBUPQrwF6Ug5mKuAJjCmJIPIImrmt86WRCjsbBJlCzzbzGhshkphQjYZltiImcx0ee71QT8TAnEnsGNqt9qKSJbdu3EMS0zDNjUywpCsmtA/yoD02Mh2Xn5nKqCQUG/4wN3pseign0WqawZ096rU8ZtIJp5z7Ud9cSTB32x7tJZU4edjJmcnPucxck4ZA/WPiaLmdLQTcylZjeLk+0Via/tpCRvB/jHvgeZOo1EKWDTDKwA/TU1PIPdmJw0e/P02Kk4doIGU9sx/eJF3L/3IOrrm2NgcERFl9m5uahvrNN+f/w4PsXbcePrr7VvYGtBs9DHjx7H/MuXmmcAMTDgnz17rgZVFAGuXrsaDU31Yvkh+97fPYi+np44f/ZM9A8gm96NyWfPYnpmPja392Ogb1CKlbn5OTHMG1taYmllxftS5SAG+3riw/feieHB3tjdXpe9jQpLKvyVs7z01eB3ElzN/YvnlHFgMj4TROaZKdagGF4aFSa4yzMSUKW+EwbrleAWMCgL2oy77cSKiqGw33gOgGGawyqyodLzfE4Cg5ib2MrI6smgQP4h4dacptlSrcFozhgxEtWQzeASzL4sbjC/2ZdyzQHG2E6sNONkvy8sZjfYsyIlVX26nuKBq/sr/qNcByAyzDJACzXVAjRRnxLfI3NTBbDShAowTSBFsQOqb2iNN0ur8cX1W/F0asZFvsYmeW9+/NGHcfXShXj54kV89fX1mH/zOk6Pj8XVd67Gy1dv4vqXN2N7azdOnjgRV69eiGfPpuLRw0dSBV48f0lF09a2RoGjxFqcAz7fi3+vigYGW5oa3Jxa9mLli+ugAMTYsR4ZN6yitOcl4aQwyMUcxh+/pSUWFxe1PgGmGTs2y2wUa4KHnzV/6I0iv9q029LzNQOPPTbzEa4hQa6jgKjBVhfb2fvJSUz6sM1Dznvt8bBw1cgLEMhWUTw/vgfG1iCQ3WxYeTnLg92qCHnApo2e9vwSt2bBS9yIfYOOxbLKjVQpmmGfgcWWma6AY74f9kj/nuLekgeYRAKxweuK9ShmpLxe/XyIhbXXFW/gzA3y3Ml149da3p753qe/+TKGhkbj2PGT8tJlH5yYmtRcwO+dZtGMz1dfXVe+NTIyqmZ7k88mY3ZuVgDy5avvqEj36NETqcvWVmkm2CBmLM6wFI05608eG4221ib1Q+B6BdZxRpdr4hlxjjC2aVnHmlZOWmydXCyEEenCInMPIIwCKPkJ84mmany5SduBfI0plHIusJbZI9KqQPOynI2AyLJaKsWwqrqmjBvzI4HHVD9kXnaUXZnMYu6FogRfOfdSgZMqNq23Ju9PArsLWYQizvT827h591Fs7e7H2TOn4trl8WiuJyDaVq6C3Zns/w5qwfNkSUbTVsVHRQmRLH7HJG6QLSCvrLlUQem8hH0qe5FtrXFeRyHMBR2voSxWsxZ57zwn2D8zvuCz836zkCHgusRG1f1d9pBMHdvp8IwAYQn65F9divfEu7CLm1vaRaZYXl2LG7fvxbMXrxVvEqvJv1qN9NzQzrlHAcFLfCOVkQh8gNb4Z6f9hu02ZIeicfK5wv22t1uVmSoCxU4CkFE8WjXL/pDkJBR/gMc9XR3aRzrbWuU/T7x7sL8lRR7XlmeQn7ljs3xWjJ8bd6Mc9zxPdQzrRtddLHKyiJdFDd43/9tEldI0d3f30LpHgIdBaRO/GIu9WN3akT3iy4XlWF5cipNDffGnP/5BnDjREZW9jWgAE4nGqK9tVJwJBoJ3t+x9tq38cZ9E2/QdLV7l3pPjquJPURQlxnCUcHn4ux6bo/gTvzv+p//hW1yzejr//v/j28H+/Y/xP/gJgMhZZc5DWxuZWBHFG7jK9HRFqWSk9ostLFgCmUwy84Py/ZKZyfcVpOFEWzbRBIH4fVd2D70Xc8FaOuAFz+tTwmIwywdFVlhzIfMzNjNV9xptYI8lhb3faA5SunJW6mN1bTemn+MdOBBdvc1RqXFgf/fOVMy+eB1/8IOPo0lAqoHO589fxPTMczEVe3t7xSCcn3/jam3FrOW+/iFtfM+np2N5aSkunD+vRlkAsUg0xPaSt1ExtjeNqRqsILkmYBK7FdY2nsZUPxlE+SLj5euKmRNoV8I47JCWaxxqD+LF9Mt4/XoxxsfHoqsTiRUAJmw1V7L3KzRiO4gHD6fi8eMJPR8CixMwIU+d1D03NSMJ5jMs3+Yq5D1cpNyS9xUvqWTcAIgCdJhRZNAjw1gRIsq/ACsrFWQxBmMpHQIk45Go5lk1NTE9Mx0vX83F++/TmKs+dnbN4gSsXFvdjKlnUzE6eqwKXgDm6fDRqwhek6lm4F7AR2kMgsRewYpJwVWA7EBFhDol26urK3H1ymV5TNsew0E0rGn8KQ3kAKz5vWHPqCGfmHN0OLaFiKTY6jJ/xPJCHeLx9qMqX4mpqWeSto+Pn5H0n88jOLfsbVeMKg5FrAO++Pxu/PSnn0d3T09cvXrJDde2t+LJk3ux8OZtjI2di/qG5pienZEsGQDh/PnzSrTv3Lkbr9++1bjRaO/J08mYm5sX4KDqdWtTnD05Eh9cuxjNzVgeIKumKrymYJg/StoF8pM4E+jCFN+J+Zdv4sbtBwJGGVICZeYyQHIzzSXVNXldwQHAraRUe+467+7xDgRZ5ympIvmAsdHZ2WVrmCNqBwWKsm0oa+RIMyN+P1lEYqkXhkKCyxlME6CRVAscV1BD4NwgX0iY2LCQec2TJ4+VELzzztXo6+uJvZ2t6O3piOZmQAhkXyTllZh4OiMmH17rfX298cEH31F38emZFzH9YkprETZuf1+/vNXXN3ZidXVTLHBYXDz30ZGhOH/udLS0NsTOFlK/rKLXxc6WFQWMm1jrxe5APubIapHfUQDCC65I/bT/lmDQ7Cd83Mx6m517KS9UNVsTo8Eewx2dHWLI9vV2R10NXpTbep4E80jzYKY9nXoeDx4+ERuZ58zcNKWX9W8QibHMaxMoEBU1gjx18rhA+K6OtoiD3djaBGACEKKQRvArCr+tBQAWSPBJVtUUFXK3k2b5rpnaLW9jJXgwRrCCOKgNMF6aOt69/zj29jl/amKbsRJ7jITCrCOKVDTRxLuPTs8dHa1xdvxUDA33RXMTrDj8jgFpDfLW1zK+B7G1saX9nvmmQghs4/TOLPYLtnjxTsn6AfwW0MBrS1GR5Ds9WGk4qK7uNEQUkFSY40UGCLDjHgJeD7BRbN1QKyljeiEms0JHR7KQC3jM7+f5WfU8pNBSLIp4D6kACiitxK+w/SXcONKUJ8/g9BFMdh3vy/sgU6SIRSKcRTYV2hrdxEdF5pLMJgsJFjAgOt7isoAqzQh1tqtAYs9Fxj2ZIEpQStKfjY1yz4XVR5xCon00VshYg7Xyu0m0ErKyvrgPnpspxR4AnqWAdsBTef2xN2J/BCMQKwsaz7UJsPV6xZHo8KwHXJRcVmxKJ+veY4mFwM85F+vV1f358+no6GyLM+Onor2zTYkalhZPnkzFznYlhoaOxV5lP2bnZnQf7PnY8xCDoJ7glB07PSYLpNfYCkxOqIg6Ojoqr3Aa6uHP3dPXHe9/8L7UK7dv3omHDx6rgHP8+EicO3s6Bgb7dLbRWO/uvSexsrwSgwP9stV4/uKFGq1J6cB+ur8XVy6ei3euXIimeuwgWMMoKyjao/oiScWKyv0TsiDGPMrEjmea8RzPLc+FnNtVdm+xlclGzo5PzWAHqD3K1EvAj1wVexwBXUoabcPmfZBz3vZKKMiSVW6ZsaMY+4sfNmYU4Ie6BbYgHejL2hEQs2lbkwQSszjEdVWLNQ318t3m33m9XL/2eMVudVU2nossbl6tsw2lUgEn3EsAIMFyaM5rk0DMlGeNeM0RDzm2lAKlFIvYwmvRN9ewl2LjRWfhpng88Tx+88X1WF1zE97RkVFZFjXX18XH3/0gjg0PxeSzqfjNF1/G9t52XL58KY4fPxXPn8/GrZt3dLa+c/ViHDs2Gg/u34+JJ5Oae5exEDoxGs1NNCUlMWcfPR1v0VIAACAASURBVCRR+JnsaG+iAMd9S7FUrH3SRgRgHQBZ+xkgawF3Dwt5ECJ2pDCjUIb6h9+RNLs0gZJiEjBG8nU8pLEKcyzLnsRcBIBmHbM3cb35/lmwzblbJeMc2d/8PWJGSA1WsyUIxpwVh6EAs/wtBUbppyLGJH1Uqq5yZk4bMDJZwaz6ZEe7abbyJQpb5FPEW1oPxER4tAKEuscHvyev6dJYG5UU+4XBJM5kx6MGvQ1UuZDh+ZnsTgrBML3VVA1mdClSJiCfRIJcw7l/V9dlYfH++tMv5ON+7tzFOH3mrPKCicnJePzksRSlgMjEtS9fvoqpSQDitRgZHYmh4cF4MTcXbxYWY2BwKC5cuhQbW9vxm09/E0uLi9EqS4+6aG9pVrPPEQr2AOtaA7DfIay4QMS1ZZHn6LmaQDOvSbauQeDSdLv04UkSFvNom4JMabxaJ6/bNrHhd7ZMlmCPRoXI+c/7W9pvIhMxXRagXDwtPsrl3Of3U0mTTfByb6rG0uVaU9WAWkQAbWnWl2dpMltzXmex1OxXbAZ24t6jiXg48Vxs4w/ffzdOH++XrcDu5rpjnEbsEAnLaqIJpjoKYDVyO5zvjF2SocxudRE2VUUim8hOww3osYmj8ENehtXIIROUnhmHBZ8s8mUBgLmexeEkonHG8D2erUHmzKONQ2RxkT2VcxIQGes7np8Z5ygBUIUdRKW2PtY2tmMawsmLuXj9dil2K8ylJrF36UkAuMr8NS7h/hrMFZqW2l6GZtMUWLHRoeDt4lGC3hnHcEbx3GABd3ZxVqTNRYvOKxXbtB/Uxdr6ps5q9ljGZGVpUWdQe0uTsAieydDgQPzw+x/H3u5qrK8t6zOZz2K/F8IPBAAVYNP6bn1dzyjPaz6XzVb52MG+9swE8PNZ8HxTrSNls0gIttVDcSNCYp334bXVFe1VzBXig82d3Vjf3ouFpbV48fJNrCwtxamR/vjX//KfxvAQjXuXohnCSS1NQikc4oVcG1u7nFMw+2H7c54z9+xvnfNOsXFhuxtHsarkdwtIv/v6zKlswem5kwWIM//s33+La36DuOa3g/0NDvbRj3r6l/9JkXBuDKrisWHL+sGNEvi/gEw1gCsN9I4AOSnZV3KkRNfyn3xPMauKeT+JtkFFy/WyOnrIDLSsMRfy4cI+6jPrID+DkQw+8vMSbE7wGZALoK7KnA7kjWajbm0dxMTT+fjZ3/0mrl67Eh99fC0gOTAof/lffhZffXkr/t3/9m/iwsXTsbmxHNvbe/H3v/wiFhdexx/+4++r+ceD+4/j5z//NDq6umJ1/U2cGhuLf/JP/kRB2OdffBaTkxPxRz/6kV5LXQwpDGCyvOdUZTPAmgm5pXSWLVPxJljd2ibQBVx1BVRsWkmg7C8rX1EAyYYmS8sBFfZ24rPPvorJien44Q++F2dOH4taWLraPN1Qa3N7I1bXt+NvfvKLePx40pLJxvroJFE9MxbvXL2ixHF9Y7VaIUeaRGJCIsW4KjHGNmJ3R1Lb9fWNskFb6kPwnYcHSbKeXWFE4tV8sG8QGeCYQ6+xgUozMl8zeH7+85/HnTu34n/+838Vx4+Pyn/aFeAa+TZ++umn8cknn6jRmQNnJ6M+oMzuzgDYftUGkVVdRCJU5GA+wEg68B/mMNyPn/zNT2L6+bP41//qX8bgQF9sb69HcwtMQdgSeErZ8sTPMNlOxecbEJzPkecj3mAGShyouKOtrER2YDrbzgLQ+uatW/HRdz6Is2fHC4i8o/UC0KDmECRSe/vxm9/ciZ/+9DN5WOL7BpMYcHZy8kFMP5+J/t7hODN+HpePmJyaVKA0ODgUff39sbi4HE8nJnXgXX3nHUkA6YANQ5mDE3/Wd6+cjfFTbjAmL0ia25TEmefH+tra2Ym21g4xkra2dgWCP3w8EZvbB7F74GYqgJ0G0QF6nMzw/Ggm09XJ78LGswWAWXgw4e3nxlomYWHcSAwJqrq7e6py4QQdWBcAlSnBT1YDoBVzj38DIMEW43eyQVcyXrLyznOBCUyA09XdFS0kmetrYswiueWL+QhLqre3J86MHY/Bwe5obDToDYC8uXEQN2/eExjc0dEc3/34oxgaGomZmfm4ceNmrK8vx5nxE3H1yqXo7uyO2Rcv4/bdh9He1i0mw/yrV7G4uBDtbc1x/sKZOHVyNCooJ/Z3o6nRjDEKP5YUmsXP/WnOl8QL6bXWiLwxPR8l0ysJpiv7JCG1sbyyLrkxiZr9Vy3PTalrN6zhk8fjGF2fWxr0PLZIeMQ8P1BihkcyDfdgoMMQBmgDeGC9kXQLwKm3T7ALSl6fNDO8evlijAwNRmtzQ2xvrmmPRK5LoM48B6gmQOXXuH8AgM1tFyRomKfiI0m5pJ/csiXYNLlkD62pbYjmFiTBu3Hz9r2YefFKrHjuH9YIRRgYnm68WpF/K4wZCm4A0wMD3XF67HiMjgyqiAVgAPhAoaaCpJomKBV3dAaMUmMrWRY5OGbsZUXCPl2UMQTfe6XRiz3mU8Zeo71cFhYUHGHMFGm8wM0q46it2kTM550hYjM38Ox0l/c8i/ld5gd7hy0W/WwMQlvKnqwLgcSbLqowd0i0tP5Ksx4xgwuQDNCZyYY8oDs6qslDSkmTGcU16JwX28de4IJKVIz2NXEvXAeJsxjEqCIOKAhbuQAoxOu4F6tUDNqznjM2ydhDIFnZr1gLtmeyz/PRAnSC3AkYJKCdyZPYqyiM1LCqQcxAqXD4vpRDlnvjscp98OwSOPKxYPY8SawaaLXAMnJ8pHsFjKoFrHDBW4AQYEYTYHVdrCyRIALINsiaAoC4q6cjLl46H/2cSTt7Orvv33scrS2d0dPbGxtba7GwtKC5BCP50oVLikMAkvl8QBcK4BQsZ6an9Vxg9bGnAVTPzMzF6fGzceHCecWDd27fjPm5GcUuV69clWychBjVwerGhoqSr+ZfC+TBZ/nZ8xfy74SxDGPyk+9+GCeODWJopD0EewKSZp0hauZl1rv2tsIsz2eVIECyypJtLkZmYXUq4ZcvtddRxoKMcypPUEaoEWxhZeXz5izfKV7xnFOZXDqRhNXlZo2cCexjKrRtuxdAAn8JtPC3gAqk6QVEBuzJcwo+Hu8j38y6wkwuLGuAy4yNBF6UhDRj4VQb8G+8ZmUxxHXAYC/xNAUan2mwUhuqTWlzvicbLT1HWYEpv2ddUnzMRFmWFoH/utUcBzWNsbK+Fb/5/OuYeDajwnF//0D8wfe/HzubG/H5p7+K8dMn48P33lWsMznzPB48eKyCwsVLeNOeko3KV19+qfjpo+98FH093XHzxvV4u/AqLl64GBcvXIi2VvZ7M69V9JelACxg35vGWvuW2bY8R+4rC0Dck6TsMEmLhz3Ap+6r9CYREHhg31TtbxTXiB2LEo2YUcox2a9RnBmSZ7Pil739wih30ZDftXKE/cUsO2xkiO9tdWMQ9ZAUw37RqL1DbN8jXsq8RoWM4lPsYrnn3dGCA0pGzjmIJWoETUOuAjjR0JC1mUxLFVJVTCjNKSlmlYaoCYSpeAkrtsTKsv8TOO/zO8eYa7Xk/EBjp/ykWuxx8VbSfHlxo2ixrztnJNcjm5FSqGOdsDZNPLEVQxYwkiTAs5yYnI7bt++p18TlK1fj0pWrksV/deN6vHjxQnHO+Ph4XL36TmxtbMevf/2p7D/OnD0TfYMD8fDh45idf63fbW1vixs3btg2ZXc3xk6MxuULZ2N4oC/qKZZg6UHMlP1qylxK+zRZv9TSZN3gGeOe/y1QsCgSADd1dosJS68IW1JRgJeNTenxkWcJZ0dzE+dArXpfCAQszfqU5xKTFAvEZKXzHmai20aDs5dxy3M6r4vvJWOUa2asiYu5JmJbwMgs/CY2cLSgwXUn2OoCCXsTfvwv4+7DiVhc24yB4eH48P1rMdjdEvU1O7G+uqjcjebGFfrvVOqiQiynIrbXdBanjxZQvI/CwGc8Dveiqm0AICXjfqTY6H0y90ATiLL4rWa4pYjmdWiwL0F//gYc9d5i4kKSTcgbsjkk+4YZz8SmjmNle6gCcEvU1DfG7MvXsnd78fK1/I+bmrEf5Bk1F2shiEBYK5Zm7CoCidovsgrko4W3eMzvqegMcAqpxgVC7B62ZLuDTQNAOnmKz7aiTtP+5obtxGicZW0dHcr1eBbE+sRT6huzuy3wuAP1ZUQcPzYa71y+EAf7NGk+ZB5n8YR5AfjL2LH2+G/Wv5QtJf6igMR4c56z7zIfj56lXCv7os/RFquzypiz3hhv8u9kli8vLVfZyIDg61vbsbGzH+tbezEz/yo2VtdioKst/tc//5Po6qTavhVtKMFq2NsdU+OJvIOVpxjKtkiBGCeiSimi5jrOmC1JFZk35XyxhaV7o7D/Jeki48m0YMx9/lsm8jcLan4LIn+z4139tIn/9n9XMqHJ5MmAnlkWSkjtSGN2jDqHu6vsYYXSjIc8rI5WdTJIPQoiC/wosvI8QJJxIT9hNSJLwC2vw+CTG6Mdgsi58PlsFn8C4ln58ufjeym0RckZDIeGJh8Ae3t1MTO9EH/1V7+Inr6e+Cd/9I+is5vGUa/jv//VL+Lly4X46KP34h//6PsIu2J+/m389Cd/Hz09HfGHf/iJmtHQafVnf/eZugbPvZ6IU6fG4sKF93TQ/vLvfx6zcy/ix3/8P8gDlAMfqRRsM5qFmFVtZjZjLOAbVjZM5AI+ApwAnEq6JMmrwWf5Y5agj4SL6iVd2/FeJdkGMPjZz36lJjg//uM/iovnT8X+znociA2FdI9DbStWNnbjv/7F38bi4ooaUdAJHj8x5IbvXL0cP/7x/8vee3ZXembHYgUcHOSc0cg5dU4ke5jTDHOaGc1oFEYj2b/B9lr32nct+x/YV/InW9LVWBOkIWc4iezAZmiyIzoA6AYaOTdyTgfBq2o/G4B85Y+Xnwguru4GDs553+d9wt61a1e9HDRwCZqSiWZsZNMWsxaiWGw9qIWYNpptxPYsh4aHcP/+Axw/flwgprHPrArLiqDwHnuqiI/js+I3+GyMSXjr1i1cungBP/mbv1KLPTVHySZnItLT04tPPvkE5859CydOHAt6VqaZS7YTg1cyb9WyFWfSJgJP9OxpJLCjMbUki8GRaS/x0OHvfvTRH3Dndhu+/73vqt0nksBDyMyrYjHT8yQbh1VffvGe3BlYgTADPxrwiYlhDCU+RwZ9bMuiwQaDR977+tqmgMcb16/j2PGjaG1pMuYz52xgvgm8T+B7xXD58g18+mmbWCKsuhJcraqqxPz8JEaHR7C6wmtJRW1DLaZnp/HgQZfGs7CwWIWOoaEhjI5N6LBvaWkRE5m6mEySiwrycOZEC9JTeGDGkMNWJ7E/DZjTPA0sQs5TOqsPD41iaHAYW7txSEzJAOLMjIrPm2wbMbMCQ5CBGgMOgn1cD2LE0ICFAUgAkB1UMOkckwHgs+RYeRskAxpPjLngyPZ3Fhmfh7dJMgHzFlPT57P2VL8eBpL84vcYzPCeGcxkZmQIzBQTOz4OR48e0fxhUWN+blYyFg115cjLJ5CciK1YPFaWt3D1WpvcwKuqS3Hm7GkVCcj0v3e3A+npyTh6rEVjzGCRDOSvrt7C1PQ8ykorBWxSL1Js5EOFOHy4AbnZGWIIMPihDuTKihl5ulGkMcoCwywY65lpqLH2HETmvCcaSwaR9OXSMtHR2YWbbXekY62iBs3zkq2Sxr2fxSvqpxXnZaLsUKHYjQbSMKFUr5+YyfPzS+i4/wCTUzOSkWAbIz+Pa4rGKsYKt+KZmDYyw9pBSXEhqipKcaioUO7obHWnfAclDLhHaWck6BkHpKSYnijXTZSSAATZllaM8R4SegK/NHiKj2dBYFVSIpRIScvIlmFYd0+/gn2yRyIspK1vCPTmXOU9sQ1VwTgBsASa3SQgKyMV5eUlKC8vlY4zE73VlRVrgSbYpCLQLjYIGLk+HKUoUlKUDBHsMYaiJTsGplobMuc3AS5jlJuWukxXlXDYGSyGjUw/rb3YTPkMaOJ8tfZzayu0XyLYYa2c0mt0cxoyaQhABaMn2/ds/1MBmYDW1pbYXGL+BuDX15SzmtRJIy3umN6fX3YdBjp7srqnURzYXHwfFXAoaaEOoyBRE3Tz+D78fbbYm3FhnM5KJtVkWsucKABsppdv+qfOLHJGPj+H89bI6SYRIsmoALI7kOGgJe/bYwcHJpn0KGlmophg5xVBU16fQIEgR8T7JhhAJpknrHxetn/FLBEKLE+yazhG/r8AP81vb4lk0SOiszQlNRnz8wsYHp7A3Bz1Pmv0jG/euoH1jRWcPH0CZRVlQQJpF9evtWF6eh5pGenIzc/R8+zt6dF419fVo7CoEO337mF8dEzF3ubmZgHJfX29AmP4OnZXZGRlo6dnUMknGcqHW9mNEsHkxCg21tZQWFCk9uT7D7qQnJaCE6dPYGpqGle/vK5ziYXLpeVVSfNwz2R7+NnTx1BVXoKd2Kq6GVgYsGSM8RiTagOnnBAQqgp7khEOuPP1nFMCaILsBdcYzxI+a4LwZPX58/U4kH9yDticNTafMzXts82IzY1LPcHkNbK7h/GO5FRUyDePA4+b/Rxx4EssuyDL4vdkezOLGvafkyYczODeIIPIML8Pyqk4EMX7lvlrWO9cd/GB+eWdAow3zHfEujOcRekEBS+0KO4O8mgpqQS0rfuAwJ/JWRAA5X1S757zfgfsBu4bHMOde/exuMR2/DgUFxXj1MnjqCwrxZXPL2N5cQH1dTWoq69FXDQiLfqOjm6wEHn85DHk5GSh7VYbOtu7kZmRiaNHWpCaSqByCXm5ecjOytXezQ4eMxV0CTfGxgRXWeBas3wkFEf5zMTgDB0TXHsuZ8E4WPFBiCEkRcSzIoDIPNsVlwhcM8NPxn4CPzgGoQvTtNKXTMZtlxJptjfr9YzdQyHXYxzPRQ7uL86W5/e0/tnREjSxXYLDi2MmwbHfnu/FEOt0MFakeSREBBCpUB4khwjg8Ht2DSEu8OI/z+r1NY2x7ZVWVOFcUpFRjEyTZGFsq9hN7L0EFfF5HjOWY6zY/fAhiooKUVNda4UGyXPsau/mPkGCgOISysjoHLEi0b7O674kofbrUHwT2zHIg/D7m7EdjI49EoudMUvrkaOorq7BzOwM2jvuKWbl79bXN6C5uRUrSyto7+zA0vIi8goK5IswO7+o3+W6Xl1flSxVVkY6Wprq0VBdKZ32zfVVbG9Sdo3yLiabRLCV10swz9e5M3XJ/uQXn52TFrSHJFisaxrToUOA5qzh/lhkZ/7L8ZSMkUBiOxOsOGLmapQ14PAROCSoymvX+RzAY+W2wZSTsYgD3QT3OM85Z8WUDVq5vl/5NVthZl0sVgeZFWcHUpOHEjYnzKPEAdbl5TWMjU+iu38YM/PLKK+sxKlTx5Acv4W0KNcox3sLO3EJSEnNlBbwxsqaQGTOe0kUhGKw9HYDKGzxBYtjnEsGXFouZ8XGrJxc7ZMs5Cg6Deaj6lBQJxDzUxtz1672IiLf1wuUHoNxzprGNBncCxpnf04ed7EDTZ0GQTKJEAQ1jeUtRAXe5DT0DQ6j40EPpucXsLC0qthUBoKUdYvS1C/49YQzjnuNschtvvB+pfWstZim+zWvByOYqQNM3bFx0vGmIaIV9vnck3Xf8taQNJbFMozlKbHpmsSMmSXdp/jW5n9hbo5kLUiQYgfelshqFg/6vPF5z/fkdXkRwsFWf2aujb63v4XzxwsoilVXef5vK1bns9XzkufIjtYD54l3u/EcdwN6phuL9IzZ3Mby6iaGxyexsbaKwqw0vPPWC8jJBnhspJKkthtF3C6LczvYpnSp5O+grkEz/zP9ccmDBklUXtvBGNjjED/T/We2Nuy13uFqBVzDFkSQNM0/VH3nf/oG1/RN5Gv485vB/hoG+d/7iIe/+Z93HYDww0ObhhhgpgnrVUmvsIic7K21Adwi4GeBh21AvggtMTUmHBef6XUFrVoyNkKS52CPV97ts4Jhml5lbVbcBB045nf9mg4uemeiOBDtzGoG/gIvCMYmM5EnK5aHxzYunL+ilu4XX34RtfXVuHHzJi5e/EwAMRmOf/4X30dJSTZuXL+Dzz+9hie/dRaPP35CEgaUVOjpGVPQUVVbIFAiLS0f0WgyPv30IoaGBnH69Ekx6Qry8xR4sVrPVv7p6WmBEDxwlYAzMYhEMTU9p+vhgZCbk4OConzTj41tyuRMBk/bW2J98X8HCVJT0qWfSPkCtpTcvtOJ8fEpvPXGd1BclIXtjWWxiaS8QBA4DlhajeGD35xX8vrmG69JY2lkdBgfn/8Y09NTeOedd9Da2oKV1RU5vU9Pz4gNyBZ/Bv58ppsxglp2qHN+MDhick/ztJu3buHGjRsK8B5/4gk9TTrC85m3NDcpgZATeCSKudkFzM0vqsUrIzMLKSlpuHnzBn796w/wgx/8iQ4cAt8VleX6fGrqfXLpMp56+inUN9QGJgRw/34HpqYnpP9IEw0y5qhtSr23+YVFaVRxPuVlZck0KCc7R+AMWZUTE1OYeDSJhMREPbuR4UF8/3vvoiAvF5EIwRPT6KP0RiSe7NMYRsbGBebSmIiV/ZHRUZRXVmg8xscmsLCwqGCNLDE6knsrLO+T4G5n+30dQqy+Li4t4Ny5J2TsRaNHfpazPwQ40GxgfQOff3Ebly/fQlZ2NqJJESwuLGl+5eRmKNEa6h/HyuoaCosLkF9YILMTso8pCUGjvfKKSrS13RYbjWACg2WOAQ9xAuaPnz6M/By2e1llmTpe1FHmXCXQyCCK+tsdHQ/Q2flAenQ8WLd34pCSnoXUNLZZrQddL2PGenLuLT/UyWWQmpZqZiUMHPgz1yblz5gQcS1zPnGuLS+vaKwZxLB1z8xkLOnlWuf1M9AhOE6Q2XXEHDDmk3PWiLcM5+XlaXz4Ob6XEADiexOY5jOlGRb3nzOnT2sN37h+DUtLM2hsqERtTUVg/xiIfO1aG+bmZtByuA5HjrTq2dy53Y7pqVm0tDahvq5KbNxIXERA7sjoFG7cvCPzwaysHK01svXYYUpJi8MtjVhanBc71hIb6tQaQ9ODNlXEQyJJdoPrd/t+KaYpjZPEfKS5C8HIRFy/dRs9fYPal1lIoT4yx1+FAoI2DPTIjIzfQUZqEhoa6lF66JCZPSWY87ZYoYlJKkrcvdeBmbl5vZ8CbYI00k20fU4JvGQpWAjaVNEqOzMNjfU1KCshQEVdYzJKzDpGjL+g98trkXyE3M6TQQlTJogMuFngIjCRmUHDrBh2t8lwpJwKJVN21E5IsHtmbgH9A8NqOSTYRVYyWwdXKJ2QmirAlxU8ay/k+8YjMRqPzIxUnDh2BHk5WUEvnianJpqjNkMw4Y2JjSxAg6zrOGMtcz7KnIsSLTQn1PZr5yJ/J1nFD5PqEICgpIqGhMa6Y6LhQT3XPn+PbBQmSpy3zvhwHUEF/NSYCywyAclxBvQSnHCgQKBFaOvzBJHSBwROmbx6cM3X6ZqDVISABcpCrJmDvcvDOCvXk11nsHkRw0BAFt3MeFVnfJAxOKiJLDkK/lyJaySYVNGAMzFoMRsArzbFcHbymgxwsxZRXpO37htoZzGKtyNLXiBoK/L6eK9eXNoDBENxJhJniVnMdfSkn2hxkBVzWPggy8ckeAT0cL8jACfpHms7dnkSB7Ot4GrmZJI+2LCWZibaXBdLKysY6B/Gg/s9Yt43N7cofrl9p02yFjTQa2pqViFzZXkVV6/dFPBcWFSA8ooKsYXu3bun+66pqUFBfr4Kr48mHqG2pkaMZP7swYMHKlxxPefk5aOyokZnBcHlQ8VFeOyxkypkLS3Mq3OHRayr166LbVxSdghHjh3D1OQsPrn8qUAbdkStrVnxrbS0CCeONKMwLxOb64tiQTFpdx1fAuhmDmbtpTZ+NHG0wot1phiI4bGoAxBq3w/PXXErjRZXWQQ0qTM3GtOzDTq/Lothc9jYxCrO7sWcLMZbMUctum7AzEILE0QxP+1aHHDYO1tk2sz4gPOMJqT7YDPBZz1fenQEUEAFi2hUhq5qXSejXh4b+5qXjLU4p7knq8tK857gA7sUqDNLMND0v1ng566p8zUY/rj5qp+9AuySTP7FmHEG1nCfcXBF5y3P5ZRkFQTZVTS3uIprN+9iYHAEq3y20aiMZUuLC3DsyGG99ovPP5PcQUNTPaqqqxXLffXVde1RVTVVaG1t1Rnffq8T/b19KpIepbTFoSJkZWbqZ8Y9CAZHQTLPPC5sbvDMNx1xW5NWIIhqL2QxwTsjKFPBgp6Dfgas7OcPZJObbj0NWW2tSj8+yLCF1kA9D2Otmx4sG7MU5wQQV0VEAlQh5iDbznMgK5zuG396oc7Z6sJYVUSy7ExnuEytWUC1AqVrinpRXcATjQXDPscCFu9b53woCCanmuY630dzw5ma6li0M12AGWWGVigTlmnrQPke91wWa+28IHuWE5ks8uLiUkmtEEQmo5e/x2fq+z23QwJilBvITE/TOnfTN5FEwrPy88DnpK9VB2QPAp6RKM35tmXkef3GLT2H5pYW1DfUK6a+du2quicopdPQ0IimxhZJ3HXc71BRi6ajjHd6+voUV7EQzTiKMVVjfTUy6T+yFRMotan4dVeFOHYnGcBprEMHjhh78lnwf44hx57Xy7HgPmIFGItvdP6E5+nzlYVvvo77PfcIxrPch3jm2ho2MsDSwoLmLuNPO3/tfPKz2Na1Abu+33E8Hejzbjvv6HCA2Fm6NvYQwca7cbwY6238Xmzz4oidkabnPjE5jc7ufjyaXkBaZiYeP3saRTmp2FiZU8cJgVbuG2TqJiamqHsjtr4mYJM3ebDjhH+XlANlFtIpY2TFCL8exk4CiZNTtVep6Eaj0hBPqlDPfDPViCp8Jnwdf99Z97wXdcKFOejrg+/NmNpBOw0J0AAAIABJREFUf4sbLA/gZ5BMkCzD9l2kpKRjmR02O3FIz8rGyvomxsancLejC0Nj44hjZ646UyM6r2n+xvF2mSBDMqxTgnOH9ykN8bVV82xggTQxUecBr9PjcP6eP0+e6dwX+HovWvPe+X365iQnpqoorfulxBnZF9jBwsKcSCiMZalf3dhQJ68knhgkLKzRYDQlTevV9yyfXzYW1kXA6+I69bnoeYIz7nmtB0FZB5EVI8lvxzppbA3xrDOZKAHmcfG6D24+pgVuMlZkcy+tbmBxdUNdBZOzlMpJRE5qFG++9gwKCqJIS4pTUXV3m0W2JMTRPI//cf2JWMOCH4uSxFrsGh0I5zU7uYjzxvcfL9wYfhV8qYIHgcW61nVmnl6mT2/rMw5Nb/+nb3BNO9a+lq9vBvtrGeb/+kO6PvgPe8Z63BQ8kWKAwoTIN4g9ANlZwKya7hnpmezCQXbNwU8SwOPtugpsLfmyQN2SN0+8LJmzVhc3CnEw2VgVVo31JMyTPk+E+bl+8GnDDpVVMau1wGOsTVkFV8xTthgnobOzH19+dRNnH3tCAfAHH7yPhaUlFBUX43bbbbz+xndwuLUB5z+6gImxKbzyyosoLs7D1OQjXPrkM4yOTIr5m5KWgGhSIo4ePYvTp8/i9u02XLx4XlqfrLqVlhbj6Se/hcOHWzHQ34ePPvpImzGrcLV19Xjsscdw50672B7T07MKYMjeeOXVb6OxoR7Xrn6FSxcvqpLIMairrcFzzz0nF2JuaNQ5/M2vf4v+oUFEEskaSEZRYSlee/VFlJfmYXtjCVGZzVEbOg7x0QQsrW3jX371R13H669/G5mZ6Qqm+wcG8P7770vu4OWXX0Zvb6/kHSYfPdLhRZDu1MmTeOpb5zAw2I/Llz/R68hUvNXWhoXFJQV1ly5dQl9fHw6VluLlb38HV69elekYD+0nzz2BF557Rgn+gwfd+PLLr7C4yNZyoK6uHi++9DJGR0fwi1/+Qgc6x5DMmeMnjuOxs2cwOjKCP/zhj3j++RfQ1FyvefbF59fwySeXsLa+iIKCIsTHJaKxsQ6PP3EG/f1DOP/xBYGLnEdkSzx25gxOHD+hucI23M8/v4LxiUdUuFUAUlCQhz/70Q8FdK2tLSI5xSqPBJEpvTEyPK7kuaGxEWfOnMHtO3fw1dWv8M6774iE9v4Hv9ZzcXPFp59+yozwkpM1Dr/77e+Qm5uPlaVVgfbU0H3rrTckUbFDGQMZoBgzXbrZ1G6VtttdaSKTaVlWUYLZmXlMPBpDTna6GMnrK9vo6xvAytoSSsvLJGPBOUUXeSZDp8+c0Zwh03tycnJPPoIBSl1tNU4crUdGKk16tgTqm8xHnEBGsmVXVzcwNDSCzvsPJGEizddtHqaJWFpdQ1pG1p4JmRgvgdnHxMWSPguOveWMwbKCImkd7mvRMXhTwKm2ezugD+plupab6RLauuB+QGCYVXtnLPn3+dkMFPi5nAcE0M2w0hhK/L4HQqz4c+NgYqQkYmMD+Xm5aG5qREFBPoYHezVGNTXlYd9KwdjYFK5fvy2TuGefP4esrHQsLS5jfo5SDQli3lIuhq3CDJR3EcX84ir6B0bR2z+kFmEmaqOjQ1hfW0ZhQQ7OPXZWLb7ErqRNLiY9QV5rl/RgiOAZ5zEDdhZOHEDm2mZyzzGUfrAkIBKxurGFz774Co+mZtUuzz2RSZTLC8jQMi3NTKVi6yr4sBugvr5W95GdlYk0GoZsxlTcYXGBa4dFmq7uXhUxNje53xIcMbNRscIC20XdALtMahPQ1FCDloY6gch0wabZnl0vWXKbugaeJQTQY2LBp2B6bhFd3T1YWDIJErLxiwsLkZ+XLZf12CbnKqVHjMHCOUqAhqxp/k7Xw170Dw4rKeB4SD4jAKTmts6gl4Y3icjOykBuVqYY5AzAuddQXy4j3czYKD+xysQgsKokFaEzx4yCHPjivsl5LjMkGRzxQDS2NZNufnHcNScDSO0sNpmkBN1WAT7B+GfvrPMOngCKkjHNuSFjr+j+mtqTkwpJqRdelXisr++1tfu88qCaY+PJnQFRBu7w6yCb189/v2cHVRw04NwkYMHCoWQhCP4GQNsYWSaFw8CQxotkTHFdUvqBgLsDf+547wVjKzRbwE+gRCBMaHf1ZN5jGQeX/Hcc4OHvulSCg5c0U+M+FA3JKq+VNBkzddtn6MiMUBq1zFescC7jUFFBzXzGpGKo0bclUJFFBWsEZxnMWj1p7kldfkqtrK6uo7OTBnejKhhStmliYkKmd2xdP33mtPY67uUT44/0fcYu7Ig6cuQIhoeH0dbWpnnAf2eRafywR4VNxg2nTp3SPbS13ZIcEdvT8wryVYC9ceO6TC7rampQV0NfhXTTJo9ExDS+catNWvdHjh4X6486+/39wyBTzUzINnHq5FGcPtGK3a01rK9QzsMATCVbYn2asbIzZz1J5c8JGPLfYh+Hjgo+p71iATUdQ2LLOaP232AMbYUWtgXbnmgyOtbuzTOD72nsPdPatK4Jkw9wBp8RKU0ywfUZta5D4cOvic+byTDBIWfEOrDshRSaZhHoNy1IY18JhCZzNjDvfA3t6fiycy3Ilnmxir/PQgzX9vqGmUs5e57nI88oAa5JlG6JqBDGOedsQ2e4uswB5zrnnGvz+vXycynTIC+G5DSMPZrFF1euYWaWxdZ4lB06hIzUFEyMDiM7Kx3f+ta31HL98YXzAvSOHz8mKRV6A9y8yXmyIckBdj1NPhrHp5c/wcb6igDo1uYmGVZxKyExg3v13noMxQNKp8k3Yd00iWlqerDYw3hKRWcVKMw0VPqrQSbHQQLtFYB0vN0MyrtY+DvScuW+KNIJ904aFocCBgutMlw24F7PMZhH8t9kfx7U0eRYenzihQl5VxC0Iau/uHCPhcnr8pZxAim6zuAlwnnF+3OdXhlzs1OPHgchz3FTTslDhGKkg2Hc+xUDbAYijrroCYolC2SxfYrgtUlVcO/lc2ehkvOCesNdXd2oqa2XcR3vqaOjQ3E9NYnpD2Pra0frhEQXvjfPdRWZAxnJioj2fLyAL9BsYUHAlIxuQ9GE48XXZ+XmY2lpVd1EYxOTuH7jhsampbVV5rx8ry++uCKmOGMn+nyUl5djdm5WUhYkMxBEJrGDMhYJCXFobKxBU0OtCmMEkKn3zviUc4vgMaUJ7Uy0cWEu7CAeZU04XgcLv7xOL8J67GgAKIs+JqXCayaTm/uLjC8l6ZAgEFkMxsCA1+8F3XJnm6tAmWgGnAYUs5vUipf7AJd1QzrwyrFkfHuwAMz56CCpxbv0ITGjWV4j9wh/Nl60cYCZa4DPhLEbz5r1zRh6B8flf8JCA401SwuyEL+zIRCZV7PJbloWFRNoSrwrkJ4GxXsx/f8HcLR9zAzuVNw54JHEHIjEB4Kz3qnB/YIguEwyU1NCcW5f31Zx0Z4Dj8UoB/MA/ptryoB1K/xyvHzNSrV3h/ISNDqPl9/Q5hbZ1CkYnZhUV9vM/CJmZhewJum+JMWblJhiUYGah5zfFrdS6sH8fHgNfJYeO/FIIKAqLeCVFRWkmefyf37pvFIOaGZzfB3fSwWlYH7M92THYySSJOKUd7FyvscTUN1mUTcO+XmZ6hYpKsyTdAXPaJlm7sYhOZoifw++N+NUNwz2PfRgEcMLP5wvnCOMrzxe8rjvIIGF9y0GecB7eC8qrMvnh9dHDWrGRewWoeQn9aEtHgdNaddjiEtIwujEtDSR2alYkpeBt15/DkWFiYjExRAjSL3FzsAkEFGmnAW7zwn/OIhs3k7BNyXEnF6E9YK1xxgO0vt57Z5K3DN1/Sr8GB7gwL17e1V953/8Btf0ROBr+PObwf4aBvnf+wgykfc3MgvKmHix8u+Hoh9SYmGEgMWSXmuhtU3ZwF0F2we0Zrzyz4qSAOLQumnmH6YNa0mesQr4dwN+9xenX9+eKc2Bg4W/5wteB1zQm9urwIe2dQ846WjOzYUg6Q6YwLD8n4SRkSl8+NvzKC6uRG19Pf7wx9/jxKnDOHnqOP6P//3vkJWZjTdefxWfXr6M3Owsk3iIBy5/8okCKQLA+QWFuPz5ZxgaHsFTTz2Dbz35lEBRMhbr62oFBt+9extPPXkOzz33LNput+GD999XhZXyAnw9k+mPP76IjY1d5BcUq8XmYXc3jh5txXffexddD+7j008/EZDDIO3Rowk8dvYxnHv8cSVH//RP/w8KCwuQm5+PialJ9PaPoPRQBV584SkU5KYhGreBlKgZc7EiHhdNxPxKDD//19+JNfT2W68IFJI24PYO/vG//BSHSsvw2utv4P1fvS89uxPHj8thm61kqyvLePedt3Wdv/j5z/HmW2/h9OnTOH/+gtjGb7/9Dh729ODa9RtiC2dkZuJXv/pAh9+JEyeUmBbm52J2dlqJblJSihhTZDvz6/TpM7h3rx2//e2HOHbsOLJzc3H9+nXpBb/08gvo6+nF9WvXJWdRV18ldgRBZILMWVnJ6OnpR0d7FyoqyvDKqy9jfHwSv/3wd6ioKMfpM6fwwa9+heKiQvzpD36IkZExfPbZFygtr0BFVTWWlpdw/sJ5Ger9zU9+LI1aSllsb7t+7w4So8kyjPmXf3kfp06fxrknnxRz+uKli/jLv/yxxvEXv/iFkqoTx47hq6++1KH51ptvgizcn/3sZ2JoP/HEObEGb7e1obe3B08/86TcyuPiDYhQ0MYDkrpMiQkCkT/79BYunL8qIKnlcJNarjs6O7C9vYaSomIUFZWL2U29QTIGM7OykZWdozbl6ZkZgQlHjx1T0MQ2Z7JH+PfsrCwcO9KCuuoSYJcgp1XgY9sMnpLEkifwRqb85OR0YCUbo4soIYG81dC6z8CcgRAr7b4+mRAdZJcxQGIQQjaApCOC07W3G5uMRWyvTZeHNOeP9qpIRECDBcRJewY3/Jnrdu13LlhLrAcGvA4ytgkw0qSDiaQnar6vMcjm/84iZeGDewzXSGVlBRpqK5Ec4XXQ2Ibsynh0dDwUeE+Ji9bDNcjOycR2jC2v1GzO0PVOT02guChXXQ5zCyu41/4AO7s0wElAfX2jkse2thtYXVlETnYGjrQ2y7CIa5RrjcmJS/twfniCajpj2wKRqWF9sGtDYBn/Y2CWEBUIu765jZu329Erc5Q0LK+sm5NxzIxi1CZNEEdsWoITkKxEemqywO2S4gKBydQ2Zqsa83YCsQT7yA4io5+GYHHxiWJcx1EHlHIhoZAo1mg0HslRsqvicbS1EQ111dZaSp1sunCFhIqMYM5xGsptbu9icXkNHZ3dGBwZ0/ttrG9KZ40SJPm5OSgtyUNNFcF96suycED5C2p3b1hQqbk8i7Y77Wjv7EZ6RrZ07MT0CDqbbCvl+Kaz5ZusRwb7CXE4e+qkjA/X11eRksw2OUvsqMUo1gPbjIMx5A41VwM70Vkw/JMAuwO8Kg4F0IuBKp8V144MXCIGorkJHhNbss/kyL1rrHpnKfEb/rvOYDaAi0UFA50FJoVWcM5/Z5vw/ZSE8hxn+3JgWB1MDAREcB4RuAvMTk8Y+DpPQvVcwxjy/Z3J5WNCdgxZh/J/lYGVATKcu9KLZds1zUm3tgTSMyHi9cgIMZhFejJrxSWTslKiHu6NYJskLRSrKLrY+wy+xl/vgCT/fbCl2n9uBQDTwdvTX46Shb2uPWtfUkcBzJ4psZ6JZaH6PseDiZHFNtbyyL9zvWkuBGkRMiivfPkV8guLVcAV23xhXpJQk5NTkpgoL6vAxMSkwGXGAYxTWNSiFufw8Aja7twT+EEwpbGxCY8mJlTY5bMrL68QuDowMKDXkDHa3NSsNX/9+g2de1s7Gzh1+oTG4+b1W9hY3UB1RSXKy4qRlZGMxGQzyqIW8/j4LCanZ9F6pBWV1dVYXF5H+737krjgXsM98sSxJmRnJmNzdUl7hcWFlKQw0Co8DDOaDHs3v+e61B4DOljjcaJ3pukMWad7vWlec92Y5JatKwHR0g8Nc1FgrzFbDTe2wpbkCoJckpMWZGYXugOs24qvsFiY84ifbaZX+wxSB8L8rOHvm3TRsrr89pmbxkAnoOSsad6jihSagDZrNV8JdktChcmrSQy4MTOvVeAQ4lXI0j1TbxcE1mlYZCCkwHHq9wqUNODYxt+Ki2JIBzBdQC5bkNnKn5CE3oER3Lh1V2AdTcnOPf4Y8rIzMTo8gOHhIc3zx889gbnFRXS0dyJH8cVhFJUUaD5cv3FHnS6MhVtbG7CxvoS52Rn5AuTn5KrgF4mwOMPiIeUcTNtdz5pjQAYk9zcyPNXXwvbufc3/g4VSEU/UEWesT9+XvEuJY8fzyg28BOxrIhiJhXuMpHIon+X6rRuU1KEEE/cVgoGU/XPJCSuK8Dk4S9U6u8zg1DVl+ft6fuzYDKALpaN4PwT/PZ/xvEnPND5OQCPnmMdEEQHZZq4tybTA1Oe9qrAR2POKk0LiJ0toylWp24FnhuVb3Iu4x/DzxZDdtjOSnQjpaRnaH1ic+ezzL7C0tCJtYZoxs9B5/fo1zf/Dhw8jLz9X3VUOvCUKsNsxNn8AY31P9bOGn8sxM1kBOz+8qGeFbCCanIbe3n6xPPMLisxItK9XcWlrSwvKy8s0PteuXcf83AIKCgqlYV1cUqIYhEQHmmpx7cU21yVB9sQTp5FGFiYl7mieSY8ImaMyVkjaO2P2CsDsoorZszUw1eSVuIdQqoXrjfEzvwi+GXjPezdAlGeZDN6TSVKwOMkMeCnjkaS4iJ9v8oBc2yaf5qau7Maxbk0bH9PYt2doZ5+dew6SSsYraO8fPN88HvRc3U3vdTaF/NkLvv4aB6L5u/xMzXPl8vF4NLOIm7c75S9xuLkJzbXlSI4wL6KR9hpirOMQQOaZJ2sV7m1W2PYYwQtBfH/Tiqe0n8Ul+3gAPSdimgPcor270ABZK9BzLUhPWB1aZuTL5+IyFnytj5kXEb0j0QpWvD+T2dsvIpt8EeMmFiO2duIwOjGFqZkFdPX0Y56EJ0TUrcG4lPODk5bvRVaxd1Dw3hYW5k2SK8RF7A7j5/KzTF/YjDrlJaHCugH2mk/BM4LPW7JmQbLOWOjUJ18KYxWPlOQ0FWcJwJJ1vLlB9n0UFWUlyM5KRU5OJpKijEEYk5j8Aq9zhazpaGqQx7KORy+IeZGe48nvOanBpUgYD8qcXIUTw4R8D1NBj2A6WbseP4biB8c/mZ0B0so2iRAx0pWbrQfZKxaBI2J9Ux5lfHIWA8PjAoIrS/Lw9hvPIz+P7Jo17JB4sBsFdiICkEluJhvZQWRj+RMnCvrtB4qBe4UeERhDnBs0zznuVrxhsYWFTjufXZvfOpPsLFJXQSSCym//D9/gmuHs+Tr++Gawv45R/nc+g5rIB6t9Vl0xEFlJYuiJdiBZh1Awc7AAhJuQVWKc6eCbvzaPA3qETvMneGmsB2PV+UGxH9TYe3riZn83AMjbvg5ej29a3g7jlVavruqAUdWWLTSrktyl/qdYMOqyZmv3Ji5e+BITE/PIzMzD9NwjvPbW86iuKsf5jz/FZ59exbnHz2Gg/yGOn2jByWPHMTc7j9///veSJzj35GN6vwddg/j5L/4FJ08fxwvPv4hbt26j/V47XnvtFbXl/sPf/194/InH8OST5/DwYTf+9V//FcdPnBRASqYeQee223d53Kl6zjFYmJ+V4c1f/+TH6O56IFD6lVe+LdbD7373W5SWFOOVV17BZ59+JpO5H/3pD1BWWY6p2Vl8dP4yVpY38Mp3nkNhXioSdjcQpeFUjOZXidiJj2BumSDy7xGNxuGtN7+NjEwy5WgOsox/+Md/Ql19o0Dk//yf/1b6Y2yDJYjGBIAsq9defUVVzJ/+9J/w7rvv4MyZs0qCr12/ju++912MjU+g8/59PPGtczoQL1ygxMewWFAvvfg8CvOycePGVSW1Tz39NMrKyxU8meZQkhgQf/jDH/Djv/wxUtMz8MEHv9aB++2XX5RZ0MWLn+CJx8/h6LFm/PKXv8TubqKuIxLZwvz8Ij788GOx2V7+zgvo7urBl1e+wttvv4mKilL88he/UDLxw+//Cdo7OmUQ9OzzL6CwqBiRaBR//Oj3GOzvxU9+/BdyDY9tUQLAWm+2t6jXmSYm8s9+/i9i9p597Czu3L2DTz/9FO9993s6vD7++DyOHj2Kk8eP49KlC5ianNSYMYD7u7/7P/EXf/GXKCos1uE5Pk4g+zJOnTqBlpYGbO+wxYuJNsNNeaVr/rIF//PP2wQi86u6thKlh0oVTIyND4r5XFfbgqLCIiwuzWFwcFDgXW5evu6NjtsE+Pg8CDTw52bqsI2igkKcOXMC5aU5SIiYpAGDp9T0LAEE9+8/RFd3H+YXlhRI8uDX2lXrvbUsMlhmwMTAmwmLB4Wmh2qsBx7jznTk75OpxWq9gtcQLHNPISDJr8WlJSW+br7nzCKBZge0BT2Q5vedReF7nFW/LUjg7zBgzFESQNaVgQUe3BrLl0yCfSMxJtoelGZlZaK2shyNNRXSDGbiubiwirbb7SpIpKRGcfJUM0oOFWF7axdry5vY3U7QPJ+ensCRw43IzmG1P4Ybt+5hYXENuQXFaG09IrCzvf0OHk2MIS01GcWFBWhqqJeLM5kDNM+wvdOMSPYC/wCgMUYS29NZeiEoiiSYtIsZPrLCn4iB4TFc+eqG2MLrm2SQmGGRMSPMEEZGQAI/+PkbSIwAKUkRpCQn4FBRPmqqK5CdnannRMkYawGmLntMmsvdPUMCerke+D6JAcBgspORmY5I3C7mZqZQXJiHY4cJmBcIINjYWFPyTO1k7uMmwxDB2sYW+gdHcPXGHWxu7SAlNUOJrmOFdJ1OS4qgqqJEbKW0dAIo8dKWZ4JBdjQXMkHjhcVV3Lh5DwMDo2L18/ooBSRd02CeRXYVtdOlE7q9hcqKUmnFkvFMxjm13Xk2mTmWMdU4bgqSk5P2jdmUhBpg5OY6Nqf2W1J5HhL8FCNImunW3m9ttdbyyWKcARIGTqrtn0ZYbjrHhDCAHXyNAApqo5ClznthIhMYYbzWvd+j5p1kOCi9YDp83mrqTDln0rhBniem/qeBb/tmPi4f4YAgr4PAJ4EKAiHcB6QdG1h9XKNk3fAauR8o+Qt6xmxPd81ZAumSIwjAIMfBdGOt1VvguLqgLLn0JIdzVG2uYR/i5znILxAt3PM+C8VAameBcwyTUkx2wIF9j13EUA3jyRiKoBQxFJ5nvCfuid6ybeBmeCaxbQEJBvJt4dr1W5hbWBUT+cjRVu1BZOv19PRgZWUd5WWVyM8vFLDc39erDieeF+WVZSroD4+MS2KIiSG1j0vLyjAzMyPZCjKb+b6cEwQ0OEdLSkrEMGShYWRkCO0d7eqEOXnypJhJ7XfuYn5mGhlpKWii2WdVuVhD7GaiT8TNttvY2t3GodIKHCqrUvF2oH9Qz43nZnNjFU4db0Xc7oZaZw0gonat7RXSDg0EAi8Q+r7uxo4eTzogyD1c+pmhDdrYaWZo54wnPheZIHEOSYvTkluBdUFHXPrGesW+aZiD1pJio8yBa99KEsb0urmGHcygXID2vgAEegzsIbf2Auqvs1gQM2kKfWIwKotX14iRMHgtAn4JnIax0TqnxuamGQeLgarCi51nnEv8DLF1qdEa2GHGojXjLSuQsNPE9jbugSxeUAqI+vD8DBnDEYSXGfKq5hylK3biIphfWsPcwhK2CZbEx6Opvg4njrWqY6St7SYe9vagpLQUNfUNmKC/wsAgiooKcOz4MUQTk9HRabJXXM/s3Dl58iiSyJANZqaReLb4s1uG55LJR+j8CjEFgVPuTSq8EXCk/AaBH7H62bFlHUh8Fg7Siw0ZCniSD0hMNAOnwN4W45BFLI2PMUfJpiboJW32TQOO+fzJpuT7iyHHDhKxzwy8056dGN0DjY0IY0DEwf3GixjG+mSR1wq0mqf0zDDxatPv5mEZCmDGdDPtbrFJaVQXOjW4jxNw0vMPGrjshnRQhO8tVrY6ITiuxqAjEEqJJ8aMc/Pz2o+5DzA34rjQaHlmdg7VVdWorKpWTHOzrU1dafX1dSpmjY9zn+lUt15TUwPS0qgvTZBffeUCgTTPd6Gi4cGx4Jx1EM/jN4/THLTi6ykPcKvtDh5NzqC6pl4djfRZ6entCVrIddrjCBa3t7djdmZO13j06DHttTdvtGF+blExHk28Txw/jFOnjsjEl74pGepWSMDyohknSrotAEaMX/l8M9IzBUJbnmsmrQbycb9h0X1fjoGfqTgyZjrKzKdllpucIvISwWYBqWKpJplhNj8vFI44N6V5TYksPvPNTeuk2mCnFyXjrNhL2QfOJz5PL057kcHPYM+tNTcCC5e/6+ekM2Q178L3nQTGP/k/Y2R/LlwHOs8pN7QZw/zKJu52PMTo6AQKcnNx9lgrivOzsLvD2H8TW1zdKpQmaq3Tj4cxjMsBHWRFe7FvZ8dAR83bQDjhtav4j3gB1iyWMnbkc+Dfmd8bS9RAfLKdjVzCDhMDZg0D2F+zhl0YMM89wQwgzT9EXRgqlNu1U2KSOMHg8Dge9g1iYnJW3YPRZHa2eXHB5EGMRc7uzVSLd8Pey1hGY8yxCKaBFr9FMT0zLeYy55sV9a07hX8nmMv14wUpniP0rKDMpZ9v0iMP5n969gI4KRuRhJQkk6+orixTBkkze3kSsEgRvG04DhwvynaZ/r91h/sZ5eehDEs3NvbMk52sp+JC6Hbxa9p7j1BYd6k1P8f5TLmW5LkljWJ2gViRQhI4IZ5XuT0+gqXVdSyvxcT8Hh6fEqmjND8L7779AjIzdxG/sy7z7ghoHKhyL2uRIs7IvydCM1LrRmc+4XrwXizxZ+5xrD0LK77ya29OEEQOJArzDjNCgOnHm7kvx6v+jf/4Da7pAdDX8Oc3g/01DPK/9xG9v/1PeyCyB74HjfW/O4zlAAAgAElEQVRk+EMjiaBfbEwFaxARiyhswm44oZam0KK7936srAZDAO6yaguRwZCBHLax8+qsUm4/s8WoltfANlZyFtjQfsAc3OQ8QHMmgCcLvB5ujLzG2NaaKlQJUWtPkcqFABXgzt2HOH/+S8zOLaGppR5vvP0ccnLTMT42j3/4v3+G5cV1HCrJxdvvvIziwmJMTszgoz9+jMNHWnHqzGG9X1/vFH79mw9R11CBF196SWY3ZCoT8CTr8Kc//S9oqK/DW2+9iS+/+hJXrlzBK6++Jn3a+YUFXLhwCW1td5CbW4Ls7HyNL4FSsnf+5q9/gsGBfty504aXX34RRYUF+OCDD8Qcffmll/DHjz7Cg85O/OCH30d+YT7WNjfx8flPMDU1h9dffQGVZfnA1gp2qUG0E6eghu1GcysxyVnQzOStN19GTm6OEtVbbXdx69YdfPuV11FbW4+//du/U0DBxJKH9Mb6qgLQxx87C7LtfvbP/4xnnnkGx0+cEKOJbYzvvfdd9Pb24V57O55+9hlUVFSoNY7gOhPawoJcvPnat5UI9w30SZojOyfbAvm4eDnJt9/rwMWLl/BXP/mJkm6C0JwTL734Anp6unHxwid48smn0NxSh5///OfYiiXgvffeQWISMDu7gA9/8xFyc7Px8refR2fHfWkQv/PumwLnzn/0McbHxvCjH/5Q3799+y6eeuZZAdk0Ubp48QKGh/vxV3/5Z2rlXV9fRnyCGSHFx/EQTMajiWl88MGHeoa8/itfXpEO5Q/+9E+VhPB6jx87jiOtrbh44TwePRrHG2+8ocTlZ//8MzGYW5pbdBBRuuPKlc9x/PgRHDnSLCayJSfU70uUxAZ1Oel4fvnTm7j8yY3AKoqKYVZbV4OpqVHcvXsXWRn5qCivREYmwdlVtSozgCsqKRGYPDA4hP6BQQVdkj9gQhONoqS4CGfOnkR+XipisWUxjUnISUikvvU99A+MIEZQdD2wehOtLViJbzBMUmITgmgHO3ngOvNE+sZMaNRaZOAXn7faS7m/hGDP9hv7OZNdBt0GGnBPMhMYY4MZYM3gyzTgqKNKKQXqpKWKTcDEmuAV30MgH0Fk6ogFPVp3uTdjPUvW9qvqMQEu1CznNVFbj5rmKQkRNNUyySqT1tvMzIKcxBcWKJORiWMnmFjRLTgOq8sxjI2wLfQhsrLTcfr0EWRkkIkDjIxOouP+QyXrDY1NKCouwvDwIB52d6ltKzc7G0cPtyKVrboxMt8IWhhwIMOhMF6+xzsDhs+d12tt1waIk4EQEwsmgkhiKhaW1nD5syva9wgkE1w1A0NjbgiQIzC6a4kvQeSUpATES3ZiHempidKErq6qEAtYCW9oIuTzZtDX0dmDyalZaRATWCaoIPZNaNMjI2J9ZUlyHfnZGWhsqEVleanAWfO5M1YPnytZRduIYHR8Ctdu3BZDIS5iAAl1uXmYZGekY3N1EUlRSH6itq4KpWVF2CArI5mAOF9HUyLqjCZhaWkdN2/dxdDwuCRb1MosnWMzE2XCTgCHbY1JiWQF7aKcWrCHm3TNLC5x7ru2KicomZGcP5yPu9sGXnlSx3nLs5LrwAB7M3+yosd+UUaATWhFFsM8ZuC0GUntG+u5aZzWUWCY8XCTOV6iMemd1ehsNWPfmO6mS8rwevm8GcBz7+Xz58+8AKy1EiYZk20y+D2BdSYZ15wxIU2ywsA+61CypDeG1LTU8C48e8lCCQmzHOkNLHKglxEDgXQH6Qk38704twg4ecLvWo/8DLGq9OwMRDaioXVAGEvMXmPXTFYx2WHGIHeg0Y16TNPP5LoIxngCofOTElYpqWJJ8x4I0lgCbMxGseAJ3ocOL+4t3CfcmJZjI43rXagoN7cwj/y8AjGu2jseYml5RQWqmtpKyUyRBdrecV9u94dKypGWmi4t49m5aSQmxaO+vhoFhcUqQPf2DmBwYFDAU0FhIWpr68TiYxGL807GRztMak1znozIsvISlJWX6nwmGEOWHQuam+vLuN9+F+srK6iuqkRTY5PaiqkjPjw6LGmLyZkZsFu1orIOyTQb6htQp1IkbhvlpYWStMjNTlWyqTHeIkPPzNJcx9cTOAdFD4IINp7WqSZQQAaF1KBf1r4sVteatfg6wMd1YUyoQI44oCNKsFFJYADuPBn0JFy6w9GotcCrgES2MgHeTckCHJTY4F7B17qUBK/TiA62WjhPCB7IPHZtXV4RXkDVfchs1DSXTRvcdLJtvRjzlkVWycYpWN6VbIBS5SCTwjXOM5S6mPyKbdsa4asdzOT3GTvxtvv7B/Gwt09FM5oLklkvF/tQZOVni+FG098YpUfMVE3nJHaQnpKMpvpa1NRUCDj5/MsrmJqZRVVdPUqKitDb1aUiBju7qOXNe+zu7kLbrVtah0ePHMaxI81IiKcWL/dPe048awgWOSDGYpLWrPSuzQRMYxAKaCq8BKBYAOyeabMB7N6pwDnP9cmxZVFbOtDyfzFgmPG5tLjFyGRxnJr4MY2XCuOKPUzywIEWkz6xIrO0idnF4oaGYYfjfm5dCDbvDeyOyVDZ2JOWA0laJTxvvt6vmz9nHqbzQ6aMxnK0dn8Dq2UK67qiKjH/W78YttiLJaf7NwkZ7t26/sQohoeGJPdQWlqG6upavZbm4oMDQ1hYXERxUYm017t6erR/sIhJCQuy67sfdmN0dFjFWrbJJyeb9ijzA+6/vE6eoSygqINFQIuBeX4u+Pw0shDNTE3KiptDJCkFXd0PVYwmwF1dU4vMrCwByUPDg7p/ytFVVFSir7dPMhssjhD4zs3JUzGLADGviXHLqVNHUVZaKDkxxjIqTrMgtm05rbrNQkHW9qEtMbK59lSolp4vC/kG9vEiXZqDz4jvx0KWGMK8foGV1nWivU5m9ZBsgZnMW2eQ1rrM063DQBmxpGwCEE1kLBSYOD/d0NbjYa4DZyB7FzH3FC+8SOaEayAUWx2sNCazaStrDw2GbgLdd+y8488MaE3Q2c19kHIWG1txeNA7hN6eQezEYjjaVI+zJ49gcX5a538c5730K+Nk3EZwlXu+6d/aOBlYbuvdljW7oW0A5PsRznIWxJh3sAuTEhbqGEiIiFAkUFwMbissGkHNgGAisNa5wE4TX2s8001bXkUpdaTwfOGecaDYmJgogsLy2gb6BoZxt/0BVtZjWNvclqxFQiKLdFxrZsjMnDKmPMiKjOz44/nOvUbse5nseicDtCasq2wdicmJOo9UXKHURVg7FqPRC2ZZZ7V5PLG4Zp0zurdQeOL1r20Q9OdcT0JZaTEK87JQWlIkMUKSNXS2KI6hHBKLciwomv+L5r5A3X2TZu0/QUrKixHOyOd8414hBnLE9uiDhTIxpQPrnO/I9SJSErsV+eyD74mA/nXzv+GcYD5DuS3elzSwN2MqYFJje355DdOzS5iZmUJFcS5+8N1XkJmxgziCyCQnkoW8a/kRSFAmCYvFiHiXiXEZVeuAOliw4rX7l8W8VnDxmNDiD8slfe/m2enSq1rPIZete/0/fINrfo245jeD/TUO9sGPcmO9g4tHVXQFN1aF4QL3xNCCfHOT5U59EET21g2vanrSyM2Fm6DAJBmDGYPHWrKtImRxvCV3uhYF4QYs+8K0IMpetw/uWGKuwJKgxDpbrq29i1+qvnKjDe8tsyJuupHEoEEIBeFk1PQNjOCXv/wQk5OzePPtN3HqdKtarXd2EvCH353HZ59+gXPnTuOVV1/QZr6xvoOPProgEfxjx1qQkJiEO20PJN9w+rFjeOnFl3Dt2k3p9hJEZiX5p//0j5JieO+9d3Hv3l1cuHgJ7777Hg6VlYmVQ9mHjz6+gEOlVWg5fBwL84u48sXnaGqsw7tvv4V7d+7i/v17eOnl51BYUIgPf/tbMSkJ3g4ODkkqgsEejdPYlvrZF1cUAL3z9qsoKcrG7ta6QCkG4QRxCFotrWzi/V//QVqmTwa28MjoGDo6OlFcfAjvfe97YsL+5jcfoq+/X68pLi4SK4qa0M8++7SC2r//+79HbW0Nzpw+g0uXLov59u4776Cruxt3793Diy+9KKYL5SnSM7Jwv/M+Hk2M4s//7AeSs7hw4QLq6xrQ1NysxJjajMeOHMHVa1elo/zXP/lrsXGpgcxK/ptvvI6hoQF8/PEFPPvss2hpbcSnn3+OC+c/k7xFRcUhdN7vwv2ObrQ0N2rM7nd2Ksh89723xbj+9a/eF/v3Rz/6ARYXlnH+/GWxGGjcwaT+2tWrQNwW/vv/7sfStl1fX5EcSkoygUnODSaxa5oHNDM8ceKkZDk4n3/053+G+YU5XDhvTOTW1sP45NInkiB59bVXZJjx1VdXcfv2HTHROe2Hh4alJ/fMM0+itbVR0hk8tOJ2DSwhuBUfjWBpeQ1/+OhzXPniLlJkuGMyNDU11cjJS5fMx/DQIxTkFaCqplKSHZNTkxjoH1CAXXTokKrrnQ+6rd1Teek2yoppdNOiVn0yrmdmp6RDRrYmQcbh0UfYUuJtOt5MsIylEzGwcWdH4BMDJo6BkicZX5lhjNak2FA0e2FQGZgqoZqr4DtGQNuYXfwSYyBiQRTXsSfnBK2Z2HkxykA603njPDtoaOLtc2x35ns7oGcBuDFi1Oq0YyYqHjzw85zpxtcZ+EfmgpnPReOBrLQUlJaWqH2SDP4bN25ibnYaNdXlOHmqVTIopI8vzq/g/v1egTtkDLa01FhLZXwU42OTuNV2D9GkZBw/eRJFxSUYHRvXGlxeWlTB6OSJI0iMmnGNmFhiU5OBRJNNK8QJdImQUWEJA6UvWCRwVhL3M5qLGqtJuyui0RRpu93ruK/CgDoUCHwEzV7Tz2UgZoaZHCeTP4whQcH6hoAuGnDV1VTL9VmsWNA4JlHgxPIyDS2XMDs3j9HxCQWEBMoQiUomheeBWMcJ8UhNjKCkMA+HmxuRmcH2Rp4RZIIa6CNALyER6xvb+OKr65hVcMk9nQwiA0nYSru2vIjdLRZf4lHfUIXy8hLkZqerGMS2VoKX0jFLoEZ3sqRfBgaG1aa4HtsVK9vmH5lqnnxEpd1JYx4G5IdbG1FeXixHayakAnwC4EBwws83FTIli7ufTPr5KQZSYP5akme6xHpmB9oXpe4XwE/OYZkAbsYE9HAuikETZB24EAz0ImvRWlUF6gaGFQESY2VQPoJMC0seCaYyGRIjKzAjnY3lgJ4ldwTRyOojG8iSTG/TpDcAr9OlVZgcGIBhHQCUayCgZCw7K+5yPzfWFpmFiSqm8d8E3kw3z/YZMWJ8nkdp0GcJgq3hJNNSDnIg0o5VW7qtFTmZMwkjyzsA8r6/eNGI46ROBWrySa/buq0EPod4hZ0RTDStAGCMIxaYvE2KxUHXuDSl453gCm4JJGWEBK5zjURoJLOqeTswMILunl6UlZWitfUolpbXzdh1ZEga6jW11TJu5dk8PDyOxfllZGfnob6hAaNjIxgY6FOXQX1DIwqKipWvDg4QSO7XnKSkEtcxjWU9geTYe9LOcya/IAfHjh7Rerh69Zr27oryUlRWHML6yiImxkZl3lpRViFAkUDItRvXJEFA+Q16CrBLgIzk5aVVTEyM697TUhNRXlqApvpqdRswyZb5J+ed2uhNE9njOmP1GHjCZ6IiWWArmVGzGRXaXLQOEu55vC+ePQKi1BIejA+VdBtA4c/cmfiSPggLVHORcjkq1Njc09pRTGzMV64xxpn8snZimoqatjfXiFhhQR7CGXw+r7jmWPBUJ0JgrPs98Bm5Hi/3Wd4nx0Y6vzLjo+7jfpeDCiQRAyEdmBPxQv9OEJi6p+8b1oQALgLYO7u4eu0W7t7rRHIKPTAoZ7ApKR4Dulg0icOmDJ9SVbTmnkvT5bKyEsn7LNLQc3NTnXiM+0bHRnH1xg0gLlEyAwmRXXR3PZQJI+UPmpubFFPQZLnjXjuOHzuKM6ePI0JJgQRKV9Dxnix1ao+adAMvRkSWHTO5IthLFi73UjFxCUSS4chWaIL+iVH9m0C9JHwEcBgAy3HkfOOeQhCK61izgx0v3G+piRrWOZ8f9wjOBxoRO3uOYA+fv5ugcXz5GbrW0MHguYdL+LiMyMGOB85DFRLkJcDOD4IladpzrG3f3lfnNA1Gw97DOWvrlYV1Z7JbDkTpJ44DwSh9CWRiXGAm5dLLXt8Q8JWUlIrBoWE87OpBXX2tjK5GRkcwOzuPivIqHDpUon2W5sDsmKSMBTukiksPqWPv0aMpmVHX1ddrbt5rv4P5+WkVktmV5Ka0PANU8BEx2QqKDiATtGdMSNNFPVP+jHIbgbXPM0pnHmO/FXpGDGNwaEQmbWXlFcjNy0X3w4fSfCeQePz4ccn8kZzS0zeArV0WiZOlk8o2d86zwvxsPPHYKaQk85yJw+b6mvYLzu3kRHa8sai3bmaVBJ0l6cUzYd+Hh0UNnbUhbzXw0/TxKf2gc4v3IwNOJ0iZGSfnIYt1DKEJwDnbnDGavC0CY9iYzLbviWkfM1MzxQacx27cKeIVdWbJoDYWrZ+TnEvcR/g5nL+c9y7TIKmnwLjm+rCz3bo66Dmxr/VuuTNfw/XHfYa/t7m1qT17Jy6K8al57SPMVQ83NeD08SPSvmex3cJ6O0uto8M62ihlxJ2GYLGZl5IwZnu2gPiwb6vrTEbCNAGNYWBoROD17MKCYrfE5GTFLzyT2CWTlZ6CFBaDfG1oDW8rJ+GZrk4CFvSSiAuYFjivjRIYXCMilpI9LQYxZd8SsbkTh85uemcMYXZuAcmp6VhYXNF9FBQWGcFFYGq8pLfWVpZV8FVxaDdeRSnr6AtxetDc53Ml+1ddDerEYieIgdKp6Sm8DM3DXZMRDkbERphJipJMwufLM9IkszLSU7G1vYm1lQXk52WhtqYaJUWF0iW3Csm2GQ+qQ4pxtBmkc0+cmZuz7q8kdmhZ14rA0AMEQn4uv894x5nuKs6qW8f2IHVGqtvB9mbOS943n3MyyTvBz0UFPXYVEheiESGJA+srena8F561SzJZZUecxXnySoqPYmJ6DuNTC5idmUJjVSH+9PuvIyszQdhGPEFp1iz0DHfsfGQnzja12g33oLcM1648ioI0Ksffsa2DvjpcPwS+nVTj+5ffn7HWrSBmeJORH/nvhje/MdbbS+K/hr98AyJ/DYP8731Ez4f/i7ZNZ3jw754sWit3orFruBBDgmqLjcwMW4Te6uCVGweAfKNRUhbMd6QXyUNLwbwlMNyAXNvOwF7qcrGlISQSgU1glVqrWvp7OlDN6+ZBb20yBkyZwLkF2dwwBBKZAJ4MpLhLm6kKEYg4sX4I4E5NzeLb33lFrV32HhGBe3fu3BZQWVNXHeQFEtD1sF9AMYNWHpbTU9NK5B574hTOnj2Lu3fuYmZ6Gs88/RQ2N9bw+9/9VtX6Z55+Bl1dDwQiv/X229Lxov4atYA/vnAJD/sHkZ6Rg9jGtvTnaIxXX1eHO2238bC7A889/y2kpqTh0ieXUVBUgJMnT6hKe+3qbdy5ex+JUeoMbSsIrK6uxHdefl6sXwFIB6ppBL4J8vzxj+dx7VobsrILQptdRO1qZ8+ekcEOA92hoSFcvnxZzLTMjExtlkx4zz52BlnZGbh08YKkHJISk8W8pOHPyZPHBQj09vXh2LGjem6///1Hclvm5kuDrsefOC3G0vXrNzE0MKxkcHFpEYdbW/HsM0/j7r27uHHjGv7kT/4EkbgILn/6qQ6K5597RgZEBJiPHj+GqhomMuO4cOGydH/Vqre0onnU3NyAJ544g5HhQTx40CnQne1Dn332OWZnJvHCS88gGklBZ0evAG9+wPaWMTILi7Lw6msvSsKD8h1xYrInYivGw45zLg7t7Z24feeeAk4GYmfPnsZjj5/B5NQE2tvvSvO6sqIa7e0PMDc/i2Mnjoj5wmSG7uV8rw0xe3flUn70SAtKSgpCm/yO5EKC5LCKHqsbm/jo4y/xyeWbCqgzMtMkk8GzrKQ4V+/R2dEjaYHM7AyUl5UiPz9Pwc79rm7MzM0jIycXaxucI+bam54SxbGWBpwgA5oab0sruNvZjcnpeRVZllc3EOGBvktTsBhi2ww23LCFRmhM5izBYZKlw5hsVq/k7loixzVl3zOGlCfoAmoCKODsI9+zGEyQPUTTE76/9JNDC6uA6ANaqPwdJkXOQuJnKJgPGptikBFkFXvHwDMGdL5/eSHLkzjlYwG8dlCcSScZGWJXbBH4iwqkYWLT19ODxcUZASbnnjgjIym27S8srMgw82FPPwqLinDkcINA0ozUTPT29Ev2hgz4k2dOYWc3gsWlVen1Tkw8QmFBHk6fOYrERLIdqUvMCr85DQs8ZnVf5m6bCnqsoLam+csERUA4QV26pQcmJ4EG6yYxXTWag7CoMDUzL2XDze1t6WHSTEy/t72LrQ0Gf8be5BgoERGrKoqE+DiUFOWjvrYKWelpAhHIzOA5wkDYAfqRsQkMDA1jbnEVW3FR2pxKm1k7MwO/rU1kZ6RqHpaVFiA1hQxQyo0YE5ct2yajkoQHXT24096JbaYIkai0kgmQcP6RQZimgsayTDEZWBfkZYvhnJGeYu2PAYRkAs/fYYt354Ne3O8ewsqa3SvnPpnbSrZ0DjKIT8Dy4hwOFeer2FNSVKC2bDIOeb6QoSW9fzGZ2NbqbNh9d3M5Oh9geCj5C67lfF6c5wygvbghlnBgrXkLHkE8JY7Bj4BzXUwPriuBUsaM5Z/eBWBayna2Wqultajy7zIyC0kjQRpevzHZzQzJg2X9fpwxsVwvXJq+AvgsqPY2QOlzB5kYZ83R6MmLPgK+Quss2XlkWLGwx881gNvOaILQbB0WcByAdw7OQfDRYpkAprOgpHuj9mUc1lbW9Ay5fzKJMM1Yk0q2hDYiEEAsb0lrmGQM5x6TNS9eE1Tjc1N7rZitVugSXKxnHhJ7izS0Rvn7YsbA9K25JgTkqy2YsjnA5NQc7rV36j145rKLRJ4ID7sxMzON/PxcNLc0a5/hOdfZ2SVpiuMnTquAMjQ8jJExyuikIis7S4kzzR5np6f39gIChZmZ2Yo11FVAQHRtVQVNFkK4V1FPvK6+QXEBC5wcT55FlaWHBAxIooI6rgLsd9Db34/797uQlZOLzKwc6USywLO1C7WAq6todxvJiREcPdyEw031SIjfBoeExUsWI7e21XxqzColZFZsMakCK5RZrMkikckViE0V9I4130P3GhNUJRQ8E4I+o0BGJYwGZPnzctBaCWBIFsnCV3s993YlmwSjrajpzCp1q7j+bDAZZtFehSEmxCxGyK3dGO8GZtp887ZrAX+ucRrey+cY788Bau4Fzra1roiwtkkCCEIcvpYlDRPAOjFo9yQ7jKyhQo/kD3bx+RfX0N7Zg0gCu0J4LkRkvkke69rGqrotonG7yExL1/NYWV2Wae/Zs6dQUlKI4aExyanwEppbmjRnOQ9utbVrfCn3Q2DzQVe3xqG6qkryFtwL+vv61MmRm50JDgu7Q6hVafE81xrBMvNKoJ69jJYCWKfYPnQnmXxQ6KgIrdHOzmXhj3uYF1A3CVCH/cxZznwWBEXoGSFmporS+/kO9wieDQKh19dDARvB9IlxYIIY+dYRROmuJIspqG8byC26J4IUQWaH+yTHQIU1FgrWWDy1Ahnvh78vokvQvdbKCMQZrgmCaSRtqHguA0G+txlHOhgioGd7W2uYsQmBVzL7urt7JOFUU9eAiYkpdd5RFoHkg4z0DIwMj2rNUiKgqDgfublZGBsfxe22O8jIzMLxkyekV915vxsT41My76ytrRW5orPzLtZWl+TlUXqoWGcvx21sZFTzvCA3Z8/LgXGjEQu2xIi27lF2vXoHR5y6GwnqJWeQEBAnILtvYAgjIxMyAWbxjMBtV3cXHj16hILCPJw+dUJz/Mq1mxibnFdX1S7HaJMsRchz4eTRFmxt0riW+4R9BkkypC0yHlLX7A4ZsGHd7UlB2GHBWEn7T1h7B3WvTRdZ5VszixfjlumEnbfcFxzA4/7CL57h2n9lumd7ghi46hZh91Pqv+kI8gKZs7hVTHNZq81NAaKce5wXjJvZJcNLlUZyiEcI6qkjT8U4A48PFticPOEyI+rmO6Bzq1ITY5pIEqbmlnDr9j0VFuiVQz8VRnUZKYnytuAZzFyBZw+7d8ygzsBK5lnsaCBASfKIrR/uzwmSraCsDc9HmnlSo5udLzTt3gj+LObfEZNvSFpyFLmZaSgrKUBhXq5yE+Y7HItk5qQip7HItypDOQHJkkljFwG7iogbENtgfEmJMLJflzE8MY0Hvf26fr4Xu39YCOeYUWaSX3xOXMM8K3lWcawF+hPsVdwa29uznJ0uU2SeI4yPA+5iMU8K0tJSsLW7qfnCuU/2tpkQJyneYrGFczc5OQFxu2Q9RxXT0og9MzUR1RVlqKwo35MLlVSfJJBMt91jL6IiLHiwwM77iQ/ybQZmmya9etskLce9xIq1klULDGURdIJXjGIqEm+CVJjOO3aDUv4rLk4FI+6nGvT4BOxS63iDWMAu4rbWkJmahPVVky1kJw1jCEnI0NCZHUA7cRh5NIP+0UksLy+iuToPP/reGyKH7G6xSEjE3fZbYVosSjAejFEazggS3O8Y06njda9jyBnJoaAhkgGNuFMM4A5eFi5l4/Gzinz/ppve8hx+Nb39v36Da36NuOY3g/01DvbBj6KchR8ePEwE1AawWM7nIZg5yN6zw94OXg9uHGQ5+G8uLg9ovVWGgvwK9g8wrLzK75V1aUIF0NcXqAG/tsCtA9HYyJY0OtOY37cWQF/k9hr+3JJLM06hJiiTgn0Qmckcg66p6WklZjTJS6cRFIMAjQkTCxqMMAk0cydq+gFRGY2NjIwHgxVWaiMoLikSaEcdQra4VZSViVE6NjIsMJIsYjJDqSlWU1sntgcvjf9TQ/hBT4/E+mObO/hKjy4AACAASURBVGL3tTTWaqNemFvEysosKitLFKwMD48hIysdOXk52NxgdZxtrMNix/I6trc2lXySSSSTodAiZN1EPBzMMIJs4a6uPiUS6RkZOFRagkMlxUpGudl64jI4NCTtXI4LGVWFRTTVSlXFj5v01WvX5DpfUVYp87rUVNNrY2LGceMzpLnd9Myc2LzUXUxJMUCBSTnNglZX7LAi2zk/LxcLC3MCFRoa6jXvqOfLxDIvL1eH4vIK21nTkJyWhvX1TUxNzWB+fmmvVZcVeF5HXm6W9KB4/dlZmUoW+Jmra0vIy2cyk4KNNWBqigfUEuJ2E5GUmIKcvFSkZ5D9YvqjMnJQuxWDeIIpZNvuqKWXVXwe1iWHipGRkabEi4cdA0a2+LJ1SGZcacnYjBnbkO0wa6sbAtYZoLAyz6SKFdNd0ASHrTNsC+QaiJicxdo6Lly6jouXbqCishJ19TWYGB8XMzspMV7mNduxiKRDxidGpVnX0tys1qm+/gE8eNiLxFRq/pmbe0ZaMirLitFSV4Wy4jxgZ0umGVdv3sP4xLTYK9QP5/yMMCikHlzEKq+6ytiWgmC5eq+RmZppGn+hLdHdbHnAcv3T2Vrs1pAESsPXzfJC4u/7FL/PwIXFC7KRuZcQRHZ2sYNW1na+rxPrensOFPB93G3Y29oNbDXtMT/8Hazz7gb+yZ/xvZm08HP5PmqHFROXCaS1sBNc2VhbBXY20dxUi8fPnsKuNMh2tJZHxybR0zeo+cLuBQa/XAfbm1sYGxtBWnoqCgoL1M5LgJ/yIdxbmNS1tNSh9BATMSYxiRpnBpNcFNzlGJQbE9XaZbnXefDvLFYyHwk8qH1XwKC17/H9GPBOTs1obkzOzGqOLTMJZUtfSqoe/vrqmtqlObZz8wtK/FR9F9NhS0yCwrwcMX5ysjJQW1uJpcXFULiyBJFA7RwT2r5BPJpewNoWsLy2qffdJgi6sYaM1CSUFOaiqbFKBoRkIotVuEvAgKA30xiy4Tdxt71TRbctioVzT2ZwGoJyyiCwQCXNanW4xVBbVY6GulqxMgj9cS7zvTkn+YssmgwOT2J8ckbFKD4L6qNbsmnAInVdubdmZ6WrOFdaUig2jLdTSg+PIHVoXfbg0wq01kop4IpgJNltoR2eAbDa4teN8ZbGcyHoAjoILzYTky21yZtsg5/hBlKFNs4DBz3nNNcM57C1q9r5KdZP+LsAxY11YwOH1nvu20yETSJmv71emp1ilVgRhqw+jqOVhu3LmcdkT/LvZHgRPBEIHBhUBhraGWSgiTGa2b1kYCvXliW4/J/gibHvt/bazDkALnm1t47VNhraPINuKteLJE/4vAm6B2Yz30trR62YBKsT9taV7j/CsaKWuLVmE6QVa27XEismdxwvk+hhbLO7J6vAZJ1JYqLMhZhwBFMktqcHXWAmiUy+CA497OlDLwvIqekCYhhH8Pfb22l8Oovi4mLUNdSrQDo0NIobN1n4zZWWN5Pg6dlZY5yrDZpt2vEqzLhhHfed1PRMvZbXLKBCe0EC0lKS1RnB/Ss1I0PdMTTyGxsbw/LSPLIz0tBQX4P83Gzt+ca8NRY52Ym8bkpplJSWYWR0AtPzCwICOK5cv9ub6ygrYadLEwrzs5CcQEMrY5gxYeQ84FxiITY9PcPY8KH44HIgPHsF9wTZI64J19m3AorBql4ANECGbC4y+hL2Oup07zyzQhHHX681ELoABCaFRNkZS/49Jf9BgoDzlMkm9YOtY09VBdOUPGD6qLZkAX2WyFssYa3wAkZD942vbYGaXtx0+ZUA/GutkHUbNJR5nZboWkzsX9rvBVAbs1lxnwoeEfT2DuFeezcmHs1he4eswQjiowlISKJeNPfqbUTjgJqKStTWVeNh1308mhxHTU2VMY0TIjJ9vv+gCzk5eeq0oqlT98Me6eTSM+DIkSMCyXp6e7W383cbG+uRrH1vBcliBFIuIEVa8xa3c4/gOcGCnIGpvk9JXiToIjub24FTkjf4xcJ8SkqaQJ2lxSWB9w6+izQSis5c8/oZ9UfX9w1GWcwQO1B5Rfxe8Y3XY+w6Y6u7qaH49EHWz1mgnEN8xn7tvnd6odqLAswF9rpOwlxhjKf5GDog/HctPiGYv6Y4g+Ci5pLAd54JxtjTPhVINGZcSVmqZEnh3L3XgaWVDVRW1SpG7e/rx/jYI8Wd1ESnOR6lKcZGR8RcraysRGnpIXR03pPcXClBwuMnMTe7hI6OB1iYX5JEXW1tNZaW5tDRcRcrywuor6tGQ12DOjRuXLsuhmZzI0Ffam5zfHlG7UtD+HNmnBthcZuM5E0CrnFISmesyCJPMpZX1tDe8QC9/UPaIyidx3V25coXMqpubKxDQ2MD2u/3oKtvJMi/ALG1ZeRkpOL5Z59EQW4mYuvL6nxi8VtsV5l4sePNCi/Gx7ez1J+jF2pcEsKLE2KhB+kvdSgQCA9t8Adfw7njXW78uRdZ2f1DGTkz47V2eJdU42dzb2E8wQKns5BVCAu66CpQ0/w6NRXz80ae4VnLghC/BHRpvpqcAOd9elqa7tklsXz/4Gv5WR4Te+zt64/7jZjlnJt8/0gUS6ubuN1+XwbKZIIfP3oYRblZSNjdwubasroXVEwTuYt655Q+MGNWrn/qq/OMJzhK8JCxBHMhnlXMOyYeTWneLrODsuSQ5G7YsZeUkoq19U1MPJpQZ1kS2wK3YigpykNDbRUqykq1F/BLgGcYY+47PIe5VVIWjtfC9cG5FU1kLkvd6iWMT0yKUDE6OaN7lI/IAWkH0y03Bi7HwwvxdkYQqKVXB7tEjd3u5Bp2bykPCmQbFaEPdDyS9BFNYk65qRyK8UU8gW11WSZLW5y5NvdMepKoEzAjVYW9zPQUze/MNJszvF6Oq0gvqamKnzi3mEt5Zwa7BfjchfEEfwrlTjJ2ZvxHkH1f95tFfgHR4fw0PWYrtjI2p3wJ2eOc3+rkoU8A52ucyaLyHkjMYEf62voW+kcmtKcVZKehrDAXG2tLmvMbSqkszvK4mJrIfUPjGJtdUl5dVZSMH33/LRTkZCnnIqBu5qiG+fAcYWecmdIyDiMRIVk5tXe0eXHSzl+Lix2TkumliB3GkufPLJay57e/r1vX4d65GxeH5nf+t29wzX8Tjfy3/cc3g/3fdnz/f9+9+9f/UaelbyJ+cNohaC13OjBCC48ltHbQEYAwRpIFUYLVAkPAkz5jDJHBYeZASp75GupAhRaAfaDYtIWs7dc2Vn6pBcUdaBV4hxb3AyCyB1hMEp0t5YGJJ/DGjDag2ZJOA81tAKghZ3qM1tLCBIxtPgopdciZch8r18ZmjlCoPS4BiYlsZ11TayoZR2YG5XqqPNcsWFU75Y5VuDzVNtfmYC4ozSwz1ljZMCbD7nacDJ0ojq/2PemSkkVFgILXEMXW7pYOm51ttipmC9hmIsZKrIBvuUuzNcUqegS8FCwRkGSrnNqNtgXQ8c54iJMlK30+w+D3DD20uTrzc0/LiwwsbtpM0ghkbQts4yHDzxWbR+wha88U8BohqGrMXgKlkh5gVTzOzAStnZVzjIe3sXfkBCtTKEt+1Vavds4tBTSmrUg9Td47tbZCi4nAST5be45q+wv3rYOTzzae1y0YMLRC8b7ZWsOsaxOJyRx/Yzu5rhuvU2AW54iY7QcMzoIu10bM3OY1lgqQTdYlLmJMAenrESRVK50Fz2pNkyka790YtAy+ZGzGpDcOWFhaxaVPDESmSVJ1TYWC6tGRYYyPDaKosBDNjUfkWt3b34PxsVGUlBSjqblFerRtd+9hamYOGzFjXJA9evxIM/IzU5CZQtOaHTyaXcRnX9yQiQS16CgZwLbC7Lw8SbiYNrQdunxeKdIHY4vghpIGNx5hAOXgse8HxtQ0UJ7PwHQGrYrLBGsvYQt7CgMXa/8L7Y57GmZWQPJWegY0zjKSxmAA4DzQ47+dOWIVdZMgEEsksDEcXOGoe+Wdv8fAi0Ac32t2dlZBmQOo3vpqQCcZwutoaarD42dOmO6e1kdE4E1f/wi6unskM0JdwewMuiVTX3YOse0NwmsKsBaXN9DVNYDR0UeaATVV5WhqqpKjuMySNhm4MIilwzj3U9vmDzJXydRg0En2Gb/4rBWTBZMh7nd8ZlyfenZbZKFtYmJyShIX/JPsc2MtGrOLgTH3c7bhy3SEe4paj9k9sqUANjM9GVkCnWpVxFpfZUfAPgOLa2dielZOy1NzixgaGdfnizm3sy3tQmqptjTVorqq1BiICroTxLThemDQHx+fiPmlZdy+24mh0XEkp2ZKl3WVgW0cWfBRrInpkyT5CQaZuQQ3DreIMUVmK5MKsrataGD6+ASkyUJ5+LAXYxOTek+2Jqp1LbSMC0iTdFK82rsbG+pReqjQwGqBpDSAsvPIWkVtrqmlM8Znx33QmLzcC5jYMelhhwTnpXQ+ec4EgEKJWDCL5F5oEgs0wbVExkEXZyopSXEJCXaPZGb+VwDzXjITACyXrVKAzHNhk22o1i5veuKUsCBAYvrQHDfOfa4LXvP6AXMo62QNMgBMpNbWFMArmQ6AsxU3PG4w6QH+HvdztaxLP9cMfngdLtnC6+PcdtCYDGgv+hyUAJEDg8DUBDGRGdOYOZ/JaXHROHOYz4NJAwFCJk9KuFZXNSfZdcD3F4swMNLJEqc2OucyGWhk8qWksRhsTGSeVdrrEY/kRCZ0TDJiMg9jEXFnJ4KVlU0sLC5r/dFgkoBq/8AY+vsG5aTe2ES5lHKMjY6iq6tLn5OXn4+WllYVTL/8inJLZOpDiRs7vQgmCQyX6zoBVEuYotEk7T+b2zsoKqKJXlQMZ7VKkz2VlIS8nEyNC4vphYXFOHbsmJ5xR/tdzM9OobggF63NjTLRFCCvYrqZHd3rvK8iVGZWNjKy87C0sobhkbEAIluRKTkaQdmhQq3rspIi7G5vqnDhYIa33HONm2M9OwTc7Z2MJ8oGmGSRig1BpoxsZs5RA229VdVAGc4bdWiEFvE9RqsYbwY8OiDp859JLOcczxP+XaBfKFBa+7GtOYuTjZUtQD6wZTm2BtZa/MrXWlHTjPH4Pf9M684x4I/v49I03BeM8WimtfozaE5q/w4yNCxQe7eN6zdal86OYjmXjjMm/K7mv+bC1i6mJudw+859jI1Na25Qw5T0cMWvBBYQr4IbzaTX1lbQ0d6hOVNWWob6ukoRFcg+phTLznYEhw8fxaGyYty9c0cFkYKCAs3h2ZlZdd7RR+DokVYxkrn8BCJvk1lLJrIZGWkvc4MpnfMsNhtIwfiLHUTeQqy2/2Biyj2D7HsOFYv5PJ/JeOb6ra2u0TrnuKjLg7Ik3J+lg2xdTnwu3B+8M8I0w83HgevZGeViwAcjX7VyqzBu1+EFPj5Hjzl8nug6pbFsexXnJcFg3o/nLJpj0j22vd3np+dI2p/cvyLMbYLIfK7WZeQFlHhhmYzJ2XXA7kCO2dDQGDrv9+hMr6g8JNmKqcl57TfM6yory5CalqhxU/E6nYWAo8jKTsXnX1zG3MIcmpoPo76uCYuLq2i7dVsyfASRqyrLMDX1CFe/+lzxDL1TuCd2tndidnYGNTT3qqpUoZyAL4FkEiX87JWuaIh/ec7bScDk5f9l7z2/9DqvLL9TOedcqJyBCogkQYqkREqUqEh1S9NxujXjsf8Jp1m2P3t5bI979Yxn2csetb3U45YoqXtEiUkixQAisZAroXIBlQNQOXn99rmnUK2Z+dj8RHBhgUBVve99732e85yzzz57o/uNDBe63du2vPJIchVzcwvW3t5hPb29NjlJQ6Rf521Tc5PtHqbZrbsj2r9gi8hadXe1Wc+pDstCpmV7Q3lUAMNbm0ifZEj+wqeJDo/2Ic+X+x8NnSdMzjCW99zR68001SfxPIlFoc8bezlAqqhPJftGDpzIlPF+cYZHQ9jrRI8vR42lowk58io3gAPEdnker1ajricnVy4swNR1zRUnE0PfqPuDTR8TTcQo4haxOKQMnIjh002YHiL9dWdgWMaZ7Lmnzp8RiJx6sGeZaW5OTONWtbQmppDZoVEOA5/nfKi4wNSNzAazslUfcqbgo8GzXlhYsrqGJmtqaVadqLxc5t0YgG7a7NysLS0u2Do634f7VpCfbV964QtWXFQgMz9AZJneMlmUTJdIRlOTLQC2h5afX2Sb27siOU1OP9CfB8j2be/b5q5L3nkD3s8Ll0/aP5L0khHn9rYVFxfrvtNUPEw51CSg6+gzXcZ9dxNM1jaxhT1GE4vY4HmP5+OAyHreyf2iZpV2M+fSxrplZKSJhFJeWiQyA/sP8hFnqjeQ0WHfOZIBpOlELHK5Ja8BZBKasNFVY4VxaeT1O7vuWyNcxs84vk85HNPX0tsHY/BGu0MnqQkT2fNpTjYmokJmD+wHzIOtPre4Yp/eHtCUwan2ZjvZ1qgpAeIwcYvpQp/kgGCVKz3qgfuTNrWwqhjSXJNnf/jdr1tJUb4+dwrGrIneupuk7sigEGk2GpfClCRv4XGYexBNkSAxCQhPzvFo9EZO4biXx3n+P+K8M7v9jI48tP3bn8tZeEX62fz6HET+bO7zf/AuAz/9bw7jwDvOYnBdryeJUHwtEiIXEk/0ixOg58mhGLqlT6j9RzphOB1Lb8fHQ1UcJqMH8fMkkwRagk4cvEqSxVb0cYnoAkUw9MPWAe7jnyMKaTFhjsYOPBn1908+AyCynErd0ETMaakoEWz3XeMrSXykhcV/MDfS0B+jq+odYxCGzS0cz7kOD1JEVhfCj7F4N2DSCFIyPhLFNPpvkQDoW/ZJeHakhQpQtLdDAUwAg/HC62VYeia6S+gtcU8BZ12w3rUZXV/aGXLORObgBYQRAJ2M0kTizEX6mIeP+Ti7w5kD0l3V16i93WTLR0YZGSHxZ2QVYAEmsY+icg10fXkdddjVEXUQCBYsCc3OrhfqPD8B9wJsXF9JP6uRTD9Yw7RIzy3R8nXNzIwEwEhTV7OgAKYqyZgbU6SkkvCZWMDciwz0WBNzAeQpDlNgI8KK8ffggN7b5V6QYGyIyewu3VyfM1RcB8aZPRQ5Yu4n8ggUB66ZRlPCnWY1spiMUgMUwnxkXVPw5OUV2C4oLatOmuPsHZIKd4Jm3BegWszF3R0ZPXzwQb+9+dbHWq8FhbkaLQTY+fT6JX3mxvo2me1t723a/ZERe/jwoTU0NMm4bWJq2vpv3haIzLPpOdVlT5/vs8IcDNPoLO8JxLzWf9emZ2ZtH2O47R1pMReXlNrG9qaKUYG+JDawXTLQJPXmUE5OlljYYkEkDBruR4A+GvVLTMe4jbD12W0kUTFeF7pcJC4kaFHEA+aGBms0q/gZvp/CO9jKoUUYifhRtz0Z9xVbVFpbbg52vAPN/weTme8hEQx2SLChBGIIEPD95A0qtN227WBvW0zk554+p7Ft6VeqEXAolt7du4OWX1RkTc3NVlpcIobO/j7yE+u2vbupohQ5hampBRsfe6AmVXNjvfV0w8YHWPPCATByZ2dL95wYJRmRBFQk/khrNHGCZ0+J9cYoIxqb6f6suH7tZekg70tnjgRvcuqB3RkY1NRA6BDDbGKN0lQA9KUpxBo/AtP3YB2YwCK02vNysqy6ukJaiYwr0xyRHp8Ydi7LsrG9Z3cGhmxufkF7BA1oEn8SZID42ppyN5tLpmQwmKIopqAEQDtMSbf5hRX79MZdW1hate1dN2cS6YVEUdJISGrsCTRGfqSyvNS6T3VJv5EGE0B/aPNjkpWF7m1qui2trNnE5IyNT8zY0vKaj2Ia4B8xPktxh+tiv3Z1tFtba4NlZ9Esda1tjXImTURAZJ5PsFiVqGoixhunrDcKKTERpYFH8fPEHTrOyUh69VwTYCySWzVktr1gjDXMeqWgAUSOYjHO2mDzR/OXP8VKElCD5IADHvyStnDC3OdrjCgyBsm6krwMLOftLf2dvREmdRQ/Wls7OwKR9SsxvPPz10FkXt/va6bf1yMmmLN3Y4Td5arcgEwvBfCVaIby99AL135PzjPOPe4LzSvJFiRnvWvj+TPY3nLTIT67TDrRbk+MfdPR6lPRnphLJowkXhNgF1NWAJnm1gSsQhpkdc1WpDWYbeXl5coP0K6neOYczMsvkNHk8PCIdIobmxqtqbnFdnYP7YMPPrS1lUW9Zm9fn6Z+MMnrv3FDxeaJunqxtkfHRl3nmmJ2a0vAImsR5o9bGFMkbflEGDq7GVlWUFSqcXZG2wEEAV7YqxSmMOwlX5KVLSAZliHGemsry3Z/eMAyUg/tZGe7lZYUabqGYg+dSPIY5I5gjM08mLXiknJrbGnTOYOBK880OzNdpkNqDnW2W193l2uJ73tj1ws3b5brdZeWFXefTIM5yBieF05gADzf8smQvDwBFMG055kSlzT9ABtKrFzX3nXygGt9uhGTlyCsUa1t6Y3vHMmbcP26h8eAvWjqOGPemcUkWMREZzBx9nvjJ0Ah4gK5QeynAJiDxRbMar4urdYkTw0QmcY81yoGtfQn0XQPsyKXUwhgjHVBjsFruNM8OSjXsyP/DteDz7bpmXkbHh632bkFAf+AaJk5WZIMOzxIEZOwqanGzp87I3msq1eu2fLSotXUlNvp0z36jFcvX7eR4SlNsb3w/LOaePr40hVbmJ+3+oZ6a25pFtA3MT6mPYl+/rlzpy0rww2QMmB/CkB2wG4/YbapyS8mu+957g+5t2u0Ijfg00fcR+6Ls7idKEF+NnDvnhq+MKeZ/vN8xHVRQ9qE5pibPbpMgU+5OM3DJ4zMzZ2SuKpR6SS+CjhgUgOpgOR8CnAp4rSAn2QdRHNcz/CYl0QAD8RQTWUkmsiRL0WeQ3MFQIp75uQWB8WoG7SO0zx/ku5sOprlG9qP+QWFVltTp0k4DOru3Ru00rISAfzlZeU2M/NATSomDxvq69RAGx6+b9NTMy691dtj65uP7Or1TwRUnjl93hoamuXlgMcJZxUN4/b2FhsdGbL+Tz+1spJS62jv0PO6ffuW7R3siIXOenAdV2KvN1nU0Eu0YWFJBBOZsyG/OE/n5IOH8/KTyC8ssfxCtI8HbWVlTf4vbR1t1v/pdcVDQK68gmKbX1rz5oAdWFV5qT379HnLyUzVNBLEEfKf2H/UQjz3sMIEZJKUYyIrE8SEYChG3aqzP9HxdTkDTARdY5ificaD54pPpmSDsKC6WFNwiYFeTJEkz5+1t7yyYiXFxcfYkTSjEuJRAoopZ2ZfSyZiX6xkiEVqhIRngc4zN68DPIR0QtMyrsv3mjOvo66Of+N7JIeRNM58ahjz4RTbPUzVVBnSKPw609tjTXXVMt8szPMGGzGRe0vcEYkpkQhwSRZyvSLJGhG70zgrcvLUpLhx6649nFuQETg+IcT6tdVVNSQbG+qsvq5O63x9c8MWlpZl5o58B8+3pbHWnn36KSvKy9aZ63JoxHefSPYpSWefw2ym/rp9b0AM5OWVNTGh05CFTEm3jW0H770J6PUmfw8QkudMvcGeLy0t1bpZWJi37Z0trUd+hn2rxhw5xu6OfDb4GUwqOdO5J+QmwXQHvOWaAYNFGtH/p8pzBIk2pELwr2ltoe5DDgUyzoY8UzyX9TYM1yYzvoODo9fWeSwjPY+dvCcxjngRcZRrhYDCOUP+HRNyvCb1g6+TkCR1Io6eLTlpIuklrwqRpNz81HM2MAQIK4c2OjFltwfui7hytrvLertaZdbNGbEJuU4eAM4gpnEHiDyzsGKj0/O2s7dtvW1V9t1vfNnyczEv3zVxqZNppbhnrDvJByUmqtoDCZ6gtcmaA+xOzppoTHq9+ERCLnKEwMWONwk9HiT+Pgmr+3MQ2VP9z+rX5yDyZ3Wnf+d9kLMIMDcSlQB3jouJRzLrh4uDocl58ve65f+pjxEHFQwDgpUXzz4u9ORgSox2dJA5YyO6Q76BXYBdp1fyK7pB3r110C7+Lb7H39sTVC8EkxMwAcn94ITl6SCggyLpDkbJSIoDx9kn0qw6Sj5c0gAgQwBhGt1y3oPEkgIHYMod3YNVFu8fRUWMYnpC64e4Ro7UNc603W3vgB4e7kojLI1RINipKSS9zppDD40DJ8Xo2pEAu06qinaE9BOX4JAn8ZE6HxuLZwjYhO6nhO8BbZNCheLOmeA+1swvB6VcuoBDiAQW8AmQv6y0XJ1Z7kxIFfh4iRtOAUbJ6IRucgZMd5hFrour0XpG2eR26s8RrbpsGYX4AQjYJRaHi/9JUzEckimaeA/0mPyQcwCf10GGxAFpP1j3d3kvB/lTUig4vFMOaC+zgrQUW3+cmLykcb9dyxQGD0xqilXXNvOkwjuWfo1ZWTm2x/g9rHgkL2Sw4AW9Sz9gSrEvEwN/Fvy86+ZqfeseCxfRdTDuhpQE3XlYyzv7e7a5u2cffHDD3nzzI5UTnM0UMuhtP1pbtNmHD+1gL9VaWluto7NVWlQ3btwQe62ouExMH4pGkrvcvBx7+sJZ6znVbukpO5bGWJAxJplq61v7Aj3Ry52YmpFOL8YWxaUlLosgww5AR+4148k+pcDzJoFS0af7lqG94UwHv3fBwNKIesJ41EGemCgBHHNfAYaDVcz9DXOQYIhEghvgM68biUBoe3FPI5ZEMaixsWRcGGBaBWbCOGLP8Z6SFdjfFwjEtQPGHY9J2mdKIHM9LsFSldP8jjXW19gLzz5lKQc7evZ8D3sWhsXj9W01AoZH7iu56ek9ZdVVJba3t2Hbu+uJo3CaTU3O27279219fcvaW1ukowyIzPgexS/XJCBPDtM0KZAEIEl1pgMJKw0KGisqPJIEECCFNeaSC1Eo5yTP1I3rYDExzocW3cj9cekWM16oiQHpLGZLR54Ywn1mn26irba9JUYETGQYCMSjnlOd1tXZLlYQgBTPXExwHOtT0mRiRwLLyO3c7EOtGyQ8YPaWlRQdxV4vNomNvp4y0rM0Cu9zRAAAIABJREFUfsj9RIbi0/7btvaIqZB028aMT47ZeYpFALToNKJNz8xHbXWltbUhl1Eu4zKYdtKZQ8M60U6lcZOWliVn7stX+217Gw1K2KusFfQEMzT2y6gpJiaA/KUlOdrnft4cSk6DQsIBEgd3xXYI48KkuPR9kzRmpAW7o2cZchVR3MX6U4GaFKfEzxiVjfM0zlbWOUBnMCaPn9EOvnjMUbEhplBSXMvROpnWSQ6KeE3JtkgGxp3X9doAtonGK/FOYK4mPdylXuxL9Fh1xjhwx3sz1kq8PmJTqyHibC7XN31iKOjTJx5Jo+DlHhAs+buKI4C0pIDis1CQ8N4Uklwnn1HFdSLD48A7oNKB0aDgWvk7xQufDY1QWDElJcV6bg4OpWlsmF8A55hpUrQ//cwzAtSJWavLqwKXeY719SesublJZ9/U1JSNjNy3ispKyVVgaDs8Mqo9x6RIVXWVzoirVy8rB6mqqrazZ85p1HdwYNDGRsddNik9Xea5FHmMxecV5ElCStMQB3vOcCTOyiiKMyjFsnLyrL3zpG1s7djHly7bqjQKc+xMX5/03e/evSuAUNqw6Rm2srpqvT0nJa1xsLttWelmxYX5KmZ5DoC9q2uPdAZxnlOA37p91xaX16y+ockqKmtsdGLC5ufnPW3D4G1n06oryqyn+6RVV5ZbZqaz+QO8d+f2HE1+8PpiGCf5hIDThEXOMwKM4u8yv0qmWrxJ7jmEQEEZvjroQrFOQQvoDaOe+B9j5XzdDWE9D+VrrAl+aTJgd1e5q/KPhPjAv4XWOKB6MI85DrmOaHw+OU+QGXOiQ6x333OJPvcxebYo5gUk7vukGCAy18t7Kn7QKEj2XLCboxnqrD4nbHgTm3FcyBI+akwOgMHazs6BrW/sCKQbG5+ULBeyFpxVyAXl5DIanWGne3uss6PD5mZn7aMPP7BHa0t2+nSvtbW1KRZe+viaDQ0Ny4PjxRe/qJ+9evWqcg/+re5ErQ0ND9r9kWFpIb/66ledhZwNoOFNQgFvTIYp33JiQeTMPo3gDXx+8XcH931NsCdGR8f1DCorq6y4uMTm5ubs9q1bAmfOnD6jaSyaeejwunQAbGhnOwdxhfMtXjMY8pEnKF+TVqhPmihvT4MV6c2xYLJ7XueNwVhPAfxFnCZOJbPaWmtH4HOivxlGaZFzO8s5W2c5TAueZTDgJFvFWkhPGn0AzampNr+waPfuDakp1NHepekCfv769X5J1QBgXbz4tGVlZ9inn163mekHVl19QgbR5PH4wODJ0NLSbmfO9NnC0kN7/7e/tcyMbGtr67Cmxhb5uMAyp5nd0tRoXZ0d9snHH9vUxKRVlJdbW1u7NEhv3rmhmIERI0A1EjquT+tAVABdNB0li7blkzvFZSXKIWfnF2Tghvlva1uHGtlXr10X27C9o906Ojrsk08+tunpGcvJKzSGXmEr0qe4cLbPujraLGV/V7rNMKB90gUg2/XHZaQmX5097Xf+LchPYRQdpCOPC9EAdRN6Jx55bRqEm3jmLMqooYlnPjTh9a3Y8VvbRyawAU7F19n3rI0gMfD/YuXHhEZMNyR+QYD8TJ6x98NIN3xH3LwS0oGpMUnOpViQmFDymiH5FiQMB9n8/aJZxuuwp1LTsyw1M9tGx6fto0uXtddPdrTbhbO9ki/C0408VVwqZKuoMZl40Pns0xnkr4q1wcKgkQhLdX7JhkZGld+VlJYpx8JUFgO22ooya2tptKbGesVyJMw2d/dteGxcTdm11WVrrqvRdeSkm4zuqJGJyQCYyjupVzKyLTe/wB6vb9nV65+q6UmdhZQbawHvG008mUstic2t6QeMV70+iEZD5FVxbmhCNt11sMEHuIdisR7s6/15LU1GJU1LXo+8IdYJIDNnOecVtevODmzlLeXDgMUnu9qtu6tTU580f/mt3ChhG/O8yEUg6PBcok6KsysmPuN8k4zJZtJEThpfOnNCKoccAmJBGv4aTFJ5rqoJ84SJr9xTz9lrcZ4xtQmEAyeUUWsD3GdoH2NiPTY9q+/vFhO5wVIBgdGWFgHGCX/U+avLK5qiWlhZt+GpOcW/9vpi+9arL0n+Lh2volQaMh6XhWtpaNwliAJERhaUvBCwOxquXHfcu1jnHredsR33zLEyj1exP5WbJNhJ/Duv8bkm8vFK4x/+/z8Hkf/h7/F/9B0AkflCFJ5xgHmXzTdHbJboxHgR+4Sl7MXvMTOZhGEcbxg/p+85cJ03l1NwgC02nheNruHmnX6Vz34NoYl8bAQxEvwnH+yJMcvx94wRWKkhM5aRSGZ4cpoqxkW45Co1SBgJAkhVSDjwB2s2gqau+4Bx6Wwf39Ch5MxiDhjeP0ZPoitNh1pyCKGdIzdn1wXjN4Wzg+HIM9D5Q8cM5myGxrBdDiHLLJWOKuNY3EPAiC2xQfeRvoCta7xmgHSMO/vP8noalddtdVMtDidl3TD6JKXh+pcCPpWoJkmRRroATMN9FOaYF/4U0Yzt8POMtvHsqqsrE2BQZZXY0wKH6fjLtAJZimwVirm5SIJkSksZUAaGjFg/Agu4H3SPKZ4wZYBN7K7bjMwdigXqhxkHtlgNSgphqHhTIcaKANT5PCo+0rJsbnbBzdFySPS9Y88BGYYfmN3xGrBq/ZBJt50tAG/vFi+vLIshm53LaJPfC35R4CEjoWJWoF6mGGmMVjGmL7faRBtUeqySh/F1GAWzwCSYmyRqgBy7aITt2wF7JCNNsgNvv3PZ3nnnshWVlIi1vPbokTrSpaUFlpudY/dHJgQutHW0WGNjgy0uLtvI/TGbnV0UYA0AyF7gWb3whWesurLIdrceWWYGiok0FQCmYRju28rqYzkjI6MxOjqmzj3pgNy+BThy/az5bDH6AA6zsjMFUvs9ydOzI0HF2IC9xbOnYCgqLBDww3MKgy0SYO4jCVok9Dw3wDD+LUbH4p5H04GvRbLGe0WCFw0yErVggQSDLJjFwRzieoN9GaByjK/9xxL5MFFyhoPGBywrI8Xqaivsy196zmxv29Yfr8mdWBIrMMozsu3u0Khd+uSqErLOjjY7ffqkpaUhl7NjjzfWDRx4cnJOBokUO7B5z5/tkRHRyvKS1gafS3qukpPwqQP+YK2QoOZgsnJgR07HrG+NdalJwZ5GRxOQwkFo15OkyYdxlTc3YKeNT0zbnYER294zuU17MzBf7+PNAdfppZAkSeN5sm8k7XGwawV5mQKNMN7LkRnhrow22ONiH6r5lTjIJ4wvAdMyYKTw2RTAy3qW3lwyHsl6y8pGx464m6Jx3f6bd8Re2YcJSCJd4KP30sdMikSK8JysTCsqyrPeni5rbDhhW1uPdT9KSmCGwAon3lEo4SiOVv2c3b03pL0AmAzITqySzAefPyPDmpuqramhSnp1ThLyMeiKsjKtDYqEYA8qOZW5ZBiduFHdUWNUTbIno7Iekw8EZB0l8Bh2JQDUkQt7wkaMtRssugC/+HfFr+Vl7cGSklIxPnlNxVWNae5pb/p69sZp7KsnAJrHYV2vNBqdrRR7mOsKGQCAPECBYO/AGuUccOYfhpvo8rqZCwWPj9F6Y1Ys5GT8G6DWG5xZRwwwrxPccVvnQFzTkQGXM708Rniuo1HvRIYnwGzWiNiwamJ6jIcZfefegAALJCS4DwMDg5peYPID0JbGHhqwg4ODMuPFaIp1Ss95fAz25YRlZqXYyZNdAmjQ/b9187bAvKbWBisvr9C0x8TEA52hLa2NduZMr/wUrl27ZvPzC9bc3Gpnz5wXiDZwb9Du37+ve7K8siiApu90r3V0tllxcZGKyUzOzjDbJI9B/iQjy7bFrsqxy1eu2dDwiO49/gCtLS3WWF+nGAyQDDBE8QwQmZubqQbJub5uMX021x+5/AWFJI1T1i/MrjSAixx78GDW7g0N2/LKYyuvrJZmP5IHgAWcrcTCvOxMe+r8eWtqqmPXW3qq5xfkD8QU1+509mnE9MhH+dwC2AQKbCU62eQUrk2ahMEjJr702gH4trd0lhQkzUnkP1gLrPcoqAEFotkSazPOggARPAd0IDOAW5hlKpqDXJGQGTRBlwAPfH8wYIOdyvuH3jjfF/kwf8bZpVxIZm3EVtflV05OsycxzYyJAgFZSTOU9xMzHY1hmLl4ORySR3Bme7NW+t9owdIUT8mwx4837Xr/TRsdnbAtWM/pmZIn4Uwnf3n6qbNWX1dtd+7csju3buuaTnWfslYY+IcH9tFHl8ROratvtPPnL2gvX7n8iaWnp4iFWlVVqakPwJC21hZbWV7Us6aRQd4YuV5oOYe5d7DcxI6WdI8zRaWvKTNtQLxM+/CjSzL7O3UKuaJmmcENDQ1pf3KNMJJpuGO6Ss4mzc5dJkS81qCZRc5GLCVYyAsgabBxj1k/nEn8pjkTz12A01ETww0BWTcxcRV1DX8egVFivrl5KT+rZoZGxr2Zxxp3lq43QzwPIqdibNvlavS6AuMynEWrNehygX6eHtj90XH5YECAOHnqlFVVVUnr/6OPPrG5+Xk7e67XGhpqla9dvnTNFhZWFcO6u0/Jt+Odt39ta2tbko04c67Hbt68IZYyuV9HR5cMuOfmZm1ibExsfxjJMEvvDw3byMiI9fT0WHNLk90fHdFv7t3Jk50CkpGS8gkdN2LlnFB+lkwacgbh+YL2LUATZ/DN23dlDtje0amG/I1bt3Sfn3r6ad2njz76WDnr+saW7lFVZamdP9NrFej0ppkkD3j+cdb5GU5DxglKxImQLGA/AaQFWSSmcSKHdFDJ8z6XQvFGSMQVni1xiX0b5pxIqAQLlO9VHCF+IKZ37OyO8zoaTJzVigXJlNwRWKk14mUcsY+mJ+cbACLArD4b5mRpGKfmuDSjznRqR5+6CK1lriU04Z0s5PVqND6IPdRQ3CPJbJF/5RXZ5MxDe++3H4r1f7qn2052tFjaITrEPuEnOUoa8snkFMCi6uVEP1jYgOQ3nKiDrAReF9MPZq25tV11IQAy11NTWWZtjbXSuEZ2TzUhU6cpGba4tm5Xrn1qSwtz1lxfaxfP9VpeVqq0r5luYHoNkk9GJoQJN0VnyvOjS1dsavqBpZPDwliGzKV83SfB2FMiaxx4vA6wl+fBNWn6N2ksemMebWmm2bzmYT/GNAtNc+dA+WuzlpyE4fWwCEl4DcgnIkXTGsQsTTge7FhJYZ4McC8+87QV5OaooUT+j2Qer+kGx05Q0jRwwiznGf4uSUYTG+gGJ00Tyb8k+vlcbzTFFAOZiM7McKnKffcOCIDV5Sx8atmv4UBnD/tomzqMaWERI/YorjTBvbC8arcw6FxYU83eXFdpnc31VpDjhraHmtpzSYzdrS01vJGrnJlbsvHZZV1LQ1WeffvrL1lRXo5lpEHcO9CkIdUE91E+JpL+o3mc6ZNZSVOEvC2azNThQVqMc91xpfDbchzKc0g/+wOvCuwrcJ3497Zv/fPPcc3PENf8/GZ/hjf7+Fvde/2/PpKziIKQr7O5OBTDyT0S6jgsPSkKJ+0nIHQksXGQ8lqRcHuXyhnFMYpKEDsOBsehFYm3i9c7sOoAt7MaI1GOA5yvieGaMBci8Q/wyDV7HUSWqOXf++XatnLoFZnQgW5p+G5tiyHk8h3oHDqwx+cbGR6xxcUlO9Xdra4uukaMEcVoOKFGybo02wBpKMoOxCwlEHNveS2CIa+rgCUNRxJDD8Tp6RyUMAs3LeWQ64Eph9vthmWmc8gljuVpqfbb9z/Uzz7//DO6VtxlMZIjaUlPQxgfZlWiO3dA0ovbqzcKdncoMoBpvDtOIY4unifsAXSHBi4jom6sqPvLf6kU/6v2//zVj5TAv/jCc3oWSwsrVlySb7l5sG/QunX5BMDLtdUN6Ucd7AM0wsLl/WD5wbqFbfyE1c2z0wgjJkgAHCRFgAkaj3EAmT+9aEvMWRI5i6vXr9nqozW7+OxF3XeW4eLCir3xi1/ahQvnrbv7pIAuwGSAZJIsH93ZVvFEUekMtgwBIQDwQ0ODSqbPnT9r9Q2YJnrX0tfjoRUWFtlf//X/JymApsZmGSi+/KUXraqi5AgQl7s7jD5Yb9LjdIkHH+tFA9alLTjgJOWSniEW8h6s+pR0+8171+xXv/rIKqoqraKy3Ebuj6hjm5q2bz3d3Tb3YMmGR4atuLTAunt6NM6IzhdmTDyrw30Hrc6c6bGTXS2Wk5Vm+bnptre7IQYpLKWNTe/cM2LNWFdBUbGSOUaUJ2dmPGGVBAcNjXTLyc7XGHdaZppGlDViTZGOlp/0ip1JJSkSnMYx5crKUCJLAip5FK09Hx+PA11NhkQPltfjOYZsBbEpxpDjZ4KNHDEtmBZ67YwMB/OOab3HCHSMFcdYcLAd+RnWKkUxQAsja6x9JYSAgXTXE9YmSUyK7Vn9iUp7+nyvnagqtf1dZB7QBGefkxxlWP/tAbv6ab8YyphnvvKVL9nKyqLt7sGkhfmRZVNTc3bjxh2x5tAZPn/ulBg8JPACGgDMxHzBPX7zSNKHtUIiub6xbbfv3LWl5WWtIXTF6k/UST8NPUuSUljjMAtpWjDaTgXixkYkw25Aun+YatOzizY5PWsPZuekv4q2tvuU+ri0Tzp4QU9SyZ4UizwT471djZzBBuo91WUpMPVTYCm4Dpw3NNwdnWsniVcCKSZwyIYAfjDu7vGC99LoZk6ugGSaZBhqUjRjvDO3vGabkqABkCRWOoMMVh7xluQ8MyPFuk91iJFcXJxnG+uPLCM9RXvB2as0fFi/2WJvcj9hjWIoxP+7+pHry6+urlgdI969HVZaUpiAIjBIti0/Ny8xjnHGmmsH+1okprGGnU23LiBWut3Sv3MGBev2OCDFelZRAvCUFAkBVAS7KZJe1mcw4oJZHwx/QFJAZOn7rgPypWkygX3Jb430qmmcMPUSsIP9FQ0ZJdRpzrjhGqK4DSZlyJCgoeeSDt4o9qkNN2yh6cZ7oYHrTVfXmORsjALem7TOjKYJRuwUU+zYBEEUchQeXDcxNM79I10/NPwSw08+L+vLTRP3bXV1TUaXNCe4H/x57Xq/jY5PCkSuq6uTLBCAMXGspaXFOk92KSaMjo4KgAVI5t+Li5gsOJA+7MTEqNXVnbBz585rv8OWunP3lu51R0enFRaX2ODgiMBbbAcB3BghHxsbs2vXrmuqpr6u0UpLymzg3oBAQRrFaJB2drXbxeeekUP71uaGzgAMhpzBRH7lRm+w8x893rL+2/ds7dG6ZCiIG9wr9JB7erqtprpaZqwwqGlKsgcwiD17uscaTlSLJcTYKLIU7D+eIa/N/mAEmQYLRTnn3u17g7a+uS3pjdraOhseHlaMR1IGELGmpsp6u09aSWGO2T7sbm/mE1IcXHFyggOtNGUcYAu5FHIcgGTXG+eciuafazOqmA82qB26ydLBoZqWoXcbeW2wj2L98rn4//gziBKRd8Z+UuMl8XrgawH8ORPa92wADSIlZMKAdsmW+BVMaN3LRGNZjLWEwKGcO5HTCE1kro07xfSRvp6drfMwAAw1YbIgLaBt7NJzjEAT81SgH9Dk9eY1zXJplG7vW04eLPptrcXr/bdsfW/PCovKbP3xlkxTS0tyrbe3Sw3Nu7fv2Y3+W9pfjU311tPTpefwyzfe1dlRe6LW2tpabX5u1qamJq2urtq6ujokqQH7VwDLBrlwribmYMwhPxBGmWrO7e9rOoB7Ib3X5Jzl8/vz2VUzDLNl9ifs57/9u3+ve8/f6xsa9AyuXLmixs9TF85ZbW2VyBaclwDrTKAUFiCx9mR6kLxF8Ss75yhX0DSVpipouuKtwIRUpu59eItEPAtQLljmsX7imQuskc+Ms/sCdHRWObr5zpYP8C5AZO0Dnr0Y/duK2w6jOePuMJnuyM7JtfmFJe1LGsH3x8bF0mYiBh1hJqvwNHj31+9Kox3DQ/TPFxeW7MqV62rm9PX1WWdnp83OztrHl64pNvad6bWe3h4RCfr7byhuQwqQjvf+nq2sLFlZSbGdPXNaDMTr166650ZHu5VXlNvExLiNj49ZVUWFnT3Tp3XAmUfewRnDWcdz3UzMw7gPNHWpJR5vbIk8cefuPXvwYF4GoZ0nT8m3gckOnsOFC0/Jr+PatU+1BpmIYgqqrblO+Qd5yH4iWcO6gNjDs0OODykW7rdL3/g5o2vZxMgw+6jujFo0AGO9TmL2zP+zTgHZgojF/uD1mILABJycG9NJnVWJOSfxnL0QeYBLtRArkLpzc7ZYUxEnnMyVNJ4NGUXOaxjLWz6hRIM+NVW5tVigibSfJkPF4s8SE9klYGKiAwP5vSMJhpDUiQZ2xCqijxr5qemWmZNvkw/m7LcffixD8mefeco6W5vFRM6QObhPS7i7i8bf3GhaUgo+ycFaZ4KUGpVnPDExZSNjEzKNbWppszt3B3Q2PvXUBZ1Dtrsu75Z0TkvOCMhJadm2n5phV671ixlfWVpoL33hGastL7Kt7XVNV5Dv7O+nWmZ2roDMB7OLdvfukGTL8NiAlYyJMtNSNKXZU8hIwoKOph4yINwXnkPI7MX949/Z2+wz1rYTxPAcgvgAQeRANQO1LGxkJrr4zT0XyCl/mG0ZZStHwi8gBb+MLJnolZUUSP+4s6NVDRJkgDYer+tcE9OW8552hBju3mgT7mKJAXLipRESQd5cjPM2YcfL1MNjSgDQIvUl3h6sGyY5+KW1JZ8iJz+IoLDrpAryM+WNSKfgKZGaKv8HmtmYIk4/nLdr/bdsbol7m2n1VSXW1dpgZcX53lxLJqWZUjnY3bEVmMh7+/ZgfsVmVzflPdXZVGbf/vrLVpCbLfkUGtI0o2NYnfNPuanODqAfX7eqB5RPOr7ke8vzZH49wa8gj/k+43MKG0l8uSI3ib3B3+Me8Oep3//cWO93gLZ/0L9+DiL/g97e//SLo4kcCZkS04RNGR0XBcCETeH/9kRWIjouARJHID3OTOb/fdMlGyxh4QKQ0pmKzruYFYkmU3x/aANR/BH0AhCKRDmS7EjuQq8wWMjxqQO89k3PmMUx8DvR52Gq2zVt0ZaCDbOrAk+dOjmj+lgJwRXw69GjVXvrzTft5q2b9p3vfFtAMiwhudRLssHZdoyV6nNp/M1HPaKoJ8gDWBIkSazRcRIhAoag7QlISU9zJgnA9+4OYGmORqG2dx7LsRUQGQAUlshf/fBHOqj+6I//MGGQocnH+DXMBpgeMP42pPe7v+carhmZflhgLKFRLupN6QPBLPVRQp4HY7OMlzNiQ0HCoa/OOjpm3JO0NJuYnLb//V//n3bx4kV79dWXbXJ82t588127ePGcdfe0G/k3o+GHKX44bzzesQLGvA88wAPYYDAnFoVYejwrTP0wG/H7Hm6tGhcThZykHmYQoGtieCO9K17DHYwvfXLF+m/etC+99JI1NDUqIfzt+x/bu++8a3/+539mJ2prE/kU4WECz0n4QocTUI3XAdAFFKCQGR0bs1u3btjZs2fE5OWecicBjOikc0D1f3rT5uYWNY7M9Z7sbLOCAjc4EQtWI8YJ8Kzxb5IO73g6EOc6pN7tRTpiVwlTWmaGrW1s2jvvXrZLl+4o8amuqRCr6P7IkK1vrNqpk11WkFti169ft52DbasWQ67dcnMLlGBPjE8qOSIh+eKLX7D6ExW2u7Nu6Wk8S6kP6rPu7gZDlCkCpDW2BCRz+M4tLAiQnp9dcMfkjGw9PwoQEVmTMfco2FlvAGYqlBmXBsRNS02SZ3/mfC/rL5hhDhx4p569C8gUABb3KMDfYHEBqgGUBquYBDXiiAqyZMzd2Y/bWscC65SMPwGsArji57kGvpfEkPcDSObf2Oseixyg4bk6ox7A+MDyctLta19+0UqL8+QcTaG0tbElNgTjekNjE9Kl3tzYtotPX7TS4mKBQrUnagTMA14uLK7awL1h29pat5bmOjt1qknPKTON93ZdRGk67u7pPgKIaRpi/9Bm5xft8tXrAoxY2DIsoUGWnmpNDfV26lSHWIaMdwIoM+Ip0w6A/2TKgNgDwxzJidTMHFtaXbfBoWGNPYutnJJmGyS9aTSknC3FNXAfYNdQIAJCaT3tbFllRZnVVFZI6oPED1YySTLjcIzZAnynZmSKiaKxt9QsW3+MmzTs3w1NNVRVlmmNwvRwnfNtxSaaHS7BlGqz80sC6WEtYIAKGOjsav+eHUb8d7f1+bOy0q2+tlJM8KKiAgFlaWjXbm4oJqnZxvSM2Kn7kjYQM398UoYg3Guunc9aXpJvF8712omaqoT14drIOUlDNs42LtxBXh/XY/1FwRgMemduOIspCtoAmL2x53IlAr6Sex/7gD12/DwNcCyaJzwf3kdNnSw36Xu8vp7o8uFWv+lGsIpVnlgDePB90ezieyiuGHdnL8j0CgmlZM8EWws9RwAcEvn4WjAu2WfBtAqZCD4Xa5DnG0X1UcGOMaq0/V3vRzqNR6CjF8Je1KDD56PkgEQAVRRrXLPeB8mmRFNZMUGMb2SQaHa5zjeNko2NLcn33Lx9zw2kmptlFjY7N2fTU1MaG4a1xyj12qNVxVuA0srKSv0bZok0Ihkpp5FYVlZsPb3dMq6F7Tk0hPFXmv6tuLTI+m/029LSqmRaTp7qtMbGejF7b926o9fh+jCO9cbBgZWVl9gzz5y3HE3TOIN3nzOIz5aA8ZxFTCRQ3CH58v6Hn9jcwpJVVFYpDjP++Xh11YqLiuzMmTNHYMr1T/sli1RSUiQzvRM1lZaecqixUfZOMKc4k/LyCwVK3RsY0lRBTW29RoQZR8bksq29w8rKKuzGjX5bWFgQ4w4gpae7yxpP8LpPJoq8CeygiZMKkthMrCWOHekxOoMvTO5kOgY7KhkpV76XsMOUVrkujGUmJtEAvgHMRC4bDUnWkBunusxEjHgH4MLXFes5k5FBSc4Z1kM0sllDWo8J85/roalBbsV1hmFbAI29RIwNAAAgAElEQVQOlHrTNZpG0ZAR4EgOfGx6T3HD9bqOiBZR6DoIme7SUEiXJRMYxH9YwYxDAyQTNz2fA8iAoZ9p6bD0DlLs7V+/b7cHhy03v9geP9oUIJSXm2GVFcV29uxpK8grsLt3Bmxg4I40/U92d1hba7vdvTMsuQQmUSorK6yhsU66yuRrTPMB7IUcCkBA5PUCQPYPPAeQbIwDaVy7x8QM21jfFGiMVAXNQ/KtiYkJNT6qq2utqbnNlpZX7Oq1a/r+2toTVlNbq0mwO3du6zovnDsjYJJnQTOD9c8El9aOSAButsW9i2m7YIYH+AtrFJkiwCaukSY5v2KKzye0PB7y+RTnE1keN6ndU+7jLFyvCdQ4SaYsguYSDTdvQKDRyySfG+mSK3I2CIDCJ0BeKBA+023t0WPJygCQtrd3iZEN0Do2NqE13d3dbS2tDQJ1rybmeH29fco90EmHzU2IaW8/aSdPnrK7d2/bjZu3JDvVd/q0VVdX261bt2x8YjwxQKfRQ2za0udCugTzWvTYb97oV1OwvbNT8haQL6Ymxu30mT7lqeuPmWzYEyi/vLSkfFz5WLLmMzO9dpK5896BzS+gfTsk084T9UxtnLNLV67Y8sqqph6YVpmenNH6wZPhuWefsuqKYmmtAr4zWk/tBcmG6ReeHZq6EBcADmEtBiAReaiTp5yZGr+DRXqcpQyo7gSmJ4ASnyPOfSS1SkpKdKbC4pc8orSKGcF3shTPPICraLYeZ7zG+Rj1epjHEnsASSF/Se9Xpr9eP7AweA83qj1ULcu+lyTYMdmeyBmiduZ9+RVnPn9X3S3ALsUOmdzMzLG5pVW7dPmKGg3dJzusFZIC3cyDXa1L7Q9ky9AFlpzgjuosnpFyGzCCROmb5jwSautbO1ZeUa1nPzjs52R1ZaVtra9aXqZZ38l2Ky3C5C3VtohdGbm2m5Jun968Y0ODA1aYm2XPXzxnzSeqlS/uIvG0S96/rzW0rFx2VN48pole2LM5lp2b49IXNLJTMHtPUW7tDdVC16MnriZIpevNuwEn8YHmM7WCGn/Jc5V5nzwjIEA4uM/95ywgV3EpCdcj9hi0L4AYYgcxq6gwR/l/Y0OtpAZZx8hP8SecOGpTwGetTVav4o3LTa0DMic5FdfIMwbXUG6ZkPM8RiEt5vIc/H/EPCdeuKQJeZSTHfx+iO17jMggwkciSag1LHKUk+Sc1b+hWgKJksGRMZE9NvH9TUmxsvws6+5otnKaRjJudH8o6hJqKgyymcidfLBgi+s0azas5USRff+7r1qhJllYW0x2+Jol7xaxRwZDmGq7LJTjBSpyE/a+E1/IpwLj8r3oUwLRaOZ+8Bk8x/TGX3wtYkBgYXyt67v/w+e45meIa35+sz/Dm338rQZ/9t8qX4kg4psvQFYfUTgCtZIRPv9+B4bd0dwNCKJrFRsxCkU/EN2yQP+WvMcT5qWiyBHzJA5cNmZcl0C1BMQOhlUE8mAvO/79RE83PqcCs/SUxdkTsCrAW6A1CQqad/tiafJ9GElkZjFexujYrq1tYLCC23Oe5efmahySwnRw8J6tri7bqVMnNdKFEQ2JOMUMh2NhXq7Gp9zJFs2nFFtcWlYA41oYLaKYZPzdOcAuCm+2b6kZKdJFxpE4MzPHDlPoSlKE5NijjVXb3FqTHERxUamPJ6al2Rt/90t1oV977TWBJQRhtAb3DjmoM21/99A2ttFGAnzNsrz8PEtLh7mLBpkb48kZmu5donMEy8Z1KZ095iw3ilg3dZFgfaKjiTP7v/7L/8Oef/4L9uKLz9jy0ppNTjy0mhNlVlVdIimOne0D29h6JPPBkuIqMQ3TU11GgrUEmM1B4+BErpWWFWtcF01jxlkA1hmJIZhnZ6QLhPL7RzLmLHNpq8EsoxhIy7TxiSn7xS9/aScaGuyll1/W+/z8538nIOL73/ueDixek+bB4uKsussABdw7wP3trUg4M2165oFVllfa3Pycfdp/3Xp7unV9FAPl5WX6OQeGTZ8DQBkAy5kAW1ZUmKtEi647oCPMD+5xS3OzEksMPWI0yI0R3VSQQkcJHgWjHdraOiySK/bBhze1topLC8Uw3dx4bHfv3RRgee7009KYHZ24b483N62iokrXtby0ItYPpkZ93SftmafOWVFhtkb4t+nYo5uIlhwjrocp0uNlH/A+/MYcww2p0gUQLC2uSOqCPwHuAaNIyDXino7uHWPDHMaYAWGEBOssRcxcMYJkRERTwkcznYmdmOgkf0YcwhwsgOXjiRyxByZksAXiNZScxfhSIrvjSRQJNYXLpgzHpKGaJFoOmPmIqY/MutQGRQM/EwmDkmmZA+bIGILPKCbIxrq0uZBw+OrLXxB7IDNdw5KJOSOSNOl2a2DQ7twdtNycfOto67KlxUVph6K9CiiJ5EVmVr5Mb3Z2Nqyjo8HOnG63rc3HlpbCOK0bdai5BUC/jf4woRRzyS27dfeepB1g7LAXaBKRQKFDWZCfK7f02tpK6QHDbmbUma+jGexmcalWiO4rbPjdfdvACCSvSOyjW7fv2Nzckti5gEaAO8Q8NQeRJZDmdTLyDquA9z3Y0z0oKsi15oYT1tHarNG8jfU1AQwUGjQZ0ELDYxId7snpOZufX072D8zVdGtsPGGVFaVWVVWuglWjnIn+MAC6nMf3zQbvT9m9oTGBcgDyvoZhwLnONkAx9w52UlZWqhJ0GB6A3Pu7PjpO8euJozcCFfuE2wDHpNri0ootLq/Yw9k5MZGrykuss63FioudiRyNEk82WXOe4Io1lri5i5GUAKFHZ2Li5K0zNmGqBXB1fPpG0hjJuRhsfL7O67DOjzOJBL4eG7/1eO5rnLUcuuDsNck3UVyycBK9uJgA8mYsH8GdvtnrAHIUiy434c3mOP8559jjnsA70BtgN98X7A8KN84BrpOmQWhVRiM7mJw8a9YWz5qCnMJMr58k9RRvrAuuk7jM9zPaS8EGUypyCo2iJ89BcTbNdTElY7S3b4ODQ7awuCT9TemXDw3rZ1tbWvW+6K0CYPFvMJTb29t0lt66fctmZmaOpC2YUnq0tilgZmNjzfILcsQ0zskpsE+v3xLoXFRSaDUnqqy0tMTGJx7Y0OCwpaYdWm9vrwCb8bFJyWhItxOZloN9a23GJLXViovyLC+X9e2O7Tsyk3JzPe6BJMQAFtIyVTy/+96HWrP5BUXKWyoqymzu4UNbXV5WLGxsbLQTdXWKRR9/fEkFHM2fpoYTVllW5OO1sOsS3whYTzAfYXLBGAP0BlSuOVFvjzc2NZLMuscYiWc6Pj6eTKRkSWe3o63e0gyjIQfeyCfI1GKUlsY1gKjnlzTzsxLDqDDz8WKYJplrnHp+FYQI9qFnl64BT8xUDI8mQjKaGuCtazG7IRSvEcCgWMmw+wxmmYPHUUgeaYEngDLnrNZ4Agw9KUCRHMvQNJozUT2PEpFDzUqAC79WYgLnl+tNEo9TJDETQJPLfXkey68gV/BcxLDHeFV5hgNVYuJr7zJRR+PeQV1nq/GmcLkgEqQLWPnkar8NjU3JTLespERrc2lhVmsMffvO9nbFvJs3b9r0zJR0v5966mmB1jdv3dK0Vm5OltjI6HeS6wJeM3nEcwaEDSYeOYKHRTwDkHNzFhv/PjU1rUk/QOPpqWm7d++eTMFo1JSVl+sZDA0OqTkLw7C374zW7sTEpFh/SOeQm7G+adKiKcr1Z2VyvjGZBmADwyxhjmvCkibSVgL+AsaQx7lxr5tkY/5GQ9EnQshttG4xgtJ558w1ea0wjZhIXYn1L/Y40lOwoJnUecJ+47l5I8JroiDIBDMOmTvFSwFNvv493rMn9gUm5+bn614M3x9VzCgsLLbOrlPKa2lGTU1OqTHUdapdz2xoaFTTTkxIVNfQ/GpVnnvnzoCMupHSYVoJffTp6XntM6YbyZfJ473ZkxhgAVpqvx1IsoLfiwvzduf2bZ3tXV2dOq8AlqnFujo77cSJGtVCxNepiQnFo+am5iNWclqak07I17ltNOAhrNy8dVdszq6T3ZZXUKTmNvVVnE9o71aUFUuCpbw0z7Y3H1vKwb4aWMQRmnFMP/La20wfShLkQIC2f4Yn9W8QlhRPk7H2kEOLc87BN5d/8Nr1CSkLMNHrV89V2NPsbaJJsI4jrw1SF+sn6t7jkwt8X3yN96ZuAKQLqUSkH1xijWlANzfns/CnJFuSCRU3+fVpqPh8fAauPYgXARofr/EdRPZ4ZGkZIhdMP5yzy1evKYc43dttbU31zhLe207kd9I0lZLcABl3e5x2HyHuPTURjf6V1UdqEuzuH1pJWYWmWtY3N32KbGfbDna27GRbk53t7bL8bNftX328aZaRY7lFZTY8Oq4Ysbe7ZX2nOuzps6cl2UZ+gSTK5OQDG74/Ln8XJnM4q3ZIOMkBIJJFPpmQkg4SOZInDXCvDQJg9Ga5E354Lt4AzxWATNwFyA3DVcX3BEDm55nK8dqDeODniSaXd8jB962kuFB+BC1NdTKaZsKRqUbiNpN8TJMKs0maBDIpFhnOpVl8nTjJy6canKznhChwCUhzrt0vmTTJ2jnBQE0K6f8+yQFjbfKewoWSaZlogjmJBRKI60dD6CEPCUAWoB7Afmv3wO4NDNv41APbY4o1JcVOVBRb36l2y0qDlLFuObn5CWC/r8a41iUg8sMFm154pPjXVFNgv/etV1RTpILr6LdLdqo+BETm/5nc8sJOa1eNniT30zRIIoUWGJPvMW+4HM+Z+f9oDkcT4agBGCbPCb7V+dp//zmu+Rnimp/f7M/wZh9/q6Gf//NDMSSOucH6IezSEcc7orGZInEOdQqNlKoIdi0gl6Dw4BOvIwZwUsASSHjgHHDxbwJWVfR4VyqKzOMs5+OFwfH/987v39fCiy5tHMIkyQCjJC7ObA2mltnS0iMZMt25M6Tg29vXa6fPnLaCglwbHBmxDz/5VEAaDJiaqmq7+PTTVlpabDc+vWaLi/P2/AvPWWFRof3mN+/Z4NCIRqtphrU1N1pfL8kbzMhdG9EI2E250PLZ0YTraGsVIEIARNaBQxczNXRv5X164KYB6PqQA9y9O2LDI4O29mjRykorraWlzRob66yosNB+/Dev2+jIiHV2dog1hRlGd0+XZWSn2dam2Z07gzY43C/dVTvIlj5ab2+r2NAD90bs4eyCtD4By0k4cdPmPsIsrq6u0v9jsgHbCiCUZ8WoIeNt7Z0tKij+p//xX9q5c2fsO9951R4/2rC5hytWVlFgBYWZtv54R9c/OTUqsLSmBlfZfI2T8zxXV9bs9u27NjPz0DY3NqXR1tfXI71HxsDeffddW1xaTBLwFI3GnzvdKwAMgAqWIgcLXWDuP5gFY/gAar98821bXV+3b37rW1p7P/rRj2S08uILL9ja2rpdu9pv4+OjkhKgGGhrbbMzZ7qttLTI7ty+Z5cvX1PRcn9kxL7whS/ofr/19ptuKrBHV5TrzbYXXnhB48kUPpc+/sS+/JVXpMGFaQlFCyZFN2/dtmvXP00SWdiaG/bd737HTnUzDgobxjXAxTySFih758BS6MhSuKIztXsgOYu33r6kNZuVk2HlpWUy1hseuWtTk5NWWX5CRip7h3vS9RQwSXdXFS5axLn24vPPWn1Npa6N5ITnAhCPNIvMIADccOyVrECGRmSDRcl+pbgjMYEVMjo2ocbB3PyCNH0BkCmI0NblGgH0ATQo7FhLsGoA/Bgr1Z6nWXDE0PTCjV+hQxwgGEkOiRrFfTC2eM0YK5SOZ8KGVIEA0JUkykr8AAUTgICkF2kK/lRhmAADvxsPeUYALNJxTnTSpDFGopTvLD83WgOopcgkyd61Z586bb2n2mxvZ1PgrexEDlMsE+B5d88mph5YTRX7t8Q++fgTm5yYsObWFumVYg5TVFQms5vtnQ3r6iKetEhuYXOdkfIYIxO3wYEIjcPu28O5Rbt5+47NPJw3S81UAp9O8SnBUAyV0tVoqKos1xRDQz2FXJaKP0lMCBx/ov1IQ+sA7cADRra9yMX1fWh41OYWlgVck6BTLOfk5amgReoEQJy9LPNLMQBSLBe95Kx0a26sU7GRkQpjkLiTI6Y77JaDwzS7Ozhso+Mztrm5rz2ClAWND3T2ysuLBQTAKOOaxWxL9/iu0bu0DFt5tG33R6dscPC+nKC5vgOmE1LTVVC4/jlB1ht3+XnZArZra6qspDDfmWoyafRGGgUM60wjy3sHSbK8o/YfjGRc1BmZLSlglJG162wqElrigzcZErO5fc5G3Mphru+6RE8yBcRalS4hUzyw1hLdxGheBFMkmGue7PvUSADMAUYLXE2af+yxaPbG+co6dyaS6+L5OepSE+iq8zUaTnx/SLzwPd5M3La0DD+3+Tp7jkLQBQl43EkhLu1rChdn9MNy5zpUUCXyTaFnTOHN53G9PVy1AZyiEeVj/SrE9VlhwOYJRPb44QxWb6o4iMM9ksljUZEkRACOc2DsJaxPwElpzcsIhmLaGyI0HO7fH5PsRFl5pTW2tNjS0rJNTk4q7gC0Im+DtAVGebxPR1u7tOeJV6Nj9/W1wqIia2lptRO1dba8tGyjoyM2PTNthQUF1tzcokJucmrKHsl8MU/6smjQonvM+cvnrK2p1foCmA5wCh3ji888JVY+zWfUnNChlywW+0zNYH82DkiliWE6NjFjH1++Jvd5WFe1NTXW3tYqVtPYKEzFMTGEz52/YGVl5Xbr9m2bGB9Tc7K4MM/aW5qsurLUB5MTJhYNBNjakqM5TNEZPr/oo/QFhTSBU9Rk4RxmKocmIjJg7AXuV8/JVqsqLxArlH2gZqLisLP+FIuRLmA6AdJCljPBtB8A1DGsBEiTlncik6SmnjdJjgCPZJQ1QJhYx1E4BhkhAJTIfTVVkWi1ysQpJZEAOy7fkuTQwc5iHXEOedHp54qvY5eICd3RACcDDCTO/e7PCIDG64KE5th0mGRcyBUSjdTYv/y89gHMyQSM51rQg0e2hHFfTcuQZwowcUMxmJ6HBqiWIcb6Bx9dsdmFNU2a5OVlWW1NtdbU4sKi9N87OpqtpaVBQO+HH35kiwvL0tHtOtmhqQzMJmdnH8hsra+v24oK8xRrFV8EMpCrFSRAqNcbrKGVVaSNHHwBDP7ww4/VpIHxj07onTt3bXp6WvkWWt5oH3MuX75y1R5vbllTc6sYqfdH7qsByzqpra3Rb9by4txDKyzItVNdbVZTU2mZSXx3IN4BS9aNTyw4IE8+HGtAJtC75Os+8g5ownVLezoBkMVST6RMojktdm1i1iZwQnJM3giOGooYRtxToyDRVA62IA1MnmtuXr77rhgx15mByBJg0ov2eUNDk5WUlsvwEmCV+FRUVGKdXV1qeN+7x/2bVFOAe1pVVSOJJnTLua7Wtha9N/IXAL+K5ocHelacxWpWkm/LB8XlXFijTG2wPsRO3NuznFwkck5Zc1OjGMY3+m/onpw8eVJx6u6d2/b40SPr6+1VAw45lnt37sgAt7mpyerr6tW0KchnAgigy0FGfnFdmP3eun1PwPKFpy9KNxmjPZ4FcQAwGPPcs2e7raIsX0xkNatT00WuSDHPaR085DdnCIAZh4ufYTpjk3M1WP7sZeWRCWPTz0I3ZuXZSBM2GpQy08UXwRuW+FHwHoBaxD9pa8f5JZDUXyfyzwBxATDjemJ/R53Oa8DKZO3oDMRTRvEw8eBJGP5irCfTtCyykAcM8NNrddd7jTwhPn802CK/kKSLdAfTbecgRdITt+/cU6509nSvNdVVS14A8E8/S2MY+S8xyJiydHzA5QaQr6MJ6ixdtInvDgyK/EAtTUMDAgzrY2Nrw2oqy63vVKdVlhbZ3vamTU5Niih0kJJuja0dtrG9a3cHBmx1ZcnaW5rtyy99UYxd5JkWFhfs9p0BGUaji8wZxZpi7bJ3BKrKy8YN2wEXiZXEXqZm1ThM8n+u12sGGrX8+5PGkXJEprIwQWUyUhIqnFOwnv09aHRripA8ZQvZEkhnvB7SJmueIzc3WnNjg5WVuZke9y0z3Sc4qRPJLzXhCZlDZAPPKVWHMO1L0yuZqPA4EvgKuSmkIHIdB/dlyCucAdIUJCJk85wAqOZWpuel/JKmN2tV2tFuKAkY7XhLunxTWB9FBQW6Tp6d+1hk2B7EpK1dGxoZt/HJadtD3s9SrKm2XEzk9BQnZdEQ1Jre37fsTG8i09AERJ5ZWNP50Vidb9969UtWXsxkCewtcgKXLvWmaqqYyGr8EXETJjJ5JoefEyE914j1H2fx8X+PvebYWWIkHc3oRIIyGsWumXxoHd/57z7HNf2GfSa/Pr/Zn8lt/g/fBBA5gNbjTCVncTxJbo53ZI5vtkjAI9GJ0bz4eyTq/Omb0xlqkSjrT+lgxVivF8KxuY9fcXR+jgPLwTbxr3lAP34A6+BXcurJByxk5BScgUQQSbWZmXl7/ae/sMnJh1ZTW2fnzp+zC09dsNm5GXvjV7+0rb1Uy87JV/L8aHXNLj71tD3//LN259YNu3fvlv3+739XhjY/fv11++STK9bReUrjgJvrj+0bX3/FmluaNZ7z/vsfaJQjLy/f5ufmJInxhWefsa+8/EUZ1uzvwnJw0AKx4u09Dvp8FYDbe7s2cn/SfvKTfy/g40RdlTq06CV/7WtfUSH41pvv2K/eeMPOne+TU/XG+o597RuvWGNTnV29etv6++9YUUmmZWal2t1bY2J2/P73vmaVleX2kx//3MbHZywvt1CHLSPIZeVlNjIybGfOnBW7eWFh3t55+x11/2uqazTSi3bi6dM99vVvflkJ5b/8n/+VnTrVZb//vW/Y0OCoffTBNbvwVJ81NFXZJ5eu2907I5abnyW33KmpebF1/+iPvy+A9t13fmN37tyz+roGJV6MJMEg+dM/+xOBOP/m3/wbsVzRbnsw80CmAl/76svq1nKgOHtwW4ABSCugAFq+gF/vf/ixRvu/8spXdbj9+p037Q/+0fetvr7ePvn4mr3zzgdWXlFqrRrxm5T+1ksvPWd9fSftg99esnfe+bVdvPiMVTGK39hkWxub9tOfvS7mMXpvHMT9/f0qEP/0T//URkZG7ec//1v78z//c8svKLRf//pdy8vLtueefdree/+3Wifnzz9llRVV9rOf/9ReeulF+9rXXrHlpQWxZTAxKMgvUCGvYpakPfXQdtRdTbXtvX379W+u2ltvXVIClpbhSQBmJTA3JsbHbWt937Jy8qyqpsYWlpbkbu0gxK4SvO6uNnvqfJ9AvJxMwEc3XgAwDNkHRrmQTQCYZ2xfB3Mqkh/JmJwit+9fSIvoKaIfim4dDFWSRzSAeQ0SCPahdFwF6LkR3BGbYt91wTT2lYz1RjEWUw4RN6IYj4Q+uu4kbPGz0ew6rivI1UahH8xNwC9nV3iCFWB0FHZ8LYr+kMkgSVQHmtF5AGp3tUlAC95jy1IOtu2pcz129vRJO9zfFnuPZxQu4JiSpKSiw20aUx+/P2YrK8tWVVMlmRAkzDMy82x19ZGkHPr6Oqynu8V2tjEkdGYOumhuznOohJWClu8fGhmza/03bP8wzTa29yj1xO7ieynknWmeJgM4Esea6goZ4hQV5FludpYd7O8IROV7SKIBd2AzUjSEcQ9xaXZuwUZGxm1haUV6ZzLYSsw3GXOXCck6GqC85r6lw1pNT1PhjkFK76lOy8tGmH3HJRkwnczMtkcbW9Z/866NTT7QiLUK6x30yJF9wcgEfc4ia0fLuKjACgtzxSjmswGOizW8a/Z4Y1ts7+GRMWmspWcAdJKk7imBhoEmKZoD2B9bVlxYKLCjr7tTr6/ROIqrpOAnwU+E7pyhjVEZDPvE+DWD57Hr8jwk9XxOZ3Y80Tv0QsyNbUhkN2hgaDT9ibeAxlcl94K0jp+X2pt7rinO34N9qzP4mPdAFKGs9TirA3QL1vFxYDkarqzxOLd5L9YTUhdcH3vieNHswNquim/2EUUScZe9DVB71IQ5xMTKgTOYzRQ12ZlPmj+evHu8iXHvyDWIEXwupjn4rA7COKBIkUTM1R5NxnZVRB2NmbqoAfeJ9UABxNQEoAT/TzHhwJ6zhwAgXMoKXc815Qb8G0y+ldU1jWI3NDTK7A72Me+LXAWNpZmZaRsfG9d1cZ4AjLJfbty4ISYzYDPsPvSGF+aXbHx80mamZ6youMja2lp0vwBeAVnr6uqtp/ekpWWk28jwqEBsn2zCWGZVRSe/22lAd7aqeUJzKjcbNjmGXpjYIBnAvibfcfY8ckM0gK5cuyFHdPQgeUbEPpiAdTXV0jkeHBywmQcPrPZEnfX29alBNjM9ZeOjI7a5vmYdbc2SagFERMJEJpcgAxjIZiO9lSYDVzQtF5aW1cgtr6iUHwLyL2JFZ2bpfPUm4aHVVpfaU+e6rbgYINn9F1h/xCWeX8iSMHkBcAf48fcAFTWdXNaBZ0lxzERWxHkR5tQ0dP1wyABhsBsgSWh1A4gG4BOj4DEZp/MERnSyD0NyIM4grfHk/IJdFxJs0Rjl50PuJdh+wfCLvRUSMMfzXl5fEhxqfDlhwvNXp1eTD8S0YIzban9rRByAY1/7k1yxML9AABdmR9LWB7TAtFn6qem2b2mWkZVrU9Oz9v4Hn9jS8qYktGpqyvRzhfnFWltzs7O2v79hbW2N1tvbp2mPq1f6bWl5UWaJp0+7MeTDBw+sqDDf6utq1MzZ29v299/eUrMCVjngA1JY3DPOxrn5ZbGRWXsAh/2f9qshiYllW1ub/g0QmYYHLEw0fmnq0MTuv31bzELyJmSnZHCsxlGWnezqtJKiQhsauKtpnt5THVZWUqhmqeJ80lh2wkmqYllMTxLbAuADOGLqh3MBOQvOQ5rz8fM8m99tSARQGI0JAXUylWVU3GVbJKeVMAfV2EuaiorFiVwKIHdefoEaAaxn9jrxAb4DazAAACAASURBVIIAIPDK2qoY/5BLkLABLEXGYm5u3krLyqyttVU+KLDEx8eQ48mR9nF5RYU9ePjQ7t0bFPuYs5FYsre/I8YxwCSN4hx8MpjiSU+x/MJ8KyopsrKyMpFKRkbGxATOy8mXUSsSXGih9vZ2W92JE9JyRw+Zz8bkHaz4K1cuC6zr6jopqQsalkNDA2qstrQ0K55mZ/p0ATmWADtJLKTY+uaOwO8bN25Zdl6+jPZW1h7Z9NSM7e46qFdNjtHbYZXlhZp4PCR/PXT5PkgNMh/knEa/VlsrYRprAjAtMQMFGHd96jgro+6MabVoMGsClBucPF8HgV1GQmZ2On8yZbLMtE3ItAm4TKZl2bsRu6JpyD3j5yJn5fWVI9DgyHUZBfa5T/y55EkYbwp0TpqKxDY+B/uBpgC1HO8R7OqIVRHHggHvIKKfGQFsK39Jy7DFlTW7eXfAJqemra6u1npOdVn64Z5lpjIN4xNtxHxN+tA8Z4ox1fMjzgOaQQL+9WwPxKAHFGYdP2Iq9fGGZCRo0sOWra4qV3OAiYJHK8uqUWkWAZ5Se+cXFYukg5Z3fUO9PXXhgppMD2Zm9BqYSnLWIgNYXlGlhib7h9ohPjd7izyBe6eGF0BmkndFvI897SA8uQcTzU+a9pwx5DySwUvYyjJ/TTAPck+Z1TtyoXOceHyitsYKC3KspChfZLXiQhptJtkXcnOXZfK8ifObNUddTCPcyXGYQSem27u7iVY2dZX7lvD8OB/5vKxfronmkvwUNIHsuZ6zjD2HDGkxJoRVr4XpniQefMItpsk13Z3UmaxN6YHrc0P0yLC9g1RbXltXHjIzOy+CB/y+1voa62g+IUIdNWaq6pVEQk1TZI9tdW3dHiys2NLjHV1vfVWufeurX9TEQYbskbxu4XLiPfXiSGRpkmfXPxffI3khz8Udn3IfgydEJr7upIrAw4QhJZN+/FtIbkVuzv0lHvOr5Rv/1ee45meIa35+sz/Dm338rZCzOA4iRxfGDynXS4pfAeIe/3sUtzo0kzG6AGp+F/T1xMqLmkimIuHybeyByMeDnoy9BtCsjZ6wLOIQD8DZ2R7exY+EPA47EiDp1HI4o5ujJh3JM++XYSsrm/arX/3G+m/cE4vhxS99Ud34t956QyByRU2d5eQW2OzDWVtfe2xnT5+21779TbvRf82GR+7Zt7/9TYGiP/rrf2cTE9P2x3/yZ2Iu//JXb9gzT5+zM2fP2Tvv/touX75qFZXVkstg/A6XckCUP/mj7wOzSc+H39Lmyci23X2OFzrXaZaWmWm/fPMd+8Uv3rGGhjqrrC61ubkFGTwBQD7/3EV795337dbNfvvBD/5Qh+pbb79nz7/wrNU31trrr//KVle2rLauWEnk2P15JfmvvfYVO3futP3kx38rveLOji77zXvviXn81a9+1f7mb/5GB/c//sd/am+88UuZB3391W9Ka45D+o033pAe4+997+t63f/lX/wru3DhrH3t1S/awN0R+827l+zFL120yupC+9nrb1hhQYU9ffG8lZWX2tUrN+1tdIn/6T/WQYsR3fTUAyXAgAHDw4MqNH/wgz/TmN1f/MVfWHlZhX3ntdes//qnNnp/2L76ykticrsUyJ4OCYoC2K+H3NWDFEtNz7Z7QyP2i1+9ZbUn6pUU2/6mfedb31Ai9cYv3rF33/7QamprrKKy2NbXN9UwOH++277yyot2/dpNe/+939o/+ac/kG4t63RsdMzee/89e/biswKRSYjuDQxIJ/uP//hPBOL/5PWf2B/8oz/QyOVv3vuNpWek2PPPP2cffPCRgITf+73vW1Fhkf3FX/xvAhle/dqXbWZm0q5cvqQmQ1fnSTt39rzAHNjzGrVjE6SlaUwYFvJ771230rJyKy1HT3deyUhtTbmSl+mJOR26gHIwmAFdANAB2imenrlwxtqaT9jBzoZlaHQLqRHYYJhW5YiNqgNZnddsJSGMq1P4kOzAjFailRhmAKYBVNItnph+YNMPHmqNwsIHbKPrD3hB4iqGSwIiE3MApTFr4Lo1+p84HPM9PvbmoFmAU9EZDjA5CnqYf6FfSSIOyKPPJb1g156N1/GRQzeRJHmM0azjyWEAcR6TvGvtzJJdgWZ+XehwUnRkuK44LLkdmM37du50l/Wearec7DRzmFClgppJgMRIVmxvbFtJUYmY/ABB2blZNjRy33b3U+zR4x27f39CBT9jmVVVhdKtxnhGsgEuAqTX5d6RiAPkL688sktXrivBf7y5Yzn5OHU7y4SEFCYQxSvmHyTJhfl5Slg72loEEhGHWEvesPciA9YnCaLuwQGs2mwZPD56tCHAiBFTgGRYjhTDJIxcGWtHBqpKLB0IReettKjAOtqarKq0UE0MGASU7ayjB3PzdvPOgM0urgpEhi0K8MdnjlHi/NxsJduM2jfUVSsOgLH4WDzMBdfzprC8dPmaTT+Ys/SsXAcLJSvhTVLXSHVjQphCjOu3NJ2w1pZGgewAzHtiySC7A/PR9cvRRlb+meJa8mKykLzC0BWjxM0/eQ9AZDcmgfnqjBBnNcIWYULA1w3/FuvSn62y+KNC74k+uANSLonhJnLBEoqRwxh5Pa7dSDyNtcyaj6YM6yLMYmKfwFzUOZkArmGkK8kBMfRYx4earGEfwujn+xll5PMICBEj/ZEKMGk8o+0J4CLmvDdAXBrHGZsyTmPkONsNw1gvAE0ClLmXMDIxuD1IDBwlmZMk/glDTPIbiQRTjPAT9+RYrmmHFMukAJaZHow6B+HQfGftMvJNnKpvaBIIc29wUM8JszzAqvv3nWUMeAKTr6S4SKDM5OSU4iHAB01RDEYBVR7OPrC8vEw72dVlFRU1trayLqbxwuKsGryYfwHoMGbLOq9vqrHOrk7b3Tm0Tz65LMDVR/s3BLS0NDdZQ32tmpIwkPFSAKCTviufx2A45TrzKZEPAzBZfrRuv37vA2lNZmblWU5WjphpsIxzsjKtsaFOZyfTNlMzM9LRZ1qptKTYZh/O2PLCnNWdqLaSogLtFY1YqyBOU9HK/WWN8BtmJPJgSFtwnnDuos3+4OGcWF/8m9aZvA727FRHk/X0nBRIKy3uxHBM9V+y78kJnGnsMg6sDa0JmeQ4qMKe4LogKvy9fZS8Ds87LzfP9emTCZUgJbBfAkyJ84U1GA3D2J9cs8gJyZ4NhmKwf8XISrwOfBw42E7O9ON3sL1guHru6vcj4gB7kV+hwyppnBSP8QEykb6qgZSAyEe5dPJ+XB9AksycxJpLUwNnF3NX6aICNPA5mBTAVILnkaZR44HB+3br1oBtbPnZ0tvXpXOC/BZmPM9ndnbaMjAm7e4RG3hpcU2GVlPT43ayq0NAISxJZMFg2CGXBIgsqRJGsnXWc0YQF934GfAPs6uBwRGdG2j3oqeOMR73mX3FumTCBaNGwGTkXro6uwRG3R4csvGJScUnpM8CuCce1FRVWV/PKZ982d+VeWp2Vrq0nnke3EfVKIlckcuEuD678oNED5dnwXQITU8ZcJEvZXkj+ni9pCkOGoQJuzNqFZ3VmGhp5BpGc0JqkUm1g4Cw+7kmPjO/NV0n9v2eZTN2TgwE/ETeIovJigPttcHhYTH9Ze7Z2ibCCn+/ffuOtMgrKsqtsemEGlEQOkZHJ620rMSampskbTM8Mq58g/dKQfYuFS1m8qNcl8g7PLSC/DwrLCmwiqpyyfogZUMO0H/jtkzKeI6YigJUMlmXm5ttHe3tYloiEcRERVlpqZ3s7LTl5SVJn9AMONl10iorKuzhwwc2Njaqz9fU1GSnuuoT8gPgo8d6Gnw0PbZ39qz/xi0bGBq2vLwCfWb0oPlc6WkZVlFebL097VZZXmBpKTA+t+TJi78MuvMCkQ8AkQHO2VB8DRDN1yZ5Y9S20ciMfDTWg/LV5Ix0FiK6tq536/vfcx7OLpcL23HwL5nCAWDm3ONnWTPBbI64EeuINRAglggMiaEfAB8SauT3AFhqOmLeJo3nJ8a7ANcuU2DalzI/y8JrxGOUTyRhGOk65Q6W+jktZnwy3eAgm0sFpKRn2vj0jH1687atrq1parStqdFsd8sOdrcsNytDoL0+W3aOT+wx6UbzEx+cbc4iN5xn//J3miHIhDW3tGrwYu3xus3PLej7NXm0taHmRHtbmy0tLdr46H2BhjQqmO4pKCqyt95+xyamZqyiinq7Wkbia5iJ08jbRUM8W9IveF0AqD4xufc6QFIUkrODiITUkjPS1XDCgD7JNZ7UBTQIvNEQmAjfS26em5ernI/4QpOSz8r9R5KCmoeoCzi8v4tsULH19fVaSUmBZWe5TwkNCqT/yH/JkBUvkkms7Jxs5THycUjMVtVgRBIOU2nO9yR+kWdKL5scTcahnidQu2pPceaofqYZ7NNATsA5lHY+PycmciIbRsNXbHLyuD2fZuHMkSH30USpm3kfYTrE+9RMm19ctRu379nc4rKrax8eWFtjjXW2NIiJTE6oeVxdY44aTpiu4pUyOvnQ5h+hPf3IWmry7TuvvmzlJUXyoQEH4CiLKSbJC5Fl7LsxYDCR2aaao0hiutdFCZkx8dUIUmXs7WjyqHmXnP0hRRNnskuweV7d/PX/8nNc8zPENT+/2Z/hzT7+Vr/LRI5OK5sgXILjkAnWcXzPUVKVjMGEbtNxYDeYULFJXRvsyYEVia93JX38MDrNOpyTYO3d3SfsIiU5x2QvHLB+oldz/LAl8aCIEvhBlyvNxx2c55RpO7upNjY2a1eu3rDRsSlraWu1r7zysn388W/txz973Vpa26Xvt725bWvLK5K0+NY3XrX+T6/Y8PA9e+21byoR+7//7Q9lRPZP/7P/wuZmF+z1n71u3d1ddvb8Bfvxj3+icR9ei6QLdtfq8qJGQ//sT/7AMtMOLSudHMbN9pAOSs/MtZTUbNtEIy4ry17/6d/Ze+9flht7cQluyGZLi8t27lyfPX3hvL315rv2aG3Fvv+9b4kB9dOf/sJ6Tndba2uT/ehHf2fLSxvW1FqlpDDlMN9mH87Zi188L+bU3/78F9JBPH26z376059YVXW1ffWVV+yHf/VXSob+6A//0H70139tj9Ye2x/+wR+J1fD40WP78U9+IqmF733/W7azu2X/67/4S/vSl75oX3rpGRu7P2Xvvv2xPffcOSurzLO//dnb1tHRZ+cu9Fp+QZ6N3n9g/9e//bf2g//8z/XMf/jD/1fGfYCnPM9Ha6sC6L75za+LLf2Xf/mXKlhefullu3r1qgxdvvjCs1ZVVSZzLooBgCgOORkvpdD1TLO9w1Tb3Nm3N9/+tV3vv6HC6ZWXv2DPP/e01szf/Lu/tcuXbtqF8+ettAzjhGwB5CfqSu2ZZ87apY8v28DAiP2zf/YDTwYxsLs/Zpc+vmTPPPOMCigKjodzc/bXP/qR/eAH/8SWlpfsZz/9mX3nte8InH777TctPSvdvvjFF+y3739oi4sr9t3Xfl9r8oc//KHVnaiyr33tZVtZXrCHD6YF8KG9XFNV6wc6Zosko3y2tDRbWwdE/lggcnFJiTU2N+i1GJfOSD9UglWYV2pj4w80MgTgBdjCbUHztudUu53tPWnF+Zm2t/XYDvbo4AK6q4UhozhYrqR6vtdc59S1mUmNPPGW87S63uw9ii66zVm2e5Bic4tLNjP9UAZvMFZJINE54/tI3r0oQo82S51utEFd39UZu0qGDg8FBPMeMItCq9IBJwcKNGZ/1O1O9C6TQp3EO8aII45F4qdnKYPIxMhEY18OdEV8iQQiGmQR80imorBTIpFJcomms3fBSWb2djassa7cnrt43kpxHN5z9hKsbBm87WMMVqDkdmFuzpqb6y07J0NNrqXVVdvZS7GRkSkbGhyXbAj7vLgI5oHrhwJQhmQCQCjApJzBpX+caddu3LZbdwf1LJDGwN3cJRUwvXPdO+mxJezevJxsy8/PsfoT1ersl5YUaERMUiohUSCGBsmxjx4DoO7uIVHibE7G2u+PjtvY+LjWBECH9FIfI4niYJODW3say6utKrNT7U3SEsZEROspM1vM5rtDIzYzv6T7BHNE8hOsHdykt3bEQMasrzA/R02RpsYTVl2DTjJgY6rAEtYcGpGTMw/lBL289liabID4ug5JKwnW9+Rchj4pVlaSL5ZzTXWlRum2N9cFJpP4S4opPdHPFYkWENnBLBosbhblxVe4ZvN5WbMOKPi6liGpwG5nHrmRkzNjg3EYjupx1kXSGuvSdTh9CiHYjQJwYXzIHGbXGc2JuU8wjaNI9Gasg1sOALrZXzB6JfOQNJT9XHbtP//5PUvPdBaodGQTeRkYHkfnMyz+zS2Ng2tPJzI9KnBUtPKa3AfX+Y2JA2c6J/r3kmFJwJWMAJEx5s1UMQRr15nMCQikosjvvSf8jEuaZeXm2sYWzyZVRoe6XxR9SCXs0CBjvRzYwMCQjY1PWUfnSaurb7Cp6WmNzPKZOjs79T6wIPkTMKun+5QKsKGhITXy+NXU2Gh1dScE4N25e1ds3oLCQuvt6bXS4jJbW10VCEaBWtfQYOVl5ZKHGR0ds/TMNOvoZPQ8Tyy7+fk5rTtuQkP9CZlRwZZnX2IsiwEPAB+sd7F3WWOxvgkGAnrTbXJm1n774SVLSc/SyClGq9VVlTYyNGAPp6dUwMIaBFAE2GFyhTygr7dHBlWM07pBKPfTczgAKjEwEw1Gn0rxtcS6RsZicOi+Mjca6DShRscYk3cWnZomO4+tupL4dsbKSks8z+Nz6KcOlStpTD4hIfiaTPaQzkNv4rDGVfQmzYgAcrQWE4YhexwAR82zRJomQBv+Hk2VOCv4O0U18V4TLsnIM3s18mDv6z5hMLnRsEu6sX8jHw7widf8e7qTRx4kHpv5Oqwr9luw3wJEPt4sCjkLjfwmYHc0PQO4BKmk+YzkVioxGyPmPUAMmjowxBjj9uaKUM3UDJuambUbt+7ayvIj200MmP9/9t7zu87sOvPc9yJcZCLnnAiAsYqsrGC3ZFmyJZdl2ZZDj73c09P9T0yH1fNHTI/X6l6r3ePxuK12u6VSKoWSVYFkMRNMAEFEEjmHi3AvcGf9nn0OCNnjj6pPxVpcRRLAve9933PO3vvZz36eL3/5yzpTP/74mm1urltba6vO6rm5WQETFy9eEFMYuZcbt25ZLntodbXVdnZoUNNkaHySY7gZHJJA+D8AoNJMQ+bKJYHkI5Eq1ajz9MyMQGSkDWDJjo6O2sLCvJpVNHRgwE1PTeuZs7fKysttI52WhAM5gcb1DzICITBTo/EBuw8JNLT4YbwRsdlD7NMDgVve4HqhNf1iMimyxDnHXGfWeS/uveG1SmStc/8hX3AuRADuZF2knCXB5BbeFNGsycEXrtsZyS6bEMHpuK8AvmKjj3UC6QEyBD+3trZuM8+fixkMu/j0aRi+dZouGL43bBtbG5K/6+hst/LyShl+joygv14gHWIAYED43f1dKysvsb7+bkm6IXNWgYzGXtrqa2ssl4TpmrTiklLtvf2DnC0srNjde49sYnxG+WJjQ4Pu5Nb2pjSYOzs79CwmxicksdHY0Cg/GQz6kD3hDGxvb7eGhgatq0ePHul+fu03P3/cOKGh6JrmPgFB7kFu8OEV1uW2mKWcbc+ezyv/qDxVYufP9Vt7S63nTbBKs6xBmiiYjLH2OSOJx0h3eIMcPxDucQTxI0jE/6NUFM8mgobxLAC0J26paeMrxCUUgxY7654pQzVxMNdTPHKmswPJPiof97FkpUpKRPiJ0xJxUie+N2A9dRJsVF4HOULifmm5g87EZs4NZKQArImznIHSIUcK74T+u2IizNRgEBrjfSROxHXNOQ9DeJd8b2rGnkxMqol++dJFq66sMIR09tPbVlpcqGkvnglrjDqE+lb5DCxQNeFDYz6V0uQADQGurb9/0OobmiRnwUQOZzd7lJ9raW1TAwMWMhNqA/191tbaItYu5+H3f/BDxbuyymoRHZB3zDM3IIb84gaULtdJvNHe1v51s3jOKMnMiH2N4Zxr8nrz3CVu4prg3hCPPCdEKs4NXjmf1MzG1C+L7APmggCxNAhzuscQyY4yB1ZbXWm1NZHE0WiZDMbGrncNeJoX4isSLXwGkTECEz2eV8RSyRuJWZ5Vs0Lm3+H7AJHJ7RxXwc9iX1938h2g8740w72u8caW52MvDOT4rKqXFOO9SefsfW84ELG5Nu4b95L1BmsZIgHrkjwB3f2ltW2ByOT5EJY4C5Gz6O9qtZIUutwHlka+J69AILSmJ/cP5E0x8nTaljaR1Ti09rpi+8bXviSpLc5zMd9prAdZIWoOmkSQGZR/Kq9w1rFIWcEoUke5ckif9Ikx3fNuJ9E4sdHzDuIYf2cNxLNY60BTKc5g/xRE/mRBzU9B5E/2fh+/28j//Dc51ytm8Xsi7N1HLwR+scsadDcDwBOTnJOXHoHmGOgiY/gkiBwZYLFg5PCL4IzGHYL5UBzv4mfFWJDek79bTMxiR9av340NFLZDhykW7mi7atPrPy/oARIwEZl5tmS3bz20wlS5zBooov7on/+BPXny2P7i//6v9pnP/6q98eabtpfes5vXrysofu2rX7G7t27Yk7FH9vbbX1Oi/F/+4r8qGf7jP/4TsW7e+e471tXdYa++9rp9553vyS35s5/9vJ0+PSBDvo8++LlVVZbZN377q+qSM0wofcM8+a9Kzzcv6Wy/zNGh/fS99+1HP37fvvzlL9nAYJ8tzC/bjes37aWXztmrr1y2b/31t+zoKGPf+MbXbHV13d5554c2dHbQ+gf67Dvf/qlA5C/++meVHK4s7dpHH3xkv/brnxUD8Qffe9c6uzvEiP3e978rBgAA6f/4H3+re/rNb/6B/ehH79qVK1ftV37ln4n5QSL43e99z/r6euwb3/iqbW6s23/8P/+zvfHG6/bFL37Wnk3N2Y/ffd/efOsVyVm8850f2dZ2xi6/+pIS3Af3x+zDKx/Zn/2rPxUD6Vt/87cCGD/z1mdVoKLdRpD90q99UUZVf/7nf25nz5y1L3zhC3bt2sc28ui+ff7zb0nXzjuQORfxl/Nvyg6zPGOAZFDJQrt5+67997/7n2Lg/PM/+h3r7mzTun//5x/bD975qb31FvIVQ0rKr169aj29LfaZz7xq7/7wx3K1/rM/+xMlciQZE+NT9t3vfk+Mj1dffU2BmuKF8c1v/sE3ZcSG7vKZs0PW0d5hN25et66eTnvppYv2wQcfSYrkN7/yVYGff/WXfykW5de+9mUBjTAXSBq8g49m8L4dwgoFwCJ5SSRsbXPLfvredfvoo2FpW1ZVV6rgh402OfVEPz/Qd0Z63+ghuyamuhQaLR3s77a66nIrKUzYEeOK7AoZs5Ro3YlZm6AIRj8RQ6E8sVdIVjHIIYjqt5iqPuKG9rOkatBJQ24BNlDmUIZL6JzNzi8InIHtxPuwdwGB6IbD6sV1nWSXI+iYFXxwoNFIAjXXwVnBeHwM+hTpYlRgDpbzsd040hsTcH6WpC4Ge51xYbQYEI6kjO/lTKGgi+C1jDeDe7EAPrrPoWAnsWMtcD04N2uEKelghutNJm1/f9tqThXbm69ftt6uNjF6uWcko4uLKzY3t2IlxeW2srysIvuN1y9bYVHSUkUFAmNX1rfs7t1Rm59f070lSe7r67SSEjQH98RCjKxLmHUUnhhEAmom8wuVRF/9+Latb6fFeIb5TDIbC1O5SofCVwzcoC1eVJgnULa7q80aG+pk2sWekmmFHTlLVJqfxAdGw2FrHApEpsDlzxSiaL2ub26qUINBgMQPLCruK8UC42ewwQZ6O62/u0NJs7RwSfPy8mXWMvJ00jZ3kEugeYEMgctAAExWILGyvyfGNOAWZ2lnZ4uANhiWgOywOMT6LSpSU2Pq2azNzS+JLc+tkOkU2nAyK4NBTgEFO+3IGhqqrbOj3Zoa6iyhKQcaLd7giI0Vxq4lZxGkFFk7ApHz0ZQu8oQ+JOKsP9YmxR/AiRof0lr14pG/RzYkf6dZBcgZC9fYONFeCCx61v3JWBtZRLEQBexQopuPxEGR7Zxw1fYC0Y10VByEUfkY+zW2LVNMZ5eebCZ74evMKSRKtrYZc6QYd5DZizLOBw/YaMhzb/kbzy6ysmU6Kz8GZwNHMyIvWp2FxxrjnIbZE0FnB+JSYj9RLMdchNfiZzUqHthaukcJ14Dc29+z4tIS3/PSZBbuKsbw89l5TUyUlJZLDxRdZBqExKq1jXWx47gPXV1der/p6SldH2xkzihYkYxjcy/KSsukwVpXXyvAaWQUbdLnkkhhfBwm3tLSij2bmVXR3tzSrDN8fmFBIDYapoyV4wGgkdeEaeKHWNvX2yVAjwYKQDLgsYrMnAOWagKgBah+qo9kAraMTUzbvfsPZVoJGNrb02en+/tsfXXZHt0fVqytqam2wcEhaVvfvnNH7DaMfdBlLC0p8pHbpImZRL4Fi0tsLmlYuyEZjCQvsGCaZcQ+FrBXVGJtbR36+pMnY7a2vqG4n5dE6zppZ88MWm93l4pD3gPmHlqWzp5zQzrMslivGpGGCRombNjHLn/AxA5rlcYKgIAX1M7md1YeRS3nJQA+5znAFNfO2aOGDO8bZKN8CsfZ+5wlkp3RFEFwpRdD3kd+2e9b29v6HsUa+RG9YCLz2ppEyGRUqEeJmNgQioQLaTzDMg2Ga9q/0kf3fe+sRmcZa+/q8GHkuMQ/vwAqppfIGnKWzEsIsJX0O7nQYcJ1yfXvnNlE/yNpR6Kb/XBkzG7cuK2GChN8uaOkJCvw8FhYmFXznvensbm+tmkbaNh2ddhrr1/SGYDm6IN7w1ZSVGCvvfqK1dZWq3iXuVUGbdCMNIWReWF9iEmLrurYuOQJGpparbSiUuzZre0d6+7ptp6eXunqPh1/KimNsvIy6+vr0z2HOb+yuirGHyATbJw74QAAIABJREFUkyfV1bWS0YJJSpzu7Gy31ZVl6SHTsHz15YtWW33KMvtpNTO5b2mdy/glOKglIDmahAZWpp/7sP/dLDYSXsivYC1ydnpd45IWsT7hvvh0hjc6OOdkAIv0UdAW53tlDIt0Qhh/jyP1ke0u3XHJhPk5NzPzXOcWACw5FDng6tqaPBWIsdXVNWp8cR4xPTEyOmKZ7IE1NTfKO4Vm8+TErNjH5GqsmfTulsBUDBHPnjsjE15LIANxaAik6Ow53FdjgjgmQ8YcsSspyb1bN+/JFBeGONe1k962zY01EQV4lmjLoo9MvjcwMKAzh1yfBhzAMqzoysoqG3vyxMYnJuzXf+11na98HuQEeeYQCzTtML+ovU4s53wlr+bsxAPCTc6Tdv5cnw32dWjUnfML/Vga/nmaHHPgjXsCMYIAxeRcfPbRVNPzW5cDc+DJn2d8LorJyr/cgJp1Qz3trNagMVuQH6TCfN0UF6cklyHGu0gY3gTVPoe5iiYz2tIAgaGpoPUW1olyVslM+c9wVsuTQt9/qDjH+eWeIv46DsD7NACfDRM7zs0IGOq8ChNR/JvW+QnDsOOpi7x8GdM9m523yTCB1tbRbhcvnrXEUUZyFrlsxorV8EDCo8hNtcnXOC8x5d3dV+1CrQEwS8yhWUSTkWtD4gRPF2SMkGOhqcAZRdExdOacJrgwt0fW4tyZAf2fuE8z4Sfv/dwWVzcsVVKuyQr5JwisTCpfwdg0+i+4eXJ4lgHb0OcOTZwCjAuRElKdQK7k0ykea/3siOxz3ieaefMzRcWhIWCcySnFDWRMYOjDpkb6jDx+sL9PcbamulLNPeTkIC2I7IZMRZgKpzHh6486gvjl4CfXSN7lmsX+DHWuRPJP0FnXwwxgKbWaS6iZmvwYnULvkTazGrIe08V+5rNK4sX9N6JZrTSeg2yam8IyGeOTo56bUjd5HcUzhvwEqWV+GSbyiB0o3ypVk7qjud6a6qpEppMcBezm4JUVTWc3ttM29XzRni+u29HRgfW2Vto3v/4Vq5AsH1NuXrd6s8TNEpHWIBdFai4kRcrP2QTERZ3XoZEbyVLxTPY6000I3TcjqHaIeOGfM2JNfh98epCf6f3av/kU1/wEcc1Pb/YneLNPvtWTb//vkrOIXZbYZfPNRCHCARJ/wkfbxLo4MT4bWRix0+5jAV5ox05N/LuPpTrgGzt5XkSSiHjCrZ0qfeMwwhrGfgGMou6Yb253JdW1ME6k0XfXAoo/K/ZH+F4OIoAmxtykfZPPGCQFzaS98913bWdnX0krzulf/53fst3dbft//uqvbXv3SEYVuPuSeF++9JJdevm8Xbv6kY2MjNjbv/W2Cs3/9t/+RqOa/9u/+tdiLiH1gIbbW5/5nAz33v3hT9T9a25ptL39tAC/L3zxc9bX205WKkaRs9x88F3uwYxHFOJ6n9Eo4TvvvKtrbGlpka4XB9tv/MZX7HRfr/31//vXdpDZsa9//Tela/zd7/5ACeQrr75mt28/sA8//NjKT5UqKGxt7llnR6d9/lff1N9//KOfKNHu6emyb3/nHf3cy5cu2re+9S07OsyzP/3TP7XJyVF757vfs5WlTekl7+xsKrjDQvm9331bQej/+o//yV555bJ96de+IKD1xz/6mb32+it27vyQPXj4xH729x/arsyqCm1hcU0Mqz/7F38spvHPP/jQbty45eNYgBdHh/aZN163ixfOyeTwL/7iL6yjs9M+9/nP28cfAyI/kmkCOlwkgGJMJhj3gaWGBisgERBTUjILU8+e2V//zd8oSP7hH/6eikmaCxvr2/Z3f/ttaVvW18FY8CL5tddetoGBfvvhD34go6R/+S/+V2eaJBL2/Pmc/ey9v5eeFiCos1EL7fOf+5x1drVrxJsRTNhpJA+wkS9fviRGBv++srwqEz4CDoaBjOS/+eZrQjQElMjQIaMObkwI1RVHzzMvTyPJ7/7kil25MmyponIFylOVOJbX2vj4qK2urFhdTb2Y43S+MX6k0QGIgW4yxjL5mL9Z1keh973TXlJSJgCCJMWvxX+zp0iKVKgCLONKjjlbKHQB/lwbiyRuS6AnhSz7D6YIyQ7SGuj0jk/M6O9V1XUCmLkKnMGdueVsJUBA3pNkz8eKPCkngfJENl+daVhVMgBlz6i7zLiaA8nORPSkTqzbwJBUoyuYpvBvLrfgrGRYGwLGQrEfO9X8n5+j+KcwpRAUayw020iwpP8MK0csFM6grFVWlFhXh+vEVVaWyRSOJHJpecVGRiZtc2NHn7WhrtoGBnrt1KkyZ4VZ0lbXtwQCYwLC3/kcPMMzg31WWV4k8IX7ReLMG/NMPKkl2QFILpKx3KORp7aysmH7mUPdIzSvAa6iuAYJOwUegCHsc84lxtsry8uss73VOtvbpEGczcJoMd0DRvdceiAYAUnPEiYVJimFOmNpZE3PTNvs/IodHmFmk7ZC3Kg11odxI/q2R9bX02mDp3utuAhQKi2QgWQbY6C7w09seTWt5hxxgXXG+tvc3rKG+nppe3IPihhHTQAm51lXZ7tAL/SdSchhXxWXFLte70FWUxoPHmJOuivd9L0Dzg5n0yvUYZaUh2RFUon9maHTVlIE2AVb+UDMZNYbBW18/pGBwboGZBcgG4Cr0qC5zRrzggPGYUoNIY10omcI8ImzfZBv0b4LDBf+L4AujAgKCAtFTGx4aD1S5GazWn+wXLTuA1DKewPo+rghyb6nXNpTQQOd8xAQNBYax8C6RjQdFI8NXPZ6HPNnM8m8LRQTmHJyrkXmpX9el8XibCbBd+kV31PSKA6AL98T2dYCP2VIxPcw/unGkBQ3AG2YShHzBcJxyoexcTVWgkGfWM7SW3RDL5g9FDvo1DvDhL1waKtr63Zv+IEaI729fba3d2D37z/Qreg/fdq6ujttbm7Onj59KjC6vr5BOQoTKzx7zhBc4nlfmLPcX4p29ivgt7ReF5bE4mxsapRxa11dvS0sLImRzOdkVL+6plpgyOrahuI7Y//l5aVymq+tqpBueXNzg9YhEyXsoThNIWaqGEqMoANk8LnJ4fJsa2fPbt66Yytra5Jy4WcqKsqV68AshO08NjqqM7q5qUVxlvP+/oN7tr21KUY+RphIW0jTEhAsGpQyHru7601PnrsYb0eKt+ldRutbxUhGExlty8GhMxqtHx+f0Fnt151VU/el80O+1xhpxeSVyZkD/ABoCviYLs8XDx2NhsOcy6L7iPlbWTDVCmZzQQPeyRDEjqzkasgtZDCFLicGZco3g5t72BeRfBCnVsRmP5ZMc5A6Gjl6A8STZGnHh0Yk/xZB5Pg67CHuVWT/sWYjw18MxzzObyZsAC1e6I+KFRcIFnwO3gO9SZ8+8P0ptiOmTUFOQ+PYKSSmAEgylj0gx2Rs2qepLOHAruXBpj1SXpHIS9nt4Yd2b/ixgLZTNGiC9EhPd5dyG5qeAng3t62xsUlgEE1zvDg6OtoUq2afz1iqgIZ1ix81gQ0uIF7M/wPlTTAUZdSaPVROdOPWbVvb2LKunj6rqDhld+8Na/y8rr5BE2qwBzEpZt+xX2AY4yNA3Kb5gIxUW1u7dXcP2vjkM1tb2/Rx7IpSMaNnpiYtvbVh54ZoWHRYcWHSaJoyoXCI4a2Yrm4K6mcy9ykpw1fWu+JmYLORp7lhrBvtcb4WpFzSRaAFza9gohXPTdaKgKEgY0GThNwhRYMs+NBIqoV8A5mtwKjeDbIYUW+TvEgTFPtHNj313J49f2YVp8pscOi0APa1NUz1nkpODJmKwaEBnUUwxZ8+faJ8BwPP1tYuK6+osY+v35JcH94L+QU5a29vtqHBfsPAk1yAcya9s6XSjDPU2Zs0fF1+CjDaLN9W17bsxz/+ua2sbVphYbG01dF552xZWpizmpoq1UScicPDd3Uv+DsEhVu37igW4jnCGUx+MTryxMorEtKOX15ascmJGQFATE/W1tbZ1asf2+zsgr311md1Xlz7+LqaB3mFxfKRyUvk7HRvh104028lqaTOTcVhSeGQyye9ySsTVz8jYMtqyioY4/JsWQ8FhT4lK3A1GOOy393TJ47CO2GhrLTUJ2thngrE9UaxJkbITXNm6V1yzXzFaZ+09em6yICOBC7JawSQk4aXGkLBOJb4TkOH+8leApSWvm0wnnajPdihDqpFszifzvEJkkjiYo1yruBhwfpC9ge5BL6Pc0biYHHK5DBn6YOsPXo0prqUtXTh/FlraKyyZO7AigrybA+d3qxPDDENhhif8nk8KNAC30PmDgCzQuzvrfSOJtimZpi8O6UmUUNdrfSjaR7SGHk8NqE8tqe7V19bXVm0okK8YBrV7KCuXF7ZtKvXbtvEs3nLTxXT9Vc+r9fJhj1t3H+0lssliRGlQmT0HbSveU5+n705y/OprKqUNwHPKILFyqfCZEx8fm6+DCO3SMQJSGOQMQA4Mc1jXeLj0dnRZi1N9ZqqQ/YFrwGmE3xN5oKWv+cwIsPQUJVEmsuFpXd2jwkNkghKIRmYJ0kX1gDxlu9zSbVdNX11LzD23tvTZ2WKgbWJJApNFqTmiCeq8STj41MRPoHokxHIQrA/PZ9yogEED6Q6kEWSUWtBgYgpPk20LS399N6B7ewf2pPJ5zY+NSu/InLV8pKUne7tsqryYkOAAnY2a8/lZJI6B/czOVte27TZxRUZviaTh9bXXmXfePvXZWhNk4hGF1UCZ7QbDbq+vZrbikMudeYTJLEhxOfj3wNIfkKuIpIgBeSrsewThn4GuF4z38NzZ+153u7TXwNf/w+f4pqfIK756c3+BG/2PwSRI5MpJs4uLu6MXgG3gZkcN5Sc1oP+TkyA4yhpTJpPsqN+YdQvaOax+fT6AZxR1z78XQB2CFaRvaHvDQe5ToATvwT4yK3YC9dYEPD/yIyOrtDShNW8N0BAkViRu+mMTU0/l6EaSR6JclNTnTqBM8/nbXJ6VaBPUSppQ4N91tbWKEmIZzPTkq04M3ROelxPx8dtY33TLl2+ZDvpLZua8jH0psYWyWnQ7b999646/fmFCXvt1cvW29OuLj9gCDq+0uJCGF+BnxFDcthYTJhGQycnptVtbWok0RtSwIUlRFcWYz6MebZ3tqW7W1VVrTFSCrGn45MKxCRRMBTOnj1jldVopR5K0xG2WHVVldjYjJS1tTfZ8PCw7e8l7NLLlyxzuC3DuOlJRsXQSMXNFt0xdBph9R7Z7Vt3rKW5TfpUgEhPxsaUxKILzLgujML0HsVhgf3svfcl3/Cv/+X/ouJjZX3DRkZhXi6o0GtrabGhgX6BQSzHx48eCQxtam7RyN7a8qr1dHVZqZgSFGyHkiqhYJEfFvEska/7J+Asm7H3/v7nVlRSZG+88aaAMEB9wBM0iClqt2CxVGLY1a3uLAna9NSErW+s2eWXX9YaBSCjSObzbW/tiH1EQK2rq7HWtlZLpfJtL4w/ARzwHBnBhPENUxyTGAINiQDrc2d7R+O1JNiuP+pBm0QC92r2A2YxPm6as8NE0riFP/7pFfvo2rDlyXwRsIAEieYDDQo0EPNlPsDoM/d34HSf1dVU2yFsptB9l35U6MaKhSX2jO8vMXFDIRwZkurGB5MQgDlnB+ZkiBaT0AMYXQA2hYViQ7D2YPhFfdqRsXGNGx4doVfrTuwYVwLEMObNvhOTMATrhEbdXfqCByB35FSxQGRJVaT3BFySLGZZAyQDgLoYEAKooTcWjJqiDibP1c8UHxkGm+Azkmjxd1ibJFnSSgyyGhGccyOgONJPcQFTNyuGtDTGMj4aB9utrLTIykuL7fXXLmlcbXV1yZ4+HdWaqKlpsu3tvcBcNjt/djCMhjm7dXF5TVpz6ANTGMEY4VdTfb3197RabXWFZBNgr4tcLeAa5gsgT6GligCfcra2kZbpDTITe3zGzIFYH8XFpUrcOas5p/gMmGvls95KivT/klShNF8BkVpaasTsIXEkEeO+O2POmXywZsWwTebZ3sGeAzyZrG1s7drWdtaePVsQa01NvhyJKInykdXUVgmohbGGOR5rUlpwmYw9eDhus3ObtquC41Ajk/uHGRWIWqUwHYKOKnrocrkuLhKQ3FBbbV1d7ZTk3pjTvnLjv7m5JXsyNmlz8ysGRkUyi8oI5oGA/IVoHx9mNAGBvEdba6NVy/grLXAZNj5yO7EZ6vvGAS+KZ+5JZC+yt2MTNY69+mSNG585+xrDMU9Cj2Oj2DDOXOf1xbaPuq+B7RtjtvTOw2idCp4wdgtYxOtxRmmknYZt9C6A8B32OIVplH0BZOKXN1+RCELy5MVYdZQN8MkfZ08JpOb7gnZ5/PfImo73ycEUBzkjoO5NIv/Z+PP/sMkcx/xPgs1uShTvn9+32MAWCyy4bnsRlS/WHww2B4Qc2KVXxm/GXWH0IVOEZwHgGMDY48ePlXf09/eJgQxYhfkrDY7+/gGrrqq2qx/fcMa7OftG7HHOP2nzO4uba+UexbFOJlgwZWUdYNQHS9CbD0kx+BYWFjUuzDlOPGEM/+xQv7W3NmvqhjMe0IMzifehycxZDasHcFnu7crbMI/C92HHrl2/oQYKTWNYm/sHu2LtN3MtwRzr1u37Yod2tLcLsEZa6cmTR1ZSknJZixLGX4l/3gyJ5yBMKWI2QCeHEXt15MlTm3k+a3X1TdbV1WMTU9NquhLPkClgLd+6dUssQs7QmlPl9tL50zLaO8xSLDOpsmvFGEAB7GDuBaBB8xDtY0CfUCwKdC3gs3rs8gLPTYRYB9J5lPoPRfyuwMdUMYW+fw7iSpwykdZj+GxxfwE6E1ecESieYmiseoPnBeOUvMjP6RcNI9+3O+kdgRbxa8qRg5kW/8b6BSwCyBLb+h9O/Mm0y9mtnHtcE98bG07EK5dVCvlx1FoOci7kQwKPBQqTWFIUIweS0LkK4LKyvmMfXLlhUzPzKoo72pqtu6tdhosAYORyAHyYl927NyyjNWIHLFI0KtvaW+zy5ZdDUe/+CcrhAzhD3kNzhbWKFAOsf7TEaewAFLOvbt25J1koGPHIJUAu4H5j0AjASG774MF9PUs/+3NqPsJm7+9pkyxDMq/MPrpyy7a23XAMfd/qmlOWzOVscX5eMeLimSHr7mqx/KRr2+9naTK5rj0JpM40sbWPJMMF4z6evwKDBaol1MwC6KMhIk3v0MxC51myVZJucSDfJy8CgCGmZkp5inKqwBz0GiVojAZdZjUXkcgoLtGeJzbSOCkpqdB7XL9x3SYmxiV119PXa42NzTbzbFamhNznppYmgbXUCjRw7t8ftq2tPWtp6bBUcbnOm82tDeWnPV2t1tfXYacqiq2IRhHMdliOyL3A9NPnc6DGwbOQE8N9OEravXuP7dHouJpzlVV1NjhwRtObD4bvSFKksanBzpwZsrW1Fbt27YqYyK1tbWp6PXz4SDkU529DfaPOiivX3pPUHHIlTGksLi4I9Dt/zg3E33vvZ9bU1GIDA6dVO9y4eUtrOcG5n5e01oYau3h2wGory7RGtna2tE82yK2TeZpEYNw9cejs3PT+nkgZ3oBMqunCcyOmvJA6c9kRnRlhnD+ePVFbmHNEk22SyqJZ4ACUN1CQb1vWecAZgOQXsSUyOCMwF/MF4gp5Aj+HRjh/l/SVZFX8P58oinIb/lwimSoyaYuKXEJDTWBYwOS9auy65jHnCzlwnNw7Pm8Cc9mbXkcCcp/NLUo3Hbzz7NAZGWqmCgE+D2T0up/eVf7JeUQzK5c4sr3Mrjw/PDeHuY1mcIViAJMAU9PTNiovnEK7ePG8tTY12SEEnURS5KMfvveBbWymraqy2t547bJy4GQOg12fUoYUsLKWtg+u3LZncyuaVKHei1PWnP38mX2gqUlJyqR1n3gWgL88hxgzXN4uq+kpz5NPaT/xnGJMj4Bi/HsEkomjBUWlikMb68s6E/PyAFv3raa6ws4O9ltLS4MVIycU2OqYjdIk5zqR3OL+sxY4dzi7qQmpXThnmIDka8Tc2HDg6EeqgnjJ9qSGpTaVtIa8ZTyG8VtM5Kifn4dZNcSrjFWUl2mN+gSQ117UGZHpzLVg0Mr/4/eIFIDEjNiITLz6z3HuQ7ogG6HhgfzJIizkx+O2s39kCcwtAa6L8u3i+TNWX1Nl++lNNfqQJuHMRIavMFViB0cJ29jel9wSr5FMZKy3o9K+8faXraS4UOAz4Dz7TTE5Eo8DCVLhX54Kntxyznov2pu9nh64YWE8wyPhyCdeffok7pOYb0e8KRpqRuyr+6v/9lNc8xeQul/uXz692b/c+/tPvvrYd5CzeGH4ISKwkj7XdPMOnI+sK9cOTCmKUUCeyAyMYO/JIi8yMmIy7GwMN+yLyXl8zWPmR2BF+aiAM0SOAWm/kmNQJ4LacXz2ZDHK1yL7Q4cnhwPgIv8exi4Brwg6/AaEA9hx7UoOIcAAEvakFaSqVaQxLoHe7N4+TCMKdQ3iyFmaA5lumXSkGQtHh07ab0V2iMFTjuTLdfhITGFN+Ovzfn7YQkAU+/uIwtYPOOlLBkaoDGMO/B5G9oOYEAnGsHf1OmjdcU2Mw3EPNY4I2SQI3lNAEygJ0l40HYrdwbUSRKSVigaz2AVeIO3tebFTmOL7eR7ORCgqIfgdqducl0fywuuQLLnOJwE6Fl2b29syF0wVl9qlS69aTV2j/af//F8smTu0P/uT33fmqbriPp7NuLww0wAoMfbjyAb/CMAOvzjpI9+MmeeT7BMsnZUOIMZ9kAGWxtNgSOXbLqZXcjr2scGd7bQCFV1lgqAkHejy5uc5MCDA0oO8RnpIouKoIywajVo70w3dLHJ+xkcpamBGEa1g6qjwlPyD8z953tKsSjkAJ9f4wgIlmzGQEQw1+hhAVnZi5uhA5np7mYT95L1rduXasJWV11iquMTW1pZtJ70pHTJeB01YGKawwLs7OwR8uav4kcbqxFpIFdouY0whwYiAlTQdA3AkBkUwLNJ5IA8eZ8DF/emjjUEKAi1HtFJJvIPZGxIhJOx0ynHVXlxetbGnkzbzbM7KK6rkxu4sWmQDDpUosZ/kEn6w56OCYmflSyOLdZXe3lEyw4i+EndYHxk3LXFDLu+Su4GXAx8k8krA8xkrQ0MOANvHBdGUi8k5n+9YAzEk1vwdMy1+jsST73U2JuAh7Gw322FUWKw3EmdplGXtlVdett6eTrnCP3p0354/n7Xa2iadHTQKerrbbXN91Sor0Q7s0npl/PzOvfu2hZN0SZmYJgBbMC5KCpM2cLpXTAY0fFlX7taeOC5GAMp4WKkUTIhtezI2bk+nZmx+aUVgqc68Q9ZtRs0UjRdjAMf6TCZVaDP1ta9GBOPDnZKOqa6u0udijVMMCJgIe0KAezBp4/xBagD35b19jB0ztrS0rHH/9bU1FbOsRZiWfX29Yv3CdGa/aZsnkzY3t2oPHkxIOw2JjwIkIvLzbXltzWpra2VGKCYrRbfaFDk310wV6D4xHvjK5Zc0OgrwpgiiJmWBLS6t29PxaZt+NqfEF4YmhpVilYmFRIGZr2vq7GjV/cbIT7IWmDFJKuPFuLqPt5KEvnBoZx8COMQYxXqJI6E+husGSRigCAAUq8V/ZQUMOvMpxlDeTz8fjFAiuMwNY02KRR8YKyS+ktRAuxGGE2ca4FRoAiteovEWYqwmgwAn0m6axrXCpALIFsC8u+tFS9BtjmzKCD7HxDs2lrm2F/qALnHh9wgmtUtYHTemQwGriaQTWqCxiROL2fi1eP7E/AN2U5yKiI1pjfkGYBkmmJjvGvv1sUvGnQGrcIxnr8wvwLB8oFgOyElRScF+584tfY6hoTMybmKEHMZbWVmFmHbsZVjIakZJhsPZbrBK3cDI9a55Zj5u6meQF+4Ub54/cC+cJRRkR6IBT0FCLF2YgRVlJVp/e3s72jtq0EuzEYaku0bERoyMbvKKbGtr36Zn5uzh41GNPONH0Nffa/MLs7a8tCjt0p5uxszL7eGjMRufmNbEDEwvAESMjNBoxFArgiLERmJePC8JFsSwkmL0OLOa1plbWLL7Dx9pZLqjs0fNXzSfAawoxjEphNmN9FdRcanlJ45soK/Tzgx0WzLh+ZfWrfIeZBxcC1kcQQphrWWXHlBVSHOVPCyYksX7rIZskLQQKCRiBOAFJALPdz33e2GeGpuN3F9fx56XRICAyRneNmreRkYS6xXXe77P2VtoQ7qEBfkBZ7TrpnpzUrIHJxzhleKEeMX7RVNMro3rjnuOe+1Y3gsTSaaffPzXmWC8PnE5Fr+ADUnyWb4mHXLuAia6KbHHYOI+GZ+x67fuW3qPWFsg4AODUWSNkBDb38vYmbOD1tHeZg+GR+zJk3FNQDEptrSwLKb9ufODdunlC/pZWHUxf4+AB9dBvOT3qcoquzd83x4+HLH29g7r6euTHMXVa9ckX4Q2OBMbt2/fUR5Vwr2TxImvfxrnxCO0tM+dG7Su9kaBkcvLO/aT9z6ytfVtMXMLUnm2zURKUcq2Nzel/XlucMBee+WC2dG+raytSos5rm8anNL8TGACmJUcE0C7EzpcEoX35v6TY0q2gEacprG8nCWPR6ZDLDikrhRr90QSsKRPmqTyC6wUjxSY0GEilPySfF1knnAe6mxgHRa63urm1p49fDhqFZUlNjjUq/V1/fpdW1/bken1S5fOW8WpUu2v4eH7mpCsrKrWBCPaxEyHITsyNfncKiowizbb3t60+vpqO39uwNrbG+0ou+/TkZJ8ca1o8meZMOa8qa9YlF8gkzKacUig7KQP7PqNuzY6Oi6AEF1bCCE010ceP9IeaGios4svXbTp6UkbvndXgCzGeuw1WO409QC9Mfr+3g/+zqoqa8Smzs9P2N279zRZ1cjrtrXY5taajYyMWnlZtZ09c86mZibs0ZMxy+UxnWR2qjRlr758wZrrq9UA5rlxrwEtdf6mMJHGkZc66sDzimB2AAAgAElEQVQy0urN+fkGWSBMwUkbFwBfe9unXkVYkPbrodYJdQTPn0lAxR6IGYrfDlbF1/BzhXXhhtGwQdkP3M+ouRwBvHgWyXfghDGuAGIzMTzJafi6JvSCTwg/501Vn+olHnrdE/R8RaCgmejxKubzEWTk+mMTmJ+P763GnCVtcvq53X8wagUFJZL0a2mut8L8QzvM7AjQy1EXJpHv8qm3vEJIHg5oOgAOeI0pJRNFCcsc5TStcuv2HTUJLpw7Y82NDVYo2bNC29rZsb/9zg80VcOzf+v118RgzR0x+ZSxpBochbaxlbH3P7hp69u7trO3bzV11cfgPTGD+xunqpTzhOYu8Z775TH6BAEtTItxP2L+Fs9m7oVY2jlkINwkNRJudB4nkpouWltdtixN2/Zm6+3GA6Ra5yPmeZwzR2LH+7WxvryJ6DVW1B7WNUOCCLJI6GQTz5R3BIkJeQII6Hc5Hmol5XyalHRGcrxGGtoeG0McF6v2SPWQ1lyYFuc48zzOWdDK2dRIDabO+fm2vb2leEwzBJlQxy7cmJ3pH85T6jRqASYTb9x7ZJlcvmTrUnlmTXXVIozxrPMsK4lF6nCeBzm5yH6ZI9vezdjM7KLNL65YQV7OBnvr7He//htWiDmsHUqyglyPz6TJUEkP+T0TSMyZDqGIdCFMqzne4Gd5rL1jDq66OJApY8M2kiK9oeI5g+etjqPF8/9TEPm4lPlE/vApiPyJ3OZ//CZP3/m3Og1czsKNbyLTV7pbQUPTGb5RVNxHBE4SguPGUbJ7gl18EiyOgGIEpONmjBtRwHQYGaQojp2dWJQKVNYh5ol/BIoja+kk2+nkYc775GP6JQYcIJiOE9digjkjExrXxuTAZqQLjSwAGYKbJejYolmJLhAjuICArhmN0ZM7THuHXsUVjFB01sTY9CRSGlx5jByhdwWrDrALQwRnDWnM6FCDWPqMcvcWE1M40LHpkAwBkj5Wpa4YYEseo1gkIzuWnyTpwbHVAXiNcohB4y73gHF+D92FN47uczdSRRhuAaD4c6BwlMNvxke7EnlZjfkWFcGA5DVJqABs0G32ogZQmc/s99KlSxwON7t567Zd/fi6HRwcyTwLA7av/caXrbmhSkkCRaDAOI3betLto8+A7Q5KC8gNrD8+I6Eji7lQypN7ifnD3JPGKQY9zu4WqxvGnMD5nKQYlCwwlhqCKMUcwK6SOy8DAojiwG7U+3RQ39lODpbD7vPxH42V5fnzEt6aJKnzgoxnzhL2gpCkzdkEuzuAP9xz34gkfS4lioYgTClfO+ruWtayjMIdmP3kvSv24Ud3VfxQhB8eZSy9syHtWtivLc2t1tbaLKZHAQA/yYkYi97NlmyGhBudBRULTpISmkgR5GBdk3CQ4ER90cj4i4wp7o0SLIqvbFZM1qgnHNcf4J+aECqqXCd3bGzcpp/NOzsbRss+9wUjIx971Rifii/Yfa4rBgABCAnzV8BRWBP5sD/5LEE7UswuvaePLQlAEuPfJS7E4ArSDjwHJGD49wiG8QQiSMWf+R7eHyBXeyswJ31cukBJJHIAJUXFwfwio8IVRnJ3d4e9/NJ5scIXFzAKQRN0W8+WMWG0vJ6MPJJh0dmz5/SM7z8asdGxCY2AUVC75vS+QB2+n2fc3NRgdTVVVt9QKy1f2SKiZS2neJ6p6wzD7oHN+3Rixh4+fqqRYZ4DiRYNI5pL/OJ5Ah7L4E5zvRijbQsQZ7QV6RhY+vxZaxyNQLTZAusg3hPYEBFghbkP64XfnB8AZrAoYCXyPEjeYWAw0ufsH0UaZ8AmUra4vCkwHU1tNDtzJPr7GbEtpP0bjC5o9KDX6LIMW1YME76o0Boaau3ihTOS5OB7HbRzdjz3BL3uiakZB+LMbH0NtrSz5zjH0Z7l3p4DPOloFctGAEKYjOFseAE6sV5fNEk1+hb08Hh2cc1FuShudCwKAHMAgtl3YiMDGAPIhSbvcTM1sNL4Xu0RjDyCg3pcl+w96SFH4CnsJQpGCmjeU8As53oY41ODM2gWx4Ys54VYnEFbMYKcxI6TeswRXPY84YVngcY6g4SHF7IuY+U6iUHiIoDGkRUTk/IImMd8Iibtx9cu8NB/0biNBaDA7wC+cP/9PV2bUo2elDuzp3cPxMx9PjdvDQ1N+v3g4UN7/HhEnw2Qk4kcmOkPHyB1kbWXXrpk3b399njkiXR+o3mXP1svKIjrbB1ygdiIIo4yHswzIx7AOt7Z4c8ZjZyebIhzfwBDKeYYuUQv8PLLF6y1pUmyFjRUaZJI1iM4qNN8FTgpKaegZ69Cr0ANnJHRcbv/4LGa09z38xfOCUAcHXmkHI8ppO6ubpnRPno8KokAznCNKNfVWAG6uSrOaM66cY3iocA0Gk17agRjngNgRaOWxsz4xKTduTvsshbNrdbX3y8gGWNCdE95Nkz0AOJTBPZ2tdq5oV7JyaR3t3U2cO4D9KtBnUxacSHNDbM9Rl3jWKk0xl0Ch3OYM5l7e7yOw3QIDUZ2pIx3JOfgeRvxxr/fz3iXP3LzIBm9nphwcwd217p0vVFv1mhSIIAScR9GJqEXtYy6u0avN0VcuiV6j2i9ZxxE4rnqLC4tC0C1g846FwJ7ynPQF3qO5HbSjQ/GcMcNBq0TGrs0OZD8KQwgslpu0scmN9pO79utew/t0ci4pfcOBTygNdnUWGs9vV0iRFz58IpeS6z00gp79OiJLa8sWktLsxWnUjK6amyqs1/5/Fs6M9lznGfSbw3nGjkZDFJeT2as+wfynICp3tXda739fTY3v2BXr16TZEFLW6umBDGR1v5VTnAgGSOmZJAJQ8arpvqUFeZT0MO8P7B3f/Rzm5icsaraamvvaJV5G3qwp8oqrKmu1k73dFteEqAQmaMD5aTSQ876Otf4hRieh7bDfiwp1X73pn9GsQsZBjXa1ABywE5yA5po5vm47j6vy2vB/pchqXJaNIYBgYqVZ9PgUTOD6Zog8aHaJUgQOZseNDJhs7OLdvvOfctP5ez8hQHr6Oiy1ZUtu3btjmTwWtrqrau7XdNv7K/hew81aXeqstIuXrpkPb2nJXXx/t9/IBM+wFI015HU6u/rsNKSQtU6kA5k4KuaK6n1nUEXPTRGRRpi3F+fH0kOvDAKbW5+2T748JokAktl+pcvg8TdvbS0jsmJBgcHpbvMtMft27etpqpaf+dc5N9YH+jN7+5t29TkjLW2tch8GI3cBw8e29rahtXX11l7R4v06AHE29s6rKGxziZmZmxmbkn5CWnRKxfP2dDpHk0jyXOD3DeQUfTsk/k6V1TvAhYHmRhnUiKl5PWMdGiD0ZaAO6SaijBphYTge5v9S/MRGSuP4Qc+bRY0sSNRA4IHz5dGOOdO9BY52ZDyejgSuRy08vzlRWzhTKORwcXwGry3EzJ8gsnrZzdCVfOspNhriyzOO05SOpljxPjNe8fGbDxL+ZqA5cOcDT8csdEnk5ZKldqFCxeto73FkrZve+l1GZxRG5cUl2k9cqdSxdR47DU3qOOXa/omBTwSe2YXluzatRt6j4vnz6l5D6hYVABbP2s//eCaWKhMQ1SVl9nC3DNrbqqWF4akZyzfFhY37f0Prtva9p6IB1U1NEm8Acg6lxb0+rreg1gR87KYz8Q8JNY2Xtc7e1zXHIDX6DtxXAOdmMzxM29fUjlIV6Ywy+3tsfNnhyRroZw5u29lJU5gcZZ6UhMdMJ1PVVVZfmjks/0EDodmKXuJZ8xEDvFR5DJ9PUh8qpnDmsvIcJRzhzVA3g3oLG3svDzdg5iTudm1y4tBZuDP1AzkAcQk5B29BnfJLMm7BF8AXo/XIh/h3IIoRD7CfeEeVJSXK1ZLig7t8vlluz08Ylt7GdUgZak8a6w5ZedoEmFwmd2zEjxNqKM1kVGgn9vL5uSPMrewYs/n0ELftwuDrfa7X/+ypOaS5Db5Tu4Q+ULT8k64U9MGwkQA7CXzEiSqonTRce0dcumYbyuDD1NtMa7Hhn+cGHBihd+/iIX1/ta//xTXPM7Qf/l/+PRm//Lv8f/vO8BElmN6EBb3YOZsDRIbsRjUdX3BRPY2TsLHxKTPc2KcIhS8MfA5kOiFsnfofGQsBqPYbY3goJhKYbyGQPMLXxdw7eM08XpcB9TlNWIXT0Vo0EHUwUgnGVkDgeBHKh5cd9RH9gUkG0EX4M/BWde/cr08jO38PcHcPAFUcnDgI2fZjI9067wSndgTwdgFdn1Zxqk5zAoUOBHcPzjYFeNPo5TqKpOskWzKvQn/EweK811HTSw1AMvQbeZzwq7C5ALgkC49ximJHIxi7zzLbVYnX9CJZoxIrqw+KuOBFQdaHFvdWMM7agR1GL24ehN4i20njTZrwgoL3BSNRB4QVyy7QwwTAK9yKlYATwEspJKoTrgnmguLy/pNJxv3XQrkggSdWO+86tAXg9mfA+8LkBzdYKPEgZJZtF8FSKLl5wwePi/MSelfyZDA14KwbdY510iwSTlILQ1CkhyZMbFGHFBV8iYToURgKGMAwwg6z5Xn4q6tUQsVoFOyCUewmV9oRUnr95BSLXwuTGVk4EYHnUDsRQmgg7RPg9FU4AeGZgHgvDOpLc8L6p29I/vxe1fso6t3SWPdSPBw33Z3t6ylqc4GT/dbU0OTwD6SfgKrWIkJs9008hsHYr3CgtXnDuwnwL/Ycfd2kiexkXElZlRmP7gW+xh7LJQFvoZxIjFYToD+ca8x4lggPVcAy0MByajLoD86MTlppaVc055kAWR4pv2Cw/e2WEFiJwskdod3Rmy5bzor8imESvTc2fckMAIhMIsJzGEfL3fGSZQHINngz5h0ReYZa5rPw8+dZIPyOfi3yDpwJkJWxT6vgR4qrBbAaLREswcHGgGvrCy3wcF+q6qqsJnpqaA3VqyR9tXlJUnjlJUUyeymo7Nb9+X6zTs2OTOrvQLoSQ6paQcY72gXZynwTKBVR3urdbS1CKRWQ2kvrSkHZ9CFsy6J9uORzTxfsscjT21+cckbHTTBEiTUZWIJS+pDhQVsLJec4HnShGIstbm50QYHTktXm9F5jSyHQXJkQPjFOopjkcUkzTl3bCaW7DJGGBp42oMJZ/hoxByG5sG+ikzXCCYRzBOb8cHIqE1MPRfAXlCIphuAaDDzQt9UjIucgzT8XcUKbAh0brtsoL9HTDSxp3ltOUnj7r4rQxd0lrm+g4NDGQNh5MNezuzviuHc2tJo/X3d0k1n/QHiRGYgTHvXTXXWb2TxOIjiRlqx+ND9Ya9LbsBjF+cu9yfqI7N+eA6MUUaGcdxnAmFPFImKtYH9JsBWY94OmNMUo8iUVJSYdQ54OODlDt8xWY57AqBJBUDQ/XbWHTU3Z78zWeKeiHHdNUm9ES32RnCZj0l1ZEW9SMKdVXmyYI2vGwG8mLDE/EGfn9WA78EJsC5O6vh7oy8K2BI165zN44xmb5IAIks/cnfPFpaW7OGjEbH1z5w9pzh+//59Mfh4Zhh6oeuKzA5yVTQuzpw5Z2UYfz18JI1hb5YcicXf3tpi3V0dDvLuIuOyLXNJTKQ0ps7IJwdeDtM5mo7oDwYXdBm2oV2ITExWMhVMtbQ0Ndrlly9KM3Evva3mbWTpCDDQKGrxMQsVJjLvT1B0uc8Cu3Pvgd2+Oxx0aGmIJ8VGZj8A6myub1hra7s1tbSp2GTcnemmpsYG6+5st9qaKjVoOHPIUGJep/gF0x0pGyRXYjEFGAvDcndPjcLHo2OSsurq6rampmZpX8JI5lnz70Qazi0MX1++cEaayNs7GwI8iPXsc3ItMaEARaQ564w6mFbSsmVseGPTGfTkM6Eo9oYazLcDlwkTUEvjJVTdQYtUrvKaUnLTJO5cbNbHeOAx7YUbfSQ4RLCPNctEC41ONQOCoavvcW9yU2zHfNFZf5HR7XrNkenPc+AsE0Ag8CZKCXheKBNhDMHCKK40dNGtJN8JGs2K93u7igHSVD5AF5p9581qtEllmltWLvmkD65ct2ezi5ZIpqyluUVAx/raigA/2Mibm2v26OGIJRMF8ovIL0iKEct1t7Y1WmNjnaZ1qqsqjDBC7GXPSS5AxATyPKY7Cmx+fsmejk+ICdvW3mkPHz2WkVr/wKD1959WPoB5s0zzwrg/IDzgRWVVhbS8mV7p7+/VvVhbW7La2kpLJgrtwcMJ++jqLRlKkjcVl6asrKxYpnwlqSJ787XXrKG+1tLb61ZcRE2BIVqhcGPulSbClM9T56DXCqGCsfgCgwFIDCfW06QHHGWyQkZ7Rw6Yq7mX59rgsGplBCntd85bGgpO12Ed8/zV+JAGPFJvDtaqIRQ8J/hWGh2st5qqGp1Dz57N2v2HD+XxAWsXqY+19XUZkC0sumb05z73OeUiq6urdvPmTZt59tyKyiqts7tX4Mrk03FbZSLo6NDOnhmwly6ekXdDLkfu6/rz8p0RA9uvR40xMdmdRSmDXsmy5FlxKWPusHjNHj4eszt3hrV3OZOrqqulJc/9c9myIxsYHLL2tjYZ6z0ZHREoT/OO16XRzrnwm1/5st27d09SFXwNJjVgmzOs0/rs7e3tNnx/WPJyg0NDOntu0Xh+/kxmYT2drfbma5etvKxIkhrkNTARfa/nbH93X6PuAvOIF5Ktweg89BLkOeFyJJx5MXcE+KdhxmuQR0gKjeYfB2/I5QsDwzNOxbHnozZ6FRq73IswHct5EWvqCAKrNgbcOzHhEEFfch79rMzRmFZLKuZIwxVQ81gqykkQEEUgX5AX+jW4FBzvwXXxK04LsdY4S3lNn/oI04dMJmayyk3vDj+yvb1D6+7uljFqWVmB5Scztg0wLsmHUsvgOZFMWHEp028529lmYoLa3qc2uSbyz2ReStNhV67eFKFqcHDAerrbrCAJiOzN7vXdQ1ta2bTamjqbmZqyifFR62hrtJ6edmn8Q0wafTJj167fs82dfUsy2VOScqWYAIBzVkOK4XOe3F8xVzmeHAn5T6yTY2NaZJTAVo7EEp5B1KGOfyYXT+YgZ2Sto63VBvr7JAtH/q6GLMxd8t1jY74jgbG76T0rP3XKEgX4NqEt7LW0140FQcd5Vc+KhmBsGKipETSwpQkMmUfTsMTnA+WSHt9cXsmlKJwEpxwTjxdNqXlc9em5fZ/qDSA32IfWFoSeIqYTTPjBxjrYgIkown6P4LQ3zb05K0PsgyPpWj98Mmk5zkckuPJz1lpfJXPECuQPd7dV15APcLaAz2D2zs9u72VtdmFZsWpna83ODzbbN377KzLpRsoCLW5iouKycIcw1UzODxai8RCX0xOQHLxLlM8qf3XiXryXoWwPn/nYHOz480UWegSRIzGSn/uUiRwz+E/m/5+CyJ/Mff5H7zL2HWcix04zxYW7E7sgvtjDYWxSeqShGya91MC8ieM3fG9kS0QWWkyylURLny6MAYVDKRbGxwXoCRBZo34nNY4FRkeNHueK0tWMoJ8Xi64RF7tB8c/5iQLJH2DARqJ3lHMmjb5PJoLuKE5C50LsZgsL81ZVXWWFRUgWeDeKTjoATmEBhaqPBhGICYrOWHFmMMxJBzUBK13OQqxsgc7+vgcHPp5EF1yFPclI1oHYQ4pgtZbDpKYScAA7nND3FRSKGcNSIpdVcg+AwrOrPIUjfFbdSEZQnc38YuxRTFh1p/2I1HWhY3SCceOSI14AJMw72AfogSqRdoF9JWLhecCQ9XkR7gHrxoE9dcJhgiKbEQT33RyL1+deHFhhEpiMoFEgFge/HCT2kUc0BkncYJEImNcIK18HgEJ/ydkfdKIBdqTNKjYxaxkNRcYH3SCFkajM0aGVl8MY4P3dWZcAy+UDmLBGNaIIayHhgAxdXa2ZAMg5kOkBTixjMRQclOb/kc2UKsQl3cfWWQ+sCxICRtCOGXXaE85+FmCuzxeCmpgIAGJHzu7Ky9l+9tB2drP2k59dtasf37NEsti1KZNHVlZaaGeHTsusgSaH2A75jDtHYzkKJB+9BFziHquwC4yXONZLIiydNZiLYaSe76P45l4769iB2pjQOgALYy0r+QOZfMFulOO9G4fwsxhNUJw5+OBu1jzLmefPbHtr11ZXt2x5edW2t3cFhLDmYBRo/cMm1/1lT+aChEjCCvMLpcEHiBzX5ObmhjRQZZYSzDIA33y9OwDIv4tlHWRFIiPwJAPjJEuQtUnSH9lkfn4Flk7QGtNopPYH0iguUULyApurr69bI52wT86cOSsd7bHRESXEsLsunD9nO7t7Mqa5ceuuzS+vWWFRiRomaGfDEnCHbZ9moHiGqQ/jtqmhzpob62XSV1aasq2tNemn1tRUqkjmzMBsL3uYL0YyjMOtrbTYQxBw6HVR7AEk8/owk5RUacIga3k5WLkAoiXW1dkmFjSFOZpuFJzsHzeN8cKYJJV7B6Mxm6MB5oAvLGJmLjT65lhNmIrAvbxIBh8uPRAnTwA78mx9c9vGxmds6tmc7aQxESkWSOAa5YwY03RwkBTmBMXuDszEMpj1Cetsb9YYNo0V3Oqj0Qj7kuvOL3QXaaQuns8u29zcgsaz52efq7lDUXD2zJB1drQ7I5OmRtCDZtSaxB3AIgJPil3BKNOZh2GsLjy/aPqhsyTIwcSRUmedmJ87gcF7kiETTUBU1Af9VGeboEPKfvCYQsIsIItiMhjMUCDzPu5K70xnXV8AntS4DWOaagwFcLhQzVZfCxEs9kLD9fNiQyk2lYl9XBPXGPUeI6Cne6Wz0qcBnKUVXj88T4HlQU6Aa4w/C2ObP0dmI2tVIGaQgmDNKqUJ8hARlOOZOUMFWAGTXYCZA3v0+LH0+gGzmALg3MPcDq1WFmezjPC6BeLcvf9AEhhd3X22sb1ts7OwG9GYx2gzTyO4/T1dYvEzcg8jh59bXVs9ZsYSW2FiujFNkQBmJjHU2JBclBuK0jyuravWpALFp7TsswcCJ3zj+KSR3+OUPhPPGkYkIDLra3ePMzNl12/eFXsa+YCyslKbm5u1puZGG+jv17MbfTxiW5jqtbZJJobYNz4+Zpvra9bV0WaXXr4oXVmd2qER5/fX45/nYh6fvZDyREh68UfmQPLIE7EWkS0ATAbUonnjuRGd2azM+y6cH7SyEiSHHHhVfAmTcGIQasLIp3aiYRQxhN+wAR0M8HM+MvG0x2ADss4FijGzEbQQg2ya55vOkNO9VSPCp5A0uu7cCYFpxKv4+soNw97mvRnb9YatN2DjvgV4Ky0tEtMsTiHxtShhQ+zyti25oUsMxcaKG7K5oZJijhpJzgh3/ww3+IqyHnEawnXy2e/5umeRNCAwPhhlaQIwv1BTLzduD0tuqqioXMz0qlOlMslbWlwSwxONeQgKD+4/Epni3Lmzym9vXL9hu3tbdv78GZmewYCF1MC9i5qeZSV+JtMgRo9/eXnNbt/GI2Tf+k4P6N+GHzzQM0Q6BvPm6x9/LBM9Pj+j2Wh4NzTWy4AWuSKAA3Jgafiz5/Z3LJlM2cNHk87KPTQrqyiz/EKmmjA227f01o411NFo77PW5gY7PNxRU073jvzVnfUEcGgsPJGnPW8JbzzBkiWGF+bl2fnzZ21ocMCn8A7dfIz/u7meG7AxTi0QWY1pyBcAf85aYy0KVAzsdGqJVLFLTbHYWCd+/47syZMx5SrtbTR7mhRHh4cf2fNnC4p3nd3t1tffJeD3+vVbtrWZtrraOjt3/pxkqBaXFu3e/Yc2Oj5jR5avZjd6s0zaNDfU2quXX7LGxhorLKAmgDHqcgjECCQf+Ex8BvKIuC8yIV9nn7PnqA2QheK+7ezu2+jomLxYyPeLSkvFjCwuwjcia8tLy/p83d09mpbjni4tLVhZaYl1dXUKbEbn+Utf/KLy4Y8+vGLFxWXW2dlp9fU19uzZjDSSyQ8BHItLCqWxjoTI0NkLtrGzYzdv3LCD3bQY9S9fPGen+3tc/gtjNyTyAmsFsomTjHLyT6H+EIAKeWfPp0wczPXGb9TjZ61CbnBpizw3eMzRyEZ6wCUUBVaqiZXVsyd35ZkTNyRREEgzxNU4XUQDM8a3eH7E88Ybop4DxoYy9Ut5BfrKPs35or6L+vDh/BILG4k+r+F4llGiIcZq5QYhvr44B6MJrgPOEAG2dg9sdGxSrHh00V9+6YLV1pZLXgJjNBpHTMaqTkNKA0o4JJ4MLGWmgzLalyJBUQMzdba4YVeu3rZMJmd9vT02NNBjqUK0biGuFFgmUWTb6azt7uyp6bC7s2W1taestbVBWtuYyN68+dAePh63zJFZPp9TKQxNRzcVjp8zgq9ubOiEKn5FbeOYSzkGEaWM3MTQ8x2fbjwpQUFdQC3IQ+3r7bTkUdo625usq7PDtXqjTA61IjWvawpp3RG7qWOEuRC7mJaF3au8yGNJzC2ZXqJ2ZU2JHqUPSdMHcgPx12VSuDY1VLNuakhdS64Qcza+JrP0APQeyLTVwWEx9PES0SSFN549/vlaCJtHcYcmovJE7lWYJmfdR5Y3sZk6I72bsZt3H9jU7KKVVFQJMC+0A7t8/rTV1VTawd6u1VadEqkMIoxA+qISO8ge2cb2nu3sZW1mdsE2t/csvbNu5wea7Xfe/rLOrDzkLMj/IcOR54X8knilXAVCiZoJkCYPVTcoVwnxW8Z5YQI41nzKJYKchQiVgRwY8aWIc4WM4bi25OufgsjHqdQn8odPQeRP5Db/4zcZ+86/yx0nydGFNTCVYMLEIlabCeZCTJZDUu8FpjOw/IB7USj7wecavrGw86T4xfdElpGDuQ7uiOkR9MEi4BM3q0DEUNgeF6Ah6LmRigfuF4Ou4fqQk4BVjEfskQMaHIqhFhFT2NkbdFsLbWJyyq5euWKf/5XPWUt7vQ52BQ0ASzHeYHPkBckL9M0cMM4e7qq76ocM3VP/vBRKAHDco/x8B+gOsmmN/ucjVSD2dDyXk5bDgEFuoKoUg1sqhbPZo3y564IAACAASURBVEejNvZkXA61JKEzM9Mak6R4LC/zJAu9UUZRXn3tkrUwBkvnU8ZKfp0c+mJgFnjy52YxAVQPABgFnDrxCTeUcIDG2Rli3Xk96Ql0DkCVLiUdew5nDCUSYlbx3sqJQ4G1uromfTY0qWFpQqCGXaQgGxI4QJXJqWmbm5u3N976TNCQBHxywNVZQs5O8qDFvXKtNk3fia2E+QzJEkHDwasPr16znd1d+9zn3rLSUlgIWdtL79tHH13VyP4br7+mpJTPQSJ9eHjgDRYf4j0ehYudR286+Pp3lrsXNaHW9vFSSZqgOejMv9jljcAIfxdbEAa+GDFxjDYhkFCFCCAyjNG8IzvApGfv0H7ysyv20ZW7lj1EK69Q5oYYxdRUlknLFhaig2M+KskvlyHJHCe3rAVkHEgsSDhigqo9FgqcQHLUz/O5IxucvR0Da2RC8nMaYaJ5IXkEEuesdCIjqMQ9wJSPZyfwPjgPAzDQzMBZfGr6mU1gILmVFgjPfaSAgy1EUUOhRbIGKM+6l6Y1zZesd9D5GkkZxRX/j/dcSXsApCI4DginBI5OfEgoYhOAJCM2x/hZ7g+FHOB0bFDFBJQ1onMqTErw7yScMOMp7GBNnT17VgZET8ZGBZIAAKNJXVdbY2+9+YZVlFfYxta23bx918bGp20XDfRgDklxQBJIcwhQUGCeGJ+FGo9DhxqDiXZMdLrapd8OK5GGCSx1rv3wKGmJPACnPNvY3NE9RhM4Z5iv4ZzN6+NQ7kxv9q1M8CSQTS+KwjZPADOsL0zn6uqqLMV4bjBElA75no9bsv7EOEmytmkoMPnBWGPU7XSZJNYJrPIy6V1jTOiNDo3QSXewwIpLym1hed1u3rpn6xs7YiawhmAks6aUMDO1AZhNwZF1jd9sZlcsTkbdMK88OzRojfUwQnjuNMZYL25gJh3yg0PLKyi19fVNMaZmZqZsc2NNhefZM2espbkpnEGEEWe8SqP+MOoN+78JNAhJadxXEUzmWfqe8UkewAc+g4/iBwbjCU+AOOLKHlRxE/YiPytZohOmewJeYQ8duPmgRu74fjVeYNa9YFR4eRV12l0nXI3gAHpz3VEeQrEL1+1QHMRijPePsSPuoZhkx58X0BqYTs6EoQEZzXL9XNF7ignl8cbBPpfN8sYn2sVBT1FMMTdMi+PyOptCHsGf+TpNMO4dRT3GY8Qo9g4yJpjTAn4wPk1DBTAXILmnu0dsH5hvD+7fV3NiaGhQwOfC0rI9eDyiIprCFyawv++R9fV2WU9Hm9VUVsjglmYIZxt7Ksp4sJYBBzlDyJsE/tIkpBgMY+MwLwH4i8uKBJQxMaJmTjBUi4xaFUbh+WskviClopO1zvVI8mWfqZsyu3Vn2EZHn6rIa2tr1Xm0tLxozY1NYvGhLz/25KlYbICZGHQRK0Ye3pfMDAABjSqxNMP68dzNm2ie98WP4OBXlN6CnbSxwZk3LgYycb+vt0+MJdim7DOeLbG48lSZmj2dHT5VIUaf+ZnOL1hQxPPINEfX3++/S5M58BfYkaER4w3DQq0vZWWaNkAeyRu7LwxxYi7r5YgTH8IZFHIMNYppQtAE/YVc18e8lb8G3fLYnIlNe8ylaDTEveJEAm+AeCPFC3z/bC7fERtxnFGxSRsLW01JHfrkgd47NLa575zhAvSDoaiavzoLfZQ8Sj4xis95vLK2Ybfv3leBzlg58YFruXh+yBrra+zDDz6wjfU16+zqEsDHXnk2MysTSEyU5+ef2/C9eyJQMPVx6ZWXVLRHphafhVxM0icytKJJWGjPns3b8P0Hmgjp6umVedrde8Nq6mI+CeN3aWlR53Zvd5f1dHcKLKS5z1lNcxCRLwAmmb0eMLmRsUePJ234/pimeBqaGqy0okTXyD4qLym3jbU1q6woszdev2SnyovcdJU1yBlDXRBkGrKHOStIFdvuvpvdYryJ5M387KyaqK++ckmNW8lfmBtQuSwYQLFPFqLR7Pmk7w/Y/MQ1pnYAlwUW0hwg14Dti3GtdLS9UcHzZCoG5v701LTi4cDQgDU0Ntrq6raNjkzY8sqylZWl7PzFAU3K7Owc2N07D2x6asbaO9rs5ZcvurTFxpZ9cOWW/BZY5WjKJo6y9pk3XrW+7naZfmngLT8ZjAJpNvokgKYQyb9EvPAGn+4TzTkBrA6kSrJMDRnfj0/HpzSJsLGT1trDR6Sutt7SO2l5JNBMbmrERC9ha6srtrOzafUNNCw61EDYWluXHMnS0ootzC1rIrCvv9tg8Y6OPLHJyWdioQ6d6beVlWW7e/e+dfeetlPV1TI3fzY9La3Unq4Ou/TSeU2DIQvEZ1C+x2cLOT6SVrA/+Vywy1mwyAYoSgapOa+FPA4hsaC4lmACplg+ETDUqcMkGRe0VqPxHZrYLvF0oIZ9bHTqOWvPO+lCuvg78WxzQJC949NOfvbEPIB4SmPKp+N8Sk+5aLhmcrGo1U0zCWJJZMvz2Tirff0m9Bp81hivI5AqNnIWkgZxxv0jsrmkTU3P2r37j3VeMRHQ39duxUV5lo/mN741OV/7gMjSAcf8zFybHW+houI8yyVg5qcsmyuQFMXVq3dtdW3LWpub7PLLZ626KmWJXNoKmO45KrTFxU17OjYpg8XiFCBj0lpbG+306dPS5P7gAzcGTZWUa8NlqOHw8ClyiT0xegP7mnvJZ9I6DuB8rIMikM694d94tnwvsTwykSUlpilhr00jAEsj9sK5IasqR1e+UI1bJNYglECQIC9ho3AGqHFB/humgmXsCkGhOHXs98Jz9/1G49trFdZWbFRGrxeRdkLsoiGhXC5IILGeiF0Qm/gVTfF45hHwZVKNxraY+ORc5OGZjCZBPIa4djOvC6PdTZrBhvJUn4l8cjyN6OAtxBc1tA+ytrC4ZrfuPbD17X0rSLlJaHVZoX3mtYtWnMq37c0Nqz5VrvfMHOz5PitMyfR0K71vW2nk5xZsbWPbDg/3JGfx9le/KOmkpEhf5AdOTCD5lgcXXWx5oZCvu464au/QROWbFMuFdXhGHGvDfwpEBjuSgTnxVfJGbuQbMSnuT/9v/4dPcc1PENf89GZ/gjf75Fs9/c6/z6k4hKkQdA/ZCByWgMg+fhk6Nid0kJ2t6wHNmR8+OsD3etfWwT4Hfx2cjF3cCL7EQjNej4oSghVjRQFMfpHMs0k9uGsML0hAxMSdQ8/BbF9KJ0FRD7qEVU4RTBOQnAggsgogAEKSH2ckU+Tcv//Qvv/9H9jv/f7vWHtHvcBnvofDWt3BPFgjHKA5W1ldsunJWSXYFaeCC7hkNwCISQ4ZR+Hg5b3pApcHhq93LAUi654BnsAwybckum+SjJDbngoMkspsNmFjYxN25aOPBX7SkcQxu7oKt9k9m5qasJXVNRVHJPuf+ewbGqUXkIsZYDgoCfqwS5DioIjkMzuTLLh/c5Aea+e++Dndfwo2jRT72Ar3hq6ymNSHsLAJugQi1o0zh5WwJRMqGu/eu2uXL1225uY2l1EJekPovPL4ZO6XzYilMjr21L75h3/kIv0yo9vzjmIwHIwj4U6QJxFz1g2dTIBkZxZTEBbYxtaOfee735epyO9/8xtiT5IoUtT89V99S53y3377a1ZcRPGKxq96kLa/591ZGRYFohKfnXvI/RKQLKF+bxzIPOMA0zwfm4ZFKh1rQGSKlQBuK9BpHXtTRZpNwdQDwMqL2IyAKhIyreO8IztKJC19cGQ/+slH9sGHt+zw0M0VBgd67HRvu6UKE9KWygU2aEl5mdgVXDOvIYO5aGQlg7nQ8ZV5gne+tW8xBhIAkqckNWqGebPEEwmZmgU2le9BZzGyT1xSxNmRsPlZH2IfA/wCCmhkyUfNKRoBQih+AQTQAYapxMjr5NRzAXuwZvMLfF1RaGFAQ6JEslxSCqv1SEwjB7Kd0c05xrXHMcMY5EnY4lkRWRux+8zn5PvjveD6eJ94/sTz8SQwqGmEY9MJ14eOoLtYTdkDjZ1SGNfX1UkGYnt7Tex+iuDBgQHr6+3Vfpx5TmL+SGNbgMgwoEjsaAQ4EwjgnX3lzQrAJRpERWhs5yPdk1NXv6mhxhrqqzXCyXiqGGuMaMo0kfMYQD5nz54t2Myzebm5k2+RtMH8jnrqru3u7BH0ETnfOfdI3Kqqyq2ttUEsaI2TpQrEsqdAZP8JeNf4nmuNC1hiUgGmVoJ1WyJWptiNuUMZPvqaIomFrXMgxjUAWaq4TNpom1u7umaYc+ubO66rFyZWuOewutiXSEx4PMrYqfJS7XeaQsgTnO7ttbraWoEHkr7I+jXCKE3mIw9TprXImUjyj+kQN7u2piZIZITYp/F4/5zS3T0B0CqeiSXygg3kscmBrijNpHXFKRr0mgWCBfDTWYnOkImsXJeYeqFjyHvGouhYXy9o18WCQpMdaEYLaHfzHX6xTiNozb6hsPDr9rFWZ185a18/E4GzAOhFvc4ImEXWb2SA6qwLLP+4nzifHTT/xdwivldsEr9gLXuBF0E7zo4IvJ2UxHDWjTd9uI7Iko6NZ72/xv2TMsMbezohvU6MqLZ3dm1kZEQGeY2NTdbV0WVVVVU2Pz9nU5OTAgR6enutpr7Bnk5M2uORUTGZ/RxNSq/43NBpKy8tEiMGGQDOIiJn3Ktcm+R2dC772DJnHaBK1BAn3yJHcHaoxyeXNUmHczXIBIUCMjZQMWbStMtx81pWRqZHliiw69dv2/jElFjrFy6ct7q6Wrt3D/3UA8lLdHd0KQ7cun1bo+9onzOevL+7I9M0JHNkfospVZhi8jjhzFyZ05a69ATxTJJlmCUFw6nFpWVNivAey8sr2ls1tXX6vvmFRTG6iX0V5aXStmW0ta62SueAM5KczadpMQ4B2H/IDe2kBYoImIzM52MNXr9W1gWFMsW7miQhd2SyiLXkzU0vPDk3nHnmhWZkIHqRzTNjX9CMcRa9kwKcHRxzVWKZM245814YRTL+y/3jGUU2l84+7W03shYPOZAG+HfWrMCFQqSaADuc2ah+g8bt3TeB96FYp0HBvXXQz88MSVkwhnzkGrdcq5vbobtdqmbI5PQz+/j6bZlWUdyXlp1y/4CjjIxJaWbcvHFTZ3VjU72ICRsbO7Y4vySdeGR+xNAdfWz9/d32+huvCqh31rU3AJB2AFDi3COXXV5Zs8pTNWoYD99/aLW19cqhMVJC45a8kbM3vbNlZ4aQWjjvEy8JtC9dDxowmfhKTSB5K6af9o/s9p0RG3v6zLJHCauurbLunk6bnZsRsaK+tl7N67rqSuvqbLHycmcxyy9CTYpAQQH8JY9nAgdzbMuzK1evSc+b76EZee7skJq3aorp2pBxAiylVnB2s4y1Q99OHgKYreYnBSwBcEgUTWCxy6s4MOENeBpQigeAFHkFNjb2VJri1bW11tXdbbX1DbaxvmF37tyWxAM5PyxummAAzzdu3NDkFNrCZ86eUe579eawPZtbtP30jhUXJq2ns81ef+WilRXTjN5VTGRKj8CoCRaeV9wfbmvpLOqwj8gpdGaFhpnns97U8VH5PYHW9x4+tpXVdeXCRYXFYp47sOX3TwBlfp6l0+iaF0tup7GxwX70/R9YdXWNziyadrOzs5IaOnfunMgDY2NPbGJiQmdrT0+3TU1P2Samy5U1yo8AkYmXgP2Yk/b1dGpKi7UDcQQwjOcA6C3D1cA4dqNrQLRodh1y+6Bd7RI6AP/e4JSZpRirAPHeqBGRBgZsaKrLc+dgX2fWSaKTs5696XKy8RrZxpxhYqiGeBzZwsqdIScFkz2XOiSGeGMpvr8mVsMECfsEkzTF8pwdT2WxR7mfkSWt2u4EuMrX47QPyxku7dLKht2+PSwCArrk5872WW1NheQFYLAyWUsNrGnRQN7KS+Czg1fHtpVXFDm4TA2eLLaFpS27dfuxzT5fFOj30sVBu3Cu1xK5HZfiOESa6bEtL65pvUFmyOUOrLunQ1JwgM8//emHtrG5Z0Ul5ZoMQ5NYEpWa1nRMgj1FrqO4EIyC+Wwxb4m1gJPHvJY4yQyP53cEaGMciE10JH3Qc05hOJ+XtFOVFcqHIbxAnIK0QOLqciGm+0GuyzrlmeqMlvmwN235LZPHwKZmbVFjcv00LYgHTp7xydpI2HE2seMm2muaiMCLx5tBEVCPcYrpJ85ATXaFRrwMcyF7EcsCUZDX5ed9usIbjpKXC0bS5Dh+JiZkCn6UyLP9zJGNjE3YMPJHWaBej7NtjZV29nSXmno5ao0jfoODOKZEvQKRZjdzKDby/PyKLSyv2mEmbRfPtNtXv/LPRGLBUyFPILLLi0lGUw3dIFOjhhHf49omknILgDv33af/HF+Ka/8Y20L3HXAjkC4Uw8PEOzGVvBpCHmvFSUdJG/j6//EprnkSbPwl//nTm/1LvsH/1MuPffvf5Vj0x2DsieIydlti8aagFDZYdIEWR/MEO5jXikVG7FSfZOx5R9PBJk+GPaEWOBm0FCVREXSm9J4AtzKHciYgGz6CnWIchU7SceAM7Jj4mT0ghCVG1GSkJmgfoxcBmIIBDeDExmZa41CwYK98dNX+6I+/aQ1Nbvh0sM/Iya6uASfgoiK0ww7s4xtX7P2fX7M333jTXn3tgvSGSRzjiK8kIASaMWYEO6xYoP1hdksgXdIwReAeIKngI6Ik9tJIk/aF3yvXRSXJ2rf33//IVpZW7dVXX7XeHkZ+SB72BSC//+FVm5yeti984Vft5UsXBaLgko0UB8FAo/pHOXv33Xc1TvKbX/2aXNXRaBQLUSCVKVHjnsMMIBEg8QaUVaCSPibMEpKVhO1sb2pUpLSkQnpojCy6UVVOY1asJQoZusfPZ2fF9qIjSpJMUgVospfekvwGSQ6v//HH12340Yj92pd+XQkaSTfJGSZ8dBzF/JWLskukCJAOQYERPTS5ZLRH4WJJ290/tG+/830l5L/z9bfFPEzmOXv1r/7yb7Qufvd337ZUQYmld2DvESjTlp9XbFWV1WJzivhsjOWkbXsLYLXIjQXFliLY+aqDIbWzDcsRfdYCXX+qOKVOPCxxdbPTe0oEGOcjwPMzkoDY37eq6kqZjRGU0KEFsQAAw9A2kV9gu5mcvfujD+xnf3/djnIYWJRYe2uDDZ7utNrqMgGJmb0gNUGDKCT9nvC6HpQnhQ4CR/aDsyzcjIO1WF6GpvCRgAU3oQhdcPT/BNi7dnAMupHpFZkVLosStKbUCvaCmWSIvaRkOuioSzOQi8I0CemFJIXuoZIG9iVMuuWVDe0NjUkfHur7+Gz8LA2GCNhF12Kx33d2xBzmOjlH/P08gQF8iI7Vx+dQ1MwN18V5dRJQjmBeNFU4lr6AVXawb6WYHAYNSAe2vBkgfdqSEhVDfX09Vl3FeuYZJKzqVKVM+WZn521ictrmFpZsB+MJjfn58+A3DBc+jxgDYlWbj5KRkDLSzT0mebMjmePUAPK2NFpTY51VVACM7gdDKR/RRaqG5tn0zJzdG35os/OLllcAsJgQ4519w5mvcz6RFAtV+pG6fUxmHFnlqVKNiQIkYxRCxbyLRnDQDKY4lz6gfhb2ZEpreGNzW8WHXKbzk9bc3KTiEVA3A1OIMXJ0S8O0C0wwmgjITbAeMNfgXi2vrguUdjMtlzwRe2HP2R0U9xiDkWhK5zwvYe0YGA4NWVVlud4jc5AOJoJbMvIoKi53bVHJAgG8JHT2abQ4jKm6pARmjRjvOaNEkj1hP3jiD8D0YvQ0xjyBYQL9QnNMppxFwTQ0gKahyRSZ8F64h/txYpwV0OpFI9eTYZesIWH2vcla2dzatOLS0sCqQRfSwWexSsKkQozNEZiKxUVsLPE+nNXe9HJmJ78i+BzziHidkTXljR3XIZfMU2G+7ab9Gti7rC0Y9oBbxAzuJ7IqNCQAVQAL9Z5ymPfn4CCfF4fx88em9slCiuIH8NSnQExgA8ZdMAqZSqmprrVWGqmJPHv48KGkJUqLS2xoaEjnBmcfusEExebWVgEUxFdAcIBmzL3ODg0IlKIAOjxARxT0FuaVFm84Yz2OR+audNzDFJAmqE7IRNCQZN2yVgUgBMaqN+4KjxlV5BV+z529rYkMwMXQ5IdxjaTFjRt3pIEOyNjdjaxOr21tb9rE2LjiGEZFxOS5uTm7c/e2tPJPn+6zgdN9akwx4UCxG01ron52nJISq1cmv1FKIjLmEja/uGjD9x5Ix/V0/6A+P4Z7nN2wKQGTGdWHcUqBjQGmwJ7eLoHYGHyxj6KWI3vcUVRvGjOaDWBGvgQbMOag0kM8KYkiGZCcGLEOzHmh7GvUJYlUJEZN8aBdzlqjAQg46E2DKH3muW400zpm7YVGhoCAUNh7sx3QwEeqY8yLcmwKe5zz8oJ4cS38O+c9MYRnGwE89h2M9OJiH0vX3lJDKOeSHkFKTEZvgBPmhooRqAC8533Q+WVUeGFx1T6+cceWV9Yln3TmzHkVzQ/v35U0Ehr4xH8MJjc2N6ytrc16e/psamrGVpYXrbu7Uwx3ABvkjaqqTyl3Yb3xOr7uveHGOS4pizt37VRltfX1DdjI6FObmpq2qqpqa+/slK703OysbW2t68y+fOklGZuS17n/B2cvjU2fhHMfk0KBndls0j54/6ZNP1t0RnVxoWQeaIbQKErv7FpzU5NdODtkyQS1DxNrBXYImzCcnZqKFHiRZ3tMA1meTU0/1zUDynZ3ddrlSy+rOckINiQJ99lwKYFTp8p1ZgFgkF86SOkgjMw+C7z5xPNnSiuCdeT73thjitG1zgHuJRVRgKnvpk3PPLPFpRU9u7aOJqurq9TE3uNHY3awb9bW1mFDZ/qsrLzEFpcW7P7wQ8mGAcSyBxdXNi29n7GDvR1raagR27y9ud4K8nKW3ffPwmSc00NCEyw/X9cBqzoCk3FyFBBZYKcmWP3a+eWNVTcw38/kbPjRqD158lQSQtwXgeR51F7IjBxYSRnTai7PR25JLtDf329T42O2s70n8+CGhhrdg9nnCzLxPHtuSE2Fmzdv2Ppa2jo6O6y9vdnGno4rL6BGwcCXsg+JNWS4Lpwfst30hnKSslI0kplU00Gt5jrNemoQ+UnwBeUVwTwYs3nJuDmAprNd54Q3lESaCTI6mngT+B/3NXkIkijI3aQUk5RFif3u2rSeR+uuh685eBW9UyJBi2vz8y3IBMLC30N+xJtW/x977xVkZ5Zd6e2b3luk9w5AAgnvy3Z514ZtqtqQQ9ccDSdCepAUIT1pRqIiFKGQQg/i0HNIzrCbTTfTXV1V7PIWQMH7TCDhgUR67zNvOsW39jmJJIOhN9ZTZUUFgMyb9/7/+Y/Ze+2115KROozSoBcvM8rAIGX+8Vr28rycfIGT7B8UAnS+SIJpwWUsU9Bwj6aA5DFu5MsZk4oW7vS8nTl7ySgSbtpUart3t1tpcZ5k1BhzZPg40znzk8ueV6alkPNCFJmyzCw3JSd+S03Pt/GJBeu6etvu3u2VGVtba50dPLDDUm1Ba2Z+KcWudd+x5IJ3a7Ef5uVl2db2NispLbGbt+7Z8c/P2uoahepUy8rBzBnWKnrCGeus42hgzJkSweMYu0Sw/iFoD6s+dgO7NnHseopmr7HzKcZoAtsz0oNWb0LnGgOSn5tjZeWbVCxhP8YHhPfWHAmGlZz1/DyCthrrIBUYr8kL5PjcZNv01KRe66EGcQMSku4nxH1TyFuPy2R47TkYX5GgEGNBnoUkkkK+6HmHE7NUxA1EJH4eJQJZCzm5eSLg8UwgYqgTOJg2Z+fk2iKFtJQMu3L1ul3pui4+uqV491lFSa61NkCuKRWITOxEUU/5PUshJc2SSIAtLkvGcWBoVOeUrS3Zno4Ge+m5J2QmjJljQnr2TrpQ57x8T7zLhHXJ+0qtiHsP8qtgCjH24qyMPlIxdlAuq3PZQeaY4/MZvIbxpWjHmEaGP+PT+tV//yWuGfKDL+KPLwf7ixjlf+Yzrv/s3635YokJTmzb8XYYd6ZUY4wOEGcB8xpRL9cZjTFxjkBMTJZjFc03OE+Y2Xz4c+Nr9POwETqby4GLjdqkfLa3NzoI9HCROxOaTYGNIiY2zvTx61XVSK2LXp0iWBP4iGneaor19Q3blc7rNjA4qvuamp4Va+a3fus3rKgE0DJhJz4/Z3fv3ZUkRGF+mW3Z0mGVVUX2/odv24nj56yqqsa++rXnVA3v7r5t17uve3tHTp51dGy36poSBdk3unsUYA0O3hK7YFMJmkm1lpnFJqhdU8EVIE+8biXvaiVZtd4H/ZJf2Ny22Xbt2qXEhPuamZ60rOw8Gxiatg8/+lQtXs8994zcsy9fvmjDI8NWVVVpRx55xCbGxu2vfvITBQkvvPCitbVtFiBz5849Gx0bkd5d+9Zttn37NksmZ8QAOPn5acvNA2CdkV5edVWdXb9xXSy+seFBgUBHDj9qvb0D1nX1upzSeVZ1DfVyXS4qKhATpK+v1xobGpXME7SdRhuxr88W5qasrLRE+ou0A505f8He//hT6TjCmGHMaB9sbqi3VQ4qJDSkJ+oyCK71CWhHUDrvrSuhZRz2I3pMb7/zgYDyV15+SW3+yaV5saf/7m9el9Hhd179us3PLtmVS9dsenbUpqfHLDMz3w4cOGStrQ1qf6eVk2eLbi/PpaCgUElD2+Y2y81D629YRiD9A0OWlYlBVqYVFhbbjl0dasU8cfKkDfb3K3gsLi61p59+WkZOp0+fWgeJSPT37t1jhUWFkipIEetpyVap2rOGlsze/eC4ffTRCRknAfZXV5baju1tVlKULXfb2ckpJcluJEhADxvRAxJABkCbqHMXDcJcfsZZyPxJwh2Zis529BZgAouNjD9pCgZqhQpFKkb4YU6wxFfUuxZLDbmNJJIJDoLEQzw7J8sWlxbUes7YASRjKggbt+vaDQWJ4xMz6laA2QaYyvOUniXrmzbMxUXvpIBZvYh+FcpGxQAAIABJREFUOMwP3svZMwBeXAP3AiOQdvEYOClgCMDDQzDCx2Ijqyz+LLKsIiOBzwIA4/4FsgW5CcD3jUxMzOm2b99sDfVVLv2RMDt+7JjdunVHMhOSYlhLWEZmjvYBB81g1gMYov24KBMLgciL6M+tSV9NwSjzRQkMhj4rSnRpMaYVOCubxNiDRKIh1g1SFuhPIyNCy/nN2/ekZ0i7MXspc4fXMS5qq0tjjAjMllS84jMwKdq6pdWqysvMVpcFQmHGJ/Y6iXMw3uG5pWVk2cz8gl2/eVssRAWeK8vW0FgvzcvCAhIb5hABnbm+L895cUkgEVrIFNQoDpFM377XI/B7fGIyMAnT9JqZGVj1gJYU/+YUmMM+4rljKFZXU21bN7daSVG+2ngBJdBZ4175fX6XrhMVVIJOvljAmudr0qQnWVMRlvMoypgELWDG2BNRN3ZkDkUtbcYSbXsZYQVmBOdfXAex5Y73jJ1A8SxT8LpBs5jP4ZyIjEjWoopRCzx/D60AmLgXGNsRjFPCGtgUsZDEPIvAV2SpROAyFop0pgOeiWUOa+Zhu61rxrkmXzy7WefctwNmvvewJ3mCEhmgHlu4UarLIbi+LwG+J8X8rjM+Y2HBgel4fREIXx/TwPD01ydsbgEWC/qhBWqhBkgGkJmbnxd41da2RfeOVu/oyIi+19jQIDMoXovpl4OBZrPzcwJb0H/FSK+ibJMXKZaTtiwzKpL7hHT5SOqIA2Lc46C3s568mAV7zTs7tE+GGAeWFaZobmrje4lAGQFd/ryJYyJYE9cnhVl3vfcumOHRCTt15pzkO6Jm/9atW6yutlbr9MqlK5ormCPBtp6YnLBLF85JC7qlpUl6s2J8Sm4K2RmXX5BbfejyUgvomrf98gw9DnRN4onJKevqgqV608rKKq2hoUnyNDAq2X/r6uoFqNy8dUufAQty27bNtn/PTksu0qmBKZzv7wJrHNlyMD7oFAq4CuxHrs2JDEE7XnqPyO04OBaBkdR0l0Zjbnl8+rBYF+NVnhVrl2JnnHcyRgwalRtBgzjPI0MpJpkRMCaGRs4idukBsPL7jJnrH7tGrpMyMG/yOJl1wNRwWRknYZAex8IWgBQFSLSY8wsKBSLzGessO7o50OzOBDD3NnjmDoxqzlXi354H/XbhUpcNDo/q+3v3HxAofP7MKRseGrCiwkLtz8Rc3deu28L8koz10C3uvnpdY9Te3mptaM6mE9vTjUVsRVLvBsg+tylYc09LduLkKRseHbPmljYrKt5kg4PDNjQ0bIXFxTLnu3vntsnXID/HHjlyULIaC/MzOhskkSQ2urf4a1/gjIBFlzR7/71j1j8wZrl5BeoQy85Jt5aWRoGBxG7oAT/z1JOWnUVVflnyX5yfGOH6fgt7EnmdVFtYWrG+/mE7cfK0Tc/MqmhxCPJGc6MtzM/andu3VDBCMzonF9mkNMXegAucsSKUAMAG4owMr5GGM+IxN1lzDxAHKiNA5RrD7AELNj09q3gH0J08QFJvAwPSea5vqFY3weDAqHV23pC2eUNTjXXs2C7wZ2pqWuaHgKlINcwt+BmWlZlqX3niiNXXVOj8S0sg/uH6p2K6Sh/Y1wa7nu/NdPkBqrsIkstXOCAsmbENBc3YpQbwDIA0OjEjU+2x0TE965HRMTHTKSpQiFU3mgzHkyIrML8Li4ps1/YtduH8JY0Xz5B77bn/QGNQIdmLeu2fnVe6Fdtt72i3ouJiyaIglQMTmmIdhYKqqjKB5umpgMNuQCrJCWIsdXq6bByvdbY/Y+Lde87ydOPp9U5Y2KtpSIHNej4rDXIvz7sZuAPEUc4imtUTQ8d8WGehwGaXv2B9q5CATu78vMaF73HeRo+RWEgFSPT9xeNWZyw/NEePRSr/mZs/xvvgmeUANIppmqN9hnVcVFS0znqO3XaAZBs7gzj/6OJZWFyxS1e6JfNSWJRv+w8gF5Jn6RxlwdSMAgpdGMllJBT5PgV5ZKgWReIhZl/itZZhQyPT1tl1Wx2IxH811WW2Y1uzVVUUqZA4u7hi8wsrdufWfevrG9QZ29zcYI1N9TY+OSEjx97eUcvOdTITxB2KTmJeW8LycnPXuyOZ19x31A6O8VNkf0fAlnM3yogoVl3Ga8bzibiXxs5FP3ec6UwFxrthXaqG+J1iZH4+8b4bwxbk56nTjkK0DEMLCrSXFBYUrOv3qqM5mDbL5I4zgDMNBkooeqlQHjwJxHxXdyeFkExDPjLeq+JV1qo8T7xjj31HhQz5ZnjXHICxcBh1Q8udd10fmWeoTgfMCQGzF5MqKKysuJY85r90ArOG0jIyJAc0M5+0pdUUO3+5y27cui+iCmQNxqBqU4G1NFRaMWa0y8hxaOCC5BkMeljsyJKwv5skVHr7B6SDvGNrrb3y4lOSwlD37Qr34jEpe1YkG3osjGeL3F7XO7zVJRZ0j1nr7DvRd+Afxd0q8nsnuUf/Ue7K12uMeyLzmznzJYj8xYKaX4LIX+x4r3/arTf+N/Lz0FoZAeJwEAYQVi8Oel7O9HGNWXEyg4HJxgQ3Ai5abKF1JAblEaR5yBiKenpU/oOUwrqJXOp6K6wWcNjMVOHa0E6gRCwwrnQdG1zvY2KGPEI8DHSQwphGeD8tU/qaH374mfX2j1htbZNkJNBIBHD7N//ND628LM+OHTtu5852Wl19reUX5tqtm70ysHv2hUftwsXT9ou3PrKK8ip79bWvakw++ej4ehtwb2+/bSortaeePWxlZSX293/7lj24/8CKSzkEkB7Isa9/7UWrq98kMwv2qfRUgojwmALTgo0ewOzq1Wt26dJle+orX7HGxnq1ymdmIvUwb0sAbimF9uFHR9X29fLLL9nFixfELiKpoJ3+hZdetNGRUfuz//hnYgk/88yzOhQ++vioxhHttAcP7gvAe/GF523r1ka7cPGC/fS//FwGGDU1FbZ71x5bXUmxN954wxYWZuWqDmugvr7R3njjH2xweMy2bN6qZAZQevOWNjtw8IBdu9plZ86ctpdeekl6jEePnxBYzCFaVlpoizPT1t6+2erq6+38xUv25tvvWnVtg5WWlVvnlcv29FNP2rNPPmnGYUFQkkqwhtlgUjpdHLa09xQXFTibUfISHOIZNjO3ZG+8+Y4C3m987atipuAhAID2X/72LZtfnLFXX/u6DQ9O2FtvvGsLixNWXVNud+/0WV1tg/36b/yyEqNPPz1qN67fEPBOMHnp8iUlDd/85i8p2Xz//ffsXk+P7ejYKVmMK1euKmh65WsvWUVlqb337rt24cIF27atw/bv3y89uLPnzokZjgs6hxmswaee+orVNzTYCnqtCkiXbCUhC0NbXEnYhx+ftE8+PS2JE+Z2TfUm27ur3YoKsiwnI81WMdggCEaPLBj0uQmI69HGtckhCMtbwaX04QL4rrZ2WpID6KjRfGiIJZfnrKwgY0Ig7K+LrfUOjJAIRfYG7b1p+h05Mhut7rSjOZDE/5lZMPbdWVhmjzSHr5BA50jHFC2s27fv2/DIuBJeNi/AuHUwnIQc+YzQpgxAFKVQWD8PGQMPpXj4fK6DgJD/BY6EKn0MJOKeFjUqCbhg6jOWMMVi63Jkn5E0wsDg53LBXphTQsA9IrcAy6YgP9tqayqspalRAT7g1a1btyXdIR1oDCxpTwwMF5lCwPbJoiCysF4QINGE4cUYkBSoZTaJKeWCGIRL6KRmZ4mNXFNbYdU1ZWKwufzQqtoOQfWljbeasMtXrkoqYo7Ab8kLDxTCCFrZR5VSBg13AkUCPgLlmqoK29zaZMWF+dKB5vuwGJeTLusDKE0iTMLQLbD6rk0HncQFGNywNDaVWGX5Jmuor9V78vtiV29o/hQjQAxeEl2zmbkFFcC47onJaSsuKRWAhTYmLbOp6fx9JmymazI7dE33VauprLD2ra1WWJBjyxiHpqeoIwCWE0XG9XbAIEmhcycwiGHpR0kfFRVktMl9Rtklv3aC+40FF97DHe2dhcQXDNsoheGt0M6gIOB3poy3/DJ/BFyFIk88T6VbGdjHUfuVxFRJJd07gZnhRUkHdNa1AGEhhfeLhQ4+cyOIHD+H35OkCox+PjMkvLHAEoGQKGHhhWBne0bdRvYe5nRkJ3tLs0vPRBA9mr3E4nRkh6qzhAJwkFSIe1gEvmHfRGCQn8W2TmKE23fvWvf1G0p+29raLD+/0IZHRuxBb5/ABljFsI/ZAygCjgwPW0V5hTVgMFZC232PzJyIMNi/qHnv27dH8xXWEWmLGKKhs0ZnD+BlMIqNYLeeNwWfYDbK/uNA4cO9kj2YPYI9Q8IUwUWdNUuizzxjH2HsGOvYTutSRQBgvt5g+t+598A6u66J+UuRk/iNNm6Kvm3Nrdbb80DxBHOgfVu7lZWVqeiSl5ut4ih3gEmgA5durMh9RtmY9UYvTMNCkYV7ZU4A6GNsAwjfdbXbHjzoU4Fm/4GDkr26fftOuK48OdOT/AJA1tVW2m5AsDQc12H3cS452EPyKeVDAPWVZZvHWR65KUFgD2NO1/qENUgRg4JHUsAO+7IKH5JVCjISAsiiRIUDevybPT4y3lxKwn03GKu4FiJYHM8O1tjGM4Sx0HkWurFiTMJZwjxwEDl0yCTw5HCJDXSk/ezk85zlGNcHa4oOJcleSVsZfwA/X5Em49zj2qN2phJrDwMeGiCmUXCn4JAqXdPLV67ZnPRTM8UQR0c3JzPDLl26aD09PZK0aN+2xWamZq2rs1sAzvbt7ZaVmSsG/5otWXt7mzrjML4jVgJEkdxXkJij8KdugKwcu37jll3uuqpiYE1NnVXX1Nng0LD19vVLSg8NZuQskMp47LHDtoYXQAprGhksv3exrIORGfJImGn1DYzZ0c/O2NjojBUWl6iVfGJyRJ0z6LZScEWvfM+uHZYGiJXiJoX4k7Cfx24sAR1pxI1Ju9J1zU6fPS/QdPu2bbZ7xw7Lzc6S6SBSEoDdO3Zut23tW0LxMxBsIDeoiyApIFP5CPOILh2d43MCCX0O+Ti5JIzv87SCj42jy99rvX0DVlffaOUVFcqVHvTcs3t372ms2jYD6JfZ/fs90piGyc0eh447JIfOrquuR76h82FLW5MdPrRXZsywkinW8HC4TpdngC3InFuVFBtFNRj/kq8J0jkqGOmc9DZu4qgIgvt8dUAVIz9kdTiXKY5Q8ABIZj+AsMP8lyRYIDj4GnAPmSce3W9DQ0OaY1zD7t17FCtcvnxZEh6YukHcYf2dOXNW3SsHDx2y2blZO3v2vAri6jhNmDTXH33kgBXkZpjRWRiKYxQ25hc5V+K+Fhj8EAo0ZoFtvepnKnuPyAhZ3lVK4aawsFBxCvsRZy+gr/LRIFHA9xyAcukq9giBUoHoBFgdAcxIsIogrhek3dDNzw8H712z3Qt8nlMDJrocAuPHvIudOvpkyVPENQMJwb8HG1NkhLVV7RteGFhS8QMwkvxQsYFMVNdsYmpSOUR6Ro7du98vHeqMrHQ7eGi3leORkZYibxBqEMx/5RcrdHeuWgJ/Is4n5AtTmQ/zkjroHxq17pv3bWaWvYy1iLxZum3f2mJ11ZvUsTc4NKqO4Zs37uo1nFX79u+1zKw0u9LZaV3XrlsikW0FBSVaA8TK/N7KMvmi79lebPX4hmfGmEaAPO7VcQ7HLjDmVixY8xp+HgkkHg/6Hh/fn+9RPKHDMJIkIgGHHIe4mbyd+JDYFGk14mrmjIDVigorys/37k+0h0MnihfPPB5WBwrFlnDW6u+c7dmYZyMj6F2jTnrgzM9ajxG5vlh8pvNKsQggK6bFFCFCx9vG3CwSGziTYHUDLrv0Bp1/Wep2kLzS4rzWlfZTPjktw1Iysq1vaNROnb1oU9MLlkGesupmdzu2Nlld1SYHzZGYoWMm6T420g23FD3zsYkZgchjE9MiaLFvb2kut+9882VJ660tsZ5dl35dWi7hcpHRkJfxlrcEIxhE6qO2NPfHmBErbMSpvOvH15l6MzYQjaL0iJMiXWaN3+X/tq/9r1/iml8grvnlYH+Bg73xo26/+TtrLhnhm6uzjEMboIzSPJhxsy8PZnXApXCYeDIagdr4vn6oPfz+P/33RsA5Lrj4HmxeMtwKrTlRs1FmIyRIAo99s1YCvm7G52wrsVP80//Rdak6TPVX5nAOniiwSM20B31D9vbbH1h1baPtP3hEwMRnx44K2PvXP/xNtYv95Md/bXfv9FtTS6NlZqdZ74MRm5lZtG9950XLyFyzv/izv7GvPPm0Pff8E/Z3f/t3dvNGj5g9yLfDHJ6cnrDnXnjUHnnkkP34L39mA/0D9uqrL9rQ4JCdPnHFXnnlOevY0aTDDmAZr9EgkSYX8cgQhcl38eJlAU7PP/ecbdu2VcF6Qi2fKTY9AwhWYR9/ctx6Hjywp59+Rnphn3wCM7nADh05LIYrgf3v/of/oCDkh7/1QzkfHz12wiora6V519191UZHxuzxxx+zX/211+yzTz+xn/z47+2rX33Z9u3fabnZ+TL0eOON123LllZ78olHVFW9c7fHfvxXf2N5eYXW2rZVQef1691WXVtl3/7WN2VS9dGHH9r3v/9dKy0tsz/4wz+yTeVV9tILz1sG7XQLc2IyEricu3jZPjp6zF797g+spq7O/vSP/0RO8V9/+UVLWaPlxacgmtaAyGfOnhdwzli98OKzVlpSJAaO+2YQJK7ZT3/2ltgwr377m0Y8hCnDUnLVfvZf37HFpIPIvT1D9sbP3xXL/LnnnrR3fvGRDMj+h//xv9N4vf76zwUqPPbY4wrmPvzgQ7vfc8++//3vqSX3xz/5KwHzRx55zBYXlqRfDTj40ovPWn1Dlf3856+LFfKtb35bwRnz8eLFi3bi5An7zne+oyD73ffetQP791n7tm3egiN9bfQnEra0Zja3uGrvf3TCPvnslEBkDrPiwhzbv2e7tTbX2NLinGWGdmnXBaMNP8g4BO3xqJVFe2ZJcZEWDgAke4EkJ9SWS+Ufsyav2KOFHFubCA7X13Jg6jprkMosIKUn/Q68PWSHST8K/cIlXMdpB3YtZgdYM13Tmko0WlbSqET2Bg2wZQUrMMqHR8bswsUrNj45re/zjPmf5DSCaewCAOAbW77dTOKhOQmBIMw7ihg8h9j6Fdu/uK4o70FwHTXr+D7/3thWzxit64/BWMrKFBgZA3xkTLhH1iGGf27auCyJiuxM2i5HpPsME0ZBNAweFcUeVtCXkvNi2cB8iX1VbuzI/hwMyILmNWwA6a+JOejPtbAw15pb6qypoV7GNIC0gJ+ADAC9gMhU/tFH7u1DemZI7CEYbimAh2p7xGiPa3LjGUCfzHT0ktesualeQLJIEisY66U5M1zPZc2Sy2t2v6fPrlzttrHJGVsORp2wqtnfSTcBjJCbgN1ckJ8r8ALGEAxFtXOuuUyDzEdgtVuKzcwtao1e6exWMAu7iXkCoEIbpBiyMp7yBItgnTZkAlfaWze3NNjSIkY2GIbMu36exiPo/Ae9YkBBWFMEpgTh7nztrF/+9GDczxgCeJKFjSDyQ+ZpUuecG7K4DEDsxFGAK1M41wF2MxsPUGNSGTWLHZD2VmIHT71DAGMSvvIAwwFyYMSEFlpeG4sgAGtylA/JVWRTRlA2gsGxw4i1EEFkyVoEZlbUTF4HsoOZS+xw8Ota0dwHKOR/1maMN2JRObb6sy9u/BLbO7iOe6zggCX34QZErofsybeDbRFA9jFzXc8Tp07b0PCwlZWVW3NLqzpBeB8A4rt37mhN79mzRy3rN65jtjchIKq2rlH7YM/9u1pLzMeqik22Y8c2sYcoWJKMUKDQGETGuswD3ZiSsZDDfCjuSTcT1jo6mWjVwtwPevTMc0w3ZY4aHNYZP++6CHtdDu2qLlvi5j/oPZNAUWPBTBXGYo/dvHVX+rPsExWV5QYL+eKF80pA27e0K9FFg7b7Wreur76xXvIF0ldXe7YDuKwLl4tCRiJIsQQgnB+kpNENtqS16YxxvTpI4aSqU+Dmzdt2rfuGFZeg6dqidQrohXQJoLTrFK5ZRXmpHdy324oKcmw1OS/dWVjQ8uhgr+dcQRMzI8NmZ9Hd9a4J19T384ZxiwxwScUg7YBGpGtSCUSOzElirXjNERBgDlEUBrQnueTf8fU8i1jY4HtxbartOHQiiBEWdJHVbRP00aO2ovRyQ2GTZ6o5IM1KB5ExX+S+1juAEgAOrrfL3JE6FNJsoXjL/kH3XF5+gYqM3PN6Mqz1jUald5MoQpYRWroNj0za5cvX7KY0s1e01/PYAOYePXzYpqcm7OjRTyXDVVFeaa0BsENje3EhaR07OrQvXzh3VjJcrAlMZDMz3B+B++Lcc+8IwFXMcyelK56XX2T3H/Sp2FFdUyvyQH8/HQL3db2w9x595LBtbmuy2akJy8pyyQg6mNh7AOwoyLFuYb0tr6Xa1Wu37cKFazYzvajOvJbWRktJXbUbNyjmp0mGo62lxUrUGTfsklKpKXqvh6a4sPxXbSWRqsL12QuXdCY2NDbZrp07rboCLeIxu3zxgvXc79H627d/t+3csd0WF+e1p2jOobG7xNp5KL/jwB1xj3dDSW1ZhUNnwzPX1ouO+BMsLovJ39nVrQIYBmK19TW6bmLwgQE34ty2fYsKxJh/njt7SWBNRWW11TfU263bt2xifNxJOaurVlJUaPv27rKK8mKX2VtaVOeQuk6DBAXzSYARxswL85ad654VD2WjXI6Q/Ya4gC/f0xxA5/lwpnvhknjSiTGRKcnfAS6RCWHeAsTSmTQ1jVZuoeaaOsXy0610U7ENDY7YQP+ICDkdHdsUM54+fcamJmelY19XXyEpou5rN622rs5aWlvswYNeFcSZ115AStj+vTuttbFaOQQt8YwH17KQRCYH/wnGyPdUddgpBvBz1btl6LzxIpMKhIoNvHgp6apkUvJD6hQJ8ovsOco7g9QQ32fOqhiq4pUzV/3Mckm7SFyIDPaN+xK//5AQ4QU7B+19H3E5J2IPfx1z0fcOL2TwPKOfQHxf7wzM1DUoXw7macQzklYIMQ3fp9DOGGTnFNjI6LSdPndeAPTevduttqZckgaZqemWRichgCUSj6tJ5e6ZmeypiyqMImECAQA5m5HxaZudT0qTXfKPjO7Kkm0qKbAtrU2WWFu2s+fOKo5cXFyziooq27Fzp20qLxVR6fyF85LlSU/Ps8ysPHWMZueyBzpTlLfj7OUrxvQRYOe+GZ/YCeCMbo9P+Bl5AbmDjLllGO6yMzHu0XMOhqoRy6BzjgIHczLK2sHGjmNMXBj1e+m+o7AF8YM1hMF0LmzngG8gFYK8IdMR35C83BzF3urSC9KCFJCJt2EKx+IC18tz4n5zc/N8v6TYw3gEmVDkrPBUQNqLPJoci3uAka5CBbEbEhcJU6Gdn8WzSWCt/D0gQbB3rIjg5ZrYxKVmaenZtpaaYV3dt+30+cuWSKXQlKm1gLb97u2tVlmaLykKgeWh4EuxQ+RAjGKXTf4naPbzZ09vvyQtd22ts1e//YplkKsiPYl0HcQVSEoBVXSpMJelYbzRRJa8o4NULvOi/7zAyr4cC8r6Ux4lPm8klxhIT3F9x4IP8dfG3PNLEPkfhfD/4v/4EkT+Fx/if/4Dbrz+79fiRursCq9oKrFVm6wH5Q4oOQPIASa0Cz1ZUMCw7l7tQHRMCjd+qg7dwEyO4PHG31cCITDKQS9nNfrCZDMVGwNB9GU2J4BV9gUPwJQ0ACgEs5qYSMZriZ8H+sEm4LJTVNoz5O779nsf2r79h23Xnn0ytfv8xAl78x/esl/91V+x8pIS+09/8SMxG1ramm1pZcHm52iWSLNnnj9sWdkJ+5M/+rE998wL9shje+0//vGfWU/PsJUUF6vdDH1gNv+Dh3fYU08/bn/we39pOdl59m9++wd2+9Yde/2/vmeHDuy2fQe2WmYG+lnerirpEBncRT0e7jdh16/fsA8/+MgO7D9ghw8fsoxMWjVx8kZgP9VmZlft52++rQPsmWefs5mZORlsnDhxUmyFb3zj62Io/NGf/LFNTk7Yb/7wN+299963s2cvWklpucwKCGRHhkZt/4F99mu//pp9fvyYvfXme/a9775q7dtabX520bo6r9tHH30olsj27VsEmp08ddZ+8td/Z1VVdZaVlavNGrYFOrBISIyNDtubb71pP/zN3xAw+Xu//4e2c9dee/mlF212YtRyMtE2cumDM+cu2MlzF+3Xf/ivVfH/wz/8A6soLbZXv/lLlrrmTDBex5gAfn308afSVoQd88QTj1pGBknloowylldI2NLs9TfesaGhEfvB91+z8rIiW16hsp9mP/nRT21lbdG++71v2K2bD+z9dz+zg4d2CDDn71c7u+3f/re/pUP+7//upwIgnnjySYETnZ1XrLv7mj3//HN29+4d+88/+kv77d/+t9bW1q5n33nlmp07e86efeYJa26usZ/97GdaH1/72tdtanJagQkA8oPeXvv2t78tAOOdd962zZvbJFdC5TRFIF/CUjLTxESenV+x9z/+3D47es443+QUm1iy2upSe/KxA6rIpgTggkOYtSVN0KgvG7TGCX4IHss3lSpQJDiUoV6oYC/KfAGNP8CfpBd3ErRCugYsn8t6JHFwwAmNKFr7WOsE3A5Iu2uxM6YEYqFBuIJmrR/afEXAie+z5gl0mPueWMOuWhCgg5M8z0wM1HsPJAEBSxlnZmcve3u9mAKxSr/E3uWmTw4WBHkd3nduVoEF85F7iowDgkjuNzJA+HlkHwBc0XJLcInUC6+JDGyCiuh8DNNBwJiQHWcwMGdhdEiHUVrJi1ZUmG8ztJuTRKInDgNVe99D53mSarTHS4uLDVILQTjAFkUHNIAJvLlexjTqppIAEmiyl/B9wCBkXCoryq21pdHqa6uUWGFexc/Q+CYRIXEFmO1IVdDwAAAgAElEQVTp6RfoozEn0U0HzM20Je1pLk0E8IVOOezj8k1FtnNHuwJ/WGMUtkiq1b64tCot5Nt3euzz0+fleA9DCSYabavO1kLjeU5sBIB9GAa11ZWSuYBRAjBBoYEkhUSIsJAAmPW/vIJh2qCdOk2igeQHLbZIUfj8J6mi0ChHbUxkZ2dkWFZbXW6PHN5nFWXFNjo6KECBdmeXX4nmHMuBeent76717QYmYo8FpgIgniebAQxKRYbImT9xfvAz1h3MUGRVNB+DTpsA5FCE5UG4iekGmYuQVBDYRzauABqBUa5zRxKrcxopkgBqau5lpIuhCDiwMRmSwU4AqHiv2AbPvOazY7IZGTfOjE51UDGA19wb85zXOGDkidtGg0qtaenHm+RYWDu8t0tdxDby4Ha9Qutnrj4n6i17kRutP9r6HahgPZEs8kz4O+8f21Lj+4pNHpiq/YNDOiPu3b8vQGbnzl1WV9+g5IqiMe9VXFSkrhoABFr3+4eGLT0rVyDv1OS4rSTnrbam0vbt2WkVZaWal4vzaLW6oZyDBRTN/Hpj3OOt0C7tI9OZdbmth+Zazk72Z0hRJoJJnOueAimVUXxEMYk1zXOiIOSFZljtGTY5NS8jPRg76AfOzdNKnCJ24pFHDtv169es8/Il6Va2NDVZXm6+3b9/30ZGRwQEYz555PBBxS1zgJlprlHo2p2ptrQYjXUyJJECo2yJMyo9Td0QXDfJM/M8P4/k1zVxMTC8fuOm2p9z8wtt1669uhdksYZHvbOEmIf98JHDB6y2sswWZsbVrgrQ5Qz+hC2tuhhuFgXSwOiVbEiQa/Ik0NmCvte7pnlcU+q6ScAUdyayM858rbE3s6fyc+YQ5wPPSi3+2hOCB08gSjDPASD4U58bzhCeJb8T5WM4P2XWFVh+noQ6+5XXRcA5Co1HfUXkV3i2AOjcj7Oc5Wom6QgViSiUqL0abWQH41lbvIeAaHmMAJLBQPMCL3smhcoHD4bs9JmLNjY+JZmRyqpKJeAUxDe3ttiBA/tsaKjfjh09bjPTyFZskazA/bv91tXVbXX11WLkE8uiHV5QmKPCHIUA9vNY+PI2e9hzS2Ibw0yHgZxfWGy3795XwQYQuaYW0PO29fb1CPR95uknJWmBXAzzEKIFQAH7bmRuUqyNbdMXL3Xb1at3bH4ewNPU6r5tW6sNDvXZlcsXdW4e3LvPNre12NoqXSIUilnDyG94txLdPfBMZheSdqnzqp05f0ndcE888RWdS+x9N7uvWfe1LluYX9R+0dHRbrl52TLKjUZXgHh0+kQ2oNiZAl6QZnLdXeaOwEliIDEUfY7JqA0QxVJUXMYIlKIQc7G1FQO9zWZryML0WtfVLkvPTJUW8uatW21gYNw++uiYYonMbADEGRWYKJ4W5efZ7p3braQk33Jp908sqVDAlKLY67IqDmgD6nCd5APIWMkMdnXNFha9GKs9CZBHYKUbTLpXQNAeZd4qnuMsS9X5y/gi08N6zZBWv+cts3PzmhPEG+SXLS2braysws6fOWbVNRVWXVVrN67fscHBQekjIxHI871w/op8FTBpozuw+9otm5mZtrq6GquurZNUC4UKnVnzs7altdH27NximfIOjC37niMkUikeAxz5Ga4YDV+EIBsRtXEjUYJ9HmkHGabS9YDxN/EWNKAg3Ri7dVzWJSG2p0vk5HjBaRWTuQX9TjSCjjHARim2yKCNBSbmCNfF7xND87vSVaZjVcxwL/RFVq28NNZc5oY5yBhR1I25unfDuAxVLMBGX59YMOOevGsC2Q/OqnQbG5+1cxcvqSjXtrnBNrc2qNCTnZFl6Sm+30kHPAPvEnJ7OsTy5Zlz4/otFTmRJVuWhnGerQYpLObTwuyM5WVnyW+gob7alpKzYrCXllZafX2zjPMGhwbs5q0bNjA4aEt0OqzQeZqpwkZeATG9d6AgXcn9/dOxZQ9hHHgmkWQQi+gRrI9rMoLGvq86OM9zjx1cXsAMMdDSimJTly3zXGaR7sBQ2Od5OKsXWQeXgIK6TQwhQJgiqLrEVkQGcTlPDNszrLqyUnFqRXmZWN5ITnmB14uF7GcRCOXao1xWjFv5WcxzIiv7xo3bdu/BoBUUluj5V1ZWrne/CJRdWxNjeuPvxblIx6QK5EimrSZlLiyjPHWyrll6bqF1XbtlXd23ZN4d52Z+bqbt6Wi1ipJ8j3ck6UPR3Znw7DWSHkykSRIDFvLQkBvrFebnWFNtsX39lee8W0k63Oydweg+6ENz3SoCs7cjxxewKgaLWFi4V/BTIlZn3sUig/Y44lkV79Gpd4lRvmKx5SHg7O8ViRFbvvE7X+KaXyCu+eVgf4GDvfGjkLOIIHD8fsCQtWCi1IVXuxzM9OQHNsfDlvAIzMTqXazOxA37YcL0sF0sJlfxZ7GFwl3raXd1p2wF+GGDJGnlgFcrtv4HPPb2Ir2P2kTdMTS2yAuo1hHtbGtVi6ShR0tNhvX2D9ov3v3Aqmvq7cChw7a4vGTvf/SBnb90wb733dds745d9vu/C+C6aF/7xsvW0tZgAwMTdu7cZdt3cLOtJhbsP//539vhg4/a408csL/+yd9aciHFXnvtVRkH0Crb1XXF6hpKrbWtyf7qR28E6YsX7e7tHnvjp+/bnt3b7MDBdgEo0lxCuw+tqFDJ90MdEDlFgfzbv3hHbI6XXnzRtmzdonY8WjUAkv/m7/+LXbp8xb729V+y/fsOyP0ara/RkXH7+Rtv2pFHH7Fvf/tb9qd/+qc2NjFmP/zhb9rJU6ckZ7F//yE7cuSg2vP+/m//q5jOX/+l5+zz40ftvXc+tV/5lR9YTW2ZzBEI6N599x2xfrdsaVaAwJj8+Z//pT3/wiv21NPP6tl9dvSogthnn3varnZ12uefH7cffP97lp+bZ//X//3/WGNTm1jKRbkZNj0+LBZtWXmZHT9xys5cvGI/+Fe/ZpnZOfbjv/yRZaUm7PuvftvSEwT73HTCVjDYWaMNPWnjExOG3iwmeIDIK6teDRXQmsiQc+/Ro8ft6aeesCefPGLp6Ws2ODhiP/nx69bcXGdf/dqzYpG/9cb79ujje23P3g77/Ng5O378pP2b3/4NHTA/+tFfq+Xz2WeflXbzsWPH7N69u/b9H3zXhoaH7M///M+to2OHvfTiK5ZMrtovfvGuDQ0O21dfec7aNtfZu++8o/n5la885ayM5JK9/fbbCoRhIhPMfPjhh9IkPHjwgEDABDICmBehFZtIkTbYBx+dsOMnLokRz4Gbk0UAn7Qj+3fJ3X4NpBFmgrRlAetWpBseW2hZL+uJ6+qKghMBYsFhdi30v3J9MjsMLZcEPQLCaJvTXuBdB76evcUO0w4Vo9SGnRa0fGGCeosT8gWMJYc2yTXmMlTel9QS5cUm6SMvzun9SHwBKJA/ALTADJNWOtiFMIXu3MaMbtTGxqZUNCH4hs0I6zkyX2Zn3Y2ZnxEck9DI8CO5aAV5eevgH3sEryHII5CL+nN8X4ynwH7kvTSGoYWJCj/zne8zrvwd1kzUmsvNyRUDU0ZJaWlWWow5Z5aSV7SOR0eGneWz7G3TWbC/A3NW2n3LSYOJzPjk5xYqyeU+ZtF7CyAhf7oxJmxBB31U2Rcb07V0Ze6TWLWcrDSrr6+yjm2brbq6TMwBkn4B0QDyYgxkC1y4dKXLBkfHbHKGhBfggqTQ564SD5kGLcmEaXNrozU1VEsiIjU17NfB1CwjK1cOyx9+fNSmZhYtNSNLGtdZOblKRqV4S4v6/JwYFwSW+blZamluaqqz/Pwsm5+bUjCtwgY6cBjuieVES+aK3b5z3+7e7bHRsUkF8Ik0d7Lm3XNkLMd4LAsIm5udkqHQ7o7ttm/vTum/y7VdDPVJPQ/mpp8ZLgURZRc8OF20TFr7ZN4BI8PXQgSUxCoiYZY2tmsb+l6+qqSZRDJ22yyJTerrTCAwLanoJAZQNp5drDN0OfmKUirrykeBOQGbhZZD5qHY4iqoUBxwJ2nuwdv0nS/K5zGXIgAbk4xYbOFe9bkwuJPOwpKsg8wiSV4Ze19XnNkbv2ICCpORcUCPmPnPehFbG73m0InA83Hj3KAnGdi6sd2fz2Juo+8sM5mwhzE2kohIjSCty2Xwe729fXrelTW1VlK6SRqhGGTdv//AWltbbdfu3VZUVCwAmWIr5q8Ajnv37rW8nDw7f7nTegdHPB5aW7aczDStma1tzZaO3va871EAH55UelxCkYB7z8oCXAxmpSpq0dnl3V8qqgWt8cj+4rrFhg+AjLNlPLnk3JF8D8XzkHiSdLE/k2TyNGfnFu3uvT67cOmK9hI6dSjCkrSzZrZs3WyNDXV26+YNu9rZKSC5ubHZGpua7Oq1q3btere6itBQh40KW4huGJhSgCoOsngc5YZPsJBTbGF5UQmtjGfn5nwuiYnpTD9p5EuDd806O6/KyBPAcPfePZo7nVev2uT0tM6H7KwM27Orw7a2NNjywrRlpHpxibEAJF1aIzldsUx1y3lRh4TVmZI+F+KcZTwl80HyGDR6NZezYUP5Go7rUnreAPbqiPN1zF4Ui4cAys4kc61kvtjvY+LIPsN9R+DYdSdTtC7EckMnUiZl/rvO6nfChOLXDX4DEYTiHGP+8juMre8Rrqmp9uGgb8mccM1o2uXxIoiFHZdZCeoEAgMBiZlL+A2MT8za6bN4ZowLRK6vrxd79eSpEzYzNSlfjCNHDtvY6Ii98867OotbWzbLkPLcORjtS5I5e+SRI3bz1nU7ceK41dVU2J5d221TSck6cOMdEWsqejAPzp67IMmOZ559Xu3Nn352VGz1xuZmm5qellxDfX2tPf7YEXWowG7jjKFoIx6Zulh856N7Jze/wMan5+zU6Ut2986A5NZgoObkZFhbW6M1NNbYYH+vXb58xdJTUu3Avj1WUV4CFKczEjPYKEGArMequhfMPv70mN2532utbVusqanJaqqrbai/z653d1l/X68kJ/AZqawss8nJ8aAhDsCdtP4+vC/WrKKsUrEDMQ/nMyitg64J+YT4fu7P1O/H933kRmDI4qnhBZhbdvbsOcmnYT7Z3NKoOYXEHXJOuXloVzfboUOH7Oy583bm3HmbwZjP2AOy1Nmze0e77WzfbPMLMPgpjpiuQSZ/FMtS6K5B5sMlQyAEAEyxHhaIR9COVtEuQ/GdNO7lSwL90AEW91AmRlDJxZmx+j03qmWf5x7Rqef9iN8BvAF70bXlXtFP79i+045/9oHAuPLyMq294eERGx0dF8h1+PBhdXUyJlw/0h01NdV24fw5fW59Y7PlFRTLNwHdcNiOLY211tHeZFkZCctKd1CRfRKGJCCydwFxxlF4SleBMBIlPMb1001rnoJeEu1y7ypBUlCkLMmDYWSJJIT7ITCeMqZLT9e5Lb380Ekk0y86B8M+EAvE/Dyey8429pybAiyfh6wH8b1MyNRB7MVqddqu+XkdPwO5IH6HeSgiFp1/dARukLPi9REc4/diQTzG91yf711r3k2YXLOxiVm7cLHTJqYmrKamzPbv26ni/0oSWDhgBKkYQadbajrFArSXk4rRbt/ukbEzBX9kR7Lz8y2vMD/o8CK1tmyrS8vq8KmuKLXDh3b5fjq3rOd1v6fHbt7BcHtIRX72FYw109Io5hKvgQsEaQfk4QQis/boYJkVs3Z8bFxM6fhMObuJvYhPiO2R3vC1mOoSJOua+x7rxfiMn8f4DUAdoo26VIL3DO9LDqYiyrwXG4gzNJ7IV+ERFDTRIV4pVsoiZgTAdfNP1hN5ALEPsTJFNQrI7EnsHeTE5ZuKZfKpjidpHTvJjrkYn6936FBcT9fec/PmTTt5+pwtrqRbds5D/WsRBpAQA9AN7HdibsgxyikCMVBddRA75mcs3VasuCDHtmxutarKKlvE38Uy7PSFyzYwMiEWOp0HjHFVeakd2tNu+dmpetbgGGLhh8KDG1Wn2fT8omSF5haWVHAYHZ+WJnJrfan90lefl2wfxClbJd51WUuIhjoLo+yLzPWADFyblfNSXicBF9KzVPHIc1kvLAdfrSBhJQPh4O3lGNVDM172xNgNx1xqfvl/+RLX/AJxzS8H+wsc7I0fdf/t/0PGeuuHog5GKueeyMWANVbiVKHRAufA881J1efoSq9WLWf5xQ12IxvYD7pVMb34ewSdvQ3QW2Y8mXr4npFtQOUNxq1IGOsBM226HABeJff3IZH0A3CdPSUnea+aezDrYFpqWrYMFT47dtw+/ey45dLKl5qw67dvWE5utv3qv/pV27lth3328ef285+/I6ZBY1ONDQ9PWklpmX3jW8/a3MKk/d7/+yf26CNP2je/9YqdOX1egGtDU6MVlRSocjo+NmIvvfwVq62tsj/9459YbU2dvfq9l22wf9je/NkHtv/AXmttrbZjnx21yYlJe+7Zp2xTWbGSfrXCwr5bJkkgbku3a9eu2xuvv2kZ6dm2b99eJXa8tqfnjt2+e9MeffRRe/bZFxSAvPnWW3br5l0rKSmz+z299tr3XrN9+3bb7//+7ykY/OFv/ZbdvnvL3nzzbYFHgJcwlAf6Bu2FF563r339Ofvwww/sH956137tX/2KNTbWKMg8c+a8nTp50l56+Xlra2vSmPL7v/u7f6CgAKMiDgFM83bs7LAnHkc/+rx99smn9v3vfVfmfO998KH94u33ZOJTUVpi8zMTtmtHuxL4z0+dsms3b9i3X33Niooq7C/+7M+k3fYbv/rLlpXuhgAE0BQzYE4ScKvdfAGwEN1d17qS+cdaimVk59u1a7fsZ6//3Pp6+2zfvl2WnpGQtMT46Kz98q+8Zg0NlXb+7GX74P3P7PEnDtqRI/vt7Xc+sqNHP7f/6X/+78XCxLzkvfc+0PwiIIPB1drabN959VtKpv7hF/9gH3/8idhd2Vl51t83qHa7b37zFWtugon8UwXFTz/zjAJf5iws8bt379q3vvVNPbMPPnhfZoS79+xRC26GKqIrlkImRavr/LK9895R++TTMwFMnLPSIqq5K1ZRVmRPP/GoM5flSefdAqxV5ogHms7aAzipKC+38bExHdwCgKT9iIadO3NLXEWmminOZg6t9gJDAkjsa92LTHymWrXUyeztjl7k8fUppjAJSzaMDK/Gw3ZRoC4jPTdx4PkSBEr6YRXG9JICb7SvWcc5eQVaD94albDZ2UWxWG7cvCPTw6wsN24EdHanYtceFfsa0D3IT8AUEesBE6sAlBHYMTYxMGQfhCEeW425T8aI95C5ReiwYE5EtgJjgh4jzBlnidCKuybQ3BO2HElZSGdubVWaoHwurBZayiKjEcAMQxAMK0gaAK0yM3N1LeQzarcmkQjVP7pHCAwBJNR2F0DO2P4IW4ZkHKZwZnqKVVeWWVtro5WXlUgHNRYAVWgTRRZjizW719tvFy532uTEtJyVUxKwpkheXCeVxJ7CDWzk9q0tVlNdrs4KAl2YFrQsWyLdhobHpY02MjZtqwkcv3E5d0CaYBVAn6KT7lNMX5gYWbZ7d4fkMmhpxggIJo2z6lyaKCcbRjISJis2PTVn93p67e79BzY+OSlwSWZCAJipsEJ8PqK5uZyct5zMdNu/b7d1bN9qS/OebEbtfLWwE0gH/eIIrDKe7NWAPG5Wgu4eusieTJAgMI9JREhYYoIgRrLOPl9LgNRKRAQGAuzA4pwWUBeN+JSEBtaETFUk2xA6hlJT12VYlLiG1mLmAJqGOn+9992TocCQZG8U+BvMYrguADGBPAKdvJgTWzsjo5D9CbCQQicGreyB8SxnjfAe/I5LUqXo33wW60nvpXOC9Z+j82Gj5AWvYzymJmH3O8AsJlOQsHDGtscIABGwXfm7s6cytJZ4zjwrrp9kjZbn+w8eiHFcXl5pNbU1AhNPnjqtomN9Q51t3rxV65F7Q2uTtUixrKa61sanpu1uT6+6spBV2NraZIcO7lGr7XISQMiZM55cpLuXQcJZoZ78PXSAZ38Qqw/GLlIzyHrEIl9gIMZnyE5Je6pAUzpCQLRCKyYdCNn8PkZ+y8tBs5I2ZuQzUu3K1Zt2/fpNATP8Tsf2HYrbbt5EEzrb9u/fa+Vlm+zShYt27eo1K8gHXN4qDfEbN2/YyNCQ2JKVFWUys6WYQ74EU0i1wRDfqRuBQg1dU7SSpqcpefYvCnTsM2k2NjYhIzXW+s5duxU7Xrrcqfb1mtpaa2xqUVGl8xq65pOWn5draLZ2bG2ztLUly8pgHc1p3bA3YjoaNNiUFALeyiQorCnigqiB6TGgtzAzOZjv7KOAIICzzJFY+HGJCTdO8tgUVp+3A0eGWWTmR9ZaJEPE2FZnRmgL5zXsz85iDus9O1vzjPenm4WkOSak6qwKsnFcA/sAewDvwzh68dbZWowRZybXB5POiyaLGgMVeiRn5ffD58NO4znRGQICkZObJ2Osicl5O3nqvA2PTKjAxBp7/HE6udLso/c/0DOlI6ptc7OK5YCVeBW0tbTp85BXy0jPtJ07t1ljY519/PEHNjYybAe0n24Tm5g9hZggVzI1xCImBuJnnx2zbR07bO++/dY30G/Xrl1TFw5zga6bXbt22IH9ewQSwCJVIV09kFH72mN8pkNhcakNjEzZhx8dt7GxGWk1e5GXPXDJtm5pU2FkoL/fTn7+ufRxkWEr21Ss81dGqQJGYNUvw2ez5NKavffhJ3avp89S07OspKTU6mvrZMJ8+9YNdc3t3NlhO3Z02NKyd1fAHGf8h4eG7NzZs1oHWzdvtuqqKnU5cP7CiuPZkWPIPLAgz63Eg/a+iiCS5cEbIcNmZpmzecptzp+/IE8N5Np2795uNXVVlp2Ta8eOnbZz5zolEbJ3/17tbVe7uzXH+Tn7za6ObdbaVKs4kS6h2VmKNhS/KQanejwX2s25RpiTFMGQ3+A6swT+OmlHXaKSvnBGOPu5YhZ0emFbr8s/OKgcW9+Zk3ixcA7RQq9cMi1DexWs4WOfn7LZuaTl5hba9u07bH5myLo6r2mO19TUWEZ6lt2/x36MMXWxbWvfKg+RkydP60yvqq7QtQ6PjKpDC0kP1viDBw/ku9LaVG9b2hotLcUNO7nOJeQu0MCWxIub+qprAZIBWsHrhTrf151QBTnFjV2JK/gTRjdgMDFzXPNR5kqsY2mjs08hLePnsZ+1vr9Q+I1FVDGbQ1Eq7jGSTNogqSDAizgcY7XQ8USsCzuez4C4AJjmgJgzxh0MzVFMQnGQXIDv6/MDAM35FEkmLp3j1xrP6nV5xdUUm5iat/MXL1v/4ICVbSqyrzz5qKXIgHXBUmGfZ2R556GtqUh4r+eBcqKxsUkZbNKxCmEBwkQanUk5yKYQS9F9mWqZaek2PTlleXlZVl21SSbR+F1QBEauhC4YwfkqwHEGZasYwhdG9nRrUIAEOI767CrSCGD1YqAT0fz+eD7syR6/uAmgOlfIOXJcWixiCxE4lE8JRb7Q0RjZusRgnE2c18wL9lfWsMDdUBCIeQayUl5sdE1i1qR/FoA/z4YOOrOpqQkRsCgAEAMTh2EOTlzBftTYUCMwFoJTVUWlCtLEQjzfGMM5XuN4C/d1+coVScElMvIskerANTEasUuM/+J6UIF/bU1nE/O8oLAgFFTQOEbNYt6W5qetvLTIjhw6ZBWYfo5O28fHTtrMIvnPqvadlLVla22stfa2ekvOTiomKy8rCwQY1qZ3lSpWT02zqZl5Gx6bVEGI98jPy7LyonT73ne+ro6K1eUFSWkQqzgBEnktzgfvLnFGcdLS1MEW/V2i3KJ3u3snPtiV72kx1leOp7jVGehO/nooaeOFGiQnnTTFnvilsd4XC2p+CSJ/seO9/mm3/+F/X9sI8kYwOb6ABcHXQ7DXnaPdqdfZvs6s8gQnaqnGw1H1aLlaBjFzQObgeOuSE85oYWNSqydJYnBq2chidqAGjdUgjg8TjkQm6EDxi2zUzhSkhcY/T+YrYmaE9uNUWBxUBKmmwlbxiuX07JSdPXfFuq7dtLTMVMvMRrc105588imrrqy2yfFpO3nirHV2dkrSoL6h0fbt3WstbbU2Nj5kH3z4kW1r327bO7arfeP0qQv22dFjqtyXFJfa4YOHbOeONoEs77931MrLy23foXaBXadPXpFDOa2xP/vpz62ksNRefOFpy8vLUICgtn9pKSHX4bqePA80QM+cuaDWXIJ5ksyt2zbbzp1bbfv2DoEq6AVevXZZr5sYn7W6ujp79LFHrKW1zt74+RuWSGTac889a4vJWbt8pctOnbkgphaH5fb27Xbo0AHLzcuSXuTnxz+3Z5952kpKiwSaYIIyODCkwLywINd1+tIy5cJ+8sx5GxkdtZzsHGno7d61U0Fvf3+/AmAM5crLym1xOSnpkHPnL1tOZo61NNfb3t0dVlJSYgMD/TY5M2KNjY2WnVFq16/fkm7x9u1bxbpmHlGMUCCreeX6k7F1iPkSCx2e2KMxm6KWwNd/9pbuk1bG8rJSO3LkkO3cuV2J08DAgF271m1btrRZVVWF3b5zV1ITTzzxmM3OJq3nwYgAfQ6c6ekptQbD2PjqKy+rKswB9BmsmrExMbHQfiaYaGltkr7rwOCAghW5IIc2ewxCAGC4Vw6r0bFRJY9Ioij5XAa0pG3YbGF5xWYXl+3TT8/aJ5+ckhGdWCWpGWqdLCnMtWeffkLzh9YeCCIESbFdjTXhwKLrWZEMEChz8jnjgIo2a5p2IneF5m5disIZTlSSlSiHog2MRG/nxvxjTiwvX6/hMA4JEUE696z2IQ0h+waFKHQJHXiAQK2DWC1zqWIJENDwM8wy1DKtljDYZyQoMPvSLD2Vdv0F6+sfsmtXb9vw6JSNT85afkGxggkFZiGQcuA4PRjwwVRFg+5h4Yx7JfFlPHgO/MlYud6cB/0RYI4stvg9XheZIrGIpeA0VO1jhVsAYla2AjXAL7gwNxwAACAASURBVD6PZ8NzAiCLAS7BlRs8LQo0BSAhueNaSKz4vciA4xrYHwg4NZob2vdi8Mue4nuwg/1oIcL63bSpWI7zGPCJSQKggb4ZbcRoXCdSZJg5Ojoh7Tkc61dWU2xyYkbjTkslyX5xYZ5t29YmgxWYTySsaD/zBXNlambBzl+4Yj29Q9g0KoFkkpLIUDCAsQrLUgs6JFnoO9NK17G93QoKcq0gL1fzBXCa62Me6X7kNA04miFH+Ps9/Xb8xOeerEkSgAA4RQxo//uqzUxOSoe9sb7WHjl0QK146am0xq2o6MKccUNImCzuyC2mvAwiSQpdR1HrKySeki8J84TgJmpiRiYRSQ/vy5zQ/wSf662iD30JYisqz1GBcChWxLkUz06A18iojMkne46KHcicoOcXZCPiNaiYGrRdBWwHBnA8+wHbYmsfc0prUh08yNlkaN3B4gHskmTLhmuLcy2CwLGA4TIzuNnPaDzZQwQ4K1H3M1r6xUtJZ1HJ1MTf2+U6HspXkYzxvuzjgLZoLQIe897Dw6MCVktKNtnw6LCYamhukli1tbWqQNfb+8CudDpgjJwKQGt+PkY4iwJqABZ4jFwLJk3sv5UVm2z/3t1WVlqktnX+B5STnimMOlvTWoT5K7auiiueqMC8YV1Le5G9LazVjYwWGb3J6AjapWsMqrV+2RNAAZiAAXgn2Nr6M4VJR7I7P5+0geEJu9x1Q1IW3hmRY08+8YSVl2+y48eP2e3bt6yqqtLa27daVWWF5LEohPJomxrbdF4NDvTZvbt3bGpqXPI029u3qpijQr6AVd97uC/WPtcpo6BgpiciQSoJsI8hOqeA+cipFBQW2e49u7V38z2Mw6qr662issr6BgbUkYP2fvmmEnv6yccsOyPFlhaRGiDuQTIjPWgaJmTc5uxb6ZM5q1CSE05iWJcTCewy9lquHSCWcWENAjDF7py4Jvk3ey1JPUUg17Z35j/AggMvDiAxz6Jshhvypeoao246z42EW6yu0KrNXsG89047mGbELr62nIFGSzPMLJfV4Rp4UTTsU+dDAOqifrjv+3gNeMFVn8f7B58D1q6Y1gBjy0nLZW9Oy7Sbdx7YiZMXbWaGMcmz6elJMXcfOXLQ+u732oXz521pJSnTxbYtbZJJuXkTuQgAKQpp05r/mZlp9vjjj8jw+PixowJ/Dh3abw0NNZZM0mHnjDq6GOfmlm16ZsHOnr2g7qKOnR3yG0HbFNkG9G/pZkKWbHt7m+Ir5JIAAKKplEuLsC+k2AJgZ26+9Q3N2k9f/4VIDtxrQ32D/B7u3L4pBh+sav7d1XnZ0lMTtmvnDhVOPR6hWyRNoBRjBqiFlwaGTufOd9rg4HjwZUiXiRiG0vVIeezZYlUVJRoLzral5JrONDTGz507a3l5Odaxbas1N9R7uzqFLkkOIAkDsM7cctBEe6DAHQow3jE5MTlj3d3XxbJtbmlRPNTZ1Wn3792R+eauXTutpqbWqEG9+/4ndvd+rxjJ7EfEIcRxyMPs2d1hbS2Ap87ORBpQ+Zfa3Vm7bjopTeQ1L8wpb1MBhvZ3ZyG7LjvySMw1n6M6p4L0E5NBHWbICeTlat9zkJrYZl7nnJt6eV4IAEv3GF1lxGzEBhSYIfjk5BbYc0/vscuXrljPvV7tcfV1TfKMGRwa0tql87B921a7cfOmdV3tVA6wqaxc4wG4nK11PCv5qk0lRfbIkQNWUVaiIkVkfvvZ550tkX3oHQ5+Rsd8NnbpRmZnLO6qIxZJGgqH4Rz1LgbvzPEijgPF7A3IecT3FgFDcawDtXyuchtAxzTkehZ0XsTCMX9KPz48N8y+RLoAIIaQkcH9LrjklvyMHnb0ejzu/gLkcHRd8RkUnqLcF3k085+zhn1QZA60bWFR0xmUCsi+pLM2kZZpY1NzIhfgK0Bh5vFHDllRbrYICoovmM+QByam7HLnNcV37L8ULIldAXeRlvKig8+NWBwTczaA7uTdsOFFOFla0bjwPt79Q7HULIMOPooZ0r8NzFI0cmUa7gbarFOMHdVllu2Si+qSYS+hiJZiDpDSrRE6oSOYGjtsYlymuJvni5RD6OB0PWdTlxb3A5BPTML+jBkzsR7PTtrEkD3WmeXEsRz7q+rKVLEi5C083+jD4lIo3u0YwWVJKElaLs2KCvJV4EY3vqGuTmA8GspIYsgoN+QhbvoL+Wbe7ty9azdu37W0rEIbm5haLwqJzauuOOJz7y71a1tUN5jOFBnGeqHc5fMSNjc1ahWlBXbkwF4rKiy2W/f67PSlbptdSbPU9AxbnJu2lOU5a2+ptab6apmoMifBSpRPSQIRQgRm527eN59cEiOZ66QjMisz1VrqSu0H3/mGZWWkWALj+eSc4nbGyzN0zlWPaIlXQ/uKm4MH2SGBxqH71VMOzwNjV1CMIejG8DP5H8u3xnjZ3z9IbK6sWsdr/+eXuOYXiGt+Odhf4GBv/ChA5H/uoyNraiPwEReXJ6HedhVbdgRYhMOWg8eZKmg9Pqy2Bl6brQa35tgCGJPH2DL4T68nAiG+6F22gsPJQRL/jGjG52CNsx1Z1JK9IBCQcRHXBPBNwjOrduyUFNeHStB2vUoL85ytpaxYVm6mTEMA2HDBjmYABAkrS/5+BHCJFFguqzY5DQMrT6whAnPadUbGxmx6dkZV0brqGrM1Zy3NzBCMJSwrlzYq/o3+a5bc4D/7+Ljt2rHHdnZsEUuW6qJfO9U1byOnbYjEPTevQABOX9+AAEgYdlu2tlluDoAErVUEaQTCVNpXbXXZN/v0DKrDazY5NWlrq5kK9CyxrCBudHRKACHJSlFhwXqbLIHE/OycQB53fU1XcDI/50YArplIi22mJQmQl52hIPF/KndErGK6wn6YUSWcxH8Z8xQq1JNzlp2Zb5mZsCFCVRCGl9EKjnFXiZimq7ZomdnofrlWrgy2Aojs84ZAAN1ZZ7OTUGmuqH2FFk4S2zWbmJi1keFRy8pOs5LiArmJy9WVYCS0hcksiLkk/Sha1mB7r9ibb31gubkF0gbExf7Y0U+trKzUXnnlZWm5RqBRGrtBgze2lTOHvXrNIeVgiQo1BEAZaM95sig2hBJFwIFMuRwLMk1Zk6YUWn2ffHrWjh49Y2kZjD1BUpolF3A0TrM9u7apULC6mhQTiDnEe6nwjAZkSDgZMS8EpftYBoa/A0ZetCEoV5AcwB7G1INJ70YQCMaaFFvKQV/AZ4BZ3afan50FoVbIJU/8JYWhNc3nmzQP+bmDfV64EggbTBBgNErTNXQ+OLs5aBsD6up1rPdUaYLe7x22Cxe6bHBkXKyrGLzpfmBrLS5YQX6ht5jCKAzmogJ8AsBDEhaT+rgPiTUaZAli25MA6WDGoXbG0EofmSQb9zRVskMgKWZJZqYC4dkZmAwOUvL5UdMyJjh8Pgx2tfKnp9jM7Iz2gQhuRxa0Ax3eTukMdAegBIaT4IU2LQJugEKBE4BTqwBO2bZta5vV11VZfl625hXSF8wf1msKTHG1kpv19g/b3XsPbGhozMbGYJl6u93aalKs5r17dlp+fo6CSgAomVekAICv2hBAV2e33X/Qr8IT7cyMFSwUAXZKHDC9cTYQAQKgqLtXJ6ylsVGsZK6N94ZVxTwnYZYRBnNnNdUKCkvt8pXLdu/efe1vk1OzWjuYt2TI7G/VxsfHJB1QkJtjm1ubbef2zZZYZVwCKzC24gcdNN/WnIkeAa25OW95lVkS2WuQfxBjiXWHEV8AdQG5tLbDe8iRHrmLuP4D+B9bSeO5GIuqcf7zTNcZyhuY8LFIEQFcrldO8koKA1MiMKE9QXYdcOZvZF94gqvenfVW/XgdfJ+1BtOTNS92ZGiVFMs/MDd5/UYQOc5TMfWXYUryeyR/DqI7oBb2vKCdyfpjTtFuLgBblS7fGwBO2X/YT0nS0MrLyUXCJlMJLecYTM/K6iq9npZvzbHsTGtsbBADGQD4+vXrdvvOHSsuKhFbubKyRgwpuhoGBwYFfMDapyCyZ/cuaYnDdgGEYo8EjBAbOrD/ASL5O3NrHn14mWaFLinY5ObjrbhlndEb9+dQXODMDybHYlAtYSq3pGIg44901Jw6blwGJikQOdvGx6ats/uW3bnfbxOTU3otYCmJ5Z49u62wIM+OHTsqA1rOfYq5FCDu3btnI6NjagMu21RhNdVVNjTYZ1e7rqgwdHD/nsCWdIYU56FY8mLXsZ8uae9gPyEx9SI+ewadYbCZMvWMTp48qT/LKyusvb1dcQtA4spKitXU1Su5x+iUokdebpY985XHLRsTNYpQoTtA+3QoCCr9U0u9ExpY9zrTgtSBGMhB4iXu45zxKlAGZj9zkDMmSo7EePRhW3eKwAkV6pFgAWgMAFwsMspYLwl7KymmGecgYxOBI4HbtAOr5fhhFwGfxVzwc84d3iUDEtrG1ZkQ9m/WAfsL7wWQEAuUEZCL9xeLScQN3t0Ho5SONtZRjsYnubRgGZjYZmbb7Xt9dvZsl41PUAzhGijImIqJO7d12OjIqF28fEGt6BhZlZVX2KXLV9WOTmsy78veBtG7rrZSXW43rnfbQG+fOtQam2opDXvijt7+fNLOnu2UnmppaYV137hhC0sLtm1Hu9XUVtuN6zftQU+/QJAjh/ero4XjB0YxMSRrSYV14nZXzPJCdFqWXb05aGfOXRF4CPC1bVu77d65027fuCFAlyJ+a0uTVVdVaL7m5cA+Tmp9EefzbChg0L3FWQwAwXlFMfru3V570NdvY3RUwGJfTlpzc71tbaux6krAjzWbmV9W19yD3gH5XAwPDVpFRYnt3tVhm4qKJMmRQdwkk6+kAGuXCvM4SwAmxagVwAg3PxwZGVfXBOf6tu3brLmlWXMJVjgdg+wvrW2bxZKenJqzcxeu2NDIpLqviLWpR23Z3GTbtrZYcVGe/ATEjlV3mTNxJUcRAFSZvIWChVrZQ4cZa5oOMvTlXWoQaQ5n40UteB6I8rqEA3HkC7o3tar7fqe8LcSd/J29UmtrxWxkbMrOXegUiLyWAIRdsu9/93nt/Vc7r9mdO/dsU8km7VG8v3Rwl5dkFk4h8M69OwLcM7NyrLKqRkzNmelJtdmjmbpv727bupmixIpkxATMbpA5jGs/gnvap4N/Ruw0iLFcjAPj9xUHh4Jh1PHfSDTQvQqkRBpoXl14+QUFLuUUjHvX33tpWbHd3OyszcpjJE37rdY8Bqwbzmqdx4Fp6rGBa61zfdHIL54zkV3Ma9Q9lVxUN5z0jaVHD/segNiLGtybdKEBg1f5nndzeN6/bKspaTYxu2gXL3fZnXv3rbiwwB4/csiqyoptfhYgNmFzySXr6R+2/pEJ6+kb1JzBSI5r4nznXngdf+qcDCBnjFkj65NzeDUROpVDjIReddTidvNaJPncODBK/zjJzZnR+gxY2xStRcLlVS71Er2HRNIQWcTzCxUFVMT3/IwzLnYxLmEaiCRdkvnr8gfxi/1kddmlM3gWvCaeKXrjDfNKz0W+Le4FoYJEMqnPYg5RNGD981mxA4a4R2a8kID4/GUkCTH7S7MlNP2RAKIwtbSoQhmdK1kZGZK0Yt4x5/Ly820huWQXL16SVMRqMOTlnItM+pjr6Hxd4pzPXY8TI6geST+sG+LzxMqCtbc2WnNtpYgyF7puWNfNBza/loFWjyXnpqwwy6yjrU6eJ25oDlHDZdaQFmIMIFolkdeDODW/YGNTMzYyPmnTcws2Pz9tHW019ms/+I6lJVZtbXlResxryH0EgDx2Z+o5K9/056ncFnJL+L5ilXWZGse1HCdyfIIfEveIxMAeJksC9O2DfM8GbzDl2Gur1valJvI/By3+i33vSxD5X2xo///f+NZbvyNN5I2LQZXRwDCOQG88KGPSChjLhsdhqNakqIMYmEQRCFsPKtZZjikCkbWQQ5IUmdCRIcXnx2uKP/OqNYmtA3vxet3YwQFWvnwz8zBF77FCUhY298CU9qCGgJkAwpnIa+jpJAjmYLCt2NIKLYZsGJgneVKEth9BNged9BgFnGPUx2bENaD3R9KSIaAllUrsalKMJMQ0MHEANFtaDpX5NNxqYVbl6T1npqdsaGDUGmobBabCsBCgBAOVVlKZRKEpBRsT0CpLn4kOJAe6HyJsfgs6GtNS0a+ct7UEyUs23/GxSXCgzXiik4CRx3+AzVSt3VhLzO0NVj7S/hT7zN2H+TkvdG1HtCIDK5R2XsZexiQkTphlJSwjGAggR0L1VkFKBpq3aIgRwGRYyhrBKaDFouuLri0b5Gux4FIw3qItEyAVJrkzINT2p5Y6P/AVEmBuFUBkTBQJDjgkCB54pjzL9HQ+G4YR7WPOkuDaAFJp0XfVPX/uBBsxsEEzrevqDbGnCfCYj7DyHn/iMWtubhQQhHakB0YuBSFmXWhJisxDT0KJ25wlvw4GKfALRkuiJWkma65iEMg8BY6bXViyjz8+bZ99dsbyC3MsJzfThgfGbWVpTUyTxoZq27u3Q3OXw1iJo9yXSehhTHiQwbNjHAAafMyDlI0AZd87vGLt5mRi2eIATyttbPHKdRY6QbmYzXyeFqobGvm89feTsU4SXVhYhAAQBOkUUQAgg3t1wtl4ce3zJ8kLzy9qFooBGgzJIjAWowAMUiyRaQvJNTt//oqdOntBppskVQRyBFyezM6LGcBaYg9grGPCHgM8d7R2dgTjFPemjYFVTA5iYB+fJYHI2NiYxjCyzvg7P4+60uj08d4EZhPjkwLa+ffG4pwDcR48833Y2Nk5LlcRu0DWdZ4DEMn3eS3vRYAWWWoA/AJYYcTALggGhLnZ2TINo10/JzvTqqvKra21ScwSAGuCMph5TATAOwDZtPQsm56ZFzP5QW+fwFj2jLmZKSvMz5W2Okk764rE1RPGbFtacbONB30YOsFEWxDwh34lTEwSlhxkOxYWgwGPGzkyeUi8mCdVFRXWWFdtba3NArnQis7IoJDg7cvsC7S8FRSVCkCFbTo+MSWJi6nZBbUHzy3AvvI2N2mLJhesuDDfnnriESsuyJZeshc+HKhkvjGecQ3zPAQUSePUdY9he7COmFsx6ZuemtI8I1n3MwNwwo0u45nl7ZUetHqroReRIlgdz18+w88413JVksf8CCAy7yfmSDifVISipTK8NnYWRfDYiwwPu4EiAK3rTMD09o6AWECJ8177BPtocKDn+9GYMiY5G9dDBKDX23PRsleQvmJpYa+MTOYIZEfzP/G0JJPjSQBJOPsH2sAyrlozGxoesa6uq5K4wTQW8LK/34urrO/GpkatsXPnznmnRFaG2Mgtra1qfb567ZoKDeibUpzdsWOPDQ4O6T2Zu5wRLc0NMpvLz8l2rcYVihwuY+J7KMVYb/VE/oTnQJKbpmK2r10VFTCPDNrUkaEdozTGANCGLxI+tUyqvdLjGTHOAquPByTjt/lFsa9oAUe2qvPaLZucnlOs0NBQL6BgbHTUKso3ibVIMgSYy5ooKyuT2R4mfT0PHqhNnL2mqbFBIOLo6JDA8rJNJdIp9vPBr8/nmMuGsY8Bzsu7QjrenMd0GaSLZU6Rhe6i6dlZu3T5kvZFzMhaWlrt1q27OlPTtUdn2dTMtC3AtsrOsMMH91lNRZmlJIgZKVL6WHIWLhCHqCDrySffF/NPgEj01SBW8yKHCtoy13PmHtft85zilnfXxUQ5rjNPPD09gVTgexj354XgCDrFuesJpPt1xBiWP2EL62wRm8vWmcbx96NZJ3MnFl6i+RbXrr0mxZNb3sfN2Hw/Evs46Jp6O7rLZqjIBUjGnkgcZhQm2b9Ye0uWXHWm7fWb9+zSlZs2PU3BMFWFP+Kshblp27l9h21r32Y9fT128tRJKysvt4bGJu2lN264oS1ACXMffIkWYyQtamuqBN7RNZKTTTEJYkPCpiZn1AHY1XXbbty4a21t22xqZsb6BvosJT1hpZuKbXp6Vuw4dLv3798tzXoAQOXuFIAB/QPrVc8pHeZ3qjwRPvv8ss0nvUjDWFMMad+6VeAWfhx379zSdRw8uE8daMRuaH2yJjg7iNXdiNj3dhh/8wClaRkqcIyOjQtwmZia9s6ZvFwrK8m3yooSN5POLbSM9ByxqT8/8bnYylu3tNrevTstLycD3SdbZS7y/nxenH8JCCVLlqLCAzJVxGWARJxPCXmcdHd3W35hvtXX11ldXYPl5RdoXXd1dWouIO3QurndVtdS7dOjn+vcJ2eqqSq3/Xs6rLgIuQn2LC+CIwPDGnbd16C3GxixYp+y54QiBPNe7MtQsFFnGBuZi3DofZj7xIpq1Q8SJsSJTl4IZleUfMO683zPozZJ0aysCci60nndbt3plY8JAP7OjkZrbm7WOr7addWGh4aVf3G/0zOzYrYi19Hc3GoVVZXS6UYHnwIi65QiH3tJlDNx5jkg8pyzfkPnawSFuM+4L8dCrfaBsAczFoxfLPbzfYAvMY4DgSr6DUTw1sfAA+q4vonD+B00lRUTBjBVBIOkdxVMTrjhIeuc/yV3gPRKTs56jOAsb9/H/Jz1/c73Ie/m2xhL83cZAYpIAbDp8YYIV5KzDEU6sS49f5Cfhoz6PN/JDga56N3OL6/Z+UuddqXrmhUXFdvLLzxneTD152ZsbGzUenr7rad/yBZXEpZcdc+NosLCdSY1cQPfoztScWk0lw1El/XxWkqqcBPluFSYoxATdmh+V92woVDB86GDT3t3iPkjbOz5ojOlKWIw/3k/l9mCCe2xmAPmLm/B3pCVidEq0hjBeymMHTmtkz08Z+RsQGZiHjPDEIPFvE7xWYibuF6+H5nqvDeAtrPaXeYoxohcm1jXkkJx8pTLEkJaI/dyc1gn0rj8BdWoJJ4pa5CLkJlyvWfAY4pBbjhs6ipGrx5pT/LyGEPGNaFzE3mQAKDHfIL5GMkqUTecnC4vM8X2795upfm5ur4zF7vs3sCEjc9h7p6wtMSybcpPt20tdVZdWa54WVKJIecc7B9UJy/65mWlpe59MzVt41NzNj49Y5PTjGvSmmqK7dd/+VWZZAIi00VIx4nn1wEXguAU6MixoOxj5eCwy1fEvSxgCCowP+xEcMzIi3zEYzzTjSAy34/4VYzlmr/6777ENeNgfAF/fjnYX8Ag/3MfAYgcQeMIfmwMfuPhE78Xg15p1SyvWO+DXmtobFAgz6Ij4X4YmHs1Px6efgh7m2Y8VDdW7uJ1xAUZQWY+25NoqkKe0EYjPZIFvS4YjsTD0AE6DwrllB6cy6kKwji1NTaaVFtb9TYUqAFpaSQiNKgu24oYeCRsMJe8RVzMZQvBUjDKYROiGqg2yFQqnlRU0SoMLOCEV+pTAJXlBEyAis4ZmjwzYh0kzFlLbPQZaZmWmQ74CzMysKjRtE140iPmZ2CAzi/SduRMVelUgzRjGpBKSxRAFdeByziHIRVkB3y5iJVVWpVJqLziBtNZEPdqAA8D00bFAD23IEuidisHcAlm9H1V4xgHAJV0MWW5L3eo9+q1G6EEMADmWjA31LPV4ZthKQZIzedxvS5xsLqGnh33VmgrS1hGk0xwrc4k0jMMzGFp5ek6PXhyZ2sPiHRQyCzBk07Fc3pf/iDgomUH4J1x4psBuAVQDoAOFWoxRZdWFKSOjAwrmCgpKZIWMoe2DqeQdMZg1ANOB943su3F9AuBaQTbo+wKp2BkMTKmiQTgPJe2aihpLC6t2sefnLH33j9m1bWVYsRcv3bbpicIjBetuDjf9u/fYZtKS3Q/OJ9j8IF2FpIdBI7Z2VTIcXZHJgHDMlyywyku8BzQgoLIqn5OAOGAvFdaXQ4hqfYmAB43U4HlxHqCcfcwqGJf8ATb165rqhPEsQ6Zw0QBzlgR+KBn69pU0jgV89Cr/gSZrEd3h/bCUWQQqUCQSZtywm7e6rHu67etf3DEW65DYYmA0gPjhGQG+MIoAumC+BX3Je6Z9ycQilqxMcFQArbBpZlr3AguR2YlgRZJdgT2/j/23vu50/PK7rzIOQMd0AiN2I3OgWQziqRIijmJ1MgjaTTj2dra3f9gq7Z2y7vl3XW5xnbZHoeZsWc8yqIyR6KYSTGJoXPOyA10A2jknLY+5z63gVXNr+ZPhIrqbgDf7/d9n/cJ95577jlekCFwzVTwJGaytGkxSHTjNUCyYLQDQDggl0yjsrNsanrSqqqrNEe4Rj6Xz2HuO9jkY8N7BxAudnM+LFAYKC4/QiBKux1rBzAtj4IO5mEFeQKONm/eYLW1m628olSA8jIg/OKS2Av5tAJmoDvL9xZtZHhYrC4CZ4pZdVtqZaayCPiOXEk2ey3rKVsayJBQL1y6YucuXBYYzfcBOQCPAfO4p6mZKQXFtOOpgDE5Kca6JzK5YiO3tzXpulnHLv3rLGGZ/8FsTxr6zJ+h4Zu2tJJhN0bGpMnJtUu3GK1smCJZGXZg705r2UrniAPHrD+xFRNbJgJoL2K4Fr8XNWHtOOuEAosSBPY59m26IubdQEtrISV9el7pzAxWb8yTOP/Wn4O+jvxc4BmyWpnL0U7koLCDyAEIRwIc52pouakwKqB6zYSLOcN7sJcx/0jcvfiEmdia8Q/zVlrpCdS7FWAnRkaA4QFiw6Lhe7F+tYOvwmxZSsDJmoEgcz0YLuosyvBWTUnniBHvcQSFJbEFl1fEDjxz5rxkE2q31EuDvqgYaZQR6+nr1We3tbZaaVmZnTlz2kZHXS6I9nBMxDhHAZKv9Q8qIWtoaBKQNT4+Yba6KABo756d1ty0VaDqMoxTDP4AIkjUFhYEFGq+ATKs8HycpY0xkCd1zrgSSJySjgAkNM8SI50CKfEEOqliTFEQTUAL9+9mu+yFeZYlRtiKlZSW29FjJ+3s2YsyqmSOF5cU2949e7S30b5/4/p1q66usp07doipCSgF0AQwCCuYtdff3289Pb26t/q6Wmto2KJ1Jtkhnd9rSW3MJ9aZnBeLdAAAIABJREFUnx2YzBUKaGIM2etZGwOD162ru0cM1vqGBs2r06eRBVuwnbt2WUlJmZ2/cNn6+geknQl7kH2kRF0R7dbaVK/iFh0HrG8BJGI8UjBxditFQi9wehcGz0GJP/JWAK+p6BggMsXUYAs60OqAOPM11odAs/Q5fAjMey/cudEYP4uCR8THXrxaM+TxsxIQyI0w2WM460Nzmfdgjsf5FjIUUcwMqRiBTdLCp9Du5lZca4BLcRbxGUGwiLOMwhzXTQxJXFhYmC8m+/TctPZh9LNPnrxsE5MeE1dVlVt7W6P1dF+1+Zk527t7j21tabKz587a1a5OxQQUaTAuRf5lZGjEKisrrLmp3m5cHxBwunvXDmtra7aCfPZA5rCD5zMyZqXdfsUOHzllN0fGrbS80rLzcmx8YsxuDN9QhxPj2NHRZrffts9Wl+dURGAf8LZ0JHqSHJcAmnx1P8GO/uDTU4YMuIq0gGrZWQJ69+zaqfvu7u604RuDtn8fsVGFM8zQvzU3kENCgo6GwUE3ucVIr6qmSvIfMpfLzlYs1dc3YF1dfV48XFmSEeXm2nrbsXOvYuj3P/zABgauSSJq954OGQ3m5bIXzNsy5yFgIoSDZJKpokSOm9S5Lm+O9fcPykQbozz2ujNnz1pPb7fiZfa4HTt3W1lpqfX39dq5c2dFzqirb7TmlnY7f/GSJNmY1tvbm23/3g7LzXGCAeuVpczeLmkypIVyva1eHX4pJufc1bxORAyujbH2ONoBq5xsj0uCkRwxGeBzSBI52OJFF54JkmsejzNX3WhZgJ6M0jPswkWKSpdtZo59kMJstuR3du3aIVIELHe03ZHeaNy6VXrrdGNWVm2wjRs3y4OCsYfJTocEXSwtLVttW3uLlUCWUIcTcdOsA3LpXI9CfRRmWT+xR0RRX/lMkpWKIm+cx2GozHVxXkUsFmsyQCfWNPtGxJjecu/AouK2Vcxa5zSHOeNhDPOcQhtdBaFk8sb1wDb33BDTX+80UMdEmPQmkgrfDw8jGeRKJsClRwSisrdS1E0gOiSZYB4LRJb/kVmJul+8ELG8mmWLq5l25uIVO3X2vOXl5KnQ2trUaN1Xr8hQfmhk1JZWMiV9sUrsRxdP0hVmr+Va5MciyQSPNRSbp3iJn6uwTgfSip+lyE6whiCxxTMRiJQYog7OOquXsfaikEu18PmSydI560bYYt7y3KRB7TJMekbJD4buMr82l2GJ3ATyg7ppE96gPV77v6m7jyIz4yhjcIgCyTNK+tSpiytYzSG1FzmhzOzSemS8olvMu0SRoVkrFopUE94A5PXq1lqUZA35OvE9si4CP2FPqyuRDkyA+SXtp+z9/DukMvR8E4itZ5TiTnWkprxoPXCqONNW5FtUu6HC9u7cZsX5rp9+7NQF6xq4abMrrheMoWX9hlJrqdsg4obwIOWOnuOcP3vOrly5IjmOXbt2qUh+7fqQjYxN2PDYhLoJ6U5q3lJhf/zi01ZShCbyvGUqBwArSgAw8bIK3anwnbqS6FiUR8CtbjAvosRXYGGxriTJilZ1Ks4yf1hLEfevx6x8zDJs23P/1xe45ueIa34x2J/jYK//qM7f/nOtnAB1o3K6/gCMBEcsmdRuqkNnZUXAChVhte0ljStngzpot1bhcTELBeXCEh2cvHWQpiptJMDRahiL2Q9AWoDZwP312sASmMshEWy/YINEUqDXJskDXqMWe2PTpdrkB9cqwEMOLS3uYg1TwyUQYNE5kMnmihYXbE/dB/+jTTkfFhA6sGhDUsF0A6eFRdhArpkkCQxAhrx8m5ldspy8PJuemZDZQF5eyS0wMysjWxVZGATzi274IodSXasX/l1XNnQzcal1phyJv7qNEuuE1vPVVYI0gAyYKSQy2v4ExKr1c9VbLpG8EPAn8NSlP7SBJhYtB5QAA4KHRVqfAZ9Tm1qw3jwalFJkdm6exketzdKW8tZoAaxiamXbLG3l6XDMysi13GxaWWD0JUa1rt3ZPxmrhTL8WFoGOGEeEHR51V2V89SCJ1fWxPZSqzN/DxU9ZCnkljxnC3MuvVBYhGN1oRsvZGdJc0/JojQVXTdM2m8LAEAZYjzAmIRN6xqdyTBEgYSzf2KNkLwrOUwa1tIiTlpwnlz6M6StkuTRWREkxaENmrZFtVWmvk2SAHQ6VzLsd+8fsd+88q6VlhXZrj0dNnR93K5e7paERWEhraAHZUQycuOmXb1yVe1QJaXF0r9FTqWyskwAOIAfoBwyJc6N8cQcEzSY6cxtudsriQDo93tWEoLT9NSkTYyPqZWKFq5cAo4ElkjHGbBcgDELnzVPy6wnw66zRSLo8hlinWe7VqQXB3wsKHiw/km6PDheY2SScJIUU/BhLaxatvX2DUrjnEQ3J7fAbo6OuXZXLmYUuJJnCzwdG3XHasxwACCCRRmM09CyDEavGGGpDZq5G0BvaFhGpT5+FpIUXHPsebHHyTgi3WMkLtwr8zPYPRFE8v4BWuQV5IvhUVlVKRA65EXUUp0clJlf3BfXE2CIEpS0d4pxlXT3GAeM7DxoJZjOklGFMw5XbOPGDdbYsEVtxaVFFKbWGA88VxYYCZCSsgSeShYmtXpJW07GdDzfJcvDhEZAKnvAohgsp89e0N6JBuLsDM+Y+6U4t4SH0622Wz4D3Tf2FCQFmLswpmG+lZY4GO4MUX9OcXZpzwFYAmHIzLHJmXm7PjSiBHRqcsrGRkdtZmpSYBjGOwf27RSz0sEhzgNf27xnsAB13iQmieuxhjElBiMO4gpcxBSRIoYfTGk/otjhyVLMpyhICIROLCV+FkzENcZHmG85uymYyfE6nn0kRqHVyrUGMzFadHmt5CTSWmKueRLF+kxGYgmQXm+ep2RCZwd6xWvaq7EWAgTnvRir0M6NooYSNkB/wGGYxHx+6paIIF1ncmqbhQHL3riWdAP8cAaYGOycfRQeRkZGZdpz48awztm29nZraGiUYde5c+fUZbK1CQZfsYAGgGfeE2O3pmbYy5nSB6ZlmgSbsaH9H/CnpanOWlsaxQ5m34Ntwz4ISCFAGz3C1CqruENGLC7fpGtPhm3MJ+RMvCsmMVtCF1v7vDOV+ZJEp86+NZ1OppCK3ql4jb4gReu5uSV74813rP/aoOQjkLdgz6jfssW2bWvXNZw+fUrdAjVV1bZt+zYxeS9dvCiJILo0WlvbBAb29nRbX2+3gOS7775T3QQAL+z57A3rWXVrBVlv91TCT0EstQuTFF4bGLRLl68oBmts3KrPuTYwYFeuXNa+3tTcIpkcJEhuDA+5nnxWpmQsdu1ot8b6WsvLRrrKi8QCkV08OBlCrWge8CUzJGlUcmb7fhZrkf1W62nBteUDLPaY1/VQubd4lrFf0y5MnEdRgI8NENnjHwcq+F33HCBGcgJDMJ1jD5eetWJol46JtasColhnXvyOQlDs25zbipPmab+n4LjGoubfwdRjnyWxdWDGtca11tkrWc9LDjyUlBSJjDE9O2X5RaV2tavfPvn0tM3MEruuKia47747ZGR4+JNPdO+33X67bdy0yY4cO2Y3hoZsegaDWorieTYzNS3Zgp07OlTI6+vrVjwF+xYTLOIRCtUk7bQpYwo7N7tiwyOTduH8FbsxfFOGe2gDX78xqLnD+B04sNtuO7jb5mcxcEJuwgkQ87N+PgBkM7+IhxkfWuo/O3FBXYDEImjo86xHhodsY021NTbUSSKF2LeudrMKIgIxU7y1uLwo+YTz5y7blcudii337Nlt7dtabdnmpb+PNjRzfm5myfr6r9vI8Jhd6x/QuNNl09DYJKOww0cOa2/Yf3CPbd/eapnGPFy1zFWYgSnWZJ0ueLcJhe1C1lmSgQHgwQMEln5ra7ttbWrWuj934bz14oEyv2ibN9VZTXWN2NvEbuiaYhJdUVmtIu+1gWvKZVqbG23njhZ115AfEIdFR6U6myYmXOoqdbGsB0TUcSgihhNx2Os0dxPJQfPd8ZkUz/JYPN7z89fXlOdrmdrL1FunwitAj5sleycYsXy2TAzPnL1kIzcn1E0k6YzsTAHBe/fu1Po7fvyY9fbSOVJkGzdssrGxCevs7LVcZKpy82x8bERGbMTWAFFIELF35WazdzvrHKkAZ486Q5/7jjMw7ifiKAcHnd0bMWkwg/ke46e9XWSjML9cM6yP9+a1UUz0WNe7igDd1aEUXUTLLh3AaLHveAzsZIMwpg2iADFRgF2Mh5MzXI6AaAON4zg7mac8F17L/ggjlU4p/o1ef8BoyvW5FxUv6e6KDgqP8YkN5YOC7n1Gjl3tuWaHT5yyiYkp29rQaG0tTXbx3FkbpiiEP0VGtnJCOjmZS5L9SR4QImkkKQuuO8aSz+QcFeFDGtzuicB5FXOU/S32V4pPFEMw5eUswtSasZD+fF6Bm2wzL2VGiOkeRYQ1iQLY3cQVkulKhtEawxRLynQzFbDd7A5zUvJB9yiSLjB7w7ybd9NdibcI+dF6YocK/CRxqfPx1lmQwHuZKuOXgqFqKkRTJAuNbsVXycw6gHa+p7VMhwoyYsIi3KODfF1+DMzRkJtJ3TLCTwTgplwsxY4iMCXQOLCWwISiiMm/oyDC+pDUxsKcrSzO2s5tzdaueClHcdknR07Z2PSSLWd5zFtSmGObq4qtpWGT5ct/h8K6oh4VzgGQMQRsaGiwspJS5QvoIA+PTlhnT5/yX0DkXW219szjX7bysiIZ+gEkM+ZxNis/UewVhXhpYUluUdIUMqVEXiokkvz85fmFdIjvBclQPuVXKril8z9wrPXkD773hbHe5wtqfgEif77jfevTul79v2WsJ6Bu3Qaj5Rz6VevNBkIHJiXEUZV1sz3alDn43CyIoNxdMl0HS1WblCFF5W79Z8ZBF4ynAOP8Opx9JY07DtwAkZKGExt5HLJpN/LKutoqE2slAVJ+W85IDRDZgQ7AW5ITNGC9mkig43qpgH1FZiuI9CdWbQZyFyTneTYzO20lZeXW2zMg13EYNhs2wHRAisGZxAA+JHwAczjTfvjxB2JOlZZWiMnatLXeqior3DQO4HfVD1ra25aX/F74H+3j4+NTtqVus1orPfkBBEe7L8tW1OIDw1dxmeQrCPRw9ybBE/MCDSG1CLs+H5IcjEeA7RzOU1PTVl5RmcCRZGqkQIfAPWmpLVPxdoYuVWzpYkvOwjdmgY8A9LAOEvik55wM8fx6AK7ybWZq3k6dPClAceeu7QKeV4xAhiAzz1aRKVCux+fAZCNZD+kTRINJavwAEZuCx5QZBQT0kHPl/P7hhx9bX8+gnklpaaHt37/HmrbWCZzCqMedv1072PUXnRntbEqSVdhfodXrQRkJkmvROhOf+0aTk5/RxqsDmbkYwLbkQpy9G8xW5rgSmsT0FTCueZ5jcwtoobmsCd9dWs60d98/bK+88q70vNu2tVhOVpGdOnlOhQOAj917t1tVZZV1Xem1wQGSM9gRy96uhfFCbrbt27vbWlqbFVwjfeIscz8gZ+dXpFFHS/jo+KjV1tbatvY2JYQC0GHD5eVaT1enjY+OWn193S0tPVglODxzSPNZPGcBIGpFdRMs7ksatkpOvHADOEUS4E65a8UmgvwApSSFcasF3lks0XYJA76nt9+OHz9jg9dvClABu5YpXQGJp7NLxBLH9XkSUyDmgWuEAXqp1TzpubLnBLBFYBGyAMxhMdgSG43fC/1Knvn6FmP+TUC4HlTgPQnqxChIrw3QIhy00Y6OQC4YZ7yOZBe2HglAMNKCpRIsNK6VAI/rDSkO3+NZelliyd6SaMhzqQ4AMpyiASD4D9MfwAAARADa6soSa2lqELPR21Rd19fZqM7CZv4WIFODjhnzLVru8pG+wEQlx+VDAE9JKjKzBSLAIrs+OGKzc0s2P0fhhqQO9DhDbc4UG7zy7x0D2kuk+eZgE6wyzL9gT7O/MZ9yc2jVdS1ggCTMZuRAn5MvORjieOYGxmwwnJnDFEM2baiybW1NYuw7u9xbm6PgFSwisUtldOZnnM4ZXZ8zk6PFnHFlPgTrPZJy5jAnb4BFYv4mQGk960Rs5j+QqIi1EQltAK4ORq21hAYDNpICroPX+Jx2o75gJHMdSD2ErJ/Y3En7m7MvgmaBAsGESQzbYEJG8iqG27S3GvN3Wovjs1VYBIhVizNrlyTCgfNYd8GiVoKJZvm8J/x+Tvs5RdIGiKRCoYpeWTLkOn3mjPR9y8orZDBbV19nly5dsmt9fTYzO2Nt7W1WUVFpo2NjdrWrS++LMdW27duVWGPCh+s7Wn6AyA31m6xjW5OVSprFGbkk0lNTmDb5vsR9qMiQ7oXrgkXG93JlOON6itL5TgWeaGcOIMHn2pLlpvU3cnMovT43MbjduGl2bkZxAOsIDWhYi5evdNunnxyxyWmXc1DRiXm4tCTJih0d2zXmp0+dVsdAdU2Nbe/o0Jq4cPGiDQ0N26ZNm2x7R7uSMLRcYVuzp8PkU5eIzvI1N3M/91x/k72G88tBS4+3WGv8bHp2Vua05867OVjtli0y+IXlDfCFuRGMcJ7p+QsXDJNZ1jaxzO0H9tjWxjpbIQbDQCp5Cag4q71Z/SVJQiO1nKYuFo8fXaKJNcuzUmEtMXrX4gTvjHEzPAdvQgKGNQ27j/k+N+vM5uQIm+IgjHOrNG9cP9/j3gB4WKcqiKQ2dsbUW2idgRwAsAz8BIh6HM21w2wHAOGMYv74nu1FaWcd0p7swCrj7PIvnGG+5/mc89jV5XIY0xwVxwBQFpYXLDe/yK4PjduHvz9mU9PsM7RIZ9muXe3Wsb3Vzp89r0IDe9X+Awc0zhQEkC8CcFaHBYWydEY0bW3QMzp58pgK9Dt3bLONG6sEZnqnEgSOLBscGMG9wlaWM2S21T8w4AZziYHIfgUIvX/fDltamDLCDYHImGBPUATOF2BIHAahAkmX4ydO29U+iigU/zKsuanJKsuJybtsaOi6Xt/U1GAd29qsorzUZqZ5n2SSxNk/O2+9fdfs/Dm00Ids86YtduDgPqusKLPcfOIY9iAv/Ki2mcmeviTQ88KFy3p9UZF3Dd0cvakz8u67D1l1dbmY2Oj328qizc9O3+osoJtHplgL8+oScnk+igEmY8xz5y4JWKHIRVEMQLCnp1um2qOj4wKtNm3aYFu3NsgL5Pe//8RNSgFjmGurS7ZpQ6Ud3L/T6mqrVYihWEscqqIIbM7paSstKU1r2zv3FD+nuRvzR2D3/Lx8CyBDYHglhp8IQV70T0qCiVXrsbCzkDGVdC1aySAllj8FlZA9c218YvQpO3sOnfpekSfmF93wEPC4dstGsdyZ58eOHbPuri4VprIyc+zS5avaz5D5QIoKiRGKGE2NjZrz7IUU/4jxZVhHwSnlCTLDTICun09eLItzOPJc/h3FXtYnsTHr0Q3dHQyL+EDjRfcezM88N8qMIn+YcXohd1EdJSE7oXGkw0JF/iybnJjU9YihS+yT8vUA53lfkWcUa+XekkLT/hfP5FbbfhiOegeUOivpjMv3vYh9xK/fpayWGItUuOMzdA2cfxRUmF9ZOZaZV2zDY9P2uw9/r9h78+ZaybXcFICcbcVi+kL6oasR41Pyax8T3sO78rxYHsBkmAwGDoGURm6edw0HZuDxiJNMAigvKylTfA9wW1FZrvdUYTyHDrxVK8L/Z5XPJ9eYV0GN84C1Qkcl2zveJOyDzrRHNtI7UnReq+CQp9xOQC8G3yo8+pyRf0Fi8AIiw5wnhnKWrRfHvFvNZQxZRzxniDqcjYw78ehacdAlIRlHci7+rm7FdE4ALDNvmCeM3SzF7IICSYRxHrkxrxP+KKyJvZyIVRQA2QfYc7g3zB5zNc+8YyqKmevnbeBEUQAJ1niQKObnpi3LlmzPjnZr3Vqva+7u6bMjJ8/b2OS8FZSUu0H88rxt3VJjrVtrLZcikkDkjGQUvGSjGMvn5yfT2hnF6lOzczZ0c8K6+wZsAc34hRk7uGurPfbwfVZejDzLnK0uU+zz4pXvRwlaTNURQHXPqRIRLZkCeuHFcz2/b89DvdDsxaXAoAIXW19M53vx/QDbW578Qs7i84Q1vwCRP8/RXvdZl/7hnwlEDpZSJKwB6EbFhZcEs0ugcxKb1/fVOr0G+niCG3JZScIizAsSQyZA5KjsrgexY0HeYj0n7SwlvrTmpYq5HLiTmRYf54epAzt+/V7t1j2ojT5E0EXv8UABfU4F785Gkej+IiL5zrZlPAhSqdXRDpexyobMprIoNiy6wysrDvrSInLq1Hn71cu/tscef9R27+qQIQ9jRfAMgE7gDRNj4PqQ/dt//5dWvWGDFWOQNz5qu3Zus7sO3SGTN9gbAKgcmhjzSXYCHdf5GSWLvb0D9tBDD9jGzdVpo+SenSmUITaDS3l4MOitQtGSLQid1rzUOufgpR9qXpXLkDs9+mOH7rzLGhobPdlPzHKSScBIzRtV8tx0i0TKnaXdBI6DUEaItIVzN2oXx+TNGYH5qvy6Nmhudr7M7l577TXpvT700P3SMeM6mSsApO4gnG3zi9MyB/Q6hrOm3dF42fJSIsjvKcjgvlK7HPd2fXjYXnrpZ3ZzZNr27j5gN25cU4D/5JOPWlNjnQCoNWMssh40tamILwlkRq4kK5uEmdakYGI7aHTy5EmrqqqWaRNGY2+88boqqYcOHfLEWkwzxpr5s6SDHYABwJkEwFkxAO4cgs444xmqvQrmuYzJVm0lI9PmFlfsnXc/s9ff+MAysletuqbS8vPKrPNqr94nPz/bSssKxLYdGRpTa3YURUL/F13P5uYm+/KD99vS0rxdH7wmyQvAZQCgiel5G5twoyPAJQwZ2lpbbPv29pQQYi6VaZ1Xr9iNwQHbv3ev9MP4TAJFb4f0DoJMtQADRHjCIaA4MSZkupINCOPFIjG6s7y1jwCMAI02adZzmMaFBqZ0q5NBBkWCzu5eO3nyjAzU0L0tKCiRbh57FMkPbdxcBxq1An+kPeiBAuuX4Cj07AQAJbO8CGb5eQB4wWTz4NuLWFEQkPRH0rjlPjGICEZpvE4yBInlQBKCRimfJ2YFRZnUBh/JQUhiTExN6HlUVFa60UdiQQYILRbJOkAumKexP8LYLiosdqkF/ed6swT7gO16HlkuYUNA7qByruWjr52dYXV1W6xxa4MYa4C0YiimfVlJowLVFbGOHKBE+sINPQVyqnU3W0xcgL/p6Tmbm1+y0dFpO3nyrA0NYxYE2zzLFtRC7MBMAPrezbAiXVqucxmWW6bZ1oZ629HRbhs31jjzLYN9xQFukjKCfeaQkhlCXXXEeHcC800u9Uk/DsYaIDLPUQ70WT4XIvEEtBdohPRD0qx2oBeDPwdvSJgJ7sVQRTcRoD4ZZXEtAn2k6bmWfLJPM0bx/JwJ7ft4FGIjwOe5BmM5jnR+N+Zs/IxrJdnl+khemdcxX2WWpLb/+AxPauMM5hSN9wxGis5qkqL5Bd0PXxqnlGBTZIhrYE5T6ACg5LoDQNb+LEkL0Eaf686CdgA0OhHU9p2XI1aUn9+e/PL7gHsUYUnEHMiHXbUk+YSLl5BIwXiyyFpbWwWGAox2dXWp4wADPWQcBq7fsMuXr2iub9u2XckhgLOKPIWFtqW21vbu7rCifM5vGMXe+yI2aNLZddCe89ljCvZ46UtqHbtEUsjnUKShTi1WeergCcDiFoBZkK9EbmqGZJIupAyjQ0ljkpJP1hDAnkx85xbsxIlzkoQgzmH8AJboEOvv77PJ8XF1Exw8cFDz5dNPP5UmMfISLS0tOrcxEUTOpgnGdetWq0DeR2s/V4ZE6Cmy54RBYIArXBPADYVSvqdkOsWDfBZgPs8IsAzdamQtGCvY34ANgNc9vb22EamLxgb9HTkNzuGqijK747Z9VkE8hFmOEkMvPBDhsIfMzaBF6hrIsTer6yW1lMZzAsyRYVHyLPCEnJbWLN2/5l0BTNAkwZXarfm3YiLWAf4aAmYoGHpsyBfs7bGxpGefzhBnpbvUCnsoIBXPHH1WMdmXlwU8BdvJ90W62txgNDr8uMYAtSlK3GIXm90yVeUapSmazCij4BSJbw5yJElGgHiD2JVxzC/KF2P15tisHT561rp6rjvJISvDSkrybM/u7baheoPWDEz+jZs326ZNtdZ/bcAGr7vcg84cy7CK8jJ1cRQV5tvWxkYVILu6rqrbCRkBZB0A8BhvQOSLF66Iabp9+y5JTR0/dUpFHa6V84jC3e2377eO7U22MDth+Xl0PWWqeEMLO5IRGVkwedm3ctR98MHHn9rMPB18FDUKrEzs6B0ylaKtfvBar2Sa9uzeYS3NTWo1ZyzUQbmSIfO8Sxev2uXLV/W89u7dK/YyvzM5NSowrbSsJLWFE3QQ98NqyLHLl7vUURNnKvvJ7t27rL29VQC6JNPw3lhdVszkHXecHQXuvYGJq/KwHM1lANr5+SUbGLghcJQYZ9fuXdZILJ6Zofs9e+acDcI2zs6UURlFIYohp06ftZtjE2pNBzSuqS6zL917yKoriqUjCvAOYUYsRvbkeS8CiM26TlrB2fz4tnixlHviXEPejKK+4oY4l8SAJ45zGQFiKXWrJdZ8TpYTTdwjZK2LjHlChB5ScZzJSF4NDA6JiT0+MWkzCxRAKLDRuZit2ANt95vDI/bBB+8r3iSu4z4Aw0rLSqXnXrupWnJcpcXFimtVbpFDta9x/uN8iHPVSUVezIwYL868yB3XszMjR459m7Uc+8d6ApZAqRTL8b7hlSCQSwWEBWm8A+RGnElHFyC/ZBlkvj5ldXV1vjdMTkgTOXJm7sMLwC7twBkvtmsCrZeTTjt7RxQziaOlvSsvCteLDya037PHMe7vMJOMMx3oZe+jwCd5GVg6Ofk2t5Rp7//+Ezt3/pKAVbGVBYJDbPK5pusknuYcZ6LJM2dRZwc/85iZ+MWZxy5Hk7pHkj4yhK4x4r+8AAAgAElEQVQA+1m3Lke25qHCNXN20h3BPq25hsQQXSnJiJvcHtJB49Yt1tK81c/IiXGB2hCvbg6PSj7GGclo+OIhhMa6d4CRB5HDUaxhjDk3uBael5je8v9x7xneEBNOxnZkZESvjy5H7pnn6BgDncTe8aIuJuErALw+Rj4vHMPg9UhkkCd6Z7LnTQLYiUfRTV5e1lnM+iN3GrpxQ0VxmcIliUf2AEgcnDnESuxmkIIcqF6TW4kYVCZ3SfuZPyPvCYNd+eysLFphboa1tzRYc2O9cvTLnT12+vxV5ZNZOZhj59nq0qw11W207a2Nlk2HEfF96gqAac6c51nKrD07S2M9NTtvU7OL1tl7zYZGxq2yvMjaG6vsqUfvl/RVBlIW9HZLhi51vYd5onybvHOMfUn4hTAtDMi9K5ZnHes9sA7mrYhQyZ/EY28HqNeDyGuYkxOfeP0XIPLnC2p+ASJ/vuN969Mu/Or/WA3mbwTFUekLNgWLRQBu2tAVOCYmMhueV5XXjEyCnceGRoIsbbzEdKZN1MFoT64DWIkLioM5Kr+xman6L9DAEwiJmyf5BLWFJAZJVLh9USeWwbqkzgEPtEE58DnAHaSkUhnJnLNcnLUJ4JCRVaD2OfRoszPRqSIAQQcUrTZeB7NjykrLS+zSpR77zne/Z889/7Tt3tkhvTQADhIQAAsYDOj/dvdds7/8T39tjz72hB28/aC9/eYbNjw0aE889hVrqN/sTNuVBRsdu2kV5TWWk12kA2Jqetx+97sPrbOzz77y6JetcWut6Lacy/kF7hoOeBMbvwLDZCiojTAxuiOQ4eDjGQWg51IGq2KbnD5z1g4cuM3q6xq8nZtquW7GTUEAo2hzFRtPAbUbZBAUA966iD+sQcC6FbWga26JPY45gGsoI5rPPcxML9gbb75lBYX59sAD97pRlphHGE3o3TXX5uZxK3YwkrHXASqAmpZXxjq5XIvR7dcihodl2tDIiH3v+z+yLVta7PnnX7SB/l77u7/7G3v4ofvtS/fd7bqPCazA9A+GSEFhroDV+UXMGJHQyLPR0UklZrC0ACcJ8r7z998RWPLi114UG+jS5UtK3mXwgftyQZFNIaVBG1lhkU3PTMmMrrIK9rm39EkTWK33rk+n4FXtzADQOJBzP2az88uSs3j11fcsvyjXiksLLSujwEaGJ6WDDYjMnPQDDX1AzGdohcNMw1vFSY42b9psu3Z02I3rgzYyMqxAfWnBgUkgk6zcAiUFtPyTrJAsEphvqKkR65M20eGhG3b9Wr9t3ABwUa5gXa7A5sAQ4KED2DAYXIoiGNsE7oATPOdsPW+vQAXjUMIzLJo0twCheb2SzWTSxy+TeIgRdPGKjY1N6mdzs4BhsLhdg5JgZGxiXAxZmDckLmg00pJGMiOzxxSM83lRkIqkgjUiRltBwS3wlt+PxD7+zu/LcTu1cfK6kKPwoMSZwATyGIwE6y2AvQhQCKSiFSuKfLx2ehZ9WdZtju4rAGs+h2vgfRTcJoO+APiCScsDKi6iUOUsDrHq0/gSuAGyMQ+j8g6jCi1tDIHQJfX9M1ctojjdk+AB1EqiAL1rrctsGxuFqQkwD5jP3uGsJIJrD3hdPIVkFBOhrCw0WW8oEbl5c8KZwuwjqatFrIsE+gggVYcHsgFLNjs9JeOvTRtrrLGx3mo311hlebH0NNkT0GV2cIU9BxCZ+YZUi2s8CwxNrGrY1yT8MqBcWFSSJVZKMrVinAFKAWZJApiRBOzRBeGmq85qx2hnfZGBuQNApNa3JIkULHI9iwUHjW4lk2lOrt/PYy6QNAZrXqBVaoeNvZwxioSdz+T+q6urb0ly8Bm8ji/X4nY2C/MyCsYy20ytioxdANyhORpJCa/x9/H1EYmeCs6pqykCcQfYkhyU9Kr9/OZaGbNIsiIW4BnzecF2VpKZ6eClDMxozwX0W3ZNPa6Ttu4zZ89JE5nkB03NfXv32ODggJ09f0H329iI3ukGMXH7+vpuMT8ZK0DHmg3Vdvddd1lj/SabnQREcpkSAWFi2gKkJ8PIXOIAJHWWVCy41SItkM2TCsafc8KNAdE99YQu7vNWDJRAxqWVea0fPUcVTvx5OTOGs4AW4Xy7MXTTTpw8JwkfitQkubt2d1h1ZaV1d3fZxQvnVSDhbNq5c6dNTk4JOAfg3bdvn23ctFlg7unTpy0jY9HuveeQVZSX62ySfj7nL/tNAr2deb0GBJF8xZ4oTXN1PxToGi9dumydPT22YcNG21LXYGPjE/pspkVJaZkY4RQpAbXRsIZRhmQRLNEttZvs0G37raK0WIUiGHAMAv9P/MY4kEzD8HcT3CQnxfmvgrfLL2mdzCIF4d0E7BdBEHDQyHVAKUow1lHMiISZ+6goK3f99zkAYU/oSbYDtGeeh7kWz5qYiP0NGRsAiWCSLcy6KVOsiSh2C0xKc5drCk1wxtWBbJijLv8VxI5YY3xeFLeipVYFNxX5kZfCeBNuqsdutDkTWy1zPi+t2MJyth09ds4uXuq1vHw/C/PzM6ystMi2tWF+2GKffvqZDQ2PWDFMP57PrOvwK6m2DKuqqlBs0NPdpeQfGS1+fm2gz5oa6yVFACuPggRg/s2RUfvgw4+lYdvc0mYLS8t2+uwZFYCSDbXMXe88tN8K8zOstDjPVpCSSPJCqysU/zAapghvOjOOHj8pLXAeUE01pmpLtqG6WkVvZI/OnzllA9d6xdrdvq1dnSrEXALqlzJsYHDcLjBfO69KHumuu+7Uewxeu2YXL16ULn9ra7M1NtSnTpdsxZbLqy7LdOXKVTt67KgKqNU1VXbfPfdKPgyWHWQK7p16qMxfF/AqyRCIrL1BepvuKUPRpaurV/en8Z6ds+7uXhVNWL/t29r0GRTozp45bT3d3TKorqyqsd2796o74YOPPhWjkSLqFti7O9rUSUQRmLNX/gr4qeQBFDrjNTpoBLIQw+WypzrApT3vliwV3R+stTXWKy9QZ4tie9fsDRAZEI9cy0FR4mcvCPuaAJjk903sScgO5GKQJq5du669YmBkWoAeMTV7LMWX+rp6nQldnVdtemZSuQYF7fyCPGtuaZLEVXEhBmXO0mSnpSjGvq7CXtIf1l6W2KXsA1FwZ44yt+kCiP15fXE3YkOendZmmF8mXXvWd9xjFGX5bLouo0AbZ7aA+sRKjT2HjgHWO/s2cSCvARwmFtZ+EL4giTEde0CcJ+wb7HsCJhnxxJRcn29Hq79LkTkrW51qqbNVAJvi1EnFMNHZ5nMlQ5q/Gfx8fllyFkdPnLGhm2MqAHGGQ+hhTkmSQ11WnNvp3Ec/HxIRpqzT6Om7XIdiVHWwrfnHhCSc6xM7E5i5CTmEuIHP8xjdQVCeDSxgTAn1ntKpR5cdljjXkWm7d++wfft2W3ExwCqeMTeVk9FtItB+csZu3Biynt4+FqwVlxaLYDE+Nq4uSkmIaC/1Oe2xEXmV5znEhTzfGeUBDsrHs4093OfNkvYBnoHHCO4T4fu4kycgcTB3eJ50FUXRAuM5Yht9zsyU3l+SSQJknZBEfndzZDj5orh0ihNdvCuW6/XzG9NNl1O8hdX8wTkfIDJnU8S/XAufSeEASbjM1UWrLi+03R2tMi4l3z134apd6uqXVr1Lgi5bxvKctTc3WMvWOitED39sVIUn5ggd0DxPyW8o51qwyakZGXCPT8/b0Oi4AGkkgtrry+3ZJx+yovwc+SZk4zsVHb3qjnbZM+YgzxkzUUntiVjo8lgRW/s6dVxKetLrJBW9O8Q1omPNs1YiN/T9MbGfU8z7hZzF5wtqfgEif77jfevTMNZjUURVNBZIABm3qn4pmYwKjYAepxOnDc8Dgzhw2QiB7qg8RsudKr0gYKoAeUAfLSxxQXEt8T6xaB30WnPTDhAq2qdkbJeSsjik1xa+g1dMsqUVD+ilkSRNrhWx4Lp7+rUZ0mY5cK3funu77LbbDsgd+NyFXpl1zcxOWF5uvjXWN1lpWb4RD01OLNrx46etp++yAke03g4fPWrPf/Up27O7wzIAvlOlDfYETFbLyFY17a//5jv2+JNP2aE7b7fXXn3Frg9cs+efe8o21lSq/Y5NHUMr2NKdVwdtc+0mKyrOtdffeNeuXO6xJ5961LYCIluWmAnDw4M6rCorqzWcNTXVSuY4GLmfq1ev6IDe3rFDWCn3CtMIbcjhoWF9HkA2Tshwp6emZqy2tt6KioptYWlJOpKY8ZAElZeWWHPzViWsOKl3dXbLeXtymtagRTmvY8oDq4XAlTZOVQgz3KiKxArHaxgH6LxNTkxbbm6hDV4fts21m+3e+w5ZYZGbmZ0+ddbGx9ErnZee4o4d7ZaVtapDHofwibFRHQYAmvv27BFLVlXbVF13mTkJq9rQ0Ij9/Xe/b5VVm+2JJ5+2q1cu2rvvvmXf+PrXrKF+iwNni0sCG2AWT06OW3FJoe3bt9eamxsVsHR199vrr7+pww6zpge//GW71t9v3//+95U8PvbYY3b7bbdZ37U+HfwEtSTpVzp7pNHLWJPQE/RevnTZDh26w+6443YFvASOkaQq3GLeLzqYKGYvzEoC4oVlMZF/+9vfWWVNuTU211tP1w2bnMDlFj2nHJueGVPCkK+5O2dl5eViqvBFKzFzgcCUQBEQntOWZGcOpg9MT8ZQkiRLLtUg5s6SVUprLEPSKx3bt1llRbkkW4oKXBbBtcCQYHEzGrWMZtotuY8AklmfCpAAYpBckaQKxpRhmOdu1wQ5Dr5mi6E6OoYZT3mSnkGeIFdu6J99dsxujk5aTjY6qclARt0IzrJnCnAvvBcayK6JPC6ZC6Rg0CX8w4R8PQNFe+QKiV2JwKAAvNijAiwTwzAx9qP4xl62vkAlkI1kcWLCqquqXMtsaiq1bs0m92dnuskROp8iVhjYzEtzUIFS0i8LwDr2vzDYi1YzgkuuL8Du9cxSl4jw9mpngQL+LIu542337gKtnwko8y4M5klJSYE11NX6PlAKQyvfpqemlbyO3Byz/v4Bq6nZIPM7HilzUu2rOCgn07oEMaqYByPZzU0z7PiJMzK+Q56EVk+Sda6JFjxY6LBCSD6KiguUaM1OkewBmvi8bGyotYa6DVZTRZvuqq3KTMdF5emEmJ1H3zRLJpUurZItSQuGlrkdJo/MvSjgsG7iXGTdcHYVFhcreIfB6qC9m1bye/PIZ6TX8DvR8ho6xZydsBUBsMTQFSjuYGN8xdwSMyUlrDGXAuyN5C7OyvVM4mAlMke4JoJ/fh6M/gB8g9XMZ0SxWMltMuyRrI7ObCSfVgTKsZZ47nytB7EiUY2iRpzpAc4x3x2F9dZpNOaDXR3rjfd0+QuMPxcEGDjg5zqOvBiDK0Dk8ooKgRY30cvr7LLSsgqxXAcGB7XvXr16Va/buWO7QBgYsRcuXhaLaVvHDpntwbQEcOUzigoLbH52xvbs3WN33H6brahNci6x2FLXVgJVAAVgKZFIBpNLRQDJW3gSTfKiAkUy4nQN0DB/XYubuF/GAeM9FVvyYeI4exMdWK3vxF6j8MV0Zv6OjE7YiVPnbWRkQszIoqJ86clyRktf8PIlGVHx3sh27NmzVwAy5naMY119vVVWVskodmF+0nbubJd+tFq+k/QDczmubz1gwvdiTRCTBbtXbb7LMApv2Kkzp5UQ126pk14r+wPPCXYRn1u7pVamf53d3WncMN9xybCWxgbb2dFuUxNjWsfMXwBkYoiZmWnFFbCL6EKJ+JO9wpl4Dn6RGGOcGWyhaPFdb+DEPCLOCTCYORogKeABxb7cHFh7sLQA0T22Jc7l96KDBDBQbD1YX5L6WCsKid2XWm1jfQfoy+/NzMxpDnFdMab8Hu8vX43EXuZ7odWvVnDmhzRL/ZwRsy0BvCrIYBzKNcswGB1z9tkMW5VBMWd8np0522knT16UZinjVVVdavNzUzrXYbBnZuXY2XPnta+zH3phzRNw1gtFuD27d+lZfPbpYSsuLhHbHMmXa9d6bdfO7ba9vVX7PzwE9p3DR47ZmTNnrKVtmzW1tkpq7MTJ0zYweFNGwkWFubZvT4ft7GgWADozNa6CM2xpMZEzc21uftn6B5B9uGh91wZVTG5ra7MdOzvswvlzNjs7ZZs3bZSExeLCrM1MT8oEj/jE1xbrM8vmF7Ps1Nkuu3jpkuTskJbbvq1V7OrDnx1WQZRYZNfOHdbW2ixiwcoKhrFAItkCr3lmp06flMkdhpYd27d7hYxOutRxxpz2YhrGmM5CjnOF3IQv4pvjJ07Z0NCYDDPr6hoUVyr2zs2xltYm2759m/YWxgMm5eVLlxzkLyqzrU1tNjo+ZYOD1/U8aqrKbdeONqvdWCVdZrEUF+YlVQBYytyKQoVMzxVh4rm4JlHhRCMv1LD/s96IG7Tvp73OgSn3TXHJBd8ruU6AOcnlLTkDmH2HucpZSUyhrk6RHEKDj3Nw1bq6euyTY2fUZXJzZEzs7KLCEp1DIl6sULSbtpmZSdu0qcoOHthjW+pqRfpQD6bWwqKYscRSYeAWZ6ViJc4adQg5WSoKoTwnYjT2giBaxfoKglXsOVH4ZU9Qzpzeh79HUR9gON6f91zfAcTnh9muzkCB7pBv3NCOr2A6EzPImD3pAWt/SAWyAK+Zi3wuz0n3l4rMIX/GeYW3BqCeCnfqlnBj9ugiYl5Q7OBzkFsEdAyPDRWXickWFq2zp98uXu60oZvjMs8DWOU8Jr6W/qz2S1P3H3MCzWBujPsPg1HeV5JySQ4kirURSwdTuVzFPIgly9JG5hyETET8zL5MtyjduEF24t8UD2SklplhTVsb1alWV1dr1TUV6lgj76IYSfyq7r9F8i6KDnM2cP26lVVUWs3GGsV4fA7nwfDIiI3cHLGp6Rn9ngw2M7IE6gYLGFC5tKJCP+MNRWZKIG4U+t1kHM1v7wB2nMM/P7CVIH8wH9hXeVbsnxRr5WES4LvifJd01OfpvCgSmM77ekHSO8/CwNM/z/ci5iBrJTw/4oyKc+UWCSXlHbw22O86f/GmmB61+o2VdujgHtuwscauD9+0z46etiEM31czVVhYXpyz/JxV29bcYPVbNknbOEynVSjCo6Y4dUrKGyRbHTOjE1PqNOkbHLFJCAQLs3agY4s99+RDwljYibMywHpcRochVKyiUNNl9zITeUr4kcw9Y8xd+irIEyKpaF9M3TYpLo/1LkmO1B3JOMSzc2zLP7/1qS/kLG4lMp/DX74AkT+HQf7HPqLn9f9XchbBSlvPZFi/ICK5CxaEpBJS0LoehPaDEHkBkiR3JA8WjjYjTOHC2Tcxu+K6uI74fH4nKrlRKYrF+v+7LgGFfqjExsyfkdysHeAu6I4WksT1cYp1cqsND4/ZW2+9L72kQ3fdYefOnrfzF87ZY489Ynn5xfYf/tP3laAC4PKaO247ZA89fJ9A5Lfe/FDyEjUbS2xucc56e26oneqPv/Gi7dzeYssL05JycMkHGHheAezpu27/z7/4d9bWvl0s0suXLlhbc7O9+MIz0mB77dXXVR185CsPWk9Pv/365bfs3vvuth07W+23r7xhly702LPPPW4trfV26tQ5e/W3b9ri0oyNjN600tJKq9lQY08++ZiVl1XYZ58dsSNHD6ta6cEFzLsie+yxR+2OQwft/ffft9+9+7700woKsu3ZZ59V8nfhwhV76ulnbePGjdbZ1WMv/eQnenZVFeVytyeY/sojD6kN6Cc//pmdOHHKKquqbG5h3jZs2GBf+9oLVl5apI2d2yeXVuU2N0/s4+7eAXv1tddtaHhIzsozMzCvp+zBBx+0+x+8y0ZHh+ytt96x4eFR27RxkxyYx8cm7dHHHpLj9dEjx+y3v3lVhwNjNjszZV974QXbvWtnMmxzqQMqxjInzHaRf0DkvoFBHZokp7Rnffvb37I9u3YLMLt08bJ98N4Hmk8Eboj8l5YW27PPPm1lFeX20ks/sctXrgoUamtrt4cfftg6Ozvt5z//uSrFX/3q8wKJf/Prf7ANGzfY3ffcZadOnbY33nrXwIMJ4Aj8Gxsb5Bx+9fJl+1/+5//JGhrqxdiGyUOlW613Yo47i0iJNVrWJHFLq/buu5/aW2//3iqqy2xrS6NNTS3ZmdOXbHZ22ixjyQoKqTx7W3ZRUakABMwMr1zptJtjo1qjgC24c8MUoAWLdn6CPdb7/OK81dZtsaKSYjt79mzSFsuyyUnAz0q1jAIYl5WU2MYNNWIi02pKsAaLCWMegHnO1PEJTKw8meIAh1kSMg1irOQ4cwWTPViKzohw474AkQEQibRn5xesoLhMHQ7Mo6td3XbixGm7du2G9MZJMufnMBdyCQyCJwXDCdRWIiO2RIG2nvGJCavZUHlLsyyAkCissW84oLWiIDLAFDFRU7V8fXIQ+1XsqZFsR9VashQpASRoVkA4B1s3tbaldspguPD8JIejws6UCgnRkREs1/iMAHii+BdJxXoASG2sCZCUBE3q2OC9CAqZ18EOCcdxMQdLSrUnE5jPz8/IwI4W45qqSjG/Nm3eJFOT69dv2I2hETEe8wuKbVtbi9VuqrSSYjRJnW2OuREBqxIC9nrypmUHdGHD9fT02cmTp5UMo68t5pRIyXQ6oA0OozhLWnLo8zFP+HNqYlzvW15WbHWbq23v7u0KLmljzlDbN3qhrue4uLJqBUXFCiYBSxlv5q7M+9AhTy3HgFZu0uVM9Uj6GSsxIhNgpeJkroMwnmQ5yxTwm9eSYAS7ARBG8yPpDZIQVFZU3GIihwaxEkHJA3hAHHMzZFMi2I1kQOA1hZyQzUjzK+ZBnMWRePJ93l8Fi9QqGfrdzG8CM9dO9mQ2gmz2Jt6D/YvPDFA6zIaCcc/cjYQ9Wu79LGTYvYWRZxEArAyeUjLFezkTixZaBwnRAoexwpgDQsLSq66uEePk+o1h+RHwPHfs2GX19Q1aV+fOn7fz58+plXz3nj1i6128dEXzi72UPRutZNr2MZGjkAAL9uGHvizG5tzstNrAZTyZWEJi/KS4KZy/b4HnSiKSTwF66OnaGWfAP2IkzYOkhx0FgkjemRu0NucXMu9g3Hiiw+ctpXko/V4hPTkCkd//4BMbn5i1svJKyW7s2tVmO7Zv0xxkDH7/+4+sv79f6+eee+4VM/jKVYBDPAgKrH3bNqupqbLC/KxbZkBis81Ma+wBlfkKNjl/Rpwl07ZkHqg1kYccCaxsTAIzrLu7R1rHMAxJtAGOKeLz7GCMA2JTyMOAr7//ms3L1CZPySDGPEUFudocaKHGFBGfhg2bNgm8xEiH9q7cpJmvPVZ7m4M3YhqlNRjAiow5abNOoD0gCSzg9eZasR74HUADtSer7dU7Y/zMcnZ8JJaKkaU5TyHJi4AB6HrhztvAYUIFoB17icgU6zp0Yn9mPOPciE4XfsY8irUbxn7cXzCpeb9g9wEGqouJTi61mfMz2HJ5KhIvLmfZxcv9duzEeREqwJJ27d5uMzMTdunCeWtqarZ77rnPzpw5b2fPXfIW62SOSfEZvVnmB3JI7W2wZFft3Lnz0iSnq2xgoN8qy0qsva3JNmyoUmeKJH8WFmRAd23wum3bvsN27t5jPX0D9t77n8gokn27orzQ7r/3kDU1bsExWkVKCskAElzr+QtX7GpXj01Nz9rYBIXETBEY2tvbVIw+ceyo4sKtjQ1iRJfBakeKbhkGoYNk2Vk5NjOfaR9/etaudHZaVVWJ7T+w2yoqSqzrylU7fuy4zqbKskp74P771fGysophLR1hs9bVd81Ky6v0GcRGMKbdpNisvLTcfS1kcu2ABGMG+MM5y14lYC6X4rOzePkepIkjR09af9+gbdxUa1vq6wUYnz5zWoZhyGTAsEY+hHVKu/q7v3vfxkYnrbCo3AqKSq23t08xZE11hR3ct8fqt2yQdJvPP0vGcm4MCeuP+RKyAwHCULAWgBo6o8sr2isp4qhblCmfiAac0a7zjwScAzKsYxWlp2esIB8Na4Byl9xx5i9nFUbKsDFdhgb2rAqGy37uv/zqWzYzw+8V2+KCd49SEJHUVh7yBXhaFNiOHa3W1tasLkXkCSQjKOahM62JPQH2vD7lZ5kDcckfIKEQEfeHrEzklYzDeimKWNuMFdfLvUcBWAXU1LnLmuS+1VmWclyfB8wTP6vprEMCTnEcBX2AxcQO52wlx9L+m9iQKkAnskIQsaJrIQpbfIaKwjm5VliE0Ro+N1N6L2Jf1nBZeZnObt6X6wRMpSC0PpfmfZFscFjOB4mzd2h42M6ev2jDN0dV+EdWCZ8LCh+u446PzbIM0hhv8grOtYmJMQGFzH8AS+a/cIJkxuAG445JeKHB4x/GlrGimM39E/s5GOgxpLo6mHeZ6OXC+l5Q3kYMgZ8BRSzkqdBqhxxBIZC9QTr7Gc5ULywockmhObSv6bLNV1EkFx8Z9jxYqkkqgviWsWceOnvYzQm5J8aZM4UCOaaPOr8zTMQjXsPY8I0AxL2IsWzTAM76QuYMHXxnb0szn47KgiKdO4Fr+D7sBU/yKYBwckhi0JgfdECoEzVpflOo4TlwRvF63hdSBvgHcRXXHyS+9efU+mfA/fDMeM7KgbKyJbOSs7poHS318pBgT7l246advnDVJmYonOHRMG+2OGe1Gyuto73ZKkqLVAhCAg/WNmMQORXzhgKfnu/Kqkz1pueWRcCbmluw5cUZu21Hvb347KOWAxi8QqGArjXvuPX14l0V3j2Nsad7O6iIlTwsmGfh8xRrOfIp9gZfR2tG77Gu4nfX41JxJvNn8xP/2xe4ZprNn8cfXwz25zHK/8hndP72nyfJ8TXN4wBEAoiNJDA2cxnEsGlC/U/tdb7vObPKF2AKXJMAfATlApwTGznA57isWJzB2AmGRwDXsSny++tfK6dzEvekefyHATrfBxx0/h5qvcRptPih54zEwbj95tdvWmVVpT30yJ/9f4EAACAASURBVJfFpMC04Z/++bfVUvYf/tMPrLSs3B548G47eeKkzc4s2B99/Vkbnxi2l3/5prW377R7vnTARseG7ZVX3rHunm775rcAkZttdYENmQOOJIy2mhXLzMm2/oER+/d/+fcCWTCLuNbfpwD/0a88aO1tzQKFYRQjWdHXd81+9INf2SOPfNl2722zV1992y5f7LXHn3zIamrK7aUf/9IGrt2wF158Ri2iv/7NbyWD8ad/+i0rL6+0H3z/xzY1PSkNZYC/V155Vdq5zz33rD38yP32k5/81I4cPmZ7dnXYgf07FYAfOXrCfvfeh/bnf/4/ig34i1/+Songgw88YHVbau3tt9+wsdGb9tSTj9uOjg77yUu/sMHBIfujP/oj6+nrsV//+h/sz/7sT2zXjm22tIAMBPq5zlQSA3Alw3758m+UyP7xN78hfcazZy8IzN+9Z6/d/8Cd9vGn79srr7xhtx24Q+xo2Esnjp+WltXjTzwssP/40RP28MMPySjl5z/5sQyEnnv2GderlL4belaLAgtgrBKcf//HP9JB3NrWKo3CI0cOSxv4iccet5Licnvv3ffs8qWrtnvXHrGTYKmdPHXCnn76KXvgwfvtRy/9SOZLu3btsjvvvFMGLgAuf/VXf2UHDx60J554XIf+3/3d31pbW4t9+cEH7feffGqvv/m2Pfr4kwpqX3/9dXvqqScFxn7/+9+z++65226/7aAdP3ZU2p0E1hiIbN68+RaAyP0goSIJgNVM+/DDo/bBh0dtYXlOmrMVFZttamrBOruu2uLijNU31Oq/sZsAuJnW2tZuJSXldvzESWmGUszAtJHroRJcXlpmG6qrrK21TdIWff19Vl5Zbts7tltPT4+dOn1a6w4ZDgeplgQa83daPQkaBNAuLlgB7UX52XbwwF6rr69VxR/2k5g4AIIrsd+4CQImQeiKO6DiulMEf772VwX6wj4BPARALygqEXhC++mlK50ymoSFRJsr18gaLSt1VoBAWBnqTWlOONCGvmSegNuRmxjweXwcoGYETMGmDD05ZzwsKvHimUdbYzBRYFNEhT6AvUhKAoCJdn2SOZIdWK2wHLzFco31EtIaCqjFSM4XoAEI5eaIXjhbH3AHA433CnbaeqZcsArW9ly/5xh3saZyssUW5PvcJ2PI7omZEaDp1CTt/jMy2ysqyHOmaG6OtEFhP5GUCBRGb3phSb9XU0HnQqM0JtkLxEZWQuRtY/zH8+K5YFDEOFy/PmRXO3vsxjCA9IxNz87pOmjXzcrCpMXEoiFBZDxojZ2enBAjhevKz820g/t3S1O1qDDPlnDNXnAAgz2IzwExQUPOzxRvdWN+BoPYDXfonKBDwItKjG0kP6xFZyDDIl2bP2KIRMssWo2JiRyAYUhZaCQSczBkLUhmgum8njWu+SMpJ08g+XeAeTwrnMm5LuYDazJacdVaKpbJmrFPsBeZtwGMOwju8hYkdhSXXGcVwNSZQyFlQPFI8h7IGSWt6Gjp4/Xsf1wTiaKDebDmfK8QyK7OAJemCjOpaMfkdwMEUwEntSTzvvp+Jm3gtLRS9JhTAsMXQNL58xelc0wBaceOnQKISZQuXbpoJ44fFdDV1t5hLdrjxuyzI0ckecG5qCLn/Kw11NfaHbcftI0bqgTCYBYjOZ4EtHvLoyduiisAUZZJwDGAccMgJR1Jzob5xl7GWmJcYSK7AZ+v3wAeeP4C5GVu6LEUX+jYamyTI3s8s0VpS+ZYb/+gHT56ymbnli0nr0BMn5KiXNu+vU2gXiQ77777rnV1dUtqADYy8kqAfVeuUiQts4MHD9imDRW2uozjvbdNA9IAXDPn1uaa76ESrAIcTaZMAEUkajFP3SgrW4wx2vE7u3uUUFdXbRCIDJhMR0z/tX7XqN64Ue3rN8fGxEpEygNADgkIdG2jCM3PqjdstI7t7VZckGOZ6KZL99K1HKXfmlqFHZQxZ/UlkAxNxpCeCeKCeEzJ3DHWBvfhRRBnMHoinqUI0p/dmqSHs+S5DpdKC2AtzgCuS4UHXOFhcqb2ZYFLApvRznRgIVrq+Z34O+8TrL1Y+8EMC9miWJ8BvoiQwZGr7gpnp1EcQ7cSE93C4gI3OLZc6782ap98esImptwwasfONmts3GJnTp3UnNmxc68YckgMACAi60FnEoxPCm/sB7w3xf6W5lY7ceKkjU1MyEQRwLa784pVVpTazh3ttmlTddpL86y3v8/ee/9DW17NsJaWdisuKbdzFztteGTc5+HSnB26fa90yXOyfP0bviSrmdbZ1StTvtHxCQdc8vKlAz48NCRiwP79+2zs5rCY+OVlpdbe2my1mzeqyMJzBDyaniQmyLChm7P26bELNjI6Zlu21Nj9X7pbcnIfffChusWKVAxtt/1796nDKjsbICbLLrKvnD1vFVUbbOfODquqLFWcgyQYABCa3XReUfB2sMFlywB2vAABWLpspaUYZPp5xllCIXV6as6OHjsps7Ly8gqrqqnSeamOidVl27Jls+3fv9fKSktVAOntpUPuLcvKxlirQOcnu2t1ZbnddmC3tTTV6dmzZ7ux3KzWBZqpzCGZRyZ5HrXEUzRF/xZgOGXoKiaho5xMwvgB7EHmhgA+AK4l9GedQORn2oLASc4n11TnPd1HgmvgWcg0M4fxwHuEdnK6z5xwcr6zR0zzqUkMkQskfedrclWs0s2ba6xuywarroJYwB4w59IySCTIg8W15HkeSN9EfqviaWIaqvAveX6PhQJEijNHnUJJSiG+F+Atr1VsUFDgcQHGzNnZvnekM1qM5GS+xvdhOAs0RaJIALIbhTJHXH7DAUauZXJ8QgXoKELA5OVMY7wjR4/YkrnMPhCmuTKgDmO8pPnsZ2umJBe8KOZeDvLASPGDGyJjXEtB00HnkGkC6Lw2cN36Bq6rG4jvh5Y3sQLdWaxJwGhiKQordC0TC0iveMblskpKSzVeOveT9wjnB/tadNfxe+ryQNIjK1NnKPfn2bxLKAbAKu8Ozit0tnU2kwOuWHtri+3dvVMxIWcBJAMRVjLpLFxWhx2/53Gyd4HwrCSTlZWjziBeqNgtsUwBYqX5nEBeXucSSsS8XqhwmRA0rKfdgHRx0QYGBiRDgxQMuam66FLhlecPa1iml+rk9jiHucV4MFZ0uDCOfA55C/tKFEOYDyLmYAqe2Mk+R1371+M/l3JQTpTmhRMd5qygiDzJJSAiD1oDU70gqoJCfr7mbxBrVLxYzbCp6SnLXJ61vdubraOtSfvK+at99tmJs9LM5nzIXFm0vCxYyPW2tXGLrSzO2yKeCxiPI7UogNf0b5ddpLDi/iUwkW9OzFhX/3XhBxjr7du+yb761CMyTYXRDIAe0onyJFAbMls+XdAuxU2BQbGJZEicUez1Cy9cRFzmsZl3Lwb5Q7Fa8tyKsz3O21ivgUNtf/affYFrfo645heD/TkO9vqPuvzr/3PVN4o1DeFIOqJyFZUWp/e7E6mC79SGocpuqnrCSrkF4sJIViLl+oFex/S/rCXpa1Ia8Tk60NfpMMeijO/H70UiQ1IRCzuuMQ54BdKpZUPO4hjdZXCN+ba0uqLW8OGRCXvlN+9YVXWVffmh+wWoHj163P7kT79hc3OL9q/+zV/b/Q8+YI8+9qC98zZSEl321ReesO6ey/bxR6ft2We/ZtUbiqy0tNCOH79gP/npT+2bf/KCROOX56YsM4Pkgs4ekuMVy8rLscGhUfuLv/gvdv+DD9n9999rfb299ubrb1hxUa499eRj9sknR+Va/sCD9yrR+u7f/1SAcvv2evuHl1+17s7r9vxXnxQ7+oc/+IW1tW7XtbPBHzt+2l577RV74cXnLDs7z37201/azl0d9tBDX9LPYQz/7X/9rn3961+3fft32I9+9GO7OTJuL371aaurrdKzOXz0uJ06fd6+9vVvaLP9l//yL2xiclKVXECg4eHrYnI8+pWHbe+evfbyy69YSWmF/fEff8POnT9rf/Nf/spefOE5mQUa7e+ClAjkPKCGkfsf//NfK3l8/oWvarNHZ/i1194REP7lR+6x1994xd5843dWU73JSkqLlKTPTM3btu2t9vQzj9rhw0esp7vPnn3mabEQf/Dd71hTY4M99+zT6zSNTEYrOkxULZ2yl376MzGvvnT/fTpcfvvbV+zE8WP21JNP2dbGZvved39gA9eu24aajTJ9QFMXzaynnnrC2re1q0gACOwJea098fjjSl6+853v2P59++yRhx9ScPyTn/5EbVP33nOPHT1+zN559wN7+NHHdZC/9upr9kd/9DUxqP/1v/oLe+Lxx5QQvPv220p6qJbffeed1t7aqmo4es4BItMWxaH63nuH7f33Dtv80qxl5mRYcWGl1Te02NAwLPKz1tC42Q4dus0WZmft5IlTMjLs2LFTINxnh49aV3dvctsuVMCHeThJVmtzi4KFs+dOizG9pW6LxmtoaMhOnz0rkJAAR0YEaZ2G8RgHP8y7rMwVy8nLki7tHbcdsLotG2XeR9AmV/BVgGOXTmC/gLGE4UUk285AXkpmFm5GqHVLUSoLTfEBu3SlywZvjNi0XNGLxT4mIMM0Dk0zsS3WtXitYo6Y522Evk9kyNhRhli09ybt0gDn2F+ihZAALgIowLmo/kdC4fucB8oBokXQFX8GiKfWw8SuIMEOQDo0OdkdCfLY7wCtY4x4nRgH6boIVmPfFTi1rjMkmKr8GRq8t5Id2mjFUCQpcwYU108wj84dSaBawcViQYOTwNs7KDZtrlWSTkBG9R+ci6SYNkFazU+eOilwlmucIZnKyVP78Oryoi3Mzdi2dsCJOstDj5KAUmBktoDCYPUBCHGfnDMwOZCPudLZJTd69g0KCQDIefmF0tIkQA82E0x65piKEIvztq291VqbGqy8tNAWMc2TVpwHhnQoUCDzlnBndzMmrmXsYD5BpNpcb2n/h3yTFzIF5CvRcZBWDPEkvRRsJBIyNO0iYOUcVMAPY+uWXISDtMECjnl1CzgFJE6t6wp3E+swkkfWYWFBoeZ/FDacneIJMc85zkaXRnEGDb8jg7/0nhEbKJGCiSOGkJv0RHDNzwBBlEQkRl0UeON+bq1rdQF4Aq5xDdbMKg/SYwKZS60zKokEhvcgocbQlvETkFZUqITb57prcKqzRq2aJlmnK1e7rLevT8DL/gMHtb4WFuft7OlTNjAwqMSufVuHbdlSb2fPnRNjD2YOrCTM3O6+8w6rr9so93bmUmiEhhkwYxRzNYoC3HfIxvhYO2jHRcXzF4jIOMN6msNMcl4tvFxfjL/Y5ssOEMTzKysp1dknSQ8xxlwPfZWEO7fATpw+Z+cvdtryCsbAuSqYzM+O6UxEvgNNW67pWl+/iuM9fX0yfN23/6C+j/cBeq7IX+3dtV164ow78i6R3EfLewjpsEdEYoXsBj/HzOhWzCiWda7YyCrimllP7zWdOchzUQyDDc26uTE8rDEpLCqWHBYMM2mQAy4poZ9VkTKc6SEM8NybtzZaR1uDFeW5sV6MIUUh388coI1WVuardEITEzliRNeRdHNHsc3SHOV5eiedt8IDZAD4UABR0UYmRN4dsH5vBkzg3vkSOy4Z37E34CHB9fC+KsIkQylpm+cCbrs8SKxrZ625zEkkqZG8rmcgRwGK++Pzor1dwAYszyQlgOky85r2f5jImbm5ll9YbhNTS/be+4fVlQdAWFZeaHfccUCSKO+88450t8tKq8QOZXwBkSnaCXxZgHW7agUUTzIyrb6uUWvv4pVLApHQxqRzbXJi1DZuqLQ77jgo4BBGK2OLhNnhI8ctJzffGhqbbWRsRsApIC66lzDW8KugOKL6Y0aW3bw5bidPnZWUxSzFreUlGWXedehOGxwYsHNnz1h5eanV1yGVMmDoh2LwhzEwslvMlgDMAMmudg/aR4dPS3uzrm6zGK3o7APYDvT3W3lJqT1w/5dkOCmvDwHac9Z/7ZqdOH3eFhZXbfeeHbZ7z3YbHbmhjgbW6+wUhRWeX8hquT4qTGXX+HctVMgs7FHqCkJeYwEwtcAKCkvs6LHjdurUGc29ltYWzbuLFy8IUN7Z0WHbtkEOKNX+89HHn9nA4LBIBsz/SckxZNh+ZEF2tFomnV5i4nrHCgUVXSeyDhhrp8JndIbAkBVhYNUL/BjU6mfJBIt8jrUsXfHE7GN+EiDIIDm16Yv9p5wxumoCqHViAQ+WDjTmBetMUmd5zpadWVpVcZqYHBII+zdrFYkF7n3zpg2WmbEs4D4zE8Z/kpFJoC33KuKCGJh+1jFWDhy7CaoaPVJiyjOJwrtMzFInUazlKPquj8v8jGW/WxShSabZOW4ox5vrvKeTJxUNiaGJTb3giB2Yi4gEaCpZEcmZebwc69+B72WNv5jgf9C9C6gJISFYyepu4T1UOPD9JgzWVbSMZFx6wg5Ycl18piQzUtewAE86IrNyrLu3z85fvCyTM48piBW9oEYxQbKVqWuMGJUxYM8l1hNInp3lzzX5H+jMkAmfywCEzwe/q6L2qhcBuR7Oac5N6QwDSnLuzM6IpY/GMp0e87PTIi6UFhXoz907d1h1VblkfCTbJ4kQn88ULTjjiEHVfXfLCwXtYAevXQXIn6/AZ8tQsUeAd2JQcyIFyOySuC5xEONBAcXlX4i5PFdQ/Cnd7SmPdxc8f+F98A6giMLvcm+coSqoqztr2ab1e+71I8CZnKDQmf45WTD7fV8J7MQ9IzyGi46WKKYwxupOTBKjkppMxWDuJOYer5X8TfJz4Xe8E5Jr93MwP3PJ9u9osrbmBp3nx89etsMnz9tKVoFrZOM1krEkbGRrQ60KjItzc7e6uhjP+UWKCh6vSg6FAu2K2TRGo0Oj1tN/3Swrzxbnp+z2XfX2+MP3CJOAp0eewTPii/dyWR3CfryhTLIXyPikliHtZSFByH56K57WPHUNaZlxp0KUzLlveTt5Ed1/Jzj6a3z9tqf+9y9wzUgoPoc/vxjsz2GQ/7GPQM4iFkKAs7FxRLLEZsGXMybYfP2giMQxgnclrGrB8cMg2BiSj1jnRB7MlqjgiOmWdGViw4o/I7lcXxGL33WGHKZ4DiLzFdWxYOEpiEm6UrJZI4LKhP1YqHZmzPKGRyalLYvp0F333GGHDx+TM/DXv/5VtWP+5X/4W3v8icfsttt229vv/M6uXOq0Z579inX3XLFPfn/G7jz0gO090C6H5fd+96l9+NFH9iffftG2tTTa6jxaUwBlHPxUfVctOz/Hrg0O27//y+/ZU8981W6/44CNDI3YG6+9bnOzE/bMM0/aRx99qjF+6ulHFaj+8Pu/sOe/+rRtbaqxf/iH1+zG4KRAZHKV7/z9S1ZX22xPP/O4xuLMmQv28su/sG988+tq7f/pT35pbW1Ndv8D91hJSbF9+ukR++53fmTf/OY37a67D9pLL71kgwPD9u1vfd2qK2jxX7W3333fDh8GSP9zKymvsH/zr/+tgsX77rtXreEcxj3dV23f3t3W3NJiP/3Zr6Sf/Njjj4v19YMfftdefPF5MZEX53BGdsBRyVUGLPVM++v/8l8FMn31hefV6ooT9euvv6tE4iuPf8nefPtVe/WVt+2hhx611lbkGqbt8oVOmSF8+eF77cjRo2LGwPTFQOS7f/e3tqOj3Z55+kk5zQMiKiBMrXGrmW5a8tOf/dy2d+yygwdvk9HC7z/8wD768AP71rf+xDZu3GS/+uXL0pH+0pfut+rqKhn/nDlz2jp2ErBvk3s3unUnT5yQTt3XXnxRRh8//OEPrL2tVQxvqs0/+uEPrLmp0e657x47duy4ffzZEfvKo0/KcfqtN9+0P/3Tb+vg+8u//Hf29NNP2u0HD4rdTcDNgadERBX6ZQH5guEJ5ldXbG5hyd55+xN7840PrKSi2ErLi234xqQVFpZbVXWFDBgHb/TZ1vot1tbsTOmrnV0CbA7edofe68Pff6x2YgLP4uLCVK3NsE0bauSwTpW8s/OKXb9xw6pramzv/v1ilZ08ecompqYF8sFgk/kYQWdmltpNi4owq+BwXbKSkny769DtVru5Wq1EYiOnoB32DIGkDDHy86RXTrAvkA39XRk6OWtZ7PUl2iRXbWhkzA4fP2V9167bakaOrWYANBXdMl4ioULrWFq+WW7MQJIifd9kXigQccnZZSRtIOgwBf4QDCOgZZ+Kdv1gSUSwHyBCAALsTQHgsj/BIAm9uQCaxGqWLIK3tgYA4OAACarvrfEl5kVKRHgPjO8Aq9WqlQJtPiOuKQKhYKgxF4NF6yxGB0aQBiB4dmZ0hlg6vBZdYY1n0q1jH+f3tXfl5ktPkq4CdGNJAHl2d915SIHop58dtnGYyouLSkAoWMhlOyvLJsfHxFyja6Cxfos1NmyxkuICFZhcNjZpwSZWigd4mN/N2fjElF28dFWGpHSFzsigNUfmYhQYuA9nrycdwaVlAR3FhQXW1rLVdrQ3W0FutrMQxFbwbhnWlXMqPbkXY10adg4ASSMvJcz+bwd1ApyVbp0YvM6scoA6Ba5iL7qWsBczPDDltWp9TaZOPDe+H3IP8dxDpzjO4wCRo8gR3T3cC4kqAM56UDPMdaKDKNiPwbTkdQBGAW6T5MZ98TOZ7cnQa82gj2vR/BJQhUM7YKGzkoPFEed6FC24TrFlYI3reXkgTjLspmacCWvs6rh/B4ozldxitMb4YnDj7atrr/V4hPnJMGTY+OSkJHvQQ8asrbGx0Roa6wV6HTt6zPp6+yUrxd6FvA97I3OnMD/PDt1+wLY21tnKImA8MQ+FEBhZnN/eHhz3xzrlGUUyxnzyR5HAE2UvLkER4ybAKBnZejK8ItZ5MJLFTJWuoSf8JP60Noc+prf8ej+VZBPyCgQcdfYMWE5ukbwbtrU12crSrPX39Wiet7Y0W0tzi57b4OCgHTuOdvyYOlPa27dpPGEk9/b2WlNDrbwcxAwS8OIstZhfSn6X0SH1ApTAyjw3gdJ9ykDWzQC948ulPRg7xhDJIaSyOHcokiOlgVwS7GMYboDOrGmSP/ZIigfIZwFwczaiZw1jSxrGBXl26MAO21hVplgzYkzuh6TW57UDRrAS+bd0ucXwdmmB2FelLx3t5AnoCYa49j/m3CLt1N6unyQrb7VYq0gCgzyBZLHmYr4wHlwLIiZi4ifpGPYSzhaAHwAuzkQvoLkR6B/G4H8Yo/MMnIHmDCpJc6zTwBcALQkhZ2PyjGB3AyRn52RYDgXFjDybnF6xYycu2OXLaFXPW15+ptU3bLL9e/doP3zr7fdlCp1fWOzmZiXFMsydmhqX1jBgc0tTi/X29MobA0kJgMeu7i4VAzDhnZpkna0IRGZeYlbHuLe2tltv/3WBwoVFpQIIhm6OqgMAcLClcYs9+fijEvRing0P37Tunj75mMAczi8usryCAo1jfe0Wse97ujutu7tTcjsAyYAMsJErykrcJCzPzaoYM/buzt4Be//TEzY+OaVinEy/0L+enxezcd/eXbZzxzabm5uWTrQM4lZX1dF1/OR5xSD33HuX1W2poV9CgDfFnvycfFta9LgXrMHBGsztADw5F11mD+Bjcdn3CYDswetDVlpSYY2NzTY3v2gnTp6y3r5edUAAnHLdXV2dym1gIje3NFtHR4fdGB61t995T39SlEY6IDcnw/buQZO6yaX1Ej2dvYb2d+a2a99LQ+yWCZvWR0jv4CuQGJqch8TWMAQdxPQzja4QPwtzJX8BUM46A6RTIVrsZTi2FBS96K2OKgDOHOIw3zvdnNeNMdlTJ+cB1N1HBSKDTFwzTGa/dPLx/jNTk4pfed6MEeNMDK9uDumAu+6qpNpChijy2bQPeCuRS2bpjE6F12jvjzPuD/NlB0+doagzvAAZogUxL9XBkHwGhKwmABsSgeKydGbnIPuRilNuXOeGgNwHXZXEEBHXwSAFFBRTOHVYBGuSuayCVCqE8XvhVxAsZRW3070Ru8Fq1zmWuiucLe6ma9msE/YMgXmrdvHyFevq7pGsAFrgKlJx3mlLdSICMXOe5t6UNK69wE93oMeLnHeAsOsBO9ab9sokWeFgN7JGDpoyVxgPWMG8J3IaXCNjze8SyzKPiS+zM1YlodbW0izmPXtTTjb7P4UTumK9S0h75pLjGYwDeYJiE0lkuvSeYqzkG0IsIVxCwK0DkcjQQJzjWsnLAthnPSmmsQytMZE2Esuf9UIuy/XD2uYawryZec76AliG5MKzQyue+xXLf3lZbGbOSTovAPspOMXccw8Pzk/HQyRRh255YtxKLifJaEURmN/xWHPZiord7yVit5jrcdYHDqRiQ5JM0jmbma3i76byQjuws8U209FkGXb41AW72j9kY9OL6qgqysm0wpxVa2uqswb0kPkt4mDmOUxwpOPSc3DTT2ciL2K+vbRq/ddv2qXOXrOsXFucn7a97RvsK1++U6SU4gKX8vBn4wx/RfZ0cC2Sn5plw7zX+UgxHxwIooznDuxDXIPjWWHsyDh6p0HoI0vOKpEmI0+LWELxneKLDGt69H/9Ate8lcX+9//LF4P933+M/9FP6H3jX6wGiBvJavwZzKNbDKrE6GUxeftutGj543OHdV9wHuy6jmsE1Gx8bJLe1uNtnByO8fnrFySfGWwf3uvWz9ZVfCKJlgFEYlJFIhHB9q3EgmhV4vZsuLRZFsmUBvBoYnLB3nzjQ7s+dMPqGmqtp+eaVVZU2/MvPCXm0t/8zX+z555/xvbt67APPvjILpy/Yk8984gtLc3Zr37xtq0s5djBO3baxNSYnTxxycYnxu1P/+yf2M72Vlul4p0BE4eNh8p3hmXmmnX1Dtp//I8/tF2791tTM2Z+g3b+zHm17T322EN28vRZO3v+vG3raJKUwM2hGXvxa89ZcVmGvf7au9bfMyLzvqqaMnvl12/b6VMXbd/+3TJPAwDv6+u2AlabLAAAIABJREFUf/pPvyUW729+85p1dl62g7ftEfPpo48+trOnL9s/+eOv20MP3Wcvv/yy9fZcs2/8kxesohS21Kq9+94HMrf69p/9D3Jefefd9+3jjz8WqxYn7oH+Ppn/3X33IavbUmff/d4PrbGpxZ55+hm7cPGC/f13/s5e+OqzCr4X52d0UKBBxZwAEGQscNP+3e/ek0kI7FGSggsXO+3ee79kDz1yn3X1XLJf/uJVq67eaDt3bROYcfL4Gdu2rcXuvPuAHMMHBq7bI488bEX5efa97/w3BQ5PP/WEjY2Nav6QaCsA4tAAOJuesZ/9/FfSX97W3mGTE2NyFN+wodqef+45sQeOHz9uh48cEfgAm+VK5xXpSSObUVffaC+99HN9LuAGX489+qjVVNfY9777HUl7PProV1Q9/vFLP5JO3pe+dJ8dOXLE/j/23vQ3zzRL7zvc901cRYmkuImUKFFLSaVaurbelzFiODOIjSAZI39D4gABAiQwHOSLgXwbG5MEcCZ2HDiD2DOOp6c9Pd1VpSpVad8lLuIikRQXcd/5knyD33XuQ7J75mvXp2JBIIvL+z7P/dzLOde5znU9fjZg3/vBj9UC9vOf/9z+/t//z8TA/Of/7I/se9/9xD58/z1pxMF+4zDkOfhaYsgKBYYzX1lngMiff3bHfvGLz62xqc66ezvt5fi0vXo1bXX1ddbadtIWF2ftzcyUVZeXWdupNltYXLbRsTGrb2iyM33nbXltTYYsaGUCOIktUFCglm9AOVg7BObDw8M2MTUlXb7Lb12xze0tmZ5NTExaaWm5ii8Uf5mnHhxRoTdraqy1U6darL3tpBUXoklHazHsPNhQe2qnIxBR8mKADICl7kVDoKZ2ZiX3BOIuYwGb7cHDpza/tGbr6JbtZgWMA8qhh4WeKXNM7fRZTH+KxcIgeIShAvPAGQLOrEDrjfckiQGcDUa1golkzChwNzl3E5iQ6BO0BrMzClwCWBKzM/YfAmrJO6SgmO8DAGs/yzrLgOA3WNkUariGeM1oWQ5WnALm9fWDNjdeh7/1FkY3K+Xe+X8C8AAMSTj4OV0NfE3gyHthfBjmOtJfTVV2ErFDcMzZUbAeVYnHkbkw39ZWaFkssPa2Nuvv75dG3te3bkljWs+Qlu08EjpnOMNeRWMVkBpzRpL7ro42uaijkcxaIJATq0CsJpdbAbymqwzAAKYcBi7oYNICzfrOZLzV0eUonL3KgUAgzkdVebH19/VaR+tJtUSj48w8kMM58is6t2CWoaPtgDqaeAH4csv+O37eqZAAAAgAod93EzUHXgMsdq1Ud6R3cyGBvdI9dfkDj/P97GS98TyULKmbh/ZDL86Q4ERLIn+rxPLAV8ALDnxPxkHprFTBjiRToIWbR0WyGwmmEoFdv172SO6BuehFC4++OedJwCMmYE44iJqr5F2SM8hLYHSUkl4GX8zMMPhKDKu4Nl9/u+JeiWWSNCmD+UEyw3tEKzRrmqDeAec86UcmieDfaGslj6e4BygNEICEwtjLcT3TM2d6raurw9ZW16Ttys8AZ1Qc2c1YWUmJ5IN6ujustKTANtaWpN8HC5rrgwnD/TB2fHCt7B2Af9wLLd1cL9qezrxy8BcAgGdQWVGhZJAPSR4kyYWj0gXxfLwd3MeZYhqgCm3k7MV+hjrYQxyzvbtvX3512yam31hJaZUVFpWqcNtyot5GXgzZq5cv9Xy7Ojv1b3VtTW2wDx89EvMJTfzOri49+6mpSfkXYHZTWuzO6NL2lowIxRm04VOHSMaTWsAv2GFae5IpchMokiy1ScNshMG1p21D63hxacV1+RcXBfqXlleolRbQAckaGKUk1wDeyP20t7Zae/sp7dcDg8iVzGh/KcjLtbf6u62tud4LbzLPoiXW23Z5Hqwlxl+JYQJ0SFy5nwCV+b1gInP9jIUDW8nclLUkFp8XTsLVPUgVgCIsY4rDwUAOADsSz3h/9jj2fc4EnjdnAUCBmwA6KMNHACyKXRIzPdZPJPihJRrFIo17ktXwPQWAw5mLbHACKDIwshz0IRYuBPDPFtj6ZtYePhyyJ88GvVMnP2vlFcXqlGo+3izz6LW1LSsqKhXDjKLM6tqKLS3NiymODBYEg4U3C3b/3kO9b1t7q0x+8XwgtkBzu6H+mJ061ari8fXPr0tK5nz/JWtp7bCBwRGbmp6zrcyebVMsXVsWiHyu97R975OPbGt93UZHRmzkxajIAJh6sf939Zy2qtpj9vTJE7X+v/P2NXVUPXxw10ZGhq2t5aSdOdOj4qXrYjqwCZjgoG6ezS2u2L0nz+3NwrKksGhjJzehswUzuk8+/o66E7Z3Nn1P5b+cfPmRPHk2bMdq6+2jj78jwLYgf99Z0wIkc832vWDJJKGwKfb2nuu852bzfE8BpFUOtac4bWBgWBJd/f2XFK+xVtEvn56ZVncchrzMkZfj4wLWMadE772i+pg9ez5oX9742mUS8LU43mAX+3utqfGY2r6zGTT7HdBUDCtmsneGAOBE143OlXSe8VqcxxswqzG7TSZxXiB0GS4Zxqqompf2BmfeFhSiVcuapHgBaA/45R1gFKsoHjvXk9KYa7/H2uJ3d/b4yZGf7XvHD+Mr+Yv8Qmmqsik445P7Y4yTbnvy1VA+mzoWWFe6V5kBApz7uczuFR04OsNSN0/s+VHsi64A7iFML0NaAX13AHXMwWIP9WuCSOOsZMaFjjYKmJJVKyuR8ZpenzMV3WhiNEzhdvcEvGKGSCwVRWgnmCDBwJnkgCPnYnQuiBCArFkqdKqYlwq6Hit6FxYdgOxtgP7sDyoCCBh0PVrWGfHI2PiEJO1EJigqs30Y9gCq0tx1U2NiPIqIdE+6dILL1fGs1tfXRJDhPI79mful48XzD4+rpF+ddH95Xm6I7AXJ3ASOS66EDjDkKyQJgfcQhaIKydac7elW98r66rKKw2iBk68LjyCmZB+kkzoRVYjRdK6ik4zmd+ooIyYmtkGDm2vyGC8Y2C7JJRa9Cg8uTxV4h7Orc/WP5+JxjbdhE+sJhKYTMAH2ig6TnISzvt0/hjkGc1vdJPv7tgLIm37GeBHD8rJLi4vKb7d3iKtyBDwDzjvovCuwNOJYL57RLeNzX4UWxTfIjXD/PP8kGZKKLLyWS3B4HHTQ7U21PRnPtR0/Zpf7uqy6vETX+eWdx7a4kbGlNTwldq2mrMhqK4qsu/2ENSHPg09NAqMP4poD/WuKJNt6RuR5G1u79mZ5zZ4MvLDcAvwQtuxcZ619/+NrVpSfaxUiL7lciQgbiakvEJnOKQoDyHpo3TsxyeOG5DmRtKSDuBjjcxBrJuY3RRcvInt3kM72YCMf+V7nT/67b3FNjc438/HtYH8z4/w33mXs5/9Exnpsfr+9KII9ESyPqFzxfWmspYUUYAqbnUDCtKji9SIZp9qmlkyJvof21GGiogoh/yXGT7T+ROKt1oQEcugQFxCEtpFrI8WHwMMUjB8wN0SAdDMgsnd0w9hE4PTs7ufayOiEffX117a4tChd3I8++lgt2rOzM/b//cVf2Hc+eN/a2ppt4PmQzUzP2ZWrF+WCfv/egD19MmQLSzNKcMsrMA7J2M9+74d2oqlJZk7odO3tUR0rsDzuPycjTak//uN/I3mLyqpiyTzU1dTZ++++bac6WpSQXP/iC5t781qBw8X+K/be+9css7dhd+88sPGx1/bJ9z62+oY6Gx56JdYwIF5dQ73NSgtt3/7hP/zPraG+wUZHRu3TX//KNrfWFTigHZvZ2bcf/+TH0qi7f++ezc3N20cfvGslJRyUeXb//iOZx/3gRz/WAY9h36effmqTMAEx0MjPt0sXL9jVq5cFzv3FX/xC7cHvvPOujY2P2vUvPrd33nlbCYM0qggUk9i/zO4UxOaKcc1rivVGYFNYaD29Z6ynt1PPa+TFK7t1866CdwDw440Ey2etqgbzrZe2vLRs3Z2daqe6f/euWifPnzufNDm9rRQQQC3QgCb7e/b1zVs2PDSadAL3raGuzt5665I1NjQq0CWxwGF7aGhIFWkkENo7Tllf31krLCi2e3cf2aOHjxS8oaV88UK/AsGbX99UcN/T26s5fPP2TbXcoTFNezUAR0dntyq2GNUBvKHh9eWXX8gJvKm+XsG2QGR01tTamBgZJDRUu22XnjdbXc/YVzce2q/++ksrKSuy/gt9VlpSobbHpaVlmTKhGTkzPWUzr6fE5MLoZnpmRiBCY9NxO9vXp8DhwYMHSmpp+RGrMOnpNjU0WGtLi9bso8ePxCrib/r6z6vy/PTZgL0YGRejD7Dv5fhLgVAkyp2dzZpbMJCYH/uAVWp7c/CUQNmTdx9fB2I8sRazZY8OgyLJeOxn82x1bdMmX8/Z4NCoTUxOi08jjRhAOZIYErEsoB167c7oIfFnvgNAuXGdJxhiu2Rd4zOkdgDq+B0+vJU82t3SHsN1AGyVuSbZ/Py8A5EkVNI2dGO2o2AuX4dJXVS42ZdILrRHKuF35picqdX27MzHo0kL3w/GYzD8+Eyi7pVvZ84ECBesNNef9Ta7kOWQFh+AsGQsaHnddi1r1gctyTL5C5DSgQjp7sHc3iPpK7WlxXmrrz9m2xvr1lB3TN0IXP/i0pLduXdfTMMMmtf5xTLE4EwQAwBQFIASHbriQsme1FRXWVNDncCF2mNVbvpke976yLNKBmUO8gBKFQpgIFGemJpWMgrwxJ6FvrGeZ2ISrUqLjnMmY011NXa2p8taTzbLqEumHQSUqdXTi40uXyJWCcZZiWHlQI4bQTJmgJjcBwG1G6T4B/tBJL+eWCaDE7nXp8JAAgCd4ewAXRQMVFARC8iZQlybM0HdJTp07ZibAiETK5ZEJtpmD0BkAnFJnzj47dITzqoJcExtsYnlw2vyO7wXTBQVcaX96yzhYMNL1oCkQsAaAL5ri7thogPnAkyS7jEJOWe6QGwYH8mESckB5jYAFQDt6IAm8yBnBudKIoiEjvvQ+yaAUEm41nXSpk2C5jBykGra2Nq21tZTmsuzc3P2fOC5OnD6z/dbc/NJe/nqld25c1/7KXMSgItW9zM93VZ/rEoGs7DsKbAIUEzz8BDEc1CIucJYefEoo4SNtSYQjnVJ8oOh5/aWS2rsIHvgLb1at0fkaVw2wbUPYVuJHaRWaJcxYc0AImsusH+pEF4g9/N7D5/axOs5rbfKyho72dxoZ3valdRTIB0fG9ffd58+LSCZxBN/gZHRUSWX7R3t+pnmYRZNZ2cWymwyOZhrTci0yDVRPXnC5GpHiTznWOgmB+NKupVOkhdwRGuvy07kCDB+PjAoMB/AoedsnwD5qanXVn2sxk62nBTAAgjOe7S0nLRTbackaUNxfWcHlnaO9fWcsraTyGIUOLs/AcixH4q1ndhFYrYnggOACWMJSwtAEVAsmP+hixnrOZjn4qCJQc+6dxIFz9rlMNw0mPns7EzWj58Z8T2en4NltDXz/g7ieGu9d++x5qUtm/SQZSia9m9n8h+uM8aH84VCZSSxvK/Y7ElvWwWbxHyWAV4CfdAMpsvO8gpsZz/PFle27c4dzvgJN3PEeK+ENVnoMjkqLHG/OzJNhqwwOTEhdmFFRZkAG4rOLSdO2MiLFzYwNGjllZVWXVNjK0tLNjP9Wnv9ub6z1oT8QG6OfCVGRsYkRXX8RIs1NDbbqAo/E+qUwsOAsXrn7SsyiXz6+IlkHJgnykny82TkfP5iv/S1x1++tDt370l64q1L/ZofTx4/sK2NNcVueHnE82dtaY9F/x6Aa3PT5pdXxOCdnJqzleUNxR7scxhyvn31ksz96GQEtEV7nA6Z27fu2dTUlJ3p6VG8VVRcoCIlngHeeZekbdJCUAxHxw3gp844WLduMKocRkBWrj17PmzPn7+whoYmO99/3qpqKm19fdUGB4dtbOyVJKKIPXmPgYEhdf5gOHn69BlpUUNakHmY7duZ3m4739ejQj7t/ixInhtzrKqySh1I2zsuF+RdW4fyRyLqqJiYr3Uu8It5j4lakr6IZm7XSXbT1ADo2Lf5lsBYnbXupcOewNxm3rAmiD/E/oMQJNDKZRD5INZj3gOiMlY6Tw5AZIhJDiLzHpIfSJ1snOECkhOjWWtB2rp0rSSGaYqP+B6sUl6DM0u6xCqiufkt9xz7dhT7onMhADUvoHlXlDw31KnhsZmKhVL5cOYjX/N94jGBk8lsVrrNO9u2v+umcmmb1VyRPE/ISqTOnYj/Qt+WZxnPhQGMjolgi3unmYOvKojn58kc0gNS/6cCAczZHczzFqRvvLaxpeIdpoa5+eRUyEn4fru1iUxVnuYk53UQhWDuUqzgbOQpsq/wTKKTWZJtgLKpa0QyF+rmykqn+IBcloA6OgdzCoqc+YsshQqtzCvYxmV28kST1dXW2InjTQIUd5jTYkIzduhku2Y/cYbvlxR8XCc7wEAXNfH9XecBua7iFp87FP65rpAAcwM33+9jAIkbnVFPDkKM7Xu9y2F4cTjmTuQb6hKRJBaeQe4D451N3kGjv0vdiNLvTx2IkslJ+zufiaXo2ITF7HJlezYzO+NjnqSS+Jqzg7OPYXCDQo+FeT1IKtK4Vm7l700XDnJLQQ48iF3kNUVsjw9JofX1dlpvV7uVFBXYzNy8fXrjlm3s5th+ToE0jvOzGWuur7a+06fsWGWp5RDXcO/CcdjTKajhTbGtvcHnDmbqu7aytmmLKxs2OPpKrOSCvD272t9qH793WZ3IJbDC9Xx8DgmvSpIi7LfMdcpEmjvJr0HnQdplYg7ozE5xixNHvBjo8iG+RQfe5ABz/N8hoMzvd/30WxD5CCz3O//yWxD5dz7Ef/sbhLFeLKC/rboSQGyAs6qmJQZVgM/R2qDFFtIUCgHTBkvQgJYfVSuBvl5xPnp4HVR3kgUeO3ZMDDEUk86Q2kTYaGU45SyLg5aixHoK1lgk6fu5Wdun2r/H32QtPweWBq3MpiSRat7i8rItLAAiV9rxphOWpd09N9emZiatopJgHbfyLbmuwtDQxpvJ2vzCkr2Zn9VBX1Vdp8TyRMsJMR7YuPazBPVsbLgcF9hedktBxtMnL212dtaqq0usprraGuuPy0kZGQC2ZhKmObSHC/LtZPNJuacSFC0uLIkV0nzipG1n9uzGjZsSmq+trbeqmmr7+uZXcsT+r/7wv7Bj1VXSdluYfyPmD2NfVcV7ZK2lpUXgKyzNzfV1q6075kDAfo6tr2/ZwsKSNZ88bpZD27wDcZj8oUtcWVFpDQ31VlZGwpNjS4tLqvBWVlVpjJCAqKxC7xHBfAJn7snnggAZaWdxgMM4wUkXXUu0SbNqk5Rzai5gYp7u1x2h86yurt5y83guHgTSngmYIXBcraoY8nD4+IHIe9CGtUuwIR3OrA5JDlFvg8+zmuqaJORPooSWGUHHtvTkSMBKy0oESIixYLmW2dpNDALMM4qTxmJ+CkYIJjDgKlFiAlBCcCp2GUw6gKkUbrju3K6M6GB2iq2diig6wAUSeru+Dtr9HdvL3bVsbr4tL2Xs65uP7bPPvlZgVt9QY+f6zihIevZsyKZnZu3EyWbJcczOzIglCpACiwV956WVZTt58qSkSAiiRkZGbGYGnWvX0+KDgxyAvb//nEC3hw8fyDyhpq7Wes+ctaKScrt3/5EMk7gpkgPWJczPd945Z60tTVojcstN7YSScUhJAkEjcwIQWU7JWxhvFVpejmsC5mOikltoK2s79vjpoD16MijNT0zWCAKCacsYsi6CEeJBQHKvTgWt+LnYPklXWEE6DI7tzaRT6W2QBFAe8DlDk+CH56E5kIyK2Jc8wPGgUrqYtFzCysiFAV3qbcG0Ax4wRz0gBFBywCWjOeusRACkbbFPADEI8JwJ6szHYKZJ0zO1L5OQecJ1KJMQ/x9ARFxffA52CmMUgbLa9sS8Q9rCNWyDjcrr8Ey8ddWNjYpIRgtyrOVEo7W2nFChQBFzbq5AALTU5+ZXrbC43NY3nfEHAU/AodqqZenu82CfFtRSMdm6Otusoa5aBhkkuxSfdExIxsWDNe6d11haWVVLPGZqaGq+mV+01XVMy9gL3HSQ9eecdtadWXNDnfX3nbHmJlzq0XBzmRAS0kiqmB8CxgoAff1+vXbpJhuaz7RYSl8uEj0viIq9Ipa9F8T4K0+MnP0uKZUDTTUHm/hwYyHfFJQkZx3Mj8KBg/3egufgGExWbwMWcx1gKem3uVyLG3X563tCrvMxJfCRlDj46ftkJO3cA6xaErw4O6M4EmB0AOV6HoUUI7hHZzTDBNPeIX1KP5e1HjmXAR3y8rwdWdJS3hoqvUHpwTprfWLildXUHLOaGowxScZgmTlLThIkPIMi5H0oUHhUz7CyZ4yMjEuzEZkkdZLUVNvQ8KCAnprqWp0fFMCGXoyICUZxEwMxtIAb649ZSSGanM6Yo2jBvFeBStipr1ne3+U8XIJELbAybvIxZg54mzG6fAUpmokCuz9fARLBuIJFl9jNeiYU25IeYDDNiHP4WprZ0uEuEAD45OmgPXw6YBvb7IEeA5QW5qmdFFkOXmd8dFTAHvMGzf7jzc16xrCRMcGtra21vr5zVldfqyQM00tvb3cglH9RYFP32BFTuJC7cHAktfUqUU7M9jy0Xing+nOjwAm4gFzOxOSUZJ7QUO/s6rGaY8ckqbGyuqz7PHf+nLwiJibRx82qAEBsBvC4scn+uG9tJ+vtdFebYg0KT9IvBSgSicDjQ+IwFd0SMMRnsZUSK9yfJwCar/VgIEWq6ABX2ovVlg8TzYtC8Uy0j6S1ruebQEE+M+8FMCleBRR2JpevOy9QqbAjSQA3n5QeZ9IvZR0J8BZDzguAPA/OaxiK6gTS/uMM99DV1F7LPBMwB0CXK1IDZznXXlVdKwB5ZnHFng2MCryFvADoXlFWqjZwgFKMsShK5xe49nxXZ5fNzy/a6MiYlZaUSdd1fW1VIE5nZ5v8HGh5p2uosqLKGhsbbGpiwpaXF+3ypYvW1tqqe6DoeP3zLwR61hyrtVMdnVZaVmZDwyOSW5E5ck6OnT/Xp2fy4O49BzxycqyiskJ6vsSuzGcAVebP/UdP7OmTpzqbrl66oG6CN3PT1thYp9hHslvJ7BFwnL2FYhqGq8SCWzv7Nr+0blNTGAvP2MryquKz+mM10kmuqqqUkWRJeYVNTE/b/fsPZBZ17fIFO3686YA1Hgz+YKweAEFJh1X7OBrAeV6QgtiheJD4s6hExoK3bt2XEWXzyWY73dslgsTm1rZIFeQNXV3t8qqYn1+2p88GFSc3NDZqX1tZXtTzRh8dQJ2uH8zGmH90SwD68Ay8aEw+wn7tsi3Bhj9aoA7mIgAo60ZFy6TfTOxCLKLzS3OOue5npnLHtPfLbD2tJZ5rxD7RGRBgnOQc2Dd2nCErYkNBga1voFnrIC3vJ9ZnWtMCkJPOLWPr+vNeQOfDz6hMMpHz7sRgh4esEDGA5A3IKdNZ7OCgf0BEEcBZzNnr8yaKgdrvZXrr5A9yU0kaaI/x7lyddSk35rqC6CQpjFRAivfyfcHBSu1P8ijw11OokLRYw6DV79H3Ce1jSa4nCl8BhAbBIEgEaPRy4eQlTgDzvAOCBoZwj58+s5cTk5IiQoMfeUS+lixaPgUTGOgbYnNiDin9+6RXLCAyjSOxFoxnroN8LD/PdfQPZOKSR4h+TrEy7Y2B1mmv3duzbaX7gPsZy9mjAJwjH4PujjZrOdmkOA+5GQooxCC+//oz5Lq4V/IUSWll8B5wuYwYD3UwyuvDpfRcfsVjKZnmKgdw7EH7uiQ1+Zl3LjImAiaTlJl3HXgxWpIurrmleRmdM4eMWT+DmD/O2HeJNH5fMSLPiWInsVbqLFF8peLPtpMAYAjvuP4310w8BRNdEnZiMjtJbwsZDHKdQszmXfqPvWVtc1P5exAH+R6MYopGmAFyjotwUFTkpopbmKgXW2F+jlWWFarzuPl4k7qPJl/P2M27D2xjZ89y8ikK7Nvezoa1NNXZ+d5OqyxGWH5bmEj43bBWBFqrax25sC0rLCgSzoGxHh2oL6dmbWkN5nnG3rvcYT/85F0ronuP/BkjvjT3vQiTKyILsQJYR5a4HV8C9rm0tg8xL9dGj7jXu2SdFBlrUD8T8Jz+82M9kZE8T+GDedz+o//2W1zzYMf63X/x7WD/7sf4b32Hkf/wjzXtDxKbxGwLllN8PxbWQeUzHTj8nEUfCfFREDreMA5ibYhU1gp84/P8LyWSkVjpsCVZhgfgQBC7ZzDwOBACbI73VTCR9CoVCEUCEc6cvB4tJyTbAJNq52JToUpObQq5A047BPfZsB3I2lhDzzjHSsqLDUdcMUv22LCdietBusruCnoA2DAHkdwHrDQlM9wL980G5cHLfg7ASr5l90psbXXFysoBTPMsP9db8nHOdiO15BoqQXhn/3iXMYGet4pzoH/2+Zf26PETa2pq1iEy/mpcgOJ3P/rQNfg4cLXCcv1adVB70iGGE0k6QIOMUmh5IuHHWZfqY55tZzYsJ4+DHwMEGOBowtEqR+BEUsnBTNuUtwezcROY8Z68ph+ysHTCHIZgi2CHBA/tr9CIpdoKE4JDxNt5drZJ1p0hp43cALPXHNhObaaucegOtEgYCOzJIShyHVfNb2+eVvu2PxO/f7F9+Y95rIOGOULAAjPTA0AAYD57exvAtWu3EqjQxkXQrPsW88pBZGmTqd2SgIW2Lsw9YHIB+MBIz/dkTxVrxmFPrTYiPaRnDNsMFUU+HNDMWE6h2ebOrmV2i+yrrx7ZX/3V5wJCCgtz5HqOI/ny0rokS0hI0HCuUYvjM3vzZk5GgMeO1djcmzkFDzB5urtOq0ABuxpgzpmOxWK+cSrWHqu23t7TChTv3b8rRnXj8WZrPdVhI6PjYqwzH4owFtnZsrO9XfbOtXNGlx2BCrIUrB2SQi+TmFfYAAAgAElEQVQLRWDvLCkOXL6tYAeAgoOfuDqnwJZXt2xweMyeDrywuTfLVnOsXpqBweJi/B1sc+AlEmfWigDPxMYNEFZslKQdCZhL8Ij0CYFFMJVhzDm7kiCRxN5b7GDbMhdI0jACZD5yf878cuCQuRAalcGWiqCI33emt7eCiSmzu6vX5TWly1padqA5G8BFXDN/yzOD3cVnJSoJXCKAjFZF5kvo9vI5mGkxJnJiT8kMupAC5ZCv2HNgOUCKSJiC1cYzXl1dFmMYF3rYWUWFrB8HR0g+Nrcy9nxgxO49fCbd861tT7RIZl2PLUeJEcEt9y5AJjfHigvz9boXzp2xxsZayxNbncD1UNrBpUJcQxKWDHMAbdul5VUBybNz82I/8Pxom6etXfqqrPmcrFrexMo62ysZDq45GORK8tH003PZF7PSgWJNxMSo8TlGAB/AvYP8iRGbEsVDEMuDT2caJsDoiN7tUZaJQCgZBDoDhw8HKL391Vkqh3p20TLJs+UfwMbRpDTmO/cgxh1tpGK3OngQSaqfMYf62w5WIf3irJnYdyWXkQoP/L3PaTflO2hrTJqzqg8ksCTMv6LQAnOSIqsztBIrKRVtuCZAHhJLQOyj7GnujbUH8MM4EAcUBGNWiRyJnRvXDr8YFYjFeUDnRGVVhbTr11bXtXdUVsFw3pZ2N2dHX99p6zvTZeWlhZaXBUB1fcCdbQqfztriPPf1mrqpEgigGGQPvU2YZs4wlsmczOHcMDRiIvZwBzO9SCeGXxpnMZACSE7gB4VavU6SNYrnIfATFlg21+7ce2hPng9aXkGp7r+2rsHyc/dtn2TtRLP2e+bni6FhGxoctKamRmtvb7f6+nqbm39jg0OD2ntOnDzpBl0UfVNxRc856TLHXhTzSvMntXrHnst4h1akAOjEvpfxT06O7gXt5fKKSoFf/N3g4JANDL6w/IJi6egCDg6/GFILLh08gKQU+MfGXtrKyqpVVVYrcV1bQ0t/z7o7Ttr5cz0q8gPkqzCQ5q139bhhU4BMAUg5WO9AlGLClLgGEMv+5G3YMLo2HDwqIbZzYypvSXfAxouL/rus2QBqPCZJAEaKb9nrGCM30PTXYi17W7lrk3o8HuaNzoridXht9r/Y80MSI97f2dFuDspris0sdqhrz0JkINF2cCvHiksrbXl9xx4/H7YXYxO2vLaudnZAGMyo6PC6d/+hPXn6xErLS2Q+e+5cn507d84ePHgobxCIAzBBYSHCXracXRmd1TU02tDQiOKJlpMnVSRfWV6ys2d6Je0S6xlt4zv37immPX7ihFXX1Nqb+QUBFFF8w7CVPZViOGNQXl5mnZ0dkqxAF5jzmzV+7ly/NMK/uH7dVpbmrafzlJ053WklxTCqvVsJGQwADgFRAhsLFedsbQKew6ovVav05nZWZoLDQy/E5CfyhBlXUlpildXVVtfUZC+nptWdVV9VZlcvnrcTzce9MzLFGFHIFpCf9n/eM85jAGQZEKs1fF/reXl1XdcGGWNmbs7u3n9gqyvrduJki7W2tFpnd6ctLy/Y7ds3bXFx0To7u+10z1mbm1s86EJTjGucYfnSR4fFXUw+kjovKNiLLFHoXUZR5I69Pgg4uhcUjGHwHWXYJ0kXdZDgXSGW8KHJrwPHTtcTkzf5BgjgFNDrr0sHAGsszM40XkmXmDEABGTdShs1MTj5nWDp6+vUGRPjynmj80jgsRfX/fxzyaFo2fcCjp/PArdSUVDMUrHPg33o55zuP6EU0VUU+a06HOnio4OPjrci3/MZkygoe4HUjRM5M5eX3acC/w6Yx553JZPn1NHG/xMb8qEiss6PVGBMQLLy6bTHKP4TeHoYb0Qer0xC7G2PiwVqJ1kp7ic6qhSXsvcUFApURIv7xdi4QDxy0uLi0tRB49KVXsxG2ijmSCoeiPjghXXfuyhcIVnmMXXk6cRbLmnpRfkwBDwkekAO8usFwEWOif2T9VhTXW4tzU3W0twoaYTysmLpvYv5m3AMGdklmQaXFHMZzTAVLivFKM5N3BiH2FPZe/gnGbg8l9+CLV5eUaGzgGJW5Bt83kEDPfllFIiJTDzHHEiyGyk+9+LyoQyCijHpnOB1IvaDQc0zEVFKJrZucq11kJD1WK/8DcU0Ygl09bc30bc+BL6jgMtzZVloviSzZF5TJoHEfZh97nu3IfOM12Nek6cjU0gxmOI8khmQTSAmLSwsOHkqu2s1VeXWf+6s1dbVq8A0MDwi09GF5TUrKqtwMsF+xlqbG+x8T4fVlBXazsaa8uFCTNDJrckJUkcsuTB7AM8HGdDF5TXJDk3OvLGV9S3b2V6z71zptJ/96CMrxpBTDH7GytdE4CXR/QQOIkmwQ1cDxWDe3eMxQMRYPJOj0oe+1p0I4J0J4AUSVj4gVIZ0FbEPc6n9R//oW1zzG8Q1vx3sb3Cwj74VIDKLzYEq33hiczzagh0JqgdEHBh+aATrSazCI0DwUfA5Dt2oFFMBYu1xUB/dUKVPlRhbMIYFuKXN4CiInBBRvd9hpTlpLKeKZnw/NhKxd0g8cXRPeqg6yLSh0m7hIKJXbnEFdVMcVQth5gBSSZ/J2YkyW0qBCBuxAJ5VWsVdkiGAbenvZKkM84KwtgDM+H+ACfQmAbq8SgqgSrtcTg6bWTItViLj9ymwjXZEJaK0GQOY50tD7e69B/Z6ekZB3fHmJus/1ycX6t1t2jW97V3BFwmE2slC35NDOmmhoikroJYNFU1O2KB5tpdFN87lJyyba9ld1wCV4zLyCjkARQ7aEmhwAMU8YihdMsSr+KoMomGaC5CRIz2z7C4tfQRt+s3kEu1GahwsJHnOECIY3FFFm4SGb/pcdUkUASvSP4I15JVPl0PwoJkJt52hjd0LF/x9+krPNqqg4jAJoHMBfeYtuo8ACWoXyrhhFkksr+Vz358Xh50qyEn/St3r6H8LqOcAh8lBbZsAI7Xn7VN1zbNcmWP5CwGEib+H8RsHF62kO5uWX5JjO3qpMvv001v2i198qgQRyZT9/W0lV+3t3baA+dzdO2Kdd3Z06RoeP3ok3eHm5uMCEWB9wWY6ebLFLl++LAAHaQt0CrlWXpdrBFSpk2xBv9YDsi8Y65WUVSgpI7lnNEgK0CM714eMBa1s7kwtB2qxBb29H+DGWSl7Yt3BbhEgCBibGCLZbK6YTEMvxm10fNJ2dhmLfLmVw0LzwA8AwINvLti1sHx3U8KSjDlib4sgIQC0MCoD3CAwdUZ7gcwDCSBhbjP225su+eDrz5nsridXqHZE7olrEagcRnmpRT8/SRzsoL8KUyzpkBFMsm9ojknGwlveI0GKIpXax6VJ6oA4QRvAP6YsBIzcO9cfYLnA0AT2HQDFSl6cSR1g4AHIIJaCsydoceUeAPoETqbEKD5nxbbYs46ONrt04bxVV5VR3nNWCDrCMmDLV4B34+u79vIVWmys2yLX+AYMSQG7y4U4i9tlTqgd7cpsD4kMOjLQTZbkAX+b1iPMF64xAl6KdqyVnd19me+Njo7bzOwbAcuYphH4U2SBgYf5xtkzPdKMBUQm0XQ5Bt+vKXbx7B1Ycuaw1p5aGV1DW2dOYp/z/UOmkBdGOLPUtqskxE34Yj5yZkgvMhU8I2CNeUnyGcz1YPtGYSCKtLq2xDA8KIgkfdpgrcc56wF5RokoxUpYwiRPATrJsDMVaXmtuB7mYiSbUUiIsz7mFj8n4YLdx++7XAwa5g6SiDkjoMLbZmOehgYsrL9InDUxkl605koC44IlB/jB3svakzwR7Olc5pIzZD0p4lwFuGRNrtv4y1cCjkvLSu1s3xntd2MUvIZHXAs5H7M8Eg6z3tOdAiIry4sEIjuIyttRAGRPZ317IVsgcpIy4Lm64Vpi9aRYRbrSqSDmJk/I5Pi5oO6FHC8mCWxMYHTMrVizzBGAdEAJ3zO9eC5gR4XgIuni3/j6ts3OLaq9M6+gWP4FGM5tb6wq+W0+ftw60BPe3VWRcGZm2qqqqq3tVKvVN9QLiHr+/LmKpr09PXa8qV5nUVwfewJJZcytKGxoT03FDi+ecbYfxmPcY3SsMZbsg5wvt27fERu5+3SPdXZ2CvB4+OiJOpxgUfb29trO7o4NDCBZwblTZ33nzssk8fHjZ244tEdXm/sGnO05JdMwFe7oPlh3CRsvxiQQOclKMPedAexJJjGJug4KiwSEOkDubC8HjjxGElsP/dgSB3BVZFJh1IHdGJsAAaKowt9EcS/ekzcg4efZ6ow/YrwVIFK0NTvg7SBfgDHRHRFscK7PC5IORh5dxxGDq9unEKKCm9qq+FNSZtuZfbt1/7ENvBhXuzAgAbFxVUW5XTjXZw319fbk2YA9fvLEikuL7Nixasm6Aex/+cVX9nrytfbEumN1ig2ITwaePxaj91R7u5WUlkuCghj43Lmz0ivFwFfyIQBlFE5yc+35wLBIEEXFpSJhAFoQr6MrG+A/v1+MIa1Azy3JhvX1ndEzevFi2GbnZqy6ukb6yhSp7ty8YbXVFfad966p04WCAh2Hek+x5gsk60XcgrxUXjZju9t4IhRYQXGZFZZUKA7GhJMurfHxMZl7IssCUaOsqtrWNrd19vZ2tVnf6Q4Z90Vxjc8Ro+iMc6qO5hH3pH1UbfIeKxNbb2xmbGB4XPFUe+cpazreIE33+/ee2k4ma1WVtWJ69/adsvk3c3b37gPtdZ1dp+1YTb1M/tBIZm+sqixXwRSGZhFdNYms4MZlxDgOgjmrNgrg6MH6GomiBdfOXI2ui4gbKP6vr29qLPheaCe7DjkdGQ4U859yMTGc3bzXma9+DooJnqRXNEKK1V1GK4olSF/5OvE2/8hXY34H8MazcLY5RUBAVwcro2it7iqtSRieLh3g95pITUlWBEKJ8oGU3/r6cy3+eO8A2iOHFDOafX9zS11ofESsFed1XG9I2ERxwYFyikiHxq3ElUEwIGZwooR3xSnnSXmuWN4BmKnTyQvQES/E2GrtH5GtVBFH57R3VBzN3YlTw0uGjsbJ6RmZWW7LaDVrW+j87+zJZNmlKJyFHN1SLifmrHT2B8cRfL5TyCKG0/6bpCsEZEr7eVfGbuQGgLRcFyAv8jXE1TzH1RWMwOluzLML58/a1csXJWWAeTufyVXc28I71ojVBd5D8oF8lQo8UewpKnQySDwDxeVJZso18H3fFFEoSQkxlyMuCxBSng0HcY8X0UWcSZ0nAqNT3BdFiQD/j2IrmueJiaxrkaFiRnEj96+YJV3H0XyG8QV3ILckXyEX1d5JbllETOXFEmKHkKoAPA7GMbkHxZ3X05OKD9QVWVws4B7vGtY6eVdxUUnS/i9weciMF2e2N9etqqLMqquqtL/SIfhs8IWNT07LtyGvqMQ9RPJzrf1Ek3W0NFpFUZ7tbDqIzFnB3uygNd2OnMfs1XiYuLHx0sq6AOmJmTe2vp2RefA7F9uliVyISak8USAqHcqzkk+65GDugQSKjkHtSR7zB94V+FcUWCIejv2adeVdGglP0EoL6NIJfhHz8Kw7fvwtE/mbhDW/BZG/ydE+8l5Df/4/ZI8GpHEgHwS9wRZOQLP/qVdfosoZAWwki745uuOwEq2U+CrxOBCJD4ZlEs1PyboOQMCmfQ80QitOh3eqUgeIHJvo0aELEMUPiWCCuOaYQFcBcg5eRxV7j9qewD4OT0BOJAYcNBabFs1WNLcIshMz7FAnM2mRpjFhU5LelswH872qLYNgEmlnfeXkOeN1e4vNjvYs9Wx7+5eqXQ5UMwa6H2moOWuCC9LhK4aAS3IgoC/QYpeKZEbJ4Q7t8OiuFbizurNq89XawYjny4ACduyODIA4hABxBchm+ZtkeJhD68ualZW7ViogcmE+CRQBMLfnIHmY5fnBC8PBE66dXSqt3rrs9wbTjUAIUCBXchTFBQXJpI6AEiDRW08lQ7HrFVnuQJXJXQAxN4FQ8pcqvGIdJCYqD1P6WWIFe7u0dKOye0p0AB/E8yZh5IBJSabYC6kV9aDKmzRFuX4dJqrmehs31wnoG3OO9wUc9/d0Jrm/r/+Tsc2u67wC5CPfwAEp1Te+leQsNFvScwIc0RpQu/aGWcGe7WYBKwvs+vW79vnnN6215aTl5e/b1BQmK9t25my/tPEeP3ksBhemhd3dp3U4j46NaLnASCNIIEEi+IblcrqnV07sjx8/lgs2zCs0/gjuSHxhEKHjvLO7Z48fP7XFlRUFf7xuZUWZ9fZ027vXrhrTfnd3Uwz4gtTe6ECrA/6+Nl2LivGkAOHVZm/tZeyGhkeluTwzt2gbmzuWm19kxSXlYshHcKdETWwe1+dkDTCm0QIZOsCRjBzdG47qBUfQ7UZ/JBc4YieN7jBnEDi2LYM4yZNkSFRcU5V1CTjGM5uffyNX9LgeTxsT8yABK0qSUlAJiL6xRnu/WVkZwIIDIWppPpIoxD4K046W32CuBauJ/+c5xr2wLrh/ng/BqPTnUuLA/kHyRPDOnCaA5Pc21tf1NX8bzNco8jHfYThi0vPxRx8IQF5amBOQw5ol6ONZIoWTzcm319Nv7PHTAZuefmNFxSV6bX6utj4xVumOyHOgDH1hSXtgRoOb/bYkMnpPd1t9LZIGaMySUPi4+thmBEbB3GbfRj/bteAA+TekOT/+6rX2eZLQtZVlKy8rUYdGbU21WmnFREZ/VpqonkxtyEgJUIyilCe6ft55x4LYcWJcuu5oADfRphudDTwHMWZTghegbJkKE560McZ8HQmzfOsTCymKoFEoDXZGgLJcVxQf1M2QjLR4Xwct/PU5g2k3BIwMYDD0/OIsj8Q8GErqGEpgB/egZKK4WN8DNIukh+dWXc3z8UIGvxMgj4CJ1CHCPfL9aLP3e/bzRWOgwNyLJTCbeH9+hzmtRJczWWN12FaotV/omsysNxjpAMiLiyu2seXAIGzWcYEqOXbl6hX5AwAi37n7wN3OYd3n51pnZ6vkLIoKMZ2i6yCxs7OwTrwNlfnAM3a940NmXsQ+AFfckzvcO0is2CG17PI81GWQgFdfY16cjrMykpZYc3ptzUuKE14MVUJOHJOfbzOz83bj6ztiMK6sb2p/JFkuLyVhy0jXmeT+dHe3wGQ6UR4+eKjnwF5z5myvulL4Ps8ZoL20tFB7NnsaY7++unYgbcJ7B6ASgKlaeNO9yjiLziZJdTAWnsCxfmCQVVRV2/T0jF2/fsMBv/Pn5RmwvrEpwyYKZEgS9J3rE+sc+ST2ibN956yzs8smJl5LPoAikdqNMzt2/myHXbrQp7HX2tnaUqymWEkkA++m4WfB8o11C6eL72tPSmBXsIncePXQqZ240Bn8iWihwrZ3wRwt4EXnB2MX4FwADiooJTNVnjHneugvB9Cklu1kbMk8Ym6z53M/Pmd8bUZMzWfWJO8Xe02AEzGfZFzL+SstUTfJKq+otpdTM/bLT6/b6sa2bdFyjMRFRYXYXKWFBdpvYX+tqV0917pPd9q1a1flffDw4WNbXloRIQBZs7evXLGWlmYbGnxmjx49UNH91KkO29rETHXN2k+1WkMDZnAULT32x5iS9YXW5fPng/b4yXMVbTgvIAGwp/i9F1ljY6Mdb2y0trZWu3PntkwXO9rbZJhJXMlcYb23neq0ntPdtp/ZssK8HKuqLBPIxXMDBGF9IHszv7AoFjzrteXkCevpbLMCcwYrgEeu9PxdA5r1Bjj79OkzL1LQBWC5Ymeyn7996Zw1NxxLBlqp8y10zxMLPkC9APk1ByEfiA2NCWnG1ta3bPzVjOTIANPOnO2xmroayXfdvUuX2KLWa08vGuZd9mZu3m7fvmebG3gv0M20LmkupEWuvHXRrr39lgz+1IljdLQkuYaQ8Ej7bGhqR4FIwFmSTQlgJc4V76SjOxHGZ0ba7OxR5E/cecQZPHe+QdeV8j7JuzgA7IxcjOPc2AsvjOjeCqArzhsVVpJBXvhNRKE9wB/2R9YRezDvT9EHQFemmr8BCrLfhgmaS+742j3s+iEOIHfiHI97CT8AugeDQRu5Z+TJAvdyc2VI6jIcXmyKAk+AtVFUjvgh1qgX4sLgy89wCtq8PlI9khzZ8TwvctCD2EL64dwzhVWXSwOE9tjFP2DFhlyI73lO2uCp8Pw21iFSZBTHMiYuX5STpLuytry6prN5bn7BXr6akNzKdiarGIyiBJ0AMuZToZ34tkRa5+trDgAXFSOFYNJPriwrVeenNN5THHrAyFWX3q7r8hYWqCgAiIz0DcBxeVGelZcVKZY703PaurvaBSCzx4hQIrJFoQggzFGPf0NK0MkCMad9bvqYx5kQMYk/Z88fCWNkmse8TxJ1XDfjKMM6uuUE3HuxV/FXMnfEVNJN/KKT1c9QZQWJhBBzP+aZ9vekxetFx23lHDwbGXPmmGKtg/gpSfcxd9mftGcBJm97dwDzOM6XyIc5l70w4exbrkUMbqxFlNezDxcn/wPmI5SmXBWpeZ50GlNI5f4hgkknXia6gMv5AnzpkpqeW5DsVnFpuRdFykutu6PVGqvLrSAnY7bn3ctIWkAY4yPOMta9d6zB/N6yje2MLa1uCphGvis/b08g8icfXDFmekkhRSn3FIoPdbRDDkqSfcw7xlTn6EHXuj+LWE+xdv2M9nz1t/dvUbwS8cKBY8dXOFvVhZWXZ20/+K+/xTUPnsTv/otvB/t3P8Z/6zs8/7f/vUDkYJP4huqMQT4ioIjD0wOCtGiSkVFsiJHwxuEegDTfj++JzQNrNJlHBWv16OEsMwuBvL4oo7VPB0BiOx8AyCmxdAZxMj5JhntR6VXSGyC0hOAdnJU4vFqI9i2fAEvBlet5sYkXAPRxkOe55qIARoFeDqJ7guTsWsBbVTtpFUvGEprU0lKKFlbYkbTIulj/zjatFLAi3PDFdUdd01KurBjCAWinVnn0d/29XMtT+mMafL7nBwYbOwAqbvN7mW0BM2EmgoHNPtqe3AcAawKk38zNCXxsazspdu3ODoCyB3jZnH1b31yRzh2H0eb6tmX3YGTj7AyoDVCRsRxA4ZxUgU6SFp7wupeOWoE1iBziHHAZu//gsb0cG7PifHSMC+SgjU6zNKlAVVXxdTkLGEgEKpm97YPkzhM2BxfCeIn5Sts9gHd+fpEAiqXlFSXKldWVantlOuyoBYf2Kq8Qe+EC7VRPcFy/zJkrMsJImmUCYhQkwZRgzBNDQtIPzE/moBtrYBzTfPKEdXV36bBFY5mkkDkE84ZrozUUkESusgp+wzTE56xEXXLQ6XSAfTu7IU3kTAY5i4f2q199aS0tJ6y3p8OGh5/KeKa6us56es/K5f5xYnmhJ4lGKIEeLC/u6cSJE1oHAMk8q+6ubmtv77Cx0VHpZcpgoqhAUhdAPJgY1tXXW3t7l1pOHyRmM4DEhf6z0t4rLc5XK+XmxnpiIrq+dEibiK2rVmEAGsaVQ9rBI1g+y6urNjg8Yk+eDNj84rKCURiuVLNLBJI42KeiEqMjV2jXluYeaMFjXR4FUSMQiMTbQZSyg+CR1wJUYs0pUTkwCPOqs2vdUswg2KYVP9+qqio0dqUlxba8tCjdR8YTmYmxsXHpTvN+bi7lGtnSM5MWWUbtgiL2szfKoXpN7An2NV5D7fwpUI3WvAB2GUwCSvYu7aep/UtsjgRScW0AfKE5B3uMhFw6k+lDDIzUMsnv8Tq0DsdHMOoIuADW6moq7N13r1hbywkxeTfWV2xzY1UFIN+3aBEnmEJ/rcBeT8/Zq4kpm5mZt+np2WSUiP5toYAj9ktplquzAib0uvSWMUth5gMkd3e2WfPxOumd8siLCFItaysry0pCnE1O8FqkPYIxJphDZxVAgmuiDXllZcnyc3IkzeKgoOv0RsAYHSkkg85q9GSEtSrmSOoIUDB9UAgJZoszGjW/kqRFtE0GqysA3xISqAQc87o8/5COoKB2lF0SQLKSldSCyvf4O56/5m0CdUmY4r0iEOd35V4PezsVgSMY5necrelnTBRY4r0C+Ir/j1jgaEAtBlpiacU98Ppcl86spGvJuLDeQvrFQS7XBeb9tc/5QeYSMkfYmaEd7mMRmvq7tp1x00qPK/KVZFD8fPjwibQcW1pOCXgaHnlhQ0ODAk0//PBDq62ts4ePnsmcjbnPGVZfXy0QubqyRMZyFEaIcfJyfR57a7S3BsUzc+1PT/Bif3Gmv7O4Q19TbKSkjRkxlvT+U8dAaH3HuvX4yuMfvgeQx9pQ7JF+Jj3R3T17MfrSHjx6Ih1XZnNJaaXrN6vLyZMpngFMy9bWVmdn5eba0MCgDINb21okU0THiQCVQmeKUcRR/EXilYppAcDG93X9CSg5fJ4UjWGpEd+4ZIDMBTN7Njg4qGd0/vwFnX2vX6NT26Q9E2O/hcUFe/Tokb1+PaUz5tLlSzY5OWn3HzyQXu4nn3xX5wNM5oGBYcWPFCn7z3Tahf4e7SEh+yJ2cEiGyDzS25IDQBC4m4zC3J/hUJ80NMJjbUXbvxOOPO6VHrIKSr5eVUBMQMTRAhzvc5SJr3NLZoQugeRnnkvVaD0mVih7cWgix5mEFq9fk0tVxB7C63snjYPIR5PdeG/XcHa9WzrVYDwCgl6/ccueDgybUfjOzRXr+9KFfpsYH7fXEy/1fDl31Q6dn2cffPgda2yoty+//FLeIehkrq6sWu2xGplQt7efss6OU/bLX/6lDBKLikoU06FZWizDOQDcTRX1uN66+kZ79PiZtLzLK2vs3r2HhrwF78ezZj2xjwAOwlo/3dUlg+OxsTG7+fVXtgULuLfHOjpO2fTMtObPyuqGdXV02JXL/TJ3IgYGuFbbv8YNgGPNHj5+YkNDLxTXNDbW2wfvXLXqMmLBPGMHoHhfIBDFQSHmMaDz8+cDkpxY3djSOHZ1ddmFcz1WWuTdKzyD2Atjb46im5+rzswViMFemWUfxmwbJviebW7v29Onw/bixel4wREAACAASURBVLiA+KvXrlhHZ7tNTU1r7i8uLKqzpPdMr2RpXgyPCNBHeoe9gie7trZiP/rh9+x4U53tSlM0T3rIApGR7kg6+rFvxZkS+VLMpQC3+HmAn9wBfyepqBTf6NxJuZTnRp4jUrBwKQKKiM4sDmAmQEztlQfdKjBpfY+HASl25+6era0sCTTjd38b8Pb16J0TxD/xuu7jYCoqsV5VQE+mmwHeeY7gRa6jAB7rSSBySclB4d3njxcPPfb8zc7dAHa9JdE7DFjXsUfE38WYBtDM63gnQxjSe0wYADBAsu5pbzfJ3/n78joxJux1+JeQY5HDsh/FuRznMTrn0S0XRVrl9hRzRT7yuNfPdC9K8bdI0bEe6d4hniSXQkpsfmHVhkcnxObX6+bZgYQT+Wdl5TGtf2QQyOc4DyEAUaDizN0VIJ5RpxB7HDsr788zYu4gH6kCcpJe5FxD4//i2S7L7ntnIJro5BoY4boEiRsYBkHCfXQc7HXJhUMgN0DjIGrF30WRw31RnGThvkFbGiv+n31JvQOpS1DMZUm1eSwnQJKYXrJdnovEfPCYzNdBvKeul7M2nac8i8J8B419vW7p/cJYme7gIP45xHDY0UIek7hQB7FKxFQeu3nXM/MnMBetYxHNyHcxH+Tsd41+zYM0RyNWYW2yHugwXV52Y0gB2uowRv6rxOaXVu3zGzdteXVT3aO7WSdV1NZU2vmzPVZLrLW3ZcUFrrG8ue0dIr+Rq6V9g/W4vrGtM2t5bctGX03Z8vqW5eVk7Or5U/Z7P/pQcho0J0OcC7lKj/OF7ioOEmqTfFiYZ87C9mIwHxEjBIki4tBYC3p2qaOa94jzVvGaJCzcH4Sx4fO3IPJBKvmNfPEtiPyNDPPffJPhf/8/Ss4iNpLYlPgM6EDyFxtOHJ6e8CTjqgToKBlMG2u8XiTBDop6G26wOQ+SnWR8EOwJB00dzAPg82qPtydog0kA9kHyf4TlHPcQAX1UvwkAKa8B2nHQgAJG5YnX2+bgIoFNmnLchw4ZEiUYcmLHOrgMaw3gF8AQgIKgU3IFe57Yoecroql09gg+YQ4nk5p8N+vKJHYugTIMJ4Bbb5v2KpYCD+my0mrD37t+qG9qBKq5CjAZs0juJMkBe1mgRBLk59CQO7GDHRyoe0K4C9SSJDGHnFz7xV/+pa0uL9l/8nd/ZpUVMAOppAKIusRvXn5W4K3rSBdarqGV6BIU/Ix/aPe6JqVrSZEEeZXfGcDBQJfGZGGRTEv++H/9321nc9sqSossL2fffvLTH9nly28JNAVIYtz1uxOT9le//JW988416+xuS5VEl9DwIIyknFY5b88BsOP6eGQA0GPj45J2gHnV1d3pzIa0FGQMFBXHxHaDmX1YjcxVRVwyHMmQTetAjtOum+hMOZJVZ16hq4cp4b/4F/+HXbl61d597z27dftre/jwob399jXJR/y///bfWdPx4/Z7P/uptALp/qYdh/npmk4e3EpgBf3obUxBdmw3FwZdiW1u5dqvf33Tfv3rG3b8eINdeeu87e1t6T1eT81YXV2jlVVUKPAbHhoRcEsiBphAayYMPdgvAMuscYBkAmdYay0trXbr1i17OfHKCkvQWsnamd4zGoP79x9Kd5NDUz/HTLKy1L7z/tvW3FQrB3AY1RE8Y0bpSYnrWTN0wT4ObW8q0BSPYagPj4za1zfv2vrmthUUFXsBYW3DGXYV1c5QTxIIMJrcAMoBfzHrJWuS2uXSmolg+yjYepSlob9LJhRcnO9T3nbHB88ZEBMzTUyG1tfXpPN49myvTCQePXxggwMD1t3dbf0Xztvw8LDduX1XDIq6hnqxNXzbcsYlz1OmHGLvZK281JkjAL3IVDjA4JrMYUR4NPgMx+Qw2CPI4poDJAkQioQr2HB8zXvAGAgAS8GfWrNdI1nJodq7aYs7BMzYf2qqKu3yRXQy29QySOIrA7KMtw+61AxMfRIGgmz2alhGmzI7e/x40CVeSBYKihJrGQYQOpRo9TpTlgSD8eX1bH/XaqpL7WL/Welssp9SHAOIwShU4Fraq70jIfT5Ye0jH8L39q1ULFoJNAqUiD2Uv42kk70RAFkaffn5AsnjngDF2PuCsQuTOsY45mNoK8s4Mxnb8foyUUzJhkBUtPUSQMfn3wB9cAqXsaMnvbG3Hz3XguEY8+Mg0E2yKJHc+hmar3nrINVvSj/x3jCUmZck38TRkdzobxmDBGodnIepqME1HrT4pjVytHjhY5yrs5KvuWZeK0AV3ttlIdyEj8JP6A8GoEACRrLmCaCznCOGoCuCwi+FPE++MK8x/RscfCHZA+Zgf/8Fa+/okI7748ePBCR/97vfE3j16efXxaiqKC+zxoZjdrr7lDXWVqsIBiOHpLOsFOAuV5q4AmWPAP4CBI9ooouFLaOvACYSI1wMHk84Yh6wFUT8EUlTRGbR2RFdFN6NdaQVObmJ89yQsRoeGbPJ17PaL5nvkpHIBlMpAcmSr8pqb+/q6rTp1zB679nm5rpYm+xjej+Z/zro6pr/zuAJ2Yaj8/Bg7qaiPs8T/wTuzYsSzqxjr2ONP0Rvf2HRurt7rLHpuA0Pv7DR0TGdSUhYIJUw+XrS7t69KyC5vaPT+i/0q0X/2fMBgc/n+/tVgHv46LFNTr621eVF624/bu++fclB1VTUYL651qXHUgJNUtGEcdCaS6w9B3P2rbysXOub/VdMXUn6eGGe13Hyg+8dMilKmrrM+wC2xBhLCfXR/YFnG+xLChFecHP9T+/ISKBUYudFAVRgypZrkVMAUNEvmQLxbHhf/taNKv0jnkusOf4G9h/vUFrmRVhkGG7ffWBjE1M2v7Aikzj2verKSrt4/pw6NZ4/fWyvp6aUuCMNhLnbj3/8YwH7N27cSHIMhZLIqampshV0iSsr7OqVt6y2tsauX79ur8ZfSdf6dE+nioN4Wezu0r1Q6XrQu/s2PDJuk5Ozdvr0OXWwfPbZ59oP6IJqbm4WSPvs2VObnZnWXLl4kfb1fBseHrKnTx+rRR5jyO7uLgEaX3zxpeKxH/7gu3asskJFZoAqWJxrGxvaI15NvLZnA4M2j2yXmZ1qa7Vrb120xrpqB+Ng11OcZG9Lz3n+zRuZfdLWjyHk7Jt5y80p0Jo6eaLB8nL8bAlZn9g7eXYioqSiUJyzOiv36BJx3VOK9YTmGc3BdXv06LmNjk3KCPTd71y19o5WG385ai/HpuzRowGdK+fP96kQce/eA3sz9ybxZLIyu/34w/csuw+ztERMZM5XJ6X4vss6jTOE+cN1Rg7GmARA4r9fqPeLtaQzRueus/KTglgCTzxPIwYDQF7HAEtFNWfxM4/9PHFjsQBMKSY7oce7FnUOqL6YY/Nz01pXIauhvC4VbWI843uxRwVr3880Bw9DXoL75ueYFrqXRtKo33cQMuKCiBGjQBxAehQS49rjzCIPWV5aEvv66L4e1xqdNeF9wTWz3zDWxH7o9EfRmp+piML8SbERhfc4Qxg79ijlL+TAOa5Hf7Q9n7moQlbqoIhCcsxH7o9inCTr9ihMlwm8ZD7EfhnxhDouimF5b1tpebm9nl20O/ce2erauqTuiJVeT08pz+DZFhezn3oRn/xJ8SSmjjClS8tsZwvzZrqafP9iDDmLdX4KrM3YVpIWg+1fVVlhvb1ddrr9pO1uO9ApTwXOHTH6fRw8Xt+Tzi8xAsxZ9uotja2zroOBKzB430H8yA0Y/+igZk4yZ4kHMHWMfd6liJJ8IjFc6lLk2YjdDNmhqEjPlo/f7PxKpIQE3EZsFfEN16FzRKaE3rEcWvkC1ZHklJa55yYxRyMeU0cnfiBoHqZ1HLmDwGZJrR12yMXPmHjkauTdMmFM8acIFKlIQyFA7HFiroTJcG5oHRBjpOddWFxmcwvL9tXt+7awvC7pJOYZz7mirMguXThrtZWltrezLvYwRoCQPvBK4Pd49l64A2NyIpkIIdlcaSJPzS7YPHJ168v2dn+r/eyHH4nRTOcJBQW6y0I+SGalMtbzTmVk7aTJDrMtdb97DO6dC443eXd5rHOPnz3H9P3BZSydWJLMMpPXUeAwvO+3chYHYck38sW3IPI3Msx/801e/cf/ORsH8NGE1lkPrnPIgorDlQMvFloksAGwcRh7y99hS5eCJznAe3ULpgqbAiBKgB4BEPN6JCC+iN304bBKFqZsh68dVVbuKg70AK5jc/YqERsGZjQuZwGwKiBZ2sxJvgHQVyyBxMAh2U86YntZNm8HTsXhwHW9gKQrRyxiF77HLIr2INcsKsh3IJf2CpmUZUmuZC2b7puqoAOs7GduzJYroJeKHh+A6O4iu3Ogtcl9AJ65S3y48TrwE+wxkbvEps6Kfcebyz1ZiDCsB2//RjOUDfLP/uzPbW112f7gD/6uQOTMDgGls9Q2tzesshrWI4EGwHox+3W6XgA39Otccwozu9BbUp6WtIcOGN7cex6shSJ79mzQ/uiP/tg+/ugj+/D9d21/b0vJBYkw5n3OgkWPOqsA+U//9N/ZBx9+YKd7231O7Ls+tWtzc96Gthpsn+QyLP3pXJucnLIvvvzCLl66IFZHVG4JKKiIK7hILdO8tsY9tY2SMDLjZLyYDB6DecUgC09GfoS5IVdiAvRcW1pctT/5kz+xs+f67JPvfiKzIJIhtRafOGH/8l/9a7Vq/f7v/77c0qnIcgAyNwUdSwvb5yeHFY65MJ8LSv0ZTs+s2i9+8bk9ejRop061WFtbk5yKAQkf3H8kRihJ2KXLl5Wsw9IpL6+Q9jFzhfbPkZEXVlVZJSCZwOjundvSGrx69aqS2ycDz23s5UtrbGiy73/v+2IWfH79S3v1asJgtaNbBhBx+nS7XX2r32qqSizPMOZJjuOZvaSrDBMIgHdXLFQd4Co6kKwUieUw/XrOBgaGbOjFmBJXWD60u0peAgPGnDyrqq52zWKSQbWxF4nVRbARLBUCBtgPfLBnBYjnjEVnmQfAHaAZyfomBoAlpWrr8xZI1iMmE66FzJqneNTQUGdzs7MClt5/711raz1pr6cm7eGDB3JM7+8/JzNDErbRsTF7MTIqI0IvHjkTH91HuWqzN+XlqqIP4AYTDB3XkB3gOYltv0PrqDNd+X/kLAjIIoDjniK5CFAzgImjLEj2QjFzUkFOGrbqlPCgib9hbMorypwtB6BckK8zoO8MrYOtVpCfY7u0s21tirkIE5tn4YxSb4MTCzdpx3PdefnFNjE5a8+fD9kmhnoUoPLy1X7Lnqu9QmwBd2/358Ms2LfSkgIrKcq106e7rLOjQ225dE3AjFYLXQFGmN4WrHUNwzgxu9nLMa4RUJzY8C6JEDraPm4A3eqMkREoxa9CJd3ODHe2rButJf1kGamkQDcMP1PnjmsiO7NRTJ8kTxFfkxDGRxRnDxKYvX0B/ZIykdmSt8RHISBeIwLco8msd7+EjIIXLt3Ux8/rYMjytc6K9LrsanLCTjqlPh4b2usjsREQpfZWZ2tEosZ8CpZNnPnBVJYUCMXOZBTIawAM8/s+l/06GHTkRwJU43vBWA75AOYrDNm4P/4efVrYSg7WYbpTofNsfX3bRkdf2tj4hPa0c+fPqR14aGhAJlzo/fVfuGRDL0bs1cSkQJy62irrO3va6mrK5TLOWQKYhF4iiTNgCCCZJ1qlMgM9YBOlgg/7NUk+Z/qxY7UHzCOMXKKIHiy0MN2LtRpM1tiXGEvuOcaK7Ewx0tE9TMBimU3Pzkmy6NXkdNLZd88DCqwBPvM67GucdxcvXrDOjnYbG31h9+7dFcCIWdqpU21i7GdJwgq8M0fa2NK69/bmo/M5rjHuQa3MWZfG8c6xJGdB6/9eVvvg5NRrm52dV5ESeaXbt+9Ifx9Dv56eLnUKzc7O2a1bN212bs56z5yxjs5Ou33nrgAfgOWmpuM2MkoR9KVYpj2dJ+ydq5cE8nOdnvy6zJAXpTgjfP90xl/Syxfo7cVG1r/kxFKXF/FaFDq8cOHyNa6N7QmqCgoYySYGcMSbPOOjxaEArlS0Yb8VG8zjYcZIZoFVVVonXCPgh7fke6GGe3FA0u/HWePeghzglRL9xHgPJhzdLDyvcp7Hwd6I90eu3bxzzx4+eS7JBqQdMD3kubF5t7e22Pm+M/ZmdsaePH0qhtji8rK9deWKXbv2jljI0bnEfs31NDU2Kn6i24s51NbWYpUVVXbz61u2tLRgly/3W3d3u+XnQXCA+EAbO3tQ1p4+H7Rnz0espLTKenr7VEi+c++uFwzLy6z//DkVf27fvi397jO9PTL8g5k9OTlhTx4/0lkI2My/ly9fqjiGSWvuPsZk5d4FkcnYxta2pLF+/dl1W1hcsePHm8XePd2NqWZxIgNkbHll2ZaWl6TJXFFZZjU1NZafmy+gT91p28T1biatiZOl6OvnJ8QbnlewQY8COMFwk0yVwCdyCToAOGfc9DqThUSDWeyaPXw4YJNTM1ZUlGcff+8Daz7RZOtrm3b985uKwWAkQxKAFY52Oc+5tfWEvXX5gkzHCCl3dzH8wgDbBPSEPEcUwALAZO5FESTmr5NU/Czm6yhu83NILBSFFR/r3HV5gsjlAmBmeFgngC6QZ1RclBmbM04B9zmj4xxijTE2FEAlp8B5sLl2sIfy3pETxryP85DvB1jv93AolcjPQk6JZ8Prsva888DjAe6D11RBKvncsK6jABT3xudY1yH15Pez57HaERPaozluFFqDYRpnCPPMz4bD63Aw1XNggk+ujeKK1nlisrI+iEnoztrfRQYNfVkveHFdKp4BiqFFKy+Jw+6JYKeqo0Nm5cSFLhmmPJxuV2K45GvA3iWCE0SArNnQyEt7NjSqOXvhwnmrqa6y0dERW1vFi2LblhZWLJMK7zwFgGrOSOJ//HzwPJF0TH6urSwvCwhm71hfX1VcTxEfSYrjTcft+PFGnYfkpgU5rqvLfiiDPebKASDr+SD7s+Qwkqa8ih9J1oR1ELG0noN8Ibx7gI+Ic5ypDJGDe95RvCtN4iRfFHNP56DOhCRrmYqU0m+WWbYXVcSup1CbikqSzkzzLnCWIIXxmuQDOn+TUW+AuvJDyHWpr5A2ihgzciBk3YiFuAfWHvM+cgQfCy92RuxGpwr/yHWQCIv1JXA9Fc9dS9n3D85N5rgTdnxfwGuKZ7S1vWt5haU2NTtvj58N2fzimuR/XFpv3aorSu3yxT6rqy63/cymFdL5If37bekic+8xb8ktWFOczxQ/d3azkseYXVyRNvLS4qx9dO2sffKdK0b/SHlJsTxavBnCiYJcNx3QrA+xkVOngHsTBfv/oAymcYo9JvYEf8YeR3sHCfiMd4tFLBAyIawHkRVzvgWRv2lI81sQ+Zse8fR+43/5P2UDjFVVOXT3UgtDgBNHAdujlxoAdLSiOqXfdWTiQAbU47Am4NyV5qkjjEdB61i8B2wvyVj49cQCBgAOpu5vA8gelPtCD1A5Xl+atAAciDlIJzlXhGEFOrkFKOPZ0vK6La1sCNCCycphOo8ubHG+tZ46ocRqfXVD7QxU9+le2c1kraSUihXASL42wq3Mmu6tvLRCrUDoDHO7vO7K8oqCLRzGAY/Rm81LIAgaQzMzcwrqiwowMTlmVZWVOvhxpQaIXVpcVLIEkFVVXeVasInZ4mCBt28QhCphggGe9IgBpjN8v6jUllbX1ZKHkQpBxPXPr9vqyrL9g3/w+1ZaCoidtdnZRYnjw1bt6DhphUXJwTyTFXOENsa62hqrb6ix4mLXhCLQZvMUI3rPGQXSQqYtTZpoPKNCHSqPHj61f/bP/zf74Q9/aD/43seWyWCkwMZMWxpMJrOllXkrLSux0pJym3r9xk6ebLa8AoD3rG1u7NrEywnpl9H2TksljBOXHjBbWl4WA5QDlYTq1eSEXbx0yU6cwEF71+bm5pWUwMpqaTmpdkwAM+YQzGD+Fv0pDvKWljZJQwDM8FqwqBYW5tXa2dN7WtIGMNdmZ94owYWBBYP2088+t7ffvmoff/e7trA4L71czFcIAP6vf/1/W0Njk/30pz+xX/7HX8gE8Z23L1sewL90oHBaTiZ8xNUYHe5lbD8/I4B4YzPH7t59bn/915+LidzV2SIjO1gBOH2PjI5L4xK2M+sQcJIAiESLpGp9bc2ePXsmwKi//7xYREODQzYzPW2dHZ1qMZ5+M29f37rNUxOD+fy5C5rH169/Id1RxoYk8eKFs/beu5etrDjP9jLrAubFtk2yEgQbaFzSEuv61ExbbxldXtmwly8nbXz8lQ0Pj8qso7yy2oFj6VC7vnhZubtUR8AEwxKgE7BP+4qKKrQSOWNcwMnGhhLp307s2ZuCVcPPuQ/awGCjuSbllpIYKvMhww5oCVMCMx+C26++uqFg4spbb1ljfb1NTr6yB/fvCSh49913rKG+TmDi1PSMPXr0WG26gGUusUJ7cL5/VvurMyFIJpzJ5skPyXAwDQJM5L7c6GLduyMSGyGC2oNgM1XUg3VBAswHQb7AQf5Lzuba2zacjQRjSGMrQ05a6soEOqE/WVyUJ+1r5DvCYIwxIDgLYxnff5yJyF4A2AqgtbufZ5OT09K+hNmGnAegurDnXAwHi21ja0tM74OADa3tcq4VxlahtbW2qnW5lAR2B4CLfSZYAS6h4CwDL2KEVAP37m3gnmAx3gcMjIM2VS+UwopW0VQAJUAqcwDAGpaZG+y8WVgQoMC8CjM5Ejj+HukAAnekNaJoEWeT/j/X9QsDVIrzVolfAuuCzRjn7FGGWAC5/B2JJnOZNvi1dTQLi2SMxUcUeLkm5jFFsQACxMBhDyW5iC4VJEFSS+UhY8sTqyjqBgMZ0IsEifEFxPDgOplFJfaxkmclYocsrwAnQuf0oA2SonLS6Itr5H11hiVNelrgfS47A4iznPtV6ycgTDbXFpdWxcChXvry1aQkE0pKS1Q8REv0yy+v28uXr6yuoUlM5WVAhMyOVVdXKLFpqq8Ro0VSJkoqvRgiEFsFYU8U6TwC7JOWLokg7N3UpgqoIhZfMlzhiGY/YR/zJN0ZfTEWPAfui/ELeQ6eC0m/WuuTVA3zMqQziJ/CE4HPyytooWbE9KVAs7y2buvrW9r/1lYxC0vdTft7OrPY72F2jY+N2sDzp4oxenq6raOjXa3vbhHjyTbJItd8IKF1wPaizdeTY+6F9VVQlK9CJcUC9n/GB8kDtGPZF6Zn3tjdu/ckt3XhwkVpRL+amJAmakVFqZ1qP6XCJ67vt27fsjdv3lhXd7c6XyYmJlR0Qo5hA33EzU216l/s67K33+pPyZ2vGOZrAMYYXcGgipgwWEYiRUhmyzU8iS1d+zwB4GIl+nqnqCTDsUKPgbxY75IWAegGSy3GI5LhAI5in2BfcYNIlzaiSBpGlwAfDrLB1vR259Bt9TnkrFDmX+hyqxAlKSAKGP66zKUAt8U2TXsxz2FgaNhu3Lxru1nmrUstISFWX19nY6Mjtru9bd1dHVq7aFRjnEvsdvHSZauvb7AbN75SocuLfZyZZXbt7at2qrXFvvjius3NzugaurtOG0H34OBzy8nZs7ffvmz1dVUCkb1ziLdmPHPs9t2HNvzipbW0dlhHR5ctLC2IKU/h6ETzCfvoow8FGH9982u9Z293t2QseD6jIyMCoY43N1tHR8dBJ0txYYFtrK1KgopzjrwD81V0h7/86pbOoHfffU8dRaGxv7yyIl3lqdcTkh6LDhvOe9bL5UuX3IBxZ8fKS9ysz2VmEhkknbmsldhjoxgoA7IjpqrME/aZXEgYGZ4bBIoCLLxtJ7MlMGdlZcvu3n1sQ8MvrKGxwd57/5rV1R6z5eVVu3f/oc3OvvFYgbNga1Nnz09+9H2rqyM3oLtrx/Z2HQzkd9zTRSiJdKcDVI1C39E9KfKoWC/a05IRKGtE+zseB6kw49qwSfYtxTJuqOzF1FzpUjtxxuMbXzucXawD9HN5LUBlqYlQ+BQQRieR6/cKjEvSc2JlskcmST/JdFEgTZ0ArJ0AeTye9nUbsSExSRRL476Pkqm43wCSw2wwzmN+30lVgHm+3zsBakdFqwAK+X6wfxVr4RHzW/4UikUlmUC84kVa7o1xYL4w38ic+Dv5wlD02tzQ/BJQvO0FAp4tBVEKq/ER+TMPnRiZM00s4wMik7fhk+dIVlF7msNhOpe2HGzk68rKKltdW9H+y3UAIj96OqB5efXtt1zyAaC1pEQM/61NOtT2bHF5RSSKxaUF2wH05UzYYb7jY+DdfsRy7OUVFWVizQMgNx9vlDROfV2tdNo5R5Fp2dpcU67CnOb9JAmTGKVcK2uPcaGgq+ciQ3aXJxPwHKShxGxXR20CoQNsjZg6uq0ZmzAs5Nky9jyjABn9rHFCET/XWkkSE0EIiRiQ145iDb/LfAzyVxQC+fsg7kWxkO+Rp/C75G9y+skhlvQuxJiD3mWAZ86uCkusQfbro+aY2rdiDSegWSa5yViS4pSf9w6UAhr7fs3C9PPRY3wKthQ68VVyuSRIYGtbu/bo+QsbfDFuBYVltqcmQAf/T7U1W19PlxXmUahYVxcwsZHkQfO981zEE0B3ndtZgcjENYDIMJGliUyct7Nh1y602wfvXLLKsmIrLsjV/CHM9jH2/Jmiv0w245ynKK9n5HsTzy1yrgMJjAQmH2IqXmRyVdR9kb1i7YaMhWQuWf/q6syz9h/9o29xzYPd6Hf/xbeD/bsf47/1HcZ+/k8kZ6GKZQIlIvCNyu7RgCLA29h4DzYjHdIexPqGlpIv2jkVoIfJnTt1S7/pwLXYgwZtYkdEzKVMmwABf19niXIYOAPJjzw+/GvXLI778RtG/xduZ1bJnkzMBL5CRs6xnLwiW13bts+/uGlPng3rIOc1qMrJeGlvx37ye9+XXuy9uw9sYWHO3n//mm1v7tuNG7et71yXnTjZbH/x81+LLZPZQ79nbWJYfgAAIABJREFU3TpOddv7778rR2rYNk8eP7OR0VGxjIsKS6yopNA++d4H1tjUYGurG5IJQIcWMLu4qNTOw2D9+EMd/P/Pn/4b6cAJeCgusqamBvvww+8IxPUkm3zIDacUEBkBAczWrFiDJKJq3cgrtDeLy3b9y5v2YpQN3pOVxcUlO97UaH/v7/0dSRO8GB6zr2/eU9VxdX3VWlqO2zvvXbPGhgZ78OCx/eqXnxm9d7W11fbhh+9YV1ebjOFgP6sdaNeTRoH1tB0lpoIKCDloJpXaixcv7Z/+0/9FuogwwWpqyu3q25dsbzfPvvzijm1nNiy/IGvvvveu2lz+/M9+Yb/3d35qdQ2VMhh5+GDAxkfHdAjBSOru7pRmH+ZvJJ+ff35dIADAz8zsrILmn/7sJ9bS2mIPHjzQz0P2AMO0vrNn7J1r19TO89WNG3b7zm1nGu3uiQH7+//pH1hNTbV99tl1+/Wvfi12SkN9rb3z7jWZ1AH0/+qvf21v5pdkcjI7M6dk+sc//YmYyLRUw7BiTpC0/Z//8l8JyAAY++zTv7b3371m3/v4QwX9SuR5XmnsBDwin4LER3ZTLY+bWzl269YTaSIfP15vPadPWXFRjhg6VNDX1hg/9GGduaCDXsxAmKPOrCehFTAR7YYwVQFlCgqsiPlv+Tb6csJeDI2ItXHiRIud77+oJP7ZwICNjIxKD7uv77S9demcVZYVWG52R5qasHQIClSJz8dtGW1xd31mfhYWlsh87f79xzY+PqH7JcGTsU5JqX4v2FkEGcxV5hMgzdraqgosKt4AHmt/cRYJQUMwtCJYC3As2BcB2kSiQDGB1rkAAEhUeI3K8vIE8OxYZQXGEDt61uf6ztrU1KSNjrxQ0gCTrqGuVjrIBC4knDArBA7v7algQQssbbQkgKwH2IIwmgikuSeCPwJ85ppMUsSIR78ymTqk5E97ci5mccUHTsZHgYsAKINlEMlXsHXYJaXdurktXUNeh+ILY0pyL/3y3Yz2GQBiAvnentMeuEujEGCJBM3Nvhh/fpf92UFccYv18wAQCWj39xmPEht/+crGxl+pHVja6DDh2K90bngSya3yjHg92AgUVrxdMcfaWlus9WSzDDoqysoEOrNeGG9pX0q2wd/fA3QHlLg3ZwV5IhlgEWMJAHgoBVQoIJkE5WhAuZtxNijzdHF56YDh7sw/fy9nJ6LZ7FIUjHmcl36+edIdAFMAvcFIBmhg4+R92Dv4HHM3kt/oOOFvgvmlBGMH01MvWEbxlL9dXl5SMSL0+qL93osWm570IFuQwADWTBQkgp1zwLpNbPjDVj+ecaH+lusN5rJ04hVPuIxVJFQRA0hz8sC4xi/bnb5dSkQMmqSTiceAM5EpDrhckMZvz1s7/exHHqbQ5heWxULGYK6iokodKOMvx8VEBiAlSQVYRjJne8f3FOZVVVW5Xeo/a431NWpLZzdhXfO8iGlkakcxS14ObnQKdCQfgmCuCPD1RCzACCUTKm57YZX5XFkOY9oLFCGXo+Q6x8HDSPxD45LPjCuFo/CD4HmTGLHPI7UCELO15TrrYvdl6CDKaM8eeD4o3UpASArPPJuSomIVhig4jo4Mi5UMGILURcvJZhUdBBjBopZBord2HhR30lzn3oLVpb1uH711l9XimjgDaFMFFKbzhGcyODhsr1/PqDgDE/RYba2NjY3Y1OtJqzlWI0kgCpaAy0gqAbAAEMJepgAAcMaZTLdJeWmRvXPlvHW3t2h9U7SjaMV4Ef8EmBrrIcaXOcN83VXrLgwqZ5E6CMY9uQQGoJAn3yHD5h1ier6SynLWFnM15m0k/Yyd72Fe1Iq1xGsSV3riD4jq5xZrUS3JBzIVzqrkd3y/gi3oIE2wG3lt3tcNQF2XMu7V5Z3cXBiWGF1ok9Mz9vDxM5uenbdtzAcxsMsvUMGY+IeOmkcPH2qeOgEiV+ZUjMmly1eUzGNsyAfgLKxB4mTOQ0xQOQu+uH5dbPKa6mPW2dGlAsHS4pwMsE6ebJTEgjwmEvM7r6BYmvm37zyw1fUtgcgdnR02OvbCBgeea5zojDp1qlWdU19/dcOO1dSIPY8pI+e272llKpQR73DfpSVFltnecrYvLeEyKs5VG/SNL2+qgIlUBIaTgMRIw8wuLIiFzN9xLy6xxNjmicF2/tw5yb/QaYWPx9Y6TFaPpbKJLcrY8Lyi5f0QcDyUCxK4SMfH+pqVlhGHMQ/LUXy3HGQXdlyuh2cGY/rOnQc292ZesceVK5ftWG2VTU/PSdudnIMYmPOqvrbGPvn4A2Mrz8vZFRgnj5YEVHqHYyLbJL8X5pz8F9J+G2ejihWJ3X4AOqb5piKjb9rJENnXHeuLe+M12BuRWHD/HDqPnNHvuva+bjh3Y02qGyZp9Edh04v9u2Kgsj5gP7s3CN2PMA7p6kKz3o3RVNA7YmyqbpzUCfLbrEK6zsIH4sDE7CB2cBNw1lYY/wZAzr4Q65r8QAWqRHZSNymE8iQxI53o1KnAvUWhVWfiEdM9Z6VSGGKdOnNYOrTI6NFZcfCe+9LljT1G5ypdT9J6dZ8HzZvUmcu1i/0ebNnUwcDPxR6lkJX2cp13nGlbGJYTw7hvDEVYcijiU8ZfchX7dBAM2fDYmHWf7pasShgss+8C/gPSQ6bh9yEHzL6Zk+49nWhLK8hDeKcU8R3dupvrq1ZRVmoN9cekfXyyuUkxHuuXNYi0JPsf11dWXu76y8lDQfGKwE669ugYcWY8uQ55B2ebzm7Y8LDyE+FMcz7t48wPN8f1wjBx3mHhgj3eu1j4cFat79e8Bp0FkMJijvF34QFxFCeJcyBILIGvBNB8tNBBjM5alZTWEU1ynrnOGu0xPBuXLAkJCpESwDBSDKoidJL3E76jKpJLm8Xa0PUjdQPRANawfHtcu5+9DwzCzY89picn8TjUpTfEzoVwgQ55fpHNLqzYzbuPbXJ63gqKyvR6yGXSVXi6o9VOd56ynOyOCvZhmowhPTkf98P4McbE9LwHMTykIuKaqZk39vL1rO3smxXmm/WeqrOffv8DgcgUzrJ7dG0zv5NsH+sCcB9gh7VCXq21jcSKoseDmIt79rj0yLM/0nnvsZnnNwwH9848cCN1VgCSUWUH8qutP/hvvsU1D1bN7/6Lbwf7dz/Gf+s7jPyHf5yNhXOQ/CSANoLVoz+PxDdAZ1WHUyWW4JvFqeT5iAuuFmw6aJWsShcV3V0HfT0TS4s96fpG8h2MNge4ffFLs08JGgs+DPU8eYtgggPcgeLUdsA1AiWnNmkx5mhJyy+2N4vr9mf//hc2/grdtR6bnJjUocThePPmDWtuabA//C//0H71q89tbGzo/2fvPYP7PK8sz4ucMxEIAiQAkgBJMFOkqGDJsqxku9vtblntdnd1qq6a3glVM7VbtWFqv8zuVM1WTc3Otqdme9Szrml73MHubgfJVraclEUxASBABJIgCQJEJHLG1u/c5wLo8HU0XwQVixSA////vs/7hHvPPfcc+/Vf/zWbHJ+zH/3odbv/fiQS9tjXv/4Xcg0/fvKQKsjXBm7aF7/4Bdu7d4/9/Ke/sMuXu8TwJPEb6L9hV/t67Ku/9aw0VN9990MxPErLyq2goMx6ewcM2eXnvvyrdvDgQXv+T56Xju2xo0eUHN26ddMef/zTajukTQwNIIAfKv06mJCskGnHhq1TMaVFSxX7LHv9xz+zX7zznu1va7eWvfutv7/POju7rKWpyb783Jds+t6EvfrqG5aXV2JNTc02NXPPfvazH9vx40fsi1/8FXvrrXfs9dfetPZD7WIntrQ02u7ddW5IJHF+2vQSmqzUxwMb1yYC1wVczLfevmv2R1/7f622ptaqq8qstKzA7j972ibH5+3FF16zmtoqu+/+o0pwYIx98xvfsS/+yi9b28Eme/PNn9n77120fc37pN8Hm2pycsx+8ze/Ko3aH/7wRaupqbVjx06ISUPiQyL75FNPCrT/q7/+a4ENOL4j5dB9pdOGbt+yZ5/9Ndu3r8Vee/UV6+rqsocfflhs7ddff8O++tWv2rFjx+yVV16z1159w44eOaoWXH4ffOiFH/xAh8fDDz9qBQVF9v77H9hbb79tn/v85+3Bhx6wn/zsJ/b2W7+wp578rO3b32p//TfftZ6eq1ZeVm5trfvs8888aXnZmXZn6KbdGbqlgBvjlMrqHdLfBkQmQJ1fnnGTgpVse/vtC/bWWx/IQOVAW7OVl7n0AtfhUhFZloMWnZkCZlVjk3mBgoDU4hPSKEoOExubf9+bXbL+azft3tSMAkPm94FDh6y5ea+NjI7ZR+fP29S9Cdu1s1ogcnPjTssXedDNIEnUxOSkLRLzDqRqNgB88uze9KydP3/Z+geui5mGxIO36SVt8E0Q2TW3CHIiCKM1DhAZ1kUE5N666AWLYCgGcy+YNsEai+o/QTY/m5wYl6kb4wsjBGBMOsHsRWIe5EvbESYGJpQAyrR/T01N2uCN62IA0WaLFqQM4Ix9yMFVMRYAdpZok52x4RGC6SmB/LChHDxHgy5DwbE0RRUgoqXr7WO+1zk7wX++sikTEglrMKuj3S6KeRHY8rczHHPFTpA22uqatCdJVjCqcw0yDE4APbKtpKjAjh4+JPd69meYjkgAbLk+OwgBO4ox4PUu30O7IgEmpjYO/MOMhJ3PeqJVt7OzWywV5sjSoptqFJeVe1CakkcST50dCGYniQE+o44OgAR4UQBSe5nOk9DHdsCOMSH45wxx1oTrHcaXmKQpmVVCkuO6iVGQ3ASPkNFfR0/PGRmrAICJMRSskU0gORm3ehHNQc44RwXYyijGwZ5ITONZwSrSMyIxSWBzXA+v3Z5s8Fp+LwoOIYUQSQv3wNwGRI5W1igseCukmwEGgyzeOxJkB963TOHiej1hge3o96BxSexHEh8H7typ20EsH4co4DAeUegIF2vYUMHIFbggKQ1v7+d58/4kkM4KdZklLwh7oZL5SGESNu6V7l6bmqLwudvKKyrEYB241i+gqL29XYy3q339dmPwttgtFA3LS4vtxLF221lbZdkZPtciTmGNkHZgTMQ9CADiucICQgYhsaAcAHGTXoAPvqJQvlkkQCqmCNMj12vc1OxdRtdxy2yP36dThCSOdVpcUrIJ8qutlD1eBr/RXso+w/Wx13uHB1IFnH3nzp3TmmWvbGlu1j0gx0PCh6keRpNXujrt1q1ByRIcPnzQaqqr9QwFKCUGY4Az8RwFViY2PN9jj0TOwgsQFEF9jNBDHhi4LiC7ftdua25qsY6OLrvS3S29yn1791tpWbFd7rgsthrnNkXWPXuabGTkrnV0dmgsq3ZUK1kbGhqy0btjmluNu3YKRC7KpwgCMOdGyNv1JSUjlHQb2e95HdcLCCE7wgTUsu+zF3uBx+8jWO9KHNUK7oUhj319P4h4eHsCGudNAHIB7HIf6tqQjjx7E8Z6Lt+y2TK/jVXmrPbspJvqngKhAx9/SzqIbgQZiTmAGnI9LlOD/muhDQ4OWU/fgEgE7LsU74gvWFfsmxTnmpqabHR01Lp7rgq44rBZWl5UYb798FGB+BTwg6VGd4A0hwvybG9zs96PefvB+x/a6OiYQFr0hndUlbu8RAYEji1jQdiNtF0TD2LCeu78RXXzHTl6WEa1yGbAZEYeg44u5tvly5e0LpC5oCNC+xXSPNKWzpQRtD+bJGeQ2NmwntFcnpqZt3ff/1DFjfXVdcU77DlTdFbIaMnNcndUVoghia4p7w+4gfby6ZMnrKK02Apys2xtGTb8kpvkSj/VYQmeAXMg5h3zYDuxZZPVn6SV3JiMtnkILzk2OTltY+PjlleQb7U762xy8p699dZ7YuJjfn2ovdUKi0rt/MVOGxke1X4FMw7fgPvvO27lZUjwoCPvjEEVJzmHMthjvFAC+zTOpiAJxf8HwBhgShQrRNlJXSduDpqt2M4N6xw4Y30wVuSCdMVEt0bkfL43oF+/pj0PoC9MkTel8BzbSQUp72CFCarrQapGpq2wkwGKiIkcFCO20auQ+cMMbsElueL+ApAK8oAMy8hTU/eqCDjJsNz1zzMFItM5w33FuakCr87XfJ2tQWhiLc/MORDJM+c1AnExXEvnA8B27EFRTOZ1rFOXhXTN2ijuKobY1lXmvjuQnNzvIop8MpbLIC/w10Z8EDEvwJfLf/m5zv7nILI/N0BorsPfE5at+0BQ9BYhLDtbZyfdcpjrvX/unM3MzdvJUyesualR+0AYlquIr//cWJrXrqwTf86ru3V6bsXGJmYMnXHiZCQNICFBuAI8bt7TaIUFyJjMuSmknr3LbiGBw7lB55fHVd6RxbP3GAZzZy/mioU7QzdCroBFzgjGIOa5/gGbHgnJtMZj3KIQIj3tHPcgivPQ99k1mc564SQxlRMTmd/jzJbW9MqWqSvrKEBq5kUQA3QuJBZ/xEbR2a17TkXH7Yx6FS6TJ5J8eRLbnrNLxSjWx/Lypq8VZ5WD3sTDmWKu83PHVfwrTOyjS8GvK6Q+fI05sWdpczyU37C/IT+Zm60Ol7GpBbt0pc9uDo2ZZbok3/LCnLyPDrW22L6WBtvAFwqvpMTopUOZODAAdp3L27xuKKgtr23YzaG7dvPOXVtaM8vJWrfmumL7tS8+ZSWF+WbrK3pfdX8nQ3TpIRNTUiyh403ykN7lxo+EeWkeuLa7F/19T4t9I+Sg9K6SR+V8ydIYqrgFMWsN2UXvqECSlLm558n/+RNcc3N2/bf/xyeD/d9+jP/BT+j/4b/aiMp4bCgRGAfjiBcGUKzDLbVrcAhuf220Kel7m1VoZ4AFSzjce6VrLqqXJ+hUi7ZLXASjOIIOX+jOsiKoF5kvscs84ghjKIJJPxg8oCPZzLRMknL9GmADLfIkfDCR821yasG+/+Krarn+zONP2qsvv2pl5SX2pS/+sn37239ht+4M2r/4F/+jGAx9fVfsN37j12zs7oy98MKr9sCDx23vviZ7/vk/Exjym7/zrK7vz//8r+yZp5+w/a3N9oPvv2gZGzn21FNPyR3+8qUr9s3/+g377d99Tm7T3/rWd6zrSrft3LnLcnNLbGRkzOZmJuxXvvgFe+yxT9vXvvYfbG5+1n7v937PZqen7Xvf/649/NBZe+DsGbH0FDAjVAx3lPtEPwjWmCrU7j7OWbG4vGJ/9pd/rUD6t3/n9yURMD4+bq+8/IoYzc8++yW7fPm8vf76T6yissbKyip0IA8OXpOj9h/8wR+IVfniCz9SkIYhz9n7T1pZKWzBdXdHBUROhhvObPSqPn/TTpmRmWM5+UV26XK3Pf8nX7eHH3rQHn3kAcvN3rDikgK7dLHPfvaT9+3+s6fs+Kl2mfWM3B2355//pj333LNW31hl3/rWX1pvz02r2VFjZSXoB87bxMSY/cZXnrPqmh32F3/25/blLz9ntXX1Csz6BwaUTJ85e8YqqirtW9/6liQ5dlRVW0kxLMxpyXk89dSTdvLkcXv1lZcVpHz+C19QsPWf/tPz9rnPfd7Onj1r/f3X7JWX31Ay29Kyx5544nExVr7//R/Ygw8+aA88+LCC/fm5OXv+P/9nO3r0qMDrX7z9c/vFz39mTz7xhB0+fMT+6q/+xt54801r2rPHnvvyr9mBfXttdWXROi6etytdHVZUVGCnTt9ne5r2yFE8YwPwwmxmYUru4csrOfaTn7xr77133vY277bW1t2SIqGokJ1FQJUr4IAWXLUAAyLDxpc8hDMFxeQANE4MVFg9gKAKaDIybXpm2d5+95yCi7ranXbt+g0xeqqqa2z3nmbr7e+za9f6rSA/x44fOWBnTh61QnSs15fFsiE8kTtyNrpuGJet29T0nIygSGr7+q8piSwuLtM+AphK67SCWwX/XjgPLTFnmpCIuvYrLKkA2wKY495oC98EyRLjgu8HwzISIQIiBThLC7YwPyN9UGQKyssrxLZlX2KcCJRq62qtpqZGjF3mCvtNa2urpE8wKUQf+NDBA2LJssfAxiZA1rXSGi+wGGMfB94AeEgOYUChb0h7Nkm39JzV0gwTAcAyFdoIxmHMyRmd+3YwknEiCQiWi7TtUvU8xib0TPldgkkF3DIAAXT3Ig9mZewBgBwV5SVqPWvd32wtTbsFEjDulzqvWm//DSWIJBOw3tnbKyvKBTTTKg85FPYTgRyme7QROnjpQDpdIZACYOxPz8zZ8MhdGxMwsWrFAhUA2CjwRaeJ6w9KLicr02Znpi0vO9va9u+zPbt3qRsDNjyyNsq3UvDI81Gwm9hRMSYO6rOCMjdZA8Gm5Hdp/ZMBjMDv0IdjHnpa5J/giSrjyhjzOn5X7edqZUkdGQJ0nNkQ8zFHYI+ficFkDAB3EbZ+0mP0s8vZhHxFYh9sq+1s+3j/AK23F2y5RgJ1Zys6q/HvgsMAGJtss2Qu5Gf2FmjANfJ6noVfd5iKeFgRTMwAsymghGYfPwuNRk/OXCYgCsSMJ/fJ+PGH9cvZod9LDt0ByLjmoSe1tEhzXST5nOVIWjCXMNcjeT18+LCecXfPFZm1ARi1tR20krJKu3X7jiR/YIrBeDp6uM32NNZZThZtvN4JQBGDoofrLnp7c4D5vD9rIMCCAOiD1R5jTPcI4+smg55EBtCnBIb2bjGpfLwjUWMekXTDvELaSsUOMaGdKRUGjW4uSwEERiNMzCwZWtJ1ND4xpQLqyN1Rzfndu/dYXW2dzNFmpqfEZIIhSmKJcRlnIexO1lR0a3DdHj/48wnSQCTUXJOvLbdcEDMWvdu0z8Fio/ugv39A5wAFSAzK+tCkvnlLCRhstoysDOvvRyZqQuB/6/42gZKTExP2/gcfKEEDzGRfRmqKazl2tN3uP3nElhenvQsgdCSTVmEQGqL1OMCdAIOQEmMvU3zL4ZpYSQHGekILUOXnjcCdDRJpN3ncikc99uQrPsPzUo+P+TuAQwBKXujFHzSFHdhWASIltH4+hQ6tA9oCiTO9w4Kvv7s+BZQkFmgQPDQmefk2O7ts5y902s2hYUk6TM/OWWlZmUgJyLT0dHeKiNDS3GJ7mppt8PaQXe68omIlcSX7+6H2I9bV2W0zM/OplXvFdlQjuVakAixJdWNDo4rrE+OT9s6779r4xLjV1VZL6qKhvtZyAGMAclZcf5cCs0yYc/MVF/b2DVhHZ5f2VuYErH10lvHK2LmzTlqpdJ6g6UnHDi3UyMBR5OEZO6jJOqH44UUu1rza0jG13si0mfkl677aZzdvDckdjvfSPkVHimVIZxhyxI7Kyk0TLiRYkDACMDx+7Kg1N9ar2JSbSXURU26qz5xxfmY5OJSKSgC8CcjWeS6Q0HWGAUIpDhcUEqvNSF5k3XJtZHjKurquWmZ2hu1uarRdDbsUd1+63Cl5mYrKcmvY3ST5vZuDN21uZsZysjKsdV+zHWk/YFWVpbayOCu/Fs5AxpocCKYrxR32VsnPpL0oChh+jrnnRJxDcQYxv2Crhgmf70N4djjDmokZAJykF1JHYnSOiF0MuJvALjGgC7yIEjFL5J0B7gRjlC6bWLNx/kVsE0ltFGw4Z/gdxW/JSNDXd1hpb51pWp9p3w3Skr6n+HNJMQhMe9ZqAM/cq4zg0JTFYDN12sSZS9cdr2MMYk1qfNJZ6nGtj5XvKS6LwHVH/sx7cT/RhRZgVsS/nAWSgUjFMfnfEGPQNYA5Y/q+Os707JFGy0s9u74v8f66Zzw5YNbOeewrgHluTj/neXHGUSggHgVcZD+no/ZyZ6fWyqmTJ6x6R4X772SZikjsi3QySJseg3gY5JJC4T2zLDe/1KZn5m1kGOmbbOUP7EPFhQXq4oNBv7yEmS1dhkLu9HsQWdDN9W6RZZ3PdK5xrcwzZ4T6fIyOFDf6c8m1ggJifR+PzWI76yLFP4yH4iXFbd7dQbElLx9SSSKEpPiFeaGIUM+SZ76m61HcmryKFLttOBjqXSdeCPFuHZ8TfCbP3eMKl4NhT1R8qDXmkhGKf9XZ5t4fIrlI1nE+nTseq0oaQh1zMIZXN+8XUgoSPVHMUnfVmneeIoVGPkCXC89bxb0FJE6864uzx881Z7X7dbsEmeM6nHN09K3ZErrF4zPW2XPd7oxOWXFJhWLihZl7VlNVZscOt1pjfbUtLyKrAjbB+YY2PPFgTiparGsP4tkTmzAeYax3Z3TC+m/cMnwD83IzraEyz778q89YSQHduiu2ShfHOjmHr6/o+pSMiT7HmcgiCWjtOpYUzyL2gdhX4lyO+NjvWyZMem/f67xL3vd59gSPjVs+9y8/wTVjID+Gvz8Z7I9hkP+hj/i7TOQIQIM9FOBMfD8O+pBOiKTOq/DbdIyTwL1rU3ryxHt6IuJt09vfk4Mx3Hr9wN0ueu5aUPr9dCDHobx9sQf4FEFbMMC85RQQGeDM2cgcaGLtZOapKvrDl9604pJK+9Qjj9lLL78kowCYxN/5zl9Yb3+v/dN/8s/t/ffOWf9At/3mb37ZRkdm7Pvfe8kefey0QOQ/+n++biUl5fZ7f/AbCp4BkZG9OHr0oP3wxZetMK9UsgYV5RV2c3DE/t3//W/t9//gK9bU0mzf/Oa3retKjx05eszKymrUqnb1yiV7+qnH7LOffcK+9rWv6dD4wz/8R3bz5k3767/6tp05c8oeefhBMTtgLWcoaKZF143zBBYoy3FReYZteW3d/uu3/tJW1jPsn/6zf24zs4Ba6/bDF18UaPrcc79m589/aC+99Jo1Ne+3ysodamdaWJjVz78AqLqwaAP91+3O0B21wd5//0l76KHTlpdtlpk2ZFghUWzIRppB52aGLYqJmmkFhaX20YUO+49//Cf27K9+yZ558jFbXqadfsPOn+uxd9+5ZE8+/bg1texEDFjJ8L//939iX/2t37CGxir702/8uU1Prth9J08piYGF3NV12b7wS89IcuP5//S8feU3vmotzXsVTODMeOczAAAgAElEQVTwjjzF6TNnrK6+zr7xjW/a+mqGnTp5WjIEo6Po1l60p59+wnbvbrSXfvSi5uoTTzxhk1NT9vzzf2LPPPOMnTlzv7Q2745MWG9vr/X0XLHPfvYz1tzUZN///vds95499pnPfFatXH39ffbtb39bQPBTTz9paOjS6vn4Zx63I0eO2l/8xbft4uUOmUkgGfD0Zx+3+rpqm56aEBucw7OopEjSL7k5+ZadSRIJiDwpSZCFpQwZ633wwUXbv7fJDh5sttJSAmjarzHgAVz3tshoh/PWe2/5Y8N1B2B3rZXxnRiEMNY5WDOk833uo07JVpSVVyj5n5mbk5lTTV29Wqrv3h1RItVYX2sPnDkph/PMDPS3F2VIgRQHGs6Z2QU2eGvYeq4O2K3bIzY9Oy/mDcwC2pgKi4sEoKJ36wC3r2wSwgjGSTpp0dY9wKLOdSNHgu0IHln7ASLLmCJVliNwZo8QcJwOf4FA0CDWl1RwgQFXvaNaBj24vRMo8DtopNOiXVtbK9kKii+0XdfX77S7I3ft2kCvlZeW2L69zdbYsNNWlmjZN5meKNDMzZU7vGQ+ZEZDsLghIIUWbTS82Z+mp2fFFBODW1IgnqwRSKltX+CxM27jWQq4SQy50PmLPZDfARh1UyBvzc8mWIOdC2sosSKZN8vLizJ4BESqq62ywwdbrbgAMJC2rWV754PLNjx6T8Hj3Ny82DUyS8vJlgY0pj676utkoERhiz0JpjBa0gokxSb11mrNi7UNgcmsz6E7w3Jfdi1AfscNrGCQwb4RW56ZCetpeUks6V07a+3okXYrLsKAAzYEYA1s62B1Ih0UWrrO5BWjMoLjXDc6icQhzg/XffPCJ0GhWnJhIDPnYHumuSmmrFqTPSnUnkcAn1r6SeaCvRoAKSByAEABJAfwxL4Zyaifde4fEIYuXHu0GUdL5WYymIBpPnM7iOSa+Z4IbAePI5lN2a2uPUx0Y91EAM17hvkbyQXvx7kerGDeI8Y22N5hihL3E6ysOJMj8ZMJaho/fhbAfDh0My+DSU1SKhYyEhOY5GZlSrObtQE7iiIVDD301dERpcjR2tYmEz46btBVhf3ZfuS4dJO7urqV9BITHGlvtbb9TVZUkGNLC6zdxKCCcU2Cl50j/Ve+SLwAr8gRt4MbDri434OzynCj98QSNp0SxgQYMx7LKy5VQTwSLdkBRDlIsCzWMNJJdCnwPhpnDJySBmgwC3ke3gnmckH4PCAbc/HiJRWsABMxUaXbCQPPkZFhm5oaV9Le0txkFRVlatPHeZwziWsXqxeJjSS5EPMi5q8bYTpIRnJVVEIbLEo9LmfGGcL9sH4HBm6oUE5Bkw4gmOJXr/ba9Rsuq9W8t0Xz7+rVHsl/oefPOVlTXWO3b92SKW0wAkNO58zpU9a2t1F7bbC1ItnbnF+pLTnikYhfBcym4hhnSSSCkeTz/3pG0kV2hi8xoyf7tLBvGVkKrExgGK/n2QRIwd9cUxg2AWYASDCH0AwN0EvJfQK6GHfmdKwvrRliO8lcbcnV+Dr0eRZFnljX8TNAmxuDyFhctbHJaZ0xmPUCghxo3aeOju6uy3b71k0Vx5r37rOs3HwbGLxld4bv2PLCrIzsSssq7GpPv7pJGAMKHMiZHTvWbgvzs9Z7tUe69vedus/qautt5O6Idfd0yTOhqCDPThw/aqXFaHmua34BVAFIwfAjb6DwQCfB4M2bYqrTAo0GMX4TiiEVk3AWe/6gPSdJfUg6R2bd6DgA2ntnCusH0zqZSqtdOtcW0bZfXlUnGv4A/IHFS0dOSXmpJCOqKdo4dqWzAnD7nXff13l55PAhO3Ko1TLWl9R1lSEQOcuyc70Lg3kfACLPVNI+2ivxaOC5Ai46q1GyYll5Ik/Mzk2IPWiZ+TY3t2b9fTfs9p07Aphh6h9sPyQZMcyHib15RhTDMNVbpItqY83uP33Cjhxqs7XVRcuG1IHR8greFb5X2QaxuDPxWC9/twAfnR4BbAY7Ms45ZJG4bp0xMit3jxpizJD1iUKl0kEYrAKavMuUeDHOPO9UhfDw99eLx0ZuZMm+C4tVxuapA0hjl+Y89xZAHuMr6Z/UEQNTEGIEa5NrV5E3sSkBgpXjcv2JYKD9GQAxAcHs++z5AQIHoK4clmA8rb9Ye5LhkjeHa+Yr3k6Nttr3tY4dwOL+XK/cyRPMU8ZU4DvniLpakjlYOttjfgW4F3JtkHZCWgjSiLOfnVkcRT4HY7dkP+Lc4rkoFl7bIl+IJZtkQSjOqvCPL0lRieK+dz94X2bn+1pa1LkCyQCZGsowaKqru2IeIz28MtzbhGCYDhrvECaeXVOsh0cMPyZuzVMXJWs3Oi7WbWz0rmLMvXtbvICZ6fGcd5BRaF3UeasOy4QRyBh5E6z3ecM8kxxb6rAgdvB42I34AqjXebUZt3nBNyuHPdwlt3guXA+dd0R6ImZIe9eJUpImAU1Pz47CLucL4+3xuu8RnCkeE/mZ4jGaG8OSt6kaIGlKcznKzS5RP4tiDuhZc/6K3Od+DYw1z81zG6QEvUBArOPFXy++R9FxGh+SzCwVlfH2Yf0Eaz9MNVUg4vmouwD/p3kvpiJZKbKQS6qhh0yO0Nk7aBPTC1ZYVGaLGDUvzVtDbZUdP9JmVeUYGlJE1c6gji7lRcoNPK8B7Cf2izEipllcXrPhsUlpIgvdWF2xtj2V9qVfesKK8pFShEwyZ0tLsOwp0HoOBfuK5w4OoqJR2pOZ+45bbT3/AJNjPvDziB14Nr6efM1E/sXZLgktyFL+bp+AyP8d8MxPQOT/DoPORwIixyLyipIzJyL4jcpVHLSxoFzC2BcLX6595Uwt/38ONmcbRTtUJJCsazHgUpVe8HNmEodPizqCeQ6KaKfhwN9+rbHgdfgnoDqqsM508t/34IBAlKAHEJmN213MxdiZmrcfvvSG5ReUCkT+0Us/UlL1hS88bX/zN9+xq7399s/+6b+wCxc67dy5d+zhT91vYyMz1tXZb5//pcesdmeV/fF//JZVVlbbb//+cwKZ/uzPvm3HTxyxhx86Yz9+46fWf/WGHTt+TDqAly9dtZ/+9E37R//4t2zv/n32wguv2S9+wfs+Yk172qyrq8d6ui/al37lc3bixHH7N//m38jx/Q//8A+VDL/wg+8pKP/Uww9IAgEgWTpAy4tKyDMQqA+VHpIfJUkuev/Dl1+1jy5cts989ikrLCoRUPbO228rsfzVX/1lu35jwF584RVrbGyxAwfbdUhcu96rYPRLX/qS5CwGr9+WPnBnxyVrbWuyL3z+KSsuzEnNS7T+uu6oJAbQZNMB7FrNwJfZOYV28XKX/dF/+GP7ra98xZ547CFbXZ0V0/aD9zrtow+v2ud+6Snb1VgFMm13R8ft3/3bP7bf/f3ftX2tu+yVV35sXR3X7eCBg1ZdXW5dnZdtfGJUTGrYkN/73ncVpJw+c1au9AAKAPtPPPmkNe9ttu997wc20HvDzp5+wKprqiRngb7fU08+buUVZfbG669qPn32ic8KgPv/vv51e+apZ2TM99LLr9vQ0KiqtjduXLPHP/OYnTx13F566SXr7OiwEydOWml5hX107iO7duO6PfO5Z+yRRz9lb731lkDkL3zuC9beftT+yze+oeCldf9++8mPf2xHDx+0X/7C01aQS/UXw0PWoetUCTzMgEmzZgsrM2LVzM5v2EsvvWkfneuwluZGO3Jkv5WVcvhjtJGpthoq0SRQ+lvtzl5ZXltxlhOBDEF2cWGhm8PAwFQgRNBES0+WjY7PWEdHp90YHLRduxqscke13R0bs6lpZxrT+iYjqpwsO7i/xY4mJsy60eqNASABX65NTM3JQOf64B1bXmE9upECCeTK2pqYUSSI6PshzaK4MzE2FOygUSmw2B1yAfRgGaqdVwwgZyCx7wB48TeJQgB0ntD5vhbJE78DMFGQl2O52evWtKdRcwoAF+bchQsXBMxgHgYoj3YyYA4mXTK2W1uznTt3ClgevD5gtwZvWH5eth05dMBqa6u0Jr3NCyZDgU3Bok2MDtfC3JAeOsZF0/dmbG5hUaxBmHuAx7SCZ0mPDIDIWRzBCAjTi2CkBpuCewomUYAb3CNs5QiaScxUkU+BuLd/mi2qfTDTmnY32IG2Fmuoq/GCwNKC3b07YW9/0GVTszDHvH2eJIf1wRGQn58j0736nTVyhq+rqbICDHGWFwUiAAB74A67BYdnCh4wY9dtbHLK7gzfVbEImZRF6Xe7dARtwrCxCSoB22jDX0IHc2XJaqur1PrY1NQovVvY34A+FELUzoaGfEGBWpLFuMlzIE8MAuk6b2kOB9ipdRF61jAvUpufmJXSV8bNXPyLzXMtWCQCsJiHCvq9WBMFkGDoUgSIJCUY9nF+EeAGuzwCVv4/TLkioI12+ThPndHrDJwA9QJM9uSJxNXb8CNoDvaZn73+uXGtARZGohtANa+NgDm0NWNfCUY2P3e2Mt1IfvYScAdTORIlJVcpeRIIkJOzCZb7Ge4MbO6Llla1GKoFMyVhFE2yPFHmM650X9U5sX//AcsrKFLr/bVr16y8otza2w9ZUXGh3OORVigprbTSskoZ2TJ/bWNVTOQD+5uspDhP5iz+2d6OqxhizVs5oxDuYLezTpR0J5AAkFsGn8ybACQAqUI3XEmcs4rY2/V9ndG+d6nIwR6ldvFMgch0MrAHudu8t96ypzNuLkfixRGAItYY+oJraxnW0XnFOjo7VawBPKbDAkkazFUxmO3p6bbhO7elMYuZGrI0eXl0pngwqlZN6Ub6XBc7LRUhGQcAZgc2POlHSoCCJSAZhVQvwPmejXzAlSvddv3GoDqukK3gz+DNQeu52mt5hYXW2tqmz+2+0iVwgJhkz+4myWucP39ODGrGhfEpLy+zUyePWX1tpWWsb5kcRXzqgJHfR1y3g01e7GHsATBFckjxCs/b15Qn9Dwo9nmBXepKcNBAzxggtrDwb50vIZ+0HbDeAqOT0de6S08wZzhbfKycDad9Ja0X5nqw9Z0xCulhS5M5Ylvuj/fid9hPgpEZ8TDA44WOXhu4PiRNyY3MTDEIxWgtKba21harrii3/v5e6+3rM8RbKmrqbC2DDrBRW5ydtMMHD6pAMzo6If1e6VUK0F6z+vpaq66utKmJCbtw/qKY7g279ljtzhpbW1+S1Bhxxcnjx1RMXFlctOLiQs13MezULu4sOIArkRQGBvXskBpjL8+TXEm2OoDUXZKK4dy7tFw33HxJTDY0ajPYq127VowzyxBwfHtoxGbnl6ypea8A5/nZeXUfIcNGx1tlZZnYlHoQOp+R2Sqw4dEJe/3HPxHhAgPKI4fbLC9r3QqoJayii56lPUet5Il1Hs/HzwZvb5Z8Qsqx1LaewIuiIoovBDxI7nEm5drc/KL19l+TlwJzFXAbEgQSAB+e+8hGRicFpDAPkQNYX1lUPtDettcWF2YsL4d33+ruwH+A85Y9y4utSE44w5f9I6Ra2E91VknKIK2VBEqy9uKMUSeIpOn8ex6n+j6u3NGQ2XN5AZ1bzFNYh9KvLhCLlzNYJovyKfA5zHuogBiGYxTI84hr/WyL2C3Yy8HoBdjjDwU37ol/86Uib9LOVYlsbU3PIcws+RlrJs5Nrk8AqgoXGe6Nk0DdrT0efwYf+8iTlR8zDimWDSDX9wTPk4Nhyl5JjMY6Yv2rK0G5qvsmRPt8dKcwfrze2aE5AgT5f96D35VPkApXED+80yc0eWO/wwwyupECtGQcZLI9N5euxVnh2rcVa2daQVGx4jD2b/bo4eERe/uddzR3Tx47Zs1Nuy03FznFJZFJKMhAuEBKZHHBu8pY29rXkma5Zuaa77EwpFWoQ9ICUgOGqcisiVFuOp+5L54XcY6MFBMQPzM7q2Kue9sEs9s7GL1LmXjZu68oKMgXLlo5EkYBeBlzK+Tt+Ez31XAD0OxcMd787JDx9pKug3iN5yz5pMTEhSSgnEtmicwul45gnJkrvJbPCxA/zidyFtZe5BWhO8xWpHnHtajY4edIyOXwnpKYWPT3Zc0Sn7PeKLBwzTxT7k1nxTJdIFuSHgEke/wLCcLnX8R8sZb5nsvVeGwT6y+6d3Q+Zmfb7OKaDdy6a5evDNjUzKLl5Rdrj15bnLNdtZV25OBeKy4gtkFbmHhn1ZYXKagUKNaKWFHxk/YUZ2Yje4cc0djUjPVeG7T5pVXLztywI/vr7PNPfdryszXS0kRW/pzt7G+hUsofVyXZAoakoj1zXGxwL/QxpgGsx16wHV+Kde5xNcCy59DSa952znhO4ftY09P/6ye4podgH8vXJ4P9sQzz3/8QQOQ4pPhpVJ9jw/MgwytmwTKS0URqhRZrMAXerqnjWlmqbibRejZiNh0CRNhBtJXQ6i1GpBw9Xc+OLwUd29r1tMFvAtJuSOGtA169i0MhmCgcQME2cXYeCTJbagp6EogcrTWwAifvzdubP33PikrK7PT9Z+31115TO8QzzzxuL7z4AxsdnbRnn/2KTYxN2w9e+K4tLc9xvNqu+j32xFOfsqKSfPsvX/9L27mzwb74padtdGzUvvfdF+1Q+wE7fea43bh2y85/1GFT96YEBN2+eVcMjf/hn/yODOF6ewft5794y+6OjllmZoEtLqzYwYN77cknHpUp0Df+9E/VYvLlZ5+16zeu2ZtvvK5WxJMnjifTqVWBP3L+hkWXqp4YaoiJpiTQmRrXbw7Zq6+/KX1bJXrrJqD1gQfO2mOfeVSM43ff+1CsE6rPBBRFxQX2+OOfkWbela4ee+21H4vBUVSUb88881k7dGi/5WZh5pFaXdY8cFTRD3hyY80WZUKUIRYmrI2e3gH7D1/7Y/v15561Rx86bctL0wJOuzquWW/Pbbv/gfustr5SwPLI6Lh980+/Y7/+leesYXe1jQyP27tvX7Du7h7s1KyoON+OHDls9913Qgna0O0he++998RslTHNmh+AZx98wBoadtntoTv2i5++Y3eHxwSaYjB06tQxa2nereAD6QsOW0zzMFr50Y9+aPfdd9qOHT1h77z3ob3z7gdKcpub9tinHnnIdlRXSVOZ4ApmSBRUYDE/8ulHJINx4eIF+/D9c/bIpx6xAwcOyaCPL5zHX335JXHHPv3ow6qowlCDHetglZoxVYFfJTFam7Os3Dy7N7NqL7zw+iaIfPRoqwAQ3gcAWC7VAUKrQu/GJoA3tEi7viuw/oYCjNDTDuCfcVtZwVjHJM9BS+et27eturbOKnfskKbxyOioB1rSrF210qICe/iBs7a3udGy8zZsehYX9w0lPO99cMHGxqdtcXld+qXodgL0C5Ak8BQgvCFTm4BuCFw8aPHgmD0FMJb1rX0jrW9vFXPEINo0+R7gqRfFTIGtM1jQ33WGMOwjnN3Zjxp2VokR3rCrUQkdbMaf/+wXNjE5KcCicfduvR6DS9rLd+3aJbbJzMysWHMVZcV2b2rC7g4P2e6Gnd4mnp1pCwtzCvIAnynYENC4oSVgBeYlibUG6Li+IQMd9BkBkknaWQAwz9XenDQy/R6dfRzsWQJZ7pXEguCR7yO9AVuAcYOJE78vzewUKIqNkwM7GbOXVSvIy7az999njbvqtKYp+yzCNOu7blf6R2xiZsX3ddg0qV2ONU6yX5Cfq32oMD/Hmnbvst2N9ZbHm6zDiHBql4z0MMXIyxcg6G1qnuBO3rsn4GtoeEQ/J5DOysmTDA5sCsCDooJ8MSpgiwJKlJcWiR3WsGunLS5iSkoAZzIagrXMs8LQJTQJXXPbZVFIYoPBLUbfJuvdfydYKQo4V5H68PEGkHbg0PUa4xwKk0eXQfEzKhgoSsxjNauQ4aCud+Y4owv9PD8DPclwQMJ/LsPBxAAmOUMzk/ts2LVLoJAzxDzB4Kxl7ouVle9u8Wq5TAClA7JugiZtSrlvO0vdizTO/nd9Po8JAojzwHmLuem6rd75EgVoPt/jgq3WWW/XdRCML+n5wpALz4Jk+Bh6tN41kdomMU1TMZlczqWyJDWxuqSEjT3h4qUO67naZzt21Fpr2wF9r7evV7JDpWUldvbs/dpNr1+/Yb19Nywvv8iWl9f8HCvMs+NHD1pzU70VFWSrhd+BBYCUPM07knTGljHiPtU1UVSkc4CxYzyd+eUxkDOSHbTguTvY7YwxdD0FbiXTQBXF1Gngc04FHzHmXKMyimFiiue61E90ggFEkoB7i6y3VVKgm5tbtgsXL9nAteua+3SSwACmIAhwTRdFaWmx9ff1Kl4BqMVUD2kkWpNjXwm2scdp7BHRwunzQiZQybgJmR00OWmd9U4yn99I9tBBUr+r0c6fv6iiLoa6hw4dks4srdF3aG3OzbOGxkYBBt3d3TY1SddDllVVVKnDgH2PxBIAs739oPTa0UVcWZzXQQnYrvbrJCngBRMfUwdx0JIH0ODXve1Yc5G2/NSWq+JI0lZ2UMzndgBckdTy3m7yjGlx0j8PFuGGAzseu2KgiBZ8MnRKBQIH/b3gIJAqnV8R+zrYsK6zWYSKNJdy2d8SAMK8icKQEmAxp+M84Zqy7ebtIfvwXIeNT84rbqiorJSe8OCNG3ZvYtQK83Ot/WCbdP5llnvjlmXm5Nvi6rrNzi9YRUmB9I77+ga8sLy8ovOutXWfLS7M2tDQTRX23Fx4VMXXgvwiq6gqt8bGWisspIsqUx1fxCRIxQAqu9yN60iGrJR3Ta3aIgBBVp7Pa7UNo5+bpdiUfYy1kYQsN8fZn/ma5eRvdVvxbFVgy8yyoaE7Ik8gn8X+0IQ+OGOfDNrogsvN5j2cZUrrPKB0UWm5uuYudXRqD0bCbXfjTivMzbD83AzFvFxOfn6RgCaAVulJJ/Bny5cBCRTvUCBXYf8oKsQcF+PrDSsqrFCHzgqMTgzAWPfzy3ZjcEhmlKy91rb98uDgPt//8ILdGrrrLfLsL9mZ9sjDD1hjfY3IBBtryFgsSqZgTbG4M0B5hpIJyHRJFRWDUvEhumZivcSaiX3byaxeiGeuab9J7FmdLRQOE/Oe/Yw9eJPlmQpe6MSq4IF5bZI1km5xpkkvnrEBSAzGvdjRBUUaewofxB0yr01g4HawKwpa5JPOMA0gMJGi0tmzBYB5cTDuj2uXTFCSEpDnhszc/XyM62XP47rEQJZ8kBN15MdRULAJDEfXDuMaOuWcl6xb1lFIIOlcSX4X6lwByOa8CRPEBGbGmR17UYDNDsoibbbkzNW1VY1lnCeMOV+MOfPz3r17mwVwwEtJ7ThRWV9eQ/HzB/ICBaSColIVIy9eviyDy8qKMms/0CZzcYq8dPOo82zJCxNL2of9DOCZ6Z6QmcnYsHy68mZndc4VJbkQdSGTzSVQjvdgXgaoGgaH0Q3EBAHsjSKIk9oAaTFmc4k3L/h5UTZkuDjLnaDmRDcx3RPBJgx/PT50U0eeM924XHesB8ab2DHmIc8DBrh0mAswuXUJGQG8ubmK+7mXAI6FjSRJLnWEJqmwKBREN5Z3TnsBIuJ1jizXv/fzTPcniYZk2sxc1HqHeBKxpd9vxHFRzPCY0feqOEfycx14Jy6K891PSYDrXMU8rEOZlSZJFJ1fMKULi2xpLcPOd1y13mtDtpFFTpLLQFv2xoo176q1o4f2yfTTzHMx1g6VBrpYVOBJ64LX8Cyj64RaNHrLw6OTdpNi4CLrY9UePX3Qnvj0WYHHK0t4y0CGYP07LuUdEineTfJyOjfFnnY5jngekUP5fflaiIJLsNy9SOuyf0EgCBKkF7nwCfCiQ/MnIPJmvP9x/OMTEPnjGOV/4DNuvPKvN5j8AbaEtrAS4aT3JBgrHco6cLWxeYLnyadXfXQAyVzN24KoNtKmBhVVOnYrK1ZdUy1tNIK32AhVLZbr+pb2cgQrHMxqBQLsQHcsBerZ2dtd3z2Ji5ba0KfhbzHHeA31aB1qGMABrnqLyrrYMxt2b3pJbSBlFWU2PjouAKKhsU5s09WNdaur22UQlIbvDNvk1KTl5RXZrvoGGcLl5Gba0J27Cvp31tcpkIflVFpSqk0IJnNFVY2VoLW6smoXL1y2V155yf73f/k/2c5ajNM27O7duzY0PGzzCzBkiqylqdEqy0sEXIyNjynJRJMVAGFifMzKy8p0UDpjycXg5Si9vGS5+QVKtqKlRkwAyV3QbrVuY2MTapWT8Uo27V+FMjIB4OcgJ+G7PTRkU9O0P5oYqLT5axzXNuzWrSEbHx8T83BPU4M0rTDWy0FPS63AXqH36rpXtRWkcF4kndy5uQXr7Oiylr3NVlNdYWsrGG9l2cL8is3NLOrgzsnLtg20Vdc3bGx0yqqrq6Q9iyHKwsKKEs/FlSWr2lGlZJRkhqSN+UKLmHRSU7DL9TBe/D/PHYYOruCry+tWVVlhZWUkayR82TY/S7K6biWlJdL3nbo3ruTLzIMq5jKfQwDGwZql5MMZABRKAH5IpJeWV8Swzc8rELhH2xAJsYC9JTe1QjaFgkIOrdlFVNs9IPSk0hNaQGT+rFBlzVohWrDRsXn7wQuvW2dHn9if7e17rbwMh1pcax04YuyLS4vVZiSQTAY0zhyDacL/8/lisSYNUrVmpUQB5hIyMFTrATc/OPeR5AcKi0ts375WjT/yKrBQctE9zcu1fS3N9ulPP2IZWeuaQySx167fFJN1eRVwIt+yAVFlDpj0UbO9LV2GK1R1kwYl4yijscR4I+j2FmMST9pfSUhcq086iCR0RlFkwVm2KwTWq1ZUUOjtgoDUy7QRY8SRLRAFo8Xm5gYrK2afgOlaYsvLG3b79oh99NEFZ0JkmR1qP6j1cf78eVuYX5QmNIAz9z+/NCdG7I7KciXWRQW5ckqXLjJjQztlQYEkPADVaScW8L0GoOpzDr1gMTPRQFtdFfACkD08Om6r687iJ8kkOCTI5H4JeiI4dNBvMQE3tGA72KS9PcMTRZzE+SGhTtkAACAASURBVH+SCvZuMVMASVZwaEczb90Ote2z06dOCEgyEmxbFwOso6Pb+gbHbXnDx52HJcYdBhMpKKPwgSRKUX6+9A7Rw8QICOkJtGbZe3nuHPYE2h5Y57uRFUHi+roN3x2z20PDYsGhIQ1wzt6tfX8NVrdrTZK0LczNas3s29tkR44clC47rFIVYGA3JQasWBYqZrkMA/Oda4/EIpIF6cqmAD8YSMHsk1moAnF025xNHMCpJ7QOFEqzepPp4axm/S7t6cksLliDwYDZTHaZG2sMEGipubM7+xXtg4uMOQCu2bVr120cxvbCgh06cND27m0SKMa8dsB7ZVMjlHkiIJvuH2kDukZoAL/sY6G9qIQpv0AJBK/ZYnt5Qi5jzrS3C5xLTNNozw03eLU/p/0GLf0Ixr0Y7cBXJG7eGukmTzCseCbsCzwf9gQSiTC+cfCMWAWWq2vSFRaXqnWT/amzq1sa2zsEcrWpFfmD99+32bkZdajsathpdXX19uGHF210dEqsShLOkuICO3P6mO2qr7bcXBBGknjv3snApCbJQgWgLq3JxEgNY0PGR50eoa9LIYN7QRsTEMJsUxKE5+oApzOmIlGJ8EzapMnsJ1jZjBkSR6vr7sQuGFQsPwcgWe9iHuXmUdJRB8mFi5dtaOi2Ph+zuhMnToiNffXqVXkc7N23X8WlvtSpk5OVZYcP7rO2/QBV3kkUe4yD4a4f6Mmo67HzxVnpgGzSMed1tJKqoLEk/Wn+wBIvLimzN9/8qeRH2tra7MDBA3oGHZcv283bt21HTa0dbD+i/Q8ZAeKt7ExMPgvVcYVh2J7d9Xbm/pNWWlqIy6iAC/YGYsggESimROc2Mco056QtnCdQwyUjHNgNpmice9zf5OSUiq4xJ0OOAlCAQZDMh5lNTU5afiHntifVkrVY8PPWCwWeoDNf/BmmeFRAKIxZzIUSmUJtyCSoyWAIsBXQW+2x6HN7nE77OBIGXD/PUYA/zGb20fUNsQcpvlEs//Dcebt7d8o2NmCOQ3zYaadPnxJYeqXzsoqetGa3trVaeXml9IKHRkZtfnFZhX+Kpbt21auwTuGV9QeofPLEUVtanJf8CHIjaBS3tR2w8fEJyZbw/hT49u5ttr0tzZ50K8ujfdk1lEMChL9zsv1skimlnp2fkVsmhG4MpWKG2GNJizcx6CQxosOFohjseXIW92HgISCZdLmzQ5+xe0+DtJvJWyT7teDr1A1hARUoNFNgW9e+29HVLXmrHTuq7OjRdttZU20bkr9aVQv+8qJ7DahIm85Y1yb3uNfPCY9b1V6dTMaZXw6ME3MlRuHKirrmiJtgQVdV75RR6PXBQVteWbTdjQ3Wtr9NzLxLl7vs2vXrOr85Yz/z2CO2q65ajDzAbb4vwy1a2xVvwf7j8+kHdANG4puIq7SWUy4YHR6MeXSoUHCX/A7AF1qlFPDyaBmnaOXyEAJD+SwVM1xX1mUKvduCsyk6Kvg93t9zzQwVtyQDtALI5sAs710ocDlJ+JhLCP1tAlHSE097qoPCWx2xOu9TTK35k/La6BiIgk7kj5wrxMwBKoWBmpMQ/GyK92HeCURG17ggf9NUS2faNkPo7Xs8ewj5QEhTcT0BZEvqZmVZ80L7hc5hB2ZZG/kYZeYQ66GFm6E1ybnPmAHMcgY7aO3rR1FXYk3qc9R14fsNX3Oz0/oMzOrofsPwmWehrlZDZzzLWA65eaUigVy4dMnuzYxb+8H9tr9pjzxUKBSpaxKikFjlq4q33Sjbzzf+cI/OKHZWNeOAOSa5L1/cYxTuY04GCKwxF1juRVbmxb1pSCpInXhxn6/YI8jN+D7zUqBsMn/dXiBRbLfhhc7wbNgOkYQxKZrI7C0wn+WhUFqqceSzg7nP9fg6gYzgwDUxZGiIqxiS8pgoyPNZEQt6Z4obrnKNYjengr5iABU7t4o4EXMF8B1dbYrPFHOSD3nnmRfkfcwDQOf7Me95JgLrMfQWGSUzaS07cC7WNUlQygv9WaY1kHAfww8hL98WAJE7e+3G7TF5TEmGhnN2ZcFOH2+3/U0N6pQgZxTLIAO2P3rG6040C48skTwWPc9DlhDCW0aWDd4esWuDQ7aMlFhOhj1wrMWeefwhl7PLIJ/yLlbOF8BcB9q9UzW6513H2cHr7fuBe6GQK6HV774vUeDhby9UelykToRkyh1zKvaciJFbnvnfPsE1P0Zc85PB/hgHe/tHXXvp/xCI7GziSEgcEHZtHGf4BWOC3/XKiwdyLEwZc6XqXVT2ASyc8cEXQTFJfDALCaB9E4pN31tStuQvYqP920A2AYonr27Q4G1IXuXdco33g4sPJ0Gg/dh14JzjTOUe1izV7A3byATAYOMHyM5UFWt12YOSXBlTLHiVTYc4GzntL17FctMtzMuyBPCx8aAbBTETUCgvJ09taS+/+pqN35u2pr379elvv/W2AOJ//I9+f5PtRwJGBRFdUICibM/6XY8PppPYS67FB5OUAMFbVJLGbRpLDgySTcZDiX8S7qfdJrRuqcwR5KuVUgL8rr2psSTMTAfhGu6pqnBifAII6aYyblgBUOWaZgpWaTuWPi1t7n4ICoQAxFVrMsBOaBA5y5ZNmlY+An+MFTisHLtaE9uPjV+vhHUmvccs1C28LYXghoCIwoP0nZw9GIGwXIvFjHDWoRsZePFDQA9FB6QFsottcmLcsrIICGgjziLGTqwNXKQx2EAnCkYnCTTJjmvSKpD1czAx6J35xPPjb5zG+QWclAHf5SqNZvWqy8awQADocCVmLgPcRbcVoJXkVzKYZ26YsLy6aJazbhk5uTY2vmDf+/5r1tXZZ/X1NXbk8D6rrChWiw+ayN5SD4hcIt1bL/zwrBxggoUTa15JNJpWi26mEGwSMVZx2x0dtyUFJdl28VKnAICS0gpraNytKntfX5+30q2sqrhx9oGzVlCUZx+eO2d3Ryek88vdUByhqCQjhbTfiFWbm20lJcViKIhRgU5vYsE7YLouMJ6/CSB5lgTMwcZl/1GlHiBZz8U1k5lvC3OLAsa8vRJWCZX2TKusLLXdjbtsT1Ojra8tGdKMmFRkZNASnGnDIxP24YfnZfSUkbVh950+aa3799pAf79dvHjZ1tcybN++A2KH3xkZEpjZur9FDNyVlQWxd7kfGLHe9uzSHYwnc0L3t+YtgAFeKmmQCQmFE5O8w9DwqI2OT0k+hLZZgAS2ttDpjKDT98u0ZtY3FJxHAL2jckdKjtEbRgbAmd0w+mj74g9tuQfa9gkcKES/cXZWchAEdwtzc2qtvXptxKbmPMFmTbNPhGa0G3WsCaTPy85RcsH6wDG+tmaHm5Zlc30uMwEgKa261IovIFcJpxsgIWuBYeHt4WGNA4lkTk6ewA3OFUwx701NiT0NCLh/X5Pt2omxHwxBmPsYfHrrKteh9lWMWBIQoeRPCbO3M0YCHL/PIEfAHSyNSCDF3OIcTKCqijDSDaSt14GkSHS39mBnbHpy5yZ3EcR7QpwpADknC0ah71O6FvblDbMFaXmuSfbjxvVBm743bVXlFXbm1Cmrra3WHsXGSBGRORGf4aD4lhalYNG09hkLwC2XlvLzmCSVfYPnEolu6EMH84k9lrEg6OeZSEsPo6TE9g/jIZ+TXmzmK1hPzsB0dky0ZUaCyThQpGA+OCgNW9zPM74ouEjnk8/Oy5csCgaNuQVFSvLe/+BDFfnq6+vtSPthtaujRw8YXVpWZK1tB628rNqudvfbnTsj0uOrqiqzBx88ZVVV7C1IqWToOXDOryxTdN4Qy54zWjrBqfU+5D4YYwFFkjzwwiljyfdH7466dEBFhZLPABdj/wswJOaWzoVkrhNdYRHjuMSRDqdNvcuYQ2jIcj6zhlbXc+zu+Ky9++57Njx8x/LyclQobd2/z5qa9ti1gX672turFlLM9hhngOQRuijqa+z40Xa9xhlvSZYjGQ0yXzjbXGLBi/foXgJELi8vegeMCAIeIwJ2ofl+/sIlAZmnTz+g/Y2W/Ml7kzI/PNx+SEZ/77z3rozPWg8etrr6XTIX6+m5ajSkU6C2jWWrramw9vb91tRcrwJXbmaOLc7BUl5U9wIxTQAWAe4oApVZLHudgw2ANFFojTbWKBhtJtVra9pHYfVHwUidC+EjYNz/qhUUFWwzjqTA5Wx0zQHkntLa4n3p/grJFxX5k+Yi//YOP5eXEXkidTK4NmqWLZE5s4dk+HxEQmphERMsDBXZ13NsbhESQZGM3t778CPpfi/MA+hWCLThdUihHWjbbwP9vdZx+ZLOibqd9WLocsZj4IZGvUgV5RVKqm8O3tA5UZCbow6sQwfbBDhgdPfR+Y8kU3L2gQdsT1OTXe7otJs3ruv5MOfQ3CZeJDfwFn7iE4qrrjmqOG91y7xRuvFpT41x5xlJ7x+2cWoXDmAugBLOoJXVeZ0PublFtrZOLJ1rU1PTMmccuTtsJSWFduzYYWva06B4hbi6qBA25opN3puRfAQdRvgfsMfcHRu14ZERxanqeKnfqTMxJ4vupnztFatLK4nM4XqoKhBxHijHcSBDBR6KdKzTBBipqyN1HESBjJcSU3Ve6dH1tOw7YHta9lr/wDXr6LisDhwMENELp9h66dJldXXC7H7ogTO2f+8em5u5ZzAKORthgQeATEcPUBweKjwbSYTMzGgv4Y/vO85uFLCfGKRR8AomrmJEunESQ5/5qmcj8KtAsY4XAgl1kItx+UDF1pK4yxD4zF4C2SMkXQCMKHIynzeZtRsbYr4zD9h749pircZ5GoSkyBs93tqSeuHfm4WgxIKONRp7cABFPH/p3paUKG7Q/p5A6DhXIycm3nTJHj/Lgv0Z7wkAHWOqODsVkmBfe8fKVket69A6o1vfT4Vv9mexbAHTkn7vAkSJJMdF4Zx4i26HyOEZU8UtKvZSZPSiDftVmM25RILnMqz1zCxiT48tV1ZYR5A0sm11hXyRzrNse/nVl211Y8HOnjluexsbpaMfRfm4T+XOifErvCDlodpv1dmUpfOYWIN7284Y9j3ZadHSOU/xUsQMQYYJ9i7fZ+75eeSvZVxjbOPzuScwie0ArvYWGdO6JrMAw1TA8mK87+PsU+puS1IUwSAPNnrMxcg/4zN8nTjwqPmSihnxORE3BnYScZVA7Tw6oNzIMrSvA2Tnnhi3mM8x1xgDFWUSPsL3leul8Yix8AF2Xd/4eRRU3D+J+QRhaklFZmTgGHfimDhb+Vtx2bp3LeUW5NrS2ppNzi7auUs9Nnhn3DYykFgqsI2VZSvIWrfDrS3Wune3isHk33QlEpMzB/njsR8dII6toKXM3KQAgF4+Mp0wkbv7rtn84qqVl+TZo6cP2OOP3i+cBnklJe8ONCQClse7sRdsqMsqddIDCCdyiOeNW3KHTCXGRnGqCoqOCUmiJBWiJI8T6zfFszHX+Z19nxjrxVT7WP7+BET+WIb573/I9Zf/tXBeZyJ7m3OASJHoOBPZgY8IKLyNacscgdcpQd9sIQJ8TJVQDgMlx67nh2aNs5c5TJw9FU7akdQHIywCfAGBmJlkZIsdy6HgCZSDyF5d4k84rybn1CTWLr2xjVW1chFYASKLxYOOTgaHOWwhmAIAtmsC2WwDJliGTd2bkCssAEd2ljPnIlkEjMXAAmCGz5d8wkq6jgwAq1wbHZ+07//wJRsavqt/Iwvx+Weesn1NDba+uqjqmQs/8D5ujCNgPgnAR6U69Bb1LAAlExjnoEVqW6eqOI9JnYOGfhhGq7G3TzrbwlkdMkNUUuhJT4bMcLw1i3YaDME8EHGgVE7tqviLH6jDVYY8jLtlqIrO99SKlA53qrQyNzF3AubaCWQ8SYWtniU2kVpMuObkcKvP5VlLW80DBBxW5dZLBVSGcDEPtrPkglGx1bb0t5J0gGVaJ1fXLTe7QG3kGZnMjWVV9uV4v+HGWhoL85bV3FyMB5xlF8CIAy5owzkTSUBMPs8AnTOSpaTpjZ6XmEl+vbBZ3ewDjT8CZ5ew8LDPW7PEhNtgLrgkAyDyeuYKNBAbn1iwv/nuq9bZcdX27N4lTeQqQOQsn7/OvEisHC/BCvDhsznAvd0+TAMontCGoxFOLA9dhK2srFtX1xXpjaKRTUvyq6+9aWPjk1a1o9qam1ukkwZTRwlJTo7t3rPb5hfn7M6dO1ZcUqpCCvq+AD6MibvSU+2FPcFrcFZGboHqcWh/oQFJ4LasAo6KOGkeE9Tcm5pM4CzPaksTXfPPYPjMi4lIUKSWpeQGXlVZLtkSdBwp/hB0UCzKz3YN0PUNwIZcm5iYlqzLzdt3jBbipqbdkkyp3lFl3V3d9uGH52xtZd127d5tBYWFNjxyR+DlfSePSwN4bRX3cYL2ZRkJKfmRJq+b9Uh+h3tNwQn3pvUnVgr7EmuOeZphfdduWH//dVtadnYkgD6t3zxHD2y8AOb7qZu9AVjxPEiGysrKNaf4DDkH6zOQwHFAvbSkQC39p04ckyY3CV8B7FW0E2GMwHRb3bC3PrhkvddvaU+T7l4xxQ/XDVXhLoHIPMPSkhJpw1eUl4uRXJCXKeACPen5+Tkx5tljI3GS3l12jtj7FB3ZrwGnRsfGbOD6dbGS5+cWbWISZniW1dbuTLqHDsbv2lljp04cUfIMy4piIc8+9k4F7EmGwgFLL8AFu4i1KdZNagEMx/MICgP0jL00EgbGgS/Gm0EmMQ4Jiwi4BXBtN7VMieR2EIR5Ie28Ajoi/DxTgSB10WxkZtn03IJ1dFxR2zgJJVqlhw8dkhs1ZyoFLRJwrpn9PAqwDgY4gwqWtGtVOjMIkCuSQM2lDGdf8lqea0hXcY/MhzhPKOrRnQE4Emc198i/lWCkzpituMIBOc8Pfd9Bq5ovNyXx84e5D5MwWi4jsfeAHtaKt7jCnKL4yTqh02F8csoOHT6iOX75cocNDw/bjqoqO9DaKi3d4eEhuzc9aRWVVXbi2BkbuTMmfeS52RmrrCqzM2eOWlVVsa2uAoRmW5E0ThkvwI9stbrLQCrFN8EsDSBZid4288IoPExP3dM6hAkcc3G7FnYklMwrnkcklM6MBHDz9meBz7nedRTMKe8G8PNdDB6Z2uXY5L0Fu9p3U+zLAG9Y65gYoQ+9b2+LAGakPQDLGhoapT88OzttORnrVl+3Q/fMs+ezAPWlMRkAWepM82jSC8IkvfgK8FwBg/jDnCMRZ8/q7Oy2js5ua2hossNHjtrE5JRduHRB93zwQJsdaGtV4ei9cx+pGwHjVoqwdJUUFxQKZK4qLxVjvKGh2jKz6LAwW0MeB5RMl+LFVk9wKY47ezG0rOXyLs1ql3aiOysAXuZpdBeEiST3zr/Rwuc1sYZlRCsd3jmfz4bkF0WuHJ07fI5Ma5MUjLfUegxNDEQMwWdxVgKsKdYTu5Y1j+yXg5DB+PSY28kC7PVq1YVpukoM534TipE2Mm1uYcWycgvs3uyC/eRnb9nQnRHFMw31u6R5fbWn2w4eaLXjx45IxulKV5f+cF0UWGp31ksaxpmwdFY40KXuwtUl+SfgIYAsWPvBA9Ki7x8YsLffeVd738Of+pSKyyN3hmxpYc4qykvVUQBT0qVPXD+bYiPzS3ulefdG7BVJvFT/HwSXKLoRGyKDFMzD2Es8fqH4Sj5hVlhcrrN8cWldjPYLFy8KbG1p2W0njh+WdwELZvbetDoGl5bWrP/6DXUzEBtSKEL6YnxiwopLiu1Tn3rY6nfWaT3N423A2ZntHZWApOybrBl0NgUyKX729cGcC7ka1gnzIABRzh3lDdLbdtYv8X9f/zW7cKnD8gpLrHFPs+1vbbPR0bv24Qfv67qra5AKKZERIYV4ztMHz562+04es6nxu1ZaXGDzczMyMKSbB1YzETt+A3hO0I3JGRHAcJxvjDdfsZdHh2fkasFK1rNKIGfkhME8VfysbiuPdxUXA1oLPHRT0pKSUoH1nB+sMckeJNkHxlSxd9oPPQf0DkLeK66Vz+X9xHyle0MmuF6cVmFim0ka742MA68NHeAA5eIsj+Ir1xy6yVybS4TBhvQ9IAofgIs6tyVp45IUm0BwKqoDUm3mLuRiCdQTyJU6ojxvDNbkquJJ4l3WNZ/NNRC/MocEYmeGXCRxL3uan42Rx3OPbmi/rv2dzjPPSyBIONufa2b/mZ9FaiFPZwdrHaICSPXS0pxAZBUs88qsuKjabt8Ztx+9/JIVl+XZfSfarbGuRjFsfCm+SOc/1xAF4u0gvc5x+TSsWZ48BSJu9e4NxisIEpJ0orMmPWfeH2+AYPfGfhzFbrHkU2wRYPr2vA+D3XgWjAc/k8l0kuuK2CR+5meJX0+wWGMf9zFOhquJhKDVvs3Hhc+CZBLgbZw1QdSJ3w95Ej/rkbqZ9c6a1OHm17AlFcO+6bJ+a5tmnawfivkQs0QQSdrm24uf24H1GIeIefl/1gWf7VrOpNmeR4oVneF7ljToE+gOIYg8RM+aXGd93br6rlnX1Rs2vbBmK+vgLNkyH60qKbCTRw5aU2Ot2XoqdsiIkjkN6cfnNnuuCh2Y1VHckpE4cpgrIuCNjE3ZtZtDNju/bLlZ6/b4A+32xGMPKAYGRCYOpnql3k06NzccZ+K5CGBHiiIVa8m9mG/av5Jcl+8FTpCMLxHoUiwRngwan+Sv4qGH59Pb5/reT5jIW4P4MfzrExD5Yxjkf+gj+l78VxtRXfXEJ7UkJj2YCCpUHUr6V85E3tIlFlMpVb0EDmd626paOxPzQ+BJYtnAWFHwnILEkM7Y+gxPjCIZYJPlAFWVVEGXsz9DTiOMC7Y0gHzTCBkOT9Sy5a5NIAx7VkZlmwBhDpyWFHwQpLqmHcV5mMZrgM/SakbY3/VM+ZLp30Zqb0DYnftZdfd4aTcCRLt+g92bnbMF9GiXV2TGxSaXbWuGlQZAjpxjV3EGzlH13rXZPAgV8JM0kPhsBQhqYfUxBByMaqcHUA7uiwme5D8C4IwgKIJzPy18E5SClZJR30FJ0hlvWiRjk4wWM3/mvmF7tdiZSfPorCUwUKwq6Qq6pqZXSd0UQG1uqeWZQaL1nAIE88d3cK+Oe1WVZMa3CDTMxGJPG7jmmJyAtkyjVARJ+p5xWEYVWcmHEmIHLWCgcDBIE1imFt7KTALPV3YuiQhs2DXLywdEXlQQF5pL3hKLmL4f8hHkwsTwoNbp+GJUZ2aLFeJO0+syQ+CQJMECcATA4PPdsANQjutBd89b01bXl21lY8HWs3IEIn/3e6/Z1avXbG8LzKAWqygvEBCN7jFhgIAjVcAJ6n0+klAwVjBAADcwbAxDPVhKfD4sIQoqqiJjvjlw3T48d0Hv8dDDj1hlVY299c57dvv2HZkj1dVh0nRVz95dpSnG+Prw6vKKgg0BP6tbOq8kTTASAHsBkd1o09vWeE4ERAwfLL6ZxBxj3PgZAajPdcbJ5xYBJ4ksQQ+sYlgtbizGmG5Iv+3IkXYxv9HzRkOXz8ecMh8tOoCc9UzLySu06dkFe++Dj6y375oYj1zXzro6aZHXVleLkdzT06N1XlFVbdMzMwI6SooLxdKqqa60/Hz0EZcEdvB6krYofHEfMnpLFe8IQABOtecyp3Lzdf9zC0s2OjZp3d29aq9lDdGuzM8EYsK8SmZNMB8kNZD2B+YjLaskImrNXkYPLILidbGScrIz7IH7T9keaRjTngvomWNrK8tiahF8olXW0T1gPf3XnRUgXVpYdSQoWVZcUuItYPPzeh6ASK57V2j5sGQW56x+Z60dONBm5aXIFiyIPYX2PGvKGQEZYjCpTZOxEZvL9dyn7s3Y3bujKmZMTs14Yq5uA/byDausKLWjRw6JlSymVaZ3bABmByPDk3ovhnmSjD646/KStIWEQ2geEshHgrk9aQjWLT/jzHG2ijObpSWY9H/jmZKAhhkOe2Ls1QFgxxnL34CX0aXjjG+6aLJsbmFZRcjOK902NztvVRUVdub0acmmzM+j/e0Asp+Zbpop052kbay9LDFS6BjhHtRyKz+nrQIye01olAZDKAq10Wa/GShLO5auAe884f2DvaHETCxiT/7dFMhZP/x+AKqMTQAVKsZluVlTnFt8L5i+vIbCG3sFRQWkK8oqKq3/GjrHA1ZdV2cHDx7SmYg8AuBxXU2tnTx5QnthX/9VG7x5y6oq6yRjNDVJmz9SVTvsyJE2q64utY0Nl4GSRh9n+Sr/Jv5AX9ABb24oigcAjKwtniUgMl/B7uHfSI6whpBbisR2+zjF/IpxiXXLc2NsAlz3Li70Xf39GSOYxIwXhSNY2Jw3FKruDE/YB+cuq92XAi1AHufM1OSE7uXUyRMC9K9cuSKtWwDQQ4faBZKtLGKuCaQJkOTyBQIvAZD5T7GAg9eAwwJCUhGPMeI1sJi5Ri8AAI5QuFyzjz66bMPDo2K8Nu/dKzZ0V1en3uPQwUN26PBh6+rusQ/PXxD7XoVUQBhYq1lZdvLYYTt4YJ+6huj2YO/I3PAWbenkJl1oN1oN4oPvEz7/3WQtQBvJg6QW9Uiwea5u6uQkBK6NfWw7iMzZTMzD+aWYJO0rnEto3SLNEK8vKHItfp/DyAhsdWQJJNC+R8LrcZFkbLjeZG7ocYzLuKjrKRE3lFwn408BQkhmLdIql6tutp7+G5KmYK/kfmuqa6xpd6NNT0/ZnaFbMsTCjwMGefeVbuvr7xdRoqS0XOaL0zOzliOZqHV107h0Wqbt3rXLxsdH9dkwknkP9k4kLLquXNEZf+ToMaut3mHrK4ylxxTE/NF9wpkwP8eYOnAoKTwBJc4gBMR15peD6pt5APvC+oYtLC4oPo9CTQAQ6uZbR183ywqLyi0zp8CuXb9tly51iFFcUelmjHW1VbayNC92ew4gJ2diJuz9Sbvc2aVOK+YQYB7Fxv1trSoCsS9LOmUdIgrzCC8I9oiksZmKkNr/9byceCMwIxVZtbcwroB5FHIT6LMjFQAAIABJREFUK1bkAREVHLjnvLt4udNu3xlVzLanucVaW/fb3eE7dvnSJTH8AYaZU/MLc2Lytbe32YP330dlxdbIsXQGJp3cjUzLxhg0O3SptzR5o4DFPIv2+pj3XszaMhRVLrYJ2rovgmIvvTfyAfMu51aEUVi+S6wIrCOmZW574QaQS10wmH6Wlurf6kRUYudSGyKTJGMt1iRzMABd5gnzOgpvivnTmo9iBD+Ltc91EwfxOt5nO4sziq0Ru7OVMG4BOAuoTpIQAc4FSBpFVXW7pu4s5iPPXmzjzbx5S2c+ZAE879gicjhpJUg6TuwKXWWumfcTKJjmk8sauQYyr9sOYPFvngVSO1GYjHPHdbkB9Yn15iXTxv8zpxRvSCqKNeEykmtrSFZU2bvvXbCOrg5r2FNtJ48dsjKkM7YxOPlMETES4Wd7sTSej2Iict+Uu5LXe+7rxQGByrHnIV8miTGXeuC1mHLyO5wvfE85Zpq3kSPzeyrGBCYRnV9iXft+GgBwbN6xl2zFJt5F4CCs52PxWbxeazh1usX6CLA4zmydgWkfj+fM58bP5R2RZI94bYDLgOSSkkoArd8rxRL/HXkjCEjOVyF+SxrMvVMcEN2aOzG/I/ePWIO/nczj0mzbv8+48xzo5NKZDiidJJli/jDHwR68mLRuK2vr1n/jtvXeGLLxmUVbWIKgk6dcuao43+4/ddQaaittdRlZP88rWFeMTUhZuLmex2DoZbMv4jujzoaMLBufmrPBoWG7NzNvmRvL9uh9B+xzT30qSWkRqwSO4MaX7LMiuAXgL1lP1gq5jxuAak4m2Snt0ykX8bnqe2LEfJzTmgfRQZQAZI1dApHj+TY/9b98gmt6yvWxfH0y2B/LMP/9D+n/4f8pEJmvRFhM/w5HWWc2ecUwDi0PkPzLDwQ/zGCHhOM9JkrePu3JozMrBC5vwKgI0M9bdwG4wlzPF7Lr77GBcxALNEjmcL5YPcCIQ4HrcKDUg4kAkf1AC1duKmswSUkCknGPAbTBQmYz5DNpbc6x7MwcMZGXVublAu+HHYcJ9+NAHBU/BUaqBPtm47IdjKWbmRH0Agxl5eQLIBYoKu3QJcunBWfNjTwYHAVY6X25P4AYBVMkQLBakxaRTImWlsX0hPG6b/9+Bbt8PocNphkSryAwB7hcXVPCzXPCaMqfJ2MCKxGGIm7I/uxyYL2myQB4jLEQuC1Ma9+QXWt3SyfSncpJVu7Nztuu+nrNBcbEg5fEVhYzCBkM2pTdqZYgwMGX1M7C2CQ2rD8zB7ClIbtpBJcYcaoiOmuCynYYfPgBsOHtnelAiGBCyQjsZ/R/xTh0BjnV9LHRCbUeNzQ2WGGRswH5fICr23eGrWXvXoH9YhhJr2lJ5lbVO6pdSw8lSgHCLiMSGn+sCa++59gGz8IybHJiSgAHAQCA2uFDB624CBB1WcxYHVRykWW4vSCheZy5biuGdne2jY7P23e/+4r19w1KRqG1dY8VF2VbjuaWG0aQeHKwM+94Ym64nCV5gN7+Aek+NjQ0ePeArYtBW1VRatU7Kp0VLfZbjpjEH52/ZFe6r1pFZbWdPvuQkk20vfv6B5QwwCQiuWPMaFMuKwVYcTMNtAlZC2gpA9rjpK6dI7XRwy5UAq01TECzktqpPIjl2fu+QdCTLwYY4OCmnih7RQLfQy8ZIJSksqqqQiYgmCfCvNpZV+1rgwKIdLgWLBeGCYEXzF/WWl6Bzcwv2vmLndbR1WMr5IprgNmVVl1V6WzjwjwbGOizGzdu2/q6m6ysrC7bPDIW+bl27PgR21FVoRbgRcz1cgD2eK4AvzhQA4CiDY0RVnJwT7qdSo547tpvXQuZ1i901kfHJ/T81jdgCfr4io245jIl0bIHywdwi0AT/fKi4iIrKS0VmxdgjGvBjKespFB6xfedPGr1dTVit7mpi7cUhtMw0jH3Zhets7vHenr6jPZ5WCuA2iSLABAwjCRho4TO2RPs34BXMCFJONCV3N2AGVyRVVaU6/uw0hS8S27GQXAxJKTzyT2xNjbEwGYcJifv2dCdOzY2NqZEaEdlhZ5vY8NOgfgUY2BgMa8D4BNoGSZuiWVAscUPO293Z6w2W/ySozP7UwBMcXoKtEkgXzA4eGa0k4artvbAxK7g9WEMEy2vkXxGwqX9EKdv9B6TkayC9XW0os2mpufElGPdAkoePXzYjh49Irbf8pK38gVLgs8Olpn8BJJeH2Mroy5z8z0x2FTgc8a2kq8EMPN7wVKRjmU2zLtUHFaS5p0BGrx09gdovpnEpQRBOoHJhCV+R+yWxMgL0NWT/5BP2EoOAQ4iueN3SHCYd+cvXLTColKrqqmxq339mhc1dXXWfuiQ9qPuK1dsdHTUWlqa7MCBA7a0vGAdnV02P7dkczNIICxZUWGBHTrUZm1tTVZaWiDDF+R0XLPc172zrVy7nLUawHYkjZEMSqooJdCRxFLICDaVx1AO2AdwvhXrbOnzRVE/uoX0bMLkJSUrJFXMWWIVzgmSMKRwKID2DQzaxctXvFiSk2MHDuy3upoa6+3ttnHAtPIyO3r0qJ7blSvddvv2kFjldFvsrNlhBYo7HLh0MI+9ymO4KNgHQKyuCQEQPncpuLoUhie0bjToEjXj41PW339D+tW7m5qssqrKBgYGJFsDaH/46DGbnJmxgevXFDOp6ExBClOxffvsxNH2Te32FaSdKP5sA2I2GURpfW8HVjhHHTB2o7uiYu8OYc1GHMI9RnGA1wZTMeZuJPnMBmdpu3QMBTRAQ84A5pTAbCTCZLQF+89jAnVnzQD4bUnlCCSXAbIb3EYxkGZ2N5P09v+1dXwHfE2gRYyUhDpKKF6gE0/LFma1a5l2d3zKLnZ029S9OZudQwfTrKysREakO3fW2dDtmzY2OmL79u21w+3tWodXunvETPfuF/cr4H44owHf2Kt5/Z7dyD+t2eTEmKQsiCcxSCQG6Ojqsp6rvbZjR7UK29UVZamgQFzjwCDXC4gs4DUB5iJCJE1v/g0LmH2AdcWzIUaNHMVjfJczk1R5AhJjXWG0DCCcW1Cs+7/U2S2TWuI+jOkOHWy17Kx1W1taIKi3YjrjBPpl20ZWro2OTcjgem5hwcrLkaAps4qqKs1vMh7iIn6fjYE57sCKzwfiNklhoH2qvc8LZsTgXKf0HSQn4VIQmx16yZzYiQjEegoxbXJ6xq709NvYxKTiNp4d+tJzMzM2OHhbXY3xPktL81azo9IeffgBqywrFojMtVIIpmhMXqF4QsCKG3OG5EAU8phb282luPbt4FoUvCK/Eos6GVMxh3huwfYP82D2aQoBitMZpxwAyaLUzu4EDBlUIvVGAVH7DjmF54qhZRwgcsyJeN5xJse1bgeXAziKsyM6goLFHvt2/F6cgerkkxn5mgBnEW4Sa1gs2rQXx5yMrkSXVHSmMl9RYA5wMwB4daWlzid1iFEUBFzUe1MkQcYqzfHwnuDcSIVz+eAoxkq64Iko4tJ9DpyT/8zN00nkesFRqCY+dp8g9h33vCCm9nFlbdExjPkzc3TBC0nruTY7s2q/eOsDuzdzz1pad1l7214rTt2LvFc8Dwd7Hdj27mI/01UvS4xaAXgqCPkeGQXHAFKlN6t56uA4P9f8SUCuzIyTPIl3zHjRmbNHuZcMD5245Pu4k5BCri8KtQpxia9SUSSKELyHy54REzm7WDhE6szhetireR/GLdZMPPcoluv5h3TCNpA/mMfxTAJ8FzkmFZXkh5GK5rFPsNeoAJPmDmPOdUZBPoJZMeK3yXxEvMLvB16i2EXyYFtzI+JV7qmMzrrUiQizjOI944BfEtdbVFSsIjL/VgwjUp3ZwM0hu3rtlk3MLJJIKQ+mc6OuusLOHD9s9dVlZmuL8o6JbmmdN6tIzy3pLGOe8Hk8f2IxcAeRS7JylINcv3XHxidnLDdrzT5z9rA98dhZB48zWLfkLuAIfxtEVrFbpoPsy0maAlwhFZ9EnNtEIR23iPUd5EfttYltrvtO/w6CneKNVKBgTFo+MdaL7flj+fsTEPljGea//yGDr/5fCrk9OPMkQSBcCIentnhWmAcRzgxTtStVDePwVaAk2MN1i7UJJ9p/gHy+UXnbfiSvvkmTECWwLGX2/FZchw51ggu1UW21NYlxlTayqEp70OAABtfqYLTrcQHaqpUIEFlsSQytYNNg4ISmYIbl5Ra44P4SOkmYXYUhBhsTv8vBv2qFRTA13axL1VWYQpvSD8EecV1b2tIBQ0jI+Qxp96AFpL0ry6vLJIsKGggEnNWjaqiAONeV9s0t265dv2FvvPGGFRYX29NPP2PlFRXO4MvlQPVKnscyGWrH/MmbP9e/n376SVNbDyZOYow6c5nrBkAIMBsQC7ASFjBZiCf/0da4LBAcdidJHIfWT37+jvVfG7Rnn31W1x1axNGaBBDQ29unZAO2GM+cSjkMPfTy1CpNpZgqIewnaS0lUy3pNHtLtoItqoqrBMcOdPl9eAAebWxs52EsocMjJXXSK0YXiYRxecHy8gGz1+xqT7/9+I2f2iOPPGrthw9KwoIE/aWXXrXunj779a98xWrrqjwYWl4TG6S3r88ee+zTVltTkwJHN5/S54qBkmETk5P205/+VG3Up86cNcK2F1580QZv3BQL6M7Qbfvt3/yqHTy4Xyx5YExJlHEIbngQk26Tx2ErtqiK7N3ROfvOt1+03t7r0uo7cKBZur5q8RVIyDzwQy0LGYlMb3edmVuwKz29drnzik3PzlhJMeaNaOKuSOev/cB+O370iBUVeuCl5CkrR0ZHnV09dvPWHSut2GGnz5yVPMXly53W29svhgisFA9QPQmQplZhkWQPAHjE7lZbVAR7CeiXq61rjylwSc70YoQlLW4CMgI3QMGxsVHNF/4t/U19nhv3kJzyXrTo7W6st/r6OgH0ZeUlqqqrAp7a09DF1B4GKKbkjt6AdRA4m11Ysiu9A3b+QqdaYjMyMAGpsIz1NekOtjQ3Wk5Oho0Mj9rg4LB0FwEmGK9701NWU7PDmvbstubm3ba0PC+2Mw7CsOdY9z4nFe6kwDexUpI+PckXnQklpUgAuFZYLq2JSys2NjFlU/fm7dbQHWm6sj/AAgfwlza1EokEYogV5e2WgFmwK8W0z8lyZnBri5UUoo2+ajuqym363pTAMhUxvEnB991MDN5yBGQzf6YmZwRswl5BfoIElTXLZ2OKyXXwDABp7o6MWH5OtqQICIQpMMAKr6urkdSFnsf/z957Rdd5ZleC+yJc5JxzBgiSYE7KOUtUKdjlKleV3V49s7xWh9dZM/M0PWHN08xLe9russtdDnJXlUqlLFGhSKoUimLOCAQRCIDIGbhIF5i19/kOALn92noS1uIiCVzc+//f/4Vz9tlnb67/oDPMPZLrk/sg79sY8daZwMBVCVJsSfsag2AaOrIwSECaAD5DWmO+bcjcZJN1RMMN6jUGUzQ7v4xh6fqObsDBhM1lA/i6rfPR2SnW/s59zAogxvQlo8ETue0Bv4OK/J5/n387E5LnJectr0efJQMkLhd2ybCNbwo3O27JrJJMt8OHDiI7MwM9PbewSs3zjTXp3ZK1b8BdIiYmJmR6VZCfj6KiQiVTTNita4jGnsZoFfCv/cL2RZq3GtvFWMBmZsck19rL/Xzl2mRByMEIB9v5O/xSV4ntXptMKSssBGZekNRwcMLOGJNd8XiA77ndNZ1jo7bx+AYuXb6CwaERVNXUIDe/UMa0NGQsKS7Bvj17tDfcuH5dkjnFJSWob6gV+NzVeQvTU7MC9DgXqXdeWVGMlFQCU9SwZKt9ss5lrhcD9Qm6WOs57597lCeLvD5jCYeCr8BdM3NiAsR9SzrRoSDhrexMBsls016gxJ9u7jaX7JmwOGqFcjEIV2wd85tsAzV9fivAExzguA0N3RUze2xiZlMHnmZq7KCgbmD7zRta49SMph4xW7yvXr2KsbFxFXg4brk5mcZCIhBF883wzCS1oI4KnsXBKyNi+5ebOlEOzAv8vA8DVQiuMdlNQSy2grPnzmN0fBw7draqGDg8PIrBwWGkEISKx3Uu8eTiGGRnpqOpoQ71NVUozs8TyMQ/BDCd0ebFSLkIKDE0sJVfPrbWlUWhAGO7yfAunG+c00rMA8ONa9FBZMUXBIT4vCV1Za2+LisiWZ+szE3WMp8DQUNnzrGw4IUTdTqwgBqYUQKlSXoInSPbAR8aKHK8jQXO92PXkpk8al4EeSK+l0kbbSAzK1fAYkdnL273DSBG48i1OAoK81FRXoKhoQGNNxnn169d0f7V0FAvQzze24WLl2SAyHkmsoNkkqzDoamhwTwc5mZQXFSo2GVgYACjoyMyXd63f7+AhCtXrwmMzs/Nxr62nTKv5Q2bEZF1h1hByoknjOlo+sfisBWLOK/ZKm37qGtKG5jDPUvkh29I79kaUPxPoIR67ktruHzthgoqBMZLy0qxb98eFBbmiW0fia+oEzDKM4Fs84UYklMzZEpNAJnsN3ae8Y+i6NAJaF2MRmTgGcf74f5osbrJthGEc7ae9Gg5jgTFgqEmpdi4fng2qitOgLiB7JJtYO7CwgsS0T9wFz19/ZIXISOcbOTG+gYx+y9duoqxiQl1+vG8y83OxOOPPIjS4gJgfRUrsXmBMATUBOrKmJXgkZ3svhf7uPuc387g/efsXu6/3M/cpMu8aayAyrVBZjVjBc47dp0JYFJ+ZmPI9ybDm7/jHQ1elPVY3jqBzGPB2OsGOm5ntvradlDMCzUOCDuY6Pu1Fxu4zr2Y5+fU9vfi9XHPV5ywvKJYRiaBQQNa+ajyVCOweLzgufN2TXYjPlgA7387cKiYIawxyk3wfHH5DicV+L5h5CA7UxmXSKoq5Il63wB2clPg+/J5et7t9+bAv8UGNldlbk/SSgL32mV1PdL4WtJoyREsLS+oAy0jsxC3e4fx5RfnUFJaiH0HW5GblSbiBZPM7cVR7bGBIOT/5jU40Glnpr3G79fBS2fD8meSK1TBzDqdHKSmeaG6W4P8EP8tRncA4z1h0mcHBrLIKSzwB+kuB6s1nuTmbJMicC8Lixm9C9jIbF5U97jQmd3ao8MZ6XiFP29KUDlQ7vPAJWG808vnqH/fi6d8xl7M59h4vKluKOn6m5wSP3t7QcQ8f6xDgO/prGk7j20ueccN78HXMt9XUhoCqpOMBU650bC/2XPlfszuYJOqsfVncpfslrvR2Y3+u2OIUdIzwchL7DJuqqvEvl0tyM9KRSJWsbq8EDAgdt2wsxoixJGcIqzJBktzlKQJ7onLa+sYm5zD3dEJTM8tILK+jKce2I+H7z+o2CYhgfPEmnhUoCABjUS40A2gogLc7DGuteQgskvzOBZlxRZbJ+6t4ACx9qlvmExvsZA97uAz+E7OYjMM+1b+8R2I/K0M83/7IX0n/u9NEHkLODZNKk+S/MB0sNYOJgtCuNA8GbYFaJVHO/i3AujNgzQcXnydbeZmdPIN0FoJStA0Vjts0G+VkRnBVuoZWQLvQQOvdavaam0uW8mOm50xIFmVVibNx/ia1fgyZueX0dM7LOmCpuYGRJMIulGKwgwhEmRow4OI7IFE3OkfwPjkhBgYFthYC4m34+nQUNuWaT9zW0tMJChnWqTc7GTwp2CUGyitYxiwB0fnDTJ4zGhO46RAypjFHAtu3mfOfI0zZ8/i4UcelcmGjRfb4WhkxzYxbqLGaKWu6Ou/+g3S0jLxvZdeMDdU0qsZ9kcIOBvjQMANQSHqiVGPlywnAkTSBLKxMN1eGuERxKX2JZO2JHxy+gt8deYc/t2/+bfSyZNWl5skAJianBLonZ9fiPsffDCwXJj0kfGrsoP0qvneBJOsdScq4Irt3AxurFXamGEy9tOkMrBeRQMFKOZwrsA1AMsCxEMi4CZ7cqdOZMJLDal1jI/N4jdvvIumphY8+PB9SIomyBDuH1/7Jbq6+vDSS9/Dw4/dr2A9Nh/D+++9L8bmCy+8gNxc0/r0dWBSCxb4EMh5//33ZQz3+FNPY2J6Fv/1F7+Uwza1+P7ptX/AT378Q9x371GByAkRk+uQ+aPu0CVm6LobwVJ8QSDy2PgCfvGLd9DV0Yu9e3ehtbUB7KaWysi6He5aj0nJMuRiEYOyCH39g+ju7cfk9KwCxHRqa62tYG1lCQkba0r8jhzar4Rkg7xc6rLFlnDjZoc0wScmZzA8OoGc3HzU1jVKG5lGXxNTk6ENyB4KEz2uUU7KdLJUl8wgi0mGZAQCCKPqvlqIUwT48VkyIWFAQVA0NydXgOjs7MymSzgZBRx7gp3S6uRqWqOedZJ0P8vKipGVnYmG+lozymTBI5GO06bx5kCYHNW5B1CPkaZmvGbec1IiYiurqnh/fe4qFhaozxyVGQwDqoz0ZOze2SSHaq6zrs4eDAwMit0eTUtVgsi2YbJ/d+7cgaLCPKRFE7G+ZkZ6BHD5taT246A5qQSLjHyTIGDAw6IRAVRKyhA8JvienZunRHlmLia9Sxr/kdFO4MVK6cYg55zWGCYbk5aBozE0rLiWl5OFHU2NaKirEhtlaWFWa8/M9mzecZ+l7Iu07MOezGdHIKi3f1AsbMpLMHikSSUTX7JpU1LZ2spijQW6BO+pf8yWOBbPOM5c89lZmWhsqEVxYYEkL7gmZbIhY58kLM4vSJMyNy9fLfeU4uCYEGDgRpCWSnORmJJihbLUxIybQ7izBJw9K/kKmTmZy7m6KkIAzms1vegAUgdJHT4Lgqn8cqkkT7CdSernmBJoMnMCOOJJ7Xb2h59RPB9c/sIDer5veiYNdJiYmaIPDV4TyFaPJEkX++r1dizEFqWpv3NXK8ZHR9B+8/rm3N+3dw+qq6s35R/u3BmQBirfsm33LlSUV1iHRdBf5Drj9fHZ8nMFXktux4o7/BILS/IFNqb+M46hsYHMNG47+0pJSSRipql6DZnSW2e1RyHO9PB2Sr43nw+ZWG4axN/zZMjZHxyb1LQMaf5euXZDc6GyqgaFRUUy+Jqfm5eRHNnHC3PzuHDxvIobldVVKCktRU93D8ZGRnVvJcVFanHPzc0MSYiBQzpn5Q/AJct4YUvDcntRwdnIPg887rD1awmLxjiwnfhvArdK6kOnB//tsZWPiRmjWiFI3TM0w2Xhl6t0gyDqvIp4ZOZzTZIhxGdB5jW7glTu5cWTAZsSDd0qTRgaHED3rVt6Jjt3tsq0itdz7dp17bFNjQ2oqqyQ/EYsRsMiA8f57C2esWTaYi3T8uV4SKea7adqUDNgwbqiuEcnyagtFltFXl6RCkOXLl8SWFdeXoHS0nKMT0yjt79fMkuJUYJQ7EZJQm11pYz+UhmDsbAuzwlLgqUFrJZu29NVYJdmsMVrGuNNAMfmEUFkxWwqsFrniwMAPg/5fy/68G9+X3qQ0hQ1JqztHXbOknXqsbL7ZfAaLAE1xpfFLsEsWQQHA0ms08jACic7iKEbDy3cbJ1mMW7J2KN8bi4do1hbz4WvZ8wJgY3tHbcxt7AEGqkxpuRaqKoqQyy2ILkhzgd+JjV2GdPW19ejpq5OXVdXr93A3Dw1621cWRQgM/3g/v0qQl2+fFFnCDuY+PlDQ0MqYBaXFGPf/gMqJH7++Rc66/ZROio32+IzgrXBMExM0E0zT+tIYus29xAVQ1jkFFBicT6/72NOsISSLLo2+TxY4ZTPm50wNBVkrHPl+k3caO/C/OKS5Kjy8grQ2FiPutoqJFDWbiWG3PSo5hRPO8ZC7BTj2bJM06flFRUrWeThdegc2WYQR+DZWbICtgPj0PIcA2v4en++nA8EkZ28YQA9i6+Mr2K6J5PoM5kYxlpLq3HpgHKNn794CUNDg3odJXpaWloVh7V3dGi/9C6nwwf3YW/bTkTWV7C8OC+QUKCH9nfLI7zYJ4mc0PGjuRRYjoxjpN0b9JpN2sakerjO+Gy43jmfdaaFjgX+nGA1906BTcHY3EBk63yUIa3WTpBH3NaxY8vKNPikqU+TPxUNrCjn649rSWzeaPQbDHVnrPK1zkjeTjByUNP3W9/H/DVe4CXgbxrvi4pX6e3CZ6WuuG1EJ/7epulsMKOV3F/IV/la12z2/cHBXP+ZeQeYLJfL02i+hbEX0SY7y8B/drUyjlMR1uaKxiZIjDD2IuhIENnHgOtFzOTwrJyUYkb2EazEWLgxyRHmoNKx1uZG5hUwvxhDRmYRLly8gfPnr2L/wT04dGiX5hc4vyk5EfwezI/BigVWdFlRzGqxkRGiFK8HFrUX7fys9NjCZEzoB2OGdy6xohhWWvtxM7cNJuFco/5cOD4cB44rX8O/lbuvrWh8PS9StwDXc9w6QPjebjJp7xVy7RAjMrbcyiEtdtzOOOb1uqyFGKmBna0wQh5EFmupW3BzvAwY9uKhzwnuh2IIbzOu9AKMFfDt3FGxYJt0h4PxzIMZK3sM6p/n4Ln/nse2vm70+hCcac2L1EAiYDA7ZGcTuwLjG6ZlzD1u1cykE5NSMDE1gxvsnJiew+pGAlbYlb0Ombk21VejqqwImSkJyMtKQ4Q+UOssfJPEx4jBjOiZszPnUX5HPIIgcjDdJrFneGwaw+OTmF9cRlJkDfftb8RjDx0J8hiW/+psUS5l56sbSSvvCz5O/KEk9ELRgweUnTNce0GGMsQOnE963mFNan46Czl0CjgL2ef+dyCyR/nf3t/fgcjf3lh/45OcieybkyqU3kYXthQ/sLa/xkFer+I5U2tL69a0bvjlG7dvrJ5wKujwhRkWs4zbpLdnFbbtv8uwX9q9gRm2Vencmj7cgL1ip8AoOFurWqtqOHcsIo92EK9H4hibmMUnn34BskYee/xhZGbkKIGcmpxQ63l2bu5mCwkPwi+/+gq3bt3CY489pqSddzkxPqlgkO1PZNdGyYiL0HxlHjPTc2pbLyjIN0fnZH7fXJHZCj87Q11I0+VvLW1LAAAgAElEQVQURoy4wFqCLkwMWbnnffBgMKf6DXz08Se42d6O4y9+D81NLQEMWMPs3DTWVmMCKKPJaQJyxsdG8ctfvImMjGy89PLzQVcqKnBnYnJIAQxZlmbwYuY8SEjGzOwChkfHlLCnpaciN5esVWoUWuWcrGFjIkdx+vMzOPHxSfzkJz8WiEOZgKLCQgEMdoivob29Q20wZK4wsCRISzYLgb+qinJEo2QZm1SGDsSkqNg0U9PzOmRk1qHi95oYZJwkdCmmviOD0qmZabXKkfk6MTGpQ9YMkBKlDeYGJzT3ykhlsLSC9Q0asTDBBN588wM9qxdffgElZYW4cOEiPvnkM0xNLaCyqgrf/8FLYtYQNP3wgw+xd98+3HfvvQL/hgaHlIwvzM+juLgYlRUVmgeUeOhob1cismP3brV8vv/+h3j00ccwPjKGN998Az/+0Q/xwP3HQtMhwRqmDjwQWVwwXT2toyRgaT2m9vap6RW8/vp76GjvQUtzg5jINEhjqw4LE6zoEvgnqE7gd2ZuAaPjU+gfvGvmZATiIjS2iWJhbhZJbGuLJmLP7h1oqqM0RirSM1IEijGp/PTkacSWVnHg4BG1JPfdISOSwdeqgVDSR41p3ZIxQzMdBthM7GToF9a0szYZGDBI8YSF5nMGSFADFtKWZHJeWlqqw35sfGyz7VdM96CdR7CRxm+ccxXlxaitqkBpWbEA8PT0FDFx+BruC9S54zUtL7n5WCrSyDyam0eCGB4GIq+xiJOQgMmZeZy7cA137oxhYyOKzIyskNjEUF1dhl2tDdJJXlteU4t2T2+vtCQzsrIxNT0lvWXO/+bGelRXlslgIr5KTW3bgrmeXQOMYI0YnwkEMMyQkXudgQ2mYT09PYPComLpBLPAs8ZWPxlxLKhQdPfuiAB/tTevrSsxJhjg2oysyEdTklBWUihmWllJETJlAkhwJoL5uRmNAdkeDLgUPPF6UslUZiEnSeuNesxsTZ+di6H/zl309PZjiQZkNPckq48JJ9tRg5yDAmjO5KC5z0CP0h/U2KTkR01VJWqqKpCp5xVTsk1QmYDJ/NycwHgywlRYEtM9gsUlFh74Peu6MICTgTVN/iCTEQZ7BAN4plF3MRZMXMWKCe3yBG8I0qiNOLRGS2MwtJw668M11T1xs8SPz8xYXVtJQ2CWhSCTz5n7PH/fAIKtLp9NYCkUoMz0gywjY66tLpMRSJAqIhZye1e32OhkkObkZqOrqwN3B/u1J1KyhfIWhQWFCrrJ3uju7hbzlInVPceOoa6uVmMqRmMAZ92Ui2PC9cvXck3wOgUYUF5DgM+WO7Wdv3GBFxw3znG2vG8/35kAmRwA2xQN+PKCrwfr/9L/BT5KEsjOfyvMWafCFiOJwJoZX1FqiEZgTG527W7THk+JBAKi7BCpr63VOdB9uxvLa2soKi7GxNg4pien1MZLbdi23a3IzExVgYOgmUk5sDBlHU2qKajgTcavMe745UVDFWdCoYY/87Zlj5f8mXsyZ0yxMGeCTrSPhRX+aBZqWqvqDFPh3HTtFxeXJWlzZ2BICX9seUX7mpklxbG4sBikcBK1B/NKWTyjDjxN9Wh0OThwB1evXtH51NTUhOLiIoyMjEojmeZ69XV1aGlp3kyU5daeYsCfSVkZ400SMzLE5Zy3Fn1ergAt7VscSzN46uzsVhcLQeTWnTslpXTl2lVpydfWNqC6pkEGmp23ukQlIjuvsqIURw7tQ35Olgqcq8sxkxxyg1CCtFwzyRYn0qyW854BmQPDimeCNi2fXQo1GgWCc22ZDIeDVLwXT/IdNHNzKIIxTpjweNjl1Fic8vfgfZOdr32cMleSJrKOAzHZZYS1JvkObpJinCclS45MuqQBAJHfBsFpFRB0+ovZyeKBtShsAypV5FqX7AGlG6ifzzI0cf4cxq5JERnJVVdXaY339/aqeECTKppQskOoprZWz4q6xgTNosk8Ayj5tCaJoOamJtTUVGP47pBiNs7TiooKXR+B5MnpKVSUV2JHa6t+n8+qMD9HSb21pccFzHGcuE9zf/V2fzOZNaCJ3yMgzr2de7ez37Uv8hlr/2LHX2DoCzC0oqeYbBk5mJmdx8nPPsfUzKxMsy2ojigepV9BRUmxQIz0aALWlhYkTSFjZG7l6vwzTwI3oea6IuCi9a6zgWQKssLD3BLIYnPdpOaWBbSqiyOAfxavGKixMG9dCXn5eeremqO5mcbG8pXF2DImJ6fVfZJbUITC4lJpwPf29qC357aAOxZeKiqr1XUwPjGm/ZH7bG1VOR647xiyMlIQia9ig8Ze6iYz7XTGY17Qc9BJmGHItfi36/D6fHemvoDxVWPoOeCk19CkOhRJWAS0TlGOFQvzLECzszBIdoVCgjoG/5kUCfcXzQ+ObTD/5udxbLYXY0XSCcAOv8/7cVYnAUE/27yg54VfP3c8AeaZZLIFBnra+WJzk0xYdSSAev5LKlRKNk9yiZaDGnPc/GxEXOH8YOFG/iME2C2G2S5r4fmyS2cpRxZoTp1fMwn0z+BruJcolucewz2VxZLYonWcra1qXlJOjPOIn2Uaty5FY90cbjTowKnJUyXrfGBXimQtAmjLpjXJfiVGkBBNwDL15pGOr89ekXTekaP70dRUjuSEdaQksvBvX7x3z7t9L1Q8Ebq1HAfwThaudT5XMl/9+fjvcb/wgrYXivj7KrakMke2gj1/z+ejP1uPW2yfMWKZ4hId2TbWfE8ff1JQHGDf3i3kjFt/zhwznR9hLm4nrfln8HM8zvH7ZRegF1yc2erMegeN/fOVEyxbjiKmedBJ9nvhmIgVH2Q9tFeGGNv1jlUgCTKSHp84OC/QPHRR8bMdPHcmNX0VpE8efAF4Vkk3O0g+yXMhSskqypRGRWbputWtPIY+MjOziyJJUZt/Sf5Ohl+w8EXmemZaErLSk9HaWIfcrHR1etsZY3byfB/GfiLOyGSR/kTWlciOx4WlFdwdncTgyLiMvpMicdy3vwGPP3zMdOpVl2X+612NZDKzI3hLRoxyFlaANH8BHaXBxJZr2J4bcx2L2fVsfX8MWsh8vTPePW7bvh95l37dd3IW3yqq+R2I/K0O99aHOYjsm97WZmybryVCVun3n2kRbQnI2CIMrag8AD35c7BYQHBgtjl7ws0HVCkM7QfW1mWGcNsnhA55VcTC9YTqrSdn0s4NG+TWnW0DsMnyYNulHXfhwLQK+ur6Cvr6h/HmWyeUkDz51OOoq23Ejevt6O25pQQ0LT1L2mhsJWPC/OGJD2UK8+QTTwpI7Ovrl7agnFHX1pCTm4NDhw+ivKIEnV0duHDuIpYWl9HS3IQjhw8gO5vth0wkCXqs4dTJ32N8ciZU5zeQlZ2GY4cPYW5mFqMjozh89IjGmxqQPIjKyirw1ttv63Pvf+BBSTAQYLrZziRwBnOzkygvq8TevQdQXFyAyckJvP3Wh5SAw0svP4es7AyMjUzj4qWLGBzqlm5rbl6B2hR3796FrKwc3B0Zx+dfnsXwyJgAwqzsdNxzz2HU1VXJuINAGDVV4yt0P0/Hl2cu4NdvvYuG+noFN2xddzd4JqUMMq9cvoLsnFzUNzTi7t1hfH32nBISBj6PPvwAdu5oxIYqlEzwCAqlYHhkAr89ZQmBkgG6+qYk45GHH9QmT0D34MFDOnhOnTqNispKHDh4SKznrq4uaQIz+GDC7OAHWXmH9rUB62SoMoGgaUACfn/mAs58fR5PP/Mkauqr8O6772N6eh6lJVX48vdf4cmnHsGDD92PLz7/ChcuXcQLz7+AqspKfc7Zs2eVwMo9fHVVSdc99x5TEP3ZZ6cV0Nxz3334/ddncPLkZ3jxxRcFEL/37jvIyc7Ai8efQ0NdtWkiJ5h+nkx0guO8dLMT1rFMEHkjgrn5OH7zxgmByA0NtWhqIvBrRQg+DwIOg0ODmJiYwujoBGbnF7FE1traOpZXqQ0VEdhIEJkOzRzzvOwMHDmwVwD76PAQKqsrUFJWomdx/WYHzp27iD17D8h0rqOzW+C8IAWZcVnSZIEdjQKNoW8sR2orm0mPHeDcI9i6HVUbNQPLwoKCTTMTARJx08Q0525gbn4uGB9S7zkYw2FDbNaiwgLp4paXFiA/NwvRFDJLyaZhQkp2BgsIcTGOJTGpBJtjS+ZjqoBRmTeRxR+JY5mganq6oPwbN2/j8pV2LC7GkZmRrUCdpk4ZGVGUluRjR3MjiouKtG+RbUfJFhrz0D2dQbT0xbIyxfqlZmFCYPET+OCVEETne1rLmTlmC5QRmETwyPYtBmPafyl3sL4mMJHBCsefAQ9/3n9nUGaH1LDmuFPDXVX8xGQFf5z/2dnpqK+vRGlxoQpVUbVGs0RjDHg+O2f8WLutGegRLFijyzciSEvLwMICwY8UzC8syXyQyezCImV9ItLRUyK5QTftPIyPTyApYiweawNjQrCguc7iAZkKBNqbGmpVSCEAkRxatvmZ3KfV1aDg39rdZMRBCZJg7EU2OxNpgqCcW3zmztYgsMM9hnuQA5Ge9BCcUft9MOe0RMu0GJnkeJDO+cOzwJMPvp8XKR1oIiClAJKJ5qaUg4E9/DwP1pXOhETYA3yeb8srZJSZGSv3DSaj1DrlGF+92aEOgoLCIhmQkeV59eplzM9Oa3617mhGdVVlKNjF1Yp74/oN9Pb0KEF98MEHBKqqg0NsINP0Z6Jsc8/kO2j26cA39zHKYJh+MrWu7Zz3Ii67bXj2ysgyGOpsstzEFAst3jIf3TIq8/v393GAyNmkboq6CVYE8N1iEdPa5WvYqZKSnoGvzpzFnTuDKCgslAEW18Ktrk6Nd1lpCXbu2KEiT3dvrwowM1PT2kvY/UDt1pameoGsnJfsALLOK9PFU41ArZEE/ozBaddp3S/Gtk0I0jq2ZwkIDgC4gxN8jZ5tePZqKQ+v87ZnTy5ZTOa+FVskuzdVCRSN0yhtMjA4LLYo5YWUeC0b+4xzjskq91YxMlNSUFpagvzcXExPTUnDlv9v3bFDe+bNmzcwOjqqZ9fS0oLsnGxpjPf29koip6KiTPsagS7JywQ5MGOSWYFbAIHYoibFIfAtSD0IGAkar5RHkA5/522Mjo5j7/6DktMYHRtFe2cHxsamUNfQogIR46oljmkSUFtdgaOH9yMxsoY0aspLOoxr0ySjeK/L7DJhMBIkxjYk+WUMcP0JxRzr5CLz0iTHnIVMHc3t0i28FzFlvUthm4SLg28W65o5j95TMkLW+cO9mPOTkjCUGTCmpq19rjPinWbERhDNZNm0jyVHbb0LwDRQnnOU78+1x2e/tBSXDIvA7jhNmpcxMzujPV4Sa+vrigPJACWIl56Roa4Fnu2TE2MCjShnMTM9ozVSX98gbwaeW1lZ2dqzRsfGgiSYsUGp/Z8aNSYo9XhJhOD10FSW187iOr9GRkcwMjyK/QcOKAZLYefNKgtn1slAg0lJDwVtTa4nPkuOPc8EzjGTs+IaZEhBTXxL4nkmCbwJ0kMCvYIUkenQklVpnhvxjWRcb+/ElWvXzReDe396hgqtnCQEklloLi8pRn52hiQfvFOJ4Bmfl/aXIBvjRBiaWLIo7J1hDuQI8JTHBs8fM/02vw0W/42RuN3giWA5zyr+nMVaFqyNEWn7C898MvJ6++6gp38QuflFaG5tVXxOCZfO9pva0xcXl1BZVSvPEK4jAZyAiv+HDuxFU1014qsxPQN5HJjygK5FJnZB314AvtZEaOvXyR2xQnaQLnJWq/7PGC7I9vCMJFjunTzencDnwHiDc9BlklTI1qqzzE7jExiaHGvOA84R72JjtudZpkvROZPS16fnl7w+jiH/uD6t1kzYX7efu/7ZXiwy0M7Ae/7RM6TMA3swdW5vYG5hUfEPi3m8Zp1xIk6EDh1pPZNpbvJFbnzHfNZjYj83/KzzOML2G47/hswmeQ1m6m0xs6QJFOtYAcJAZ2Pmu3Et93oB3jxzU8wwmOPrRmhWIF7c1tVojPJNMJZ69rw/hljrETHxyYHfYP0lKYqR0TlcvHgT42NTaN3RgP0HmpGWkgimKZzPPs/9GXgBz0FOA2LtdbxuA1OtuO5rwZ+XFypYKNHz2/a7LFLSqNSfIX/uhXjejwOpbvTI93Ig0HMG22vM00LPW0CnFQj5fr4uLG627hDvevDubC8UexzA+/J7JYnMwXr+nNKRvEbX43aGPD/Li8pi1utssqK54g8B33am+FnEvx3nsEKonbc+bz3WWArSJ1zHHu/6+zhg7/f6jVgsSOlZHJIoKRGe+9wj1GHD7u4UGiinKP7oGxxUMZuF7JTUDEkIMa8kCY2xIQMqFq7YUcR0ZyU2h4LcTOxv24nS4nwVuEz+0fIcPivK9EjKbBuITFIDSUgEkfsGRtA/OCxiRWJkFQ8caMbjjxzDxoZ1ePNvdiqbZxNjtxAHBIyKudOmn1aQzdgOIttcNhNej8tY1PfXmF/RN/d2iyXMmNAJBlxb9c/8L9/hmhqVb+fru8H+dsb5v/mUng/+r42tjeqf6wtvOanzF7dXcm0hhrZPbxkMVVp/Pw/AVOXUwrbHbEqtWwxl38i8PdJ712Q6Iq2wLUdTS1iCtlfQXbaqoDu8uq6zba4GQBNEpl6lOSqrwpdAvdUIVuMr6O4dwJtvfyQG3eNPPobY4grOfn1O7DhuJlevdaht/OFHHsL+A/vw3vvvibnz/PPPi5zz0UefiMlBQ5Ge27fR0dmBe++/B4ePHsTvz3yJjpu3UF1ehayMdBw9sh/5BWlISo6IZTszu4yTJ8+gr29I+rnx+BJ2tDTg+HPP4cL58+js6MRP/uRPdMi98cYbcmR//IkncOKjjwQiP//8CygtK8d7770rsLS1dYf0hgYHhpCXWyjQk067b711gmEJXnrlOaSmJePNNz7EwOAAmluqFYT29vSjtrYKx194TiZZb739PvoHR1BTa4Dv+OQIKitL8Owzj6OqvASIr5r+rhyIU/D781fwT7/4NQ4eOoj6uloBQ/39fVhaXMTTTz+lBOL99z9Q0nHoyDF8/fVZvPnWW6irq1dr5MED+1BTVYoIeLB4a2oUC7FVfH32ohzHe/v6cP7CObUfv3D8WXR2dKGjvQtPPvmUWDV/8zc/E8v51T/4A/z1X/8NOrs6ceTIMWkXk8HStrtNen0EOL//ynGkpyRgaYXtYjlYW0vEnYERvPvuB2jd1Yra+hq8+dY72LmzDfv3HcL/95/+E/ILsvAnf/onePudd3TgvfTSSwrs3nnnHXR330ZbW5vmeEdHu37+6quvoL6uHm/8+nVkZmXiueefF9DPcXj2mecENPf39eHTTz5CeVkxXnj+aczMTGJqYkyag2UlJXbAqp0yitW1ZcTW5gVuzs6t4fXXP0BXZ58c0ve07UBaWrLAVoJO07Pz6L9zRyAyQQXqUiYRSEyMyqiQwAQZUNJX3IhjaXEeFaXFaNvZgrzsTHR1tiuJ27VnF8rKK8SOOXXqd2qhZEI7P8/A2ty+t5tPeKBjyaCZvpGxmJuXu6VLzdZKrzAHBktmeqZpiHo1OJGsu0VJWvBLztRhzpHpRvAxLzcbdTXVatclWyqaxMCLkTATN5oDGbPMXL8JqBq4RlCVmuhsszYwmQk72S00LSTjOwEJbCdDRNqifX130dMzgPl5SidwX4nLmI+ayJXlJWhpNEYy0x6ulevXbyrJoxEf967Z6SkZIZEFVRR0PVWBJyM3aLWptYrGNilRrK2Q+Uc2L9uh15Qccx9icEpGMvkxrKinppOhYkEX2d4EayanpjEyMi6ZkYX5GMgu4J5BcIOSEI0N1SgpzZOkhjnCE84w0Jp6wmINMSCiTrrYxKb3xqAytrAgho6ZX5jhG9maLEww6e261YsZJuscT8oUMVFOTVMCv75qbZ6JSbaXLy2zFc8KAjTcS0tJ1viUlxSpfZpAMtnIZCbLbDEYxpD9bgyOFY0PwVbu864hawE1x8MkZfgZNj5uTOqaaJYs8/lwrVotxMBnJSbfaIX/JuuUPzctd0vWvJuGgJQCcGrdbgOO3aDLk1lLFKzY5AkX70Ut9rze4L5OjW4WGmfnFnH52k3c6ulFTl4ByioJFq9L73huZkpGmPfdc0ygqEApsd0WcfHCBYyNjoKdF0cOH7QEmyBg6ObQNYaijhu0EI1iQqSknus2N1dJDbssBAqH7iGuayZ11hYbDL8COLIFnhjLg4CLywH4/rA9gXIAzhKcuMAvOXSHuMIDc/6fnyf5hrl5TExOoaGpWdI8HR2duDs8oiIvzxMy2O/c6Rc4U11VhYaGJty5OyJGMtlXaakp2jNotMVzPjWFUi82H5jQCfyR1EccywQ3aHQbJePY5puAGYII6mAwwGU7C8qBCU/0tv/fWpBNK1HvFUBPj4mM3RcXg1gAvwxuU3UG3mzvwqXLV7UfE0SnxA7fm0aS3OdzsnNUdCGwQ1CKoBnllsggHR0ZFni7f+9egQ3tHe1ibfOs2dW2W+zU8bFxXLt6TUxuMtd3t+1WZ0BsaVEmhNwHXOtardUh2SKI5W3rHmN56zKLWWTojY1P4+LFywL3qMNbWlaG4dGRcD8ECMyck6w6jnddXSXuPXqQfu1ITthANIGMQ+7p7NQymQEWuihDZoxoS7qtpTyAVYFh6MAK15aAAu0p3Fu3AAUHndRlEBiOJiW2pfupOSmNcLINDUAnWCwgJ7DmeV0ESC05Np1szgNp9acQ2FjS+uReRo8IArpm2GhgqAPJvIOhu4MYHhnByjLZnvTpWFWxQIQKmnDF6EUQnncK5U1MhoHj2NTYJJNJArYD/b0YHhnWXl9QUIi5uQV9DiVgeJZLjsllQuT7sSESAKURiNGzuMAhbWluRmVlhTrxyFznWJZXVCixptY12e47d+3U3r22SiDPQDfKaBAw4r7CoseatDWt0CR2JuVydOawY9A6HQyoN7a776cELVlcYTHA2fBejCLZo7d/GOfOX1TnUkZWlrTQGXMODQ3jTv8dgTOc7zSRbayrVjF1bm5aBSTOW0MebN/iNfAs42eb1mzM9ncVRwwYc3INYxOCf/7stheTJO9AeQz2iLGrIMwHdp4IHE/i+p3fHAuerQRpOm7dlv5nQ2Mz6hubFE9xXAkiU3ua8QuLqnOLi4GZTjm6FbQ0NWjdsGMwvrykbizL14zM4yCaFzY9t9vM17Z1U/je64CcS22xW4yv51mn/SxIQmkPJwNZ3gNmvMqfU4aARVzzVzC5GP0/nOvcW4y5bUawBILUucQCTNCt9XVoAJwBvLqG0M3hZxjXGd+X7+eFH38NX0+gj50zfg47sMf/m96wy9wkaY1Oz82qMGNaPVa45/XLKHOeRmPr6tRkbKSutmDuznH1VngvGnMc3UNA4CFlrCgDpLW8YD5BXL+Uf0uOIjMzSzEfPUV43kqPlx4QKvCk6sw3eRf74rOV5IsKwwas8m+eD5y3LEryiwxgsj4zMrM179OiSVij0fC6FUmZ3K1srCE1MwuTU0v49NPPEVtYRuuOeuzeXYvsrFREuDy2AZVe8PK1wbHnXsVr5Vh5vMMYizGdrXvbWyklwd9XcT5oKsdX7X75+7wPduSK+BXkOTSHgtkc38OlhxwUdjKEFQ+5Vo3Z6sVajU8yO622Yh6+j+shsxBi729dSF4Y9s4jjqPLhWxnJnuRgz9PUUdyROPt4+BAuQpJYpsvBkkTK9YxVuIZy3GwPMrOG48jt0ur8b35f37550o+SUZ15j3DMd3qALU5579nGI6BzcQ/PPbjPKLXhu9VXLccf26JBHq7bvei41a32MbMNROTWExi0SNRZ5qkTCgDQ2+UlKiKDhPjI2iordaZkpeTKS8bFjhtjClHxJjezOsVFzMW4/kemMiUsxgamcCdu6OSbopsrOCBg0147KGj6jBPTNxQVyXPkWT5Ipg0nO/nWh8OIvs+H5jIfKnldpYXWLEwdA06uB+AfTm4hLhAhnz6gC3dc5//td8xkTf3pW/jH9+ByN/GKP8Ln9H1zn/YsEBhyzHaXV5VfQnaPhZoGLBgC80qZRJOl/u0aca4xvH2zUm6M+FglY6YWh6pmWnvb2vQGMiqLgf9RH5/EwgOm51fjwUAtuD9Om3R+/8tAOWXWiqFDpkOMA+SjXUz8kom63JiFu++91vkFxZg/8H9eO+dD6Tdy8SbTMjBwXG89o+vCRR+6OEHcfLUbzE5OYVnnnkW585dwNdnzgpApowB2T1dt7rQ2NyAV//wZXTe6sSnH59CZQkTokNoaqxGcnQNKWkGbNNnZWEhguvXu/DbUyeRkZGMxx65D3vb2nD65GmcP3ce/+7f/3ttyryG4pJSgde/+/x3Yh0eP34c4xMTOHHiBB586EHsbG1FfHUZ/f0D+OLz36OpuQ5NLfV4952PEU1OxyuvPofY8gL+4j/+LR555DEcPtomHcVPPz2Fudkp/OEffE+t6m+8+R6WVjZQUFSGkZERLCzOIi0tEX/w6nEc2LsLcbKF6HTKAy4hipOfn8VnX5zBj3/8I9RUV4rdcauzA6dOncQTjz0mltg777yLuvp63P/Aw7g7PIy/+dnPBOIRfH36qceRl8Ngiu2oxgTb2EgEzxXGorNzS3jtn16TEeLLr7yI2tpKnD71GW519eC5554T4/FnP/tbyYu8/Mor+jcP5+dfOI4vvvhCRYDjL76Izz77nUDaP/7+S2qvkZ4qgVUw8VrDiY8/xdT0tJg5/XcG8PIrr0q3kWziTz/9RIWEy1euYO/evXjooYfEpCW439PTKx1JJoHSgV2K4cUXj+PIocN48603BdYef/G4WhJf/9XreO7Z55XkZWVk4rPPTuL8+a/xysvHcenSefT39iA/PxdHDx+RXqEciBPJcFrB8vriJoj8q19RzqIXTc2N2LNnp1qyz1+4gFs9/UhNzVDyybVtTusEJQmQQNVkubDz2QX5mmhSBACQIxAAACAASURBVEUFuWioqUZTYz0mxsfQdasTCclJOHjosMDA0599ge7bvZITIHvbjCItCPSikgVcNGugjIS1BCnwTbfg1QM7Mqa4f+Tn5gkwZcBo57eZ0zBYNC1UtvqmKcgUCz1KPcYKGbIVF+WLgWzt5rxHkmRYgFjT73gLmjFYKHkREbjL62fyRSCScQz3IoLSs/OzSvqVKLGQwQCDLeOxFfT1DaC3bxDjE5PGig3thOmpySgpykdjQwMqKiqRlZmt4sbly5eVQNRUVWN0eFiBTdvu3dL/5R5KgFsmUYm2f3KuEvTJYKDGqn/Q6JIOI2VjApNYDN/4KhaXFpCeQRDZ9ksC42yRjkSSxLqkAR73qEk6uK+SoZIiE6W2tlYkJRvj2IFr1xuX+zB1jNXWloWsrEwsLFhwrzbP1TUBvqZtnYbF2CKWl6hTR0OOGPruDKJ/YEisd84vFipS2IrJiC+4YDPYSklLlXO4a2UyyGQRg0WBxroatLY0YX2FIBl18RgFWoGQyZQlYZYgGRPUtLa1p9uBYfqFgS3A4FkgZWB18PVkVfDMYNJvYMGa2IQerDOhF3AeGEp+DnlAziDfQQ0VNQPLVOymFJpCGYvBE25eg7FEjXHl0hZ+bikpFvuUwOEq0ghIqe2dxQqO44bkYzq7e1TYoE48AQEmsGQCUVeakgyur8jfo2kci5DUom9qakRdbY06OEymgwUVjlui2FbW8mo6zd4yy+vfAs9My19jFcyCuD8SqGLx1pMXZyJpvBWIBzBW4J8ZYzorR+zZbbJUflbzOjKzslR4cIDgnydoXH5ch1evXUdxaRkqq2u1lsliHRwcUpt9Y0M9JifGcft2t66ktKwCeYWluHz1CqanJtTeX1lWKtZefn6Okg+CFjS243pzNi8BQjJzub9sN9bjWDDZITDGueJMI0/oBFoEGSc+K84LAxnXVBjjHHEQh/OWnyMfBvkk2Je7iJP5w3lAI8tr19tlYEuApra2Dg1ikw6h+1aXmKb5eXkC9VhQpv4xgd7SkhKUlBRLU5Vs44K8fOzavVMswosXL6L/Tr8AXZ5p6WkZKk5cvXZVgCfnDuMa7lVMxDkGWy7xSdI65z2JaRi61eSdEMBmMwLmvCMTOEH70rkLF3UONLU0S56Hha+r124q7liJ06vAPqepsRZHD++TEQ/WV2RMamZMBPBsPyeITGzH1hQloExr2NcW56ZackNRIimRMWoiYsvGrmccS0153gPPb76ez5BxnwD+wDDaHmPy3OJa4vfUxkoGWzIZrGs693jWMt7l9wQyhrZ9A7SC2V+c0mxBg3d5VTEHwVxek4ytQhGV5q/jE+OILRKUZncF44t5nY+KtyUBYYxdMqY4rpxrnEtcY607WlBVWY7Z6UlJVxBIZQzZ2roLly5d1rlOyQsW13kvPLMoR0HwKi0tBU31tWhuahBw2dXVKY+CHa0tyEjPwK1bXerCYvGBBQf+m4D40aNHkJ6eKoNnk+6w8SCzjdfHsWWXHcfegTtKVEgyR5IylBKwWIC/x+KcFQdYXE21NReASMsHbOy5T3515oLY+oiso6AgTyx7MqNJ+ujovIW+nj5dO9cKGXKHDx+QhwfnFjU6ldeE80NrOTxHL3RtFn6k02kFfntdkB+jmXfQ1nSwSnkKYybud2LvmxFTULhQ4ZJnjslyMF9JUoGWpnrtnd0Yn5pWBwpZ4Dtbd4gdyKJZR0eXxomF/NVgfsp9KjsrHY88dL+Y1uwyo9cI4woC2dqDwvlnZ6AVHt28dDsA5rmXujHT0jbPLgONyfw2o08H0tnNw2fB85UdEqySsyDI1/C1jEOlAx9Yn84Ctn2QrfNWoBL7NGjqsjMmMTl1U0LD16GKfZuGzF7AsbNYLN2gpW3jacUlL/Jx/vGZbWe/+l7MZ+DSPYyVeSZT25VzksVz7jGLZDkjIs1dEZISTW+dhZA0SasZTUoFkACCOlC3vfBgwHYAxHXeU8eWMjbsvGOsQz3mJUn+MO7mHkbpHMZi7CZhZwm7j2hiKQJGfE3FXt4LZQn4xbXnICmZy54fa9+iNns0VdfNNtUI83uFkwlYpwZwNBFpWdm43TOCM7+/gJWlNRQVZuH++/dIeowybowhLb42uRkr5hvoy3vm3OGX76tiXYdnIY+M8HwMULeitM5NxozyOtlieHK9cU9lnKp7C0C5YwIei2mv2HZNhi/YHOM4+TPQmZ2csjm3tss+GMHAjYRdA9k0jd18z8gM7NziOrLOHF4D55ePRWZWxqamvuIrmgCGc5K/7+PigD9/z4zuQiwbzhgrnNiYOthun22+I/49P4clJ7Pt7OLvOsjOAooRQ7Z8pHRuRKOYmZ3V99kFa/4HjBXZyZAgEtLi0gpudfehd2AQ41Mzmj/sliORhPPV4kjG49yjN1BZXq5CXWxhDjPTk2hsqENlRVkwgKevEoHfNa0TdaqqaEejbJOVMW1jA5hnF2LCakYnprHKFGxjBY8c3YUH790vGQsuJ64heTUxlgryQS70rHmnQqUVn4hdyDvKWFCb567Nj20M5mAu7vPMZTBszZnchWJjyUcaw57vUf3k//Qdrhli2W/jr+8G+9sY5X/hM26//3+IibzFMv6mgYwBCMbk89cI6BXDyxIHBgxcYNQpVJtIWFRexTJ3c2u3ktGIgu7gEBsCLiVQAZD2JMA+dytI0ecG7TH7vh0P/Pf2L9ukCUoZqCw33Y1EtbIyMWPinRBJERBEf7nJ6QWcPH0G2Xl5aGxqwNtvv4+9e/bh0MH9+oyFhVX85V/9FVpbm/HU00/g888/U+Lx+BNP4quvvsbvfvcFWpp3mNbvelxtZ5k5Gdi7f68E6G9e78C1i9eQkZKEJ594EPUNpUiMbsjwLJKQhanpNZw4cQrt7e145NF7ceTwXuRl5+DTTz7FuXPn8Od//ucKen7+85+juLhEZm7UZSb4+/QzT2NqykzryIxlAr26tITY4jJ+85u3kJmdisNH9+HD909KzuKHP35JOs0//ekv8Cd/+mcoKsmWjMDXZy6g/eYVvPLyc7g7TK3e95GQlKGWOT4vtvAPDfXgD189jr1tO7C0MIeItOwIgGTg9Bfn8cnJz/E//I//WiwPJgyDA304feokHnrwARnLvfXW22hsasZ999NYLwXXrt/A+YsX0dPTg6NHDuCpJx5W62oEpgtmIDLbq4B33vsIdwYG8L2XjqO2tkKat+fPnkNXZzeeeuppbdr/5b/8HPsP7Beo/NOf/lQB7QsvHMcnn3wiAOrF48dNz7qrHT/+4cvISk8VS5PgMdlebMO5dOUqPjzxCaamZ3Do8BGTnYhEMDI6jL/6y79SIJJfmI8f/NEf6Xn39vbjl7/8lRif9953HwoLimSmd/qzU3j11VfRuqMVv/zlL5QgvPTSi7g7NIS33noL9xy7D/fccw/SUlLxzjtvyS39Rz/6Pgbu9GFmZkrBNDUMa2tqzG1ebTkbWMUSVuIE1dfwxhsncPNmD+rqa9HUXI+RkSF099yWNhW1VDm5ySBjMMGEUsxWtkYzcKT23mJMwACZitOT42LnNdTVYOfOFkmb8L26b/dobGiO19s3oN8hwEIGA5MdBmKmA2Z7CFkvBCcY4JgLNJMctqZ6tZyBkBmVMU5VCycDGrGCCRyvqHhsbAMLsBl4Eswkkz83L0uSMDkhCSR7g6UsGdMwUKSBRnxNbBMGP7wOAse8pox0Jg+mbUYWX2zJ5BnUGi82JfcNay9lFLfZNqkgIwGT0wzm+zA4MorZWbJGyKSlRMOqxmvXrl3Swl5dXhUDlCAe9R8JzJWXlaG5uVHbFK+Lrs0E7jn+DLSlx0bGExkXbPElO8J1BqVLazqA1CdmgYLts2rfE/PWgnGCWpQYmZmd030xoaf2KOcjAeaa2hoZiEUSCNQw8SGLLgWLMQJw3QriFhcowbGI8rJS1NXVqKMgJTVZz0rMBJnxMBEwlo0M9PhZK2x5i2NoZBQ9vXcwMTkrI63S8grpxRO0FBBONIrMEzIzko1dweRGhpBrq8hMT8XunTtQXVGuNur1uBl4MmDj73ji68AtjWd4soiRLcM+0zJ0XTcrJlirKxNfSTYosTOJCxnE0Zwk1doOrZ3RAEWCT84k9QTUGR18D7KRWdzwa+HfdHNnQOxMNNdWtULrhpI7Nzbh671ljrqHPKdmZ2Y1lynnwTOW90VAga18lLMYHB7T2HqrLA2pmhrrUFNdjsLCQs2JpcUl6ZRSPoigxZHDhyX5wv2DwT2fKQsRnOtkn3BN8xmKYSNdT5NGEFhAUCQkZGKmh/Hj2uYZzvXE9W+gviWRSu5CQYJrmyCXM8E4T7czO/lvZ2TZegvGkNJB3ooRVIhKtX2L85RJBfX4RsbGUVVTi6qqGn2PslJk0ZaVlco0b352DneHBrEQW0JaZp7mEPcIslYoY0FWTHIimSWWhJuuKQtvXKMsCCQJtFK8E4ALT4ppoOpFMrvPFdy9e1evKysr25T5YJjijDDbe4yJ7CwWxVVBc9NjHwOhrU02MytXBZnrN7tw42YnpmfmKOMqgOzQocNiLJ8+fQqry8sCmtr2tAkc7OzswO3ubu2fDQ2NYmASDCRLMys7W3rIvD96K1AWgQzuqsoaAU6UuyAAT7b2/v37UVpSqISPEi8cJyt6saPD1py6XTbMpIjFA0o2sLDIZ6UOhAQ+S+orxnH9xk11bGRkZWpPqq6uVVvslas3MHR3VJ0XXEeN9dXYv28X0lMi6jJZWeKea7HBepzFLALz3K+N1UYA17prLPn3QpInzG5ObPPPYkbupSww87UEkbm/OAjircNe7NAeQoBE89IICkpAg1kUP5P7Ccfe2VRkPAeukuaWsQlXsbqyhpm5eRX8+DzJLOea4/nnbdnO1OVez1ra6opJVPD32bFDsJJMRAf43LCRmulcqzdv3EBuTg527WoVoNrZ2Ynbt3s0l44dvQczMzzPeoIRmu2LfF/uB2SdEQheXlzQOtmxoxXnz51VzMkiLj+DwfH169cwMHBHRYrSklLtKzXVNYqzWfDnPTD+J3gvRm8wjV1ZWpLxprHljCmo85dsQZoh8SwTWM+CmhFGxFiTJBYLGqEjYI1nfabWHCW3Lly8Ll8AmtlW11Sgrq4amRkZilVIuujV2TQtMJqAAsHrtj27UZCbhcQNm7MOnm7mPuGMJtjL+aEzJIBJilNZSNuUh4iLSc/xs68tko2KDvIpsFzKAWs+QwK9nD9WdCFgmSayQFd3L85fuqx7YixESbxdO1r1mnPnzstIlPE5DX1Z/JLk0NoKHrj/HrH+VhbnxUQnaE6JFc1X6eoubRb2eJUErjSuwcSO1+ogE3/G50DvEa4VB8PIXBcYE9iSXLNiQa4SnOEzjOqcUuzCM5iFD7aqy/jL5LmM3clziVr8qcGo21jI/J7kqaI2lm6yth2I8+v13NQARDtrHQBzgI7X7bJLBPr4bwfn/HzXnsHCRyoNbROkM56VkyfyBeNIzh3qU3Od8topg8R9g88ymz4giGOFxs8h3tBcCoxSByn9GngG+LnIPdx4p+w+s5yae2VHV7dY6Xz+BOFV3CVzOID67MRrrK9RUTQpIUGMVz4rzinmqLwf3ivjpxkVy6yYK6LH8ipWQU+IKJK4BgneLluxmAHZBjvyUlLR0zuCq1c6MDM5jYL8DDz52BFk0JRSigX2fP3c4jPi73vcZWSvLUBTZ0WQGmFHqMC3EBv5uSpZE5pThrno4DABfcatbnC2PT7wz+Az9s4gxwQ4HxgH8YKZF/C1HCdeNzt5PD+y/duK53ZP1mnt50tOTrYVsziWMzOb+4QDtF6I8AK5znrKMCUmKkfPz89XvODFJS+EeGFK601MdDNTJyPe9gQDsf2Lr3OCgrOa/T0lpbS0ojnEeeDAsYrewX/Kx9/jNmfw8335R+C0CIPhvBdGQ6wnAasbEZy/dAW3eu5If36ZYH9iEubmzUyZe0tKcgLSU5JQUVqE+tpqlBQVaE0RF+Eeyn8zDmWMaICrMdbJvCeDWtrLycmYp1dPOAPY3TA1My8W8sDdMUk6pkUjePrBA7jnMOXdSOww4gJzFMnzSP6Skvdbezq1vgO6bGxinS2BuJjoHe/WceBfUsXga0NnO8fG79VZ3TIzD+QnB5G/YyJ/Y9r+d//PdyDyf/ch/pc/oPfD/1NMZFVUtutCudFdaD9yer9vogxMFIirTdyqzu6SyhZcHURywAwGe9I5NlZGkrS/jDHiG6SDyH4NBgBby5ht5CYKby1vtrkbeMyWGHe4tvYytoBvAc7B5CXBKuQUYGeAn5yUjlUaXVEvbnoRn31xHumZmTh67ChOnPgUw3dH8Mor31Ni/rvPzuDDEyfw8CP349FHH8bvPj+tJJ2M4Fu3evHhhx/joYcexZEjR5TA0vBoamYS9z34gIxOoklpmBqdwsmPP8SRQ7vx3AsPYSOyioTkVMwtAB9/8jVOnz4jzeVnn30U+fkZanH66vMv8d577+Nf/as/VVsxQWRq3D3z3LMCjYeHh/Hyy68oUH/ttdfwyCOPYEdLi4DJ7lu38c4772PPvh3Yf3AX3n/vUxnEff8HLyA5JQn/7//zt2hpbsWzLzyO4ZFRnPjwt1hfXcAPvv89sV7/8j//HGXldfijH/xIoMiZr7/EZ599hD/+4Sto29mIGFmbZLWJlZCKMxdu4u/+8Vd4+eWX0LabLZAbaqe+e3dA4C1ZizSUa2puwf79B3H9Rru0+JqbW/Dxp5+IRfvD77+MlGRq8RlQsIFEzC/E8cGJk/jo41N46eWXceTYIaysLErb9eqVqzj129PYt2+fEnaCxU899ZQMD//jX/wFiouK9f93331XQR+ZwV9++RW6Om/gJ3/8CnKyGZxS3sGADrLyyKZ8/ddvYWpqDq+88ira2nZLa4kB+hu/fgtfffm5JE3IAGeyyLn3xm/exLVrN2SWR3ZYX38/PvroBP7sz/4MZeVleP31XysZf/HFF2SM8savf4Mnn3oaO5p36B4++eQjveeTT9DUMU1ALMFHJgQCein0nxiV6dPKxhIWl1cxM7uGt976BJ2d1EktQHpmCqYphTE9g7U4XevTMMdWMpm1xBWQ8XATIE3dvmXTylOCxa4ftRDHpYFKs7ODBw8qOfn8i6+kW+2gK4MTgqc5uXmbGuBMBvVFWYwla/lkIMCWcyYvZEaxSuvJve9EvCa2tXIdZ6ZnqP1JxnAp1vpG4N0CN4LESXJ6J5hB0IwGdWRUehuodH1D5Zl7hhhzq2sCNziGbgrBzzJ5D09gjEnJxNwN7ciK5r/VWrbEtuOopCPI+plfXMHA8ARu3LiFoWGa/ZkOF++TrOjmxiYl1KlJSejsuCm2FudOXW2tCjy5eWw3N3YtWb1s12JAyuCNIA+fidpit8kdkKXKpIvIgBJRgtyhLdP3bmO+GuhG8FjBIBMT7c+mG8mxZAGJyT2LOCxi0eW4t29IySoZg0zOCaJSZiI3JxNlpUWorSbDmoziZQV1TPjJoFZD9caGAnJqT2ZkZGFldR09fQPo7KJuI9k+NBZZlHYpk1DTdF6n4p4SbV2vkrkNSVgQHcvPycTBfftQWlSIhNCmxvv1tj8rLlqYZ4Exu+IsEOQ3/azgGJAt5ImBdJ1DSyjPG2NNWds5u1X5byZfCtDJKglsYk3t4ILtoC8TQSaPundvByTrkW22LqO0Tc/OgVJnsTDB8ORJ90BmU2q65gLHngUTrkv+HnXdaZQ1NTuP4bEp3O69g5WVuNYfAU4yRouKclXAoO4xE/Xenl61m6empOKeY0dV5JibI/ufkikcM4I8ZrzJec3rUfArLeAtto4VZE3X1IES3gM/W0wsBtShrVuFj/A+OquDXArNDj2p5Fj5ua5xD4A/x8IAeibRBj46WOAMH9e15/rle5Dxfv7iJSwtr6K8vBJV1TXaWsiIpJksgfPWlhbpvnZ1d2NxeUMmsRsbK9o7Dh3Yo9Zv0+G34pFLn/DM43O0/XNDsk1mULTV+WTmNzRvNB1ksdwDi5XgHa/TASkmGRxXsd7J9GEBPiQm3kopACOwVk1OgQSxuIxiKX11+rOvxPRXrEV28vo69uzZg+amRszNTuPqlcsYGhiQBEVLa6v2iCtXroh9zOJFTlY2SkpKMDR8VzIWlP5o27tHwDoLtLx+FpsaGxoFPF+/fhWjIyMoKshDbW0N6utrrcAhQ0kzYxKbkKaqS9QAZocCTThNlkXFGyXlGl5p9c8vxJQsUg5hZGxUYNz+/QfU7UPzyJvttyTFw7GiRjrlv9Ki1K7cwHJsLsSLPBe5HyaAQD4Ba7Woz3EtWszIRJn7iyfOdvZYK73FqywaG0DALweIt7OzBFhLr9iKSRxvslhN43eLYSeTxKCh7MBDNNkKEFrj4cCzrj2LgckiZQzEAjYBU2ka05RLchYcN5M0iqYkC2ydZ9t8PK4iOQvyBIIZg3JuszjHggD3JI5rbna2Cgx8dl2dHQJTxR7OyEB//yAuXLws8KS+vlEs8LGxCZunlHcLrHICHnzeHTeuY2xkGEePHjUt7fab2qNYpKG3BL8uXjiPwcEBNDU24MD+fcZKlEa2afGSAUtwRAAinwPXejRZnS4swplpmIHI/B12AKWwa4FG0mF/F8M8nAGc/9r7qRsfukC4bq/f6MCVqzcFtLc016OmpgxpqWT8c90mYoUAWUIybnX34nZPvyQWqAFdUl6KhpoKlBfl6Xzj/HAfGEFJoevImdN8VtyrTPJnWSAy42CPLQQaqnhu+soybdWZHwpoAaBwfVhprvI0VecJZcbIGkxFHIli393u7cely1ckg5KVmYHGunrcd9+9mJ2exZlz53Hr9m2Z+TJi5kdTO7ymqgwH9rYhM43yH/PhE01TXAZ+KvhbYd/3KI/Ptu9x/Jm37/PnXqhQoSPkc/4a609lwSxF0jI8kl0bXBKEAZzTXkmd9QBqKRYj8Kj9nwQlGw/rllpHJMmK6i5r4iChnx9+hvv3Lbbb2qe9OLzpXaBzfsvDwxmefu75niAzQrZBJiaLPNA/MKiOKz4bAroEZFlUy8rI0FwgK7i0KBuJAfzTPh8KBtpLAjGBexN/xjGwM89YkSZfYAZjBOXocXHrdq/OOc6J0tIyxdFkJnNsOI7s3jp8cC9KC/KUa7MTltfCtW5FPHY3GdjPeMLZ7hp7mpHP0z8jjqT1NSSzcADmHYlITk3BwuoS4pFETE0v48zvL2J0eBStzVU4eqQVqVGaH1puLvLItnOf/3efBCdi8Of8t5/9/JtnHONTxlAuvUDAmwQkFQEC+K5zSabzJBQth0Lllhkkx1ZAaDC75OdvB1BFWFGsur5p7sm9Ukz2JJP74JfLRViR0c59rl/vwuI+zPviz8nmNYauFVscSHbQl9/j/TJ/cKDXWf/8LC/EePHGgWvei+aj1nIwrg0dA17o8GKEMfG3tMv9HCP+IjJO6C6z+zG8xEkU/D9/l4C3Pz8jdKzpPOXa4ryxnIKGpiuIpqZjcXkNX5+/JDC3pqFZMSnBXcV1wnDXkJoUQWVJAXa1NCI3O0PSecxlrWsoQfG+xjZ08TDGYrylDkNdc4oKSswHpU0uiTFgcmZOAHL/0IjM+5IT4nj56ftxz+FdkoIhMYDAuxwPFH9S8sILdkFaTa7mFtNy33ajRbt42wtVFxap0X5H3RYOJDNmC3GBgORtOsiSvhK50ogI9c/+r9/hmt8irvndYH+Lg739o26//x82uJl4Jc8BIL7Gq8QO2nq11zZdutAaa2hTViIk5rJECOYjnuzLFIALl9VuJqthodmma+0F/Bx+5nZw2cFi+7kdgluVuXCIUdd0W8uSNgiCSppVoUqqQ0HvHMRvTLOTTOTxyTmc+uwsMrOzcezee9DV1YO3334XaWk0zyrF1asd2nSOHjuMZ555HJ9/cVqHyNNPP4up6Tn802u/lAEb2z4J/nFDe/jRh1Hf3CR5hJtXO5C0kYT15UX85EevYsfOCqxHVrC6kYArV3vwd3/3NmKxdZnYZGczuE7GE088gbTUDLFYzTXWHLzJNqZkw6lTpzA6OoJHHyXonIdf/epXYprQoKy6sgrdt3qQmZmD5154Ajn5qXjtH3+NzMx8PHf8EeQV5OG9t3+H0599iZLyfIFHvd2DaKgrx/dffQ5FhSX44qsL+PiT36GouEwB0+joEOrqy/Di8aeQlZGsinsWzarE/knDlfZ+/PRn/6Dx3tHSJK1OHhw0wGNiMTI8jA9PfITGphbce9/9+Pzzr/Dzv/97lJWXK1F46unHcfjAbsTXFqVrK7ZjQjKu3+jGf/7rv8f6Bv+fiJz8bKSlJeHhh+/XfX70wUe4dOmSDnQmTj/+8Y+lT/vzv/s7gVYcn5MnT2JsbFSsYr72+rVL+MEfHUdeTraYztFoGtYIJCREMDk9gzd/8x7m51fwwvHjqKwsBTusCA6d+eocXvuH1/DEE4/h0UcfEfDIg5cJ4Sef/lbSFqblt4GHHn5YYDYDkHffew/LyzF878UXxVD9+OOP0da2Fzeu3RSTZ8+eNvzgj/4AmZmsipsZDacuWTICFtbWQcMgsq/XIitqr5uZjeOdd34rlgABuJW1mMzKFuiIHKcRYh7mWdGnCVJyokBik8UgiLyhQI3rLYNMTTEvgfr6Os0lstUYzNEgjQkMQUC2r5MZQR3S6uoarXlVcWV06EwaBiDBMTgpqhZdMjxNi416mlbl9oRAjuRywjWm69zsrLUy0dU6SFlUVpULDCopKUJ2VgYhJklaxDlO63QeJ4OFTFyCkGvYiJvzsuvlEUA17VbqViYrIJBjNtmvArFMb4yvI4BKs8MomUBi9Uo8AvH1FTNeY9v6ygZiq9SpXcHlq+1qkZVGIoHwjHTkZ2djz+6dAl6ZEJHNd+XyJbELKqsq0dBYr+SSwUYSr0XsM2uJz8vNDYCksY7F0ggBLhltK9GwywAAIABJREFUnohJHzmZiZqxbjzINU1jK+4ZmLyoa1OrL5mz2Vw7xhZigjc3v4SbHbfR238XkcQollcseGbQtrQ4J/fk/LxsGVyVFBegqCBfrZMLi/MC4QgkSdtZgAzviWOfqeLP8PAkpmcW8OVXX2v+pGVQM43PdYU7MBJUfLLWcSVRZF6QzZORrtbiuupq1NfWICeLYIIZ7ij4EyvW2B3WnsknxuKhJehmzmFAPCeVkhg3dQvMYk/s+buePJhG6lbbIjUEyYbwQF0dNsGEznXwPOnwAqwYrIEVKdaddDStFdjbhbeDVHxG/uxZkIotrcr8kW2A6WnRTXYamR78sx6h000UE1OzYiN3dnZJeoTPITOD+rhRsfJys3MwOjomGaLiwiIcOXxI+qazs9Pak5PJgE8iYGnGlwZy2Pm7HvYvZ7AwyeF4G9PFEgsmqJyDZtBkY+RjsJ2tqTUZdB89efVz3hlkHP/tTGQxDgXimI6invOaOZxrnwgADYFIMw+9i5vtnZJuoXY7pZH4ejJpV2Ixgec0BPv67AVMzC5p/i0vzSM/Pwv333sEVZWlaq1kQcdbWAVCLi8LGOWuy32TM8UM97bmmQPu3vXA+yCLV8C75lJEjDY3VuP4KjnmHhz0dFm8cLBcQHOYw9Jule42PSCSMTk1i8+/PIPJyRl1gZSXVcgTgWu9STI1u6S9fvLTT3WeFpUUY+fOnRrHa9euYWJsXOPZ3NyMwuJiSTxRBquiqlIFQ7ax3rjZjumpad3D/n37BBqePXdGTO7CgnzsaGlWCzW7LwhwMply8yaa+VBznfOct0cpBAKHKrqsE0hcQ1ZWnoqEBOH4uqmZaXVf8axhh5Kd950YGhoRGL1rZwvadu9AahKZjWSnbbGbV1cJXFh7MhNGJsNMdAVgBiDQtcmdWc55wZZ0frFozOdhnS7JpjMcCkXSpAxdcA5SOrAm8IyyFUHvUQCBtP/Z4cMuG55NdqYIqIlYO7324DV2UyxjcGgY7R2dmJ6elSyQXAQZUa2vqziTnp6hc5jjnpeXi6NHD6Ov9zbu9HVjV9suY5VnZeuZXbt2HXfu3NH/Kac0OTGJ8dExFOYXoKmhUeDu0MgACorz0da2R/sku06o20+ztsqKKszNEQiYFQmEABqfGZN4miuurizh2uXLekYHDhhAzPlELeY9bbsl40TZGLKR2bq8Y0cLRsdGNJbUiTUWNRmyBrRobGQWxo6FqEBk7kncH1Q0YbGZrdeppsluIE5cY2IAhxmCcWApPcP/M+7iM2NnEbXDKeeSl0PpnAXE12ICXnk+sTMmFmPr9Dpu9fShvbML8YgVinIy0/DAkYNIDx0pBqiapBDXMMeFIJbtlVZMEmmGRVECNuxKIuASCkH04KDcF03yBBK7L0xgXtr8oEZ2ijTHef6Zzi+LofyMCEYnJlW0zissEmOcexrHiv4KjfX12NW6C4N3h/H7s+fA9cdOS7JvaWKVmR7FwX171RXIc5XrVHmTSxGGXIvPyc8mB7kMRDcwndfpsRvH2Lp4gj4rI1Lu/aEgzy5TxujMU1j8Yl4hY2V2qYX8TvJc4fWWX3qeBuk9Mx5LEkGIXQKLVngDTWaDMakKa8Y09q4g7tX8krZwYIq6Aag6dkKRz857B4kMVHP9XP895puSnFLHDc0r19DeeRv9AwNYWo6L4MBn7kSE5ER2z5hcY1ZmGmqrilFXUxniLMtrdTaCBdYtiSuuJ4LBYjy7DKO66lmQW0ZPb7+kTGjSTCZ0U8sOlFdU6jxgJwll8bh/k8FeU1GMnS2NWn/qZAhFL0Jf8pIIZ7AZw5J1bkaBGwnJ6Ls7LuP15flZ5GSkIycj23S6WRDPSEFiShraO/px88YtLC0sorWlGvce2y0DZAvJrOjMOUQSBN/XZIL4OQTLrZvY4wIDZi0e5/VEFUeYLJYzU6Ujzecb5C5ctkG2jInW7cXPNLAuxLfqdDNA2J+ps44Vw5FZHfR3+Xwlm0dwXQoKZkLI1zuOYFIWBsIb3mBMVMaEvAcjK/Aa2NVsBeKt3zWAluuHHYe8Xy9a+HxwY2aPJ5xQYOtf4YGxdf+ZHrKDzBwbjtPm/AoEQP4y42qy5hUrB3NBBzu9mOVAp4PXDpgukbTEfE0GqCz+ssMvGcv0NKEXTmwZZ85fwtDoJIpKKzE1t4DZ+QXtz5wT8ZVFpETW0VBTjgNtO5GZloxociJmpqZ0X5TEMIN1IxByfhIvSgi4DoujknhhfqDCu4HqLBxOzy3g7ugkBobHML9A5v4KnnvkMB66bz9WVjjnKH3B/IdSF7bVBWtdA3u5ByeyY9b2dUX/QRPZ40oV9ulBwaTfsw43dg6Me5k+foOrTOK2zQ8bf8uh6r4z1vtWUc3vQORvdbi3Pqz7vf9twxPkrSqaVZ+2DnlLtrV5bhrsGahr39cWJGaIuWbbwWIJEyubbBGyDZmHO41AeLhbK48lVp5cboHBW1Uhv1pzRDZmnW16IbCg3ljQRbP3MnMtrziJied6ROTAUeMqQrYEJS7WEVuOo69vWAwI6ssyoL9+4wYuXjgnbcbCghKxL/fu24vmlgbMzE0pCSkoKMLGeoJM1To6bkmrjtVDtrXTpZoMstu9fbhw7hKmxifRXF+Hxx69D0lRApZxchHR3X0X587dFChgJi9AfmEm7j12j3SZyTZm0E4GwJ62Pdi1e5cCZwbqDI7YWshxZCJAXeTbtwhqJctIaP++g2hoqsJCbBo3b3YjLS0bDU2VYnvcHZoXiDQ3Py0GzMXzV5GbnYKXXnxShmCrawk4e/aKAPWsnAzkF+SguakeOblp2CDQG1lHSmIyUqV7G0dsNRGd3f1y6SZLh4cg9RRbW5r1zHiwd3XeQlFxCXLz8nUA896uXr8uPUYmKBvrlBcgU8JcVaPRDIxPTuPi5euYnLJ2l8RktsymKmmm8/wMjcTuDsscUPp3lBNYXcXUxISeOTX8aN7D4Le8vExtRQR0iwuzEOUBv0q5E86FiET3mehdvdaOjfVEHDhwEAlJBPJY5U7ASmwNH3zwAVp2NKG5sUEBlEDe9Q0l37yfyclp1NbXGdC6QbOMZbWs8vCvqa5SgWGBh25aOi5dvCSZjUcfeUhSEmTJ8wBkCxR1l9RaGUT8zbl9DesJ1GiLYGJyEa//+gPN2wiDccRV9eYhHFuixmuK5GVMp8nkZwggcy0yEGL7nLuicxx5fdQ1ZGJ49uxZ9Pb1Iis7F4tk2lB3LzFJAa0ZvKUqSOaX6xabgy8BMBsTggVEZ5g08PMoJcHki6/3FlU3L5PDc5wtZnMCivksqMlLVnRZeQlKS8iuZHHJmO8zs5NISdYkUeVZVe6VJcTXNpAYSRKYQa1eryo7Q8b2BWNdGnuMc8mYqgJZM7I1VGakRQAyUaxQAvsr8RWZ7W1EkhFbXkdicgYGhsbw9blLGB2jxmoK0lNSkZ6WgtzsTOxt24W8vGxMzUzI1Kqvr1fjwAS3uqpac0OK8jSXS07WvCRYxcLHZksZjSvDvsngmYmLMTkTkSotOwY7cgRSEMPrVc3ciudiLvGejZViul+UTSDDnAy4OwN3ceVqO0bGptWapgBuI6IxkaHNKtcjgZpVBYJV5WUCyMmIz8igAQpfT6adM1FoREJAJwvJUbYqr6l9mMn6xNSkEkrqCSZFU1ni097PNW2mUpbskbJIM858tmHv3IGmenOZJ8vdWNcWVHKsWAxQsE0GKfVFxfwyVorYUCL2mMyKzq2gRcdzw1lQHBc3fSHgI1YpT4DAMOEewu+Rtcvk2FtiWWQQQBwSGgGBARD1s9IDdQen+H8rCJp+njEinQHDlc51Dywtx9QSKKMnBr5iaqwhkfp9KRmSH0mJmmHh6Mgo2ttvYml5Qck6E/ecnFyBM/Nz85IleeDeY9biF1nXPOdYszvAAQCuUWmVB/kXjh2fgY8nx8+kHqjpaYWD/Lx8ARfO4nJwQYwnaSIHfwNKzaSk6HqcrcM57ECF7Z/GaBc7i3IzgQHurB8HLzSPWaKQhArXw6qYxd1iXbdr766rr1O3zsjIMDpu3tSaa9u1Wy3yV2/cUqcG53RtdTkOHWhDZgZbqFl0Mf1FA0SCMWJgVvN6yd6WpmlgsnPsXA/Y1xbXDIFfvg/Hg/fmLaP8PS9auEYo56MxrBJM+zEw0QjGqDhCQy45yCRKH/Xy5Wtqbc7MysY999yr53v+3Ndai+x02L9vL+709uLSlctYXFpEVVU1du9uQ2QjgiuXr6qwQGOl0vJSMZIvXrqEhcUYqikHUl2tM/rGjeuYnppEYX4+jh45on3l8sWLmJ6eQk5uttrpKXvB84TzjgUc/i67HGjqKs58iL1Mxsw6XxJobAzKpMRws71DWv/5hYW4cuWysWlTUpCbW4ipmTkZSVKXt7G+FvccO4ikCJniy6D+vAx7lpaRLP33RGMFGWfBpDPEig8dbm7+Fbre3OSVY04Az7XNHdjwRNsZjtxnxURSd1tIfPmcBIqy9TVZBcElnj2B9cU1yPhMxIpQIOB64vnGZ9nV3Y/unjuYnZsN52pUbc5kTfP58Lnv3rUbGZkZ0iCm0WFhYb4Yh+OjQ+i/04faujq07twpHw6eG9Q2nhifQHa2dSPQJI8GX5TbYmGyf6BXMSv1pzkfiotK8dHHn0hShOx9Xh89KnhN1DfmNZAkwXPAdbDv9N1R/MJCM/dDst559rDrjHsMCwuMYdgyr7XMs4hyVAJg4zISNONDqEgxNzujoiv3VWnPB4kRgh7xoANvmuosMpl0E3X0RVBh1wZZ7fOLKiL19d0RoMb1Ul5ainuPHUVubgbW4wRh2JUTpPj4+QmcQ6ZxS+O6K9dvSOqmurIMRw/sMTNXdqWF4hWfP89knnFqAw+FR4HCATCglqxMwIIe6vTMjABdy6tsLvoe53uaj4Ukk1R4X1U3k6RKGAstxNDVfVsSRq00d95/EN29vZK3W5xf0FjvaG5CSWkZbt3u0VmuVvBosowHy4rz1dmWGk3A3Mwk0lLSND4s6IrhyZp4ML4loYB/rNhBgNy8K/j8SPhx8Jlnl+9pfJGYgoo1giQBWDxKR1o6jevmMDszp3XMmCMrOwupafTQMEkGnr/8NwdIz5zFA5lbrIMSTVyfjOk4l5biVhRX0SAY5vleunlmhA4QO1uNpSuDvXWaKS8HTwQFATpz2XHE3yVTWsbr22ID+z9Zr6vScD/z9Tl1UxQUFanrj4Vavi+/YotLGB4e0f2yGJmRloTDB/ejtKwksC2to4VnLrW9CUBzThBEdtM57hc08GM3l8700THcuHEDo2PjMv1u27MH+QWFgWRl+fXt3h4V4JhzsgCqosLOVs0LXoe6xgK7n12gjN9V8NV6WpWx5sDdYbR30+NkHWuUl+Ez36B+f4oIB3mF+UjPysLAwLAMzDPT03DvsQOoKMtToZ9EHyuurmv+sJDHceSZst0zQebdIjyYZAtfy/XFZ8XCN/dGZ8mqW5Jaw4GtrcK2mKHWZSxN21DgECmGBLhQyJBnwfq65pyzocXatTBQc4vPgL8n+ajQlWkSXPa5Hr9YEcWkPUxignuIAdd+lntBWGd1uCaTq7JCCok7RkQxw1An5XG8qTmveUoQPOj+ai1Jlon5s5m3uS+Hm7iK5BdkJ6wLkhKhzBOtOKIiSCpJC1bwkbRG0Gnnc7f4lgUw67RkLsp1zgIA71ceF0GbnMtRBSblXglITkmTue/pL8+gu3cQqVk5iCSmyFiPA8xu0eTIOjJSEtBUW4HdzQ1I3DBiEceeZyTnOPMArX2XItU5wYJbLHQNGlhPINvlv5gnsGtyYHgc/QPDWFpdR3IkjgcON+Pxh45K9k4a/MHbgtduWJQVHA0wsmchwJ5jy7UYThRJm2qSMF+w7hHLN6xI5l/KvwIZQHFfIK+4PrznZxzb+mf+5+9wzW8R1/xusL/Fwd7+Ubff/9+liewJr1o/dABb8MCF6AxkDxa4uJwRHLCJzbZWS9qDXlyo2Du7WELnIVF3ENkWrm1+nlBaML91sPP/zgzx12+2KAfdJGNSuVuyA9hW6fZkgcwAnRvSvw0tZhtqmBCA4i2JthGwrSimICMtNV2gS1p6tnS9kGRBMitSS4ts/aauDwMFJscMePk5qdIF4+eQ5caDQczLZCaGi9YSGk+SOYzYV9QyIviRygPIWG9MwOzwNe0e1yxiwMlAwdvJpTedYCL/1DQlesJDTJX6CMeCiagxednmNTE1hV/81zfR2rpboPTIyDg+/PAjVJUX4blnHzOjESbpMfG5kZhIViTBgSiwQb2leUTWaYBhh7aMTpJo6MKWfzNLcV0gB3C0fVPrThqbtilvHoysFNPsTcUF062OkHkcIVtcwltMG4KumgUgDMYMhLR2F278ZLdwvgbCgX4uxmxo1VQAJ7MGVlWDpncYWybLBOp4iDOQl/ka27XDBGexgUxVArXrGwTVoqp2avZy7qm9MlGtOmTwqhocW0aCHGtNC5I/Z0Lz/7P3ZsGdntd558G+71ujsa+NbvTKrSWSEhdRIrXaFpXYll0zmaQSexxPMpWbSWampuZiapZcTFLlisdOxtmcsWWJkrWLtBbKlEiR7H1voBvd2IHG2th3YOr3nPc04Ni34RXB6uom8Md/+b73Pe85z3nO8zC6BmDD6CQHuDJUh7n03rXGdX+dSRAsDv6NqRYGRVOzS/aVP/tzGx55IKYa2lQCq/LyNWJJYUhSxSg57z0SHk9MfGSW/U3xr8RreUnFbFtbmw0NDdn8w3lPhHadTUixzHVfWFgUSOXNn/3nFWOO0VJiQ062zS3MW2FxYdp7eRqrB/iUbqVG4HZUeJEo0HRgfQPY1tCs6G62qqoyKy3DoILkxE2puG8uxUFx4UxtsVGz5ZebADJPlsW4QPM4wxM64hpadlp3abRSbKDcHNvgPYmh6fuNBFage062khkeB3NZrE3ioUw6s8V8Gx2bsitXb9vikk8LsMdzcjKtsqLMjh7rtqamw7a6vCTmSH9fvzSpuzqPWFMDTGXG0WCueXwQuJF0e1knsFMB+HT9NQroo47OXnIzEwH3ofOVCptwj5c2sLR7y7SWZXaIqZ0YRVvSPkdjlQYWmvH5hSSSLk3EOgRw9EYcjYBsK8ov0Ogm94aGUkE+awKWIFqVsGzytEd0/YkNez52/nBxyW7e7rPZ+Ye2oISTfUgcRB8fzb5SGYGtr7nkBcAJ1wEW6anebqsoyRU4r/FAWDSYJGLqqXMGoMp1zuJ84h7DSlLsX8foKkdFcejg8XPea7A4YvSQYkLMM+RX0qgp15L3xloI8FnNUEngbCpBjzHVODujGIkEmNf39+4Mx2BMx7nqyequ2OXsBxpLzv514yIBYzLJoYh2fUkOUj8Tcmx2ds4eTE1p3Hb24YJiNuA3RVttZYV99KnHLYcliwZoYvnBGkc7T7qWaYRYzN8kBeAMTz+/iGnsCX6X98fel0GU/Aa8OApg+GBDOgo/nhctzQDv9hlDNKjckV3FYhojjdHWR9rgCZDVeQGYncX5nCPpFPYg/34wMyNGJusDwCLG+dHb53xuaWlX8TEzMytX7462Jvv4s0+J3Urs4DxnORFjid0ufeCgOYVywo4esahYQ8G4AjiWDEmKFXE28ZiQdOBc4uxjXQHgU8ymysZjs+KrF1jEZ0mvCHjcEaB048ZtGxufsuXVFRX5R48elfwVWvqwVJElwmSvuanJ5h/O2uVrVzTZ0dXVYyeOn7blxVW7cf2GPXgwYWXlhQKCi0pK7N49ALiH8lo4evSIbW2vyTOAUfmy0jJrqG+w4pJiGx4eVqO2sKjATp85rQYfxrYARUePHLX2tmbb3t0QiOxjyqxPWGFIjwAYwBrdFXB55+5dAUvHeo8rLgGYjI6M2DpaqpYpMIy9eurkcXvuYx+xva01291C1snPHMAdzlTyGc78AJG5fiGv9kiWRI03P1PVNGXiBNAq5abBImevhikUhwvnVZx9Yg0uLmrtO6CWofOfZgYyRzCRkY5i1JqC89bN27qnpaVlYuoiL0bsvXdvyPrvjdiD6TmB+YxHA/rA2m5qbBBQD6DORBv3sqy01M6dv6DzGPC2rLTYrl27qrV5qP6QWOU8huIc/ePRsXGBNwDsaBeTw3d0duj5h4eGlAtwxtMcR3P13Xff1RnZ1NQo4GV8YkJNeNbGyOhIMunaE+BFwwKWGp/n0KFaGxsbtonxEcmQIT2EETD3Qgp3NA6kNEfscrbg5saW4jsxgM9No4KzrwgDPsbf81yTnvi2s8M49o6mBCsrym1haS7JMG2rsY2R09zDRRsYGNK1RKcWYortbNvhqnL7zCc/YSVlJbaVprry8jCzcrDaAX5lAQIlIFJwLsH8riwveaSNHiPgim1qzrkMCjGX+x6xjWfC6I59Tv4OOORN9DWBaWFYxbpTjaJ82hsrmuKhCZ7APgf9HPwAYLx7957dvjOgc7mto8uqqutktHb16jVdv7KyIjXMmEyA7LGwsKxmDZJVlZXF9vGPPWG1NSW2trJgOZno7DMi7vHeTQE9V+f9qEZi/6TxbGIMn5vzk6Ye52nkkYrVmljx5i/XlXwO4Kq4qFhNaq4xDHFAa/Y4cnzK2xPjkHOGM0rj9XhslBQlGTdkS8CWd1U3qdkDCUha5w6gShpCNeuBxvG6Sx7wGuxBgX7JTE3GcaqnyLXdP4PnZ39wphNvAM/FIiQGi52aJZkXzCinHkxbTW2NHTvWY7Vow2dyLrqMwd5epg0Njdm1azdt4SGTdFnW2tIsP4mK8jInTWkdOtOWM1V1GUb0nDNcR8sUOLe+tWejY2N2/96Azc5Oqz44coQcssHKy8tsdcXB0cKiYsXHm7fY8xO2s5spEPpId6e1NTdZSVGejGDX11cE0tIUIUaQsyJhxrQlMhnj45OSJAF0RNqEtal8c3tHrwFLmmuFtjKAPtq2TY31Vl9XLamz3AT6U89IRiXJGpFbsCbZy+wD7hX5I/FBTQKZCDvpxI2kncRBjoNOsiYyVtd0JnKNJCslRjmSCnnKR6QHnwdRxiWwnKHrpnWhyxx5SeRcIpEk0htrW34smVlqTpFvxtRy1AiS1UjyXtxrrj3xWkQCmi4yY/OzLmTUPBP1L/ml7NEc8eZMTHupCZaaNNLMD61dPAfyveFOfQPuwDkE8SiabCJPyHjPp8ck/yXpxzAYRTbIGxWaAKHhnvZMEPS8wc1jQvs5ZSKqfbfVwESWgikUJ9NQ5zsAvJuRZZev3bbrt5niyLHisiqbnn2YGu9ZlpedYXlZu9bT0WxHOlqsMDfLlhddP1pYkiYyaBo6M1+xNTdbZ0VILLJHaTAGe11z5TDedzNtbGLW7g2Oaipva33ZXnzmmL303FO2twMmAk7iUlX8gQzAPmb9+ACGS6xFI0lnVCI96FxPTd+DMiXOQndpovi35xvk4Vuuu5w8fKJBpDo4K8vaXvmnH+KaaS98EH99eLE/iKv8N7zG/R/8b3t/tfvmY9TeifGxYTaPOu8HDnCdx8kUL3SRPEjx/eR++Vd0jQMccyMpgm8A17ytfTDZu0EBKgdLOR4TQPOjzX1AFoPgFAeGd7r2nXn1XtXNTIYWCvB6VjGPlVgGmA4rVcGd5MMD7d4u49o5MhzIyc+2LdipAFfrrsVKXogmT1aOO4dvbcEkAiT2ZHhnz52nBVUTzPYyLSuDMX4p+HiByWup0+qAq5I1xTZn1wS47UZUPpKsblhydPb7gNup3y9GREhiXCPaXZxJrijsXn/9RzYyMmGlZeVisZD8PvP0U3bsaLsYaxSwO9uMnJNEux7k7g5gASF9Te87KyPXQWS0V7MiyRMKqgNDHyTpRkqvLYGHrJFH3TyZbQCAM/qTJ2dkGVtloru5aVk5zirf23UTMVjBnriiG+UdZgV1vT9nUbielGtlR1IpU4bUXaQQ4AAoKS4RKztGcvlejFmLKYp+IodIYojBNJHWrpy8Yb1mKtFjHTCSCKNN7Ei+J53TTDFX98xZWIA4PCbMZjwHc9BALsfJ1d5NDFxfSeNoGkviOTJkKECRNT2zYK994zs2ODyuwxUQuaICgw/vHsshmjWfQC4lK8lJWePZyXkXthFJvIqmDFiofng7+9IBFXW/0xgXyWtBQdEj0Efjvck8Q+xPGCrr67aysWrlFRU2PzevZI3iFqwqig8YZNLWZdRxZ1sGQBSXHa2H7Ug3xjwwEgEAs5NRF6AWI3KwhEhI3dSNPeAAD/ph64/03wCgwqBExn9ZMFc3nAGZxuAeAXRy6SUh2GcNAexyX6II5HoAXjhASqHiEg7IW1y73i9ZC9Yt7DDA7/l59lSBPfnEGauqrLTl5UW7feu2DfQPyBH6aM8xa2ysV4zZWHdwG2BBiZ2aMA5eu7t3tpJnri0JJsUPICbXdWsbZp4z/7mvMosIBgNMX8l4YHyYLcAwD2mFNRjrO27WdeO2DBMpzPMLijU9wQ7S2GmaHPGCLdPdu5VUZtqRrjarqiq1/Lws/cmVxISzhbguhCWmN8Riz87V+kTPdWLygYA/xvIpiJdW1lRwYHDJumENYfSpBiaj+m0N1t58yE1rVOw6k0oyAzJq8uYG117nlJcJStoBiA6eA49AomQgdBAICGAzzhsA2GA7iU2f587Ybu4GGwGgY8PHr1ODJUYPvVDZ1wfmfQAyOkPanycmdbg+rHEl2Nt+71Q0JdRy7RHYCGOZoscLZ+4NhT/gIYYnTAyMTU6JlTvF5IPWQIbV11bbE6dPWF4WTb+kI4ghGSYpAimRahEv7hEbi5vmZ48z6LgfXFfAUq41YJKADxoNaeQ5mGUhJ3BwfDU0/DQBkLS8ed7Q5xMLOpkf0kSIiajIL/SaaURW9vG6+5k2O7tgly9ft+raOqurr9f+Hx0bVeF6+PBhTdSgDQ2bjKmhhaVVW6A5lpttR7vbZBCL2gmX2o2U3NSIOBvgyyeHAAAgAElEQVSNcHGokmZ8rI24fxEXtQ4Sm5s1c3Dkm0YZOqQYexJTvFjZ19D1xrfvOc5LimNAbwGkat7l2b37Q3b5ynU1qvg+ZwGx4tSpE5KZuHXzhg0N3bfS4lLraG+39s42GxwetOvXb0nep6EBaZg2vf79+/dsdGxIzcPG5iaduXfv3relxTVraW21zq5WSQZhyrj0cEmx99Sp02LK3rx1w+4O3LWGxsPW1d1lK0urduXyFSsvKbPe48esobFWOU4wwjgTVeAe0BkkdiGlcH9w0Jpb26TLy/Vi2mpweMS2oMplZIrd+8RjZ7R2c7N2bQtpnhTnYfRm0kgCpN/yUXZvHLq+tzMqAVEAkN1h3mMDMjGF2ofLK8tWWVWlvQRg57mEM+QB/Fjr/C4/Ky0pEWijM0VjsJk6e4ih3NfMnGxbXl3VWO/wyIhY8cSftrZ2e+zUaQHOkxMT0uydmJ6XHBWxmwZjaYkDqjU1lVZVUaHJAqQh0Fs/feYxMRMBslj/LS0tmiACaF5YeCg2Od8DdOYzXbx02RYXl8UiJM4QE9iX9YfqBCbdvXNHMaOrq9uO9R6TyR764RTy6GMLMNzYsIbGRoF+kw8mZUbHdezs7LSZqRm9LvIpvPehwQH5U2CEio9CMAzF8CMP2FhL0hOeXyvWAQaiKb2+or9h0TspwuUF5H+yA8t1Q/nA9g7NW/LdTFvb2BRYxhF17UafJlzIO2GxAeaXFhdYd1O9Ha6t1tog/93YhGGLEV+GWMbkGsRZngOg2jKZNAE4oWFOHrQvzUPcOag/GiBMyO/E/8eZw3pwk2HXNicORTODGEAT5ZGMT6qRiKE0C7l/AGj7zVA3aRyffGAXL12TNvKZx56y9s5uaX/39d20mekJsZdra+sVCx/OL1t2NrF004qLc+z0qW5raa6WfE8O00s5JTJn3Nx2IDmAe7F5k5mW8rxUN4nBmLSIdR3UxHY5Cz6z6ozUNKLZ7tJU6KeuK+fgS9JR0oeFcerj//xyGCTynGILyk7ZjTnV8JdME1NUhfYwmcUxMk884VpF49frJK+PAvwhlmdlZz6SUgnjRtaY+/S4FMMjEFmECtiwgNzZtrVNLm7W19cv427Arp6ebjt2rNuKS5jA27HNrQ1dp5wc2JK7dndgyG7d7PNJo7xcSbDV19fZ4YZ6J48wQYskCqP6iaBFM4r3zVkzOT1n4w9mZcy6uPBQcmF1NdV28uRxrQuaLc4gXvapoe0dm5mds9t9d+zBzEPVGOzB5sbDYtUz0ecMUPI8psUylGtNz8zbyPiEpud4PuTKMH3msyMRhEQOz+tFKCxXlytjerO0uFD3jyZSd0eb1VWVKSaTy0eT1Zmx/Dr1H/kakjTIV2T6NFTSjOUM5PUBl1WnZZJPrXudKeIKOVeermXIBDBduG+uu69jrIkpea5QCzgYefBL0z5JGi5ITYE3xHRRyMn4mnVCTuQwTpAhv4XY4c/lsk3Opo48Uo32vP3/V/MiY1fyM54Px0SCe3lIyoFrkqax+Oz5BRhnY2AN0cHlvNibmiiEVYwp9eKifhZSaT7p4Dkbe1JTUkmjPfJJnwJ34zjfpy6jxfvg9STFha/Ask/KYWoN6A8pLg/t5IIiEd32MrO13q7fHrCpuQXLzCmwtc0gG25bdsauFednWU9Hi9XXVEgmCEPuAJEhjRAjJDOYzIvxgF/dWNVnJp/d2Qxzw90kBwZgu2s7e1k2NjFj94bGbINp0Mxt++Rzp+zZsydkJgqInAFmk7xaMA2XLEliC5P/cCMUvRIQTDMoMCPHVzx3OIgzRTNC+X1qNlCbaz+n34EwGFMnmlCCifwhiPyBopofgsgf6OXefzGYyAcZUdHl5WCmoI+C+NFmecSa9HH70Cw+WKwf7Og5IOyvp6SL4mhzyxlWaQNGQPfHMDqxP4IchXwUcBGw4zCIDe7/7+D3/mjSPsPau3Wua6ikAuGwNOpAN5muKYAZXxRCJJ+whsVIFCMJs7JCJVE5+d5h1IjGFtyZLCvIy7HtXZhpyCIwMp+l4AuDFy1bkkWNRSTQk65qcUGJj6wS1Ems1HED+MsQgOVdRoBHgLp0vTUy7eMhGl9Pife+MSGj2CTizmJzEJnP7KPjYuPAENrY0ghcdCVrqmusorzI8vNIgOmYcyW8sN4zGHp8j6Sa77tL9t5OlhjRfLYYAdP9SQ7DDlo7WO+NiDDxSGBGRqZYmhQ4Dv1yvwLAd+DVMhzMz8wsTOBdGjen0E7sZk4fB7x8RI/DG0CU14Tt4IAFAd+LP5I3Dk5McviSA3Q2kggOHDnz1E1d+H3YFHoeDKjEgvLCH4AhjwtCYiozAm6uM6mB2jnot3dJxAVrixlIMsnffKEHJtY2f6f1qTHw0LcSqMFa3PCx+d09GSwxQjQ3v2Rf/8Z37catO7YnrVQYt/ugmYzyEpjFwRcj09xvEjHJB0gHrPBRAQ1TQqyB5KDOWhf4kZISDn2uWzSYBDQlAzglHim5XVpesaykDygAJRfDtizpvZKEoVu1zfvIy5GRIM7xsDdINCtKi62sFAdfjDhgCsM+4ZNk2PLSiljYGLih/SYDFMkZUBQxXu5mHZEEAGb6SBoFqjNUPL55c4MGgYBBNGRSw0hAYxovJ8kK4wkKKtYnr0vcEAdACUqW3R8ct3ffO+fSN9XV+rO+sWorK4tWU11pJ0/0qthD8uT2jVv24MGUNR5utN7eHiU8jJ8CvDiQ6cwFjWKmUSrWYSS3aJ0B6EjSQpMV3rjgTySFsS8ACGEQqc0EuJIFIA+g6/q/gLvDIxMCwCcfzOj/t3czBPizBiUtgKEfbTauLetesgZ7YqJkZuxY/aFqazh8yMHcTBOLQeOCimuejDPeCiufgpQCc3llXexHQLGRkTH9zYg+15bCDp1BWF0w1Otry+3MyR4ZzRFJ2SesJwHlapJ5Msz/u/afr2Ffx24+Fn+cZeyMt9jnj/ZIYtOKYZCMlVxX0acFiGNu7ONjj8QQNRY2N1TsaIUe0PQPEJmEEsBulnHrqLRiX6bxSf+9bNtC43V3L7GId2RoOTs3q/FZGIIk2DxWLGVi+BpxiWuRISYTSf707LxAZJjJ7LP25iY72t0uJjL/r6mWxKSXo7Q0/3wqIQBg4oB/RmfO6YxI5i7sH0YgKWjyC73gUZxNGoDRkA6QPIoZ3ndMQ0QBw6J0PU5nZ/PcAdS5zIzLQlDccK29IEru8ZYpneB33nlPTYmWNiSEmgWQUIhjFldbU6e1jHYw5yjSSBhx1lSW2eNnjltrM2P43oxV7sEUC671CXzkbBZ7kTWfzlKuS4xki1mXlSWWaoyOBpjuOVXIf+w6k2+X6+Qj1mo0pvUQ+QrnCymCdLwJbDC70CA8d1EsVuIOrP2SslJbWJhXzECnuKnxsI0MDYstzPttaW2xmroaGx6esHsDw4a+d0d7q7wKOJvQ0QWorKuvtcrqcq3t0dEpW1/blnzQkZ5uTYncvH7Tph9My6sBZjeAwu3+PgGwxLOaqmrFNFjLMJPbO5qtpqZKMZsPwmelsI4GAeuYxhLnww1kBFbXrau7x5oam8ScPX/xkj2YmdU5Ry5UVVFup473WEdLo+3RPM50EFLmg2KNbyt3wPWdfSPd3CT/EyxiX9Pho0FB7/rknG2FyRBWYEZqsHMfAXmiOcL55QZqboYVTWvlrjTLpI3L9MCaLSyv2HvvnxMzljhVU11rx4/16n4ODAzYg8kpW8dgDj37jD2rP3xIslgDA3dseWnBujo7tU4wPZyff2i1dXXWfaTHRoZH7caNG5KaQFKC9Qg7GeYyTcv6+nprOHxYJnnnzp/XZ+vo6NDnHhkdkxRRZ0e74sflK5eVj2HQV1dbZ9dv3NBYPFrXgNEA1FwfzBk5x9Di5bW7OrsFLOOXQDbT3tZiRYVMzmRYbU2VFTN1tIq5kZvJ0dWUxJKkPMixnOHog+3EWJj4Oz71JrkcJrV8ekVMfdaNtFZXxOhG6gcZCmR9AJn77w7Y3YEBq6iqlHxYZVW5FRXkWX7mrufinG8AJBrfdpAql9wLyRr+7AAiw0pn2mdHbO09A9hw084gz7A3fT8mU7wEMjgw5me0JhkAZ2IaC/AZLVJNdfo+FxN5x5mGXH8ac2pay5PBG5KwHEOyT2ooaopkyGwSRvL2zp41NLVae0enfBrGhu/b0PCQTI83NyGPZFheHjkg0hjZdvJEl3V3Ndra6qKa97lZ5FU0D8k/d7UeIlcCqGLP+/QiDHKfgOG9A0IKqNrzxp9iVyrqkH3Se05yA8QtpMy8cc1rOfCidcG0XCLMEB8PygG4VwZSWGmCCEkxo8lQaAupgYOMGo8LsFjxUwQeN8klf1C+UVAgENkN8gCNyRuCiQ6Qm5oZ7F/VU6ypRJSi7spEsmzLLl64bJMTk64Hfua01dfXalKS/IfmvWo1g2hDDFq38bFJGbgyxcd7QpINk2X2VlEh8l9ZSRrAiT7kR7xHgNbB4VGbn18USYCz9XB9rbW0NFpNVVUyxvYYFiSCkO4BFL52o98WliEi7FlFWYnkZTBD1aQeGufbm2KJw95nKoxGE/Uf03K9PV12+FCd5x/bAPRbNjs3J5B5emZG5yj5ouIfIGqhm/Z1tjba8SMdRqjfUGM/Jop9yozMgSka3WdtHmoy8kifCCEFV56VqLsyUltf9QknaQwTO7ymYHpZjHGAZWrYBPAGg1eNGZFJXLYGMFo5a/JXisZ9ABFxHgkETr4X5LlqfqZJWq1dmcJ6cyGMbmW0mxrg7A++z15n/ROreM+e//oHIy9nWsTzYTcaZV1T/6sVnqYPlGtlISWC1CD1NSSK/dqZz8hkIo0pb9hsiZmOXJGIKORHSfNcBChyGeEADrYrv0n5Bp8rrl2QJ1hbrHPOZr7EBN7asJUVNOvJO0rSuZxlGzsZdqNvwO7eH5X5Z1YuzVUmvldsb3vD6mvK0wRhgRUX5Nrm+ppiiE8Ju4woEppcA8xNWSE0jbmWrIMNGaG71rjAf2pMER5MjZaRsSnp2hfkZdknnu21p84csUzq8Qxi8Y4362XuWKBmhuM+HgNgzSf2YJow+asT8FHTxjrYz1W9ueAx0UFoJ0UkAoDONa+HWQ98ltaXP2QiP1p8H8A/PgSRP4CL/De9BCByFNJsnCgIffzSx0MOdu+iGNRG0pf/PLpbAepGIR/PHQU2wKI6cgkoO1hM+TiRg8jRDYxu/0FG8n/+OfZfyzu7ETDjENHnShIbASLrZ+pgu5yFDNEYA86GaYpe5brl5udIG5NPurFO8l/kmn9ZjICRnOzY+gqdunzD1ArgmZ8D8mVkoi9FLu2aoTpKE3VWQCFjq5kAzRQsnlwhlaExyyzX2+O9UfzCXCRIe2c0aWUmRrMOy8QY1+NhO+gx6fAOzWoK4uwcAV0ktzh8k/T6KDHGAjA8YUmT+BK8OSzR0OJ5XKtXoDGfe29TxhnoQRMsOTRhUfMBfQzXR6651+q0J81WPguFJSC4GBu6z5s6AKSvlemu7y5N5OO8lgGQAKMI4BOTrMSyfnQ4+Dies3sxXWNEzJNJB87cTCOaCEqQnUtk01MzAr1I3vWY5KSuIkK6m4jkZyuRcv1DRqi3bC8jy+ZmZ21zfd3q6+o0zogjPawMOs9cKyle5+RqfIz15YAmxi8+RuQ6kRm2vel6pD4W48C3syJ8L3AYSkst2w0TNrdJEPJtenbBXvv6t+3q9Vti08CI4L5G4i2GL79L8icTKk/0HYTiOpPEusYuSStffP7YdwBj6lwnYwYexx6P9+fayDGC6iBSxAHWDoxXwEHuN0wFGOZibcs9F6ZtlrU0NVhXZ5vAYh+HXZOWNWOlMohJIHIUOrBoNjZ35CyvGIGLvQzRAPZNRnUyFZFciRf5JOpK2ySh4Ae/RtWlI+1NDektS5vRGzqM96Uuil+XHXebhtnE/tG6TmOnMMNn5hbt2rVbNjnxQHEGoLG2tsZW15ZtbW3Zjh09Yt1dnZLeWF9d12g/o6NlZcWuZ5zM8JxJ4ZrVPvruGq3OVmH/Oys+wD4SI7lQA6QsLwtcEPM4BzmGbQE4XFeSUo1xaxzUm1V0frJyMOfYlazFpSvXxGZCd5fpBD4He9gTX9cBY1sCFhMbcSCnmKIJcKi22lqaG6y8jFFeZ9rzGfhiTSrGa39TkPqUA3uCQoaR0aHhUbGrHj5cEPCbh/v5JgZoa1ZcmGMfefKUTP10PXYS01FJozec3HjDmSO8V9ZcnGUxnRFmSFwvMT3StA3f91jrbPtw4/Y1k5pdgL1i47hMjFjDKR4DItNocVDbX5d9y2eNCZ7QBObnATzw/AE46mzzaJNYWZkypbxw8aKkKjAfPdHbK0Ykj0Q2SQCEWPWANQCO3gCggOf6om9KEVBbVSGTpSytsy0/e4l/jPqlzxWA96OEWZM3fqbzHjmndM6kqSS+r1HQ7KQZl1guByeWeEyw7uLffp/CW8HBGX4WoICYNMmkBwCLawhAS9HKV+x1Z27nSiqFaZrR8QkVGqWlpVZ3qE5NFlhk8/ML0gUGvBweHrH5h4sqdOpqKuzZp5+06soS29kCHPSiV+PRMDhhEFLspCY3+4d1HfcvAO1g9UScdfaqx91g/kgmK51F0QBQcZSAF+VWByTApD1ILE2MrtHRcbtw6YotLa2K4UVchYEKC4YCDxAVgBCm8eC9+9LHpUfQ2dVpDQ0tNjI0JlCSLKezE73oZl3HgXt3bWR0yEpKi629s0Pg0sDAoPYnkgddXV22u7VjA3cHNE3C41raW/W+YSPPzsxYVUWlNTU0SH4GhmpBYZ51d3eK+Zq8A3XWa6qLUeAC5I3QM86z2dl5u3P3vnKF1pZWq66pEevy8pWrtrC07PE1w6yttckeO3nMKoiVycCOM5117FreAGgwpoh9NK1dFz0kszyP9UaAsycjhri5M8xczl7ub+S6Ah0SU8vzW28sRYwgP5K8DaBQdq5Ak5m5BcVQGvP4bXDLafJVlFdoHWGoS+7An7JyDJRLZFBKg5Ez6+7dO9L7B8il+GWsHTkAmmsY5tEYmZmZtrbWNjEc+Ryw7DFXJi7QQIGV3H/njv4AZjQ0NAnYmJwct7raGjt58qT19d1WEwHg+emnP6pr9d577wmcYnSeNXrnzl3JO5w+fcbyC/Ptvffet4fzCwKVYXLzfKRVR3swWqyRRwVANc0K5WhMamRjEMZIuueAyLYpx5YUEA0+mKJrYmnyxT7guX1yJVP+FIDZag4UoB/LPs23zQ3ABJif9+zuvQFraGyw4yd7Nf1D4zlje1OGkEsrq4oJku8BKJKW9bZyNc72jXVvpDIFQ2OW+5xf4E3cqDViH3ONItcJQDmmDXhMaJQ6aOyNR8+DffpNeRHTCls0MWEl7klCS2ajsjTwMXs3o/SchsdJOouYvr5li8urdu3GLZuamdN9pQEN4QOzPaZ7VlY4p2nk+vlWUJBpH/3oGevubrKNtSXb3gA8xTgYwgEhJ03pJdbdJqaEiXktI1AYoWmSVJPg6d+SdQGkJX9KzbWDpqk8uYg2OXmKpZ6T6jR9dJ9dvsOBwZC0i6YjZ26cE1x3aRwn6RkH4sIQ2etOAYd0lJJEVXoxn1AT0OPNR+IfgLSmI5ggCHYqYG5qqnvDONtyC0tsambezp+7KNYnTN3HHz9j+XnEEspGJiI5S11WiusOuYFYNvdw3oaGR3TeKJcsyBc4R+zjHIszLnLlqJsxwWUChUkcmL405pHwcpBzS/smGrUi9iQmNbFncGRS02T4mHBtMePEM4RrqynDmGhUzHSpR2JMT3enPCcykgZsTPpztQDkp2fnbHJqxqZnmWzCgH5OOTPNuoa6SnviZI9VV5QoT2NfKWcA6EXOMZvzeU35CnuKXBRzO8D0AGd17idTZZp7vvcgBQAyQoLC0Nzja5yrLnXi9zvIAcp5NSmWZFASSBq4hU8i7ucwyi3TVBjrgPcN8Bw5N88XJpPSzCZXlqyNk9AcWPb1HNNnkDOiwSKpijS9t7S4pBgggkfS5o9aXutck9veSHKyCHnslpttUqfwe8h/bAO8I72B2eSulZaUivUOY1i+IJA9YopCJBk3JmZNE0f54jPxfnmfsXfic/L/rE+Mh5XrSJca2bs1TSwo50WrHsJCRrZdu3VHhpM7lm0FRaWp0UR9s2wdLQ322IkeKy8usPxsZL/W9psJmuKh+Ya5uzfscvJo2jjwj9E7mu+OcyTZUTUdd23u4bINjUza1OyCZWcXWFFhtj3/9DE7+1iPpFUAkTFbp84ihinWJiIeK0a4CESEdJZnhXF9Iprw+oE3xdo5+P9Rf4SEW5AvNF1GdKXOTnky6+VDEDmi8Qfz94cg8gdznf/aqyBnEQE6gjLBzd0pvajjKwK3mKbhJpskLXiMBNtVwMO+9YT8INMmwCuCkZgmBzp++6wwl7KIJC7A4f+8O3RwY0dAJ0g7g9m7VwFmP0oIE7gch4Dem4o3Oqa7YsRRpJGIZ2O4hpFWpo+YcxCPj0/Z8NCEHccwq7JYJnBiVK7vWEFekRKLTTrfsGFzC21zyzXHsswBLhJaxXZ1Yp0tDOjJwQJLw5U1hCx68hiOoDCTsgHr3NBIbrdMEic9qvSLCYT0MTPX1vVEDVAZcDkoNO+8864KhhdefCGZhDiLQkllJkAqRhM8nEKIPwAUid0nxvaW7e5tKHnKMh8hlbYaRz0j7TBct5BgAKgDWHR29YPpaXX1KRbv3Ruwoz1HVfhsrK5oxAmAS2uD0cWsTFtZpfjctYLC0C9ktIf34yx2Dkl/bRjeyBH4tZFchFi4roGmdZs0EcXCS+7XG+vb9pMfvWlHeo5I64x7AdBGFqMDJwFRcnfepJvvnVRpT2/v2ts/f8cezs/bC88/JxMwRmk4wGCvA+zAMIFJtkn2hX6jmLAueSFZExJf2FSbDu65TIKEkJN0iW9V9oo65zubboa1RxabY5NTc/a1174lJnJGVq7YTTEkAMhCsubJA9ff2RYa/0+mQjG2yXMLLEpuyYoBez5WyBcJduztAHtU6GU5SzeSKWcAbKiAIX7k5RcpiRSreWvTSoq9s72zvWEV5SUCNBrqa+1QXbWA5ZXVJZl5sdfQ3XWDDQduYBcKWJeDPcUo69uBPXXUtR/A7/cbKF4QpGQ0sdxjhCqKO4ocJfXSOtxW0q6kkMIvuSLLEIUCCwAwN0cGKoDy/B7gIePXK2sbAmJv3ey3hwuMYZrG6UtKim10dMgqKsusvbVZhXxBHveJbjnj1shQAGJ78wTGDEylYEcI0EwMTcnUAGYXuFki8S0SYfRFuTcwRtxgL0fMI5JAdIXVmd9y4xrdrwRaoXFG0QQQfvNmv928fUf7nRF6ij+SdwFriumZkuQQ2L+5Lp0zWHOAB6z99vZWa2ttTvISblxDTIF5TAEkQDETGSDOCnRhAV7dNCUYyejVsllh5sD+530X5mfZE2eOC5T3JM6NGv2M2fWRSEl/7IO2AU46oOssZU0OSJt13z08TAtD9oKfxXniscKNVIhpPnoIy4l94UySYGfJ6fzAeRdM/oOM54PjhAebsvEYNZm0rmFvbtrtvn6BQSTb7e0d1t7WJhAYUIiRWhhHHrMJL3m2srptEw9mxCIqLnFTSgB/GnSF+dlikNModAYTRU2e4hPrxa+djxcqCU6GYlpfSc8ZhhBfnhe4VAd7I4DwRwl2OncCAIiiOfICZ/B5Iy0YQtxrCqfQQEb6g39T6MYal6EuDSOajpmZMhaEgcyBC6N1bmFBhTtfmI5RDN261aefwwhlTc3Mzdja6rLY8x975qyVFiOdgj8BEw80XtDoToxpTUzBwHaJrgCHeO1oQrCmKeRkFJqKsIiDsfZg3DjzxqWSpOWd5EJYbzr20zh25FmuA2kaqwY4un27X9qb3ixwd3rkB2hKoo9IHnK0+6gdOnRIAGBff59ic1d3t9XW1Nq9gfs2PDSse4WETs/RDklWXbl6RYZqVdU1Att5ryPjD+zhw0UVqc2NTba9uSXWK82S1rZWO9xwWIUsoCeO602NjVZdVSXz0OnpKTHvjnR3aLqEZocmtjRBQA6RJSCNs5s4jhfDrdv92kfHenutqrrWrt+4ZffuD/rYPLmQ7dixni4ZelIww3oLfXIVcbusG0a9AR3XBFCLVZekNKKoiwkPzheBfImh7Oeij/iSA8S4dDCOvenDvnQQVA0qZTveiMMrA8BpbGLa7t0flkwMTWYaYW6MCHiY4i8gXW629fQckcbp5UsXxeg+3ntM4/vDQ5hcmbW2tSvOY9g8NjZuzc2tAvHVuOZ8LC2x9tZWrclbN67b/Pyc1tGZM2cE9AKwAv4XFhVZU1OTPVyYk2ktMaGqqlqGfYDasJVpKsB6npjgdZqsuqra+vv7bPLBA+ntYurFz8+9f05xiXXCmYUER0dnmx0+XCcQnG0vQF5eFc42wyA01jb6lOSiXAvO9XyZJPr4utiFgIAQKogPuc7YZJ+Rf7gMGjrs5HTsjUy7f3/Ybty8ZRWV5SknL9Ne5g/3cGR0XKw6dL0B1SQJkJ9nhflM4xFHfBpFXgEyD/azgi9JeaXzP/6fPe6TKD6qHA1Lfh6sXN7ro/pHE1KsF88VOC/47CH5xb7S2trzZj6xwM1l17UWYf6JFKLuYrblFRTbwtKK/eCNH2oPHTnSZadOHtVZjAzM4OCozc0tiRnrcWbDnn32CWttOySDXAlGbJNfcn/cFF3TioB2Sfee5jn5tMbbYfkXFOi52Es6Z/PybHlpSSZcfInckJWl6SbljWGQRq6RkyuDY56LvczPaf6rfhRhA3JFmnSRFJWTKci7BNRn8D4gtpBPu5Y1UzfsxWjEcs84n2Cbcz/UsMlk3dAE9IkdTUJoqpCzCiM4J0Pwvh8145NxppoG8Duy8q1/YNBuXLuh63Gku1tG3pgIQ34gF+csdek62Kx8rhwnjWy7aVXTkiIAACAASURBVB0xDD1+SeXAZNW68TxBZvPJbJy4SgwgHzxUW2stTc1WXlGmfNmlN8hHve4Sg5faVrGLvIZmVp6tbzoR4FbfbZuemX4km0BdxpokFyPH8QZ8rpqQvBZs5fLifNtYg+zhhoTup5LvU6sZmTa/sKx1t7WXYUOj4zJxJH8oLcyxx090W1dbi64LMmfcO+JpUWKt0tCmNovGTAG4gs5xJq4iFrg/inK6xCrnM4r9Ls1tv2apD6v7SXOOxwS55CAYGzmhn6teDbN3WXee93tdHPtXeb1y6b8OIvO6qo/UgMHM0+Xj2MtRH8rcmkY702FJKoUmtk/FeRPJ6yv3xQiSziNCgchPu2Ige1OaCYUMXU/uhySTCgo1aba8uqbJEppGjz/+uCYoc7ORxQQYdTKW8jgIDrtucsm1CWkYJ1s56SrwHK8yD0zRwV5W09elPFnn3iQi98iRJvL2XqZdvnbLbvbds73MHMsvLJEsGrhDxu6WnTjabUe7Wqy0EN8gZDGZ0PYcmvsqrycR15jqpI7K8zoByTSmFldW9DOek7xM4HpGlk08mLX+u0M2t7Bi+QWllpu9ay8+22vPPHlck3awkGkUsp54u6wdcAh8ZPgGBDORq5JUn6QpkoRhXIPI8w7iXV4/eK0ZLPaYXou1Suxz4pVPh3MPW1/50Fgv1tcH8feHIPIHcZX/htcIY73oBLNRPOi6cHt0rGJTRZIE6OHF8D4T2YFiL4x8FCE5qkr2IrGMpVHnI4nxFWzkGGOJgvxgsNvXWfaufQDVBw8Sf78OIh8EsB0w9m6mMymdqQgsRSGwtLRmgKsAKs8+86wVFBUICEQHqqDQhf4Zm/3ZW+/al7/8a9bZ0WzbW6s6PHe3kCXIU4FLQpiRk2VzC6t2//6ktbY0aRxbgYdABLONDvleGq/c9dFJQxSIDiS/n+QgQiNMMhQEQ4HI7hKr8VqNdjrLxuM96KObPPm4hV9f2MIy70ts4K9//ZsqTP7+b/1djSAS0CUQn+kgMvfVmQJ0lt1saC/Tr1RWBgUVoyIOIovVgMETbL4cXttZm/qsQm4B+mClZNvY+LjYYSQzmLyc/chZsWqU3Gqc1E2FGCnk+a5dvy127ZGejjTG7prLWZwnYsX6WAoHHDqPgAuMgzow79cz5DO4FmpEMOoKgp+RZctLG/ZHf/Tv7YXnnrOnnnpSB3YkaS754ZpcAg00Zg/DxgQKL6+t23e+811bW1m1v/WlL1lleZntosmU5SxBWDQCODkspQ2dWO8A1TLZ8D0j5kcmiTEMarrNdOL3TQe9qaNncvCB0TvOyb0sm51bsq++9k271TdgmVm5YpCS/AVbuKR4H4ABtPOxJtd5JmmNwpnHk2QwckXC8UjfswC2L4Whd4hJcMLwSgZcWa6nFYBYHLTx+xisScs3z5M0xl4311ettBQDqFZrb2uywgK0tlzeAmM/mcQlRrY61EnSwRMCkmZnqAOsBRPNjSNcZxymQ56Y3j5RITdg7XtYT4ymeWOLvSCdMxgMyJSgO00nP117sSzFXGCCwcFxvkdRNDc3r1giIEsjeOu2LaZwpt26fcfu3BmUljfF+tGjx2xp6aGNjQ9bZXmpRoBLS4qUMLskAffbNcH5N/efZNO1mRPLRqxGB0t9cgCdyBiLczDfzf7Cpdn3BwAsgANrE3DdGzVeSAGUOSjqIG5BcanA77GJB2K0MO7I/7N38wuKfGxbiTf7wBkuJPObiU1FUcrnwviptrbS6g/VWnk5rGRnVag3IpkONCoBQtdlrEUBJA3avQwZNtIc4M/U1JTB4CApLy3Ks5bmw2LLsze4L7yHKAR4fvZ5OIOHqYoYLImpFKBdMIQDLAX04Gf8bjRLY3olnl9mPdLWdJYZsZg/GL9oD8O0D8ZWOtPi3NLPk/54nDvR3FRsTtIZYqnk5LpUTWa2xtIvXLgk0zJY4ehnE+sH7w/YzOyURl2PHu2SniogmlmOjY7P2o2bt8XcBeiD+Q5LHJmWkqIC29lipHUlSfb46xGbOE9IiKPBJmBu28Fzjf3KVMX3AJ+Ha8X+3zchzFPMCUZVnLt8vihYAmQNID0AnDCA5D7wfC6zw1iyjyyzNwO0UXwRqwkmGcW8j1DSqJRJ4/a2Ddy7Z/39/Rrx7+pCfmHPhgZhua8o7i0sYRC0IpDz7BNnLD+Xs5E9B0gDSETh4iOzKg4SsBhNFBUnGn+GlerMbMWGxPDh/cY99b8B5rcVJyKv8rNrQ2clMX8/x6G5HFIqmEI56+fc+UvW33dXkgklpRVWVl4u8AZQkH3Ie6dZlJudKzM2Pjs6t2gOFxajvd5j9YcO2/Vrt2x0ZNSKivKt+0iLNbe4mdrVK9dlyFVZXSFN5PmFVbt+o0+FHBq9pcXFGs+OmF9aUSa9Xq7B2MiI5EFYa5UVFXZvYEDSEhUVpdaJZmZdlWXKwNYZcSrkt9gzSCSZJCDQq+7rv6OGwdHe42IwXrt+Q2w+yYVtb1p1Zbk9duakNTc1aIqFWBlmujRkAbFYW9JA1lRWSIE56yoaTj4B5mvbGW/E/zzX211380jG6SPXpUkjJr6YcXF+uMQUMZH4NfFg2n7+9vsCk3d2vYHOmkRyydfAhgCKaH4RK5955mkx5m9cu2ZDQ4NWXlYqQ1veK6aDNFBa2zo0LXb+/EU1/WEOo3+NDAlyMo2NDdbe1io5MNjFK8vLMltsa2uVbioAFprHvM7hw/XSN4bJ3Hv8uED3a1ev6TqeOHFczw3jksYzJooYKA4ODqoQBkQmVtCIGLh7T0xpGnrE4srKMrGQyVUDdNXkB1IRmxsCsJQj6CxzwzQHslKzHzO2tRWtLU2xidWdobyJBi+5KECdm9zmaHwbaTdy04nxKXv/3AXlAYDhgPKwsmHn00hA25O8h9hNs7Oqstx6ujtk3Lu9SXPb4x73nXtbWFhia+uuWxz1R5Bbgn0c54Uai4nZGMQbJzPAfvOGksuQOWgc10B6nGnSUsxoxriT8aODteQgPq0nwoRIMTQJiSuZ9nBpVUZqFy9fsbKSIjva02kdne2K4X199+zq1Vu2srKhHIFpyccf67W29nqZhwKe7myRqOxPMmrSRiAo5xmGtQ6yctZJXqOQOsiBJ302DMXW1jQ9KXBQAJd/PvYeX9xLZKuCCSidbY19myZCPI/z8ySAPN4He4T3Lb+UxN5Wk1ZSfH7doumo95MAUb4PUMv5AfAO25gviAFu9Oi1j6bMmIBM94ecl/eqWhcTvnQWM+m2sZOpvJqGHF4MJ0+esJbmRhEgeH9bmzRHiP/kgawFmtqAZEyh+t8E+KmpGdU80hhWPeSSDAEiu2JRphpvFWWlVlNRqakCmjJBBEKyijqNvz238UmVkATwkX3qaSbi5uz+/UEbnZjwcyfPz1MaFKwpYhvyGMRqAFFi6ebqsuol/t8NpZ39SR4mMzPLTMChk2eu3bxto+Pjlrm3Zb1drXa0u0OGdoCYvna9ybK8yvRkMtXUJBy5vU9QucShT36GhATgnkxsk5GwPGGStFdMsxLHFaM1seBnJa+nNSftZmf1cp343MHEDQCZNRd7OuoWydzkIp9DTKCx5ZN3qhcBXEUocVPv8CxxST/HNuKxMV3EeyB+e+3kxpr8rk/Ruplm4B3sNdXlyfNGjSq9j1zl7+7LxELLkVzJtZt9dn9wWCAxBroY4TbU1dje1ro0gWm4agI5gynL5KOkiSdnYXMGR16la5IIRLxHSWWsruje5BfkC2hdR56CuoraDyCdmi4n31Y3tu385Wt2Z2DEcgqK9D01s/e2rbyk0B4/3WuNh6osPydT78sbyN6cl66yTC6dua58Eb+VhNmoyZNqTvxPxH+jUVVQaDOzi3btZr9ylJzcQrPddXvlxcfs+adPa0opO5NawieOFEe0F2mk+NpgElbeLhqt8AmwAJH/8+nBaFJEvh44GH+Tv0Wdrvw4+Z/Iqyb5J/F67Z/5nz7ENR+hfP/l//Hhxf4vf43/xlc4CCLHAzxpCtH//c6VOr8Skvcx4hgRjsIqAkGwuSJw8PMInC55kJLFJNYpsmga0TlY8CsZENjhP/fOogNw0WWMEVoHt/2Q5msf7PbHhku0OnVK4EhW/furq5v205/+XP/++Mees92MPbEIxRTMzlAQ++EPf6KR9d/48pet8XCNQGQNyO9mCAjEEA8gZzcrQ+6lf/nW+/apT3zCThzrEiBJXgHbkvdSVFTm43U7q15IZiCTsCkjEkZXKKSQjaDgUAIlEDklVGncJQpwBS1AYuH5ntSgqRyi79lZFLAkBT6O+adfec1mZmbsH/zW31FHHRAdUBFmkk+ZOdC4uYFuMiBXhhJFP9i4bl7ESZNWUgGM33Ngk/i4wD9adLqu6xhP7YkRQ2LFmDDvFx3F6ppqZ5tahhiojPlTbGO0srSyaN/9zusqyD7z2U9ZeUW55CwYLVpbd3d6ijQSEu7R69//npKLL/7KLymRKSz0RB6AANDeNZGSHrVAeliVm/Z7v/cH9uLzz1t7e7sOBpzA0WSStEga8xsZHhHvqLW1LRkd5djcwqJ973vfEzPo4898THIYADbNzY16T3Koz8mWDizXgOIE4zAAVK4zyQqJzvLishIUwNPamhqNva2s8D0f2efAE3NeCRV/yy3GtnfQA122r379m3bv/qgSBsAnkllnNrruoEuHUEjtd8A9yfHkMrqqJDsaGU8gmAydkn4b7C6AI/YTxSyJGCN3YpZmsXdW/1pXGyCfZAgtTSUKGRQXOWqqAKTCRGY0UAyZTJWNSpq4h6Fp7jHIE0U1SpLRxOISSTXOzzvufk7CI2kDE1MNMJi1LjaqGi/OZnAwPo4ZL5S4nICNPjrm7GBddzElPc4Eq5XnRF+VawU4RWEEoMNjVmUIgtkhmpRXbHkZNnaBCv3HHjtjd+/etvHxYZml4NgNi6yqqlIMSJhEMlfEtTy5d5PgsE8oqgIU5TX5LBSXJLywqQIQJ8EC1JBkD0UOnXakHWzPykpKxAYgyQq35j25zcPw94kQwPT1DR/tBUjGbG/g3pCSVZk1ZmT53pUcg7tRi2G0BivEGccUaWKB5WVrBL2jo0VyHRTqxBU0w6Ob71qAmIi4tjPMHdgexD0+B7GF+8U1L8zPsQLFlhimcAaKf3l8DBYT/2Z9OtCco3/HuePnlmvmsXb4Ofcykkd+l88Uxj481sEFri1NiGQolGSBBHLLKZ2pE19vAaTwu8FGduA5MR0T2BxnGY8LYJW1iEHm2uaWjM5g0RKyDtUBCHdrHdy+fdPm56atqfGQnT593GpqKiShxJE3PjFnFy9dVXLc0dFuR7o6HBzedu1x1kOM+UsTHFCBMdckkRRFk5LtJMtB0QE7LRrMUbRRJMV1jOZSnMNRXEUjJ5LsYHtzvcN8lPh0kMEcTJlgv/EaAcy6mRIsD9/Fct3ehcVSoHUKiAGYgE7q+PiE1dYdsra2Lume3rs3aA8XFm3HKMzW7aNPPSEtSEABrU0mhtjzkruhoemjsc7Q81FQ4kSMq4a8QeQ3yFg4C9PHrZ3x7uw8wBTiD/vcpYaK9D59amZ/lJ+f8ZrxGgADo5PTkisaG52wgoJiO1TfaN3d3Trbb9y8IdCsrLQkNZBhXOULSEa7tq//lo2ODVtpabGdOnlGxjg3pcc+YVXVpdbV3Wl1dYdkcAnTeWpq0moP1VpBUYV00ufnZlV0ic2e2M/6HDB3c3PFhF5eWtREAgDEE48/poby9WtX1dig0dHYeMiqqsrU8OY8YE0QuwEnJidnbGJiykqKXVYLIJkm3fETJ8WIfutnP1NjiRhWXJhvtTWVdubMKaurqbR1tCdzvAHI+e9AMpJUTJW55r3vdT/Ho5kBqKSC/aDRlxh97pHBPfT8x9lq8jhIuSRsX9a9NLsBpXLzxRQ/f+Gy9THWu5thhUWlyi2qq2slzSOjVwy49natqrpSANfk2JjV1lbb8QTmjo+OSvucNcQUHDqkMJDRkT979iOK5W+99TO9D0ADrjWTXORM6CO3tDTZ2sqKDEfRTIalx/Xg9e/ewex1SyZ6C4sLdvfuXQHG3Ue6bXFhwW7dvGm9vcfEJCen45pCQoB9xrVgPfJ5WVfr65s2NDQisIGzS7IDeYxoA8C5yafvVZohGWp08FxqHGqSJ2n+635wj3zqBuCiQHI1TuhApmZzJ9M2ttCEH5ZxX3V1haRSADEFPFqWLS2u2qWLV21yckrj9egmLy4uSK/bz/UCgcnyX5H+b6H1Hu20ro4Wy0YSLZPmUaatb66muF9i21subxd1jK8Tf9/s2QCuPGY6kKwYkMAQ9nrEMHISl3XIdWAZ46U0Nq3aJbHavEHlZ5sMBjMzdM29kcZIP3EpS5JPI+OTViCwe0NGmuRRvb1HZXI5PT1vv/jFOZuaQhIKkHdTJtknT3ZrzFsNsB3uhzept7Z9uoqJJc5wTZowSarJSEbCtzRZKG3RpJPM+Yipqs78tEdgBztrnAYOewCjV1Nznc/B+tUEiQBCN66LaT+dfXhSFLi5sxq5Ame9Uc21oymKWRZA16NcMF1nB6ed9CRgNU0YOHt0w6UIkyRV6E4/aiilGMG+EqEpTZvIsPUhgF2/9kttdaU9+eQTkuzS1A96yALZ11QrSJ895ZiSAtBUi09GkN+sr23p7IGMQS69vLLqoC5+IMVFijulZaViYHKnN5STeN5PQ47aCukb9ivXk8/I8yg3JafJAKh1HXIZiO3t2cPFZcm5sFeZSiKmcdYA9pIHcl3I0f18W3bSUGI9F+QxOej18YY0YHMkyZeRnWd5hSU2MDRsFy5ekj59TWWp8gymojLR9pZ2bpHk2iQlpxoKpnqey1Yk/XD5s8BKldwHWtFe19Mc43MJ6E+NCEnxpXukBoyktrwuiPxAzYXEPCfWBsgbGEHkfTIoT02MaELw3rgO1H9BrOH1QvKCKYiC/EI9J/l6gN5x9j96bvLbVDeyFmNyIWq9kDPh/QXhhnjGZ4nmFNeOvaKYCTNaJrrEQ7Nbd+7Z+xcu617QYGZdPP2Rp6y7o9W21pYtDwITjOSdbRm35uS7gSxxi7pSuUmauIjaNprf0aAhx9Sa4txDCnENOSGXatDkoBoKkByW7f2LV2xscsaKSiu8ib+FDGC2VZeX2KneHqssK7ScTDmpJ0A8ybFAMkMf3otyb+iSaxEHNS2xI+8cGlvgJmrwEM/zCmx2ftHOX7xuDxdXLTu3yDJtwz7z0mP2iY8/aTvcP973HnEmEWo0xRGTl67rKWNHplTTmtJkuMhonueE1EfUD1HnRqyJhhY1B2tGJBOtH8/7Iu/gcV2f/18+xDU/QFzzw4v9AV7sgy+FnIWCdEpwYpNodD+xd6MwjGTci18HJeN3vcj3DRlFZyTjnpB7wuWsLZcF8MQxAGYvqKIYjaI2QCUv0PfZxAFIRIfINa68+xZBOop1HSY6bP3wiqKf7xHMEGl/86c/s6XlVauorLKl5SUrLimSwQxO5Kvra/ajH79l16/esr/zd/4rjQcvLkxbPePpuYU2MjyuINrU1mxLq6v2Z1//tt25O2LPfPQj9uJzT9vD+UW7ebvfBu7f0Wc83nvaeo4cseqqfBUDly5ctwcPJm1xZdGqq+vsqbNnrb62QvrEnpQysu+MADR3AR2V8GvMLzGQCeSb21ZQWCymwtVrV6T3W1fbaNWVdTJxKS4usD//8+/atWs3rKW1znaQhrBMmeYcP3H0UUE69WDGLl26YpMPpq2gCD2vIjFSGFenWLnT3283rt+w5eVV6TbxWZ58AsaK7qbdun1bwCUGT7B1Tpw4aZNT0yo8cf7u6+uzwcH79uKLn5Br+c/f+pnNzsxZZWW1vfTJF2xufsa+9c3vyezrpU89b5/+zCt2/964/fTNt2x27oFVVlbZE0+cta7Odrt/t8++//3viRH11FNP2IsvPHegk+8GIX5wO5NX6xX2+fK2/cc//lONZVLckbigGfjM0x9VAjgyMixDGVzjOchhXzEu/LHnnxP48q1vfUv6k6XFJWRuVlJcZKdPnrSPfPSsEkmYuD9+801JBFBgkkScPnnceo8dkd7ghQsX7L133xV4Bpjf2tJin/rkSxpbhfFJ8e7vOQxIMF8hsc8TG5nRxdf+/Dt2f3BUiQVrmULNWSGAe4AeznoWKJO0IJ1Z5dqtDlp74hYacdGgoShgL8XeD3ApOvXOHvJki694HbG4MHpYwyAkz8orKuRUDYDc1NQoh3QkSzC5cVORFdeUzswQu47n473ALuMrxuJd65JGBIWDswTEkJUhhZu7MEpFQhoGgWK2i/3k+lhu6gl4nBx5k3SJEncY8yrkXBORZApgSZrO0pZ2JmYYf/EYxorFfNDYLdrVu3bxEqZVkxonI4Z+8pOfkNnU+fO/sPHRIV0bGGTomLIOYGDLtC4ZdsgAJzEa2ftxvSVnsYt5xbr26cb6isBTPiPjcxQQaqIBsDIiBlsId+7dXSspLBRjjX0AUIPGIAWaxkzliO7GdyVl5ba+vmULiyt26fJVFa6MaWrEEx3L/AIfj8zL1/uAYaFkL4HvWxuwxrattLTQ6utrHPQoyLFiXOdpWCUQlSQy1hfNoGXG12DwqbDztSpXd8aNBWL5xEFIP1Dksq/92jgjKJjEkfTxN4/hfcbooawvkpZ/gL40LvzccJdsjcEDEsRYWgLQpKWe2CkuZOlrX+ZciUURQGI8t0s3OCPGmZLO6ud5XK7FJ1IC3IXRgTnXuXMXbWhoVPHw+PGTVlVZZUODQzY8PGhLiw+to6PZHn/8tDOiMndtY2vPbty6b0ODwxqDPXP6pNjg3H+0EWWNur7mZjViSwAOuLafA53ODok9rpF+CrWkiRzj3QEI89gAkvksUdwHYMdn1jmbft8bIvtaiC5v4JMRkRtQRLgLuT83f8sBXTIoyXxWa9XNlViTrB2d39J9dNkeiq+r167b9PSc1dU1WEfnETFtL12+bBvb6JCaPf/xZ63pcJ0aHhTPSg+SkVQUEUxEuAmQS8pwv5yB7OyjYCPzbxoNwVSN+6tR48QuBIxkjcE6BKQRcKI1wbioy4R404uGmUstbGzt2p3BUXv//CVbW4VdWCS2JExSzqJ3fvGOgF+KSRWtufkCXQ8dqrfjvT36nGjfYpQGMx0DPkx43n77FzY1Na3HnTp9So2+sdERO3/hol4nt6DYdbXRMt5c19kI+AU4RIxZEbjoDS400Jn+mJqcENvzaE+v9unAQL9tbq1ZbW2FdXa0ylx0X3omX3H89u070mCmMVd36LDYeryv8vIK6znaa3fvDiiP4BzY2thQY/hE71E72tPl2rZJugqwMgzyuJ7eOPS17WBU2tOaNkFCwPWRAVhk4iTfAwDBfX1vARnJJwHGYoxDs14BJgEoOXJv3uqXHAfSWzRxYSOWoxPd1GKDg/eS4R/xeM9Onz4prek7fbfURGcfPvvM04qJGNuNj49rzJyG9ujYuFjEFZWVdurUKVtYXLLr16/5FE9Hu1jHQ/fviejQ3dWhaZMAAiXbkeIK64Fcpu5QvSShXHc1x6qrq3R9MMLjvvFZiU0AEC5NkCQFZEBGg5ER6yzJrsGmFHCYpt1kHC3DVF8XfC7Y5uwL+WkA5AtApCGBeR0j7y4VJ8ZtmkAjpjL1guz//aEJGxl9YJMPxjX1BnO5vMINw+oOHbKCPOJDpk2MTdq5c+clfVReVqZchlgG4FFdU6fpLDTFBVbl51pzwyE7egQ2cqntbCN9ArkCc9R1Ky4qs929bFtdIU56UyKmBCKexT4nzh+MbcQnHgtI9ahhsbWp8/URCEHupgakN0RVI5F35SMdBQPUrxnNWDGXkwcCeXRGZq4N3Bu0OwP3La+gSI0YwNW5uWlNFvQcQ8qmUaD63YFhsak5F9o7Gu3kiSOWl0s+kCMTcK4zuaXYmlmZkq1xFqE3YNXQZoJMuuxo/7rMBPeJdSdGZtKY1T5LjX6doTKbdNBQ3iHJLIw9yOSO13suecjni3NDe3F7S5+Jx6pxm/w7dEZt71/HqE/5m/OGz0HTLGq9ABbXMISDlCDjSzfI9jzVAatoBADIKj+IhvSu2eLyhl25QfNuRHnac899TCAVcmzk+TSGZH6W9OOi3oXcIvkxyen5xG1ODjlTItekiS4IR1E7+yQd58Cm5RxoLrBHyN8hbHAOKddJ68bPcb+GytuRxZP8gze3kHdiLy0nRi5rTobTAvpyLTvDkgkm7GKXGBC4hjwWDE7JZCH/ABvZ5VSycwtsY3vPFlfWZIDKRAQTCZ3tbdZYX6dmP3nG2gr+MUwg5gtEjjxOmvOST/HpQL+/btjsTZVdEWiCySxpKSn+QTpzg2z2GGtW/h6pMa/PxnkpA+g9Ae5ab2oI+nWJRhB5ZpwNj6bP9vZ0jamzyD+iiRvry6coslTnEhvF9E3M+MjNBUAi06G4lvlIEomci+YgQDKx2Bnh3jQK0JLncD1/b6gfnAbVdcrKtYWlNbt49YbdGxoVK9k9c8x6ujrs9Iley8/es4LcTMvLZnoKUoHLWfAgroPuB1MEaFQn5jPXIbTNYyIg1lSw4FmTAs9zcty0HYmtHbPB0Qm7eOWGwFyaC0zesAhzs/asrbnBTh4/YvXVFYgPSj7MpViYunDiDrI2nL28rstHpUZOykEBkcUQp4bdokbxCWD8gG73D0o6Cg+Q/Fyzz37ycXvmqRO2s7Eukg6xgrOFeyaT3WTSK+KxpIfYmV4v8o3Yw0E8eXTfDxAVD2JNgTcxQRoEkIhVEYPCj6H9M//zh7hmwlw+iL8+vNgfxFX+G15j+C/+j70oJmNDRUc3NJwCJIrOnrM1vMsbRXAUVwpSqTN/EHyOjSZ5A1iTSXM5fi8AaC/CnDEWI6MBTMsSKhVxj1gAB0ZKXDP3rwLiwSrYZyIzZrapMTPZLewBvOzZ62/8yN47d95KyspkZvJwYV4HvNNKPQAAIABJREFU0q/++q+KCfv2z9+169f77Atf+LzNzT6wvtvX7NmnP2INh5rsG1//loLor//Gl+323Tv2la99w8bG5+zJJx63Jx8/ZVev3LC+vgGrra/WGOvQvQmNe/7mb/6yzc/O2L/5g39vq+urVlMLgL1mvb3H7TMvP2fFBc6IRBfJhe0ZNfKRGI3D+3y/gB6CZGZmrl24eNne+vk7ctEFXBsbeWBVVYfsC1/4jDU01tvr3/+Jff8HP7CS0hw7eqzLlhbXbWJywp559qx9+pWXbWL8gb3x+g8lZF9UUiKt6OGRMXvllU/bq6/+sgDkr/7Z11R49fT02NTktE2Mj9nTZ8/YJ158VqDo7/2rf+XAa3WNnTr9uECu8xcuWM/Ro9bb22s///nP7ebNm/Y7v/M7dv78BfvqV1+zttZ2O3y40Y4e67a8vCx77bVvaez9b//aF3UYfvObrys57j7SIdOp2ZmH9rlPf8q2N1ftu9/5ttgzgMivvPzJxJZ04Gm/88uYjzIi29nLENvgD//1v1NScuLECbty+bJclL/06qtitPzg+z8QY7umtlbsgaGhYX2O//Z3f1vr4bvf+65dOH/eWppapWM2NuoGRi+88Lx97nOfE5Dx9a//uZVX1NiRnmP6nBjHfe6zL9vx473205/+1H74F39hTz35lB2ur7M33/yJPfvs0/bSSy9I4gBWtyQISAwY2Qe4okO9BXiaJzO3r37tm3ZnYFDfA6wP0xaAfkbWvFvq3X4KrGALuYGDKXlS4XVgxNeBLze8CoAnACZpj6WG036yBysdxpWPn6sYWV+xzL0N6+ps1bgso1ckUCQOSsKUTIJMOis0kuBHY95JN9j3uidcrm+1JxCZZgkxwrWykIgBQPfRKUBTZ90789jjgbP0NMWUxszZS0wYKGkDGEHq4kBSwQvzeOKMd+wBPn3knphCggirkMRynXF+ZW25dufukL3//mVbXgP4KJQO5ekzJy0/N8tGRu5bf98ty87MsLbWFmtpaXYwRMDSnsz2xABKiXWwHDxsw7JzfWr0HXm8DDhg1Sq5ZXnARnb5C5oI+UikoDeoEX1PUqUvyEg++u0Yl6TRSK4WzBkaQ8UlZfbw4bK9++77Gp+jICExzUIuhcJxB+a4FzI0S3gP7CPG39bXV6yktFCsgNraKus93mMN9Ydsc3Upmb1kSldRLw67nGu77RrqfAaKBwHUO87yBQQNHdxoMMQ6ZO0GEBkJeGiaCvAvojh11vJBhgFFsksjAGgkRnc6szT+LqaHF5o6P5Iuo58lPqIZHSmAEhU32V6YRzMlCpgoKngu9l9MyOyfpX53fTw+3yYmp+ztd96V4WBNzSFra+8U8DMyMmpzszPS3gdIAyhcXn4oGSGKjPfPXZX8RX1dtZ06ddzKigu9iSATnTxn0O/A6HI2UwCiwcCNMz72PNVjXJvQAA7JED4L/w6QnMexRwREJQmPKPKCDR6guRd1sN1gcwHqehHI9YiCL66dTBkTeB+PIzZSrLF+8gt8PNrNAh2E4frPzj202313pblbW9tgyyvrMm7c3qP5sGenT/XK1LO8mAkLP2P5j7UocIPmm1y8nSmnxkKS8ggmkwMgwZD315VBrpp2Lj8FQ5P3i2EW4Jq0/ra2rKiwOGkVuhYl9yMY2fE52Ws3+u/bL947J/ke2Jc0WmjKFRYVSAcXMzvAAZkDEc8o23Z2rKurzU6ePKrzE3Oo+fkZq6wqEyO14XCzfefbb2ittLW3WUPjITGKBwbu2/LymjTLYXMyVs2kCKPUmvTIzFaDem5hSc8L+IiEwNmnHrd7A3fsTl+/QO6PfOSsfu/8+XdlittzpMs6O9ulR+hgPbEOLelVu379lsavMZpraW23+fl5scjLyiqkC9x/566ktyhCOcs72zhPjlp5aZHl4TuAtMmeN92IGVwDwCIB9ol1Fbks+5rGQDDaHZBwQDlkU0KWhd+RCRfXYnlZ75tRfHkDZGZZTn6xjU/O2sXLV218/IHAY143L79Q6wfgAFYZ+SryM2jJwz4+cfy4Yh0MYViO6EmfPXtWTSvM7VgfSIo0NjXZ7dt9Njs7K/CefHBhYd4mJseUNwLeTIyNiZGNARdgsmJ90hvnOjKhA+grYDKx+bRCUsNSTQIZjMGU9fFpB7Z8ypCYwT3DSJb3R5znDOUMVj6eJLtcs9YnezSFxhm0zX3Yl6zjM2ukW9NNzjqEmY8OqJsVk9+iwZplo6MTImAMjoxp79CEnJ+fteISjMkKraGhwTraXLaFdY+Eys0b13UeA47DxiZ/Z6qGeDo6Nmk3b9yw5cUlyf+0NzfasZ5OSbfl5THVsyI2qJoP2974jVgYhJZosEfMVjxIXjECmkO2KIH3ql1gf6bRftYVAI50fZPGvCTTZD7tWqpOmHMfD/IAr6N4jlwBeMgD3Ll7zwaHR620tNy6urrt3r27NjExZnX1ddbR2W3374/Ytau3pBdP7OnspNnYKwM+csndbSZJYYX6BJ/iBkBhAr8FoDBVk8wo1QzdozHjrE95jGgiys9Nfr+wuFjguXwjYG3neTybm5/XY2DCIkXF+RMTHAHqsZ+kgxyAeZLO0HmY5AK4vgBR8TtqeiZGaTAH41wKBiqND6bLSPwitotrQ6P9gMkvewv2Kw3E1bVVP8dz8mTg9e5752x5ZckeP3PKOtpb5EfAZAZZoUuR+bQY95aYzftbXFqQBAhfxGquCaxk7gcSLNxkNciZCksSe04GchmGHLmXOzjO+iFHE0CaTA+ZIHwkOwXDO01AiTgqQJ9mP1OJPmVGrI3anjyTZiaNogKaQLYr0lQGDTGmN2zX8sihaW4o3oYJd45tbDJJm6HpgJz8AjXObvX367NpurCl2UqK8mXsxvMXy6BtQ/r9xGXOa5e085gburHuU+FmZ8QR5f/JwNvlbYgPnhtwtqpBAxHs0SRayl/lU4CJp+tzc/08zvvvKqdJzRvHF8JcPK1pyRG4VInjDvvMVPI8xVE1ep3Yw2OioR5AoqYm0/0Kxrj7zmwrPjNxwWdirfJ9fB/YP+hHe57lJInI9YmnebmQQzKkz33h8jWRhXbM2fw0fgDu25oa7KnHTlp+DsbiKQ/f3FBNyHtUoxRSSZJm5HMQi+K6hByX59TeIJcZ467vca/r8iQngaQFLOerN/psZHzKlqjFtpk0LpGpKT35Y0c67GRvj5UU5Nr6ips7qzYTUOzePM60dvkbB64dM2INE19Ue6a8FUKWvG2oDzJzpYk8NDJBOxeuvH3h5afsidNHbHN92QpyIRzQmEByKqQgWelCndwoWSCyd5NUD6bJ9og5kUMGWzuuUzQfWBtOjnQCRjQDAnyOn/N7HZ/9kImcFvQH8teHIPIHcpn/+ouM/PD/FIgc3VQWv4/4urZcALiRjMehRMITyVYE3thwASLHhjzY7RGKippu0h08CFzzb5ek8CTN2dC+NLwbFMmWF23R+YnXcRH+eGwy3UosMQeRHZxGq4zRbNftZdR4x15//cc2PDZhL33yU1ZbV2d37vbbT978sfUc67Ff+ZVftr/8y5/blcs37Mtf/rJNTY2rSHr2ox+1hvpm+9qffU1J+699+Vdt5uG8/fStdyRp8Wu/+mvSKfrTP/maRtJOP35S7/ndty8q2P3uP/xNFQL/7o/+RMZUz3zso/b+uUtinP7K51+ysmJndCk5T+zRrBzXanUQPzSoSTS2bHx80v71v/l39sJLn7Jnn/u4kqC/eOMnNjI8YZ/7/MvW1d1uP/j+m3bh/CX74pde1ijc8NCk/ehHP7L1jWX77Gc+baOjY3bu3CV76aWXrftIj9iI//oP/60dPdZjv/4bf9veeust+/FfvGldnR1WWVVhk5PTNnT/vrU21thv/NqXlFD+wR/+oXV199inXnlFrAkYRm/+5U8F1j72+OP25ptvion7T/7JP7GLFy/Zf/j3/8k6Orrt+edfsJ6jXbaxtWavvfbnlp9faL/y6hfsBz/4gb31l++JqdPZ3WEPHkxpBPepx07bk4+dsssXzgnQe/mVT6rTLo0+xoKkz+FJgZIHma3Bhs+0lY1d+7//xe9pDPe5554Tsxhjm9/8zd+0yclJgbxPP/2MHes9rmTm//2jPxJI/E//x//BMrL27M2fvmmD9wbtb736t625qdlGR8bstde+pvX1T//ZP7P/8B/+2N5++12rP9xklZU1Njn5wNZWl+ylF5+zF1983q/jj39s//0//sdi6P7hH/y+isMvvvpLzjBE32oXQNf1vSncc/MK7OHSsowM0ET+yp99w27dvqvuNKPdAIQUr+qmpxFJ34sOLgTQKzbtARaFF0sBZOwnSAc7rAebQwGEOUAU5psudcPjNtdXrKO11h5/7IQ1NjQoUQDwEwhIspIShmCKba67pqpPPpBshImk63vruKcrjwv2Hgmjd/ylnSetaE/sSRd2E7DqiSOSBQBVjKT66KFAIo3UOogsgBhwGyAqsbj4XWkok0wmpp+S+WQkQzLsgLyPrWnsisR9L9seTC/YL949b+OT04pFjBBiPnTmzEmxKO8N9NutGzcEUmLW0tRw2LXYMFiB1QpzOukl7sc4Z25Q9IsRSxG+sebjrwmEC6UOaZInPTxnEe5JxxnQx/XKMXxEz5nJDbSRYRusPjJeoRBEizwrO1cNpVu3+m3ywZStJhb8XiaMJBJiJBuSkYTcs70I5rlgeCJLA9OtubnB2loarb62UuB5aKMmRP8R64u1RNGlAkOf1fctIJ/L57ipEZI3XFhfL24yE7IAod/oCaCDv1zbOB8EJIUeXwIBVJgcMBoJ4HgfcHJmtDcqnNHBe4NByj5iaoX3RDH8iMWaRp0PsqP5dwC5AVoFGB5MZAwy5+Ye2pWr12xqelZ7GkYPWqHIZwB2ABoxwl5XV60mDHul/859Gxp5oMKio7XJeo92GccExSX3RNqciR3GNYalDnNRWq1JboFrFHmAxkYT6ylkOXy/OQhHHAm9wQAB+BsmWeimB/DCNYnPy/3jGlAMc08Pagvyen7+e8ET90H7NRXLHgcxskMr2e+DPzesejRYfbyZAnps/IEN3B/W2Pva2ratbWxYcUWZipqmxnrrbG+xstIimXjyflgrrDtpdVL0ck6g46gpBzfl4YwJlhP3E2CR98f4Lmx+z432JAHia4615aaffj13VTzCxCksLE4AhJvoRbPDndzRNMywN99+zy5cvKomTmlJmRoADoowkbCq4pyGJwxXZ2plW2V5leXkZEhzHsmKiYlJe//9X+janDp12s6efcauXrlp168hjTKvfUoMBbDUpAumT9mZ0lzlDKo7VCPZi/KKapmIvvPOOZuemdM9IrbRtAWAuHz5sk1OTFnD4cNan+jfDw/fl2QIeUarDJh0CkuuRhrgaxs6/4eHR62uvl4sXM5JGibE66PHjtvNW302NT2tdVxXU2Unjx+11uZ6y6WZvuX3PFd7b79x6N4arn2sprEaX7tpQskbSsRON4TzZmQwwUI+KJhqMhnb2pI+MYU9cW9jy+zazbvWf2dA95RmLBr4MMRlQrixbo2Nh3WuY2p37dplrc/GhkZ76smzYrueP3/OZqanrbGx0U6fOqW9cO3KFe2P1vY2MW5hKHOPAdm7uzvFmuU9+xnqgAH3gO/FXiJuqQhPY7oe33w6yU0iXbKAPeTxyBl+rNUAGgAQVCinnNvHvTGeLXbAg8czur2TzDZzPL8AjBIgsGOuA546bYCnkpVI2rSAMcgBMMYskC0PczsMHMd0vx8uLFlufp4DwsXFdvfeXV1nfsFB2Dxra2uRuRxA8MLCrPwoYCzDFOU5kQZiOmhjY8f6bt+x27duGezUo91ddqLXTRpDTsNlv1hHrucakxcR8w4CDFw/rmXIWah+OZhfpqYX54U3dP1a6vrIXM+vt/uZ+OQQcd0ZyszIuU4x+1ymnfkFkjBjAg0j0e99/w1d55NI1BQW2rXrrK11q6is1jkxNjajpsbiwkNraKixs2dPWVVFiRpiISnB/QSgj8ZdLnJf6TwUGxPT2G2mGgsFivIedXYKNGUqgjjkoJBAd3nO+L5ylqxLnQX47LnTvh5t5ImcF+wdfpnrSJOC/RfgjKbGpJ/qoHJMPB3MS/lejOUjt8Z7k+QA94XzJEkUwYIkH+R6kveR26F9L5kReV84gEUsQMqr785dAccnenussemQzlqaKjGlxDUiEws9dpj+kkJLEy3EcTW2JPfHXiAOpYnIBFbqc+a6XEqYqXF9Q1Ygck8+I+c/YDyxk+upJrBye+QUkV7KVAOQZjQxiqa/PCeU27Pn/VxBVkhuQBA40M3NzLNdWOTsZUz8ZEhObZ20etkP1MuS0dsTwWBkbNzOX75qy+ub1tBw2I51d1lFWbHiMdcceT+IN4UYBu7AMF7RRA9xirzXMQV/72poa/rQde1jYiUIZNwzTdumfASJBcwyIy/gs3ld78aLfEauV4CAxIv43fCuCExBsT9J8iGxEwz4yNtEiCEf2MSzxmU83SgQ3x1f49wHJ+VQWyQjZr4PM3x7S+crccaZ1V6L8d483rgmt2RQJP3j+4R4CHAPZoDm/qWr18W+BbCl9uN9KO7sbllJQZ6dOtFjXe1Nlp+k46hHJP8nggZ+M8u6BpGzse9Y66ynyLm4Jmhm89jwHvHGOPEeL6IcW9tgSnHVzl+6agvL67axk6H3ROMCnKM4P8tOHe+xIx1tlrW3bcuLczKSZ1+whoTPQHZLxqSseU1apxFhJoWiieIa6UgS5XpDAiwoO98G7o/YvcEx2zUaIRv2S5/+iD1+ssu2N1YtLydTe4FwFKQUTa2KXc/19SaQGz3BunEMJWrbg9eC7zkO5trX3PPAyPz670+dHCQWROziend9/n/9ENf8AHHNDy/2B3ixD77U0Bv/+54DtPuGdA7OuiFVFHeRNEVHxgOtdxLjUD+4GeP5VDaEaHoyuFMvKCW08fz7r0/C6gVBjAXHhvbgtr+po2PIc/ihsS+REQCzgrOS3tSJptPGASzUgzEUmISAyD/UCMjLL39GzD7Axv/vT/+TOpy//dt/337xzrt2+fJN+9KrX7LhkUG7evWSfeLFF6ylqd3+5D/9icCOL/2tV21zZ8uu3+qz119/07746hft4cM5+8bXv2N7Gbj3JsmP7RyNHf+9v/dFW15asG9943U7deqknf3oE/bWz94TIPnqL33KKsvRUnOAz8flYBL6SDafL4D23R0CdYHA4T/72jfsv/67v2VHjh3RSOm7v7hgF85fsS/80ivW3HLYvvqVb4s98w9/978RGJqTVWLvvvuu/eTNv7BPf/plm56escmJGfvUy59Wgkfy8C//5e9L1uOLr37OfvCDN8TKhoWENh5d9pnpKevtbrUvfPZlFQb/1z//5/bc8y9I0w/9Q3T+Xn/jDek5Atj+7Gc/s/6+Pvut3/4tMe4wLYSVBCj14kvP2eGGOvv2t79vVVW19smXX7A33njd3nj9p2Jg4FEHMw921ukTx+zll56XJjJutr/yxV+WsH5pCcW9g4IOrqVTKinuk9ghzv+H/+bf2gvPP6fi+u2337arV67Yl770qthRt2732ec//4Wkx5xlb/3s5wK/f+d3f1smRG+8/rrd6b9jX/7137D6+sO2srRs//GP/1gH8D/4+79lv////IENDg7bkZ5ey8uD8QbjddmeevK09BABoa9cvmL/6B/9d3p7X/nKn1p5WbF95rOvCAzFiA7G7kYy8VDCnp0rg4W8/CKNEsFEvnbjtuXmoduK/II3HRi3w0GbwxsttQBrQ9ePgpi9RVHs4EUcpPs6wLFneb7QnCNJJ7EPNi4Jr+9/T2riQC4uzLVPvvCUdXU0e3KlMePEmkWTjARSDRASx11bWUJv0BOKza0N6bRRWAG6AmooKUrFKSAyBa0YtGkkDlaHGIXJIC/iEQkoJkOuS+iJPAm62KQpJoiRTKGCZrKKZxJAn1bQKL2cid3h2SUVKB68h+2xy822srIZ1c2WnmP/nUG7ev2mxpAx5qSXcehQrVh5jB4jkzJ4754aHoANAC+YGomxSOIiQM9BR08uvSDdj4kwQ1jfO3p/hDKSpIi1LkMS77tAmnwrK2sybEPOoqyiPBV6XHNnJZHsioGJTEdJqQpwdNgB7JlGwJkbV2TYYlx/jTWL4RYSQujNOSuLAhUmIwAKn6e8rMieOnPSMHtkpJnkWkWh2HDOwvAxQS8Wuf5RfItVlBK4KD5JbLmPgHok/vwbkA9gXLIAieXKc0ZhwP2LAjWuU4zvxVkRIKpkL8SWcwCUa81FdtDX1ynXhiQXqSP2g3T5Ems1AMEoVg4mqgfP2oMgMk1Oin+KB8bZMRwDvH/4cFHX2Sd4Mqy5udmO9/bKuFD7cWvT+u/es6HhMRVjJ491C0jOwEkeR3qKKvYfjZNkBsc/ZJjCzWfqJ4EgB896/h3MmIO5QTwmQOcYz46CIxLvSLiDpRUNXJ6TYiWYj7y0GJ4pR4D5GUyeeG41C5KUle61NEkBgQoshxiy66ORblwLQJYvwBPd3du3B2xkZEIjvjtZMEzRYNyzgrwcKy8tllkbjTd+DzBWDEqxzljZjPiyJmFz+vgwnzNYrgDHvHfeE6ZOxChYYwLgFBNYJwBOzmB3Q0KAFsAK2MO+3sl3XBPQO3+8BzHS37tg07PzAlQxE6qtPaRYODk5LhkgwKMwmVTD3bKsuKhYxXpRQZ41NR+29o5WGxwatGvXrmu6iGmfQ4cOq+l86eJlB5ILkWSBGblh9YfR4O7wvcrzlBRKs5SJLQpZNN8fTM+pIBSwW1ttJ08c0+d977335W3Q1NQgxuzszJT1993W9f3I2afEqk0T2wK92X+A6n19d2xsYkIs6872DrGRmYBA5qKsvFKGkQCW6Dv3dLbZ0e42y5WW/rbWf2ExhbWvc+4FZwr3iXXAF9dXLF3prHp8ADwlVokxnApJ8izAXh4LeMn9oPhf39xQQe5AQIbkFq7dumv/P3vv9RxneqV5nsyEt4S3BOEIgKA3RZYvuepWl9StVlupe+dmdyN2IjY29mrNxfbO7P4RM7s3E7u96pnumG61WlKppFLJVJVUVSSLBjQADUDCEIT3JhNAArnxe877Auge3aquChFVJIFE5ve932vOec5znmdleVXzliIEesboC6Nj+uDBkC0szFtTU6MkfeYXmIcwRAusob7Jurq6NRc+/OB9FQGOtR2zzs4OW1letqHB+1bXUG/9/f0CK6emphTzHD/erT0JEIY/0ThXS26IiUm6+RnHkpJerXUnZACUUCCIYBXzmGvmZzwP7+iAbV3qwPu+KbN3C9G54cVYHwMvNNAJF4ycgqYseyMMTCeJ5NuODJVEjxTjVWtCa4m428EfWMgCS6bn7f7QI5ufW7DyilIZKQLKc4ZjskhBE4kazjKeU0VluZ0+1W/tHa2Wn89NcyZuCyRTETS/yDBJm5ldtMHBIZubnrOSoiK7cumSNdbVCXQD7HLD6qzlFVC8dJAvsuQiOBA7LyKBJgJUsfgoHWEZ3zpzVPu+iuEeT4nxG5jHfF7MW6JUCPG8A6/aAZwpF4pOxEiAfPK8yCtSh9utgbt6Fs0trepEGXny2PeX4jJLb+5Kh5diWWVlsb344jlrP9YsCRhAGoG8oSsA5rv0UmUiuqPzQ49LsVA0eHYmH2sGYAywjzjdiRnuF8NDBuhhD1I3xh4dL/6aOP8cUPeuoBg/+hnh3azI44jgExiKOmNDbOrSIpAHvLU+AjhR9ogxjyQFYl7muUDxUCDe4tlsY3BaKsNG9JoL8gtVWJSUQIozwwuX3CP70dzcrM6Jk/091tRcL11mSb1kAVkBLTHq8jVAxyfXB5uZYv2+PIG8cIhNQ6GTe9NZhvwCnTgu3cbewph5d56bLbrOrxcZ1KFTUGB5yTx1RkT2e4xTeAQUUKTNLDk7Om783zGXd8CO9elrhOdSXVNrqxvEOJi/OZmAmEGgp7oGd7UHOtELFidxc566eq7dumPTCyvqDDh/5pTVVlXYTgZ5Q+9+UNalwoIXmuiMQ4uZrjKvu0QTPgrDfC45nf+ug7POPHYTPu7PCSrID9bX1e9rFvPePH/Fj+wk7E2B0R47m/i58IpDcpvqoosyH+oSw4zvwJT7cJFIXXciqHE93jHFtUWJq5iH8GeM6QTyh8KD4nOBkU6SU2EEogF75I6Te4jDOLuJD2DN0tmItNmjYWRsnjgLOYeUEHJedJcWWmZzXRIWx1ob7dKF01ZZViz/Cz4vriOeu8gN+0XVEG9RAAlG6tyr4u19Xfak71nCVdjvU5ZgjW1u2dzCig09GlH+ubntJn6Y5ZUVF1p5AJGbG2tl9sd8KCl28J2iguNJzCiXMpRxMcbeJSXaU5z85HOH58H1gcXw/qkC1mvWno49t7GJaSMFyUtmBSJfudBnud1to/QO8YoiicshE9vyL8ddZNrOPsS+IukXLxpqroa9Omy9zno/BCL/8+4TZ8/LYFf5mfsu8T3FsTKlTlj7731urBfH87P483MQ+bMY5d/wGRjr8e3D1d39Q4Dg719UZA6DRYDIrm/kj8+TcDXV7C9KVftC1U6BkQ5VNLM8oIgbGJtY1HQV4y60Ohywkp2B6xvxgZZyPDA8IA6OpCEhjbcbQeR4KMHGI6GGPYg0AKZS7/38l7aR3rbXX/+ClVdWaIP4D//Pf7C62ir7iz//I3v/Fx/Y7YEH9q1v/4Utry7Zr379gV154bJ1d/TY3/7Hv5W+2rf/4s8tl9izW7fu2Ds/+bn9xV9827Z2Mva3f/eP1tDQZucunFL1+9n4nM3PTtuff+srkrMA2H3t9Vft3PnT9t57H9j01Jz92R+/ZVWVgMgcWL4JCnBJOTNT4BcJJ8kojLWCYukMfuc7f2evvPFlu/LSFVtembern9ywJyPj9rU/+LIdP95u77z9vn3ohAzlAAAgAElEQVTy8XX71l/+gbW1HbXcXpF98vFVe/Dwnn39679nk5PP7NPrt+3V196Q8zPGJX/znb+38xfP2x9+8/fs2rXrYjd/4Qtv2Okz/ba0tGa//NnPraG2wr7+1u8o0Pt3//7f25u/87t2/sIFzYeZ2Vl7++0fWXt7u7344ov2zjs/UtD67W9/y55NTuo9stmcvfuTd+14X5d98Uuv2w9/8I6S5i+/+QV75yfv2A+//5790Tf/xDo62xRcffjBR1ZfU2mvvnzZfviDf7KykmJJjZQUF+qAoNXVA6gA9mEiFdv20ETe2LL/9//7G3vt1dcE4H/80cd29+5d+8NvfMNmZufsZ+/93K68+KKdu3BBgdD3/un7co3/H/7H/95aWhrt3XfftWtXr9uF8xft1MlTYqP99Kc/VbL3r/7Vf2Xf+c7f2LVrn9of/8mf2fHjfWJXDd4fsIsXztiJE332ox//2IYGhyTpwfz82//0HwX4/Nmf/omtLC3Y88kJAYw1VRgX7IllwNohR8sl8nT9//kfvme3B+5bafkRbwdVwgyjMy2NQMAaEgU3/nBzLyXToc1SWmiHTIj2Aa5QfXWWAIzLIrXoEsASrB9mc/IzlqMb8XibGEHEV790xaqr0I+D8eVAHCwXLwAAWHhxxJkKaTFCnDFN67i30xUVEXwTuLr2dyYNg402XTdgITFxuQuCqzwFsAS/MZFjvEh+5VINEJcDMM0Ex/HgQs2+Q4DBsR8kMASuC6CF+Ry0CvMcBJJEiNrwfT/y1iuiFBzlS8ySRba4vGYffXLd5hbmFYgzdsnEnjU2NFhPd7eCo6dPnoiVzP12dHTYyf4Tqtpz/QViFx8EnSTsYgcFVgn7F+xEZ8/AtgHsOtiruU8F4egPFtDSO2VTM25kBUMMiZbSkiIB240NNba9xRxB69gZ0TxfklSCZ7ZzAl3Yh8OjEza3sCxDQxnjlZQKyANUY7wikE2iogRSzHP0WlPWUl9tZ071iylGQKvEnTZoJZ9RvsjXKu/FPSh5DN0jEbQkweI5RGaT9JmDaZe3qjpD3dX0TMkJbYYknOtr65o3CvRFSHD37djSFlliatEO+y1jQZLPNQlQDuaGsZ3V5VS8bVTJq9ybfZ0dDkJZSyQuh88z7kl6vtJghSnOnHR5EM7Hmdl5G3ny1BYWlwROMjqwQjs7XE8bMIbruHd/yB4Oj1j1kQq7eO6UVVdgksk8coY4oHwynyJTMMwNposkwTJiRDsu7I0xKTvMAI7gKee8s88PGMmxPftfmhT+s7M3tIdG9jjsSeZGbJ8UABxeExn+aovXfA9SNId+zn7MmgYI4IuEime4mXZ3cbGX0EydmrP5+WUbHZu0hcUVW2PdIh+R2JUmO/OPYi5dRDxzmLDt7W3ad0hKgE9kSimpF9d0jvEG1yAwIDw//g6TKD5fJWUqeLP+0bn3cxzDNBjUrCvYOSQb/Ml6Yl2r/Xd72yafT6ulP+ppAvYca2tXrDU88tg2N9fFQi+UQVO5gIqlpRVL5JJWfaRaBYK93JadPd9vzS0tdu/eA/3HPgp7k7hhfm7RUnR3KGHak4Yx2smtLc3aU5z5ilSD6/CjU3vz9qD2N7piOF/W15atob7GOjrabWFh0cbHxgXMwUZuamxUsWxifMyOHj1qFy+et7LyMgE0gKPMHUAI1tbwk6fS7D1SUSn5Bub94+Gn1th81OYWFgXQsD91tbfa2f4e6UDq+cCwQ5oMOSLaZAUQH0ixSANVLeEZN9MRwAW47Dq+zop30FlAdDASiswwxafSxfYWZ57H9Zt3bXR8Ojw3OiJy0mU9eaJPYDBn5MDAbVteXBQwfvz4cen9j42PSx6CzqWuri6bev5c8RZ7bk/PcZ0PSDe4fEapHanCdNANrKVpKlmJlOSMuB+KcCqmkvzr3PMOwuVgwgU4pfkYCriAQypI8bxpiaYFPAAuEQBRMi2wBAZlvmucSibJCVzqlAnnEIx15qPOQMXr7H+8iAoMsmFuWAZPTTIa4bO4H36nsqpK7FrAieGRMXvw6ImuraujxU6fPO6twgImWRsJW1nZsMlJ5C6e6HnhNdDX1y39/UTSZWOQplpbXbdUQbHNLizZ4OBDm59fEIB67GirXTp/zoq1/zszXZcomRX+4iBUjINiUZGxYc7EThLOJcbVwXjvOkgjZRQALddo39OeEYGmCJAQ/yhXCszfRDBtFasccN3xZ3154Y3QokCdaOlt13v+6JOr9uzZjMgDxygYpnI2MjIiNndpcaVtrDPXc5KxuHTxpPUcb9d+5rmbn5HES3QUeVHCZFrNNQFsFxcWOclga8uZmDqP3XyUszDKBgISevEzKWDWNbEd5FW3kLS0HVSh20H5F11QdMUEvXxkbRgjvhfPmYPzwEEeCrY6WyXv5ibhfEWvAX4GuxIgPhrysTYCkqTzTx2wCVjrazY1PSMJMsYU/XfvbCH24XtprS2K+jXVlfIfKCstUleGy3/oyXi8SnWH4puYn5xhoWBCK34wfFYBVqx+z48ZQ9Yo7FPJjqlrBVNiN/V0LeLdwG51k+Toh0OsIqA/SjylMLYEcM3o8xkP5c5q3HMyVuzmFeFI88lBaWnTFhVbOr0dYmP3ZmB8ZfgcQNB4RkuuJMmZTGdQ1q7fvmcTM4tiIl88d8Yaao7YdnpD54YvKtN7eBeRy33AdHaSAbPTCydu0pxWTKyiQjCj1XkZgGbGm8KHpFTkF+Pz5wCn8M5cCdgFiTbGPUo1OAHLTfWcZOPxoH4/GDNynkYGciTG8R5e9AldrBTxkOWDmc99he5g8ikBzJIO8vUdZSTcM9DXTgSmRaALhDryOsgDEE6IZZECAqRfXd+04afjigE3MhQfUiqC6IxT8YH5mrFUYs9Ki/Kt93iH9fV48ZdzUVr1QXqGdahiDgUuuizVbZWVtrmD3R6r8+xVWAtyIRGIpfCClCIg7vTcgl2/MWAb6R3L43pSjuVg6lddXmgXzpy0yooSy0rSENPOyNL2jjiByAKTfX/QakLKLZi/S+6EbnQISu5kKUiYHo2F5TWbnl2yhaV128zsWn5q177x1cv2wvk+S+xtW0LsYNjM7mOhOadu1WCWGoBeCrACkSHBhM32MOGDv8f5FZnIkd2uc04d8gfESy+oOUYT34d/d3ztrz7HNWMi8Bn8+flgfwaD/Js+YviH/0cubppxIfjrvOLGoeEsPN+AY2LsB75Xq51p5dUcb2v21p1YWfxnujHB3EcHewCK43XFA0+t5gEojiw0Zyp5i+hhNtfhSpJrKR/IXMTqkoAArokgRhpk3vIK8IZpxWZmx9796S/s/tBDO33mrFXX1trs/Jzdu3/P3vzS63bp/Am7+tFVu3lryL75x38qBtCP331HLabtRzvt6sdX7fLli/bFL75mma0NsVhhIv/+H3zdqutr7B+/946Njk7auQunNZZDd59adXWF/eVf/o7NzU7b3//dD+wrb37Fzpw9aT98+6c2MzVvf/YnX7OaIyX7rT8+xs48JKkRG0Lt+CRBru28ubltf/3X/8nml9et/+QJ28lu2PDjMdvbTdo3/uhN6+ltt3ff+ZX96ldXrbm1Upp8O1sFct1GP+2rb71p0zNT9qO3f2Jra5tW31ArfcmR4Ul744tv2J/86ddsZnrWPvzwqvS/KivLbHMjY7PTs/bylQsCdAnC/93/9X/bC5ev2OXLl/cZGu//8n2Zx5Bs4S7+0ksv2RtvvG4fvP+hffzxVSuvOKK2+1defdEuXDpnP/nxe1ZeXmlf+NKr9uTpE/vbv/muFZWUidnDM56dnbcL505bT3e7/fD7/6TE6mtfe0sBEK7bB/pWoagRzSNVsU7a0vK6/fVff0fmfi9cumS3bt2yq59ctbfeestKSsvs3Xd/arNz81ZTV6vWMABkkoJ//a//O6uqqrSPP/rIfvKTdxUQoT/MwVxbW23f/OY3FVhhzPe9733fFhaWram5xTY30Jotsjdef0lalD//xS9lnvPf/Nf/re7nxz96R2yE3//61+z6tat289Pr9sUvvG4n+/u9LTSJuUBWDBsS+tX1jP39P/yT3b5z3/Lyi3VPXliAWbSudnUBnbTthZZv1hlBQ5w7/noq96FSHyuy0ir26rvamWR2UuxslNBa7qDTrthCfCaMMk/Ek9bcUGNvvnHJqiqdXRKTMe6Dn8dAVK2EMihDroAqNIAF2rBu3MlBzb/FTEwk1QZcVFQqcJNAFlMlVfsFNrtWWqy4K4jcDq2jFFoOdSJIdxc2ShFSAXmWIFMDaA9tpDBX3LGbrgVPkElcWGvsQQreBFb6sSVzphSBVoFldmjvyhNbaPABDDrXpCaBLyspserKSjvZf1LJ28jwQ3v8+KHGFqaeNO8oFAXGlhtyHRTauGeZ6e3lrKCkwgGAXUymAMBhDnuiCJhF4JRLpsQcGLh7XwlmZtuBLJINWHmNDbUyGqo6UiYQiffhljB+QgOThJUCldhC6Igvrdnos+diyi4trwgoYK3wPJWwiJ2YMORJIhMaRgEtdyVFKTvW2iJzJIBkgDpvsXUw0dkufq9icKF6hiYehYUddAQ9CZVbfJCOiAVKB/qdRci85OdqcZXTtYMCfI8iSOxMiWBvbHeMrKnIUGEtxrNGOtK0YwZNcIJ+AnTew015HFiJIDKFigi0xHNMUhwheY6AM6+JrdHaxzGhQsZDbthe9CCJGB0ft9mZOYH3rFWYQ3SJYDDKung0MmKLyyvW19NtJ/u6LLGbUTshTHcS3HRmy8oqq1RQUOAOgKK5gxa1G+sogQtneewActZwyT5b41/q2B2AwgUa28PFYunxHdIujHIBfqxzh/+ltuW/DOTjfhKfd+yOYv0yxw9MHfMEAKmYAKAmUDBpQ0PDtrCwYtW1DTb8ZMyWMIKVHMyeWh/hjyAXxJnKe2H8qjb5ni4ryk/ZxvqKzIbYR70LIbb+e3HqwI0beQlnj8VCivZHJSopaXvzetZIcXGZTU3NaG/ieYK5UURDsoHXbyPHA+M1yDDgkcAcRgJD0iG5XUl6bG+nlVo1NTWoCLq6um6DQw9scWHZqsqrLCcgNW01dUfsxMkTkoJCJuDqJ9dU8IT5x/VjUsY8aW6ut+bmOquuOqJxwaRmewudUOdGbmayNjo+Y7cGhmx9c1tt4chZwfyZmZ5UZ1Jvb58tLy3Zk5En2vN6j/cYrfKY6MLMxRSObiSAjFu3b+g6evv67Ghbm9Y1QNjU5HPrP9FvdQ2NdvXaTZtfXJGZGKZIkIZaGmvshbMnraqcvYkE2CwXzhQSURmLKnb1ONGBEQwUAQSc+ef7TDIYSroESSQgkFRqvomU4DID7G8uZUFX1YLdujNky2sw4r37orW1SSDixvqqQOTj3d0CxCcnJnWP9fUN1t7eob1x4O5d7VM1VdU6O9m/kdGqrKywUydPKLagCBdNdTnbBLilAPW2bQ9t+ryk1i9rSZ1CMqv1eDoy7mJxWIAmZ6kAkIIgm+AsWUkUBD33uPbEuOcsAWiiPZuWc/kPFAQZKWet8UUxgjMQgF+ax3m+ZzmHP2fJ/KAvDMCPxqniDM5tzMxgjBbaRnpL8+n+4CMbG39utTW19sK5E1Z7pEgMbBkj7eWspKxCcdjGxpbdH3xoIyNPVJxmThF3ZbY2bXN93SrKIIDkBLxMzcyqAMG9YEoIY/JYa7OKa8xb7k+FRpkQe+dR1OeMRUvt8QKLvAARGWqxSMg853ejTJOMAoPurcx50fQNevSATpFRqQ5DQGfOBBmKepcl57KfWV5o91h1VSaOdDu1tberI+3O3Yc2Nb1gR6orrKvrmK2sroi9n9tFQ3hHcyK3t2V9vcfs7Jk+rWcVyYPRVFGJA0iZzbT2PorUReF8A8yKDMaYQzFfAEbZY0VCkJa1s6+RS2EysscBTGlOIT204cAca4TfdRkewGaPmyiUoN9NkaCWtaDzD+kMtMeTOv8BuyhiAS5K51bzxmUWialcPiNfRTUv8jqbVQCknqeoTmJyUwh/PDwiqSjGFDAvSi3xOxSoiTXKSotlgt12tNmKilJiJGPuyxzOzysUmQGdXDc75hlRMHTm4+6ug+YApOp2CMQnAeBITQSvDWJfgF6kC/j7VmbTmcjKnwH6vfuM81kyULCw82DzujQK84P5z7PbSK+qg4/uL8ZXYDIkrSAf5Ix/j+P50rmUSmlPLeHzKS4w72Ty5x2uknwL+T3zXyxw4jtYopktu/dgxJ5OzMg3iI7QtuZGSQqoOzkwb10n3dcP+w/AIAuJM097q1ig7u0ho96ACWj9sDZFknIjYGf1Axw6sSXGcbH47fJsHltEFjvzO8pqCbsIxX4v2rsWN/PKSQmcz94RFTEFn4sH3gcOhh90xkXw0Ekrjnv4XuFFTAHUeQUiMQCIqgOL2IS9E9IAuc/Ojm1sZGx84pmbrGf3NE/TO1lbWl1XkY3XsuYpjmq+iAGbUBdzgWL/rNVWV8on41hbi6TMigudNCQ9ba4pyIIpRxLxxJnI8TpdwmbHKo9U6PdiLChsKPjRIF0xt7hsH3x0VZJOxJRMM5nK7m3b0YYqu3D2pBUXpGxna1MgMoUDrpWxZyyJoTyOA8D3ZwyJQSbpnMM6PQIYi+8Lcx1t7e0dFa+n55ZtdS1j6S0Hkb/5tZft/KkuGXfzeYkERQwvFLBv0Cnh7+rvGzZyXxtB8ukw7hWxMF9j/xyHYj4o19v/Pf95xKPi+8R11v65sV6E9j6TPz8HkT+TYf4vP2Tk7f9TIPJBVc9bVzyI8tZNDnsO21g9jpu0Fn0wHopBloO9ziyLSeQ/axkIwFXsoPVggWDUGWFqFw7u8VE3yV/rnxUDucML3//ushoRRI4VpBj0SWdT7KCo58bGla8WdETobw/cs7v3BpWAKglNmALUl1+8aMWpXXs28cyePV+08xcu6aC/fuO6PXz40LLbaPU12le+/AWBMTnLSlf46ZNndubCOSurLLOx8Wm7/ultm5yakNRCS2O3nTrZa+2dFWIi3739SCZbDU21NnDngQLlS+dPWnlpQWCgeNsEQRgH786usyA0VpIHcBCLg+b+/YeSxCCwodCWn19iFRXV9tIrZ62urtLu331qAwP3bTM9r6BlK52n9taXXn7BmprrbHp2yu7cGbT5uSWzZE6J7rWrd+zN3/my/dEfv6XPnZqcF8A+M/Ncrq1dHd12uv+4AlWq+rBsT506I70/xpxgCpYSGn8YAjU2NNq5c2d1eC8uLNrt23ek3YhZyosvXbbKqjIbGRnT/SHBQYDz8MGoXofOc+WRI9bfd0rJPu08d+7c1vxAWzBql/nG7iZrkXHoesgOXHJw37hxSywhdHsBQScmJqyjs0tazM+nptQCPD07p0OopaVVoCNSFCVFhdJNprUQdiMHMEng2XNn9BwdwN6VeQ6tcRyetbW11tXdrkSdqvr4+ISuoa/vhO1s7ejfVNirKivt3Z9gfLRkX3/rLWuor1crbwr2HnImeYWGyfbKyqZ993s/tMEHw2rblGRgAGlpqQVE5jqonNNipxbvnay3riYS7k5/yMU+gl4crAJ+JTnhzH43/4A1mVZyERNxxpOiAJ+8sryi5Jg9oaWpzr76pRetrNiTJu0FtPYJ6IRp7Kwv1iqBkyduDjADBBCwu96i66bxHinJKMBq8KCSQJKExkFDgAEvWnHNEdyF7QFLTwDj1k4I6J3dwe/nS9eTFsWsNJHlYM61BAA5mjPsZGHWwjT1ZJ0ggoSPeyKwdjgqaYkULbxm+YWlNjrxzD789a+VQHIvNdU1VllRbjuZbWs/1mZHW1p1n1NTzwQadHV2KNnivdF1jkm/y2V4618cX4LPvVSBWuKz2xm1ChJIApLQNizwN5GS+eKdu4M2OvHcUmJJU+V3uYz11VUrKc63Y23NYo4fbW2Q8ZACfXYPGWA4YOnPx2wnl7DVzbSY+iRiBL4kuvmFRTLKkp6y5Coc5OOaV1fX1EpbUVJghfkpMWi7Otutphr2vEu2oJ2suVpYqLXhVX9njkiHEVfnwBJnr+f7kRXKL/IcmJ8K8pjbAShCP4/XRlBZWoOBmazXh24YrYfgrC4ghgJd0BSPCWks0DD/lCzC7tWe7IFuZD8rSQttbV48cXAgSl5EFl50iKcgAhDNOoBlR0sj7MXICCRZ5/6WltcE3sMm31jf9ABZWtRJWwPALcy3kyd6rau9xZJ7W5bYBUiAOYm7NW4jtEMXOEChVl8KwkGrM+h/x7M7Xtth6ZpYRI7nKdfnBojO0HJGOcmzg+We2JNUOoPTzfkcHOE/WMCSicjzttKopcz7MsYOrntrKv/583bGCoezfAKUFAcjooTvFXpe0soutMHBRzrrmpvb5CoPkyUJ6w2ZhpJC29nKBF1ogArWcc5aW1vsxSuXpAm8trIoAEE6lwGw8zgp4bIVQVOdZ888Z//2OMjbcLV/yLDP9ZuXFpdtfSNtDx4+1nnN31Wg2duzjTSMPC92OZvZpRb4+ZHKauldw2LdybI+ATUBCwrs9ddfUUcRsj3Pp6ZtaPChba6lbScTtOJZczUVdvosrf8d9tFHn9itm3clQ9XSjA7xUauvq9IegsQHz2VXDFemSFZAHlqYu7spG3zw1AYfPDEIRQABgOMUw1eWF21pedG6OrsEjC4vL9v01IyA7+OdXTp/Hj1C23jGjrUdtf7+E5JxGHpwX3ttV3e3NbW0iK179/aA7v/UqbNWUlZp9wYf2fTcvM4utDory4rshXP9drSp1nLIFwDmBDkmGcIG8Jf5oWRehSTmUNLSG5tWWsYeB/sOlqtraUYAmbHmuUkrFdBZOso4xDuZArbmw0ePbXh03DI7XuxBxx6Pg/X1Ffvko18rEe/o6LS+3j5//YPHkqRpamrS96dnp210fMxWl5ftWFubxmL06bAtLy/Z+XNn7UhlhQqPOvcwnhMIyTriXOCZePcN3SpMfwBI1k88m9g3mUc62wPDDP18nivnuO4x7FvxzKegoJh+bzcYP+0p7udcYswprnIOuHant/86OAS7M+iGApQkAI19TWvuB9aqmN6MZQFrl+Juxpn92V0Z5VKcvD0wqBbpjvZ2u3zuhFUUA07sWZoWe8BNwAZihFShPZuctatXP5URXnNzi8aE+YR5Xl4yX3rjlBLQqy+ggFlaZMe7O6y9DQAZc7EtAy8DXHezLGIPAD7fh2NBkD0sAkVRWiqeM4xBZNAS08RCuWvM817BpCtI7REX+X7HGQ+IHQqngZ3NvGEusjc5G9ABawAaCok3bg1orJpbj1p7e5elM1kbHBq21fUVq6qutJ7e47a2tmF3BoZsYy3tz3E3Y91drXbpwim1lcdWbnYGiluwbh3ch1mLGW+hgLzIWIwFTi/8E3sGnWPtaW7yFs8+mWZtZ2V+qOuWwbLLcUk/Ng9pBuIax290nu+b9KFH61IqkeHN+MbznPnJeHi3KUWeKKfh7xOBOz6DMYx5p+e1gGB0UuTs/tADde3IHDO/QJ9ZGj83mDFzdjXU1kg3v6aq0goKkIRJq+Ag08F8ZATQtiYuoxzp6xF8mH0CyZF45rM+vSDjmr98JnPeczeKWKqAOaimVnzPV9iDYldEPG8deE06iByAQLwNmFOZ7bQY0bH4y31ng6mmdLDJi0NMy1hGA1zWd7nG1mNwADeY8cxhmc8Hdvhh8phA6420TTyfszv3HysmPd3fa2f6exEpUPxIHBq7xbT/6gznur3zhvcnPnSpDCejRJkh5mCU2vM4ynMC4gtiLUhCnIXsy+Qf3jHiDHkHnb2w5UXbOO6+jj33c2a4A6teaPBuiq39joqIh/D5Dnp6TuQyLDG+c0ZvjFfCrN4vpKsADqicIM9x8kMp57nACs8XZucXbJ7unYlJm59fFPGD2GaT2ALPBzGYPd5k3ig3Ct2bTmahszMhwJZuv9rqKmtvP2qN9dXW3Fjn+X3GCzvyoEhn/NmTMyk/dImYWGSlEMra2mdzqwASDLstqU5tZO3oxNnK7llVTb3YyazNkoKU9RxrkrGe9tasg7oUVtnzjlQe0X2TJ+hZ7DPj0eY2ZwUTO8m/wGNKnqmIQpaw9Na2pXf2bOzZjC0ubdhuLmUlRUn7/d+5ZOdOdkofmgNSet7kglFekdggdq67Pb1yq0h65Gb3iytBruzw8xf4HDTtXR4G7BmDUZfc01d4f8el4/slrOOtz+UsPktY83MQ+bMc7UOfNfL2v83FwPAArHUmJ9+XllTY2CMrUdUXJ47ty2Ao+Q4VUq+mBjAqtDAJBg7SGJGFHC+DTYz/1ApH+2EI3tywigM1vpf30ymwO7T49e8QHDvw7IDy4UoSwVisAuMsvb85iISInlVG7qOAbFRoqWxWVx+xyvJyy247WJXddfCNQ3F9c92WlpZtK70t8BOAiM2JNpN1aVXuybmYSJ94YzO9Zctri6ocV1bUKvlIJTMCsDKb3rZLDM7rAHqKi/KDSHy4f9h2+zIhvnn5fXJIoTXnVXcSvrn5JVXG0UQuKioTexN5QPLv7HaeWMa7uxsCBRNWog2+tKxYScSN2wN28+Ydaz16zGpqa2V08+Mfv2ff+vM/tddeveSGC1kOUNyW3bSF5DlPGoW022GqsCGALjLDNW8A3cRuca0hggEHbHaV1DmYkm9FQUPJ289cQ0ugUZbAYMsy0oHEGKpErbZJgWcwFwA3i4NTdmTkOFMTQJ35SPDIxPWKomuGqWCheab6ZzgU/LOZE5uwCvdMwLW0juSE7PNnC31LtY/lVNUl6YeZoJY0tWjrhFFwrXamfDTkDrXOwjRRm6zrYXItc7Nzdv36daurrRFDmrmvoJixkJGW2TYGTatp+/7b79qDB090oMKe3dhcV/LAmCkRyvM2QQ7WiooKHfYkDt52CFCz5cz8ECyptZfkmxGjvVqHZEKJAQczbXM8N15XV1unAIT3BNwlyXJjnT3r79uAwUsAACAASURBVOuy1186o+p0BIZ5PgwHbKqoGcdBv7PlDC8Purz45KCpdw9ENoS0dIOuIu/JffBFkMpAS8ZA7rvBGFTtvx6cimWilrCE7otn5C1V/ny4J5h7/G40HHQtNm9T8u2FgM6fhXdW0I7urXXo5MnMrrhYrdUgLwtLq/bBrz6ymbkFjQuFE5j/aLplt7es7WirHT2KqV5KwTVMeiroknrIujuxA/BIG7gRVdzTtkgMCtAJJOl1syU1CIbCiRK8XMKGn4zax1dveOsXIDKFpgSJ2pY+E0YW+1BxUZ5VHSlXO1xxcYH2PDGikQoJZhSsnQzzlTNhJ2vr65s2OvZMwCYtkRmQJSVszGU32uF62esBLUuLCsVMqigvFXgFY4JOBsCNzfU1sRPdQZzxONjfmPAxmQjd1GEcvFDD3IsGes4aQevSzfcIQAUqS4bEmQV+zpCce7LEfhQTBJhjYrCnAV0iG4x2UmfiibWhPR6mls8fmbmpNdM1/SJ71oFGZ6vymeh8kqhQCGTesB60vHLMzR0bHn5qk8+mZMrW23Pc6utrtId7y7VrnK6sbdjzqRmbmZnXHo67Oux8dOCPHKmwc2dPWUtTvUxO1NII+yfo/0tTmTa8EKiLBRTYPXKLD+C89uRwZjM2AoQCG0otmBEAwAxuX6s6OGwHE6nISHa9az+LY0uln1veXRyLUzJnEmvUnzuGdTA4Sby9eODPWmAfxiwqbhQoqWdMpY0pMN+7c+TErhbRDbtz575Nz8xbkXR/821tY0Nsz76eHiXjT0dH1XUUE4S6+hq7fOmCAKetzDqnhIOOATzzc8JlcTxpdRYeZx7X7d1bdFAAfCWd+ZxCy3LD7t9/oPN0dWXDyiuqHKgLmpcun+Nas+xDsL2Q6zjWTuGx2caejtoYUhGhaIZ+Ja3WL7/8guWlnElL3DA5OWt37z60ickZ3RNnZCoPnfMSO3/+vK7tgw8+UqdBa3Oj9Z/otmNtTUr6xM602IIKKOSyPmYp20zv2I1b9yRpQXs984m5VVlVqfNhempSoDZsbsBj7pMupebGRuvr67X1tVUbejAojX6kLvpP9IlRjYRUKj/P+k6csKbGBnsyMmL37t61ispqu/ziy4rNfvH+hxo/ulsry4vt7Kkeaz/aaHliKrk+uyeNgCXMFS8sCORRzOnnCnOQvUHgQpFrC/PsXAE9pJdqtfb2Zd6DZ4pOJZ+xvLhi9waHbHp2wdI7LldSXlpiX/ziG5pTd27ftJGRYRVJTvSdkPwIEiOPHw8LeGlsbLS2tlZbW1ux4eFH1tEO671bLEqM0CorKkLruwORsDddSgdWYcISe25C5UVxh+P4v69Puk/cf8DN2ijO5ItdSZEOcNJJFt6pwesPOou8a4m5Gpmy0mOlswPgh8JxgTNXY7HXO2R8jLQPqwvIiQ3EyPyNwq3Lx3iruTNtXeJF2tMyNUvZ4tKaXb1+y1bXt6y7q9tefuG0HSkDdMrY5vqqGHysBym05mEunLGBO4M28WxKWuGFFMhoL1ZRHPB4w9D95z7LK8t1zmJEmkjsStuWua528BCXsg8QOxKzRw1YB+Zd5557pNOCOXTQjRIArNDlqK6OLB4WbkAn4Cx0PbKnxYIl8T9jzVml95M0hjM2iWN5LjJOBIBK5avrCAb29Oy8PR55aotLK1ZaVmGdHd1i8D4eHlbcd/TYMaurb5ARLp0OjHlFebH1dB+zkyfoCHCt5SyxtjZhJCzSzhyWqfKOJHA0JomkroHvxX1Rv5KXVCGBeYKOqdZZ8GyR50cwfdMZqPg4rXks9maYJ+zPHnW50agXEF2qKcZuvFecm5KQCBIFzHNY78pHQyHZCyJIGrnp6H5+yBzbymjvKiwt11nw0SfX1HXZ1d2lgivMawFWkAPUpep6+rDBicWYI5y/Hu/7WSr2sXS8AxouAImfbenccUO7/ACcR41djxk1l8IaiTEo8wBAVLFc6Hpj3hyOVbzzxjthlEOHIoS6kvLzRKyJsm9ikQbTQOZyJI14/pN0xu8uxZm0gMRc0IFWUZyzJ3SCMa5RwoX9BCIZ+ycsdeK/yekFu3bzni0tL1tfb5e9+tJlK8xP2ObGqu1kMlYUJCeiVJikJlLBCD5HhBiNvMPeJZAeM8diMba1PwgA9/jJz1WXseO5EnfzFTvJmKvsE8wL5iT5iPJ/82Inny9JGQqK6tB0PIJCAntc7JyWH1MgtCh+pZAmmTRY425G6l2eB1JWArPlh+GvdXa7g9TiWudMeWRhcYm6wRJ5+TY5NaMOwdX1DUltsZYpUMhcMp12Y1JJ9UUZQmSxKmSKzNgoN6KTjS4Hybu47B7x9fHOY3ait9OqKulWpEqN/vBWMFVkXbqsoIPT3l0VpfqQFhEeAygv1jqdL4W2m0jZ8lraBgYf2ejElEz2yHWIxxjzmspSO9PbYUebG0KXByzujGJ+chtiGY1Z0F2HxOOs8TwVL5D1kNQhe2jGJesYVx44Zxiayrlkvo2MPbeF5XUrLC63ovycfeXVE3bpXK8km+RhIT9YpPX87GdfdT+RyH6OvORQ7A97NXNJrw2/E2WeIiFkP+5FJoP1GcgLygflWRLkLPQ57sHV+bv/y+e4ZsiyP4s/Ph/sz2KUf8NnjLz9b3IxMIxt7Q78BFBXrdoegMaFJmn0YGIXW349LAigi0JI/4qLMDKdBRJE/cUQwKtaDXAsUNFBYCXZh80dQjVPOjlBzzJ8XACEvKIuIfhDzGoPnEkWODwclMlKc9XBWV5PYoUsQWQzC0bjdTBA99shDundBN04MazF1AzsuZ2sB+GqsLP5Fog9wWhEENEZC+4QStCGzhTtTIBhWdBZufu6PmvwEnXTAW2MzpIL6KQzsdQW4mBETJrUQpZPAktySfBCkATYgaZeiVrUE0naZjFdAXABjNuyXDLPHj4es5/+7Je2urrhOkhpjHJa7Zvf+LpVV5Wpush1OEuMOeI6rgDI7tNE0FggQFqyIbu5wA7yjdznESe4B5Dp9Q09NwIH/cyLsd4OHuaBA5u+OXuVPsgvkHiLgcbnAsr4M8rLDyykHaqQhMwEfwwtCbpLEzC2AO/RYIfPOpBn8UNCrrQkYrThhMRM7ALpVLsGLP/RsuvsS5dqIGjg724Y5nMBFi7MbhgDfBaBcBomSCi2MJYc4GqdzWwrIEIHM4KYBJ8wkTkSSSyWljfs+z98z4YejFp+QbGl0XNLrwnoZDwdmPH7KyrKC+xMKu5uZEZbHkEp5iLequ2tX/zJAa5Wx2AEgtagnm+SNueUkv0zp8+IhT009NClDcJhz3p66coFu3TuuNkuzvau6Sb2h7oZdvYTLbWEKoEB1I8agG7mI63HwJjiPcSclquxGwSRsDjgRfLmMjvevhjb4Jx1FV8fQYXYshZB5Miy0FyGJRJamLSb+XbmSYKCLdcTdLZGaOktKLL0RlrMMLRPmZ/MFyRybty8a3cHH8r0EGmW06dOC4yHeQZzoLu7w6qqKwRkFuShdck4A3agi+p7D1/sDbDLCCwBMxjv4lICZvYdD5iYf57PAHbnWUFRsQzXAJHRzy4qrhCLi7W5urqspIMvsapDYaT92FGZOx7v6hArEV1dkm4SdOasgIHAJE8kAQ6TAjXHJ57b6tqmAmKAAa6TbgmANsA71l1hfqEtLSwo6amqKre21mZrbmmUuRlrOJPGwds1D2mxdT1lL4L4/uSFFNc6cza61kqYvwTtrGvN/aCJ7Cxlnw+8LhpHSdIlAKUOknrBhwTLu2x25FLOB3MPjLnLTQAAw2JziRXmjjRLBVT53PMkwoFXCoz8Hs+lvKLE1tZXrbC4QHIzaDKasebpcpkWa1banztZu3ThrJ0+1SsQhWRWoASth9k9Be+bmW2bmp5TUQ3G5+zMc6urPWIXz5+12toaFZEAiwmmJUmTzbr5W3m56wnK/M2fP8VAzjlPGl0nkLGKxRf278gwZs6z7gQ4YBZUiNEgcjQAkJEZHI6kUNBwiSrAcHQ93cBLR0DCAZnI7CWxFehZUKjrmJ+fC4CNG6B40kSHhHdHxetjbfBcdd2hJV2tkYpR8m12ds4Gh4bUIspezliwJ6N/jLY0bLBHI08E0HKhMFVJis+f6bd8jGeTe7aNWVcKwz1PSgSaBSkdJfv5JEe0TxbtgypFMLwANlP5Msl59GhYnTQ8s5LiMmmOM5bMvVg4KyoulHkcawBTxd3dpFVVVVtZWbE6ZSgYwGjWut/dsnPnTtqZM8e1TgHnsjt7tr6+bTfvPLTBx6OeVJZ5kQjwtrGxwerqGqQTyxzA7+HMqRPW3tZkOSRQYBBxvquAwvR353T0pTE1o1trdm7JgcEURjub2mswal1ZWbatrQ0l2qx3l0VFc7pMBY7urk6BHbdufqo9ACO67u5uGxsdk4wFJr1IVSF1Q4cXrfl19U3Wf/KM3bv/QGC/g8gldqq/29paGg21BIrarEdATBEIUuwDsBYp3GJW5lrCsTuFuI7xBvhGDkPFXiCNRJ7OVeJPziqAIO9yIamHcZaUP8SNm7dsbSMjjV6KqUhn4V2AJnRlRZmNjaLl/EhrFpbs0bZjApBHhp/ICLOhrtra21o11rDhaZ2X/r00ItkT/OxmH4iswBhfSsoimMmKibbjgGWMzdX+LlCIomG+OqqY75AaAMp0rrN/he4MGIPMwUjucPNIP/QwQWRf8GTfi+3qSAnsqwMDKbRJARfpSvCuCj/nYb6xJgp0La7fD5uO+N1b3nlG1I04Kz++dtsWl9ets7PLLp7vsyOlSctlt2xvZ8uKCgDDt22buDW/2HZyBTb4aMTu3x+y/GRKhbPmumoB5cDA6ONivIdEAp+nczRBwTB8vqTsPC/gvGaMvIOJvZtitbPMFEsGsFJnhuZReL8AGujfgbDCz6P5G797GISOkUQkzLBnRlDaWc5Buiq0SkvqoKjYddMlgwAjeUFFDM7cRiRS2tpEdBh6+FD3jUcBa3JldVXx1JGKcu1lJ3q7vdVbADpSAZjrufQD+QSxC396/JoVUMUeJGBb68P1XgGP2S8BfVz7WNCg74mSwQ3yXgLAkdXAMDkncoUYhup+IX6PZrxe7AHohPwQO10jYcDz0oRt70V/Ey9cxY6ZWMTjMziPIzOUzge6vIgpWKeJ/CKx3N//8Ne2urJqly6et1P9vTLi2lXnlXeMqAieohsjqXHy2NtBJ89PAygVGNRxnnA/LtvhACbnfwSVlFMH+YAYzyouVVxODOFzT/IygTXMfXnB2uW9/EI8z/N4NRi3huIroKo62CCZhJyZPZHridcYGbjkkvydbhHuiXGLc5bvS+s3eKa4IeeBRBgxhMDGvZw9m3IQeWVtVbIfly6e1TmTwNgM6S/uGzkI1m12R7FHURnFoLRtZyAw0BUVu4+9o4IYM2qI89n8blwjjIPks8SqPpC0lIauZN+8GMg+x77C+HlOU6BOIOYe69zvzWV2mF/4lXD/xJzKJ2L+RpwvAhAFRHNNZuksZ3SNyHjA3I2kEsXpITehmKp4BBZwgXdV0e2cIKfJL5SvyNDDYWm2b26xB2fdWDKXsJIi1oEznJFmUJEl7V1ZxNUOVrt2NRdGsZ3rlKbwLkBzqVWUFllVRYl1d7VbV0erZTZWZMKnbpS8lG1tUlxhjRbs59rEWJGcRy6yR2GLvZ6CREmp7SXybXE9Yx9jrDu/7HHNzo4IF8QY7c0Ndrq3XWeafg+ymfaXHQHdrEkKEALAA2mIsVX3VcJkXqtYPEh5xbmr3FpFD4gqu/JlWVjZsILicisvTdkbl7vt4pke78hJJfaLPpIHCvtyvC/P5LxYJSJkYIvz94hJ7a+3mPkdJIEBYHZ5HvYEirvEnMpNRUzhmRxgMt1f/RxEjufeZ/Hn5yDyZzHKv+Eznrzzb3Ns1myssY2Uw47DRS2EuAKHg59fV9In1q9vYrF64weug8cOm/pXbMcRGBsWZDx0w4u9TSe0gEW2oRa5XuBTI/4ua1TspH2WINmyg9rR2TN+tg4W/eftIzm103o10zfhwFjNuYEFn6ekY9edVTmY1e4R2hs9gI9utc6c4nWwx/YPEdoygqs310QAKHxX2PeewFWAMw5REpYUll4ESgIjoBSD3fJiWr0P7hOWkvgchwyQBMqGw1M6dAKoIytlz7ZpKUmSgOdbMs9BkWTCtZXy8tyQK7froHwW1qja8RM28nRcLI+tHRf9P3Wq36qrK5VQ0z4D6KTNGHY3oZiq64BZ3jLEPJIgfmCXqYVLDruucSrwfmdbhyXgkgNVYWOHCxXmEXNCIvsa56CPp/fxKjRjoY7KZDBbTLj5Qs44hJkn+YSJtpdzF1gSRQHxQSMQdpmCaDEQ3RALZrUzjgnK+M9NKkhieHbS50VuIYrzcz/mQvwEMGrDF/jspmw+V30d6PnKEM6BIbHuozNucGLmdeXo/zE+wVmdzwecI1GmvZj/zS+t2Xf/8cf28NG4NJEzsBgSu9IGJEmrqam1tVVYxyYQQk6yGKDAdEcLs6hE9+SV2pwCItj3/FtJH0xkJB6ouotBYJI7QGoBUODyC1ckFQEwgs4c4DAVdH7/lZdeEIicNACnoE0ZEvzYzhcPeEwK1lZXBZgz5s7ihl3sVXgeWGyVd7ZAaLcMgKLYP1ueyIq5GECCqHkW2+1jYB67KcTQDGxfmYbgvhwSaCXlYY+JBTUlkSE4EmNVSbCbeZLcU22nJZxkGjCQSvmT0Wf27nu/RITGKiurBJy0NDfa0uKcTYw9teraSrHyGurrXLdyj/cpEFuIgN0Zz15QAwDTHsd4oe2bgnmPhjLr2IE89geZ3ljOikvKbGp2zj65esPmF9esoKBUbZ0ABTDfFAhJ0sEZAUi0SA5jL2s93R0CecvLitQR4UAmTNakGAHeMELSjTYinQdIXCzY1PSsraytab1uBXM914wkGKVlFlYn7WlZq66qtK7ONrEhS0uLZGAmI59MWgCoEgx1X8B0cBCCdUmiBXskAkXORPFk159Bodq/YS7C5ItdLbE4In3BdFpgOGMV5wnjx5eSDBXxnLnM7wlIDUyiOP/EkAot784gcsAB0EKdM7S+BUCIRBHjVdhKefwplj/rrNimpxbs5s17tri4YuWVZdpnu9qPygTK9tBedKBRfR4UOuXqXaDiD5+PVvLM1JTAeIzMKD753uo6ndFAhmQDSR21s1K8SnqSyVyIIHIs3MR7jJIAMOLUVr+VsdW1NWf3lJQI5GLvZDz5Ki12DX/X9wzJb2BsUBBwllQww0SjM+g/8v7sHw7SOEAPaKr2d06YfGIQlxABKI1AgmQxQsKrwhLAjGIUitKF0r3EpAaQ+fbAHZuantbr+Rz2v/b2Tuvp7bP1dMauX79hG5sbYgPX1hyxK5fOWWN9leUldtU5IHd2MVx3XJIntB1710S+bWxibuTGiJyZ7BGsEzjhmFpevXZd0k3oxsLKqays1vPg9+fmMACct9q6arF2KUZhyjrydEJ7LAUnXiejs80tzX1Mny5fPmetrTW2u7utAtpWJmsrKxn71Sc3bXJmUdeA9nNzY72KBUhuqDV827W4kTs5e/qE9XQds2SCIlnOtuhSiIl0XoHGaWt7T10H7PUAqhE84gECcrEPYSBMYYpCAc+IohlrWPIx21tKuvtP9tnmxpoNP36khPLEiX51yIw+fWoTE2OaU6dPn5LHAB4Ejx4/seaWNrFVAZqRvykrKbSzp/us41iLpZKAWxQvvOtEYI2M2GBBEc/4HHfigndBxc4eZMUYU/ZZFXv3vB1dLPewth2wYEx2jKLZ8+fT9qtffWzr6R0ZC6rjwZztjUHj8e4uFXHGxkclZUXrLvJYAKOYeD0deWJry4tqNcYQrrISA0zOWC/GULDnYCF+klSAijauAysyhPb6aKgcCqYh2I2EC8Xnil2cTa3iLjEsHRqSIHDmmUDUQzrK/nsOhin+Ly3dL6LF1l325UgEkOZ8YN9y5lNwVicQ+uHaY7dse2vXMGXSa/e88O7SCTsqFvBs1jcwN9uxTz4dsKmZBaupq7Nzp3utraXGtjfXxKI7Uo5B765tbmctlyqy3WShDT+dEIhMLNrX3WEdR5usFM3eUFymqIg5GkPA/XPfyGiIPR30YtlnSsscDHItbTdz1bkYJAOcKQvo4mdDBNVcdsv3fAGwQZaCvSmyTmPuw58OnPqzi0AZ/44FgiiXFZlw6pCiWJOXpw4UWNLFMGrX1u3W7TuW2diw8tJSO3as3ZZWVu3u/SHFhwXSHoZtmFFsfPrkCbtw7pTAvd1tnwdwWHhGrpft+Qj7mp+1FOPZ6w48AdzI27VcvcDi89X1ql27mRgKMCXKl0mDVQCty37E9UeM6We2SxIxXjJAC/qskbykInHoEiLmVUFaDHq/7visVNjd2tLeEYF/lzQAxyIHgnyBDNeWfXLtU5kJvvbqy9Z3vNNyu1uWRJZpc13zFm1WrknXJ/PnoB8bnpmvGwfBo861kxP8KxZbideIheOc8Q6bYO4V3gPQLMqlxBxB7TmBTMH+xWfsa/oSUxa66ZkDYHE+OoAsUCvkMjEXjb/Le8XfU0xtyPltaDy5F8aWfZi/RzM6Xh9jogjWx+Iyz2VhedMG7g/b+LNn0o3u6em0pvpaafOi155lPwjdTcp9uD7zPZp/0BHnLHWKEX6mR3kAAcfMwcAKjXv4QaE4td8J5GPMPp9SYXRf6zhovlPoo7BFsdmv31nfcT3iLcEZgNSRE968eBLXM+uSfSvGUcxjuhJULA1dSVxfvFbkICIph32lTCD9ljoHDV37bM4G7g3a6Pik8mukCFlTGO4CFrOHar1QYCNOwSdF3YlZzxvVCepz3X0+Nlw7WwSbrMvEYXS+vmLHu9vtlZcuWUHenszaC9XlZLa2sqpzhi4bzjrp/SdjNx37gVl2i2vh2xAYiiyTzdnM4ppdu3XPFlY3lF8QjxGv56cS1lBdbmdPdEkChqNEEikUpAoLZO7OeHpxx/NengckKkH/6FyzPysf9U6/uJa1L2xTbMxJkmxias7mFlctaylrqK2wr75+yk71tmmtUNAlB3Pw2oH2iNdEKRMujmsh7xaGFObYPoM/+AbEz49r+2Bfjv2Qjs2Qo7PvwaR2o003A+RzO9/8nz7HNfd3x9/+Xz4f7N/+GP/GTxh++3/PAUR4gHNQUY2gL6BarNzFANIBOddyimBuZOg4KOWgXqzwxMM1gr8kN2x4EYBWK39I0r1NKKgjh/b2yI7QpgCoFIOToIvkDCGvGHsQctjwz5lUAMgCP6DIRKY1oJRYCflqWWRDdiYF4AIgAZsXQnShVSHoIXIfBPk6pMP1RkDZGRoKtwRMcSVUYgUgButlHaBqLQas8MfCJuomDRpcVQn9nghoaQsk0XEzjhj8R1BbzUGB9eoHYdLy0MPchkUHCASYzb3C1KOdiSHOqG0+kXMgBQDS2b+An2zqJE97lgoJDIBzKkES4OaG3vLM3MCIRRclphCfr4oisgtB0sEZQmzapgq4XMGTCWtpbhHgmYP5pyTG92BvW3LmMr/DIcz8OHD/DgUGaVoRLQbd2LySMJauIQiTC2bV7i6txwQtPC/mStROwuzBddZgyu1rG1GUELOQww6wB9A6EYAnAArALJeyEKM9uPF6q1jUPCOqdBY/80EahcHcwfXwgBecPS7wNCQhzC0lIUDhSBXA1kvmyYBGAAlsMUvY8mra/vF7P7HbAw+lw7YXdNloR6aFCBB5bnbJyivKZTznGsNJzXE+H6acWPRqwduRpqBAfhnt4IjtrXtusuIM5JdfumzLSwtK6DEKOn3qrMCtmzcHbGxsVBITMFBffvGSvXD+uMmYVy3F/gwB5dW2DUgfdiPm/9LiotqgI8vHpRSQEPAWXYJctaEFkxpfcqxBd92O7cuuR+VzUJqAQRfLmUiwdQ/YJQQdjDsAE8m+69IdFKyitlV8Nkr8slnpLJKco+nImKKNRxJGsMS4AWByv2XlR+zp2HN79733bXsnZ9U19QKHYKs1NdbZwvyMjY09sfrGemlhooNI9R8ncEBkgrMIcnMNAkXEdPFWeeafGHgwIGlNUzDkxopK+pTkJezh8FOZema296y4pFzJPmBmLJipGp90TeCF+TkrFmMt32qrKuV639lxzEpL6FZw8I/7FyNNxZwiq6isEmCAmzQFA1hQk1PTNj4+rjFVMWN9QwAXY53ObIghxCPpbD8qfWQY2KXFaCkToK+JCSWNvEPJolyyZeqSURAd4r+QqKXE7mXdABywL5LE8ZziPIjMr5i07IYiZCxIMcd4jVh66BdKL9jnC4CvA5PeAu1jFthAWj/OZJY2Ny32kgZA4gbzr1B4TbhmN/s8rcCsRZjhT55M2Ee/vq4zor271V64dM6KSIJ5ipK7oXDn0ggwJTcyDnjARKcYhkwABckk3Onw/CXFAbAT9e7MlPh4ouhyId75Afjm0hoHHUWeDHN/Dsa56U30RJAOckiqKPZFVlhkIjsQ7YVW/5nP3WiCpx2B/aTwQL6KsVMbqRJjPz/5bAcbXF5HevZq33TmZPwZYAjgKCClpAnUrupn0tOnYzY6NiZGKEnanTt3bWll2df8elrFyNOnz1pVbZ0NDT2QuR2mX0i6fOG1l6yzvdVysMFVgHP9RiXwGltMDmn7BiDLab4BEAOwUHRgvtLuubOXsMEHj+3W7Vv6ftTGrq2tlwFbdU21zczM2s0bN9SqDYjc29trd+7el9kYySFJekUZzuwJW1tZU5t7/4keMZFT+QA4Gzq/6CoaH5+xD3593Ta3PJYoKqANN19rmGRncXFZjGqXBsnaqf4e6+vp1F5NtwkgctTkRGalrLxCheKx8Wf26ac3bXllVXMapmptXV0o7kbNR6SUsjaDCeT6pvS9I9MfEBvTwuPHu1wPeWhI8xqTUXT1hx9jMvpI58Arr7yss/fjT66pmF1WccTm48c5CgAAIABJREFU5xcUXwBSnD7ZIxAZBjagl9hZ25h8ZV0+5JC8BfNNcxG5K7HC0mG/Zq3u6Tr9Gh0M4zViIcOmCzrpWzKZStno2IR9euOWTAbRtGbPr6muUhyVTjuoh48GwMTEswkbH5uQDEN393GxrmEED92/I1bouXNnrKWlwdKba248pPjI7yPqGsMOY78TUMKcVreJM1ZZr65ZHCRVggSHYuwA8HmM5p1/Hju6KRBrxxmQsKkhiziAE9t+VTgNwB8fBhiofU8+CQ5yxL0wAq4CqQIjUz8TcOZJNR0Lfn8u1UQYzB7L3ixJnkzW7tx9YA8eP1EHzfHuY5LESu5lJVnC2cC4oMOZLCix9E7Ohh6O2MOHj6y8tNhO9/VYW2ujlRRBgvDknrgddj4mbC7L4BIa0RiL/QryhwDvTc5/J3Jw7763+BfXDYOcn7N/HpZZiABwjGXingcbmHkkkEl5UtD3laTQgV8M9+/5U6DLhMI035MMGYSGvDwbHhnV3Gtr77S6xiZbX9uwp0+e2LOxMWtqarYOGP3jkzb06JHAUI81YRgn7eL5MwKSkeXBP0FdR44Gu+wcRRZpo6b1O66f6gQaJ1I4mYBzjfkYi0YxriPm8/PQ4zPvyHGZKLV9i71JYcoBpchg95zORy627PP3aD7rYJ6Dr969s7FfVPfuIy8ORWCeeRyLmboOEd53BQxn95Jqgb83+EDFujdef9V6uztlBIcMn4yoS9Dozh4YphKBBzAxxoAq5ISCQNTIjkBz/BlkCIC+SKiI3b0O3h7kucQBioMDC1IDITDfSRLMVz5D7GbkVvIL92OOGPvG3+c+Y0dj3O/iHDr879jJFz8zdmbFz4mgtopCGUyrPRfZ/5zIykwkbXs3YY+fTNrQQ8yjt6z9WKs66+prqpnsApElA6K1SM4Nk90JUuiOk/vGzi+XxfPxEMEM0lEocEUSRwT1BNoVF+13Bfj3fT8kgo85RJxX7JEud+W5/gHpzdnePC+RVCArBVJIzMnis3YdZM9bmMO8jjiV/SDKocUxcnJakBHb2xOxiHiETgIyvmdTc3bt5m1b38zov7x8pB5CUYY9al9OIqWO1IryCkl8eN6cEaO7vLJCRXauKxYKiLsZC9YvueN2ZlNdhWdP9WovXV2eV35BV8dW2v0riAcYL/kIcD6GDlR01ij0FasLMCcPno3tXRuZmLa7Q8MqoubRYYfBN+1Ae1k7UpZvV86fsqrK8lCYDSJRgYhXX1en7ysHSKfVESA/GXU4gGm7jjXPwrtEXT+efZSiO7kFzO3nc4u2tJq27T2z6spi+4OvXLQT3S1aw7wXvivCJ9j/IxlMmFQgH4Y93U0d2SOcvR9BZMbTi85B7zj+Xpj7LuHEeeLFHDf6pkvWiwFct+Z5Mmkdb/7Pn+Oa+yfpb/8vnw/2b3+Mf+MnPPr+/yZNZGefOOAqvcGgKecV94PDWgd3cLP2Kk8Ac3xJOgMJfbLA5IuLUd8PgS7Jm+tLHZj4qe01yDPsg8uB9asFGtjDTJTDlWg3lvMEgBfpIAybRjxAfYP3Nhi1oVNdU7uNy1hApH30eMRu3rwljb/XXntVbs7IXjirDMarbxB8DiZxE2MTYpjU1cEm8gSTzYWgVVpoIQCC2SIg2st63i4f5A5gGnOYKggjumNDDVKtAEDsW3yudIryYfxyHS67EFmbGnXhzn4Ai3mCs+vSohzTkbN4THBemLSOrnZL5DDhIpiFmZOVMaDc54PRCO+RhZWNyQg6sTCrUowBm7LudF8rLSWdI8yAAMP3/NpUSXfGINU5mSJs79jDR4/s00/dkZ1x4hm9+OIVO3PqlAKPyCDlkOYZHbRtuQRDrIZH8CjOKw7pRNLnWyrpFcydXQLOfMvtwgLnmQMOMY8LdEiT0BYXelXWwRKXeNDc4rME8OSLzYakR3QI15gHJ16YVx7cuZ7xfmspranSLvYADCCUL4BamEQy7VFbKH9353d/bp5IyByIoCboF3rSYZbZ2TUBX0kAvIStrmfse99/127dfhg0Kh1gFjizCxsm31ZX0tIDy8IkVYtyTgkI90FgRbK7tLiwH/QwDwDy1ApbWGgtTS3W0tRsjx49UPJHkNjd3WUfffSRAOPmpqPW3d0j45fBwUGbm5vVfX7pC6/YxXPd0uHzg9ZNuMSmVNHGW4zVPrmTVaWatrLIDvC55sZHStrEvvB20/jcCah8r/FELVbrAUz4e9R2jJ8VEzw9i5As8hp+DsDGnuTJNQwaQGxP7CPThGCTJ4QLOs8WIJA1G3WxARABQ70tCtJBkRLdD399Te26gEYKjnK71lhfK83byefPZEh19GiL9RzvsuqKSl9f284CYA/x+e7Md4IVWAMk+OyVzFkSYEkLpBwYcBYFbCO0MdH5K7Sbt+7azNySGH0UEbxDwXV+ff/wRBYgmvHbWFtVElZTU2Wd7W1iSpeVlYi56Awlvx6KK7AGMN+Ubl4ZoFGBjPdY7yvLvE+eLa+syQBL92J0brAON6yurtrOnDklBlkJLYAU3LZ8XXki6wUNnpc6NWAdhbUKQKsWvixMANeVpNWQtYg5lTQ9xTb2lswI+ka2LSePd9p4e7IXIhxEoJiS3QJkpDAAWzcTtGg9eYkFUiW9FI6CprhagMVg9sKjrm8Hxkhx+H7Ou1K0DkjmUzaB6er1W7aZ3rBXv3jFjrU32zZalQDQWW9xR39aDN3SUksiQ5KgvW9dxmJoakuXLuF65gJug6xJvH+eV2xZZZ6ztrx45i2wgby4b0YS11lMkLl+ikkxkeO9dI4Flnws3AJyeWLvQbkAeT0bzM1ctsYL0aE9NAB8UYeQgmTUNIxrNBYvYiFbbPXwPHk+5RUVYvKSnAgQymRsbn7BSksrBMAMDNyRd8GJ/pMy3BoeGVG7O+uA9djQ0GSVVdU2NT0jfUeAJjpN0Hjs6W63vASJILEJ7dEUP1PaG13H1HWamR8AuzIikgmdG04RWyyubtrAvSHJZcBGx2yW6wcUaWlplrEq7NXR0TG7f/++ClptbW22urZhM3OLhvZxKglIsCf5q+rKamtrbRUgW1t7xDYz7EcuC7CbTdqt2w/s0fCoDgNil87ONltfW7bFhQVrbGjSnoFGtI951s6fPWk9xzusIEXB0LtnYMAyUWUsJ41313+EiUvsw/ytqq6y6uoaN1CiC0JGoxSQC+zevftiiVZX1aiIxH40OzutvaPtWKt1dXaKGT76dNTa29vt1Ml+tbzfvTNgw8OPraenx3p7T6iF9eq1Gza3sOSt7nkpyUGcOdVrLU21MnKK7Fjmcux48njVtAcqHqDNOC9PZyFALgUNrXmS/W0K6y6B4eZvjAHdS3vydUDjPb2dVUH9zr1BAXrCRJIuEUW8cqSyXHtPJoCRmOVx3+hCP3jwUMkl94QO/uiTx0q6z5w+aYmEt/tG3weBajKNdDa9GMVBVoeiKnuBQHNJWTizjrUuMCZ0rbDGxMiW5rsXFmPxA/SQZ8C64T046/f3sgC+x7XP2mEMnOGfcWk1mFcZ15XmswE2AFKYA3xuLO7w2awJDFejobWzSFMqeklPWf8lTfr+qQKbnluy6zcGxLQlbqVIUldTaWXFRSqoEQNDBCkuqbD09p5d/fSGjY2NWfvRVuvv6bKGmiOav3RryIA4gKCcaSriIzWxRQGyyM8hpBLEOEZX343AGH72cs6IyGBjnrBWY/yp3TsYKfE6xSGhoMi/AYYBeBiLCELFM8g7VaLGadaqq6sFRvFFBwmvVxwjObp8yVOgqT09M2e3B9AOL7TO7uMywqYL796dAcn0dHUft97+kzb44KHdvjMQvBrypI96+dJ562hrkXRDTuc+GN+eClwwAT0O8xyHOExzOqwP4hsxUnWOJq2w2M961jhfEC2cPeh5XAST9W9ipCIHPgGP1I2jcY1apA46R2+LGK8dMEkdGFQ3FhJXQYM+Fjwi2zs+Fz+nN7UWAjqk+2Jf3EMrfnpWbO3l5RW7cuUFO9nTbZZDTi0n0gWSBzx/dTgh4RLirlhQiM8ynv/aj/7FPIkdMjJSDR4MMT+LUlHESep4zM/TXIlzw4s4fkbyPXW+waYMMg6cv3yfWE9mzcGbQ8xv5kvUfacDif04xPhxfUdg2jsvPF7m+vl9SSIE74gIykc2Ltcf52QEyiVBQAF8fMru3L1r6xurVl9XYyf7+6yxrlZSYDC8yUOi6WSK7saQF2H6514wB3JDfE4cT8X4mG4HfWdyA76n7jyK1MjKBRmfCPBqPIJEVyxsu+wdHTLeDexF8+iHlArdow6UxrWnogUGQuG+YzytLopD8QzyTbF7kt+P1yPJu1BEJ5ZZ36ATqlykqo1M1u7ef6jzOUuinzyQ3OMZIl/BOimGkJIkRtu1ttajuufJyUkZ7WnvZk5kd9T1w+dCTvF91uV0tjN0xeapC6m2usJevnLeykow1sxavoyVvRjonhahayzK6EiKJikJL3J6dRlDsssmbHB41B4+eea4AHkqzO/CfCsuzLOjjTV27kS3WMnEV4wD486fXJMbfe5aQ0ODcsGF+QVhACpOJtwHg/iJ+AeT4GicqC6m8krFFuOTUzYyNmnrmawl8gqtuCBn3/7D1+1UzzFnzatz0eUQ+ax4BkTcyeNdJxuqwHeow/0wTrVPUAqvizgSfzrA7Mx+96PaC+C7/1sxcThLj33ORP5MUc3PQeTPdLgPPmzkR/9GMvcxAY1A8kF1GU3DaEIVAyjXH4pM5IPqniexwkoCUzCytvYPM0TIg/5T3Oz5U+Zikp0Irf+HDPn2tZFlLHeg+3SQzDujM7LrYgAYFz+bSQQRXCrBmb4CagFWNtL23nu/sPuDg3buwjkFGaXlJZZfCCPTTXXUXr0HuzVng/eH7Je/eN9efvllO3f2bBCAd0YfmrQwLvywAthEa09ZgRjQEsunogljKRymYoUQBIRDFrCQSrwkRgSieKu1mNYhWJAVTGi7l/mFWqcdVPvwo6v26Y2b9pWvfMmam1rtBz/4kRWXFthX3vySlZVUOgM6QZKfsq20t+YSgJOoBgVnBV5s1Ns7sTJOsuVAixh6YopStUP/S0LBLkkhCQ+u2VuwYeLcGxy09z/4QM/31KlTSjymJp/btWvXrK6myv7y29+yo63NnvjpYPPkhm+4gYsf/gKu8p3NEME1P+wJZGHroGlK8oSsArMBwXsq4RlVg/NShTps9nZhccI0cNBoP/gN1Uec68VwDVIWAMtyKy6AzYXu5Y7GiYNKxRIFRFG/NmgMwpwGdIPJSCsnzPW8QrEGY+WdZFbGaIH1E1kLJMZIfURmMFVa6uyYMwAiE7wvLK3bd7+HnMWEgEKxvmkY29sRiMZBnc0yX+W6qASawEFGG4F9CgMMQ59MmsAyIRan2hoJKAuL7MypM3bh3Hmxjz/99KrNzc9KkoHiyYMHj2x8/JnV1TfK8GFy8rmCUbQm33j9RevparS8pB+szFwch0leVDwKlQCxQgmecl5RV1Uc1koIpHm2MG4JmrgPnp0MPkKgLBaB2v1dJ5cEGdAq7kcRIGROxdY85lJMAPzzAKl9Hrh+LRIPzuzgi2fF8xFDBukHseUJ2FwWR/NMxR6CTwewSd6RKng8PGoffnRd7eCwyTHIojV+c3PNmpsarK6hzp5PPbflpSXJOnR3dlhFWbEkQ0hM0aJmHUXjRxWVKMpIusQNjHiejDHzysFgxiJPSQogDG1nE8+mZUQEmCvzw7CbOAjo85bEpLKyQizoNYHICcmgUOig9RgzvP6+HsvPT0p+BMZ1FeZFxUUK7gXUSPoEaQISoTxbXFyy8fEJW1lFLzmtvYD9FJAOc6nmpnp74dIFyVAw9ygerC7DsEiIxajWc7VMO4Acxx0ADABcxkMwemBSF3kypUQjMBDi8xcTNhQM4pnD3uRzx/e32OapQBGAZce1f11vFzkbB6Ij40SANoyooOvL0LvOprO23OQQFta21kcEZNmH3FiPvSHPnj+ftTsDGKys2skzPdZ/uk/S6RtrGzY1MWXzswu2tuZa04z10fY2a2ltsu3tDdvb3bLq6nIZ/WxvkRgEuSWZlHirKP9Fkxn+5BxjLrMfKdkJhVUVDwMQxFjEhNiLv6ErRMwTl6WQFvke7HZnMup9o/6fxgrGYtBhlVlTYNNHDVcSdmlRu84x6ze2kgIE8Bw9ofUW67imY9LtRZUigciAWdwThpKTz6ekW4uW8PHeXo3d8+fPpSP+wgtXdCYB1q4sL4dOE/Rji9TdQdETsAqm/MULZwWwsh45K/b2OCf9XOLsDkiFGMcwFZmLPgfC2ZeDnbxlI6OTNvhwRDIg9fV19vobr9riohfdGJ9mTCaPtcvYiz10cHBI7ZuAPGhfUyzIz8tZ9ZFy62g7am0trTpHYEsXFgGabcsvAVkApCx+/fEtW1pa09hg9nbx4jld//WrV6UP3djUIukN2NsAUWfP9ouNXFqEkZgz6Gi1Jp5wMoEXshx4dNDH/+3akwI0eRYkiZjvLK8LuB99Oq5509PTKz3k69ev2dLSgtXT8lxXY0cqq21hYcHm5ua1X5063a85e+vGDelhAyKfv3BJbb8wkin0sUdUVZbZ5UtnrKmhWixrpFkcSCKeczIBW7LAQZlemlqj1cmRhAHrRQ2tDbrG5K2XsKxAdV8TdHDRySUeJBJfe7TSbklf/vn0rIDeutpa6T1TrKeQzT6xvLiotQY42Nvb51Ido+MqXJBEn+jrtcb6GhlQoV3JPCvI9wKyrzcK2azDwCDWGvMuK+1Pyo/9GmMcrK6dfeMnL2JyzwDgjAHPS8QQNOPFcnZPAbG1BFJRIHEAUDGdWJDO3CYaBBCTsSsSXbS7pwFii1VQoYOI+4rdHvudUxjZIpGXl68iG4xXgBDOEUAV9lapoQKKAI4VAE5uC0R+Mjqu+LGlpUUyLA3MlQqXumKeoR8KI+3WwB1Lb2zYhXNn7FhLo5UwjvhNQA7JHXQiARBGZhlzACM+B8MOwAT2aJl8qvrmYJYKg9J+97/z+YDDfHE2RaCOf3PexD0z5jv8Dv8dbq/38/kgN1LnmiRLMvuAFNemc0mmX8Q3eAvs2NOxca0D1hlrqquzy9aWlyWTA+njyosvW0NTk/3gR2+ro4ECEZJRL165ZPU1lbaX3cLdT/NAUkZi9zmgCfnDQeRNMcRZI1yX5CT2uw6DPrTAR+8kVTdpkDhh/kbTcdY9MkzkKF6YZ026PIYXbP1P/nPAiP2sWGs8gsK8X/yiQKUYWwZ9MP78OcXnGglL3AsxrTp+kC6AAUrelsizqZk5u37jps6sk/0nrLe7S8XsRA72sZsm8n6SJggxXSx6ak0dkh6J9yCA+1ABgWsWq9fF2nXfPk/cb0DXG+IGyb4EEFWgsrR9fawYA96HZyK2ZjibvSOocL9IIRaoOi5Zxw6s8p6sQ9Z9jGtibBOft7w1QjGEeHtpaUmEksjmjoX2OK6RNOB5CrJimKEVyODy2vXr9nxq0ipl7HtGMmgpzr61VZk2c13y0ci55A2xP+en2J9BesbPFge24xoJ1FGPBcvK9kFeSSSGDjGPxbSi/DkEYNrzxGgI7ExudWIGHMPnXtBFDh5K8R5db9ilNPjsKGchM8dgiglI6qQ2j7G4hNihJmPMsH5UvN9Kq5iWy6WkJXxvaFja79tZJ2hxDnOW0oG4urokXXc6CNiXa6vrrK+3TzJcFGYlZhTAfkkmJJPyIkAiBgKHZDmQUUEuk/g4sWdFBQl5CJzGXDNl2jORlYC8Q47IfZAzEWezz/Mzfnd9bcU9kySpU2hzS2v26e1Bm5xbFKhMzs97gBuw9Xa2NthpOpogNfD8Fb8BsALku3QL48VZITk55I4gMggz8WfhMh17Ip/wfeaO5MLkZbFnK+ubNj45beNTs7aby7P62nL7xpuX7Gx/pxfsQpexE9IOcjjtyWG/iYxkYQthgzmMF8W/x3UYiwMHhZSop+xdEnyf581556/17gL+a//d//VzXPMzxDU/H+zPcLAPfxSayF51dZhSh0Sopnhr6YHhXAyAIoAc2YEHCy+YxAQm8n5ldt9AB6aksxhgjbBZi7l0qOITK9rR7C+yndR2wAGrA8PbZeNClw6ouqNiNdyBwVg99gPTW2kkJSAwBoCR+nzK5hdW7Cfv/kyJ3Je+/EXpViKRUFRCUL5jhbx2D0CA9slCGxl5aj/72c/txSsv2enTZxz0NJc2IJDlv+jQzFjBtlCroNpavGleyVeGZC0n8FXXJghIJX4lp4ASsVVH7Ey1h3mVP26CEcSEiaxDL5G02/ce2cdXr9rrr79qtbUN9oPvv231DTX25ptfsqLCMrGW05tLYswV5tHSAnuNQJmNkcM+a7tUShO0BRPQbFpNbZX0TKkuO1BFcOMGRtFcQxIAOJMK9IQts2t37t0TwxttwLNnzyrZAqyDwTNw67b90/f+0S5dvGCvvvqKki6vFjqwqEpl1iv+GhYY5AB/AThURVxyCQHcy3nARdItZuEurB3MwNAJ9vuhMo62IucTUhgcwgCm0tPVweKsWe5NupZy5PPgj6EnqYLJLIM1qXi4kR7JggLiQmfUK6gJRQN3id21HOYKwYCEtcXzJHCmNRgNOw5xQDzAPFg6+h3pPEoo2zbFxkEaJF+ayP/w3XekiZxfANsYliYMBYybYAbBqCDwLlQbogxu8rztX3Mq6kOqfYj4K6tkGFADF/nnk89leth3vNf6+nokY/DL93+hg//CxYsC1AcG7kkjVyAb7MS9rLW2tthrr162miO02LtmsEwDt5xNCpOFcZYDuRQ/XH9YbrzB1Gs7tOEL8AVQFfAbtPOCMzKBodiKaG2VoJlIQgRLyjUNBWqG5xdZGDERiAFfZKkRPBMYOtDoLtpRZoagJrKTBEjQzobswsaGlZaVKqgn+WL1CsikhVKmTgX2eGTcBu4+EOBfUlquxPhoa4tNPhu3xcU5a2pp1jx5/nxS7FO0cI93d0qfmMkGw4Ck31u8vDOBawTowTQTcJL5w55ZVIC+nQe98eJd7wz93ZwN3Llvz55NK9iBFSFvT9aI5oHriBIMSfM74UUMWMHcD0EmDIO21iZrP9oiIAighUKKm7y4UZHaVrNoepcLCEEbleQJ8HpmYVmBJ8wrwKStzKaAc0ypmHfsbzAkvNbGGuZs8H3cDd1cB1G64GqdBfj1YD8ClgD0MLP5gr3Cc47tfjE5Yd4IRAkGJZGtG5lNDhiY5ScpuKxrXsokDXAqJJrx/JQuYgC3uRbfE11SJcoQ8XkUVrwY4N0yXpyiQ8Vsbm5JWrMA7o2tzdbZ3WFryys29WzKlhYWbZdeQiAXAGLA8uJia2iosRMAfyWssayYlSqIhOIKDBFvOfe22Ah+q4CkrhFPgNQxEzT/YhInN+7A2Infi0VeGW8G93IHkQFgvWuJe0dzVTqbwWDQGc7OZnNgws8Nvlg/kVEEm5/x5b0Am8owiFL7sstyOHBMwkOx4KCLSXEKXS9IuuQD5JWpWIWRHgWu+sYmMUABedFtX1lZs7Pnzusan4w88UR9jyIf2sW+vtB9Rie64xi61C3SBeecAMDkjICFyd5FohLlpGKCwfyNSTzzbW1j0+7efyKWJSAyWvIvv3JFnQdjo09sYOCWmDfdx3skqwFj6f69Qbtx46buY3svZxUY5HS22omeTqurqjLM1tkztTY591I529iiEyBhk1NL9umN+4pT2I9qa6vs1VdfMvR/x0ZHbWpq2iYnp7QfUDhn3Z3s77HTJ3uttJgics7W0y7to/MW7c9NdDndVDKCJgIl0BJFuicAbGXllba5vSeDzYHbd2xiYlIJIbrHZ8+eseXlJbt3747NzE6LaUpxvaOj0yYmntmzZxPW0FhvZ86c1vMeuAUzP22Xr7wsc70bN29LHof22rLSAjt3pt+aG6vNdpFJ8c4e5hhFKtaZ1ncwTuLvrGPWAuuEeQXrWQVAWqAposlQzzWTXRZoV9qy2xSwmBuYms2v2LVPb9ni4qqS2+ojFdbZ2SHA+ObNG9pr0ARnLsB2RO8asI/5PDw8IsCcBP31V68ICJc+eorOC8AeL5IWFboPCSxenV2SBPMOC9YeLe0UuBh/zgUVZCUTgPSBg3JIKTAWdMqw3/pz80Ih+4Lr5nt3G/MXgEaFdQ+g9wv0bozs/ghip/OegCGs4WCaBSjtLFT/YmylFc+JoMUPeFakM5xx8cKDx49ImBE/cYYRh29u7ahgcPf+A1taBXR2qRAYjrAbeWa8x+zcvI1NPLOZ6WkrLSmxF1+4II3pksI8PZe1jQ3di6QigiRYLKYJ0AvnngA9WNuhsK2Cv7orvAOJuQ+IzPPj97luiqeMAy3mGnu0W8N+FtdGZDXH2IL3inqq7Dtxr/ScxKVJXBon6O1ShFI3kz+PbXVYAjgW2CfXP1VHQ3lpuRh97cfabGxsQjINFPM7urrs0ciwLS0v6QxnXF555YqVFedLD5n1IiNdpPJyLttBvAkIriJdWOOYyjmI7EbDAanTMwYQjExNvBmihjDrKALmzF3GZ2fLu1EE8uX55wkkD+PA/RM3HjlSpTiKGIwvxTiYdoaCP6Ajz0a5YmB9xpwznuf8m32ec58vj/Hc3JzxW99Max+ZnZ8TEeLCuXNiaiOtlN3Zcq8G7Qeu2RrPwHgNilkhEqgY5fH9fkE6XFMEgwE5paceAGNiFY9DwphDNAhrKhYp+JPsw42vg/6/yARBVz50VfE6xUJhPJjD3kHl+4Kb9e3qXInxbnwexCrxGuM481oZn5WU6PdjwZnfjSB3BLWjhjLPHD1fgLy79++rSAaQiRQT8mfo6aLBjbEjpAGKGiVlbjqNESRrUB1HgRjE58SiSwToASjjOEejb80BilwY2+JBI112Cruef7Fhxtj/AOgPkiFogsuo0SUSXW7M51kcC+nqh7UXP9uJDAfXwv4ZGcn6fpC6cCDTAAAgAElEQVTcFPkl7HHEe9ybYi86iGU6vmtDj54qJ+CsziV4jrDGd6yxodaOHCnX+mxtbbSdLfTME/K4qK6qVlfP1eufai9gXwSUlglfWZnWDPucn3Mb6sRizrvEHXJAu9baXGtXXjhv5cWFltlYt8oKiAfsfc7W5V4zdJsEljLjQnzuAH3SdnIJm1/ekB7y7OKqjCopRODhAru5IJWwc/09dvJ4u4pVPCeKSOQo7KGsReYX7x8NNCmU7++H5PFBThXzYLF7WS8YuQfzcEDujcyOzS2tylwPCaS21jr7/a9ctP7uoz7Wohb7n5IfOWR4ytxT7BkwIiYB+138igWMgzzACYuxmBDnp8fS3m0cCw9xTVJc4edRfvX41//qc1xzf4R/+3/5fLB/+2P8Gz/h8Q/+KueM4gPd34Pqu8sj8F88wHWIq7X8QD5BQaMWJBUfBz7ZOCL4QdDhOjW+CfLlbe0OBETR85iQ8HNvffZqs1eiAZGz0p/l/X2zj61nriXFARPbgXiPmPTH1/um6Em8TOEStOylbHJqzn7+8w8E4F564QXrOt4po7ml5f+fvTd7rvO6sjz3vZjneZ4BgiABzpNEjXYqLdmWlLJl2Wk5MzuzOrsjqyIq86Ejujs6anjoP6D6sSu6hqz0LI+yLFmWLFuiRIqiOBMcAIIkQIAkCBDzDFwMHb+1zwGR1dmPqSchgsEJuPd+33fOPnuvvfZaYzYxMW452XlyTSWg4m4+PDxib735lhUVFUsDDx2/uroay8uDWbAqyYTZuWmbmpwSa6Wmps4szbvhaHJxTSXFxdbRvk0MXpjGFBmM085p9GtNbt8V5WUhaYJE4MxhsYCD82iYWvZkRmAcxXCaLa4m7dbAbWtqbrC52QX71etvWmZWmg74+fll297ebtu3NwpQnRyfttnpaVtZIXinrLau1oqKS21sYtpOn7mgEVaKZ4pfXLABm5EhplPqI6MurxDBH5cN4Vala2T4l796wyYmJ+3VV/9MrDECbHR+JpngfgB6VlZW6hBEL/H+yIhNT07qura3b7PS0pJQwCZsdGTUbvT16fDPzs6zgqIiXSdA4tDgXbszNGSpFGBJ0pqbt2tkODPbR9IHh4Y1Ajk9M6UE5+D+/SpoOXRu3bplA/23NsGKrl1dGivWAR0Yqhz63t13kNLZcawzk7bi2bNntCYOHjqo8f2z585ZUUmx7ezs9HHlS5fCdSWttq7O9u7ZoyKOa+nuvmQDt/ttjnHOwkI7fOigNTU1arSQgiyOMMko0BI2Pbtkv/jl23bh4nXLzMI0DZAZY6iEClOSyYX5lFVUVCr5WEm5RAaFv9gmKugw3wqHdkaamKVdXZ3S6rxz545d7b6iZKBjx3bb2blTOpaDQ3c0WnT06OM2MjImptWdu3eChMy6CpsvfelpK8iFzUlBS/EImOlJnLTWgjGXm7+k6T3csBDTGwwXFhwEQ78rsBekxbq2JsYE9yse6gClNH/4P5JpyYvAJA2SFiTFvFYsOiKjUdLjgdXPe1OAPEwc3cTICxcHlfmCSQHwBkoohrJ0kDPU+aEQYRTaY826jJcGh+7ZyU8vaX/APACcf+rJJ2zswYidO39GIBMsRIDvkeF7Njs9YQ211daxvd3KS9GINl0rv4jJ7B+KBgCWtIyk5ebnSSNVTYwsbwYxGq1RZZyaCwsE8E/PzAlAu3lzwMYnZ2xeGuOMXK5LKoH1lZXlSR73igRdRVgoJFk3fJbM5IY11QPMtSvWJdNIXom5ruEst+WMTMvLzRe7FEAE4AFfvfUkOqP8G2sOAynYYll6DwBr7jDfG8EIPj+FhpjfId7LUZ7CPRNWOOwSB7E1g6KiJ82yNw3cXGZJenhhKsaBeGdHCWQK2vb8OzE5fjFJAoisglJseGfUs/cFuIQkV+xigdwORsXX0USK2F1w+dw4KzYu2KcqFjF3Mlir69LjHRq6Z5m5jMWnjCbKGrp7M7OWl5tnWdlo+hFSnVUMQwQZkG2tjZaWVBvNVlLOyNS5x9RDYPfwGWNhxe/sH0xkNtk60o10sN1lmJx150yyMOETEma+B2MiYhbPYJ5nHopbFW2B1eNGNw5gqxnBuHgAkSNYwkPd2hyhMeOGpgC23lRj/F2NIvKJMIXA8xbTLmiAc/WRVUTMA2xHTgVG79JKSlq0xPH+gQHr7ob9m2Xt7e3a7yP3R8XK5WcoitkHgEZqAgNErCwJQMatHNZpdk6WVVVWiVFMQw4ASUYu67Dw0I43jYSLGZaRrlH0k59etuGRKRmLIQ+Tm5dlB/bvtpqaauvuvqiYSvza1t5hra3tNjszbx99dMIewPIsyLf9+3dbXU2pFeRmWUl+riU5a2ZmNRGAzMBSaslSNI7Sc+zylVt2vW9IwBjTNkUFuZJNaGlu8qmj5RW7eq3Xrl67Lm1jpLj27Oq0ba0N8jvgNT2L8wkMNWyX0WnHyDJ6WKwHSQAHXqMETFZ2ns0trYlldf7cRek88yxZb21tbdbYWK8Ycv7CORsaGtK0B1IeaLqiHzxwe8DKSkvt0KEDykfOX7ioGLpr114bvv9ARnUwqstKCm1nR6s11lXawuxUaD4GT4gwgqxmgMbfAUnzFD+9eZzUtbg2eUpnpvJLcl/OcU3F0HjNUINkZW3dFpYxs82ygaH7dqH7mi0swNaiQF/RM+zq6hJofPXKFd24wsIirXtyH2JPQ0ODPsfde/cU6zA5E7s9nZyNSTUf23fwCKDbGcTkSZw3JLyAyHwVyXDXASPXUXYGqTfeHdwQeCFzXLS6ybndGIrrzAryP34Wur8G/y4Dr2yXB4qNXJqLEUDmnOR98zHThBxAIzIwRWmc8BqRhVlaVuZj1csriltqqDPSvEwcoMHkMl5o0RIvcnLynNmYzLDF1Kpd6L4qoGV2nhHobAGcyA4gRyKQfH5+M27UVlfZ3t1dVlqcr9dj/3ls9cYzeQDgg4N9DkDKqJRGJyPyMJvFxktITgLAA4CKzxwb0EwOehPLJ1EAi9BBF4klxNY4hh9BOF1jmHzRfQtMSm+0OzuZ1+T7Xc7CGcrEJs0Cyhwa4GlZE1/ZufnW0rZN13Cp+7Ld6LuppLOtpdUqqqqsf2DQ7j8Yk0kgCwptd9ZWx/Y2mRynJwHtly2xngr61oBxmWpqoE3KPfYcyfeAwGT5yDhremt9NquGTKZraQt08ya7E3lc/zgCRqwRrhMWKPc0MmLjVFhsuBEjiE1RB5/76RJjfm6SF/A7/x4lDiLTNLIc49/jc9OkmFjl1JtJS62vW0/vdTt37oJVVlXZ4cOHpKNPHoyMwIaMvRbCFBwToA9l0bg+MbbDhE58tg/zhTh1tKyJP56b7zFyEJpasFj9WogtvJ5Lrvg6078LSA1xlxqDvDjIrvFam02JYKbuQJU3z4irTlqK+ZITv7zB4zmB5yiuf6u/r63p+euzBGBchKQtuVKcMOB7aIJKnzZMgWJYmJmdZzdu9WtN8rrUrJ07d6g+TNtYk9SB+0p4TCW34ZwXMI52dwBa4xRi3GNikAdTY76Hz8H/SRaByTDlud488xyCScZMl2hQXuX4Q2xgIGFDPPczjea968NzFjghySeHvcHtzy3mfnoxcixNS8OE93XoE3BOdiBeu5Ec+Ea6GNjxHiMluJ5I2vTMop053223B0csmZ5jWTloMbsfD1JumMRWlhfbE489osY1ADAALXvi5q0BO3+x26Zm5iSDhu47htaQG5ZCnkbuhu+MJvEyIUVl2wYTt8l1KynMtiMH9qiptLK4YCnOxkBIIcZz/iDjxX4gNySv8akB6hzXop9dTNnJs902NDxmaVnZavysMVU5Oy3/lCeOHLD6ymJboyGD1FeQ3PRGpE9yRu1trsnJBm46v4n3bJg9GH0QpqhKVLMi4cUXuf7E1Kw9mJqx+2OTNruwYsWF2fbN5x+TnAXnghpkIoc52Y76IQK9vE00YXbinZPxYh0Zm6GxGahaNOQ8yqkD4OwNRj8/42vHczfqwvs+Mmv96r/5HNfcrKr++f/w+c3+57/H/+Q7XP/1v92QPhgj0aEj5AWaH0CAcyS4fMVCO4LIiq9hHNoPgKAjStIQCvbIYPFA4XqBXqg5cB3HoSRDQIQMXxyCAoRD51EBHtYUiRuleXAkjWOWOlRjlym8RuwiiYkROr+SW0iSFKYUyFfXEtIM/d3v3reNZNKOPva4dezcbpe6L1jfzV45tq+v+hh5VWW1vfjiSzY6Oma/ev0NjQFJj8hMOsqPPX5U7N633nrLbt/uVxArKiiyPfsO2ODgXbtyrVfmSEpwExv23B8/I2Yiuj/vv/++DMsALGGT7N+7y5555mkVbBzC7m4ctG1J8sJ95577gQWTYEMFz9UbQ/bbd9+z5778Jauvb7Kf/fTn1j9wQ+Ots9OLVlRYaH/913+uca7jH35sJ0+elIZSRWW5PfXFL1pefpH97nd/sNtD9yRXce/ukFVWlNq3XnnJtrU0+QGHUYEKCNjIbmDnYykO0m8k0jSq8/0f/siqqmvsq199QcUE3w9Qil5gZK0UFRUIfEUO4b333pPGJQ7t05MTYhA999xz1rGjw+7dvWvvvvOuDmyKwzt374tV9dLX/sTqa2vtZz973c6fO2ft2wFXAHwS9vLLX7eyimI7ffa8ffIJIG+RUejcv3dPjJoXX3xBjITfvv0bO336lPRfm1ua9Cxrqqs8udgc43IQH/aGMzCjHnW6WMjf+94PtE5e/sYralC89pPXrL6h0Q4eOmxv/eY3llpetPr6GiXMfX03bNeuLnvhhRd0vf/wD98VKNBQVysgvGvnDvvKl59TQuKsGGQIgKTcAGd2fsVe+8mv7VrPgBUUltrswrwaH0gFAMDA+F5fS1ouyYqM2pw56ssFwyUAqXkZvbW2tFhpcZENDQ2q0Nu9e7dVVVbazRs37eaNGwLSDx8+bIXFRXbzVr91X7lq9Q1N1tbaLnCS8fCpqXEV+UcOH7S9ezotaYuSC2EPAmRPTLqWMOCZErLAKiGhZPRQoGEw/KEwVdEgUwofrXeGhOs/RvBJwFXQrpM5UogNJMVibjFmJFO+h3rKMRnkLvD/kYlAkslrKykPyaiaXmK7BnOmoFFJ/JKZmvalN9XYm1w/usgudYEe2rKdvXDF7t4blYlGSXGJHTlyWOyqaz3XrKe3V0nxzh079DzOnv5EuoV7d+8SWxHGPImps7f886oog1UhcBIzOu4VMTEhliQAKLGFCQrkD2CMyzwqI9NmZxelDdhz/YZNTs+KkUQhyPdkZAGkO4srAqIOuLt+Gp/F1pYtJyvDigryra2tRXIUNC0owmjwwQSGYUCRDGtOiTzTCuzFdY8Li0sLSvLEBIA1ILCVzx+AnDAGHJnD7H9ngq2oUAHsgM3iemTODmJPamIkajkG9mssWlkDfKaoCyywV+eKZ7CxQOPPxAfkPPKyfXTTC4uHMkux0OK1Y1ETx+gdIGUc1hNYgTfpavVtAgUwXRnzVpGHxv7autgk16712eQUTOqUAPmcbBhwadZQX29V1dX6rA/GJyQPAnMIE6+jjxzW7/I9X1uWlI0S3i1jsLFpEkFsnT2h6avCnqKWiKJGgrM2pRnLvlteUbEEaOIMHk++KYhVkAaARoUYAPIWkN6Nab1xLBZj0FHl7wJ1gkQRwBkFEH8nLvIlyRakezZgZyJb4utFEBFsez4xDt+Mnkpeg8LO9c2ZeIDJh5lj340bYmQB9JVXVIqFi7kejMj6unqtz+GRUbFyE+luYMq+pik8OTEmrUyMu3BNx4SLhhVxHxCMT0HTjTOVkc7m5kbLz2WiAZkMnyKaX0ACoduGR2fE+uV55uexXpe1fzhvx8fHrO/6DVtd3bC2bR1WWFhip8+cE6Oytr7Ojh49aAW5GbaeWpC7ejY6rDjJryEhkWUr6PNtmM3Mp+z02St2e/CBGry52em2vroibwfGt5kQQeOfOHzm7AXrH7gthjya512d7Zafy1gu4AaTC14gARpILzWwFFnPNCjcMX7VGw3R7TwjxxZXE9J7PHP6vPYmLFPyE/YwbOTq6kqxLq9euypQmHyqurpGe/r24KCNjty37du3qcnN5+O8bm3dpsJ5eHhYI/o1VeV26MBuqygtYKBWnzHKNsDSZy2qYanJLTQ/3TiNz6AcVmPTPJ+EJTOdTQhyjkQBI7bKYwVAptlGMk2s2EQy2y5duW5Xe26qgEdKIzeLxvGsGKHIO928ectu9ffL+IhGA+Pk00Gah+YhZwtnQ1NjrQBP1sLS4lwwLPVmDY1AL6pd5599s8xkUW6OYg3jI8QdZJN4PjSExYoHcAl640xzkT9q2k7ADSCJ66xm40Wy4qZK7E2xxcLY9kPGLQX+CmNfAkQEIK+mJAMR2VtEEDG3tC78MxGTBCbChszJFogv9hcNvyCT45MNnr/DWMNgmi/udXZOnnLGqdkFuzlwx67fvC2ZGtYfz52834FX9lCeJLs6tm+zmspyMboBL4gPmnQMwFA0/vRpKI/N7HkY1Gouhjw6slbJN5gG87joBBeunecQmZl8XuIiXyLbBDJLbFTHpl2sdyKzLZ7hm5q9m9OXLtnjpATyd4+FxDEaEQCfNIFrauuspbXVpxWuXLUr3d2Wl5MjcBnpm2u9fTYPIE5TYGlRIPKTTxy1ttYmy0jSFFsVkAywKwuyhJ9TajYG+QQ1zcWwdVIQa0LPdnlZExoRWOF3mUlJeu6h8bGz8HxiQWsBsA8/A5rLTPoF9rXLeDi7PX6/S045W5d/jwCqmH/B9Iy1DbjM59wqgaAzLxCKIqis80oNAJqZXi+ilX/ixEk1DTkTioqLlPfm5+Vo0gqZMe0VSRc6QEt+EcHuyFaM/xbPVmcn+loWcznlPh7+FY2zg+F7OCNZm5GY5fcKcMonEnyfOCvWpREcqHdj6Ii6eXNdfkFB9kmTQuSKklbzqSCRvTR54L4O3DuenTdnfXKNZxQNz+L6dbatv4biyyYoG64qiVZ1pg3dHZZe98zcvGLhvr27LY/guLoi+RoYre7hQw7l0z56VqGBp/0YpsPEJpVWbWjqBy+HrXuJ+CLD2GACF7WKXRbLweEIWDphgPzRfYmi9Jxfi+tB8+WA5rqaPQCxjk0EnWRpyDvD1IFmb2bpffl9C2ahNb3G5FmOm1Vy/8ltMrI07XzqzEW7c++BWZKGPXW9S5GsrS67xFFupm3f1qJJm6JCpn+8Ab+SWrd7ww9s8M6w3R8Zt/nFlOpe8hXOOt6X5815IBkcNJhpZM5O6VzPy0ra/j1dtnN7m0DkRWRjwrSGai6Ibyve/CE+iDwi2RLuAw2YhN0ZGbdz3T02/GDKsvMKtF5W8RdamNOE4sE9O62yKC/IRLqJKfdCEzHhXjqjnYZolAlxPIj7KfmLdTdYjk02PhcEM3JLZDVn5xdtfGZOIPL03JLl5aTZK189aof2dAg7QAqE6TX3OvIaM8YG1r7qwJBL8plcEz8wxrdI1YWN62dcOB/jGvSGZCBr6D5FeSn/qZgn8+fWr/7bz3HNeDM/g98/v9mfwU3+p96i941/43bO9rBTHFl7bHaCk0zrIiuYoiGME8eOnYo3Oax69889QeJGe3hYCkSOIyVKZHxDxvHJCGB40uaflkQGYEuC+uT7YUwpdoHcUMR1G2XMF778vVzbTaPRgc0mRpeSSRgHiPRn2a2BIfv9749ZaXmlPfXFL9jQ3SF7773fWVFJoe3YscNmZxfsk5OnrLy8wl599TtyCv/1r39tZaVltn//Pjt16pSC16uvflvF43e/+w82PzdnTz/1pNVU19rC4oq98ebbtrSyKhMMruXqlcuWmZa05559RnqjvB7J+5NPfcGuXbtqszPj9so3XpKhlSczwThLYxtREsOlADhENoGyjTQ7fbHX3n7nd/bSSy9aU1Or/fznv7TR0WH70rPP2ODAXTt/9rz91b941bZta7W3fv1b+/DYMXv8sUeso3OnlVdV24mPT9nx459YS2u7DGJ6rl2xwYEb9tRjR+wbX39RLthS6dWBT7LmLqUcOhSqdEdZTxNT0/bzX75udfUN9swzX1LBz6F75swZjexyXSRc5ZWV9vLLL4sN/Nabb4qx2dnZaYMDAwKFH3vsqH3jGy/b66+/biMjI7qu/PwCO33mvF28dNn++I+/KMbZD773IxsaHLR/8T9+xxiL+eUv3rJnn3vWOnd12K/eeMt6r/db565OgQR9vX12+WK3fePlr9vjjx21H/zgu/Zg9L49/8JXrL6hTmY5PEvkNFw40Q8IjbORZMvhXsIkzqZfMzt16lN7+7fv2osvfk0gxvsfHBMD+8H4uFjJz37pj6yjY5stLizZR8ePW0/PNfvLv/orW15atr//+/9qe/ftEYD429/8RqD+Sy++KKZ0LAJJPFfQtmM8bzFlP/v5b+zqtX4rKikXsDY9N6l1SIHKCgFERsYDUIji0fUQMzTOBAAyPTVhczPTdvToIxrNBby+3tMrvcaWlhZpVF26dMmG7w9bXQNmTq2WmZNj585fFIOV5gD62oO3ByTPUF9XY1/8wpNWVlZotg4I5AxOXmdqhgTdWaCsfxJiJT8ZjE65K68nZ+uSd1GiGUBk/o+94YwhZyXEwi42oQCRAPddy9gLW55XBJFjYUMCyeu40Q8sAtcFZGyYcXhNOACkIEGjJNTHpZ3ZBPtv2VmhgXkjNizxB/YqWmbpjCLCXsuwpeV1u9pzwy5fue6FWxqgYJ2KXwC7C5cu2cjIA+3/tpZmm5uZsPHRUdu5Y7vA/ZgMRUBV6429hh73huuQAmAvLS6r6PHOu0v+oI8N+EARxfoSWIde8eqGxoZpaMHCpJlW39gspj5jwjk01tBBDfHeDR4BA3HUdsd3GJqAmzXVFVZQkCuTQOIBsTnGfRjBArzRjJ1fsKy8AjFpZZAUkjPJ3wQDyZiQU7w6u8ZdkPmSXuVmjKFIBjBwHVQVbSvOJsOQhKcfCzB+NhaCsfmghBUmt+6VF32RfcOfXY933hKSZPD30JhjKI4dtHYglLUEsOg6aw7yEwdIhAWMJ5jM8bG4KJeDnjXAitat9Nud5QTDcWBg1BYXmWTBWTvPamoqBfSJQZGebmMTk3bmzHkbG32gkerHH33UigsKJb20vsGecLZUcCzYZE9wHyKDWgx/sYSd5YLUjcvtOHvOJ3xCARxY23FkUw9jc6zYbHHFn4OK6DAGHBkbxBmXV/E46aC660jr+YYRX9YzjQz2uiR41GQK44h6bRibCTFSnFHp7td8UfBxL5fQ/s7JEet+bHxCsZcJFX5He5i9jmQEJnoY1PT09KhQYkKIfOTO3WE5kFMUE0dlkCcZmUWXBgKUXPVCzc2eYG/Oq1jk1+zMhO3a1WmtLY16XRi9xFzYvic+6bbxCczxEgJR62or7M6d2wIs2tudJY0Wcvflq7a+niYDzgcPJmx6blZ6gk888Yg1N1ZbBuZ6gLgraDNjfIc5VpplZmfa0uqqTc+l7MPjZ2xwaEys6eqqMsvLybKpiTHtXaQimptb1fA9/vEpgZ48o6ZGJmJ2Wn5OpopZsVgDcKHJgkxv3gu4USPf2WrkZPzZm9zgm2k2s7imWNfdfcUwviyvqFB8mpubUUOW6y0qytf3f3jsQzVP8gsKrbau3gqLi2WqNzH+QGc/9+XDD0+qsYV8E+ARcgX1dZV25OAeaTjbejTOZDogTI1oCgNmlY+Fw4BX4zfljDPFEm/LW1Yu6x1GEuwlYkdSTQfWEblKIiPTZmYXbejuiF25dsPGJ2fF4NzR3mT1tWWaXPIR+kIrKWV6a1K5IfkFBopI1Ny/N6z3ZdKquanB6msrJH3G5IrWsvQbAVX8nHEA2acaZCaW7tri0oLdnBZ0AEmyG0H7U1MyaWnOepUeN5JbznqMYEpmmk9SqBnDURJyZWKGGkSKE974hd4IK1ec2KQb8cIc9vEzB54EQCg2hmJbhqFrAg5ctgdJMd/TTvBw1jUNFcxjYfhzPhELkGvgdybpME66MzwqCRMaeuQHiwvzAo+rqyrFAEcruTA/T+ZPmP6mUkt61jqXNTXkoJkqmzSX0CG+yahM54fHMqaAkOjxkXWvIVzag+FBWLRIA8z/o2kmMTdp2irmbPFbCe+n96EJx14NhlysAX2WcJ76ueYyTs7WhHjhubTqGQFZCRu6e9euXu2RJB4Nl127d2u68dqVK9Z3vVdsxB07uyQH0nO9T3JhJA7kIo8ffcTatzVbBmfQKhIDqVAHsZCi1FHCpdMCM5Z7EgGXmG8Qr2mys75iU1D5VKgbXeLB12wEG+M0Ds+OdYzcgQznNoHjh9IWysPIHQKzU81d+aO4oTINyJgTbLJVg4xIPIsFgEdZjnieIcMVag7nGCXtas91u3L1mkxXi4qLFZfwokBfPcU0JozS8Fqco/F5sY9iXezTiL5nlK+GUfnYWIZlHCd0eM94T6TbTu4gqTu/V7FuY3LLG3Ke60RpKtaYQOylRf9ZAebe3PYmeUKTS/99jugTXD6hwffRgOdX/DuvRXPN96MzjAHyotxFlJfjvkempZMqvBknMC7JlNuCcklyR/bw0UePWFNjvRiqBfk5Nj83s2l0L6LHmssFsT7YrzE/j02amLNrUjAA7nyGzf3LeRRyU8/bfN/qe0JDy7e230/+32VIiI8OAHvTyPdfBMhjEwiSC98nSZKwt0Wg2DTk9trBSW/ObobQJTkNGajHM3PDpSUkP5Fj90cn7NOzF23kwZSl1igm3WOAD7K8OCfjO8nOpJasa8c2O3hwl2Vm+IQK/iqJZKYkDO/dH7OB23ft3siYN4JoIM+4jIvyK87sbJdVmpudtML8bMtMrtreXTttd+cOSy0t2DLmivIdCaxuxaZgLB3iorxxqO/TMmxxec1uDQ3b1b7bAnB5fdbl2vKSSC8Ym+7euc3ys2Bme70gQ+CwVuKzcMkNJtjDkqQAACAASURBVK297mMN0SiLkmryOglSHM6aB1x3sJ+YMDbpLOR7o+MCkeuqS+2bLzxmO1rrAhNZ20pnqhNfHjYDYj3De6r5GTWvw5+57Pi8IxDMOonxhf+Lv/x7owRskM6Ul5DL1fj5mrCm5/6Pz3HNkGN8Fr99frM/i7v8T7xH35v/DjECBaOtWnh+OIZufBgRiT+ug0jC9N4xjIcMgcfBFi/k4wEcO6uKT6Hg5lB3B884au4jAHwvXVwHI9iMSQVjDjqST8aOImM5jp75pt7qjOkgFImPClgYFQLV1gMYwDgKXUNTQJycmrNjH34sGYejjz9h7/3+Pbt+o9de+tpLVllVbWurG/bOO79TAfrnf/5nNjo6au+8847t2bPHnnrqKXv77d/YQP9N+5u/+Rtd9/e/91116mDBEiwxtfrZL96QGUFxaZmKUdi9jJz+1f/wZ1ZXUy32cklJmT373Ffs7NmzduHcKfvmK18ToEf1EEcoYGQoQSMBDyNLUTfSWYpJO3Oxx37++q/slVdescbGZnvjjbcsOxvW7fN248aAvfajn9hf/MU3bc/uXfbjH/3U7t29Y9/+9ressKTYxqdm7Ndvvm09PTcsJxeGcJF4eCP371hXR6t98+U/sbwcDCm8Ow5LTcAW3eZo1EXitErncMF++87v5DT//AsvSgqEn4FJgawEB+8f3v+DVdfW2quvvmonTnwsgLm5qckP+5UVmY4dPnTIvvzl5+w//sf/20rLSu3rX39J6+J63y374P2P7LHHH7Vt7W32/e/+SPIgsKxhAv3n//Rde+ToI7a9Y5v94vU3dJAzwsv9m5maU4H33LPP2lNPPm7f++7fq7D8znf+1EqKGRulMPXOv4zXMK5Q0eeOtQCNsJ0dRMF0Jt3Gxibte9//gRUUFNv4xJTMnb7xzW/aiY9P2v379+1rX/sTaV9xbWh0/vjHP7a//Mu/1P75z//lP9kLzz9vnTs77I3Xf2kzUxP2yjdelp6l2CEkHCSe6zBWzKZmFuyXv3rH+m7cEfscDj+ayAAf7ha/Ik3kpCW1b6RHuOLTAtzfbW0tAsvOfnpKANfOnTsFDPI5KY4BqVpbW21+ccGu9fbY+MSE1dTV2Y6dndKXu9U/aJMTk9rDi/NztrK0YDt3bLOjRw/Dr5QutQMqLvmAxiegD38WiEziwghukLNQQyIBG2TeWcoyp3PwjEQtdqy3JvVKnDdd5dMETgI0xOSeuBAT0MiY2wowRgYJvy+nln1Ek1jnPYOQNPiEhJgmMo7EkA0N7jgq659brvfM8Yldm5BZF8DK0N1RO/XpOZueXdDP5RfkWWNDvSQhNF5+9ZpAlsqyUmtraRLLF8Za1PbaZJ4E+QUANOR9mLdnHWaoQPYRPBViMrPhHsAIdpYabGAvwtI16ja3sGwjD5DPmbapqVkbn5zW2oUJ5tIgzmyLILqbojEKqGnZTYPP9Iyk9sr2ba1Wyb4iToUkzgEn3yuwI9Yw6sLAA0OewBRTMyz84lkxShcT+8giD7h5YOOosgh65663rP2oOO+ni0yCQmIYm5s0HkhEY0EkVp/YPs6aiusljlWy99H1AyyEHcX3Aa7FYjGyUlRwiXkHs8obF5wV/Jn7BTMdaQTJYwAYCKjxpqlGXgVYOHslBwmHRVhdsF0ATilyXI9PRWciaROTU9Z9+Yrdu3vfyjmrjjyikVSeNU0DQGQ+b2RSxeZiZDJtnoVhPNYZ8wlnv0mH0c9dB2u9ISvN8riPgvajABIYRBq7diBeMSqwrrwOcWEEXk+Mn8Ae4+codLjn3DdpGgemvYPZQT9ezaTAUtfPOuASDWjjM2Of0RDWVItAl3t248YtKygqlFQMYBqSEbwPICryAoODt623p0dFXE1trZiu9x9MiJEsTn/CYyZNKQfp1m150YtD3pfmzPw8MjKceQCAGOEkrLS0yJiqaayvs4qKMu2v4yfO29w8MXtVxkMY2fVdv2aXL3crVsEubGxssoHbQ9bdfU3MHz7P/CJxMGn79nXa7q52y8lMk4MDLEi1bgFs1lYsIztDjHBLz7VPP+227is3BeACDtdUl8sg5+7dQRXTnZ27bMeOLvvk1BnFHfZMW2uz7du7U8xlNcKkxetAMfFERXhoCMjxXFMXfvZ7U494Qa6VsPGZJfvoxCeS+8rOyrWmxmZp7A/fuyuGdlVVuZWXl1llebnA11s3b9rtwSErLCmz3fv2CdS4eOGcPAEeeeRRm5iYtt7rN+3+/THF1KyMNKupLrNHj+y3nExM3uZCs2ldEx3aUwIy3XxJ613AgTekouyNcqmNNY+hGxuWx7TOEtfq7HbXH0+TvvODsQkbunvf7o+OqynImmlqqLKD+3fq+V+/3ietaZju2zt26O/37g3btvZtVldba6OjIzZ4+7YmaWgOtrU0Wk42+wdNZJfi8aI1If1pmvDksoqHS4uWgDEdjcTwmwiALbFJoGfYm8QIzjb2IgCZztotBpC8BwsrNuRk1ryFZSWpAO1DBzE1bs994/lnZ6mxCygqBfxw1ohlFhpDutdhn+tsDPI0xH5ywUgKUUxKbFimYoY4aYqJgOeAvZxPaHAupgC5FqWdDiEDCRuYjeWlpZaRlrQCRsbp2EkDk7jpRmLEP4BkDPw4J2mcxmkm4jWAJEGLtcz55PqfrocrokqYkCCfdUa6EweIs8SSKAGyEYg1NMdoOglo3WRLP5TziWAi91/nQ2CYOvvU5UiQe3CGpRtnsfZ4hqwDGHgw3K/33dRzqayolM448h5nTp/Sv1fV1Fp5ZY1d7el1mSSxd822t7fZnl0dVlpSYKmlOVtP+ZnEs0hPDyaMxLAo5RIYvXxWpgNcDsUbBEyrOFAbx7xVdelex3PGp0McGI1NCkmGKO9EusHH5N1/gZH7LD1jTXSpcR0MJDfcaN3BdWeWAh5HAkDMAWPuEHMGfw83rpYRZ0G+gEpyDmIUch+wuk+dOWv9g0Nar5wRe3d3Wn4OjcNlswAA83+RXRyneCKrXHVWAMNjDhnPSAG2gb0e/437AsjH8+PsEwi9qQ/ueabMnIMxV7w+7r0zrhM6m/k95k6x7lZ9suzSerGBG8F/TdGFmptaPsb12NDgnuqc22JiGM/VKAvCa8V1y32IzGgZb2qSOGl37o3a+eCPsq2tzQ4e2Ce5H+I1wLxPAePVAW5AnMFbx2W+vAHha4rfoywJjR6ucZNdHfJxPZctRrsO0HuOwrQQ8eihzrFrmT8Ekb1p5WvafSHic4xTiS5d6LFU5m4CQv2s48t9iRxwFQEh3Hcn1sH6fshSJWcjt+LSJ9EUDiAyjTL+jZgvIH1+1hIbKSsuyLHVlUWxkR89stcyMpjsIAfNsaXUhg3eGbHRB1N2o39QzU3XSs+wuVk30hUALwmkIC2zNGdFBTmWkUiJiQyIvMzEKo3EQIqIgHtmFiZ/05aL1rH07eckR5SWkSXpiEtX++zWnRGbnF0QIQY9etjmGckNgci7drRZVhqTDA+bzFufHZ+PeyozXs43md86C5j6mr3vBALuuXtPMLXI/UXiidg4OTNn/YP3bIJaanVDMh2vfu1pa64t1VkmoguvFJoU0RxdDy6sYzU3g5SFzt1QK0RQOdahsZETmfnx3yPYHO+baj811X0dx+lq/r3xS//b57jmZ4hrfn6zP8ObvfWtbrz57ze8cPR/3drR5aDn4NPITCg8Y7eUoOlayp4EK0nVeDfMBO8cbj3s42bUv+sQ9kOTpE8BRQWty2MQUChWxCQOyauPEKXZRhw/CAwyQBVnRHvCFwMGv28mPiQ1687PUndb2StAJ2zHbAE8v//Dh9Iee+zxJ+3Yhx/a7cHb9s1vfUuMV4L9u+++a/39t+zP/uw70i8+dux9gciMp3/44TG7cP68/at/+a+U7Pz0pz+1iooKe/6rX1ZAvtZzw37x+ltWXFphe/btF7j40UfH7P69Qfvbf/0vNdrz5hu/tta2bfbEE0/bmTNn7cKF02Iil6DZm0Yiu7wJ0HCeaQQ4qFbG56mgmEi3E6cu2M9+/gv7+stft21t2wWAV1dX2JNPP2E3b9y2H/7gR/bqqy/b3r277cc//KmNPXhg3/72Ny2b4nhxyd56+1195o6OTmtubtao56efHLfyknx7+aXnLQ3zQGAhjSWT7Pq4N18UcCSg6K5SDJ89e97e/+BD271nnx06fETX7h3kNevuvmw/+clr9oUvPm1/9Mwf2fvvfyATvicef8Jqa2oUmLmvsMGffvope+21H8uE7IUXn5cL89mzF+3KlR774h99werrau0H3/+xVZSV2p//xTc1/vqD7//Ujh49ap27O+znv3jDJqfn7NChQ5ZfkG/jo+N27P0P7Ktf+YodPnTA/st/+X/EKvv6yy9ZNiYrcoWlmHNXYR6kdJYyPEnlGcBwBytxFgajTRt28uQpe/31X4nVBmu9s6vLjn/8sZ0/f17MdEzqeDFYypevXLG/+7u/s+F7w/ajH//Qvvzcs9KwfPe3b9vw3SF78fmvWm1NlS/ptEwBaMupJSUPgMivv/E7GetRN2Csl5GZtLn5mWC+k2GZGbmBPbRuTY0Nkl4ZGxtVIVBfWyPzn4mxBwL0KXI7d+60RoEsg2Ilw3xpbGqysclxjVVOzc4IiCmrqJQcSX//QJAmWNWa2NXVISmL9LSN0GSAbezTBBSSizBmAwOHa4qaYsthFFb6cAKYHo7Jss59NNBZIXEsdBMY0xiSs1oAkSNrLibKW0cGvUvshU5kh8SxSDQyo0ECccKbZFFbLYzvB+YphQDxg8/gGncUQRjU8PYA6LifY96WYZNTC3by1FlNOyg5ysOoK01a6miFwsbDYHJqclwAAzrpALMUe9ICDsAeyShNMxm02bpl5QCeMXrJuB4jqYD5C9LPBKQgsc7OdhkIEkMAa7EvMrMloyCn542EQJIbt27b3Xsjlkqhw7mifat4TQMCV2qYcGKhwHpGr9qZ5IAgAN6MFrO+KspLBKhR3PN/vDfX4AZ/KUsLI+UUPT6+6yzAyKihmI8Fo84FFZUwjZdVdLh5FMw1jEGX9GcBAznZlp6RJr3KyH7lYiUBE5JlkthY5HsjE6DpoVs8fxe7IrAyYCLz/jr/9G+eosSiUSBadGYXg9ebrrDEND4rEyP0JH0c0s9QwClkNGCsODsPVAZwVAB1eqZNjE9KexfmquoWYiyg7eqaDQwOSSNzdmbWOtq2WdeOHTI65bkA9rBvBCIHBpKf5zzLwC4Mhq4aEQ9alzJWRG806dNEJO+xgasJiISDH/F5Aao+ZFzhvu0MHN0b2kdar35/JYUSEuuoe86/E095PUAogUwyomQ81pnrfK0KEBRipYJHOncal0+qYan1KIA3vHPC1wZGnzDN0OGvqqnRRAWAgjR2M7PVvGlsbBCwh3wUcbuqps6mZuflWYD0ilji2ns+KqwCNxiAkpPA9mSfqdmwihFqgUBl9iwTJK0tzZKrmJ9flATC+MS0wLfW1iY7sH+PJjSQALp3547G75nwyMsvFCO69/oNaajr3tm6dXa225HDewUgM7KP1A+NQY0yr6Prm7AVpBuyCq1/YNiOnzinvc4kQ1NTvVVVlmnCBvkcRuH37t2v67ze26d42dHRZrt3dVhOFvfPAUs16eWzELwOJI/jTT80zzfZf2GqjEYRciDXB+7ZuQvdcldn31SUV+leE8+u917T5ygtKbampgbb1rbNRkdG7Pz5izY6MWn1zS3WsX273b8/LJAfQ6HikjIxJq9e6QlrM9Ma6quk78iY7mpqcVN7naYBLEzOZMASnROB+ao8NIDhrCdJWzBau4KMEmsLmY8Zm54GrFxWrGJtTc/OBmb7okxCY9FemJ9lzY2srWZ9L3nMzOyczIPZf/39/bpHNLaR5bo/PGy3bt200pIiaSJnpLNPMGkGVHGJL86clRVnXnr8cIbv2oaDLWJ+rq4rxnkewqSNN7VjcytKWgjEDSQQro91GhuzNKXZgwAG0UhNZ7EAED/zdJ7JlAzWnktDqaGwurYpGRTBxVhcxzpAbFV0Vrn/gVmpbNGJuGpQ4cOAeayICNJwBrBxABgj4BQgtcxHPfZyX6L2PdJXyLQAogIes+eQzvGJIgyc0FhOE/hMbCK28QVATo4DGKyJnSDHQixkXUdt06D35carAtJdW9nZoD7aT6OSIMH94z5AGPHn5YZQamKK+hriYmiQRxZkBKRcxISXcvA/xT6CBYkp5+y8YVxXWFQipvv9kVFN7xGjd+7o1MTa9NSknT13XnEjp6BIcYa3zaKpmcIPo9QOH9prtVVltjg/bcmNlAB4ABkasOxbTfsEZo9iNvsBZmpWpsg7AkfUQHdikLRnZWaK1JGfeV4/PpTB8rxpxc/sANpIQ1bxxQE6ybeEzxBB2q1M4qhhLaJKlgNQEaiJwI2Dg96Q9Cais5F5vaUVN5dVbRrObTFz07NsbHLKTnxy2sYnJgUid+7YbpVlRTI2w9RMTN/ws1uB/6h9zWeJgO3m4RdyCj4HEohiPAaNaO4R61LnWpzCUhPI81k1tzWZw3VGLw5qD6+t0eFVrhxM9eIU3mbDN/gvqDmt2iTc20CyEKFLo/1qo4Wz2Se8ANw4m2MMUL0dTKn99X0va92ncx25Yn1q0WhaIWFzCyuauEOykfN5V+cOa9/W5DIzmLFLBmlDPR9No6oRFoliDqLHKaWoN00eELW6o8mi2MJBYz2SQ1y2yBuF8t8InhXxHqluDjKbDow7WU3xLk6WhtdEBoi9ttVEOTbTA4as9c/9RDpCTYXQeOH5QQgQscWcnMCUwNpGwubmFm18etZOnT5vE9PzquW4b2L8c+2An3gmFOVLXmr7tmarqiw221jWWZaRlWvD98fs9NmLNjE5ZzPzS2rakp9j7q2GYGjcq4mUSFO+kkotWmb6umUm1+2Jo0ds187tApFpgBHPwSp079KRHcqw2RnY43mKbdQlfH7i8tjUnJ25eNVGJmYttYF56aKMhtNszXIz0qytqc5272y3TAzt12hEOhoQQVzHhuxh/ExzicC47jjjiA/UMdI2TsNrIlusbmI110kTYnJ23npu9GtSJZmRbQW56WIit9SVefNocUHNM/JhURBFZAhT8YFVHtd/GIsJeyFOAfiaiFhX3OcRYN7Mc8P1xBjA/8fmGbVOJGM2Pfs5iLw1Pv5z//lzEPmf+w7//7w+msjRQMd1Jh249YPZu3JxnFuHURDw91EfH2/a2jHlEGPzx3GYmGxGEJnXVucxsFpc69jH4DzpDE7BQeeX1/Gg7117dw6OuspeZEtLzDU0NscUnL3lTBMxC9dhC3kHWQcCYxdyY86wB2OT9rv3PrCy8ip7/ImnxBIF5MNkbs/uvTY9PS0jPfQPv/Odb9vkFNq979qBA/vswMEDduL4CTtz+rT97b/+WxVwP3ntJ9bQ2CSpCkCl8YkZ++Ubb+v33Xv366A6f+GM1VaX28tff8FmpqfsFz//hW1v77Ann/qiHT9+wi5dOm/ffvWbVlFeIdaKJxR0pB00UGALh2E8yATwp2fa+8dO2q/ffNO+9affsra27fbGr960iqoy++MvPWN91/ul3SsQec9u++lPfmF3hu7YX//1X1puXo7Y22fPXbL3fv+BNTS2WF1do01PTln/resy6Xjs0UO2voZJm4ODUYs6gm7cdBhqJMQwS0YfjNt7v3/fbvUPWH19ozU0NMogDCD+ww8/kmke7F/0tLq7u6V5jPEFmpUcKMhTHD5y2J544gm7PdBvb7/9tkAWEve+vn5bX0/Y1772ogz0fvj9H1t1JZIjXxej9rvfe832H9hvTzz5qJ385Ix99PEpKy4pkYHAxNi4TU5M2J+88IIYGz/84felqfTKK9+wzExf12hfejKyLgBMDurZ2TYz5yZsAC9KngGHgrQFxgD/4T/8X5Lo+Ov/6X/W58TU6Z13f6dCtqW5WfIDA7dv287OLnv++Rfs7r279t/+/r/al7/8rO3e1WnvvfuO3R28bc89+8e2rbXZE1JMIAEKlxd0X6dmF+1Xb7wrM6WVVRPDITsXsHZZo28k6MVF6AXC2FqwbdvapME8MT5mPb1XZV5EgwAHYPQMrzD2nZVlLU3NKuAxp0Kvs6qq2ppbW1RQHzt+XPtWuoPLKxpNgsnAyFR1ZakMj8rLi2XoEDXPKOxcRsGLPJoMAg2jFiOFYkikxSiRNItPDYjnGBJMTdEGjdqY2LppjifXGkEjgZSRiTNwHfj0ImdrpzkC0bHIIPEkkYkmJ85EDtMModkVGyVufkOBi7RF1HBNdyAQc58AfHKdjKCtrCbs0zOX7CIj3tk5VloG0OrAKCPbdbV1dvfOkORtsjKS1tLcaLu7dlpxUZHYi9JojBqyjM8tuzZwTj5a7AmbmZ6VFAXMcUZz3YATEJxfbnSD5p/YV8HdmuSfZJO9wydeXlm3vpv9triUstu370h6hPufm5vvmpu6Xo+1JH4CFiSL4JMhAL0ARYxrI3EhQjaNRKQ1ggkFBXZkrQJGiPHtIkTeMFxzWQcAOmcceeLJvSL+EeOcJekTM9KuC6CldGoDW5IrikUPYGXUX6T4iYWFnnMcs94sqh6CyGL+BUMYsYTEovFzKxY8/C7AQPfUx8bjhI6KkDVMZACp/JrYL2nJTEvLQPN+WdpwrB8kC/Lyc/W8kAnh5+L65bnyC2bJ9Oy8Xb9xQyPyYqju3qWmAzrrFG6SpohjtpI2cd1l/j2a8ER2sJvw+PkHEMB0pecAJoaJCttU0EvdwiCOoBPvo9HXtTU1WVUkBMwkjst78u4NAoHQgYEVmU5iHYcVQHyTLnNoRvM+MJE0ycAEiFdIDgYIREa+A0AzS8wygGAYnBQhfBfgAA06GGFRGoEzva+vT/EbaYfy0jI1y6719opZQ6E2Nj5lawHol7+AGGIpFSfIWng4SlhGVqZr/slQxw3zpiYnJF8CwIRcUH19re4/AA9gEM8M/U2AxMaGOisqKBSIzWdgTze3tIlRyD7s77/txkNL87Zvb5cdObxPU0trSKGkw+qmWQvjELkUsyWK/ARMohV7//1PbHRswmAWVZSX2u5dOwRy91y9ZnfvDQuY5f1YR+RT29tbbXfXdivIo2njTySO82sbKE9zcEbMPJlj+loT0CMwjUmDNHv3g+N2b+SBWL3EybycXE0ytbe1Sjd9dOSeWMmASbs7d1lFZaWNjj6wS4DEfJbt2yXtQx5w61a/FRVjWNxo01OzagrT3EVTeN+enVaYl2m2joGPG1/CRGaPiQ0rQNaZtg5uYjaLfILrUnujiUtJ2OTUjLwVAOAwLgJEBryksEYXF+CRxgTgeWlJmZrXy4uztrI8L8mK1rZ2Gx+fkMQT5xFN8pqaGklAESdra6plGMhZSlxuqKsOchYAQzQdvCkDO4umHqz6CGLw/ksrS5I0I9eArejTRGH/AsYELVjlspq6c0axS7nxmqZrUENcGvIOSAO+OAN3QzmKoI9N4HlNACLaxs4M8wYT4AOvH5mD8f1iju+TaG6YGYEa5eYw48J56sj+uiVh/ipu+B7i/GYaAwCU3FGscrFcTQA9ubsMSpeXbH52RnIyFWVlujdx7JgYoDMDc9WgewqYHhmY7FleIwdt80RCo/bR/A3NZ8kQkVMjeYJGu/SRnWHN2p+ZmtaeIU96yN5NCHBVDhFM8/gMEcziXkcJJIGIgXGppkCQJ4C9KDNHJA1ojK6u2vDIiBpKBQVFduDgQU0RDQwM2MULF3VvDx04IKNsYt3xE5+IpYfPAa283Px8rf2szKQdObTfOra32DqM0HXAd4/7MnpbXtk0DNSZoP0cTAEz0sW8jhrRMefS/ctBo3t503A2MnOd3enrg/yGM4RJRdYJrHqXYQig/oqfczBTI1t7a7OSNRUBYWfne20YiUmxFmWtRSA/MqJVk3KN5ARR31lTP2ZpmdlmyQw7e77bLl2+InZyU0Ot7WxvtaL8HG/UbU4HuPyaplqDrENsAHiT1BuMvm/cnJC/s86Uq6yv65x3eRN/He69PD0APUPTWrV2ptfa3gzBcwWmvo/kO8vS89P4HMRKVp7kmB2gK58VeQB+lriLsayeTciTOWfjXiX34KwnLno+4P8X2dcRPI/XyOeSFFaGm/uScxAXUqtMR6bZ6INJ+/T0WU0MlJeXWNfOdhnFLS3MhrWYY1mZPrEFAYnTP963iAnQ7OX5KsaI5BDO4C2ayao5QxM55mPq6RAH03xqMcpy+T709UGjiRzQ8yFA3odSP7w/z8MZ8uhK+1QBf/bUw3EPb1JEL5x/LG8i3e4gv8Y5yn3MRR5vnfx61Xr6btmnZy9oygKFcnTMqQPVROQ5J8z2dnZY144OW5yftfk5JndK1GinjrjWe8POXbgsObr5RWJNwnJyc5Q/oh1P/ovHkT47YD1SRmvLtrI4YzlZSfujLzxhrY31lkIvHXPUlRU9R0lzcDYkOCcWlG9F2SSkwkh9B+7cF4g8u7RmacqTJrWPs9MTVpyXYy31NdbZ0aL3QVZIDQdNEvv6k6cJTSc1dr115sQbX28ZWeS30z6xurAo+UMBs0yAaNqF5suGzcwv2s3bd+3BxIytWpo1N1TZs0902ramSj1z6lzWAmcqm0LmeXGiNILDnIvh37zZ598TySER8PY81r+2Nozimoz1ZWxc6XsC29lrl4S1fPl//xzX/Axxzc9v9md4s7e+1VZjvc2DLlD8XQPQi/aYKPjh5l1NjciEA9Y7wRyajCcBQHggeNgxdCpCLMLjARKLXfWugo6TtMRCFwmdUu/u0eUiaRa9ZLM77h1f/+GYLOqgj+LnAUROM0/U3U2cZh3BnN9dhuDTM+etsrLWdu/er4D1h/c/sE9Pn5ahiJuArWtE9YUXvmqLS3N25colaxSjplXjsrdu3rLnn39RwNrv33tfIOiRwwdkosPIT+/NQfvgw5My4R0OfgAAIABJREFUtqFb1dW1QwYxlRUl0qY9fepTgay8P263fTf6xLAFTGLMMzuH4nHddYKUTASNtVD+S00vMD8uXLgs5vSXv/oVa2pqs08/PWtFJQW2b99u6791x95//5g9+9wXbFtrq/3+vWM2MTFuzz//nEavOeDpNH7yyVnr6b0lUBrZgr17d9mXnnnKMjM88dfIvG67j14+NPqDDbsk/VMvAhI2fH/Uzpw9J1O2xSUf5yLo051//LFHbUcHDJ5MJUAkyTBzpemXTGr8+NDhQ3rmsMMB6zjsYN309w/ZyMiYnglMyAvnLlpZSbF17GgSyHH+3BWrb6y3+oYaGZsBjl/t6XHjo2RCiTgjpqzVj459IBbeE48f3SxAuS6ZBwEyyCgKwChNSb6P1cOkcVZFXNfclA+OfaBE/qmnnlQxRNJDUXztylWbnJi2vJw8aWNv37FDOrwwUT4+cUKmQhj79fVes5nJcdu3Z1cwZMq01Y00aTSiiaw1Oz4jOYvuyzfVldY4pLRR0eZ1NkZWZp6YXxj4kHR2dXVaZWWFTU1NyDCPMVEK3CeffFIAy/Xe6wKf27e1y2W++1K33MMPHjpkufkFdvzkxzY2OSFmkBpLyaQ1NdRZa0uD1VaXWUkRzGeYBxTwCTdfUKKAxpiPtUaWWNTa5f6p2xzAYg5vsYyiLIFxz1lHnnzHJlNMhr3nHdyoAfzXnRkUC7kIIsfXiz+/tVmmBICmSBg3VfzQuJmzFuLEBcCwEu0w9qpEQuO5mDnQTGA81kEzgJr0jBxbTiXEzsO8E63Ruvo6ASV372KQtmRNjY0yMbw9cMtu3ugVE6BrZ4e1NDc5+LYWGLthWoS4qJF/xrsmpwX6sj8xc+LZFhbmW2lJoYAK9NWIW7CF2Z96FunwB1wzVIxHQXMkcQv687WePpm3waLMzytwQxySQpookEI3NmxifFyJHs9J64zCcGNd4+rtbc1WUpwvoEgu3eleUEqfLIAUajQKRKbC8xFy/sz1unYxUjKw7TKkhYt+KN/KOlpkKsDTQN0HL0ApPJyNQgOFapEEW4VSfv4mgykmfjDU/Nn584yJYQRvZdwKcB3iqWSWZIYaRxWdgebsvTTF8whoq4hW02JNurf8LhOi1XWZ5s0vpMR6HB+btClpwuZbVVWF5eVlWVFBlu4d18Uo/Y2+fnswPiUTFppINHYY8Wuor1WRVlyYawmAgaxMxRkvAB34BGzUWLpGeWmmPHSV9pFsT3RT62tiLZIAe1GfrvPGwRJ/9lGbMDJLuA1y2JbRjOspqtgKpkDOZvX7KgZhYLUqaQ+FofY0o83ET/aPxvCd4eYIn0sGySwFxpPGBWFlIz3D3kKXP2mzcwsC3gBb+Cw+YbSmJh0AMfq0SPWgf3m9r0/TRIUFBda+bZs1NTbZ0J27dqH7is0uLNnS8qpMZCieNHbJ/UFLcnnBcmCHh/Fa2I0UOxpPlla73090wNUQS6WspLhYeQbPC8NU3pO4PHp/2Brr62VeCisSsBEJBG5Dc2ub4uzJk59oHRfmZtvRIwetra3BVlNLrg2dzjOhqAIodCayprE2APoSdvz4aWmeJzPQacy00mIMyNrULCSvGBy8I9Muz5nWraWpQaBsaUm+GhjaU6uup877TU5OKN9wMz3YyL6+uHaM4Pg3zDRhCf32Dx9KtmZ+dsEK8wsFpiIzQIHc0FBrZaXFdrOv13quXtEkxuFDh9VYO3fxivXe6hfoA+iKfvDly1cUo/LyCsUCHnswptwDEPnwwd1WlJ9t62tLYaQ6kg9czzWy+cRCDAY7YuNKUoCJBc4oQk+GDC17+26q2N9g7QOOYSSXm6NmNQ37qekpy83KsaaGRmtrbVVs7b500WZmZ2WqxwQZciQXL3Ur321vb9e13L9/T7kjeSM6vkyGYKpXlJ+n/ARCAHvMtTF9vNmHaTzPIMyh1Q9QwOTH6oprovJcY97Neacm6SbbMqH8RPEzGJXxDPxMQ8sY46dc/aJ5zJkK4MS+A3R2kAoJHZdM86J6w6c8mErYAuRFYC0Cetx76VsGYJqHg+Y+nQ7Sdr6ffB8TWTSRCUG8ukyjaQplZQtI5nXmFuZ0HrHXJDOzuqZGDnnbzNSkNJLLSkq0LqMMHu/DdahuiYapQYM2To3QrFOenDCRN7h/gA45WZwX7gWgSUUaDWreAoy7pEVkYxMXpNUpTWOPaZBgHKzzcyzWPhFcjHEv3iuBcQtopSctJxcD3EzJhM3MLSi/4Hy/1tNrw/dHrKWlzfbs2atnQ57WfbFbuufUFyWl5Xb5So91X+mx6bl5AVbojFP+ELdamuvt8IE9VlVeImNcGt1cD59Lzx/ZAOnm+iQHD8obKA7uspa4Nl2/gFT3DeC56l5p6uVhEzj+XZMSqRUxCrkfEELU4M7wZlScRCWe6J4Fn4ygS6W8O0obyLg7APTx3pJD8IvXEusznOkCkzDX5PyW7m6mmwmu+ZQO52hqPalJvpOnTtuDsTGZp+7p2mEtDbWWKaNgjhGP/Q4ixmaUX6saNUGSK/5/BEK1/rJd4o/PRzx1ENknNrVvacyFvRXZ1WrIAzAGjwQnqbgUYzShjrIdnrs6QMr6YU9rQkEMcD+TeUYrkpHxzy7sNkwTuxk6ZqK5an7KSDcwpyOYFpnfsXkYWat+rnMvgxSEpdu6wVpfs09Pn7N7w/csJzfTdmxv0WRianlBxtk0fDPSIZ9wTyEX+Ofi9eKe4V7EpjMyJ5w71GaSH4vYgSTBogTQQ91jYkhhfsFm8yYSTpgYisQxETNoOga9fL4nGl1G6UufBAnG3mqY+dRIBNcjy9bPfK99lTcGxjZgdZyGY/JwbQOwId0++vgTu3Tlmm3AwkU2Dt1isaKRk9mwipISO7h3D5vGrly+ZAvzMyJmYKrc0tZuDzDmO33OllaIMxuWjCbkhPU1xzQIWw6guzxQemJdfg3Fhdn2zNOPW2lRgUgfqr2oxWIDMkjVcK/QqWcyFDxHRqRrZn0DQ3ap56bNr9AsTlecYookNzPNyosLbVdHmzXWV1l2BkeM1yvEWPYhnwRJTxoENC09L4UBD56zbjl5OTIIBggX0WTDvCYOsiTy79A6TtrS6roAbSQtFlPr1rGtwZ57ardtb/ZpXYgrkoHzkdBNAFifJzTBtzKRFZMDGBZz+4iNeYPG/zfGbmVMIYeNExXekPDpyABghZoxYa2fg8ifKar5OYj8md7uh292/Y1/t+HGXQ7sxa4+G0eak5paSQ/jXj52SqEppkFIlmJBzaHGL9eS9AI0MpC9GPWCktEFvuIBJZAmBJCYYFAYsVE1Ch0K5DhSuhUAgjXgNacnRw44e6iPchb8XFoC1hygA4kMsg8+asz4HO6nU9NzlpWVZ7l5hUrkp6dnbHBoSL8D7KmoSm7IRIpXXlyaV4FBErsi/VlnoVDQjo9NSO+xsABHa5LzDHVrR6S76MY9sISys2FZObuaIFuQX2iZGTkCPOcW5mXWEmALH+OlcBTTkgLar9P1eb3z6Ql/whbmFsRwAkDNzMrRmCYsGBi4C/Mr6oBm56RLp2t6elbJcXFJgbRsKUw5pJaW1wRUYgpIQAb4wihBuqghXnJQuT51QqxdZ7q5JiHsE36tbsBMYZRwSaOhsIZYYwB91dW1GnnKSKN76IURzDueIW7QMbmQacDGhr322msqEA4c2K+D5dixj2Qq8Kd/+oqKz5UlPuua5ee5jiUMXYEY4N4JCoF1m5yZdmfdZMLycrKlYYXMw/TkpAArEis+hzPsQc0c05BkAN1qkij3QwiH23+vFeegMsdtrkaNKOjcqI0xfgpiDlKug041Y3ckijRfuIdi4cICXE9Zdhg3E6ixwZpNs6XUorrYE1Nz9vNfvGPnzveIMVpQXGAPxkYEWuXmYQYF2zOM6UijPKVisba+1qqrq+RQztgtrraHDh6ypqZGG7w9aDdu3NDYd3kZDPiUjAyVoNuGjU9N2uz8fAB816y0uNgO7NurEWPMW7IyNXjkQF4YVxQYQ5GC9rkcqJMalQJsExtyVcIKKqrj86Y9ESUUZLoVNJQBbiIbQ9s8MIx9z7suMYmouusUrsHdOsYafo/SGNKYA3RcXlER5zW2T1WoUKZwIfnGBIKxSbmM0+VfExNR4GW6y2PE9UQSI8AW5pZGawttKZWwTz49J/f0/IIiKygsEBsdo0wMCWFcsi9pRp0986k9eDBiFaWl1tbWLHY9r6WC1ntnHtsSSRt5MGndV67ZyP0HAtPYIySHAJK7unZYThaMn1XLzspQfAFAYG1IiiLhQDT7HCAZZs7iIsVPrvYfDKjbA4Nio/HspI3Pz4G1Y9QHk4ZYHpjAgDOKC+lJKy7IVeFaW1MpVrY0gaVd6TFK457BXEPsl9U4LukgvoP9blhDAumMgqCVhpRMeG++l5jiiZ7vQZjYaq5tFk4bApH5P//MzpLjd/SZSfJdcsML2chsEes5yHF40miWHkYplTSGgssrGy/I+VkHw920KspwqNBQ8Zi0O0PICtywpcWUjCkxICX2AFAmk+tWVppnDfXIzFTY8vKqHTt2wsbHaDrmKpkHLIZVSkNPYPPqkvadpDwkD+LnLcAAzEkvOt3Bnc+j4lhApAPi/IyS6gCSOHPLgSLtg2BuyPkgJiC6dkErW0CxUSgvK+nntZcWnNkiGZZQHHosZR0yauoNAO4JRbrG9QMriCqIRDxqXwLSiLkGSM+/A0ZSVGdhfrewafhL4T09M2uFhcWhKEPyZ1UA3+Cdu2qwFBYVWeeuLhm2nj1zWh4AgLp79+6VTv/ZCxftak+fCr4lGe6m61p0zWKKMgUF6zXqpvraQx6C3yl42Q+uqc35O6/iNzMD8MzBXppD7W1t2vMzU1PSEAdsBGjt7x+0y1ev2XIqZaVlFTY6Nm6z01NWkJNpX33uGauoKBYgJL33dT+LyKEAqIldrM3VtYTNza7Y+fNX7dbgHVsUCwiwbF0gyeHDB6Xbe/r0WRscuufPfX3dGhtqBCKznpDPiPlaBEoAJxhdhYEYGbKsAfYtjaTIuhl+MG5vvvu+8gXAZZh1XBtn2ujIsM55mh91NVV28uMTYint3LnDdnbutonpGTv+ySnJPjDtxYh5c0urZEmGhu6KwT89NSUQtr2tyY4c2mvZmX5tYteFBiNnTGSaSSJls4ER1j2NJsZqpXeebT3XB+xSd4+KYuSniG0YMhLHJiYnFLMwH2Ydzs3OCYyi6dfa3GTj40FeYCVl7e0dYpLTJKdZzPpHzgxAYezBiPLFjo52Ky8rVs5RXlZioyP3XVsemQSBLHiDOBvZm338+5KlZwKQuVyDzHyDLif5giS1wvQOe4l9xfkGC1LmRdKhxORoSaApZ+fC/LxLzKAxvoVBqdyR6RokDHS2OYM27l9yXDdudZZZZCPrPYOWsk/2ucmytNqBi1bX3a9BjUFyBBqa6JdmqjGks0GmTg7g+nQHZAmXVQIs4Yxi1BwECBbwhpodq95gDMzeOEbMmSyWLwxs8hDiWWCTxnEJxfdkUnrhPGNAHM5Q8hOZSgJuAZRhykhOCpM7mEoKcKVpGQzLNFXDdKCm1mgc+ph71Cj1+OsgeTynYrMUEBc5HHJh3vv20JDM8ZCw2NHZZVPTs3btWo+uHckb4hXP4+THJ+369V6rq622/QcO2+zsoibt+P5EeroaBN6MJ+ddtJYmgOS92uOY45IHkCtw9vl0iUvjeVBw+Sn+ShMnstpVv4nN5wa+apKLzemNdP9/b0I4a9bZhzrzg0wZxyX/F5+Z8jGmCIJnAROf/Jn3iee0AJww8RoJAM4O9pyRL76fn4t1oYDOJDXMkgDSLEwr1fRNV+MT3e35xZRdunzN+vpuaj13tLfZzu1tlp+XFSYvnBW8dWotEqm80eIgU5S4UMM0PU0TlkxQOIC8rrzM8w+/F2K4Zmfr8/L5HwKkQU91y2i83++HsgDs38iQ1CQBcgTJtMDW9HUaG98Cq/UsvBkv4DqY2VIzc2bNTCN9Z7pHEbzdet+3Amix2bR5Pmcx8cBUGhMPLt129/4Dyfl5Q2LDvvD041ZUCLsbfeRMS27ASkVrm7zDpwSpBWLeFUFZgd6rzryO7HTlDDLhdemvKHvG/ZSmuJq4QUomSG/w+SEciVzAVBpm2jQZJO0GgL0ujX7+TL29aTq46mtYzFLJvzjYG9nJMlwXecHXO4ApedzsrJN1+LPH9ZQtpzzHPnbiY+u90S8t34ws2L8YuXo+SkMoPydHmj/kZguzc7a8zPSLkyr27z9oifQM+/iT02oAKwfXRDIxh1qaZi6yKD4BgoayE1vWbXrygVWVF9kzX3hCeQB1rySBIoAcmoZcK+cN30NczME8D5+OlTW73HPTPr1w2VKWYSvrLq+2wftmpll1WbE9eni/Fecja4YEiUuGxiYndS8xn3s0NTW9STQg96a20nQjzS3lpN6kgXChvaLJK6+xwGhQlOq9OWADQ/ctkZ5lleUF9o2vPGJtTRXCYOTdoP3iLORICtKkSzqyf0znxQlTJ1cQyyL7mM+slD5Iumxd/3FtxtgVJxSijIWm6bxTs2ko2Pzs//o5rvkZ4pqf3+zP8GZvfavrb/x7QRNsJII/BQLFHsAWhYAn5QAEmHPhSgojLYyi0LEOnSIO7Kg9pC5dEMuPbCQlEDg5U5wG5pLelwI+MMtk2hK0LEnKfOTQtSdlbCTzHoKjF/3ek4xfLvT/sKPqYKZfmwcoD2xotVHoezeX69rYIPkmCSLIeJfcg4Hru1FAMaIEd1ldRrlr02ULBhApihlAeB/z9+4UxncAZKvSRcL8DK0zClTbQIOSwDirZNY23M2dIK5CAgXEkPwq8UQPUVpD3Auu5yFwEkfvSW7l2h7kR5aWF93VOMiN8COA/7pGwN91DAdw5GXMjO41DC6MolzLi85fehpscu7jchDiB+jloNBfbWPDdewcfFsRcyeOBHIdOigTaTav5CbpoFsI0DxXAjFABYCpQGSN6XpCqgMygIKAJ5zpvdf7JM0h/WHMq5YWJa/x5JOPqcCUOQrjzz6vYutrHFD+PtLXE8vKjT90AZJm4JkzWuOJiINWvm48SYCFw/3BsCUUTGJzRKdq3wsOgAVHWGl++bhTBPYBYlS0KTEERIE1wzMAoHUtUR1U0gN2wxitt3Atq6v8bcNWeBZp3NM1e+utD+zK5X5r72iz0rICu3N3UCzutHTXtZyZWRATXFS1RFJGIyRfmElR5IyMjsgkEnC5tbVFRkD9t/olBUJyU1xYquc7PjEmnTcKnoX5WcvPy7Zt7a1WU11pDXW1lpcDyyAp9iZMcbYzBnn8LHuCe0PzgGJO3W2x9YJ5l5pLQaM2Ss0EpsFWhjf3SmO5rBNJpUSTDDdNcUmLNC8sAvNRQLJGBYMkgzTRPZkWcygY/vD883OzlFwBmkgDMehDevLgiQerQol7RpqKKL6P5yv2AezM5SUxlJSE6DPyvlnWfa1X4CExhnvQ1NRkXZ07bX5hxi5dvGAL8wsClHBLvnzpks3NTVl7e6uYHGKdbXhDIzPD4zEJ1AfHPxWjVW7ssHmDbjRsLUyHamoqrKKsxFqbGtT0WUSCJcE4c4YtpUKDhuKCIl+GUmtiBQIsMy1w4+YtsRb5M8xPJFT4fwAsxouR5MEsUYwYwEhAjGB+VVJcYC2NddbcVG8z05Pa4wBqxPfYqFRRHSZIfFrlYQqgRqOYEgHQB5TELCMUYXJc3yK7pIIZE8ZgdMLPS7M5nDNbGQV8r9gnAeiMshoUznGsU2dENOdIw6wEDWzivn9GNSUDAyoCQJi68HNIb6wnnPXE84ZFlZaeZYODw9bdfVWjgOwJZ8og87CsIisnFy3FOTFn9+3ZJzbmlcvdNtA/oL2K1BA68SWlRXqGAAVKlDPSVWywhgAlPAn2Zq3iq2Qt/Ixk/0RmPgCCn8VZbtoZvod7zpgrYJIAfZ3ZDiLHs1UafMEAimIGlpE3BHyk1s1HvYEl4HrDPwt7k73C+Uu+wLrmbObea3RydU37S19BX5DiX6C3fBKi0Y3HC9eA5bz0cA7zCjO7WwODlpWVa+WV1ZJmuXt3WGzO/Xt3C8Rk4qKn56qkOLp27dLkDSwfnMhp0AgYkQHkssBeJJJyc7Ps/siImhhMEPDeOu9XMApMCUwvKipWkc9ekhSAbdj8HEDVmpWWFtuhA/sEnGHCCyDJXti1e5dVVtUIPDpz7oIADqRLYB5XluTZF548atVV5cpXJOUlmSXOVUCyZd27xUVMDnmEGXbj1qCd674m1o7M6NI3LDsjTVMCAFFlZZV2/ORpu3NvWMVe+7YWO7h/txXmAcygCZryZr+Csh6V1imFOrGIf+S+EDd4HtwD1vjs/Ir9/tjHMlliComASPFYWVmuc2xyYkw6uLs6d6ohDxBGHK6rb7Curi5JS13qvqSmZmlZmR058qjyARrFk5NTWhKp5Xk7uH+P7d/fJeMmClb2Get9ampSoH5kg/KcnLn9UM+bde36iik14U6fuyqDUcWWRNLKystsx44ONWpuSv7kuhoPXbt263y+ePGimsE7OrapSYZEyr3h+3r+9Q3NtmvPXrvRd8uuXb2mM6exsU7Mz4nxUevq3G7l5aXKM9AlBswlbnL+R4Yu+erKMlrhOa6NTP6TSgmIYmoIPxBniCW1l/V8pcHorEf2BI1r9i3nJWtUzRxYvkFWhv3tQBGMZvJ58hg391STPIwYR/kmiCS8t2SsghQBm01TCTGwBOk5PosbOzlbU8avNN9oWEkH3ckjrGNiGOtIUyxk1GGiRzmT9IFduokGEAxlwDlNWAAKKgdwySDFB525pHOeF0RtZ15TuUDIA5TTBX3jpYUFvX80N6TxIckNmXuui4UMoCzQIOQVXDPgOOAomaLnHA4o6d4x9RF8MwAtnNW45o23AICz9tj33HdYoABOzvzPt1u3b9vVa702PTNv2zt2yo+CKb7Lly/r2e7a3aU8gemwk5+csOGR+1Zb3WhZGQV29+6ICBWMhlsCpqvXQxbG3qsqSm3fni6rrwVwce1QtjiSHkyrLczNqfnKGehTK7wOU3drMsbmnnrz0UfA+TwCNcOkS8xteUtqCDUzl5e1xlxv2nXlATq5f4r5QRoBQJUviDTyYAisZNZS3BvOQA6a/6HJGRmjsWbwJp5LhekMzs60tES6baRMUjYys5TazYZl5ubZ6NiUnTgO+D5nJUUltn//LisvLxIbmWuFKc6z5Rr4iqxhn3BwWYPITGTd+vSTg8sRRIumzA74+fqXjEWY4I3fx73iPng97aCXXj+A7vyMN6pdn1j1L8CmJsF8PYmBLXDfgTEIKpxLPCcAQQfXXepH+UsyTXs7Noci8ctr5kD4Cp85/ps3kcg5MqWrTh0JmxSQc2p60c6cu2rDww8kL9TSUm/t7Q2SaVtbXrTMJJNlmQhZeE4ZrodYRiMlGrFpz6QeymfEejA2pgWKB4Df16HXflxXBPe4B4pHAvPd7Do+s0gQisC5cqMl/wzKK1Y8znCPWEvsT/ZEZDR7DA5mxEGShn3DeaqcKsTJ7Jw8W1lL2NjkrH169pzdvsOZiwwkOVBSwGdhvtdkM1MzWhOcZ8RaTWAxLb2xrsnQ2rp6O3XqlHJvYg3MftZE3C9coxNb0Dem0Y6O/5KtLi3Y9tYGe+zRI1ZYkGMLs9NaX076ct159vbk1JRiMn4qeCW4zAP1VMrOXbxmA8MPbD092+bxM1ldE9icnVyz1vpq29XealwynjyK5WsPm2lp1LqhDobcQA6oSfMtUoQZmemWm5cr2a+oH873cWYRX8lt8a9CygNW9PDoBJpDVlddYl//yiPWUl/mazucCcR41nKU+fSc2P2buGhNzIRJQtaA0s2AObBG/Gx1vCj+rBoboebg35QThXw1stl9nWDk6jVgwzP/y+e4pmfzn8nX5zf7M7nN/983ufnW/7nBRpXhXGDVAQR50ehj5Bork8s1h1XQN5Pe5UPHYQ5BArU69gJcvOT2QzaMFoQDUUJ+W1zd1TUjmCkp9TEIXoeRn2iux+8ufRGMX8JBt/WK0HcUC0H6lA9ZySqqpQ8nH2B14vnlTAwYs+hGkYQCJDvTWi7wJNyADrn5Sg6lWSkQNTCnFfTpAvr0hMaHxQSh6wXSCnsEED5pG7w/jFAStUSOAl4ySSeZw8SBQ0Z85C6d7uYifB5JPbvcs0BkORZT2blMpANq6MKSpKS8u8vdj8673kEF5HEwLcE4V9SgzcxwwyIDNF9X4s69ALRdXlw2sAIkQHLzXPN1Y53EEoAZAD3D0tNgqvt7ZWSFscfQdCCYCuwJTDgx1wFlVfzHcXVnvzMGrYOXYoMkLLgsr5sXUTy/qOE6NDRsvb0YIiWtY1uLtTXXCoQGBCd55l4B+pL4rTD+mWANuYatknrGLTmkYSEyDpYOsIVBlxdW/IoHCr/7GPqi5eYW6ICgmQCT3VmNboTjLBWAPFiNrsEYgdGoAaXxHQwmAOwDYKLGxoYXOeLCBNBFbMZgf8bzU4dzA11ks7VEytYTCZueXbZf//oD6702aAcO7rKa2uJNxgugz8LiksCTW/1DNjU5Z5nZ2S73EhjCJOgAmiRensRvqCvPM1qcn7ep6WnLTAc0zBLrngSDEau83Cw7fGif2KYytckCNPJClWv0JM4BQE8O85XAYnTjDJUsFfJxHJDrY12SCLJOSdR4FlFHcFM7N5iGxI6vN4YcfI9ddTGEQ9JLsU+TByCZtcCa9wTfC7voRO+JWKYl11Ma0YK5sGk4FDRQldzSfAijraz32NziddEtI+njvvGzAGVi4a+hD560wbv37cKlq2IKUZihq4kuanNLg7r+mEsVFxVbQ32jkrs7QwNWVlZorS31lpfPZ18RmJeTk6f1fGvgrn106rxNz8OQ8nFoAKWofbu6smwlRYWStagqL7P6WsD+agUpNMtYpyRaeZ3oAAAgAElEQVTFxLkI4Do7g8ZZhmVptHdVcgu3B+/Yzf6BTZCZs0CxFN1RGK4ZGTY7B4vDdZhVnNqaVZQWixFNg4HxZRXr0rKLrCVnh3hxEpo1QYcs6unHUcSHzUkHS2KhIEZxpptxRKaUA6ce43SGhNHdyBrh52Mx4WeJM/h4z4dJoptRSQokLy9I0pjGVKOZoY/0+znA+6DH52wk7gsa2xQLNPGSmhrovX7LbtzsF7haUV6u68bsNCszTVrvaNRy52BFVlZUWF1NjdVVV6kBkJWVrkIsM8vHjqVJnZ2jxJpnJvYGZ2aQY4ljodybaLSzdTIoMsWcOOFakcGJxEeW0xxoU7G2QtG6LpZ31BokwWeSp6ikVPIisA25D9xPmIICsTBopEERJgm43ig9kp7J/Xa2m2Ks8gJ/DqxDFcoyNvXGHLkIMZuz72Ez1OWUvJhj7BId12WBLpcuX7WllVVr7+gUs5eGCKyrgrxs++LTT1pZWamdOH7ceq/3Kj5l5+bZ3eFRaU/TeEDfkHF5dFORlamqLLey0hI1ee/dG1ZhTizxEUxn7AEc87DYg5wTHltpqqFlvKy9t7Njuz352KMyxKJ5BPAJm/fwkSOWX1QsSa3Bu/f02edmp6ypttyeeOyIFeY7q5lYy95m7XHdyD/x/tnZedKkrKistnvDo/bRJ+dsfGZJUxHZ6bA+GW2FoZRlu/fst6k5H+Umt5E0Sme7VZUXW1rScyzJlbGuNrXkAS02LJeJDWNaKBgrhea/8h9Lt75b96RvPD45KSCRPKSoiDjWrDiHzn9JUZGkPGCg9Q8M6pxqa2mWxjfeAKdOf6q1sK29wzq7dslI8tKlS8o/srPSbe/uTmtrI066CzsxLI48E1vieRzBFtYsa1pTRWJpZer6evoG7OTZS5JKgLHN2HteTo41NzdaV+cOgZZXLl+RhExzS4vV1tZJf3ZoaMgSG2vWuXOH1tHk9LRdvtqjZtuu3XstNyffLl3oluQP4D8s8qqKEjX1cnMyvTmzOda+6nIc0ioODfj1Ddd3VjOCJomzLOdmZy0t4UzcmOMK8JD2r8tB6SwMUxlb458auzqb4/e5+dFWFqUbW3tuLQDLKZCamuCeuU+BN34hPACwAUYAgvvXQ0kv+R6IDe1aog/lc1ySDlBA03QJ1iYxlXPfzcMUuwG1w1QFeynGHZ3hMoNynU3FBxFW/LM5gEPd4P4VfG+UXPA8IVxz0M0vLixU45hnrTwg5EjsLcns8MlDTcN7q4ktIzkIGQ4ker5IHeGyF5oaW11TjPD76/kGn9XNSxdcIzYrS4CK9K4Dc5prHh4etXPnL1lmdo7t2rXbKiqrrLf3uhoa6KDTcMEQ+0b/De2VmclFy84ssvVVN1lMrS3aegLzcBjFOZIZkAFXTrbV1VZYY0O11VaVW1FBnuXlZtvS4rwtLsyKoQizm5xY4IlIH5k6w2Ajwqokp8vJztBUiJ8hyAf9Y61iN4z1uo9fEeRiLavBtuISERF85bnwOtwr1RHIhITmr+9b1otPdkRg05mCvjccCHNAd1MKYXFRjXJY/OlJGO/ob6P3DGOce7QS2KC51ts7aGfPdetn6xuqbceONisvLbSE9IwX9Znj/nKiFWvLZSIiWBvZ1ay1qMmumsAgUyw8nI4L4Hds/HAPYh7MtbIGYx7D9/BvUeM37m8HsB7qNKtR67j4poQL36PzHkkRiBlBflIgpZqOaBrzrFc0ccN+5hochPd76Y0oB5sBV7kOfvEcmCrisxPLYJ+mZbBP0mxlLWm91+/a+YtXVRM3NtXaoYOdVpifaQliEHnCqrP8AbPj+5G/xUY/7+lSB54PRMDWAV2XVIkxPcZ45RIBvHRw3TX8+XOcRiG+xJoiNtw8rnkeGvNEb3x7XuiNfsccHKR3eThyxbgm9F5hj0eJC9VQyHoS59OybHJ6wd557w/yHGEqOT+/UDnv7MyM2LN+Pzc0mRbZ/7wHkwS8Pp4aEH0iuYe/02zlM/P5YpOD+6F7mp5us3MzOqfWVhatubHWjh45ZBjCQnRxgpJ//b/svWdwp+eV3XmRc85oNDLQuZtkd5NsZlLMVKA4yjOyZix7Zjw1Zc9u1Za9u7X2Vu3nddm15fWOR5rRKIyksQIpUYFZYurAZueAzrkBNIBGzmnrd+5zAZTs3W/iJ4LVxUbjj///fZ/3Cfeee+45dO+w/3AOcsbn5Tj7enGe9UuX15QdOHTcLt+4ZQuZuYiKG0F+XnaGFeWYbWprtq6WRgHWFAdiLYutj+55jrPJx8fRa/dCEffk8bbHeJByVFAirpolH3Uwfwm2dYqpOFOmZ+et5/xl6xsclmxWXXWpfe65e62jpdZB75Tbi+4hnw8Hj/35ARb7c40ugjhX1j7LmIdR8In5FICyk4q8KyPmY5BaopPGDWTMWp74mIm8Fp/7ff/9YxD59z3C/x/vD4jsByMsFzcRY5ORyYKAPwdZnSFL4ISbZ05iAftmzZcDAn6wiiOckuuoGAYQwOYAwyCquc4udnMlLWDJDszJ3IIDT5VagZtUh3OUmPLzYFrFotfGH27hCURWaJuA6WUYmQKTAbSXVEGNIBfjr2AgC7gFJFblyVmLAAHsSnn5VIk5WB0QUTtG0rJjvMTSXnZAFhaJWnLEvoVVS47q15iVlS/gNCuToAmwmaDVDbEABcRWBhhKeosOivtBBoDgY+cscD0jORBjFDLp7MgEgKc8YOVQJKoAFATIAATwAIl7I/VwIzzdv9qxYYosi3lDniCR/ExYL0RtgNKwwmAZeGut4HkBaG66wVg7S9lB0KgiqwK/6MCEEgGYayR/YoHAOHSTREBlMTA1nowJhzitMQ6k8RloPmUuMR5LVlwM8EV7oD9XCh6LtA5xvyTE0i1Klfyk3ykNS4GDnjP57/mzd2YwhRNAiixpxBYWcLjBBnc9VRic0cLn7Apa/tGc4jzjoGaMnIkDGM1noHErWRZ+ltyC5Smpyqf/jhjnagJ1ExrGcHHBzR+WsxZtKTPDhm5P2osvvmHnzl637Ts22vr1VUoSc7JyrLgERgPg3pQ0uC9eumJDQ8N25YqbOHFI0zrN/3lvnhmHN5NJe8GSB+50IvA+KjDMz8gw48knHrMa9PVgETJveEaAv4BNJMBosQlodyAPth/jCBtdAW0y5HRTKgeNXfuNuZfM1tQp4AlCVIDDBRww2pmWvl/En2iFh70eWoXRKRCBvzTKCH4TWyrmp0yXaLHN80TGdYQ9oOcatU4Si1qGegBd7JcC5dEnXRKLmD2BohE66iRggHw5+UV2/ORZSU8AmDgzJM/Ky0qsta1JoMXNG712+lSP2sB37bzLytC6zWAusgc54Mv6psCSn18otuGb7x6QPhr7k6QWKJZIy80NU8SkZa0uzltFWYlt3thl9XU1ahcniQIkY+wA0L3wx2d5ix/Xzj7EwgAgpt3+0qXLNklhaX4xtRjzY2f4UxhTQiXW6aKMQehW2LKh21qa1ykYRrKBQkO0S/J6kodI7FlHURCI5MwLKF6EjKQgAuVIzgioI4kLNn8kY8GAiOSP3w2gWMBrKkDEzwOUgUXqnR+ejHli7Psv8xYTw2hXJciVM7e6DNin3EQI6RNYpYtLWXazb0ByCdeu31QXQHdXl+QUMPAsJpGfmZK0zIVLV2xy0o1uMGHbtGGD1ho628vL7JkAId5ii/SIzjOZygEuuv6cJ9irZ1vcA8F7jGEkqiKqqXXbk0ZAQwfGfR9U8QRmUwKVg5Ul6YrZWcuD3ST2pAMPGouUZDMm0leenhHwpS6ZBB7k5CKN4bIUjGN0NpWXV3gni5Lr0KR20MrPDzdjYR5xLyQ/DixQHHRWDVIWH3xwSABlQXGZVdfWWUdHl0zsBvt7ra62ynbt2iWvgQ8OHrQzyVhvdh6l8EytJRIf5jCdPF3t7ZKlItnjM7lvuneYBxQ2Yf/duNm3YvAmHdrE4hJDKnXpjI+MSLLmgfvv1TMf6O+3s2fPSi6ouKzMtmzbboUlZfb+3gM2eHvIxsfHrL2pwfbcs8tqq6tUSKCNn5ZVW4ZJ5GwsacUWlVpf/4AVFZfZ7dtj9v4HR+1G34jGC9mHnXdsFSP27XfeFaheW7/Ozp7HnwBJjkIZoxYVUHwxKyst057N3q/W2BySXgec+FyZ+poX/ryQOifppJzcAsvOK7Tzl67ZiZOn7EZvvwBNim1N69aJgXz50iW7dPGCNTU2Cgxj7hw8+KFAKdrJYWXfuAEIcVQmYZ0dXTo/z507ry6Y6spyGQ22NDdYQT77na8FmQ1qbnk1BAA24ktugj1X8yUrU0WD8bFxe/vdfXbxaq+KYS2tLVZRXqZnwvi2tjRbZ2enni361BRUYXHjYwD4feXSRZudmZLWdlt7h129fs0uX7lqN3v7bX1Ti/S5r127anMzU5IA27Vzu/QteQaSEUiGQ5weXCvXTTGBZxkgrtbAigkUe2uGLSapuABXWBNcDwn5Clsy6Xf6uZ603xdWu6BYo6FbEGdrgGLs46H/rj2CxFvnCmsPrUlfb8wAFVIFsgRY7CQNFa4SESCAQsVGucn3QACry0MolhJg5QzfMAtjLaML7OeZmzhGwi/ZLwHUCyJgEPNwPSENAHM5QGQvFHtnhopjYqN6sY1xAARjja+speiwpFtKYBUmussCQALwotNI543Aewo7MAcdYGUsxNyemrapmZkkB8L8o6Dj96eOtGT0pWvK8YIs4BFnO0ATclK9rOeiItuwcbNMp48cOWwnTh4XM37Hju1WU19jPWfP2NHDp21ylCKza+QuZy5aWUWxZaE9nJ1r4+M8J85RTK3Qjc23irJi27F1izU21jkJYJEC+qKNj424/jn+H0gVqaDnhUo6lChucC4GE5nn65JX3mHkMftqrO/nbzLklL8InV4OygabNs5ufj/IP8HyjDgctiw/Dwa3E1eYU+Qeq4QhFREoQtARtMgZmScm9hxSXcTGOWhsY9o4Yzl5SIgU2I0bt72gNjtjrW3r7I47NltVeanY8szbmMMB3nJPAa4Gc5a5J/CbwoDiXL+OmKfBYGaNRx4U9x8xC9/zFaB1yDUw36uqqhIL1s/nyFuDLUme6SxZh1FWAP5kckl+68UU2NKF6ioE7GYuTsBejzM7MT+DJerXRuyGLvG09lFAZOUzgPgKOGDti0Flyxm5Nnh72t5594BNTc2qO3LnnVts/boay4K0hVTUUoYzpCl6Q2JK59ha8I64gWvyWNz3FO4VGTTkIwMEZozYQzye8Xvnmvk+AGPPZTHcc6mPmGeKV1LxLcDotaxUXhuxouarsY7RCkaK0AtfK8CzcJJVZnrEOUgkTS9k2qme83bs+CmbRfojy7sxSylgUTwD6wBQz88TE5f4hXy6qLBYRDOeRTBdA8hczU8de4kv7p1rwpx0YnJC8lT4oqxvrLWHH7jPSorQB6fzjXjNJZOYB4q9F8l15tQ9TUEVeU5AZIrT7x84Ytf6Bi27oMTyikoc75ket4qiXLtzU5c1N9YIRBYms0YmSd8LR/AcivMowGTGEIkozj/OhljLvA5pMgHPY6PCkmTOCR4ytyiDwr6BYRufnrOqigL7ky8+YW3rq1c6bryL1/PmaJQJEDmkhWKf8RzTcYhYV4EZBdAcayzWbcQR/B6vUR6f5ipxH0VVzZvMTGt76t98jGt+hLjmx4P9EQ722o8689K/XXaGgrfOKHkW0Ol6P0HPlzzAMokmwUmOADkPNH0j8wTd249VkQs3zFT54TWSeBBLzMGikLLgfQhUVgILEvJk7qD2Mtyck5QFSWRsllHt5b2U4EufN8BAr0QGiOx7C2C1O5rDvhWbMNFPqZzCBFPQkCq4JOz5BcU2MYUx2kVrb0fLFMa0t9vyR0F5MocAQOA9AdYA3jINE0IOcGdX4KZOi9zgwKjeo7yM5HrWsjIIwABO+Xx3IqVaSxLhFVgCVhiC6EMTDCagFdA6abg6Exn2GNIBHtip7dj8EOZ1M5jacYjBMJDEAEESnwFkuWQDA7fVwlJTW6P3uXTxmoLi+voyPZvFBQ5KWhQdbEKWg0OV6xM4DmskJ1dBNAcT1xuMBGmVplXuzHTRPB24kLwGz8I1AW/e7NO8qqyqtLxkaARo198/IA3YTZu3OhjJGC8jheFtdlSKZTCguUugw0a/KMf1qRkHMWGsYTJEUA/TTPclxoy3USoAgGmgvyWNoyRdsRrQJPd3oL2McIzmPVwflzES+wet6Nww3XL9T/DjcMcmceDQ8Wq4t+RrLeh3mfMMEQUZrskLEEuZEnq2oeFJ+8mPX7XTp6/Ytm1d1t5er4o1jAvNJbGJPEEBeAX4YPxIdmHEujzErFjCBOnBHKeNzIMrN7wBbJHG8sKctbast23bNmnOALjOzc0k/VRMf3xeBuMxNBoVOCezJtdxBBRyvfQAacMhN9rF3JjCiw+hk6UCTWIQB8AchSSetycWMIQ9UddqToUdB/GdjcYewXMoKCrU2IthQRtlVqaYe1wjz7Ck2Jkvq+2/rG2vaKNLlidDH5etAJD3xJQKPkEhn58pSRr04o4eO2nXE9AEqx0mMgnNzMyktDLXNTZJRgSDrfbWVjF42WcAktU+io6hQDpn91++2muvvPmOzSpxnJeRTiH6rDMzun4SQekCA7KwJmzJqtAabV5nHZ3tVlZeqp8BBhHAak9MCS5FOpmZms9J9nzGbej2iF24eNnGxydtbHJKaz0rBwkGAmuXZ5DxEEAXjI0F9EObbPu2zRpL+UQlV+0Adx3sdIBYHS4h+pzAxmhBdFZwKnCscW2PAM8ZSb6O/Zzx4k8E3ZHQiR2SAEjmaSQpESDyOjGCCukucWkGaRYmGQVP8Jz5wbwQCyoxgZzO6+emZE9kDpshyZFzsCf6B2xuYcm6uroFAshJewEtVPYcn+tXr9+08+cv2eT4hA0NDlp7S4tt2tglALEwn2fPGecBOXsLzDU6S8ROzIL968BrsC2UUCTmIvM8xolr1FjRBp86EtinYLdwDwDcJEUAz665WCAwVN0tMhFE8oTuEyR+fF1K9kDsQpcS4XlSLGP8tBfJlNHlfOj+yNJZR6KyrFZKPqumplaGnjyDycmJ1IbqILI/N9h2Xtjk2fr57xp80nssKNRjQDLk/IXLdunKNTED1ze3yqD1xLGjAv8woLzrzju1lk6cPGnnLly0iWkS1gzpQ9MezKaLLAzyF+jkc0Jy/wCszhJ10Aed/+vXb0hL3Nv4AdHmtN+G2WNNdZWN3L4tyZ/urg4rLSmyhto6jceRI0es79Ytq21osI2bt6po88Zbv9H711VV2OYNG6yyosxqqsvVBUJvthj/mZ4wc03Mg9JSdDjnZMx15Ph5u3Dlls6govwsu/++3ZK2efOtt6yv/5YVFpXZHHJH47TEOuNpYX5a8gAwk5A40XqEIZuTK01kil4UEuluaGyst5ISimaJUSjiYrY0siFkM88PHzlmZ89f1H5MjLRtC630jfb+e+/KrK+7u9s6u7oEVJ05fUqu8V1dndbW0WE3+/rs0OGjHvdkhc7xorordu7crs4KGHCcQ+wf4dERkmUqMMuXg6K3CfwIhh3z5fLly/b2u+8TyVhRcYlaaWGcUww9feqEYpLdu3cZRY2BgUG7dJl9b0LGx42NjTY5Pm4XL1zQWuzeuMGamtbZjV7kak7ojKDYLNmD+VmNLSaYIeuBDJoAGEm0eZwRTGTODK6XgrMAEc6q1L2HTJH2zySvEKCx2n6T/4jeM8XKAaKH5jtzMcA/wNdg7sU5LBIAxfzU4SPtUdZ+camNjo3puiiUyrANtiqdA0kGh+fkvhE5buiFFExi8bHGWcshQQdrj73FO0pWTcPodOI1Hn9n6t65hjgSYj8PgGxmekqvVxE0kQP0u9pNPdb3eDNJ39EZkkCjILmwF7G3sG/yvujnAwL6+/hZL9ZkOjP0bittzZ7jeCzusYzOHbrVkvwRQHgAXvI2YL9O3Z6MIT+rrq3VPEXDHTNV9hRC67PnLtiNm73SMd+5c6f2uOPHj9utgX4Vfu7adZe0xI8fPW1T43OWseym4YvLc5abj6l1psu3zXl3I74CS4t0MbihYXVlhbW1NNu2rZutII88BWAIlnSSpQomrEw4AZGXtDdD6nAfFM/5mH8CZVJRz0kHvi8ogk4dapzljF3kbrEe14K0kf+t/V2BOSmnY24x7xk3/p374pz1+MH19APYQ29EOSGg3Ny8zluKtpCIGJelZbS28+zDwyft3LmLtrg0Zx2dzbZj+0arLCM+8pb+OCsDUIw4k2fN9XAdFMPFmMW0M+W2awkOEdesjUliHgdg62Co7+ncQzCz+TnSVpIBSB0o8f8A45n0MtZLutVcq3I+ddZ551YUN/mZS7L5+QywrwJVGAWvSGaE7rMXCHwNOLFDn88+4buI3DHdSB05m0x77/0PlGcUFubalk0dMtnLItdmnliWZaeOQcUDKU5bzRP93yAWRV4fxAPGm3GNOeff+1yLeC3y/5BIobNQay/NybWFdN6L+4rPDkJckAr4d+41xpl8mc6BIEBE8YR1HSSv2K9FKsvJs4NHeuzwsZMifGSR95jnZJIuYY3OI9niUorsPXiP8HOKuGxkMR+CWBFznDmHzBHXEEUNrhfCHfkApB3A4vmZSZmeP/HYw1YICQ6GfgbdX9Fh4nst8RNFE+IL1zB3OYsrV3vt/Q8O2+DopOUUlFiOyAvLNjM5Zk21FbZ7+2arqSjxbqtM17RXnJ3ISbo+Cs0q4nl8LVA3M1PPUdIR6FlLetM7FcEc9ByRlVPM6ATG2YUlO3vhivUPjtjEzJw11JXZVz/3mK2rLXGJIZ4nOXbKayIvjFxQndupY47rimuJc2EFf0p5ROxfMT+0/ycfAmIPikUuo+eeRsr3hXk4Ltb65L/+GNfUk/xovj4e7I9mnP+bTzn7s3+3HBsgSYSqpomBFQk+G4y3xKzquco9Wt2w7oBNtSlkK+SQmSqMsUlHhRAQOTZygEAdsMk0Sn9PwKJalABxVgwd/KCL34lgYe0B7W6nq4FKVDddTSNL2oxUTgXOKabzg4qfge5xvx5I++sEGuYX2sFDPfba62/Z8595zlpb1yvgIthy5rZrNQr0RhqCQ3qONh9aQ2Hfwd7IlZzFwtK8DJ1efvkVGx4atM++8IzlZNFGhhmRt1mFXhILggOMJAsWLBtrSXGZzBKorrN5xabJuHNJHAyAWTxHsV4lrwA7zu/NW5+puvE8vRV7bmFG9zs2Pmq//e27VllZZw8+9IAAhZ/8+EXbunWr3XvvnQoXlhZJAAj0uT+qjJ6kkYCQPAKa8Cx1uMLcTLIlHPBUVx1gTXIPwvnUC6hkEfMcWMMA2b9+5TW1Fj7x5BOqnAN2cegeOnzYXnvtdfvKH/6RNTass7npScvTuJMo4AruTHpvxca93WxsbMLe27vfrl2/LmYHD/+Jxz9h1VWVcmmXOZAMAj1hYY4BaPDFIR1JaFFxocszFMIm8LnBnPGEMIIUZyEH00dMcMaatiYKA4QHMh5I7N/EQkIXjyq7KqdaD84iZayZivzu0rIHqIsZcwrYRsdnBCKfPH7RNm/psPXNVVZVUW5os87OuvapNDupliYnYa5jeGTMQeT5RZucmFLQce3adZsYm/T1IP1zkgqetdm2bRhS1QpIAPyQ8SLt+mmuOaPHtVgBh/lSsJCSSB9TAndnTTHeVJZdO9vb4MWkT0WP0C8jqPDWdpcmITkRqJVMVVa0bBNLIZgBfD5mdVF4AnhVIkpyruIAcyXTMhNrRkwnjHJo96awgkbtgut/KmiWyz2Mngkl9/kFaHdNiW1GQefy9Rs2OOIGPWIdYtwpQNlZurSmA+wA2ChoXVqyhvoGaazeHhoQGLOhe4PYRu+997713rhuXbDytm6y3FyANmegZidmP3sBZh1HTp6xU6fPC8wrKS1XMUDu3piEAIrnokE7adOTE5KTIEkvK6MtrsTqamutqalR4BTzbHqadlb2GxhNnoAADMOm5Q/rkv1nYGhYzPZbg7dtcHBYexHziK4RSRqwDwBkYjw6OWFlJcViVrc0N8qlW3tiasVcG5w749zBFDeAc8MR1phrj7kO4FrNPAI7iiYBDPM7EQxGoBisIf7d5xPGr84uCnZHBOHMG17D+hdLToBwths+Jq3zCBoBf1hnUZzgmQrAQcdZBSlkezhfMsU+/vDIMc2V0rJyAVMYJtbUVknnGGYn881ZwbRBztrJ4yet59QpKy4stA3dndbR0aLng+689FtV8CJ4pcslM7XqemGW+yPJ5oxdy7ph/2QMw/jJA2K3Z2VN8H8CcYFNaE9i3jaPTANAnhelHDj38prkgtQ+763kelYwiBKrIxKwCNQBV91EqUCFNN2LGHkFSp6cZVQgoMLvwfcUta6nz+Z77RPJ4FLFktQFxefCwPF2UJjMC3aq56xdu3ZTrMadu3appXv/vr1aq6y3HTvukCzI3gMf2KXLVwQAAiLD+mf9VJSWWm1NleQkWIMUgDjTkHsSgJ+6AyYmpwTOcn/8PfTJ2eu98yJDewtsXgBgwJT1TesEpDInDx87qnXV0tZmVTW19v7e/WLLFmC+WpCvZ48cAvrFtdUVlosxMJ1USPBkwHyfVWGKYin30HP+hh083KOzqSg/23bdtU3FHOQiPjj4oQ3dHhXjkU6JMApDJ1UJK0xLrlqFcfdRkAltEZrfMzJ+3L51k84D6XFKHoJEFCa3xwAYFPbdGrKjx0+pIMzcKCsplWxFVWWVHT9+1DDRam5ttQ0bN9rk+JhdOHtGc7u1vc3a2tvt+vVeGesND49KR5MxRIMfJjKa69QlVLDCQC7XgSXOmVW9fC+UAIQzhxln9CTpsMEwube3X8a7xTrjlyVNgb4/e+e1q1c0T9va2qy1tU0mxVwLZIHaujqrq6m1keFhu9l7Q0Xu5pb11oFZYdAAACAASURBVNzSbLeHbtup0z26t66OLu2z7K+lRYWWX0ALOonnvOaXwJw5Z/ZxD/KMyPKuAvZB5hJjyrpjzVLwRuoopEwirgsQOFjHWncy74Klt2r664Ba0kFPGuPsV1FYciDGSSPs5GLnaV/wDj4x8THNQ/YudQiF3IkXdzknnJwAkBrdG5K1UgHLu43YI2g/925Cj3ccUPP3d4MW9xzwpD6RVdYUCnm9zMDFdCV6c41YaaCivZz0Nt3424ED9mQH7MzN+Yg7ExOZy+AcKaCbKMXLDgy4wTWsQb7Y5zy+9T2PmBYJCL5XIUtG4Ple5JK0kbMpNYQp3AVE5zMmJ8cV39TU1el3WCc9Z85aWXmlTCXZv/h+YHDI1q1rsvvuu08atO+//75du37VGprWKUbu70MrGr1w92nJK8hVbsPZnKF78Bb3XHKTxTnpIbO/MxYlhYWSh4EYUJjH3EJqxaUE2COZawIPxeD258v+wH5Nx2J88RrvJvE29QB0/Rz2gr77DLhZrhcTHfRlz6GIE2Az84drC+BG4GbSKeU+eP8gIzDedHfJM6DQzQQDzGfApZmvcJxCUwI8M5ClKpLh8fXrQzLWxJg1LzfTdty5yVpbGpVTLM17bhcxRXQtxbkWMQRzOkBdMZzVobFWM9nvJXJRL6A74C/9W3VDOTDvwPqqyW+c48w/riUY8fF5K4AoxqKSlvDzUQVW9mVAbY0JTNd85XxhRshriG8pKMW5HsA+7+8sSwcFA0hXl8EKUQEPCfdSoKs1J7/AMrPzbWRk2vbu/cCuXL2qzsWuzmZrbqq3AkxNlQcl1nJas4qbEtHMgerVzi6PpfznkVfocaY9I/Y3YgR1caY9gHsLIgEgMms+2MzxHON9Yp4FcBzFt1Xiie/BgO6+xqMjzde7Ch6KW/3nXCtxDJ8HgeCll1+3qZlFm55bsIKiEl+TMiMu1PjT2cwfPSczrQWhEmhfyrZnVaKTa1KRbg5MwEFk5l/Me5dXWLRCOuVmec9pW5qbtpqqUnvmycestChPoHIOeumLC4pjhAGoOOFeV8Tu5HQL84qA7dTpC3bwyAmbXsiwHDrPFBfgGTFjXS0Ntmv7FivKdfIM8yAY4BRuGJOI8ynkMvZcr0DhRGLQPGNPLoDQM53M133e4qEgDWM6dJD7mF+0C5evCUSeml+09pYG+9xze6y+qlAFWxlxS/rR5YOETST98DhHBPAmgqOfeS6bEs8yCC4xt2J+rH6fzMnBNJK0Svj8eLdiaE1/zEReOSA+or98DCJ/RAP9ux9z8Zf/x7JASJhotAGRSMokzrXktOCS+LpYCh6yKbHmUNJBlirFghNVeU5JdWiipUonm4En5A7ahgays7ncKE9/kzSFtwSwsYb+qZhgacHHoRxVa1W3UhU8rnslyBE1gWB0FURmw+N3HcNWU11ibnpLX2gRo5N47MQl++mLP7M/+sMviY3pTunOonX2tQvAq5pM6z9tZQAm6AcZrTCAChm2sOwst7/92+9Y780b9pd/+XUZcWGYJUM7Ade8p2+EYnyRGC4R+BRYfl5RMmFzYxNGDBaGt5g5axEQAC0hv7clATwkKTJHxNRgyRMDN07hXmlrybRbt/rtpZ/9wprXtwm8vXbjmv39t75rjz76qD3wwG7X0cqg2k7r3aRrMeXCOpn14B+t5QU0nDHkc7a2G9S5rjOHlgcrHsjrMGYOEfEC4i7A3lu0ntPn7OVf/EpB0GdfeMG6urtc8CvDbN/+ffbWW2/ZF774JZmTzc/MWL7a6DkYHJxWcUDFBnSUAZSXxIgaGrqtg4rEDPMc9B1pcVPL6GJia+hjMu10z2m11d577z1WUVFu09Ou+SoGHYctrdkkyyn5IxiEGSPwVZ/vRgysBWm3SY/J2dbo9jIgYS4AsEow4NpdfL7fC2MDiAz7CK3rxUWYJUvSRAYAnZxasJdeesNOnbhomze1W3NLteXTUSDNY9fkJNAnmUGjVVrTRjtbsculpFZ416qbt+HbwzY6MiKARgyd3BwFgei25ua5RE3c14IAIL9HjBOcoQnzHODRgY0wBOJnSjqSCzCvIbjwpN+TfLF4E4CrNqvUSh/trB5AehupG98kN/c1unRqvUtgNJVvb5P158W1CNhb0bvOtYxsWt+5D9qlcmwZZova8XmG2tE0X0kUuR+XgAFMA4yct/7+Qbt+o9d6B4ZsGOMZ1oB05d3EyHX6Mm1GTAbY+mhhuzZwdVWVdba3CUS+davPqqqqrb29XWwS2laRN9i6ZZN1drZrPknLL8nXIFmTnVtgfUOj9vqbbwu0wlAKUDGKfQByEXyTWDpQiRSMa8zCKAMMorOitqbCpifHZIzhbCVP2gQi4jwPgyIL1o0zpCan0D7LtGs3bqplkVwS7WTAFxIEgkIS64mJMcvOyJB2KCaBuRCUSOYSG4Hn79rH4cS+mnjxnMUATgYWkeQEUMJnDAwM6LNo9YwgMJgkAQSH7mQkgryfAxCu/yeGbAJeI0mJhMUlMfz1LtWTpG6kS7+YCkywbl1yw+fIokzXHEglqVgWK/bMufMr7H90pEkgGtc1WE1ttYz0YNPJlCMXeaA8u3j+gu3fu1fzCOAMI6/K8lJpvoecEedETm6+9N997q9K8jhTedVkNhL7WHMuHePArzTGk7YqgCBj4nr6btYj0Cg5xAtYSkG5xidJB7gplhcQgxXme5/L1TAXSWIFGKS2bmR/xJpPxmDeicL68qTITWa9iBYdR96hACCRQOtkqBXyALBAuCaKPGgPAqpifkYHBte7++7dNjjQbzdv3rRb/f3SHN2wabMdP3nKTp7qESBOK7wSoKwMq6+pkQRMMV0HSUZE7NgVUxovzrLu6AIgUbqudeHrj3H1BAgjmmK7Y8d27Q/nz53RGqurq7X2jg7JJcCI5risrK4RAxH5obLSCmnhUrzLzlq2utpK7Qs11WVKsHA1j6SHsSVxhPGONvGly7ektWjLc9bYUG3btm6SPjEg+9lzrs+NZwDFLrpNyFhv3x6ykYlJdbrwHFxyyyUDGA80fTH77GxvkT4vRdhI3NTVBXi1bJZfVGYTU3N2+PBxO3XqrLqBiAk4b/fce68KdceOHxcDqZYxaG2RnvzlK5c0Zi2tbVZXV6+2/uPHT1o255WZCl9trc1wz3UtgOjsrXww3TQhx8N6VJE9mS4ODw/bwK0B6Y7zMxJw4gs0Y9E6Zo4NDNyS8R1SFmhVwlamkLFt23ZraGiwW7cG7PTpHjHFG+sbrLKi0kZHh21sfMSKSgqte0O3WMrMLcDkysoqq6+rUyzGSUCcJHmhFG2yPlhnASIr9k1AcrBvXZ7DAU6eg0zoUveD1pUM0BzIiDg4wBHICpytarNWnAWzy/cKzjvF6gmgCNDOQRw3DNJ7UqBJBlfaezH6g8WImSzmYIkJ73u6d1px7cSq+n2xVl2DUgCy9LaddMK8FUs6gULS6E9xAHEOHS6+rzv4Gzq5sacoThCjLRXaI+eAjZdA4+gKiY4mHyOPN1RQm5gQKaCkmCI+UnCAwHkeLyQwAGkiAR/JVFks0cSeZB6jo+2ED9f3h9lOTEXM43mOx8FuwiuIcIU9yPUUFpfoXEXf/MjRYyqadHZ3aw3Q9XPww0N6/g8+9JCkLPr7+u39ve/b2MS4FRQX2+zMvM3NLFhhftGKjNj07LSA+IKiYr2vwDVIPbAQsxh3P8sk45WdaQ8/eJ91tDVbLip6PPUMGO8O+gpQTpIjmo5ZOSoeul+OF218/jmQLD14xXKhX+vnbBTnpXGazI6Z/9HdoiJHMo6EIRtz0ouGdHZMOcCYPG9kSKk4YVZ7e3garMxlgf7EduSnnBew4wG6MqywuMKmZ8wOHTplPWcuKuZra19vmze3W1GBy6MQ2HjxIZlEJlZqAJgBVAZLV0VVugzSuRoFIcaOObsWrOI9OIujKK6sI+XS8XfeP2QweC9ey/cQYYi1VLBIHabqIE5yUYr75K+zqt+sDlS8IhLgGGPIWcS9Y8jr8jKev8dnx3hHLBnnsK5LZ7PrgMvnJzffFpYy7OzZi3bkyHE9y67OdmlwFxXkWj4+QamoQ5GFPSkKWAHsxvpXoVpbpReHIpaJgnQ844jdVKTNXdV1jj1QOEKK3z3ndLwi7jH+H/FbSHUEgB77Kr9D3u7GyU4SibEQeSWR4QK05GciOMzM27t7D9nlqzdtHJkyuk6TVJz/PusHsN59d+huVMylrt9FyUS5MXLq0FheVtwZZAjmRGhnMyaSh1tetqKScu2Bs9OTZouYl2bYow/fZ011VfSvWV42Xcp0lXknl2T5EvmL+1NReH7Z5uaX7cMjJ+3kmYtm2fmWnV8omR4hCMtztqWrze69a4cVgN0ueuGBx6a4OsV/oXMexYeSImTcHFsSWC0w2Z8z7Gkk/eiGcqwnESyoO6AzPbtg5y5ds+t9AzY5M29tLXX22afvsfX1ZU5qguzod+RnTCJKxDyLzsHV/3uMGsUYLzI6GUVzMLHX42x10NklXkJqb4UQqeJQ8hJIHfCtT34sZ/FRwpofg8gf5Wiv+Sw0kZ0dysYBS8t1fGPjkvZoahcS+KQNE+1aZ+wqYU6bnBZrcp1lca0FeIlivZ0uiQSs0TSNytAKu4LKajLXA+xSshttGyuH7WqVaeXQSK14XmVdqxdEgu8tbg4OOyjg1XMAUAyb5sXShK3CPZLcV9dWylji7Pkb9v0f/KM98sgDVltTqYS9vq5WemrkBRymo6NjNjQ0IKCxtLRYm70zwUh6l8VEnJ6bVsvcSy/+Uhv+n//pVxOL22x0dMSGx4bFOm5qWm/V1eVKOnAmx8AN4xY0ftF8I2CD3QGzqqamyqvsy2hUeXv6sqzaHeB2NrebBo6NTcmJGCBIdcbsLGtoqJdzfF9fr/3yl69YY+N6e/iRh62vv9d+8P0f2cMPP2S7775Dwdr8XIadP3/OxsZvSxcUNnANY5SVKT1AWt4Vf0kyok5tr25iGIxTbcsrkg9sxmy8yH3Qlj06Ommvv/6WnThxWv+++5677f4H7pdBBkDm4cOH7Ec//rE99tgnBLxgCtGybp01rWuU5irP5er1q2JBj4yMKbmE2XH79ohVVFYJxKM1ldd2d3fZ2OiIHT58WGzliooq27plm0zFXvn1K3bp8iV74onHrbauWs+1e0OXApXr164rYaqrrbP+vls2ODCkJJvEE2ZhR3ub5eXTJlskw5aLFy7JaAUNUwLf2vp6mSTc6r9lV65csfMXzouZ8+AD9yfDLaAMmMi0SzrwBoiMLrd0kzMXBIaOjc/ayz9/03pOXVbw29Jc7TIrS0tiaomVM+dsCoBQaVGjZ6v282Wx82CYkuAIFJG2KYE/WsmFYsvRRg+YSlLBga/WN7WOzmn8Qw/K94Qw1XNmEesIsIxrBngBvOBwVmK/RjfPdcUdhONA95jR17vzdzyAkqwOgYTARS+0RPAXgaFa2uRu7eA07wl7ht9RAYyOCarHBHMwC5ToijJqmQRSSBngJp5DAQImrAcVXk3P1dhlZtHal2n79n0gkGN+OdNmpWnt5TU0BtHT4/Mxx1FrL4wvWGYKrpastKTYtmDMVFlux48dtYHBAWtva7MOAKWRYc1JZA42buwSYxHNMIGEBGjSfV20iZkF2/fBIZmGASDDOl+OgoxMYWY0z8SmnZzw9nuYB6lrAUZyfX21tbWss6KiXCsvK5LBDhuldCJhpC0u2RzyOTAz8woU8HE/GJHBQB4fn5Kcx9jEhJJfPeeZae2HSlBzsm1dY6M1rat39uSyAwqRpDjLxRNOgVYp8IzgnXkUzA8vdDqLi3mEvND169fVKRGs4gjo1iZ/fB6JF/tt/H7M1UhcI3iM+cSU4LoimBRjBJNU/bdq0MXrmV+uZRpzZW7FXI4CFns/hlzjk1Nib1+/cd0mJqbEOKmorLCysnIrLSsVoIjDeUF+oViO77/7rk2MjUkHdveuu8SG9U6LxM5ZWDbcvwEEAHPoxvACjDOGpUvPfMzPT8UdZyg7gOPAYACcSgTVmufMlEiQQ+fPjUpCEsYBJgpnMlXUeelMnwDiY9wY+2nmQQKnY107KE1y7QCzF7yiddg/P9jnikcSu1kMQIFooZeeNFVXxe+0zmH1Aqai/wvT+dy5C3bx0iWdc5i6cS8Y6wFsd3Z1W++tQbt67aYKjhT5GE9ERtua1wtExpTOjVJdYir03AuLi13eBm3h4hL9jD0fwz3YqKwHikjMkcL8AkkkAFL29Jy2a1eu2MzstMDGxnXrND+vXr+u93DWDmNgKkpw3TMzEwJ8GuprrL19vcBUzl3v3PB1MTA4aPv2f2D9A2M2N5+pGKawMMfGRofUdQCrHU1udE6vXr1ux4+flp4wBdn6+gaB2T3nz9ng8LBr0aqCZQKgkLPo7Gy1rs5WKy7EDBeQCd+HBTE6s/NyLAfdZkDC7HybmFqwS5ev29GjJ21keExJJfsfBoUbNnRrL7ly9YoNjwxLSmLrls0qZJ+/cEFzAekIQHEkfmiBVgEiyWpMT6Hv7eeM7xu+r3s3SpZiI1hWil1T3BjsOuaD64Nn6563bUMaa9nOnTtnY2MjVlnhnQKDg4N27epV7S0U+Navb9G/nThxwibHp6yivFz68ssZGDpOKj5oaKxPRap0plAgoysAIGzWTZmIPUisVxLpVBzlOgOACtZcaDyrsKXz23VgBTDAJJN8jK8fii5+DrIWXeORecp5LTNhSAmSinTNS7FRxS5dLSiFzwAMWQdAXTInDINCMocPgc3LOo1Wc8m4qHsksSFFqFj9crNGZxp6AcsT8mhRdwkcNzjlepF34Bl5B8NqS3nE+u4fwXmIqbSzXaN4Tb4ScYMTRDwmDZBeMm8yxHIiCPNcIB8scIruYsetSuEFQBlxi0y60riFjFUwqnkWfDZjEfunAH9iXade+0FOMYyulzw6MzyvQhbnxIlTAu/bOzqtuaXVzp+/oAIT8Wtzc7Nt3LhJMezRY8cEusySF8wvWkd7h5WVltrpMz2KtehWA0gOiRf5dMhcDHNo921gzgzfHrDW5nXW2dFqjfU10gPGwBIghrgDzVaKKXQzAR5nyGPEYz32N2JKPy/xa3EmpsYAiYWUw3n3mMd5q+xRL1auBYt5fX5unt47gFdiBGJrfj90qVOQuBIf8tx5X48vM737Tl4xsFrJv9wAjs4QuoNy85H+yrT3934oqanS0iLbuXObNTfX2dLijGQXcrPSNZtpjnKdUZxVnpo+MwBWgXmLC8pbw3gtCq5RMFrLao49IOSe2JdizUa3VuS9ft46sMaeDvEkYpwgYoQkHHFmeL9E969qJ/L0cb1WLwq49wHPhP2Qa45zJOKiiMdcwsqLWer4ofBLYQyyBsAd6y0r126PjNn+/QeV26Axv2P7VquvrVLsB2ipXIO4Ml1DrMsA+VaIYam4JZBRRtu+78V1x3352CdpzFSYWjsXvOgd3W8e3wQ7NmIc3lOa5TIXT/IrCUiPmE5gevJ4kfncGnNTzYkkZ+HPz2Ma8n/yr/GJWbt87aZdvHLdBoZGzDLZY5xIxz7sIDfdg97xwJpk7TJ3pyZX5ddirKKjjs+JeRbFBsn5kXcUFrlUGedkxpLNTI7afffcZTu2bNDZTX6J54MKegnbgR3NfuWSmMS0ZuOTc7bv4FG7dK3XsvOK9L6TFHOoSy7N2caOFrtv5w7LWmYfmNO+tsqcxljdCRUqIs3OiUlPYVtyGUlTmr0ETCbVDLyrNxnPKuZSEZLOmnybmJ6zcxev2rXeWzY1t2DN66oFInc013jMJilDLywqTk4+Jowd48UFEvdG/ri22BD7UuzxwWRfW3BYLSB5x3PkG5FPqODpi00BY/tT/8vHuOZHiGt+PNgf4WCv/ajzL//vy34opkAL9peq8H7gqx0ptXgByjm44yBygEja/NMhLpgwMbMiQAijGU9EPdmOalDo0AajRswowAu10QLaOOi0shGkQDSuIw5qvXfSUXJGhV9rHEzefgVT1QOABZhFcrd3xurFi1fs3PmLAmsBfThw7tx5h1zCe/tv23/6z/9ZLZ1FOJ7n5YqlurG7W9Xu40dP2oWLF9UqKffqvBzbs+ce6+7utNvDQ3b06AmZ72TlepvemZ5L1tbaZl/7J1/Q7nmm56KdPHnSRidGbWBwWAHhIw/vsYb6ajFx3nt/n7sjLzvTAUYHwBBg4SMP36/EMlpcJbGB6R1ggpIHAPMMGx4eswMHD9nlK9cFOEnEf3bW7rhjuz3y6MM2ODhgr776hjU0NNkjjzyk6/7eP/yj3XPPvbbnvl0CWt99+6CdPIXzLgBRrtXX1tue++629vYWe+edd2VCw+GHEU9lRbk9+ujDVldXoyohGzttsaEbHLrIstQTQzrTrly5Ya+99pY1rWsWEwWtzE8//2mrqq607NwsO3XqpH3zm9+08soKKyossoXZOcvJzLJ7du+ye++9WzIOP/jh971NaHHZGhqb9Aejn/vvf9DKKyrsxRd/KgDnM5/5pL377jv261+9YgUFRVZf12DPPPucGMY/+clPNR579tyroPvK1cv2hS9+Xs/9jTfesLmZOXv4kUfl3v7O2++k9kg3g3rhhedtw8Zu/f31198UMw3GE6A2ScPDDz9sd+zYYXv37rVXXnlFTOfy8jK7e/cu2759qzRs3ZXWgR6eJ6AcRAO5eGct2uzCvI2MTAlEPn3you3YscHa2+oU/BIYwjTyRDTLtbhT0MtBKskXzABSWxHgJ4EDG7AbVThrTACeGN6u8+z6b15kkrRJaguiauwV/2jH8/VPxZr1R3DmQK4bCAUoG3uE7i1p3npg4YEckhdcZzA4PKHELHBipe02grxY7xFEeAuz66YSaNHyyNhxz2pxhBkOuEAVWuyuZcuilT21qzloBrC9mvQyn2B+ZmXTgrhsZ89ekG4nBg/LJFYAilmwfAsVmAMGlpaXq011YgqtQ1ij6BObErJ1DfW2detmsY5Pnjih34cpuHnzZrHgL168YGWlJdbZ0SYgCxYxyStmkKyZqdkFuzU0bAc/PGw3bvQKUKTjAYAczXN0LElMKFxQiIo2XubAAgyqItg72VZRXmyNDTW2vqlOOte01gkMV5t6lliZsG3Zc5bQUhMwQeKApMqEWFTMgWDNAXp5wMY5grN3geYjer7MTdcO86Auigp+HjlYH8F9AM0wZQCP4vtIqDAkg/UHwMPcjPnEvP9dcDiSIOaLA09hyOafuZadIuZTamV1TVV3+Fa1MIGpak/O8NZQAGq10ScmrWvzudmbAyrI0LjeO3MI0L+n54zMp7wFcsmKSoptXeM6q29s1B7Fenz7N7+xocEBa6ittjt3bJceLoI47KV8JudBZgbGKPkrGuwOInvxNsCdtW2ca4FgxkyAGw70yewpxomn4QU+B+xdD8bXNX8YQ9Y0k4oWRL53Vrm/PowNSW4ckPEnTLHMk17eh/Xp+4GkNhIbK9oeAcJ8nrhEUxQROAMpMPI5yLUAZoX/Avsrz66375ZawZGc6d6wUQW8ffv3i21KYeXOO++0gVu39CzKK6tkYDs8Mq65jOxOgQwFp21DZ4e0hGnVdHaLxz4kXKwDpJZ4FreHh8XM5CwHRABcoShLYRkmJ2AObKXGxgbraG/XuML+6r/VJ+CW8WppbdU9HTt2XOcE3QWY5MF8VSs6LZqSkpqXIVZXZ4eYs+Vl5SpgMa4nT562U6dO2dj4jKRR2jvarLOzzc6f77H+/puScGppbrbq6horL6uyAwc+FEsbHVYkJKpramxgeMjOnDunAg3CHsi28Lza21ps1847ZM4DmylHS4JOhVmZdMLUKigulNby4nKW3RoctZOnzllv74CNjk4o0eb5c4YiHbFpy2adJx8eOiSAYcumTbauaZ0c6GEBA2TSNTM2Ou72E4Bucp/Pka61nxMSY3bzY5jY6m5AzgkmfZ4YXcw94smSUo+bKChG0g07fF1jgzSyAcoAktFrbl6/3pqb19vtoSHr6enR/IS1Djua6zt14pSA886uDquF3ZW5bFXVFSoi0ymiRJi5gDYu4Bd7tlr0/eyMvS/2LE9u3fSV/SMAE5Jw5hz3IkCEsx0plcQoDjacugfWtPL7eZwYpBQaUvmLsza6xFjf0jVOZ30AO+xRjI/iZ2JIdZIhs5H2ARFBPFnnugPQYa8MSQOuVWerunpcnohW9thXHBQGdPTOBt1HaAoT7yetdj8LnNDCOPC95wIODWs/J1YSsSRJYsFmxe8CjU86IRJ4HN0LjhT5hFLHpMyfYJARX+X4fsVXAoS8gJrnxa7EgmWuuEyCd94FGJ2OMZcoSPcV5o8CEJMWtQi9idwxPjEtvVrMpAAHL166bOfOn9fetWnLFoEnMJT7+voFTD300CN67/0HPlDxloIJZzTFKebtgYMf6vyfmV3Q/EeuRWfn7LQtqKDnIHJxcaliS/a1xcVZ+UFUV2Lm2mnrGut03rDvADYhCZADYCc5NgfaASpVYE5FPT83Ob+T6WmWg8Qxl3mmmmuSboBlmaQTU/eY9tWk7+0cQgc6efb8e7BUvWU8a6XjjXnnXS7zYn8HaAXhxhlLPAukU5bE3IeMkZtXYmfOX7PDR06K7U23z+7dO6ymutSWl2ZFoFjEGDc0tNfMPy+ArPozrACfkgWYk/ngKvHA44y1zOxYD7FuVlmQTrCK+MYL6M42DgYu/wdoDBPJIEopn05nKWdBgM9+fvr7aK1KgsWvX7IDMiFnDqx2LXGtfGYw/gPkFogtjwwH853BPCP9fMvEB2DRzl+6bEePHNXa2LSh2zrbW2UsWlJcZCOjIzIcxlOA+3DpLAcYg2UerNp4/s6JCQOzFCWuYYrG83HPDD+fFYcnVrV3s/l8DL+ZFfxijewEBd+IkyI29bgvCl5OxHE9XO+KCXxBrGWAW4Hcvnfyd40hHW/5RTY2OW03kZ1kdQAAIABJREFU+wftVM8F6+0flPQjZwTFcd/HeO9Mq66ulpmrOikk04WfxKrpW8TGxAsUnYllkJ1cOx85cyAjMNdlxDs7bRlLs9ZUX2277txqWzdvUOchhVjPc3xfpvCi4j/Xkplt80uZNnh7wg58eNyu9Q5YRna+5RUWetE6Y9HyMpdt+6Yu27G52xZmJpTDkWPFuRPxZzxvQF7Y1jJZXqOprsif+GUJg+BikRLkI5QkgDjzmNvkN+NTM3b24lW7cr3X5hbN1jVU2hc/fb+1NVWvSPCs5IBrQOSIW3lmER97SLvKho/rDtA45lb8buxFjmlFV7WTneKPyFRJ4pXrb3/qf/0Y1/Rl+5F8fTzYH8kw/7cfAogcG6uCIhaWxOqTPIBkD9wMjIDdq+v+uFwWwf9EIhffs/gU7CbNGelEEbgiAZCYhGLvrWEME/iJbZn02bwFZVUUX0HkGr0jriEWv4CAFNSu3eRXqsG6B2dHCKgmmEfHdzHDhoZG7d339tvU9Jy1d3SJBXTk6BHJH/zhV79qg8Mj9jff+Iatb2oU8xe9yi2bN9sTjz9hI7fH7Ef/9cdihO3YvkPMmiOHD9u9991jjz/xiF240GNvvvkbW9/cZh0bOsUs2Pf+IdvYvcn+yde+aL03eu0XL7+qSmRLe5tduXpDZi733rPDnn3mE3b48BH74T/+2DZt3qID5XTPGdu8aZNAmf7ea/bcs08q8ONsW1xA0yzTlTCky+XanOzZJ0+fsVdfe9Na2zoFjF+6dNl+85vfWHd3h33ta1+1iYlx+9WvXrWqqhp7/InHBCJ/93s/tN1332P33X+Pvf/+AfvZS6/LvR3QCQbu0OCQPfTQffaJxx+2/fv22S9eftl27dypBOydd35r99y9yx577BGX5hDb1AO7kLPg4AfkJOnEjOfgwSNKbO/evccmJqft4IcH7YknH7edu++Sxh8soG988xvSkuS6bHHRDuzdJ4Dt8597QYaC//E//AfpQz7w4ENWW1svdvlvf/uOPfn009a0vtn+64/+q2bul7/0BXvzzTftZz//uXW0d9quXbvt7t33iAX24osviRX1yU9+0vr6btqhwx/al7/8RYEA//C9f9A9PP/8C2KMvvfOu7bzrp1WXlZqr7zya3v62SftkUcesf3799urr71u9+6531pb2wVYALTft2ePPfjgg3Zg/3576aUXrWl9k23ZvMnuvHO7AEiMfdDFhbG1eeMGKy2F0c7BS4cdchYLNr/kFe6f/+xNO3HsvG3b2mEdHQ2WlRIjQCwCKcBxDAkorrB817YbkeA5CwkGl8tTiDlsrFtvh3cmmgdhAHkwFqTpmCrYYvYkBmnKqVaYJYAxvI4ggusPBh8BhJvNuKSJEnsZujizLFqFSKo9GPfKPusYSQVAF0AaaVmvJBSuhSdmVhoDB5GdiUlyIedc2myV+GUYsgIEXOwFwWjycMplO8T+FWgTBjHsG2jlkvy6TAomaJeu99rNgSElzBlLi9IK9SAyz8orKsVCHRkbtcLCIrHRaKEtyMsVYAsQxFoBcKJKf+nSRevo7LDOjg6x1Ht7e62irMQ2dHfJnI55zvYrttSiJ3R9fQN28NBhATUy7VDRDwaHGxTxjBhXxsODKO8Wkc5tFsWAebUb0vLe3rpemskwHgmHSI5ltCg5Fr7cmJAxg4ksKRhYFZLkIbEgQYVdlDoidJ54aAUDD9mB0PljXD3oj8KCMwm5xgBHgmXiAZ0Dz/F7YrmiY1lQsMJcigSCZGSlSJGSWy+QOIATbaAKI5OOXiRIzlTxOedsZE8kAG+9JdnPPuYnhS4+HwCHu5TZTKaDHCQdjJubDjKnHIyBvd1/a1BFueHRUe31FBa5b3Qut2/fpmB773vv2cTYqDXW19pdd2y38rJimf+wVmiVRGbEgUxAggUBaysgdyq+BPjhga+zNr0lM+lkSps8Sd2kds9IQN0c0p9NFGlCe88lKDIFyIUbdYDz0d7rSTAFwkwxUrhG1oCDQA7ieCJtAunCkIRz0Nt2SVhS+2CKCVwiyAN1xp8zCxNAyQAlyRmSl+GRUWnTcobU1TdY0/pWjS8yRcigYLKHWdGtgUE9CwD9+fR8YNqUlbhRzJaN3VYIaxO5KAESbsqpzgZ0YqXRWSDTVu6XseDz+SyKXVevXhMDHb1yvkfjmP2ourrKWtv8mq5du2r9MLcqyq2zs1Nz+oMPDgrYLSmrUFzQ39cnVr+YgWqnzVKnD0loa2ur1Tc0CGzlzOH+3OAvTyDzps3d6ii5cOGcPguAHCPPHTvutJnpObt+/aZduXpdcUJLW6s1NjXa5NSkCsJDg7e1rgFA1zXW2867dujsz8pYsCUMuiRpMS02Mgzu/OIiW0COy7Lt4uUbdvDDY+p+gnlPUaqmulrnWW/fTatvqLNNmzbZzd5eFYMAiNevb9J+yDnDWc+6mZrkrHBYgcSZ/TUnFxklQBE6XBZ0BgHwsocC3At4zWP/Ldfa5PcqKiolfXPlylUZvVVVVkq3nbXQAgDX3KwuEEB45hPyFNWVlXb27FnrYx+uqLSWllZ1Vtzq67fh20OS16ioQi+XaJIkuFDAivYCQLSZGVsAjEom1O7XwPU6yBzJZ4ClLiWxusdFy6wKNFrT3hXiBfhgf3qrPBfNuUhRg7Uee6nYcQLbTUCuQC1vcRKIHOBcFNi8q8L3ZhWakUGQ1nTaQ5JUWVIv1v4d7GOdNcmXRHuGdETddNO7E1xOgn9jnxBAmGQfogClpJ0zPMX2Ytbl4pfB3uVGkmG4Gnq3IvamMSHfyFU3UQLCUocD1xidGGFCLaYaewt7lcgf+SoyCyhcAQN8zFT40h6AB0rSk0+xgX4fzep0xgAyc78O+Pu4SZqPThsxrj1uAjA5fuK0AF20wQMcOnHipF25dt0qq6psw8ZNiuXJAwYHh2zrtu2KqU6dPqNxn5oCSJ6wTRu7bd26dfbhoaPqNKR2BXmBuJkOFrwKMM4Ty1VSSICIgJLFNjk+Ko16pmVjQ61YyRiKwkpGxofiN0UTQgtiIPZ0eb8AWCUJljhLPSdzgpEXVBmDZLwtr4Ekq5KK/O69EaQFZAkcrIxzR2e2ChLupcNXxIPyKOB8XVoUELmWIQoZhPiV4tv09JiKT/OKNSh+5ttv3tmvYiPvv2PHVutob7LKimJ1oCxSfEDeLGl8BxM+itxBXohYhGtyggbXk6d7CNZugE/BYvRzktjc5Z0CLBbhIxkNewfrakfQWrIE6zvWgSKy9DrGK85eGeclMNhBMS/+8/4xD5057h2F0Uns8beTrwLkDkM/Ppd/j7XLHFa3Sg4yFpnWe2vITpzqsYFbfdbd2W7dnW1WVlwkuUUKrOMT4wJVmeOQrRhf/i6m+fi4nnfo/RInaj2lcYiYUHINiZUdRAWfO8wzlyAIhmvso/y7pBfz87T+gynM73FPfAafr305gYy8T+AGvF90a7CR8X4rhDd1cC1IA93lCL14FyQF2MsQLNDyXc7MsZM95+3UmQs2OTUnc27WL4S9YMwSP4wMj4rFqn1pyQsZsdcHCYD8NgpwnPdRtPf9LVPa7uoaWF60hdlJ/SkvLrCdd2yx3Tvv8Dm+4F2nEX8H0Ujgfl6+zcwt25nzV+3QsdM2OjFnmTlIcZArLVtO5pKVFuXa3Xdtt471jTY1jgzirLp/uP9gREeRQAbdEA8SEYhimYyX03xi72bdkFfchvBi5I2Ye7tBvU5/mNkz83bx6k27dO2mzS9nWGdbo73w9D3W3FAhXEm5kUhXvk9rn017S8ztKPpIvvR3voKsGPNoLZAcL/W16DF+FDU9V6BA5mQL9jz+1v70x0zk/2aQf4//8DGI/Hsc3P+/tz7383+3HJteuDeHcUZslloyekJeufFD3Au9azfUONQioCCg06JLMhPOavJWLiX5vwMiO6DsLGW+YlHH9Xsit1r9+d1DNLR0dKBGwJLajNkzQsKCgBGtY2JAtGavXuuzX/7qdVXva2rrBcJcvnzFSstL7Gt//Md2e+S2fetb37JPf+o5a29vs5dgsxYW2bPPfNJOneyxn/7kJSspLrWK8kq1s8JM6t7YZZ987gk7c/a4Xbt+wx5/4mmrbaiVxvEPvvdjy8nKsT/+k6/YsSPH7fv/8BMFilU11TY5syBwtqtznX39T/7Qzpw9KymNr33tjxX4vfizl+wTjz0qQOmtN161hx6813bt3CEpC0Orlspzhmty6jAksF82GQPeuNlvzz73aSstq9Ah9Ld/+3cS3/+zP/3nAsx+/OOfWllZhT3z3FM2PHLbfvDDn9gdd+20hx950L7xjb+3d985ZFUV1VZcXGAzU1M2PjZh99232174g0/ZwQMH7K0337B/8tWvitnzne/8vdVUV9oLn/2M67qK/YH5hzNUeD7aiNHVXFhWhfbln//KLl66YmWllUqEGcstW7fYV/7wyzqgTvf02E9++hN7+ulnbMvWrdDG7Ozp07Z/3/v22GMPywDu3//7/1NMs888/4KCnOMnTgnEf/Kpp621vd1efOlFJYnPP/8p6cu98sqraiNsb++wPffusXVN6+3NN99QS9YXvvB5O3T4kO3bt9e+8pUvKcH91t/9nXQ9P/3pz9iB/Qfs9KnT9vxnPmO1NdX2n/+f/1vtsc9/9nn74Q//0c6ePW//9Ov/3IqKSyX18dKLL1pzE0zvRzS+77zzttjVSBd85tOfEpvkgw/22emTJ9QOdv+ePdbU2ODtgRk5Njs/a4uZC7acmWETE3P24k9fs1MnztuWLR3W0V4vDVo3W/SqMizFvLxCSbV4guf6rg7ekTh5ew+BNoEYUgzetp2ek1iNyewiO9u1JJMeKOyP0DEVmJtYGzLUSQwd1qeAK4z1kmFbBMARRPAspiYmV9gTGNpFAuEMT/98gmD+T5uou9nDwExGW2EAhq4i7ElJJKQAKZlKKnhIpibsZQth6ChX7xkrwOSEanpqEZcGJcxctcvBsISl5MZ8wUrm/30DQ3b89FmxiJBHCQkB2jwx4SOwKC4tTUl9pk2Oj6s9nmeen5OrtbJt+1aN7d59ey0vP9e6u7oFrJ3tOaNWzqZ1DWo5paV8aXFOUikTSr5zpbF26ZJ3UQwOjbhZVjbsEAd6AXBgZknbMLE4gIjFpsoETFZJz0pLCqyqkgJRnRgkBIswlmHRiZkjnfHgtNGK64Y7jAdgspgVaIMnQzRnBPg8UzANQCIpANeYjq/VFmpnd0ZBcy3LxAP8OHc8eHN2iQMFEbhKdzP9CTA0EqK1wEWwDbgOXh9JXyQongA7UOPAJVqgtOsta9+SMZAAczckYX6riMnxBHtd0hJuIoRcAL/L67IyAYmWJVnEvICdT5EBEPH6zZvSr+no7FTCfuHcWbFCmpsa7a47d1hFWZHNLwDQ+9rOoGCg89f1JpGdieTagXAHisX6kZO9t4PGWLmUSJKWkVcBs8J/HhIi8ZwikfLiz7ICfNagWrZpvURfXCZVXkAB3OX+xTDOALxxTddo052nEKW5uMqyYa3wxbplLZD0KeELwCaZLLLmKNiyd5HAoW3v+4OvU4qojGtvX79MDekAKS4ts7vvuVf3xX4+NjomQJEiY//AoF2+dl3gCE8cJik6pxR5tm3eaItzbjbFKuG61YKd5h+6usxrgMqQ3/KCjUsC0YXS2z9g2TIkwnDSgT+eT2VlpVVWVWoM2DcATung6erqlGzCkSNHraq63qUukIu5fVtMLpIk1hGJo2Q0iopt+/btGjOAJn6GgzzvNb8wYxWV5bZ121ad7wf27dP+QxdPe1u7rW9q0fO7ePmKnTl7TqEZcQta6QMDQ/beu3u1fzCHYSbiB7Flc5eVFufb8sKsxmhqckxrQmcUbNrlTBsZm7TDx05JzoJnJXCzoNDu3r1bbGiKsv23+gWml1dWqjBNMnzr1i1raVlvmzZvtHNnz9uZnjPeVZXtIKIK5MuA9TkqMgCu9vXd0joEgGfu9Zw5k8wzl9WlUFhcZJcuXdL5h2Yx13LhwgUxhDE6VIttfr7umVZxGHMAx0j6tLa0iPl388YNAd0ULBi3utoaNyCCaZsNg5VCrYP7GBIGiAZIK/af9qgESgFCROES0kQCUgMs1RmX1hl6vRRUWEuxHqKoKZA36ctHTC6t1JCeS4AG7yX2YEGBa1AuLKjgzZqcnXapmTAUDVkeZru3OmOSR2GMjoUp7TMwyZBCEJMtreEAqHxPz5TetGumY/jFvu57lsfrvj68AIOHwtzKns+9+/rybhcH3lb3eq6d1ztY46Z2iiOT9rIAO/6kcZUub/p97VcyHPUCg4CbJLHH9UlDVh01vu97sZl799dH0ZIcCeAtwOeUqKwUtB2AcINSZ6A645Z4lhjJQaysVEzptzffeltdKkjKbN68SQQI9LePHDtmN3v7VAS74847bWRk3A58cFBnZFl5heTxZDiHBJUt2J57d0tP9MNDx6y3b8jy8ostP3XwUNjE5oGiCRuyWMHyaWDsvUNERUgZUmWqYAmI3NXRbk2NdQIC2V/m5mZUVAht54jTvJDgfgeSuFBx0OM2L+5BFlm0jNQBpOJg6laCZehyTD5ePBf2sCj4hh612NSJ5enSEYsJkHdt5ijexRkYqiHIPKGdzrqgIzMjM9/OXbhqh4+eMozw6uuqbc+eXTIbo0MMX4w5xTDOkI+zVNrlCfQNIDLOx1ijAPYQFtjbA8zkPuLaYm6t1RaO4glnlzoXUkcg54jLfK2C5wFaB6gZbOHI39cWpQIMVkHEk3eNKUz7VZAZiTi1dKwYGa8yNb3IG7rV7tvi69OL095VDAFobGLWLly+LskoZIb23LPTmpEy1DnvRAb8R5CQY09AhpDPJD5iD4j5siLjgVRd6qSIoj/7FDH22vkQ2AOkl3juERuKwJbixliLAtFTDBzx5VoMIYoFMb5xXYqdUhwCeSu+fL5mqqvIi/S+Z8V10ZFcUFQoskFuQYkdOdFjh4+eNAj8i0sA0C6Nptgom9g1VzKATv6CGEBx2s/6iN+CmR7FgzBKXgv8s9/TaV1XW6WOoZGBPqutKpPBbjexPRIX01PyW2Cv5xkQuxO3EfcXl5bb3GKW7Tt43I6eOmcLy9nKM0TBW1qwzOV5qygttEfuv9vqqsptdnLMuyzT/ss55MC95x2k/vJkSeQOmN/EPZB+YsyR+SSGomsUiR6+yAXZ32Vkbxl2e3zCzl64av2Dwza7uGztrQ32+WfRei7Tea5YXfkaHSbJdymByPHseTbKV5PmfRRookAVwPDvFqVWyIg6k1x2MUB9npcXZbwDhW4EYvP2p//nj3HNldXy+//Lx4P9+x/j/+4nnHnpf1tmwa8k9nIdd3BGCX9IQohS5tW2SPSJt3xBemIUSaovTGcwi/krNjHglTMbnVUBqOGsYP9sN+oLDbMIztYCyQEixzWsBjFetQVkjQplbOixScjcTUxkqVp6wm/IZeTZ1au99utX37K6+iZbt269gkcce0fHRuzpZ5+2K9cu2/e++137wuf/wNraWu21V19VsPT0U8/a0SMn7Gc/e1kJGfqWBNG0zebm59jnPvdpO3bsA7GJnnr6WSstLxMr62/++lsCFP7iL75uB/YftB98/6dWW99gXRs3WE5esZ09c9ZscdL++GtfsmvXr9v3f/BD+1f/6q8kEfDyL162Jx5/3AoKcu0XP3/R9tyzS22m2TDgYA1I+D5LAJbGAuBi2WRWNzU9b8888ynpq/EsYO2SDPzzP/26Ws5/+tOX1EL63KeetvGJMfvbv/uObd2+w5597mn79re/b2+9ecD23HO/dXS02ujwsPX23rSWlnViIr/z29/asSNH7F/8+Z9pE//hD78vxssXv/h5MahcCxlWA7pnaFMBYNBilisQ+czZC/biiz+z6uo66+raYOhN0tZ36tQJ++wffFZMYYxtvvXtb9tTTz5tu3btEqvq+JHDduTwIXvqKcYkz/7Tf/q/BDLff/8DRqvgmTPn7Je/+rU98thjMjH60Y9/JKOcp556Qom56xyesmPHjtmWLVulg7xv3z4xBF944bNiG7/99tv2l3/5F2rD/eu//muxhAGO976/165cvmLPPfuMkvbvfOe7AgE++cnn7PU33rRfv/Ka/dmf/4U1NbWqvfpXv3hZepCPPPyQ3ey9KR1sWsp+8YufK0H/gxdeEPNDRn7LS1ZZXq6kzddhrhjIGTnLYhaNjE7Ziz993c72XLatW7usra3OcpHAUKsfzD9M6DLUFp3MtsWODFYMGq9hSKHASK3wricF04tA3pNU3N49GOSA5HpmlHxE0OtAHAlLgDmRALAHuAO1G+LxdwBbN3l0h2oFuUr0PCn24Nf3mKkpN99zdhXg26T2C+mxJgOuYBz4XkBJYtnycnJXAnJpRErTzXUKvRWT5N+TeemLT08peSBoE2ssVZQBP50DR2CIFnEyYUgMf66R1jTarEhQhwYH7fq1a1rjBI4kFGUV1VZZVa3CEnrGgMelJUUySRq9PWwF+XnWvbFbBlM3em+ofbpYbdbrBFCd7emxhflZ27F9izU3NVhWJox+sxxV7jENXBSIMjY2KcMsWIWZSG4sZajdlAISwD6tYg5ouJYaia7MgFiDGcsC4yhEFRcWWPO6RnUosBvLsDKxh0gyAXCk5chzTQx3zP0EH6SuEd+zkSQhKfdCokwn1hQHIyhT61oCD2M/jxZKknVPptDa9BZSf+1qshXAggedDihGAhWJHO/rgFvRSmtpnHfBIghwws8WZ+P4v3nfTbSi6xpxk0bDUIZqLtOSLa1IuipwATHNJea1mD60RIv5Jes2Fc4IjMGpeS48P5izPefOSb6A9s9ZZCIWZq27o902dLdbXg7t5YwpYLSfk4BrmOY4MO+AdwTJjBvrkqSPceDelUSKeexAjIMxrqnsYL6b2AXrKJLjWM8BzPN7JLxFpZi8rIJAMjZB6xhQJiNDewXvwWcEW4afeeLAc/LnyXxiPAOE8MTIAW7+r9bzxCyRYeoc+1gw+rxVFZDWWZaukQsoPDo2YQc++FCM4+bWVhX4MK85fuy4WP7IOsDeH7w9LBkGOZrPeGt3XXWVNa+rt2kMImWsU6gEHKYOwFoUPJhrxALcF4yrYGtzL7SmXrl2Q2uUvYZ5XFpaZlN0XpC85eWJkYbRJfdD8lVYkG9dnZ0y1+O6i0vKrKOjXUWzmzdvWO/NXhmgBgOUz0dXmTkAEMv3mzdtkN75+Qvn7MbNG9awbp3dcccdlp+TYxcvnLe+GzfFDoV9i9YvjUvnLl6w6zdu6AzoaG+11pZ2O91zzk6e6NF8AHQsLs63pnWAS63WWFdttoQG+pT2MFpgZ5Btycm3M+cu2uGjJ2wMzXQokWZid9NZ09raLPBg/4H9dqP3phjT6L8C4J47d0ZsYHTO8TlA97z3Rp/20taWNmtra3Pmdl+vlZQUi4WNdi6a1zz7ktJS6+joFJgBcEw8hkQGez4ANXOopqZGcx0gubSoUAXhvv4+zb2ammqrqq7SfL127ZoK8rDWWY8a+xs3rKG+XvrNmM6yfwIm5xfQ5ZAMxha94IbcDGeHQKg51uCM6/8KLEA2CDaYM3J5fTDhnM3OGbmkecG+xXqJtRT7m9r6k/E078e8g/3IOPh55+xIFZFkgpuYXwsLYr2T9E9NOjNVAH1iyqqDJbUYq5iWmI4qsEley41XA1D24iodJr7+2JcYZzqFvFjHvXn3UiTqAXy4RJafqfw82MbexeRgTZj8rQV9OEjESE7GqwQUxAyAFOo6Uk6RDAdXWNDORNa+mI0eaZ7modjigNwyz3P5DpknJ2NvxoDxJHaanpxyJqTYiK4vTfcJ5xzvG90vvB9/olDO+Gi/1j7l2qCAw8yPDw8dsXPnzuucYH+iy4577+vvt8NHj4p8cOddO62trUMGrR988KF3gmYgFVZki/PTVlKcY48++qBkrQ4cOMxpY/OLXgTIyFyyYhlzZtr46KgDeHRRpKIdnV10B6j7DPkyoWpOKKivoTupRV0P+DiwN2Qm7X3kKPx5O0GEuEKeEyooOxs5zk0V2piHgMXJpFAEF+ZHMldmj5XRZH7BSh4ZxV6PV+bFNubvzBsBujz3ZAIfxRiesc6efAc6KbrhhSKZlnmMbiftwAeHbWhklNTI7t69w7q7WrVGl2bnrbigSAXK6EILIDXOT++OcUnGtbEDrwNEpoBCYY97idiU+1h7D/xuFCbibGZ+j4wArq2a2rOmWRPe+eNndZjRRhzEewc4x+fF70f+7l0OxAm+pwRI5uPvcm/E3jFuwf6NseczOZcCyAwAWgZsqqDl25Vr/XaiB035cWttabB7du2wgtwsy9RekczLmSdZGTbDONMCLI33+QRg+vrxGDIVbWbdw4HrCSCf/8c6i4K//8xjnHge/F9xTdJe97jF85S14xN7KwUC3i8McQNE9rHzfVPYgXRwV4vh2rPIkaQFvip/EnGSSDq52ep0yi8qtaMnzth7+w7ZklGcSn5Jc06qoMjqUkysQ7pKIMtQNHNWeeAZPC/IVfyfORn7ftwX82N2dspKSovtwfv2WGtzg40ODcgIr76m0kqK8mWCB/A9MU4hkKIf7Pk8uz006BJ+uXmcarb/8Ak70XPJ5pez1PUo5YslEPAZq6kotscfvt+Kch24ddN1lwxkf+OLsREuk+VxKHESYxOdJRGD8xq6uyQ9hBxmUYk8JYjrkL9iT2FPHxoZs9PnL9vQyIRNzy9Y6/p6+/KnH7LGao9tyamk880Iq2PQAX3eX4XCJN0RuURWloPYUVjw1/nziLWkZ79GR5x5FPmIGz0nXCvlMDI2LCrWM2x98l9/jGt+hLjmx4P9EQ722o8CRF5p46CinLROFaCmqpoMhcRQ9IOfL0lPaFGugshxcLEZKKBKxg6xEBV0pMBLh5n39AmgcgdpD0rWgsMwO7TZqE0dAGgl7OPoAAAgAElEQVRVQmPtJqSFvmaTiGuP91qhQHvhVe2byxlszvk2MDhiv37tTSsuLpf8ANdw8vQpO3furH3xy1+y/t5e+8lPfmSf/ezz1t7War/+9a9s+PaIJA0uX75q3/3u9629vVPfMx7f/8E/KMj8o69+0S6cP6PW0K3bdtjmrZsFEr36q7ekifynf/Y1u3Txkn332/9oFVU19tiTj9vUzIJkD6orCu3zn/uMfXDggL38i1/a//Rv/o0SIYzlPvWpTwrseflnL9oD9++xu3fd6RU42KRiFcyugP8Y3aA5fOjwMXvrN+/YHXftts6OLjFtv/Ptb1tTU4P9s6//iQ6P1157U+zVxx9/xKZmJu1b3/me3Xf/A/bo44/ab95617799z+x7q4N9thjD9kttAFPnrDu7lZ7/IlH7a033rS97+21v/qrf6XE+Dvf/Xuxhv7wK18W8MQBw0HDYUvQHe3M6FWiGfXSSz+30dFx++wLn1NrKnNocGjQvvX3fyfG0le+8kdiKX/jm39n5eWVtn3bDqutqrT9e9+ziopS+6M/+ooNDw/a3/zNf7Gnn35aWs7zC8tiaX73e99XcAd4fvHyJXvmmafs3nvvtV++/HPJBmBWeOrkKQXxjO07776rJPJLX/qy9NhgoaNVCwPvww8P2n333SvDwddeeU3mO5/59POSovjmN78hndvHPvEJyWh87/s/lEEBc+PchYt27eple/aZp+yee+4R2/l0z0mxj48dPWrbtmyyz/3BC0pQAJJpqWN1KUHPyFR74iIyM5kLCsSGR6ftl7/8rV08d0PGeo2N5ZaXnSXDF1prCdgBWwoLSwRcKRlkXQLMyFSLQ99ZliQwJFbeqY/5T35iJ8xpLYQUghd+QvfJddhYZ1T60cQM4C2SKQ8YHMANRhDJZgSoYayCmUqYAYWEAb83OTml62TceQ8Mq7gP2jkDRA7WFp/tRhUwneYcLJVzuutNck0EDLBmnU3DnuOmf2rHhrFC4pfp5n+RhAfLLkxjaOlSBZ0kRqYdJJjuFkqAScHo1KnTduHCJQVjkzNzaisVG0TJdZ5tAUxpbrYrF9HHPW1FJUVi31VWVUgTkXWelUHLeqOMbQZv9duWzd3W3FRvU1PjchwvlNEa449ZjP+5PTyuYgySOLS00lHB+pqCaY2cBsZ3gH8yBHPGmwBFzbMcBdGwC2lTB0RuaW6S1jrBGfMDQw5YyQLKQuZIOpWeUPGspOOdknol/uit8folZ5nGVxQu/fecrRhgRjg6M84R2K011osEYW3wJxaEgm8HNYPhwr/xvs5udfOYSITiLAsAJUCMFcBF1Zc47/zckSkTLYMFhZaVk6tCB8GomBIjo9Y3MCCtaEBkimV1NVVKwDE9IlF2kBHAN1eBMfstxdPh0XG70dsvw0aN2fSU5edk2b27d1pb63qbm4OtzzwFIGFM5wVI0g3iZjV+5vLF+HAPwXjiOYe0BeMQCRtzQElQYitHkhVnJ+MSQM/vMjm4B3j5tBMHGCBt9ZSsKalI7fl8DqAN4KkYyBStM2nFnl4xTSGBYnz5N7+PYLIRGjjzkPeRPMjCopg0Pne8LVb7mdY5pqMTahetrq61gcHb9u57e21ialKs/2eee1ZjdOTwEbt27YaMw0iQWMOAyIDEFHo621qtuCBXxTwvtiHJ40UvPjd0HEnkMA9UIlhUqISbJILngRY5HTZTU7M2Mz+nfUz72hQSDxPSOAVMhBELuApLGC30uvo6a2trlzfDkSNHrLFxnVi1gMVoIFK47B8YWNFDpEDBuLvZ6ILtvOsOu3PHVhu6PWR79+4XSN7Z2SWjo5LCIjt2+LDd6uvVfkD3U+fGbmlbXr5y2a5ehk2Waesa11tdnbfH06nD86DQRMfC5k3dtmlDhyQ/sjLRT2f8zKZmlmx6fkmt9mcvXFRBhHVSV1cnk5+5mSnptt5/3x6BZKdOnxYTnP15fVOzEt+LF8+LEQUrs7Wl1U4cP6nnBNiNhNjE+JjkMJCbQpKkqqpabP7jx4+Lxdnc0iIZJ85vAEUAf84LWNzoqANW19bW6VwfGRoSqMwzxZAXBizfI7MxNztrp0+fFtAKc3fjhm4VnGenp23Hji1WXVWuLi42NgdiPR6W0SRmzdrvYZwlZhQJJ2Zl+cjv0J0wqzMqQBvWF18CShKTMwzdBP6kAmDskSqY5ADQeFGG+2JOaQ+HuZYKOLAtldAnnVDOQ5kPJeDIizOcE4BuaMYmzeOkiRzAq8Cd3BybnpzU+4l5msBfga4ARjIJXLKJycnUKeSAm641AUARs0eSzs9DHifOBABbF7TwrsQA46LIrM6L1OkiyRz2igRCC7BVgcyLgOqMSvJ5XIfkiCRJQWHPtao13npcXiBkP9U9Jnk891Jw7VMvVIcUV7YkD3hfnkEwRdmrmG9cmZ85eFNgdjpnQ8PDKvSyJjo6MHces8NHjtjQ0KBMrnds3241tTU6M2/cuKnugryCItu2/Q6d5T/7+S9UpMbXBLb8wvykdXY22T1332Vnes7awYMnbGGRgiMyA7SJZ6lowLND0uL20G39Pp1k7Lm3R4alm8zXxNSEzhc0psnE2MMLcnOsvrZWmuicY+VVZZorxH5h6ilpg4X5NXM6R3kesZoKIHSVcP9ovIqh6Pr57LW8jjWADAx/p3DC/h6AHs+c83ptAVOm4Anod6KDF0zZX9kfveBVrFyRZ61YbSHDhm5P2qUrvepQGR4bsc6uZrvrrk1WUpwPrGeZCxmWm433AOC0y78F2zfksGItOUDpbOUgTwA0coawvkP2IEDbiInjjI7fiXXgc3QVtAywNM5zOiL4ebA8I96K4gvXojWYCF3xvefsHsPHNQewxri6pASkCx/juE+fy5DDsmx4eFjzw8FWB2TFSs/KtqGRSTt28rzdGhpVAW77tg3WUFMq47VcscphkC9adn6BzWPoNjtt2RlZIm3EvUcRLPAF7RHyNfEOKp5xxPmSO2FdJ9DY9wylJSvM97jPWO8BmMc6ZYzCLJFrcJKKy+zFGnaMwwkJ/BGZgfMuy2OiGF99FgUTMZy9GLZCYljwjgTicMvJt+Onz9k77x4wy8rzbkHVa3wfjf3Rpfq8uBYgKDEb85lns3YcAlyPgoXfH2tqXvJ3Dz6wxzZv7LTs5QWbGh+VlnHGEp1M6Da7+SU4CHkiQDIxK8WT6bk5GxmftwNHTtnl6wO2lJmrzkYBsbZg2ctztr6h2h554B6zhVnFSM4xdIBde2HImHIX8Coy/WxknNTJlmQvwnSTs5o9Sd4YGe7VwS9CzgLPABoml7pw5Yb1DQ7b9PyibdnYbs8/cbc1VBe5BKFAa++Y5D50TQKRvaDAc+G58cyZ2y41588u1hPPP57f2jXEs4ocw2NtL3rEa6Mbh/Hk7OXfPwaR1yKNv/+/fwwi//7H+L/7CWd/9m+liSyWgGT/3HDCwRdv3VULPAy9NRpMbOZqu9Chsmqg4eYgrikWQWAk6QJuFMAlk4wEIkfb2FoDvkhM2YCkt7wigeEbw9qvAKVcBzgxEJLmpj5Tu3WqwrLBUF0U64AKo5uW9Zy9aK+98ZaSWHQ90f2SHu/OnXbtylX75S9/ac88/ZScu9977x0BWphcACK9+spraiMrKSlN971sTz39hN15x3YZ4P36V69az9lzlp2DPuS0DQ2OKSH6l//yT1Uh/81b79lv3n7bZhfRDsuw2pp6+8wnn7SN3e32/t690tb9q//xf7CBwSH79auvSA6hMD9P7N+dO3YIgAT2IiiDReWHXZaCSG+jy7Xh0Ql78zfv2uFD6BS6Gy/MQkwlvvzlL1hFeam98cZvxax75NEHxTj40U9+al1d3XbX7jttaTnbvv8PP7cDBz6whflpKyrIV5v1008/Zk3r6+21V94Qa+nr/+yfCoT8wQ/QDl6yPwAYzfVqLsEZBy5/jyCJgGvg1m3JP7R1dNqzzz6nMWG+Zedk2etvvC4zvz//839ht24N2n/5L39rt2+PCuzD/KijveX/Ze/NvutMrzO/jXmeR4IgQAAEZ3CuWVUqlVSlKkuOZGvZXp2h7zoXWcl1utPJSlbyj2QlbkmtwbJsSbZUdtSyauZMgiMAYh4IEAMxDwfnZP2e/W4Aku1L1VWhVi2SwME53/d+77D3s5/9PPbeu+/Y6TMnbXl5QcZ77733nr1w5SVbXHwuNtoHH3xkV69fV7Wzu6fbvvnH37SO9iP2wQcf2E9+8lcKimAhvfP1d+z8+XP2m9/8F5n7vPPOu9bc1Gy/+tX79sEHH+rAQT/t7XfeUmB+7bNrYoa98vLLYg3/7Gc/Vzvu5SsvSJPq/oPH9vEn1xKgl2/Pns3ayy9fEQD99Om0/cM/vG8T42NKHv7iz//MWpsb5UZLnqNWSw4+MftoTyogN7W8Im8NXFnbsZ/97a/twb0R6+vrtba2Kk8ODe1fd1+HAcdBGeslKrHMDQ5tPxSRVihUQqVWwgwgSnLHxmSqvNxbSlNVmURb7MC0F8ThSqEgQDyebVTJZbgW6z2ZsCggSwxFBYoyz3EmpVge0gRztl/IHRAIe3sqCcN+x0EE577IPcmT/lZicKiKjZRHYkMHE5n9bUP6ijh4Y+4Hg9+T7RKAPYzTVmFEFolNwOcGaFUodoG3xqJnSOZJZd8ZlgDUBTY1M2v3Hw7YyPikVVTViJkmxqfl1NJ97uwZa2lqtv67d218ctQ6jnZIc5txpp11aPCJFeYX2dnTZ2SgSVt9XS1M2jCLcd3eyqpq1w7dhE1VahubOwKS0XqdX3guQJMkkeCMZ8Fr2W8J3nxfTl0ZBHUAn2rV5Xs71tXZbmfPnpJbO/NQba2rK/odAlcM4SgKIGMgAzmSQni2yYAElpfaogH7dl2X7yCLZz94I8FGksHHP+ZUAKORkAV4HHs/z176wGgYJhZOzIcATZjrnFUwGyLhikAxEoZg+USCwpoRO11yBaljIpnMocMqnfnEJIaBiX7t/OKSPXw0YKOT09LXFXuVNZEDeN+1jiPtdvLEMSUCfDGf2JuZL8/mF+zBowErKa1RoUxu9Jkd6+o4YufPUrxirwZkl131HmiBySp7HEBGJKWxBoO1HYFvjCnJefydM4CznvELMCmeSQDpfJ8kJoDaPZAK6ZLMjpjUoQkazJ/QPWWgeC6AHZwJGOEpURVzFfbTlooaAtKSNJY6klLg7/fkpp/RXswBqw6bxFImqQqwzUGwnI2Mjtm9+w+tsanVLl26LHD/s6tXbWFh3o4d77VXXnlF8+zDDz+xuflFAc4F2lOSUVdBnkz1ykuLrAItzcS0lCFWSkQkHZCfb9U11TpXmEsw+qTzn9iVFMFKy6psaXnVhkfH9hhdrinuhoGuDVliJ0/0GvIFjx8+8PWSzUhaiQTv0aPHAqhPnDhhJ0+e1J7O/Tx69EisHwAGxt6fEeO1a31nTtrpM2dtbm7B+u+jBT2vPf7dt98WA7f/9m0bHHxs25ltO3Sk3bp6uq2yusqGh4ZsaGAA3qS1HYY1XGZ3+vvdlb0A4K3QGuurra/vlHUcaUu8emLGfJuaWbRHgyOSEllaWVHnB9eLee/UxJiNDg+pVZxurnPnLwgoGhufsLGxSbEqz184L432q1c/1c8unr8g4BwQeWx0Qs+s7fAh6biOjo4I1D1+/IQ1N7XIjJTOJdYVDOVDh9oUNwDm0V6KaREa1RQyiNOqKitlyovB4pGOI2LrwtpmfgLIOiM03z764EPteZcuXbSTJ05I076oEKkW9gbfiVQkEZO+SB4ZcqiHuZWKTlmtXddXzwdoTS38Ls+RU5s2e6e0waUJu78X8t4Cj1YoHmJM6PsH16sW/UTYCI1h5p6Ald8zmYoOPeYcexvAHp8dXR0kvvyO1kAypwrdXO2l2axkVWB6YQTM77G/c48q2CXpKc4YAFAHnDzRjmLdwQQ9WvXF4EyFKN5LLDBkt/bMsR1s8sQ/mUBtpXPF6cDJjyWRTyS95yAy4GF0DPh7w3Is1r1QRGAsWHPEzbTbK05IMgYqJGP6y+cmE0A6nLgnng/v58X3BKAnsInXh/Y1nUDcB8Vs/BiIu0cnJtVRxz5H5xvFHcwcf/Ob36iIrbVxrk/EBgoRAMyffHbVDrd3WlV1nQ0ODau4Xl5eqYJuft6W9fUdU1yJhvn7v/qtzc+vqaORcSwuKbSqqnKBSrAdeQ1A8jagONI/W5ti7PP85xeTSVd+oZWVFusM4v+SwiKrr68T0aS+sVYGkoDg0i1NWvFIbHEOMJbRZRjntYA4dZ54W49MehPDlTkB+5j9VOQS4soUHxKjUWgLzVx/JjoolKcGS543DX1d12MlXuX5p06ivEJ7/nzTbt16YDNPl9SlUlZZbC+9ct7q60vMsttWZIVWVlhh25uAhRjGse68Q+AgOzc6BuK8jbOU+UDshvY94KobSnsscxCgjEJtFMfjfWLdxnqJnDyYppio8cW/VfxVm78zohVPJKkXfi8AUgcineQVXT98boCsXvT3TgReG0BbxEM6u5Npcay/+EwkEVjnA08m7PbdQSsoLpOO/Lmzvba7vWxlkJQphq/TqZVvJZWVtpufs53sjuWQeksxS3xWdEdxLzx3xQAqvPj5zjWSczMOsef5/PKOyihAHfSBcJIKz8/HKgB8YpsAy/l+xA++dp0Yw1wLnWX9W/q6riX/O+POuCVt+dBFjtyDjhLfVwttM5Ozazf77dPrt62giP0ATxf8i1xP3eMGB8e9CO264qGVzXsyp7gnvg7G0ToPIMhoT0byasuaGmvtjddftbaWJiume5HOLcZ/g+4gl+3z3Ip1QiEH4FNUY1vf2rbRyXm7euuBzS2umxWWSE8cHeWigqzl725ab1e7vXTxnLwR6JKLs0RdnonQ4ZhSMhssQhLIx5fxZw8NMgf/XqHLlHiqulbFZ3/2G1ZfV+vrHBLRypoNjkzYzLMleS8c6z5sf/HN1wUiSyaTvEVrQqG1xtXxIM6TkJzzmJQviBwRb8aYxnqOeXCQUMGc9LOMOeCeO16ocDwjOm7JrYgFur7+BRPZI6TP5+sLEPnzGed/9iloIkfiqJp+ApEJcLU4CAQ5+IuL3JAugbHB1otFGIeUNmttFO7i60m9B8uxqQSD0RnOrk8DKyvE3fU6DkZt0InxkNrkxARIbQRRnY6Ddz8R9duMoFRqj8lwy6vYsHPRyMKsDBYfgKvZ3Py8WiGpqrd3HhE7SC7PmxkbePjIurqPKrh6/nxR7W11dQ1qc4d1ivbu/PyCFZeWWG9vj2QNaNvhszHuAxxYWJqzhoY629rMWktLs5061SUW5Orajg2NDNvE1IQVFperJfNwS6OhMsDn4JaOoQYBCoFe2yGStzybmZoSeFlXVSM9XECqHYFbOSurKBVIRgUxl0eyQTv/ro2OTshQoqqiQskS7sXt7S36N+Zc6EJX1dLSZWIJARQRUBUWltnS4rbdvdtvK8/nretohxLfysoiW99YsbW1HVtf25JUBJssICnPCoAUvUACsb3qe8gCwHcAFNjOyOiPpLmutk4AJ0Ad82Fza0PgOcwogvDZuQW/l/VNy8tl1V7b1FTvmqAFMI+HxSaqqa5TAg5LEBM12J0wZOrRYaypFUjJGI6OjQh0r6mutIbGes0ZAGTmLTp1tOHzPoB66EOeOHHMKqu9vQxpjq2NLckPwPTAbIeAhKT17r2H9tHHn9pbb71jza2HbXhk1H75/i/s4sU+e+mlFxVor617UkYyQHIOmEtVV6xgAgNYDcpU820rg46vWXFZgcEuX1retL/68S/tfv+wXb5y1traqsUegd2EOZqC1F2XFCDZIaH3ZMxbaDnQBSIlMwqAVBjBrF90clXxzjNpKUZwxT2jTR3tqbzWQSpvO4+El89W27eYSl7xDdDIg+r9g1x6ceogcEaz9gSBnS6BQLDngZMbbYQDPIlUJM5RpCJok3ZuQb50G5UcJvMXB588qYWxyBrnsPdW+hI5FrN+xCIpBFAvkHkZX9KBKy3W+25sritBWd9YlfEmY0ahi89SQJzZteqaerXHD4+M2+zCc5slcVtYSntgniRH0Nc8d+aswMY7/bdsc3vDmUgXLmhPGRsdt5EnY1ZVUalCCW1oNVXox21adhcmEsAFgRlJD/dQaUXFZbYG63E7I3mL8alpAWoEiTCwBf4KMDTpNAPGo9EuADeXp1Z6ChjsIewLZWWFdvJkj9jyhfmmPUbPNbWx8nwDMIs92P+dr4KGt0h6KyeBtAes3ua9n4x5Es58jO9FUCbWbwKWw1gvgudIhgDQIoBmrgRTLxKGSEBg0yhhRac3sYsjAIwzjWA2zPr2gvQ8Dxj50vyGmZq6cGj+5X/2TZJ7CgeLy+tm+UVqrYf5sba8ZJltguFqO6925R7tN56YFNrc/ILduXvHHg8MW3NLp9ocMVpsrK21c2dP2aHmJispZn2wl9Geh/yIy2G4sZInKuo+Sesz5FgOBsRe4HDNPh9n2mZxB09txSm5DG3WSO4YI36XcePP0IoT0zGDYYzrEAOmRAEnGGrsX6GF55qurseohKiyIs29TXWJqLC1vqH15wC4M55UINhrVc2X0aOAmVJnewBMi/GuGMMd6GH83b5zz+YXn1t7R4edOXvOZmZm7PHjRwJWOKMAGulSeTQwpE4dsfmzOa0BdEG7OzusqaHW1peXdM8R00iTEDPSZMQTjHfmOoVF9iD+zj1SXNjewZAr37Z3M/JG4P4BZF3mZ0fAHMyZtkOtYrtSxJl9OpOYtJsCUSmAwOKjGIS8wokTJ8XagaX86PEjgYLo9dMtMz4+aoOPH8nUCAPdo3TBPBmRd0N5aanW8MVzfXa4tdUWFubsk88+sfWtDTt97qx1dXdZXjZrQ4+HbHBwRPO4/UiX9goM6Sanxt3cLbcjE84XrlyS+RzXv7iwbLduP7LJ6VkBioByAEe9x3vtzJmT6mgYfPzQHvTf1XpHnur8+fMyHrx7976NjI5bY0OD9Rw7ahvra/bgwT2N++VLV+xoR5c8Kh4/HtCcaD9yWAVmgGP8I06fOmM9PT3qAHkyMqJCPs8XbdLBoSGBw0e7uqSb/Omnn2m/I8441NIsM1PW0vGTJ8QiZPyYc0hnwHRGgui3//Qbze1LFy5YT3eX7WZgyyOP4waenBXMv3yDMcecBxBIpkh5/J05j8FUqbrfVFjVme9ALiAyf1JsYd0FUOBEDQdOKVJytgN68j3GV3tcAnEBe/hy0yI6HLwrR/tYYlHxfX9/PycPFp605qRzinyVA9QUewDDmaMUtZVEZx1UA4hlH+H9I57gjGEcAnwKHdGIH4K15cA1XQz4EERxNhjDrs8Oy9oBAG9JjsISZ7iz9jCOcpNmuq9YSxpDit7a353Zyb2oayIl+ZI5QIeaogiAG94OAgSy0i4PiQTfg5ziyLUgm8K5LcaZNOght/hncJ0AxUFgkeyHmI1uMuugQrGKi7wPXUpokFM4wWiZeJWOpKnJCVtZea65d/LUKa19jCM/u3ZD7P7VtU1rO9yuPT+zvSv2XX19ub311svW0XFI8lWffXrHHj4YttV1Z1eXlBZZdXWFWMSV5YAtGYGy7CdLz5dtbXPTZctUFPWxpigJ21udcJJjMunES4pod8vWNla1NpCUccmKrPxIThzHxNPnHc+CfdABTAf7yQMkIogeKcWGxJKnMAIjm/XAvOTzxVQUU1kRYTJc9kfCe9KJw+fwRXxJHBVnHLnqtmKHrPbJ0ZEJjcns3LJZXok1NjfZ8ZNddrS7xbLZFdvZWrciK7LSggrbWqN1PmdFJQW6X+IBwPK4lyhWR8wZIK7yXIlFO/AXMYY6MAVGO5DFNXoBgrWvqGmP+R7yUQFyeazsTMkoiuv9w0RPLE//OecewJwXtFz+w0Fhn4tsOdIBT4VLPlr3kvLu8EOKmEH5TdJkjnkd8R75N906PJ/RiTm7efuRbW5n7fiJXrt86YzlMqtWmN0WiGxZxqTQdiGSgCnm52wbJnyBM7glf5VMFn2Nk/8UJT+N7J58B/EHhqgyLZNJu+8zHiPudy1FRxP37/uoxwqxV/GZIf0Qn+fkkH0AObCK2GcEoCctdd4vwHfPDchD3XBZgGOKEyV/pfEDNym27WyeffjJNbtz/5HtGkWVRMJLXiOKd9KYi+AFGUjFtX2GdRQQiHnchNBjOi84uIExIPL21qrVVpfbu++8ZV1HDltma8O2N1f1zLICglPnhI4h72IUaA472XZFSHk0NGm37g/a4uqOZfOKJIsHw7m0MM/yc5t27tQxO3/6eAKRvchIbKwCT2KmqHsmPFByLnUT+6UD50k/uqBABQLupzl1ITOOkmdKcxYQeWF5xZ6MTtns/JLt5heIDf3ffectO9RYKXkmYlnOBLGQkwxdeNzs56phlu5FRRer2/+KdRuAcVxjzFW/tSRdJSxsH0j2nNu7CXh917v//gtc83dG9w/7jy8G+w87vv/quz/5xf+ZY/L7BugteOGYy0JSEMZBV8TC8ETRE2wgOF+p/P2gvqECrJSwOhnW2cE6cEMig4UoZyD/XTbpg5s6B/LONq0XaB3BFqThiA9LjvF+/qZWBJ8+tH8eXPSxIQAYqoCtdrXcnr4RQRMMJNpN2EgBtLlOqvQwcQn+1bqSceF7mAL8n7rdPcBFg45WEIIaGaAQzHvbUVlpuXFyamST26pawdReBAvSWRQC+0pxREUPyXXldjG1Su2KJOrOzvVDV+w+JS3uMQq7F6FnGJ2Akju7BIYFMg/TZig5AQ6jYj0XAqKy0koBRrRkEvuINZLDmASWYr5ALQH7YkVR0UbbD0CwxArykhMqGr1Gezbj7oelgpp0fQKM8v3QFWsDTbgNb6HH9V3OzbTWyKnV2VkKuiOhkfzFroDMtVXal6kOlwoQQ6IBph/MPAGxeXzOtlijBNN7LHlpOdHeR+sn+qFeqZQWrNoNAW0S23sAACAASURBVE5d08n7X1KwpSIDYKi7vwOCOemCxAQna4KjrGQnBEjnuZyCWoKKimxsfMq+//0fWS6vyI52ddvTuVnLy9u1d999W67uLq/CvALgR1JgV0A0IAnXJV25xGylps+z3OF58vpcns3Nr9hf/fjvbGR40l64ct6ammAiAzxvCcwITWTppOZ7MSJhZ3tmX8FWZK6yvmBnSRO5sEjgPeuBdc88F3MYZrJarXB19gRY7aEJ8OHAjjUXSbQbuvn3Yex5K7/LFKh6jaZqnre7wlbkWTJHlCRKH80DYh6M1khqHee5KKBM+4pAYenJFYl9xiHOe5OEHNQmzBINpX1LoFq0/xe4ARhgmLuIur4q646Es6qGls+cmDuwexhPmVcBzgvsL9R+BmgN041EFsYLzsywgtFGnZqc0R7FfCRRQicU85q19RUbHh60xqZ66R9yjYwT5lIT4xN2SvIXbUZdpayMluIVs3zWq++tFEq0E+QRIFNdZ82abWzvSFPx9u27KnSxbtY3tsQqQDPdnwN7tTNmSOJIkAGFANVhwFZWltjRjiMCkosLXXMbAAMtUbRZxdKhu4BEn9+EeRv61IlRCqDBevd2zy3du74wOMR8CmFp/X7qX0m/5+3gnDf7AX4kAQEchw5yMAd0viQmBHOTYJ5rBERmH5JBDu+X9VZUHSPJrJW9EeAKoAZGNUmZQGPGWPu8GyrxOsD7zW32vQIbm5iWfiwAPmchTD20WHd2t21qasIW559JZ7Kz47C9cPmiswDT+ue53Hvw0IaHx6ygsMyqqmq1hxzr6bbuziPSq4aBDEcOkyA0qh1Ah01He3CJjBbZ0xlPEnSd27EvpbM3JGkYe9aQgmK/+6RX562XsA9VcE0FYD7rYHEoGFLIWCzDykzGXIwba9cDaB8v6aqnlvdgg4TOY1lFmZvzbbr8CPszpnahT6hnk+eGLEqOVUyjxTqrNe+aktvSYWTNcx0Uf1hbrIPZuXl7+HhQerqAr8dPnNQ9ocXLeyOzwLm79HxFv0MxQF0OrOPMtrU0Ndqp4z228nxR61/rVoX1vD2NWTclc4YNY8dZReLD62AOM5YASTKYyeXZ+uaWPR4clPYlEjck47DOOcNaW5rVRXTm1Elramyw/v5+ezwwqDW6BwronMuz1tZW6+ruVsdIf/9daRlT5Drc3m6trS02MzVpkxPjmku1dY0qYlGA3UAPNZuz2spKO9ZzVNrHC4vP7O69u7a5syn27ZlTp3U/Q4MjKozgkdDY1CRAq//+PXs2N6tzlqLnyeO9dvnyRQFM9+8/smvX73k8lW/S+6+qBvRuF4hcWc682rVPPv7IBh49FsB75YUrYjQyhz/99LrYxbz+xPFjkuwYGR3Vmjvee9K6jnZLCgyJCVjFrYdaLK8gz8bHxu3Z/Lx1d3XZhYuXbHJiUsZ4AAgAy4B7d/rvqs29D4ZndY38D5YWlqy9/Yg6ZigwMH8A0ZnvY2OjivNaW1oFvjHvHj14oPVyru+sHWrFUwKGPV1fjAVgMiAAEjK05m/r+wLYtB96gdSTbC+sUmyMPSvYwJytnL1qB07gpOR5ErsLPVvmvboZWBupBZv1w7rzIph3GrBm1fmSJByYR8RgFAEdUPXzci+p53XpPAzgVd0qyEKwZwtgyIoYIdAqQ8zk9wBxAiCdfVUdPGvEjgDBbkzL2aCuxnTms24Zd5dec/BX573Yh65/SaE3uo+4l9CQjSKUTHB1jhYq7grZDQHhyUyPe3bNXlrjHXDiM9ibXA7Dwc0AAkRoSONODMe/AyAOnU8/thw48Ot1OYzCQge8iZcqy1NHAnFlzmxlZV2mt+wDzS2NioM+/fSaTU8jr1Iv+ZTjx3ttenrSPrv6qUDeY729Io7U1zfqXPnJX/+NCBTIUsnAdm3NsjtbkpP76tfesLLyYhVybt+6bzNPF2xmdl5zpKqqwpqbGlQcQyKLcxgwjo4afF82trdEjkB6p0Lmaey7GOk5M5izkByspAgPBrONzTXNsXgePhd2FNt3He2UrJu6TfUcXIqMeY1/CWPkHWfuNSGj52TIB4OQM017uWRRvHCrXIFOKHfz2yMjEctEIc918v3sjRgUmSiWG14UxFFjo5OSt2tra7fXX/+SlVcUWWEx8f2abW+uWWFeoRXnlTromW9WUORFcEBCCtWadyJG+XxhLrE2iEkl54EuPrmqOuC8GORnp3efipyRAD8HHykwuJSLxyH+es1V5ZJuQMn7EMPEmouYnc9lLNlHeC3nIu8XjNwA2L0ITOHHi658X94iKZ4JmbvI0SMWimJ8FI7Zy2CFR8GdPIu8cmx82q5ev2PPl9fsxPET9uKLFy3fdsxEdsikeVOkYsUO5xdF50QI8S6CBFZLEseLPsTr3gEGK92Z/Zz56j7SPpQwBb3eTXp5Xy+AJKm52JuK6Sx0Ek2wkVVs0l7rngyRO+jnB+R83PuAoql6HFX0IsYJoD4KxurCVKzqpDHldSGZpzyR/K3A/umDT+3B4yeWpZBIjiFSxo4VldAJ6uz8PWDfPK4XqK54xdn6kn7Z3LDa2jp14ng87EVMkTakUbFtltuyr775hl3sO2272+u2trxglRWlViwT5C3l2uS07E90SUI0Qdu/tLTIVtd37Nqtx/bwyYSt7+QsS+4rUtOWlRTkWXF+xl68dNpO93bCOFG+oj1QjGQfTxEd6P7U9Ye3iWvn+x7gpo7ydkjaxeznfJ/ihNZUkmBR51/ObHVj0yam52x69hmUMes43GT/5ltvWKuYyJ7rASKzz2ifTlgJEl++HrwAo707ddHvg8ZpZ09xb7DQo5vGyZL7MJrv/RSFfE77+ej5jJ+5X4DInzek+QWI/HmPePq8ob/9P0gZk8ZVaPuEI6x4SnsM4bhEFlAwJJzx5Wxigt1IPpOH0p6YeTAK/Pe8Yhev8bYNZz5HUu9AhAcRbJB77bXpsN1nJ3hViC+vHPrGFe8XwZ4XyUgU/VCyBG7SOoLwPUEwoDIBqKMztFZ7IF5U4CAxB14AGl4d9oQdAFytuYnhwmfARqHaiHGPKlc4SGcwd4Ad7EknraKu5+T60QASCiRSsM6mSgVOzsbSqHOGqgOgHqg5G4OknQPPgxCABgE6Mn8NJ3s2QQ7NHY1BcWG57rewyJ9FsMX5GfdDQs22Kz04dGQLYXv4uIYGHRZRErLHkCMfMxJADG/n51DSvIL5Rlsd7ZxFGLbtJI0kQAEHjvJzqdVImtkO8hHEhzSKV/sd/A9X5zhcOQXRcOPZc7iWlztzlvcg0BTwntqcPYnzlh1azP1o9GSA61ShIrXKqeVYureMUZFMDcsrym17EwYM9wiYs2k5nFqlM8jzZHyTnl9ekd27P2C3b9+X1lx1bYWdOX3KThw7JmAd4D0vVyzTgWwONp4XCDh4GWcwExx6MzvoCpfbTm7HAWQDbM+3hcVV+973fix3erQu21ob3XSNGZcC2FIAtFKYc270whoU6z/pjLvUg68xzIOk36V1lK+AxhO5pE0G23HP5IG5wBh78udGZByqJIS+FplVBDzuJuzPNxGw9llCibm0vLSsBBcAKVnzCAQnmHAWT6GtJQ1U3ps1TkKGXiX3hI6emAcUXkq93Rcg2vcMZw+5lIMnKszh0EkWe4S5hdEgiS/MjT2jI9jhbtbD9YSkB+uTuUASsQOoLRYPDG4ALA9wGQ+tX3TzikttYWnFbt15YCPj0woimZNoD1eWldrZMyddixqjrfKyxHz0/QwWYm1NjZismB/inI5ermgeMvtwlo4X51i3WTdx016Ws6qaOmkw3rlzz1ZXN2x1c8uW1wki3bzI9Wl9/Yj1veFGWRiK0c6PlEVme0syLV09XWIcIQsAA3szsbnYEdTWC9OdsUut1rynzHQ0mTE+dYZQFB25RtgHcZ5oZeacXaSWtGRAx8+jTRWwJ+ZkJBM+x1wzl52C+UzQTULPnAiZigCgmVdiA6YzI86WSNpgWKklGf241PrGnzCmSFIImiVPksu3za2sXb3Rb+OTT62hsdlOdLfb4dZatSOzQobHxuyDD36rZAjJoCsXLwigpFDBfozZaf/9h5LC4NphR166dMH3Sxhccpp2U1IKVwSsMn3iWYvtSPEuX+MazEUlnBRgEwuENb/HCPHFuQcMC1jRueaMwGhfDSbTwTP5d1tAy/ScCe71fGRKGSZ3rsNaJe1yb12MtlIvTGM0ta/VyGsZzygWs4j4PQeeDrQiJoNH7ps5zz0BHgAIC2jTfVJEdTfvmdlnNjj0RFr76OC+9PJLMky9dfu2LS2vKEljDgL2RgIvhgzGUsXFKp5UV1W4+7qSe9+P3MiP4msyTgNkSc7jnmy4TImAlB2KJvT2ss/nSWoGXdSKympJzZAcs+/W11aLIVRVUWZdXR1i+t26c1cSDJwvXUeP6jPotGFPACAFeOJrcHBAQDJ75JGOdsniwHpGwoLCMXEHn8W8JdnlmdZWVdqpk70Ck+dmZ+zW7Rs6I9Be7T52TPc7MDAgti8Fgo6Oo2qzHRocktwO1418hxjQZ07Z9PScfXb1tgB2ElHmK8k7a/XQoRY73tttrS1N9uzZnN3vvycZic6jHdIX5rktLa3a/XvIbsxaU1Oz9ncKFQ8fPtLfz5+7oOfcz+/KQDDfjnR0WFFJkT1GlmN72155+RWrr61TJ9HAYyRAKiQBQqss/hYk2cd6j+mcefx4yJaX18XsZG4C5iOTAYOZRBsmNGujqaFBRnpjoyM2OTmh54CZMIV09+fwwk0wZHX2JJO5iGW9yOpa7K4zCkDp+w970UGAiJ8FuKtiUWguF3jxP4xeda4k40zWLt1VrocZJn372u/OkqRgXuZatQmgC9knwBGBUUlKSvJTnC2J9ehFqe3UubTPpuQ13Duv55opoHq3hsv9RCFLTNQ9zVcHpb2TIF/7xr4OqxcLi0vK9/xUAH+8c8UB6+h08Yq+yNPeGZND/7dYQDggWRSduadgdmucU6dMaCnDNA+2tl+jx5/FkujYVQwIYzhAapcl8TiJWJW1vSMZqCKBhcT8eKuwFpFC5f3mF5ZtYGBYe/TJUz0q9IyPTduNG/0C3yiknDxzwtoPH7KR0Sd24+YNseL7+s7bqdNnbXZu0a5duymjTWQxFNNmNq0wt2VXLl+0i5ev2Mbmlt2806+OR8goeDPAsq6rq7HG+gZ1exUSr4TWqozGvUuIvWNyasa2dlxahP1ThTF1n7rus4qF0i52ABKwHeYjYJRY5QJ/IbZQaACw31G8FDq6jFltdZU+zz0u/LlBVhCrN+WEjC+SBXRJqiydn2cVlX6+s9c7MMta2BIYD4M5DIMjjlDnWHGFztfFhUXpp6+sLFtzM5q9ZzUmGJNToIXBqDhql7hZysiJnJjVvGFOqSAa8UXKFaLws88EJaZDHsTZwMyZMOMNlmvoCXP9ISu1793g+a+Dkewt+zrbEfMoR0mFbz4jSJRi5KaYxmMXjwV1hismc91pddUSJ1NwtmQ4HX4DKp567KUxPmCEyXpi32A/dR3dnO1C3smjy3bRbt/ul9RgV2eXpP2QTUAeTjGzTArpQPNuswDYJDGRQfPY1yvxpJjnnP2SunCGrWQsMYKjaJLNqCDshDMkBDLaczwG9vxp34TQ9x9iT9+b/Llwb3zf2b5OslL+k6TZlMcc8HoBKBbZJGe6f37XQX9keyjGOw7AC9hPkcIjtuOs5TO2c9uW5VqzBfbJZzftwaMnkiakW5D7FKGrosxfi6GqDCmd2RwScTy7kC9RPJUY4rB3wwTZCx6Y8LHpbFtVRYl97StvWNeRVgH6ebtbyimJ03kOrB28IIiBnNUPsaREBLLl1R37h/9y3cZn5i1HHk6OSAdYJmcFdPOV5Oy1F/us+0iz5Xa2bXsj9MG9kKiiRdKKZz4Fk9vPBI/TxZJnH035Z+Tdketzv8+XllXYosBPF8fC82Ubn5y2p7PzMqjtbG+0f/PtN6yxttRJU0gqSUrK15LGkJw6FRTIx1SMSJgN1+Pkxn0friBaeYdA6nhJa177VGJZCy+hmER+kApj3JfwryTZ2vXef/wC19SO8vl8fTHYn884/7NPAUQOlnCAaVGlVGU+mU5EK1y8QYC4zqZwoz1tCgkcjkps/JzvO5NnX6PGA2kPMAP0DXaGbyYejHrg7e1lHELxmvgzEsAAkf0Q3TfgcyYZiQ2LnjZLAgXXT9XvaF8JENY3Gf1cCTyBkVfMPMCM/1GK8JbAaFMKbWgBV2q7Jemnsu/ANP8mELJ8D7zy80q9NdBoyQEI8sSTw5Jgl3ZzDtUtgTJeudPGqJM86eWqNZA2JbStSrwVUckrDBBAbgAuDlOYQBxmMIFhIsNWZcPzlh9nMBJAuOuxnFLZ7AHydzJqz94zuAhzFl0Lz8gBOK4RVV7MFNywKLHHBCA6mC0na4KVnCfgBDQEnlFJFvwtrSYHS3w+0f7l7ARvU4sqYwERV0qs/JXMBQJXAlzmisBvAVsOoOpUAehEIwr/hqT/HQGLB65ebAC8B2BAEw8pDIBtCtNFBbAzYBesqfUf0A5DDoBQ2OUCoHbzDKNd0D7g+Lw8qvJesc4ZwLPq8VZUUGxbO0gjJOPBDM+EuQ8YjbsxcyDfMgY7nspxkWVyRfZ09rl9/z//yJ7NzVnfmdN2qKVRYBP6VGJVJ1fxAgohSUfV22idPXNwPUZiBXgcTA5nNnllmaBFzJPEZo61ymud/QBLHWCO1lZnN/HsSDAjYAjgi6TEtUe9xQ/2YEgiqHpNhdx8XbLS6Args0mmMWbQ3M5krKrSjUaY567ZmHOdSJ6vHnECVUPCQuwWr0Y708v3CLX0Sk4hSVaIeQXLxCeZg81eDInuChIn1/grsBz7Y9JtdZZEKhCYiZUDixH9s91coT19tmQ37jyw0YkZN6aT3mC+tbW12JH2w9Zz9Kgtryzb/fv3laS1th5y9kMuK/Ot2upKFQhKS4tT1R/2PdqqrDM3t4h2SzHCNrasprZOa39ickpSNuNTT23h+aoSRu05muuwZIq8FRgNwMICJYsUWmhn1V5TWGAdnYftzNlTquZnd5x9Lba89lfaSb3FWus2yRR5a3S+OitISp11kNrIxFBHkmE9gTGeCLg0Sr5MR6JIyZwL3bzYF2K/3ysYJoacAF9a95mXmj8OZgU443tkwZ7RX0jtxPtIV1a4vO8nvJ4/AQyUUBcWitlJd8b41KxdvX7XNjNmJ06ctsvnT1hrQ4US+TXkbjJZ+/Djj21kZFgmexfPnZUWNt0jRZi6zi/ZnbsPbHRsTHvSqRPH7OLF8wIyRWIR+4p9kIog40pXgZ+J7FUkUYwXqnFhUCVgWKwL7wByINyBHp2rOsu8AME+x7ONDiPeIxJjZyw6Q5Cx0ZimJEZryHcR36MTWwiQ/WCCHa9nXcKG4/34TGehe8Lh52UYmvyuzmsYNbrOnZ8LfrZ6wZs9h4TdE1AforGJKbGk29s7xDQGSCZRRc4AWYPHjwft/sOH8kSQ3A5M4WQYBBOf9QRgUlNdJVNXZJMinoFhzGfCFlQin8ad+6AgAtDKdQLikMywNJl/pWUVtry6bvcfDNjq+oYM1gB++ILVjzwUDOilhTnd2+XLl6yopNQGBoZk7Au4jykdZxtmsGHMd+xYt85m9JEHnwyJcdV5tNPqGxpscmJanQh0bcCYUeOXJMscuG6sr7WL58/ZodYm6SM/eHBfY3L2/DmB1EhXDKGRPDSkNXv48BElx0NpPBkTgGT0grmf3/zmI+3pnNUlJYUCbZaXlwTgNDU22Yne41ZXXyvQbWjosbW2Nula1RKcV2gLC4v26SefyX3+5MlTduZsn4Dlyalp6baiHwtzC2kojPOYjy1tLZKPunfvnqR/AHmbGhsFgC8tLsp4D+B4fmHBbt26qfs+fea0ztSHDxmvbbGNYYItLz+3utoamfqx/+FXAMPpxRde0L4+/+yZmJ0UFtCHpGC9T6JwJhhzgj91ZiU5CeaDrwM/dwKEVHu4zidfj94G7xG25rnmNm3ca15QSSxgj9P2OwS0NvV5vi5cNzlnWxs43vv6djkW79SRKZrOX0/oY18UoA2rqgSTPWJXznePBXk/rsEZYokpzR6dfFTEwKbTKAgl+ch1bbhcS55pnlBk4llztvIcGD/mImAMexbGSCpmFRbLlNYBH86jgwarOe2d3hFCf7yDQtwLazMKhKFLqY6VJJ/GHiS2q4rlxA6cXenMocuS7g7AFclpYCbl56PnJ15o43M4L/QMJP1VIAkYEU4EwrNHFdkDdMwrq625pVlxCet4fHzCGhoapK1dWVVps7Pz9tvffqL9vKW1yS5ePGeVVUih0YUwYOUVVdbSethWVzbs2fyiwHpvCd+1gtyWHWmutddff91qahttaHTcrl6/Ycura4oTkcXgnGLPaGqot52tHYHIAlEM2Q/MjDH4KrCns3N6f+TyiPXRiPdX5SWpIY+d1NWFdJlYlgW2sr7u3jKad7tWWlyo+LOhrjbpTAMSlmjtsRaR0xDIKSmLLb0PRQRiO/koJGY8hXSkvTDYBiTjzF1bX7PVlVV1mamDZWNT6+L582Xf09T5VaD8gthf6yN5bbCGGxpqre/sKRXjNzboeCl1KadsTp0UEIAEcKVOI5F9kPGoqNC1Mo9kxJgM7HS+SkM2OvGc3RgFC9eLxlTOO22iUOS5tsfNrLuQiPDYw0Eo5ZwUhmXCm+KWlNPy+7CQZfSYOn7VrZNey+cGkUrxUjKnZO/hs/gc7yT27gDlemkf0D6UgLXoIIrzW/moCqPJ44J1hzfL6ro9VCfVqNVU19qlS5fEfPexJe5w3WJGCaCYZ7elDgnPwyrKy0RGCEkcZXOpMMVnlUAEsZy8hTDTxbwvugtiPcaaDMmPiNsYn/iegMx0705C2e+k1Jiqs4lC9j6RzXMXj3/ChJD5zjzwXHhXcjHcK68jLikrY36T3aXgrRAmL4Qms+s3++3+/SFb38ronMXPhD0TcpXHl24auMdIPqC3Lpzg9zrE5EtSUeFxXCbj8g8Uh9BW7zxsb7/1hpUXI7KUsTzYyRAR2DNVyKfj2nV92VdYe9xvUWmRzT5btX/89TWbmV+2XfZ7dRoDY9DSmrGWhgp780uX9OfGyortbESXlhN11N2YvEi4Nq2JPUkiL6gGA55UV7KniQXOB3E28PvEUKXlFWZoSm9n1FGFFCeycRCkuo622nfeeymByGLMaX9T/Kr8w/e7kF/kHIm1oc7wRHjyE9fj/Yh1vVjg51HgYoFJ6cxPOaFywxSb+vry84TXdn79f/kC14zB/Rz+/GKwP4dB/pc+YvBv/vecH8B+ODj4EkL1fpDB6zmoNXkQoPWA1oXoxZRNulCxkWvzSYBwaEB5ApskNAQs++9FohYL1wHn9N4RzCW2aCTBscDjUP797/umAOvPwWfcsp1p6wGOH0SETASOHnwTNAN2AL6yscPqckajt60JpEqDGYm5J+vOpgrgm8QIQNCZGNxv0nwqdnmBbIb2YWevyvDK/JAGyPXQhMMBei8APWAowKfrUXEgEPRKagSpBvSR1DKu3VBA2NLSskx7qqrLLbvLOLApbgrQLSmudMZrkQNRXJsqdbQYpaQDIASwy8FgLwKo9YcgG+YXBwNjyvcAD1VM4FAtlF6mwKIExkjywgBOYCzCYPZglHug0izQCDRfrc0eTDkoQNWb+UdLTEYgcMhKcHiXqH07NO9Cu9Mr1GLmJe1rDkqux43VAKhc21XBcQJC5Z+ekjOxoNV96uD4k5FhGxsft2yWQLVCEhSZnVWrr6+xE8d6rbSEVjgmewAkXCfaV6WSRtnN4WLrCTzAvlqnCyqc1bHrOtaSSlG7K0kT0ia7VlxYJkB+e3dLAfuO5FGKbXT8qX3v+z+0pYVFO3vmlLW3tQiwqKa1fcOZOJqjqdUrGAzeSst888AJMFcJKMxfEjzlTc5IZAYGCMxbEew7487HCXCENaGqMhV55k0y0xHjLfp/KIwkhoUq7dKQpF1wywNmtZd6UkawyrQRE1GtW+7ojV4hSQOFAAAcwCrJMej9nInkhQjaqVyuIPaP2AO4hwAjHbzyOeEMFw8sUzThciiJnam5lzoumA9KWhPzmDUg084EjBEQMq8ApQGRXCtWsLi0xR48HrHb/Q+V7AkQhp2f2bbDba32wuVL0u5+8PChGJIuA+J69JWV5TJeBNQ91NqiNm1A0l0xe/V09MQF0mVYTzCLSwVqocvKM1pb35Qz+fj4tM0+m1cHBi1tzC8Bk2ojdF1qYnw3TIuZlLPamgrr6jpih9va5NqO3M76+qoANzkgJ6MWFR6SBjNvQNCd2SY53y8COvPU1zpJn8xRkhauM0RES04MthR4Jp1EZ4Z4chVnRhiqwHJjDDiv2JPU0pb2rzCQ4fnBcgx2ur+Hs6l4TzH+mMB8etpv1Caa9laxYDV/iuz+4yG7fe+hbe1krbq23k71dllvd6fm7sZ2xrJ5BXbj5i27c+eWDBVfunxJST3n6tzsvA2PjtuzhSV7vvRcLNTLF/rsxPFe29hAK9db86QxHBFSPlpxXJ/rfqMjrAINzPfU9u06ffvsCu5HutTSxncjlwia9W+1Ffr55aCSm+2EqzUzwAP7BPLwrIqLBTp4d4PrczP27G+RiDkTKBlPiQnp2oQq3GSdrca555IoEZ0kc630uigaCYQuL9eLohtFTMbEauSs8iQ8z4ZHxmRkV1FRbcdPnhKAeuPGdRUrjvX02MbWtj0ZHvEzipZ4klt0wisrlaxyD7U11dqPkfgBTFZxKpfbM89zWQ7OXWe6s5fxPyw6ASwUvPJMDEU9x+ISGexhtrq8tmGYInLiMwZ0gdCl0txYZ/fu3pYECpIVPb3HrbauzqYnp21keFif1dnRKTmHqakpm5gYt7a2NoGijOmDRw9t6MkTFZNb8U3ILxTYCqOHudLe3q5WdM4MHE9G0wAAIABJREFUircklL3HeuzM6ZPS630y9MRu9/cLRDxz5rQAX8Z39umsgKCtzW1rbm7VXIGhTAs8kj5Hj3ZabX293bl7TxIrJSVlVl1dbn19J6y4ON8ePnhgM1NzVlvbYKdPHbfm5jrL5Vwbu7iYwoTHHez9ANSwqLu7uiU3Qas9fhNPn85KigL9WO4VQO7p7KzOhcOHDwssgaHNMwKsZooPDQ6q5Rfwua39sMB3pCqQ2Th/8aIY6mOjYzrnYFTTYTEzPSUpGZ4HDHT0mZubm/R+ziTOU/EZgCT2H83npKkZoBD7U2hY7se1zqKMf+tsTYVyL2h6x8AeGyox3Zm30v8Pc+loyU2yNTwP4jxWdZA9eD/aj2XmVwCIkdY2HVbEikp2HXwLEIbYLuIj1pn2wi0kWhwUB/TVfggEom4zOu7cAwWJFp5RZUWVNTY3izXOec3zBJzv6e6WgSGgIXOQ4mpjY72fDeqS8vND8RdgNXF3iqejO4j15dIB2zpz3CTP4xbWkRuKebeZS7+FgbfL67GPaf8BEM641jpntPKflPtwP7BPCYREWFGcggeBA8dxtkheQXuRg6u8B7JCxM50O/z2w0+stIT957i1tjXZ0tKCilcry1vWdqjdjp/oFOh9//6AXb92QwxAJJB6jvVYaXmZa3lPzoiEQDGYziEnR2xI/qqhusJefeGC9Z09q0Lk3XuP7Hb/fcXqgIzIyWhtdnYoJtzmHpCqEDGI7o3SBJy5LARaFatr67a8sirdZsytKHLJODWLFJmPfWZ7W102xCeAiC4b514sFLpbGuvtpRevSH99dX1NRaWp6WlJxiDHwpirk4R5qWKbS6mtb6ztFWspqvH8eJ7cc0lRjeQ18MEQyJRAPOYQBUSeLXJVxOAao80NrU/iSPSgkY9Tsa2y3H1HCpwIRMEw9PzX19a0v1FIV1GWrsd0lkmfGTkLddYhUbTpYBUxRoqX1EGpjhxMK51ZSmFkPz52oNCJVC6TEP4eDpyFRrAbNjKfuN9o/Y8CiLqsVLzye9BekoDtkAMRGKquNNdD5+chIRikCcU2gKwJnOQavMDr8QGxmNYEsVwyc4scXWA/RWAkBtYpCA7b8JNR29zYUtHk1Mnj1tnRblvIhBDaZ8l1Xc+dvYejnpwOAgLxLBq/rrOuUrkKfNHhVFlervWa2YL85Mzwg95M3EdIZIV/SuATAQpGl1Xsd3yC6w178YL7CiJLAMkhv6P9M/l7uPybS2GILCHJPZ6Bjx1jVVVZY5lMTt3LFPbRgGasclaoztTrN/ptaZniC74QLpUkyRPNZUzMYdTuqhjs6ZvHauHtEUSu6K7jc/kesYv+vrmhtXjyeI+989U3rTCfjlvO1g2REsjxIWKJIKiCAYQurrfQIBwBiE4/XbT/7zc3bG5p1fKQN1Ox0Nn6+btZ6z3aaq+8cNZqygv0XLIZkgXvImRMiOm4j+gwcZnKMFt3reoooEgyMhHfRIpQIdal47SXc87AYN41e7awaDNPnzmIXFFhp4532NdeO2VNda5HLwmUlPcp1xMDwzts9PPoOpFMIwUUZ1BHLBzzhtc6c93PhoMgsnCJ8A+RNKI+SH/EPcU66XjnP3yBa0ZY/zn8+cVgfw6D/C99xMO/+o85Jr2qKKqsxrrwlkxpN6WWOl4TIO1B4DcYxd5S6pUuXhctw848c/aEt797C7l/JY2aA68JIC+Se29/Bjw7yGYO6YbEWj1QMfr9jSFAKh30+Q6QoAtJoOsHOfpdzsbVhsExVuCayNJFcxGJvXZ5tY8n8Nz3eJ++bJZeUQUgIel2zVHXDCaB4P0J9DG6ovXQmR1FxbAfkXnwewGIkl7xDjq0dMIWiWfowS5VTpdjEICVDhpAGdgTiWggs6df//rX1nu8R5qEOOTCxrY8KtgwOVy8P7/A28QgmwCYu44e1WCXc1DbPVqhmAWJCev6p6rBi7DtekiwI3n+OzsOyHNIEmiiQe3PEWatM0j2mMgFtHW6NAcgpOsV54n5q81aSZLr7NEbyGHjrcd+aBfKVMUdYEOHiQPemY1eCQ6NN4l2qK0oMfNkYOdaa4B4sC8Zc4oLzi734gjjAJD+wYcf2gcffSxt6Z3tnNXVV1tdbZnMBc+d7bOykrKkEejtqZIxMRJGEhIOQQJPb5nDZIf7m5tdEmjc3FJnO5mtpOfEmABuo3GateLCUlXmt3c2nImyi051iQ0NTwpEpg0Xw66O9lYFa9VV5QJCHIj3IIR17XIubugh86kNWkpLHUQuxUGYtq7UDrXHrnCtpziECTAcFArZG4ytPNB1eRZPTAFUJXqy137quuCqOItpsa/hJVZc0uRlNost7M0JnlQDLGedsSyCtuXpM1mTkbwHU9i1wfw9ImAP9kXsCXuJZRobXuc6i5i9ONOoTMxEZ/aKlQR4psIXMY23bO0xloS2eiutD5uztnivygr0o3cEkBUUlghEnp5dtOu3+m1sYlLtprSVw/jDhfjSxQti1A2PjDirZTujVjNnVRVI+7GkuECsZTRKATdcg9B1N/kg3ks648Xom3mng7si+7XDSlxaWrGp6adu+Le0rFZ39pliGNMULCR14c9LyQR7kgBxWrdz1tzYYB3th62hrlpzDn1U1pAzHIsEVrIfaf6piwRDD29FBYRnI6fIA2OK5+OSFs5E4k+egeZQSrj2z5x8mZJFsBbgR8hX6F63PXETsFJR5lqkB1oY/XlvK9GO8y3YQg60Jj1h7a3oK/u5SIJKYU6t2BRPEtt/aXnNRiem7MnYhK1vbIrV1Eb7/olTApVn5ubFEJsYGxOI3N7WKvCdYJ9W0AUMRXYo6hVb+6FmOw3o0NJi21sbYuRzdkThzo0nvf1SxQWKhmj4042Sjm4SEWmBs+ATOOJAKwZSiXWUAJC9wz6d115s8b0pkqhgU0aSG8AY+6ybNHpBSey4pB0day1AZIFtYuj7mS1TmAxO5D4v3SwHI93Qvt7XqY4uH85Jfo8/lRinBB9QhfkF28/Z1iW2sPhcBmtI/XR0dksPmcLTzRvXfZ4hL7O4JJ1Gd9Q2MYVDkkLdEKl4QvcIRqWAytwfCb7yhqQFTwLM2ABwOQuXQpQ/DK6LFm9kSUiMF5+v2OOBJ7YCiFxdkwokzmYEUDt76qSKw/fu3ZVBGqa2vcePW3vbYRsbHVWHAmdImL4B0C0uLihxx2yvtLxUAOzQkxFpTSPFE4AdQPirr7ysOTExPm5PnjwRGIJ0BFIfR492aZ733+u3oeFhtZOz99dUVws04guzT/ZPGIKM5/DIsO4RIIf7RmOV94QdhX43HRbIWPC9Wzdu2drahsaxt/eodXd3qCNKHRDyJXA2KWMIg5W1XF5eKQATIPnGjZuS0aisrLJTJ08K3MJIj2IYTOTOIx2aW8NDT1QUBZADfAB85wyB8Yyh4sTEhGKYi4DIy8s689gzYD4SEz4ZGhSTGVkLFXC0l7jWNbGrz2XiHu+SYL2ErEQAjbGH8DsOlLsmJAUfZyE7qzViZV4fupHBouR1gImhxSrAOckE8LmxHn1Nufk0Xz4XHfTk9R6rQohw5iPPn+tgv9EaT11J/EwdF8HOknlXqa2tbUmznes9e+aMAHjiUs5gPWtp3pbLGPnunX49zx5A+8OHFXMMDg1KBqSpuUkMXJ7/1OSkPXr8UAWdlubmBOR4LMtY56Gdm4gEdHmxnzn4iKRcApHRki304rEKEHusajr7PP9wBjVr1aX2eHCScxDzzQvNe/ENBd0UG2k/I4LjWSdAQftqkh4RGSUZJ1JwYS8ZH5+0mpp6SVNgPoc80cjIlObrCy9dtrbDLTY4OGjXr95VHnC277gdwSAyv8gGBgbt1u2bmn+s94sXL+tz792jKDSi5+W+BW5g/Hx50Y4eabW333xdkkEPHg3Z/QeDNjE1o2KVezNsyrwbCRkV9+lYAiiSXA+ATrnOBDSDAZPCxwFmPnOQe5p5OrvHjqcziqI1z8I7w0zdNuSBuq4Ck8RLZ3ubvfv1r4ndL63ebFbXz/94KETbvQgeefnqvGL+r66uCFBGT5s8j4IQgJLICsVunsvrZFyNTjPdaFVVKmCxJ1Es43yU1r2KIZyL6BlXWk9Pl2SiYGcD1itXyc9zlnyS93EwDq8Tz3G415B54nMlp7Wb097GvxkjZ/Z7p5rHyHT/cB4C3vrvSB4kmT46Ecvl1faKOol97bxvj11Dloqxiq9g1EaBNoAtxipYttHpqyJ5kvgSSUYmh17sZH1GEUv+D4nJGjFWxMuZJDMGWYP3B9Tkfdg3uG/OfgJCzjWAPTTx0fhmXmEef+XSBZlBY1pIroqXBnEy907cp5VJLICPzJbnRgJilTt6dzDXIuNLnucuObWPhgw5016ofUuSKv56J3p5MS72yT0QMXVKe1eFF7f1fnvMYi+IewzkOc5eZ6O8opxpTpFAe2fOteXF4N5jwiN9A2u7RHl7cWm+yBpFxeU2PDJhn3x6w57NPxcwyoZUUVmuLhjmvs6BYKenDjA+h2IcP2O+x/P0vdJzF54jut0ixCEvsb1hXZ3t9vqrr1hRIb3BsJzJO73r0gsGCZMgzlcuLf04y+bl7NHAmH30yV17vr5j+Wh+K4belTAx73XuVLddOHPMSgv5HrKMDt7ue5e4TJPnAp4HRiFUlJQEzIosmJjtijMBddVl569R/g3JRaqThTJKhgTDmZ9fVGzn+3rtnddOW1110sn29kEnpyRfFh1CCeBlrYcsntaY/Ih8feh3DrDQPaZN/RgH4mJdcyoeEk+raJv8vAI8Dkym673/9Qtcc28H+8P/5YvB/sOP8b/4Cf0/+J9zBysoWhQs4qSfSsDIBsn3A0QOdnBsuLFovPrvgvG+yYUExD4rylnG/hJftCE7sQ80s6j3DrPEaA32mcsd7DOp4u9xc3EY+hnlQLVA8sTAZOMHlCF54LCSDIcMtLwyJyYtBmXSbXRBfze68ophEe7D6YAK/VO/f2+BC0DCQWRavTyY4bXFRWW+OZpX4jLbflghsUT1DqDXE3g3JmLsaTvnMAKUDY0tWspIYkiSZBqY2HJUQGFiAdIR1P7kr39qFy702euvv6rWaxfCwFgFhli5NvnVNSr4LpkgnU6/mWR6iN2bM4JdP8gretKCVNXP2Wv6nZTIiA2dQHmq3ATjrsHn7EJnb+1Il5eAhhalYsmCJF005kZBKkIIdOR5w9hxF1kOFQJqtZ7lZa20GAazt3NxSJCMMSc8SHOTENcYK3JDLBlRZBVQE5xgZkRrKkGKkv3QZ2beKJjheeXZ/MKiTUxO2/AogcB1e+PLr9m5vuNWVlps5TAPpIVFQuPt87vIWWztWll5NXVg29wiECCQUnFVY/nzn72vCvJbX33DLOdBT2lJRWLMABoDMHiFfjfremFZA6wsticjk/bd7/1AwcfF83125HCrZTKAWKWab85I2tcSB9TjOUkXMSWS0VZLwCXDRDTtkhEXz5UEK9pX1fqWDuQoDsVhrzZ6mB1yoXdN4e1N2uzdhZugD9aKEme5Q3sblZJwZDeS6Y4SRIIy5rcKVlqBKeAJs043L1DFObUFRhEriM98roCl1Har9qaka+fgskum+PdIdHg/N1LjGhvq6z0w39tn3Hwukn6M5ZA34XMZI+1iYo15IcKr+wD6VWLQMGy0pu5k821xecOu3bwr0y+6I7qPdlonpnVFBdbS3GSffPKJTU3PaM6RqBFswpolgRYol4+5HmYuhQKT29paraaq0urqqrQnEESSyHg7Vxg+ODDKmnXjJvakjK2ub9rTuXkZw8GG3c5k1TbG/zwnPhdDHQJPMXgMRsm2Wlo7jrSJ7VBRXuxgZxbTDAeFXHsPRotrPwuOzbLvkCTsM015xs4iTx0Acv0OgwpP9uNZBUsA8F7sTY2t6zOG3AoJpoyOJE+yI91q1iL7qP4Nq0WgNcU5727whHAj7e9+fnGv2QQS5FKbKfflRo3OCuZzZfKoILLYxqbZG8ZsZnpGBY5jx0/a4SNHbWR03O7df6A2/MryMu0XbiK0Y6trq2JkVVfXii3V0lAniQGu2UfNTTx57b5xIXPOC2kk5gFQUWhxjV6uE0kG1+70RCnaDPdb/SLxVFEkyYY4SOvj4/uAB9ix3qN4ynavbptU7NO6AHThWSQGzf5nM1/LVIQgWWT96ZoTQ4T34czi7AkZjNij/AwPd3qXyvIkwQF+vvQ7PA+1njJfOA8LlWgA5ADQHzrULlBwaf6ZDQwNCDTGoCq/sEhA8+LSc6upq9N9BiBIIQ7mlFjE+XkCvzC8Y70TO8T4CeRXO73LajAHg2XvQDQdG5j9ZO358qrOD2QtKqqq9zpqCINYmzVV5TKr47nfvXvXlldXrKW11frOnLHqqhoZzz0ZGtLncT8AwE+eDNvM0xkBpC+/8ooYlMjWwHhGM57PX19dtq6jR+ytt76suQfD9saNW2I7lpSUW3lFtdXVN+ja5xfnbXZuLiVXzJdia2pqlBEeawMGMHOC16LJyLUQZpHEwmTkXtD+Lit3NmRzY6P1Hjtmq2sr9mRwQOxlQAaYvmgl04UFi1Zsr42NZExDsuuGPNLZzS+QNjRAJV+nT5+V2R/M14cPH+tZo4V8+HCbLTybF2jZfviw9JAxAhwbH7Oa2hq7cOFCYtxnZEQYpm9EOK7RWyDWLPfJ3k184HFsesYYRcFIJWFOYEWslViHAQ47cEOHhYPMzHuAHGbEHjufmDp1U/hrWKdZ7WucqRjW8R4CkPYNBfZabMWKVlyePAzSewWrLmJiL8S4JqhrYkJY2PcS4XVhUOqkCjdHRt93fSNjV6/dFPh+4fw5sYm5/qdPn9rs3KyY8p2dR0WCuHPnrpjHtXRknDplDU1NMjS8e/eOznVAY1jim5vr9v77vxI7/vSpUwICFUuoE2xXQIZzSvLEHlPBUUDeptiLPAOXO4LhhryEg+MEmIq7k+a05EMUtxM/Q0LY0T4cbc4OijmRgR1FMgHIOSRj3pKyUmfLrq1pfvu40eUHI919FRinmdlZu3Xnvu3u5mssDh9pVYfhteu3bGJ8SoaVZ/vOaB/ov3tfOt/s8ef6zljHkQ5n4D8ZUgGZe7h0+QVrbGqxkeExGxx8IrBWbeipqIjR9QuXz9mFM6dsY2NLckgDAyO2uk5O4wUtIieKmQ31tYmlDlUQMKlIbGLGAMYvex9zsLKyWmuO8xXAmHN5aXFJBTnFOgLVw+/EySUYhYYpVnlZseXtbltPd6e9/dU3VVgmnoyzWKSQFLNJO1qdUiUCddhLdSbz+RsbGmeKVCvLKyr0YL7I+mpsapT/hVj5eXkCLGtra/XvpedLAoUdZHZGuO/L7mWAh4mDy16ohKUdILW64JTnuQxXmGDGWQgA5vkoBu8eSzJPwhRPBvB0iVKwyfr8qUwMbjemzmpv1Jouhnm7oZiKczEKl5wp+633XngPVmwQNyRDgrG1np8DpVGoxQskCBJcbxhSB8DK2HOuRr7MXsMYEyNFUZZnFR3HrDnOL9aa8qnt7b29SDrXzEblqBlbXduSbvfDR25oyn7ee6zbjnV3WnZ3y3Yxo4bgkfbNLPklcaByRnSPnaDBe9KBwJlDnhYkGDfRRFrE/W6io4y54kVbf358eSxie7FhgKtOFAHUdKA+chfuTUXtA9IhEXdErhs+HR5bkTt7QUf7MnIdqei0tZWxxcUVaaCT8qKrXl3r3WIlpVUyyHw8OCyjTRlcZ3Y0D9n5xDCmYIIeNIUFrjHpr8e1BSBL7BvrxBnQ3s3Fs5a0HTHJ9oY6FutqnOhByKSCHzGo7pfP27VK1ktJkWJT5S/FRfabDz6zu/eHLWNFlgU3kbl0nmR7Cixjr75w3i6c6bXCPNeqzmz52EMk8XUC6ckJBoG/cA9u8OjFy2BQuyeL5/uuce9GnQ4qJxIHOUURvjLLNvhk2OaeLah78sypLvuv3r5i9QlEFvkrEZwYK/CR6C7Wfp3WTJzZyA8GWBxEShUIE3PZY7x9WVReGz9z+Y0EPmtv3v+KXKX7j/63L3DN3xmZP+w/vhjsP+z4/qvvfv9H/yGnBZcqcAEiSxs2tYPJpia9hjfyxDSxl5MMhRZO6BVrM3cx+gB19w+v3dTmFw6m+1IJUSENhgf/dtbjfpXIZQl8YSswObBRxWESlS4/DPzaI3D3CpkzDNSKJg1UKmIEPcVi41J1XV1f8dZVmQwUSXuLtnIOaxLHOGA4QJwlAvMhq4OaVjA+B/Yamk8EMAKlsy7Psbz8TMFXWUlNMplwjdyNDdc3Li6G4blm1bTU5vJsaQX9TT/ICT4xqKA9nIOB+yJ4grFIdRxzJwKIickZ++EPfmRnzp6QxmZJSYVVlFdaYTHBw5JtrO+qDXRtnaSJtjyup0wBLYE39wITmeAb/TZpsaUKPeY40noV2xGzqUK1FzKeBLHcP8En7ae1dbUOCqaqrldLaWlBryvfDy9MasQ8TXq2Sa9a7XIFJOAkCAC6eTY1PSfWGOMNqFWQnxEbk4N35fmyNTY0CCSYn1+wquoagQUkmxzagMIE5OjpcuDBjDh6tF1J7/YGDEcOHmfMOSMbFiKsw6TxnFdot+4+sJ/89Gf2jT9+z65cPqv2NQ6nbYw+1tft2dy0FZcUWXdXr+1m8+Wo/fTplEDgpqZWq69vkpM2gMB/+ssf6Fq+82ffUrKvdtws85L5smZNTXXW2XE0aZumQ7mg1HazhTY6Pm3/719+T4y1ixfOWUf7IQF1Cua1boD/Hez3INHNFnmefM8lW3x9KtDeC0KDveN7QgRd/H0TvdCU7IaJg7csJdauDBappheJ8YppIMEghRcSOoGRAvVc8xsQmIMerT4Fh2qf3XRTyzjgnc6a2sWcWc5nA+gBpoUmnRejHHQiUOG6CLQ8YXEwPYKA2AxdesZBtg2q/dIWL7S62lp/iVy43Snb9QOT2SOAAAmtzAdhs4cmnwNv0lDFKK8UsG/XdncoJlTJUG9tM2O37t63O/0PtIeQVGOOg6kGwNWtW7dk+gWQu4PkS3Gp1dTWaj4DstD6TqDFfcGIReaCRPFIe5vV1VRZTVWFAm7mJYAlex1ANr9DEA7AGd0C3iqWE0NycmbO5uYXbXrmmRJLtdtVILfi5nTqQkAPUlIOW9bUWGuXL/VZTTU6yrSFenLN/CAJINhGzse7OwC1kzFS0qgG8HO5FQdkPclMhbE0Z53Z4D8PIIbglH0QBg3JUjAJ9LmJvRb7vstT0FHhYFBo+vI7gOhR8GTuxfnmwaxL7AjMFLuVe6DoBJuPvR7Dmh1vYwP4Li23zZ0dMbpHR8dtcmJKoCGmhgsLS/pfbbkwXtCAzGxrbpA2tR5qsZ7eHs05gnkCdYJo9INlUJThTAiA1hPt0jJ0eZ3hBZDBGIohnJgVFGn4LNf582QwAC0lXWLuxRnmuqy8H9fIOETyGgloJG08oyjm6meSqKAt1A2KlMD9Hqtjr0ClllA3UVKXQWpnptjgIJGD15LpiLbOJHvFZ3phjuQIgHtf6zCY67SGuiyV6/0hHTE1NWNT07M62wFCL/SdtZHRYRlN0uVy7NhxJbP3Hz6S/h7nA59PYc41nMukn0lGSBLc2tIsMMkTUABWEn3XAWd/41mokBEGptGBo5bNXVtZW5de89LzZSurqErFAJcTIqagNRRJCzR5GYtbd26Led/a3GInjh+XlMP42Jg9fvxYY3H4cLuYj/337msuHOnssL5z53RWDgw8sXv3+m13hw6XjF04d8rO951RC3ddbZ2YyNdv3LbZZ4tWVFwmHVpiFq2VPGeuuX5yThId6LP39HQLoAXMZW06COTJYV1dg9YjBfBz509ZTU213bl911ZX1jRuZ86etLXVZbt29bqkPo4cPmIXL/ZZS2vdnoExc4r3EMBfUGDPni2IycmcQSbDtUl39QyYI3z24tKyXbt23ebnn1lfH/rOLfb06YwM8ejU4JyYnZ1R4lxTV7uXwPqetL9uVLynKCJjvE3tJQfbwwES/DVIAshdSs9are2JXR/MwThrIoEOVpyfUd6qG3uOGLIiOuzrqfq6LnIprcSOCmBYpqlJQoqzJUyEAkjg9QcNiTm3mK9bMjDLky6pQGUl9S43E2vUWbfeSUWCDSiyuZ0TMMK5xDl67FhPkv5YtHsP7uuZ9PQck/QIcdLNG7dsemraWlrZ13rFlH30+JGNjY3pDOk8elTzaGJs1Pr7+7VPvfbaq2LT01U1NT1lldWV1tLaLN3byYlJ/R5dHPJYSPJI7InsOeylKuSq0czja+kZB/FB5wfdW8QQFGJdF1R5Q9IGjzPEW9ydESn/EbT8s1ldO+uRwg17Avq5knZTbABrucAGhkdtcHBE8cmx3m6ZRi6vLNm9/gfSNIbpT+Ekl7djDx/etzu37kv6o7u7086ePa0xfzwwaP1371l5ZbU1NrZII3x9HZ1pAJodq66psOfPF6z9yCH7ype/pF43imD37j226afztr0tGE5gDCA2OsAY8SIzkc3C5kyFcQqA0jOv1r6ngoGKt8SNOVvb2ND4EQuRU6ytrkuTGJ15SCIbm9uSI2DvpECr+Kogz8qK8627s91effmKQGTyGMU/AdAmw0XGL1i8e90x6OByn2IGupQWc5Hnub1Nt0eh8qF4dr7/UiT14nq8D6+T1MoOhW+IMnS5eOcnZ/bOrpM8pA0uXTxnp/M/z5T1TbwHyAbAx3pS51vycZCvimSIvBvIvxx4Jg+S6bGuzd8fQF7M7cS09cLYVtIoh+TicbYDfR7D6h0TcMvn8/sy4gsJryjEB7EgdTuwCPhvD1zNuXyLWvMLCyXNFP/mXkPnN2QxfC9zQoSbVQZ5Csknl5MLBjhzJrp/tjPEqWU2Mj4p41POz7q6artwvk8ye/mM/yZkIZcyJI8gbhbhIrMtFizjjbwU2voQLthLXP/bc0P2ZuR06KyJPD86LoL4wnyIONG1zRnuAAAgAElEQVSLm75H6/zY2NgjMR1knzLOvIb3jTiHzwziiRNrogvY8/zYM8nzlCumtfD06TO7e/ehzc0/t7W1beU6hUXu7UMnIgVbgGQR1oiDIZaxd+W7RJeA1q3tJImVr7OY9RDFiuj+oEuIL+5fwHEyH+f3ZW5chJ4wWuGQrJzJzPMvKYNB7WCzjG8LC6y2qtxqKsrs2NEO7W9Emz/7xfs2Pjlv+SUV8vTgOeNxkOW55e3aay9dtN6udpn1EbNAkmFvltwT+EzS9uZ6GUvmdxhIRvEjzkbmkcgg7Lf8rpm6Etz40DXpyYHIU6afztnjgSH5XBSVlVlv92H7o6+ct+Z6AHC0qktcW1n7jTP6yYW8QIVmuxeKg4HO+Rog8sH4P4Bi5XfRFb3XcZdISN5D7/jWAfSS94lCzBdyFrE/fj5/fgEifz7j/M8+BU1kZwenw+wA6BqVwFgkQfn3ANgNOQLQVeIekhUHWF4B8kZi746qzliM9p59JqFfQ1QV/bAII6YECKt9at9k5/crkHFA/M51KeZ3PTrp80j/1Nt7ARf77z1U294LV14UQ+je/Xs2OTUh5grahI8fDdrVa9fEYmg73GY93V3WdviQ7p/X8p7Lz1dseuapvfnmW3bt+g0bGBwUuAnAd/7cGQVhDx8MCNCcnhnXoXGo9ai9+eaXraGhWuzMGzfuSBOVwIhD7b1vfMNqauvt73/1vhJf2g2bGuvtfF+fdXV2CETCefi3//QbfTbg6eVLV+zSlStKuv7yP33Xlpbmrbqm0upqG+3LX/6KHelosfv379rDB0/sG9/4hgzdbt68aRvrW/bySy/b9OSUXb9xQ3qX6xsb1n7kiL35la/oEOIwxAn+2vVrtvz8uYKeurp6BcdnT59WYvXZtet269ZdBZrotl68dNEuXrwgAIsE9OrVq7a2uqb3r6yotm+8+461NNSgVicJkWhPhI3M/VKB3NrG4K7cxsan7Ac//GvDE0wMxuy2VZQX2lffekt6hk9nnto3v/FNBZ+//OWv1Bp47Phx+/Cjj+3WrTuSxADAJMEFNOSgfe/dd+yVl6+IQYBWMdxr6duyDhKILAAf46fCYoHIP/rJz+yr73zFXnzhnA7qteVVe/+X74v1tLW1qjny7W99x8bGJu3Xv/4n29hat2xux+rrm+3y5Zesp6fT/v6Xf2effHxNwe5rr72o5z0+MWFbGzCsAW8zduVKn7399tuqTqPBrCS2pFLuvhOTT+3//n/+UgyMyxcv2JH2Q5bNIDniBljO0PMkFG1EDlgvRKAr5uZZ0W6oADjJHhzUCIvqLOsd0I7gj2sI8NWNHj3I8nb2PAGWU5Mzlp9XZCXFZZo3MJJUXU9aitL6Vlupy6HAQQegE2iztW45igqJZSWJExLsTeQQ/LnvazK7XATgh18rgUgUsEKT0tn+vM4DE99HIomPSv7utmtoK3lK5hmu0eyFFIJerkVBHYEpbNuk5Shd8tQeR3KBBiHBG9pkW4l1U4zciRXY2lbG7j0YsOs372hMqquq7eKF89ba3GTPl3C6vi3try1EwAqLrLS8UozJ5eUVD+yTmzBzDtkbpBFgYsH+qK2usJ6uTms/3CrGMsAu81N/JoDdkyHvAKFAJb1mpGJ2c7axlVHxZ2DwiXQdAb7Kyip0b+jzFViBCiU4b7c019srL79gTU01trtDQSvaMT1o3N5mPgDcpzlXBEBPcuf68i43410PwQygRRi2Gc9Rwb/L0P7OF3ttzG+eXbQvxrkRxhrOsk8SCqk1eb9VkcSRoth+h02wcDiTACd2djYlnUNHAcaIzD0B42Y2Nzer/49gdEaimTQ8adNk3x0bmxDbjG6Lja0dOcQf6egUI3NxYV7gMVInVVXlVl1bpUKAmC2FBZaB3ZXLClTmOtgXuEfWBkypkF/ge1FE0XxOMjDOrvRg3ANm1yAOrXIBWok15e2CnKeeMAarhwFn/EhSYlwCQA6QmfeppJiZySgJIBkC7GFde/DNnPT1yZdc4jO4oFepKOHsTwdckTnwVlFvj444Q8n1nmyAs1U80fZiFdck4yPtaWW6Dunx5cyGR8ZtcmpGLFsKMLwOTXHYqsguwA5Ho/fEqVO2tLwsRquDJ66lw2eTQMBW21hbseKCPDvcdkjAJIAOCRImUSHPBejKGuH6YcIFIB+t1UhoPFtYUDsmcg2APZyP0mUtLNB7r6+tiDWsuOHiBVvbWLf+e/dsdXnFjnZ2itFYX1cn07gHDx5oXHt7e62yqkbJO/cFSHfh8gsCnz795GObn5ux0qI8O9930k6f6pX5FddG2/jk9Kzde/DYns4taO2rewBz1dT2y79paybxrK2tsbNnzyrhHRgcUMETwIV7ptjCvOT5AR70Hu+yjiNoYm5J7xVdYphpJ070CkD+7LPPFEsdQr7ldK+6KVjoxAVPngxZbV2DmNXcD5/tZo9FqWPAtwM+HxZm2+F2gXw3btyw17/0qrW2ttjqyrKV6XccLBRzFM1+MfidxOBFCV8LrCMxLVNnCnGHJ9q0+e+3ELPfM09Fkk3FkohFDwIawUYOADjWDu9J8SoYmNGZE+8h2YICj4tVUKHzLWmlypyI1mvtT34Oc25TgGBNSnZORU03L2UebsCAK+Gs8q4GWL2uPezSAFwf7eKwTyNuZj0yLyFSPHw0qIL1iROnbGRkRLEuTDb2MeQp0JimGMHaYy88f/6CdKY/u3pVzweQkviRIgSv4z04Y3lGSFtgoHjr5k2rrauxvr4+XQ8FEth9FFJ47fWr13S9hw612aGWFquVtAqyYC6Rpi6NxDhjrBTXp8I4+7t8BZIWchTXg9DCfstncKbxzMtKvYgWbDTOTN4PlvDE5KSdO3dOTFiktTiPWYfElEeOdlt+UUkytxyWyXJLS5O99MplafXexHh1w0Ho02e6RSL49T9+aIODw/r7iy9ekRwNxdsb12+p8IVBF43oAtwwut3csNJSQN0Ve+1LL0tb/NnsnPX3w0Ietmyu0DY3mLNudolxXH19tc4Y12WnuO4GyBSSt5POtdrMSyk0IPfhEoY8e52rMkvEcJizOM+ezj2TZBMSTURtkEwoxrH3U6gqLsyzpvpqe+mFi9ZETJ+Xk2miDBWJR0VkcEJAzHMekeuPugcG7D4xL4kRt/0cKSlzoDeMI3lGui4YlOg9U/xKMaDnocSTAI88T0DgNZfYkR4yhtf8bokKf5J3Uz67bziXkxwb4ZcXWPjy9eUFNZ1n6ibal7TZ22csp3MBjXA3qPR8Vd2cyTxTxZskbbHfNZA8glLXUBSaYt2zdvleSIYJVIY9n66f9+fnitMTGBx+BdxD+CIEaST8DYi1fD9MfiDmYx35c5zFfFYUyRyodeNfyNslZVWWyeVLbuDm7Tv2bH5Ba7m+vlaklrbWFjvU3GwVpcjzbGocIDhARthYW5WkBYxRZPuIoSheSZoxxeoq6ImEtSvSlRfG94vdEc/zmbF+OeO4XgBt/h6dVZBlDnYrR3wTzO8YT8bA/46J9n6HJmbP/n4uE8ha8W60Qhsdm7aPP71uq+vEBzsinJH3QSbjnorIAeiopdBV4Mai6xvrXuCTf0KZrS4va99M7W578gsRuzIfQp4sAPMIkKPIDhnK/TQKFTfKz0DeVnluns1Dy2asrLjAEBbZ2Vizc2dO2utf+pI9XXxuP//7f7SFpTXLLy4XgYuiAkWh3Z11q60qta++8ao1N9ZYbgc9ZPTQvfjvJEAnK6kYv7KyFz9y/Q54O4jNlzO5HZtRAXltXd1fzBGfj3luQM6ekTWbW1hUXLdIEb6yylqbquzP//g1a6hxcFjF20SIcD+b1FWY5Ozo/FSRVTIa7usRhZIgG8bez/V519y+GV/kjMSyxNhRKIJkGeskcDT+feTtf/8Frvm76dsf9F9fDPYfdHj/9Tcf+cX/ldvXS4tWD6+wxEFDMBut71FZks5Y2rR5dxYPiSwHrbOM9sHgWKgO+Dq7b78VL97H5Swi0OO9ndHh7ezphw4+HDAQCRAoQIQ9MOGAILqbl+RbAcEOh2TSTySA2diEGYAmWb+99dbX1J734x//WMyI977xng0ODNpP/+YX1tt7whD5Hxkd0eH45S+/oYDyl+//SkkRrSI9x44LqP3PP/ihWATHj/dYU0OdvfrqyzJ0+elf/0xJVN+5U2pF/+jD62rp/LM//7bc6f/u735l169dU1v7S6+8bBcuXrYPPvrIrl+/ZRcvXdGhdA/jm6IC+9M/+bYYj7/4+c/VVnj69GlraTlkt27ftm/9ybcF4Hz3u9+32dkp6+xsl5nWuXMX7OvvvmUPH96zf/iHf7J/+9/+W2tsrrWf/s1f29LCsv3pn/ypzHX+9mc/0wZLq9P09Ix96fXX7Zvf/KaNT07az3/+cwG2MCvY7GmnvXzpkr33ztft6cyM/eAHP5LrbOuhdiUUE5MT9vIrL9mbb75h169dtV/83S+spblFgTi/+8d/9HV76/WXLJfZtIIiDiKzbfRT1caMNh7tLrDDd21nN89++MOfCoSDFYFkwLHuI/btb3/Lrl+/LrOff/fv/nsdRt/93neVePBM//6XvxIwdrbvnEzLlp8v22uvvmyjw4NKQv6n//F/sPIS2rrREsSlm+SSSjHa0FSKkeCgxbNIJlqAyH/0zXft0sUzeu3c0zn7/ve+L2D9a1/7snV2dCgh/+EP/krj8PIrL9rWzrp99PFVW15et+9851u2uDhv3/3uD62mps7+6//mL2TgMzo2Zk8GRqU92dbWYH/8zXes91ivEqadjGvBooecyTmIjJwFjNizZ05aS1O9kgUCM1rpVG3Nc8d4N8qAt7LvPusJrgMyEVTtHcRJa4t1BkAQBgmsG8DeMH3ggAUocgB6S0xZ5vntW3dsa5v2qVrX26uutqaWFgXgBNYkgvyus3R3JMFBgIi5CcFl1mhD9EADhiLrVCDC5pYCf67bjf/cjEiu4mr59MCMNR77AtIPBJIhxRLBgQcItMUWOAiWzMFgP/EzVZSZe6nrgWDPW6+cxQ07n79vbLkUAvuauhyQgSgskEna8vNFNw8pLdc4WH6RJC0Ghsfs6vWbCo6kzWU5e+HKZQXbI6Ojduduv5jIu6R7hcVQgrRnAgg427fQCvO8W4H5SlsvSSNso9qaKjt9otc60VuUeX3G9QqT5rXY5QTrkjEAFHfdMVj+BO604vN99q+l58+1X9H26EAf+pQZsepPHO+x7u4jVlyUp66IciWiJBqA/QSSbtCGPpxrdrqUjZJJJfX7gVwYbdCKRlIjQCM5rYWJSRQLZfySpEmCgcIzVeBtJkBAbdtqmSOYX9szJZGeezJ+dbaSJ4jMbxj9PF/XIwQ4Ro87qwIW+4/l8tVePD09bfNzs/pdwBDGrKikxA61t1tzS6sSz/XVVe3TGJJh1gO41tDQYOfPnxf4ovZ4kusiOmScJcj1Mj4bMg8CLILZ5PqmApvSuQeIHixiZ1m53ATXHi21aglM+sKuo1moxBZgx5m8zpxif5WW764zp1zf0RPjOO9ZOzGerAVew1oTGJ3aaxlDGK5hVBrJJgmtZHDS8yRRc2A4J7DS2zQxCtxSazv3wfV4gdeTAG9B9eKiEgBJSXmRjzlMUggoQMHDZT5MjHDM9R48HBAg6fv3tpWVFGk/7erpsZu3btvIyJgKXMd6jwskGhx6onMPNiH37UWlrJhUJFwAuGKUJzMgtfti9COmE8UPN3zkuYghnhLyCkmvrNvE1JTNzs1LJkZrIDECYSGfOnnCGurrbGx02MbHRmVqd+KkA2m3b97U/WKoR9zQ3OwyFg8fPtQzpEDR2Nhk167ftJW1NTt2/IT27Qf3+21zY8UaaivtpSsXrPtou+XnuQY9xAAS25nZBRt4MmoLC88FvlMUIZapKK+y0dExm52Z1bNmfcEORceVswQNUhj3sKpLikv1c4qzSFwQb504fsxOnOyx6alJu/rZVSsqLLWjnV12tOuobW+v22effizpiGM9x+zkScDxGp3faB8D6HHv3d09GtuVlTWBcbSuV9fUak08evhI+1Nb2yHJITybm7OmpgZ1ftHRAcDkJo/OGpSwSNK8Zw+Blcc6Y84y1wGIYQvyecxJZ1U7KCkDOWk1JukdDJVESgDccMEvfhbAha9JP18OJqnOrPPW4z2wMq23KOK6PnwyYE7Gtcwj9sFYV+h0x5mjdvDUeQQITfeIy7vQEu0t7CrMJfY88mGsmZDjCKCb9wZ05X3puOE6bt2+a5NTs3b6zDmx4GEJwyqmoMBexvO4d+++QHy0aC9euqyYi7Xw2w9+a3PPnsmw8eyZszov0fXmuQEKYfJ48uRJzSNiN4ozgLQwBu8/uK/nRyFlZXnVPvn4I3WYdXV2qXuutrZaGAsxFEUA5h2gibMJC7XHArrSEcezppOE+9rXpHZtYfZJj0NctgWWIfsHHXH+3OgsLLXny8/178qqKq039nQYvGgZwwRubm23M+fPq8vv9u2bNj2xYKWlGEuespaWRns2P2effnpNcnaXLp23xqZ6PZtr167Z0JNB7RsvvPCitR/psKGhEXv0eEhFWHRVZaKabwKDV1cXBST/yZ98U/v5yP/P3nsG131eaZ7nIlzgIuecAYIBzFFUcJJtyZJsy3ZbVufuLzuztdtbNfN1d6dqZqqmtnZqtqq3u6dn3dPqndlZuy2pZdmyFRwkK5MSxUyCBAEQIACSSETO4W79nvO+ALtn9mPrk6BiCfHe///9v+Gc5zzneQYG7eLFqzY2ek/SaXRU8r78jO664hKk0dAUppPDPSuY9Osr6wKRAeTYZ5eQG0jm2PrahgOQEIq2GHjRs4YYdMNW1jesf2BIevIq/8cOw7VVy8rYtLLiPDt62OXVMjKCvBZnusCd4I8iE1+XA2EsOYuZ304Od5kFB3u8w6OgABkGL2yq0yuYIbvBoxdMyVVcTzwYEMLgTnsna8xZxfoE+dT6cNa9S2+5RIHW1CYSJ67hT+zAGo9SAdEw3XNTzmuKCbMOhoViVWlJseawugkUS2z7DPm5DSvex5RinXTFWbMyv6PTwuNYQMbYBSjmdiBXEavwtxHojZk9ESh/Fwvs8ee8p2QVg367gMYg7cW+zhpgr4tFXz/LlvT78b64Tu5PkgtB1pGiagbSIEzOTGJ2zPYy7dbIXZmzUrjlNdhriO8xSq2trtHX+Hqgz7uyQNyO4aMcVPR+dMch4Xi/qXRwWFdR3eeJywpEtnDcl2PMz3XGPdYJDR7zeOHM91ZeJxbf+BpplCgRwVmmsdFzJt53nxzFA/i8qLAatKUDQWF5bcNG7ozb2++dtntTC5bK93MqJ8c13AsK6MjNUDGJ+Uusxjr1WIb3z1cnrbPwN9UJQgdnBF8jeKwCcDBajeeMPxMHaRkbSS7hmRRifIo9aJ0jB8n5KW14tKoBkrMTMuk8fGCPNTY22aXrffbRJxdtbnFFcS/EFxUq0+u2vrpgB/fvsmOH91oa6UJMA9fXvXtIMl5+zrrcB++xqvXBB3JYzkz2eDQyghln1gnjQdeTcsBUrseN6kJYlyYy6dPM/KIN3BqyxaVVy83Ls/LSlH3zq8esshR5Pzc0l99S+OBs9K47j/OJoeOYaX+Lvxdk3+JajTFwPGP9/45NqQAZpHn4nvaode/oiSSkWKD9TM5i61F8Kp98BiJ/KsP8X7/JjZ/8izSLRAtArtMkZzDeZGPni2bLGj7oC6sFz6tNEZRhRdLW4UZK25uEgKBwkEawSnrEwXnaWWkEbdvSE/E1BXiolX3bKMt1z7yidH/ViN/1RR3M2YK2q28IabHFYPTxIe014T60qyXszp1x+/mrb1hlVY21tLba22//xk6efMD2Hdhnf/Ufn7PRsWk7+cCD0k/r6blmd+/cscce+4qC3Jdeeknuw088+aTtP3DIpqdn7bm/+b9VjX3iicdtz64dakND4xAQ+Ytf/JJ9/nMnxXC61n3TXnnlp/bU179ibW0d+vn4+Kh9+1vfstbWNmmU/p9//hdKPI8eOyEA5uLFC2L9ffXRL6kd76PTp+zLX37Ujh4/IdATZ2KCxdnZefvR3z5vO3d22IMPnbBXXnlNLLlvffspmZq8/tqv7Z/8k38qFjT6dLRhf/vb37GBm4P2+uuv20MPP2S1dXX2gx/8wPZ0ddlv/87v2MdnPrGXfvxje+aZZ6yzc6cYRi+//BNpyP7O956xUx98YD/84Y+sobHZKipr7PbtO9JrPHrsiH3jG0+JLXTq1If27PeetfLyCvuLP//3trOjxX7ve9+09RWMBdDPJ8gDnvBnxPMBvCWuSOYWWjqdZac/Pms//NELSoiffOKrelavvPKKWNL/7J/9c23sf/mXf2ldXV128OAhe/6Fv1ML+ONfe8Leefddm5yYsD/+wz+w9999y858fNr++T/7n6yqosyWFjH5oEochPkVgjM3OfT5ftIuXrluL7z8c3vy60/Y8WMHZGY2OX7PnvuPfyPDn6effkJA2OlTZ+xnP3vdnv3t37WOzjZbXJqzCxe77Ze/fNOefPIxa25ptO9//znpOz7xxGNuzrBp9tKLP7Grl7vtW09/zY4c2StGhOsXLnuim86yRGau3R2dtL99/kUBqDDMairLLZULiBwMDTIyLV9gMjpziwLlIuM4ap3KbZuEWBrlvq7iGhJzNweXaddQjqCR/q9AwAEh1rrrlrqu5/DwLXv/g9M2Nr5gObkFYn7zD31BwAmCg5raGpkXsZ4kHbC+atWVld62BuCZuSnTinjKR8PLmFSgcxpBLgIQgKfYgiTZBQBp2EVBO5dkgHsgUOOaY7BIsKPDH0BNrW8ugUEgQzUdaRvfs9BQdQ3x6VmkHjLlxI4moMwIQ2ukgliACgBfpAXWViXXwnNQALm6YYsrG3a1p1dyFrCYeE0Y8dUVFXb86BEZWl3tvmZXr/VYGikJSe74PujyBB7QwkxR4U4GnRtWWJhvM9MwQMxqqyvUsdDSWG8tzY3SR3MVOvZnbDmRS3HmC0CW2njN2T0kHCQWkZlGkhdBZLMcPVPMaQA/8/Ny8NG2TfS6QzumB1LomwI0+mvDjJq6N+EFRAXnBPZrYgMAenAdYv4hfYJZC4GwdLadXcO1RF1Ctm0CU8aAYD+ajkSDGHd33gaRIxM3trAxx5XcIc8SzCV5DwdRXAtUSUOWg3y0adIFcfVqj1qNCYxhIQBUSdMwlWdLKytWUVVjHTt2yMiIpGltZcnGx8bsZv9NGxwY1Dzq6OiwXbt3W1VNlYoubhYjLoYzhYMxSNQ/dd01T4IBlAVKAZQryXPmMD9jLKXZjSEVzO5gRMX1EZB7kuzt8ow1HSwub+EMMZeL2tZ1i+fq/WdpBH/jOavWyw1kcLwFXDIy90nG/MO/BeyJxmQyaJIMhINcnrhiWEjrKa2Y86FLKc5DB+yU1AZgMLbg6r64Fmkl0j5KHONSCOcuXJIOcX5+oTM7zawwv8BOPvigDKjeeus3NnLnjlVV1VhZRbm0yAFBkVOIgB1jV5SfsobaakmMRHA7JvhR2op1w73EIkpkCfG8kJpCN5UiGOCT+HjyMvDEBwM3zPsO7N8nuZqrVy5JczYnN2XNzc3aQ85+8omeO9rMhw8fVofU9es9YiAzbziPAacxcUTDlHUF83tlad6aG2rs4QePW1lJgSWzMChEr3hWoDHsqIWlVXUOcc6SXDHvOXc/On3Gbo/cFqOI51xcUiA28f59e20KrduLVyQZMjU1Y21tbfbgQyelnXvm47OWSiWtc2erQOfxsXG7eOGapXLzraKi3Hbv6bSN9SUV30kSd3buEPOU/bOn54Zd7+nRen/ssccFSvb29qlDAyCzta1d7GBAdDqbkjlZYjJ3tLXZ4uK8El5nuaHhGdl6vo/HQqMDLWu2ooTeCxViLwbiBAAOe15xccnW39Hu73IatAxnGOTeWCBxUkSGrot7iACOun2CgR7z188p14+M8yPKWTjTMZpF+1rkXOGZe9eBS2CIkSbZAc5nWqS9XZ/vO4hcIC1OmLLcT1am60/CSOO8R07Hz+q/367OGtY+EGJuGKfDw7fVMZOTk9LehUTFJ2eRI5kVU5xOL1j3p09/JFbyrl27BVLAmL9z94461tBE5kw7cuSIQOfz586LqMAzoCgCkx4tYIpzAMSAy1PTU2KkA3IeOnhIsfLHH30k0kZ7W5skNRaX5q33Ro8K7BQRYKTm5+dqDnhxJ0egJ4ueOFJ+IJ5kqLjIOQPY4vOCfZEWfgdtBLQGtnZsw+ZaJKUUjJ6J1e7eHRXQzvrZvafLuvbu0Jo7e+aS9fcN6F5q6yr17/q1G5K7qKurswMH9mu9r6yt2KlTp0VwQN+cYhYg8p07Y5aTCwDsQCpYSFER8k0z1traaI8/9qjGCM33Cxeu2MLcsuXm5tvaqhf/qiorFPfTWYeZHF01nP2se+55YW7O0utprSfmCNr8DkwGjV3AvFDIiOZRkgHJzrbZxSUbG5tUmztdNgAojPfayrJit9LilB0+0GUd7c2WmYE0lMuFuR74fUzAKKEYSAIUrx30WhcYzLiznwp8loGZa7+yX0JEkPxB2NPJJQUuBhYvRIKoPx5Bo5iHcq3qQArST97ZForLmLvSBi+DZtc9j2uafMoL0w6aEddQ+IzAUgSaNLckEcN1e1GGtevr3VnWyBxwLnjnDCaHPGviXi+gC7DyDNvPVsWgHoN7V4bvK9vvSWF/e1+5nwxC8dIBLsaMgrZro0cwUozNwNCM1yowMgTfztr0MYqsXXVNJdDvdfkMWMjryPBZpq2lTT4bl69etdk5ZBZXVJwhBuZ8J1fcuaNNBuCG70o2vPi0LS1C9NhUtwhdO5K8U3GHM5J/xKeLIvdE74ZIJvC9y6U7YpzieYkX92L8w8+ivn0EyPkb14P32CnutZLMW3PGOnlBHP/4XCQTGHTcAdLX0/XH/PoAACAASURBVAm7fXfS3jv1iU1MzlleQVl4phtukptHAco9kuQxkfD1COlHzFtJncViZ1pyfuz/sWuC94+SZPEZRgyE57otF+HdJbymNJxDRyrXSGykrgxisbUVS7JeC/Oss7XRdnW0qKhx5sI1O3/lmjohs7JzFRMwP9aXF8zSS/bQycO2f0+nra8sySsCGcu5+Rk9O4pQ7Ln8vmI7ClPr6ERPiUCkORSwnFiY8c7OML5rrH2X6ZNc1SoyMxitUlxAinJde+Xtu6OWlZNrHa219tSjh62ixFn094PIURqG3CgSUJCd9FjVCQjRRDYWdON4xq8j6TECyFvoWQCRPW6Osi7e+Rf3G/5219P/+jNc81PENT8b7E9xsO9/K0BkBaxyIo7VOio4rtvj7Eev3m0DTf64BDiEirFA5ABAR7OQeCBGMNgBXdjKLliuKrKqQ9tXFA/lWD0iMRRjLrRAqbU8tFvez0KOfxcdsbcrcw6GAyI7GEOLhFe8AQdxc19eWbffvP2egmZaUzhgvvLVL8uc4rm/+U+2sLAh52WcTrl+AvHPPfKQgsEXXnhewfDjX/sadXEF3MhZvPb662JDfPELn7MHHzxhfX299sbrv7LHHvuaNTfXOstsadP+6q++bydOHLL9+w/YC8//nRgYjz3+VSsrLVcC/NfP/SdpATW1tG6BZZjBPfrFL9idkWG70XPdvve9Z6yiqkqJNAEJwAS6dLzeseNH7OjRQ/bqz99Qwved3/qG3b4zYq/85A2ByAWFOfazn/1Mup3fe+ZZgd0E/1//xjfEnvvr556zsvIy+93f+32xt1599VX75jeftt2794jp8aMfPa/A4JnvfMteeuF5e/knP7WHHv682uARwCfY3bNnl339G0/ZubNn7dy5s/a7v/t7VlZWbv/u3/0ftqu92Z751uOqcsKIF2wLoKmACr2hDAXUy6t8nmVDw6P2s1ffsOs9vfbwQyft0S99wUpLS3QPN3p67E/+5H/UOPzpn/6pNBKPHjtuL730YyurqLQvf/Wr9tprrysJ+v1nn7FPPj5t77/3jv3Jn/wPVl9XZasriwL+fEIGwC1UQQEmCMTOX+y2F19+1R5/4nE7dnSfgr3byGz86EV74PhxtfgDEF263G2vvvoL+73f+0NrammwtY0l6+8f0nN48OETdvTYYfu/vv/XAjCefPJrYh6898779os33rSvPPoVe+Tho1ZQkC0mKwDd8sqcAtzsHPQiU9JEfv7FlyQ5sn/vHqsoK5aUBUkl64x1APiqFsHAwCK4ZXwFHAc1gRg8SVNQQLIb9Qi0kZMzyakn43QkeMDiCWk8MB1w5uDHzX3eBm/dtktXBmzkzj1dM07OmHARGMXAjkAf1JwAkvm8swOTtpQ0douLMEfJ1ZpHaxpdTJIYN+2ihczbHdlv2AvETg0ahTy7uPY9QM/zCv1mWsAvYzM/N68QWU7cYkvkWmFBnq5dLMvA1OCXpH+oew0SOuxZwfSSeUarpweTbJO+LyIfwn0hNYGshRgWCVpTNxBtsU8uXN4CkSvKK/Q7I8NDVl9bLYYXLLIzZ8/a+OS0ZCYwkSBTQ5KE98IYR8C0JQR2CBiEkbm8KI1IpBIAUgpSOdba0iQTPMApgqzMJEwPJEDQL8OE0/fgyOxwCQ83sxJIGYxBYRSvbcD8LLTcFMzdaekgugwujsVpgfEkgOhhR6kFN21DnxCwj2TdW4QlSSIt0TzXIIQpoQ4R139kLvjnnhhsdcKEYDoGevw8MlKiqR7nCkGq63x7G6aYqGKxsO+7fiZA0v2MFa7DmVlLukc05OYWlsXG6+nps+mpGenjY1aSIsHd2LD5pSVptAFUYhiDNnnXnk6rKi8TO/fe+LgNDPQLHIOp0dTcYkePHZXxGAUUGDlIDKjQEc5S2tDl0g3AmMnPMEhzYIQb8tZeZxhtFX0CQzsyJTwx9KSIcfBWeh8DwBhYybGIEM9nB2pDAhyYSM4W9mSMDz5nvJWchOKypGyC1jqAD78b9adjwTdKc3B9/C4ACvPXW0NdLgVGa3zOnjx5ccFZQc6CdkaWs6li8UtMoyzYbPk6M2SGSlJ3Z0x6x7DqKVqSwKCD37V3r7SDAVIvXb5qo2NjVlZebovLy2qxB0SOrBnep7KsxFqbGrTHeRHtfokQ328A8GL3Fc+F+Q+4jXQFusb3pqcVxzDnKGgyB8WeDq3BJDsArmgfkzBjoHdreFis4/1799qd28OSBKCtl3MZ0BWdYtiQ1zW31qy+odGKSkolpYXMEesoKyNte/fstGNHD9rm2rJkbmInWJaYTm4+6742Xmoigbw3OWO/+c27NnVvRq9D90gisWGlZcViGQMGr61uSLrq5s1bYhodP35MxTYYxVcuX7SMzLQA59aWVuvvv2Xnz13UXtjYVG9de3bZvclJu3jpkp5jTXWNDEbpYrp65ardHBhQovfAAye1/587f16dLug5o78sfejhWzY8Mmira8veyVFb4y30YtbBAGOObW6B/yq2AKDk5wvMz87mjEFX2NeRFzYAXmEn+jN2oNjZTF5coY2bc/LvB+zxdyOLT8WqbExMnVmsM0BsJgfKIrjBPfI5gFLUAGVPZP1QeGUexgJaBD5UtGUdgi5qX3CdVQBdgBsYs5whmHlxzawtSY2UlLpkzgYxjhefmH/EjJyhKphawu5NTovlXVpeIbbr4NCw1h2FArrwTp0+pUIF8gxHjx7Ta7/7zruSH+Ea9gcDPljG1651S6KNvz1+/ITu9dKly2Ivc87CUARsReqit7fXSkpKram5ye5NTYml3FBXbydPnrRLFy/axYsXxTZvbWkWIE3Bmg4u5DUAuCFXFOSjU+0yHgLCQkE0gm4A8NK1B6wLOteAdMzlVF6BziOA4BjziDGa6WchsVZ2DmdXQrIOdOcgW3D2/AW9XueOHbZzZ6da+D/++IwNDgypM6W1tdmqq6usr6/PhodHRRw4dHifZdEivmn2dy/9WPORGIH9IjMzaYUFxfIu8CJpWkx9szU7cuSAHTywV0UVpGgw6aI7iNAZsK6srFTjU1xEEWnFlgS8UWBz4JA9anZ62jbXnP3oHWsOgHDuZGYHuZulpSBTFLtd0BLLsMXlVRsauaNcCpILvg3KG2lJX1lQx8aBfTvt0IEudQoyRWF2C9QV89/nf4wdGW/PxXw9ET+oS0neMP7e3n0Wzj+RLXwdCowLklWsMYGrW5IH6Mn6Go6xQvwdMfdDB0AEIAUOhkUtWRu13HvHjjSMBWj6GiaOkfYs8ViQqRBxICdH8Rh7YOyG89h02wxe52ToMOIeXWaR+eVxu/Lo8Dfak0LXT5RZiPNxixUZdKT5G14LYDsCqLwesY/ft3cQ8XvsLZJxQWoNQlaCwmJK1874RZmBeO7H7qPYMcZ+nWkblp3hzwlj4dW1tCWykmIjLywtyyOCrhg0bDFjJc8m3+ZaOjtarQtppexMW11eULyaRttavg5O9qK46Fq8OU4sEACJF4UX1CIWEYvVDhA70B2B4Agy+9dujC3jzgC4OxbhIH4sEPC13lMxmXtukEMoLlxCdsI9X6TnHEgH7AkQPkbHp+3902dt5O49yQ5Kv34D3fZ1S2a7aSdr1IkUHgfzf/AEySeCT4QOJeVgIlT4wlC3TIj74pyNcW+UUorniu57zY3R1SmUk6uYIyuZ1JmgfIWYzTYsLzvDjhzYbXs6O5RXvfXeGesdHDJ3zMEBHr1uGMfLVlqctC88fNSaGmosEbxeiInwVXIWMrur66pHUk8ca519nMbr/ozU4UNsJ28ev0feR15EmADmI1uCPxPzC+JUtozAr1zrsTt3x8RE7trdZk89eshKC7eZ9tFYj3hR27/MSL3IAIjMe8c5E2VaI7mR+RHzIH4/kq3iM4hzi9ica5WGejCc3ypEhZyFZ9H1nX/zGa7598Okf9SvPhvsf9Th/f9/8Zs//1diIscPNpiYMAptDbqVMRmMSSuVe1gO8Xelk8rBHDbWuKn7YecgTKzsEBQ5zXDbHC9WdTzQ9uTXwRHX2xOLRPpw7jofD4x4qMYEN7qw6rAPVVcCdbXdBN0e1272RBPBe/4hafHSj1+2e1PT9uiXH7VHPvewtNn+9M/+va2sJOy3vvs9AU3zczPWfeWyNTc1SAv4+ed/pHb973znO7a2san2u6GR29pI33//PZubn7Pv/ta3pQ324osv2949e+3BB4+KnXH61Dl7//137dlnv61K3Y9f+qnAnyefekKmdGz4f/YX/0G6jk9/6ztKjmnbhA194ugRm5oct1/84g175JGH7fDRI6riwhAqKysW+PXyyz+1w0cOygX6zTffsaFbI/bNbz0pyYGXXnxF7OKq6jLJd6BP/N3vPmPvvveOgnz0kjH0eu65vxZA/Qd/+Edqs//BD35oe/fus4cefkRjhfZw15499q2nvmZv/+ZNe+GFl+yZZ54Vcxpd1V/88hdWWVUhUB6Gd/fVq/bHf/THMvn73//tv7Wune32O898XfrGbNIAsEw5B95w/3Xzw7yCEhu+M2Y//vFPJT1SUlYhIJ3n0NBQZ6dOnbIPPvjAvvNtH2ukPB599FG1Cf745Z9YKj/fvvClL0mOg2Dl2d/6tn3w/rt26sP37b//p/+d9BmzxTByd1j+Madp1/PiiBt2nL9w1X7wo5ftqa8/IfA/OzPTBvoH7fm/fcGOHjlqX/jCQ0p+796dsO9//6+ttq7RHnjwmGVkpe29907b6N0J+8bTT4id/Fd/9ZzYTn/4R39gpz/8yH768s+kiXzs6DHraGuwxsYKq66sUAKwtEyAl7ZUXrGlE0m70TdoP3r+78Q8xzUdQybADW9ZZOgInrO2dMpjoAogrQBFbfQwVLxVnKRSxnth/XOvPAMCEZJQPgBqXFvNW8pYe7FVDNBPjukEaZa0K9237N33P5ZZBkUlxgQmz/KqGxHRTowJyfrqipWVFAZt5E3b1dlqBw/ssaLCAjGoWcOAXlzbMoYuwbWXSSJDi9BpQLKGBu0WGBokOQj4fN9JhECdtjwCHv9wEJIEK9fmZmfcBCWwx5gnFLHYcwCC1GEBgCZNOy+gKRli/HzjcmAa9gYAIePB55HRnsD9OGUffXLeLly6KgMsmIZ7u3Zbb891Gxq8KW1U2nylsTZ0W5V3DCZhmAG0AmCobR/2btgXY7LBswINYh7IiEiA87Ic09mrZPSXXreN9Ia02GBCeODmQAeBHc8E0IR5HZ8va0GGSxm+V3LvMPLkK6fEK+2mPQIVEwLrvE3UQWF+B8A5ghSe3KwKtJHxkwoW3kIaA3vpLAY5gNjZEoPOqN8XGYDM7ZggCRgPib872vvZFlk03CfXxXN1SQ9nX/Ga0aVb7CqYKRmZdm9m1q5eva7Alb+pr2uw5sbG4PiOBviSDdwa1s8BcOrqa2znjnaBySRJaM+h0UqXBN0pmMbARkZb1A14MiSlAsi6SlFFJjs0Cvt5GdlI97MjxHjYkoVykEOFFUkpZItB7/quaOsvbekkAlQAvsBKjKYskuwJOqARwAVg5nucURF8jkB+XF+cyWhpMn5KvAJrBpPX+LwisKZ1hrGR2MiBQUWdGlBBiZ3rAfIzAAPpHIfEPbKzVIgIILInU+7S7iy3ZbEv+Ts38MQI1QE7WCtotJYUl6lgB1OW39+xo1M6pLCPr12/Ls8CmMKao8HIk+umiEJxBxCZxMt1OZ15zXvH/ZLx8H3RixbEF4DIGLkirzE1Ne0s1ESGlZaV6TphizLPMZ6jADMzM6V59cDxY+ryudp9XXsqXRporMIIZh6xvokXYH7iSTA+MSlZAboLWtrapHELm5c5RQGhtqrC9u/vsrLSInVICCoOLd0q7GmvXNW4ZaIDuZlh3Vdv2NlPLghc473a21ttduae3RrqUxy0b99e62jfaQMDw3bp4lUbH5+0js52mYTRSUSM0ttzQ+A9BXKAYNim3Ve7xToH+OM1Z2anpIOLbA7AMLrLAEvXuq+JzcYzPXDwoBUWFgmEQ16LuQKAWVRUYCN3hmxkBPmnWtu1c4cVFxZYehPtYkC1oO259Zw8SQR7orjFv9jGzVxiD1HBacX3fQeOHGBmzm21MIPYiWEZyBdhDbFmImgjxuF9shXbBdoAWIfiDICC5llo9Y/MT96LeBdQJ4IDsWU9GntyvriRrDO52NeYw8SjdE7JHHkNdnevy6t17LDy8jJL5iDD4ZIwAIsy2g3ACmsG4Af2985du6yuvl6GbwC87Kc8d8bi4qWLAt2IBTmviPUw1RsfH9dZ1drWIvAUYAoDPZ49xQRAZ0B8pByud18TwLFr9y4rErsc3WSkXMqsta1NLfFIYNTX1dmxY8dEcOA6iA0ApVl7t2+P6Bzr6Giz6qoKMe0pasYzPjPbJUfYE2GvcqbQGUNBQsVS2vITGYrbifEwY45FKulPc9ZnZloKIEn67csiiwwNjSjep7sKo2kY+4lE0hobGuz4sX2S2vjww49UhIEw0bGjVQSRCxeuylxrT9cu27tvr41N3BPgTKcCORX7OEU1acLKgGtdRWbWLMDwF774sIzyPgKkvnVbkhLkabTYp3JyVUgpKy2R2W3amFubWt8u1USheWULDIP9GJmxxC0xxuEcdNa9g7fMXde9zxEZB13SxeU1W8KcNhOigmvkrizOy+yaGO5zDz8gJjLdguxxgFprYhtvs1q9wOLSEPzjHtzMMgKeQUImyFa4nIDvrzG34/zgvGet8rlY93l5isk4I2PxRkSCcD7yvVjsiedaBLWjNjTLW+sZ4zAVe8l13RvDNWA9R+HnrkBrYpNiCuYsVZfZ8LPVjQK3iVN0arnJrMgydOrlEFs5k5Fx4PtOhgjmcvd13vq+BNkj7E0UNtUNmJDHhgoCSy6z5kVbB8+cmOXnvcfNSBvReebjx8+Z5zGevD+H5/VdYzloyrLHJtgH3ewafw26e5iPM3NzkmIADB65PWrDt+/KcwhSESaNeEB07mi15oY6ER2yMtOKl4mHRNZQfu+gvtJ21ZPdR0XxdCBrEK+qIHAfcMx8Zq4yntGgNwKaWwSl+8hyjFFkitMBBf6hri+Zga+4dETQnWfPJP7Oo3tKeWFgm3ORWUmbuDdnH3503m4OjapbFG35jfVlK8zPc5YurNoQW3g3trmkjAw/0aUmfqC70AsCdJbF5xJzjXjmxK5Ezic3DfTivGKtjW1iBdKNdDRJktASKpRz7cSdOXQlJRN25ECXNdZWqej+63fP2OTsvCVz0anOtM31hMYcwLmpodQePLFfHU0puvfYC2Wc6RJ23sngsjUYqsYiBh2DsLHlL8N6R3pCcR9n1LpLWahLxOEmxsYlFJkDWbZMvJ6TElnjyrXrNjO7YKmCAtu9s9m++eUjVpTvc9I9Y8KcD3mJpE8ClhSZyDEnUck0YE1xn4udnvcXHOJ8i/OM9yEuZD9QoUsKF060iLE0X7c/+S8+wzW3Mu1//E8+G+x//DH+b77DwGv/WiBy1JKJFU6vXjqTgsWmoDYE1F65of3LDzHXLM1ylhQC+AEEjMCwMzjcddc1iTjMfAFv49c+Be6vMPL1/SCyNsnQQhArXLEap4p6SLxj1S5qI3EfW+LnBDHe1aYDD1ZBIpFtU9Pz9srPX1UQ/NQ3vm4trU2WzM22X/7y1/artz4UewCAZ3zsrhKIh0+esKqKcnvpxy8pAP7m008L2OnrH7BXX31NASegAhW1b3/n29ro/8v/80MFdE1NtTLCujV41+rra+1bTz+hcX7j9V/KgA4ZDOmvZmbZq6/9wt55531r79ytYHR4aEjaqV959Itqh37ttZ8rQIeJEdkXjz/2ZW3Ir776hhzQ9+3rsrfeeleMoa9/4wlVdv/f//K89GazcxJiijz+2JO2e88e++DD9+3q1av2ta99TS2zf/Znf271jY327LO/bVMzM/bmW2/bxYuXFWwT6A7dGrYHHjhhTz72RZu+hzbw80pgmptbNQbjE+NipqAL/cEH71nPjR777e/9tqq5f/bnf2Gd7a327He3QWQ/qJ1J6GwtBwTyCovtV2/+RsApuTiAOa29xQX59vjjjwkgfPHFF52JkJ+ng//rTz1lZeUV9otf/kpfP/jQQ/b2O+9IruDprz9pb735K+u+esX+4A9+X2AtwA1BQgSyxGLZdBDbWQoJu3a93156+ef26Je/ZIcO7lHAMXZn3H7y458qQULv2g+UpL3z7gd29uwF20ivWhJTlOV12717r33p0UcsO5mw//yff2AVldX2uc89bH/z3N/Y2J1JGdJlZyYtmb1hDz5w0L786BeCfmlaWmGJTJL8LOu9OWTPP/93CnIwb2yQ0aMDehzWgFszM/O2gp4lOlhmGhcSGeYYrB21+wKCau1s6wTGohIHOVX4qMvKYUmQFnXk3JyIyj3mR5h+ECitqgp/7sJNe/f9MwqMYfdLzmHNtVQFAMGIUqvbqlVXlIq9W1Veajs726yjvdGyZYASzFjQLgxFhTkM5tCMk0mKt7JzXQrypVfozulbDBY5lWffZ9zlzFuuI2rLcu9oC88vuL6dZBRCK5gnOWhmesCofSawIvmagMxBeQJ1T9ikNxmq/SQWcrJe25BJJMHm6TPn7dLVa0rwq2tq7HMPPSSzuquXLtjC3KzW+Z6uvWrruyhW3qCAIZIVjCcEzsoYwl2/uUYCZ9fpyxKQzBriOUtmIr2p+dHS3GSFRchyEJnDHHaTJulFByYPCdKWSRpaaksYoTiIzHqHUUKxkGsRkCxmkWuCOfPOwQnAH9e4XXaQTwaADn7D2nSWAeY1DvLTgheZyG6ASMgbZFRCK7pa9gLj1vXmaDV0s0QxR2HqB8afM/2cWYj2XASCIjNJrImgrRzZgm7agsyGm3kAEvT290tehDmPRitsSUBYxotr5rnOzi1a/8CgntPK2qrV1lTZgb17rLK8xIxknvOOwmkiw2bnFgR4RumKbBLJsPYWMTSSQaXrdUZtYwW9IfHT/cvQcltyROz0ddeQj5qJaNXdD3JxFjLuPANY6SSqEZRnwruhpifkjCXBN8Ad57Hc6THhov0yaM6R5DAPYqGAIpIYyph4qt3Y13oE3mThLdaY/6OQ4R/e/UARk+uRgWPUTQ7mmrEQ4AxoTyTZbxw0cB1AClyKJ/R6WUqWcHrH9AvJBzpXKsqqrKCgSKaIJIy0j7P+RkZuiwk5OXVPZyiMQ7V+BrPBxroaKy0qVJLrLBaWGKA2nRoO9ER5L8bHwYqkj8/GhorKAj9zU3pdJZcA3TJvA6QtUmwBI2l09K4MxPAcGBoeEXBaVFAgX4PamhqbmBgTkEaBDYC2rq5eWv8XLlzU76PPzbqDgeTaidlaV6WlxZJZyctFn7JRGrR0BwDyII2gbhW6MvKLbHZ+xd568z0bGb5jG+sJsRsPHtxvqdws6+u/ZmOjtwXE7e06YPV16LgO2kcfnRHTqWNHi7V3NGofvNHTZzdvDqklfNeuHdbU1GQjQ7dlKIYR8Y7ONhWxZ+fmrLv7uuYn7f6wxEk0kaxAAquktMx2796twjq+AXRZsQZgbbO2r1+/ZlNT96y2utKaGuutvLxEuqaSRBTj1sFDWLLMERizxAPSFOc/CAVh3xZhYQVdbmRWYO26VqO0VJ334JBRMLZjDrK2Ytwa49IonRETViX3QeszgliAdaxnL8Rud+VtsSMD4Cb2e5iLyDbAtMUYOF9+BLEbwdciOzNnETGYWpizknb23AW72XfTdnbuVDEC9hhxGf9vamzUTVGMBoCmqH1vcsrOnjuvc5vOidbWVgG4gPXcL7rWsDHprmCv3IOUQ1eXJGQuXbpoE+P3LJWXIzNFZDAmJiZl3gzBgT30gQceEEh05cplSVkwb9rb28VmZx0id8He09TULHkZzKglg7J7t8zs0NkGmCA+pRA+PjEmOQsKJfXVVTY7M63X5dki8+JMQ5esilIeaOeznjmfKa6y5jmPAZ4Yby+q5mzJ2qTyCzQ+MOLQyR8YHJZcG2zxpqYGzYHB/jsqFnV1tWodTN+bscuXmZtzKi5iqDw7v2C9N/olUbdrzx6tU4yvYjGBNejSDoCqfp6xdifYF2oq7eGHHpDkHR0W84vo5yYVSxPTFqRS1tHWKqmA0bE7OueJs1w6ii4ijL1MQCffl+xDINpwv95F4mdPPCfj/I5AXG5evgqm4/dmbXpuUYA6cwAgjL1kfXXJGuoq7bGvfNFKSgpkuquYGoII8zwAgBEc4xynaCTOYJB6IY6J8ZnWVWboHhKj3ztlYkzKz5PZbqylApEkEVz7WHEiRX10UQOIHOMUP+O29Vn5Oz/7OVPIAdy8EzCRuEAxCkX30I0QZSWkIW1BZ16v4Z2MgLwOPnlu7bFJyJcF2DqozfxznwLv3uGD4rrnEH4ec82stxh38x58Hu+ZPUr7kyVUYJP0jXxdnNSlHB2MVtfuZ1gsBrNPc3+Rec+exFqIoKTATt2LE0Rijo6cD3GN47tOHqDrkWINGuJ06EEgmV9YUgcpnaTIuRAjkYtz9lBo37dnl4DkzQ3kprw7AtDT5Z7I1XmmeGS4qW70Xbg/togxRQRaI6GA+4qsbCeGuOdOZJgyTvqbUACgE5FzAbDZcY1tHWjuze910/IA/EOeyN8iZYHfyeT0gn1w+rzdHAZETuk+1lYXrKgw35YW8L1wQgrXgg8Ge1eh4grXw0aSBqYyY8l+4J1WXsCMbNlYoGeuRNmv+HP2Lj60pqMpJES8pGuriwGcl6cxBIOh4FZeWmjHDx+w0qJ8Sei999FlW8T8NRfCXtI211zbmILBzo4aO3Z4txUX5lp+Ks8W55ZE2KJDSfH2upNDfB56FyPXzTgzvzhXwYzIYTxmYq6vBYNynm+G1kNcG8wFzjA6HnJT+TY9O29Xr/fY3Pyi5eTl24G9O+zxz++zglw/vyNDmNflHn3eUzzx8QNEjue0yBr33Z1DWQAAIABJREFUgciRSSyJnNA5FEkPcc7HOaECTCDKSM4toJcRbI6v1fq1/+UzXDNE+Z/G/z4b7E9jlP8b74GxXqzGxAUWqyquXbmqxJbNK266WixqTfEWksjYELOLwytUZTwQ8epqBHm9kumJn4zTtphQ25rIf7/q5lpSWy0IoZIagS6uK1ZWt6/bdZD4F4MGsboicy4kmwAFYEKbm2g6JZTIjI2P25Fjh62ouNDWN9fUmvP+qfM2MnJH2q20qD948rjYZrTgXL/WraS5vaPD9SUzssQSOH+eds4smZIcP37c+m/2289feT1UR5e0kRbkl9iJE8estbVerfRoDAIuw0xEg48EY3Z+yT76+JxN3JtWy1t1dbUdO3LYqivKJV9AS9+FC+eVALMx793bZUcOH9IG3td3U4BGcWmh3ewbEosCsxvGYeregp0+9ZEtLs+J6bFv30G1Qd7o7VFCBkurqLjI3n77HcvLK7ATJ0/a2Ni42n9pc8Hwi5YjQNmuPTvtm0991VI5GTKF++DDj9TmRzvkjh0d0rArK8dVvsdGx0bt8MHDYiLDHkY78fjhfdJtUyEjsNO87c0rt7RJ0WJ7pfuanfr4Y8vMTgoMyUsmrbyk2Pbs3mOVlRX2q1/90rq7r1pDY4P0qmF5EvjTrkxAUt/QYHfujmqs29tabLC/z2DOweRFY1auq4FN6e1FbsKYgN2iOZ+w6ek5u35jwFrbmq2yoliBzcriqg0NjkjWpLyi1JPCTBLUTAH3fTdvWFYyYZWVtVZX32RFRbmWmZ2W+3lhYbH08WB/T03MWU4Wcg4lpHVWW1Ni9bVoBROoJwSmw0JeXU9Y/+CIvfjiSwq6Dh7YpzZPgDpMd0jGPz5zTm1kMEVy8wsUcFZWlFt5ealVVJTqd2GHAjxz0KpFTffozUUk8Vm02hMMBPCE4M/XYTA/w3AqlXK9N0kRuJFRIpFjr/3ylPX0Dompg3wCyRH/vFqOCc6Cbawsq/20o7XFigvzrbG+zooKcq0gn9eDTQYbI0tmaREQW5hfcGAauYUULeOuraug0xKeMAV2QgSLFXBneDtYBHkIdOLeoaA8y3UmvSKellyBghxcjYP+LEkmnQUwqWJLIvdOQgb4xEdkUObCIhMrxqUbFhaXLTsnTyDyx59csPOXrijILi4plhZyU32NEsWRWwN2d3TUGhqabHfXXrWIYfh17XqPtyzn5koHezNhKuSgZQogSecD+6bYFxjg4F6OoQ7aagJTNgzTl9KSfKurrbSamkpnIautN60ADzCLYA9wwe8dDUgHYgm8YcSzLtEA1vhlwJbztkhey93IvZDBM2Ds+HueC619McDldWVsosDTExMCQEyfeCZilMLw0XN0lgLPTqCLXOOdScTYR1ayNEXvk7aITAICdW8bvE/7MCQ+Op+CW3PsYPHkBNkQWEardvrjj6V5376jww4ePKgxpU2ecc3BvV6ge56A5J6+Prty9ZpYzCeOHrIdrU2W2EDCY83yC/IE+s/NL7lpIgVVRpH5RoIJy39tVWeIM7czFVBHDTlvr3W2u8qfMrv185cx9ufvbddicIcWYC+yeoLNW/FMKHqiv8fYIisRTW71HGTwF8zwgjSM67U6Ezi2iHLGu7SGs17E+g4FqXh+x+4lnc8wTtTd4Wf+WjCrcRAZFroH/QKJN90BXZrtIZnyfYPuiRXLysiSjp7MPJeXBPaQ6EZmOgDaqgAFs8Jibws/dfpjm56as5ycPM1zmJm8PmcEcxiwFikL5tbiMiwu1w4EqKqtqlQhBqCcvYa5GQFaPy8oorvONNfPeABYEg/NzCPvMySgCJkMFS+Ci7kYoGF9cU27dnaKjTw3M6O/LygstsmJSVtamtd+3dHepiJGb2+PQD1ADYy0MOQCcBu5fUdFD3wZiD2iJqJ0nqU3TadEhhiNyDfVVFVoL8jFVBZ5Ea4rM8cGbt2xd985bfNzFB1SKpq0tDRZR0ezZWWl7dq1y2KIlpZW2O6de62yolbgwKUrl8wS6wKHOfd5phScYbU21NeLkVxSXCpw5tSHpxVf1dRUiFVMG3939zW7N3XPampr7ejRozIkhbF669aQ2LXEJBho9fX2aY9EnmHnzp0CYS5dgjW9ovtBwqe+rkZniECcjTVbX133syqZtKnpGc1XAMBY2IjrTC3mwfyO58kciXGwkx6QkkCrPcpTJIJ0lANEzFfmKvOXdeSmrs5k5HVJ5qMeJPsc+0+UTvHl7d09Ag1CcVTJa5CtYG6xjlaDdiSvFdmd2lFUrMVQdEUFDIroeH6cP3tB7EfOG/wYxsdGbWZqypqbW/SskFsBtEdOoqK8ykbHxq1/YECg047OHdIrRqcYMBhjvfaOdoH/mC9SJOja06U5CJB85swnMpVFxxdmOTEr8hUYQTIGAMsdHTtUMDp//pyN3L6tDonGxkaB2MQtMIxh2aO9zNeMK5IzAEM3b/araApwTIGDPWHy3qTimpNHj1pubtI+eP8DZz+3tkpiwo0UPaaD9ci6I15Jap0EST2KVmobB6TzvTTKJsxgpNd308rKK62sDC3hDLt05YrGaceOdmtva7XR0Qk78/EZMSsB0JtbWmxmetZu3OiT/AeGf0jD3R0ds8Fbw4ph2bdluktHxdqKWNzscxQF1f1jAD2lNjM1aZUVpVZdVW537ozYzNyCivWsc1gV7K+11VXW3FQvE6yJiVHLTvoZoj01TRs+Rdc8W15ZFDgHqOWyZ5jubd93LF6y18UOLl8XXhTjrBu/N2Pzy+RHaLoiiwKjNS0jz9KiPHv0i49Yc3OdDGTleyEzykgi8pxRIB1xSvB64GyIACdngs7wDd7TQVW+jlJYTnxy5iPxMWAvcS/xKgQDmbsHybUILut8Cu8r8Fn+Dduaw+qPTSfs7ti03b47brdv35acEPJBAg/zkDxbUP0XAgtrmrOH93ISg9k8Rnvs/9pbAnBLEUgyOBT2IWUshWKrdwwBIGLiHPuBt+LtkEdH8paTEfx85D0jk9OLnbkqWioOC4bR9+fdzozOEBmBYhbvAcAOGMrrx/M9dgA7S5ruQe/a873PY0yd/aGgxs8E7AL+At5nuFFwKLVJ/mRzM9OyknmSBusnHxoc0FmJGfjRwwesqbbGlpfnZRCt4CX4LfH+WxKHIUYEjOc6IlAXn22MNWL3h2RFQm4S9+VIsrmfgMbvxzmxurYSiHJ+n05E4Jq8S4/5Q7GEwr8XXoP5oMwSs21iesHeef+M9Q/etYzsPMvEFDu9slW0dw8pj9+YT9JCznUiDh85yZTNA5Aij6F7dOA7guSxYy7GaYrVIVbcp8MvLAYN7iQa/suKKzn7iXf4oCOIR4dsIx3hjXVVduLYISvKz7Uzn1yw0+d7bIk1lcGcStnmuj/bVDLD9u9tsn17WqwgL2k55P/LFHMWxUSWnxYeU9rLnF3PdceuBp2lYQ4ST3iRKHSmEa9SVAnsPpmehpiVOJm8Nys7x+5NzwYmMkzplJ04tt++dLLTCvRoQteBpHEiG9l7BOLzBkSOeJVi/yAHtcUwvr8QFWLgCGhHnIox1HwRaA0OkbSNUKiJayT+7mcgsqcsn9bHZyDypzXS/+B9+n/2L9M6kIJjbjzI9f9QFdsMlbnIRtYZIhdjD6R1qIWEXKLtwajAK6neYhE3ak+6HJRwYNc3a1+AfljFio5f6n0GfqItb/88bha85j/UVdYBGha7g0VhM9kSVQ8V1ARa0Gi1csCuOHuKZDmbaJM2sKTNLqzb4tKKzCPQby3MzxVTUsZIobLJpq120EwHH0jk5Gyaylfg293dbb/+1Vv2+c993urqKtwgIRMXUgI9v1Npm22uiTEqQxCAmDWCzOBOOjdnpSUlek8AQA4z9Ns4/Ah8uX5+TkAn87NMqols0KtKpGG5JjI2lQQX5JfZ4sKSWQYABglQhpgnYqcmTNV9DvGpe1N6+uUVldbXf9N+8tNXbNeuLqtvaFJyfPbseXvowQfswRMHgPDE9JoYnxQTBvYGjDECGK6ZuSFQJ5nrLEi1bSUslUMQs6ogM0ZS0lZSiyVBS0J6oejDzi7MK1EiAM6GDZh0IzCSA9ohCR5gKJFgE+zQmu7BWUJtUhGEIXhak8mMG6hxk0oeEt5GpoIDuoqAGLBixQ7gzwE4kUZgTjmDNwNQ3VwnKStJ4AXoQkJHIJstCQHLgCNEoA6zmXb5tKQ6XIPY5/j6Stoy0tmWysmzjATavHOWkXA5BOYWOnQbhu5blg3fHhMrm4AUbW6MAQniuBeAnV//+i2xIzEFy0zmSmuM6j/XS3IHIILLOQkhhnwEyDLGIkiTQ3VSwCoGah7EwrcIoCNjlJGh9/ZALUtMDwHRmRk2P7dir//qtA0OjVke7E7azZAwoBJN+77YF8syd2hrbrTjRw5JZ5a1ZelVtYBRoAGwjAGUzEWC8RGBLQEVjD4KXBEIZO1F2RySo+j47S1Ozgzh79DncwASoyxn4tH6KWZ1MA5kzGN7WGQjw/oFRCbRjI7CqnhHGYGkM5fcINBZmSS6YnotLVtGdo5tJLLs7IUrduXqdZuTg3eW2EP7u3apKDI9PWl9vb1q724R87VF9weTEYOqe5MTdufuXcvOTanFizXPdXHvJKXO4tkQ+AjDCtCI5w7gBuciM2PDqipKrLGhXkUFAjYPrryQsMVQCRuqJAZYA2Lb+DoDuCfJzQsatNFEZrsoGGRNZIiD0Uy2TFWYw85CRrs9T+uS61egTPC36fp03o4JmA1Q6MyA7UB/zYFy6Qe6QYafVejNRUdtL3gKbIGFGFy5IyuFW2P/cJYThU8fr6iJSAJLYREN5DNnP1EHxt79e23Xrp1aE7BwEmm0VFnfrEf26Q2123189qKMZY4c2mddnW22ubYoljmscKiR8nqSUSiJNcytVZTnfPwZh4R3EvDasdWUlllvBXSt+NgGGzWPlfjBQLxPO9rHMyZb8Rx2Yx83PHFmPSaCsbgaC7URdI9sH9bgNhs5tQVyISfDWLrTOfIB24A/AAivQzGG8eXsdAmFkETR3STTRPRIne3puuLMUvYfL0g4g8h12pk3PDOSX4Ee64Bl8653GJg3Ws/B5PfmwC3NObpieKaYUPFMyysqtCbpwKEgBDAJg1DJmFgrfi1cb1NzsxXCsg7KXg7iecusWI2BcQbLL+rouhFwWjqErM3B4WEVMp2p5WaISFVxBgJSMSK8Tk1Ntdrhx0bvCtBmTaOZzv4EA5k2/t27OgVqDA0NipXJeqJIdvjIEauucTD3+o1eMYJKSsqkkUlBF5YhZ+PqqncF5GRnWilGeZ2t1tyIR4PLt9y6M25Xr/Xb0K07tjC/rNdE2oZ11NJcb7t3d9jaOoBvt43dHbeC/GLb23XISkpLrW/ghjRweQa7du+0zs52rV+M9iYnp62lqdVB+dpqGx+/K9CYa2tta7XW9jaxsLuvXRO42NLcLIYr442BIIUc1gcyJDAXkSWBQV5VUSWJGcD37mtXLFdgu0spkEBTpNQ6oSWWOFcFM9fUB0Rm3AGgWIvMcQdRTF0G3t1B14tLXXAeqa0bA1AVZ7x4KTAgmFxGY09iPopqc7OzOnMEWFFwXnGZiwhMMydikcaLR9liAirBhikr0yc/B309+D4AKJUl3WW/DpfBoDsnSx1LI3fu2t3RcSsoKraamnqbm12wSxcviSCA5AhyR+cvnLO15RXbf/CAFZeUilk8MzNnlZXVVl/fYDOzsw78ptPW0FAvoHdgEOO3O5I6AxxGAgHplYL8QrF+Qb4BgMfGRqXRX1JaojlM7Dc9NW2zc7PaEyoqKoN8zaoYvZwd7CMArbzf+MSEHPGIv4lp2MsBrSkmsCcQe7BWiZUBkpkzGNTW11Tbvq49Ap8w/EMCprGxwfbs2iXWOnMZEgEdPxioUXwnrhADDWmLULiSsZWYrABZabs9OqauMqQoWlo7rKNzl4oR5y9elIwWZ0NrW4PM/q5f61Mc0NzUaJ07O2Rcx94zM7NguXku2wMpgVhweREDLAc9KawxH4jVKK4yZ2ltLy4qsk35NOTIt4NxJRbEH4O4Bt0LukvomCgroXvEwR0H81wqhfMGZjOEEO6TgJc5G1vhVTgM0l4RdHPGpMdKarvHAwCjtuxc6SLDRF5Zcw16dWJhFru+IpDpyOF90r6lazMnSVs889aLJHG+sx4YX/ZaChx8LXBJ6yUngLwec3gR1OVXyD3FUgSIo1iadlkA9jfmKG/kfIioZe75qQgfK8h5uGQXxBO+p7MnkFcWllfscnefXbpyXc+npLRY68vBa9eoBvgTm3JjXcUJvo6ya+QU7OseS7rmvXe3edcaHRyKaQSKAoq7UV6UXfOuBsca1fofChzRCDASoySroVjV75F9wuvRfl7G7uAIEPM7jGkEHCOznCI218f3uUfWUdzXOKs9B9vuevJiGJmASw2QL+gMlL8JcZV3gPEayBZJpieTXBJSTZZNTM3YxavddvsuskRJO3LwgHW2NdnGGkQEZ9+CO6jIHtiiwvqkVe9F84gnxII28yJ2JEfswGX3HIyNxBWxq9mzvUVFz48xZk8ll+CaBWaGMYlj65JBSf2uWOaZGT5fZVaZZ2SBGdm5NjW7aG++fcpu9A9bRpaz/vPzkjK95nmQA3AtXkQkn3Q94EiQoMiDLBAFZO8A2DaJ9pjYcxo+olxJlN/jmr3omSm2Mc9ORLrVVStI5W2xlsWy1fuvaL12tDXbAyeOWn5Otr3z3od27uqgrYPJJDYtNyfP1sAkVtesuCDHThzdZW0tVZLBkPxcOlvdm2siSpCfuR6ytMpDdzvPiDlNMbWstMxzZJ2d5I90Vzrvm3NVRBLlRL73MveIq6WLnJVtk/dmxESmwxY84Oih3fbklw4KROZDRJVoRMlsg3keCrv8XF2KAWMSmXFLU92fgfaI0J0YSYqxyBznVSQZxTiU/UxEsyCjpzkW5mnL4//zZ7jmp4hrfjbYn+Jg3/9W/T//V2lv6eCQC25b4UD1dm8PvAWWoQkVNFc32eUDqyYuHFW4aD0JOpi+gbvDaNz8naXmYBSbTQSQ4zURjPACvKenmxFI9gCEU0YpnpeNgzaha7k6idCBZq9CB11JgV7OIlHrNW2MgUVFywZgH+xaghO/VlqGOUDX1HYL64BKGJVcKnQbG5hSyWs4tE2wMwFG0UbuIJ6q+BlZtrLum+bdu7ftww9P2ckHTlhdbXWoRrpmKuw2r5BxA94mq/tMJ2x13bWb0ZiSYP064wfgs6FDW/VlJJlkFgLAs6qAgoOY7/MPIxVei+unjcUd7gGY3IUYeJBglSTNzYG8kidNYlgxtAtnZkme47333rf+m4Peqr6yqjbERx5+yGoqiy294S3vSqazcHrPEQAVnwMHiANGAKqhhT1oaMtkTdPPmUOqNHPYJ5AsQBMJx14kAZhPDjplUKlNOLjIXCHJIFCDocmHa19vuoN0aFuKDFTkE3guqtyqyODXRSDN8/BWF38NDgleg9FmHJOYREgX0fV0eQbSCA/GdWohw0CHAzXNXMTMkWeLXiyJobPWxCCV6VhC8ywjDdMzaYlN5hXjsCytaIENHNDMZ7khYzA4LhAZsBEmeG1NheYNbUbMEXQ+p6bv2dj4lE3PwYIl+EhLC1dMXsBzmeGlxMxDd5jAuDC/QAE52pLo2+UkPdBXoLkJyOKaynxQlXf3ZB875jLXcGt41F77xYc2PYe0BWZggGMUM1zGBqaQmEDpdTt6+KDt2dVp+SlYGax5ACeMJnytklAgCQNLWsUp9PkiuysAhaw7np/2juAAjlGZt3BSplbEG1r7vFUsFitioJhM+t4GwBAdoeNewnP1Oe2tkbRgMTmcgR2q0kmAZQfTNfc23UQCMJ7gaHV9VeYb6I1euHzdrvf029zCouaVMwKrbdeODmmiL8zPyYiTtQd7Hhaf5m9600aGh+3Cpcu2tsGcQsdwScFqMgewwdluBJYrS8sCGCh0Ac4DHrlEAvu8if2OvAXvm5+Xo++j3Ss2ibvlhQIg5i/e1mdpWg2TQVPUmZ4uZ+AGE9KZD/uYfC0CI4A9XnIk6FoHrVvtswrkvRAjBsOmm/1ETURY9YAlSvCDjl2UwKCoo0A1GsoFDUJxPWCwi8XuyY/LJ3mBQ0UJwHQlWqxND1aRDuJ++JyEjgSelnvMRGGO7ejslB4ohngUVmBukour/TkAtrRufnz2ig0Mjsh8bH/XThXW2KN4Bqx1knmYzjJ/29jWbyOxVcskRoCBHSZdOEwylym4uDQEAbaDvT6+rBHtafILcMYxyStnuSci3gbrDHFPPpyB5GA0QJVkWlTU3RBwz70z5uwDsZASGfYqzknbVxiPErGi4mIBcCRgnCMY1GLUihktXRW8BoWqVH6uip9+5ngLJGcarOnY+sgaUvAfGUnisfOsnOWiMyLhZk5qUU8gZbIQxs6BZtY6QBqs8FtDI1Zb12APnHhA7fSXL13RmmlsaraxiQmbhJGMYdJWETvIUwTmcWNTo0B+Rk86liQJWT6/GC/2ClqNo2EaoDTzinUgyYRkjg2P3Lae3huSY6iurlGiTkdMZOe73qRrh5YUl3gytbzsIHcq19raWrRmp+5NaGOB+YgGMAZ2586eU1GMfYI5ijHd+OSENJI5BxrqG62utlaJcl9/rzObF7yTwBIbVlKSby3N+Ao0ai309g9aT2+/QGP2WbRoAaIBIAvyUtbYVKe2fEA8QOyx0UnLSxUL3C0tLxRr9NatYY1NW1uTdXbuEEB/rbtXrEzOG7SL6xtqBEZ+8skFzb+6hnqrra/VM7p+/boMZQH/MGMDMAJcxuCtpKzcOnfu0lw4d+68LS8sWVFBkWIXXo9zGfO3kqICmZG1NTdYVSUmlzAiXdM6ZJIqKlN0E4AX5F04p1gfgL2KTQMJggNMkVJgfQLg8ryc7bddvKJwKCAn6LJLsiQAGTI0CkmmF0+8UOqxsUe7rFViJmJvCiMU9hWDMffFZEtLax/ygcxM2Q82N2QWq84UrjsTtvWsNLXnF5esrR0mcYONjo7a5UuXNL/QEKbDB/Yx4Cosbzpt0CSmMNHe1m6NzU0ChGHpI/MGs7ahsdFuDQ3Z8MiIZJeY08hNsK8U5BdssSEptEQ5IU/OMx2QFVDpxV7GjbM1ApmugepBK3NRW0CI83kWtMnzTQchPJ5nTIh56AIDHJ6bmVaXGAz12dkZ++TMGYExO9rbraO9XaDz5MS4WNXrq2ti/7ssxqJlZvsZ61tPQteiXMES2jOQquvtG9D67ty522pq6wT69Pb06lns3bvT6htqrb9vwK5du64uj7aONrGrB24O29DwXYGenHGxoKCYc4MuoSLv2lFc4cQLzhUKbOyzPG9iAzq4AI2JLyiMARJRkG1ubLDS4kIBcy4LsKR5A3Al/wRplbqZV+wcYf/kbBGQGooUYl4q9g2FWc6EAKByxhCzsMewrw7fHvXcSIa/EC7WBEwVFuRae0uDHdi7y/JysywvF2kOl5RhryV+4tyPWsKcNw7iRJkxL6JGBm40sfV5RH7ocQPjFSW0JJOhf3F+uIma4tLgA8IeypxnvbH+6LzEzJXdXRrpkq8asCvX+2x8ckYECAp2FIJYejJ3XsXA0s3rvPDuHiqSMlNRmxjLTefVRYMkYzhTuW7WK7EQ3UBOWMq24qJCxd48L6RGkDhk72L9FBXkiQRAsYZ4m/3CQWbX8hZjVaxW8hmPDZyJHKUmt7vNZALN9a6t6bnH2JjnKg3s0AUVc3J+lzGOhrEsCzeCde8G3bPi+VzFJypsKbfwnD12VECkIXcTu35tw24O37brvX2SDens6LBjR/ba6uI0FBvLyc6x1bVNS2dk27riEsxhOao2VAAi7iMOj6DedoezE13UqaauaTR1fW157OPIPHsnubpPF54dHVmuK+9yJUrTAtiOTrEzvAQSMt4q1mWKQU+syFpADzozO8cmp+bs18hG3rot01YiWxjrkAC8Yy7miNGvabugEjvwMPvlOTKmMj4MgKQKjMFcLxYGIkAe2eNe9M+iSVy5M/GlOmzIm0OXGnkIptF0N8EpwqTz8IH9tjw/b6/94tfWf2faEtmMRY7Ge356xmx91cqL8+zBY/utpalKBXX2maUluiBNz4Q54QVSuis21enGXOAsJS/nc84H4n8KtJzTGHm6+amTCPlAlgdiE92r7F0y1cvAh2ZD3iNgDyJTbabt8MFd9t0nT1qWuXG2tKyRjAlni5vgOjDskm2ep2rthM5EnbpBYs3z2m3CSpTciLHz9jwgVfFzTFCUcBJff05A89doe+J//QzX/BRxzc8G+1Mc7PvfavCNf5OOAG9cyN7K4dVMxXHhk8gS9mDW2/7iRqakPIDILFJPaN3Rlr+LlWSvGsZ2+Fgl9PcQezY7sgmDlMF9ALRYZ9I0Di1IYjIT4nnw4AxpD4CiKVoElv1g9MCV13H2ooN96CITnKARTDAC4MKByAFG26zMTZTwk2wSLHCY026FKY2bSqVSDqKkNz3I2djEvT7L1tNungDoMDp+VyY6CqYCWCtjgsDEdmY2rZJ+cHF56bS3OW0aYKw4S3r/zfSywEwOigw4z7zH6qZYbgJEZFIAmO1/zeuq2ozm48KiWkW1kcISBWQm2CKcklmitzcJyA+braCXtAlYIYFQi2xensxSKirKkOB3/dXA3CDwBUTeTFOgCC3LMrShbQVWkAPyDlYzdg7KirWQXhebV4FpAGL9OeHQ7C63fJFN+6E5k9SDb792ghCCVeaBjDGCzAJBorMC0M71Vp/ITob54Zpb/GMuBsMbtdMoYtdBxvgl5FYLEOnjrr8JbKHIIgAQwsFb8EMw0NBhRbtZlmupSk9rfcVycpnTHnBa2s0M+CHAXk7SK/tIY6wClmYia5FhNwdH7YUXXpZRxT6SlzrkCTZ1UFMQIaFC73p8Ytpu3hq1iclpZ1yaj1/zAAAgAElEQVRubhraqzBKclIpVeAJHr2YkWNlJSXSG8QMIjfb1O4E04f7ZCyZywCNgNGAPWoll96jM0MATXtuDNgv3vrYFlddl9ETce8g8DoVc2ndSkoK7eEHT1heTrbuE81OGN4waDQvg5EG7bKhQuQt42J7hNZ6EpBguqkX5+lKR8sTFZ8T7GXMby9qubGSMw5YA1HCQQl5aMOKzuC+/3lVXyB1COCd2eFMShZOdpL79IKM4hQiuU1Yq+jUwg5btrR03nLs8tVeu9Ldq4QfJjVFC+ZiW4sb4DGuMPX6+3r1vjs62q22rmYLrBu5fdcGh0ZVmQcEo5VeSXfYs327dk1h3OsxwgpxlIIvZ6kQ1KGhSOt3tVzVSVDpsCCIkxTFCvIDXmBhDm5QNAGIVVDt2vLevubmLfE8iBIZzHUH+lzf19tqfc3zHKOxRQyQSer5UMANGyQwwQCs9KwoYEqbLy2DRmfQuGFNlGCImursqSQF7PewbQMaEeRqnLEjIFfmsRQ5MgW8kBBXVVao5Zm2+6uXr6njoqa23g4dOmSl5SXq5GBt5ubC/naNRqYFxa6Ll25YT+8tjeGBfbskH5KfyhLgzLPkPgBr2LnYK5204a2LzCmY66zjLWmGoB3H+MU5z9rTucvzVnHXn0lsk5e2YzhjYGepbT7sjwTuMVhmrCU9hYGPWNurKiYBhHHv7ANucBKKvsHtPhaU9bxJKFK5triMlnG2zc0v2Llzl21kZMxycwt0zrAnVNdUWkVlsRXmp2T8ipSBxoNi4FZ84Oc5klG+PjknOU/plPIkkDWmzg4lrzkCaqenp4JnQ9A4lIRWht0dm7DTH31syyvrMn9Ffx9TWZi6xaVllk/XzNSMjY1NiPkHmKhiB6DLypI11tc7E42xDtrQamuWjASFWpd7IT6gpVvdMcHLIIJQjN3w8Ii6BwAtaPnn/GJORRYxz0CFW50927JhC/Oztsp1NDRIfon12XP9mhIlJJiQgaD7BvYvQDJsYIC+qupKuzkwYAM3B8Vs5T7aO9q0nmhrvXi+W/rJrD+A/YLCAo0HDvKw7u/dm7T5uSlraKyzzz3ykCWzknazr98GBwDQYHY3WntHq9bzhfOXbHh4VKzU9vYm/f/OnVFp0vIskTlAMoTiAkzXK5cvq3B1+PBBsVQHBoas9+aALa3Aeq5RdwTdFjeuI32wKVmLxsYmrRme28DQsJWWVUpXfAqJr5kZ21gDUGKduzFTMoe4bN2K8lPW3lJvOztarLgoT8UcGY1RoIQdT3wqnfdto2aBt1nZW0XeGEsy96IeOLkmmvfehebgf2Txuxmr6+oDhMcPxVOwo2AWAwYELVo2gLTc7APgwVpUTLZpSVrixejjPExbks6yUDxh3wGYYw+Clci6o2DBmcB8LyoqtbGJSeu50a9rQ5KisqrK+vv6rO9Gr9ZN544dKqjeuXNbermAwpyFd+/c0Xzc07VHUhfIJ/z6zTdVxIZtXFffYAODgzKtVDy5uGTTMzNiGLMu0NF3+SNnOCq/SPs+4V0QDhqyfmMrcdStpRjKOSn2mTkjXC3k2dk2Mz2lfYoiTsw7KHAgb1NcWKTnMD4xassrS7Zv715ra28Vqx8gmWfV3tamwimxGuNwo6dH87Wra49A3LX1Zc09YiKkZwDdOFuJlQCR+d7g4LCAduYIgHptTa1Njk1oTGEKd3Xt0lk9cGvQzp4/7xrVmZAGACA31a5ObCh2p/w7UioaUzCVRFJOUs+Cs0nA2+amzczOW24exXAKfuvqXqELETCZOKm6qsoa6usEkDn4tGjLSwtiNLq+bTDo2tjUz8XCC8xTWORRBzqy6SOrziV7IBrkuU6+AKN1KygqstHRcbt1a8TmF5elO2+h+ME1JrMSVllebEcO7LbWxhrLSgBqEwtTgKPooZNf55Y8LTbRcXWgTesmaFLDkiXuiIap7GX+EcxgBdZ6kYVCAXMpvyDfx2AxsDgVlwBwQiTxbkPPQbMtlWJ8KLKSc2baKAWB/gFJxS2urEuKDVNRTMHcpG1d+2z0HYhsSliWnPdcC2xy72bxOEbdRoDm92syB+kQiBRieecXbMlAkMs0NTbY7l07dFZmJtLS1F1cQBYH0oyDs5E5HYu8fC/GQE6K8fH1QrMzJWGxEnfJFFcFMI/jIvsyss4jaHb/3253EnsxOnZF8P7ugeDEn8gy5XOXj+O9M0TOkORWVpaNTU3bhcvXbG5+TXvOwycPWWEqw7I26VLNseVVpF3StiIyF0WzhGUQb2dl28LyorqHIggYgb2ITfjYuCdHJDHw3uyfPGcVqDF8FCnBi+fRfwcQND8YwomlHEzGZUwZ9LXZi5F54LzxtZxjuXmAo+s2PjFlH32CPM9drT0ZoefnSW8+jku8bsY6snTjHONr7w6IkkfBcC6MN/OaMRVgqtzDWecC9bcwhA1b2+Q+8i29kVCng3JQEU2SOhuRjlxZXbTSkkI7dvSw7dm50wb6+uyXv/qN3Z5etKyclOY7+8sqOUF63UoLU3bsYJfOU0B99lOx5jMzbHGZe/Ecjw+XDHTgHRCb670/jiQeZI+KOty+Fulm804B1g/nEsWmouJS4SDI5nCe9fcP6mzgDG1prLbf/dbnLZV0jW/GQF2CupJtCVTPhtzzQxCKCIp+rVGjPc6VCCj7ffj43w8M+9x3o2ifcxk6J5g7/rfRbNys8xv/8jNc81PENT8b7E9xsO9/q6Ff/m/pLZ2lQOf3jdlB1ngY/X3GcKyCejIeQQBnltFa69XguKBiJTOCpG6O4MHlFotZwM6GQGQlt/dtjBHEZvU66OggkFppaHUFEBZLMWibiY3moLYDKj69nFzrOptiq1EtlhwRYKrZ3NyCfhO2HSAB70FFDvgJYBLtS7kQry7odVO5BUrsCXKTOc6CAkR2g4g1320yGAcSfQdzXQvJjVsAadAo0xgS6IWxhHWgVgslw5mh1Y1qH0l1UsFuRuaaZBS4bhIarmt9jcOzWMG+EnTjICTpDsy1oJvq4A6MYe6PJGBB90rwLOmIcADEQRNvTA643jJJ1S1uytFcKFMMDtfJ9FQNlh8gMgfDuqqWjIvrx9LeDtPEEw1gcIIsESBR8ucVYEyih4suHEAWrG4MR/j77BzpiKqqKDYAIK8bhWF6kpHItbm5RZtbWLC6umrbNMbCwT2+v7G2aUWFKWfywLIQkOKauUg6kCSSoJFM0Q5aXFpqSzCV1p1JYAI/vKWVORW1q8TeVJDizEyBRYEVJ4ZNqIzT1pifV+RMi8SGJXN4frwmIHeupTfguDMfGAvAFFrt0V9lTnFK5djgrXH72x+9pGouIHJdbYWuCWONVKpATLFEBjIasBg2bHp6Xok6r4GO68S9KSVGAEgw3lxLzXVeWVMMFsYLlWWlMuOpqa2xVF5Kz4VKtgD0IE3jLvFBb9DMbg2N2lvvn7WpGUzZPLFnjD24JfBHny8hjb+HTh4X45nKNt+juCAGE3sPgV7aXa8VoGZmil1E4q1EXRqszlh2gMkZlwokYwskiWgwMFIFWpMMBmXQ4g2JrhI05lIonEVggfke2S4Owm8IzCWxcA1aWBiY7aFT4KxariWZlZIbOeOJVIueG4WGRLYN3hqzj85csKmZWbXv0sZ+9colq6osF2OqpqZK0hOXL1+yoVsDVt9Qr0S3qrJS0dvK8prNzC2pZR2NOQApkhu00MTU0fzDGMwdr0lSGUvAeAplkj5Qi/eyWMitLY3WUFslphMyIsic0LbpkhiprYKgZHGCri0gQzQTjAzoCKSI4SHJC09eCHgp2jAXYoGMtSY5A9ydA3sGlkc8T3jeMCEiK5M9DMCHZ0jCAvuB5xrZt2KEwgJU268XyHTuaC/2c4b/8/tyvZbxFKx0ABsTCHPx0hW1+wKetbU0aR6hZ3n58lUV11paW61z5w6tR9j0sNq0NgNTZW11U3rpff3DKsx17em0xvpKFcYsdIB4QdWNaaX1ryCVgmSGtyvmboO27L8xUYimITHIdeDZzxMllOhAhoSCsY7MmZgY8vsxyYzMM7U5w8wMGr2ciyXFxVpvPP/7i8f+vpyxMXpwUI0zQ50sJLhZ2dLLvHSpW4ZqmZkAH97ZgzZ4Xn7SKivLrKWlWexWknrtBUgphKKHTD45v2hXDlrarnXusiQwlUkwPAl0U0vGTdJZQftcXTDZuWo9B3jEG4Df2bOzQ8xYTKmGh+9YaUWVpfIKrO/mgMEAIi4R04rkLGFizLIvpYNuuBcBvO2SJII5R7wj4xgx/4PZnwBhj1UAA2EMK8ZKm/Rg2UdHhm9Lw5hBkPwMTNNggkVLNnNP5/LqipWXlar1GoCVVvbbI8NKhg8eOGANDQ129+5d++STT8TUhOkMYIj27fDwkGQf0AMGcN61c7eVl1UIPDt1+rRN07mThSkVbPy0ZWYDyLgRJjEV7fgnHzhuJcW0YC/b1cuXrffGDa3Dzh2dVlffqDWHWe7NmzetqLDIDhzcL2M7AOzeGzfF9MNQr6mpXoXDq1e6ZYwHQxrDXwx8Ru6OWvd177xoa2216uoqgf3nzp11cLqtwxqbmqQl/v6Hp6SNyLMW2CFGL5qMXgjyrgXO2g3Lzc60vJwsa6yrtn17d1l5aZHiJAAZOoMyMpyFfH8XmzTJ1e7Ms3P2prMKvbWfZ52bQ6GBvZ4zMFPPk3NYnPnA+OfZq/U8FJdJmGEVp6SDTMeLa7iL2UasGrxF2FMVb3HMA24bEjSAYBvybWA/l4wKMkXJLAGz7LOMByyvS5e7BSSjk11T2yAWPJr6zO36unqrqKwQe505s2PHDmkGw1BGdxpQF+1jnv+NG70C4/DsqK6pkmcDBqPEc63t7VZVVW0Dt25JioL9mNiXzgW1DFNQw3CMTo/QQcT9QcjgPGEtcmbDwFRHVpCOYnxFEqDQvYwh6aaVFLl8G+tf8kRrxJ6+96k1HF3aZK7Mn2B3op+rWDY3Rwx8pFNu3x62vhs3dC2A4rt27pT0AbJRjENlZaV1tLfqed64cV2dTwDE1dW1WhdIVgCU7+jcKdmOoeFh6752XftjV9deq6uutYG+fuu5cU2eE23tLdbQ1GBXrnbbpavdkkaC/EFsxz5BHO2SXKtWV1MlLwBimeqqSslSAEwh84QcCWxkvBOSud4Cz7nN76cwBExm6/fLy8pUgGc8YJXfHhlxoDh0e1IwcNblhgAPCst8TZFwcHBQ52g0iougHK/FGLHGorYsWvFcS0lZmeT6kNi6c3fcspK5YmPyM0DwtdUlK8jLtiP7d9uxw3stMw2ISuzgRBjOXE/LHESWn4XihGytB6f3uWaiZGR0rrnEUew64885u6JsleJdkRSQmqOzKkMsbvmJJCi40jVENyNsX/S0C2RcDIjMGTA7u6hz/tbQbbs3tyCPHO8qCRJQuaFwGIgJfF8dXysrigWZQ9IDXlsR+CXN7vwC3QZrXazrQMbi/+xBzFH0YbluCoQUvigasv9BrsC4HQICJCFISIwFeRKgqOvrBoZsYKk6sBvZ0S5PEQvAUXea94rdd7H4HwE07SPhtXht3i+CnpGVGYFijwK8s9TjFM8NY1wSYxcnjwVT0WC+N7+yamfOX7axiXkrLCi0h08etsbaUluDjSwt3ExbQn6RwkpethOUJMOVtJl5N0WN1yzgfg0muMfz8fMISkZpLjpAIdxI4i3bDfvcrDChTgEKNexhhYVuQi4GtjqinAAXpdrYB/h6fHxSnblgBxR75haW5HcxeW9apuZlFRXKedxE17V/nQHveInOqdABwDrk+9415vKf8T1jcYB9lblOXkKBP5ro8TV7aCQdEGutbqx6l2kq39YoXi07Q1gEpPVVEVrAGKqqym1nR4clMzNtcmzMzp6/aOOzy5ZM5UtCR90kkAPSG1ZTUWInjx+yxuoKlyJcXxVxhq6ZBRjTGVGSxfdm9vEICivmzvDrZDJwzawZ9nSX5/BYLmJMyP+wttX1q6LYqpje5Et0g/Cs8BKCifyF4x1WmLoPPpRJeJAijCbOgTxFfKYfBhBZxaTAHI7P5/41FUkfsQAg4omMdom5AfCd7a8OVUlj+HXEDorP5CxirvDp/P8zEPnTGef/6l1gIseKy/0HiET7daigR+j/tiuUWvZbB0b8HbXFKqndZhjHFg5vX9t2SL3/sPHXjbpusM1ClShUUuOBoZbu8DMZXsAaiW25oZWew0wLOsgxiJkYXp8EkENPZgEJgg2XSIC1NDg4ZKdOfaTvPXDyhIAzJQoEX7TxryG/UCDAMm0cWqS4AKEkDoSfsGEzLJVTrJYkwD+B5Gqn8BZcNh618AFcSQ8XUy7XxwOwcdkAgG2XTyAZXlkJovsp2C7oZZKyA7iyWfL+WQJ+uF2CplSq0LqvoZW4YHn5BBHr1tjU4AxatfvQguv6Tl5pdl1iHXACMT0RjlVstTkHJpozEt2cjMORzZgNVPuyjDO8NdphG1oBc80SOLoP2Ntvv2ejd91FG4OvA/v32onjR0LC6kDD4sKcWJloSEm7ELCIgFPaws7wDjNPbAw0nkeGR2xi8o41NtdaVXW1ZWbQAp5jpz48Y5euXLbvfPdpKyzKERuRQOI3b31gy0ur9vCDR6yutkrzicCexFjPiyJCdpZa+9968y1pQh44dMQykzh4u35rVghKI2MCoEGBGUA47URB+oXnRWJHZRkjIIJD1sAbb7xp7W077MjRI2Ksw0SOcisyrLRsSWSoMLC6KKdzWCy0+KQzAKpz7dbwhP3wh3+n5PXQwb1WW1Pm5nZp9NvyNZ6ra/NBtxyAKbkF7gM2cl0cxiR0ff390jXUIb+JFpa3tJNA09rPoJCoFBYXWk0teom1ksCgXECLN8AvyUNsHxweGbU33/nY5pd87vIcmVsULKKJHZqcGGt8/pEH5fyLwSLGlVE7OzqEq403dENQsKHiqyBAVW5npLukgleaxe4UFdhditVyVlCgpIWERd0OStRN90twRiBDIYh1C3OYn0cWlarbclR29hqBJ5qqEURW+5Z0rilMOcOBwDKV447MMIzoaMgvSMnsa2YON/l5++TcZbs7NiaAZdeuTrEJCc4K8vKssaHOamuq1Xbbc+O6ANnW1haBmADBclpG1kbM5ky73nNDYAGFAZhcGewbgZGByz3PmA8CTzd34pm5seLK8oJaJtFG29e128FOdhiSdph0gPi4UWcmVITgI2opSlpCIBQsZmcCsafI7APtaTHSNqUDyDwR0ygkOgI1Bb45q1ZSGIDWIRn2uQgb2YEhtU2m3KyK4gz7I587A9oDdO1lMG6CyzmmYKx5FUWCTI7AUOBJJUs8Gy84ogX61m/ekdQApqq7d3cKeEOz9cyZczY1PS09ToyRaFmmZZ5Am/lMyx5FmNXVDTH/rvfQqrmi9maY3qncLEvQWhv2Uc4YgARpc+dgdpRyVof0kLcNYZmHSjbUzgyDxM+UaAYj1nVIOqS3HB2vYbmEeSwAH3aHNMtDoB4CXSWI0lvfCAZ5tEy7gYzkS/5BMVdFQq0z53p4G2hSyQnjSXGKwid6uufPX9G5uri4rHVI9xFjgh4767GkqMwqq8qtsqrUCgtTkgiBxbmyRFsi7ucOisO65QzDeIe8mWcG45vnLk290LkTmfEC/DbNZmcXpE1dWV0rMKb7yhVp+T3yyMMCZj4+c9aW1zYEJJAQsk+ICZibY4tzc1ZRVmrtra0BMPT7jnNMskALC96FAagTpImYwyS4zE9YbJzzU1NTMmhyORCzg4cO6vv3Ju/ZxOQ9FfLY09wfAEb4uhUXFet6eGawrDkvGQcSYJiUxCXXuq9qrp944ITt3r3bzp8/L9Mz9kCA1+aWZmtorLXuq1fs4oVLlp8qtMqKajt48IAlkxk2eAvZips2eW9ORRRJ8Wz6HATgh5XM/gWzcgdM3mJMpWbtxvUb1ts7YBw1+CKgBQtbDBC7r2/A6upr7MCBLisqLLbLF7tt6NZtATuNTbW2Z89OrfEbPX2KtzhHDh7cKxYjmrHsYYAK7HVNzU32zjvvCGjnflrb2lRElm7v/NyWFBpjAkgDYzM/v0imn86Ko/05YQWpHLWGtzbXW0Ndrfa8e1MTWrNIILBnCJSVFJLLszA/XWLBGZx0DcW4h3XIXEYzMv4dZwDnAa8Jk861Sn3O8Lq0PtM+DjhJZ47AJDEcABVcKxbwTEUaDxZVCFQviUBYiqUUOAGuYLu7CZrad2GuLSP/BIC1bjd6+2zw1ohYs+0dFBPKJFmBJAXrH5kHihSMLdeBWSjmdRQ6kBGBFQdzHImKwQGXugB4pTABex2ggcJIx45OMXRv9PZ6PJjLGvYONgevTDqY3APXKcAkeqcEA1ovKPveHCV3uCa1MlN0xHi2uFjA0hxayqmcrW4oB1d83w2cA+2RlVUVOkMooPDa+/fBhG+UAXZvT4+AZsz+ystdnxOZlvGJcaupqtJ8HB4ZVqyGxMWhQ4ctmcy1C5cuSZe7orJK8i48x+5r3dZ/86aY/h2trVZfW2f9N/tsYPCmzsodOzutpLRMBseTUzNBECdTEnAxlmAdw0RG6zyVkyMQmXiBuUG3GIxGgemJDJnpwiJERoVYJT8v12oqK62stET7FkZZ3C9zFxAZQDbGLsxH9mnO29nZOcU5lZr769qfGHOYmxHc4hnqnAW0DGdM1BzOzqUYWCAgeHpm1m4ODlki4XvuEvv//8feewb3eV5Znhc555wBAgRAggAzKZEUrRxIBbfdbXvsduhuz3aYXs9+2arZna3a3ard2trdb91bPT2zPe1uty3LsiRLFi3JsiwrUWJOIAACBCNI5Bz/yFu/c9+HRPfO19EnoYpFhH94/8/7hHvPPfccTetlS0k029HaJOCJ74ntQtdSmP6sEYrBIg6p8w4ySQQaR2Cy8pro7GKdeYzuRBfWKqC4ex8EJq7LGVCsoKVe3acrnB/zIgfJ+wPviCRiDwoSnEvr1t3Tq1Z5Co/Tcwu2sm5WVFQcnTFxmsuKI6PcNhRlGR/2CuIy9hxk6YhzeLxAK2IkxY9+/vOls0Ddq6n3fB/oboLBTf5DkXXb1mbFxKkySFuQBwPnjHtuJChmVRFa98qZx+xBXkhwqQz+xrgEYCyAYTyGNUpsI8ZsBGwGIC3shaEAHcC0AKiK+CMzMccIguwlr8lzANC5vpBDeoeuy6MRJyysrMoXhA7J/LwC272zxarL8mxlYVL5V3w8UhAJFs8cxjdyedFW5mMylY6P8mPeNxQ3GP/A7A2M6VB85xrIfVUMgNQhuTZpUdqi2PEwdDF6W1MxgfOY+waQqW5VyFZ4GMzO2+jIiE1OTNjUzKzyLsXCMqqkuEW+BZnExa+01ysPdBIF941rElEp6jTmmnyNulxgAJnvFSAj+Qp+Duxy1ml4rWAiGMganrfH2ez8nOvFAyJD5lheU9cPoO3k1KStI6+Wkaa9PTszw0aHhuWLgtwUcAOSI5KwUTfoojpzmzdvst3bWyw9hQLriqUkuaQSHQTuT4JOv2ML4R4ormduIQ8VI7agizVZ62N8fFxsZM4vvY/Y8dFzMRld9Jwcc0J1Rq/H2fDYuAxJMTDlfNvZ1mRHHtluqYlOWJGEFOSCKEYNLGOBvxG2wWGrdRh10TsRLNJij4ooAf9wdrF3L/O70EHDgSM/FHVpu3+GP8e79wMYXv3kv/sC1/wccc0vBvtzHOyNb3X73f/jn8lZBKDY9S0drHFWl1ccFSSEKOCfVZBcZkLswQ3VTNcx9Oe68Qyv5bd748EqvZqIBSgjtghADo/RZkugH/1eB2MkaxGuKwT9ur6gsxNJW4QqrWQf7rGl3eAILcv33vuddV3psf379tuBgweUIFLdps0O5hosx+QkGCckswQqBAiu+aPkfyWmg2dhfk0BKJrFsHoAVmGMBGYzjC0ScAIckh4SIzfAQwMMEwZv5QW4BtxARoMDwXMcGNeu6bS+zuaebOtr8TY7OyVWB8L2HBg/+9mrCiiqqitsenrCnnvuWcvLy3WnWd9io/Yaqr4rNjU16W1Vmd727BU3gGLMsLzNOjAz0eD1ZMH1SwniqJ6vS68LNgJtYwlqSRSIbEl2/LNT9s47v7HysgoFOL1Xu7n79ugjD9uBA/ulsTQ5OW6nTnxmdbU1Vk91FFCXxEiAdboqiGolSwZMjgDb+FT79LOT9tEnv7Unnjxsu3btltbzUizRfvjDn9jd/rv2jW9+1bZuq7el5ZiNjU3YKy+/aYX5xfb8s49bdhYJH6yIqM2OaraA0wRpR7755jFpPT76+JNyaz721tt2+KEDVlKcp/spFjz6hDIzc2a95juJUTCMjE+w02fOSKPy8JceEjvhxRd/ZtXVdfb8Cy+IgZCW7lrVTsCIs/6+QTEoYYKtob+dgN4w5zRJ5ZrM9e7cHbefvviqdCt37Wq1stICsZPcDNPbolZW56OqK6wtrjVRBgViYNLmv4JhJIwh2BJLMr7BGIaEjd/FYgQAqQr0SUpYCxWV5ZEZUZKVFBdacXGhWuAB0pm3zIm+O/127O3f2dKK6/t5exOmKLSBYfC2JiOn6opSe+ThQ8xqBSouZ+KMGx3QYhk7m4SxhT2qeRixGzzxdodvWANqCV7zxILnSzIhCtT4HVMfVpeCgqiCz3wnGBU7DZbXugf5oervTCkP9Eh2AD1DO50DBEuerMSzTwTjsHhLT8u0hVmCf7O09CRJQQBeLSyuWu+1u3bpco8SZRLD8vJytTDeuX3LJifGLS8vx7ZuaVaL7t27fWJMcZ11dZtk9EViNHB3QG21u/bslull/+CAdXX32MiYm1rCZAJMVgv2Om2uaUoi2dMJ8tmCSWBhNoIIFeTnWus22nozVRSTqzEMCnUoYP6CRMqcy4VEhoeACSQhjGlglCmwJjAUu9J1dgVeK8BMFLjNWMpQJFozgdEDGETyFwBTabfTdRIkRiRfgMGNM2hDt9KExnEAACAASURBVIqzbDBkdNMpP7OY70libQM0ceYEsFnO5NK3Vg1C+wvz/czZ89J55bpz8nKsvr7BKiqrrO/2Hbt46ZJY0ylpKQJysrKzrKK83PLy8iwvJ18g+t3onmACRvt8W+tWq6urlB4wLYBcHwCXRlcdH5jOYKrkADD7CZ0QfB/Mh8JZG/Tw2L2Zf5J6oeCjeR1nsMRCghKCd/aT0IocmCoCbaIiDNfBODqzl8SUQqOzCBlT1kDQKxX4Hukmh+BZOuS8Hoxi7i164smpNjY2ZR9+eNxmZ3EfB1yi5Z71OK8zkT0KkJIW4JLSfCssyBWgrIAefe0ENAHTIw1bJFWQlnKAk7lM0g8QwFnEfQXc9wInXR2pAgbQ9W2/3CmZhrbtu+z2zVt2/dpVsXpb27ZLuuTK1V67c3dAZzDSTG5IC4M1ycpLS6y6skKMG92PJQwiI4NRgMUlWjhdl1mt3rCmI6NOAE2MxxgbkjaAGthv3AuMMnVWmINsnEkARIGpHIruQZ6GQlNudpY6btjfYdPRuQCbcLC/X2f2wQMHBIh2dHbY1Z6rNjM7r324bftWrWvYv3fvDFhiPAaqqXboof2SKLp+o88uXOqymZkFyy/Ks/SMFDEpSeyHB0asq6tb92BLc4Nt2VovUIO12HG523q6rytRBvBt2dYssBuTXczuSE5bW9ssNydP5nkOYJp0nB94YL/AB4pmyGNQjNy9e6+kr3gs0h8kvA8+eEDMXTwYhoZHpL2LLigsLDevcFO51RUKhas6x8rKK8RWhlXuYBOt4FmWlZmmzo7KijK1/c9MT1rf7VtWX79J7G7OJQeHvFuIGJaChhdKQqeEGz2qiInJaJJLJEk+IwIJQns4Ldqzc3P3QB7OVva09PQsgbMUqjgv6ciSB4Y0PCmWeOFALDSKKIkAHhQ8o+45+W74+cWZSHINKIikSV5+gW3aVG9zCzEVFWHXFxYVKX5hrQAQ37p1W6DsAw88IP3oc+fOaf8ASAY4bm9v12txHlFAg6V64fw5Aa4PPvigFZWUitl/pbsn0pJfFxuPM564DuYq1854sBY4gzgzWAec685KBqBI0e+JUTFbUiwftWyHXMHb7lcEMvBZWWPo+BOTJwJexLwoyd8gBSBpwXtnZqWLtc/+OTg4YLU1VdbW1qYum4sXL9jQwID0ZyVNlJsr2YMTJ07o8RRjYGpfuHhR8xmdaORnOPePHTumWBg5Dxjc7PuM1cULFwRqbt2yRQaRt2/ftEuXLqrrSNrda3HSZqdIScGKAhOfEW39hblZKyrIs4ryUskU0HlDvsCZDasX8HlqZk57BXIhyOiwdiA5FBUUqNCsQgb7EF0RkUwI+3cwg5P2dgQiM86BwU3Mw760ETj2bh1noDIvgjcB48rjVYxGPiLyPAF4Q6d8YRHvGO9AlBxM/LqlpSRYTXmxPXRgr2Vl4NEwF5maebFG/i4qysOahCThknoh7qJwTjzgnX332aDuq+KAjX4fFZC9UL6uAgkg4Yo6EpkbFKldu5f76GeXuYeAPFtW7fbtfrt46bJNz9B9E6/chXOE63IDVZerCxICvEb4PhTovbjkOswyWV9e1hpQYTGZzsgZrW0vwLsUnBjz/Dw/r4JXQV6mNW6ulxZ8dlaG4jARGzhfkbVRwdGLu26S53sT5wprynWR75uWhQJAKCSLXBHl7w74Oguc1wggZQCMA8AZ4o4AdgYQ3YF9Z516ju+yFlwDa5fHOVjqAB05kkyfySfNrOf6bTt34YqlpGbY1qY6a6grs4zkNVvT+kixNXRv1Tm8rvltywCXSbakLmInPXFtQa87sKbDdXMdnIFenHd5QGnxIpECU1dgspu2U0xITcuUDNP1GzcVR3Amz83PRV2qdMDFaw263i5j7q8tPw3yA/KqKI8ElPZO5wQZeHK+hAL/xtxCZ1Q0t5hnfkZg8juh34t0EXW0BFZvAM4DazlIRfA8vncymHdMooVMbsQZSHcDoDnyE4srXlwJcnGYq65GUnICe+m+xG9GRQo6nJesrrrS9u3ZYVkZyZZCsUMAMuvFGbkqJsgkm+5Bz4dDcYIxk1loJG/C39zAkXgmPSqwu9EnX6wPdeVlUIhPFmlgIbZkC7Flu3Xnro2MTVgmxebqYvv68w9ZSgIgMnEixrTxwoUkubZB0sV9CRL/mZyFOs42ML9DPhEAfS/8/3OJFj6Tip4Ri1zdDwl4K3i3EvMrSLjWPv0/fIFrfo645heD/TkO9sa3gokcgofwe68kuaSFFsmGfxsfI1hT1R+vwEjnCqOtqIUvHFih9eb+phkZHEUtueH9eJ6TiO9rzIbqqPSQI3YGEacCCVW9I0MDuWo689FbHZ3RrOuKXlMgUWScJylMJDvW4+Sa/O5vfiu5gqeefkaHD+3KABMOOLueEu6pCNInJLg5EjqNBApUigGQTp48aZcudtvXvvY1aWGuLuM+StUqYvqukowuKnDKzS2QJhfMYgIqZ6c5g0ZOvLBQo3ZKgmYc0WWwl4jbPa2+gBEwX9LF8PLWEHSQzAYHRpQEwdyYnJ6Qs3YIEtyRFHAh814Q8sYbr1tmVoZAXcYzBJBBMJ+Di8ohY87hyUbpTMx4tfYzTrS9IGsgMXuYBZKgSLLl1Xj74MNP7MSJ03b02eetuXmLjY4M2WefHbdTp07Y7335Wdu/Z6c0KPtJIHNyZWZBEkXQHZ+YbJPT09JtZHwwQGFMxYWLT7Fr1/vs1dd+art2b7NHHn3UEuJTrf/upP31X/2tDq2nnnnUHnvioIycujq77b33PrZHDj9qbdsabH0NPeI0tbKTkKn1ibm+TlV/yl566We2ffsOO3DosP32/Q/tzV+9Zf/qG1+zAwd2q5hAYOfgTFSFlHSyH4y0+cDCU/FkxYF6WIwAWP/0o59aTna+Pf/lFzR3UtMSLCU10RLjEiy2sGjHPzlhw0MjdvDAA1ZaWmAJCbA018RyXsV4bjXO7t6dEBOZ4GNbS6PkLGivB6CJxQhWqeKimbesgBrGu5SgEql6OyuZg5pAWTq5UTBKpZ3PTnFlYHDcBocmbGhkRHOS4JB5QlEDYJEknuAVIAPdTVgxhYUFNjg8Yr9+72ObnfeqO8FKSF5UxQWAj1+3mqpyO/TgPktPS5LruJi4mbD93aCT5Jv7IY3A1TXNOSmmRKpXXtxyGQPXaTexstQWGSVMISCQ9ILYqs5aJYkIbBtvO3ZQAiaywOcNjE+KX7wPY0UyS0oSTMdgKABmE+zGJTgQwWPTUzPc2VhJNVp5i5q1i8vr1tF5XSCywMykRL1WRVmZmPFohi4uzEsHtampUQlvV1eXdff0KFHfvn27NBDHR8fswsULKmLt2LXDcvJyJd9y/eYttRlPTpPcU0hYl8SJjL/Q1QTgjcyDiM3VShu1gMHY29HWIgkYwBnuB2uN/YUxctkFlylivwK4CbJHIXgPyRXa0m7C6skibDQF1bR1R6aOQVIkVO55YcmYRMEf0hSBeeTdIx6Ya75GGu88NjBgeD8AGeYD18h943sc1Lm3QQJBzI6o7Rp9O3WVxGHcNG0XL15SazeJACyTmto6scXRmO3q7opkdmjD9UJDZnqWWpwBNzGTc+mQdWtr22pbmhosKxvN8QWXHBLjh3XkrYzqconMadQlAzAUdc4wZqFDaGOLeGARBXax2CjSjnczPH6GkSGgMmIKh9fywownns6K8vNa5oJRl5AM4+45vN83vvXXQELKJUp4LkE/c5f35f2R/PDCp9nVnht24eJlAZoE/E3NaLIWCTyE0SPTFOk0J8h0EIYtrfQV5WVKyjLS0Qqdsvn5GUtJcR1DEhYAZAqntDYrkZLDfarYeowrHyspNU0aenS/YGDXsq3NKssr7XL7RbGCd+zcZZubm+3KlR6BB0oilWDS9bBu2ZmZVlNZIbNP5hT7NwVMzr4A1kgPWRIbXlQX4BcVV2APSgMQ4CKS8Alamkom4+KlBUkRifbYickpgc0ADuxxXhhIsOHxKRV/KRQCOgJyA17zf1kZZmAxGxzot/zcPNu3f6+K10gTXbjYLrAVmZDmxgbbumWrCoQfffCRTU9PWtv2bbZ161ZLTc+wjo5uu4kczlJMHQOYR9ZUV9vM1KydPHHCbt64rv2rblO1bWvZouseHRmzGzdu2Y3rN7U3b26st02bNmlsYRkjAQN7eMeONjGeAC97uq9pLOjw2ta6RZI5n336qd3pu2tVVTW2bVubCrqwqfsHBq20vMK2bG2xyx2dWo98AdyxvvjcEqdZgzWcrq4AAGeA1KHhUbvdd0dxJDGO1r1m65oA8rqaGs0tmNxzM1PqOKiuqhKgy5nJPJ+emrx33wLj0NvmvQikbiQkcdR9QFEsUYVj5gfAqYpcmBlFBn2cJ8xVznTGjVpIY1O9zNBcwgtpLpdocWOqiIWsINXPa5jiMWKfyPuDPSsxIdnGxsYFtAN67dv/gOUXFOocQMN4bmFea6p1W6uYYrDVA4gBsApY8eFHH2kNP/TQQ5o/rM+enh5rbW214uJiO3f2jCRRcgvyFQtVVtXI2BV2M6w92Mh0u+Tn5ytGDMUvwDzuATFGKEQBAtHlwn4MqMbeTmwJWy7EXgFoY815V6EDVPxPAWRO+0GyCtjcq5GRcZ2zbvJNISlm1dUAx62Sg7p587rVb6oTaCy5iu5uFWWRukCvu7am1i5fvmzt7R2KB9DgBkA5d/6cijw8DymVzs5O6+js1PgjIcPvmc+9vb3W1dkpjxAKJADygNJIfyAr1tS8VfIiN2/eFiiTmExc7J4EsPy2Nm22kqJC+TwA/gJOsFdwtk7Nztns7IKYkNLRRrZlfV0SFhQ/MNRjP2LPBljmi3XPWPL70bExnYGug+xGddxrYhj+8bNiwKhYGDqzQr4XNFg9X0jXayzCXp6cEojJmKM7PzY5pdxEXuvkV6tL0iPHU+PpJx6x4oJcW4zNuo54lKch+SADrujMUm6nbhAK1i4tx3gIMJWZr+uY+rnJKemAuHeteucMa51cScxMwOBI4oB15e3xnltSNMarJSMrx/oHhmRA2dfX7x40kkVLsIyogyvotrIW+D6AdkEeIvzMtXAeZGT4fOb3dKOwF7B+kUoMRAoKgMxhHh8k2grzsm33jharrqoQaEdRSaQc3XOZ4yin4zWIf/gcwcz7flzjxonePXFfTizk4yEOCECxmNJRCz5zX8STDTKTvEcAJpkjIcbj986GZS8MLFqPJwLbmrFyUNBzJO6rCCUUDtBhHx63z05dknF8fV2l7WzbbNlp8ba2hJFeiq3FJ9gycWqiiY1tdO4axfJ5kZvCtfH+kqsTI9o7swKBRL4FEaveC+eOG6hzg+KLjIopdpFPJ9onx0+IAENswhwkNqe7KjMrVwWHYNwulmwkgxByEMDO0GGgzkW6RojFJJvkJBjee6N8D3Ob9/GOKmcs8xVA+PBZAtOY3/MYdU5GwH8geIXn8bMTu2C7r8p01GVW3Jxa4LB8OZDGcbNTgPslgOTlJSspzLXS0jKbmV+wuwODAm+5Z+y329taLDs9xZYXkbqjU3FRRADtQ8S3dNFFBSj2JPLESEjUi6NRAUjjFBVA5CcSdQIFwBYSk8eGKS4zubJmkzOzKqrBQp6e86L9lsZq+8YLX7KstEj+VFuBrxVtE9Kjd3Ki5E7VyR7hSxExKUjRBfa0gOgoXw1zP+QnTqp0PeRg2Mc9Itf/l8QKrn/TkX//Ba75OeKaXwz25zjY/yUQOVQpA/DrC8ZBZN8o/zmgLGZSxGgSe8C7yu6Bt16xuU/tD68TgOTQZqOFHUz1pBF7X7g/XEt4H7eKCto599kLgcLsn8HFzsUGhfMY0ZvFaIwY0GwE3owD5S7B7twdtGPH3pHRyjPPHJGTNY+gZW1weMjmF+asrLTSGjdvUettbHFG+kpLsRUbHBxS+1p1TYX94hev243rd+33fu8rtmtXm62vLYllSesjXxy6BMSAlqNjE9L6oR0cIBl2GQ7rsJlJ9MrLShUUAWrArmhorPMWzjjYszjUms3OLNrsDOYXCdbb26P2xbj1BBsYGFaQy/v1D/SL/Ul1W63ZZ88J7OAzHjx40K50d9urr7wiqYVnnz0qdgOP6+29quSPoHP//v1WUFigg4lEkWQEMIjKOJp6+/btkfYgGrpq7+YwRAs6DpO7dfvo48+kk3nk2eestrZOIB+J2osv/thmpsbtB3/5p5aanGhDA4NKvPLzC21+YUltxv1Dw9ZztdeKSoqssbHBaqorzNaX3QApLskmp+ft1ddetpmZSfvmt76l+/Tqq8fs7JmLlpcPuyrZjhx90sorSux3739o16/ftiPPPGvlJfnShEW3DvMlvmDtYGxWUlhki7EFe/3118Um2bK11V5+5TU7efqMWnu/84dfs7w8Z78xzwEvLl/usOvXbkhnTlXqpWW1GtMSB+tnbHxMbWq0fv/0p6/Y0NCY2GOw8zIykwU6NTc12/DgiL3/2w/tak+vPfylw/boo4csNRWGCnq+BMOwPhLsTv+4vfiTnyup3d62xSoqihWkA0Iz73UYJhGUJ1p8ZAwXWNcURtzhzpNVBR7JXgWXg7pApESbW1ix2YUlzdeh4WGDYQnowXoIDHUxsWFhJCQqaIIFlJtfYBcvd6s1MARKflg79RP5lYz0ZGvd2mRtLc1iroyNDinRh9ksoBCGZARcpokpui4dPiX1ieiWevFIjAyuN0o0ZYgROatvrCLzGQkIee0gf7GxzUza3hsYUYHV4TqyUSAYab6TAAVNMlrk1NmHHnIcoDDJWrJYfwD/BGep6UmWmpYsfe/JmXnrudpnV7qvq0UORqtkUWzddu3aqYAZIBk9sqbGRjHEuBbc3tGuhCVWX19vhQX50g09fea0VVSUiwWVX1Tg4GhcvPUPDtqFC5fU1p+SkuHu48urlpaZqdZvJWUEVwR67OW0V6Ymi7m4c3uL5efSnukmmHw29jjY8KFli20VhsD9IooHyg4ie0BPEse+z/cwbhhLgDMxUwQoEMx6IqKgnfseFQJ1nxQIewItwC5yWqYlGPAzJLuBLcgcFnuKlvblJSXW7JViJ1GYoygXzRvej/kDMA+Tmu8BlNHIvHb9lvUPjCrR5PNua221uvpNdrcfLcwu6x+8q4QSJibGcfNzizI5pRAF4zg/P1sSM4Dx7P2x2IzakJl3wWcg7B3M3XAGMm/ZU/k5JIOMqZiHPD8wTVZXnf0qdr8n98uRMZ/WGwmOAmj/zEGaRQkUjK3o3BY4HXX4kDiJ2ZySrHXAa4cEJSRB0iuWSanHAkEahp8BzzwphZWDbv+69Vy9Zr3XHGwCQG7Z1qKiyMTkmHV3d+lecwbOTM9JQoE5XVVVbsVF+fq3uhpTpwb3VWd2xHry63fHbUBM5DKUHK1S+Bq26dk5yViwX6BzjSY/5xQgFuxBAN+KqiqZ4Vy9ds0WFgBmnUnGGVaYl2dlxZwB8wJs2FMEktDpoK4cTzRoQeYcy83Nc7ZoJJ3D/BTzJdHZqgAGSv5hBUbdQBQvQ7wCkDI+MaF7xR4r4CE51SwxRWPnHSbOWgNQRj4I0A6GE50LsDIp3m1taVGr/tjoaKSnfkfa+hXlxZKOunnjml04f8GQeUHugjlNMVCayucv2uDgqNVW19jevXs0/pypt27d1HmfnppubW3bBRZTVKL4efFiu1r/Y/PLYrfWbaoVKHzy5DmBvcRE23e0al5c7blu13pv2tz8tFVWldqBg/vFhDt35oINDgxJUmHL1q06d3qu3ZDOO/NodHxc7cgCJNbXNB84Q2jDhb1eV1dt+YU+FmSIOLhTGADcSqe4Q9dVxIRlT83OyLCammp5MlzvvSrwju4nJBuyc2hX98jQgeoNpjqcR0iOqMPK966gZy29/wSkUFJtdHRM8wnDU9r92eO5v9z32ZlZW1qI6T7u2NGqWMZ9ANzkib027GmsH8WMawDLSZZOgXjNdXSRzSFuhTSwGFux06fPqM0XcIxYrayi3G7cvGEXLl0QIFFSVGJNTVu0ZjoudwjsLS4pFtsYg7y+vj4Bxtu2tWgNnDt/VvsL5nQACp+d+ExdFnkFBQKqSfyRgxmfmBQw4EzIVJ11nFUUm9hzAXvYcyiMSHaC9vfIUI/rYu9lbTAPvKYWbxPjYzrTAQ9Yz+yZ97TGV5ZkGFdQmGv79+7Re54+fU5xIp4lbmzpEjiMA0SQM2dO29TUhJWVltru3Ts1d7o6u6z7yhWrqqrSeqEIg256z9WrKo42b2m2melpu9p7VTHa5sZGXeuldgqMt3Tv2U9YC8iv9HT3iMXNPdqze7di61+99Y6uCzkRYnz2hJm5eWnmAqTT9VGQn2PFBXlWWV4qAEdmi3HxYulJ9mI9Tq3yMvYDjJ9Hy5d9skB7cHKiayADvsLeoyMsMDDZS2TIGJ3JKnhmov3LnPRuQu4b4LcKjwDEKr66dn5gdoY8LrR0r8dTbJ1xff21dZucmpUhncf7nrshpQeInBi/aocO7LXGTbW2thzTZyQHUxFTgB5gsc/5wFqk0yEAdGKN0v4fdZGx4TvRyBmwobvJWYB0a1JgRls2Jt8UxTdRLEKhVa9j8S5foGufkYY4wCHjDFsTaQ5en+4WZ0wSP3mxlLFjjATSKy50iQn+zs8z08hDuBwURQAvBnJWeDceX+R05Bacs1wn+w2dUo0Ntda8uVbnD3snI8n8DaQnb/n3tRDIUdqLIg11nsNYKYZPTNQ1sYa98EWe6RJtIe/2+IflEABpZw5rXKOYg8dTlOCxKvZAtohkfxgHkacSEkS6ks53pPPLY0KRIrBUVWiTGTOmeUsCkU+d7bS5xWVr2FRle3e1WFrCiiUA9lmSraGXvbbiZs50N9MhGnVtqTs40kIOMRBjG+IVri18TnUrRAxVxlqFE4HI3n2agn/M0qrdvNVvV670el7OPU7zjjgAY8OsPs7ZpsQJvE7QtA6yRQGMJwZwmbckgavs6fIXiTo0uC7Pr4gN7q+1AIQHrCUwlzfiJNwXl5YLOZrHwHzdX6/+GSVHSEdddqZII26K7msHpr3idkAE5WNrBhs5LTneHvvSA1ZcWGgXOzrtYnuXLUaxCPt5GsSk+HWbnZqIJDTXrKggX51RtVUVlpqIgSKFHz83iZVcLsozK8W/EUYjKTlyEoB/EQ+928SLEPe7DQCQ+TcxPWPDo0iATdgyxtqxJdvRutm+euSAZaS4FJQwpkhP3TsSHTBm3DhLFLcmOBGFfVZ7272uvPuoWIh3A4kj4FD8z3M5w7wTKGKbL8Cq9uJvIHzwvvVH/6cvcM3PEdf8YrA/x8He+FY33/nf7zGRA1jL3wVYSt/nvnh/WEwsEBbTxp8FBN+TkQhJpm/24YtFF5jFGw8zT6J9gZKMbfwK4PP913emMxtN0FhjwwhVyGBaJP1kv/p7LVuBFaT2JgFNvF+82jpff+OYKpLPPHNU+nvnzp2xE6dOWVY2LRWJNjkxbeVlVXb48AG5zKOldurEGY0RjMGq6nL7x3/8R1teTrCDBw7aM888YZAD5AgeaTHTTkKiQdWb95ucnFESDYhBsH70uWdtdHTE2tsv2bNHn7HSkmL7+7//oarS3/r21xz0W4NxALASZ9eu3rJ3f41rNnquU3b06LO2ML9sn356wv7oj/9YAduv3npTYOrBQ4fs/d++b6dOn7GMDIL3NPvOd78jwMqZyJn2/HPPW21Njb3//vtqZSRwRisXBtAffO0PFLzS1oeeHuAXTFECpa/9wVetuaEmanGJyRDGzfBoPzL74INP7NKlTnv2uS8rIJexYZzZmdMn7dibv7A//dffky7cu79+V+Y/bW07rbv7mr319q9tcWXNMrOzxOQlkvjmN3/fqipKdfjxHqvr8fb++x/YJ8c/tm996w+trLTC/s//6/+2PXv2ibX50ksv2r59e61te5u99dav5GD/xBNPWmpikp06ddJ+98GHYtIwL/msdbXVdvSZZyw9NcV++ctfig1F4vRPL/7Ufvv+7+zQoQftD77yrMyG+KIV+szZs/bRh59YWVm5AmNkBkgEvv6vvmEtLS12+vRp6+rqtMefeFzJ2y9+8aadPXtBycbevbvt5q1eu3Xruh09csQKC4vtzTd+ZZPjk3b0yNPWvKVe7fBiZaKpvY5ZXrLd7huzn/zkZYFiW7duvidnwTpKT0MTbdlii1NiM1AVBmxBS83ZuARnBBYwgLyVV8x7sdfTInOgOB3WJLMkzVRbYbKOjI7JUGV4ZFRtwwA4zAMO1qCrByNxYWVdOnnSLVawBMCGjvGyqvPFhXm2c3ur1ddWAWOLnc46gS0W1X8UCClxiDodKFzwGTYyiNFPDUrZJE0KEAiiI+aYM5num+2FNkAAgcBmYH2TgABWuWmJMzACkEeArHsdmS7xfgRzMhORKRIrErAVEDVJmq7CIlj6AkFNa5Q9Jz4xzTq6rtvZc+1KYkgmWVcTE+MC0XZsb7OpiQmBXQCnMJJh73PfaD9Gu5LEdveePXpue/tFsRgLiwqstrZabEIYMNxXChHoJE9Nztj42KSY8enZ2bZOgWBuXlqTMq5bWFACC0MP/d7a6kqrramQ6R7ml4lJbsiBBjv7HQEoQZykA6JEJLBf2GNV/V/DyAS5AQ+0QsWfQDaAmgS3bASeBAKku6fOvT0f0DBi1JIckkCxt8DUgpUfWM+hMCnpC8DryHDODJB7SRrWaN2yxt3cxzWGxexAdy2aX7pOaaQvW2fXNRscGnMQLznRampdp5W9a2Rs2Pr6btv4+ISSp9lpN8pkzCvKS2xTbZUAAgz14uM1CfTBaFt14BV2vsvDOIgeyUIwljKo8SQhMIbFAIrO3JA0hIQ/JCNq84wSCsaFx/MeGw3yQlsr+4EnMLQsumZdSB5lZhS1xYakMgDuzkIO+m9+zcg0SP9PmJp3ElFcgCVFIn3z1m1p3dL2DqN7bJ4cWQAAIABJREFU165dlpAUZ/Pz0ypW9t8dtsGBUUm/MA4U57KzUq22tsJyczNVWELewonTcQJUgywJXRApaWluigfwlJio9uqOji7Lyy8UCxAwsq/vroptJEcU+W7fuSPQibGn2EfbpIoLMtZcsy2Nm2XKRmEFIJkEJCMTUzZnmzEXYQyy1gFv0MYGMGRvAajgWim2OYjsGrsknyRRdO7AwgQY0poRKM1cWNf+AqjDNaM7mplToPknSQBJZ7jpn3d2rMrQbX52Rt0ggEnMfWKR4uIi3d/enus22D9oaWlJVlVZbNtamq3/br+dP9euvSs7N8tat7dYTm629fbesq6uXhUhYR1xphQW5qqtv6urx+ZnYUslWFVVhTU21ltmlrfDUzi9eKFLc2nnru1WkF+gInVHR4fN0a5fVGg7du60nJw8u9aLSWW7LS4vaK9CFgAW/5WuLv2tqLjYHjhwUIzAT0+csqHRUTH4mIeujY3c0Jr2qd07dwhApoBO15ZArni0Y+clH3DhYoctU/zDC0DdaFpcliMjsjwVywDh0M6F4UnxsrqGdZur4rsSWZEnPAnVnqKY2GXV3PjYC7Eu57OoYmtv7zXNNXQz2RvULr7GWevMMMQp6NjZtbNVJpMUmZDGomDn+wBGkS75ApOaNQUozfmEPigfg/0DA+GR4TFLTcOILdU6O69IDgTd/J27dwmcvdV3y3q6r0iyobSkzLZuabHBoWF1trgUWYrm482bNwU4Uozc2rJFRQm66thPYObyGPxCKHAUFBSKMQ7IybUR73AWqjMt6goh9qCFGrYs4wVoidETMQLt+YwD85drKCos0t8A2IkRAjuf9UE8zjizrrh/dAGuLMWsrLTIHnzwATGMT50+K+b9xOSsd6rEx+l1IWGwFubnZxVPc48pHmxtatY9PX3qtN28eUNA8o62HUah+k5/v3V2dWqPYG4yN5jH5ANoiRMHYfbIeBETAyQjgcF5f+lSu13p7tLZzFgjM4Lp4Pg4e1OaPkNseVnml8gX5eZlSyqnKC/HaqoqVPBcI8ZaBij3tRaXgB4rMdhq1AkYr3WODAefK2OD7iygVugK4foDa1bFzvT0e2BKiP8CszTIDwQgNLBUHfD0bq0A0AlclNFVzMGU1TXt8RRsiMOpe3BmwSRMpcMqPUmeALu2b1NXR9z6isBRdSBJ+pC144zkANDILFtyDc7KVJyS6lrIALFumOZ5JI8VszjVAVkHkp3FzN9kPhmBrsxV5gfG0plZOTYfi8k7hjyDrhWXP3SPiQCYM3fZezfqRQeANZy7kgaLzAeJbSlyuIwFYJ4X9EPxWwVEFRNXBMjFFt1It6lps9VVl1lKgu9RocOR+I4zKQBd8wsLHq9HRV5ppWtPcr3xAJIGlqqTsxzcDYXfjTm7x/5+zwJTNhQN1OEU6SzzXMbASR2ef3snlJNEOP+5h96V4eBokLHxnz0PZ/9UzBcfZ0MjE3bibKdNzcWsqane9u7caknrMUtir14l6ly35fVVmdpzH1PUCcx4IqHDWesmc1xjYI4GpnRg+/K3IPPAmck4wXcTKxdwPyVN8luDQ+P23u8+lv8QusZupk2s6d0m+CFRIGEu6TXo4Iv5vSO+FCFCpDofS+IK7jmPpzjIWKhAH7HEA7klSJMwp3k+P7N2Axjv+SWyWfelRPnc4T44TuNmffzvQL/nTE7IQEYEacMk+Zmos4MncZDIZJzuhiVLYp7PzGgOPvPog/KBOHn2gp29cNniU9IggasQxgckh1tZwkTW5yqxByDyztatlpHsesmBFOM+GHgReScnY8654URArs9JfxBvGFfOIC9UuPk5ID+Plzzf4rKNTRAb3bXZBffZ2LVji339uYcsHRmUYKgHUOyzLWIHu98HU1AAvTo3KGi4vF0gIAYix0aGd8grAhDNPRL2pHXnxRYxyWXQ6LnRRsLlF0zkfwbl/Vf/4QsQ+b/6EP+X36D32P+6HphOzpbxiqlvzs6gITkJQUdgNvH3ewzh6HmuiezsrdCCFgDn8Nr8HPQZA1jgybsz2QhMAhsjHHjhAPTDkyDeK1fu5O6V1LDggwwHh7eC/6h67bIWboai6pgCdjSazMYnZ+ydX7+nCvWRI88pmHztF69ZWXmZHTx0UCAELYPnz120Rx85bC0tm2W6Njw4aocPf0ntc2gg//gnL1pf34j94Ac/sPz8HMklyClURG0fW4EgC0s2MT5tE1Mz0mLu7x+0Bw8csEcefdi6rnQK3HzuyBGrrKiw//x3/9kWl+btL/7Nn3jyECN5YTMz671601579U3LL8ixQw8dEKvigw+P2/HjJ+1P/+zPZaz3xi9fV4vVww8/bG+99bba7DZvbrLamjrbvXuPdIN/9E//aJVVlfaV3/uKdbR32G/f+61c7BubmsRcIpA+cOCAffWrX7E33njDTp0+ZY8/9pgC708++dgeOnTAHty3Q1pJGEu40DyafujprumaAJGPPveCmMhs3iQ5H3/8ob3z9pv23/7lnwr0e/tXb1vrtu22taXV3v3N+/b+7z62ssoqAbnXb16zjssX7NmjT9pjjxzW4aj5gXHftVv24x+/ZPv27VeQ/cYvX7M//4s/s7LSMnv55VekXb1ly1Y7e/a07du/27ZsabbRkUn74Q9/pMOoWe2+EzYw0G/pacn2wrNHZcbyxuu/ECvlwKGH5ND9H/7jf7I/+t637eADu21VB0eSmEevvva6Er4jR45aRnqmmM3v/uZd+853vmPNzc124gRM7HZ79LGHlSj//Oe/kFHeU089rbZepElefPFHCjK+8uWv2pnT5+1u3x07evQZKy7OFfNabu6wbBPRRU623mv99vLLr2v+Y+BVWpLvelAE2ODMBJYGK2hJDtBhXZBEcN2uJeeMPlXqZWDmjDwCA+lDIkUm7VmAZNrm0brCDAW2x7LawHEi7uu7ozZqEmnAGHSsSRcAeJypG7Xqik2JJvK6ba6H8bbLCnNzpKkdW5jV45irGDXd0y4XWzY4LxOgRG1JkcuvF43W9RiBgwAyUXIRGK8ErqrAR4UqDCgDM4C9D/Y/ewPaj3Mzs/fAO2c7uImXt2Ohdx0v1mNob3biGvIG87Yet6r5ByuN+ASTpUXYQOuYZBIYY+hBcj9s5y90qKpO8gYLbnh4SHMQDUfaq6cAk27e1N/dKKtWCdfZc+ekG4rMwrY22pRXrbunU7IUzKXyshLJ12DORbUckI/2c9iGtP4uLK/avO6f6+ERbM7Puu4fbFkKX7xG67ZmyYxw1QChaqMWKy5ZiZ0CqKgdMrCRQ1AsDbgNrW2KW6PzAhCZcQ16c+Hs4X6gWTc/N6/xF3uZRCZqh3T7Cndrls6eQGXXXvOzKvos864D7lIaBJAYV6a4SzYMBmnkeaIYkg6CQsZKLCHYWJZgM/PL6lC5du26jEo412CetbZt073kDEE3nXs4Poq2ZKKVlpQKgCdhXl1Fs554E5Y/yQ5aw6wvWo1JICNDEk4osWxXNbdZP8GUhulCISUwbJhzSkiiMzqwgsTk4oSJzkLJe8RoufRWScYztHbqMVHLpM5ZkuuIWay2R8Yn6t5xI0Znl3uSE1NSy9jxXAelSRxh8cIcxITVO3yE2SkJWlK3R3f3VY0/hb3W7VstIdFNXmemaONeFYOV+c5+lZmRKiO3hvo6gVGcM8wDn0NukuSSS+haJomlBwM5IytLSfvly50qnrDnU5wdHR23Gzdu2PTUtNVtqtdcuHHzloBtJGYABRmrxYWYFebnSgJihfuzvGjzFEJgyiM3FbWQutEnBSQAvzkl8Hw29qKc3DyNGcxsGMxIwmRnZ6qdN3QwyMg1Gi9mNXuM3My1Z5u6fSYmZyy25MmrFxQ8OQtmPezJMlmTBiHF8DXXpI7YiYC5sXkv8LG3pqbG2+6drQKgrl+/ZTdv3JY0QFlFqW1p2WKZmbl2+1a/dVzuFBOODp5du7YLkAbERCLr+rWbthCbty3Nm62trUVx2MT4pKRLurt7tX5ge5aUFutc7Oy4IvNW1k3Lti0ytrp2/Yb8ATgX8gvyBKbi53Dx/EWZtNXVN9jWba1K5j86/qmNDCOl5Ogp5xuFtp072qy6okLrm0KRcmy1D+NjsSi96wuXOqzn2k1bJ2GMh/W0qv0kPTVZBQJAaQBEpJju3rljk1PjAqOqqyvVjRU536m4LbkWAKCI2YSsGQVsirBoZ96+dVvsTO4jDGRWGOcjMi6ZWdkqDgAqMq75ORm2Y/s2q62t1HkHC5m2YOY9LFqXonHZG7RUAaIpSLhkC6A4JALm3ZLiBIohe/bu0xr87OQJnXMZmenqPKN7bGhwQKZwAMkUuWtrN6n41XvtmoqHlVXV2ntgJANucr8VH42OShuYtf7YY49r/X/wwUc6K9nr1PGnAmGQhVp0OYIUB3eqKsrE4ncmKO39y1EXkbNFYYKFvIJ7x54HmOyGmUvWd7ff+odGHIBNSRUjEhYcBeetTQ2am8xlzOc++fSE9SPhtgJQk6YiA3sZn6O0pMhu37plV65cEUC7qbZWGsnsY8ePHxf4jeRHQ8Nm6aIj53H37h0rKSm1quoqAcaDQ4MqhgCoMxd4LYq8AGtbt7ZYdU2txgRZDORf2Oe5DsZoehoPBdck5T7OLiCHhXZ7ktZlXVWFZaenWX4uBoJ4pfh+zeslYdoVW5bJnuRxkNuRh0OKSzVExfmN+34opIccCmY3+z2FcvZkL6gvq3jlXTjMTZfQCczfcC5y7/19HeAS0CxpMTdsk2/OusnAlH/La67XD4jMmsxMTbbS4gJ7YO9OKy8tsKXYnMAdxWvLbkgXJIC82OxsT8ULxCXzgEor0mF2DWQ35mJ/ZU3xuTgDiFcp5jGPeb7OcAzMExysouuDrgYKhhSW2KOv3+pT8WF0ZEJ77D25r6Rk6VUTC4fPLtJFJK0iqTSNo0NVzlaMWI7s5UsxxaDsWToD5cmReE8KDVBRbM31dcvJydQZV1dTbXFrS5aWQt8IxSskORyw5W1k8BbprnvhPjKWjs4c5gREo40M1yBNwmO5V/wfisGBmcy5GuLnjcWCMHe8ezfya4g6t0JhwYsU92MLisYhTgkxWShqu98RpC/OuiV5KMzOL9mnZzqsf3jC6uqqbP/uVstMXrcE9gZziQCcAzgzOBcTkCdR4Q4Po1mBw+H+hHhxIyYRihKBEcu+FCmhOBt6cdniIXvEJdr5S5128VKX/IYgVxHXqugoKQpyAIBlZyAz/yTRJg+gyMuGsF5dnZ6HsL9JpkwFP+94419gEQdMZaPhtTrNItO90AUZWOT3ugCi+x7ubQCUw7i7JrUbWBIvcZ5gyMi+LpkhitYRs5izSZ1RAP9xrEeYvU22d/tmW11dsjPn2+3cpS5LTsesltdwEobMriED0nEcxdx0nGzZXGtVpfnKnyn0sg4AkRkEcpNg6s31MfaSttDZnKBCge9Lfoa4OZ7HppK9WUOOY1UxXd/dQUltEEPt37PNvvzkPsvO8I4v7RvKNTzfkIzNPY8Bz43pgJD0YXRP3NDe6YZhrWyMlQMJJuBXAvRVWHASkopWJNwRMC7MKbpPTS/8L1/gmp8jrvnFYH+Og73xrW68/b+t329P9eqKg8h+qPMVgr0A1m5kIYfX0kYZ/cBh76DwfWO+sJGG19hYGfXDxvWLBURHGszhOfceK+aHJ1o6w+Xo65tFaBfiPXX40roBQzAwnCM2Ci+hClTQRF6Li8DcDywvv8gefuQxu3ip3X719lv2la9+RYEkBziJ6Csvv2o1NRV26NA+++Sjjy0lOc2+dPhhHeDoD77+yzft6tU++8EP/q2paCrYKNLRWYHdQhXeQTz00gApfvKTn4qlc+ToESsuKbL2y+32yccf2dFnjghM+pu/+RuBOX/8/W/pgFpboYrIBhxnHR1XpZ/7yCOHbXPTJsvIzLDfvPeBvf+74/Znf/7nSibe+fVbSo4ee+wxMSN+85vfSnOwrrbenn/hebWB/vCHf28lpSX22KOP2y9ff1O6hLTLopEH+ESQCUD99a9/Xezcnp4r9v3vf1+MqJ+99DM5uB/Yt9PS0/zApF1ecyQehqFJa+rM2YvSmwawVVAaW7B/+NEPbXZm0v67H/wbm56asnfeedd27thltbX19uprb9iF9g4rLauQPAZV4Zs3eu3B/bvty88fMWFEHD+Saoi313/xluQ30CPNyEyw73//jzWPzpy5aMc/Pi3wKy092Y4efdzKykus92qf/e3f/lCJQ35BgYubiCm7aE8/+biVlxbbsWMwkbfY/gcfsDPnztuLL71kf/Tdb9vuHdtsWTpW8TY9PWs/e/kVKy4pFyiclZltA4OD9ld//VcRiNxkxz/5RKYuTz39hBUUFdpPX/y5lZRUSDqFQAzjtZ/+9Mc2MT5hv//7X7Mrnd02NjJmjz/+sOVkp8nQKIaphowRpLJt128M2quvvqlDd8+e7Zaf5624yF6QfIplqeKxszeYdwAKrB+YM4BpqgJHjupuEOWtewTKYj5J+9sVJanGwzYBSF5fh3FIMQd93TgbHByWNiDJKdqbk9MzZknJlgyDBB1e6dHG29rKsi3MzSm439LcaE2b66WHmp2VIYYRQQfMsvh4khOXHuCLQIJ1zsHN70iIXMfYJRDcBHRN8hEOlhOA+J5A4KMgNGp/k/5t0NaLGMWuee5AOoCq5D0ifTjGh7njIIK/rrdkwTogqXPpAFglyam09qXb7Myc9NNT0J6WcSNFq3U3n0E+586oXbh0Ra2gvN6mTXXSOe7q7FBwSjcAJkKMpetMLqnIs6m+QcEgBlZzsUVpbMOcj4tbs9u3bojNDUMeSZayktKo9Q4tPWfmwO5CZ/XarTtiysm4MNIdhjUByAGwsamuxnbtaLWMDIzWkKRwkyrGjjOBJBQ2kjuju74uwWBo/yJgJ2O4x1yJwGppv0WsCg/SI4ObSCsOxtTU5NQ9JrLYtNIVdUCO4J69mMQSA8/AHPYEyMXvAdq0/1PMDMYvKoSu2vjklMaApFL6tuwrYrp7cgqIThtzMjpyScnSg8OkCo1VDBVp6atvqLO2tm0KfFlPAN/TUzMCgGGvwDBiyRCIA+wBfACksKbE1IlP1rxlTnvwqtRD94jnM5d4HEG35jvsB85TAP4IFCb54Ln8XgCvZCK9+8fXhbPFeZ+QvPA3tTdHrZSMqc5KdMAxhQnXoiD+vjRJYLoEFiwMuAAg670F7jqD289/v1Z9KgDolFQbGR0V4AVwW1FRpTGsqa2ITLNgXa/b/OyCgF72ECQGKCaUFBdJpgH9X4EFSgTXxA72pIhEPFcg/8nTpy2/sMjq6uqVYCD/wrUVFRUJSGZedXZ2iR3W0NhoI3L6RjLBDXGY/wAPAJqN9XW2trxkaytL2q+SUpKVcIaW65jahN3pnetiDWE2xRDSBSCQBh31BIpmyBe4IzksSxIu9g3mHwCkpHjUeuHjl5mdrXWJVMDtO/1i4eizygQVUzHulwMGJDtcg7etU5ilQOGtxCRKFAR1jUmwfhYtLzvTGhrqxJacmJy0nu5ugZ+lZWXWsLlRjDK0bq/39urMpz0fiQMKv6xdpK/Qk2V+IXWAHAL3GhOsM2fOSZ+XeKKxud5qazZZb+8Na2/vVAxWWVVmNXXVKqL23b5rZ86cl8Zv4+Y621RXq32y68oVXRdSJG3bd0ir+dTJU3oP5i0jhHY215SXk2OTE2MC4mC8ZmWmixkm5r3F2+07A3bizAWbmpnXucXgVleUW3lJkd25dUPMK4z4iO+ysjLsdt9t6+u7Zbk52ba5sUFs4SBxEuJQ1iWADqAg9wUAE71g5jfrn/vCZ0XLMTcvXxrNADUUooij2Fu3b2uyHdu3iu3MSU6BAd1vAN1gAIZ8B+cmQKQY7Ql0XWCMBNgs4wUVxmGI9/Rcs8LiYtuypUXnLaBn/2C/AH30rWHJw/JG/5v5iTFrZWWN9m8Mfzn3MC1Ev5JuGM5gpGeQF8EEsO/OHasor7CmpibdHzoLuC7vHvG56wa4nDH+c+PmzQJEidGQZ1Ink67dQSnAV4ri2v2k37okMN8NdNdtLhaz4ZEJGx6fdPCCDU5al6uWnZlie3a2at7wgShSfPzpSbtx665kWohzMGtkPCnoMrcAgDkfme+zMzPW3NRku3ft0tlK3AJgjg/H9u1tGuMemQvPSAsZzU/2JYoi7CWMKV8YrXLvYf/W1GyyxqYtNjQ4KJ8P7ekSCGZ/TrXqmjoBiVd6emTOFU8RI4WupwVrrKu20sICm52eUk5D4dnzF+/mo1CfiMxCBHaQa8BYFmgSAVOBFScpp6Ul7QecVQBESONt1G9lz8D0EXYzexTP5awJICLvzVrnH/d4I3tSLFSdtX6WcIaxDoglBoZHBVBlZGZ5TEnhYGHOcrMybGdbi7W1NLq8n0zIYVy7fqqk1SQV5HOH/ZkiH2tphjiScyUh2QtEi4vq1HCmMSfMuswGMQklH3IwzaXQ6JphvbF26SKhuLhIsS6N9RazDz76xIZHxmX+7Xu3m0CTN7IuWZ+MCbEzTPpwfYyHa9hy3nrCq84oGLcUWCE40Z2ggp8yacnMsGYUX61z1nvRqGVLk2Itj3/nLT01SeuFdQUojp4t95miBDEVe4sY2BHg5R0WFsXXXgAOIHwAGgOIGchhAXB0UNm7Y4KcSYjfeE4onAXjswCy8fnFvtQcWXBiS8QyDZ1LPDfMJ8/dibIiOShJ6eFpkWTHT1+2a7cHRLg69OBuK8pJtTg63tZgC2Muv2oZ2Rm6zyuLq5IoQVoNOYoAZnMdzGEnwvi5GJjJoWNRTHF0tfU4ugGJv1YtLinF5mMr9rsPjtudgRGLT8A02ZnuEE/EbKcjac3NtyUxgYQe5AXdQ/ISptZ9+EpGe+q4dpatm1lvyEtUCPeCr1+rz/kw5qFbm/3bixcudxYAS+ZZkMQIoHlgOfManBcur+Sa2mjEq8jsrWJi4rOnYrrKWUYnE5Kb+XnZIoJVluZIluX9jz61vv4Rs8Q03SsRiJZXvXuRAs+cdwg5YGqWl51qDbVlVlNVphiY+Jf4SXnA0pLIAOypYj8vQxLhXvgZAvIb4igVvKLP6MbXxD8r6nJAFxkQGSYy+9e+Pdvs6cNtlpvpca4Wg+JiuvCcZBZkQQCkxdiOchXOHYqK96XGXHovdBponUWm7IEJHshJvId3TrrmMvrXfi/cWDSQIxuf/5+/wDU/R1zzi8H+HAd741shZ7Hx51CVCZWVe4lppKm0EQz+l5ccXiiYWrmGFe3N9yUtApgTFmZ4P28DcNOkjcC00tJoE/WuGMyI7rchsOEEOYvAZuZ1VAlWu4cD4g5QwyR09Nk3DPF6bGp6zt759W8sN7fQnnjyaRmHvPHLN+zAoUO2e+9uHVi0aL7y8mvWuq3J9u3daR/87neWl5Nv+/bvd7mA9GR7441fSu/0z//8L9QCPjI8qL/Rou+gk2vRkmTAYHvjjV/JYf65556XHnJyapJdvnzJPj1+3I48fVQyC3/3//4na2ysta985YgSpOTETAX6HEQdl3vsxGdn7cmnHpUBW0Z2ph3/9KT96q337Tvf+54SYuQsSstK7MCDD9rY2JhaIM+dv2Dt7ZftT77/J2rb+8cf/YO0Vh995DF769jbdu78+Xvu1RyeaCLS0nf06FF74/U3ZFbyve99V5pjr772mtVUV9kjX3rQVpcXpP9bXFqia/eOTwwLTippfOTRx8QEI8k9e/aMvfveO/bE44/Zl59/Vmyed9/9je3ZvdfqGxrt2K/eto6uHtt/4KA1bN5sQ8ND9pvfvGMHHthjhw8+oLYZEZQweErKtgsXuuyll162WGzOvvHNF2zv3h06xIeHJu2Vnx8T+wopksceP2AZmWl2+/ao/T9//XeWlZNthw8fVjA7PT1hYyNDdvjQg1ZYkGc///lL1rJtqz10+Et2of2S/fAffmR/+t/8a9uxrVmt6SgwMb/ePPaW3bk7YA8/8qgV5Bfa7b4+yX5897vfsS3NTXb8+Cdqg3z2uSMCrH/y45dscnLOnnjiKauoKLO7/bfsww/ft6rKKnvqyaft5Gen7Pbt25I0KSxAe9krwLRhJdK+C4h8fdBeefWXCjD379tpxcV5trwYU/Kp4gntTekkIwB1HPZxAr08UE/WPeDrvtaZO54T7IqFLB4hBn3oixOcAQoBoDqAvLaeaFNTszY+MaW5PNA/IPaVkhjYjJHeKkxKABSCJdgzK2qti7OMtFTLzEhTAFxUmK9CDC2oKalJqmbzeIFnWu8rEetv3q8/aqfj7uPKzv/qYlh24DkR5+WoZX+ju3ZoqyPAIkggERJonuImmiQeGekZUUDg4E1oURIjWTItcWLBhOAEcyOSIEDvlDQAZ2f6JMQlScpCzVXSS161NTG748REPneuw6Zn5y0pJUVAJIktIMnQ0KBNTU6ogEMRiaQJXXOCUvSR0ejGAO7cxUtKbgBQ6utr1Vp243qvjY+NWklhoeZdcVGhxi3IS7AfLq6sWz/mFLNor09H4EVgXCyJOU2beGNDvZKpxZg7MHthz4PjANoTIN8zIYnclwGzVIQIgaBa3lJV3HAQ2aWIlNxEJlHeHhmztNQ0sUXvJQQrrn3OPZUZYGSWGlyWA0gdkgcVUaIglHMFMIbA1c0z5+3S5Q4bGR0XIJOE+7rMXpIUGNNOTNLGeMP4S0hJkozOYmxJbXRjYxNaH7C9G5sarLq6wltrKREIAE5yNorYGjCKMWuhmObsGyUh0kRGRsLZXZ78U+Tw79lPWGusIUBtZ3s5M1lBrV7XmQ6wQNFPhmVN4hvmY+gUApQTwBPpG3L/QpskQOM93cDorGQvkLEkoGAEcN9jdQWndVglMZedEEODNSoAWi0h0TnrbYQkBm6G6L8f6B+2c+cviuWdnZMtPVvkAwCPCOZ1TbFlFWtHh8el6y9pj/g4q6k+KWygAAAgAElEQVStUqKZnZ0hdiPrAzYrY97U3CxTNfTqSaCqq2tUbAGgvXq1V+3zRYXFVt/QIImmnp6rVl1bJ/bZ9es3VfAk6UtLQaN41TJSU6y6slzaubB45udm9PoYvAYwE8d1Hy+Y+t7S6IAMTNFIG48WfO1JmCe54ayKFhFQwtk0MzsjoB2QjYSE/R15B0AUmJe4fsP0pSgJ+x+gj9cQlzwyZnRNWZdKYJ4w55EJ8cR+TQam5SWlev+56WnLzk635uZ6AfOYdnEuw3ouKy+VlAGangN3BwT+3rkzoG6oLS3NAoGXltFmv2LXe2/K0Lempta2bG2yrMw0nfuYhwFi5uTmSj+5sLBE493V3a3PCcsVAB+A78yZszY+OS4QqCA/37Iy0sWORLKI+K66ulbSUwD/vLZAlNVVgXpFhejmx0v7mX0P9nheTpY1N2120AcN2diynbtw2Xpv9ikBBXNradqs1vqrnR12p68PuqOkvlpatgqcv3HjuiQOAB1hsWIAF9pTA4jEeYJ8ysDAkEBkwFCANWfsAx4XqHOkqLhEeyMgLBIXdIQUFebZ/j2tVl1VZnOzzv7k7EFblHsrYAegLj5R+xbrCrYo+wJ7DGAnRevs3FzJtcDY7brSo+IMjGK6prheTOBgz2q8GyjUpmstID1C8o0+MlIvgNuXOy4LnHMzWoxNHdhArow5RlGHMQUMR3KC64JVy30ITDb2N2eYrklfmLm1FBktU0BhfXD/OMeZqxAU5mbntIYAGACYVRChAJecLFLHnYFhGx6dtKTUDMmbyOtgfcVKi/Js7+5tVlVeovOaWORyV7edvdARAYQYxaWInco1EVegeS0G/rVeSaewL3Lebqqr07l26dIlyUPQwUNRgX0E7XvGpa7W5+HVq1ft9u071tjUKPM8zh7kpegKysrOE3MZQ+K+2zfFFGavzcnOlWQZ8SxdQGfOnte5SzeNitErS1ZakKuiVWx+1lb1nCzFcKyFlLR0m4+5x4hikbg4sawhYPh57NqrnKvc938p78QEgqTgrdsUOdnfE2xuISawlxiQ5yLNEZh2AYALgCSvu/F7osKg7c5ZBRiGAeDA0LDFllYEeAOasufNz0xJ47eqvNQOHdhjeTnpYtpyTSqMAerQISBgNvLPUHeT9wEEwlBsOV57xvUbN2x4eCRqU3fgkMIRZqx0DhJHyXQc8EdaYr43k4fMo1MPXLYWZ1euXNW6oTiRmZl9r4uEc1lt/nEAiEsaG/b4ULALMWU4a0NHDrI+vI/MgwEU2W+ic0+vR2eu4thlowCZkpJoJUUF9gBeMjA3I/N1J0at6cxaXV613JwcneuMFZ+Ns8OBOD9/OQekKW3eleI5psdqIb5QrBBJTIRiAzEv3weT5DBvNhYOmN+8t7rGIl3ojfEWa90JZ95hy7dIMfAaQQ85PN9lMfHUIBn3zRiplk/Pdln39T7Lyc2xA/t3WEVxtq3Mz1qSxbsPQZxZWqZ7B2DNkZyI1w5xOeC1g8UBFA/EgcACDXEP1xOK7UEVgnOVMwEpi7sDo5KyiC2uWVpGtroKZWK5TIxP/OIdcBQx0LIXIYNCgEg47JfkNwDFLuepon3E6qeglQhhR0UGz2WEQ0TjRp4QgFjlLyt0YmKEd7/7SF1moTNPeyQSGhSpnZS2cc3z3t4hSWcU8aQXLLwTLpKvoNiZkKIzBCB8bmbSbA3/lVrlkamJcepK+ej4CVtYWrflNWKfVMVtXmjnXjjAypgHNnVSwpqVFmRKvqasrNj9kRYXLDExTtJfzFEKeOnpWSraoOuvOAYiYKLHR8RLkvZYXZUUnhtpJ6mQxv2anY/ZnYFBm55bkH9V27YGe/6x3ZadrlYkZ3yL2ENHqhMhwrktw2dIeNF1u3SeFxXC45RrRp2NYc34NuTwZMCqJLkTSfFpnUVExZAXsSdzD7/QRP58Qc0vQOTPd7zvvRtM5FBx2bhYvPXbAeCgdRSqi/fZyvcvWkDtPa0mP2C8epYUHVa+yEPbRmAbh1dw4MDNGv7l1z3AGWhL5lZsYq5TBwDANd5nDwLYuA4ym1Ro2df3kTZxlH9FJkcY3c3b2++8Z9nZefbIY0/I5ObVX7xmwyMjtu+BfZaXny/23+z0vD139ClJB/zm1+9aaUmFPbB/vzQz0Qh85ZXXrKPjmv3ZX/yFxRbn7K1jx5QEfOnwQ2INcjAxprB/jh17286cPqdWOHQiSRxJlgGj3n77LSvIK5HW3sUL5+zI0Sfs0cceEHAZv54SyRaYtV/qtg8/OG5PP/OYmF20rXR2XbUf/fgVMX5h2NyAvXvgAQXMp06dtpGRUQV+OJ7/4be/rQD7n378T0qcnnv2eTtz9oK0iQGsCC5pu75+7ZodOnjQDh16yN55522Z7n3zm9/UZv/aa6/Zpvo6e/zRh+1y+wV76+1f2fMvvCDmslfK4+3EydP22/c/tPLySsvMyhJ4NTwyZMUlhfbcc0etvLhELYTvvPNr27t3v21rbbNL7Z326/d+a1nZudbY3GzXr1230bFhe/LxL9mO1q22tIiYPbpJBMZpNjoyY3/7H/6jQOT//t/9wHJzMnTvV1bi7LfvHbfPPj1hX/695621rUEtUfhLvfrKMbvc2WGVlVUyGBoegqFdZc889bhA6tde/bltbQFEPmwdV7rtxz/5qX3/T/7I6uuqPXmMdJ8xZfno4+Nq0wE81+cbGrLvfvfbVldXayc++1R6eU8+9biYdT9/+XU7f/6y2ksxSkEKITU1yR555BGrra6zkydO20B/vz3y8ENWWlYgFhlgKcZwcQlmSytxduPmkL322jFVk3fsaLGSkny1GHG20QJJYAOILF2qqL0pBDrMQQK6jetK7MP1qDIOyIrJjxFErgtEIbhaWaU9c8FGxyZtanbBRkcnpIcnw0tpvTqgBAsDjVaCABIOAuB7bJioEo8hFCw5kg1V8+PWNedg4AJKUD0nIIJNpCQ2lWDMTcEI1MVsRpIjau0XKyAy1QQQCIF+cIb3IMALSs6KcMkEaYdJ9sb1jGF7CvSMixNI64FwxLpiriH7EbF32eMA5HECR+IgKZkkZUVMb9iZC3MLYhZhiLSyuugg8lq83bo1aKfPXra5hSUl5CR3gOn1dXUKqNsvXZSeaENDgzSRAZGQneE6MMwkqR0aGRZAAyOgqrJC6xiGEu7zUxPj0lNvbW0RS4e9krETKChzC5f2gNmoVvnIlE3s62X0LDOkowi4xz8BBBQxkCKJWJNe0XeWiSdX3uHhAbCPq+/LbkLBWhGDImr3Eqsp0Y0+QoDG42RaISMUB0CRVtC9jEzUFKgDq+Buz++jL7HcJB0U9BJhKbkWJcDJwuKKdVy5Yt0918SeIgF2wybXhVtAUxLdv8VFi6Fdn55sGVmZlpKSLqkaAl+YZuyxsPMbm+qtqbFBIIUnj86WDEE2rDnmlNaRdBvT1ElCgH/fjMXbYhlSkiYCa8l9kHQmePKudRUxq0OiIaOwlBSBWTBbWSehKCQzH7QkMU+KtI6574FlQaClFk/Nfzc4kta+dNFT9FmYU4H5wu9dp86LNbTiClgjKQodP2L3s4699VWlvXjM4bxQoEKuITt0U23nGN5x78srSq2mtlIsUtaeg1JrNjQ4ZmNjk2J4S2IoPdXyC3Mk9VJRVq45cvrUKRsdG5dcUENTo7ReYQfyTo2NTSrCuGbvNYFC9Q31lp2VLTYgDHOKCDI+m5sXkEyCxPqhuJWbnWlVFeXuOK7W1FXpmao4zZwPrG2xbDAU9GsPTBRAYUA3wDGSTMxtPBFPFThE9wvJf4hj3CgJcAXmE/GSA9GBmYdU0I2bt529zh6CNmh6hpjN3IcA9rsmbZqMCpnbycnclVVrbmy0qopKu3j+gvX13bDyCkDSJqvf1Gg3bvTZhfOX1WIPUExBqrCgWBJR3Vd6bXh0RLFNY9Mma9hcr8/Y3dVr13tv6fp4fHNzg3QXGedLFzvs1q07kgDbuWun2LEAxgMDoyqgpKan6pwZHx+Jku54yUyEBJ95AbuTtUJhm7mNnBZjyZiQoDM3AZV4DMUWulkS1ldtM10CrdskozQzH7PT5y5ZV8819YPBlm6sr7VHDx+y2YlR68GodHTclld5n1J5NRCfdXZctpHREYHnGEFyLYwl64XOEIBcisSjI6PaR9knuZ8w9mB35eUVKOZjHbdfvqzHMt9hYjU3b7amhipLS3a2p4CVqN2c1+X85DPTDo9hISZulZWViikAULqvdIv9Sjt+WWWllZSWaR6dYnwHB2WuWlNdqz0B0JOiCYzq7dt3aM0CGl/rvW5ZOXlWWVktQARmMexvn0eBrUVhhfPM2WfMbUAU4mfpmlIYTEvTfkf8AdOd85pODq5XjGTYZZGGKSA2uzZ7FM9hfBzs8M4iCtac0zIsS04Ws/VO/7ANjExYanqWpaRnyhzP1patMC/D9u/aZjUVpXqPhKQUm5xesBNnztvI2JTk6QBt0JOl4ATgmp+fa+XlZZoraETfuunjgqbx1uYtKhx291yx6akJdfwA/OIzAPAOO3/X7t0ClE+ePC09VvacpuYtNj4+ZufPX7D5eViJSDzA+ou3WGxWDMbtrdvFEOeMv3SpQ2fP3DxnS3o0litWXlRgRfm5AlfjMUpNS5EmcljjsNyARNU+HU/hCk3OCCiMznEBakkUxu+bogE2upkt+p8O1osQtAJ7eM2yc3LvGQxzlji71iWKwp4fzowA1CkWknmhgyTsW+xrFMP77g6o5RzDOtYFZ8kqALatq8Dz4P6dVl1Z7BJPSJxEMRTXpa4bWJd0kkl6g9f3uIyz8rPT7TY9MyOpMWRhyN885nAQk3O7prba6jdtUnwNYLe8tGDwhThXAOIxEyNUvHrtprVf7lQMgJ649PsjWY77QKT7MwQj9o0AUhiLe0XEuDgBuzxXZt+RWRqfwTuGfI1LQlFgb6I1NmyykuJ8qygrcVmAeEz03NsDKRDuPzEznWwwktWRleTFGHILdaMg50isjdFmbFHgo2SsJNflHYaBTRzYySG/99jZO6eC5AKfK+T5/J3vQwEtdEbx2n42ORPdiSZcOwaazqZlLEJuH64lkDcEGIpRv2JxiSnW3n3HLnb2WmpGqjVvrrGt9RUWv7JoyXHIMwEuJti6uhI5n9PF7l+hw4suxUiPlrkaZM24lkBS4xruSaVFYLgkLWDn0jkBIWY93i5c6rRzFzstMytXDF3WmjNNWS/EvDHJoFCcheQgzwikDLWWyLecDc88pTuO+003El+czwUFRZEsSyTnE8moBdND5j6fgfHnM3HeMK+dFe77ogr2kfn0xkKGx2x+HgZ2MuuXPJFYIQWtYQrJ6hahUyldHgFIEuoeceovz1tWRpLt3rVVEkR0SH/62Um70N5pK2sJIp0AhCP1yednv2e+gQ2w74BlsPclJaxbeopZVUWxtbZssWzy2ticpSTFW0Z6qtjNnMGpqcRFeJUgqbfisqJ0gM7ToZqgmF0eLTKDdE1xJJvocpianbdbfXdtfHpaTPLWlnr7xnOHLZOOW4TJWLQCHVYj6TPfDzVnZbzuQL/2LgH+Tka8lwdHsW5Y2/dA4w3meyq2ySzQE48ATAeykXf3EsPFW90z//4LXPNzxDW/GOzPcbA3vlUAkZ1d5Im7g8S+GMJhFA7YUOWMasXRYgpS5l6tCe6590FkDvD7wPK//Ki+WJ217Myl+9NBFbTIJC9U+ryd3N151Y4cAQ5sqN5e7e29fh1smC5v4Vq93k7CV2gzAXQ7e/aiZWbm2JaWbZacmi5w8dPPPpWbMocBWpa7du6xHdtbtPFeOH/esjNzrWXrNunUEhyghTs4NGVHnn3Wzpw9aa+/9prV122yF778gsAcafXE02rZb8fefMtNIxKTLCcnxzKzMmzHru3S5EOL7uzZdpubW7TCwnx78snDVlGRK+Aybg3TJAdL7t4Ztgvn2237zm1WVlagewEw9cGHp+TWjWZgbV217d2zW2AcztwYsAA+oAf4xJNPCsj78IPfyVhv1+69Nju3YGfPnrOuzk43R0hET3iL7d+/14oLi62j47LYRgcPHlTicOrUKausqrLGzQ1q+3vvvXftqWeeFqs26IHBUPrgw49tYnJKyTXsuU2bagU+V1aUW9zamtrIOzs6rbK62ioqq70lueeq9V6/aUPDI5HZySZr2dJoWXJABqxwYy6zZFtZirNf/vKYJack2rPPPSkzM3cET7Cr3Zj/XBKYXl5ZpOfFxSXb1as3raf3mt28cVMJE4Y7ba1bra6mUmBJx+VLVlxcYvWbGwSWXmxvl/t2Vga6ZMwhksFl674K04hW42TLzy+w7u5u+/TT4/Zvf/CXAvhu3LhmY+OjYktQre+43G2jo5MyMRoaHrDKyjKr30wCWMNstpGhETe6KSsREOzaiSlq8cJYb2FpTUzqX7z+K1WFGxvrpCFKwC6JB2QmlOjR1g87IcjKUBByLScSVdZEYONKv0qHogPQknFI8KRDWnVJKQJ2Oq/0Wt+dAZuPLStpoABDS7nAOALRqE1V2YKEdE0BmHSooiCP4BKAFrBSUgViLJoYShgaoqElM42UFLH4xVwsLLCcrExnMUQMIwKN0BKmopJ0SgHO3fjjHjhJUCyDBgA9Bx/FWI4CM64FcINWbGRDPCgO5iHerqcEKgKRFeBGwKn8gNcoZsRbYjLgtLdQZmXQUhuzdRyIV2PSxgUtXIvDeHHATpy6aOOTs5aeiUGjA+O071dXVWrMr3R1KsBBTzQ7N0ea0wANtBqT/GKGdffOXRllwUgtyMu3mqoqjfe1a1dtYnxcIGd9wyabncPk564ka/LySFijDpHEBN0zgmEAGQGDGluXVaCFXsaISlZhRy2LORfYFGJLpdCe73uuGM8RwxZQXAAcevqwi6JkivnHlxizybTJEQA7k5fglHsXJImSYRFhhicjlDiBNQB+0gwNLXrRawU9RIJ73fuozTNVTuwkDWYLyyt27cZt677aKyARYIT9iE9NqynPZZYury7byjprjSA9Q7JFOkMAt5PQI51VoePQof2WX5Cr1u3QtkeiQzurMyPWbD42r/FEB9nZIQ4gAYjJIFXMemfbo6MLO5J5CUhDMK2EjjbV6GwMLGHXI3bdRmfCLjtjCbMlzAHnnLXP+nYzovsGYeFMDYVfDhRvTceAM9WWOO+iNkzfEzzBkeRPMNYjUed30ohz80sZd2KksorzNwlzUgT2o5WabouLa3br5l271N6hvYwiJ8xuwEvOR0whMVJbWuT94mx8bNzaL3e4iQ1Askyoqq2spMwGBgdkWMo4tba1WVZ2jtZHz9WrAiUoSMFwRUYA0Ihx3FS/SfIavddu2BiMcwOoX7bZ+XntUexD+nxxpkQ/My1N9wYACV1SgZjJyZKnYF6GtmnGiJmj+CNiZQXWMtI8AALsMdwH2G604zozyEE71h0FnXAvSczycnJVAGTfBFDqHxyUEefwKEU7E9sPcyi+D90ksLlZa5xJYHO0j6cmx1thfr49dPCgPt/x4x/Z6OiAlZeV2Y4du2XCeuPGLbt52/WOK8pLbe++fZaZkS0mMkZj45NjKgrAVK6r3WTLS6t2ub1ThV3ahGEebd/RKk35kZFJO/HZGUlblJQVW2Z2pkDUgcExGRepfR0zOUykJN0CmIGuboLmOZ+BPYrOBPYQTEeRHUBagTZk9htKFiThMoslzoMFvrJgGanJ1tbaYg2bG2xietbOnL9k/UNjktVCuzo/J8sO7tttFUX5RhHz+u270gZmXjc2NgochAVI5xXvSRGPZBn5D+4Tc4siPKCjd5gVKI7iTEf6Iys7W9dD8QLwGG1rdTZYnLTAmVMZaQkWt7YiRmX/wJAkLyhSXe25KvCzvr5BMiHMlxMnP1PSzhnQ1Ngkk8TuK1dsfGpSTFJipbr6TQIpKKAAJBcXF1tLyzbNpQsXzkvCjILKpvp6MbgvX+7SWCYkJKswNjuLNAzFTOIBEnYYeGhgOtsdEBmAAuA3gFGSxKGYGot5l0VKkqUlJ2ucKAJTNQrFPPY8Yk8Y5uxnnC+AfmhyBvMtQBhkHgB+xX6emLSB4TEbn5qzuMRUy8kvEAixFJu1zLQE+9KB3VZfU6FuD6rqCckZdv1Wv33y6SlbWvGYnxhG2ppx65pTnO0QJQry8uxye7sKgtw34nPGfHJyzM6ePSWQi245wHD0u2/d6rOq6hp1w2EQynpgH6DjgTUME5m41ruWME3MtsTEddvcUK/7lp6WoQLXpUtdNkJhDKNI5m3UUbWpusxSOcsogsKVjQBAFROlrYtvC90qFOhgx85rzaVFkieMPyackkCIJChCsZHXIr5nfAEnWV+8FoAQYHDoTAmPdymz+z44gfGogm8o6qrA6T8rN1xetvnYokDkmbmYLQGmL69ovGFWI+dE3Lajrck211dJA5xCayABBZDMAT/PE71bic6MZe2Vb737iXd5YJSWlq79gf0F+RWFmJHZJsatGH/m5+VbSjKFa5dU4tTNyMiW5MaJk2fVjcQ+kpGZoyIiYGrozKH7gPOLfwB6IVYJQKrAQQGo9xmKXkyn088Lipzf7G4TE5M6n3h99p+F+TlpdB98cJ/l5WYKeOOsIfQWiE5EQCF1kRg8RXEEBV3OmXBvAlPSZbC8K0kM4oj8EJjIKhhEHUUOSLom70YiF5JKxG1cfzjjAxszgLSeI69LHoWvEFfTKQN7n/mSm5vnBDCKrTB/o85j12L2PFueBirCsibXJOt27c6EfXqmXZ1fZSW5tret0bJSEi0dYgZGwslJFlvGO2LVMtPxTmG9Q1RwTID3CwXuQFqTbBSyTzLS8xyC+8LfldfIJByD8jgbG5+2z06fs8HhCcsrKLG5OeSm0rUvIbvC+ct9A5TlM+KZQFGGD5WZkS4fE6R53F/DZff43/0NPM4jJqAjhfd3H4fgL7F4D6jn+Rt1eDnbvFDi4HCQG9lI8guFgACAhs9LlyR7LfM+MyMinEmXOKZzJikpTR0smrO2YqvLc1ZXXWL797V6t+divL33/kc2ODxGhc7W1uK1V7BXSlJLJoErmg/ETgDsMtqMh6u8bEUFObZ/3x4rLsy12PyMxa0tW2Y6km+TInVD6iCWXl+LlycF10uhWZJvkXEwbH1iGtL7BSQY4yEjJNj41LS0zEcnp3Sm7t21zb76zIOWlki84/GrIm/kStWR6PmIxi0iNHnU4d2BxJV+NqTfw4OCfEiYTwFIDjGz9spl9vogXxFkaxzoD/rVjG/NU//jF7jm54hrfjHYn+Ng/5dBZE+SA4jsSe59zdSwWQUgyBdXYDP6gvr/y1ncZzMHqv9GhlO4jqA/E8De8PuwAYRDaRWgKGI7y4yIBCwCZu8der5/KLlVm4LMYF3eAsDCTYwiXSaZdgFuw7Ccs9S0TDm1U6WGoTI+MW5jE6MKzoqLy6wgt9Ay0tB3m7UZ2q7jkiwrE9YJ5jwEF4u2up6satsrr74kIPaRww/b4S8d1uFDYCK315UVte2itcS4Ui1nuDHC459YbyPTtrCwohbevDxAAAyj1iwxDgDV9TABTmdnY5aZRUuzH66wRefmafkBVKD9OlNsOQ4Z2kkALrmvHH5suq6hOKckAhbI0oo7xkuLNToECdow6hJQEXMXZBIBQGSxoeIJmjzohWEMWOVVfN/E/z/23uy5zuvK8ty4F/M8jwQJgBiIgeCo0bJlyWlbttNzpstV1d2RUV1dlVHR/0F3ZUXWW/VzdUS9dXdlOp2ZnlOS5UGyLVkiKYkzQYKYJ2Ig5nnGvR2/tc8BGdX9rHoRHAzKIHDvd7/vnH32XnvttWDfLS2uSIuNLi2ft6ikUOBVUUGBGBi7Gtd1lpYXyHsCf1bXN1UkAVSil0vhwMgxekvcU2cy0pnPVsFEwcI9gxXCaZFMZGkkHQZDWWkJ56LALRXze5h7oO3lSQajhDBJxGBgxEbjLym5n6P9S/Lh402u7ZeRkSk5h9ffeEvr5+KlywKdr1+/bjPTU/aXf/lvpLGIPpSDi0hwAPjwKN2wAV1IRn5ykXCQHhtmCPzNqKJSaa3XDOQRAIKQGDhI2+TUov3jP/5MSXdbK6zxQrnNAw7n5ADOuiayJFSC0SGABHuNV/WkDnaxmxw6eOdJmYzIcjjYU7a9BYBTIObeg/5Bu3nrrm3tHIgB5OZRR1ZeUanib21tVQkMCS1NCQGPAITo/AXQ1dnAsIV2FTNk7JDpAAzJNkDHgca/HJBl3J0iCICprLRY/43uL91tlhhryceR3AXY9cnj99wEjH+P0gAwYvlcgHExFinpzHZ2B5MNEXz2hNrdmlU0kLhyjwKzwX+QrjbwPWwgKQdrj5WVVqhY2hHTkc9jliABTWTbKCDyh7flTM3aEkANiM4+Ky2x6qoKsR1wh+czoc1IIjkxNanPgQRKT3enJgEeTT2ymelZwywQcI0Rc4r1gcEBFS09vT1ict7v7xNI0NneapWl6H1mSuuV9yauitWtcTjX5JPeF0l/hifDbhaUI5kCdwQHcHBn9Qj6sh8jq8LjsjfsANj0J2ja8zxUdIuF4IwZsUmQAQngvViVOTC63cROnoSYnEgjLqlrj+OVx2NrsHrD+K2YccRlnKd3d6ykrFJJ8fzSij14OGgPB4ZcM7eyyqoqKq26ssJNGTFDOziwxZUl28LAYwsXcvZFGI2VAd6ulZYV2hf/5PNWXk5y7QACz2p/ByDSmzesb4p+2KNo7UWpGdiDzp6hyIIB7xM/JMxxNI74TDGjolDRIDC2QzEdGSmxsIjFXhzD417GQiuen8cJcWjmcFPFhg1jfN7MSMjUkcZmHNcVuwXgW07sJNzOutmRMzlgDYUVY4s0onleMPOIv2mtPQ85FJAUVEfSmJ58NK3PB9OqtKxU0i0YrZWVlWjv88xpJM7Oztn09KwtLCzpPcpLSq35VLN+FqkDzNhONRW8UGAAACAASURBVJ2ypma+Vy7gbmpqSgVJc1Ozip+JsTHJCpRVlGtCB0mA/sFBW99EqiVD4908ezd14bLTVlFWIokFikVi405ovqllGZze4zirGjCJhIAxijcf13RtakAcwDbMgKqqqgXGAYDLJAojHDFuMhVz+V0fDXbzQ0zg+KIo3djaEYPw8cKizT5+LGBE5lOh0cBzFKsJRpSu1UFZiuGSonzr6myXid3SwoJdu3pN+vtMwtCQqq2rtbGxSRtSM3RDLPvu7m7LyctRAxezuJs3bwm0BYhHdohcZHEBs70xaZcCuCLzQtx/9GjGRsfGbWVlTUw/GeTsY5Nk+lta2SHOYEpDfOXaicmwknltVx3zcVNJD+m8IAgknamYzJKuNMauGxtrlmlIkWSKAYWhHOau6L9v7wPAJRUTsxNpO1Vfbe3NjWIac/4/eNiv5jf7jcYDJsmAwACIa+tr2pfoAxML5h/PK75xttZWM+nRI+kK8ibOMFh4TIyQh8AC5pzj2TU1nRKgSP5xdLijc/rR1IzkDaqqagVizs8vazoMMIZ7D+A7MjosIJj8q7uzy8pLy3XPh0dHbJXPnJUlhv2p5mY1927cvGGP5xZkFMdnIf7cvXtPMgvcX9Y+z2R6esbW1rZUWNMHIv9RHprrEw2K2TTMNB2A4WmeNOGV82XxM4AsZkecoWrcZggoPNFQp2fG/oCNKioKYFAYp+e/ifu8DnEGoFyN3Cw0Vnd0jZwRi0tLNjO3YDsHKdthzBxJDxifq4tWU15or7x02eqqyyWZgURBZk6B7R8l7A9/vGpTj+YkXySZIJ+RChqph2Imo+1cmJ9vD+7fl4QagCPgMmcqEiN6bowit7YKnIV9zB5jYhD2NtIhM7Ozymk4O8kfZaKVOrSGhlrr6Gi2gvxsNb3JJ+bmHtvo2ISY+Nvb+2LFAorA+EPGqyAnaeWYKwOIc7YckFsXur52NJiDmZqfJ3BkdXVZzXeeCc1jydjkF3g+hba7GN4OGkq3NCtTjTpiAXGIRZnFWUTtE85hTfGEeol4w2s8DdJFpmf01kCGh5glxn3CY+PSypoDyduAiHw+QKDISE9Yy6k6u3AOiRjf5z6hxASb55wAXMrTJPmUkkQMMQ35nJv3xrwR0tKiPcDZxLlBg2ZxcUF1Fn4Q5P40UZjAamtrtuwswFE35kIi5dbtPhsbn1JNyDqrrKrRGUO89AYfZoc7trfnJn18vjjlqomtoNvsDVX/iqCsANbdXcV0vqIRXjQOJJ8D/D/d0mSXL/ZaUWGu7WyuybyV77OGiFnEWGSvyB1jY91Z5P5eboAYQPinGJLcQ55Z/BNran0mxU4HkZ/OF4hNTzf1I1D29HqIshbsTc5SJBE993DPC+K49Nr3yJN8Hfnz9LPIp9x8mkFyX2j3ZyftMJ1hE3Mb9sH1e3aYPrKTDVUCkUuZKhHxi3w5YftH7i+Ql1voCgLymHDSAe8TGfSxqRHXf7wPmowK0240qdhXsOW39w7sTl+/9d0fsO1dpJYatDfzYMoeUCML0reDA2p6l+qgDgUVYV/TGKZpzRqJwL1z77ymcjaqy5jEPI7XiM2KWJdwzzl7WH/kwVwvDR9/Fo6/xLjJ6/H84+fm9/j/sNNZk9q3oSanGUgOnJXE7yHT9ndZH0wl0JjKlnwbMhaW2rHurmY7d7ZVMXtwZME+uHrTdvf5DNlq5JB5isUt4p3nNXGCEGkQ8icaIZkA78m0tUEQa2q0nCwMEQ+tkIbSwZ72R5QXpWaCTczrS/YsyKlR+3G9nBG7O24SSK3JJAHg8dTMnK2sbyg2Pnf5nDSRcxL7whIiiOxglPvcOIbkspeaAAykRCcB+GeJa8lzryd7O+bYvEZspMngGGklkTJCrqbY6T8jmb7QmDn9tb/6FNf8BHHNT2/2J3izn36rkTf/WtWpd7KcieybxnX+oiaUd6IdKdboKeO60gAMrpcaDwjd2bDBdHCEUYwnWkAmNo8K2sA6duA6sCWVcHr3MnaD4giNeq9Bi4ZNzA/G0SYHFFwH2Y1+AHz8dQmejE1ohEPGDu6sqm6tNHAAiVzrlTFn9BIFLDE65macuheZCVjAmCe4u7DAozDamsxiHJCOtgeshwMPbGRk2F568TMy5IgHv+uYZar44dpIGH0M3AEXmKZyLs0qsKM0gBaFJawyAj4psxe7jAqm0Kc94jMxGguYS8IO4y3Tgc9g3sJn9u46Y1pIE5iKVg4sWCgAA+paS9rSZT8EMgr08WKOZw37hCQL1pYkA9DjkqM8nT4cdb3o0yhkMF7xBABTAh/3TWYlj7XxcvK8YMxA8gAmWACLBDbB/pQOMExJT67ENNXYH2vPZUtg//J31ArV+6s4CjquFK57AENerAt41ifNkNYc2pliDsjnCx1VocxBx8mbIyBCdFyjJIp0hnWQ0n0+FLvnj+9fEfOAIosE6rUvv2Y9PZgIesMCcBQw2BkGJHaw9QDBYVbuCWzhuSYyYF9KwNvSaZI0BybJhdCbo+jeO0jZ+OS8/eAHP9LPtjSfsBMNVWLIsfYBvACmaCzwnp48OOOTZ0qCw7M/HkvU+HnUU2N9uhu2e7dQXObb/MKSXfvousbRGUVjJIxny+1p7+iwqupKm5wct8ePH2vtkKB61/ZQY4Mkmvx/knaxNoJjNO7LFEOwPkhUkAFhLSBfsY0LM9rJhb5HAEUZQUK7EHCZ5KSqqiIYrTjgzB/AQ96Ln3c37ScSOSJPCuxyFqDYorBReO6Su2FdHyixo7Blf0SNK4p2JB1gJrrTMlIq/rzQu8OIMLKhYY4DwgJIMRKXpuvP6FRWjk0xQXCnX2Ye3FtnagDQ5alHwd9oUq6urhyPBzY0NlpNba0NDg5oLZ3tOWOnTjQ6uDw+YcODw2KrYyIGoIO2J6DCyVMnNeq5trEuzU/YeN3trTIfQm5AxhBHR7a+uaZRccC0nW1GrZ0VA4NWILe0c9m7fE7AVgwxPDFzzTtvztA0gMFBfKVwItgU5MMg9zF8GgxRU5pindFrkmwlkbDjQ9LNueHMSi/siP1cnxumIrHi8VvgfgBBxUYORQxJfjIBy5N4lmFZMEL2DqWNuLN7oCkHWGbsAdhNly9elhmhnztHRjwHbDw6TAt4mXk0q88JyDb3eNoaT9TZc89fsuKivDDWeaTkF5Yma157KADgnCUwBzlMmAog1lI0qJkZHOY540jGaVQBnnMNFAerKyti+KmYCOzwp13juV5iWgRrpL+XAICn2DjUsxO7OLD2lezqTIYpznnD3veiAPCWiRAMqFhrtTU1KrpUzO4ha8Ijhym47Pq9NHMKiyTfsr8L6yyhOEYDD2A9K9unAmAX01iluXV4kCFmD+auMPv4w9pi2qC4qNBOt7VYfX21bWyu6f4wJsv9HxkcFTOWmIR5KRr9jY0n7dqH12x+YV7AGYAaAAMGlWOjozKrxACO+wEIOrewYGc6O62tvUPsW9YAwD1NAu6fs1AyBDIxClpcWCjQg73ImhXjK5F0fUoZbB7JREZsOrwOQjFNjKEwYg0TxwAEAOdg72AWJMmWwOzjdflib/FcxSI6Sqm5ShxjIqawqMQbMMQsmYlt2Nz8vIpbGHlcN8UYoJcbJnrBzlmiIimTvG3PznafkdHY/u6hffDBVV0j7OGOjnarrq63iYlp6elSKFZUllrLafRgy7V/kKmAicsaQIbq4sVzkgi4c+uuPbg/oDOmqqZSbGViz+PHCzIO3dmhuKMB6vkd6/GAPAE2Eg3aHOJBMGeyDE2isI4wJESKQM2uIPGhMyPsNmIB7MLV9S0HpXa3BczQBGB/cZ+SmkIwnd20X0sK8ixxdGC5mWbPPnPZGptaJFnG5NDI6KhY3ICv1TU10hQen5zUGSLQated4wGU2RfolaI5LOZ/MqFzD0M2QC1AaK4BaQper64OoNllYhLplJUUFYsB+e67fxSAe/kyEw1VkppAPxlNackWIW3Ud1f6zcgitbfynKpsY3PdxifG7NHMtPZXTV2tXbrMFNm21jlgNhNRly5d1lrou//AAWqAF3Q4c/JsdmZOORV/uD+KQzneLFJzL4tJnP1jeRViGmtejQ+BBoAckMpTyjtqaqrERuYAA1hG95d1E4kgkeTBXhG4IiNtN8kF4CSHExM/K8s2NrdsYmrGDo5MslnoYSIJs7I4Z2c7W+25i92Wlw2Kfag9QVaYlVtkI+NT9vbv3hVIooZ00IUnF+IAAsQoLyvThM6J+jq7e+e29d9/qPdEV7ent9sWFhYkQ4KEyJkzXbo3A4PD2pNIQBA/aQjBogMEJx6yXplM+TwG120ttr6xolwG+YWPPr5us48XbHf30PYEzGQJPOH18S1YW14QA5nGeI4aqS4hRW5JfsoehXzBlBZ6yLBv1SBFmmrH8xCxSNNpTdWw/8WGDdIHvBZEBhJZAGrF+axs5W+R4Rgbv1H6S9NDTM9oQgBSQo5IJWL+I28oWT6fLCPvJw4BJE9Ozdjj+UU3wqZJJkmdLNvZ2rDiwmx79vI5a25qUO6OqSCfAy16AGFG22Waqwkl3pvJtxW7eeOmWXaxJEbQCaZGgEyA7jTHP+uZJhCNGxmVptD8blPTrLjIJR4w0rt1557dun1XmqxqaIY1Ehmj3AMZkUrSy03TIrjEPWUiIerQ0jx30MubLPLdCICfmzBT8zjYy1Qd5zkToa0tTVonyQC2eZMblihEA5odNBKpLZztKtPJfXLRfDUAnjRaPOfxqS83KOZ8flKLst7dP8Flmqh4vPHP3pNsRZj4khSBZC28GRRBYDeXY+IlT7GPvKC2tkZEJEnQheaemMDkxXv7WntxYgGAPwKgytOo/QK+kJPDnk3Y1OMNu/LxXVteX7Omk3V2vrvVygpyLemmLgJEMRJnD3KGCKCXKd1uaGY7Mzqys/lsmqILuIKIU2iQsx7RyUXahfo+kbT17T01nWbnkCViPWCq59ISnNn7B7uScnShBBWBHvuYSAoAJWtATGdJfziBh/2B/j31DveCdURMJSZTU0iW5qm8lWvk+6qNtn16zK/Z93AEqKN0W5S/iHuV94jsb36WvYlsHnUK+504XVpchNiY8t6DAzCHIkunYE3vWWlRlj17qUdSM3Ck3r3aZ30PRtSwzcll8i8aXmKW6WQo1iNrkWYdfV18nbi/xC9+BnkezDSrK0osdbBryYwjkbLU1KYm4lp2AH5Tas6yfkUGohbGhA9Jj1RaEjYYk0rD+igtAsjcwpKtbm6JZHaup82+/83PWXYGOdyecpO4b0RiEyblsqreMPX67ljeDd3twFqOIDz3P05gROKk/543aCRfQU3N8RMmMFn/bqToMeFTEPm/D5j5KYj83+e+2/Drf5Vmk0XWkcAVHToOEJDk6YukRsBl2JQC6zwRZHM52OLM0FiQxc6mm7w8Gad1F2YJJR67ykfwmvcAXJBeXBCbPx6nAjwEiIki9Uc+Zh2lNgSACugO7AeYVnTZpYnjwCIaQSrgDtzdV06xAKuJHDfwCm6sjH9IBhLOj0DEAKTw82k67G5k4UCqAzEqzDXe7mYDJEQCPhR8SDwcZCLBkOGTDrcIYAq2dSBXuVm2um0OONP590PYgxVAgBuwcDgA7KSO6DzihE0iFoIn6TWfWzqVAMgA4IC1KCDCnAQ4cx3qCJyg4SlDI6iTSmj83jHWEwELB+sBiwm4XgCyThwUYQzeGaBuxOXPh58TUilzMYCmLOn7qoCmoAhmiWIwio2IoUiuElTei2K7GKZX0Gjlb72eqGPQ/gBjdzUSubfr5l4Ad4yXC2wPh4VM4tDRonjiQLeUCnWYJBRBJLiu4QorlYYCYAHj8P7ZBKbrOewLoHKHY1hZizYxOSEgobGxycpLK519nqZDj2QDHfgsJarOik2raKMg1Bin7pvrlIknLHkA3ntfHw8jO64bitbufspGRmfsxz/+hV73XG+nlZbkSc9T48/7KRnUga9LV9UcNIrvKwaCQHWKhEwVgbCLNM6tRoSDrFpfAISJTBsenbBrH9+0wzRgF91jmi+elCLTcfnieZt+NGHXP/7QGWMZScvLLxQDvKSsXEmgP38MpTYDjJ+29bU1sRB5BgAHsNrQmYSlw2mscS7MYxgpRyvr8EgmlBTqdPZJyN0VHgArT8UsAN/h/q7GuWCWAkbIgRzt2B3kaeh2O1OAZ8s+dEaD7zFPPnxMUIVWpusoq0jb31Ny42NzsEjcXE1db3N9Ng4zZDFI4PksAENaonxf7Il9W9/csQf9wzIQikww6RDLYRz5EAf6lWQlEgJzYNlQcMFGKynOF3vq/LleaaXDxkEGhaKJsWx+Fg10TDIaTjTYhQsXJYmBuRCmLmiiomXpscxVCeIYmMAaAVHOlnc9PpcmkLblDqPmsGeemLiwjyMoz3o6du7OyLAiwK3dXcUuaQXKRIcGEKwIlwrhHrBn+YrFDgU6gEVMBDX+n7KgoejMm8hipklEDOBZxmTCpyGgBWRYfkGBRuIAAFibWzs7Yl7OzMzZ8vKalZaU6x5VVlZp5DYvl3XgrH2NKu46S2RxcUna7Iw7V1SUhhLDm5k8e9aVG6oxdeKAIX8DVAugTpuaIm4yyBkSTPZ0bCXdQVs6iGYT4+Mau+d5wgKPjRfpeAeXdgekHST2dSgdn8Dy98kXin8fPYah5jpunBPsbQBd16k2gZxLSwsa5+d+Mqrf3NyifT4yPCKWaWlJmd25c9fW1letprZaLFZ0WPmckf3BOeAO9G6MyB7RJILz2y0jM2GbO9u2tLwsrd+V1XXtS64VU64zZzo0Fr69tS6WFmcDjG6e1+TUAurlOh96e88KpHuAUdr0I4HGbW2ttruzZQMD/TIxYrz59OkWNXoAEgBgYetTAPUPDEq+ifsSx0Fhk8NokxlMOi0WKDHFzwhv9miCJytLI5oAjCreuP803ryLrfWMSac06YNpWtwjx0ZGAnx8lJov4lkE2XQOwBYMZp9ifklayAMJQNTu3r6NTkzapuIiMyreONcEDo7pJSXW3dVlO9sbduvWdTHz0Ay+cOGSjFA/uHpVBVNdfb2dPt1mJxoabXR0THrTML4AP8/KIK9KcfzevXtiBrIWn332WckusKbv3r5nE5NTdgTTLGjJy0oHLODIYzgxlP3NnqQxorNcE2HkOJyDaJgmBMpGI1Ca37Boa6urBGAAtBUXF8qQVQBmItNu3OqzqZnHircaiQ0yLBob5kwF6M/OlnxWY32dTU+O2dLCvOTDWts7xKxeWFqye/fu2/jUlBqtxSUl2ps08Vy+xcdkASAx2m1sOCnQnDUIqAdgMjJGLJlxL4K8PGtvb1OMAOyKwMzc7JxMC5vEkC8S6xXQnnMFI0LOJ7SMkZtwlniLCnaeyfAw+rz5en7EfTTcBwcfSjaD86Sh8ZRdvPyMmiKYJpNfAjDA3gTMRwscDXFOMkAtaasGAIM4wHVHgCOeixIDo8kGeMlkmnSL88SkJjaTO/lkULHuD0xrWKrZOZytnlcq5scpJ01HuCRBlHiJ0zDEJJeCgSW4L+AVUgf7NVdmctuWSB3ac89csFb8P+zQcjiXNfYOcJSUFvbte302NDLlk3y7R5pYYY2RD6XRdz7Ys8K8bLt86Zw1nTppN6/ftMmJWVvf2rDm9iZraT0tA73xsQmrr2+02po6SX5gdMzz1rNEyzmdku48gHlpca5k7lpb2zSNRyo7v7BsI6PjmrhA8kuq8WESkrMCs+vG+nrbXFsNGtIOtPEckFSgbiDXQHeZcwcQmViD8S4fKOaMUUbgabNgwChiYTwvBEainatGokt6sdaiSRf3UMaHh+iUeizivdSMCsAj+ZaA1uwsKyjMV+zx2op6LVOgzvziktYuzGj05sVGDrq9aD339pyxrs4Wy86COLLnmr/bAOH5aqDyexvb60pGkkxsjTyyu3cfWM/ZbvkFoFFNjtreesra21tcBkqAd57t7B3Z1Q+v28jEuBWWFFh3Z4e1w9DPzlaj8gaeNpvbll9QpGdEPskZSMNcwJzIOke6JiTiaF5R27lR56ZyRUlMMYkpQ0dnuPMBZfoofwCIV54D7m0zRbRvuVlJsY8vXTwn2Rf5myQB6Ij7yJz5lJzqoXRCE1+Bdqxr5w+NaxqRxF0A63hWRcCKeo76ihw+vwCpEvJyz33Sh/whx/O8FBMzl6/yCTSAQz4/LFLy79gbgL29j7QIsje6H9litWLGpio15DKsUdX8gZTFfYrAapQAUZNIWDcSG8ivIPeQaRMzy3b3/pDNzM1bR0erne1ptSw7tGw1oiCb5fiz2vf7JHM6xS8aVNR7EKOCgbB0wT2nh7kNSUryDJL6IF6RFqUsQYMlp8DmVzbs3fev2eLSmuJMQSEG5mHmC9CQHIX9LZPg0DAJGA2+GU6q45lwFjkWEolM3FutHXJOpvyYCtjeVv5EU0B7Kuwr1lPEPhxP8AaFXv8pU8QIPMcpAV6PvUrOQKwnpxSTmRgKaSyVsnxAXhqqNPTJM3YhqOErgI4/pIQdqyjNsc88e9EqSspsbXXbfvn7K7a4tqkYIz8R5f/OruX9aGQRz30akzwoU2A7wDlgOLkacbqro81aTjXIqC+ZcWgZ6QN9Ns99IFKk5SFEg4c6Gk+imC+TB6hBIw/GtJqIxJmFpRXJT6KNnJHMsq6OU/bdr71k+dluvE7+y94lxkUWuIh5oU5hf6rhAMkJ75AwgUlce3qiQITEUAeyDtwHgDVBfufYiggYYao3Eik5u2LTlGfY8c3/+Cmu+Qnimp/e7E/wZj/9VoO/+N9krMemJXBopDeM+1DwskG0wUg8NBruB4YgWJk+eNHvGyroH4UuaeyeETgie4oALwazqgDRyII0QGQCobeF9MQTd804muIyFP5+EdDz8QPXb3MA1hm0bvLlgvW6bnRwxKhDBD7TUod0WlOWzmDMEtCmUKxjQDsZpqXRg9vWaAuMCgA/gqCu/+jIu8OBRcRni2PdAikDAxtGM7qRun51wwg+3sVS144DMOFsRoBvl9ZwDed0GPUm2eGLZAbwTe6lHNrca8bO1eVNWQHJDqzazCzLzst3kDPDCziicSKDAhRGLN3vLDvKgK1jhlcZcgQA0XRf0atSoQxAvBfGk/ZdqxSA3ZsB7kiKSD9auSQwBwfohPnniTqpjK5GUMgLaJhHuQJk+ez5hd6Z5X7SMQ1CAiEQA6g8YSPTPSWBIrkTaAjARNdVLC43aEsmffwoM5mvA2X/gLFLni33wyUPsrLz9LqbuztiQfK9jPSRQEeYERxgkliQxqeDnrAeHSQHzNgXcC9APpsihqTFNbphGwECbWzsWElxpZK6nFwvZDNhiDOqd8gIDfInaG0CJGGGlKtkNo6XkcwDKPJcj1LOsD84BBJ39YSDwwybmMRY73Vdy7lzXQKRUzKqYYwzUxqiqXTQBXYVXC/mgynKkykBOuwuI6H9FcxKvAHEnod1bHbj1l27PzBiWTkFtrPPeLF3lUnMGLuG5dZ2usne/cPvbGpySk7HdL5hJKmjfYTRFhIie9qH7EsKIQCzLBipOWj07Yr5xf2g8IchR5EK0xadRNg/+QXFAoAAV9mTAPNcO6xXnhtFzvneLmttaZR2NfqT6G26FI6basAw1YhWAPDiVILYq2pgwKT0LnVkeUZAmcQKJgpgA/dTY2iwE0IcVGG2tyd2NWZKJIIqzmHthvFHMcBhCm3u2tzCirTR+YywoHj2sJRgFYrBsLkt8DahZoWzSnlemxurYl1LW7ypSQwA9DLRSa6rrbUvfOELAn6uXr2mYr6iolKgBiAFI7G1tdXWetpHPmHDAADAwGEfqcAApESTbMe1YFUkSRKIcUUvorwr71pvirVKEtn/FGfbbkASmJ08G+IGxacahGkf+ZRpCrorfhQEbcnQoJM8hDPXNYZLA4amVTCaA/SMEizsNZJaWKTOAAYY9JFYChfOMV5Do52JDN1jruHevQfW/3BIG4tiAvCmu6vDSgozJW2jkU0Z2cSmSkJxRzE/ReG2o2ebzaho0LBQczXlJnswrrROQjMxMmXiFAP3QgktACCMaRW222p89Pc/kE57Y+MJ/f9YrEQdQD5bZIo5m8sLJv4wZk3hx71lr+vvVNqWlldtdu6xFRYVK+4zOj419UgMS9YHzzMCyRSXDiJnyJSLNdHefkbn1J27d+zgYNc6znRoRBzWOFMEnBOwWx/299va6prYdpUVlWKTwxjjfapqqy2ZnbDl1TUBNpvbe2IGU1QQU1iLzz/3jBpJuzsb0rrFrIp193BwykZG+Z0dFS3IMQDy3r13V+dfe2urTCVpej580Kc1eOnSRevpOWtDw2P2m9++baWl5dI4pZEwPDwqsys+YwQgxegKzDTG0muqK7W/1FhMJgVssk+cxZ6nNcvzB2SicfzELBLTIcwbPT+K76FRc4GeccImfayzyf0npvi0iE8EObt235s+sYnPeZrKsLXNLXs0+1gFP0x73h/AOweGanWlXbhwTvdj4OEDu3//nlhWTCp0dfeoIfLx9RsC6gCK29ratUeRCYFRC2ghuYvaWq0t4hOMW/YQ+4TrJMYsL6+ouYfOpTeWD4I0TPCtCJMnbA+NMtP4yA1MQljEJCKhYcW9URNNMjc4y2fJXb6ivNQqy0utqrLMKspLxBCHhTo9u2RXPryhxhYAPGvcm9dHksYg6lL4lpeWWE9nh9bUvTt3bGp6SgalZ7o6raq6RmAfzHTkOzjD2cvIMzGZVFZSbL1nz2pdAqhylsOcRJZldHRUIA+AMxIrrAn2Az4SaIYSN9ibYjXC1pxAx35aa5LCnwbI6OiIQI9z58/r2u8/6A8TKAm7eOGSwMnf/OY3Nvlo0upqqgWQAawTU4nnFNZ4FJzp7rHzFzCB25cZ4SxmrDBW948kMyCZgyABx5kJkE2sjIwr4hTAM/EcjWLOIKboRsdGtX9Liot1T2Wu33oWtQAAIABJREFUtIe+scn4tbKi/FjigpyKHnI0mowgMjlvHC0nt2KvSRM5xFaP1c5M41oBDNbW3dgWwI38MDc7aS88d8lONtRYIs1nQUfT9Xm5f6y77f1dW1jespu3h21kbFqsPIBkGhIFuXm2LwmIHSvIy7SL53utva3Tbt7oszt99yyrIMs6u86I/caUyvrappoFHNyaQgjSbxxHhUXkZ673e6G33SrKijUxQC3Rd3/Q7vcP2b6AEibHkFQ4VI7D1BlSXC3NJ7WvD/cOJP+hOiXbQTAHD52JCGCBhACxjj88KzGgJSHnsgw+mn2k/ch1MlnFOHgk80TzLc7YCD65pribsPLFtAv7x83gnjTROec853BjYwwO8WggV9UEIHWSJK3MllZW1dQAWFOjXtNopufMNZ5srLfnn+u1yvJc6afm5+TY5gbyF3nay7BOt/eclTs3u2B994ZsfW3HOrtbbWhwVJ+1trrC2lpPWkN9pYgf5CB5ecWWkczRPX/v6hXb3t+x5lMn7VJvr84M2P3oUrsuKoZ6+cEETaOXOrPEiKcRSF6CwSQ5zpEbnYnt+hRgRD5PjOd58AtbmILJL4NJNTd7JheH4FBVUWrPMLVRW6VnDxArGUg8BTR5yTQsdRNTaxnKGyP5KjJqBVoFkk0cuY/EKvIFxv7VHD46tKycpKVhfgYyg6Yq0wmxuL12x1DuSLJ45NG7yA2pOmC6lbPGJxYxx07CzM3A0BtgM0MgeAYA+qGDwt4oQoIEQg9AoHsv6DwMxIxI8mKNQ8xifQEiQxCafLRoN24/UAOh8eQJ6z3bbmXFeZZBTUbOgrcLID0Ts0euR5yVzNZ+hPzgIL6TF3h2Ua4jakVHXELsYkDKQ4hdaUtk59vYozm78tFN29hEB7lQ162Jl0A8EHi/tRXAdsdHHJiMU3belJEMTMjDILvEz6/9rAaWm0BzjVFqgxUAc5yvqIXMHuE9qBmi6R6vTV7BV9yXfMZIrpM0UFifcapA7GkZHydFvkGXPHWEESDAL8esm+RRlyYydqyuutCeOX/WSvJK7P6DYXvnyoe2lwIHcuKIT++6zBE5JROMMY7Q0CXmLK8saW3RDIVJnJE6svqaSjvT2mxVZUW2v7OhaSiemQN9rH2XoYwENqa+RVLDZG8LTWiXWhODWH4qGToTpmZmZeheWlllvd2n7eXnOqykwHMxGnqqsWnqMBkQTCBjPHOw3iVWvbHLM3CSm08gBoJkwFYcdwpkSfmBRHlOr48iETLWI3GaXgQ8M2v90//wKa75CeKan97sT/BmP/1WI2/8VTp2nAUiBxOkQBPWYacuDGBnGIFl0yh4BxZyPCiUpIbRcY1b7e1ps8WiIILMVO/qokqe4gmT2Demj0fLCI8RrPD7/C4akhGUdM1mQQ/HYLaSKnVE/Q+M2MjsA7nV9cLA5TBIO4CBfATBdXF5SwZ5lVUVShw1vpvGXAE9wm1pdgFUuF6fdyzVGQ2O9AQO/+gBnFZdlKnOp2uM0sVn9J3kBBmJXTFCeB/uqw4ggUw+esHIDb/LPfSDF1bnug4dnodrVGZoZIXEn0LLmW4ZNjI6YR2dHRLOJzGB6XtwwMg4ADaHA2DepgoMwHPG0ADQq6rKxdTmd7ivMgo6OBLrBcCOhInnJvNCSyiYwyCrra/TuApF4rG5BICshPkpDLyIAiyBsQCIyBju8Mio7kl1ZZm1NJ1SYU7S4+sJtnPSDtKm96DohrFKAQNAo/so7bFcSS1w+KMLjCszuDvFX05uwg4PUjY8PKnDnPFcGE/Xr9+0JsxqOjtsa2PNNtZXrFrMV6hTgGEAiEhbuFu4kkZvpWvUDKyVZgNyE06nJtk/0s85UznHhgbHVXy99tVXxXKgCwzLAZ04Z1GZbe964iDmDyD3AeYPQbcs6EHSCGCNAeTSlOBKkDmZmJy3H/3o57qe7q5Wq6oqtRRAsPT5KIKlXKpD3k2WnM2tz3MsM+MjWqxrQCpAA0liBEMH9iFSFCtrm/a7P/xRJkX5haVKxABxeBPAI5JLCrz2thYV3LBiH03PSqqB9wY8Zr1w/exPilxGewGR2cW8N2BZZENr/DR1JG3gz7z4osCEB/f75ViPqzJJLYkQsUljq/usD5jy6BFvW0Nttb382Resoa7KNtZWtDd4dlElEUYzj1pxLCQObkj4BLxgfUV/T+6H62a7rhz7hvXIc9P0RdBIVsOGEUOAy6CJKnYqiZ8aAsF9PDPTDVfyCm19a1vxDr1N/gDKsDfo7EvjkMKTJBmQBtmX/DwZjjFmBqCBHE535xmxLbcxhbp1SwU/wA9ABlICd+7cUaHS0nxaDAtkLSgI0Va8cP6sgBWkbzBCA8Tny+M44/SM3wXTVYRVjpwxJsmGLDeLi+AbMY71oDHO3R01TGhuAXbD2uLzUKCIkUoMVSEMaOR7IEoTbW968h7HciNLgKROY+VBwgK2lIoiaVO6Zjwx1dmavm/4YvIhnhsUWq6zlq0iirG623fu2fj4lFyrKQRpQrSdPinAi+SZ4gWGMyCFJjZkeuQFzK4YtxhNeWIqoFBs5KDFptFdmnD+86yRwqIixXmuD6YM1wNzi5FKtN+pkhbm58U0RH6grrbmmOFA4ss9J6Hl2jDzUlGy767sUbuO5yODl6Dr7UVmWnqod/vui22J7icmqxTZFCNtbW1ifHI2wZBEW5gx4hMnGgUeTk9PW052rrW1dagBdvvOLTUfYTs21DfY2PiY1l5XV5fYpgBcGMSdP3fe1jfWpe+KUVp7R5sVFBXa2saGRsWRk2JUfGFxSWccz461eAY2Z0OdClyxt3Ky5RY+OvZIsQCTM84XGNP+HA6lQd7R3i4d2sePZwVmA7YhD9ByutWuXrsmXVOMctCSBQjknnB/AD2iIZic7sMZW1ZaZJUVpYoVbsYJe/5Az5Wijz3BuoQJ5YpfAAzeBJIWpkav3ehI8gcBaHWgzaV2JMEQWFXO5kK6hUazA2V725gFPWEw8X7s6a2dPRsem7Cd/UMV5oDIu9tbVpSfYzVVlfo8p5oarae7y27fuinQkn3V1t5unV3dMga7deeOCkTYYTwL7qmzGF0H3Me6YVp7cwaPgaflz1QIc26qoe9TaVGKRuacYnDDEmIfpq2utlrAI/eRNfV4YUHXTnyN+pmxiVlaUiqGHGCyRqgPYdynFLuUC1mWDHcYN6foBxgvLi4Je21XbPLiwgI1i6vKyzQxQ1Poww+viQmP7m/v+QtWWVUt7VrY6ewJMbrDGVxVUW6vfP5l6WNzX2h4TE5NC8yDhcz3kPaoqCxXLsYUiOvFmmQAmAABjOUaB/oHZSDM+mSfcG9v3rohze7KqirrPdur/Ki/v9/mZh9bcXGpPffcc1on9+7fs+mpSQHInR3tQXc3027fvWeDw2OarurqOaf3BwBHpuPRo0eS9GB8n/UJO5+zjc9Cs2dzfV2gPiaBxAAHUhJqsGB2ubS65iPZ29uKazx/QHn2N0z36upKgaDE3JXVFcU21j3kB2fpkQe6FqqYqwFGiMAmObkzn13Lm0bx2sa2pNEAlImrTD1AW6mpKrc/eeWzVlZcYIf725pK41nCZPOzYUeADVJw7/3xlt0fGLV99hSsUpqKyE8hgZbgPZFQy7LOjh7b3j7S/V/fWhWTEzCEEW3AjHj2eDMOsoQ3RplW0KRG0ymrr6lQfKIZ3D8wbAODo7aytmUFRaVi8pHDa78wuZY05To0vljX1RUVuiOsI2eWOmjmtY+PjovZGtiPYtJhMpvn33fdfW8QAGpyFq+vreu8Ip7AIKYZKCZtrktH8bPE2ah7z2vz36znGIOIR3HKh5yH1yXH2t13o1aasJzfSA3Q/EPzf2Nry/ofPtQe1qh7mGZVrpRIWE11hT37zFlrqCu1RNob1vs7ADfOOgREJr/FMBT5nLGxGaurbbT1jWXLzsrTGYPUUXFRjhXm+zQgeVlOdqGIIsvrW/bBtWs2OfNII/HtzS1qxjyamQ01izeveZaQfRxIAkR1/wbiHvEdAJ9zjPsEeUW1Z8h5qMOI75x/PBufzNoOTH5/NrCJsxL4LZRL7/pUY72aX2SgyB+xn7Z23O+APFDkmkymQiEuITPgZwLPTMB2MFKX50Lwj4i5BuAzuSxre2ePiZQ9EZ+QhpKHBTlnsHIhl2O/EcdhJEMKIC/nphwd7FoW+TQkAs4zJkFzkCuAyOOmcdnJDP27pZDF4wx0xisSe2qoBlkG7nmUQ4l6wPJYkZHnpvxfikvK7dHcir3z+w/07E+earTurtNWWpQrJisgMsxskcksbcWlhba7t6PPAiAO0zpO9IiIFHAEyRJQq7L6niKzQUYh30frd3Vz1+71D9ngyKTqKtjpImjksGeYovK6SXl3IIDIbDvj6ck3dL39eYgkx8QiZDoxYd0jgevWFPSxFILva5dr8mtmb3L93Bf2GTJJ7M2IW7A++OLffRLYgWq9vmQWksd7OhrEZaCFLFDVND2CwS5ri32Wlc2ahRQF6WnP2lvqrbezw3ISefb++x/ZrYFhdHSCr4dr/VJj8Zli48kxAOoCn54CRCZvJudhcpA6lLXS3nLSutpbLDuJX8iuWdr3GjFdco4JSFeA20EjHcBW9aDnci5VyXRVWkbYjxeXbHr2sRq4+cUldv5su73ywhkryPGJa9EIIcmHRqlLiDphkb+j5GnEsVzqEcKh5zxxEkfNhyDl6vOjXIYzzSNr3MmLgb8Y8v6omhhB5E81kQNE9wn99SmI/And6P/2bcbf+ut0ZMmokJI+ko/wkiRE7VykFqJmcmQic4DEDeOBxV3cFciD7nGk/cfNLP3ZoH8cQeQYFPmZ2M1xh15nNscC3CUhwt4NQLGPLB9vdY3quL6tsyEkt0AQF/DN6LuPPmRlkuRwfh7ZEqMt730ojcfPvPSCZSbRXuI1ABxcX49DQtIAMIVglUlnmA6y67tqxCaM73Fo8NtbuzBlXR+W9/TxaEZ1CMwUbOlgfuMawq49DNiUtkM6nuoA7og9hWHbhYsX9dkwG7py5QMVJVsbGypQXnrxRb3m0PCo/fq3v7fvfPc71niiVmw46evK3Iu/neGbznBJgu2dI/vRj39mp1tb7JVXXpZBxfDQkLW2tEobUACJAB8YsMhQMLLFOF+GXb9+y/ofDtorr75qpxpPyPhOCYnY1j5OpXtEgqTRc9cBhvn0s5//Qgw42DBn2pvtpRefF1tIZhtKoJ8I6t9/MGBvvfUr+8Y3vmE4MKuY2Yf1lRLw8PvfvWt19bX2mc88I5b322+/J1br1776RSXxr7/+GysuKbLXvvJlm5h8ZD/84T/YK6++Yp958Xm7cuV9e/f379if/9l3rOvMGbEAo6kka54DD9F+ci0Hr9z8jpH3RKabBmJm6LrTMI1hkhXZT3/8ug0OD9q/+1//tZWVl0kr1amoFOiw0A6kBxnNyGjScK81igUzkwJWJHM/6A4Bhim2Aog8PvHY/u7vfiQGQ1dXq9VUlYqt4/+DEQEocKgRHB3W5kZogWQXDk8H7gQYBNatzBsznQ3D0mHcbfLRjF25+rGtrFMYlVlK4B9gwZ4ObHTe0ocHKuy/9tqXBTi8/c7vpW3Ic3eDBlhyKYHSvJ80vZDIUXGTrQQOAJh1RrOIzwJwc/niBTFriQP9DwdsfHLKFpdWLRlG3eLhz6EvgE1mPwf23OXz9uzlC7a7ja7tgZ6fGk40aOL0BLIuYU1LCznIsJCg8rk8mWdsLkiZiKAI0OijzJpwCAwD1q1G08QE9zGsCBpJC+3wQOBABEDF2qCoD6Yu0uEisUzBFtqxVYp3jfHv2fbujr4H449nCOBIYk9iy/2jmG9uPmXNp07Z+uqqPXzYL+ACFumlSz66PjAwqOuprauzopJiGx8bkyP9iYZ6O9fbo2fnkwvOqhZLJmjBex7lbGCB8aELL325kLzHwtfN8DyREwM4aNFpUiXEbAAGFSFac+7Kzuvw3mI1a2rApSBoeojlE6RH1ABJos3szE4KOc4FTYiEtUtMVjEejPoEUMP+D41JmhgOfjOVAPiwbzMzj+327buSTKmvq7GG+moZiGG2CVABgBflMRwUcP07nVFq0iGNQ5wM2vtBvIFrEgCA5A8af0zJZDGiuqWClhs6MTkpMBMgq/V0q4pYwL6lxUWx8QGRAa8jAMB54vfbHwv/IVYUQB36uGh2Z2dLRgJgDXY6ABI6qezD6zdu6v0BUWuqawQ0Aeax5zELgy3M95Au4HPBUKVYgEmMQSpaxICQ0zNT9uH1j/TePd2MHB8IeEbzldfgnJqZmZZ54dmzZzUSzjg2zQ9kJ2D8PXj4UCPQ9Q0nrKa2Tky2udkZxcXykhKN7lcCulRX6fNJ6mh/X4AF8gH37vYJHK9vqNc9np9fUDFz/vw5yQ8Axt/v69Nt+uzLn5Vx65UrV21ufsF6zp7V8x8YGNJ9ilp2sbiTE/lRSg3G5qYTahYJWA5nm8dK946QtErUoGb8XrrpTLq42Sdrz13XWbOFx9JgxELiRmT78e9iPVJAGWala9LG1ZQJoAaa7zSxdvYE9C0urdjk9Kw0ScsqqsWKO9jdtYaaSo3rM3WAnmVb22nraG+zubk5ab6i399y+rT0oWfn5uzuvT6dy8lkjph67N2or0oT1Aswb8o4KOyjxXxuAC1NLnh4cMMvGm4hBwT8IL7z3GEaNdTXegMxwzQqPr+4aIuwmdUAJb547ERHW9NlTC3lYbrmTWoaXuxF8gAcS2nEcH9LSssEGpFveGNlV/cAVuLDB/dtY23VWptPWeOJeu3FgaFBW1ha1pnee+681Z9oVIPhzt27YbIsZSvLSwJTz509qzhAMT8xMampMMUTae3uqUkBEAJ4DADM9dNcgbVOk4b1fOrkSd23Wzdv6fxraKgXkEy+SNNmYXFRQAL7jTPm7u27apQACrNWWUfoTS88nhXr6ozkOE7LeOj9qx/a2MSUlZZX+j1Lp/XcNb2Vk+cSXknASFjEu5KJYX8Qr3OzswT+AixzXYqlIm0c2S7a50Vo2vvzhPSA7jz3P8Z6Xk/NhhxY90kBlzROeY4+KedyaWoSqpG4fwxs+lRHruI5ZyrA8cLyqhrVjDoXFjOBtinWcU1lmX3upeetKD/bjvaDmVOmN8Ix+uSaAPSycwrtvfdv2cjYI9vnXEFOhmm+3AKtH6YakEQB1MtM5FhWVqE+197+lvJR4m80wOJMimAEa5YmBmA7TVuabvzsytKSLczTZJuxhcVlS2TmCFiF4CCGfirlDG/uTyJDkizolEpvu7hI9YRY9GGa04Fi1711BmMkGrgJHV9uROxSSFEXlviticX1De2NCCK7RExS95zvOasYZmfWMTM5MlufAJdPQDqfCmCS6EjSAlwPe54cRibkwbNkZXXNBoaG5PdCQ47v83PkLvxuSXGBdZ5ptp6uFivMyxRjUYQHRAwAq1hfqQMB+h9+dMOODpPWeabHNjfX1UyhuY4nTUtzvdXW0NTDPJyJuFwoOpbIyrWJR9P28c3rzsYOhoM0yCJrlthGnBeTOL9AkiESZgkeKt6E9maZJLayvAHoTViXJ9RE1L6zbfkbJi55CIZo0qBPJnRmt7W2aEqPJiAkCxqjxFBqjIUl3+sVlZXOyKeBp6kTn6KIgKGvi8NjkDJq68a6W2slRd2eZXsHSCMc2f4RNQRAoFzkNXnrpto+6eqkGNfhZ5KUmLy3s61cmBxQcn0sMsn5UTsHc77UkeWSCzE1mol2uddKzntyMC6CdXHqhvWq5pGaNy5dxgUTk+aXt+33714VQQIm8tmeNivKz7IUTUNYsEwBqPZMWEFRnq1vrGk6ljhGLPSzEqKayxiJKXw8Je0gX8Q2eGZaX0dm/YNjdvfBoHSRDaO5ZJbODYBmXkuN/kI3t3QGut8TavS4/yKIz/nM/mLdRM+KCO4C2JNvbGxtPrWXs9UwUG4bCETsRdYA7xk9QfgsIlGExhLr3EkMKeVbLoHieQX3NF4X9x9Ncpj11EScnW4wSROPeAx5D0kLGmEJu9jbZk2NDZbaNfvwo9s2ODVje8Rt5lmDdw6nepSOi/k+652zzXWeXcMdshA1jEHaODqwytIiO3+2006dqLHtzVVNOnKPZcS4y2dxSSrqgDhJSM7Fe3NPaEoQX5DIQr5rfnFF8mciJCWT9vwz5+y1z/daMs0UdFogv9deLm/IvYyAfmzOETOjvJT7U/l0NffwGPyXJncgOgYgOv5MbPAocw/1UJwIeZpAyb+3fPXff4prfoK45qc3+xO82U+/FUzkCPBKp/UpEFn6jUU+ziNATUWzy0YIHA5MZF4vjmo4AOjsY2eXeYc3sp2l0RtAAhm4PaU3dPz6jmAf/y6vFRMqAcYBzHl67Cdek4PIzmaOv6PiP7DS0AeS3k9WSCYyUraysmW//u17VlxWYq984RVjBo5iJpkAsPBxIwc6NEfjwvqSliJIAQylxTKVXEBgpBG0+/oHbH5p2Z5//gU3lxPQQNHBaCBsNLqtvKY7wbpFHYNGaUslGHnPUbH3f/3f/1Xgz7e+9S2xpBnNgs3CCNry0pLMxSjSOcju339oP/unN+173/tza2o6GbSGuWsAGRwi6P6aHaQw+2JMJmV/98O/t5bTzfb5lz+nounmjevW2tpup8VcdKMxBeXAwBJwkjb74Mo1jYN/9atfE4hMEhJlCdzYzUdGKPy5hzQnSB5u3LhlP/rxT+273/1za24+aXk5jJABzbq5BZ1Pkrz9IzS5c+39K9fsb//uh/bccy/Yd7/zbSXdrh2VsGsffmxvvvFLO3e+177x9dd0nW/98m0xIb/znT+V/MQ//dNbcmz/0mtf1CH0kx//xD770kv28uc+YzdufGxXPnjfvvH1r1lDXZ1AfJKK3Z0911+FfYTTbUgAZRaTgtHASD/jTFwvRdCB2JCwUSrKq+3NN35rE5Pj9r/8279QsphCY4yxuAOMU/YEIDOmCbOFAlmJ41FaZizsEQo6pEU0Wifw0fWZ0bvCSGZ8Ys5+8IN/1HqAOVlWmi+HXI1bJdFP5T3ceT0zk8QXjUjkAmC+O2h33IAJRhE+xgfzgeeEHEZC+lP9A0P6A7smmcW4atJy8wvcUEpSKzlKnGGjXzx/zp5/7lnr67tvf/jDu9JcJXFfXXNHXRJSEiM0ZrnXFNf5GH8d+Oiy3JzRkuP+ZCbs0oVz1tHWqsQLhgqskvv9gxrhpsmCZErE0ui6cx3J9JH19nTYM5fOS78Rxo8Mg6ABSaLETRKkfUwhowIB2RkSN2INIKgDQ97Ycl1gjyeuccZ9Jcnj2RCfXP6C54Xcio9FxbgnuRKc0SkSQtJCc44CHfFSMZUZR9/CWCPTykrKBWb6iKuDSQCfj+cfSx9zaGjUDs3BV9iZgBvIn8CKOnWyUQUtLDTAAACI7s4ugYZ99/ssr6BQDERGZO/evaWitqXppEwgKXK8eZEhVpc+u9iSwYVcDTGMfJxNDBgci0/JCQXNWCVxKoZ86oL9L615abyi7eoAsLMc3GVbrFmZ+XmhLDkdsR+9OBFgq8Lanx/rhOfjzT1nYh3rl4a4zPgiP8Mz1ZqnayGAnPfn+znSkqXJwfO//+ChDQ4MaiyU9QeTqKsTfelKsaYAkmEv6HiS9IZLzQD4AaA6QOxsMtaDGESwX4IrNYk96xigZH5hUcU2BnawJ2/dum2Z2ZkClaqrkB/ot8dzc9bd3WUnGhr0OdBQpTlwqqnJykrLpHHa19cnTdvW0y1ae0tLiwI6S4pL1GScnJq0u3fvajwRM7pqAbWTmgLJzy/Q6D2SDLwOACPsOhp1GHihw8qfsrJyyRqQB4yOjltmMstONJ6whsYTNj07rbXG84TNSHxZX9uQqVhDfb1+H11u9HP5bBhDLs4vWG1VtXV3d9vSyrLdun1HZ0XjySZpENPwQAsUxiNsKsCAE/X1eg65aJtiNIrR5s6ujYyOSWoDwIbrYl8CCtJYldRFVbWMAgHpWtuaJWMBq5qGFJqFDScaJdkyNDwsBqrGtIE1iEWhIVRSVKAxauKUAKs9RsbdtFNFSDgPef6AEpokSqcFHBHfWZ8xF4rNpxhP+DniaASRWZ98Bl6D4hRATq7y8hFzjWkWFkU8Eg5zC4s2N7+ogj8nv1DmasgztTU1Wm93t62soPd7V+fBaaZvOjokYXLjxk2xCJtbTqu5BSOZfQEzC21SZx5tKV49MaV1FhR7TWyeIxpsUdLG74uK2NBc0ShoGn3xHKuqqhSIzBlIAaqpI04EPlcqLePPhWUAb8B84iwNA8ACNw5j/QLCu98C8RbpnCzLznVWFECVGlJBu5RNynXXVFXZhfO9tr66YqNDAwLjiwryFe+Qdno4MGADg0NWW9dg5y9ctKLiEhscGtZ6YCqEeChwDq3jXDdWEmssN8dKy5DTSQkAYN+cP39en//WrVt6buyjqqpqm59/rIYM5zyyGNtbO3bjxnXdS5ofSMJwpiCNMTY2LpPInrO9As1GRkYEiCETgQZ4ZWWFjQ4P2YO+e4qVrW3t1namUxNWVz+6LuIH0k/EXk3XCOjO0F4hPki+CxNXTbEUGCzrqHOpQvvgQGvYpQ58eo/PKAa9DkYnPkRNT2IzTV+B/vkwjxNBN5YY61ITOmeV43p+AohGU4rnurkdtDRh1DKhxJqeX7Ldg0Ox+wVgiwRxaHU1Ffbs5fOWl8WoNoNxLg/HGvW6BKAbyaO0/fH9mzY4ik53hu1IU5WGtee+Obk0BR043NyE4V9o2ZlMiR0I4HXAYd9298jnHHBm7RJT2O9o1NNYAECi2fZ4bt6Zy2E6i3XLnvZzyhtN/HxFORM/gGBJ6UhvbsAYhsH3RKYi1k8R9CWP5Qtwm/gcjbVgeXvLxn1TorQe+1ZyR2jja2zeWdARdPIRbf/Dc+U6ebZxNJ7vx2alJhEDK9r/Tlk+MjKh/oNt7BOjDvQxWTLPhvezAAAgAElEQVQ1Na1cT8zyA7ScORP2AmMzabXVpfbC8+etsa5KjEW8EYXZkElmMJ23Y3f7+qy/f8hO1J+yjvYu2zvYs4WFFU24FRXm2IsvXrL6ujIZdhEPMjLwBDDLzM1X8+Ht379jkxOToQnlzGByZzGQA5DpDHknUfikbWRdsjY8DyRW6xmSR0RfF3MN4TiRRFzl3kCEwL+gID9bjXkkxmCbMxEJbWFrc135SQStaBiRD0DUUexKInfjubczGl1SxNmRXmtyjbGxF88T8gxIPkTTHXTDyeHT7lOj5ge+RtQEoZ7m82jqBVNTAa8eI1iXxFRiKXs0F51ofhYWiX4HFilAnTmInMzUFIx8ktxdSOssng9x3UQCWDSD55rk4ZPOsNXNQ7ty7aYtrqyooXb2bLtVlOQrf09AaMuE0OYTLvBg1MTY3rPcbM5hP5+9ueF7jD8C9g9cxi/m7yImKHnMtM2dPbtx+56NBuNOJhupoQA/qWOIf1GmTgxcrQ3i544bfwYgOb6fS8s4YBlBbJkcGvIOeap5aGxF2YoYA3mWbq7sUz+8jvwVZHbvtYVIKgFPUQUf9hH66E5siT4kvlaOgWV8rMiBmRaUsa6bXFODQiIj183OTltNdYG98GyvVZSV2Ozkgn308R1b2zsU+c1JgP5MOeMj8Mp7ci+IRzEvEEs3mMzLI4ozE7siO7KO06esp6tdbOT9XWJ9njcTmHDe9TqCa+XMkX4xcSZoEHOWycfDBWBscXnVph7N2ur6pmXm5Orav/S5s5adcC8fIGRJ+yCBlJMVzjufgIkNOp/Oc8k+sAL+xGcQ46JkSgSi+1TlE3zsSWPieH2Fte9rzZG1uA+av/K/f4prfoK45qc3+xO82U+/1fDr/17GeqLwBzdXp+25oRgAB8k77EjXGY6sX01I6Cv+vo6+/0akXGBN+NK/KSh790yOsaHgiJvPD07+LW5i35lxk0ZAI46rxMNU+lxkI2Es6elEybuTLtGA+Zq71uKISpcrZavru/bbd963/aNDa2o+pcSmrrbOTp5sUDKZyMwWS2dqalKgLCP7aCUC3NB9BjShgI4FBcArQeu37/zBJh7N2Je+9GUVGWAYFAULj+dUSHWd6VB3HqdUjPHoGNKl5XePMmDvZusmX/voI2maMo7L4QtQ+Xh+Xg+Ca0BPCDClqrJS48E//Ief2te//nWN7BUVFKmQyculwN2y5aV1gaSr6wsCB/ILygQin2hssC/+yavSc11aXNK/FeYXKoEAlECaAS0tFgDJNHqaH310XYYVZ3vOCvTMy8mRYRdgC6NmgKRxzJoDga4jwMtbv/qtwN8vfekr1t7aYrU1JWapfcthNDF2D0mqMGXJybdf//Zt+/kv3rDaunr79re/bd2dnUqEACt+85u3JU/B+/7Zn33TSkqK7OGDETEpYeiurq7br379jpL4V7/weZuZfWw//OHf2xdefcVe/txLNjE+an19d+35Z58VOM0zfDQ5LbCEw7aqusqyc3PsxMkTKiTQ6Xs8t2hb2xu2u7thzc2nrba2QQyhsYkxMeFKisptdmZJydK/+tf/oxLS5eVVe9iPZu0jyaacbGyQkz3rAObW3Tt3tC/WVhndNLt44byVl5cIXOdghjV5yIEm3e4MGxmbFROZru2F8z1WVlYgwFSFPaaRdMELHJQ9OkKmBoYF43EAX5g2+IHIrvBDjyKLhJlD3NmeSFojYcGIL5IhjJkipZEIUgCAIz62jFaZG5GVlRTJ+Z6Cqa/vnt28fUcgMsw5AbVIt2TnSB/tOPlSY+nQioqLbJ+ClJHlNJohB9Z1ptUunjvnSQsJbSLLPrp+0273PVCSS/KiEXKN5O1Ls62kKF9MZHTouCeA4ySWPkHhQDBfPrrrXW+YQ4yo8uX6vc6SjSPdJOUOFLoGIOuPRCvKVxw3z0I843cBjiOowntEKQyBUzS7AP1lggK7wxP1gz2S2XzdH56T2D6SjnCAZHZ21j66cdumWF8pmmGZzvBLJrUHW5qbNSo+/3jORoaHlHh2num05uYmezjwUIBTbX2DGDCz09M2NTUh9kl762nr7u50Ldhsxs1gD5HUOUgUPwda7oDHxGHGGGk6OjPTv6KWNIkiqZ+Y9dLJBIzHNRoG95MEld/VmgQQxwwTvditrQDCJlxnHDAqFL4sVI0YBpCNlorY38QNjFaiMSGjsQD7jIoSV2DXMCYpQxMKbAexfU0CjgH27mlS4UH/A9va3ND9fOGFZ8VkTKPBmY56a97gJDZTgBDXfLqNZNpBF09Sk65TCfsPY9YwQovBz8DQsIA75CIAhQF6p2dn1BjEWC4D5n1/v4BIGIx8H5Yv48Iwezs6zqhQf+uttyRxgmQEwK+zhRdkrNTe1mbzC/N25/YdmUFW19bY6ZZWadGPj0+IOcfaOdPRob0IIML6okh+5pnLuscAxGjhUuDU159QoTI0OCQTq3Pneu10e5tiF8AZ6xptXRJ/fo4zj98DHEN+AtAY+YeFuXkZddXV1IoVz3sCIlJUI53BPeNz0CD1iRazgjxvkiBZVFSUq99zGZEsnXmwPZE/4nyhQKFo4961tbZJy/Xah1dtfX3VTpxoENOT6xmbmJBhZVl5hTRQMWCK5iisM85W9jkST431tdZQVysQYB8piQOf3mAfxJFUsXEp+qTB6GOogHk0F7m/XE8sWKIpqeKNGqLe/I5xiVjnBeuTcWbOVW9QsS9ybHN7W+Ods3PzPjqvKSYz0oiS/Fzr7enWvofV/qC/X7/b1NwkJvmj6WkZFco0NjDU3M8BzVCf0pIHxCFsP2eaAtpK8z0Ues5QStpmMAnOyk5qmqSwENYlDDeXgZGWbk72sX45GvUA8jJcYzKHSYKjI8lebWxsa3pobQOpiA0rr6g6nmxj3xArHPQ4ksHX0ZEz0bgOl2viGl3rlTOFZwTzuK2lRc1bgGTAHpocvefOKc713e9XU6eiosqaT59WbnP//gObnJxyMGl3V2PB7BUvKlNWUlpived6tc7ZIzDZenp6pCtOU4hpLs6ApuZmNUZoqsLEb6irt/a2dt3/wcFBNQHr6uus48wZXTNaxkg6cF6z52tqanQtNFXQgIdRXlFWZuNjozYyPKwm/4mTTVZcWmEDQ5gObQXAI1eSUOwe4jVxnOfHPUBSBqYkYBBJZD5j72pmuLSSJoxSwRRazwiSBL4TgVAQgGLty4IC1Qes4aoaN3Pjv+PUE6x7CnWMNvk+a8KldlziKZ4HxEvWIX9gIgNQ0fhU/Jcni1ltValdutBrhblZVpCH4SYSMC6XgvcCewWgf219265eu2sj41OWX1RkmeSh2q/uDQE4TH7KFCIGTwUFlWpqSzIn23N3QGZ8K/geABfyI+iBxryAyY3ZmTmbm3uspiC6qgJCkOML7ECZF2dlajKDNUAzTPIbMq3yz8UZGc/XaKoZ6x3ukZjkYv66GXcEo1hb1GnHYFMAhGMM0uQO+VKQx3BZBAe6NJqfTAq4ijIYIgSEWi0CgdHHRme/RtB3rLS8VOsjxixyO3nYBEkSmpOPHs0ItCWG8fydcenNhtzsDDt3tt3OtDWLpQthh/OCOgPCwer6mvJ5ZLh6es5Z44lT1tf3wNbWaC6lrLa2wpqbay0/zzWydb8zIJXQsc0WseDqRx/anbt9aiyyjwSwhwkQEaKC/r1PCDmoSnNXzWtN4WEWGCZa1Rgk18NIGWkAZ5cSW1xOwaUJPXc5VL566mSDmgTOAnbzYohDaiyHyVnWPXsXo1oRDKKMyVPTvT79EYDuoIkcz4hIBFEdTL6OxEaUq9MYrTf1mV5hlyM545NLvgYiSSvWAM6sde198uOCQm+mIGvh10GOD/gGwEY97qbLUb4J9itxN05exTUdJ5S5D6whAH0kN5ie2NnLsA+u3bCJqWnV3T09bVYOiMz0ZdosN8slKGg0ZeYA0iEliSSNS+Ro7wfWdsQBROxQo99lMgUAyhweIkK2Tc3O252+fltc2bDdA5eJy8Oz5cBBReKU2PoYiKJHjFZyMmkb62vHzGHWU9wbkZEcp7Bp8rqM1b4wAQBwpoOe1iWPealLWzmISQwllnK2RVYxz8aZ0P4VG0XkEVHCxusOcgJ/JvJqkuEgua83dJnI4XMVFBTLDwn8ICsrZR0djfbCc+espLDA7t8Zsj++/7GlsnM1rca1cU0RTCZnj0xo4oCTBIOxKVPUAfCVkTQgLtOc+7tWW1VmXWdOW111hSWMKXBHl2Dec5ZD4pAZqSb2vJ5kjXBPaCrK8YpaIiMps9XHC0vy9aBh3tPZbF979aIV5jlZQ2aP8nJBsvSJTEVsNPAzYFgx13KSx/8/iEzTJe6JuOdinRNjqUDmp0Bkryl8Op+f/ZSJfLx0P5H/+BRE/kRu8//3TUZe/w9pbRZG5g85TN21nU3AmB2FGowMmANihXDgA11FnZ+o/xO6gZFxHLuAceNFcFkAlUbKA50rXFIEojnoXDfT2c2RTazrUZf2yVLRf4WxryhgynXFTc8/xwTIRycAFlzDEh0tFU+Wso2tA/vlr/5gDwcH5Nq9v3cox/lvfevrAmiX1jbtvfc/sOXFJTFZACsYAb9w7pxMUdZWV+zFF1/UwUJRT/IP8+onP3/dFlfW7LXXvqIxZdhmdNNh7DDKdrq5yZ5/9pLV1VWqq55IANoEzc9krh2lCbSH9ot/et3aO85Yd89ZgZiwiGB38UURwqGEbt7Fixfsw4+u29/8zT+oWEQDGZDncy991rq6W21sbMjef/+aNA1Ttm/PPPusdZ45Z3/7gx/YicZ6++pXXtP4LyxnRuFPNp6S4du7775nI6Mj0rICEDl16pS9/PIr1nf/gf3yl7+ygvxCsbMzMzLsta98yc6f77XdPfR+WUcuUQLgwfEBWPfjn/xcJkc52flWVlZsL3/2svV0dXiiw6gVhwDsQADCjEz7x5/8zG7dvmslpeVyqf7Ot7+twpT78PHH121rc0eAzz/7/nekN/ebX/9eWoTf+2ffkqTCW2+9baVlJfbqq5+32cfz9nd/+3f2J1941V7+3GftwYN79uabb9iffvUrVt/QYPfv3bebN24L0IONy5gzrMxvffubdrr9tFzcf/Ordyw7J9OKivLspZc+JybyH/7we4HGsPtmZxZseXlTgMVf/Kt/qeLsD79/TyxCwFCSnLm5GXvmmUv2yuc/L/DmB3/7AyVHJKOsjcuXLthzz1wS8w6gE805sS+zUQhN2tAwshw/0Ro+19tpVZUlGjVDTgO9KTHBM70JRNM6DWIZvth70WmW5FkFApqyYQRfwDKNhs0dGxyZsNHxCY2ukXQBYMNCVvIIk14/m1QS69M9NC7yrae7U5qLmAQBrCO/IL1LNKOTHOT+BQDBWCGgg+RPSCYwaYSxsLdtzY319tyzDkqTOC0ur0kDlBFurgfdcYoQ4o5M9DLMGhtq7dlL5y03yzXeSCiii7QAEJkreFKryQBGIpMYwnnBIU0tOttK8BzMiXHJ2QHOiPU446xTZ1u5/hYJZRwZjRMaXLtG5KR/zeg3LPtMNWZicadxuX0vaPQzwe2XJJHf5e5y/QPDY9Y3MG5z88u6TsAusVwSCe0LdHQx1ZoYG1N8QiOuvb1VOrg4xj9eWBEDtqG+ziYmxmx6akr3qLe3RyyaoqIwohZYTWosaALDtfskIQLzN7B5IjtDTTwVnEmxDVgfFF6wyTZ3XV+SYoQ/zgxw4Ix7CYDLWLUXv+5uTYEn52MkWYKcRUysuWdudgmD3ItymBcAPiSGAqhg1gQzQulKUuSHcyU2Q2VelhGd1Q9VMAKwAvgAeF640GvlZSW2t4tWNAxrr/25fnTyxWI55ExLKjbD8AZsQtsY4J+1hfYqSTisLNY/zCPM7dgbvBbGWRSmQyODtrKyLO13pEnQyAY4pgHG6DTMKIAnwDSkH/je3XvoOY9LBxiJCYBX5EwAKwA+YIASC/kZzlVGBGEEcz9xu59+NKXmIwAvn+nmzZt6ZjDYT58+rbXf3/9Qn6u2tk6xH3YxGp41tTUC4ih+AIoxZGP9FxQW2dLyktYHI/0YmA0ODh2/bjH/Pr+ga2Wf0KCjgFhcXhSASZEEi/rhwwHb3NhSAxtpEnQeiwpyrKg4V2xA9CkpDmEvTs/MSIcdeSN+R8VPKi2WNVIDsIEe3O+z7Z0te+H5F3T/BoeHBQIVlZRo1BMWKECmit19mkrFui5E8Gsqyqy+HvACcNjjHg1l1ivPGCAZZqKKmSBpwloV8zOYlMZ8JjYYnkiAufs3Zw5NV4AXCjjiNCAmzU0HP5zJRiFEYQVo8HBgWAydopJSFcQauQbwRa+wqMg6O8+INTs+MW5zs3OKTTSQeP7Oht9WA8T3hY96eoGc0mddW3dNXO3rrEyX7RLT3nXApeu9syNgE2COPYsee2SgBsxEhSV7HTCN/AcQxg0EM3W+0pCSj4XyvyMB4wtaH66tyvsCSkWGm4/50wzyhg1nqnSMQ3MIBrtPfmHml2knTzRYe1urDHTv3LoZmhwn7OTJUwIKYL8jRQAT+UxXl/R8YTOyb9Bz575wPwsLfYyXsx7QGLY7EyLozvMMTzbC4q/RWc/eZb+1trUqfwZsnpue1X8DYs8vLNjs7IzeC/NMZ4Uf2dDQoE1Msu8rxG7mftOQpfFSXlZqp1uarbqqUu8xNDwiZlZOXqFt7+7b+iYGo04qYL2Qqx7sofGJfIgDInV1tWquwpL0xhsMdxp7vq4jAARTm5yD15NOKDq3mszB42FXo/3RII+/YSJL8xTtXdZv2n01VKirweKj9U+PhDNRILahGrveoH28uKzPQrwjtosFmJW08rJCe/HZS1ZamKdGCUCvGHgAF6EpzEqem12y67ceyIjpVEuTNbdiDsq9MI3Db21t2MLinM3MTVthYallJgvUsBCIKjDvQHkpgH1dXY2VlBRqf5PHES/GRsdsZXlF+QwAsuTM0KQFZIVNmKLp6+cfLG9yF00QCBjLDvmSA/gATDJEE9DqbLYIchI/XBYn2/VG2TeawHBTUeKFANzQvBSDLuzfyFrk38RQDOPxOjcDm9KNuJ3ByXMiR4kj3dq/wYgvAmC8N+UXQCP3g/PE9f3drCo7N09yMNQmjJ/zTMg/kYSQHu3utmWkDqy+tkJj7o3o3YeGBO0OYheNvI8/viFd80sXL1tJSZm99+4HlpNbIDb++vqS1deXWdOpWoHIqUNyknz9IS/mPB+dGLc/Xr1mW9v7yuGjjmxcu3w2ci3VlDJid/BHMlX4H+RmaxKMM5szDDCLPQqI7/fPfx9pIZ4JkkFVFRXW0X7azrQ3yXeHZgaMe9Y0/01+zXNTrh30wvlvwErueQT0I8PfyVTUE77u2M/e6KGZxRRt1M5OWfqQOo9c0iwzJ1v5SJyGIc66j4+zZaPBMGQkzhYxR/m+CBlu5KqcF8nAkP9xJnEW8B7bW75m+HnqSEmSBSkJckLuY8x54zlHzU9+71Nt+CAxYZdr2/sJu4aEwvCI1dRWS87iZEO1ZaJ0D3ComuFQDQlLkjvSOMizQ6YP05yXAN4OsoqgEcA7htXUIAhrXk2h7DzbP8qw+w/RQh63je09TbqS9xOPadbILl2yOElJQijnlBykS6txprCXeD3ycc77p2U0IoOYWIfcEQ10YiIax5GlrPqAaY9dvBLytDY9T3C2L/cpNnR4VvEeem7AOsw9niSQYWWoEfhdmrc8Uxjp1OmpQ5rZTHkiYUSOQp3ueszl5QV2+XKXNZ+qVe3ed2fIrn14xxKQHtQ0cR1kEWXCxIPXQFy3TyhEjyb57JATpJwt7zrc+3aws2WFudnW2FBtF3q7rLgwz3a2N/R+nOfkEO4lgelzSrmZSANpZzvL+wPZuAQeMgU2Oj5pw2Pjvr6TWXam7aR9+7XnBCIL69GUBz/vDXCdZ0EeM64RTT2ESVE1JQIQzl7zWsRjAeeU1ysOMkdZlKcJIhFE5nx+QnL0hhuv8ykT+ZMFNT8FkT/Z+338bmNv/kcxkaNwuIO13sUBWGYjq8APWlA+RuGmSDLJChqBbDgfdY4J0RPHy/hmAkuCnIXwX8lMuG4NX5E9TCIQ9ZYjGO1dcu8ORw3N2HV3uQr/fdcj9kCh9whJEwwbfiaVQnfUu9cKwIm0razt2utvvmOTj6bs8jOXZBiHqcn3v//nMo1741dv24cf37DOjg7JETzsv68xyW/86ddsYmLcRkeG7Xvf+56AzP/yX/6LCvDXvvJV+/Xbv7PHC8v2tT/9usCyn//sFzLCYpQS5+x7d2/bhXM90u4tLMiRlitOqkokM3MtM6tAep3/6T/9H3bh4mX74he/bB9+9LHduXNXgAGJJKy5oYEB+9a3vimd3ytXrtnf/O3fiyXTdOqE3bxx03q6e+yLX37FhoYe2N///Y+trq5BLN32jg4rK60WiNxwot6+9tWv2OjwsL3zzu8kHXH27DmBtG+++Ut79QuvKqHGPIX7jbnSw4FBe+ONX4pZUwrb64MP7PIzF+273/22pB7owPOzsJkAWZBBYMjl3r1+ae0uLq7atavvW1VFoX3vz75tp040eIEpmZRMS5HYZCTtBz/8kQz56hsa7b0/vmff+ua3rK211X77m9/oOedk59nU5ISYyCdPNtpPf/K6tDf/8t/9zxoZf+tXbyvhe+XVl6U9+pMf/9RefeUVe+kzL9q9e3fsb/7r/2P//F98X6yAN9940/LyOGCfUQL7wZUrduXqB/Yv/od/aS9+5nn74P2r9pMf/1z/3d3dYZWV1Xbj+i0bGHhon/vcZ+X0Dmvipz95QwXn//QX37fRkRH72c/+SQk348Qbm5hM3RSz5S//7b8RaPaf//P/ae2t7dbb02MfXrti+XnZ9pXXvmjFGh/0cS3uSyaSA8lsGx2btR/84EdKcnrPnrGKiiLXKpQuFMxLs72DLSssgj0D24J7SrOIZP0gMDIpJN3cUWOTgC6YsCjRObK5pTW7PzAi/VDMJSkKYYdjgqXDX6xib2KQfNEAoAMO6F1TVSbgEiDmzp17AvMBA2AKkti7Uc2Rzc3OitmOsSSABmgo+SOMqb2dDWuorbLnn33G6uvqbHhkxEbHp2xtY0sJIOY7e4foervZTV42+sAF1tbSZB2nW5TIUHxSQG1sbijWUPiQ9DjL2OUsiFkUO3GMkEQmjjnGhMP/dk1bkgaaBRSbil2BBUSsicWY2C2Y6mVnKyHi96M2of4NwDQLtrebhbqel7NHXB8dMxNnD7F3fGLDgW20qZc29u3aRzc1bqvELZja0YihidXR3mrlpaV2795tjVPTvEAaYWfv0AaGRlUYwVxFa/bR1KQMyEpLi+0s8gmNJ6SZKf3RwGbj9ffFVnKNdyVnSn6d8RGZGCH4emEGE5CEMT/PtvZ83Fz3L5goHY//7TvYS7ElYJ7kTeOXGuq0BAVSCtaYj5WqEAnjglHGwgEAmAjEfQezWRPsB/5NQAiMT89RQ8ERnJ/RgNPe4GcOJQkAiAdoVIkhDqaZh7DTkczw5icJcA7js9D1MZ1NZNrM9KxkIoqKC9WEKyoskr4j47mwP4m7K6urWufsITR9xycmBThjckdxhekhAE19ba2Vl5Xb9My0wD9AJl6DyQpek8kYzoCS4lKNxvOZAHgbT5yQoRya1zSkuro6BULTCL7Xd0/gL8znpqZmNZJ47oC5tTU11t7ersIANiRxBbCptbVVoDcgMIUuzVGKrpGRYVtbX7f29jbr6uoWiA9Lenx8UuAS611FVk6OgDoKnMGhQSX3VRVVVl5SKh1mzpPqmiqrravReqdZKfZ8Z7deY2Z6TqZe0oyklmRS53DPWlqa7cTJk2LkYozD84MBd/vuHckAAOaw35D3ANTk3vCZAOPIU06eahIDDFCIgpsCC1AP3XEAA4CpqD2NBm9uZkLAEnGIgto191hyKd0zCivWdUg63LwU/cudba1r1iCxJxZn/H8H4Fwn2fWTHSCKuRdFDveVghV92+OinD2RADRI24OHg7YOaM54O6xgTIABbiQDk1BzwhlZzvqkGUDhLL1Fxu6DPrkKIfK+JCwhjLvyNIVDQzMyTbn/ACu8nkx5YSOpWWSKNW7Oifax63M7c8pjLIU1X0UFhbazs6VnLOaVRu3da0JyGhodz5LmNWcMYL7iYCIpSQYHsykUPeaRW9BkIB4srziwxzVy/Ro1F5McQL3AGtEg7uyQ/icGpEz9kKt1dXeLDXXvXp8tLa9YeXmlJgQ4n1n3gMHcLxipNEW2Ntesv/+BPg/7g3jJvkaygv2FgSkAMGxjGjg079DoJu+ERMA0EucsjTziDU1kXh8JCxo3M7OzdvPWba2dhoZGsZkBq+4/6NNeAEC+dPGipC1u3LwlGZ4U6yGVIRYzr02cZgKHn8c/AoYa2vmME6tRvYWRU7ZAZaYuOB9c89MnKDSBE0ycWNUADzIfC1M8arSGRixgE40fAMbI0gNE8fWOlBe6nC6vQM6AaVmsFfgdn0oMk4JHRzY1MycmMs1m9hnXx6TeyYY6+8zzl62itND2d2gU+UQJ4BV7GZNR1vjE+Izduz8kFuW5C73W2t6iNX3EhNaRg89ra8u2sbmqtTY+/tgmpmYkTebNZhiv1Xbu3Fk1VTk/WUvEFfTbV5ZXJe8n7xIa64Ae0ihNqnFO46i4BGOzbEkNcF+jJqw8Tw7Q+HYJCXKxXOTAxPRzoCgCu5E4w88RwwHNHMRycATARJqxYRycPcHPRhZhlLUQ+CxTXs/tPN44y5kv1gvfI17HPCUyzPleBC0FxAfghbwu5kZeD7rW//r6pg2NjqgJVFhcrH0ln5uwX4/2d6y4IM+6O1ut+0yHfFQkSwAAmc6QlMzNm7etpqbWnrl8WbJMH318y7Y2dzVNs72zYWc6m+xMR5NhwUKzOplwJvLs3IKaKACpA8OjNjO3pFwz5gbcO4C9yJYX8QUSBX+LixgAACAASURBVJMNoV4k39DEEvcoP1+NDM54zq+nQXckAsgHxDA+OrAL58/bpQtnLStxZAcYwOFdorz4ydrnPvA+rFX2RSQnKKcR8xKvCIdCngauyDNpJJKPcV08G58W8JzeXT6QKExbFqB5DobWDkITLzFaBcBnzalBgW9FlIpA45w4ngXT3M0w2f/UA/yBBEQ+wpRpQZ5PofCZJZcC0C0DNJ+S03p7Su4hSi6oWchrIvHClE4+jUg8g8xu3X1oDx4OWHlFmXV1tkg/N599zbRfkAtDomP/COkMSCHZwfjdCRx8nsjQFcFDU5TUGXvKU/g3r6dzbGvvyG7cumfTcwt2mE7IHJzYHLXBOSdouLmZuktqymdCckruE8P7sW8i+BsxC+5/xEK0H/f2dG4T356uIbRHkdwy079HvIQGBY0Cl0qBfIG0nU+BeO7g+15M66e004kbfPE9nh1xm3XJtVCvEZf3JeFJTs0Ej9nB7p7V1pbaZz97yaqqkNXZtI8/7LOJ8Tk7wmNATRMHzKPhKtNikQgYcZXo8UDDZwO/B5jQEIwOD+U/oEZfIq3JkecuM1VQZwd7yG15ni7pkL19NeD4nMrNA8mQ+4LnA8Qz1Ys5eTY9N2/3+wdcji4z21qb6+zrX3zGqsq8HvHJG9fg14RHmAyLzQV/DuRF1CE+JRZjbNz/2kc0DIKRKvc1/n7Em+Ln1zmpHCQ0YoK3y6dM5GN48RP9j09B5E/0dj95s9E3/lon0NMbjd0s0ErFihcJzqZhnNILeL4vqQMZGwRX+uBgr05lMAiIHRwVHkEfTQL0QdPyWMs4AL7+XgEIDuw+JZ+hu8NZ7+PIT/SA1E0KWsiqGJ6S1QhVXUhSXXPYo5VLc4BrLixv2q9+/a5l5+X9v+y9Z3Tc55XmeatQATmDCQRAgiQI5kyKorIVbcuSQ9tqd7fdvdPdM3PO7ux+nNnZszu7Z/fL7pydnenunQ7TMz1227KCrWArWrIs0ZKYo5gDQAKMyLGAQgG15/fc9wXpnrMfR58EH5oUUKj6/9//G+597nOfxx597BE7d/ai7d37sX33d79tTQsX2l/89d+pCgZzLzeJa/OYkqEvP/mEjY4Mizny7d/5loK3H/zwBwKKv/bsM3bw8DG72nPdHvnSo3bkyFH78Ncf6tpJRKdyE9bXd8MWLWyy7//+c7ZoYb1cVHExFcidIinMCjj5P/+vf20dq9fY448/aa+++poCEEBqDjUkNl595WdKUp5++qv28Sef2k9/9pr9/u//ni1pXuSgaGm5PfXlR62nt8teeeUX9tCDD9v2HZuUFIyPTdmLL70sOYuvPPWkXenutrfffsdB5I2b7Uc/+rFdv3bd/rv//p+pyiljDWmMpiVnsW/ffnvqySetoqzMfvif/06GI7/3+79rc3MOIvNs1KooXWz01qbkFJ7Jkuik7b1337WD+/fad5/7Hdu4fm1oQUeHC+O6jM3Mmf3nv39ev/PY40/aiy+/pLnVvmy5nT93xnbt3KG28k8//cSeeeYrAhde+dkbAg/+0R//gU3nC/bmm780+qMw1gM0+PGPnrcnHn/Cdu3aaefPnbUf/ugHKgJwiL/+2uu2bdtOu3fPfdIw/HTfPnvppRft2899W8zhw4eO2Dtvv2/PfedbtmJlm42OTtirr/xc9/r1b3xd66Kqqs5++tOfiwX6J3/6PemNvvLKawKna+vrBK4BJJPE/dN/+k/EdPqrv/xr++pXvmKbN260n7/2ig7hZ5/5qjU11jqDIwBqBHu45165cksgMgWXDetXW1NTTWhPpVDjDtCAyOhbFoswPz0AwZVZusOh7Z+xhGUEGOA9+QkBuhgadF+7aSfOXLDb/QPuwqwW67TYWoCHJOwkTupOIOkMXQAy6SsBaC21bdu2S6ORdl4CAta7GJwwd3I5Z1ZIb9Er5MwTuSsXCzY1OWYVpRnbunmjGF9qMe69Lsd1pByQs3AmkBcrSjNJW7m8RSByfU2VlSScPcuO4C2NGBS6sUwEPr09vKhAhYAgOtArAQitctoL0ZZLYajirboEbB54FMWgV3vZbMFb2/PutgyrhfviAiJo7UxbEvCk5CzYt7i+6ZybFJIswApTYnVXCyr7mLvdJy1fKNpY3uzYyVN28cJFJR/8Hjq5BPxsbMvaWmSSBoP2xPGjWg8AgM10F0zNSksWKR7Y8mjXHj1yWCZoixYusO3bt0oPOE8ypA4TBxUAI5xp7Oz1yOqOyZECeOQ+pGns7YYk0MzZPOwsJRh39NUIgN2cBp3wWW3dYmSo2IjWrDeLpWj9BaAIrBkCfD5LztWBIUkRQzqFoS2TMXWTTmdPR8ajtzt6Es59MI8jgzFKlsBsJekFRAYIAECWVr1Yc7ASYNwU5zUXYU5ystARQYEPNjFg04oVqwQSHjh0SHN0xcpVYjjdvHlbQBvyKexHzCnaR9eu6xTgePgQ3RUT1tbWarW1ddL0JclAY3VpS6uYzZjBEbR3dKy2kZFhyTmwR6xds0Za+Ow5N6732rK2NmtsahIjmes6dfq0QGEkjjrXdApcOX/2rABUACw+o7+vX+/HuADGAsDSkUGLPkAN98Z6P3DggFiuaO3CDAY4gtHJ9cGc45phy5L0AiRjEHfixEkrzhYl0cGzgiE7MTluLa3N1trWajdu3pBZHlIYMJ/prOjt6VVMUFtTa5Njo9bfd1MMz6YFCySVgykf4+djfUDAHR0rCxcukAwAz4s9Z/HiJdIuPXf+XAAay31NIxcD2FGksNmv5wEQrmhBtPOCNFh5NgB3sG5hmzO/6EIiuXLJFDcfBgyKWqgAOGphD4kge0+MT6I2Hz/T5weHcPYIMWmjqQ+mfDL+C50OSmycLX2lt9eGR8YtlSnVfOB3SNhnBeB5ocwB8YzGDLCTJElmQBgvjnmHgK6dM2Y2b7XVldZQ36Bny74aWW+xK0NkABiQQWdUbfMJHx+BtpLuqNTnOIDlpmrejkx7reuIRo1JJelKJE2gNmAU8hYQApytNKX9Eja52GycIsEcS/r6At9cqgaZL36ffcQZry6FAHBaXYm2NjJlS8VaQoZFsipLmq2zc43OMzcYHNXZv2btWq0TSc1cuyazSCRikJm6eqVLcjOMTSdrbvkyFYUwrYRlhdY2DHx0bFXUqK1VwYU4CdYyci0UN+hCwKgPwJnPYt6LWY/Ey8iwirB19fW6j4HBfhsbHhGbmzXX2NQo2a0rPb0qZFFUBWhn/LlfgA/2bIgPsPgxqCXRlixJBg1WB+9Zy5KX0L7m/+Y8EygkQ6q0xkPgBkx9nlVo25XPQmDIATAKqKslZsEsCi1QB/PjGuD5se4li8JcQcNVyT7v42frzb6BACL7uuE6cxOj1t621O69Z7tVlmVsOkfx1PdwsUVl2oxZq9m5c5ftxMmzkvnZtXubNTdjEJ2nMU9mXRnYZUWK2Ukxnnt7++3IsVM2MgmoS4v+nPZ+vEaYxyPDIyqk6HyYpnBcFLDoHVVJy03jt+DEG+ToMI5cunSJJM8EpqRcn1PSCbRoz5k11NWrAJybdpmUWGSKnTmxBZtxiiblgHrMUUnlwP4NxVHlWuF5YFQZ12s00uPakceKLEaeOQAWuRvPia4PXhPN/XidM43zWqd8nu9xGAE7IMX+SMzB7/PfVVU1en60wqO5fvFyl5Ir5CUcIFKJXAWc8mxaz3LHNrpYMK6TWYax3Z0+fdaOHTsuOcFt27YICPzV+x/a1as3pZdcWVVue+7bbm2tmIYjreDGfBPj03bg4BGZmG3bsd2u9N6wcxe6Pa6Tt4MD9JIUCjIIFKojIBe704jH8kifBRCZ9QSTOpIelGsK5KVbalp+G22tS2379u22ZFGjjY8MSIpNTGJ1QnnhMLJ9WU86HxRbehzjua3LasR1FQFRB2K9sK7YLoD+sTCuGJSYBPZnEt+QgjpT0KV2EHTOJsfHbHJ81NKh6EKnEAAjfjGY/tHBRSGEmJw9C5mX0ZERm8nnJI22vBVSQVY6s86ixZizTPkCezIFReZDzPXjvGIORWkH5IuI6dRpAzGGDqLphJ0+e9mOHj9h5RVltnHjamtvXWwZ4nGkMwuONQguTsyq2EInAWs4xqQxTo74AONOF0Bk9vLMKWQUE2m7eq3PPjt7wUbHcz7figkVLygAK9YMpsSQRbgfmS7ncioERb1kkQ1kSujddHeDkBHYj+xkPSzmkyTc/CzW2R+AUuKiCDBTfOSLHNS7m4hBXXrE/ztqP3ucwHt6IbZKv8c88Y4Blpp3V7I3qSCQz2nPrygD4J2zfG7KGhsrbfe9m21pc5Pdvt1vH+89al3dN6yqtk6yidzD+PiYQGTel3PsbpxIcYX2h1nFFZBSkBRSLAE2Qzc562xmSkaobS2LbM/uHSIBTIyNWZ58SeaUHmfxHLhGJ594d5FkXpSzUYRK2dDImF28TLw4xQOwzo42+/JDm61RILIWpYhQGtPQGRuvmb+9U4NiQDTL9Fwk7pcCogOIPK8hLqzLX8P6vJvZ7MV+76CIOFMs7PC6VU//qy9wzc8R1/xisD/Hwb77oy68dsdYT0EQtZwIGAednd8CkQXsuhurA8DORIuHIX/HpCRubvwdN1bAGclZ8D5U+UILAQvVWxWdaRzlKX57WJytEEFrT8Z4PexFbz0JXKD5RI3rEbiAFo46yLwNGxBZh0AqYUPDOfvVB59aXUO93ffgfXbqs7P2y3ffs+/+7u9YdW2d/Zs//2tVvu7fs0ci9YB6bIK0R96+ecOOHDlszz33nIKxv/mbv1EC+9SXv2wHDx2x3us37cGHHrb9+w9KN5Jkpa62Wky//v7b1t93y5779jesqb7GrDgjUxzAKLM0zdNWUpKx/+ff/plYuMhi/OQnLyhg+9ozzyg5R/f0hRd+Yvfcs9MeevBBJSi/eONt+/4ffk/yEx/++iMBNI8/8bBduXrZ3n/vQ3v66Wds5aqWMN4pe/nln1ljY7098fijdv3aNXvzrbcFpO7cuct+8MMfKVn65//in7smIPIUAUyEpQxo8vRXn7aaqir7q7/8Cx06f/RH37fCrLMYBSKHVlUA1/fe/7WtXr3G1q7bYJVVtfbLd962d9/+hf3h9//AOletVAt6ZMHAEpmcnrE/+3//0ppbltnXv/Et27t3r73xxhu6FoJ1DPGGBgbt9ddft6efftK2bt1qP/7RyzY+MWbf+c43BDK+++4HYkM+8dRjYqu9+OLL9qWHH7Hdu3fbxYvn7Uc//nv77ne/qzn6/I+ft5aWZfbUU19R8MznvffeL+3bz31LGsq/2fuJHfj0kH3rd75hTU11lsvl7Y033rbr13vtO899R5qgo6OT9sLzPxNQ/Ed//PtiMj3/4xesbdlyu3fPHl37x5/8RknEf/NHfyht1JdefMme5bmsaLf333vXhgf77emvPGm1tVVKgCDYk9xIEzmRsitXbtvzz78s6ZW1a1dZc3OTpBtkNGJ+uFnSDzeMZgSC4qyMcZx04ALLNQRF0o4lMEIiAtfj6bydOHvJzlzg0HbzFSrDYpPSdlXqSQZfAABqfVL7H4xQtPiohk8oSV6zZo0SA5JlgnpYHQQ4AFOMOUG1ANSyMq8yw9JLJZUosh46V3dIxxHWJoA24DHtcOwRMAfF0EslbGV7q21av1pGOLP5aauklUvavsjXZJXgkOg604dgzBlyMBwICgUiI4tA27RcpR00ZI+R6ahauzAb8dZrT/i4f2/9pIVMCV9oQ43sXNZpNK8B4JH7MCYZBTQTSTDdVMWNKUvnJSNighP3wOgMPmtJGxqbkj4YRQ7aCilQ0ErN86E7AkB/1aqVkhW52t1lp8+cUmGBub1oSYsSfAzWYDgCLgvgO35MurEYIy5a2BhM9qIBozQcAvPDmeySBaLNXMmPB1tssRFEdpfkEgEFM3MwjSTKJ4DR28ccXJc2mrROg9ZwCLQJCEkIYM4wtv2Dgxpf5o/aLdU+6fq30m9FgxK2SjA7i2A818XaiaC3g2AwQUl8PCAngeL7zlZWVqt5Iq1DSexEEHxG1wIohKw4we3lrisqlABSwvi9cP685jFsZMzseq72CEiuq28USxyG5eDAoBIVQFrYXgCuq1d36JmRwB09ekT3BajLHKUVnjkDgxgWLYxnabZmskGHtV+sfphw7e3L5IKNrAXgI2MMEIw+LmAxQC8MYEzmNm3cIAkjADXGk2tesWKlWJkUKDkrFy1aqHujEAFQBrABWA1Dj+si0d+0aZMD0AMDdvKzUwJySdgBAjGyA7RAVoKk8uyZc1aWLbUlS5uVIPde61HShKQG5wfnDcyXxoZGa2ttEwgHiAfrmrZhWNa8j4oIJPtlZa4jPj1lo+OjKo4A6qJPy99IawAyptNlmq8YFkqLNZUWQMczV7KupHFKCZsnxXMC+ymmwNBFQ5Zkd0FTk5VitlZWqg4j5q2YyQKQfS240VAwh5T5KGBaMC1VJwSGkJyRvm4i6BmTUq4bAAtgXmYxMl4N7M/QAjs+kbPraLLmkOPJaE3G9UhhUnuZjCxh+ZdapgxjOE8+icO03+ZDCzJgz2zBKkrT1rx4obpoWK/8HncDM4rzAWCAQogX+j3hY8xYMVGrkZhLvz9HIcwBY5k/yeTSNSNj66gAFrrYUu65gZ4jsdw0GrawfNTqH2TN2EPmZj1BDjI4ZeVV0oaenJxSCzJM4lHGbC7IFMGeRdd9tiBABIktOsa2IRNRyNvJkyclhYL2MIx6xuvc+fMqJnDG7Ny5U3sOQDLa4BTcOjs75L1AcQe5C54Na4lC5zWMX0+dVtdR55q1umfWCPOZotCObdvEZDt8+LDeb9myds01YgD2BefXubQIY6ezMpGw0fExdWnRCMGeRGcV+wPsTJj4za3L7OChw679zvkEEFpZoXFnzKoqK6y+vtY140u8bZrX8Cy8uyQb/BFKdM3ME+QZOBfZf8tLyzS3xZQP512UFol69UTfzHGBkrlc0IF3/VL2UMXroZgt6YBUytJZB01Yn8QDyGAMjY3bDFpmIcCXAd7osC1vbbaHH9hjZZmkZBGUDdCxIuPmguVhSScydvzkWTty5Lg1NNbZnvt22uLFDVaYzlkJfg76H0VE1hJ7P+z3pH184Jh13+gTuCT2Ie8VzIcBwl1aoFIFMAA45ltlRZXugT0HCQSkpHhAVVXl6uqBxQ/wCwDHmAG+q1A+M6vXAtxO5Ca0j3iB1c+YeA5xb8QOjCl/WHvMHf0bLeJgOqv1HBhzPCtiPM4T1mEEoPm9KI8AQBJzM56/Sybk5gvrzCv2639osKd4JMEe6OZ6nLMaqxAb0a1GQYcOnZ5r1+za9Vvam9FqF7hHTMc6TZo11VXb7t3brbGhWmvSGcsJO378lB07elwdNdu2bdY59vY779n1G33WtGBRMKJst8rKtOJD4tVbNwdseGhchXGKTfc9uMcuXLpi5y56vKkcUKQAZB8wLHMjZPYi7ptxZzzF6pTRpxekYucrxbloyOeSb9wLOsMQRspt04Z18jghRi/kJwM7mfnuTFliOgfo5xT7MG8dfHc/D8UnIY9mTfGcWI9uyO0t98Rprm/rZ4gXwSlaeAwF0JafMTt9/pLunbOBPWRyclxgNzE5IDB7bGUljH3MSKesstzn9jQGw4wNsVaOe5i00nSJrVjWYtu3bFIHFnkL94SHC8QJxlTeKupk9rb/eG0RvGNuusRYibrLXCIANYKsFYpZO3uh2w4dOaY4b/u29ba8bYnNUVjJlhqrVRJGdDdmS0RKmYVVhO6/pMy8UMjnRskSPpf3iuxi/pszcWqmaCdOX7YLl6/IOA6ZBCQSkJPhvnyM3LOJ3IcuVOKB0RE3RGQ9iwwVZJm45wgYsi5iZwVrhjEgJpKEXXWV1pETURwcjR2HPPeIi8T7YG64HAjeMN4VwvtJj1teC3QN+PqlA4r4RGe8iC3sI8TQbpCazZZr/KbyFMASVl1ZbVMTOcvnJm3RwlrbuXODtbYtUSx5+BDeF2OWAMhVh0mJ3p8YhM/HKJZ7ZD/iK8Y5XmQqFzlHHSvIQEIOQRIMI9yZaXWH1taU2+pVy62uusKpRALsc4rBRCiSIbJpfbqpthcUIY9JAm5qWlKGxNpIK2bLK+zee7bYrk0t1lDjUoh3g8gKzsP6i9I8KlrKPN2lnqI55t04lUg+xFrB/Du+x/yzC3FMZC4z/wGR1dklveU7HfXLnvyXX+Cavw3g/Vf9ry8G+7/q8P7/vzkgcmw7YRHcrd3jusfePhyNYAQSB2F9Nq8IAv9DGQuBSb/FFvbgVMy/IEB+tyh5TKT8Sh2g5loc2HaGmm/aDlg7kBx1SR1E5k9c3LH1wv+m8On3AbilDX2WFuxZmZyNjObsV7/eZ9W11fbQIw+KiQwj9Rvf+Jp1dKyxv/3B83ap64p96ZFH1ObWcxV9wRv28EMPKrF++8037KmnnlIL1osvvSj5iIceedjef/8D67rSY88++6y06wA/d+7aZR0rV1pdXY29+85bYok89+1vWjYFKEPbkAcy6KwBFhHA/rs/+wtrbFxkTzzxpL333vtyE3/sscetprrKPvnkYzt29LB99atfsSefeNwOHT5sr7/+hv3jf/ynVllVZq+/9gu14X/9G1+1Y8cP2xu/eNe+9wfft7ZlS6yAs3Uia3//9z+ypgUNkudA2/LdX75ne+57QBIa6JPx84cefshWrFyuwwxjIRJ+WDAHDxyyZ575mi1oarC/+PN/p7H90z/5Y8XiYofr4PTEENOcF1582YaGR2zT5m1i2X3wwQfW1FBn33z2GbWOz+ZhUsK6pEU1IU3pf/1//1vbvG2Hfee576rd+T/9x78TAPuVpx63XTu2iin9k588bw89dJ899thj9td/9Xc6AP/0n/yRDQ2N2Os/f1tGOM98/Wnr6rpiP/jBD+2xRx+3L33pS3bm9Cn74d//0P7wD7+vRPKll34qAAU9NpLsQ4cO2dBgv333956zRx99xH71/q/t472f2h/8wXdtiRguRbt4sct+8cbrOmABYIYGR+2jD/dLZ/qP//T7CrReeOFlAdjtK1aojRywfsPG9fa1rz0twz3A6+986zu2auUKe++X79jQYJ89/dUnrbamUgGc697N4kMiw7srPbftxZdfs/zUjK1ds8paWhYqOVR7Jf5ztBJlHBSbnXMDOhWHSoIuWmD+83MOblqsaEUqL3XG0bUbN+3g8dPW3XNTAb7auGCCBeYE4Auu8awpAhlaz7zSnlCwh1kk7E0OWBJx9hbY+DABCeoiI8ODYhjqk2o1dFAZI4+E5dHRnStYS3Oz1vut231itgyPjIpdyeepZT6N5uUSW7NmpTXWY2iCKd+s2qm83RCNN0AWd/uVM3UwzaMYREymQFw6nQ7ikmQ4k83b0e50QHj7rAPLbmgh9kAyqaSQZ0virUQ8gOzsY+gWAwKp4DY7ZzCGYF2zRmgrx3iKL0ACN6dzg4Z5RkooxMiJPpmy3ExRGp77DxxQIsxzB3Ag+AXAgxlPsrNxA7qdbTbQd1vSLTDzG5oWCiyEkQrAwfpcv36dVVZUiI28eFGTVVaUup50CrmhGWcXBLMv5gFMRMYAPXRApHi9CsgoUKg7zXWiZWaXYezdoIXr5N+Ax77vY8DHzxyEjqwd5jDPgjeDqQFAVF1bo32DcYHtzbPlmbnJikup8MeTVtc14zV8RmTLOHvNzw6xOkLyHl+v9s5QGHHmgRsMEqRzr8hJAJKsW7de8/r4iZNqw0ULlSIh7EaMzGD6wEjEBA/9Y7SEFy9ZIrYhOuFIC9TV1krOhUITQS2GPGjb8wxpuWcfRMOY/Yx9iZ1gx85dak2mMHPz9m0VrmDd9vb0CNRkPFZ3dqgF9dRnn9nw8JCAnebmZrXGA1ihfZwtywpEjp8PIMZz2LnzHquva7DzFy4INAaIXtWxSgDvhfPnBLrRTQMjGRMxdJopnG7eslnf6+nptU8++UQgIDrzMKBhsgCgoyML0H769GmtdUwE+aJrg/EF+AW0/uzkZwKflyxeon2Zln/GrK2l1crLKvQZwyMjStLYS2B0l1WgMZiSBvfwyLDGExkQ5jVr5fr1W5r/FJTcmGdO4FqMf5iTgGckRSQuGHvBBGU+Z+mdlkzKnAouMEopbPEzksVo7ujs3Iz2ACXcucl5wDaCPcwv1zh1dtFvdUage0nRrtwlM5xxVVQyC/DHc2ff4NrZW+mQIulFyoBkbD4GCuw/fpfPRU80alYC9rJvYpYWWzQzqYzAyWUtSySh5FI9DrS4mZgDyHyxb3hc5eaVtEGzhwOc0rLs2pDInbksEAmsktpM1vVyQ1ItoEHszrzQFLX9lyDBUSFZgekZCm2uCwqgGvdbFYuCSQ5J5mQObU7OglG1oAPkMhaAkjpLMIubyile4nmTZFNgXLemU8DB8RPHtb6YnxQ8GbrjYh9f1z1t37Zdn806Zy9Y1tYqI1/2feY+Mhacr/wuBZ5jx475GmlutrY2vClgx9JNMCoGMQUYxp+uMeYAcwEZCoEDFLJU2ExpnBkvAHXmlRJ2NDHFTHSAkL116dJWq2lotH37Dyh2ohiZLklYZXm5VZaVCfTjPBWAJt19ut3QvPYCYDzj+DvKrcT4mS4S7e0JBzyiNBPznfVCjMT8ZT/lXOA1tIPzjJUfSCKLYoUDnVyf9IHVWYPhqu/37AlIXsFEHx2fVKE4TGH97tTkuK1f0yFNZPmHSF/ZGbjEiawB71wrseMnz9jZM+etpha23VZrbKg0m5uxVLHEUom0QEz0uxNJvwdk4/YdPmVHz1y0kkypy0EgM4MNXwBxvG3cZYw4v8HE9Syk208BBaAEqQTmqZsEzyDJNQ1Qh2avrx/GY2zUDfJgB9PZR0GAL8aM7zvwyzX63hA1Ur01PzDi6BhLu9RNBDj4OfuDdwnNqEjBnGYN897sU8hDEIsQq8ScKu4R3GsEeTkH4QAAIABJREFUoyKwHF+jGArpmSBZwDqtqqx0Ld5QXJ6cnpbMEmtyeHRMut50SEzD4Esm/ZzGNB1N2dKM7dq1xZYvWyzfD0AkYunjx07bmdNnpee/eeM67bv9A0M2ODxpmWyFuiNKy1NWrzhvxsZGRu3QgaM2PDQqeR9Yrus3rrNrN/vt1JmLKrJGrW+RFWn7D94X7jPhYFw0CPQONeYEnXJTkpqiM8BlypzRSVwzlRvXPFq/brV1rFphNdWVIhix9iYnXavWc1Tiw6yAVEmpBUZqLOLx7BjzqMFMvsd48jqePc+J66EDQJIWIab0QrjHhzI4zpTaWG7G3v/1x3btBgUwCqvo8Q4r581kye0DCSuRUqehNOgLnB2QU0oUI5MTs9+j69xYW2Ub1nRYx8pliqklkROA9zm6D8PZRdxMx5Ey91AovNMJ4p4p7P+SAJNmc14ArqUq7dSZS3bw8BGxpLdtW2cr2potnSjKWA8QWcavCr653qKVAYxOwwiFfRv9BhzAjqA7OU7MI/x6MtZ7c8AOHTsjo3CeZ7asQgUOB3cxPpzUumCEpMFexlnnoD3XDtgeY0YBxSVeEHXg1AHcuDbZp+P64XVeqHNWsEB2kSQ8No4sf77PPcTihstS0BXhcSzv6WvQjeG4V84QYSUhjnUgE71u8sC8ZTLlluQcmXJTStjdMITxzmmsr7CtW9dac8tCO3zkuJ08idZwiU0zpqFThPEl/uR9+Syes+QqMAtEQzrp2Ax5Lz+jU0AyLZIeS0hKKZUoqrPJinlpI7OHIwKBUSHyi3GvE64wk3fZHzrNFXd7kYWCB0x5+eFc7lL3b6q01Pbcs8Ue2LnK6qrcAJ3swZnM5D6uYxwJjV6oIe/LaAzj+Eb2cSTsxNdx3vFciTXuZv3fTZBUrjNbUFzFGHHv8Szld1Z85X/+AtfUiHw+X18M9uczzv/Fp1z+xf8mEDmCABFEVvIs98o7chYOHDhQdDfzNx6EvDa2a8YN119/R6NYiXqonEVzvt9mLtNiUDIv1i/QOrxHrNjGoCUC3FGTSxtC0HS++/dicE4bf8K8HcZCi38ybTYyNmUffnTAqmqr7J7dO+3mjdv21ptv2UMP3S8n99PnAQnfUlLFpkJr4M4d223L5k0KGF752c9kxMQ4kvB++Stftta25bZ//wEb6B+0Rx9/TAf2O+++YwcPHRLrsLyMql65zOzWdXZo08NtGiBQX6mM9JABDf7D3/4na17aak888ZTdutkn8z4+jwCOZA3Gw/3377Fnv/41sbw+/nifQG2CaIBs9CQfeOBeO3f+tP3qV3vtma993ZqXLtAhPDmRl3wF4PhDjzwkvT6kPLZu22ErVnaIaffLX/7SPvjgV9rkAWN3bNtujz/+uALtSxcvW+fq1Qqi33zr59pwAbPFbFWSGkzPAIuKmBddtTfffMu6rlzVAQkY8d3ffU4mG7BFOAAV6xQTVkyiWzVlL7z8M9vzACA27eBTYnTDrnzqyUetoa7KBvoGbO9He61jdbtt3brd3nrrfbVkf+vbzwj8+/jTQ7qO3ffukrbvBx/82jpXddqGDRvEtnv77bfs4Ycfkr4h9/PWW28LmOaLAB8dwW9+81kZK+HIffjQMXvwwfusrh6WsPBKO3f+jB08eMCuYZxTVW/JREbGU08/+6QS+EsXu+1XH3xot/sGVKXevGWjbdy4QYAF7T2ffPKpbd28VRp8Rw8ftFxuXOaNaCMDiilaoXqapE0uYVd6+uzVV9+UEc3KFW3W2FBjWVjGtP/MkGjkLZX1yjBVd4INwGyxmYuuz8taVGACSwC2BRxmrfGEzC4OnThr/cMO+jK3pZFGIJlJi41H0s4c4Of8YaxJfJnXhQKaya4NBkgFuERSBKPLZQk8qIoyEwARBJgE9gRSBLwz01NiRRDcuVlVUiAyLdm0zJJM0xLVUF9rO7dt1fNAU5wgZRYmW2FGxjbcJ+2u09MF6cYx7wBFxJqF5Q2TUEUcb6mSJEIodIlhrRYzTNIAjKaDHEJYpwRnQTsS5pYSB4IjiiACnx0g1b4YTUUBdmZcXiMyN5xV5PrNvF5teNpPSShDS18AZdGTQyu8f2BEYAdzSuxz6f/6HkzyATBNcWfJksW2umOVXbvWKyCf+QCzFLkAwFmYywTBD9x/X3CNp1UTdiGyJLTjOUgmSZRMWu+N8SUTkt/jmStpCvcTdZQlJ6GKBu2AnkzSCsy+AMCuIp6MKzzh4v5lIBYYytJxk0SAAyjM5cgQjYDvnPn8VfFQRUIPvpmnborj2ni8v7ejUZhjPjuAcDfbm+ccQZRE0oN89k6BB7OYw5Qpsfzwo702ODwiY7vVnZ1qf/9o714VW5CPWNbaZufPX5T+OuAG40ybKOAtwDFt8QDJaBEjt0DxhGu8cuWK5JFgJKOxCNDb3d0lpjha72iCX7rUZYsWL7HVnWsE0rKeSNzZu2CAACQzbugMo6+OnujHH3+sohuAwqqO1QKt0D3G1Is9CtkTxgQJDPY/QGmKlNwzr+O6+DlMSnRhAc4AgdmPW9vaxMik/Z72fIzAmLdcF8ZfANckVGjIMi/jvfMz3hdGd+fqTjFduFfGeMP6ddKj3bdvnwDoNgwCGxt15g30DVpLa5vkK44eO+YMqKKpoMC/AbNhcwMCwMRmXqAnCgA9NAJIw95UEAAiLwVYZSrseJEaMM+LFBn9DkksTEJkTVzDL2fVlZWStUBHmrUhXeQRd2+PIJoXs5lDnswwN/keP2eOe0jjjDK+F8E4wGKXAcgK1OXcioV0JbzsBcFgGKD6zNnzNjg8rP2Xzh2BapIWChrgIfYS43/GzcrQvwXAkgQRBlF0SpSW6T5rKh0Mkf4tLBt1XTirOrKHnSkJKwvpmcBInoOBWaX5zf0SD8iUJug6x8I/GqbOQg3ajlqzbBGuPynmXlnWJlXcwzzT23cB42GzknyjDeoASpToGBXQ4C7vkALGZDbHHsP9OuDg5lNowKMpfOv6dUuXmMxEmZew3ymYwCZGmoWklqJNV3e3/vvee/fYzVu37LOTJ5VAr1y5wtavW6d5x+8BGtMVQ5GYOc9autXXp6LImjVrBfgzH/tv3dJ63r37Xu0H7N8UVilaAHzzbFl3ApFzaHY6o439i72EGcszwhzOx7lKz53CPIAB63SGsSvOWl1NtdVWV1lFZYXLR+TzklGjc4Z91zXv5/Qe3K+3RJdpjmnMp3JaZyq0TU9L452/+QIcjYxVfi+CyMyRKBnEEhAAIgaYh7UTY+PzLdI8a+QHVCQZG9c5Ahg1NpFznUzYmUiujY/JRO3+3busva3Z5vI5MdzkBSCDVQyfZ6yYTNmtgVE7+dlZ6+8bsOalC23T5tVWVprU7ycKCUsW3VAQWTrUKKDElKQq7HzXNftw3zGZ9TJWAF5I1rFGtbdI+sAlWIhPojEUzD/iD/TS+T6AJEUw9iGAF6R6ItgWiTWRrR0Zxp5jebFTUhVqvQbAcNksvgeTnS/2S9YuZ0Zc46wn7+wp6hzh9cijOJDtXRY6y4KUltjNgb3Mv6OMhQP/swKFBE6q6OvMPHXlAFyNjunfIiloDfqcU4GjolxM8sGhUZsuuDkmWtEUvTmr+Ex44ABZFWUZ27Sx01Z3tqlzjHN1bCxnp05dsL6bffLT6Fi1TPladU2djY7P2PGTp+3mrdtifa9e3W6NDXXWf/u2HT7oIDJsyOali239prUy1fv0wDHX0g8GpcQj3CuAvgD1mlrFm5AT5tnAAuGcvESuwVlJh4tkc5S3QTIgxp62xvoa27xpnf4m1gW4i1IVDhh6xx8xdYxRHPD3Z8K+y3syvhScWf+ROR4JVCJ5ZNIqznH9XLe34wcSQ9gjMR2/PTBqr//iXesbAMjPShYOAgCSFeByxLouoVRUlwXM+vGxERXb8KtJMbcl25a0ufyUNdVX2X07t1rzokYBjxTBIqApSYbQFawOhFCM8j3EC4V3k8BgLUtzH4kd8txMqc0lyuz02UtiIhP0bd7caWs72i1DMyPyZux2eGgQz5sXNctLK9QN4B0pvi9GwPhu5naUgojs01PIZpy8YBPTLt1B0YBiV7aM+HXckhTVyl0zGgmtqInMGUtsgCxQZBwzh+hs5XOJL51o4Os3SshwDlMIjSxYzy2868KNuH1v5I/HA0E2IbCquT/miUtR3ZHf42yI0oS+f1CY8E4d9ir5GWSZq0jzmJVXVlouT5dBUsb3Cd4/kbCa6qzt2LHeFjcvtE/3H7azZ69bsqTcRsdHgueLFwdVlK+ssMGhwXk2Mh4tdDrEwprv90h4+f5F/ki9ndyQXKyqEhO9KVvV3mqbN6yTbCea/BhpJyhEsya0BnLeGSrzbe9G17mIvGKhaFd6r9uFi5fly5MpLbdtW9bYQ/d0Wk2FG7f6PTpYHH1RvPDscZbHWqwd7/xyH9U7+FT8t/bdoOXvOYN3UUVQOhZLiDFVgAtEqEj4iZ/Z8bX/9Qtc83PENb8Y7M9xsO/+KEBkpTNhocQNUcBFMKvzDc61eULMP9/OKPO9kIDFJClWSX2h+ubmyYhXzwnQFKDQdhwYYXf/TpS0cDMp/4oL3BP62CrkpkkAZN5eXdBB7Bu3V/Zi4iNmA/o2Rqsf+ZOL1idSJHopu3V71GZtVjrCtIcDIi5ZssDBu5JS6x8YFODIZgXgij6yAJKECYiBKUUCBbBAYs1GBaNILqzl5Wq9nZqZVnLN4QBbE43HVSvaXZtOzqIlau2EKTmLOL8YR0X7D3/zH21pS5t985u/o8SN9t5zZ8+KbdjM9eYmpXlJuyIXNDkxpc0co6aZPGOVtIpKjDRG7ebNQVva3GKlZd6KNltIqnUToNSdXJ2NVVVdr8OAcWOcMI6jelhTV6sWY4A9mVaF1ppEYs4GBm7r4FEAPURi60EJz4UgjASJ5JGkl6QLFtu2bdusSuyJhE1NjAu0om1YwZbMiTKWVyU6LTkCsc8xaJuatOrKrGVKAAxnxe6oqi5XRT43OauErmFBjXSXZ2cxMKPll4M74y13KTc94fIBMAA+YZ0xL8dHx214eGS+YEDSQdsazBKex1yRKjQJDAdXxopzScuW0aabk+lKOs3YwMhJWXmlJ4PoFBN2YfSHxiufJ7MjdK3KK6WBChuMYHN6GjdmZA9ImgO7UuyBWZylxETuunLLXnudwkbRVnfQ3kcFGHYC0ggOiJRVOoOY1lCtDwB9AQMzCp4j6wWmIRVmwEuxxJIpBewnzly0XMFNNAlOCGyUYGRStqCxSfqTQ0PDCoTKypzVgcYmQT6sgZg48nOSHhJqJC1gWZIwsnZJimAgUaAC5HA2ANrESM7EijeBpFlFVbWAa8wwnA0yYTNTOZnv7dqxzSoIVtDJI5FF07aS5wDANCEG4tR0wZLBBMSN1FxX0MEad4JXgjw1JQZsDE4J2vzfDqS6sZPvTSQJ7ANiISDFEtqR2dvmpXWCaRVsEv+8rDMVAUcDy0usBskmuCGoo0wul8H6IdgVECowdVbscjQHWUfHT5xSAiYtt2yZt4+XeNs2c4y1zX5FcktiC3OONS5phNZWOaojF0BxDFClpqrCkknaBp1NznNg7nuLPvMcHXy/f+mZCfB2l/j5LhPYiylnXWuPTjgQHltD1a4WzgQFvwAb0mgP7GI09FTccOaGGI0hMcM8zHUbnbXjTGEkgFyrUDIaFCsDWyfKZwB+O1O+XG8Yk+cISLNfRUMu0hYPPIk0OVvQ8kQftFS6jafOnNZ6ZK9vX7lC43f67BnL56atfXm7WtkBl9D7I1mlWMR+D3AKKEFRBT3qixfOSxOdtcF1AM5yHuzYsUN7+vHjx/Q+mN5hAkbL7o0bN62qpsZ233uvgvlDhw4LYOLsYax6rl5V62prS4ttWL/erl69YkcOH9LcYW9ub1+h8whZC0z4OlZ3iCEMW7jrcrddvtyl12zcuEnPAAY1+z/A7n333af59eGHHwkooLhJkQyJici08eftjBCx48pKdZ0kGrCZmRN0Mgz09wsQgcHN/tPf16ezdEX7cjHj2U/pshkdHREbG4CELhzA3ZbWVmtauEiyAICH6DyyNpnfzA2Kv8htAJQr5oBZnHPwkrVMsRYAGGANRm5kBKkIJs1I19CLeuucy8x2gALOaWRD0A+X/jsu9wEUQH7CWcjePQUDVvIqwXSTz1bxbXLSZVlCEsnnA+QCIDM/uAfOHea/EuESN/bhLKYNGcCQWAe2X1dXtzUuWBAS+djqTIFuWvcQk1euiTnPHKBNlcSetnrY8Ox3nANch+K5oq8r1xF0uQ5n+7u8D9fNPTFedFIAiPDe0VwIIMLNMD3JZs0JzAJIV9Lr4LPGJSSrvh69UIQeIjuGsyP9GmI3BDEVRU9AEjG1BDRDXaPbYVb7fHdPr4oLxBDcg4B4xbFm7cvRzK+27kvnJLuBFAvPA2kLxhqQd+PGjQLu6JRi3QAi00WA9MvxY8d1VmKoh0QLIOzJzz5T1xKvYa2yl5w89Zn19fVbs1rztyk+3L/vU7XKPvroY+pcw5z46NFjOgfYW4gVmKPEjJyTlVWwvGZ9nENLNMk3xAFnM7rsCMxCknqBKrDAi7PWVF9nFYFtDGjMOacxSLj0SGyhjky2aICGLAjvI7+CYH5Id4VM4SjAYKJHoS621Ac2HqQQfkdmTirQwQ70LhE+k2dJkYQzPoKeFFOjXAT7+sDQkHSKEyVePGDfx6gMksGeXdutqiKLZoCzicXOm7MSMXdhcCfs8tXrdvjoCXXm7Ny11ZYvX2hzc1PS4S1NlVmJobvJOhg3SzHmWUuUlFrvzWF7/6MD1jdI3FeQ3A7rk/uJbDXmIaxZ1idjyZpoamywBQ11VgwFSc5x1i7ACM+DOA8wnjGIQC5jAxkDIJpCYlxjrD0+K4LyrBHmAOdXLCp7DuWa36757+BT1J6Nax1gcMHCBfPyF1FOSzlaioK4A8+sS/7N7wGA88X3FLsH8JjvMffcKJWWeS9u814U+SMI7jENPhVTRtYxMDSiArezXH2PLE2X2tQEZo9TtnhxvdiQq1YtU1zc23PDjh89bdNTGNVttFUrW6xYpJNuzvKFlH2y77BduNglH5v29jZJSPTdum1dl2Anjlt9Q71t27FZOVz31V77dP9R7THOePS5L8BOfjzcQ6nARJmbBnkub88vDf4MDiYqPlBI5r4f5CotzYts3ZoOeZagzYz/Bns/FxdwqfkujqhfrXgpyCsyl/ACYd9RF5yAyztkKy+q+x5L5wtno0zp7ypERsYyetzkIZcohPxmv+ULJZYprZAMDcXwPGZmCTdcU1xE10oy48D49JQKdhTfksyrIJ9RLExZ2+JG27V1g1WXZ6yqvNQmxpHUSKnrQ0QL8kPxndICU2PBgvXvRAMHSdUNCYOdThlJT6IjW7SCldqFS1ft2InPpEONsd7mjWssOTtjZD/pZFrvzWcUih6f03mZTTuI7sZ/wb8pdO4xxhBC+IoFW4DW45+dt3OXr9vMXMISklCgUJC2BIylEKtyN0ITSohxKX44IYN1RowWzfK4N+LxSIZwspRLTvGZrFXY4XHf4FnyPV7HvymqcVNxvbOGY8wegTCZviXpTrgzjtyTFzso4jnwzL8ju12AjXInZ8TjnVKG7jKZJ6AHwD+Ts1Cw5sX1tnv3FiuvLLW9H++3qz0jVpLGx2JEeUlc4/xNEXJwsF/rn/MmmykNJpPuKyUGNcXujJOR2IvZ+6YmczYjv5a0PHKWLllonauWW211hc4nfqZ4IJsVrkGRgjckFmRPkeQKuZgA3YRdvXbdurp7LA9+NFu0jpUt9tyzD1pVmZvkUaBmrUfvkmhSeTd+xHX5EHhxXESVgDMJ8wrPguHy7/v3YjwX3yviZcQogMixqM3PI2C9/Kn/6Qtc07PZz+Xri8H+XIb5v/yQi6//q+Ld7OO7X6EqfWB5KYgPUhJqrod1puSC9jhaw3yjVIIWDr9YAY+bqRYegc+cV+1kLhUAgmjU4htj1Eq+c5De3Zrgm5ZrrLmDczzkHSzTtQVTHN8YtPt6K7+53s3crLNtLEkrDxtLxgpIXaSTNpXDPTVh2bQD1oB2sP94uWQWZOCE2zMBjgNrbIYkPgJLpU81463YgUGqQ4tAanZGkgQ6ftH6IXGTPp3/t1ihqRKbBJBCTqQkZf/+3/+lVVbV2Xe+/ZzlJl3DLLrDo3VFtRlndOkP466dxOW1TO2gVA0TCcYHpgL3TTGAFnFnLhRmXINa1XUq1QLXYKi6bpUTz2FqRv0zPxy5R2k7Fd0wozCHSYNXhaUnO+OtN2JjxocMsCCjHxJFAGZnDxKclWZSlpibFcMkyjfwc1oUCXASacBfb+/RfJKAP232BQ841IqFUUjeqiobPJktAWwjYCoFR7fZOUA+wNCiVyyDMRxmHQQ6JKeMH/MHoA/GAkFWRXmpDQ3h9FwiwLO8vMrSGdg8BPAEYrS0ECS4ORAGgpkMLblTlkrFthrcq7kOZ00yD+LhCdiSxi1ZY2pi0RqK2MmiZbMp6W9n0rgzzwhELhRL7HL3Tfvpz36hhGfL5vVWVVUqjUMCCRi3rNdsGdrBGTeh0/TyogcgspzZFbzCzieOcgMy7p+AHmCy59ag5edKxBIBDJA5Q0W5tbYsFeMePWw0GWlrcuwzzAu1vaFh5nprcT8AuObZkUwrsJybC9phsDCSbliXzXi1POVsKUBtqscy9SPRGZ8QuMYYTYwNW0NtlXW0t9ma1avkiD46NiIzm5KiWX1ttQeAANYlyFWYzalbAbMGZ8iLOQybFfZdKJrRXk2QrHZhASVuquNFsZRAK42bohB/ZkoOxIJ1jTjJ54SAIlbepA0XGNhi1ALSBMDXTako+sAW8aKdXyogLe3odxJM6UYnaI+tEkjSfaVXkiq3+watMAMjzxmLjDdteLkcgMOMtDxhgp47e06SDIBWaPYuWLhIQOFnJ09IT3dF+zJrXbpYTL18HvDCxyZW3CNTDkDYtf18n9YePeft1GJeACIH+RP2TG4onXZXcu6B580z9vYyZ5cAIsbkFmCKfdENZTA/dEMMaVULePYiIoGuAwoOUsFCEOMDrVXaQ8X+cYCe10ZjjdgeHINzzhF+rnMh4a9PGO2tRRsaHJGBWUN9k+bhhQsX7eSZU2LqLW9fbosWL5LUTu/VXq0jNIgBktEtxlSSOUghhXUDWFvIz8joChBreGhIATrFORhHp05/JvYsoDDXA6uR+wScQsbl+MmTdv3GTT3L+++/X0Di6dNnNK50dpDwAKDyMGD18nsUOQGoGV/M8TC6IxG5eOmiPmPDho1ar4MDw3bp0mUVCjDaq6tzRh0sYeYjCSIGYbBDMI6dliFiKOwm0ER1TXtexxzwllNPfgBfYvu1S8AwPziDMGBEqxKDpHExADEPW79+jeSirl7t0l68evUq6Z8ePnpMjDgAO6QPuH9Odtj1AFG3b/Vpr2JvJDGpU0tyzuaC9iRJOXNUbE4lt4DCDaEt2+McXh9OaZ+b+BTIVdznGEDDgsaGABB7wqqWVmkqsldydhaV6AI8MKcYk6hfyPhyjovJMj2t8yaCD6wpzhI6k3R+BuAAQENM/UTCKqtqdFazH8KQLatAVoZOkZJgYuayMrwX+wGgpDSYCwWN7cIFC11TNZmw6chym84rQfNOsLRAWvYjnhudIVH3UR0BaLen05IhYB3WVGPqyee7JA16hypaUtQpYkLpDuqRbYkWMyAdZx5zhDUrw1fYmHeBjL6nOLuV81omftIFzqg4MDQyKMYliaYMd4LB3I1bt1WsZsyIDfxaRwW+wsjfsnGDTU0My3ySZw+zmHkOkMzeAbCMSe+lS5fsNx9/rDHZtGWzpMq6L3dpD6UQ19DYoILQwkWLpKXMWpWRZFubxg8mP3tV+4p2gfcXzp61a73XbMGCRfoMOmuQDINJzNym4MlezzoR4w0JgGCEy9pikjB3iT+17uY86eYzND+mclZdVWELGxpk8EURMBbNeAZqTR4anAf+onFb7LCBCcw8VAFPsj6YPNJGj4mYy4iwVomLnCXpMkwCiqUBPqN9DuCdWInXMs8U7wC2yATR8wSdn8EcD5Ccjo6+gQEVpxTeK87D5K7CNq1fa61LFxl23zZL4Yeoz81Wie0F/yTSdqn7mh06clxzFc3dxUvqbLbgXTk2i+Ct5ykAgbn8pKXF4C+1S1du2sf7j6sAAdHA7wsiCABcQmAx+4WIGcSoyaIk6fh+U22t5YIGMeOrAnkJhXXXYGd+j42P+ZqiE0HxnUn+AvJDJOGI+HEXcy7uB1HWAsIGEhWA7rwPx1TsfiBG4b64b/4WmzwYJkrHGvZtAIudRONxKc+LL5dqcl3keB5GkgHrXzlOsSipGLpoBHCNj+mZcm6MjI7o/SliIxWAtAXs8L4BNMq9/Z9rK89WWGE6b6PDg5bNJmzduuW2a9dW5U7dXdfs8MGTkivYumWTdaxqtVTKzdX6+ifs0OET1nPtlrwkGHtAZPxQIPywR+y5715bvWYlO4kdPXbCDh46qXXBs88KPPIuJc4b9meXI3CWISCux+6e27HP8ww5n4jVnETA/KeTKS0AuWNVu2IkpC3UQSlJF8gqDpjz/jJTnMmroOpSjqwt/x5FfoHIwdyVXCXmyswDciR+jy9kqmROyXrMura9/Di4rwQEhjm7eLnXDh05ZRO5gpWW06FAzMoeTNHNpYU8Fea+IsmK0U1ozQEiO+Fr2rIlZutWt9u6lW36d1kGQkAwr5TcBox8j3XJDWGgEz8x15lDzpC9w7Ql3mE8uH9ybK43kaqQbvXJU2dsajpnbW2LbPuWDVaKHIVy0lCQKc5Zbtql4ibHWMteyIhrRbFlkL/Us1QuTL7tbPq+vgE7ceq83eyfkPZzGoNqrhX2apKzO62xzSnXcLkIzhLifAeRvUjDvVHI1jmKYXeQ+owgY2TtEyfr53fShbAtAAAgAElEQVTp5+p5Zj0mEDoRCA5etCBGd1JNBD7JJ2NnXtwHYgGc/SBqnLvBt2vRs9c46cIN4+YMohxHIoXovPJr8l7QgJUrmm3nzo1WmJuxD/fus8HBgooPnNvlwc+A2cLa4RyjkC8WfDarbjHFBEErnL2G95eEleJzfs+NFsE3yOdTJUVrqK22Des6bOnihVaYySnuQJLIc/dZdcsx1uwpKgpTQCzM6oxEsg8mcveVHnWVggls3rTann1ip1VkPYaguC/TVxFLPK/9h89AhQOx8T228vyDwornHxFbiix7dh9G1MH7O13x0gIPhKFYzIkSf8R6fMayJ//HL3DNzxHX/GKwP8fBvvujLrz2v8yDyAHvnG+LvmNT58CdwMOghSdmcgCL2VQlhs5CDiAynxH1lXzDdHaOGAzaRFXjCQdB0BcKALJLUgSx/qC35Sw0B8P4PzbfqBcUF6/AE2kNheUdWjykLyZDPW0NNltgI6cSCT0CYBJQKQCAbD4AjDq8nUnNP2GekMgCbnGYCQikhWxubr6dK5qXuWwGDLbAoOM9ADCCvly+ALiIfACtflRYvW2ayq7Ab5uzaVpocEHOltqrr74mtg+ayJF5IBC1xDWHSRx4b1puJ8YnLTFHS2iZvscmLG052rMJwOdIaFM2WyQhgRXkGrgyQwubIgkZgTTsTQ4sB+AASu+YXzk7KTXfhioQO5UQOMI1xiQa1qRANQ5cJYoeeKgtV8Y9WZ87tP6w+ar914Fqxplgg8M+C+twztv8YGLomucIzmABOJhEoqPWsRQsbD6HZwnQ5eApDAY+tzRTqvYkzDSQI5GMACwKQFzJQbiBggCqwIj12Lqo1jYCKJkfJgCl/ICLkgjcr5j0CYKRos3O5cVqmZlB28tbcwj6PNl2Z1cd+zAdZbqGcSGttw7sw95zljp6hFOWgAFdkhUT+ac/+7lA83VrVlllhbc/Y3KXz7shWTI1q0OfA5cgmc9VOxngnTcISI+yqaFRzG1YGRRLYKYeP3HaxqdhxKe1Fmj/xKiHgsWWLZuVeH/00V6BCKk0xmcEPWhyebDN4UzrH89QoGxg0jFOYueXlWkMCT6Z47CQBTYg3yCWjSeRANpeiQZELJXuFmuwLJuyVLJomzestebFC1zDN12iQAREOzL73VAPwNr7EGhlczZ71KxLaO5RI5GmLoEIgDFslaADyVxg3pJoOyvF2QSwtLQ/zLNgvf1b7Z4CIx14vlNM82fOOlKyJxPJwLZDSxGWs/Y5B/oJpgjgxFIIe0fsxCCAjUw+5uPQ0Kj13R6022i/3uyz0bE7YMR0bkLtl+i4Lm9fJsZ9z9UrYtvzYWj7AhbCpOvvx+yp1dav7bSa6grLT03IiIji2cjYqOa2kiPWmRJm2NUxYPc2PUCOCDAQFEdGMcBClB4C/GZMHZgimKfgQZcKkgHuCs+HSectPA/JuQTGCQC8zCMBijGggQkCwBR1mGGiKJAtim3C77mGp7feqnCVdXPGKHOhLhveT4xPZ8F5wDln3d09Aurr6hpsdedqdWTAIjx85Jh0mpFcoBPk4vkLSvQZH1rjkZ2gKPnhR79RwQXWLexPWI4khrDDSSbpcknMFcUERwsY9jDAFAAVRRekLAB/YeTCzjhx8jOB+jt37LSlS1sEfqETXF9XKwCaBL+396ruc+P6DZLdgM0Ek3lgCFahiQmJBumVnh6rrqq2+ro6y2GOND0tMEtsLYHwfjZQhALkXtrSbJs2b7Vz5y/Zlau9mgOAgM5iJflGg3ZazzMCI7Skx3nDe0VmGGAiYw7jhkSfZ0nhgLNgxYpltmTxQpucHLNLF85bPYDdihXWPziksed5LV/WLvAC4Fv7RNGkmc45wGezZtkTScrGJ8cF3Ps54fFELAJpfuTphKjyFvcSgOQpnZ+0c/JzACWSEzpYABPqa2u0T8FKFjuJ9thsVkA2c0rMI03RyMh2TWHORoG7oUCvOR6AB/aLyEZEu1Z6qbjIh0K9d1a5qaWfac7+07oIWt+sVXY4MYcDCI1ONLIJ3LKDx84u5nNJnpUsc4YW2BlJotFRdPCXxBIAMTKpnJXsZwnxQUyI2S8BgxhvGL/OZnZjzphExz2LVte62jqNA0xNadED/OdndEYr1uB+glYkcQ77QjR+5Ux1uYxZL5YnS6wcnWnijWSJDY+MydyLhNO7JnzfRVeUMWZetbc22/DQgI1QWKmq1Hql6IC0BUVWGMlox6NnjmY3xXUkLFatXGldXV124uRJ3S8Fo9Udq214dFSFGhUFSrOaq4A9vddcQx0JKP5c6b5iI8OjWt8kyBSEIAcgy+AxLYwu15BlbNE1FQAjwzufu+ry4JwTUzLKnqQlnYOvBuAI80cdJOyjOptJlh3IYo4ABAD4MjYOEHBee3s1euN8nj4X80pAWMV1GUMPNWojSxYqmK1xPdILTXrbsMtW+f5Kgs79sHaivJOc7YO+N+sfJifauBQyOL90/qVTtqylWdqz6s7C7yB0m7DeFFsq5kHHttROnb9sBw8dkyTNGrwiWhdZOgUIBiGAriHvJqCrAl8CfteSGZluHT5xTrmAulGC1AefwT3U1lTJUNtZ3HTOlVh1bZWYi+WcYVPT3sUF0CfQaVpjWVnlMhfIWrAvMo58X3Mx6zqqvL8XjvwZsS/QrcD3Y3ccY8hrAI3Yh5Dj4Rk6gxFQ0uNVig+uX+oACe9Jpx1zXlInnH203ZeVz7PNvZvT2Y3x89X1FEzLeK50wfB1/eZNnUPsLTp7AyPbSQHISKV0ZrAHszchTYKZK8A5sWA2XW7pZEZM5ITN2IKF1bZt20arqqmy27cG7fiRUzY5nrMNG9bZsmVLLJksWFVNtV3uumaf7jssY2WuDc34Za2tepZXu69Kpmb37l0GIQSyyIlT52zfgePKGZhHrPso/xGZoRHUi8B/7IjSGcYcjjIB0WhesVpSckBLmxdLKoyOUjpBGQfp/YZ9X/1TkAGoW4Riamy5ly65mMheYHDgijjFPYkUb+LPUV6mwhk5Cus9Shtxve4j5gkmRATm8O3+Ifvk00PWPzhqyFtA8OHMY416F4Z3FZIbQi5i/ctUszQrZifMT5luT+esojRl2zauteUtiy1VxDuHOCsjgJY9jZgzxnLMYfcDcdA4Slmo0BHIZXw+8ZabWXuMUExm7dLV63bsxGmd4QsW1Nm9u7ZZZTbtgCfmx4DksD0lFYLxfNBUn5eudBkRxjl2m8zMch+QUCBLJe3ipS47evKMjU8xzia9Y/ZM5E8IhBhPnh/XTZcEcSR7kQqysdglrMKNpPke+348+xSrBra+yHBJX8/skcgRcXbyjL3jwuVNFE+FrkPWJc9CUliKBZBhc9Cas0sMbHUElYgJzDrlM2PXh0xQc1MqUhNXAdCCw+RnEiJe0TmqjgH0uVNJy6bMOjpabPPmdTY8PGr79h+z0bGCTc/g4TAhTwn2Hjq1KB7xDMmrnDjDlXu3hAOyDphqP1BO5TFBJJAxd9leOI/KS7O2YW2HrVzeYkU6g8FkJLHo2se5SceRhL0410dEG1jrc8USu3FrQMZ6Ys7bnD2wZ5s98cAmKynmdKYRP5Bh6YxT3KWAfr4w48Ux9+YiLnJSEEX3tBtvE3sIKA4SGCBAaIEDvAfJIeFf87iVy205Acb9ulxS0GUK2574F1/gmp8jrvnFYH+Og/1bIPLP/1Uxts54Rc0DfkBLsQPn2xlpL3dghwMosux4cHcDukr0Q6Kj7SYAz7EipEXNZsPhGtxQ/T3vtDdKUicADGzGkcnorBxnNXnLpbcaxXZkgb93GV4peZC5G6geGwNVKoAKT6SSKYBG1x2em2MzSOkwZdNF/oDEmCQmVu4BpPzAcP1PAU2hesjB4/foG2w0ZnKWtwOQAJrcw3R+TIC0GWAopl+uAUzbtJJIdnv0tNQKnlBACWgFg4jfY8NTclV0Uf9YDXZWqQbWk0K1DUXgNnxEcI7nufG7lUEoPwaSSjjUFskzdqZ4LufaTqpi6368ZURBRGAEIrtAYuqBqINwkiqZ82ICAWTUWSRw96A3ESQ8vPXXD2JajzlEYJZE8wSRQjTmHJiAwG5uwjhHqROSZh8vJC18HjrTlDkDYMnhwuGqTT8wcGP1GKBK7ZzB0MUPAmdBMA9kEgi8z2eG+e+fJ25MaF/EZTbnIJRTaSzNOApH5yQtQaBCwYvM10KF29efBw8wddQyLRCZ1iA+003SAFpRMUhnK+xyt4PIFA1Wr2q3hQvqgp50Su2AzKGS1JyVA0IE91sBGLAN1AmAVEFR+uQY4ymJLKuwXH7Wjp08JYfzgmrWjEtBetWVZWkFvo986WHd2wcffKhkLwVQK5aUF4c0L1Je4WW+yqApJLDMWwBokjzmdF9/v+vlRed3Wr8JGnOse6rgBF4w1Fx7WMnO1IRVVZZZ8+Im27p1g2XTsEDQ6EsKEGb8uR8PJnydMAfEbJc7b9AODcx/b1N08JP9LrLm2OcUmJoJgJGLd2WFg2ZFk6wG4zjfioYEDQx4McTmQrDuEhQCs6Iel1q4MBiBBUT7WVqAojo0SC7LmN/RrMFbV7X3CdQpE5ibynrRCMBN3L8im0yJTeRm7Pips3b2Ak7lfEbBMiUJa1/WZkMDt/UcFi1eLHbarZu3BFCy/61evUYgxonPPlPwuKy1xdauXmWV5VlLzMF8g/U1o7kLa55rj+BR7BIRgy3IE4mJHJIItfoFww61w6u5weWHlLgBQoezBg1rXsBzBCRlvgoco2AWylxiRoyNKmDmjHK363AWlDD/HZCn44IxI/lRIgYzJo0mn7PQfY8ENInsO2/PowCo+WMAizBGaedDBuSCQNe1azttaSuSQBV24MARu9pzzeob6qylpdmymZR1d122W7dvKdEC1Nm0cYtec/bseYEdJHGMDaxgPgcQkoLRjZ4rthaAurZWABUFJp4V8gqYfA0ODak1HpYjMiZotsIKAyDOT+UlOUGSwveamhrsSneXwGkYb0ual9jKFSv1uZi8Xr7UpWTf0qVKPiUjwCIQoE+rKIwq9vyEGJLIJ5AM013B3IGliSwS5n4jI8MukRNa38VwC2w4jMkA0OI5LsYkxkqVuIy7/iv7LuuG4h0tvjBKKIyyxpe1LbXmJYvs8sUL0vRe0tJqzS1tNjw0bBfOX9C1IMuCxAWgIZ0G3oJM10Sls4ExsMpNwCm3+roaAebVNbUyHONaAPlhQQKcc6+sGdY4+wagDHsbYFdkuyAnUCwUBCKwThcsaFISI+1U2qfTDiYwmZyx4uAD5yAAFftPZMGzBkj+mIvIX8WEFK1Yuj5kPEcMJhY/7ENnxcw7voczmfEl+VNxX3rgbmYnWZ3IVCrNivnoDC5nm6r1PrjLc9/ERjDtY7u7t+ry/TvagKw7ziTvpJmRXjH7EgwkniVsLe6ZQoYnak4+4PoFoslMj/3dx8FBGwd6vfBKGT2uZwdPHDirUgKO5A3FRgE2xGo6O6asrr5BQOj45KQKAOjsYsbJv5kT2o+U5CfVJVFZlrGFCxpdhiM3qSLK4kULVWxB4gtNy63btmv9If3CuuFM3rgJ1n65nT17Tq/j3qqqa1yeSADEmPaU+oZGsYQB5HkdnR+w4AEgYB4DCCjOk26tyx9w/wKMCjO2sKnRymXARicMHUhzYuqrMDo9pTUDGMjz5D1g5vP+MYmNxTL9ftDe9jXmQEhkkbs/AVIUU74npjAlHBfwxh7EPsweIpZfaMVWhxAFX601b+FnD48MZjGRJzAY8wJklL9Qd9f8GZsUWMP+zuspngF6JJJp7/gqzdjCxjpbtWKZVVeWWUU57EcvZqj4KpNAn5cCyVIZu9jda+9/sFfgLYD9urVrbNGCRitJspejK0sRCPDTdY/JCbilgyfO2InzXWKyZ7TX+ZnH6cJ4QXYgmC0ry2rsWGvcKzI9AN0QGcQcz2YFLAhMp6MN5h5M7gCCxcIA46qxNPMiaAA1oh4xwC9rgs4V/g2LnvuWLIXkXJxuIiPQYKbHWuOaAOQ594hPmAN3M5RlYhmKARE05rnenWfFeCPKXERNVs7fGZFWvAAWcxviF9/fCpovAKLMa+YR64+5T+eXzvBixlIJ9LmZ80jrlNu9e3ZYc/NiScEdOXTCBvqHJWe0YGGdjY4OWk19nfxhrl+/KSku4kHW39rONZqX/bdvaS+meIo2MZ9z8tRF23/0tH6PGC4ahNHVxxgzhvkZjxV5L4B3zeUgu8GcYv5LKiaYmqnASUElk9UzY/5Hkz4BgADMleW6hvgzjP6IO4jrmU/8m/VNPAJgydqBSOGdvcQnzub13MUloSS/EUAxMVVD4ZxzixxxBo+MZEp+LPsPHLLJyWl1qpCb0AEFycNZli794+fenI2Njkr2SmC1fAUmvJNrriCd5+2bN9iypYtVuKHrD3M+1h1ziD2U+clZ57JHDsAxzhBSYKdHggA/j9gC9wFJRnM+mbZbA8P28f7Duk5kIh+4b7eVQZTBqyRZ9IIySV6Yo2XBvAzzUeWjoVtBRUvleIDxsJGL8g1hT0Ca7+TpczaVh3iVVtzDc4zxaez8If+qRDoGc0+RY9yAjViX9S6T+KBb7kxg1wrn3lwegWKbd3tEpjCxgWKJQDZjvTtT27uE4jV4x6WDyA7gond8p7Pbmcr+/nE+8p5RsoPcRD4K2YxN5ZGlAmzmbMG8D3POCZn3lJemrKIsaas7W23DhrV2pfuGffrpURsdp0BVLka4wFjl2lMuHRjkPOJ4x72CfUPZcYjhGHt1LAe5K8YNAo8wEhleF629dalt3bjGMsk5S86ikU63MDkxBDE6vkjWIIAQe7rO8lSejgmz2/3D1nPtpsg3k9MT9vAD2+3x+zba9MRg0GZHj9mBY+X4wYsi4lsR99J8CoV4j0s8rxQGMS9d4XIXsRMq5jVap5DRQgHAOzeC5BjrIQDrvN/yp75gIn+esOYXIPLnOdp3fVbXW/97MQK8zsxxEDmCLbHdyX/Gpu0MO980HdBV4h0qgwBCYpvOtxK4aYTYmWJf8m8HxeJCVPVG7EB3JI4imCzu2A4vIELA3B2X0whkx4Uc2aMOHHEdftCIGSgMD6mJMmnYwsy1BFxfWG9zNjJKZRHOHZFj0TKlVJapnKKFaQJI+cPG7hUtrzgpISNxTJXo8ORGq0Mrb2wjK69wYfy5WR/bkhJAsRkrSZSJdYy0hNjUcw4isxFzOHsgagJ+YnLp7CFAWm/RhimFKzb6tJgOLFmyZJ5tIka3WrN9PABcdICFVqgYCKpCrmcaN/zQ8p1012TYZkr8q6oVsJJYc1gRTDoLHTZmXkxHGJieOLrcCQdMDEoJrARGhyIB4yiwTLqjLhnC5q4kHKa5kVg5oBDZcCgjkkjC2pYtStBuZE76s0mIZSIQSHpZQcc7BDKRbch1EEhyLzAzSK7iz1S0EGjshxEMXmc4uvwGgY3I2zKYRFcL/SYPrLouX5IZ1OZNGxUkzsGMmnPdLiYhd0XxRPIveg7urgugREBcSttcHnd72APOTgZUZh4A5s6wdlJl1tV901566TXL5wvW2bnC6msrlPyUoYk7A+gNpjuj54GJBSCskm7pLsMGzin5AUTW3GT8EyU2PJazQ8dO2oWuqzYnszbAbuilaJElbFlbi0wI0eV+/1e/9tYigfTo43lyUVtXK2YBF605oaBo2kGVEITRUswfAngS1tNnzrjpX2AAA9qmUlnNOe6R561gnMBkasJaW5bY8mVLbfHiRkmhwOaHxS6NLUB8MQuDZIvYfc48jIlWfNYqlohRg4xNzg33gkGcmA+SSnEdYP6b+e+/y7g5o4R1Fdl2kRU/iSFgRaWAFoowzA/mC+2eKp4xuwOYw/iopRx2IIEiGnNTOT0bdS8IeGXOlMwbvcwmXesYswwSFCUpaZhkZXb2YrftO3RMCRSfvbCpwfbs3mV9N29YV/dl7a+LFy0WExAtX/TeAeybl7ZYoVhUCzdg6OqV7bZ4Qb0kQ9CNgxXghloOcMcgN+qzRYfqWJhhvJWoqq0xakg7YwqA0k1ovDjghRLa1DGRIbj2hMW7KFzahBcAAhMsA7IR5JJUqwBGAIsefsJbKcUSAQJQR4MzJdSqGrRaYwBOokAiTsIFKMw1MdcA1zGZ47/blrdZY1OjG2udOq0zCMAGYznYPuiholMMwNvZsVL62shdYJzFRbe0LNNrSa4Bnnhv5hFJKgABySwM2Ru9V+XyXltXLx26nt5r0o3nswCeAY7ZR9AThkWOfihj19DYaOmStGQxAPRgVaKxTDEA4JW9jf0aeYzqqhp9PrrHYugnUjZB0Ym9NpmwUvY+mMGTE9qL0Wll30qXepu0JEiSSMXUSXPzeu91B5fVykwS5GxH1+N1Nim/wzg7K9FdxmnT94QZ4MOBfD5XzBckZCbGdE1I0rQvd/OlC+fP29DImK1Y1WFLm5fapYsXrbvris68+oYGO3/xoo0jWyGAiVbYMoHSQ4ND6kxYUF8lsIHPYE4pedA1ubSKWHvDIwIfac8GrIR1x/fSmNsEEI05WlddbUsWL5JOJMw0ACGBLkHv19larBHaYpH2cQYRfyIIFlmIzGHWDPtLBNiizl5MOB1E9rWhYmgcT4o1WY8V2GtcTqxEoIPYgQFYYr7zOwDdvu94h0BcPwLTp2FMuSYk+5oXdb1ozBnEuhfLWexgWppdrkoGR5j6ab/yWId4QOBUaJGPwKZc69HLDLEIMRJnsHf0cM55sQjQzeM5gCe/XgAExQ9B9km/W1UhIFLGl+jpE8cgQYbMQSJpt27dtr5+CmVOgOCsUrccBexkwupqa6wOBn5uwkaGhlQQaGtpsb7+PhUpMqWltn7DJoHESFP09PQIhOG99DzDmgBYImaJrexKTilYq2XW42UxKANoz++xNmBNe+u36+wLCEGLNpmwxQsX2KIFTfoe8Qhgk5ikGvNpgRN0fvG+jQ0N6ozxc8IBPcaKucFDjSU4Fc+Cpq5LEXl8zPUqxoaJFbp02HP4nDgn1UkgBrvHWpGBRewolmv4nhde8jYZjK8AZZhP7FXsER6Po1/tHSuACANDw5qbnFf5AKhT/KyrrbTtm9ZbbQ2Gu6wfN/QriYl/AUKFpwxk9zcGhuyjj/fZ2Ai64mUyv1zZ3m7NSxYCgVoiMSuZGM7ZDNqqRYC2afv40HE729VjqSxFLJd5AWCjWAQgxlon9mD+R+1w5FgoZs4XqwOYLz1zwH9i0GJxXrYmdh9EUkzMrTQv1DXhBbrI5ox5GfM8fokpHNajivOheyOCWLynz0uPVeJ7aA0zJ0KcTNGa92IvjEXgCKZEljnXFPcQ7SvsZxR+w95BfMraZM+TBvosBZQJJ09AuAka9RAFpmbQNkXOIGNJ4yyZkQxEXV2p7di5SWA/IOZnJ8/Zle4eFUIxRkTKiDOWMw9D2fPnL9jI8IgkbJrZ9+vrJG0G70ZFhjkK9lN24tQFO3OhVzGQDNMC8UU64qVlLvkhZqnL4gDSxwKd2L10pQQJjyghFMF4xvxu+UXJc4Uup2IBDwDXfKdgQLGUfI3XSI4isPrZ/1palmruAGBzvmQyyCy4V0Nsx4ekIBakWLMed3oejU7vpGLJTHmFjU/l7fCRI9ZztdfJUkW6Uel8AVD1fJ6zl7PIZWpCQQjRA3UfUMxzzXMkhZe1LrWNaztsQUOtlaaTNjE+EuSePIZmDNyAMxjCBSCVeSJTZ3lWuFwHYxP3CnWeKpcpWjJdakPjOXvvw9/YyMiYjMvv37PbaipKDU1mwGv2LScRhBw4dDLLXBZAVgQcl1ubnBjXWFG8mMxNIwhoE7m8SDG9N/pstohMkxurxfyd62W+8GzJvyC4TI5PyBRYnVWAmNMUKL1r5u515l15LudzN07ieYFLajD3YpzsuIqTa+I6jee4yGN36TvzOZHVHl/PGEbSHMWraMIZCVje9cPycwJXSUmVzc2R3yD76OB9wsjTkUZrsbXrOq2764YdOHBC48T54YZ+/tmMDRJMXD/xRQTCmZ8u7+KvUZ4V4u94ziu/Zl1y9skbY1qF26aGWtuyodOqy9KWKCDvh6Qf5wB7CUVBJ8IVE3ROpLTXIIszOVWwW33D1tc/pPcdz43aIw/utEfvXRdAZJc+EaZAQW4myBXGTshQ9OLnnlM4buWeFy4jor0ydD7FfJ97FGYT8nTFTUG2Ixb+Ih7Evsde5XiUWfuX/+UXuObniGt+Mdif42Df/VHdb/8fiq/jxPfWhDubnSfyDvjKxCLo4HjrgrNiQggX2hK8WhcTpAjwsvjExgygnw7Fu4DmyACdZ7gFBmAMcn2TdlmEuGidmeYsT21WAI9BLsGTEddW9gPf9WuTBjDsWsjIVbDhjoxM2P79x+z6zdsykkNIora+1rZu2SE2QzKBdIVrEUqzOLRcKBkLTGc293fefUebzRNPPKGg5MCBAwLK1q3r1OsS5qxG2M+6vjmv4M8UXE9qtuDXLIYubKCpKWcqh1YKf04hiFeC6AzOffsP2OEjR6XB+dQTT9rBAwcFepJwkKxjmoRzsgK+cMhjruEC9K7D7Lq43lbuGsi0+yTsSs81+/nP39CzRX8Sts/GDeulndrfd9tOn/5MifqNa9fUgraqY6U7yma82isJCwAcsjdaXQqzlkZkS5u9/1+mxA/jfJ6Ei1Y/H1eNrfSWPBH3OSOKsTOgMR3K/7Y7LmBQBAI5gJRUhQIIn+kBs7OykRABeCXB4ZkSFPNzAb6h8h91xOZBbGkRwpD2NhzmFGxd7plg7LXXXrXe3iv2J3/8j9SmDivc23tLTNVzahS0MykJ9UQb0O7A/v22Y/t261i1cj5oZNwA0xyA5fdgI/EeGeu+ett+8vxPdR20elZWZnQvMJNmpoPxZHJGjK40wDLjrwPUNXwJYmmf50utSQKLUnZ7cNT2HzpqPddv6nNgU8rKsIikhsnw5J577vAQl3MAACAASURBVJGZ0zu/fE8ATLbUGVWYwDB2GJwMDQ8ryNF6SbiJFfOL+yUoB2Bfv2G9dCGHR4bt9ddfd9ZsCNBJKGRMU1klsF9gbmBwYPzW2bnSljYvskSRxC6jVlfXLXXmAn/QJoxMEtfFDGYwARB2wMXHl/cQo6gEA5nhAOi6tInmsZJsB2IiO1kMBDHyYO578C+Wj+ayJyEwd5HkcCDU9ZS5TxV3/Im4LE4YG1iOvBcgf6zo65lp3eOQXiqGHMUE5gYGgjJc4fkWcY7M2pWeG7b3kwNKjrn/pc1L7OEH7rdCftrOnD1j3Ve6tA+QXJNoY1ZGEI++b31Tk+6x69JFMUEXNtTaiuUt0laOQbCbJjkbKALI3EkE7+NZwrwCGIDpEpcgoKHAcgWXXghTlR+d2VLMAwEQnaXjbuTT2pNJ3rVnqCvAm2LUBl9a6owXwMngAE6CIrdzfk9u997aD/untAymmIMmMkiEcSE2G+yEErF99XvZrJ0+fc6u9d7UWdC+os2WtiwRo/jkyTOSD2HurlnXabf7btvZM+dtdHTSli5dYmvXdOh6GNfLXd3ab2B6NzY22fDwkMz1SAJ8HjFvJpVsaO9lPsiwr1XB+dWrVzWu0WhLrMeqKmkCU9xijLxNsiBWlRIAMVg8qI4JCAkQWsP8Ps+Mz1dpLFkidjU7ZZb5T3t2qbPpKCCii8/OQWuyzM6CiSHXAEN7eGhE102rt4MS5UGzcSow/WjHH1OhTc9PnTFehOCefI26jhL3qa6I3IT2CtYk+xTmYG1tLUr4kePIz8wJHGqor7fenh4B7TC+AcWv37o5z6AWgINx0ti4NTXUyx0cYJq1STwhzUhVA2GOwUp3PwWkFkhUAPhhKANIqptFEitotFZZUyPscQcGvCPGQWCSqciq5az2BDKt84tnwJ+Y/MUYifuOe3MEmVm3cT0JdM86ey9qZApMDc7g6PKy90r/HoO/SjwTvC1UzJyQWMU5x3NSZ4Mc6b2tnSRRbFJA4BSJNUAGoL77BSgJDIxDFQND7MBrXMqJwhcMOtcVBWiP3U68Jt4Ln4mUFOtZRTrA4TK/3ih1wffYN51xxVxB9ou2UjfZVBE97CNkxyoYYoYmiSRkm6Lch6/t/oEB6x8c9EJFaFGOYAYTr7a6RoWA0ZFh7RFLm5sFYlFgO3P2nEwsV6xYqY6w3mvXtO9g8uugm8fHsNvcoMu7s9y4CXAGoNYTS0gIgOvES6w577oC9HVJiDi/2MeQjlrY2CDzRuRGaNEGIWAcAY4jaCG2ebJEe4JrSLrXQpzfin1UmI0dhv5ZXjD19vloMDofHxmxXpmTD4IOpBjpAQiPBQkBKtwrGt0AxwFwjp0+gDkuSTWucxFGr87M8D4+X2fFFEc+w9caoA1neqnNFWasZckCewh2YilFsn4vHJaXz3eUqVDo9QHN34npGeu62mvnzl6wsbEJdRHiobBq5QprbKqz8nIMlV1iJp2CIW02MjJue/cfsWv9rkvNYpc0WArfjIJMaSk2wJ5HXgY2eCzARJA1dmxGtjBjyZqKZx2vZ+07icQLWM7y9zUaC6+R9etFOS/c8XsYELMfaZ+4q/gcOxtY27wH4wYoCaEvAlYi1QS5Hkk4mangyPtHE7R4fnMtzAc+l9yF63AZDeRmYDkCykZjRNrWXYOUNcp55WcEhVs6BArqNEPGKUq4GRJ+07D/6BhCRqdoW7euty1bNqkT4+yZS3bpYpe6SxYuarLLly+ImQzAtX3HDsU/yEXhK0CBi3OB58Qcr63FLHJKXWOf8T5XbkvRlD1M60tdfg7uMV7MC/Y51oK65u4iLVEE0fqGeRvuWZrP6kalezQWRR1IAywFNOaaOEsdSPXCo9ZaBlkuImknHVVVVshzgIIaeytxLkUJ9JeJlflcXuPFdJc582ec1PrHsFOscnJFDPqmpyW7M46cIS4xsOBL2dvJix2gJG6LZwGFZ9bz+ITPGwqImicC2TPWsbJdXiOZJNdRapCDYxGU+BWCBHvt3QzbON+9WEznbN28sWMES9UBLEP3WUtkSm1obNI+2PuJDQwO2+LFC+2+3fdYU12VFWemZFioeJ6YO4C1mLtH+TSXapr1uF15uOfK2nNyeYHUZ85fshOnztjEFAU+2ONODGMOx6IO64B8nZgTo+nR4RGZGWtuS25hVrI/7FGRfMCYei7g84Av7jkSLHzN+dnI/ImFupibiLUfyBixoOsgsBd7IsEuFvdiHMd65fVxvauoFGSxdLZq//euiGy21kqSWZvMjasIz+Gcnxqz6qqMrV3XruL8hfNX7dTpyyquxo5mxoJnjYQN+w7rjfkcz/H53CYUKgViU6BFMjEUFTTfwlnE2GgMKArWVIjd3rKo0bJ0hxfxKXKz4EKBsySlLvip6UlLZ5wAB1GpUEja9VsDduNmn0hzufyEPfXE/fb4no02Oz0yD67H/VRPhFjkrv2VdRrPWfdUSSn+U/+TJNQ8L4nkHtadnoUIKY4d8DPyhyhpGsF/3789FoiFhS9A5JDifk5/fQEif04D/Q8/JjKRY1JCIOabnyd9cYOLTGCAt5iEEKE5OKxQ0hUZ1MLpoLMHRwBoXvkjyqWa74xOB7VI2JV0Sc7CzZvYVCKrje/xec5Q9mBIi1paaM4u9GsMwTGBmlggLqAujWRPl8VEThQBkvhg4DV/z1s3B+yVV98UG2LB4gU2PDpkt273Weeajfb4o4/booW1YkEoAKRdlGpnOJTVThPYgH/253+ugPN73/ue9CnffOtNW7Gi3fbs2e0C7iXBGGrWmQWJomvrJpIFbZzeTUGQSWUM1qaPk7O9o+6Om+0RsDFu4xM5e/6FF5S84fiNudBrr74m5hzBCYEf5ksCukocBI9tHpKkkH6vlwEIrsWvRdsnmVYl99SZ8/aXf/23tmHTZul5wrrrWLnCnnryCRsa7LMjhw+J+XvpwkW77757bf3GThsfh+XqDqvJEgwHOYDMLl/uUSC8YUOnzBVSqVLp6yG6761jgHU8s4Raajl4YA4SGErLt+C6a6hJ88WzICkTqB+Tk8AiFaM5aHbHQywaZ7kJjTOEAHhhIWUVQDo7Qc7DYUcS2zywdMSmRw+SCrnkNkgG0AHFGdzn+5tv/MLOnjtt/8M/+28tk0kJ5PMxTloR0DuA2AItApOdtvSDBw/Yg/ffb8vaWp19FTSmPOggEHHGUX42b3OJlF27PmQvvPiKpDLWr19tpVmMINMyPQBA83ZjKrpU8pnzXsWO1XQCJpL5uJYBmotJjGl67fCxkzY6kZPOGr87K73evEDkbVs22br166Sb/Mmn+9Q6h6kT2n2RRQPIOQCgTIKKyUxgrjnIB5MBRkzSVq5aaffsvkdgzFtvv23XblyzyopqbQ0EFVSLSZLERJOEDJrbedu2bZMtW7ZUhju5CQweYOs7G4HBjsEb4FWY0WEu+LxxcMLZGf4MvOWa5N7niutIAmB5u73rI/M1z7JX1dl3Fg++QltyMNRkT2LtASoAiE8iD0DRAjZdZLoDyIX2UHU6wCRX4oGcQ9710aN2l3S7PWgliP//2HvP4MrP68zzXFzkjAbQuRtAd6PR6JyZmqKYRDGTEpXlXGN77d3ZHZf369aWZ2u2Zqa8cpLXQbLlMNZII1IiKUqUmEmRbLKbnXNGR3RAzuHeu/V7znsAjO39OPzEW0VBaAD3/v/v/31PeM5znpNNTF21+wlVJYAp0lRuAvPX3/yFXbx8VYnifApZazvFphoaHtTwJ4A3dATbWtt0fTDBAVxI1hgCNTw8aDe7r1p5aVaa27RWh45stMFGWx33r0JECuC5FgJs/k3sTNhwKuZ49T/WERaN9qXawHwSNoxHMR3SEBYSP86ygGjOD+25tKHyu0gwpDV2W+n6g+heumZrsaZ7E9yLQYakQdI/9yeXBmaoqyEj1tKZM+cEFrUsb1XXDcOyAI3q6mpsTWeHNTY2SZft6NHjPlxt4UIxijgHZ06fFWulpWW5LV6yRNdx5uw5u3r1igJLAnKSD773YY0OjuPzkABonr9Qv4PeKmAJf4OWJvfEHvSiU8bmNcwzmO4uh+I+lzVWAThJGnHO+R7ZGGQAAKpJZtnbao1XV0/BNefy01ZdWWmL5jcrgWya1yiNbBi5I+OT1jswKBY0Wr/saXWPMAhUWr3OlAJ841kAegHwepep6wgjM8G1k3S6ji6Mx5zAWJJXJbkK4BnSVJn096YF7FG8YGI44A2+FPGWrq6LkrNYvmy57DcJHwl+VW21EmXYcpE4lzJoZTqnDorFC5ul7R7JY4CurKE6DCTz48zaSkCxcWQuBmT/AdRhJ5WXlknyQP5HlCoAUgBUl7GhgMR7uHQFgI2fBT2vNGQ0WPz8PmsRIDL7ge8DAGRP4AMDRIYZzRoTG3G29JnsoQo096dSK7kXlwLADaCKc4gtcQDbGd+Anp70OCOc/0iyQ45DEhnVLnVEUYtEWj44MYTnxpKAoXRZCIxIDGYS+xgYFMODvHOJwbV+Lp0JjY9zYJv7UvdYKvQIvE7ry9rLB1DEms6JEYyvkZZ/AucY4oVf5/1cD7JMwNeFri4BBfocJYzYHO+Aw+EgKcO69vX2qBtow8aNWiM6B06ePi3QiGINbdfsBQBSf77+AvyR5rTkCegmcpA5WmKVbOJbJkatoa5W78H5Jm4AGGPPcEbFWswWWXNjo/zbvPp6Gx0e1hnNJNsle5DOknxrAnPwK8S9XtCg58nZxT7Q1W0d8hoYYdYCGxoxQSTfvnY+94Pno7ZzwI3E6BIAPe6yF+EL/Qx4gs6/YdvUZp26B50tSOHOO75CSgV2N4DnwOCw2OTEDBANKMyLIZotso72NtuyodOmp8ZteGhAfyvGtQY000FBAdLXVlJrJQCdU9bdfdMuX7oiViu2HVvSPL/J5i9otEUL53s3QGLPXbt2w95+70MbHEdKrlixBsVcOpuwdR2r27VfmftBMYcYljWKVvQ4oyompG6AYAeGr4vfjSIe/w7IFucyGI6Rd4VdiN8H0EUWgpfWH/+fmI1hP5wh6uC0OsQSISL8dPw8pDcCDJqJMVKeEYA3hQH+hkJwSDngT7E5oXuLhBEv7SN1WjBUzFQ4xF+QalEIHp8c15khB8pP4/MBV4eseX6N7dq1U0U57K1A5LNdtnx5q4qEJ08dl8QO/n/Dxk2yJ/hHdMYZ8Lxp0wbLZLwjkTkixNx0H7y7e5/1D01YqYDUIsVInkc6eYk9ijwgGug8Aw0rT7F+AHdRgAsQOTpu8ausOT+PwkC0+KMv7BKA3tWGneH8CTSfYBaIM/aJ7VxLn8FjLnlGbIiUFXYTHwQJhTXQQOw8IKWz/ykACEQX4WZaEnnYBhUBKeaNocnudpXiuEsyeAdDyCY4GIlkojPXIy7DtlaUldi6Ne2SkoHgAxsZEhX+x895kZVXOUDN2shmJ+1Z1jgKH/iLKF4oHk4dZ2AAKkiWVdrl7pv2zvsfShaP3OfO27dbeTGD9Rg543GP4us0HJXzqFhP+fekfBFr6/myExQYlsnIgKraenvjrffsyPGTNj6VF1FGHWfl5fI7rEXMbOCayUNaW1pscGBQvl7naAI8AaJMues+i11cqTOBP8CGB6mE94szp2Hgmnfk3crRzeHpQpCjfOh4nJ+wp1GQ4szxbHjfwEMkxUKXZ8pjAtgNgBPfXlaeYqwcfp0irRcwkAjMZnJWV1tmt+3cpCLN3r2H7fiJCy55woyiygr5BvbzwoULFZey16KrIs5Q2PsAu7EJxNzsBR9i6bKNinFV3M3Z8FC/VZWX2orli21d+wrJluSnx500Q1fKJB2hLmeHrvnk9JgPIpZ/K9ZQzSvXbmguztjUiN1/z2326L3bzKbR/XZJirCjPmfItaoDHBZmlCQ4fL87hoRvcwKAF8X83Pt/shdinSXZVmxusXc4xsv/v3/vn+EF/lWP/R+f4Jpzg8T/wf//k8X+H7zA/39vf+4n/16D9eZWswBZxXgIxkDSIJORSzqhJPBK2NMQGpylcnGdJGdUBaN5LoiMAxWgkJyOA8jpEGbc+ZJU44A8qUrVbqZniinq1U8xO2YOvAPJYn6kljqMAy8NH5gBwwnqk/Ye7GIls0V2+fIN+/GPf25L0OvZvsUGhvvtgw/32OEjZ2zzxi32+KP3iZU3C2Kn1pNkuFQ9nJy0b/zRH1lba6t98Ytf1DCJn738shhld+26QzaGqiAA2djEoJLBkuIqN3pZNENpJYI9AAtxWO10NTBZ57TKECDIEaMZqoF5RXb2/AX7r//1e7Zp8xZ75LHHBA4hNUDQybISnBOsiFkCOxkApqTEbly/rvYdkkRaP6S/izYhzhht22ypFbKltvfAEfurb/2t/dKv/rpt3LDRnn/+eeu+esW+9IXPW01VuQ0N9itAv3H9llpLly5rljPpvTWqoLKuoVKaTDy3t9/erTbqxx5/0GprK+3WzSE57XxuTMEc91/f0Ggjw+MSz0fmgKCmuLTIli9fKjBVQTUJ/fXrau3lswFJYFECkngbWYWdOX1Gjh6ny1oAcrLXSFrYI+xlprcD+tfUVKl9XwUOnISXJmdaAR2gJlBNW1trxP+HsTVtV6/dsIFBDyAOHTpggwN99nv/7t9Kr5mEEGBMQLIGhBEAwdzygJZ9S6X3zJnTtqajQ0mjX4cHR2IhABzSigaoaTmbYs9e7bHv/tMPBBhvWN9hVZUMD2G4XrlNT/lzLq+ACSTRDb2Htwl7cqH26DmTuGFTF7IlmmJ84MgxDVgCkAREZjDbFAygsqxtXL/OVnesVpFk34GDAt5gqLe0tNqaNWt0ZmmVpO0XNjKtrNEGC0jrgXpOA9w4wwzpW7Omww4cPGBvv/OOlZdRfACUcQkPWkr5ShDLujD07a47b7fKCgbwEVD6cAw6DbyN2wOCSH4IbjSgKQ2C9Eq0S+NEUuBVZLdl2DQCbBJTtQ4KmJsNkmUTU+FKRY402ApATwlg0uQKhkB5JZOXx8W20iRt0gfpb3srKO8ntmJJsWwCz5hkSEPiUmGE31ELouydD6EAaRbTKLXmEVhPTtDaXqHizzvv7bYz5y5o2BQMU84EQTrDo65evWaHDh1SstxQXy+WHUDywcOHlCBiL1pbW8QUyk+N25KF860G6Yw0zGm2jS11VKhbwFmFkUTgP2YA9yRnwtkEjOE1a6d9oKUSLhgxYw5sBdCkoWJIzTA4IzEAtNYMbEyMxmBVanDOhEuQqGCZy1t1bc1MMIje2yyI7EGkgA8tKPyYrF24cMFOnjxt8+bNFyuFghEJK3aVwsuazk7pDZ+/cMEuXOgSy5yEt6Ojw3r7eu3U6dMC42HGor3LhaNLjN3BFrFOgAFe4CtRAQ4f1drWZp1rN0hf/P333rVzZ8958sjaqtvCtd545gC1ACmcC5ILwKf+wf7UQs1gwikbpQgkFla17CPrio2VNp2kRdDsJmmttcbGBptXVy+2LgOkXKOzoPkARWK2X7H3P9wjRqdayZMkErI52HoNfpmYsPq6Wlu2dIk1Nc6bKcRhq2HJDgwN+fBOWM7IM80wgT1O0ITx6ZyDmxrU5wWb5cuXybf29N7Sz5CtYGgTLc1wEOvr6pWQjk2Mi/kCaOGs2oIGV6mYVlxsy5Yull4lxSYHThOTLCXXOq8kWsk3UOSLhJtzBwCOhiRnsVZD6pwVBogtGa7EjPWCr9v6sN+AvPiiucki7x1M0IhjVLgqpqg5JjapM2I8+WZvwzwjfuIs8++8R0gY8DuwACOhd8ays2LcHvogHCXG4+NqU4023ujcib+nOAqAFMA4NliFmKSBHCBygIYCvgF1K6t1llz3lj3rfjQYkrGe+Gl8bADc7FOA1CiUK3HTbAOXR2F/8xKTPp9PmvQuFxHMIu84wL9NC6wiznNJC2+tR8LlfFeXa7+mNeEZ0QGAX+HF/hVAT5tuSaktWLhA+5KhloAK0tLUAOmcZUtLnV2NDy/y4nwk2tgJ9j2vSLaxVZw5BpVW0Xab9MA9VoYJ79rH3C/AXHNTo2QVALS5HmzFZI4C2qSKbkH6CGY6a8a/hZQFa+vSYnmXSko+C2Y+z0dSGDE8OBXbxYROA42DKQeIAyNNSXaSF+Ia+V4xSQJJ8D+cT64BaS725QiEDrp3GJia2OxqN0+xO4Wbmzd7FIdD2sAHMXwYwAYQGXvUsarNli5qshydTAzUC1kyzyK0FlwjW02sTc0BAfQuUXfN0aMnrKvrknwF0jRFxaZhpm1trQJx8Ulo1TOIbWQib6XlFSJTSDYO/8o8gbZWDSukkMJ19SQwV2ucgFd1H2nAl4OV5CqaP6G4nxzHiQQ8JwpTrN/85vkOhCWJLxWPQiIvgfYBesYQOL73wcgup8IqhByO2H+Tky7DJzk/z5UixtCegSmY3pvnFCQhvoY+ehSzApBWN1GStoBE4d2dwdgDpEKGwc8b5wU7QseO4u8a92/YZ7Fj6VBEf3dwwGqqy2zrtnW2bt0qkUHQQz116rydPdNlNdV18okAxqwbA2axiWgiU2zg3FK8ZRYBhBQGylL4xr+QY7z6+tuWKa606lri6RTvJgku1pDnGHGDkwgcGOYVgPBc5mWArNKgpsNujhZuyF2oGwP7nLo7AIhjVgNnDkASVjQ0ccBk3pPP4rNd+rDEC4CJvR/zMQQ6Sj7IbQH3E+cduz5M544VrLm5Wb67t6dPc2G4xujcjQImzGueKzZGAHShIP/sOQIx1YS0yDdtWGuNddVWUeoSBON0Q+gM1SWA0IFcEYXSGeCagrkeMklzAVM+F19N1x3s4rxl7eTZC7Zn/yHtndXtK23H1s1myBww1N5c6kx7K90z7OzowvD5PD5IjS4B8izuubyyyqUryivtrXd2W9eVbhsZc51onh9/ryJSKvrwvfCEbFb5KP6JOFA5A3laHv/mPoL352+xVTDHo6AbZyxA1vBLrIk00ZPfnvWpMRTTAUdebl8diOV64lzzN5ErxjVgv7mO6FyKeADOUnWN+8KpSaRMiBFdGnF8xDXhm+ZV2x23b7Xm5gZ7f/cBO3P2sgqx6gzUfAIHvsFgAMyxEyGD5aQe72aLZy+7I9kHvwd1O4jB7YU+7C7YEHEcA/WWL15gnatarXlerfzhBF1sksYqskwB+UY6qIlnRnRm0LVmftSlKzfs8pVugcgTuTG787aNApELU86mn2uTotAaBcy4VtYFf+MyLC7tIpY3cV9ad9+zrknuILJDxDOAedb/PQoGsce9aOP5J6+OJ//gE1xTK/HxvD5Z7I9nnf/Fp5x96Q8EIgcj0QN5D/AjkZs5oN7zkN6DIMXBFWlRSsze2Zguup/0ghODL3RGOajeApc0kudUf/k7DCaVMJhQArIVHHt1iEPM+4amEQc2GM+6DrVpJh3bdJ1hoB3IdgAZ44DusQ/sytrFizfs5Z+/YRs3b7Cdt2+zqcKUQMEXX3jNzpw+Z//mN75qbSuW2dUrV+30mdPW29MrRk5TY5Nt2LhBFTuAs2/+2Tdt0eJF9vWvfV1tXC+88Ly1r263e+79lKrRMHFhnd64cUVsvwXNy2zJksXW1FyvwUm04DGMpufWddu+dZNtXLfWmWoy2LSye3IPi0XDAAsZe+udd+21196w+nnz7Itf+op0OAmeH3jwAevt7bGDBw/YokULrW1Fq505c8auXL5ktATRuvnZhx6yjtWrbSpN/Lb8lNrCpE2cLVVr/If7Dttf/83f2yOPP2mr2lfbi8//SG1Wjz/ykJ0/d9qaGxtsbWenHThwWEDoAw/eJSbJD597RbIAbauW2NatG626qs5++pPX7dix4/bMlx5VW+HLP33LvvCFZ8T0/sU776it8P77PqMBVh/u2av2RjTB0Bj73OeftqVLlyjg2bvnQ0lAwKQiYK6trbNdu3ZpmnpvT48dOnjIjhw5KnYeyRzs7PvuvU8anq+//rodOnRYQA9DogBkHnroQWtrXSapFYIyDSuTPDN0OhwKztGBKfHaM2qqt76+IXvvvT128uQ5SXDw8/6BXluyZKH9r//2d8VetwISDYCbrmPG8CGSO01BTppSMEPfeP11e+SRh61NoDpMOirjDvaEw1Pimcnb6NiUXe3utWef/bFNTUzbxo1rrKqq1MrkEBlcRDCLbpWyeE20J5FW604q2AiMkESA39/4JOzWCjt68oztP3TUxiamrbyyxuUXxsfEBGKA3ZZNm2zDxvVq0/9gz0cCSCsqqmz+ggVq1w/tTE0In562RYsWaViF9AQT+5oq89mzZ5SYo0H5qU/drb3yyquvStKktIQhTcgWAKoAytCm5mzjrVs2i1WogXZTDFks05AlARqpy4HPZW0J3LytrzwNT3PwiJ+xpsEiUOv+GFVvLyJEuzlLJbYH+pwUM5SEzU7uFaMR8EnyFYConnzyO9jMCFRh5PB7gO0aQMg0+0rYVM4MUTtosf8+gGGFzvlsK7rbNh9yJv0xQJdU3Uc32YeuOHsbpkV1bZ0dOHTE3n3vA4HIFJB4j7raOluyZJnuu6fnlvUyFCqf0/CeVava7cLFLrt0+bJs28JFC2xN+yqrqmBfIZnhA1Ej0GW9gl04F5RzFpwDygRZnpg5yOzMNgdQBGLAlEoTybHJDkBPKMllDV1/FfkTH5zFsEiSr2ATTE1PCuwiUPTiZBrICgtEz4M0xNkEAuhKfWiNEsay8gRA0Qo/pbVjr+P7kLG4ebPPVq9pt9a2ZTYyPGIXLzIY76QAlbXrVovVduNGj+376KCCX4obixcvsJGxcTt7rstZw4khzt6O5FDMJw2LzcqeMTjv0sWL1oAv2bTVegcG7K033pTsBefThz2OC7hsnFev1ntAbAAI2O+u2zdtQ6NDWtuhwRG7cvma3brZYxMT0wKTBTCOjdl0blIMNoYX1tbV2JKli/ReAMcUlACCqyvLdV4Ax9HYhsFzruuSHT5y1G721K7PagAAIABJREFU9M4w8NSGPsIEclhxpVYH06+pUUUwCiLYrwDRnNk2ISAe4AaZCnwQYBx7EWCOJFJA0uiYknAKoUoIy8sEePb19jqoCUNSwyLR1kQ/3IfRcM2w3TTEUoBFRnZhcmzc6mpqrGX5MslSaU3nMPSUGEgT3UEgB5PRTgSE6tfe4KxOIYeCXIGKEw6eiY2W2MtiD83o7hXpmlwnPTFmJV/gAHEw2CJRDPBHbKjU4g5gMheoCNbh2Aht0xWpeIBMDrrVbtO8yORdXCTCkeiIHZRa40kM4xo8douZFQUfZMl5VYeN67ITezCsTX8/MeH+MSW82MW4ZvyLhqIJKKKANK3EniSUz4lroUDH/ifJ1DBBFX7dBxE/BuCse1f3gneGiOGJxFbSfA3GJnuMwY1oWcrGwKiWjZYIk7dbi6kMQHXKrt+86YCY5km4piyF3mBp44+wHYDO+AXWC1t1q+eW5K80SCoVniRxVXDwVAOPBWZ4sTOKlYBVrv/r/jw3Na5heTDViBlZN2pYgOCsK4VWzijnHcCuMJ0TA5b9jQQGMiuAk77G/CwGOhfJFvKsIQ6IaFGC3AoMWt/jAUiGrA3AALYwGG8qFFRUSG/W4/ABPT9sLjF5sGn5G3VSoJmedJIdmPNWf7EryQlKPHYVQzCTUXE2QGYKPnV19bom2OvIhqgAgWapyCPTtmpFi61sXWbNjXWaycA6YL8lr1BRkboHfK6GpNiykB/oximTdNzQ4Kjany90XVJ87bMrJuRLiVcY3kbs/v7u3ZKAmpj0Ljx/5SW/QSfEogUL1KERc1wkUZJkDvhNmHesiccbXvRxmRwHh2QXEhub7yFXSLKJfYO2qNaiTkBNgEjsf94r9Ef5d55v5Dt85RxxBhvnNSbdUZe+UHdO6tIM3xesf53DJP0SORU/CyBUxbcEGHOt/H/Jj1VVCUzKFXJ6jvynDqukf8vZ90GbObvWfV3yMcQe3uFDXOLrGlKA05PjIj9s3txpxVlkwsjrsnbl0jU7ePCYDQ+N2ZrOdcp7SotN8wZgN3P9dANc676qfc7+xE/THcIsEvYeUmtHj5+2yemMVVbVOPEm6VXHeoT94KsG2aVZGrN5pndXeaHP7WoMoFaOO5N7usyDwEXiDmnoupQZzzjsWejY81lTE5MitXC+ohuAXBQ7ILtJLFPws+3a87PyQ+wpGLDe0eeyf9N5pJk8FmD9NeCV81aFJq53/6hAJH/pg1K9SDgh3XKKztHpSAzMHAKYyMzDqKuqsJrKcrHyxWin2Csdcx9SPlO8Sh0K4WsCHOeZ449EtErMUPyyiDn5jJ06d9H27DuomBAQecvG9ZLQAGwkHwWQ5HPGJtzXaDAf3aJZZliUp4IlP/N9jzQS3Uq5QpFYzrs/3G8jk1M2PDwuADz2emAesccF/BXy1r5qlfwNxQqul04uzi+5aBQanBzhIC82MeSAZm2gdwmFvY17jwJ8xKl8DZwlQNm5gDI/C51fxW9pwCN7iyI2ez/2M5/hRUzyF8durFAmotnY+JCVQ8ahw3Nk0NpaFtkdd2yzmppK2737gHXf6NM56R8cUBce7899xWfzWdFRFExoL4r6s+Wa1RWiLmCXF1KxLxEBeCaw5RUXToxbTUWJrWxZaqtXttrk2JBNTZGr4qeKkhSj69FP59B2dxC5YKV29VqPXbh4Wec+U1KwT9+93e7Z0WGZnJ+zWTAXeT8Hf10iblbaRwC4iAIuZ6dnkNjgKtoHuiXyltssDZvU2Uy+VhKkswPVZ2Oo1ImfZoJ9AiKnxfyYvnwCIn9MC/3PPwYQ2Vl6nky4c/Tp5mGYZqu0oBWpYpa0bqNdU+CBqoVeoXSwyg+vV3C8aqkW7SRH4cwJlxYIgJiDSgJJUKWJ38GwSC3TAWi7drODAwKWQy5D7+XBWxgWZ/QEsM09AuThhHFIGKdee+XVt21152rbcfsWTf4sKa2w48cv2V//5bfta1972rZs3iAAcvfu9xMAVFCr7qZNG+2hhz6r6//2t79tixcvsi996cvW3X3NXn75ZWtpa5WcBaDna6+9Lc2qsjI3Qv19o3bXXXfaww8/YMeOHrOfvvSyWDcAmrvu3GErWpYJlPJ7cUkPKsbcnsC9XN4+2n/AXnvtTWtsarbHn3jafvyTn8ig//qv/7r0NJHU6OzssB07ttsbr79mH3ywWwnKzu3b7a4775gZfCbtZaQPMrQ4M4WZaYLlGlDx53/9N1Zd2yCnQADwxGOP2rIlC+zVn/3UVrYtt1133mVvvvmufbjnQ/ut/+mX7cbNHvvWX35PLOzlrfOtc+1qW7hwsf3wuZ/a+XNd9tVfetJu3eq2733vBfu1X/k1W7t2hf3oh8/Z4MCIPfXU523vXu7pdQEs5RWldvLEcfvK175sW7dusVMnT9hzzz0nzcK2FSvs+PETmpz+8MMP2667dtl7771nL7zwot1/371KUgDt0TZ88MEHpeX76iuv2rvvvSfAGUDjvfd+YV/76pfs9tu2+1A3yavB9PA1l1MveAFCg29IxtJE2cNHTtirr7xlq9o7xSKEffvTl1/SEJff/De/Lh0/Jh2XSq+XoV4lcpLg0T7QCwC20vbt+8h++Nxz9rWvfVU6tRquoyCSCrl/NsGAZBBKzIZGJuzy5Vv2wx+9ZBPjLu9QX4fmlTs7QFhYl1aUE5tJXQLSkPZzwj6KYDmRxVSpL2RKxAw4ePSE5QtZq6iuUdDIIJqpSQZdTNltO3bYzp077diJE/bu+7vVhgaIHEE5gQLBszoBCgWtsVh/yW5oGKI5eOoJ4Zjdd9+9KnTs3g1TvctKShjwwJmlaEQgULDly5dYy/IlroPsIhKJsc39+mA23i+ug0AwmKaAUiQ8wUDguTpY4xrYJOgkyUQQsPN5fyVbGiRFq/ikEgVYYXyOB5wAo5NaH04lz1EMAunEe7sa10Iw1t8/6JqrqcjlA8tKtcdmGIqwGotJfAetpto1/MKGai0EdPCZ0z4YKrWMycYmRgiAHsk7AeGp02ft7XfeVVsryY3fBwUNBp5U2+JFi218dET63Vzrtm3bbdGSxXbu/Hk7deqkgsC21uXWvqLFykpIgl3uJgJlJXMjgBAevM0Fj7mmYERy/27DXCeQdXLWpA8q5O8kdcAEbA3Y8rMCGCMARoNcHXzTUDcmnwMcsn7SF3fQHvYCn+NaurAJKRC6diGfx2dXVruWI2dYbFj5K4qh5nINwyNiEHd337KTp89bTW2Vbd6yQcVCBj5RmKK1r76h2jo719iqVR12+NBRO3z4mMCu+Quara5hnl25el0ttSo7iV0CYOYyEAT6gDKsHTZsw4YNGtg1DLOk3Fm4Pbd6NCSGFl9sEoMjV65otZZlSLgAJOTUeRFyRNnijBVIvBQ0l1jPrT7r7xvUkJJbt3o19I+LYfo5gPG8hjorQwO8FHY7+y4rHWSuiWvGbg4Nj9roxJR1Xb5mJ06dtRE06zQDwP0uxRX065C8aJrXIB1ZfAPgADZAiZJYmg4q8uIZ4Ne9swDgArki1wnnYV66fM1Onz2rYZokbc7MQie5UkUCMWXxU0ilTE5ZXU2tA4swmUlyYduWwPhyuShpUE5NS7YF/T8+F5uL7amrhSHHoEgkjPIOAiZwmevU+UtCWBQj2UsqZEg30lkoXBv7mT1FQu7yWh5nRAHJ20uddcS/AU5qsF9iDUbBin0RgGow+/gMvffYmP6GNQ/wmt+lUAeYxvsLXErxlrTKk/6yikd1njzzNwEAcR2RsIatAdxScpz0Ir3V1m2tmHQCfz3eChuneQLZbNIEdn1rBxbdDhIjRVwZbEoNl1NxxNfeuxZ4fv4M9X5lJMAwnsZmvo+2UgEjkTTS1ZBAHMWtYrg5E5z7cd/HMD3Xvbx27ZqGf8EYBDAMiSsVsBL4I63ukRGB06wl+4K9FzEyn8MAUt83WRVQJKcgIMUTYhWMczl1SrEeFLxVmC7kbH5To2vvDzoQQHFRgHDah2OjJMWAwlXq0iAO4PrQPeWanR3lsw1kZyUlUiYpHAooGvZHkp9icH7PJbpcFxYWIs+Qgnzs1cgBJPElXX4kC2CgumRHMAyjsMEzE0swDRziOoL1yl7lrKC3rtZ/zncapK3OO7UUI4Hhw9coLjFElHWlOMpCseabN6y11pYlVltZaoMDvSqwOlvSQTjYznSjxVoo6c84GEfRn4I9A5tGx6fs0sUrdvHKVRscZiArWu/FmsmwdPkyERhgL4+Nw6SEpejnjIKTJAUaG1Rkwx6zZt6Z5EN88VMMagv/xxnhmQbYouKlGKFpaHbSLQ5GogZIC7CYHZ4dz4TnpYFvCYBmH/F7/G2wZf0sut9jv4WWchRvwheHZEPkXtFdFfkg1x8ANZ/D5wZwzXVgQy5fvqRCLAUbhh1zDQ4c5zVLgP02MTktH8Z54czhk2AhSz4mSTsAZC5dvMC2bd1gDQ1VVgAELfIOBmSh3ntvr12+1G0LFy2zjRs3W3Wl55JI3BE8Hzp8SENUKfxSDNi2fasDemKJ99jBQ4es+/otddNBqgiwLQB57g9gTHFpOiMqAKUiHoVLH8TrkmeSZpnwAmPknPydnxmPI6IYA7OXrhu6H8nlosgqTWnikJFR7VePC/vFHuZzJS2UJBopLuF7FAsJFKzwAkOayeHAN3lFSGqMqgtUa50GmerZUfykeJXiY+wCa+92yjsyiH3ULTcKSAmYnrNFC5psxfKlYiE31ldbXXWVYj/2EPEuNkLXmogwPBvsT+AFIf/B9/gorhPbxDWJYGDY9UkrrmB4cLc0kbnPdZ2dtnnjWqsqQwYQ8gtDZFP7J3aE7qDhoRmCRchZhhayzonmnphVVNXa3oNHbe/+I5ZB41+yWx6XINHA/UfhJIBcQOQVK9qkeY6f4HpVOMsyfJOYwIH6YBXPBdB5HnGmeb/o5HDiRFkqsNEN5MWhuYxVnmfIw8R55jqlC58ASfeF3t0SWInORLIH/FySMyJswHivsnyO6x63XH5csRlq1GOjQ7aydande++daoJ57bV37VbPoFXV1FhPb0/CaTw/iuKiy0C53jr/zl4MeydZo0SsAa+RrxCAHgM4Z+O7/r5eH95cWmTtbctsXUe7dK+Li8jdJiRnkZuGyYxE5JRlivKWM84gsiIFu9bdYxcvXdNQ7dKqEnvw3tvtjk1tli14jBD+hzXB1ng+FlJKntMFiYqb57qVEyZ2eRTHfZ/6LAueBwdLnZ6py116yMSbqXPEWdQ+dNwHu5cp3m5//P/8BNcMB/MxfP1ksT+GRf7XPiIG6/EzN27ejhkJRjCUZbCkO+ztoAK5CnEo3bBp0FjW2wMiaJqtrPmn8/di9SVBeFWP5ugEURFVNVMGy3Vxw9m7VlDSbEtJhILX1GanYAqfkwDnMKx+vQ4KKmks5KyiEl1BWkey1n190H7+ypvWtqrVbr9rB4IBApGPHLlgf/n/fsueeeYxgVfPPvusWpzvvnuXAgcAS4DDp556ytpaWu2b3/ymJsU/+eSTMrQ/fP5HtqZzjW3cuEFg7tjolD3yyGNGlxsszH/8h++rlf+Xf/nLdvTwUXvxhZds547tds+n7rTSEqqxPojD18qHMGkyG1VoMb6L7ez5LvvBs8/Z/fd/xjZu2mJ/853v2ODwqP3Gb/yGDQ4N2E9+8pJa0wGM0es9f/6cfeXLX7LFCxc4UMq0YMAxqsR5gohpBdSZ4nIrqaixg0dP2v/zJ39uJWWVeiZoId++c4eNDg/Yz3/6oq0CJL/zTnvllbfVDv/bv/MrNjY2ad/8k7/T5W7a0mHrN3RaW9sq++lLb6jN7dd+44t25uxx+9M//pb99m/9lm3ZvNae/9Fz1ts7aF945su2Z89H9tFH++zpz31Ouod/9s0/tnvu+ZQ99NBn7LnnnrWLly/ZM888I2Aabd5nn31Oa3z33Z+y73znO6oiA2oQGBEQABygC/3wZx+2N9580w4ePCjdatpX/+N//L/tjtt32jOff0rayKXoJBa5tqoCxQzOKVirJWIU5TMMLczZG2++a93dPfbgAw/b/IWLtce+9e2/sps3u+1///1/Z1kGB5hPWlcbeRFD3EiiSGzdUeGY330XNvmr9vWvfsXakBHQAA8fFuEgB+39JWKXFLIFm5jK26VLN+y733tOwdiuu3ZafV2lTWqwG7qHNQLbRseHrBIpkSkfSKj9LzZBzltK0dQeHla1HdBofDJvx06dtWOnzllxKUE5bVhTNjE2KkB8ZHjQtm/fZrfdtlOA2v5DhxWkID8hUFrBNLqP6FjODpeLwJvzr+4CDTLM2NDwkICs7du2StaCwssHH3wkhrdYrujB5idt/fpO27ChU8Mh0GbGUatNHSBV0uo+aCLYvCR4gDpKyqk2z5G4cPaAAxQ4fQVzKQEuKXOGlwNcDPbwajYgjRhVTGqvQL8SQGnMAR1a1aac/SEQVJIrsGh9wA3Xpoo+wwXRDVYQia65J8MRxGiAIiCOzqNLeMT1C0hKoDjyBNxrLXI/0m/0lsgIaLm3Ik2zztrBQ4dtz96PrK5+nrTTi7IEt8jB+DCYutpqAckEfXRQLFu+3FrbVtjJkyftxIljamsEfCPho52XQUee0HoLY0xxD2AhCnqRELvcBOsFM9wH8rCfvPXNEzTsqBcM3D8g7+CMR9epduDMmZYkySo6Chx2+YvQedfgrXTOxEqmUsPQLgDIBODJF3kdNGma4++cBYsW8tmz53QNdFz09g3Y+QsX1eVw5513WBMAQt8tO336tF04f9GqqtBy3GXNC5rtzJlTapuG+VZTWy+ASkNm8G3SNs8LjOA5wXSE2ckas/cobNHejB0bHhsXuM45po16QXOzLV403xY0N+pZUVyIQaCsB+unhLcwJYYYzx5ZpCkGlGaK5R8Iyq9337CqqgpdA8yO0lJn+gGWCAwqowjjA/mwezCaJ6fzNjQ2YYePnrKr12/a6Dh6jD7V2oeaOrOI9ni6WTh7XDMa5TEIiOdPIo0OK88h5Awi2QGkU0EHMCmft6GRMTt95qykX7CRfOVM8QowBg1nJSpj42Jj8zD7+wfELqSgACiu9lMKPMQO2aytaFmuYhaJif42JWOA3V7I8HsCmPRBppPyG9gOvuf30ewLposGv1AMqKxMUgskl5UCMVQUUgzixV/+HvsRSVeAyZGAsxa8SNTY19yv1i0N4AtmF4BdsGHEjDEvQHEN+MgosvDvXjBC1gRQuEhJM2fMO7waZoo3gBj8ezCkuCdAvbBNtF7PTc6iC4OOEq6RQp0nurCtKWpkbHjEtbGJD0N6gmuI9mb9Hf6hxONExXZicdJh4QB06MryPd1UGPmwLQDQAIdcA89DkmkkuAyXQgZFg/oqNARJ50Ptt55sO3DaZ12XLmk2AcsIoMzvS+tbfn4WqAv7JcAfIGyG7eRdSgAarBGSQMNDg7Z08WIVizgbxAkA0bDfHNzwvUSnF0UBng8FrAD7XHYpdXEk/X8KULy/QGMNKqIQXewFWGwoRdBUiAv9WoBz/BgvgT2pe4/Pk9yPhrg6e5rnH7rbXCP3y/tgOvlMJAOwEQG4sT/EVmZgp4rEbrN5Xl4c82eAnAcxwdXu6yoE8RmSVhuiMMR5dyaiBgxbkZ09d85u3LzlMgCSRWBYYMZWr2rTfzUVxdLTBERGakmsTZjWsNU1NiQN1EK+pdQLuOzFTMZ1sbPFgNVm/YPDdujIUXVRsd4QPNpXr7R9+/ZrmF8uVyRda54DNqy2ulpDKuc3N8nusq/RZ2fvIT2Cy5opZhRMBRrOmNZnzjwO1kj+K8WUwd7jHmj1Jg5ib0XRKEBj9h3rye+xhsFsdA1bb3v3M+A6v+zdAEjpLmKf8Ipno58NDmn/BcuQ95B8V9L3jfflM+kA4Wt0LmBT8Xc8U+6TXAuQFjvOGesbGEwA8oTPbQBgzXvBDaAdffrRkSF11Ny2Y4s1N9VbdRUsVbqBxvU7yJidPXvRDh8+adNTGVu7dqOtWTM/+R6kUgbswIGDdqu3X8XwpuZmq62r1znjuTB4lfkO4UPYh/JxSZ6R+431Y22iiMV9+56vTMxdJyjBbEa2IPJY3selBPw9w86Hb1A3bRr27X2AaZh3KvT4Pfo50pC5ZBvoUCNuwJZKCkh2fBaYDb/B9ar7KMWm2ICRkSFrmNegZw1ILUBZw8e9aOpElNm8m30cIDK/BXPaB83RcTghELlt+VKrr660+toKK8d2Zhz4xVfjC2PwK5+J3QhyF2sbjGNsDHE4nx8+SN17KU8vKi23q9237NU33tJ6IBvDvqitKBVhRfqGNA0T52Yd0IPMwj7E5rDHZI9SJ6I6AFWULrPBkQn7cP9hu3ztpo1OQixApoaYG5/lRdc4c9g3DcGemtCwZOw2BCwRUpKPwWYFNhEdeIGNRCF4ruSD6yYPuV9L3UFz5wN4fOsxQshdgAlQVIgzK7mkNFsqvrp82djM9cfe5qx7voqc16DikbLSakl/5fITVltbrTxwUiS1JXbffXerM+3ttz4QOEtO62fE12qm6JTPq3AWMYL8RyIbRiElSIMw9f3ax1zGUOQBtfTqGWL/4ZOgs710YbN1tq+0miokPtFqhpRH3O6xmPSks3T8SjDVJqcyYkzTWQITGRD50Yfutts2tFgm54XqOM96tnQ+aK6N5yphIwU0C0x2WSUnRCR5qJg/kzphPJ/wZ4Sx43fZ2+Qekh1NcaQX23HtrpEeBdm1z/yHT3BNX72P5fXJYn8sy/wvPwQQOaqx/HSGcZkSlTCUkfQrgaQSmlruoyqmw5YG3PE1jF7ojvp7O6synExU3fjqTtgd7oyWcqq4RgLgVbn/nuUczIbQlotkIz7/nwMcbtTzVl5JtZkWyqxdu9ZnP3/1LVu7fq1tv22zZYrR1svZs8++bL94e7f95m/+qpgQr7zyivSOOzs7dX/Hjh615374Q3vooYds88ZN9hd/8RfW0tJijz/+uAJ0gGPkLNCQ/dHzz6uyvusujPe4LVgw377xh38uwOhXf/UrdvLESXvtldcF0m7ZvM5yU6OWzxEsuoRHtIPJVtKmLfF5s3MXLtrzz79gd931KfvUvffan/zpNwXs/c7v/q7dvHnDfvCDH9j6Devs7l27BNTiRJ984nHppAJuUoUTYwtdWWnAqhJg0/kiKyqtsD37D9u3/ubvrW9wRBqfDz/yWXvw/nutv/emvfHqz235koV296677f3d+6Uj/cu/9kWrrKix40cv2s9+9jO7ceui7di5zR588CE7fOi0hlI99fSD1tt/w/7sT75tv/Yrv6rBcM/+4PsaCPG5z33B3v3F+3bmzFlJXZSWl9o3/ugPbd26tfbU00/Zyy//TMziZ77wBQWOvf2DApbRer3jjjvse9/7ngaHda5ZoyQL1g3BM63j27ZutdffeEN6yp97+imBO9/85p9Z55rV+l5sS21j140jKHG2Komqg1Zqsc361PfXX3/HLl+5bk8++XmxP3G+z/3wWTt75qT9z7/72zZvXq2NDg/CvddUZwBpQDxnHPgQLHzs/v377MUXX7Bf+tpXFUgB5hBsk5CSRLJns0WlKhzkbFqD9WDP/+M/fk9J8ebNa61l+UKxfcdH0SZttJLSYhsZGxDomQdYUsLhMhrBfMHZ+1CccrHa0cFGE/ngkeNWhJxJmhqPXh0AEUkcwxPRp3t/9wd2+cpVDYxjKAMgB8AOyRVJmAC+5IAdAHI2kuyJnDgBPABbQeDw6tXt1t6+StrayAkw4KimptraViy3lStbrLq6Qoxo2uSlezzpkhQMMHL2QV6set6bIF/BQRpgJ+A8fe+2JKrWXgSLNm4NJhIjCJZcDIBKmqIk8IlhrAAwDcdgPQHvYE7yXhoYAqtYgQZSDM7u40ED0KgQkFhsYr+l6rb0HNF/z9JeTHLiyR8vfj80kUle0NCuq6/Tz8RST4kK+1zal8kW8ybHT5xWUam3f8C6b8BwBVwvsjJ1mhRkB9B6RPJi/oKF1tLaKibq3o/2WF/PTWtA9mDxAlu8cKEGrnAmKCYBYkSSG8ALQSM/F1M7seS8AAbb1UEKJSICzjz5dakWtz/OYKmYeW8NFc0A7NEqT3HLWdgqFsIckvxAVi3gYn6oOOmtw2KdJkkLrhe+uBcSXQ6B5BLggtbXthWrpB188sQpO38BBnKtdaxZK/015IxgoiFz1NTUoHa/kyfO2vHjp6y+oc6279hqDfPq7PSpc3bhwhX5DZ6HWlHplMlPCcCF+UqBCDtEcnHo8BG11yOxs2x5i12UhvjAjL4fg51u27HN2le2WrGio5zOnya9l7j8FGup4L40a6VlPmzVJ7PD5mbfoOnJkC8HHViXXA4Gpj8j1gp2l3RTCX4zAaIhh5O3opIyO3H6nOxBvkCLqGv/qjCTZxhqqTTlFy1erD1EkQHt9JAfIKHhmZLwASgMwrBKRUsYjsFscl3fIu1RAB7Ygs5oLRUbMxjADm476Cu5EpKNSZdqgE2lQrZRQCLJmrb81JQ1NTTYytY2JZoMGYV94m2xSdduGrmKijQEcMzZnONjkmyCrQuoJnvCwNvUjSL5nwmYXIDJPiCNghZsPWQPfEhTVu3XJKwhNxHgRQA4wcQPpnwkQXzPHp0bewWILE3MxLZX0grQyFyDxLrXGqQzqEQ76T/ymSTLXrDxGC7YTQEUy36Vcr0AJa4rPcu+xYfRGeAt9nG+sdH8HeCl/Ah2EjBeAP2kmMhcA+sayTFgTwzW0/5A3iHJy0RhTYSGxHjWcLpkwzlc/D2Jn2JFxUHOZp6bcPP/AX+4F9YJoIQXYAG2B/kEafbmSfw84cWPYP9JLgX0pvZrZyJ5kYpnozkLjXQJYJ8oPmS0T5CJoYMA/yF2dYofgpmkmQi8J4OuNMjHP1ssvmJfM2xbSN9ICznJZHDtMJGjAKq9BKCEPNAcMAwAS34jk0mav85mxT4CwLNPubeQnEkvAAAgAElEQVR4rhGXR2agNvPEBuc6uE6S/5rqamcCMjwKFuScgVICkYqKBEayx1ymZFz67r6+PoivONktL+pOq6hJ0QFt+ckkh6ECOwzAkqx1rF5pyxYtsEx+wsrL0MoMPVOGWXk3CwPTJKUnaTAKtAwZRfYkxW7Sm0ZSJav4hvkVH+7da739fVZdU2Pbd+6Q5Bu+gHkMgNrKKZJGNn6cAhmAsnfGmPYu16LOtTkzFtjjzgzE/iQGf2K74t9GR13Khj2EjZBESBlnxouz8R/PhnUMvVOeTRRWAriIIjWf4jJ3vqdUiIKFmOwA3/M5sW8ptrJWEVfwe4obZnIwj9GiaMc55HcoiFP8ZJ+6prV3gGjeA/eVKVLhBvDW28XRl3YQFIY/xTyKIrnchK3tbLctm9dbESQkI+ZxkgWDb4nph4bGlE/cujloq1attXXr5yewFuCGoYnMIBlWdxD+FrmaxsZmq6tr0CBcQGS1qie2LGcx7on9i5+MeJCvuv8Z+THvWg3d72ASa/CrNHLxrS4ZBOBGwUPnSrIGo97llIo1Yguro8KlICrK6TAjd0Dmzp9bxIDI1NCppuJf8tf4PmwX/yGjxTkLBjLXgv2giAJQrOchu1Oi2B8/TR4R7GJ1DYhd73r6inHp3iouVRcJNh0wmnPXunSxtSxdZAua6q1K3ZTEMq6VS9cQBV+PrZAdcIKFE7xmB46pwMzw7jRPhD0dYDN+m32fz2Tt9Lku++jAIe2ZFa0ttnPbJg1cKzYCGC8WwUwpKXUJoPEx72B0GS8K5gDYDEhNEJLmzZTZ9Z4B23f4uF2/NWCDo5By3OfEkDUeQBQWOK88B8Bjul15L4hIOlPp+snvuD/OUpwJLyK4DJufe/IOJ33xM/e37kOjaMy5CzZzFJDDBvPeoSvPZ/M+UXziPMYa829RlOVvg7TBtRBvqGtU+Ss5ILbe9ziyJcSSHe0r7M67dtjo6LC98spbNjA46nMEiswGB4a0l3h/4hmuKSRroqAUICn3FSxu7HbE5aytCtipE5PuBBjsKpJNjltjfa1VlZXY8qWLbNmS+VZegh/NS8KmpMiLw8gYjowOSkaMNHliomBXunvs5q0+FaoKxTl78tH7xETOTI/MEBHDF3pnkJ9Zx5RmQfsY5BxzgmLvRGePil7SLPfitZ5PGqTuGJT/WzyPGRAZqZfYj0VZW/3UJ5rIEVd8HF8/AZE/jlX+Vz6j62f/QXIWEVSEro2zdz3giUMoBp2CNip03poS1XCBBan6PlN9Taxg/1iv6ihBSsEO//rfsTtSO48bAgcX4hVAt4Oovl106AVI0abvbdVRYZxlnLlgqEBSVbg8ySqr4L5IKjPW3d1vP/v5m7aqfZXtvHOHjU+O2sHDR6TZW1vbYL/zO79lRw4ftBdffFGyCdu2bZNxev+99+21116zp59+2tauXWvf+MY3BLB9/etfF9DD7y9bvszWre+0F198ycoqqsVErq4us6HhQfuLP/+OLV+22D73uUft0IGD9sHuPfaZB++39es6rJCfsEzBNad1r4klLikCfZ+VFiugLEzke++7z3bd/Sn727/9ezt5+qw98eRT0tWE5Xr3p+6Wluxzz/1ABvCpJ5+wqopyK0Wjj9bc6Sk5WJw2P6d9fDKXkUYuAMJffutvbMnSFgVI0Hcee/RhTbr/+csvSTPu0/fca6+9/gs7feaM/d7v/y926uRpG+h3Bvl7u99EHMCefvoZO3vmop0/32Vf/upT1tNzw/7zf/pj+9Tdn7bNm9YJRJ3fvMCefOIpe/utt+3q1av29OefVmLwn//wP9majjX29V/6ur32+hv2yiuv2X33PWBtq1apdY17fOCB++3ee++V5MjLL//UvviFL9jCBQs0UZgkgdbx23butFdffUXv/Utf/4qCvj/70z+1VatWip1N0nv+3FndEwMWeInpLm1G37+qXqJXaxnbf+CI/eIXH9jWrTuspbVNgfazz/5AA/V+//f+N+vv67E3Xn9V4NGO7Ttm9bpgZyQmJs8XLel/+qf/Yl/98lekC7bnww+st/eWbd+2TcxFEq7iYqY+o4mM5mPGrnb32He/+6x0Fdeta7fFi2DLAPKZVVXUepXdXI/QpR58oB9JAGfB2+n6nFGkMw3TucwOHDpuBw4dFROR6r80Sx2mtJJsxu6443YFju8hZYE0iyRnAFiSFmbSyiIRjTOrBJ9sPwGiCjKmfFK1Eq7clLSpN23cKFmLSxcv2cWLXbZgQbO1ti5T+z3JeXExSby3fcJGExicc1Ce5EivxMqJJFmDIuZovvs58oKV2wrYSsGMdTaYdOsSu0I6j5KvcFulgQ3YjwRakDRJ7xgAOw1oAQjGZkbywJnlcxRk03YlFtGsliW63WjEAoY2NzclrWRvGXM5CN9zBP0kL96+7UA4yRJDSgAjtN4katM+OKSuvsGGR8ZtulBkA0OjGpiI5uDICIxnjOy0zW+eZ6vbV0luh+dIa3XHmg7d59Ejh21ooE9yBes6O8TIgs0Zlf1gV7LsYpcm+yvpj6SVphY/6aF5kKkELrXeh69h/eRP0oRsfz8HrPg3CjjBWp6x/dIl83Y1JUrSas1oDdkjJGI8V34/BocpwNdAFQlNCLxA67e2rsHaV62WDv/ho0cEHsLiXbp0mYbJwUqpq6uxrdu2iK2NdjvsNYpZTegANzba1avdNjQ0Ij3ZaGtDeoK9y+AQnsmGDett5co2bdPLl6/aR/v2W/f165KmIIny4HtMtnlVW5ut6Vhl8+rrdD7y0hiGrTGiQoNrabIf0HdljVwv28+rM7zVqp+FZey+GvAZe5ovoLvojCGAvwwdCrCgAjwqQ3912korqu3IMR+0OTbuAL7kGyYcGKcVkWGN0mLU4EuegScQGCL2B/YFkJD1BmhUnJDY5B4LTAtsIjEVS/TyZT0z1pJnDtBDYE7AL+1rXWORtBLZP4P9gwL/KIKQ6I+NjypJV+iQy1kbskfLl3s7veyOyzpwrT7006UT/JotMdEA6McFvntM40UOzpiK2CoSxVA3HzbMOaXgd/3GdfnsGGAGSCZAJrGesQuRPAY7hq/hXwLQ5Tq9AJPV9QYwBCCjQk4AEGKFOUgRZ0Ps+1Sc4rkHiDJ3uF8MouP3wibqHBLzlZYKLAyGloPCs9PPWauIS/gZNhw/ADPQpRRI2l0Lnd8lCYXVyHWQlAK6sAdCIoEiQgAZ2AbOMPdAIZ73Cr10ANWQUIgEDnA47iWY7pHMhv1EQxXb5sDPtLod+geGrKevX7MraCWXXJiAZ2e+q5MggSJKSH3arq69cd48q0uyMjqLSQ6G50hnBzGpCBVorAN687kpkQ02t8e4FG8YgOuaoR4fA0CkoY88m6TSyFnnjKi9Pmmcs19hQXOfrFWw88bGx/Re9Q0NOjtRPOCZAKZoQFZin/JsFM+nl4qVyd8QD7kUDwVwZg7kZmQUwrdHMWZm32pIbImKyxR9KLYA/ojhn1q7AQGwVcjW8Gy6YSxTuBgbM80PyBZZQ0OdbVzfaUsXLbD8JBIAdEqg+YlmL4xlpA98YCDPRKBpDnsIaIesg+/rKTHPKEhVWElZheL/j/YftJOnT8se3Xb77TY4PGinTp2xQh5f4cUIADCehVOdC9JFBuR3qR7AO7SFAWPdtvL7vKIwxF7g3KK5HEBakGdmW8UnBYjEcKe54FT8vRda3ZaGVjH7CXCS+/ehpLBXXYc3zgXXFYCZF2+Tbi9M+38mQRVFIe/WcMAlbFM8Z/w4708j5ODgsHwW8ajAx1GA5FEbGhl1LWjzsy2GP/JmFJImJtQV19ay2NasWWnz6moFICMZQocX1pmtji0bn8jZiZPn7fDh01ZV2WCf+ezWRDACKM/J19682avZL8Qry5a3Kn7t6e23a93ddrOnJ9lHb0UXI18yPC4boG7YVKQTqzKBw94pNQvUhjxBnA/WRFq8aQhoDGhmjZyN6vaO2EzdK9yzmM3OVIzCbzA5sYdRcEHyw4+6D+aCrMLZRpef66BAoRgh5ITUIemDnwMUdz1cB78gqUDqIF4LoJzCpuQZgMSQUgOMs0wC7oe018vLim3R/EZbtniBzZ9XZ5VIS2SRlwEQL5cNAhD0we4OpnP/3pni8kRxvx6OO4DJ53rh2ucWQTwpFBXboWPH7aP9h2SvtmzaYOs72i2Tn7TiDF0WEz6gEhYx3QTy2RRofACvs4Rdl17AZgK5GQZMN+WBo6dsZDxn/cOjioPI67BNdGFhz71LzuN0/AwxAZrISJEg6UZXArGlsIUit4vSgk/yn74fvKCvoedzch6B0qM+syc6uyNe5u+5l1ibiJe9EOEFvtA/V6E9AaAuAci8nGlJyrAv+DfuQ2czFTDQhleHX84HBeczE/JRhWmXpVq+dLHt3LnFJibH7N1ffGjXb/RaPkNsnNWcC4oT7GdY0devezwTRaUoBAR2E7JT2GOevdsNj+XVIVReocISuYuKF5MTVlVZbqVFJsb7mvY2q68psSJDtot5RF4cZh/3DdxKDYXIQU3Zpas37TpEmPExy2Wm7KnH7rd7tndYYXr4X9grCGT4Bu6Xaw8bHFgKBUz598CYgsmc2MYUcHj2stlpsF74SI99ZjtBnASTJBaDvJTJ2MpP5Cxm4oqP4/98AiJ/HKv8r3wGIHIkMA6auXNw+YQEnEQgkzTOZqvWOJSkSwzLkVbuBBTNBOBJ/gLH4RUmNxIBPkfwKb3fNKgD5xCOVgHtnEAKpxdJj4JEsUVmxdM9KEhtCAE2p+m2OvjMjstnrLiEwXSun3b16i376U9fs4qqamtZ0WLXrl+xw0eOWEPDQrvv/odsw/q1koF44YUXFJBv3LBR7KJTJ04qSHjiiSc0nAo5CwaJffnLX5amEprIy5YutZ2375Te6+4P9tnKVe02r7FGQyDefWeP7di+1Z566mE7eviwHTl0TCDy0qULzQowrmhPcUcZz0gOKbVj49hOnT5jP/zR8/bIo4/aps1b7MCBQ/YP/+W7Vl7hrSUNDfX25JNPqJL9/e9/TwL7jz/2qNr0WDWGPOCUYffAzJVBZDABMV221I4cO2F/+Ed/bF/+ytcl5fG9735Xrd2PPvyQHT64306fOik5hGvXblnrihX2S7/8FduzZ689+4Mfq63RMtO2aPFCe/zxJ+z48dNq237yqYcFZjz37It27Mgxsc1whA888IC1r2q3V37+cwVPjz/xmAZu/OVf/5W1LF9uTz79OevrG7DXX3/LTp85ZxVVVdbX3y8wlHvadffdNtDfb3/3d39nw0MDCsJIhAjAHnn4s7Zo4UJ76aWXlPQ+9tijYqv9wz/8o4YuPfSZh1R9fvONN2zThg22axcDAr01GoBLX1P1mv1FMjIyMm5vv/OeHTh4xPX91Co3bi0ty+zrX/uynT1zyn747HMaRnffffdJSxsQEedKJT/AuK6uC/b888/b5556Wsy+n/3sZRvo67X7779PoKJYvIWsQJBpGIl59KH67L/9tx8pUNm8qVOTrmHl1Nc1WKbggVJJOQNwaK920BRHj6QCASbBPYwkQB/OXXl5pU1Omx0+dsqOHj9lI6PoLwI4EfwWiWVYVppVuxdsTBiDBAYlZeUOZKrA5GxltINhDIqtV1ziQzzQXEZrW+eV4pRPVQdMILkgkIOFvXZNhz4Htibt92IPMA1XMjQkUwzwTAPD0J4i6FaFe0rXENqUwQ4gGBdomdoVw3ZEgKsqfrIv/jeuyRuMPQ8yYaJ5y6gGa5GVpsIO742tFIMW45ICFt6HxJkgj4SW/eHM6CKB3qpoF/wrwSt7kjPI0LGwkf8dsJR05By8EjlD9wX4AoiGvibnlyIPwAbvxR4rLau2nGWt68p1O3rilF2/fkvD1pCxKS4qSGcXuRACUhhagC0Ej6tWrpQ+87UrlyUrsnzJYmtvX6HnEexp1jbaM2nlJ5nh2bI+AVwB6MHactAlaeKpdbtkxldo/ZnmnFrLfO29cwUAPyQPIuCTDAms8JSkCHyGxScMHYYJibK3lQbLEw1NMZGLvQ11bBxwZdiOHjtuly5dscWLl9j6deutfl6DuiCQ1KmuqbZly5dKs5PBTOjOb9+xXcAxrYe01SJ7QUDq+nqAFbA/czYxNmYrVrTasqWLxII9fuyo2t87OlbbqvZ2FW6uXuu23R/uFWOVvQNbe2pi1FauWGE7t28RQ7+MIZwCjymiFAm4EKCVcRAdFpZaViUxkrWSYloSSZJcw07MMyUUaU97w5DAFiUynG8GQ4lhOiqAEtbNzKDN46ft1NkLKkaQPMYgRJKB+trKNOTSWwJJNFnkqSmXZdETSj7dCwEebGv/5AFTAddcjoBnOzQyYqfPnlORBXBNUjBpij1DzbBpao+eBsSu1nwA2ndJbgGhiD9IBtlLJJaZfM6WLVlsCxobvbU3MUSVFAEupe9ZP6SPODPsPUDJwcF+MfJDNzE0RAFvWEDWjHPNnpYGLJqWKrq7bqbKFNKRnNR1BYDpz8alYHj5gCNnDvGKxFayBKk9HRsyD0BwYnKGRSpmEcNRK5GZKtM0eYAdyRokVmKcxwC4orOBawjJCwA57LAXdLxoyntzfcQ6gI2RxIpFm/R1QwPTmXOTAvuJ4fAJrC1AXkieeDdGkdaJa8A/+BBSl1eQDEvSfGRP894Ay1yLt7Vm1GUTDNiQ6fBkPGcNjY26rtBujIQ37oX9xefwrLgWDfdDNi1X0KA9/o4CAeumSfKFgvX19afkvFKfi1+DjbtkyRJrqK9TMjw56Xq8gBMaupZ09PF7gNvYOPyjNHrVQIYf9cLXzDBEuu0opABGwHotJenlbrwdXeQLumUAdFP3hth/aMRPOgvSgXx8rbOoscs8E4oB0V4Oc5j7Zh3Yq7SXs6+ii4S15Hnr+SapIPYyNgHAgmFs/jxcx579weeJuU0yXnDgPVh2nFNAdN6Ln+PTAOuVA2jvegcR8RsdTdgHAA8Hp/K2ZMkiW9/ZITZkdQUSU+OS03LSSWK9sSeIQUpcaoK94i/Yz2OK2ySVItYzTGhmReRs/8HDdvLkaV3bbbfdZo3NTeqs6u3pTxIbzhbE3qhYLDmGMnU6Eavw/31IIgUclwrTnpqYEGs0Cr98T+zJv7Fu3pHhQB5rKd3kySmB57x4FgIGE9mG35mr4xukHQ1QZK+lGQkeYyD1gdZ2NnWeeFwRcRDXIFCTmQRJ2zdyMGxBnE/J4iQiQDAtOf8apDcyIvku9I+JQyTBMDGhQgBdJvIPxS4Hg552MDLpaoCwwiCttZ2rrK623CYpPFGULPWhx8gslZRmbZpB1GVV1ts3Yh98cMhu3hq0XbvWWVMTkhYFzRo4e+a8CsEUrZibgr/qvn7Drlzr1rnlurxYGUPY3L94LMBae9wVdlCdQ5IgcyJAsEuDVT8XVNeZ1gDeWWCNn3Oe2Ld0Xmjwoo8XS5rKJdrz0ojXIFHAbbd/suMMbobMI1mWxGQv5NVJ4Kx2ly/iPd13yZr4gPrUrSsbkooeuhcxoL2Y4sP5fAZIMKD5W/xtFIZd+iQvOT9AZP5b0Fhn1eWlApElvceQRZ0liv5OlCDOiMF9IXsSRIeIsQNEDrus7uRsieUKGdt/+KgdPHxUBdjbd2y3pYvmW7FNWxkzi6Yn05wD/AW6uHTR4V9cdiSKng4K+2wMH8xZau/vPWCHjp+xXKbUxiZzKp5VVwB4e4cfMaJ3ryDfgF7+gGw5eXJba6sGf0MEcxJCqeRuooMoQNVgW3tu4ex+aQQnINHPss/8cJawg9aRU7AunEn2GWean7tUil8bL76XLRdRxIto3CssYf42tJRjqCp7io4YncdpgmgwEgqiGcuAexS5tvvq1SskzXP+whUbHZ2yqQIdahkrKniXJ+eHz+DaAvTmHiIWCBsR4DX7wXMrlwvzGUDIVVEcHBfRhX2rgtfYqOasNDXUWWdHmy1dWCdd5Px0xibGKHpAciq2oZEB73woKrXBoQnrvt5rl650y15mSgv22GfvsU/vXGOFKQeR5+JYKtamrnkRa+YwkXWSUncoJymYyOocTFIdnoM50K9Xwq88hvVurigKRtdHEJf4HV7tT37CRE6G62P58gmI/LEs87/8kHM/+fcCkTFSfFUwnXP2AYciDAh/KRAkAbbOCPZA1w+eA8jSJ07AlLMrnOUwt7LNIeQVP1d1bcYheeUoDjPvG05Uw7rIn/1/Uos4CZsbsDi8SiLT97NyGp7c5KcBxwG8BSkbI0t7egbtnbc/sIuXr9p0IW+V1RU2f+F827Rpmy1ZsmymvZr24zfeeEOGm7WgYnnPPfeoesnNv/nmG0qMCUwxpMeOHbPqqmpb3dFuPb29tnfvQbty5ZoNDN0UO2tqImN33rHTtmzptEtdXXap67J1drRbY2O97k/r7Qus9fIBVTHux/U8YdLQvtWxptMWL1lqfX2DtvuDvXblareeH5rM69etVavKB7t3i4XD9wqWAI2VpHjrsIZJ8Cw1UI41Lraui5fsxy/9xB548DO2csVKe//99+3WzRt2xx23qXX54IH9ammrqKqxnTtvs8ameiU37737ga4LRgnDB9tXr9aQJxzKIgKFElpGJ233+7vFKm1taRWbm2Tq0qUuBcLLW5ZaeUWZHTh4QK2py1va7PLlbjt95ryAm/q6ejvfdcEO7N9nDz74gJjGMBhx/seOHbGB/j4xCFe3twuMJfjr6jqvwAzWOevLUL6qikpbvHiZvfbqa/bR3j326COP2saNG7VmOYIWo63Jhf5DB42hVWjuDQ6N2slTp3VuYMMBiAPQ0/4Pa/BS10Wb39Ss4ASHSJLkLeSefLDPuR6YoC3LlitBRQeSJHHB/Pl65pJ5yaODndckZp7c9ZuD9oMf/EhOfvOmtdZQXylnWFuNzAEBx5iVljlLExayijgkm+gtE0yxYcVa9cnmZRVVNp3L2OmzF+zI0RMaqoUWFYAYSdPkxKjYpCtXrbKrV6/JkRPb0mZGsCC2INX4xJYoryxXIENwzLOLwZBigEjfk7ZZhiqoUUh7sLQsa2tWr7Q1HSusBj1ODYxxYIpAj2KBmELSqhtNCToJMxI1EOnzapuMVmcxeMRynZXXCZ2rSCKiiOVJXJIsSYFaBHFKSzXIKA0TmYSNHMkGIHfS1iouEtOBZ8I+qaigrXfMJRzSBPeABkK6J+wq4Bd/S+AvFl9q4Y42S569mFdik6Ab6u28sDQInDXIiLZDAKKykqTVmLWyiho713XVDhw9YRcuXlX3BaAugSRyNiTnDFxD17Z/cFDFM/YmA+YojA329dtgf68YtS0tS8UiYC0CGAqNtvATnKmo/AeTEm1pNM+k05d8ipjgAnzRtqO1EtZbwSpJaBOTG9vn7BYHYFjDaPFznTXXuANoDuYyz8UHWyUgRaxkhvbVJECTID+vgXA8CwoiJ06cst6+fjGPsUHVVTW296P9dv7CWWtsqpP2OsP2AIxr62ptybKFKhqcPXvBbt3sF7ObADybTQWZMkAlk/Yj2uYUIQcG+mz/vn3aiwTnq1evkVzEe+9/YBcvXRZAjCb9vPoau23ndlu6eJGVljCUKis7C9PXW6c9YZLGNgBcGmwS/o4kVEC62rBLUlLrrDAuKp4bYAKMRQAWzqOmvE95slNRWW3jE9M2PpWzQ0dP2o0bvRpSROswySqFgwn040vM1nS0a79o70r/mf2F/qqD3M46cuBe2qkJCBXLD1BMQyNdu5b9cPzECbFf2Becq7JSH+YS4LPvDfZ4uWv8wb7m/2vYWXTpYAzyVlNZaYsWNOsrNgEgLgJ9zj97yzVpoxU874y9kmJvUaYwAhMoDS/TkMZSP3feyeCMHe6NQgOFGRjDtNR7goGN85bYuecjkkVngnungRhiieHENQCuxb9hQ5BDUdvwxKSuLVrYnfWK3uzQTEt2FLaIRQLIiEnjvEewT3nW/j7sW2fG8jXOWLTNznSOzUiiwBRyCRl+JgCcvamBrbT7O6Anbdk5bfUBGpPkRlHOgZwKDcNTQS2BaNE9omGPXBs2BKkHDe2bZWWqiybZnHh/4jOS6ki8BTwmaSGulfdgHwJicO9okt+4cdM7apK/EONbUktVAgyJvPDh/EfcJJASBps0Ps0qAG3SvTqbkqQcULdY94atEdORoW5xjrPo38MoRV/X2eoqjqX41wHT0Pj1mJb1Yn2xL2pZT0zzYEtGrEwRV6B1GvjDWrBunF/un+cXMgfODoy975rUFKW4R+6b77lG9qMKqgmAE2iQnptICAWXCxkdGxXDFm3m0J0MwNKZ3hkBj5xZJBAYqjc17Wvv2qMT8kmdq1dZ87w6q68B+MzY0KCzMuVL04wQb+n34jJnHCYdw5gZyEh8UVGFlBEMYX6n3EbHpm3fgcPWdfGKYuqt27ZZ59pO+3DPR3b85OkZ1mAU+AGB1crP0N3aWquuLLd5DfWp4AfbFPDTtXHDtkThSaB+Yh3ynDj3kWdhM505nhN4HgCNE3iyaX6As2JDyoJ79+G0dJ8AcBScaZieRxSdsL34wehGCBYo9o79pq6L9OLzoiAU+yBA1Ih7PDYqUczHQEmumec60D9oo7AhR8e8yySBX/gHSCDO6PaBz4sWNtvmDWusqanW8sx6yU1ZJed+2getS2KtNGsT0+NWQPYtX2ynTl2yI0fPWFNjubW1rlBxG98teSPz4gAF5Z7ePrvV26uuIQgw3C92g3Or2DIxkYO5Sqcla8l6UDTm5YU8H0KNj+e5UihmrQM8VNebwF8fqOcF69mCgOI+DSUcEOiuDpcEyGejEyt14UqDv8Sl3aQbLCYt10sxxmWKsPliaCuWSSzenN8PdiuK8h5bAxS7FJvmr4go4nkA14A/dbDLmfz8G34FLXtekkkh9izJWtvyJda6bJHNq6+2CsgeU0jkIHlWJcIGeSFnNWKRsB2xV7nvKKbE77Cnws9x1kvLKqx/aDlhxtEAACAASURBVMT27DtgFy9fUUx0246ttmRBo2UL00YfJcP88Oj8PrwNzjHSJ2LZiwHsurcCCFOHIeDgxJTZBx8dtONnu2x8OmOZ4jKrqa6xUnVAuc/iubrPc+131hzSBJ0D5IvHjx+zW7duJZ9K3OLdBsSZ7JUgmWAfJNuk4oDbSuU4qaOD/RmSFgGiB2OX3wngPYq1AQqzXthSvg+d3WAuR74RcRGfF//meQf3M2qZohLZh4mJQeULALTkSMzXaKin2IwNyYo81DfYY5VVFWbILaaihexT8u9BAAjfxH7h/3ONXgiZ8qHfksdzGT7leUlzu6q21kkLFCMnx63I8lZZXmJr2lutY+ViKytGmsRsbAR/Sh7GQE7vbJiYzNnoWM4GBsfswsUrGqxXUV1mn31wl929bZU0kQNP4ivri19gT0j25Z/50+heny2EeMdCFMl9XWdlK/xnDia7n3VCJEUfDdBN3amO17i/5vUJiDzjZj6W//MJiPyxLPO//JCzL/2B5CzCIOHQPLCYHQ7BIRHLphigOQbvORAcwauDm2r0ctkDAS785yCyOz1PUqKSE0GydGeTfIVaYcTccCDZGcq0BjozOgbrBDjMIKEAu4P9TMurB2NzWB2ZxJDJV0hftpDBGRJowwKcths3BsRSoFhbWVthtfU1VkrLDYlGaoMmAO++TrW7T8FDc1OTC+GLrQk7w6eSYsS5PtqJvAJZpraMoaEJVcqRGVALY6HUaqorrKKcquuUKoXlpbTXjxt1NFq0VEFMVW3P1Xxd3U5hyBLTUqymWjm7fCGrpIigD+1ln7DtwBvvgdNU+zfgsfRhnUlGMk+7kj9jcVTVXjgyPKJqvyQvCLgIPipgVmbleBX0MlSMQYgwh2hvkpbesIJogFWBCUrQAERhk6GZVa01g+TL3pLRz3rrKFqitF2zfbhnMZwKWdu377C9+tpb1tGxVnIVR44eNqa+PvHkE3L+wRqRg0wt4LBeWTCeIyBdoqtqn2YzPl2ZFvDd739gN2/ctE9/+tNiAVAkIYjL6VqorHprfEHBJAkoj4AL9D3uesNUtkttdIjkN2NlxbSP+QAgAiLa1pw96m1dkVwpEYeVpyomk4lhLPmz5nmIREASWZiyyVzert/ot2effV7PdP261dbUWJvaFEmmnBVbMNdII4FC85g9iAPl+RP46OxKJgF2EcBl1i5duW579u63UQIOUkgmEgtEHvMJ5fOb7PqNm9obJHJcVzAdHRyY8udYnBWIrJJPUbGKJiLfRtIC83F0WMENwCf7ESCtrrbMtm1Zay3LljgYEdprYo+6hiUvBiJVsq8KvkfVWgaTr2RWZ47PUrAIezk5ej0nOXpnIobdEytaAxawGQ6GRHAdtibs1bQGFcb7eNAl+1iSFQPEA2c/02HDZAeTzmecXX6PYF7Xk88pkGaAk7Nwk7ZxSuB4dgScgPo8U1hxMIOyaG0DVABqcY/oxZWVKpBDPxAZixNnuuzazQHrGxrR+pEorO3sEEv20sXz0rxcIqbxanU2UCwjeGxuara6mlqrr6sRk7iyknZo13sjSWDteCk4TEzX0GoL1qN8BPc3TZszLBG3DWJkp2GPHiiS2BZkY5w144P1Qr9MLBrZPk+Y2E8kdz5FPp/a7XlHtzOcfQ2QTDr9oeHIIKD+/kExlwCv0IHu7emzfQcOKJmDkbxx4ybdFzIzXRfPGyzmBQsXaz9f6OqS/YClDDuX5wG4KtaVmKPFViZJCZMUCPt704Z1YiWjv0y3A4W0pctarKauwU6dOSeNR2ci5219Z7vdecftOpfZIh4qwC1rR8LpUiok8dgEZCB4+fcevLomNsGzd+zwt8F6499hIYa+u5gt+ADZCIpAWbXH8r7c0/VbfbZ3/2HrH0Crktb4aSU1jQ2NNjk+apnClGROdFgS0Mc+Fns0aYXCEubc4FcAMHjWYfMUF2CXU0txcWmJEncAWb+XInVvkLyxnux/1xqH+Ye9g/E2pvZlWnMRGVKcYXmxXRc0NWqyfFliTKp4p44SL2rHoJuIY1QcSayfYGqrfZOOlCQX4axW1/hztje+Hj0/hphS+HL3EtrtSE65Hr0PyeIVQ9AiuQmWDHsoWtJDBiMYL86IJCpwlmQkqlwf8Q5rhH3UezoPemZom9qj57Qex6C0uCaSRd5TQAIapUmLMRJl+abUYeHtwLP7LRJjziMFmZA24n0EdoZWZQIqxGqsrp7Zyw4GuAY0NiFY1Jhf7kkDEhn2G6zbBLQE+E6AwFoBsvC+/H600s8W9xwk5YV/VUtyksjhOfJ7AFAAUVGwUgEyW2TNjY3S5mdfw+YNNpnPTXB29PTEuNhfkXxjpwCRFUsBeFdWO+OfJJOCxcSE7BbPGlCCmEXnL4HIXKf7Eyd2eGFjduAfZ8v/c515fi+Y7thl/S72IhX72AuQGTjv0jRPABD3GLIosTYz8wNKGGY3pHuMPRlgY4BGKj4nfwcgGAVEfj6E7E6Jy+oIUElnkK98hrovcnkVLm/e6pFtoRjKc52YmpB00oa1HbZk0XwrLcLH0u48KmZ0hbrsvGghjVdsw+iIfHdpCcxvbAwx9JSVlbuu6FSOnIb9kbEP9+63CxcuS+anbUWbtba1adjimXNdKhAFAMTaAu4wVwLfBBO5pqrCGupqxc6kWAbgzf5VMWyGuDKrAx373wkzacBZAn0kMZRsYoCa2AbPH2Zjw5CiUByc2sQFhCQg1VvpXfPT7aYPt2KP8D1/F3EO34+k2JQ9EwB0fOZcsC/kCTiHXANg+Y2eHjF9sTHEYCqSsQ4UJ8o99oKUQcGfIgsgG7JOK9uW2aoVS62spGCjMAzl68ttapKBzO6DsiVm49PIbxXsVu+wHT5y1i5evGHlpXTY1UtuCjBQrOjhYevr79PnM0tgcGhQQDbnmoIkADrzHhSH5Ryo92GlAIHO+GQf1jfUaw1UhE9EAYau83MvWPjZchfnsbhAqmRPfSCdd9yp0FJSomujo8HPpM/gwSrrXCfAWpJM5eXeqZY+pxRJOUA3BtxNT2tAXgBTASR64a9CzwD/RQeNd5rAOPWOLOUogPJJVsOZsW5LnCnunSbEVF60mdRepuuT59KydKGtWdVmDbWVkrMg9ucaQ84CUC+kK9lzrEd004S8Qfgn7Ztkx1TIklQOAGO5ne3qso/2HZI2/eLFi+y27VttYVOD5SZGbGp8RCQHYgLOLvEIMS7xZwwg5dn6fBUfiuuSRAXrGxixvQeP2vnL121wdNqyZZXag+XKA7zo6XbcC73E08T/t27etBVtbdbR0WGHDh1wJjIxajF5bYrxUiees5jdfnoHj/tYnlfcuxeGnI3MfYf0RNh0xT/JbvC3nP3oNmBdo1soANvwCdH9w5kN+xu2J+w4BDMUDK9eu2rlFUXqHh4eGLHpyZxmm1RUwHQmt6UzstiGx4ZVfCvKOTOXPRP7k2uMAiKfE/FE3CcdUPhfzhfPIUiCyvcTRpFNszfwlyXYq6kJSZZ0rGq19WuWWXlxwYaH8E+OM5EGT0yNq5twdBRGOvnkhIp/fYP9VlNfZY8/8mm7fWOr2bQPFYwisnKq1METWuBxZj2r865cbFjEBZp/lOI0v1fOeMrHC6bia8iVaBBzWqPAv5R/qrjjkh48q87PfzJYL9b74/j6CYj8cazyv/IZ537yfxXCyLsBoy3DQeX4dw6QB9UwIzwQCmDFteL8pUM5M8DIQV8OG//54YrqjrdkRIDlwJCD0AHURFXfp7t6qx+MNSUwBGNJnznAZxlRKskwz1LrIowFN9RU6jzBNGNKa5nlCzBNYIt4RT+XI9ClOpmVPtD4xKhaQTTlEzDNL1HfBwgu5nViyPgQGE82FchpOqj/HEarBoYY7I5JK05DSy0HU4dWRrSAAHcAHwAJSJzSVNMidC3RUaUdGVAEkNDXUy1VcnIMOiQ5KNVnUDQDTAYcAuwIZ8QahnEkwFK7Wwz64u9xjIkdxvWTLJMEOKMJPSOG4ACSMdTIn2G058DacuYLBtrbn3AG3qaVhgMWO5jna+NhFYEwA6CQIgB0o42FhI3nBZNEjHH9LkPKpm1gYNTeeutdu3zpmpI8wJUNGzaI7UzbOMEoTAzAEyrrLm3ioIqAZBJSjLxAOir/MAC92HHrZq8qmMhzaO9mnXUwnXcphRKEnISWcD8kpgRusDKcwaqW8QKAPAxar1ICOLsGGYOpUIemCp/0YxOrRxVc2E5JjkGgpNpxPOnV+VHtliLKlE3lza7f6LPvf/856TBv3rzeGufVCKxTwJLxgJFESompHCYAt685awTTomwOIMBz4356+ofs/d17rLcfABiGXNJYyxD084wdwBXrpKxCgYN0HcvKrJbgfqhfgTRnFYmFlpZW/f7g8IhAJLcbRZI6gS0EaApwKOZ0SdaqKrK2sm2hbVjXqcQBMD2CLVV4kzY4gB6tlYDjBO1KIGH0Mck5De4hiKFYE8CEggydT69UA04ouVJS4LrO0cLpRYsY+jbbSaFgPU2nFlPakfGZJI1nFkwg/5xUlJEtdLvq8hpuM6NFjX+YN69B4AJ/L1mNmQ6ErFjsMR0a4EpyJAyE0rAxD6TZl85oyWii8sEDh6y3f9iGx6ZtcGTSZHgABSrKxAxqX7VCDFfAUs70ypUrBarSMnrs6DHdW9O8ebZyRZstWjAfaEwgmYNMzhzmd2JYqhfuPJFVy6YVFDizzyCQYA882ZlKg29SMKb7ZK09SQ5QXgALYF3SW+PXKFTNMAmS15F0i5h2PjCG5FUBoApmAFHeOi3d6KJiaSnCPsZ3rF+/wWpq6qzr4kU7efKkDQ+PaPjd2rVrtKcO7D9k1653S9aiaf586b739A7oPOnMJ/ar6+I6w7+mqkot7n29tzRwDhC+pXW5LV261E6fPmPnzl2wDMlGPmODQyNimGPbW5YusG2b1+vzYfpqoCWJFIybfM4ZHipUqQnPJ6Uj45L2vO9lB6S8hZV2WQfdo0sHhqXA3NAoLypYcWmxkkiBYiQPSBwUiuzUmQu27+BRdSigSYj7dC3yIqsoLRbLF81S/EjEAVyj2kvV1eSJp1igk87EE1CYdP1U/NXkeO+QoNij9YSh2D8gewMrHBsOgEqrcLbYz0ZlRZX+jpii+8ZNGxgaklYeDEiuZX5zs81vajK8Lt0OpcXFViYGn+vcRfLGvcR5Zl9HUSf2MQlc2HauXTIsyPKwXsnui3kFMAMwooTZhx3p7MNETEUPCmK8YhBedFS5LUoDnlKbMCxxnrOAJ4q6nDP8XQIDAjBi3ZBPqKqsUoFScgKK41xSJoBUMZgrK3QGYYoGYBJDVllr7pX38i602cGgFKHFAJTGY4qpkiSZEszUtcbZkYRB8n8uVzRLUFC3Cs+hlOFuo3oGGuSXBlsF0BNJq5jZSaOe+EhJO10aqRVcMk9FDOCBBebMrcGBfq1xtOgHSOYAivuGAH1UwEhyJBQH6EYQGEgGmxiHvCcgItcrW5ZkiSKOIiZir1M45mvoYKpbRkNnGdjHPANnDgM2o5sciSZnBX+pIhSDS5PGbhRAeX6A88RXMbRUDFdzFrkz3v1+2ZNoIwuQY9BTYospftPZRW+T9ffin0DMGXkkZ1jJtiTQkWsE8KZ7jb2hPZ+ep4A5AKKko+0set8zit0hLUy4NnOJ7BN+A9/nYBDAP0OGr12/rjhBcbza5L0leuWKVg0Vra0ut/JileFlSzlXxF76LGm+O9sdWTbWrKqq1pmChSkrZLD7zhRj8Bu6yEVFdLYds0OHjlpNda3OFEX1oZExG5lwMNRZogzPc0192OjsaWLm5sYGq62GnU7c6K3p7g89row95s+XThq3H858nGWthd0hBgWECZYxz5RYSqzhpDfLuZP0hSSTHMikaObDxD1G5e8F4Gk/V4jc4QVs17GOgq/8QCIvqDiXyWjP0HUUsUgUFlg36bFXc/+AfwUbGhuXjj97m1yG64/nSv7ATdMpwYwH/DGzLpAmaV+53GpryixTmLSpyVHLKC4qNssjv+G2raSccWrT1tM/YMdPnrNTpy/ZyAjMey8uUMQhrsbeeDcBLGgKQlntd4Ybs+8AkdkxxJORn3DfxKoUJTmHyp+S3jdrDflFTP3UKSe9fICvVDxkXRVjpsIYZ0va7RUVSSvfz5PkU/AZiYkaNtiLvx73YCPYJ9hjGNuSkKqolG3nvsi3h0f+P/beMzjP+8ryvMg5E2AEQIBEYCYVqBysaCUr2nJo985079TMbvV+2N2a6Z6t2lRbU73bs9tb3dNbbcvd2zXjnW5bclu2JVnJsmRJVqDEnAkSIEiCRM45bv3O/V8A3eOt/WR9IlQqkgDe932e55/uPffcczA4c0CYNeqFetZ6hs59mKZelMxQVw73h89OFKa0By+6ybTnaR6HuuyBy0lybZwVYplPTqjAlZ21JCZyU0OdlRTmWVkxcj4U5gDZJZhmGKXxHPkMxWsJjAsgj9+VlKH5Ovd4w/N2xcD5hSrAHzpyVJ4+dEbu2rnDdhJzwULGC2jBPRr0GnVzuHQR5r88d7wPnIXs+yd7nJvNZ1jPwLAdOHjMugdGbJojNwtJjiwrymc8Obd9j3ISiZtlMi7jY6PyrKAr78SJ49bR0aF8lkKwTMlTQTQkElmP/C8zw9QtJS5Q0oFmT3CQ0Ys4YVAXxSDmi+KBxDjmd0SAWGUE5wVpJ2nwXsQO4VfAPa8Az6mzITGH3euFcZ6znbublVOcPnVWtkeSJ5R/C5KePFe0DpnfLhslI8ycbBVrJsbHveMtFQIYP9aRin3TyDZNSzZSBCdyfdZnbk6KCd1vgj1iOpltyvRa3Wozis2at9Tbzm11VlKQbcMDw5abnZ/ipgybnZ+RnMnsLPSAHOsbGLeOS13WPzhgpWUF9rVnH7E9zetsaQ4pFseayEUlHRSdXUl+IvbpiIO9az4RgRKxQfnLst61x4g6z9QRuwIOR1eXFwFXOlE5Y4OkwHu1Pv1vruOaCRv8Iv64/rC/iKf8Gz7j4ht/vOQbXWLxpCprVK+VwCQTqjgkAgBxRmwwjF2fSVISamVwAMC//HeiKr66KhQgmQDFBDgrMEoM5jiYvXUH9qS3lDuYHRs7m6EHv2JHihW3tGyK4+0HcZ0EMg7KosGFuLwMuhZ5T6qenkRQBZMTLxqjmbl+SKitaDrJSjjrS+A615PAPrlOJ4dpJZFLvvm4JlaOTbFB52ZpI6ZtQy1XS344ekDuVSySGfQ12eS5L09aSIipmgKQkqi7Qy/PRM7zquhjfkDi6tVvHzN0X1PLi0AvrpnqrWuOLgMNkgvxxNxboTxwUGAscNnBCGmXZnt1NdzuI4lDogJcFhada4USiHu8GwypcNMWdLSE+D2t0K51SeCnkw5jBdg/JEoKQDA7oqUrV210vT19eq4kuOvXbxDbm4CdgCUkQBzsd1NFBzqcBS9QRS3E+c7skMZezKVkisY0Tr6O80haKAkC6BXsrfGmzWo5+dFUh9lMsuiJpXTz5p1Nj5aoTNWSFAuBTASGPneSJt68jzOgOsGkxo92U0B8Dqkld6Tv6xu2F1/8e2kTo1Xb3NQoBiqXTEs7YMbMDEzVbMvMobgAYOk6jdHyrmR+BtCH9eKDNDoxbZ8eOCgDg9zcQs1Z1nS0fkliQKwpWuAdROXgJtHCFK+vpyeBEc7QaWraqoQH2RUCNhgfPGtv7UXjEw0wQCwCF9rXYSPni+FYu3GTEipvSzJJnMDw4xoAg3n/8ckpm5t1jU+ZPyVDL78nX8sCOVMQBmDnXQ1pXkTilwKIABsiOfdxQlPWmbBuDubmoKwNB8FYS2G446By7DlEKvyOglG1txJs+R4ploKcpUkCXSOQZw0IScLBPVIkEUiYWLmx98FyY2FRJCC55vM9sc6yialpu9LVbQcPHraxMQxb2O/MNmzYZNU1VdLJHhocUHIIAxkW8Pm2Ns2D3Xv2WENDo4DlC23ntT+g0dvS0kQYLyZIsCXiOGGvCFAu2NXO0HBQmH1Npm2xxhKTTkWN1HXiwbPP92A7iAGajFpU1MLhvLDI3cETaBC6dgSm0mBNBnWsPfY3roO9lv0D1iItfrDNzp47b+cvtFvtplpraWlV4nul64p98vHHAmJbW5ustWWbjYxO2JFjx9S2W7lmjU1OzdjA0IgSRxiK7DnMR5zXeS/aIpnT5WVlAi7ZM3q6u7Umdu/eJbPDzs5Ou3jpsiQLuBaC7LXVVbZ3Z7PVrl+bZABI/t2Qjz0uWIfSwSZhQt91zjUJ0cWNDpAAkZl/MD6CUctZoHN+yXWbBaRqAiML4trvACNeCGMryBXYcupMGzCsNEVpZZVhZqaprbupscGKkaEQG8g0V0dHRlPiCyNrYrndXgUZABtpOM9ISoOzazkIlwGWJ7Z8odut1sz8As0hJaHen7Tc3sumHC22gD/9A0iOuMFYdXWVVVVUaAyiICezumTMGWAXz4TrUXEzGYxxrQGYeVKUq2Iga1CdNGlvAWxn36LoCNADw9fb+v06ub9ofSVRVCzBvsn9TU0peYwiLtemBCcxB/kl9io+O8w8A6CKFlP9G2btxISVlZcJyHIg2HWh3djK9yruj6RQzOXUespzjm6xYD7yPeaTA2CzAo0Frs/MJvDDE3Cu1WV6XH/f9zPvEIgYQSdiMvsJNiW/z7WQgPKsZGoFyKbPXNJz4ZkJDJ+ZtZLiIs0bmIW8h9iwiQ3lBlkJVMrLU4F7SGxi17Xmi9dEm6qAZdi7MzNKxsdhywLc5AL0umajivGJMefsP2e5Rfs3CXK0j7vMCWxYfAHQZM9Ql5p0Ii1D9+JyDh6bcg8k3EhgSBYFLdzUastzLi0r07NUh0lWpliTGk9ki4jHptykEeAAQI33XO5kWSUzIXkPWxLbV+MJgOk9QbpOXqu9GZ1TjFoTEK6xSq28DoBguOlnO2MbnxW6x8yjmL9ODvACIuOJpvUEhZAkv+GACZrqPmddTmTJLnZeVkxsmStALLEpnTKNm2stN8vUUg+pgIJzxPbE+Yw/65tniPyXDOrSGTg7D6iMCbEbTrJWKYoD6Pf2Dcg7ZGx0zA0UszJUEMdImoIErGgVz2UcN61nhDQVLOS11WssLy9beusAU9y3WI1Jh1zMxcRy5xoEaFBkST4tzhD2AivXj8ZsMH2ZS2LOZfmaloeGZIbQgHc98QCVyFPC64ExprgH2C+JHjTakZ5IxTpvtU/G0AnsZ41AMGFOTk2wF9HtkeFrQe2AzuxD6kUs7KJCm5AWaZ5daL9o4+Mweb0jD/8VsbfRX52dURw6N0vnmllL8xZracGsrFxs8plpByt5dsrxljLll8HzRzhuZn7Wzp5vt+Mnz9nQyKQVFJWKPRmkoii4CISH0T4y4kCoutZmxQBW44Tio4UEiDn7lnWUn1fgxZ6pCRV0iBdz85xcMzk5JmZvFmz2RToAZhPZATDLSTaMgwpRFGgE2BdqHBgvJwl4t6WKCnOutyvNfunMQ+pw2SLGsqKywgYGB3Te0+0n0lEyclSZOMWFkAe8MENs78C4vEVSep2fm78McjFf2B/YTziPAtBUR40MUj0v98LpouUXcv3zWj/zM1NWUpxvzVsb1AFQBGM1L2LqTHXRov2sbgUxSslLksleKn56/6rnsjwb5BN4VgKAM7MtIzvXFjJz7Uxbu7W1tanY0LC5zm66Ya8V8lmLc+rG5VxV3My+Bvuajh8kqAAwAY05d+Zhl0967I/B9yI5Uqadbuuwg0dOSKYBySJA74K8Qs25TOWlnFWep3NNnHUC1GcmrWFzre3Ysc3Onjsn0JVCB+PuHbopns3J0XOgUMP+zJzwfMHzbZ0/yV+B/DAKOHFG8uzjDOXvMgk009kR7GJyKnIOzhvmU+xTzB1IJNJwTnuNa4AnM9Y5B+spfIJV0HX4pXtvt5LiQnvzrV/YGCaDkHksU3tipmXZ2MiIFdJFwNm8tKiCPAUzzl46PCQZluuG1HHuQ3jBCBniljoNkWFJet+RywrHyaII4kVLCj4UF3gPOhUoZq6pLLO9u5utvCjXsiHDQAqCLJCbbVk57A0Yr5PHFdqVa4N2obPLhkeGrWpNkT37xP22ta7KMhamvTAggoID5/zdZV1cIkZ5QYZjQnxFbigMg9ck4oMXXFJXh8hcjkvF/hN5YRibS9IiEQhFdlslxdry5P9yHdf8DZjjb+tb1x/2b+vJ/v+876W3/jdpIgfrjr8rYYtWqMS4EgswCZVTxYoEhE0+qrXSwEtal37ordIpXnbu9AtarvIkJmwEn5F4iIETTL+UoHjlMHRn/H10neLvuqmDGL+AbUgOrGI2e7uCs0bVykBLDQwCVbpgETgoA5PG2b2hM+WHrgPpVAQBOh0c4NDgmpw1qKvRYenvk22LMIphhal67iwsAeuJ6SKWnaQbknRBaPhQ702uwrNzLlmRnQsLKs8WFzJsdmZcQvQc4rBcMzOpqnNtSB4QpHOgOCgquYuUFLsGqTNaAJ4BWgJE9nZ+wGZPApzpHC16zr72ooA/CyVXITEC6yLpCXINMGpgwSKjAAABo5dfJeicn+MaANEnFdCrHTEBr5jVAMJmZCQWLnMjg/+Zk17kUICbjM4chF5VfHC5LCuQYZMf6iHbAPgYgECwR4Nd78m5m7JFkiLh/WDQO6qSWPJg3G5aw5QhP5SedwbGNKM2PDhgWxrqpQ/Kcwb0dsYThRWvyiLJEl2+GIoInFgtDSOcf9GyMmAS5toUWpiAoASg2ehPLdjV7l576aUfS9MZMGvr1kZramy0QjFZsqU7BWN9bnHeMghsKZSIFZ1li7S0JjOtCRhheoiASTk2Oj5pR46dtN7eAcvLL5LDr1ZSJoEzDB+pVy6PPcEpiRHBAbrWAwMDCniYD2KP5DswCshBEE9iy+fIHG3JD2wAYtcjhiUGqJxpG9evU8JdWVam1taiwlzd19TkmAJM5OPZiwAAIABJREFUmYzJKGnOkLThfpwB7VX02Ie0n5hLKDhzywsICtITK1JM1hRsxHYZGmvMezcn8dY/QD8BIcmkhM4HT1pcV5T5qeIBJmC0Yi+bbHiCHi2/AMi+p660tHE9SkqDYQb7Wwmog/WRCLBGjX2Ka8rOtKUkISK2uWVa3+CotbV3WnvHZQHsBGH5OTl247691rqt2QaHB+34ieMy/6yurrGtTc0KYHGkpmUU87eKsjI7feqUXb58SW3i21qbbd3aNdJbpqVYxZdUOIuOlQigfV05KKx5nfT+AqhavWajsBjMLEYrWFuAvzLTSlqcYhLhCp/axQWiJ2Ce9aYgkgBd2qnR0RD6wQvS4MvJK7D8wiJpIqN7DMsPGZymrVs0h0+dPGlnz5yyspIi27Ztm62pWWfXevrt+KnTNjwypgB8RsyQRQXZzuBZkmzQnp27tN+cPn1az2jjho3W2tIq0Bh9fMDGxsYGgQMnTp6yzksujQGAtr212Xa2NFiGiiTcl+8n6ujIyXEJInW2EAh7h0e0gKM96lp/ACe4ms95NwfJBKZfyTCNfZ1x4fUCFtm3BESyHkh8AHABa+alifzZ50ft0qVrlpmdLx3EaTSTs9FaWZTpX2NtnRVIa9EBXrGoEstXgP4qw0p2EToGQsohfi+K0BIOSntGsG5YHRRWAtRlXTibxw01pQfKUhAImKukJtaI2Mpi3jrIBGBBokHyLvArsVJj3vFnaL8G4BKMINqu/SyMRhQ/G0nwAMP5Qi6APY0vsdlgSWYjCUCXhHc4xOcKBEi6jBHnBDAdoBPXIM1KMenRG3SQOZKUAGV5ngKOEggLG09tmekzvUPJu7Nktpn0UMWqSsAmwK+AOJLFpDcbBls+XsRIGNOt6LXHvsXn0g3j1wDT058jz5mfieGeOjwAWkiYuReuQ+xZWk/Ta3hedGLw+85YdkCesWTuMDejXTr2Hwf5CrSnAwwzP6LzKQol7Mlch87/OCc4Q9BOT3JhzCnAEWdheeEU5jjf5/pC+gTA2GWovEjJe8KMC9ZnjJ+0qtNcILYILU3uKWQgnLXsWqVcK4xUFQ8Tm4w5E/rV+XQPETMBzhQWiTHLmAZTPmQ2lsN9AVWwYD2u8cJ/MsGjwE0Ldzp/uAe+VpiuPtH1rFMuENIGwaqNwovyhlTo9kKPCcDnGRK3TEvH3303MMplbJHzYa3QQXPlWreNjU+p0E1cICmK2WlrIZ7Z0qCOB8BIiAVzGBnKkNHjNRX+JUGwZIvEEzDpAEvFwobskUxz2UfyKSpw3+wnGXb12jXrvnZN84rro7g3NTNn7R2XbGaGGIG5AeDgRTaXmyqyNZXlkrMA0AdokdRdyjtiPtB5xVhyL7xW7Hntb/NiTAdpRwVgco951xgXEJ5YkpEf+Znpazc6vJij5DCar9rrkZSYt9LSkjRf0npPhRQBhqkYC6DH+ojYngIBOYSkjMQodZZqYRGm2F5omELKTB1tWXbpGszxcRsbm1ArPDkJgLuYiozd3Izl5ZCjTFhD7Qa7Yd8uq66uUKs8c4juM9iOgIAq2gjMzJDRGnnLpa5rdvz0Weu61isD6cLiUpudcp3fIHpEwYKxljRPkkjh34B73INk6yBcaHy8wE7cy3i5/i9Gejm2fl2NNW1tsKJijBRdIiI7G5kJlx5kfyGX0J6WDPO8WzdDz4glBPOWZ0wswF4g6az5Be1lgJACqpARmZxSYYgxZX/MB8ROWvQioCRiSYxXrGmuIWW7SVrDCVHeIeMsfCcx0JFQoGICa5G5HYBYgMnBiHUQecnKKyrUQYhnw+T4iEDkvXt22to1lQJ01XWZYjKeTWj3UgRkb1BnWfI1CNJSpjCBOY0x694JFOQBZpk5+Xaxu19eC3i/AFTfc9fttqFmjRXkZdvE2EjyG0l5KF0/yC3yTIlXOO/RkhexiZgYCRNaRrNtMSPHZhcz7PCx03bq7HlDdQ5SlQpXS97pSa48v+B5DHtCZgYdbM4mHRsbsurqMnWhXbncZe0XOiXzx9iRmDLvVuMjyLZErBLPWXt+YnfHM5dsYio4MY9U2EzFShVUU4dBFLY9KUhSnunMY9HQjRKyN8SMAwMUTJesuKTMmcEYVM54LCBNbLp5Z6dsR2uT7d2721597TXrHx6xuUW6cOnaLVCXVha3R3w2OWFLkkKCaEQX7ZxyO4pDFP2QnyR2hBxAvDM5Me4yTuT/SVZNBUk61ej6SucYc4bvxdnO36PIVV5aLJmbNWUFVllA10mWzXCuAQTnsr8v2tz0rM3OZ9vV3lFrv3xN2EF5abY9+di9tnfbZpufQUOcXMi9UPw8c5lBN3jm/HMfG2FKQcgTsc9zq9gfA0T2nMtj0tUgMu+trtXo4NYen7CWFO8GLtX8levGesvxyBfwl+sg8hfwkH/TR3S++b8ucchGUBHgcSQJAba6Tq5X2kLzxk1APJBeDYIB7gQDUJWgBExHohS/GyDkcuK5igkUAW+8N69xppq3b4XGsqpjYtB6C1q4bgqkSSC2EiaXbRTYLEBS7bwZqp4dOnzEBgeHBaCS5MBuItHfvmOnNucDBw4oUdq6dYuYe7BlHfTOtJ6ebuvtcwOGrVublvUqaRErKysWG8yBZj8EAU3VXqdnqct2lmyS4yBhCtYneptZOYUOkgOsonM0S0KMAQJkZIACWnAnbGGJQIdDDVYyUbe3w8OmJmg8dfqMDQ8N2959e62wMF96kgRHgFAw9sRCUTtvYqglFlEwLVZX2XTtSTg/ElsxldXiCOsa8NOB/MVFPn/OFhYBV87bxOS07dm7S2xseTRkZAq84LAg6FPpQSZcVAepQGZ7gBBuyAKRnVnsFGfXBwwwQlqhWQRxK21LzuJ2tpzPo2CWulFP6FkFyKz3S9IQ+n0OE6fK67NoMRcLRCYOVLQ9UPzF22/ZxY52++bzX5NBHtcoICJkR7JoM8WcicKEBySwQFXNTG71BDwwkMVgTY7DfDYVYulkwyJcNLt0+ar94IcviYnMnCJwbG1qsvq6WsuAfbMIQwbQOdO1QpOJGWZUYyPod7qG4dwCLXiuXZiTX6CE7uSpc2II5eXBMHEmJ3IKzBdAE0Brrn101M1TArjZuGGDGDGABZJ9EQuXNUfA5kl6To7ry01MIGPhTHCxSLNotSuUjAzjT3VbDtMLC7a5rta2t25VgGtGkg0LBJYJ+ma01LlGLGyhYOwrMJDMhBeBJGGi8U/JyKrqMdV2pGQIeL3S7swvL6Z4IkJABCvezVxcE5D3Vtt7GCql4MVbvpdkikbAReCofSzTWfdu8uTAdIBYjEXswytBTTKSSuyTZW3EzCzLKShUlR5tRtYv+xvM+MmZeWtrv6T/MYKDZY/p09zMlDU1NNjuPTutYk2ltH3RPmbcAY4bGhvVvnfp0iWrqCgX4wr9wfNt5zSera3N1tBQq66J0GgLBnKcHVGIFOMlGc7Ez2I+RIIUgZn25gS2BEOHvdTNQSYUkLuhqLmuLomxAkH+CNNWDDtcu5b5QmAs8FAsGYCgArXffvrZIa2fjbV1tqZ6rUydDnx6QM+ddbNzuxuOdl7ssHOnT1lJWZlt275T2sWHjx23js7LKhpJBkdu1M7WVNtuTbU11NfLEOrq1St27uw57RXo6+EsjxYyEiOAElVVa6zr6lW1BXNmwRzb0dpi25vrLU/mfJ7MT01NLDPrY5+lIucFTS9MqZU3SSjIuRyzr8S+ZJ+Cbc4e7uwXZ4X4evd93ouqMM/8XGU00OLHwPSTTw9Zb9+I5RcUezsp8i952TY9O2lrKitsbdUamSNJU1ABtBvskdh7K64b4vEzAKQAxJzF7+fNalAz2Dm8Hi1Nfp+EKMAZZ+G5KY7Oqrl5AVKARqzF/oFBrbOqqiol9vw+DK9g+vE+kQjz+STZ/Mn69ATcNbajBTnajjlPHMR1JmckhGI6JjkBrgl2nmKaND4OFiMf4szPSDgDJI11Hs/JExTXQo3YKP7toPWKsRn/jmuP/ZfPcL1fmKDeqs4a4ovr53OC0RgFrDjfuSaAYgBll45KMh4JVArQwu/d38vHy8HueA7cg2QlRkfdzNGc5QX4yj7J9fBavhcGxXH9ARBHYseewc+8eMDrfE5xLwHwcx8w67luQGTirtCn5ZwVkxdgKBXGJVdVVqZEdHXxNnR/uc8wnePvgFIOMIwt6wf7fPT5K8mWZJQrEDUMnlJMonMjjb9aYhMQATjvrdA+pjwLdVXA4ktdYDFnxCjnGkaHxTBjfDk/iI/43RirmA8aW1jacT3sg2JiOZOev7PnxBqI9RTrMvYaXXfqQoy5y3hGl0kUPSMvYA7wMy9szNng0FA6B4nfmBfJ4HKW8Vu03v4BGxwZs6GRMZkFo/UqzfzpKWusr5XJbmF+rnRZ6WyjKKs4VCbfaU3BcOZ7YhbqAHfpkKRHLcAUkETsbDeQZh6xTuL85fWATdd6+uQHgVkyHYDEPmH46V4nOVZRXmLlYvBOSz4rikV5+W5WxjOg0KwOCfaqQjopHLTkTBLgErE2ZqlZDspI5zxJCsV+FHNJJsLZWSpyUpzU2Zn8aYjNojgVIJcDJctE1eX9P+ahJMhSdwe+IqwP1gU68lEsKC5xI6yQB2T9MUZtHRcFjNLVxj7BODDduOZcJD6QW5uZkBTC7bfeaC3NDQbfRpJEybxRxRkkGCgGo0VsmHstWP/gqMwNu/sGVPCFRVpcWmaZdGOmon/ECp5/ZWkcWaNxtrhe/Fwy7mQteeeU2LxiGSKVAOkDYGnObrhhj912634rryhVkSb2T52X6n7ys4p5A0GCZy+5D86BVMBmD8D/hYI9PhKSbVxy017OKP7NWuS8p8gHOC09aoyEizwf9A4gB5dXEw1iTXpXBP4k7KN0AzqQDci32tTRjStTBwieNRgIJ/1myYQl0kLsG5IHA8icwjgzU14kO7e3yEsA5jh5GZ+polBitDt47SbOyk3I0yCQ8e7khkmX29nmPheZM8RgC0uZduFKt5053yEW8taGervrjltlpEfBaHIc4J0YxOUGVeiEmJW6npGrI/an7ZbuXeXKgNZ0tBYUW2dXj73/609tfGpO+RLrq6igWHkyLPQlo9Nj2CDvZGdR2IU17XsJxCeMH7dta7GB/kHraL8kpnyOZPPmbYI8IcUKbjCcv8zw98J/MpVOhdModsR5FOs5xtLBXuSKRnSeVVZWaq7KlBA5UXXy+vnCo+CzyaFC2xtCDr9PPEk8KINxdZ4gvwSRZ1as7ueeeUrn57vvvmdTaBfPuVGhjF8pvBBjzc+qc4ZZRZ6D+R5jP9Df6x2xmZlWVFKqvY39qrKiSoUC4m7OVq6RjhL2Fe4pisWsefk1sMes6lrndxQLZGdaVUWRba1bb5vWVFkeUn4U1+ZmbW5pXjnUwixx3pL1DE7a+c4ujV1h/qI9++QDtnd7vc1Nj/telfwS2Pm4L+2AqStUVKI4y1J3SuRbEXcFVsUzVe6ZMId/gG3hbaS8LWEOCUQOXCHiKsb6OhP5iwU1r4PIX+zzXv40mMgsplhIHFQBIDvVP4zrHDiNRSKpAHVfhi5muBP7pi6wWUYEMbTOYI0ggPcOBtvqSnkcgKvBZ39VVJhcVsBZvyTNHiBGkMhFqUWa6rbkLRxo4JuwUKSJCMC86G1nQyMj9u57H8ghmtdSLcasZ9OmWnv6mWft6NEj9v4Hv1KiTLBy5x132o7t28V0g73Hz3CT5/k99dQzVlZRrkOA16HTW15eqmRWm4zAZD8EqdKqhSJp9kSrt54/u50SPxKVfBmpzS1ivASLBf1g5Cg44DNcS3iRhIJghwCnSIcn7ABaV9AYZkN++6137MqVLnv8iUckO4CRnLOUHFwHBI5qXCQDkXx6y7izZWJ84tBc2XidrVRYVCoGHaaFBOEZGRzQizYzN2lvvPGODQ2N2ONfecwqK8rETKaiXVxcomo390UyIAfeJT8UYd5KoiTNMwAifhb6YL55e7WQcQekIxAmmGRM/LmsGCCQ1AelDPDXWWMrTKFg7Djjxdt2AYHFqkvzd3FuwXIAFNVS6MULigSvvfqqfXbgE/vDf/kvZeQQRgqMC9VVtTGmoIdr4Lq8fdtbG2nXdECG5+AMMrFZpAtG6yNAKAB2pl3t7rMfvvRja2trV4WauV27aaNtWLdOWqUULwiyAPTRPCWQkebb7JxNjo9bUVGx2vjGxseWpSksM8d6+obs+PFT1t3dLxkEAo0AY2Ehxj0xH9xg0qu5zGkCaL4w5IGJTJW6dXur2DgnT59Sgk9yRasgFX6uR1p+Ahy9dZq5TxLA+uJ9WL01ayqtsaHW9t+0z2bnJsRAoAoeUjsk9DJgSyaWsec4aE2gOK/knL1KrP7EvvTA0RmcMBxI1PiiNZ29ietxsMJBZDlSLzhoLhmTxE5n/NTGnpJ1gmuCDNq1eE5uzII5iCcUjD3FAwKz0LKMxF26sQmIUHFj2fAvmTfKOC3LMgSmzEpb0I0oslSg6bh4xU6ePW99gyOSzSCA29Kw2Xq7r9n0xJht2LjB9u7bJ63oy5cvi8nOs7t5P4lUhZ04ftyuXu1SkrV92zZ3W56asg3r11lRUZ6kMwLUDTAtWJJRgAzmYZwjnsB5UWEFjHJ9cS/gOAtOrepKNr2AIoZr6s7gMwELpcknFo0D/t4eTzA75+oziX3gZ9q8lZSWadzY3z8/dNSGR8ettKzcmltarbauzjraL9qZ06cEUKytqbEbb7xB43bo4CHr6e216pq1VlJabucudEjSwgukyor9Oehcgc0C4yzHtm7ZbBs3rhMQ3d7ervnT2NhoW7Zslb5yZ+clm5pybWa1dC86Sw6GW2Ndje3e0ax5xBykmEJyF903caZGR5DYkLRiSg81mOGYcrrWHs8DiZhghHhbocvWBHOG4hDFSa07dRjROlpox4+fsc8PHrPJqXm1GqPDSNt3RibzeFo6l3kkdAtoyNOqvMI6jyJDnBHuG5CknxIjZzXwFQXjAJVXFyfcTI+16Ix8AVcwY2H0yaiVeeHtkgODQ5pfYcgG6OJdQxjwYSrpa5frVQEv6bwGeKlnJiPYYu1tfDaJHfOWxInXMBbSp9X5NKM5Guub36Fgwe9xfYpDBDj6s1EymOQbonjE/sNZFdcWwKQkEfQZs3rt8p6WWmHjHIbl44a5Hu8EuCqJpGSuGEB9/Iz7EzCVgOBoN5U8BBI7KlR4ARrNTvZvNy7y85BCYgALAXJozmIknLoTongkFmB8b7krYyWW0LNL6z0IA4ARy/MTHc+ioiQb44mh9t+kG+nmYB4DApwD0gS4qW4hAUZ0eyUjaPZJMfTmxUTm/OL5x73F/cSfmJ3GOMT8DLmCZdAgSTkwJoDNvBfXxdnG5/P3YE6rBTydCVEIUJySZBE4p3i9G18521nGWRRAJhO4QMIOA7uAAo4z3GPNCURLZ5Z3aiUDQOZgkjQIFjg/43OIawM8jDkRAHd+Mu9ULK1Cg3dK8BWFT+9GcvAr/uc8YizCtFlF1cT84rVI8vQNDlnvwJANDo3arORkknTW0qJA5JbmRsvLzrI8ER2cWKB8QyCsm3w708zlLMgLBBpTCItujTQ27JEOOmJOO6siOsxdB/AWVTAEPD50+JhdaO+0GXR6s4lLFi0rx4slJUX5tmZNhQA2DGznk+Y064lChrftw+It9mJzApEHBtDGd+1QigDaD0WEWbSxCWJ0l2jhCyA5NIiDFRfFFuITSeYk/WvPdTwoZY6wZ8X5CjiIb4S6AZKBb+RcrAsV0NLcUrFLmuneOaA1m4qNblaHXviQ9fT221QyH1dMKhlA97lhf6dTbGEOmZoMu2nvLmtparDiwjx5iQQLcGaauZJk1SRJwLmDz8aUHTl6wrqu9Ui2DY1qtHBhdCMnGPcQ84v5GfMxDAJj/1Y8ohZ0z0kB3vl9OtyQQ1CKZYvS3b7pxhtsbU21YnEVHomZpenu8n+R80rLP+m9Rpcb3TvMw9jL9Tzz0axlb2WvdwkuTmKAOcaOMaFDoBi92ckJEUC4TsA3l97BkyBfwB1xa+TMGqPUpTA5MemSN5Jp899h/fGZrP++/j4vaMzNq/UfMoBIHALTnbwQXXma31lZVlpCF8e47djWbK1NWwUgUyRVIZqCSPJLIpZTbCXQLnm9ALaJeOOgHQQQ4kSMKFX4lZ4s6USOTc8v2rHT56Rty/vfedutks7IR7KGzBVpR3EiXCZjuXtXYYt753BNc/IcoGiFR8aiTSMdUlQqGZSPPjtkmVm5NkuhLyfX/RMymJt0GJDLoeVLXOGdvRSvKGYAoq9fXyVd5PGxCTt39rxIWTDwMXjj3Nf5l4qm3G7oikeskxLk5WIw4zGWGOGc6YxjxDQR17AWGZfYh/m7dMBzcpNMSpKdyvb5DNgbhn0hpyFfnbSPQLKZmWJ9z1tJUaHdfNMN2m+PHjth45PTWm8zGJ7m5Kk4CVBL9wdnCZrnnImsAXV+LPn5Q9GCgj2deBQEiG/4mYywWWPTvK+vh4h1Ij8ItnWw2Lm/iPEgjmVnLNieHU3WuGG9zU4h41No2XnZkpyRr9EiZL8l6+kft7Mdl1UALipcsm9+9VFraVhnBrM8dXayt6pjSZgF3SvuD6K9IJliai9KPltcW5D6Igfj3+TezmH2mJB70a6RCEPhmaH1tyo+C/yM+bD18f/pOq6pJ/jFfF1/2F/Mc/5PPuXy238iY73VIHIAw35YuCB/sEPiDZzc67qiwUSIRRjgsRiY6RSMIFTA9CrmcrxvBD+RCMXijdc7+8PZm9IJkkGTgzJq0QUNTa3rYdTnmkeuqyTmbDYmDmy2BCXORKaCOT4xpSoaQeyBA5/bJ58esAceeEjslr/5m//bnnr6CWttbbFf/vKXNjw4bM8884xt2rjRPvvsM5kx3Xvvvfb666/bjTfdZLffcbsdPnLETp06affdf5+tqa5yDcQJJCgAlrLd2V6ZYdKpXFVlD4DTNzaMAgu16Wdmc98FNjfDQU2QBGgCYwhAZVYSErMzC5ab7+1SVFAB6hZtHrk5e/utX9nxYyft+W88Lb3IDAPEIzByjWcqtWyyzur1MRWbN7GBfBNdSWYF7qSkMhjBCp5ySWJIoAHwHESGXYo53VtvvmPDw2P29LNPWnl5mVjPApio7ueic5Vlc9OTlilw1TWEVYXW5u+JZbCmSSjEOpZEhDM7+QrAhLmr6iTvobYamGaut6nv05Y+A2sCTSv0F90kBk03kmd9fkqcpHeXAHTAH9qfeKiwEmmB7O3tFzDxwQcf2KeffGR/9Id/aIUpaUEuguAbsKeyolxsWwIu6erKaAkTNPSHc5RgUJCAxVxWglGeazgLcAREE5hOi+Gi9Q+O2Ms/fc1OnjwjFgf3SZKCni6AHzpjPCuCMljfvD+BEi19ntCRcNG2PiWGrhjClikQ+dhx2vHnZM4IuzWc3oUsprbX2DPcQNBxecxZABckaTE6por4Lbfut021G+3S5Uv2+aFDXtwx1mWOAmcCJQJB7jPa8V1uBcOrWYHIEFyq11TYXXfdYmtrqmx6CtbHjOZvaDcyl/j9YNtEYUxtn0lbWoz+pDcec4OEm4CX5B7QO4IK3tvnEMxn33e848G/DwBIQso4A1QplU3dCRQDeFSATME2CLOmMOwTe0h6Zw5kr27/4h68ku/GHQrMV3V0qMMCwzQoKUgAiG1tzh49cEgsnln2t4xMGdvcc+cd1nW5006ePKZgtba2TtrHGJqwf8E+hm3Zuq1VY3jo4Oc20N+vIBSTkYaGBnUL0O6JFrt0NJOpSARYsW8ruUysDCWjKXF3wN7b+FfvHb7PBFPWGQxqlZ6bV+LjAJCzyEm2GT9AZAWtSedVz11a5d627fMnS4ka4NKRo8ekg4kmNFrE/YODVlm1RsAuhY/hwUH75JNPlDju2b3L6uvr9VkHDx22S5cvC+gl2UcGw2VQvJWYJA5QESM8roFnhuxKc1ODVa+psvb2C3bixAkDiLrnnnu1h3380afWdbVHQC1dG1PTsD8LNcdrN1bajft2WFlpie4ZcGR6ctzlUtIciKKGz+9FafhLOimtGRIzClAuAwErmf3dDU74k3USQF8AhbG+XfOYInCm5tGZsxfU9sh6JQnJygaknFXCuW5ttWSDYDrxvoAIrJ+YB/GnWKfJtEbs4QSKBnAayUSwUSWFkwqGMIqlA5rOGgFriQULWMt9e2IDuzAvmXX5/GQvoDAQEgoVFRXLraDByhWzJ7Gig+EaiR0JP/OL+ejalDOJBRlFdfQRV8zG2BcLCjxJjOIYc4i9jeIZ6yKkCwKU5HsBRHJv0bEQZxfXHOwv7om/h6xCrC2eUVdXl48BDOQkf4F5XhTJeLZ8ZmjZBqtM2rpIgSQGFXsY9xkFGtYf2oXOHPaCWFx7xGtRRMTJnjkSwG2AV/y+WnA5ZwsLBdBzXTzfANVlFpyKv0EoyC9wmQd+RoHOgW7X8oz2cWeMM6e8wIdEg0A2QPkgMiTAhM/Xs+S0SrrC0vdOMlJcZ0iCBOjOnyS+0QESoBX3SOE4vlYzimGV8V7xTPmdAO+49pIiZwpybyGtwr8ZewAzvmSqmKQyoqBPMsyZIoYUe2YytuOaYx7peWV5wYT9KfZmzhGuJ8DHAKxXx+ar2XF8X+siMZ1j3FfH7gEa83z4/eUumcTAVgeQvu9jL+ActiqxdwK5s3Jzrf3iJevtHxTYw/7qe/+M1W/aYDt2tFgu3TtqlHDROuYO+xRgG+QDtS+zFyfmGWcDoJLOCp4hxeFkNLi81rVfuhGVwBLFDcjN5Vrnlat25MgJsWKRPmK/pAhP7pCTDZBcoM4oGHgYJBIncB3IIzEnmKcwBAGxJXeQJNWk7Qkbu7BA9zgyNGw1NTWSkHHDTmJPZ/FxK+yZrNdgTEc3hWslFwqY4jXcY5BxGFfGnsIXjEEv/vu6jd/zuCdbetA5mFj0UEMzAAAgAElEQVQn804+N5iw/Jx7oWunp7dPT57XDfQPK/ZEms9NTQH+8atYkp4wcgR4Wtx8017btb3ZsjPdDhrGL7mO7+veCTY55ebh6LLyJzrIbW0XZLhGzA8Rhj2BMxNZNcaIGF/jIGKAS3R4PD+nzlG+5993+YOQDkAbFnCY/ILzEK5A7aYNtmf3TquqQrbB92wZ+87NaJ4xn3gf34MAEr1FXzrh8w7GSrKJzoJEBlBXQhYSRy4/wZkk74Yku+WyBZlWACOfs2tyQuCyG8URM2JS6KQNxpn9NO5LRahUNOCMEbifCF+sB2LpiHmjAMVeyPwJ8g/3SC7B9xV/Zufq/GR98hzICZq3NFpFBTrUSC642S6Gfyt7nMdYuld14rlspZBfSQPhxZCl4jfrXfv1rEstFpWUWf/QiH1y8Ij1Dw3Z5ro6u+uO22xpcVZmz/PTkwI0mf96xjIqdD+Q8F/hmcOYX5ib0ViyFsAZJqcxjs6zw8dO2dnzFyVlQWwEAcDlLNAZp0sHYNk1sXMBUXMK1RFJlxg16aqqUtu8uVa59dkzbZrvEJhmiTuSUa3WU9qDeOZxrjMesefyc+5dBenhYT0vYgnWY8RAsW6ljZ++tN8rnqHV2LtGfB27bB7PgUKEF/u8k8v9Flz7nrlO7ylrEgNQxqO1pUVeHocOH7U5vB2QFllkX2Q/RpKHPBgyT56KeTKHU8E3w9atW6v7u3z5irxWimRGmqNCiWtfZ6nzj/kXeW0UkCNHjCKpFy7ml889/k3en5Uxb7u3NVtT3UabmRjT/pBfxLXM2JIkQSm2LVhXz4h1XOmWj1VpcZZ986uPWNPmtZYx7+uN/cWxJZfAksxPKjjLZBrSQ1RlgsGeOuhWYxsqHKXYI/KZKJzGXioPhFRYcrlKJ3utxsmanvifr+OayzP7t/+X6w/7t/+Mf+MnIGcRFddI1mIxakGgo6rDyqswwTZT66vYRc4OiEWsBZg0gUP7Mj442DKx0FYvukiSA+SL4Dtey2f7YeiBkRKkpMXjAQCaXc6iFngtwp8DGmJzyujMEw7p0ir+yFL1DGMIWJ6AfT/5yc8ExH7ta8/bm2++ZZ2XOuxf/Ivft9KyEjt+7IS99NKP7IH7H7SbbrzJfvnLd623t8eef/7r9ld/9T210f7O737bPvro1zJYuvOee7ThY/ZSXlpipcUFlgEAbIsyn3BtLTdTUKWbnV2AvbfE0uaVk1diPX39drW7y4aHR21pkZa6Yhsd6bPS4jJradmmzR6WaH//sJ04AYu028rLK23njj1WW7/eFhZm7IMPPrNPPzloG+sqVZFfU7nJ9u7ea9VrSxSgXbl0TQF199Uu6Xtu3bpVzzs2SjFoVxmBReEgxl3O2plZ9vlnh6zjYodMLRj/+s1N1tyyxYqLC+yVV1+34aFRe/a5Z1RNfP/9D6y3t09SAttamm3vnl1y0MW0xNm5gPzecr0iZ0GZGiY57OY5u9DRaUXFJVa7qU6H9ocffqhDb/8tt8j44J133hFIxiHc0tpi+/ff7EwyyxIL82rXFbXzAfI/cN+XbMOG9ZKaCAdWvwafew4kUnChZp5pl7uu2a8++NDOt3dI6wwAeP3aGvuv/uAPpFt47dpVe/Gll6xvYEjjC/t6/y032Z49ewypko8+/sQ6L3YquGEDrJJZQb809+695y5r3Fyna4mEGqYp0FJmNsH9oP3oxz+zzsvXNGdopSYYVDV7ZtqatjQKyKpeU2lVFSWa/8g2cOijczc/j2QDrfBuUAKITAFgbHLGDh08bj09/R5wMC8TY4k/AcQITIOd7iCyM8QoDBAQDw4MCKzmGW7b3mK7du2Uadnho0f0nCBFjYyMiZEJ0IdJBIx9klwZSCStYqrdBJUCvOen7ZZbbrBb999gvT1XZW7Dz5G08BZGNK88iAiA2AM62lgd4JUOY3JcZ8dSoUYTGKMXB5H5UjFMgImPe7wPgRLPmvmFLrVaKWEhZdHe6QwnJQHS0Mtd1gMNF2iXePC2Rb8O19PmNdESHeDDsjbiQpJEWaWxCZhdUl6q+Q+7gmRlbGTCTp89bydOnJHmmXQGMzOsuqrKHvnyA5aZsWiff3bALnVeUoK4Y+cuq9tcr4AOvd7zbRc0/2688UYrKSmSjEXnxYtWXb3G9u3bJ5BQcjOSz2AOeRIXgWIw7ZSYJ1AqwBFYcytj4CZfkbzG/sIZtBqMUbEwh3Z0gEPmZ46kLABOJUmUgOJInMT4hHEu8BUtXTcKIbkHRL52rdtuvOkWfa/t/AXr7u1Vsr13z15bv3ad9fZ228cffaTAuKmZObvHBodH7MMPf23XurvFLoOpRbKnexZ7ElB21hoaNi8zwaYmRm1z3QbbuXOHkrDPP//cOjsv2t69e62pqdm6u/vs2NGT6iRYlMErWn0wmTOstCTbCgszra621jZtWKd5T9ERUCWYUay1FVPBvGXNe2+zBJB3DX4kTJi/rPlIdBgPQBGKo8w39oGQh1pSsZVuh0W7crXXDh7mmfVZVrZrwHqBccny87Ntc/0m6UF7TOBFAPYVtZMnACraakmQAA8xG+QaWd+s0QBMWfPBMotCZRSCYu3xHqxxBfYk+mKXLMlECRY3ZzhJDcBJ7EthpErSGWdUMEADiF2d0MWc5Xc4R6KoQ+JOogq4yvMVoJbM/ZhrAaY5iOtmtOomSM+Gv49PuLyHYpGkTRpzPYAAaXuG/EcCRyhMho5gyB/w/nzxs/iC8S4ZrsRMDaZUAIzRZh/goYC4JLOgsUvgVyRPdGKJxQ+AKjDBi7ErLJxUnE8ALUAy0jCaD/Kj8D0tCrgaL2RGKis1/mEkFIkXzxayAqA5Z4aPd76fUzKomtO5E0W90GQvKSld3tcBY1j4gLgk+wJMaf1NUhbofvL3ocEhKyst1aNb2dsdgA8gmc9hPLhunvvqZ6UiAUxjNMoTsz1AXAdmVgolUayIuDqMclkPMecjeQ2Ql/OW7qAo0Ac4G90tkcwG6YNriBZracZKc9jlRXyPdXY6etVxX4w3YxtgU1x3zAPF1oA/05j6OcM4CoN8XkhwxLqKec378bOQoJGMRGpp5wwMRi1dUIPDwwKOz7dftJGxccXg7LEAGICza9eukZ5uAUzx3CzLEggZci8uESaZGIBqQPeFRWm7jomVjwY55lEmsA1SgKTuiOVkSAaDLs8KCtHknhHQAJg5MTVjo+PTdup0m505124ZWRRzS8SwdF1ngvJ5xXgw/NB+db1jjDI542gFz5Xpc826dRoXzguBhSo6YLDsXioT4xNaD/rcSfcY4Pp4DQAihenYL2NeshdEYYvfDxA59hAvEs4qD6GjUoDT6GhaN+4t4LGNKXZSl5r0hJHdcCbz8OiIA5I5HuMA6spYK4cistnMNEZgxWLAIlNH1+D8HHvSnG3asNa2b4fJ2mj5eVk2PTHqHYaZDvRy2NDVQmwyPjGjMcfD5dyFi3bw4BERMri2ecZWWuFuTgr7cSWmYxzcpwMSBvfI+HH9jK3ArFRMcTM9is082wVdU2V5qa2trrSmpi0qhkpPWAUCQDv3UOF9xLCkCysZ+BJTUJyK3Fh7l4zXvVPNzxmuCXDXz8UwwJWXgTwzfP/nOWh9JxlB5hCfE7IUAoklkwPI50Uj1lYwOyPm0ZpM3UUQEsi3iEmjUAfDdSVf985fPj+KkerQWyIvmBQGzJzmXCduoQBL7sE89PjWmc56v2TM5zrMSZNRBr0ZWocykYSYQteRuvgAYjNEhmpr77Bjp04rB791/81igyO1hqme+7jArvcYXh1pqcuYmFcsaLpiBN6jt+5yV0GumVvMtA8+/szOd1z2tVtS6te85MbXMqtboiMDeYRJkYEKCoqVj1DsgvhUVpZvLc1brbys3E6dPCsfDMDTpSRfwLzUHixtZifEhXZ17M3hDRFrmjkae1/s6xGL8Cd7vDTRZ2aWJbyEqaRiZBAvhJ+k/TyKQbyfxyqsb3Tzp21NZYk1b6m3mupq9yPJzrFPPv1MHRZ4WwDm65wWQ5cxw1fGiVYQh5TnKk7JsMbGzRrjc21oTC+p0Ifsp+IY+cgsWbb8JvzsIZ+JXDmKjsw7X4crhU2eB5/DuZSbnWF1G2qsdXOtNLJlXp5LlyH406w0kUfG5q2za8Cu9g3L96asJMu++dwj1rCxwhYBkQMcTsRGyaqkDiTXMKabxc8xj+MoxDLHvDAexLk4j9X1JgNUB6dX/x8xnOJVnwrL523EsLzuOhN5OUT9Qv5yHUT+Qh7zf/ohgMix+XE4EWT4Bp7MF6R75YdFAIfubOqHxnJlJ7FU3azDK4eSmkgMuliEASTHeymoSZWc2HRiE4qkKl4blWcdvmlxCwpG20f6mOlzkyZaOGv6XbtjrAJ/gJdcqukEUOgtIfmwaO++97599PGn9sijj1vrtu3213/9N1ZXv9G+8c1nBe4NDQzbz3/+htVuqrW777rb3nvvfSUbjz32mP3gBz+wDRs32hNPPG5v/+ItVZi37dyp9riLF9vlQnrX7bdaTVW5LS3MiHkmO8DEjHSwzq+fZBTuBXIP0zNL9uLfv2ztF89bTk6BjY5MWUUFLuvjlpeTb19++DHbu2+XXbl62d548xd24UK7QIilBbQK5+zRxx60bTua7NDBU/bSiz+x6dkBKysvtNHhRfvWN37Hbrtjj/X0XLNXfva6TYyNCuTevXuX3XHnnQp8Y5yWGYRpjuj7aTppxDNh/J2wd3/5vqr5hUW0y3dZXl6xJDR27dpub775jg0OjthXv/q0Xb5yyV743l9L+5e2wt27dtiX7r7LqspLFawDmqiqmOlmUARY3hrpQAXjSPX552+8bde6Hcjn+//uL/4v27Fjhz3y6CP205/+TOBlXV2dEoeuritiW37pvi9JzuTv/u4HdurkCWuor5PEx5fuuVt/egXeDxYlYRQwkr4g7AwzGDRX7LWfv2GjE5NWvXa9wHDAajSz/9v/+r/RAfvqq6/aR598ajt37lZ74NmzJ23z5k329NNP2/TUrP3ld14QgLz/5v127OhR6YbiSn7q1Anbt2enffmh+xKY7nqlMFwIunPyi+xaz4D98KWXretan4JxABTpWdNenUuleNwqy9G2rbTtLVs96RGbEy1R2myR/CBRmBYQo2eciXHcvB0+clKJFAzngmSEpFbnxQUjcSdRjz2Dwzb0Z2EewEQmUQf4gr26fuM6gWxowl7tvmb5+YVistDGCABMAAhzuWpNlbnj76DvGxgD4W5vGVZC8SVjwXbtarVbbr7BRoYHxAoiMcF114Nb9HATI0oJgHdXKDiX2aaztxRsCXAIORyMHnNsdnpGAapX+L2KHVVtsU8S+5WAzHcTB/NgY3pcQrHDA2yYLczPSCz4bD6TpEaGJKntHHZtJIUBCjirwAN93ld6x0nHm72S6+AHJWUlatvlOcLu6erqsZMnz1pP36DYrSTZrCtAyB3bm8XqGhocsGNHj0nvev36DbZj5w4BcXwdP3bczre1iYm8b+8ezcWJyXF9PsZ6rEeth8Qoin09EpsAxXgvEjICVIETJCCMUS660J6krRQXHfTnPYKhFmysOAtkSgqLriBfa0jAh/QuM5YN+Egm+TykWhg3JXwYKWWSJOdab3+/vfvurwR8sxYrKivt4qVOrVla5Vubm1UA6e3pscOHDwk4qNuM/v1Gazt/XsUmkhWe+eDQsM4Z5gmfMTLqAGGwTGAOUwhDe7q2dqOKjBcutNnFix3SzG9t3WGXL1+1o0dPKpEmqKdl0tt9aSGdVSJHUW1LQ52MDDE4WaS9NJkEhbyK5n0yWHIdfYprGAolmRxpx7uxGYmOgwxzAm+UUKrjJP0vtlWuTczM2+eHjss9fXqabo8cb3GmiyYny6oqysQSZH+HDUengtzRcyjqeKIQBYJgvLI/MI9WWmn9WvxMIb4AlPSEPFg9sR6CvRV6y+yD4azOmiJJRWbEizvOkOdz2ItIjJlPkbzEnsW/mW/BPg5pDf7Nz7iuKJYxl1n/JEEyq0nPjaIRZ4NakJMOMK3Bce+0KZOoSHImGZkxdxmjSPL5HF7LZ/H+/M/rAQIAiYM5GZIFAQrwvAMg5vUwnXlPvk88whdzMmQLAsyMfzsY6+BxgNIBMHCPLtOxohUtt/M0XrwHYxQAPO+lgkFGhox+5B+QyAZeNHMpD4qLFHVDe5hrWm7fFRvcrLSkVBkZ48t1ofPP6wWkJvkz5rInpO4zAdgMG57PVxt40voORt8yc5f3QT9Weqx5qwwYs5c1tnnukURGpMznxZkglmzII6BznwgUKnglWYlg/PO7Drz4eaL5nDrzxDxMgGs8o+W5mTSo+RzuIcAjNxT2tcb7xucEuD80PKLi0LLUwaquLOZUFMUDlBZ4mEw7NUbJfDLIHBFr87MoDK5uxY5Cj86jxKyObgKdYczjKe+CICbg85C3CD1mjkkKfN09fTaG1MwSACPdUOxjc1ZVWWY37N0lTc9iiAW2IGBL4IliUGeVCbCh42B8XEUIPnNFs54YeDrJ3TnAsSyHNu+yEYUFeQ48kt9kEHObdXR22WcHjwpQLioqtQVArQUMb3MUtyOvta6mxr05pH+aZLBYvxTyFhatsrLK3zex2tifASVVdFc9NpmTJ9ZvdAsoH0hrE1NHGc+lgmkYpcWcirmoM3cV4zjiEwGsq8YnzuM8fDWIZ2a8+4F5k5Ofa319/SquAmqjXQtYRMcYZwbSZgJVkF+SxrebeTMty8uKbeOGGtvSWCsWJ+zBRbXUT6rwjBa2CuzkguwjEB0NWSCPYw98ftg6O6/oLIR5690MdAk48Yf9nWtXV0gywgpgdXUBPkBaycAsuZyi9jIk7WC7FubYttattmVzvZWXF3v3oeSV0Pd1czDt98hEECeiNy6w3uNHzn3fV9zIEIb7MslGISDt8xiROaYFsI1UlPwvxOrPFVtX4CLnqc4vH98wh+ZM4Xpif3b/g0UVffhzeHhkuXjAM/J16EUSGRWm7kuujXtQEY0u3ST/xe8xv/g9xpnXO4A5nQyr0fkGvCOGdTINz1VFBzE5HVRTZ6/Mk5PMn/LWJHejTsds5XYuK7Nkixl0OQ7a6XNt1nXtmq1bv14gclFhvgz8yFlgF8ukXj4yxDEeZ0MOI2ZRcTHf43qiYtY92toSDM7MtpGJGfv1x5/ZhYtXcPBTt5mM5uShkKu9f8mISye1ntFELiwstZHhMWf5ZlBsyxZDfU1VlR09gvl0r3SEM5OkFmuLuci+BrguwDVhGAHYq6M1SYcotk1merGnRuwc6zr23NWxBPfK9zmr2O9VvEvMbsmfzCD/534PfPm5nKsYrH5jtd19562SMenu7rEzZ9skc0deAPZRSAcHkmZIRUgeirjDC79057rWO4WODNu6pVGFsPb2i5LCKCgsVpHH5RHdNFQEA0iF6upgPnvnJM+F9Rfnnxu9Anrnawz5XYHySGbkZdu2hlqr37heczEnj+63LBmp004yMbloFy71WlfvkM3Oz1ppcab97vNP2IY1FPP8DHJw2AuNgU34n66dHaziFeA46VOm/MpjFScpOkDuxR/N8WWw2cHpGEPumzfXGlZXvBfmuIbGR//767hmBFJfwJ/XH/YX8JB/00cgZ7EaRBYLIRmC6UDKDIMcf/UykMHCVHv7Sqt1VMSj8sriivfWUk6tUwEK/yYmMp8ZwVEsRh0aqU1aG3YKWmVIJvF8BOIdtI5WXTY6ATrpmtkUY5Mn8c3KYcPFOMJZqVe7e+31N94WIPfIo4/pzxde+Ctbt36NffNbzwmUGx0Zs5d//BNbW7POHnzgITt9+oydPHnS9u/fb7/61a/s1ttutRtvutFeeeVntn7DBhnCfXzgoLU0Ndm5s6dUoYdJWZjLAZShQ1PteGx6JNFJ75QA2du+8qRB9sd/8m+tsLjAbrr5Nvvg/U9l2Ld37zY7fOiYravZYE8/8xU7duKoff/7f2u1dfW2Y/s2Gx4aUyV1U+1ae/a5J+z06Yv2i7fft7vu2Wtr162xv/v+z8So/vLj99ilzov2/3z/B1ZclG8PP3Cv9C4JWviKZF4sjgT4xDivFATMuq722t/+4CWrr2u0+x+4z+bmp+2X77xnx4+ftsefeNRuuHGvvfHG29bXO2DPPve0dfdcte/85QsKGm+/bb/VYeiwo9Vkf5IMovT5ifHHocdcE9ktVf+XMrPt4JHj9uZbb9vDX/6yQMlXX33N/unv/Z7G68cvv2zPPvOMtW7bJobABx9+YCdPnrCnnn7KGuob7HsvvGD9/f327d/5pm1cv14BLwGUGycC0cG85wxLTGQZ26FvaPbe+7/WZ9/34EO2tblFWs+vvPKKDQ7023/3R/9alefvfPcF67pKwLRBgXpXV6eVlOTbN77xTelwcf/bt++w5555zl747ndtw4Z19uWHHrTXXvuplZcV2cMP3S8mLgc8QYKSlUwC0WzrHRi2F//+Z2LMFBWVWZG0Mb01LfSYYVfD4qnfsNaatjZaWVmJV/JzOAQJhqYlg0JS5mBrruVkF9i5tg776OMD0hQrKnXmsUAEwJLCIjGdPNl36QACRgdYMK/It4nxMcmEAMYXFOZZWXm5jY2NLLMtKDjQ+g3oTTBCkMQ88PbpYYE2fA5B3+iImwmVlhba5vqNducd+12vbdENzWClEcwS+KN5wGsIoBk4ArHxiUkB3w7MAjYlKRElo54cqB1LenSYsLkBVFSsHVTw4EhJhsBQZ0LBJg+dR5IBdkMF9khNkHzDpJ2d0XsCOAYg4qizkzj83l2CJoKqYBT53upmZ1H9jmLOYgauzDDxMm1ycs7azl+0EyfP2MjoZJJ/WbS62k02Mz1hc3NTdvNN+wRqAvSwb/T191ttba21trZaRWWFjQyP2JHDh9XFQCcCXQHI3sgISs7yDk6KbZr21AANxGqdnV1uMRVrOJkJci8yn8zKVqHDwTgHjXnGq1lwfD8YGx6U8XzRbEMXnc6XlfZRBxNWNAuluexOnQ62At5kw7al9XPW+voH7NTp0wqIm5uarbSszC60t1sPXRtlZQqWm5qarKOj3T4/eNiycwutrKxcwBNMeZ5JVXWVdbS3a/7DfFX3BVwrtUwnvTyY9EuwKsvsxpv2SV9vYKDPPv741xrDbdu2W3XNOuvouGxtbR02OgYYCTiO0RfGrm6KsqWh3m66YY/lwcJTc6/rwCu4TfORZFMGS2j2iaHqjAt2Sjdq5QzxqRbAnxsihc4bLBU3D9J5mZljfYNjkrLoutavc5FJOoVuZ3amlRYVyrUdR23tJXl5AtU96HYDWfYfgabLrd2jApGQ6AHg9GJDnjoSmDOhDxhyDSqipnFW8S6Bacw65kw+SWQCel0z0Y0F2TMAkoNdCUhCG7+YkWrzdB2+YAdFPBExga9z5BxWADoxUFPyGoUDWsD54nxZZiYvd2K55ApzkbEGaOA9ME9yWQs30HENVQp93nURoK7r4/ueEMUl3off4XcD8OVZyWwtFcqiPZbXLxu0pWcHQM3PAzxcSe7cxT32HYFXKtw66zg6IyJZCvZbrNfYy+JaYP1yf6yJ1QUmL8S5DIPrlGaJ8RiMLgH46sTIk+40QJEKERRVknkl5wIssgCSeQ6R2AWoyvrj97gPgB8VBCR/5Qy8YCaJhTcxKbbmamZuxKIR88S/eZ6hmRx7koCkpM3sBIvUvZKK29KWTOaS/IzfUcFilvnkRUgKsavHMOYj/hU8owARInnldRTyQlczwG2PqV1/WGBgAhMDXA7wPxjFXAt/B9QjmWd+qLixADvX29N5/iT/2l+STErEev8YGGccAkgJZqz/m33fQYIAWaJtm6I1oTnA9/DomA0M0e6N5qizx5FRIv7Zs2uHlZUUWnlJkdhqIWPCdQET8Ewkp0KBOAE76BgDYGsdJF1aQDTAXfZYAR96Rphc58nYSecYa0km3bl25WqfHT56Sr4C2TmAVJyxyFVk2tL8nNVt2mjra6qlU81eFCZS6i5KLFQHz7ygJnbxJPqeqS0dICqxDykox3qJYo+Kbxj/idHvADXnWcgIwNSjsBtjubo9PuYRslkyXU1n6vJ5DFs9FXpE3rElySt4y/68QOSr3T1uLEhutMi+zhp201r5ueQSv8EOnrbKilIRROrrNll1dblyGpjk0JbFbkz3LMYjcews8np5lpVbYN29Q3bu/EV1042MwkzMUvHM97tx7RnEZuNTU8txUuzTETsIaMt3UCoY84pXVfzjXJ2w2RkMT5esftM6271ru2Q3iosK/oEkGuC4d646WA6YFvnnMlAoaRo/UJmnkoFKDGN1AVEgJy5Nxu8w6wEUmdtuAO3gI3lzxC9ecHNgUjFOxJoYHaoQ6Z0xAaATd8Te7AVWP2tX+w3F78d5FvFkFJNj74xihYBw5VQe6zmT2rWug0jEHABI9pgitMiR/6DAkCmWtmMHLoERZueIjNG1CYu1/eJlO3v+gqQk9u3dKwM7ijIL8xjA5YhZjOyIfzmuIB8R2Oipk8DN9NwkzckrEK+ybX4xwy5euWZHjp+ynv5hAaaSSqFIW1oq8zx3/1mwyWm6fjhzKH4X2cDAkMsyZCMJkWWtrVttbXWNQOSurm5pdFOspygQhVydvTJV987E+PJig98/e6V+Lt1+z3OCGBfjGh1bUURmzlFcDeA4xi724fAyUAEtyd65CbPnaKAjW+rX2y0371XR4sCBg1pf4+PTNos0aaZ3PQqDUShPjOW6wepUYA3gs5GTZevX0ZG8RQSIc+cu2PQceAlMbJdW1NxddHIeTHjA3QDGg1WvLgy0mtUVQfzjxrUuSRq5Fd4uC7Z5XbXdsGub9oncPM7tDJtBF3lxycbG5+xCZ691Xu2zqZlpq6kqsOefftg2rS2ynAw/pzx+AUR2GSzhFMtyqiHF6UXuOLM105Kk3moChHde+qjG78fYxn6gM5HfS/lcrODvZ5YAACAASURBVME477Y+/j9exzWXV8Zv/y/XH/Zv/xn/xk+4+MYfLy1vKqu0NzmgFKAmnSbfgD1YZrG5TiMnr7ONlxdYYiD7DuHmEauB5EhiAgxZvUhj8amSlA6rCNz1utRSGaxokjQZWClQZRNxJpCwYwHYKYMWE4NNxduMCJYA8WivYT9Bn+v9Dz6yM+fO2333P2jbtu+QhtC///f/QSDYP/mn39JBd7Xrmr3++hvW3NRid91xl0ARNC8BXniG9993n2VmZ9ov3/2lwMFzFzrtXPtFe+yRR+yjD96TVtHjjz5sBbkEsoADXCssBzTA3AyE9h10Y5HaWJjPsOm5JfvjP/nfbffeXXbf/Q/bf/z+i1ZTU2WPPvqgvfHGW5AepdmMhAZGaxs3bhK7bnRk3MbHp6y+fr199WtP2plTHXbk8En76vOPWHlFif3lX3zf6uo22ze+/ZSY0j966ScCLb50z21KVhSMpjYNGZmwSSdGxD8AkQX0mn362WF748137Nu/859ZU/NWAZSffX7I3nj9F/bEE4/Ztu3N9vrP35Im8leeelyszfd/9aGdPnXSJidGbefObfbQA/dZaRFO5M7M09xIBqsxltqzYc/xw6wcu9o7aC/96Mc6PEhia2rW2n/5B39gP/vpT+3o0aP2O9/+ttjBzNcTJ09Iu/qBBx+wvbt22/e++x2B5b//e/9EQT2MBW/FIoAJbWgHs5y1x7QiOc20t955z06dbbOnn3nO6hoaFWT/3Q9+YBfaztkf/qt/JXYUrGjafNeu2yCG5+Bgr03PjNtzzz1nxUWl9p3vvGBPPfm0Wur//M/+zLY0NtiDD95nr//8VSsqyJUMAfMW8M5ZZMxZKr451t03aD946SdiRJeWV4kRSOJEmyagCS2euB9nLM5bZWmB7dzWIu1W1gBtSoaJocFkcH1AwFGMHGmtv3Tpmn164JDNwmyQOWawYZmlzsxWcqoWTFy9SSicJQRgxPxDGsJZeDw/AmTX23TtatYyz3FJeoKACqwBD7BhGmLKh55XpoPIhQViHq9ZU27333eX5ecCvLi79vDQoJINkmB0wAkeoujEHTIOAFZMAGf+uWQMX2KXi2Hpmm/SnEx6vw5a+ffFKiFIVquwg0xoGTqwhMaj6zGrsy+1oLGxhDEckh18kRgSUMJUEjiQpBdWA6qxl7oeeRIKSQZbXuF3VilgA4WDmZlFMaZOnj5v7RgCzXjySGvvDft226WL7Xb5cofa0pqbt1pl5Rrr6e6z48ePKyCuWbvWdu/erXvq7+uzs2dPC/BqbtpqNdVrNL7Sn05FnACFuH7+D9Ai9vMAmwiOIyij+EB7LM9+egaw001vPIDzY0mJUWIdRmuqtMlDeyyKi2FahSmaDBi9TTn04wLsYD6jOdx5pUvrAimJ8xfa7dy5c2KCAxgDoFzsuGj9fb1qLd61e5dVVlTYmbYLdr69U/N1doY20gx1SgA0t7W1WUdHhw0ODgv04BzhHEBPnC8KWYw9l1RVVW733nOnbdi41k6fPmmnT58Se3L37j1WXFJmZ89dsPPnO2x6muQy28alXzhrBfm5AmpbW7bYtuatris5z/6U9sRl40E3n0Hmwwu/OJYLx3DzptSCGUCEsx4Zi6S5p86EXMlBIOc0MDwmTUGS+9FxJA1czgYDKa6hqqzMNq6rkWkn8k6zkpNyZhV7VOjQMUdWSyuwHzHXucZgVmKwybMYnxgXQFhQWCDwVVITYkJ53KB5kTQr3RzFY3ad/aldFrBKzHNpF7uGMs9Cn4kObUmJF35SqyVzVGzlJOuxmiHE5/P7dESQuANEMX+c+ePGvN6xFUmig0AO0rrBpWKkOVhcGK5iOjOlz4p719GVYqaIjQIsj2KRA3nOYl5dTCeJBPxdbcITAAqfG0BzgIH8GVrIAUwHSMlnqWiWwE+eGeAhzzyYtatjsojd+DNYu1FYZk8Tizwx1YKtxespLMiAKDEmabEXsCt5Ffwc8rUncO0aK3UTeLu6g4MYU7l5rCejowmQ87WvZ5aMirlXJggseY9fHWSRrqkMn9z7YDW7mPuJfSuuK5L1uL8oovP50iBfWtE0Dh3qAHZD7ikKFNGpwJzgWUTMy8+5f11ziq3Z1/mKuco4M7eiiMdrgq2vM4X7WWXYyLMINqKH4G4KFHE4ICrPTx4MhV5cIdJTMTUxqBwI8MKqew6sMnXNyFARJLoKgj3HGefsRY8NxM5Ke3uQRjRn0ISlQKy9YNoGR0YUa1PcorLtTFwYomY7trdY3aYNVlVWYgV5FF1cp5znHEQV9jqxi1OxBcCK84P1yx7i5zZt/9nqbFK3g4ov84pRohANsM25YBk5dvHSNTt6/IzO1UzionkMOQG5s9RlVF1ZYXWbNglQlmFjWqOsc4G9i3QeObAZuVLERhxUgHEU2mFOA8Kxz8R6CsmJ5Y6KBEAxlgDH7CExv7wjz0H8mGv8XAUaiqqJNcl7BuBMoWBuxot9KrpwBmNUtsj+P2Jj4xOKcZA3Iz5j32PNcM4BDC/OT1lxcb6VlBZZRXmpNTc12sYN63TmFBYC+lJ0nHBmb9IVlQmVYUJNIZ7+y2wbGp0U2xsm8mIGTFkf05BlithIxsLSFvY9JPLS1c8pCnE8gyhSqZBNrDU7Y1OTo7Zu3Rq77ZabRKpAfgN5PUBA9iR/XY7iTYbT2b/e7k+MyN4RxRDmLfGed+4lHwwM9EQycP1nciXpcqMZLB8eZ6vLDJLXpFZ6Ppw5AoA5lxjJHg15ITzOldhzQguaGJecjL0xSD6sG2Lv+Dd7QnTTOcPSz5woRsS5Qi6l2BvGMeB2MtBTnCzDaAdfSfWZd5xn3F/I2MnrQ940vqZ8D0wkCumSo028ZKPjk3bufIe1tbcrv7r9tltEcghNXuQdmTe8R8xpnpckK73qnc4kj9M5H2DUAzDDkp+YmrVDx05ae+cVm1vAL4n55vs/jH6kK1gTMlecYx9yzer8/BIbGRoTgzc/P8tKSvJsS2OdcsZDnx2xy1euWXZuvi2lvcnXMzrgmWldOBs4cIqYg5wxId1VWIT0VyoUJB3d6DzQ/hSmmkkvOAqF7gHlYGgUmpn/Os/S+0gOguJ4kmEB/K0qzbf9N+2x0rIKe/vtd21sYtYmp12bWsbmaZ8mhvF16axz5rS6COfmFONt394ioP/48RN26vQZyc3QLQBOEQVDGR0Km8mwGZlku/xp4DcUUznT+Td7Ml9BMIj30F4+N2uVhXl2+/4bRKRAcoRjBALF4ty8DY1M2/mLPQKRJ6YnbdP6cnv6sXtt84Yyy7Y5nemaK+r28diRsY9zzzEL7Xa+wlKB2pn1LkkTZ6eTV5y9n5aj/5lkLYhPFedpHdKR4XhVYGSxH2957H+4jmumR/hF/HH9YX8RT/k3fAYgMos6gnFfYH44BoisoC1Vrz358UoOCygqhiuJGIwgkjjX+V29qSwHsqm9L8DI1e0CvC+bSwS+wcTR9Slo8k2K95W+sQ542uVWg8g6dZY3M21cidFJEINeGC3LMOQ4gE6dPmtvvv2ObdxUZw888KDE+AMUROrhm9/6utq7jx07ah/9+mN7+KGHbNeu3Z58LSxYf/+AkljapHHG/eijj+yee79kH336uZ3vuGQPPvCA/fqD92QeAIgMmFxcmGtqmKAlDkCGjSiBaA7Ucb+ZNjE5Z//Hn/253XzLTXb33ffbiz/8ibS8HnnkfnvzjbdsdnbBnnzycTt6/Ki98Fd/Y/fdd7/dsG+v9fcP2skTZ6y4OM+efPIRO3bkjJ08cda+8tQDVrO2yv70337HtjY127d+9zm7cOG8/eynr6kF5sa9OwQaue5jsE3dqZ37JdGPTTLc3wG9T59ttx+++GN76CGkK3bY9MyEHfj0czt06Jh95SuP2ZamBnv9529L1/m5rz5rg0P9dvVqtw6gt99+Q0YA3/rG16x2wzoF6jrgEkObjT6AN2msZTnThaamydkFe++9D+zNN99UsPGf/7N/Zvv23WA/f/3nMrqDodzS0qw5dfDg59Ioffjhh217S4t99zt/aVu2NNpXn3tG7ZAxRwisqND6nPa5Hgc9zM/FpWw7evyUvfXOu7Zzzz7bvmOnGDWvvvKKKsL/+g//SK/97gsv2KXLVzQX6urq7ejRgzYw0GPPPPOsHIO/+8L37Pmvfd3q6+rtr//qewqqHnroQYHIgKaPPPyA2EIc8ALvAEgXae/Ks57+QfvRy6+q9bKqukbaXhgsoacHqCp9K4K+jAWrqSy1vbt3iU05PT2p90MPkAAOAi/BiirkSidzrL9/yC5f6bbh8SnrGRhK7XWerCCpwWFNAjQ+OpoYyATmzqBCi5Vgds+eXWoJGxjotZ7ebqur26SElNejkdY/MGwDg7AYkdDATMUDXZnXeWgvvV+CNukD5qIRmGX33HO7NdRvtJnpMc1TWrFIChU8oKcnXVxv50d+g32IRAiwxANdguaVwoD06VKwwfiTLIjpFgxIV09JYBYgqLPc2EdkuKfiirdQKVlKAIi3R7r2olgLiy6tEfengJ5EHQZpYtPEvhsBInOJa/rHXwrSZGQCAyPTLl3pscNHT8o8jkSIe8D8Z//NN1h/X7e1X2gTyF1WUWa7d+223Jx8u3jxYgJDB23z5s3W2NggYIrCQx7sdBXnciQlwdiKdSlNdGeqBSNR50Cq7MdezbMIYMXZTkxdH9cAm7nXeB+C/HjuDkI4y4HP5PXOOHHGAPu83jt1y6wGdzBb4t/S2SVxGSNRPSyt8ltuvU3B7NWr1+z02bNK3Ldta9X4nD592sbGRsXI3rNnr5VXVNmHv/7EOjsvqbW6pLhQBbYd21ttdGREOuYwueliYd1hzCpz1ulZGxsdl0QNyW9ubpZt2VKvYJzuEcxWL1y4IOO+nTt3iSV97NgJ67x0WQy46dkFMQph3qEFR+fKTTfslUERBpkEu74n00qIJMGCEv78lMQAQKszgNZQno90b/3Z8cUZ5a20JEslblaDpl1uno1NTNvxE2fs2MmzNr9A8ZIE2uVLyAQBcdZVVwtIzstxE6gZdHPLyvTeU5PjicniY8wXnxHApl4zN5dYkHNi0ZNckWQESzI00YNZFudPgJ1usghQ7mc+DvVcI+CPCl3L7tsUN+hOcEabmDLp/2CxMpeC9RqMLl/DK3q/8dwc0PaCOExkB9UcwOH9AgRkPFRUkjyAM7ZI8iicrGbcR3LJ58c6iMJXrI9g7KuwJu1AWqMzltnLIWcAaBRyHOx5AVQHQMneE5/D74UcBZ/HZ/GsAyBx9qszkgLA5mf83uo178zKyeQQ7zJTjANaqbTcAlLyrMJcT6Z6SBwkMzg+W63cqfXau8ecJODtsN4qqyQTUCEZvKHhyjMFlJHjeopFokuEmIXXwIoTuJmMdbifeD/2CDcUZqxcrovPjXiXn/HsYDMrXk1aqOzRcb0CuaVH6kBBgMc8S14DyzgALz6Hv6vteMkk6RHxdhTZgsTBfJtL5tHR5bFcpJPWq+tvEndhkhvSSgLA0zVF8cELp4D06Nn6/FcMnQAEFY5T8TSKqA4sOXuVNSMPAE6UFG/HHhwFhojtef7SLE/GRn7PRTaVmJLO9FqwHLV1Y6jG+euM8ZGxMRseGTUYxM7enbM5nekZ6kwjHoRYUJiP9Aq+A0gXwc6n8yh1/uTmGNa2KmZlZKkgHnNQYy+WoXe5UBQVOx0JInStE2ilYgeAeW6+ujAOHDxmE5PzliGDwAwZEMuYeXHBNq5faxvXeZyKVjUADnOBtQ9LWDJXyDLAKEamZorXFkhnV910iZzBWDEOGCJTQOTeAOgDkAqwiN9z8MolObQPIQEkbM07BPneP2yhz9e1qBNiVcu7NN4LCmx6csr9YHgGZjY8Nmp9g0M2NjYpWQ/pHif2KSAygGhBHtrUs9bYWCf/BEgJEFro4EPznpiBeAGQnNhNurGMqRjaZnRPaWzGp+zTzw6JAIE8W1Z2nuQF+SVfE8RNjKhrAdMVqjhwlTxO7NOxTgJwjS4A4l+KsTPTk9JB3rd3p21YV2MzU+M6W0VSpCifzLCQO3CtZScaSYN3bna5yOMxn8c68kXAECwKgTJ5d1IB/xGDhpRjFKckOZHiGOY4+yTrQgxkno26HX296bNEcAoWsoPnHhf5a8Lvx43D6BhmzIo0x+Mci70jSFmrwUrPiTkjEyta3YQR2zkhxOPoHMvJ8n0yCkeMscwsk1QD88jJAOGf5MZknNHegTZv3X0DdurseUmmrK2plFwfHjEYnondrk4NZ1ZLpk5dRr4Xsy8oR9Ye5xJRzH8AT54rwObQ6Lh99MlB6+kfUkwsM0jpFecpH2K/4T3wUoFAw3xlzhUXlYsQgJxdbl6GlZXm25bGemts2GyHDx6VCXJmTp5M+ij4REFNhejkwRD7XgDIaN5rnqSCTkhv8tpYqyt4SZaea8wNzXfJ/3h3Ge/t58OKhj97FednxDZuTO7PBc5RTsa8NdRtsJbWHfbrTz6zwdFJEeUolEj7WzohHkuz/3Dm8KVuLgocyITk56q7YPeundpLjxw5Zt19/ZIOId8XPkORLj/PY03Ok3z3Q1l9JkanGdcMaSXiiQDGFeMtwTiessLMRdu/d6c1NtYLRF5YnLFs5PPm5218ctHaOrrtSvegjYyPWc2aQnv2ifuscWOZZSy4yXrgSylZ0B/xPccsPKJz3CnkDD3PiLXB+DAe7NXh9eMEMs9FJDGYyAI6f1Khyd9/xViRz7kuZ/GPM9ff7r+vg8i/3ef7//nu7T//NwKRV4O2LAi1A6qVORwnfRFFAuWgVvzbwcZYSB7keVLnm5MDIatZbPH91UwXFnwceBEkxOu0yAX28JkeECt5SJusayoGEznpMidjPWehOHOa96XFHSYYgND45JS9/8GH1nW12+6++15r3NKkhIgD8PCRI/aTl1+Wji5SA6dPndZ7PPP00zIt8/a0nGW9JtgHMN06OzvtjrvultHVhx9/atXV1WIE7tu92+64/RYl5mz2+anNLqpnOodTRYtDi3bi4dFJ+9M/+3O774H77dbb7pSuMSDylx++z956822bnJixRx992EbGRuxvf/iSEis0gUmW0BlDA+zOO2+1jz/+XG6zzzz7qFWtqbD/80//0pq2Ntvz33zW2tsv2Cs/e83uvP0Wu3HvTgFzbJBRWHBjQjez8BZTZz44mKUGKBsaGbeXfvQT6+sblJzGzNyknT51VuzWr3/9a9bc3Ggvv/yKjY5O2Ne+/pz1dF+zV197XUFK15VLVlNdaV9//lmrWVMlhoeq72K0eAEDNqNAKs0nN9eYR/csI1tA7X/8279V4Pv7v/97VlxcateuXZO8xMDgoK0XExnNxn4ZBt5zz91WUlhof/Hv/tyam5rs6aee9ACGO1RFFrDCzfuAwOJ+PVDinnPUfvfWO7+0js4rVlxaJm1UNJc3rFtn/8U//+diOb73/vv21tu/UHJBaxvs7M31tdJrJqj5/n/4vj3yyKPW0NBgL774Q+ns3XvvPfaLt98Uo/X+++6VZph09gRYYAyRKU1kWi3//uVXVN1nLpeVVVh/X7+Yu85gXZJeMO2g+/Zss3qq/jkApAAFi2qx5j4JqELz0luQXOaF9rCOy9129MSZJN3giYy3TsJGKrJxuTy7hqvmdHaWmAskVrWbNllzc5PAatjI6B0zfmK6TMxY2/l2u9J1TeZ6EO8DnIThK6d0yVFMi9FC0kP7JAylbdu22v6b99rczIR0l9VhIAkDqtBooHphibmDo7Kbn7lxTBTCPCClC4BJ7uxhzeUIJpZNGghCmHdLbt5HgJFAak94FyybFvQEiKrwoXnjAbgCkYhckr4WwDPTiHlPFZ8kQElTaokTaCqW3pKCNzEukqt9BDgABJOTsJ7yZaJ36OhJO3G6TUwD9hLGQAyuijIZl1A4OH7iuBg0O7bvtPXr1mssAVfPnj2rYLW+vk7jJWMVmSCNKUCkzZDrIxEWECC9Qg+0oggYgRn3GkFiBHABcPCseWarAz3uncCcZAZAMQA06UFHMVMmed7mDxjCZ8aZAZMKGQ6uj5a5OH9IptjjFxaz7MSpM3bixEkxXffs3mObamuto7NTOsdcG3rdBIUwjAcGByTvsX79RrnFYyyIoVN93Ua7cd8uW1eDUYmfYxTD5FKPjjCmaxnZNjwybufbOuzK5Ss2OjaiQhBO55WVZdI6LyoqkPb5yMiwikqbGxq0b5w5c9a6rvVYVm6hjIwwmUEnEE3kPTta1crNe3knDc8ethMMeBJaWLwuS8BzYO+WfqparZ3FyVoItqVaazOztD8JkFtcspmFJbvS1W3Hjp+27t5By8vHaHZOQD0FJwDsNRUVVrdxg5K9/JxcgYi0GReVFDvoODOthDQ+K5LQYOBRCIqkWJIRBYW+RhPblt+LmCMKCox5AKRi+4gJ56BYaWmZ9fX1CfDQGgRESu2likWWNSq96OOALgZ5ri8YgCDPLWKMKD7F/sH7eIeCS5YIzC7weeZr1p9DnFUOHDiIEmAARUCxrSXjAaDlgB7vFcxywB6toWQWzPixBoLxybWKzbSER4IzabVPAKok0JU9TWznpHMZazSAhAAyATiDhR2ALb+zwjx2plAkwGEsFwxI9kIBpGrRRofY9X2JESStkmSvIj6IBBu2FMlmAEE8M5dogmWc73uxZSyzLHm9kmeKSbQzS5sz6X6nglYwjPU+sMFnXa+ZYqG6NWZnnT0HOCKwBv1+EmkHSCVTgXnWNK8HVfIwmTPN29RdE5H3ij2Ozwyda8YxJBqCXRVznPsWgzgxc6PQAPuRn0XHS/xcsZaK5p4KxXyJmFmgTdJTZY5pnSX2FdcRzG/mCgw86YVHQTUvN+mXcob7fquuJZ4VnR1pHnv3izPL1J6PJ0IBxlUrILtisATCc53cB/MpGNuMGWvMOwh8jvJYkSoBWGX+8n3Or8LiYuvo6BSILCZzYqbD5iwpyrOd21ttw/oaK87LEaiIpERIN7CHUQCUpjtnNCzv2VmZLHPms8+JRarOK4rlSFK5kajOEgAwaRQT7wXTz1mvsGQPHDxul6/2WU5eocyMZ+cA8UD75iRlQUFNUmOpSw0mHmcQBBX2Z5eaQstzSp/H/Gf8uAYkvxgDMf9n3LiQsacoFtr1PM/oINBayPNOBhkFZrrZMPcQGqCRC0XRgrUYILLHUnSWYC6H5InPeXWxFGKmPKWCPgZiFCVZP4UyQHagkGIk91lWVmib62ps185WPTtiGP4ndqYYDnmAs3p2GhCSgmeGZWcmUIk9GOmRrGy7eOmKHTx01Pr6hyw3v0iyU85C/n/Ze68Yzc8rze9Uzjl0qs6RnZsdSEqixBlpRMWZ1ewsvLuGvcDC8O56jPWNF4YN2zeO97axMGxfDLCL3UkKMxIlUiQ1kpiaZJMdq3Os7q5O1VXVlbPxe573VNVoZi+HV/yARlV/9X3/8P7f97znPOc5z/FcsoyHS9GlJV3r95dZoKuY9ZlgZIyT9aik19x01Ncij9ESO7dtjbVregywVUWMj406EYn8j5oeukqK+xYTE650qTbg+Anw2VmMmJxG95g91WBU2g6DnjUxOcEz9164krxxZYV4Q/jf2oucFGHuqApgVazB8UU6qKzSPiBfsNhEV5v4+PhQ4+Njmk8QO7DvmdRavY9mDMM4KbEvGTpLpHBe64y7ubuSgsV2yD5TAVKqJiTvQyJLCQJXHEg2aFnCjAqDyQLcQjrADlTE1Ru349zFy9pHDx3YE7u2b5KUjJvxmv4tCTg1nKdBohPRYseyz5W9GGIDa4ZxsSQSdpC+F8Pxznsfx/CziZienY8aVQJ4jxbTew4JOuJ/kn+WxqE/S3V1gzSRmeNInjQ1VkVf39rYv3dvXL1yLe4PPlacSdUy95r+iBjfWVFYcJH0fQCt04brGZRkTtp8VzLZ5vAPcDVxj5TAwG9IG8yzWyHMWRpClQVT+B6W9WFOKVENe3dpThVse/YdiA9OfhIDgw/1DLQ/E4csV6yRLCWmJP4yw1h7zMx0NNMDpLlBQDK2DKID/yCow/KWv4lWd3OTAGBpxjc3GV8ZR+rLxJu0S+lHZEVE7h343iSVZpG5m5+ObX1r4vix56O9ozlmZsdjfnYyFmfRb4+4dPVe3H04HMPPRqOrvS7+wfe+Fs9tXRMV86xHEwtzftvK+7USvxepkYJHkdxO++kxNU6lahdV9KlxlcY2K6MTgAYX4yUWd2EiO7GTx6mIbd/67z/HNVc/iL/j3z8f7L/jAf4PHR4QOY3f6gAgnf1FNVfw4rBRNxNZbKMKZ8n4XrIqWMcYa2sYrTCRteBKOW4u9mTZpAHNbE8CDRybVzKbMHQcX12oS7CS18TPBBcMJntKZTDjzJ+NHwZZ5WuUy4+Px6lPPpXzuW//AZW4+B78uTfeeEO6x+gqkZk+ceJYvPQiQLCbXvn4BDBz0tl87TWA0fr48ldeiQePnsTps+djYOBONDc3xvGjR2P9urWlcYGdeXd8NkC/ot9DGxGAw4jh0Yn40z//Ybz8lZdj93P74pe/eE8O5LGjB+LjDz+JudmFOHrscDQ0Nag8+tfvvKv7FkCyZVscO3o42tqa4sb123F34F4cP3Ekmlsa442f/UKl7MdOPC/29McffSLAafeOrZLuyPtiI/Nzs/61su3C8w0kCyQjG1xVLY3P9987Kc2rqioCpUZp7DJm6/vWxNkz/TE1NSt9ZLLuZ86cj5MfnpQ+2eHDB+Pwof3S3qwoLEQ2GD21pWShA2a7XFtOB4GeZEyW4u23f6FA+/jxE2KeAPbevYuzekpAMpvyunXr1EwMQLOhtj5+8fZb0dvbE4cOHXRXZYHIyCrwXFfKVxzg+vEYFHSC5MnTEUmg3B98qHIrPrBu7Zo4cey4nBcCiIuXLsf9wQdaE8gDbOxbHz00ZYkKSaGgS7umtzdOnzkt7Rv68QAAIABJREFURsqG9evj7t0BbVEwk1VCDfsGSQsxXwmI6uLe4KP4/g9/HLfu3JPOldaXGmlMGMyprIimhvrYuGFtHDt6UIDg/NyCQCc2RBhyZnvDxncmVs+8AoYjzPjKuHD5Znx6/nLpEI1WpyVukv1hHdTZaG9rVRkfDt7aNb3x6MEDORjNjU1x4oXj0bdxvfRJeU1PzcSdgXtx/sLFIM7AuZuG6VqcABgEdQoa5qRLh1OPkwSrhKYlnV2t8fyR/dHW2hgLpZuzAHP0FwESNT9dxsR6xX5Rvk85tNllpZKhZKKV8CrghOWt/P1kq5VsStAoK0FkNysxO0Ds5jImYnZU2QlTx/AGNxRKpkFDfaNlB2BNF0aS5vOqkuNlW1eaUmBrrYNre8bfFWzNEPDWx+TsfHz86TlVPJAUgx2wbcsmsbcG7tyMA/v3xebNG+Pho8dx7/59Od4bN/RFX1+fzvvpp5+KHcvhkWvYsmWzSxiXYAvWlISOy85Zlql5ynUkcLG6kiVtcO4J3i/sgBNki4lRAm9+FwOTpmjMTzE53RTSiULLFrgpoYM2A3xmEiqIKiCaAlY55wY8VOVQCwBSGzdu3hTzGqb17j17oq9vY1y+ciWuXL2q82zfvl2srCtXLluSpalZ+uKwk5sb6+PIoX2xb8/OqK8BYHHgA1BYU9egJkGweKmKePToaVy/cSvu3RuMZ89owLcoLWCCpQ3r18S+fXt1bxfOn1PAe+jQIa1/GoN+evpsDI1ORU1tQ9QqSbYQe3Zsjf3P7YpYIjng5naYYcapkmB3wc2r2MsUrIb3ZYBWJXw1r53cdcDlCiGtBxx8GB7Ts3Hn3oO4fnMgnjwZcaUDjWZxsGm8UrGo0kY06wFOSOpQRiqpAeYmWobTANcG/Qg2WR9chxj4sBLRwKPEtXSdlz+hvTyZS2gMU8pKEyY3TwL8W122L8CbNYWsgZIzlUUHFokfMxNJHDAOAmtp8kMjNNg5JVhL4BjbkOzjBMWS2ZuAWDLINI6VvvbUA1dTnsJu5PuesxOFtWmGpPfgGtmdUWkBFs3Bstb5TkpP5L3zfDgv4BGfZ74i9SPwp+jdJpM6kykK8mtrBR7wU7IahU3NtYsVXVjhK0wzS3JwLP6exwZEdOMvJ8OwbS0tzZozPA/bABp2tgpkkC4oja8mJ5XIgNHEtWYygPOnXizHS5vqNewEgpm11r5krYthXEAiAStKxlGO7Mokxh67oGfJWk9pJQDqslcC5nBe7D1zQM+yAGJ8h/ERKKWKiQbta+kD29c1q5VrcSNA9iIfR+NeJNz4PZMSqn6gWdXEhMYnmWj2GzzPAea43gTozUK0X517QMpyJGFDe39KPcnnYXySDR8GZcvfmTdUMvB3bKZL0u0LGsAAfHJlB6Cf1oUYZdmlvpAw1NTKWsvM4WQBMkZpR9Lu5v+zzFpST9lUEC1MAnbW5jiMbZf5q+Fb0XNHlx4QWcB/gxl8c7OT0dPVLgkumtjVVq2wStmD/aoQMC4Qe2ZalWTIaKl6Qk2/sS+QAFaY1FIAptSZUSj7vogDAvUBZ6yJPDmzGKfO9MeFS9ejtr5Zmqj4SMhyYWM7Wlti3ZreaEIKRvMdENj67Ox1zCeAFxKE8hUkn1KtRlzMFzcahVUPM5ykN8AMVSXJQlyxjZ4r9apyRJoLoJnvkqCm6WAm9hk32yjbA2vJmjSTe3H6EKwJ+XEAa0sRo+MTaprF2OGz8swZjyVVqFXLB6Cp4I5tG+PQoV2qSpEXXJKGHI9zA8qqqRjJ7CJrw94u4Lu2PuaWaK72JM6d71el5MTktMgVgIDMVcgWThJYl9eMZJIQ3u/ztTpByXsJvGOHLKM1F7PTE9HV0ShdbaRH8Ge4H2RE8G/mSL6Wppxi5Jfmv/ghSBI6keTktEGkUn2rChRXj2bsmfuL5zeSVthc+2uuGrKd8npib50u8m70Q+B5WR6AY+IXJnCN72oguka9Qvgs1T15/2nfqW7gbPyN+cV48FnWYjZjTPmP/C7XhmSc1kNJXJHQtxSAe4AISC8VHyQfJIUzOqr55/uBxEN8ZmKX9mg1v3RsK6kJCRJUqcKJxHx7Z2ccO7I31vW0iyABwJv+HKQXkRCodCvMe9Yx186+o+PWWPtWdlykBFZ1ZdweeBDvffBxTEzPST4D9rolI8za53lwOZBREkSm9xAE8traBklpADfg+nZ1tsahgwdi8N4D9RqZnl/UMZOJnuC8BR+NiWjPLHEi4wAb2RKE9W7MXpLkuY/kM05fJ3EKSTXRiLapQdUNkuebd9WQE8KeHyKaFHDTlXomA3G/63u64tD+fWJn91+5FlNzi2L7ToyPq/qCdUBSDhCctakeTEtuEAejnrVPwgV/U6SgMt9ptK61SrO5IldDhfYcTRnxM0vD3tVjkYmfFf/T95LJLnxRpEjE6h0fifqqpXjxhaOxddvGWFicioXZqaipQEZwMc7234o7D4bUiLW7oz7+k3/4ndjc2xwVi7apmRxZTVTJcc19eEV6Ai1uJ3S9thPnKvv1XwORTWBLv0XAOLGQJIOyZtsSGcannFza8Z3PG+stG+3P4JfPQeTPYJD/tlPcfv1/t7zsb5RxOvjHWBR9maL1p2xlcTppJpWblUCbwiqSAyfcYCU7xDkyYEsjk05NOsz5mXSq5SoW8CSBYZdF+5XH82bnjLGNAo7hyt06MMjyIErP7LRIHH5pKR4PDQn4xfGTscAZUDk6bEDYZTcEzmAwAWTIbiPQLx2hopGnLrJRGX/+gx/Fhg0b4wsvfVGsS/SXYSKx33R1dGpTAGgS9qr7o0mAGbDKChdjtcDx1UG1Oh48fKJS9Nb2zpidXlSzrPa2Rmk51dU0RGNzXczQpK+iJoaeDi93R4Utqo7SpWsqgX9dQ62yxDhxZJ/b29tienZWDmo9TYgo2StBTwJCyrquaoqYhjk3TaIqNpfpmbkYHn4mFmOo021zVFfWR109QQ9GGybGQrS1t6gr8fTUbAyPIGnAdbRII5rkPqBFGv2liiqxzQS8FRaMCCFimyX4XrEcPFFGqWstc5BNe2x8TI6SdDpL6Q/ABpsqmw+bpoJNGLyOMAoz1XiA9JIKUypBbByuOTYS3TdArHUPGOuWJl8DM4KxJcFAlpdzEbDxWdgLakIlZ8/dqDXHNY/NUk2AMRu2qPELHZ4rquL2ncH4s+//MO7eHdT4iFmkMjikJtqio60l1vR0C7zq6GzWjcxMwxjy+mB9M+6AuzSMycQADSj4O0zrT89fjdv3HiuxwlzgfRp74JiSFBE4VVutBmyjw0MCep9//nBMjI3FwO2BGLhzJ3bt3hEvvngiWlpdpjl4H8bjeTHWt2zdEWMTk3F74G7RCrYGHcAx2r6cr6bawZ3KGyvIfNfFvr27YlPfuliYN/uRciexOxSke04kGEtARwklLzmVBcxMANIJrwIyFKAimYwMmm2LQXYBoAV8NuvOshIcQ8wxGH2wfGamJSUiZ4ygqgA1gCECSjSXfEwFKAUE4BpT88/syVLhURJweQ1qElJBBUR9PBkZi5OnTsfdwYcquSNxAIOrt6sjPvzgPWlj79q1K3bs3BmPHj2Ja9euq1Rt965dsWEDjfaGpB0Oi54u6jjPmzduEBMIm4SmoBtVOFmUuoWMMfOA60ywbzVTKIF85k02aDIzwVIYlkTKxqt24PwPFpkDb5WcSbfaJfMCQGBJSW97RQ9wBYixMw9L+PLlqzEztxibt2wXQ+dCf7+SSiT6du9+Lnp7ewUin+/vj/aOjlizZm20tLXG+XPnZEtgdSPBACB/5OBzsba3U6V1MJysGY+GYE1EVa20M6/dvB137z1Ukyh00AlQNW5ioVUL/NyyeVNs7GPMnyiBxGcOHDgQnV1dcWfgfnxylsZ/cwrSK2M+dm3fLBCZbvfYPJ6J54w1AgEA0BJlLkoeQEy7JZdYUyJZSp0BPDMpzN5GYMxaZH+6+/BJXLl5J548GVUz1wjKT32PaKfX1lVHT3eHQJNGGv2QYOIf7Pxmy4oocCUwnzXQlknhLKOGxY5dBBBx0rlSTOfcRwQclaTE6mZvq5vO8Bn2WsbR2r0uLYXRPDw6qioU66TadrOmkpWdTFKuE4APbT7mKkF3ArhcVwY6SiQ0NCyzvyTjIuYZYKfZpQ7mDVBzPpICDqSL3FMpi66ggW6pkErAFkAgQWsxhgsIgxGWXq+C5pI84p4ByopESIIpvj/K5hsVsMLKhhWsfbOMAQBMlsQmaM19JsM52YmSmijPgMRD+oMChlR27WZ/Xss0ErPeuUFQl90yrs8mxmTHk8mcQXTqEWv8CitLJdtF9kalx7CbisvG+udcSk4VOEaa98VmKokjDUgDS9wnABzVBtgkAEkBuUVuzIkAH28KZmjxZfAg6hu4XhKCgA1odJMAd9kxiUl8QAAUwFteYhQzVvNzCkKVFCwgf+4xKT2yukxZoKvKf11lw/8ZnwR+eE/ztJSXJ4OcYzpxSHNBs0R5vtrLCkCt/aqiwnN7eERrknvhWfBywN7g6hX0pQEg6yyzxDFZt6wpj6XZ5CRsxCYte1yu6dUVM0n6yOqTTFJkYkG+epEqgayBjymdUtZtfYP8otFR5CxIuFXI/jLXJidGY/2anjh0cK/0hysX5+RbuAEU987+UbQ1BYhPxZKqZGCBTqoyQbanVC7yDCU9pUqO+dJDwY1inUyZlO8kqYvahpiei/jok/Nx/da9qKiuX2YiM/8gcJBY3Lh+varZ1EAY333JyQ/AK+4T4BcQOZNHANyMtzWxmfFIbwFGmAkNeJtVCqmxKl3kovfOOlclWtHbZw7SV4VnlWz4jJdYj4CzAEQJknDu1D+H0W193YUYGh6NoZFnYm9KA3nW1+PGUgtKaNbXVYuMQDVOb3eLiAf4MqoYKuCZ5zdaom7O6HJx23jiran5iIHBobjQf1mSUmLBqywcjW6kkFL2yxqtbtRsDWH2m0zypG8ntuoqpn/qyDpmnY/GhurY/9w2SaJI+bWwqSslKTNqfWI1ZbNfJzIB7H75M9hNM8gBlbUfroovZfuKNm5WuTjx5X479BFiL2COWl7I0krZ7Itjw8nCjmFPGAPWsyt/ilRO2dOZ62mbube0x7nmPS5OuqbPm9UAHDuPl8mx/B6f5XOQIxgHEoAA6ZxDPmsmuArLFj1uNTgbGxML2fOdkc2XYye+x08qYqgIhcU7NTMfp8/2x90Hj2PdurVx7PBz0dpEZQpJGft08gcXlzTeSoCQKAeDKEkgy+qQfLTP7D2euIy9YDGu37wb5/ovx/jkbExMUVliP4S1pgaaanJNf4SmqKg04KrE89hMdHb2yF+vqVmKmiqah9dJjm9yfDJOn7kQI2OTsEVkPxlvxg0AXjIOJWmaibP8O701eE+VMKpeMbPaiQnLT+Q+yxrhszwv+8ZKJYgMlf1emAeskUzeOWnjZqtODJCkrpG8zItHj4od/Pav3okqenbMOcGFTef+ayqXoqayUnshRB1id9jFJPuqqp2AnZ2a0POh2oJzTdBMHU1pErpVxEvQJiwTCn4BWoKueibG0+7JLy069k6guIIpK22UQF6AtFMVi5PPor5iIfbv2x27dm+NpZiJpfnpWCJmWKiJi1fuxq37T2J8ajLaW6riP/2H34kta1qjask60YkZ5JzPMU5Z1WW8YnnOuvpLIHmRNco9DZ89Y2LFfWX/5x6yykLN3EsSxba3VCYUH3DrN/+7z3HNVWP9d/3r54P9dz3C/4HjAyJnMJegYRo3La4CIksvp4C6mbmZQ4NxWbMnNeNoOODmWFkGl45GgsUJMKzOWK1ms+Wl5oZnAKsI5Yuh5hxgGoUEkVdAaR8hmaMr75du73Kg5kr5IKAuoLc3ROsuO2gEDKquxnBLYTmq6BA9DdsJZxs2C049zBbumQCyOn75q3di8+btsX37zpicmoz5RUBDGxgF8nMuTaVrqcq0yfyii7wwFwtF9w7jVVVXI4bV/KID5RnYwVEdjY1tMTn+LKqr0KlEZw9Wx7SYEotLGDVrQ0vvtpTPZSMClYYWLetkTaiUpbAXVPJZvAKeYXbY9aZWmLmFNSNQqYyXAgxAJ+nS0fAIB3JGLOnWls6Ynp7Qxl1ZCVMNZx1ZgJloqDdzBJYtjA5YyAI+SlklzwBgzG12bOytYcZnZs2SBIQvrBSxWyqrdS1usoiWMmyK2lhYooPtlJ6FHV0H/8lMkfkvDRu4r7w/zYvCehY4XbEUlUXHmolAx1tK2V3mOq/yd75LsAigiaQCATINE9GJ4x4UEMLMVUkyzSOKnlqZJ+Y6MxZFC5agjhIzAFKBGXVx/8Hj+Hd//KcqB2WcAMd7e3qiraUpNm5YLx1XAIGGhtqoqHTAD0i0RFkTTURK8ynD5ATwDoIaKNGvrBTT+Wz/jXgyMi2Ga4IoOFI4Rl1dnQI5uzs7VCp4/fpVMSZffPEFMa5v37gV77/3XtQ31JrhvntndHZ2xaPHT+Jj6dQ+ieePHpcD+OnZs24UorK4Um1Q4XWOfrLYGFWV0dBAQmQp9uzaFrt3botYoszSHaWleUlJcymzTlYO8wCndNnWSGPN50gbICaRyvtcXpagA449DXWYPwL4ZQCdGGOuZZdi5hOfwxGhyY+bQllXi3IxggcAHua65CsoRUTTjfLOwqpLxyedSAI+QGjWQgJVjLuTEzi/U3Fr4H4MPn4aD5+OxIxK65DdqIvd27fFgX174tqli3H+/FnZpxMvvBRd3b2S26HbMkkUmLHd3d1iO547d1bXf/T5w9HT3al5TFDIfCcxwQtHE3vhMQKUN7s8mYMZ5DjR6PnE7xlsphO8+m88F5xMlew3NjqYKgEM3yUAZWFahoXKlxqBr3neZNZkksNszDk10btxc0DMoN27d8fadeviww8/jAcPH2oe7tq1Ozq6OuPsuXNx+/aAZC7Wb9gQ125cj7t37+mZ9fZ0xdHDB2PLpnXSFq9YAlSnORNBamPU1CH7sBg3b9+PT8+ej8FHQ2Klt7a3xt69e2Nmajpu3bypCgElpqIiDh08GN1dnXHnzm0xnxl/Ghu2tnfEBx+fjdNnzooF0t7aFBvW9sT+fbuipbFegDaJy6wIQoaCQElJIcko0MzNndFVNl20Epk/CeYyx5jLauBaWSl2+pn+q3H7/iMxkGMJUKJaIAg2uqWlMVpaGmLdut5oQ6tzHo1y5oOTy1S/EHgyb6iioIwViRs9twKuChgryTXmr0EzJGyKdnVptpcJiAxgedbJqMqO6ASyagRU9CfxLwClYKYAmihQLMAC94/jTyKVfTYBbAI1Eie8VoPI/J9zE0Alm0syDdgPzUmkGKxtzpw10ONybzOeYOi2CeBKlizrnX2ZUn3e47zYfgXihXWc4IiT5E6mJDCZQGqyO9NGGKRJcNCyIADT7EFai6l3XEfA56Z/+R2OtbopHsdJEFn7ueypX9pvNccs6eM9znqcaRcZTzHRaVyGJFSpKMnnL2ZhASIIugGwuVb+7j3IyXxAHJ7f8p5c2MD4LOpWD7tdiQNfHUlY7BqJYNmdohVsP9FMLTExy3hyDZbHMBNXoIoSfJTOe5/l7zyblKZg3iW7Oyvt2NdbW5sNvhZN6WSDJtOd43HfjHUmJriukWEnD5RMLqA9c9D+dJF0KprIaReTzS8Asug0C/QqwHE+cwH20iUOJYcYk9TCznuTVqWGz8+S5qtjo6PLzE/ez7JgQCD2SRLI+GeMPcfMxE4C5Ixjgu78PRnJjA3MNfZe1jtEDRLQ9Y1NelbMJ2w7wA7vaz6kPEAsxKa+tbFvzy4lw2PBzUYBe1eYlKzBJldfTbrEfnJi3BU+Yig3CJRLUCB9C3w8AeGld4GfL/JtpBRIKBtEPnW6P+7cp5S9Skxk5InYdwCamxvqYsvGjdFGY9sp5CumBQryzBoam0vzYErFDQAy1tKMLsnmbExmvW+DboxTyhIhNcT4Tkgqx+zVbFip31nfNPoTwzKZdLZfzAvGHukQa09bkidjL5fIzylRha+OVi3l5Oxj9PvgmbC2YRfCAG9vbYy+9Wti69aNsXP75qhYmpVmdbJD0ybxU3s4+2KtQUjGlf0BKY5bd5/ExWsDMfjgyXK/CewyvhN9PKTdzd7e1Cjwm/tvam7SdVJDn4mXTKLZJq28z97A88YedHd3xZHDe2PD2jb5L5BjaiqrY3JsXCC+Kp/UENlJBNl07Jb8u1IQqqrD0iy3JJPShqZ9ThtuJm6VYgyBTaq0sB+ZfmgyStUDp1RisZ/wPNKfRDompY0yXsQeMZZdXV36nJ9l9qGg+scsZo11Yb6mzUobkvFz7ifZ5JXjcE5kM7LaMmNlkhci1gBSSzqmVvIJslXyQZckVcc1qbedJDD93DXH1DCyRfHR6MSUGlXeuns/Ojs74+UXj0Rnq31b5qgBO1j5iwJNBWjPGORV74+yI3GvlVXuPQLb3eSOaoHUV67diitXb4qJjMShpHTUu8FJGyVNkOdpJIHuptX0pXn2bEpNJDnLIhq8VfPR3FQXhw8fiNqquvjo49PxZPhZ1De3SF4vfVNpl8sfcsI5/VaeBb41hAyeB83esXeOJdw3Jm12Jn/SD2Hd5zMeG0cuzQ2QlfyccDICQgDjgs9O4p6EB3uRYrHu7jh+/Gis7+mNmzeux7snP4qZ+QWByLUNDXqWLU00yLQ8DdUb6t1QTaIEXKI56hpJfo3E3PSkEvbE40pyED/qqYNj1MnuQqqD8CV7NT8bDx8/VsKFlyoSSH6We89EvuIXgciMhTEDcbCIeGcnoqWWqrd1ceDgnqispK/HZMxNTcdSRX1cv/U4btx9KP34xvrF+Md/8M3Ys7knKhYM7nPc1dgSczWZx4kVyb/QFlikLZZJil67uV8Qb6ZttaThChNZ5JeS3nZjPWMo3gshzHk+b/r6f/M5rll8yc/ix+eD/VmM8t9yjps//V+X5SykAVMyKioHnTXbKzuO+29eqHaq3YVev5OlL/qgDjTcCTZfXpzWUcpNLTfZ3IxXZ0tz883SmnJhWrBsCNYUW1ncGYR5EzQg7Gs16MjbGFGCFutCWqJDgEaNO3sSlKo8fZ6Sw2k5m5SNo8nF2MzMoL1DppayD0BAl7J5A3XZ1dQUmyjs0npas4mlQAYvs1TpiGgD1DcAHbniBTlXyY4AD8bJockR2W3KhgVozxLsUDI7R6cKMTWXltiM58WIbWiA8WBH0PbRTqZZu7BtzMIG3GYMpAEmDbLSjXRFVUP3tfLMXeKE7RSgWMrGswQrKslkGqQkuKYUnnFYosmBOgDD2qL00F1XKUuamqQplJtmzM5MuSOqyqeyBJEMubOo2ZjL4DYdrtHLnRU70IxR2LuUk1l6I1k6fF8laQUqTXZSghZuUOIstxs3uSTQpSq+/xXGD9nyhaiRlnCF5CVorsU5YIUqsVHKnrO8hutlAyawYcM2SEiwYj07Ndko5VpKHrABLZkdwcaqzYpgm81K5UZLsVhRFYMPH8cf//Gfx8Ddu9HR0alGEL3d3cq6r13TrRJ6GBc8i6UKb4AL8zi1OM7OhDMW7iTNnIUBTAM7Oh4vSprkyq3BeDa5oMYTmell/lrzsEal+rt374juro449dFJPReYyDt37Ignjx7FyZMnBZYBOG/dsiX2PPecbMqvf/2uGFO/8/VvigHz9l/9UuuaIEBs4sIc4jpZN5bRWFRH7YqluTh+9HBsBtirhHVJExcDrZRnpdYj9ycHr7Exno2NWQKiMOd4pmYHOvBy0L9SrkyQBoDL88wMNEGeAIFkZE/ifAICrwTRBJQGK8wWS+Ca6+AZ22GuMWA+Px+PHj9S2Vpzc4slgAq4p+ZKhQWjoL7owBvcq4inQyNqWvlsYjpmFxYlSVAFq6TIBgAA7929M7Zv2RRXLl+OK1euRndPb/Rt2qJgBGATJxPbhQ7y+vXrDQgvLUZ3d2dMFj3kytL9HYfKwMWimDpcfwJeyDokeJIOWLIszUaaV8LMjD/r7AtAkPyC5znXDWDDzyz/5RlpjZZKD+l/ivlhsDntEj9x1mFG0LSFMu61a9dJaxud+7PnLqjU//iJF1QS3N9/UXrpAFPP7d+n9QZwixQCIDtsbYAq1s0WtJAPH4iOtmax3pfmZyS949J6DGFNXLtxW5rUY5Mw0ipikjLa7o44evRotLe2x40bN6P/fL8CsvraOpVc01ivt7c7Ll26JG14OoEfOnI07j8ajl+9865Y/evWdkdzQ22ceP6gGgLNAl6TpCCQQIcS/V/Gc8HyMtVVAIgAyTSdcQJxZnJSwG5XZ6c+gx20VibyOEtx8fLV+PTcxRifJsniUsmW5lYBabE4Hz29nbIl3d0dsnvsi6rQWXRjOxrGqVS5qipaW5o1h7ANXjc0WrM0hRrhFImCdPapnmAu8/kEUvm5nCgpfRmYM7yn5JtAwAUllNjjkPJg3dDcj6AkGWK2cexR3nuYV4z7o0ePNG/MgjPQl6BEgiwEh8ynZAaNPTMonrro9meQEUFuw8noTGIDIj8deqq1oSaG0pUG0HGQmXPbjXNWWDlmQ04v78NOYtuuZHWXEmTIc5Sy2AxGJdtQ5APwX5L1m/cl30r6r9Zvxg6pgqA0jhHbCcaatDHRC4VR7RJas1VdYp7PSLYTmwPjt4DuGkdsW12N9kIASK7TrFVXhQDyydeS/JQbr8EmJukHKxUpAyoAuEaqo3junEPjUEgE2pdhXk5je6uL7qb1OxubzDwViInWqeRFQgE948n/WRetLa36OQZALKaudm1da4IE/J6ECie4zKiU/UF7mn2gSGvA5DNzEt1lGKmLYqkJ7FETYOtb5/e4fgBxSYIUNmWLKuAWij6lr4X5oHErDesM0q1IonBvOU8ycGbdtra167iWDzITnXWjpmxK1DEXZwRCIKMFgJcVccxb7fNFnkkJnQKyJ7ghlnVx6u0/mjS/W1y6AAAgAElEQVTiJKsZ4q5WmohnExOyU8yXCa0XnnNDqfKrVJIIBq4SvSUBQZUMUha7tm1WnwyYvyTtYdChZSvfg0baVd4PAAPFGi32ASDP+IAZurrGklxhDxFIqMo6y1oADDO/sK8CDiqqBWr0X7kZ/ZdvxmJFjZqMMl/a21tF4Gisd+Pa7s5Oga0QGkhqIBUmdid6wiSMSxk6NiVZ677+WtlmfAyAb9Ywtkxs4QYzQwX+lmSq5Qbcp4ZxVlJIPVXcbBDbxHkBnUnmSH8Zpm0h81hH34C6/PcqVxY8HXkWQ09Ho6IS+Quul3FuFrsaSZGWpvpY19sRu3dujY0bN0RrS0PMz0x67hd5GIFqhQ3L+S2N42eDn8B8wHf/4FR/9F+9Z8BOOrvs/66aSP1dCB9U5WBPYKdjNxmPhWmvP+4HUJrvq0dFacA2PTUhv5EkAyDyoYP74wsvHYtYdN8MvOg62JYzs8XOLmovFsjOflLGSnJFpUoAMop8SDE+7fdJHg3fhb0s+2iocqA06VQCo1RJSAayxIWMQwHNqrF/avhsJi8vN8xDKoB9wGxz7K5kSWZ9zaw71qObQ7o3kOSHlpwMxda4qZ6T+uxNjFNWkPCdtGl5HGIc9nuqOHiZEex7VsKqEAEASyVFhAxe2SuIv5i/brievpp7NkguiDlKbElTyrnFuHDpWly9cSeaW5rjpaMHoqu9wbJp4AbsE8tNBi1RZgCbajvrmbM2s3F1XUN98Rtonh0xPjkXZ85elLQf1aFm7U+LLY0+t+ZbrbWJHZcat2hualE17Nzsouba/DyyCEvR2lwfhw8d0F7xwQcfxo0796SVzv0oCYnfRcPKVc1E5esXzEFsccnpuUGgdOGVAOBaTIbilQnzjKnwzeU/qbqAPXRW+zT2Y2KcZs3eG7DlkHmwYaxXS2RUaU+hmfa2zRui/9yZOH3mnBrPK5Ks4r4NfSqBpv4Zs9p7mQeTUzPRLMlOJwvVeFA+lPGeTPBOS6vaJIUmsegr1ECdNQ9hirnEdQBoDw7eV+Kcdea4N+VQrbfPcyH7ph6cYqVMRU3Mq4/IiyeORnNTdcTcFCXMqsi+euthXLwxoIatHS3V8R///W/Fzk2dsTTnvhSJVyRgbHaxMhylisnkBuYc6y9jtEzkJBCs2FiSTpaxEbhciGVKamS/qDLvM55x4twgP9ey5Rv/7ee45jIC+Hf/y+eD/Xc/xn/rGZKJrAWAdEBh4mZQZWmILL32IcxE80LLLI1KtEoTHwFWAlFSI6Y05iCJKe0ZG43VGxvHXQGrDXbJKKCHi9Flfy/6cQlkK5wr14uzmuwXgOAM/HwcN2MDLCMQ1n2i/eh6BfEwVXYKWwwQL2piehKDj9A8GWYcoiK2DlVX4Lm7LBM02BEgW1tfyrUN+kqzV0ZyURqQyuDNGyx2+T0gNU4+Yw+IZgONJleWF84CGnp3isVFmALoAzKu1hLlc7B+MfjYYZxqwFsZT7FbvHnIaK5mkpcmg9kYA4fEGo4wrw2oJ4uBgNjMEYMXAnVLt3q565WwOgGtkylsNibMBoAVFaJKvJ/n4m68NEnDkQP08GN1IJE60zxzzbOKFeccZ0vsLgWyACo8QxiTNH9yKWayrQlk1B1ewBdALzIlDoqy2dT01Hg0U+Y5Pqasqxhrk1NRASMXpxRHiqQFjFICeDQckcOQrm5pKqFsJwMNGOmmEASRBMQ4AoDlXJckE1QGloxnlysDsKhxUzkmDhvsHwwijicAXFt7q5+dSn+WxBpBq+svf/ya3gdApumXSlHRkau3Bl8GmiPDo3LUcchVKl2K0HAKcfoFcC44OJHjVl0d12/cjvc/OhOzC1UKjnBecFLRk4b1gPYy4NRvv/JytLU1x9tvviHG+atf/x0BSiQKbt68Fe++836A6+/etS8OHTocT4efxvsn35Nu9td+5+ti6/zVrz6ImVmc9UYB0RxH4EZ9U0yi21kaYtDkbWF2Mr79za/H2p4OIEpmujreYwfk3CthYg1YwAaVKbKx0/CKhmRFJoH3BUbQlbswJ1kDjIfYbAuwGJv1HHgGCZom0IkDZnDYTAFHrtgr6/hm5trJAL8SFHBaIuLBo0Gdo72jU04c8wOQFhupMs4izQP4L+mX4dF49HBIDS7IxnNegnPWKlIDO3ftEDPg6tXL0sU9cfxY7Ni+M95916B9T0+vGsfhcJ7+9FNJWJAAOHr0eTXIYF0w/gRe2KjUbWRNKcAogQhghbRMASZKQ6PVmf50pnKfQE6GhmRKrGUpNvZAem9uCJYMzew0jX1kvGQTCxAA2J4go0v/SEi5tA4QuL+/X3P04KFD0dXVrTGmaR16w5Th7dy5O9asXRtnzp6JJ0NPoqW1JbZu36ZAGs34qkrAPQCoZ9HSUikt8a2bNkniJzWJnfAhKRZqDPTeyY9VDrxYAUBB6e1M0AB83br1ceTIUUn6fHDyw7h9+45tICyo2to4cviQAPt33/mVtJf7Nm6Ouub2uPfgUTwavIcKZLS3NKhBCs1RAXXlcxc9VsA60AACd9ZuS7MZjW4+h4ayk3EACgQ82Hb2hdn5iPqmVukTvv/hqXg2AdDipKAYTGoaxH3MxZ7dO1VVwF5jZhmJBjO0SKpoTRRdUrT2WD+MvxIzRQ4LIAd7ASPYwcm0xt0MV4N7XDe22nbIgFzqxiaQyv8BWzguTFYCFdYtQQsBC8dgDjA32XcBy1h3DrBoxNeqpBrfYa5xLvQHWcME4dwf5xYAV/ZzgTYl6ayApwB36XPwHp9nDdPcKOcnfgXHx9ZSiZBSFDl3uRZeCcSkP5PBJMd32bJ9JK6N9ZmMfgfFBrBXwE6DkNJ+LCWzStAA6lStANaZ0BJgPzUp9jQBNMGrg16Dv6MjI7ovQI88r8AL9t2idc150l7m/oBvgk0U+IFWIkm+kqQG+OP68Ce83t2AR3rKCjQtw5IlsCR/kJ3Ra1V39KxwyOA5bYreL4wk/DKFzIUlyLzgc20trZoXZgMuWdNTjOVqndckg2kn5GprNdeY9MgxcQzuwcGzKyw0b8RgCtlXPsO4ZXk5oFduADknkRPg2PzjGJkUy/mVbNL8DO/jz5iV7KRIJmMysZC+NPaNcQOAzwQD4Dg36tJ5dZIVe629vV2fFXmhwmCU1vm0rwkwiWAfG8/XSMTIJS9au8xPAUCi4Rrgm4R1/HQ4Rp+Nq4JpZs4sfa4PGRTsB70ZsDkkEibGkA+pVKIbUgbLbNOG3njh+GH3WZC9dZyRiR/Ji5TqFWS/uBcegCp3kBpaluYzAzG/5+SO2ZNODJhoonFfIPmGnEFtTM0uxuVrt/VvYmZBmvfcX0drWwwNPVa/AeS02gFcSzPHfD7MKWvzIvtgsCI1x9VwCj8fIJSKOBI6Zb6k/jTP2E0BAXV9L7q+JdaayRDYTGSrYAQnow4fScmpmlqt3ZqyP+PztLd3xNPhYc1NfAvky0bHx2J2Zi5mZ0lOYDPcQAo/eHFhRozjtWu6YteOzbF922Y1aK4CKMO3KQCxm2o7NmOME4xUuFYkAdkr7ty9H+9/dD6mF6slycecxe9lHnEvJLhyTjFn8Re4X9aLkleLBkAB8dSYuNgCN6KLmJ50HxCeYWtzUxw7+ryY7JUVlgsRi545q8R1YfEiAVeSVCIDpDY5c7HErlnNgB/OPBeQLMlGNxTn2aTchAhUvErsyz7H36UlXFWpxBFzjftRPwHFbdj1Fq8JiByK8dw4l8+lDXry5ImuLyu1GOvcF4nLYHvCAGUPx1/K/YfvKAEomQIzYFnLDIJAVsgJAtBdWUMMkrZeScUyf4UFFAYnMZub7E0rdmVcWMdUJRO/YUsbSrUN/l4lzbznFuN8/5W4fP2WGvEeO/Rc9K3p0p42C8hf5BZNGCOWM9jJjkuMx3ylwTjPCzutBpxI2xCDRnVMTC/Fp5/2x70HjxXfVRKjVyD7aH3v6ipLMhErwn6WHSwVpvghExM0CG7RuCBXhpTY8WOHY+f2rfH++++raXVUkhyy7BM2J/fJjBWEeZRKSu37kJxElrDMYzZhxD4lIUcxLMlsJWIqo6enR1Jb3Lt6yIj0lY14FWSW0MGN9riG1rbWQhhzb6b163riSy8diq62hrh7735cu35b7H8IXBOTM+pJJEAYMhDa3MINwD0AWN1n46/5GUpcFWJVSdyxR3APilGVYHYVqKS46KPQ1hpr165RRcDp06fV4wf7BDOd+aeEqyTR8KOp0iXmiairApye0nM/duRgbFrXEzE7HnVIYVZUx/WBh3H64jWB1RvXtMcffOe3Y1MvPoqvz4CvK1d5MR9z71EyvTTmVmK4yKn5uaz0LeB3xWwFeF4mz6gXinEsXu6P4d4JatwO07sQ8lLGded3/8fPcU1bxc/k9flgfybD/DdPkprIZnkATpYGW6V7Nt+w074iHp+BS7L0rG9pG6e/aaPOpjmltEeC8Fqu8jn1c1V21KCLWcq5UHHYOW8aahwLASzF8fNiXumcznXK1PJeKUsiCHS2WZCv2LswPBfdLcNNPpYW4unoiLTUOju7Y2Z6LsafTQmwgXWybdcWMTVhIuO8sqFpVyoGBaOKIwQ4o8YXYj5YF1pZOxxC6Sq6DBygD8YoTjOOGRuGNJAw0t7tii4vwDdNbaYFgtTVexPzqQ2aSZuZzUvsIbqzwkZymbO62qqJl9EHNRKQPpGZtwAFQLy1JTvH4wGcgFEiQIFmE9osYGGjvWkNaZdDF93oojulAECMV6aByz3UyXVhMUbGJqK//7K0b9vb2mLH9u2xdfPGABTEyYswA9sZT+tjkfWX4yZR/SmVBa1bt8Gs5WSeypkkq4+OqDvVcy8YfjnjpWmAqBeVsI+m4p1334s1a3rj0KH9akyyQCMIlQaiUezSO5X0ydmyo2g2lcsHnQDwhi2nD5Y1c1uNCRwYffjhx/HmW28piGOuvPLKy7Ft+1aVdnkOUB46rU2us6M9Rp6OmGFIJ2I5yswnA+LTM+hDWosR/S+UqACRz52/FD9+7WcKsndu367zcA8qEaNEkrUoGQgcR5caijVAqZnY9w64mZ8kN7TpztAsDcemJgbu3o/T567Es4nSxVsNc8iSEwS5U/m2bZvjuT27Yvjp47h6+ZKAq1e+8nJs2tTHiOlYly5ei1Mfn42G+uY4fORoNLc0xXsfvBMjo0/jt77629Iif+PNX4ph39zU7oYmC3ZMABbEFypOa1NDnbr1njh6OLZu3iC9PmRleO5iNBb2nla4mEFuHqT1Yr6V51cxg6xVfmfdpa5j2hQ1ycMpn4OpALBRGkyUxnBmc1BKjXMEAObGcAq4kVQpSZZcp8xtPl947XqeJCcAZrGLAGAh5kVNPJsY1/0QgKMh/ewZjBo0iGGjsq6WYmpmKqpr6ew8puTBut7eeG7PbmminT17Ngbv35MW8P79B6Knuyc+OHlSDSb37d0XmzdtjPuD9+PMmU/FOADQPHRgfww9eRydne0KDhjTEhMp8yHAbNEOsJnosOVoXOagzuC8A7Qccze8qY5nz0ajvtFzTNqnBXBPWQTWCfNT4A0NSQD/F6hucfAsTd86GnDZDjlIsm1wspPxropLly/HzRs3xLret29fNDXR0K1GEkM0vGtpaYsDBw9Kd+/SlUsxNPxUwPbkxHRMT2NDYZDAFJqKjX3t8aUvnYiujg4lmbBPjZQzi22HhmJFnDp9Ji5fval1PTE9E1u2bImN63vj4b3bYuIB4O95bp+63n/wwcl49OjxshQTDJJ9e59TKfbFi/1MwujbujPuDz6KZyNPJZ1B2fSu7VviyMG9pWlecYphP1HxUEoGczxlqwn0kfKRvjragiRaaD7UoKZRBF1Xrt+J0+cvyi7TMEa7MU3EpDU9owRgR2tr7Ni+tXT/Nms3EyM4zTAIBXSqvJG9z89CDMwyB1SuLFbouP4lA1gl/TWWVUimlJllBnCTsY4ddLBrCSDAOeZhyjMwvwH58jMtYnfCGjRbK9kpnKfUpijQ0dorTFfOyf9/U0rFc9V/w4fA5ptFv9J7gc+w1wigHhsre6sZxHxP58V4V1Ys3yvnzftQp/vSRC8TKQSRjHUCi7pf2TGzPjOxSwkp48Bnk93JM8lklxq0FQawnlMp3WZMc5xTeoKgTD5eARpIyuBTcL7REYOMAIz4Twb1FuVfsc65H56BkqBl/3YVFAHWjIAgmJckSmRna+tL00RLGtgTxC1jjHz9CZ4A8uez4j4TvF/xSWEkWnMxGe0JoCCtwX1g9cXepsoGkJiKEhovYr+RQZDMgOdtalpzLl5KWlTbxrKfWlZjxTYuV8sVxh+66pi27E6fTMcEtok7nz59ogoenkOC/fzM5EY+m0zAJWCmagOC7aIFnMA515CgO9/hOXH+tMkAApAmVpILVIPgH6zIySiYL8kDkt6q7CjHdcVcheYSoA/JaZpQ6Tkh6QJoOj0bdST15hdi8NHjGB4ZlS7pFGBYqQbA3+T6YQZicwFkkPdivuO71NTi55O4jNixbYOkE/BpuTbkYNL+SGoGmRbIBVrXAE1OWrFnuJncSiNw20RX0uR8daVkyj+46odlyvmQ4KiorpOUBTquw2OTkrQADMK3ZG9saqiNvrVr5G+ZBAGoiO/XEKOjz5YlTJhDtnXW2sYGYg91fUW3nbUF0CggkSoPSDMlfsL/FZAH6aLcFxdLczP8EYG6xW92o8JqAUP4rjCPAWMhhCiByHrU2qfxGGA/iYLmqKmuj7kZJwtIVDY2AOjOREtTbRw+vC+2be6Lxgbbks5WmNgTCqMEiFZXRmU1e5HXn+0JPbYtF0ckMPRkOM5duBg3Bh5G1DRGY2OLfHv+CchRgrg6pidpzlqlhBbkC68NV7LWCQR1EhSCRyYB8A3wd/Hf8eVhrQN4H9i3L+qZTwvuEZDJwQSKtSZK81bsHmsmE4LMM1eu2sdPm8Nz49yMUwKGmC/L5plo5eSaiUi5F2JHUwIGPzKTZJkkVcNmnsvCnEAuXlndksBYVrAkCJ2JENny0nCQeC8Ti7l/MN+XbX3ZD/k/76vaBgCwukZVHDqXJNEsuZYxVIJwuR+qyTPeCP6Z2NOA00hFeE3p+FXes/BP8DkgQl27NRCXrtzQvrGbBo17dwnsJTGCX4mtNkkJ2TBr5OJzob/N3t3UVK+qFdaJ4nv6hVBtMLcYgw9G4/yFa3H/wZMSs7GCHBOb6GCpDdan+llIbrChVN0UjVuIJuj7EodXLsbePTviyKH90d9/IT450x/Ts+4lw7i0U+1RGLvSk2Yek3wofjC21fuRZWjwTRPDwJfNpEWykolTM/alsgCbgS2kmpRxkKwj8agSPSamMc6OXRzHOfkAyak6jh7aHbt3bBSRYmRkLJ4Oj4rQdeXqjbh95650zwFuiXOzUpa15Io2E8SWZaqK9BLn0dwo/kOSjwyizsSsJDVM3rFPXhV79uyS1MU7774T+GbYKKqPrV9u+b1xGNbCjGCAN8a4qmcX48iBfXFoz45YmhmL2srFWKysjks378XlW3eFiXQ0VcV/9Htfj81rm6MK/KD4YkkIEmlO88dzerU/qARy0ZbPBH76ivmcHPs4IZ/7c67HXBO2Q26iia2yzSvYQMTnTOQSZ39WPz4HkT+rkf6N89x47X9ZEoBcygHAg3MDZfEkqJLArTHO0oBs+VjeRJfQz1zFDs5F5XIdtBRLZQE6toUFoKC3bMICdQswkIYoZRPYvHU9BajORb4aRBZAmp1SC2OLL+CoZSMAaeYCxknLFmeuWmDCO++/L13Ko0ePx7OxifjZa6/Hk8dP4hvf+EYcPXYkJiZpCkKW1JpMOJP9Fy7IQUBzc3UAzHGTUSXNHI0JTVwo+Z2TI9be1qKSNJzQ7EhOiXE2+uJexbRBI5bNa9EOKeOfTebMHLR4gwTiaY5CSWJ1vXSXaThECFBdSrcAtxgfaT3j1KsEc1agthhrGFZt/Bbhz4BZ2eqSdeP5plNqgXlv6kW12Pp6hXoDgIxTfu78xXjj528LZPXnK+KlEyfiKy9/0Rp9Ynq7vFB6lyJ0eiNi7nz00UdiGX7966+K4efmcGQxYdh5A80goKYwpzyfJRaiCAGm67Pxyfj+D36oje33fvfbUVuNs4KEBUBLccKg6qnLsoEzrovNHJY1zTk4X64B6TTzzBQLG0SenJyJ/+P//L/0jChpR1f00OGD0lFEd+rhw6G4dPmiGh4eP/a8gmDm2p7du2Lb1m0CYDx3yDoD6JuZVwMYvKD/qVnF+fOX40d/8ePo7OqMPbt2LYPIjCelmQQeWgskTEq5kMoiSydmAcpy+qx3qWAezeTSlf3Gzdtx4fKNGB13cI3j6c3XDavaWlvi8OGDYu+cOf2JtMKZ019++UuxceP6mJmh23FtPBh8Er/65fsxPDIW27ZuF6Bw7sLpaG1rji+/8hUFZ2++9cuYnCQB0GhWeaUrERzQVSs4Eri1tBD1tZVx+MDe2Lt7u+aNkw9uUiPWWTLkeU9l09Z8owEZTmo6BjiMgKB8WYyJwkRxksVlTwAO2A43ebHjrWdTGIg4UNakK0k2dRF3kofPcW7+qTS5aCabIe65jZ2AufVsbDLuDz6IcXTPKLtcgP00rpJjgHDmcX1dY4yPIxXgzvPTs1OxafNGzSvYTM9GR8QAP3iAMryWeO/dd+PBgwdi3h4/flzN3k6d+kQB04F9e8Uov337Vlw4f1bH+PKXvlTKCwEffY+rmVo4+dx/UTxS4ADDzQx6O9DprImpU3QBmVfMGRp6ZlbfCUkHnLnfZJKK41Diq+C/6EwSaIjhI33H2Xgy9FRzctu2bZq/T58Oy0HlOZ4/f0FNxgAYYVi3tbXqs+++976aCgJGHzpyWGV8Fy9e0riLuV4PeG3tWxhYL75wIPr61lqjXQ2Q3MjTwW19PB4aiV/++p14/HQ08O9hsO0/cCD27NwajwbvxtXLl6Xrt2379jh48HDcu3tfQP6zZwBSlliCCYguNU44OuFL1fVRUVUTC3PTMT87He0tjfHSiaNivVnuiMSMQXRp/lEWje6mqjPcsEVOMAGZkoneXwS00Nizpj5u330Qn5ztj8FHT11GyP6ghk/TSmwSdJOUWNPdHX0b1uucajw6aymFfNaMN+PA+W0bkMRwEoE1Y9Cr2k3h0AWvhIlYpIvUJGal+sFBU9GKpxHq2Jg+y2eYD6yf9AdSIiOlGXgfphZBDXIlAJFUTqz2aQAjsVPSNC5BdDI5PSctqZLBNbqNgFsZhDu5niCPy1nFyi66yimRlKWovK9SZGkCumw6ZXb4mys6Or2HrRpT/pbHYEwSzBTwA+OxsN24LuwK4AL376Sqk7553wBvjBEJBMqxvUcnc8iEgJQiYS+gRJR74nrl39mRU5II28o6cpVPabxUWFQJrMOoww5lUKbkGzImNButg5k8oySlWGtzgNbJSq5XknhGzFLvdctAcEkgrAZ0JalVfA7GCtAz/Ue+y7NUY6B5GvdO6d4FxBV9XGw6+t2yS2LS21a594f94DwH3zNgs6hEmEgM6AI3OpnPcwDo4xgT4xNK1GD/xZpvbpI/xXklyQP4JcbyQkyMjy0DmhwHcDrZx5mMc/JlhaWPzYTtmq/cjxO4yCBa0iILC/JxuC/WEqX+jK2azIqN5SRrMroTGGANu8KE6hvYtM06HXsP+4v11Rs0LxIAp1KMqVLf2Kxql1sDAwKRkamqIfEnGRDWO01n3fiuvs5M7mQiuzKRYByAplk2tLe3Y5mFlxrXzC+NuRoCzghEzgQnwDJ2ijUAwMo4uJeBfZvcm/g+v7On8xPQhsaUJBzV9BG71tgcA/cfx/sffhJDoxNqtgeJI0kK9J1Y29tlKTXWAbIhpeIhtT+zygGpMfwX9i0twFK2j28CwJil1MQ5SDCpWkqNHh0LJJiPjZ6Zs+QFvjmfp0IqK6KyQo/zsg9aksDrbLkpNGOnPg1TMT45EU2NLUowUOWkCgJAqyoafc/Fc3u2xeGDe6XNX1tTKdkTGKZzfFbxnCXqeL4ks81wd5IX8gpgYG1tg5Lg773/QTx9NhmVtax9micbyNM651mRGM6y+VKdlyXi2hfkC9D7BU1bGqNZtoZ5xZzEVd7UtyH6NqyLnq4OMcbRvYXJnuObwCxz3rIP9sGS1ZvsQ/sxrrzhgfF3+YOFvWlbgtQISS1FoZpf3IuSOZIgdOUWx2COqvKlVG9gL5kjPDf+ji3BjuFDMo5ZWeAEPExnJ88yYcVxf3PtW/vbezz2BukVVZEUwD2bAIrhWhJqiluoNKAZczNxqZnhed0JIq8G17RX8dzwhEq5v5OPWekCAG4QXnIU6PnWIfdTEfcfPY2z5y8qub5v19Y4vG+XYioq1PiHbfNeSIwIG9yWDh9Q/qP27rkgvpPPXVcTk7OzMTQyEZeu3I5r1+6pGXgNY13nClX2fOYbxAvWhOY+BAUYvCSmJDlkX0qavySsIB7UVsauHVviheNH4tatW/Hr9z5WHMT2x3exrYDmJGbNLDfBCofLcQR66K6AIsjiuVh6xc/efoX3sVy/+B9ZNcX+BbOb+E/zslQWs+YtJ2ZiBefhmCQBwCaksby4GOt6OmLn9k3Rt7HPhCS0+evrAymKCxcuxt17gzExSXK+Imhcz0+T1ZCwgJXupDpVKt4PVsDU3GNzj+b/7oXxTMm9rNTkmeHfItV2Z2DA/gbVSchmqGrOZED2/qkZkkpz0dXRFjNTNIicj00b1sWLzx+I5uqlqKtajNnFijh/7XZcuzMo+9FQNR//6Huvxua1rVFTaRyCscjrSpzBs2hlD3B8631+ZZ0XDKPYJP6W6y19i/RrDE6vNFrn90xU4j9ony8Y2edyFsvuymfyy+cg8mcyzH/zJNd/8j9LExnDJmOxkHqXfm8F4E3wODO0KxnY3KgBkZW5Wab8J2hoINQgsUugVoPIWuaFHmjt4GwcUMrNJAMArMeUhWsAACAASURBVOgPZaCRC9v6UA5ccWBwkJezdEUnl81N9yln3kaADGFFZU0M3BuMv3ztZ7Fj557YsXNX0XK9E88/fyS+8IUXzehl00gJj4V56Wu99dabCpJfffVVaweSkYTtWDqSUsqJg6MyLDkXAMH1CtAMTlmfiEYUOGY4wN47U3fa5apsxg4u7Sgk89vAhst+tHkVMF5aVLrHKh1PoHMBdiRTIdZJrcrSlAMUU7voCRcNX8bIWVOyzGbvLGflCohB0KHmK9XWavPOX0BkggckEuYW4uNTp+O1138eX/jiy3H40OH4yU9+EkOPH8Uf/ot/Hi1sgGLGGEAm2IShmWWygOhvvfl2XLt2Lb73ve8FbB+cYxorUALJRkDwQCNBnHz03Lge5oJ0MhdpbNQmpsiToeH40z//fnR1d8W3Xv0dOTE4Deh1MmHYIBhNyjCl8VhbKwcHhgYjOTsNMGpmi+dxKFCUsH4VbLy6uHjpavzrf/1/x1d+67fii1/8onT00EkjAH06NBq/+MU7cfrMp3HixLH49re/oXv/0Q9/FMeOHo3du3YqyML5ARSqqWGzK5ugpGCqxESeW6iI/otX40d/+WNtyAf2741mMapgolvP1ZIIlgsQWlxK6QAMOKjY0AvIMRiscHbbmpWMb//FKyrnnJ4z89wlpS4T51njsH/5yy/Hg/t341e/+isxutf09sQXvvCSNK3q671RPx16FhcuXImLF68oaGTCDj19HPsP7o1Dhw6qg/mvf/VeTM9QJoZ2I5l9nIp5ScCQpVYZYsVSTI6PClg7cfRQbN3cJxCZNebYbFGl13KUZ10exvPBqcFBBfAUyzyDSJpuFFaJHSODArI9VC8UzSwByDAUit4mn8XJg+2VAYJKG0tnXsYbO4Hzljp2VDAksxdZHY4hVtwSIPKsWN8XLlwSiKxgVZrlpZxQAU1pDkkzs4YmrY3xybFYv35dbN+2TXOSJm0PBgdjw/r18fyRIwKg33nnHZfJwVJ+7rl4+OCRWK8wag8fOhRtbS0xMHBL83zDurWyVVrTJcHkAMI2h2duINGlbGKVzdreJYsns/jMIzdFs74dtgYmshhtRVvZ2X1XTah0tzCacdqROtmxY4cA79m5Ga3PDGaQ/Th77qyCkRMnXtQ40kQPRgON8XDEr1+/EWjZUlJ3+PAhAxh1dfH+yQ/i3v3B6F2zNrq6euPBg0fx8OGj5aZRjY110d7RHrt2bo19e3cIuCXoIHBhtXP/Yo41NEkC44OTH8fdwYdi2jQ0t2icd+/YGmu7u+Le3bvSPOa1Z/ce6TQD6qNPPfR02MHa/Jwa/m3Y0BePnwzF5Wu3pBG/QCnj4lys6+2O3/nqKwEDn/eoMFAwXLrWp4aiHV5XlzgwpMFjagKbkcO+XlvXFG//6t24eec+nVtjcprknX0C6XpWhNb3+nVrBBhQGgzo5X3FLBSBBmpGhPNcJwa9dFIrPHd0/sLSMavF18VxxVJewoY0CuylvJ3/r9bBThAvg+dkKGdSluedQTt7frKRtZ/LrhHAYfut1UzAB2iAnZWNKI1t8loSXOK4zFlAt2R08Z7BYjf9UTJy2sf1fVkaY3xiXGzC3B+ztFn+k+bN7HKTrwThsSEJAqe9SCBiNfsl2UFZ0i8WVWEvC/SVbA9yIS0C9JOV6mQvMlkGhKXRWBi2XMNyo5vSK0BaiJIac0UOn8e3yVJwa/NmAGtgin06JR0AkbGHqn7BlyBoFtPQ9o65IaZUvecKCRtsnZJsAEJF8zfHQonTooedbE7N01JqmgkGNz+2r8pLga+qdsyokwZyAf1VsVXpjvfa80gGUl4sliMBfZFoKUnEFUY8slYGlnhGjItKwYvf7A3IrERsn8Ahmq7NGdDNwDX7UihJJ5vmOWQ7aVCKz3Iwzm0pOSdXsLWSwyms5wS3Mvnp4NXAUAJASsJzv5rXE8tJYOkir5KZ8LkMqKbUVzImBW5MG5BHysuVSK4UIpnJP5Ke2HD8aGliT8/E+CSVMi59x24l4YH1Q0IcUAMJJkBP1ib9Drq62mPt2u7YuGFdSdybOGHQ1+Cf92eAoSKdpgSAk54Cj9XQy4lbNw1zI7KMKVbGy0AB8wcQnyoMQFlJ+9Q2xPVb9+K9k6diZHwqqmpgSqNfTAO/uujt7og1XZ1iTcNczKo3vtvV2RUPHz7U+HINjQ3Nlj0AzAFcLY1ElVgugBvsdgG/imFcCZYgH+POOkPmCrBGzRJVrWF/nOMs93iBFQnQ32Q5FXw6x3AhsMas0WShzhQpBaoyAXwBtmB6zkXfup44cfxwbFjXG5UVJO4NXDPHl5SghNlc7L1klpDgM8DFGkDfnP0cDezhp6Px8alP4sGjJ3A8BQKnb5/207JZ7FGsHdtuJ5o8p7kHxk0NkQuZxb7tXNCArLO9LQ4fPBhtrc0ihKAVnQlNjpdVHattfh6Xc2QibDVAy/nzM/b1s78OYLZtmQlLZoWKqVyY2JlY1XWXpE6CyBwz9xXOgd+oilIRsBzHurKnaDKX6heeM8+eV15vHov/M/aSbqiuXpaCykQX89wMa/vkutYSvyhOLLIXTJTcX1fvFY7P3VB3udl6AZF1zMJ45jP445msVZMxGhguVqhnxEenzsSjx49jx+YNcWT/7mhtASydkd45Y8Gcpek3CVHWAcxvnomkK0oSv0lN0QE/l2J6YSEmphfi/IXrcePm/RgbpwEbZC0aa1piTg1xa5wE4hzMGVg1jpezctrym6x/Va9VV6jnCrq8jx89jl+9fyqGRp38Yl/Ep3bTaY+nEtPqFWICifZQNQ1ciIZaJyGlu72Mctkn4rmlxjV+CrYwZb3wNZkTqtRSvOl9y/dg0hUNI/mpHixUxMISnpuNhtpaxdWdXR0xOjqink+d3V2xZs0aXdfs7IKA5MHBx9JCr6rCLtm/J2HEtSkJXiqRV8ghvoFMyDBXEozFT+Z+pJ0tfxRAtULJDN5nzUj/GMZFwTdUrQlJADYzcUJNlfAQ7FlHK9rZh6Kvpz0WZsZjZn4pLt66G5dvDmhf7Gyqin/8+9+Mzetao3LJlUM6T6lS9hxPmQrjKSZBOc5zz6/siVEqswtjmTm3POfL5qH1skrqVaQ96fa4unVlDVKdZYnEza9+ronsnfezeX0OIn824/w3znLrZ//bEgskAyM2CmdSbCBXL6ZkLvzmgsqSKjGRS8OuBNoSLJBMBhxVbV7OwPO7A0IbLj6TWZ48R/5fDgzfLKV//l7RNS46gGIGFsOGvnEym3E4AWV0jzqQGxf4fNXx4PFw/PT1t+QsAjpS1n306OE4cuSAHdKZ2Rh88FDGmqAK9gti8o8ePBRbAnasmz7MxYMHD+3UVYQagzQ312tjIwYFRB4ZfRbjY+Oxsa/P0hiUSKvUj1K02RgdG4vR0TGBLRv7NkiHjkAHYNBNC9xgQE4SzGNAdTaZZbF39J2rdR/37t2PoWH0I9vlHNc3NkrHVhuXOm2jQRvxdOixNigM/tjEZNy+fVsbCsDHunVrXWYlXSyzftNgp6aTgpCSfOBzy5vrItpVi/HhqdPx09d/HsdOvBAvvPBivPaTH8ftWzfjX/yz/1yl9mx8ACzXrl+L0dFhsSSRvFizdo02JfREuaaXX/6yAgYaJDHOBO84zTT92LZli9kQS0tx+fLluHXzlhkBtXXR3tkVm7dsFbz9J3/2ZwIZdm3bIu3XTRv7pKEG04DnxpidPX9Bzxkdz927d8bWTRuivobZuyBdZCcorAMotpEYTTh+9fHaT9+IH/zgL2Lbjh2xc+dOsSHXrV9jYHE24tQnZ+OnP3stXnrxhXj1G18Xw+fNN9+I3/nqV9VQaEb6hTRjIONO8sWJBDHDKqqkDUVzvbPnL8VPXvtZrOldEzt3bo8KNUugdK4xGhpqrXs2gwYWMhzFaZSigx0mHBx+TzDBgbabbwG4Xr50VUzkyRkrKOcGStYbQJdGeS+98ELcv38vfvlXb4s92tPdFUeffz62bt0UdfU4WjRMXIxHj57GBx98JMCYMn5YyLuf2ynNrAeDD+KdX78fNbUN0kRGukVll9wPVQNixuOozar5Yntzfbzy5S9GZ0ez9H+lrw2zBbCi6JwpwKx24CaHbhbHyc0NcXwEAOnvXj/Z5IH5LQBkrjgjy2vNdiqZyASdySSxs+9yOenjleZHdrxso5KFYHY54IsdDZzr+cXKuHd3MD49fU4sdhixYqVJj3JuWR+dNcUxu7t7Y8vWLXF/8F48evRQoPGOnTvEVKRh3vDTYTmLSCuwPm7dvi1m7nPP7ZVjODw0FA/u3xMDfu++vdHd1elEyRJz20xrmt7gJKXNlVNF3wsBmWZTmAUBqGQwJcGxZPAIwChdigGflu+ZRntTSLkQ1MAyt2Y7ew4OJhpqXPeBAwdle3BO0WlmHAEn2Cvu3r0XN2/dlr1iXaNpd4cGk+2dum/m96WLl7S2mGM7dm3TmHHci5euxK1bA1FT0xCTEzSCI2idUtBx4MBuseg7O1tVsgyYDvttSaCs2dYGMwkYKmLg7oO4ev1mDI+OxzRzZmEh1vT0xP69e6K7o0OJLxoYInW0e9cu2dM7d+7E5StXxbKXrEx1daxf3yfw+NKVa9KJXZqfi6bGuti2ZWM8f+RgNNbBwgFkcikt40/wxw7nZi1m6yjULXuigSsqLdzYznptFfHa62/Gg8cjUVXbqCQGwbFLLyv0/LG9e5/bI0YIx5OszAwNo+woJxMV28e8B0RmTTvosCYi5yZoVnKhlFB7jRp09b5fqaCYzxvwWNHyzYRNAscpV5HM/gQSmWvJlCFIYX2mzmN+h+BMyQ3J/JhJhT1j7+WauSfJNhVWKWW4AKPIBAngKr0EuF7WOtfKT4BKAsrssJ7yElwD89JlngYaeK0Gfh1guTw02c5/DZQeH9e95PWRJFVjPWk8rpQ8c1zWJklu1hByFunLMbfY03kWs6ybkmjGdnFffE46mKpcmRWbkmPDoCIBw7zp7OiIZ6OwuF0KzP0yl+QTFo89wX7uf2R4ZFnfkrXDM1HzpcIQXvblosIBc0OTA3IBRTQmLqSBAhbLXg0Pu/t7AUFWM6Fscw2kJ1CbDf+4PgAcSUQV9iZjCh8b5iksKfTE3bSJShfmj+9NyePSCNBgioFdpAJy/FUdpmbMtsskEdRTojRwSiAh/WrtM0qoWRpACSkAt6LRa9b2ClmB+8m5zbNlvFgvHI85mIF6JkWT3Zi2WAE9DRV5rlWll0XRXGXc8JsSVOO4CV57PzQrTwxKqg2mYZHDXDN7lvETUFT0WMcmp2JsfDJuDwxEcwuNumZU+YKNMOMZOxReY8zX0lSVDBbj0N7WGhs2rJEUE0l3mt0hmZENDWFKsp55DDwDQH8lKDQRIQDCjDShAD+c7yeTNeUGGIvVlQL2oZ2wZozsw1qqLKprlWj74KPTal5LI2P1yBBruSG6O9rERMZ6cl8CUJVAsFQA0mskrvE/zGB2ciKl2fAzmR98lgbL2WMgKx4YN3wYQHF8MVXpidwxozJ8fDd6ObAPMUYk5NQvA4CsVJJlGXcmgLlX9TuhIkCNMNFLb4jFeSrtqqKhnsabzwIFCRjIB/c/F82NtQLJaUTIOFfjj60i+PAmyRVrqlpK0GvCsg4Z8xHPIDFEwrK1rc2VAkiiqeLPdjifIc+V/TubujFOY5OTmq8kyoiRUkec5/EEjerm5ti+basSrfih6PbmusAGYXu5f56/iSK2M+wfZhGuxJ38P8GmtM8kefReaQxm1qrlK/K48p/xMdWQ28fPta+eBMUG5rkNvokZUljKBgYZYNnlUoHDeblf1jzVKxl7cXziOOYcz1FjjURNXb2TgVTDwuBV07qQXed6+D3vq1ZVMpbycZzuOZn3lJ8rIIDsZDLpJV1Qaz3flIXkcySMsC9m2SN5UqPkAeSXj06djhs3bsWa7vY4dmi/SAwkKfA3WQeMk3E5rydJLsDyR/qPagZAZTWuhvxVEUvsV3MRJz86F/0Xb8TM3JL2HLbIpmYaZgIcUolDlZGrBbBFrtq1lCQ2V7KHhfWNJArhbldHS7xw4nnFY+99fDYGH4+oCSFjIqAyfd4EJQuQnqxv8Ac9syI75WpFV8fqORQwNn0fCBOqwCpNo0lC0VcJtnT2qnL1FuA1jfcmVHnIS8Qr5K7YD0nIqnJuyft/LOm4Dc1O3tCPoqmlNUZGx2JoaJhIVnEWSV1V9FKJVjCUTJqmb8LcwHYwH1POYnk9FTJaJn9SLijjHzfftMwfa5hx56Wq5yLNMT05rvmJzWtrboxDe3fGri0bonpxLqbmFuLa3Qdxpv+KPr+xpzX+0fe+ETs3d8XsDN8z9pRVRJnIlyxe6f+0GlPKfW7FJ/mbTGYlTv4WEHkZc5HcpaWJuOb0BbE3jM+2b/0Pn+Oaesqfzevzwf5sxvlvnAVN5NWZJgd4K4Dv6qA0Qd9lZkXZfJcBYYLZVQvPZd3W+gWCywwUTep+MyuXDGQJ66/SM8xNNw0ADoZ8x2TdlmxwGmWxFovGjj9ogCIdWpc4kb1DSw/HszqeDE/ED370s7h5+16sXb8ujh8/Gjt3bo7WVsASmJOj8eO//Il1KCsqYtfOHXHkyOG4Tnl0bZ3kLAhA1Mn1xk2XZnR2qkPw+vU9MuQPHz+VNtjDh48FvrS1tgnABUzcvGmzgoQz586JlSiQZXpWx0UygOwomzMlWuhIAS4K42GjxVkB3FXDwEoBmrB/z164EGfOnpPjAwNz5NlY9PX1xauvfkNsRJhy3/n2NwXgvv3Wm9HR1hbHj5+IDz/6KE6fOSNnkUDrO9/9dnR1uRkGmnBiQQtMgXVmYED6z1nahaMljTiuBZAsBJD9+KdvRFNzS3T39MTF/n5pAf9n//SfqrT0xs2b8ebPfy5tRUB77o3y2d/+7d+KDevXqTQfTdF/9s/+uRytn7/xZly9clVNGmBn9Pb2xDdefVUAyPnz5+KdX79TujcvinkIM/xb3/5ObNu+I/7kT/8srly9GhvX9cboyJA2tf/yD/8wOrt7VOpD6Z0bC8KifRI93R3x977zTTV7WVSzg+ysbJkMy1mQGcdBqIk3fv6L+Pjj0woehkeGBSR/61vfUPMn/n716s34N//238SLL52Ib3/7W3oWF86fi+9+9ztx/+7dGHoyJLCoq7M9Nm3aEDWA16wHlaItovSlEqRzRc6ip7cn9u7ZIydicX5WZV8AhIzh1AwyCkVzT2VbSKtYE1lATwnwc10rGK5vUMkRzt6nZy/G2BSMb2dbc+PlczwXGK88+Pfe/XU8fvwomhsbpcvLnI2Yi6GhJ5JgoPsxWlzoBfau6Ylt27foJ2D03TsD8f77J2NN73qVP966PSCwF21wZEtwItEbowki5ZbNDbXxja//dnS0NSkZhLQGAJEY/gBrJUgg8QH7xk5M0RrMUiYxP3CsDZpjo1go6fQvA8CrAurVDA4clARicE7FKCll0FhOsehUBlmSZMsgn8v9xCKDAbNYGc/Gp+POnftx6dI1MQRoPoENFHOoqiLaO9uitZUmPYvx+MljAZIHDx6UDUDmhcAIxu22bdvVeOTMmTMKLLAde/Y+F/fvo318xiXOrW2yS8wTOplv2rQxent6FAiqM70CQssZWA7BgY7AU8mYEGwg04GmmZtJCbAvDrUZ7W6cZUacQTK+V99gkMoNHM3MlJyQqkFcAkbC48yZs+rovH3H9tixc6fkJEiOcG8Ax2gmrlu/Ie7dG4zzFy7Exo2bo629Q3rDJOh27NgZu/fsVqLuYv8FzUEaTR4/cTQ2bt4YT5+Oxkcfn46HD55qXsICa2isiwP7d8eePVujta1WeuUETNixGUoEYZiUgE+2joSgmtLUx5OnIwKSaR4EkxznEYbN9q3bZONIlt26cVPyL+hTAzDSGPHy1Wua57UN6GiOyZbw3MafPVOzz3Vre2Pb1k2xbk1P1NBANAjySgmw9OrRtkyWOsFhBvNmWfACbAH8o/EkrN/BB4/jrb96J0bHp8W2q6yi/Dub4VmiCUCYigh+V5CFXJA05qlgcfM5nGRsOQkfwAFsA2AhQT3PWIwuyhwpN5fkQ3OMjAzr/gAEs5u9S1dXSs0T+MoAP/2MZFIxFwm2suRWLKUCLgrsK6X1mbwQeFya5VmWA3a8S6H5TMprsIfwAnBhPeV1SudYsg3o3VmyRj0BCttGc7ywJNnHCCIsseAu9xkgct4EkWHKJujJ9aXmbwannCeD+gTRpaPKdU9PWaO5MBATkMfnwVayBSerW7AnAS7BMf0MCgtNyerSAV4ANL0E5ul+znw2sO2GlzC43I0+AR0qGHjG2j/UODc1AdHctiSQmFJF9miZXKDAH9YSY2+JC5XZ1pplaojWTL/088xaplGxGZx+PmbnJciD/8HfAA0Z1xx3BYYEd/L/VhhKToRXCkhWQC4yQQGNFmz/s8yW91OChOOji0xgD8CTbN/0m3VN87aL2D72FcDOZCnl3gmrFJvO2OYYpH/NMzej38kU5g4vA7lmnaYvnPefYASfVSO8Ui4tZiygKxCBALAVqQ6TNZxEdlLIwB/HYg3zDFOTVpUCbI0CSA18M6DMdYHkJHGoKpiaiacjo5IGqgWYxJZLwskavI1N9bJnPd2d0drcsgwaIi3CeMDuhQHHnoY+skEsy6swN8T2U5LM7D2uVax3qiKU+MUmG0QmoZIAseVRPGc4hpNlgBn8c1KQe8q9XWsFTdaq2hgYfBQffXImxiZmY6FUaQEEsQaaG+tll6tUMu+KJ3xMqmPuDtwtzannXdEmjVxsKH0+iG1KlaTAxiUlcK1b7Wox1gRrTvdZEkbMWexOPhfWBhVJsDx52QYaJOeYrFf7PfNlXgB6WQs+E+F8r5YKyVl6SSBtBwAzFWt6OuLY8wdj08Z14TYyBnQBsrALSswUGy8ZMfUucNM6x2Budss/9kM81/QHJDVSWLDMD36nbD8ZliskFa+RJNfgW2v9K1Fp+5LsP/WlYF9oblTFEmX1KzajNE4vPkwCpCs2yokS+7V/vRQ+10XaHeYSz2+5N5BCSsc+2CFVPUpHnASvAdnl2NldC5cTPzwv9kFsFuvB+5HL65mT2ms0Zwx4s765Ttj7qrYsbEuAYSV7amGxm2WpCpHS9IxrINnJS+ulXJOur8y3hibWL3JRJl1lVbHkxaoqC8BtXVjmi22+/V3mvqpCIR6gU641xbFDlQt8B0kbaWTX1MeFS1fjNE2Oqypj7+6dsWVLn9dR5ZIS2PSH4Dmobwx7ATJ62GfAQfTSIcDI1kHMWool+m1MzMYHJ8/EjZuDAqolLbXEHuO1ikRfAqUkIurr2UvlkGt8m5uaZa+Zj5LJUOVhRGN9dRx7/rDm6AefnIu7g0hmERtxX+j20x9jxXayd7IH82yIUfk/9gAWvxt+Wk6IFwBqzt+smFLFFfaUiibdw6JAZDXhpFKlrLskeUxMjMluAhyzfjkHSSeeDX1OsDfEWw2NzZI3gfSgJuJgMaVKE1skORnGXjrkS9FQ5z3IbF3Lqdje2O/Iim/+Lr8kG9kiZ1bk3nKdmZ1bGhmWRAxkrUzMi9ijnhEkG6ukh8x4M27MrS3r18TurRtiXVdHTM8vxK3Bx/Fp/yX57NvWd8U/+v1vxKa1LTE3M27MqNi8XLNKcqmC9jc0kVkrVNiV55cEKT6n2K34BPpAVnkXP9X+kStPtY/oudPUmJgKUooTzfipe/7e//Q5rpmD+Bn8/HywP4NB/ttOARM5s5DLbGR3opIxX81Gzt+TBZHsM44rUJMmBkWI3Owyi9EThGVzD78HYyBZyEWKobCJVzvLuaGmUTKYYWc6wQ1fk88llkoJSnz8BMRxJig9wlmAzWb925mZeeDkGHk2G3/2/dfi4uXr8fyxY/Hqq1+N5mYCR+uhPh0ej//3//n/tFFTHo1+7do1a+LtX/wiWlva4pWvvBL9/Rfjj//kT3WvGzdtDsC9NT3tsWljrxyG909+HB99cjr27z8YXd09cfqTM3Hv7kD8wd///Thw4ECcOvVxvPf+yVi/oS+6unrixvUbcf/e/fj6178WX/jiizE5MSa9sqigcYENprsIV0QVDNU52AlsuBVx9cat+IufvCZAZdOWLfHw8WM1l4Ix/U/+yT9Rx9mTH7wX/+pf/dfsgvGD739f2eCvfe1r8dPXX4/Lly7H3r17VS6PpAdAAg60wMYCVqikBpkHgU3Wd5WofDGwAI/Sm1qqiDPnLsaPf/q6ZCUo87w7MCDGwD/4g78v5uqPf/yTePutt6Ovb0Ns3bo1nj4dkl7rK698OX7rK6/Ez998I059fCr+5b/8r7Qp/eVf/FgMqS++/KW4eOmSGJkci+v7oz/6IwFoSEmQaX3/gw/iytVr8d3f/b3Yu3df/Lt//8cxMjocv/97342rly/GW2+9Ff/iv/jD2LR5S/zgh38RFy9fia1btyv4vnb1ckxNjMb3vvut+NorX4qF2UnrWBd9Re5RHhPgghyYqhgeHhNQBS754YcfxeUrl+I73/l2vPDCCzE/vxRXrtyIP/6Tfx8vfeHF+N3f/U68/vrrcrxefOHFeOP11xUokaF/+uRxPP/8wdi8uc/6XgokUA2skpzFhf7L8cMf/aW0rw8e2B+d6DwuWrvVDRsWlL3HAamrsRPjYMd6ewSAlDkJNCxlUsnKwAGhIcp7H34aQyPjRSPagW+CFE0NjbFnz57YsnlTfPrJJwLLKIHfvn1bbN7UFzduXhWLDICMZir4wzBmuns64+DB/Wq+NzM7HefPnYv+Cxfj4IFDWqPnzvVL8xmdLJx0/3NJLOVObc0N8Vtf/oJKSkmAwE4mwJRDU5qKKcgQU8oggQIPNfa0k0egyXdodqOGYxVI3CBt4rI6j4kBqnTg0wZx/w7qsSEwgVzCzPrgs3xXTkQzAbgbOyBnkgmXlNUh2FpYqpZG7c2boOJ2vAAAIABJREFUAyotQ5ts7dr1AqCfDtNgazp6ertj6/Yt0i0eGBgQ27i7s0tyD9zD9evXlXzZuHFjrF27Nm7duh03btxQp+dtO7YrEQSQjB6wgOSWptjYtz7WrukVOI0jjRNJ4y6cUtYX46gAaFlWp3REDwfqWV6tEtzCskpmTZZBwhriBSOLBjwkh5x4grVvsAY5EWlDyqRXitV64UK/qgG4l4OHDkluppqEyNSkWMqwkY8eOy47cvbs+RgeHomW1jY55g8ePZJzt3vPc7F1y1YxaD89fSquXrsUm7f0xf6D+2ND36a4du12fPzR2ZidhuUzHd1dbfHVr34p2tpro6ExYm4GFi7NmmrEwlKDS4KHBTrGUxkCeGumfFVNXQzcHYyTH56KkbFxNwCsqIyWpiYlG0nOkSR6ODgYmzZtUsM/pI0+PXNGib2GpuZ49PhJAe8oGZ2P3u5uNXXp7GiTdroasWrdLroLu+QkLKNj5kdlVFGZIsaawQkliaprzPqaAVyoiOs3bscHH56K6fmImtrGqKlHj9EaxMxRghgCrN6ebo07DK+UikEXmjmS7HpKlmFxE1izBxBUEdCLqVkYIXxXwW9prMbvBCNoWDN3EhRUUqWA6Kwh9stkdSTow7xKAAlw0eXqZpglWMu4pO6/A5iVRngA6XwPuwA4iF1AK1Y9CwqLkHMxdiohlf6g9Z4VDJdy5WUAUTrUHn/YPbwv6YcCrCbwJ7tSSjr5PAmSbOSUYMfqpHles2QqiuaxmM+w0UsSO9k/6QfBpGpv79B6SoCRByVWNHIR0i43YOLkjwENgUG1tWqyxauuwTqcBLLs7wAPCrJp8gnI2UBS3XtHSlkI4CugDs9DQbRAFCfvmbN8FyanpD/Gx5elfgR2FokT5q0BKAPZ6d+lT5oASI6PwdbUnW+Ie/fu6ZkmW4sEKeAUz5ZzqslgQ4MAZMaC92j2w31kyTBzh2vNIJJzmaVqoIjE5OrrSsCfz+h4za1mWdVR1eRgMsfGoMFcjI4Ma2/gWvgO98U/zpugeQLJksUocydlSnINZMC7OhDmOKntzdxJZuz8nBN+HlsAxlBTQUkjiNXm5ITH2sxEvtvaSmWUy+Bdku3AWb00SnIGkAitzQePH1syA9WXqmolsM1gXYienq44cGBvrO0FMEKftDYWZl3tY+muBbFIOb6kd1T14hJ95h4ArRNOZo9KWk7BPEpjRc+8aOmSZGR+Gyh0EtMMbwPmOV8NkjDuyMS5P4ibJVfGYkV13B4YjI9Pn4tpNFWjSlVUMEElX1FdET1dnQK+KSmn7J7yeyrkngwNKWHHscROm55R8hbwxIlhJ+P13ADyVU3oxD5rjn1T1REFWHQCpZRil70I298iG2mpDo7BnpOsO/wHVWKUpm4kEg2gV8YSQFfRtmWsAZyQBUO6qa21MQ4e2BP79uxQgz3uFSYmVYaqLpTmsZn/9hW9vrMqIZnILuf2/cModULWshHca9oo26PSwLckiRT/Cdx3xR/3D8gJGKrEe2nIxb1Ia569q7JCvhvwvJvUZXIEMM4JhLQrGbtyLZnMy6qV3E9yTSY5gD2f62JOpt4p57b+tlnPQ0NPRRxhTcHC51gJUPMcdM/F9iZQJRC5pVXsUfV9KHJCqphIUkJJKiXRQzFuAZcz5lVDZ/mgZoqmBEzeR9qsTGYJEKbfAOuh+v9n702D6z6vM8+D7WLfAYIkQHAHV5ESFy2ULFmSrc2WHNty0mkvXdOzfJt0kpmumuqeD7Mls3yY6unKTNVMpxOnE0dSYkleZC2OLMlaSHEXV5EESQEgAWIHsW8XwNTvOe+5gJ185ieipCIJ4N77/7//dznnOc95ngLdR4DofA7vz9kdshpcX3TrBAbAQLipJAz4rJ+PYoZxnmK65+cjwD95D8SX3oFhO3Pugo0Mjdia1U322KMPW3lpkYrkEBuQxItzQ2t9YVHgdKa0RNJAcxRR6fYoIgeaF4gMAeyTI6ets6vfFhfzrbSCM521P6cOBxou+Xx1BCQ/FzJVzkW6y4jX2AtFtoKGv7Rgi1mMGgsUg0G6OH76vN0aGNEc5jkT66srxGsbqfuJ/cNJEuxPzNdYc/zOcnE5MW1Th5RY6qnoHtImYvErrUTuLhFhkLRLRsoyLpxF779I47hjxzarra0Rm5vxo2APgDw1MW09vf3KR8fHyV2L/LqSHndpeYkh4TY5OeZxECBqnneuxLmruCYVLSJ20HNNRSO+p04pFfJ8nisXQGpkclLfZ6y4fwoT5WXllknxG3NVayF1/YyP3laBcmR03KanJmxNfbW1rV9rO7ZstLlFs87eATtz8bIIJa1N1fa9F79maxrLrBBMhLM2yczE9Xkcsrzn58Bkwd1gKSEftUxKDOZx/Bl7R8RaXuTwzuBYC1o75KgpvwzSwLqv/nd3cc07iGveHew7ONgrP6rj7T9dCkZQfF+LIwWdAcTys5WMxVhAXm11UBeXVTGEc0xhAlcSOw8AMbXLVTJjB17xvlERis8SQJoqXRFYJ3kzXaoYJ4k5rUQPwCg5/rq+n7fvuOkZlV6Sazf58S/Av2IbGZ2x1376jl29fkN6uQcO3mf33bvDSkv5/DwbGByzP/8PfymA7KmnnlJLG9Wyd9/9ldXX19uXH3vcfvnLf7B33vkHtfORnCCFUFtdZjt3bJK50rvvfWBDI+P29Re+YTXVdTY0OGg//OEP7ZmnnrLdu3fZz372Mzt77rw1rV4j1+TBgWGByM89+5R97eto51LFZHwJutCAkzhIcrHFCR22QZFagN5+9307ceq0fe97P7BVq1cLnPn7H7+qgOr73/++QL8PPnjf/ugP/5UO0rd+8QsBSc8//7x99tkZ++jjj6X7B2B+4MD+5GwOK4nA3x1ckYKI5JcJIH0j78bS70svmAN1Kd9On71g7/36I2mYbty0WS3iP/vp62Ko/ef/8l/aj//+VTt69JitWb1aoBmJQ3f3TfvSlx6xZ5552j54/z07fPiw/cF//Qf6nDd/8aYOpmeefVZsTMClb3/7m2oj/OEP/8L+4A/+wJpb1inIhq34zju/tK889ZRA9Zdf+Turq6ux73zrm3bxwlk9g+99/1/Y1q1t9td/8yOxCtFMJQGdmhi3ybFh+/Kjh+xbzz9n2VlYD17ZVKCq2gSsgUJbzMu3c+cvWVFRme3YsUuMlkuXLtvLr7xsjzxySLrZtBC9//6v7YMP3hNI//wLX7f333/fDhw4KCfdV17+OwE/27a12ZnTJ23//vvs4MF9qqrnLTr4CcCKTvHZsxft1dd+IlMM3KhhPRZJLcFNtqSPqsDA3csVeNKpSZs5bLfU3ubsCW8xV1CdmGgkRYDI0k/Ng3UEM4bWSzft4I3Xrl1r9+zeZTc6u+zS558rqUM+gKSxq/OLdMi6duLY2KSSKIBLJEJ27twuZuOxY8fsVne3QPbKymr7+PCnYkoSmMJE0JfMIwlwliQt8sihg1aqKj2tnp6IEeBhwKLEVW1ScmXzIFcmkSRqzkzk+wRGs2ovdq1eAjhAEg/ePbjhd8NFm/ckWCAYcnMMb+93DTRvVQuGC2NP2zhmgGFG5aCNF2NU4Z/P2vSc2bkLl+3qtQ6Z2wBcrlnTbFu2bFZy29FxTUyduvoa27Rpo8AM1z7uFbizZ89e/R6mkwAwLetaBVABImM2BhjXtq3NMPdB0uLy5UtifFRXlVtb21ZJYXCvnsgtaV9TOyljJM1bDybFcKKdNeml8T0+TwabSUs8CpGhM1ZZWSVWFYEkACMMEADQYB/ALgGEdO12L0BNz8wJQMbwDtYNBSV0ttF3Yz3euHHTLl25bI2Nq6Rdz+dfunxFSRugJPOUz6MFm3vbuXOHDQ0N2OnPjtvk9LhYFzt33mMLi/n26eGTtpClAJev5PnAgZ3Wur7RiouzKQkqsJJMibMMYKfCQkpmgcjiUDxgjWeKS9X58fHHh+16R6dlSiskm8N8QKtx53bOkWI7ffKkmEfbt2+zmto66+jssi+6ugQucN0AdkvZaVu9ut52bNtubVs2aT1hWMngw2jhi5ZmCiu8znWkaRl1fUg9C9av5pgbOBax9mVWmmfdPb125NOTNjw2qesESAb0AYQVewadUy/JSm6JohDADp/P90haxJjCEwDmZXmFjY5N6HsUK9AU1N6YHLw5n3UWJN0+5g3rDeDfE1rOLW8nD2YL85b9hXFnLrP+IvgPwFigajIe4nsk3WIvpsKTdxfA/HE2JmdFSABE8hMgXLBco3hE8k9RJuQBuJbRsTGBAuxDkaQHA9rBtirNu2jljKTLAXU/D7ke7j8YplxXfHYAlwEuBLOU9+RzaHFFpkhrK+n+BVDgz27J6urqbQwpFIpYSeOW3+Ucdz8KU4LGvcUaFegqTeVp1/fk+SM5oi6trM1MYZZao8/k2fr8d01NklzGl3sNSYYA0LmPlazaADSDHclYMF94H4GC7MsCjv06g/UEyBrjxO9KdiNJikSSx1mHLjYFNhUGyso0X2DY6dxLgBz7MM9pfHQsFUak/6U9QTFrknFz8zlfa1EYC4ZdiZjYFBhoHXbAOgAa/qSwQqFURbaknxzX6ezgaa1zOrsAZqIgsZLFzbgHS41xZO5i8hhrIhfnJsMtPa/iYhWCtN7UFeD63JGkU0QA4OD3OC9UKEw60hFXO6DmTLNg8kpiaNaT5tDdlL58MpLTuZxfaGMTk9bXPyjGIOc8RsNu1JlR8WPzpg22fftWFSnl9QAhgfeGZac4nXlFPR4WLebYLtnlEiMYdGV0ljG/Nd6pOMvr2WsAEF2pC913j2V834BY4gzclcUTBxCdxRs67nqeio0ykq/4oqvbjp06YzNzmPtmbHj4tiRuAM4AXWFMU9jjzCTOVPdg0nWlUKq8JDGY2e+Zt16AhrEJyIuJ37xNz0wJgJCklhiAHncEABjdPSqmJYlBxqCuocGGRkb8XJbZs3fVuPQce44b7/FcKyu8OM6ckyxVmjsZdZnAbEUfucTu2bXN9tyzw8pL0fKdcS1kZJpmAQUpmjOvwogUrVckXtz8W7IwyUBMHg7q0EKiwQFoFXeUP3ir/XJxkHZ9IjBnIkm3PJ0ZXsQpskliI+09Lh/BM2Zda49HP3lu1irUwQgz3SWUYMd6c+QytMDPo8gVbGrGgu8FgMzYxviz5mSSWY5sAFr7Ln+hTpF079Fdq7WSgGninCggMTe5V64pWKeMBeuV90KKAlCM+Rh61Xw/CBtRUGA+qAiaWJLas5Lkhee1XiSSNEgCzSN29SLQSvlIZ6lLSkBMci+Gat9MBrPO7Hdj0Hg99xQgmoyiOV+QX0gxthetCgTySoN/1vdrCu2QiYiTzpy7aO3XOtRNdt+9e6xl7Sqbm56whflpK8YITwVHLxiIsJJhTXoRgLWXkTxRoU1MT9pSfoF1dPXaqTOXbWBwQp4xnGGGREYGiZZixdWQxViLFJml/T3nBdEozMmAspD90XV052amrLS40LZsXC8i1bmLV6yruzdnBhnyUhALfHoBILJm6apzjXv3+XCAOIhxPp88JomuG84DEVQMKRI6c5ZkysqZTCZHkZN547IW3hnoskiFVl1ZYU1Nq5QnNjU1KqdzbCNP5tPkw8NDt+VJdPv2uDSdkRchX2LfQzO5uqbSum50uOfM1LQ11jfZQpZ9fEznKvcQuY9ft68nzwE8V/Bz0udJmbwTvJOCOZBJBKYokortLB8EdODdm4BczzswPMa+PTZpxUWFVllaZGvqq2z3ts1WkCm2z6912sX269qzmusr7Hdf+KptaKm1xQWkjpaRoSDXOT6ROm+ShjW/p+cRpIt0P4E9aQ9Jki78PQqSkd8oFiU2SF1T3GfEe9FlQpzA18Zn//u7uKZG4s583R3sOzPO/+hTvnjrT5Zc9D0JhafgWQswBUEB5vLiCPTZROJrJYicdkj9EY6xzhR2MIvXS1c3PfEcOJwqxivfM/4eLBRPb8MAzTey+JwAtWXAAOMip7nsFXTapsVSXoKd6YcmbvWLSxkbHJ60N9/5wKzAq/43bnbYgQO77ctffkgHVm/fiP3wL/+TjMQOHjyoGyMI/PnP35A28hNPPCkQ4dVXX7O9994nnU5e17SqxhrrK3X4v/n2u6qmPfe152U4gb7Yn/3Zv7cH7r/fDu4/YK+88op1dHbYffv2y3wCM5Or7Vft3r332GOPPSJ5gMUFwC0ChqyYZ165dCkJDkLpNhYV2y/eftc+O3ve/ov/8r+yquoaG5+ctFdfe12BKiDyqVMn7f33fmX/zR/9sQ7VV15+Scnmc1/7mphSHD7nzp4VkPuNb7xgW7dssUWxWmmPJNBzRoHGWcxk17FSK2gyheG5oPuJ7uaxU5/ZkaPH7Zlnv2abt2wVEPsX//HPrb+v1/7wD/+V/eKNt+3kyZP2xBNP2JbNm8RoO/rpEdt771575OGH7YMPPrC3337b/vV/+6/Vnv2T13+iJPTZZ5+zEydO6LXIQaB5+rd/+7f2wgsv2P0PPGhjY+P2wYcfSgoDwJn2+B//+FUxnr/x/HN27Vq7/bv/89/ZP//ud+3evffZj156WSZdAM6t61qtr7fHTh49Iubrvj27BfKIX53aylXJVK5QYGMTU/b6T39uN27csmef/bq1tm6wkydP2bu/+pU997Vn7aGHHrJbt27ZiRPH9Zw5bA8+cL99+NHH9u1vv2i1NfV2+PCnNj05bbD+em9125NPPG47d25zkG/REwRAeZgy589fsh+/9hMDrNvetk2HLjqqSsSS2SBsIBIWl3OI5+XBpFe6PWFRoUaBgWvehXng2YtX7eLl6zY7i+mSr+fxSRhXmCi50c4udHXr6u36tWt282aXgiqcj5HjaGvbpnXWc6tP8gNU/FmnjY0NtnfvPZIJ+Pijj/Qn40Oi+OHHh9U6hpwF48obEtwx76Ynx2z/vbvt4L49toS8i4D8JQVPzrwstMI8T/Cd5eNtnd6i7K3oSiRg2RGkKQErlCyMimHmHQo5pnkK1Hm/2F9Cf5Axi3Z99s8A4gl8Af0JNB3gwhjDg69IXFxLME9608dPnbMLFy9RDrLGBgK4BYHzbVs3y0X9ypXPbWh40FrXt4rZyn0ePnxEYEhLyzprWbdOwMaVK1c0Vps3bxGQgqlbf1+fGMnoCyOnAru/s+O63R4ZlHYw0iMUu2ZmYdm6pi73GgknrAFPZhhfWK6Ml7dpSgIkVxj0gDmCTLHfU0DMtdF+yBcBMcxAJX5iOLjkBaABfwIcY5B38uRpsdgpxjFX1jU3W2NDg+br+fPnbWBoWMkXxRdYFadPf2Yjt0cFEjE+FPi4ho0b1qtgUVxaaMeOH5Xmek1NnRVlyu1Wd78V5GeUdBYVLNmu3ZvswP4dVlgIqE4A7BJMai2WhulcauunxZI5AhPYgQIMNQGzT585Z9Pzi1qfMlgtLJBcyO6dO6QreuHCeTGqYWUSOA+P3NYzK8UwZzFra5tqbd3aVdKCprOAZzI1NaH5Ixf61Ibt89Y1zL2l1ltffT27fmZotQIiU/BTu/PsvF26ck2yTRjdWL53roixl7oSKMKQQKAxCSNZLYLShV1UkWZZ03XOMiXuF+BJqzPhIth2Te2kZT1NO64nt8xNEmj2GhhrAIUBzJK08NkB6ML88wJGWrc5qQRn1caeFgk1wLbA8ySHFcARnxtdAvw9EvxgAkdyHABegHjBJuWemJveKs7fke6A3Zs0qPNdb5OfMcclaQNQpjmQCmFJamJlQk5cECAB6yNYq8Hmj+uixRMQOQDkuG7ei8IEzxsGI/cvh3WYTeyBAJKptRIjYN5/JaNb0hxyB0tMx8SE47pDzgKjMAzFAJ9JyNjz3RPA9UxDnzSSyXiWHpdRRPAW6AA1xXJjzpeVOgNXgJYXP1yTP5NjOrIHRHEBYIF5E4l/FAVIfpk3zKMoamsvT3IWoV3M5wLowEinhZzfkbbpkoPLU5NIkbgOtRL1pG8r1izt2rQ6oyWc9gKuXfdaQoGsRECQjFsxWE7AlAB9zqSk6884so4B89Fjlrly+rmuR+Zly9ILdBkFuBZmgGI0pg60lQWYSOgFsmUyuXNMz4FCcjJHZf9hL8dAlLUWBRgfZzdoipiAtbSY9WfnhroO8GXo0pnPau+FaTs8Mqr9V9qac84ghuhQWV4qmYEd29uspQWzPPYEbyNXKziFYsYIkKjQJXt8zDBu826LMGurqa1VXMrPVdQLRpj563kvCtTMJ83NZDbGvuegpDNg43Wcz86+9CxDOQZXhbFeUYn19A/Z0eOnbXR80goxiLs9pqKWjHYJvpdcU9VNwRbUcUVR2hnOIaHhQAssyDBg8zjBpTUkuYVZoMxryY3oZnANbs5eSW4lFj9rD9NlATbM2ZoatalHkYnve9GMGJyCUbXvrUiwUQAEzGFM4iyTMdqS8ojq6grp72/fvsVWNVTb4sKsYisVAMFblgBmnVmqjhVAn6SbGmQKL5J7fkcMo0JT8mlJLAA9T64NcJFr8sKQxxbaY5G3SWxdxobr5YtCrc5fdH/TA+P3NbZaP27Al53DzNgL4cwDCB484JgPsQ8F6MO/A1AP0zr+7Z0HDgpyr5yPnEW8J+QKncOA/anwFZ4a3mFFcdkNOBU3pryaDh/JIyUzWMaK/Y0zg9wLslKs6/ApCYZ0xFUqqCQZgThHvOjD/ft9cm8qliWD2DgDgxAQ+4TuHRm2dB85MD0B1TmwcAUArfFL4KjHyuwXZjMJgHaZBooYC2K4c8+AlsR3RcUUYQvtwqUrdurMRa0z4gvmXWNdleGpBiiK7rFi89TtWVFZJhkhJy/lW3bOC0AzGC6XlNqNnkE7cfKi9faPWkFBsaT35hemlNcCIgcTmZiJDhGkNOZnka6I7ickqXyfdgAe+TTy6yVb37JWhA78Z65e79C8hRDA+KIH7We+7+GKY/PZG71IRFEJ0kxZRUWusyM6+OJsrK6qUocbXbU8c0DmYCyrSzTPDTFFVEldGDw/AHAKPyxO4nekBSXxISIA1zVnI6NjNjg47LG6GLLEZq6zzzwiF6utq1EePTIy7HrM5eVWhMkeBBcVT8pzHWLMo5XFlugEi6IKBSvWHveovU2ms0Vak45NsM+4yfHKorNyaeV5pu5kSYbJRDBj2alxqyjOt0cPHbSy8iq70H7d2r/otImJMWtb12jPP/2obWips6UFjxEVc4bxamLCg1mIFJPke/Rz+e2ImaTXRewVYL/vY34Wea7jMYvi7FTE9AqVv7dyT0l7eKzHs+Nr/dP/5i6u6cN0R77uDvYdGeZ//CEdb/+JmMgByPpBtmyqp0q4OTDjgZjrxvjBlao6qeArxdXERFZVJgWEYpoloNEDVHfFjqA/AuNlYDoMgvx6YzGHmydADr8rdlACtiPxI6FygwIHrsUSlNxCnus1LxIUuK4UGqyLiwXWNzBq//D+x9aybqO1bd9mx44dsTNnT9qjX3rAHn74UE7O4pvf/Kbdu3evqmhU/X/205+pjRSWaeeNm/bnf/4fbfeue+zAwfsFbJUWF9ja1fVii370yad29MRp23Pvfr0GNiEM29954Xn70iOP2OFPPrbjJ08IhAYcGhgYtg/ee98OHXrQnnzyy9bf2y1Aae/eXRLUp/IHmyM2LgJZNxXK2PkLV+ytd35pbdu2W+uGjdbd02MfffyJWMnf/e537fq1q/aT116373znRQFvb7/5C3vo0EO2a/duAbJs+sNDQ3b50iX73d/9jlrl33n7Tbt37x4xTxk7sT5gIBB8U2xY8OTBwUjagtFDZkbkq/r85ju/tG3bd1pT02rr6uywM6dP2aGHHhAQfO78RXv55ZdtfWurtKbRMUWi4tChQ5JMePPNX9iv3v2V/dt/+28kP/DGG2/oIH/qqaft8CeH7ejRT+3FF1+0hsYGe+mll+3WrR7bf+B+JWpnz54VaPi7v/t7tnnrVnvppZespbnZXnj+Oevq6rA//ZM/tR98/wcCMX/13vv27q/e07g1rV4tjeKZqXF74bmnbfP6dVaYv6iWK94PsIAv2qpIEgDMjx4/aW/8/G0x3CkkoG9Mgvvtb3/LVjWtEqsUbUUSOZJc2ro/OXxETGiCnVu3+mygd8BGYcJlMmIhV1WWCxjOZidFqKe1Mq+g2M6e/9xee+1nRnK1acNGKystloYdzBiSEYwXaE+OJCzH4EiJFD9jPUTSL2YeQV8y4wIcu97VaxcuXRdzkA8H/OPkRUqA5Iff37ljhwAnvi5fumjnzp0To+fAvn22aeMGu3r9usAy2BmAexQIeHYUJtgHTp08YQ31tfbE44+Lmf7+h5/YpfZOtTgR5AKGwGSdn5u2/KVFu3//HtuOkSAKaNLkg83jrCOYNejiwUqG5RNyFtKLW8kYlpkW7se+zwGwKChKmpCMBUEBY0aQHv8mQEL/ka8AW50F4oxLYhjexzXLPYlwdpe33/J61oYSlIIiG5vO2pGjp+zS5XZ1H9y39z7rudktsxiKR1u2bLTbt4ftszOnNWfQ1163rtWmJ6fs3LnzYqgBGgMkd/d0S1KHn6OZPD42aqdOnVKLLeaO27dtV9CPzvfIyJCuEUkexnxZhsDvmyCT4JakDsBT0htiiLmhZADzXjTyxC7AQ/4exkFxrpBYuBlHsZIvxgjwUfI3Yp0RpOW7zMjCkvX29NmFixcUiHM9yEBs3rJFATNrpr39qvX19WmfRB4CJtzFzy8qyGf/n8TEJxmLrF69yu5/8KAYXydPnbKb3T0ymJudyZLriC28ZXOrbWtrtcZ6WIzegpfNUixzfUlvF02aiYk5rMKMU/Fk2gJL7uyFi9Z+vcvmF0kyC8XmBvwB/GfPab98RfflQIPrfMLKqK6pkl7o9q0brLI84+2tiW1FkkKSTMGC+cP/zvBKXQc5GSEv5Mnkkz1ZkjaLiZnlTC7W8OJSvg0Mj9rJz85Z962eQaa0AAAgAElEQVR+sYQAg/m5mHKFFA2mlKhQzJCUEWyOxKSX5Im0r01dEW6M6MZ+PF/mDiBPBN2SXRJI4MG21hsSEJVVqcDlshN8zw2X3LiF17NPxPnPz6XLn4o8UZQhBlAylwJ55tKyqdZCTl9Y7MmkiRpMZl2r9jRnBa8Eq1cy1iJ54PdWghjySEjmw8yT2DMiMQkgMsBuAF+xrJLsQAAB8VkBhutcSVrA+h1p1bumMOuS9w3GLUkZD4OWa+6dsVNsBCM3AY6V0rZdFGjInsRrwvyP9eLnRDYnb6S1DKQnEzUK2jCOnQUdxWP8CNjH2IO4lrgv6btK4sJlQoIVy70BmvB77EPsvwJuJEcyrd/nXOW9+OLZM14rgfUYr9hD2bfYl8S2rEQ33qVIlCjPzyVNaAd+9T1+Rst5YiuPjrvBoNrzC2H/eWGC+w/AmnGPzhQKM8yXKHIoDtD55LIqxJvFJTBT3QgrWMGcQwAhYtzKw8IlQPg9Eut4v7i/AIui4CFJjcQCFCtNQNcyW5r5HKx7Z4Uta70Gw9rnVsjfcIZX6Br5bGfmur4mr6XwyRd7vy26kSexC+CczNkw3hMIlZUOPbI8k9NIYFBEcZCCWKSitMha16217TvaFJ/g58E+wryiMMKcpMhFzJHNAhKydt2Qi8IcsS3ALHIcMgZV0QawAf1O18VlfyQW5b1kTCwQ1mPQZVa5AwBikOa0pV1qJ/RduZ7wtyjMlFjf4G375MhxG7o9apU19Zqj4AYU/4l7MR7F7FRGWHn5Kn4Sbzqr3DuTALskFZB8XlyuxdeGjOLKy904byGrc5i8Araln4VFkpWJwhb3TYs63xd5hIIGRRwxGZ0EwDPmfYm/SpEZmZ129mvab6RrneRaiBM5Y9jnMZfevGm9VVWUmtHpuJQVu1dFeoGTdCE601iuHKmtXnEPMU4yVAc8DoZlxEgus+HnJwAfuSTryYsdSIY5Iz+MQAXkp86VAH94ZPLKWVEQ8D3G5xKvIVaJdepGxgs2n8zUl2M1JwvEnuJz3Q3notDAawNwZZ0xh1z2JentLvoZBmAcJnqsvYivlSMnw1XeU+eXAPJkXJr2DzGzJU/iJrRuIun5bszVGMMA/qITI943zkAKOawZAXpi2ZZprwUg5MuBcC8+8RVxBEAiMTZzVGsj+R0EE5qzO5dXcx5AJEhGvFHwIR8jz1MBN8U1Pm8WVHRW/kEckqEIm2/XOrrs1NlLNjfPakLqxCQdUVNdaRs3tNq6tc0umyS5LswfXS+dfIaC0/Q0uvSltphHsZ7367bjJy7Y1MySFZdU6H7mssRwYA4wqXleXsAOk08AaorhHregX0zRyjuVYcuXAAIuZq159SrbsWO78tOb3bek2cy5tH59q14fnQPMA2QiANGJwTg70IfvHxxU/ousIPrvfkY4YM2j5pnzxftAzOFaeAY6M4mvJL/h+18U9pQ75JF/YIZHZwPXER0VnoPPL+BR4KZ76JUTtxPv87nsMw78EmfN2OjtcXUYAIADBONFFOeoru23ZFWCqc7ZTAwRORJkB/Y7FVQnnSjBvJ4Yn/TuVsDhZDbOeopzhz2MZyYAO3kwjE85CF1kC1ZetGS7t2+xhlVNdrWrx27c6pV28sY1tfbUYwdt8/pGy8/zYpNisygWpoKeQORcl4cz6fXMwSjkVu+vi9hrJVgcRZ1YN7HnqNCbWOFRPBcRK71PxISbn/8f7uKavqXdka+7g31HhvkffwggMt8VW0IB6HJrjIPGXoXRwZWcXdkoA0T2g94XYy6YSBVa3s8PZNg5qRVDVWrX91PhPwW9kWBqI1UgmZLhBFBEgkfyHMFhuNiG9pmCg9Qiyc4qUFUB3XKrJgcLLTPSkCoqVlLd0ztg777/obWu32QPPfywKl1vvvmGXbl80X7/93/fGletFkAM0AUTmWtkE33rzbcEEn7lK1/VIXT6zGf23nvvqxIIQHNg/722/749YmxMzczLqAMwmdYNDJRo+fv9f/Z7dnD/PukY/fKXv7TLV66oLTI/r9AaGhrte9/9fRkPvPTSj9Ri9oMf/HO1FYfpgoO4ziYTqJPvLI4jnx6zDz74tfSHYL0ByLS2rhfYyjN57dUfW2dHhyqq6HYiZQE75dTpz+yjjz6S0zqSC2gNAyr8+X/4/+zxx79sjz36qBI3b43zZyRt2GgDS89U7CZY55Zvl65ctb9/9Sc2hktsGfeWZ2tXN9kLz3/NmptbbGh42D755LCdPn1a9wUT79Chh6T7SsCD9EZ7e7t997vfUyJ04cIFJZs7tu9Q6z6saZ7L+g0brOdWjzSf0YqVEd3CgtU3NNizzz5rjU1NdvjIEWtsqLedO7bb5MSYvfGzn9v99x9U6zxB+tFjJ6QfC+hJkP/E449Z2+aNVpJBDDm1E6fkUUYGzFWqqQWFNjk1I53WE8dPa841NzcL5Nq4cb0OUul50y417yY6Hx8+rLajF174pvX2DdjHH35ifb39VlNVLTAYkB3jibx89P8IwjHxc01knI5ff/3n0rnevm2blZeWqMpeWAijiURzVpV3rcuk3wQgG61rARwwPjktuBScABLBPj7/+XW7cv2mAkSCgjAP8TW6qIMfGQ3YyM1r1lhHxxd25PBhJbmPPPSgQIdz58/b1PSUWgHlbynQrVABCNXmnu6b1rZ1k33pkYeVDH18+Jh93t5pxWUV0lV0rcY8GxkckCP601993GqrKmxqciwXPC1JZ7GYaEEMBtj5JFPMQU8gkg4oQWKqHIutKJ1v2A0YWnhCyX2FPmSwF32PAzBzxoGKUWl/QvKA+SyHZxnUONAg5lpqGWb9CMiQiYuzFguLSqx3eNw+OXLC+geGpL320AMPaW2dO3ta7NFt27ZIc7qvv8+utreLBcNc3rtnj8DUK1falbhimFlbVycQmX1pw8YNtn7dOrEHz509IxAe0B45HpIZtJZJ2pU4i+1Fe5wzsAPIQGuSsWFcQ+dtPgsTxo0nuA+B84nFHYGWJzzOBgsQ2c8Q124MBqO36Xoy5rqJHtiKOVZQJBO9oeEhsY7RyuYemecw/wDBANF7e/vEqN66dYsAqGvXrwnUgqXMtSEZxLVuadsi3Xn2QXTnkcUgMAeJ3bm9zR44eJ/V1pSaLU5bQf68a0YW0FpIO7frBf4mAwiGGKAH7dMkR256ibbxuYvt1tM3JDA8WAvIiSB7ND05YT093QIKYKuzz3HttBtXVsDaKzbKbyT/zjyhgMsZ6XMGyQ7ALuaaaz26AY+PGcl5VnsuTAgvyMI0c4a9PwOaxwuhStjw7TE79dk5u97ZbQWFxdqXpUOsJNkB5dqaKgEzFGZoAWU/xCCQc0uAPR1M0rKlS8XB4mi/RveV+wf0dK1X11mNYJvnQwIasYWDLsWav7xHJCs+Px1k5h5Wsli4ZkAdCiUCZuVqnximia0ZSXQkC7wf78/+Q0zBWuXPAGWd+ed6tQH00VkRTPtgeykpleHXoq4h7m3l7+WSd+RISko0pnxuMKEjmVnJPOY9eR1ffL5kIaIrm5b1mZnc92OsZXAGeJmkGEJOzF+H3uSCErooEHGNdChILoMCF4BgKowKUEmmkhQzBQyhIVnhuqAk0sRY7P0wsoNJ7kwcT6Q4Z4jRMLdkzjI3mJsBiElCgGQ9sd4YD0waYV05yOx7UZwx0jReMSbBFpY+s8zeTHEYXyEFgpQT7H+AT764f82r4hLtewLbi9wEUmvDR1nXHc8YgNfPDwrH3pqdA8R4pmhAJx1GABteGyxTnRmSaXBpD+5FIFcerPhkRllcrDFAjkdnIqCiJH/cwI8/NW9SAUnGb4nlHEQOPifY2XxGgMtB0BB4p+6/SJbRCS6QjIekUJIJWBQ84zxQAaqwSB1zwaKVJjugG8xPW7LJqWlpBeNfAEt0dAzpIq4bIHLe6qrKbL98HdZJjo02ZIG/Bd7tonlVVq6zR7rtYkE72AKwQ54hEGVhUYCHgIkU33tBKE/MXf4krleRNrHIGE9e62CdayPHehaII8TOQWnmMgU97dfmTOSB4dv20SdHradv0Kpr67W22FsBtXgOfB44lVirkvFdlkpQwRHTvBKXGVm5zvk8BwHzBEaz36qggiwGppVJhx2wOfSRGSvGSGa0MoX08WM+cbYDUofJpJ+7+dZQX6d7ZK6xzvk7a7hpVZPOHZiLeRIzXrKykmKXGlnybkcAOMg2frYD1i7Z3Cz5Es8EoooXhWPueVHUWbtRMIuCX4C2YusWeGu/wMikpxzFMhVSknkt9+cFApce4zqSTU+ukzXIK5EHsV4g9oQBI2uecXWjRQew+PJ5vez1EyBQANZRJAyjOa6LsxvjXuSbcuC1ujhc7iu6IvgsFXh+q9AZuRK/y33xOyFhlKRZ0x6ZNGKTBMJKcCsHYKUUPsAuxpu1QRzAvh8dOlHIjPww2JVxrmgsokMkdOwpqK2Q6FFHSyoY8OaxLxPXM0d05lHcoigCuQxJCCSv1K06r7jBQfoiK5BUTJH0bs+cv6ycG3kf9RbnAcp5QaKmutq2bt5sdMAQf8D6R0YNEkkRZDd0uedmbClv0fIzxepa/OQwHQNzitnkGVFE5wTrYs7m58hdKlwuAVN0YonsXM4wWHEUBseJ7c56QKYGH4ra6kpb19Jsvf0DihnpoCXeXLt2tTU3u6+Ixz6QqBZEAroFeNw/oM4FOoAp0juhbrlbT7IZ0kn2NcTZRIxBHkFhVOaMnG3q/oWR7x1EyKrwOsZU+2Rig3vcjtb/gnI1M8xmKwibbX4eXfJZdRsAygMSQ5ianZmzI0eOWU9Pv1VW1GicVMivQObD5VZYK5Ev8exjDkV8xM+5Fs8R6AolFsLg1Q0mwSPULYOhX15ezvwWfxSuWQXReY+jI96T8TbdL8R6hWYVmTzbsqFFZLjOnn671tmlOLqlocK+8cyjtqq+xDKFjkNEAVi5dpLC8XFxs2DWTBQSmaugExEXxrpfXv9ODoo1GOdkxPS8XwDPyxhMklJMxIK2u8Z6dxTVvAsi39HhXv4wQOQ4+GMhRmtMLJxYSPzp1R4PuJcPucRAjop0rhUgGXFoE/GD3J2iPbj2tu5l58y4qnCCDmA5Eja12yvJcgZQVI/DUVsBAtVPbWgOrAaQwYbBVcN8iPYKtevRVo4WZ2+flVdWWUNjowIW2BiXP78k8KKuod4+v3hJ0hUcHDFOgDhsoGvWrFFw3biqyU6cPCXwhsADoJSqKofsic/OWHYxz9asXSfWGm2Nr7z0kr347d+xhx96UFVW2kqutF/RgdzQsEo6h/W1NTYw0C8Q97FHH7HHv/yoArBwHY2g0YMzbYneum951nXjhgDt6to6BcCwlaikirmCUdWpk6qoUlktU7uua8gODAxqw8fcChCBA+BWT7dYM3V1aBB5BT2X2OOCK7AyOZeycSeGOCD97HzWBkdu29DwiJ4LBivcFww3D974HSqjUwks8eSKQJo/AYb4LED1AK8UJMHE1obtAYjah9BPLSmxrhs3XXc2Jabo2amqmkw3uFYA9KmJSR3GBD5lJZgyLIn9wrgRmBGMkCzMoi+Xoc2mWBpxHH5FxQ4UErhyj4x7Vg69HPBeQCGo0gErMMhZqMxPAMzXXn/dWlpb7cknv2onT52xv/qLv1K7bXVllTU3r7FvfuN527C+RfIleXmLYhkuWpEqzUePnbKfvfGm2JjormIUQcBFoMTc5f4IZl1uhOKCF4hInJkrgD+edHobl8wwMPAqKVaBgIr/mfNX7catQYHjDLe/zotBrvkL66VQQBjj0Nfbaz3d3Zadm7EvHTokkHdyekpFAuZTcWmZDd++7WZolZUKMkeGB+3RRw7ZfffeY+PjYwLhTp9jDTjIy/rCSBLAH6bM1575ilWVlyopZW0BRlCkEcgASJkHc8rZ2GrXU5EDh/tiaYOrfVEBtIP62h8ASzMZvR8JQRimRIFLgRTSBollwmtzgFhyjGdNyOBMMhfo8ro2JUTRAFpJyhlbDIhIVq93D9j5z68626WszHbv3Gk7d2yzocE+O/PZKZubnbING9YLAB65fdtOnjitlmHWJQwJ9pmjx445ULq1TWN6+fIVGx0bURFrW1ubDfT32bGjnypxxBAUsIVnzrMJxgv7CclosOy4Fi2vZEbockSAm5NK2L3d0kFkfof9JJKNYNWJRZba00nwfN15sBdgPe8pB2sx+QIMdTDZpQ4mJRExSFt7SgZ5r3379gnEPH3qtJ4n84+2Q6R4kPFg/TFGjA+MZR7C2pYW27Bps12/3qECE+sd87h7dm237Vs2WGlJgS0tzFoB6wzWbaZUwBrPLtrkgs3jUh3OvikTuAYQAPPdJBVB+yMMvZKSMoFsjBVyIiQImMMgPbNxwzoZUK5uavAzQpITy7IVPAAHznyfFYMlSRdp3NMZ6uebs7J8nqa9l/VfVChdY+mJ034vsMHEPMbo5mZPn5387IJ9caNHzGCeIcmDQHj2t8JCJVGsP84r7TEwyQVqZay2YZWKYFwfbZ7L57dr20XrNAAbRYtgUXoXUZm3/idmJePJs+V3uG/mMu8b7caRzPA7XGe0RZJ8YBypeEIyCYBSPpd5T09wFjQ3mPvEHsHW9RjEvyK2EZid5AkAqtwwrcLfP7VnB+jLZ4cRIHMt2KBco9g2MJASEBKavnxOtE4HIBnzis+O4nwkcKw1tQ2n4roz4x2MDzAEg1DWK/cerDsKDQKhKSJTsFkyda2MDA/rfmnP5vtiSSUgUW7wgFNoRKLBmYzpkGrwRMk7Lrh+9lBAmkiiGQsHuRxsYNxgb8JykuEvUhrzmD7RLothqbe1BuuP84hke6U8xspx5u8BLAcYxLiwz8eYcY05k0XtcUiZEdP43i02IGdwNqvr4znD6ARsju471lYktGIAFxWpwC/gDpYn9zbpskz6P3XEOagHw42CibPmARYAXJl3PE/GkZ/RxcOzo8jMuMAQ9zVRqr/HXGTuBrNbxoDJwEhaoYl9HMB9FCm4JuZfrBcACK7L74WiMsmxezrE+wiwSzrDnOMB2KswMTmTM/fjGRA/sJfzrEdGb8toin2vuKTMJqcoMhJ/L8qEeN2aBnvwgf1WU1ul9nC65wT65jvwxvOhCCsgVECIM+qkkZtICOpuyytQNxPXEy3WxBOw60QKmUcX1xmKAEJ+5rucAn/nPImCy0rGqbPAU8GzIF8t3kjcsfcPjoypc7Czq8fyIMGgrQzbn4INIOH8nIrgTqBZzmckD4Jkgzwn8uX/AXgbcj9+bwkIms/mwCMn1jgrnOuiOwW2eBTNiF/IbWD58cX5RUci5xyv4TwsSh1Q/JsxjaJRFKN0RstE1zWU55Ep07lSYEUAx9L/n5IpGeuceFxFSYG/HqvjbSBT5qS/G6zYKJ7xOwEoRxeCr1cHXSV/QKEkyWzorCV+SCzjAHPDtyYKPFGwI3fz/NHjWdfgJb5bBr50TcgaoKH+W4AszyeKOgEsB0AbYBDXy3yJf7MOGfeq6mrljnpd8kcgHo5ijEgaApfd4M6LCR43BzjrBQGPH1h3rAEKrdxHzMUYP1+TXozmPAxpp5WAngq/5HzpLIv3ZgyIGaN4yB7PWFKokp5z0naPomXk2swFPZ9UyM2B10umcQsJN/Zx9t5cLCKQGPkTADzWRpEIHexbkKLUCQijPS/funv6rb39mo1PjCuuI0fgbJib9T0UuZ/amlox5JvXrLZSzPfELM4a9IWZ2SkrzBRaQabEunsH7YNfH7Ph23TgFCsXKCqmi6lcOQ3vyffZl9ERJjciBuN8CykFzh78ONSVQwciUdTSgog5SE5AwKLQR6Fn46aNMj4vL6cjocjGbt9W7so4wD6+1dMnUJ+5TndqeUWV50xJDoJ5S3zNs/YORZeVaahvkIn9tWtXrbOrS3OIfZbuDnUbL8Eu9qI7ezpnCPOHvSQKsj5X8H5BXqEU6oDiriVj/2fNL9jqNatt186d1tXVbZ9fvCzDvZqaepub9a6aBbx3UudgnEOBD/Fz5kbMReZ9FDxhlZOdcq2ZomDdI1XlXQLMq+gg8UKHA9Be/HCwNjCMpTz/HEDkqtIC27K+2dZv3GSdPX12+eoXNj46Ylua6+2bzz1mDXXEEEvaP/T6RBJSEVWoIpnbsgyO1pCY8RAgfpOBHHGF9pzEKo4YMdaHijCw7lewl2Pdr8TL+L0tL/yPd3HNO4hr3h3sOzjYKz+q850/FYgczAWBB0knxjWNvWovACkXkHvsJIZvrl0VR1FnJAdLKl7n7V1shL6YOUidMeGJcgjnx2ewiAkMl8Fmv+JgXYVUxvJ1+3WoEu5hcg7s4jMFHsIiXci6WRIsZDF2JSwsaYFFNOnU5uKg78L8olVWeKshrdCwCpSow4hawfjgMKCFURqh0tmh2kzr7LRvYooxC+zDT47YkaMnbMeu3WpBR5e4u6vLfvD979qG1hYdbABybMUC/wBpVdErthudnfbeu+/a009/1XUqE/gKmOWJTGox13Oj8uZscgILNnGMTlz3kmDQxxzyhtoXCVwBDJABUDsOY5V0v2C+zHpAQODC4ch4cABHZU8HjZxJk+A8hn9xIIiJzOfny/AvH8YCQT0VaPSbYNYm4IPrW1hK2oNqXXTGzHJrPJpvuBgDEDozQUxoji6S4ALXRgNojSRIkhorXJjFfoEVJSZxcueempJuX56u31s0CXboAYpKq+tNLUiHlwOpuChptFnS9k4uvSQ7YoOhkZvx5J0kh3nK5/Es9L8S8BnrHxqw8opKq61r0Nh+cb1DrFgCC9rbW5qbBMgC3CkBgAVrtBQW2IlTZ+2NX7xlq5vWCCysByBZorjioBPBktiF0fKEXloqvoS0SxyULksC2JmSBLU6zdln59rtZs+QjU95C3VU3DlYkRgggCVJUsvv3KxkSAjcdu3Ybvv33iN3ZJjaJ06etN7+ftuxc6c1rVkrxjfvB6Bxtf2yWl4PHrhP8xD5jAuXu9zQRmYYgBmATdNWWVZsT3z5YWusr9W4MLasM2parEGPMzGddHkVMUpXgMgEg5FcE/ghqcC9OLiAvrgn0DIcScxHb5d3TVmeG6DLymq1J1aesMmpXK26SAJMi2Hhe11GgRRfJG6wvKfnsnaxvct6+kf0/oB0PMPtbVuspWW19fbctPPnz2g8kXRZvXqN3bzRa9eudyhQ27d/r1XXVNvZc2et/eo1q6utk3Ekwf3nn1+0wYEBO7B/n7U0r7Vjxz61kaEhAcl79+4xmAA+DlTifQ1GixlFDEBET2RcGmA5uYJtEnu4awUCCMQZEWMWoDMJgcYf/USc4VP7a+xfBNERsAE2cTkCZGfn1IqJEeW5i5fsFqZNi4tK1mBcA5ADgvG8zp87J/AFIJk5iZTNyRMn9L01a9cqCO+60W2j4xNWWV2r9x4dhWE5Zzu2b7Z9OHDXVlp5SZHNEhTPTjuonSR5/J4c2IjkUizAlCiWlJVprATQLppNTEwrSbp0pV3JB/kmfxJ402JaX1tte3bvsI2tLdIIXYIRXsT+Ddbt5nDa05n7SatcwbaAMBKGkHpyw0pP2gGIAfScGSRzmaRtDquGYt3Q4IDV1dZbRVW1WDKw7ZC5vHj5Czt++pxAcOaxgCKYW2K/zFrzWtdnBnDXvJ6YsInxMYEXoxNT2u9gtXoB0KUMxFhK60eyN0r4l8E57mN5fvn+yOcyRlxDSAkEEBwgF8+CuebtmM5A5fMA3ngd57bPt5LUneMFtGAh8vsq7IihhzZsasdOZwa/xzrgOfFZ7P/oVXpy4sUEXhPAKb8LmBUyHAINUowkAEcFK49FnI09L/A75B9UmEkmTLG/co2haRn36FI5FDpDSsZlIrhe7oNzHcC2sqp6OXajXTaZabFGAYR5jYNvy+w8gE6Xgi3QXq2EkbMvAQ5iQSXZD85AkmrXMXYCAO8VwKqA8qQHqtbgpJvOPXGdLsVCMWFGbvLL52t58nXwuQeIxv4JMC/GczKOE3iW9uY4uzjzOX8Y13gOzCUZMrGns297UOss58IiFWr1vRS7iPFbjMxImIi6zjKfwfu61qTLpHks6axqlxEp0/dUVEq6kwFU0u0TzFneRzFTYpgDYrOHrSxe8B7BNOY9Ql8S9joxk9YQxf40B2O+8bs8W/aCAJhWMkWR93EZqqpcYi0GWIrpuba4ZsAArknvI4+EArHWpDs9Oa7zb3Z+Vnq8FIQn8HAARC4u1Z8AGJwbmYJF27l1g927d6cVZZCUc9M8ySkkCRzvAkqyFCoGeMDM3BPTTjEY5w/GvOMComK+MRcKi9wYjrOT/8WIhT2d0yH32J/riT2UMfM9xHWLo/BLgUC67YUZm5nL2vWOm3bqzHkbHhm3wsISKy4v1/riOgCTRkdG0n7gMj6+Xyy4HEXaewGaXN6NjqhCAcYwAaXhnMyAy+m0Sh1T+vwCikzIw1CAzrNiSfY5OFRWXqm1gx8Fr6eoF2ZcMksUQcblKyBUBCvdWZAupcH6GZ9AWxqDQ3IyXyMOfHPt7HkutcAc8XiVLpFSjRtdTOzzzPso0AnYAoBOhSudj+n/AGolaZg8drh2xWcC0jAp9O5E5kUURZwI4Xs3Z6urXFD8cANCEYpycmNLYmly/SrIaQ/zNRk5KO8V60bEhMSwXRnLRbEpPje6VEKihH1cRoPSuc64lmtihipXjXmX8h/uDSCba4riW0gKqXMukZp8n/fMlWvgi/XL/XAPjAlnQpzN8dooQhLFSXc4gdgRh7Gu+Z7Hph435ArgSSpO+bi0npP8T2Ly69rI0VfgAcTJUSilk0pxgj5c7adanyKjIG1VjB7uXCrieXxEDojcImcphTjJ5eTn263+Abs9PmG3evutr2/ACxd5BerQWrN6ldXWVNi6lrVWWlRgmXwKmTTb5stYr6dv2D4+fNqGh5EIdEmawgz7BMUFn9/zcz4PKioojkOQmXItdnULAvYu2qsQMIcAACAASURBVASGqCVIUhTZ1MSEFeYvyawRKSiAaQgNEKgwoxsbvZ0M1r0A6CSKIn325GTyWikoUmwEE9m9pfzM5AxqrAe0nbHBoUEVZRgz8oNvv/gtdXN+9OGHimEYWuJVSFbk9Oq0yPcChWKX9Fz1rDAMVLzuUjnelQXJQ6LmiRGep45bJKquXbsuk/SFLDJA7j0hc92Ez8RZG0Vp5hpzk88Ow0lhAanzQWSZRZfTQIYnzENzoHJBYcoViVswTZzK7RGwx9XbKZIO1lSlKlaUlxRaZXG+raqrtJbWDTYwMiaDQ0DkzWtq7Mkv7bctm1eR5eeAYu03qTAWBVMm5sr1L/NOct6kpb4S/HXsyfGpyE1ij4iYw3X8PfbmtfKfiL8n/X3G7y4T+c6CmndB5Ds73rlP63znf4XUlPvyQ9eBOMCPldXZFb+1QgvTmQ0KhpW8shG4iVcEcJ4Uu+lCVFnjsPSqbpLDEKgRyKsHEHwFKOjtuFH1d7DbNwD/LCWjaWPza/FWKP3MaGWZF7iH1iUtFgI+Ofww2lugPRf2aEaHTnaOTypUYEOsANtUIJH0UoO54ZuT2BI4HSeHbpJZNn+AKTcQKrYvum7a4U+P240etJWmlIwdevABO3DgPpubnhTbK6eTRMsb5k2Li/o9TLSQl8CkKXQOBcqkdryVRm+8C4EsmxyvVyBOMSBTnExHcKsusdHbIwpeAf/YFNFKwkAL8MTbsQjWGMNFAQoRkPrh4huoAvnEMgqWFvGEJ5iMl2q6krQQQE3LNSwnBYQAM64HhskWB3Ak55HQSDYgtRwzHrwfP+PaCBKjihvFBm9RwQjLiwnMhWh9jQBrWS+bFirTwVZdUWaFid0gR3CYf2p/yRegRGDOOAFm0t65BCguc70lyy7S/u6MV9fh9nssK3VTHMAqgmUPEAHHGbU8K8hwrbTBe8uedAAj8F5w13JkTBYXndniLGepiNlc1uzEyTP2i7fesVWrmsREhnFYWgJjzRNc5iiJRDhnR9A9g5FJeoaeFMwp2IIN6cY5zohgLpy7cN2udfTa+CTmDi5hwXu3rGuxffv2W++tW3bx4oWcphu6ZZiZPfzgA1ZWjLHTnMzMzp4/pwINWtN79uzVXABUQE4FHWXcnJ94/FFb1VRvX3T02rFTn1v/wGiSvyCYJdmcterKUrt3z07bvLFVRQieP63/zHOeMwzPPOn0Mq6u2+gAUmrLTMGEtA+T9qK00GRABRMM7WVnA+VM+ASK5CtJEQM5MQtVUEoBh2vMOcNOAXQGc4lpgQ1cF2uS+ZvPOhAbfdG6bw3Y+Stf2PAYQCPMBxBUEj2z7du2WGNDrQ0N9ltnxxea75s3tVlT01q79Hm7gs+mNQ22Y+d2FQlOf3bG+nr7BDTv3r1LICnyFzA5tm3dLD059L2ZE5s2b0p7prN5Yg91prm3+wW72ME+Z/SJMZRh3ruuphhBOa381IWQEjdAcXcGd5aZ5l6S+WB+eSKTjDqS0Qf7MoUUN0+ixbhCoOAXXd1241Z/CuQnlIzD6oUdCnA80NevOcj3Dh48oH2Me0cPGimfxx5/Us7Up059JskJ5D8I2quqy+3B+++zbVs22mJ2Vo7cQCbFYtItWD7GKxSlxORzYDeABxXZkiYjzDzOH/Ya2n4LCtD6zLfPr7TbZcmNTCdtZ/QnS2WYuK1tk5UXF1rB0oLlLc0LRGbfArxYWHSDLTE002dIOzqZ/DAvBdJLNxTNQTeHgo3CmJIIyWCPtnG1lxZSQVTBxU3nYOZlxawbnZi2S9duWPsXN7QPca+8O+Aj+xvJOkXLutpqtXgCIjNPAeE4F7OL3tKOAeLsLIwoB3nYj4Ox5KCknyPeXVKgucN4BughaZAkI8O9K1lKLcgCAlnD0jV3kI17dmMsBz3VkVLo0h5qgU9gc8Qrfp44kOJnVqGYyVynWLUpjghQAoCEnweQx/UD3MhoSl0Iy2BdsEglO5FASUC7AC/Ez1layuk7sy74vND+DaCc+wxZgmCVAqTAQORLZyWt+akwFtct/dmkF+vnzwrNzrw8dXfQth7yIgH2xHlOAkQyLQCT/cvQ1S8XaxbAUiB3zmAqq3MCEJn4I9iHKj6EsWYCutkzea6eaCZtUK/85vSzuedg2oYBbCSmAXysBHtyzFnA88TGJVGOmDLY63HGKw5I7evcHyy8WWnQhryRxzDSsyykFX25NRnAhC8KCg0N9a6di1xUMlllH/E9oUjAPNfJPonBHF90rwWLT/MiGSNxxgdrkp87QBWSZH6m8AXY4DG4GySyV3OmcF3xmTFGK5nYzCvOVr4XLfPEu1Ew8XXmZ73vWd4qzXux5p3lnmSMsouWKfD1TJIwNT1pyISMjo9b/+CA5sG0mH4QMgrUJcMeTlV3y8YW27e7zZpW1Ylhi0ksexB7i3dUUMAptumpGTHX2MOcXV8goAdAgufCHCKmYuoAykTeALtXMUnS6hchRWCjg5EOGHoRk/0yiseRT/B5Xkzxtnz29hK0WGGGAiJ3dtuFz6/YyCi6sUuWx15aUu7yPOn8EqgpDWJiJteUBVxDCxZDV66xpqbKqirKNXeIH9XKLu6Km1TOTEwq5hCjlsIHEh2S1VrIER4C7KCT0J/XvC3OZ5VfyJyQe06FIQeUMpqTKlwkdiV6y5qv2itScUuzUlGJ7105kykkRLIqJlMAnpwE5HFAnjkCkExc6Ubp4ZHjzGVFtwkUDxA3pCEk8QTLL72Pkx1cksPNuh24jEJR7NXZlHdFwYXxCkDUST4z8iWQL0aSkmDCeG7mRYMAiiJPVIyXrj0AIDGD05kbuSef4wUa7zwK4Nal4XxMtD8j4ZCYoIr7EmvT9wVfVz4vPY7OkbJS8u0gl+eqzvh04oaMmguLBNzpc1KB2GMC7wYjf6J44gXlxMhMxoNeOPB8zdd4kmHCtDfN5QDX0e3VGKRiQ1ynOunSYbpcbPKxJq4lj45uQMmdFVJ4msLCRecO8SBjA8s/WLncdnVNrchbY5NTKmgP30ZLuM+uX++U2RyfXwxwXFRgq5saramxztbU19ia1Y1m6KsX5Nvg8Jg0kQcGJ218ctYyJcVWlAE0ndb8LS+rEMtWpJpSCmP5AnApZOjZEAeNs6/RyUNBsMDG6ZrMFFpFWanOQBjFLtEGUA6ZCIKLSym55Jt3PVBoYUyZJ8xHNzl2kgWfyf2wz7SuW6c8AeN6l45xqaOnn35KaxazceK4JLbgndEzfs5DooLYRU4f64hnLqnEVNgF66BLQ7GR/BX8TGFfJgZlLngc4vMtimAC1Ml/IY7JgwF/meVzXoUydbhBKOP88/1a/iOl5DzII7mZrmLiOQdjKRYQgyhuzFDUCN+NUu9MSHuTunQgYZXyzGZF7CgrWLTy4gLbtLXNpucWrPPmLZudHrfm2jJ76ssHbeuWNZadZ64RD/u16MwX/uTxkIh/aW0o1ks5XF4ys/RiomNIER9FF0cUlFb+HCN21rfLL/nak2dE+GKkPWHrC//TXVwzgvA78Ofdwb4Dg/xPfUTXL/+3Ja+0BHjrbDC1balt2YOCOCyVpAhcdHYrG2MswhyIl6pWfnh70uuayMuV1qhQAyDHweoaZT4V4jNXAsVsmmHsx/UEqBVyFsFQikDfK+SJZV3gYLQC2JC9EJvEWbKe7IV+bIEtzHvFGxYEG500A8V88GAA92m+2EBguxF0FSm4hAnsbGwOHQ47/XzR1O43gNh+dsFWrWq0muoKscRgv2EKpkAk6fdwuAqMJ8HIaSISfHprjA4IBfe6BWfK6b/Ursi9aYwAkL3F0E2gvGVVm5/xb1giDmBHMcADnFRlRmcr6aiu1LKW0iamG9LMY5yRQ3A8VHNCJosOdvC5S9Gqq/uDkTmj8Qw90UhEtTFTzUyHHS+nDYZgNrT5vC0TsMOZviS8OHNTzQ3dXemrynneNWo56B3IRRfJWQ4c6AQ8c7iyI7mi8aJi7kA1Q+bB4oI+A2CLZxvzX/N2KSsGNexS5icBsUC4ggzIjqQoCFy8QuwOvi6n4OCC2PUyUinW/YhJkgf4ydhqlTnjuoDgn/sptOnZBRUk3nr7H2zt2hYlLLQtw8qhGBHt7UpOJXHhmlDMT5JfQDIBnzK3cSYjwZ4MdVIrKYnD8VMX7Xpnr1rfFSiJDTohrd4HH3jABgYGrPtmt/R5hwYGrLGxzvbdt9eamlYpWQRI+vjjj+1md7ee3eq1q+3Qw4fUpkkrdPuVq3b2DEZ8BfbwoQesubnRJqfm7fSZdjt/sV06aswhVZQXSZqW7NCDB2SEtqBOhaT5SaCgoseSZVKiLyakGOrOqI12aU8enB3IumDOImmi9rsVVeiVycxyIuLPS0mOADf2STdMQmtTOswU4AjGcRpPrFFnSMJacTCBZ9B+7Qu72TtsE9NoJZdY06oGyXF0dFwVC33zxg1WX1drvX291tXVpfa0TZu2qj387LlzNjzSJ0kL2utkgnn5slhOsNJJXPt7ewX6lZeWKZmFCSEdW7oWvM9L6zbaGqPqriREoKOzNIMRq8SNuaUig+8faBdH0iYAPQWtDmD4v+NskCZd6hrQvpj2iQBQdObMZSWlMzQ0ooC+sXG1jU1O2uVr1wXOeFDq7tFcW2vLOmtr22oXzp8XA7m1tUVa5wDJHZ2ddvb8BauqrjM0iTs7b6hlkeSM8dmxfau1bVlvleWuJT41PmYzU5NWKemNBVti3aA5p4DYuxe4F7VxysDIjWRctiGbdEAZVAc8YORh4keLo2R2SsvEFt+wfp2Vl5UIOLbFeRk0kdwo2Gd/kDa0AyvSjk26g7l9g+4OgScwURxI5QzNsj4k/+NSLoAdPAcBt3kFCtTns0sqEqK/jg730MhtGxgelwYd+zR7HAYvzkZ0k07042kvFbBDV0fSJAVwlFHfwpLmV4CKKrSIkckZFc0+XlxWwpKMuSKZ97MDzVNv0Y854+weYH1nnQWQz+cyPiGnE4VuPpPnxvrke7wPbE/plCfWmf9Jq3ep2M4BdoSun3fbuE5hrHmSdxhVsLWW5ypgUUZnPkxr1jbnUyQq0muV7mZKwmANJhOaiFl4NsF2IXHkswM4dJa0p5DM5UTD0+frWmH/pnsUEIuZJ0ZaM5ypaGa7MRqJjoDxpD9LIlqGmV0yIeQcIqnjPOB96c4gPpA29e1R6bR7u7THToBjzH8Kr+wjfHaAMQBXvNZlNEjQHZCJFmx2nIghg1FOosc+4SaQSzmANoBNscsBzVP8yb2ELEEUSj2O9BgPYF3sQYrU0ZKeQEXNrWQei86571Xs514goCNISTRMfDG/nXnMuaKzTwxZN6DjtQCwAdhzLdwnhsl0EkTxkrFz4KAo1+XiBRAHjsVQlObycncLoKQbeaUuKgGCMLLdxMg1HgFJ6FBalmOJdcP7ieVcW6vnHma4zC2u3Rm53g0YnYRR2CC+8/d08EFrL8kMTc1MudETc35m1voGAJEBHGDwAgb4tZH8M2cffnC/bd3YIo1dDA2JcZlrrCM3oST+KNa+6c/CX6+CWJa15u3bMOydgVxsM7Ouby2yBt0t0pz2+a1nmboJQ25JsnXBCpUZqZNAolDhcmnI/TggIyC7sEj6qOOTU9Z9q89u9vRb540eAd5IlrmcgUvDeSGZgj8ADntjkTU2Nlh9fa3t33dfziCOawSg5fNlWJfAJHk3IOeTdEWlFKjuTG8pZ1S0NyRDVd8HAe09J2AeMz/5omCrOSA2h+8TYuQXutyRa32rsduBq1SQQwqCAgrzkrER8YG9W4ZjXhhQoVLa91npoDP32N8BqphvSAQuM/HcsEz7OoVMCo9cK+O24PGT8kbU+dN6I+4No7LleQzT1wtRANaaI5qWgHde7PH5wp4A6O3nDazmYOg7M9OBVX6H+R/mr7FvaZ0D2Av49jM35BIZd3XBiJWdjMP5PKRMkBZQRyixnZ9Rbqjn61KfiUFukuxBPlCGiIqffL+gaAEgFdKEaq8XEanUOxJTh04A0VE0kjRYkrPi8yPHcrkgl8rQOqLAEp0YqXgaXWIyOksFq4jbHHj3fZrXE8+GcTLjxTMOvxDXtHatf9bnxOSEg/gij8DAnhFhQud92mtkPEfsmcB77p+8GinI4tJyGeURA3V13bSOji5pC8MA5tk4SabYGmtrbM89O6yuodpobsYc9cSJC9Zza9zGJ+Z1vi3lAVrDTs23ivJKrRPuBflBJXAp7+LZcn8YMxPfaZzV/UBs62C4/Jlk1O2xmOfLzor3wrw/a9+bCySZR96OnrkATBjEmWLlTT6G8zIchxzW1dWptcT/xFB4nfAen356RHsQMZ/iTBXdnJgGIBskKV+XTqpT12s6Y50lTpwPYO5nAO/B8xBbXyB3/I7ryfNvHjreBFGsUaENedDQzIa4pceHZIbn+z4n2audOKOCZpK4c7kZj0HcPJJ4CcNZ3y84VxWTIQGUzvbRyWmbW3IJwtKifCtcnLGSgiVr27bNslZgnTe7LTs7bRtX19gLz3zJGuvKbCHrRsxR+FHOkQqzUbjk86KAol0ySdLk8Iqc6bMXboQXJBlIB6SdcOP7pOMI2ueSEX1Il0Xcyjrb8vxdEFmDdIe+7oLId2igf/tjun75v+tojgomCyVYNBGkRhU3FqkDDc5KDKBECYJalhyM9QPewWYPDPzAZyMLMNCr7R4YROAaYIaDLuxrBAuuR6ggMG2UsaijWhobWoDTvhHC8PJNT+CrEjOqgxAnEuN6gc2nxMYn0D+cVkttWRmBJWxWGAIE+ei9DgpMXLtmtbNpcDCWvhXGWgUyxMOAr75ulTRPAc6qayutYVWtt6XMeNAOm0mbOIFlnjMQ0TfDzTbGFcAd4I4DlsNlcnJcAAH37EzGCLo9EdFYC0j2sSTYB9iUKUbaLJ3BDajvrU+0KPJvQBuuH+APYC4j8NK1omlVxHUaJg6PoKAgWOd+FsMup11Iz0b6S97mpTZWAO402bwF29k2ScLYk6BCJAScnSuDhsQkIRng0L58+ZKeB4B7jklMpVOyHN7ySIBOsEaQAbPa3w9QXzeqOakkdYlg25+/DAhgvEkXifsg8ClIbSm0lgUjPiVp+RgWANIA1BI0eorFPcIA5N/Hj38mHdRHH31Qz4rfhXG9uOhAt68FLzAQTOG+K6Y8LepZNNNc9zI0/ghg8vMCjGfOFkkWpCC/2OayS3b4yHH7+RtvWcu6Vtu+vc2qqtFMm9I8Yo6p8i5gGYaHB5oqcgjgcuDY271cggH5AEAk5lxZWYX19g3akZPnbGBkSi2tXC6M4LnZCdu9e5vt33evhmlocMQunPvc+vv6bOfONtu2fbMSB2Q3Ll1qt2OfHhWARvRRWVVu9+xF0qJBz6Sjo9s+/vURNSI88cTD1rquzsYnpu3a9V6ByDCCaFkDrCIIZ83su3eXzHoA4MRmF/NiSZX6TCFJklfXtS8kOR4d/CRPAGBzbpymijV7UgoGYPUwLwiYGButNQVEywUb17SmfQmAi3b12RRom69rJFmkV0YAXWgzM/5ZsNp51pPT0zY84vrQc/MLNkWAN7dglWXltnXLZlu3bq1dPHfWhgb6pO+IVnl9Q7319vVbd88tq6trsK3bttng4KDM93jeGzaulxGJGFl5BKxFCrYBRlUIWVhQgcCT8QSqp0QpWP2MlQC7xAZTEYjkCwZiMqdhMZOIwu71PTaSfmd5eYult+cHo0eBodp7XceN7xN8BtNbeo8qepHwAMxmFYTf7OqWBubalnXScR2bGLf2q9fFevWiYIEAZ/be9evXW9OqRrtxo9OGhwZs48ZW27lzuxLvT4+dsstXrrprdgLMWPdbNm+0zZs2yMyurCRjpUlbc0p6wBl6L2wmtWWS6OvpsXfBlOMeSBbFDPEC49ICbAf0/7KaG2zEAZDxDGBtYCYlzfFSmMLsD85AYfLzGhVPBQ45247rlQlVYlGJyZMp1t7GZ0qSB/ZkaquPAhmSLiq7pD0YliAMnZGxcbvVPywACAAZiY0Au30P8oSbNUQ7NUA3mpusBdgrEXTLgDKKmOz77F3SlnXmI+xEneHpRFchGVCWsSnAHbxSzHg3NXEGCF9o0K9kfxAzwIgNvdFIkkjCYOu5HrEDz8wFkg7JTEkH3iVaAgANsCGK2gFU8LnO5HUwJIA7PgtGJ1r8JEfOSqXIMae9DHCF94d96GVbjhnmpJ+pYpOKvY8ms0tHxPUrBkos0TA0JY7g3gNQZA15Ld07KSJJDaCG+ABWLXtVmFjyvkiSAFaPjo5oXYldKcNQZ92xz/JegJQCntWSnTSi1cXj8RbvhW49nxHSImLZFMFszwikVudHkpngZ9U1NUpAfW44sOJntktBkDxqDSVXcwcffS/RHEiSGvxOAPnMFQBRxoCzjPlDcYQv7zhzWQA+Sx1H6bnL0C5pBgtgK8oIyOR3GB9WFzrHjA3j7Mz/jOSidB35MNRcBoO5jzGsCiCwHDlPE4isODmxmnhm0t6XkaCfPwGGRzzNtUTLMUUQxiaKeFr/udg2gampmMd7MRY655KxnrTO81xflnnksbKD7HTcseczbmi5Mj6Anj62fi+8l8fOywZCfN/XguvZCyBRF065DY4M2QSvLSq0weHbkhpi60H2SgUvwH5jv8qTPNXDDx20inKXuRLBILEZ3RDKr9X3w2TomdirLh3kpIg4P2iBd2DPz/oAgWkF54wCZCeG9uJuVs/A8w63bxHQll6ncU4FGuayA4B+3ov5qL3MwW3W8OT0jNrsAbAx2EIDnrObn0sTv6zUCm3BKsoytnHDBlu3rlkMYwqVXtzwFn/+DpCiOaEW9dS9o3kWZm/sE64zLqm53Bya13nGGmAt88X5EmeM52yeJ3lxDF13X/fq0EgFCTedc2CIOEH7DEQSdK4lveYAfcQDAr2If2QC6Oeem5FzVtCNY7pXxmBmyjuqGHtJ1iUpBrRrAbUgaviw54v1qRiU/YEOCO13jA/x6JJIHJx17GeKR1e07fMOkSMy13MFqbTeQ+4uxhfAVjJ3C4uS0OGLfd3nv+sxe4esz4GQpNFZn6Qc+QzNpdA7TgQrfn/lvi7CEzFnYmj7medrynPFRH5JpmI8zzCSZJwDHGfPcWNdpAa9wMTfY50L0ExzRh2rWY91RYpJz5X3VWcScVnad1UW4pzgWaTYOM6UANgc8E1+R0ligPXN94nlpBcvwNwLrcwLHqvvY5zLJamw6vEzFxbFYT/LPId1Ag5kDmfe09GFbAr6yZIyGp2w4ZFRu3WrXwQA5bzJp2PH9i12375dVlqWb1MzE3bu7FVrb++3ySm0bjO2sER3VJkVKD91whITn7FSfMq6V9cQ1+LyRJwNUfBcKfkhUg+yHqkYy77KPEXSi7XkcysY4Es6V+nKQJKJ5xlnt5tbMvsWra1ti4zI6dLE7yhIA1958kl1kRw7dlx7DFIYsIijM4uzUPJIyM6k/SoK21GUZA5GLC/yG10ORd5xwSCw//N91iSFec7oTHougM38jGt2wDur9a0iUNLyFmkEMtE0ZKRFSSQFqSQ/kUaYYyEZ41JCMyo2MCaDA4M5GSzNDwgZSDVRyJ6bt8nZrC0Vlkh/Po/ceXbc6itLbPuO7TY1t6BObjq321oa7YVnHrXSYi/g8V48izhro2gd3SJRKFomAjj5MXCklbiXCtUqSiKnuAwgk/sHGK2J5RBA7jPjPeIz2r7xJ3dxzYQB3Yk/7g72nRjlf+IzAJGDLRaBbBzUAlFSYB6gSiRB8X0FNUl3GDRNVc2ccZ5/oBPU/GAKZpEzmAHHPIiNf0dAtBxUA2D5dTgI4klOJIIBaCiwSkwmB5DDUMXBYj4XKA2R+eyCs+qcbUJFrtTa2zvt7NmLdt9999mGDS2Wl0eb2LzLMSwV26uv/lRMv6ef+opYWZ2dHTY8PGS7du3SJv3aaz+xVavW2GOPPa4A++2337HVa1fZI48+KPbxtavXbVvbdjFEOATULmJuCoJ2GmynNEoKtAANCaBgDXBgAxAp2JQZoAO4AomTMytgJocbv7tgtKYGayYZRQGGSF8MMAc2ASB41t58820Ffk8//bRlAIrzwiyr2D766Ijd6O62F1/8trR2izIkba4V6eAKAECBWlUWBKrPKth1DTMHSB04Su00ie/OM+S63VG62JbynPnrbGgHFjh0/+7vXrGm1U322GOPpcqgb9jOAPB2PyXagC4cnhQNEnjIfcK6AzD34gNALv/DFIUx6kAqGCWA78ICel2MKYfetBLq3lsDur5Vq70l06xYCROBgBt88ARdy++tt34lU7Mf/OCfyYywqKBEB9HiAg7xsCnQu/NgVkWRVODg7wAZao9JbThi7agKjv60M8wJJigsFBYQxBcIIPvZz9+wda3rrW1bmzM58hkLAk7XWCM4mBif0HsAINPCzjMhYFOlWlIh05LOgIHIPfHsSBRu9Q3aiTMX7dbAqOXlFRrafdPTE4S2dv/Bvbbnnp0CSrs6uu3E8VM6cPfvv9fWrKnXwdvdO2SfHP4Uw145gg8PjWisW1rX2rYdm62yqsI6O27ZR78+Yovzi3rPrW1NScN20E6fuajCzhJGDZI6mBK7Afbogw/ss9Jir84r0co6eAt7m6JMVLoJcmTqltqkxMTKyVX4+nd2HGCBAxqz01S1fZ4xbjKh4TOUaCTGTUoWXDvcGZMCiScmbaB/QMD6zLS3nCnplVyLAx/SYgaMLS4RICspHqPdvEymesgGXLl00W7evCnAYyvPtqTE+vr67cbNbqtvbJRkBRq3SDZMT03Ynnt22dbNmyRnQtDLHIjWVK4LsIbAPIBQmCzOOPEAOMAHxof1qsCZAFtRb2InUTRk7tK6nNhgwSyM8fJzw9trGRNpoCY2i1rwkjM7Z4YS5aQLCGAxNQ2DrVLJI8x2mCjIylRWVdqatc3W1z/gyYSAVjQwPXGm+IGpHgnaja4Oma6g8Uy33QAAIABJREFU41tRWWlX2q9bR+cNq66qToBlvvR717fSTpi1yfExq6mqsPq6GrUcw4BzI9R5m5iZ0pokUadzJFi9foaYwFjlxEm/D4COAoXMjdSmP6WfBVDo2sCpMJra3Xg5SZ+73udJl52AO9iXCorFUPaiB/NAJ5gATOY77YeAqs7UEjMMBnViDYkJW1QiSZAz5y/JLGphCYYjYAnsQdfalGyQdLFLxYwGlEfGYnICQMId30MWyIHaIs1Z5jEAumQWBDA4Gyv28EhQtScnEIlEgj0HGZpIqplHAJABpDIW6OGKxaU23ShHwmRz8CmSAq6hsgKdXmchRXIVc4znACgecQjrlbWga04MXOYq/yZJ49qDbQXYILZVakNn0SwDCy5RBGssZ6STZEjUlaLEPzGXVhi+hZYxe34kmKwLb613sJnxYGwwn4tER2zWFYUqWnUpnvLl7NwkjZBkY2CEBQitsxYJDmknT2lfUcFajHrvKmBuAfzEHse4+ph5fObAlQN1ziT1zp0A4cV6gj0H4KTOJcDDeSsuwbC0zIYGBxMYD5CMsRr62T7ukh4TeOtAXuhVB2jCs1QxRRrsHv85+5f3QOu3QvsWBq5cn7pFkjmQy0EsyAySvUJgSZJbIV6Ke3NpMx8TCuiu3zyv84P3oKuGWMwLbM4S572C9SiZHLGpHVzX2k6mXrxPsJKDMeqdLn4vAotyZom+J6uAxPOadANCxkJdOWLWeqwkSYo0jwS0l5aqQMk8ra2p1vuEAaXrOXsc7czGfP3MmZi+ZrmWeK4a88TU4/Pxb5hBw3Zp0fr6h2waSZw82rSz6uKamhw3phxg6j337LDdu7YJZHRw0iWmBORKz9NjUuYnc5H7576CpMKeq2hdYD2FYgqyvl5CPs2BGz+/MbKFDUtRV4xitVk7qxqwzT/Lz3vWQrCWg1noJmG+pwC2cza7WZpZRnJMRSJUQBIYun3bRkfHbWBwWIVOwrOSogLbsrHVduzYJtLH+PioCrnMA+LN+EzdXyINcG+QLlSh/K1uz9iXVuY0AnuSVEPMQbVvLzjbzzt03NAxOq2WX+8yQEEGosOkWESDYCsvd4DEvhldAHFtWveMXJ5LJbl626KVlWactDCD5BuAFwZmJeq+YY+vqKTzgRgCNN07dJAH4L0495gPio8Va0FIWQaROasA6otUCPA4JQAagaHJhDUA0NiLuAcfe/+d+DuSV4x7b29vbj1SIPH54Z/hxSjvCI3x9s/23NaNa5cLL/F7UeyjaBNs3oQz6QyNQkGsM96TcQsfAYZHgF+Km/ComZmGwe9FzgAq2YmV46UuO4owrBEHG8kxooDlIHLk8Fx/xKnBXmfOsAfEXsY4RgFT55y6Nmd/Y6/Xfp00sCPPjvFjPlJQiC4fAXS0/svjx68lzjzNJ8WDrsnP+eOeDp4vImHDc2C+fIG8BcSsm9020D9oNTWVdv/999ru3VtsenbCLl78ws5f6LLJKUDcWcvatNXWVll5Sbnr35Mbq3OhUFrM7DkxpvwZe29IS0VsEF0vxKnENjxbii+V5WXqxnEpm1g7wdD1vQYTRs64WEc+V/3377lnl23evMmuX7smIz3GHOP357/+dRlDf/jhR7r3IpnjJQJDOmsjRmDsw98h/AD4WRjLxhmERjNdfcFiJ8bx8959m9g36UAhZ1IHVZKeipzAjSthIydpIOX13gkjOQsKjmLNIz2S0feZV5ybca1uLO9FZT4zsCCPPxesIJEO5+ayNjo5ZaVVtX5WZWesIDtl2zats3v27LFrnTfs8tXrkv3bvbnZnnn8ISspguySzDkTiKwzPQHE6ixIUltiW+cKmE40iDn827GOdzknvCEVeON3/D28a0TF+ZQv+k7ucQH/b3n+f76La8ag3IE/7w72HRjkf+ojbvzD/7EUwUUc0jkmXwqWfaGs1H/yRZIDfz2mlm5agMgrD/sAkbX4UjDnhylYmi/ESDiVBAgcjCnBanUg2LXuls3+lhOcZffNAJ+Xr9dfy3t4s9eCzc7PeGs27DADAMrYiRNn7YNff2IPHzpkB+/fb5mMbNYUwHZ09toP//JvbOPGDfbii98UWHX006PWe6vXHn30EZk9/ae/+pHV1a+yF7/zHZkDvPzyK7ZhU6s98ZVHraOjw06cOGUP3v+gbdm8VYETYAMQJJp+tPMTaDo4S9WTQNiN1GhD99YTZ/W5HEdiy6BDl0Zqbp6W1iTwTpKlw5tWrKySL0kqKLpxsz1amxnM//v/+X/FOvn+D34gIzdbAIQqsv6BQfvrv/5bMZL++I//yOrqaiy7SCCakgtYnLAKxAzkevnT9aElEZJagAhqpOeZNGTDZT4CC4FoBbA6AYa8IiwX6okJ+5sf/bUMnJ599tlcBRD2iIIMgcKpaOFUxqTZicwFJn2+0wOcOyvbHa2Rh5A+1QLsL1gIWSstq7LxsTkFCZlimFquz/rzn7+ltulnn3tKxlWZIlq9Yd9M6nrKyyt9/i4t2Pvvf2wnT5623/md56yhvs4yBeVy8TVz0xeWEm1bUzpkiwWYOVOtROAFlW1pPNuSEhBeC5OZZIqHTOAHA3OJgooV2LHjn9lrr//U1m/YYLvv2aV7w32YuQmwCIDMWAMiO/sRZrszFgQiY0AFA1KtPd7qw3jSTsb/1ztu2GcXr9jENMwhHHcJosatorzI9u/bLfYzANLFC5ft4oUrtmbNGjt4YJ9VVBbb7dFhO3/hinV399imjRutqbHJLpz/XFq+a5pX2X0H9ljjqgbr77ttH75/2BbnF2zvnu22bXuzggr0zY58esr6h25rbpRXork6a+NjI7Z6VZ098vD9Vl2JOdy82v4YIHcuhlXtzDQCQ7VSyWTPdfgItIPJ6e3mzvITayNppDmbMLHr0WVMTD6BnhlPTEhsxLiEuVRcKq1qWBN9fX1262a3zHdcN5XAFYAM3WY3xuA6mJqAeM3NzRq3G11dAoXXrmkSkLyYnbdzZ8/YyO0RAWPNzS0CRc+cOyczjA0bNtrOnTutp6fbenu7Zci3aUOr2KNiCOW51ItWKN0PYqs4g0mAoZKaxDZJwRaBfwSl3D8JDu8BkMzaCUkQCgyMAb/P2HmCFkwUb4OM8ySSMDESbcn1TyWTA1A07dIDmYwNDg5Z+9WrkmbZ2tamtdfX3y8gncS9df0Gq29oEIiOFAMgaLTl0TZYW1crRjLMtAvnGaMxzXmYy5g4cl8kkBjvse5ujwxbf3+fTY6Pa++tqa60mqpKgR5INzQ2NWiMfP3xp68V9iUKe/yMOQUjY2HO2+1p+1Y7qFrkaWWdcYkVSdyUKumIbgoxmFJgK9Z2MvgA+NcOlYz8pA8aLFJJ3nhbPfMvmHmagwKE3QGe/QLmDYEz+0ympMwuXf3Cjhw9aXOLnpSxZ/OaAAzEXC8stNraagGEjAXX7PuWtzbzLPkCHFAxTLrQLjfB77IeSDr52XICM5ljKwnMm/dWfopcuIBHQi3QYWo6x7YisSOhcfDQwUqehANbBTIlJSFzxhAFoHK1vYq9koC5SII8CXbAjiQ1EnyuA71bvrg23os9HeAYwzMxr1TY9dZHinrxFQxbtbpKRqFCiTzJnMt38Z6+9lWQKcBIxo2uxIRNCWF8tiQUEvMtYq0AHoIZyO8GCMB5DrjOz2CtBRikZ5YMagXIoPeb9i+YwBh7RawFeEJCLRkurU+0CRmrxMJMLG09W8DqJP8ULbzxfc4utbRnAL2nBeDxM+6bYgE/o2BOMs+1qIMhz2Us+Hu0jIfhLZ8VJIEANXnuzGekZQJA5j5c79PZQprLqSV5enbGCy4JGA2WJa3uPFeuQzIkKfnj2asgkuImHmFITvBcGCsAfe8K8C4mnsXKeSoGGudQqYPOzKUAlrhWnj/XCEjpzEaPqWPe8TveweFyW7ye2ENSEwnkBdyMrgrXYHRW9MpnyusYK/k3pHVE0SfOPVqrVYRiziWt64jVYz6qcyeNHc8T8HdsctyIusYmJmxklOIS90gt3tcHshWL2RlrbWmyL33pQauuKnfpiGSuBTAsVmACkR08h0zhz0mxWtLfdImJ1DoM6F1UrHPPx8iLLQEAyKxvblaghdiQqVDPXq3Ou2RszLPR2iBOTJ0fsNql4ZraqwPUhs2IxImAbbrGBGYh7wAb1xlzU5PTKmwCSAIi796xTeaDXhiAqOBguT9fP3v9bPQsiC+XfWHu+l4Yc4prDNA35FOiMJsreiRd/pALdE1x/xztlQkYZT7F+2m+0fEgg2uXTmB+ec71m6za6IoIsE+FQc6/FENlitn76XIq03txHRQU2GPZD7lZjBgx/2W/h4msbrwlDMwxYfezAqY65yxEkDB1JDZzm2vk+vItP+WHXEucoSvzxTgjoxgSxZ8ozojIkoBl9l+ANi+gRLfEsn4ycSTXxX7A2AeQGOeGyATpLIj8N4BIX4feKaQx1f2qF/Y3yFhcD18qZkGOkOG365D7PHGGLPs8c5R9gD+9q83PATeZ5/pZzx5POfDr5xlrwruTlg0GZf6WCFXqqEvgdOTRAbprnWW8wBe62pKtWFFsioJPnE8BnLGWJibGc9I50f2i4p9yFD8XYx/X2lvyjjn2KMafOJ2824FxYgsHIelGO378tPKQ1vVr7Mknv2SlZUX26dHP7Nq1PltYLJIJ+MLijFXVVFhJUakK4RCwfD573M5+HntrnM0rO4FW7n88j0xpqceTE+N6XniesMZDVtK7EBf0HDyCwxwXEBnpBi9mOTFqXGPY0txsq1Y12NTkhM5WzlAk17Zu3Wqjt2/bkSNHXSqiFGkyNx2ONer5pz/riBncmNHBS54l10Kxntj/1q1enYVehPROQe/kYP25qSZ7VrDEmUfe1e1zRUXLBUhpfm5GkYGCReSu0klOUmFcK5/FGPO7cV3sz2GAzBzgnp0JjZdNkdY/XR/o7ZdUVPmZNjtpVcX5duDenba2udkuXe2wy9e+sImxUdu7bb393u88bZl8zjEvUASDXthPTsbIjbGZZ0EyjHXLOMVczGFZ6Tz17nDfTWPP/Y2iSWq1cxziN8c+1sLWF/6Xu7hmBM134M+7g30HBvmf+oiQs/DF5AeYJ23ewhCgbCy2OEhiU1PAjwZwYuuxhwZvSIddOsQCtPgNEDlJWQQzQYFKYmtFEMvhwaamVoIUEHqwnQDEFDTFayMB8cM4sY1TYue4IgZG00o25RS7REBaYJ8eOWm/eu9DmVM99cxXbP36ZrFSORRee/0X9sknR23Xzp32rW89bzW1lXa1/bpNTkzZtm2bxAL94V++bJWVtfYv/rPvSwvzb3/0im3YuM6efuYJGx0bs+6bPbaupdWqq3H9Rt5i2rq6OsT8gpXZ0tJs6JN5NXjOJqdnldRx8MCOW726KcfwRhpjaGjYxm6PKXiGOVZahuv8kjZhAGKM0cZGR6TRVlFG8kHQR6cNTAIOiVKbmJ6x/+vf/5na9Z599rn/n733jM7zvM41Nz70ShIACRAECJIg2ItYJDYVUsWSbMmyYicu8rEtW3bOeP7MrKz5N2vamjXJHJ+cOMnJOclZiROX2JYlq9qWVSiKokRSFHuvIAp7QSd6mXXd+9kAMsd/7V/CWhJA4Pve732fsp+9733ve9tDD95vBbkwVM0OHjpir776uspznv3ms7Z8+VIB2t09XXb50iU5Lfm5BTanplYAD35Ve8dtu3HjltG8jRJjgK/q2bNVsgiAeOb06XRgTrdFixZJFwpABMYgwTuO74zpM6xx0ULN3c9+9jMdcCtWrlA5bP28eoFFzDWgDI2rOjq7BRzCJFy3Zo2CaiQ2Ll25YpevXLE+lcplWU3NbJs7d47YVAS3SHcUoEWaNW4d7d320UdHlemumVNlmzbeo7LFl196TUDkN775VT1jV2efnTp5ylpbL8rZmTdvgS2FcZOdsXe377L3du6y6upyAU4VM6rtwW3brHLmNAFKZ86ctzPnz1lHT7cOzlWrVlljI8yVEtu7Z48dOHDACtCnHB6Spt6WzRslnQJQKocfIFy64qQesm3//sP2y5desXnzAZFXyFHl2fKgbYyjGehlTwA3YglSEkoiJu0XZf/zyBgXqPEA86VGV8Oj1tXdaydOn7OLl69ZTn6RDQ44yMq4zaycZmvXrhBoCXvw6JGT1nShRSz7lauW2dDwHbt587qSJgTMGzbcreYWhw8csRMnT8m5W7F6qTUubrThwXHb/vb71tXRZatXLrY1axbpwO/o7Lf9B47a5as3bAS5mXzWtu+ZspJ82/rAFiuf5jq/NDokYPTQCafbO81LY5vEhBofeAMNNf3xzJWzP1MKxsuxHOByPTR3vKVVmEopYew5KO1MHIIlnMbR8Wxrbr1mLS0wIe5oLINBKO1Slcmhs0mDCXTOHDjl+kjIwKIFrDuw/2Prv9Nja+5abXPr5gjgamtrlRNIgEEDRUDspuZmyVmsWbPW6urqBKqxIoppCqRmllQtiPYlZzeCGuwKdlPgt5icSfcyMdEiqFK5YmJf4yRL1j2x5WgsFBJBUWYezicOYbBeHCSZDGBgChLUTJQkExwN+niyRgCHDx46qHlauXKllZdXaM+2d3TYgYOHlOxbsnSpAHVey1gjx8Dz8H6ejWTTvHnz7Pz5c3bxYvNEME+gzDPRCBJHtK3tkp09e0bMQuYgWFA4yEhZYE+XL19ipdNKxOZGrw29cYAN6UgCVFH+i1zCgDfpwoHOUekk5ebeRIbEDGcWX1yT1wXwwXMGSCDdyVRaKfAnrY2Qp4DB7WBZ0lJXYJgaiKjCM8uK0e1F5kGqSKNKQqjUEsAFJnLLJftgz8c2lmH+nVXFOhY7Rjq4GZtZWWkNC+YrWNW8Z2ekieyMGy8XFCMz2VOBC2j9jzjYhY1BFxFQkACCsQ3WC/uKtQhw5+czQaqXbvt1vVydoCuYvnxX8JSeVZJUBNqJbS8WnwInAG2/D563oMiDJb4cyPOyTQIaVQDkOdt+KvOYoCbYaloTCYxUoiI1JcRsAITxb2cT+3VhoBIwumamM+xJ9jmr39k+PEvIlEQDvgj2eKZ/m0B3dqv06WE6p2aEwZJSgML1JxrueeJ+KvsOfWyxO5WQdJAOpiCluFyPs1bgVEr+cO5GkMm6UMIIEEia0t5Yh2en70AAl1H+yzjz2QSZqmIRK5LEvM9B6M52d3nDTElIoFapZDasusTCzvX5djaUj7MnaqNBrbMFsckxR56gITHnzMFgoeN/8DNnK9dQhUBavwEAcx3OaT7TgTrvchENtJgznpE1GYkyzlSBbUlyJkDaCMxZf0X0TUiBKPc71QcOoDiY1lP/HuvD58GbjgY73f+WpJQEAHpyApgtWHOaoyTLInZykmnifiP5ReKBeXUZg0nNZX4XYKHGOIHk2nOqXhux2x0dqqLp7u4VuaG4hDLmMRsgcQDbFn8qP8s23n2X1dfXCKRwrdzU2BrtV+Y0NbFzwIqGaC7l47JULu+BPVVDZyUKaGhXqCRR9EOJ/cJ71ahNTfJcCxpZlUjwAnBjCB3UdzCGz8LPEoAgEJE1QBk3lXYua6PSde1zP6+5HoAJ/pM3UQZ4yZEPDOhDorWyvFw2X2tfrFIaDJrlJQkDEXEFtvs9+f+8ygE74s/qZ0GAemGHptqHmCu/Asxu2MfevDLYhqp+Sg33PE5yHWiBpmKhkxh10J61FaBmVGhMXVNT2c/MA+eug325NjZOA2kq7lIVwaivHSrHJB0GSEQD2YxXablWKnID3Lw3ogZEVgWlCDLevJbzCf1p6M68njM49k5UCOCvxD4L+83veBZeG/Ghkv/4PYm1TBKZvwWgFUBSJGLCx+NaYYd8jbpOq3y/Kc36tG6SrrkqiJJco8Cn1OTL41tPzEQyVn5p0nXm3vi3pABT5Qd7R/MzMKAEOPtCVSoJkIz9Its3iiwTPYwmmcjd3VQQejKMeZ8Ejb2KNJrSBijv9+5nj1jTKdHCuMRXgPH8LkDl+JvjBM4s5V6x22I5q4LPm4mGxFEAcwIci1x6hmSmfFT1JRjQflMzcSXM2Ru+h7fv/FBayZiIjRvXWlV1uX28/5i1XWq3wcEsG5Ck4riVlBbZ+KhLhJHg4pmQy4geCvgsECF0vqdGpgEox1nKusJWi0WragWX8KBqWElGGrOn6iUfB2SU3MaSSPFE9KRclnwB6bDTN8ebcjJm7F1PMJcqDoOMwhYRezpJS4TPwv36PU02oXR/wfW3oxqBdc79IFeJ3zyVec17aZJK1QRrUHJlqarT/WKvtuM8YxF1k8AbH1e8ztx7wselbMQsTmsWKTrWOOcu51gw0sNmBYYUcUI01cXOKqbv7fEKkjyXQRobvGN1VeW2duUSyysssgutV+xsU4viy5UL59qffO5RKy0Ys9zs2O/+XRiSGqs6MS3OB50Xyb+LdR3+l/sqXqkjeSsAjQCyEpCsc2oKeVJYGHG3SH7us0yt+Fj+hf/wCa45YT1+/z98Mti//zH+nZ/Q/Ns/H5ejKcfNv6YewFM3fmQP5bCnDeUb1p14b942ufcwfLwusuVTAekI9MT0SQYs/j55MHnGMnTb5DQkoDmcLQe8p3QlDz3UCd1O13/TtRPzmYBHUgjZOBwEcTm2e89+e3f7TmXAH33sEbvnnnVyhGHE/fDHP5O0wbz6+fbFLz1tM2dNs4P7j1p2Vp6tXrPExseH7Uf/8qIVFU2zZ5/7ql27dt1++cvXrLZ2tj388AN2QWUrTbZu3T02s3KmnT171vZ//LG0C71EckQMvI0bNopVtf/AQTt+8pRAZErjpk+bZk8//Tmrra21zq4uO37spJ05fTZpIg4KANi8ZaPNnl1lH+3bb/sPHEnA+4g62QJIzq6a5WVlKh2lDCXfTp05a//8w58YHQrmzp1nT3/uSZs7Z7YY1u9sf1dgDEDOl778JVu/fq11d3fazp3v2cWmJjlUOMSzq2ts8+bNVjun2mgIsHvPHhfyz6H8NtceevhhW9jYaIcOHrJdu3bpsOPwohPtiuUr7KN9++ylV14TuAnoxkH46GOPWv3cufbz55+31pYWm1M7R4Hv7Opq+/znkdbI2J69e+3j/QflsMJk6OvtsbvXrhMzHNDypz/9mR0/dUoHKA5KXV2tffrxR8X2hKlL4JPJ+AHw7o5dtv3tD3RgLlu+2LZt22pXr1yzl1561UpLp9kzX/uiMsVvvrHdrly5anPrZottCtC/ZctGNTjbtWuv/faNN23J0oU6uM6eabInn3jS7r1vg57hN2+8aX2Dg1ZVM9tu3ropEHLz5i1233332YsvvGg733vP7lq9SiyZK5db7VOfelj/FjCEBp3kNFjq7NMc+3j/Id3fnLpaW716lbQIpReaBYBMsxMc0MEJ3TxYeowxAWCUtokZwyGrQ9ITLoPDo9bR2WMnz5yzmx09NkpTrn4c/Twb6O+1yspptnHDGjXcogHa0aOn7Orlm9LvraqeZbc7rtut29et43aHrVyx3JYvWyx2fUvzJQHLBPgLF823FauW29hotu3c8YFdv3rTVixrtE0bVym26Oy8YydPn7eLzZdsYAiFWpeVwOkqLc63zZvW26zK6SqBdJ3vBPxIH9vZb4A1OM5y+gRIuAwA4AKGwCUEnHErAEhNjghKXY5BIODYqMCvCaZJYoGGPYPVeavjju07cMxut3ckrUWclwHpiZKtx/GaNXOWyt5ZO7y3omKm1gj7v3Jmua1etdLOnztnx48eFgsdMI9yN5xx9iCN9WDANCxcKPbgyVOnraJypi1YsMBq59RovrMAjoYGPEBMybkisU29vE5swQQCEqhEoKUqAcYo/YcDKGc5NeVRQyA1ngGMcE1tnCUF+yqxdwZAsDfibAhgi9/DRgoHnMAABjiNGzs7u6ywqETldjzjhaYmgeJ1c+ussXGhxur48RPW3NxmlTNnSbalsKjQTp89J3sK8APLQozGvHyrqKiU4wgDHspXTva4LV7UYHPr5tr08gpd//yFCwIkfFw80Sh2ZSY7aUffsfr6Wul7lxUXWT/BpDrcO0tQZfdUjkgXrt8D6NTjXixiJCkESuDceiAohz85sMFQ5HUClRN7N5Knel0K5KYCLQ7mOROJpJyvbWfvEGyQDFNQynkKkCzpkRwlYFovXbf3d+81y8qTzng0fXSGKcy8bKufN9dqa+ZI2zzKr3lmBbipuQu2WaW0YnDQNA52jcsjsJ+6uruUCAgwJBLOaoyWlZlgY0f7hChHd/bppLZglNAq+KWB5XiWA9WJuYdGTgRScQ6JZQRokWQhIonB+mT/wk53HczJ5r0BzkSQE4Afv+fzCBBDHw+7EKWpvsa9RBlfQg2ZUlImAAdVdQhYdjAwAA/sUtxbaHoG2zCAJA/oHWwPFlME+dy/GNnZLrXirCIHn/gueYDRYbtzxxv5COQAEM2lM72zqZ01Rel+kUCxnmATC0BzLWe+uL8JQBR9YBKOCXzjOYMRFddzTVRvPOd7KzXkIwCHzZRKy/nZQYIsJSVYM3zh23FNxh4AIpiZSmKwaBL+xjM74OGM3rJpZS7TUVqqwFV64fnuS3BvsErZU1wXoxFA5YQurKQUXNsTEF03nnzK0IQWgKKEizdLVOInlXULRNZYuxazwLrk+8b46fXJseW1Op8Se1psVenPOnMVQJRn47q8zgGCxAgHqEgNgJlvZ3c7W4rXM2Zi+yY5DK09gONB17/kvQFORomyEk6J8CHQPSUB1dSJZEUmW8lL5oQqJZ5TYPmYqVdBlkDvfrtn3SpbtXKxjY05wI3kmldQJRk7zSFAosu2RIm7ztv0DC7n4lJSSgurbN8BWzE0U7DOM+tcTiBhMLhJqHG+eRLC2ZbMCcx31oH7mPkC55T8y4F12i/QjIRekGMkb5L2AjZa+qkJWAh9XK6vOU3ybgBGDkr4vgumIP6nmo6n3nBuh6b2QplkEMY+jnUTwF4ZbtRVAAAgAElEQVTEWwIb1fDWZU2wq9g+xoq1E0BmNIJlXAIgjVhO0hGSDJmUcFCiKQHKAeYHWMhn8ndJJ6jPwogIGGoazfOOuaShkg7ZuSKGcL/eQNnXJMl1P++opENGzvcJxAD54qk3jJr7SYbJG3YhTxDNXHm2iBG199RDxJOLkewKQDfGDXsS8kRTk1OscYDOAJkF8MuP9LPNNdd9PTi4lNxv2Qf3G7A5wf6O+XYWslfouO11pmfce1Qe6MwDiFOjQnprjHhslt5Hs2VsgsdLJV7FlYgAyJF5XOy9KfCvXX/X16jPH7IBDlpzDQewHbDVeaOhm+zBEOdIxP70q2EvRkUGdjBsWvzekzP4yZP6ssTMkTRV4jP1wnBGrvtCvpYZYwBWZ2yzVhgQ3uPNCV2eh4Qjr0fqANJX65Vbtm9/knFbvdTq582xixcv2anTrdY/QAP7Ucsr4jyEADCmXjnjY6mZHE0kE+DPWcCcBFs4krR8VrB8+Xxeg8+tc0r9IYomJITQf8b+uRyPz52Pnz8j4xu6w37u4kPke+WapCfcD/VGqsjHkXwu8DFgX7BPU1Ik1lfMT5xtcd/MAcAx94KkkRPtsLPep4jn5DN5buwG1yc+gaQQvS84n1mv2EqSOKrCAETu7pWfDWFDFZv085Af4GQVrLdsMYz4fpclC783gNlI8MQ5EwkJ+RjmUlgjwwOq5lBV8vCQAOTli+ZZxTSaLmbb8bMX7ejpcwLmAZEf37bJamYWWW7OvwWR3W9MCf2UyHYihu+N2LORQIkxjPUtOygpuUlYkvEPG+wmP/UES72sJC0UPn3yDT7RRA4k7w/z/RMQ+Q8zzv/dp7S8+Rfj4bjEHzEAcaiGMQgHJByKCBT896n8W06SZ7HiYHdnyNlTcd0wLO78+gEUm3TyHiYb88lZc5r0BPgRr/Pg20u24jNjM4dR5/PjALMMHVO97IQyNZqVDQ9n2a4PPrLm5ksynAQj992/xSoqZ9jrv3rdzp1vtgULFtmF8xftq1/9gtXMqbQ3f/uuDfaP2mOPP2A5uWb/7e9/aqUlM+ybz31FWmnP//wlmz17lj3xxKN28uRJ2759h3368c9YTc0c++EPf2QtLRfts099VsDb6dOnrPlis2259z5bsXylvfX227Zn70cCWdGA3P3hh/aVr3zZNm/ZYkeOHLF3t++w6lmzrWFho508ecJOnDhu99672Z763JP27rs77KVXfmX33L3BqmZW2NHDh2zbA/fayuVLJ6QovFFAtu0/eNh++crrdtfa9dZ26YoaTj3y4DZrbm6xt95629atW287dr5nD9x/n23dttU+/nifvfHGb2xe/Txb2NAgUAyt582bN9l9926y99/faS+//LJt2LDR5jcstA9377bFi5fY1q3bbMd7O+z9ne9LQ7qiotzuuusuaeX+w3/7Bzvf1GwbNm0SM5MDkFJ9NKL+9V//1ciof+ELX7Dz58/rs5955hmrqamxV1551VrbLtuixUuV1W06f1Zl3N/+1rds6ZIl9oN//hc7deaMPfb443b9xnW70HTeHn3kYVu5Ypl0c6NBEyzyV15+3X77xns2p67OHn30IbvrrtXKdiNRMn9+g332c5+2Y8eO2S+ef1nAHZp/rW2X7MSJU7ZgQb09+eQTdvLEOXv77e32ta9/SU7f3/z139ua1avtma9+0XbufN9+8+s3rLK62ubMrVPTxXPnztmGDffYt771nP3kJz+xUydP2jPPfMUK83LtV6+/aiuWL7VNmzZII5eAEqkGB/587j7ad9BefuVVq6qqFkuc51BX8yxvgIQ2KsE6elbAXGoINjomnVkceLFscLSkf+uZcHSyAZlud3TZiVPn7FZnjw2mklVYbGhRlZTk2z33rFbpe3dXrx08eMyuXrklthAswTv93UqqVM6YYZs23C1mNCV3fXcG7fjxUwpGYSNXza6y4aFxu3ih1e709FnD/DrbsnmNGgSiP3jmbJMdO3HGBoexHV4SBis/N2fc7l6/2urmVEm+QU1jhgHGKOVHf3CyS7GXd4+qWZtrP3p5VkiuYENweNSoJDGB1KAuVWXAXiOAkdOdGHfefdlLj4eGx+zytQ77YO9hNdME7McclZdPU0KnpLjIrl69anVzam3B/AXSeYXtzripRHGwT+xuGOc02kCeorWlWRn+xYsXiT2PQwOQfKHpohzVufVzFaS1tF6Sk710yWKbM7tKLGzYYATf/Mx1kWHguQn+wvbiDANESs9MerOTQQDjwdplvQFEqCHQOGxdZzrBCspDi3VoKGnleak6TllchzU6VVcTYIMu3Ggbo/HX04sGX7Z1dnRr/8BKWrx4qWQ9kJg4dfqk/PHyium2YvlyGxoctaNHT0hXvrik2FasXGmVs2ba7r17re3SJYGP0iLNBiQH8M+17q4e6eDVz51t69euVnUJzvU7O3bYlSte3qe9MOggFO8H7EDHDgeVEt3GBXVWU12VZGFg99JsrVB6wOhYIgkTzqiaBo3CKgPMRRbAGcoCJLKQM+nTmPB3D6Q9MNKYETwnBmGcYaHXDpPJy409ySvWDJ3Ki4rl6HMNyWokdjSOLw4+1QcCiLOyraCoxM41tdr7H+61krJyG0bOQkCkl73nZMattma21dRUy/FWk9KCfH1usMthu1El44GJM1ODnefs3jyBdmpoyjWSNnCAp2KDoKGcAnq1YQV4QDAqlWoyd1yX9cLeCFYyn+trinXmZZjIB/F8jEk0tkX7j+QlJZqS/Ug+BQETSUvXCqTKx+USAoxgjpy166wtkpVelh7atARJieGS/CIPOnx+CR4AOgR8pLLw8HfwW2BbBqjI2HiDNLflwYbhfcF6ZnwJuLhnni+CXLG50S0GcGD8B2DIe5ltfE0AIyPosTsADbNIfpEkWbxig2uK8Sq9bQ8ytYdT08ZJn21q4DXsXdwTEB3svgCauBbJuFgjnkQanmBARpd3xkLATSqt1jylfhWeTHB5FK3tKbIKsKVC13lSX9glVvoHPJAnYSzbjU7uFJYr4CFsRjSRifC1XwSiOQAV+4p9QYKFpBZARoCyYp7r/OmdaHAc8xdzJC1l7EiSLYpx4P5cFoXknjepk+yCAEpPIgn8S4y4SKzwer1OyYRonOYAv4PYXjgda47x8te77i+l18iySAOcoFgVMQTHObKjyIV5k2sv/Q1g3skgnAl+Vg4bYzmkCg5PnjoAqPNEfSyQz+m38hnF9pnHH7ayMgBxGp4NWda4gxhKnGWcjaiEg/wZTwwHKBL+P/cxeQbDVqaKxwEKAfSpMpH5YGwikSGJhmxKou+IwJAgP+0hblvXSaxcgQAkUShTL8gXK5VrKbGcGNxqgJhiE4GNE+xTTz6qCVxic8PGFgOVZG1e7kQDvd4+T4SEbyEbkaTdSDCRMCUxgaRSgIIBWsb54OPlGr+M1cTzpmZ4VGGI4S/WtNtmb/7rjFzG1ZusJUBdiYc8gb/Y+khoBRuW+40EMN8jwcUzRwUMsnpI5+XTRCXpgvrZRV8RqlUG5WfCMg0byTnLeePdaWgc7oCbQKTRYen4o6/MWuQ1rDFyWewrmLNRpTAVnOeepoJRfJZL0zhwHQxNfmYOQ56Cv0ei0p9rEuT1PZka3U6JYzk7lPgg0RVNSZMcTYBQrG9VuyXwSTJY9DxIMjjMgUswOTNcEj15yCy4nAWs/5iz2CvcK/bw1u3belZ8CGd7u6yLg86ebJUMVpJzQqovEo9ufzyxJZ1+Afge48c4BFM99iNJadZg+HLB/A48IBjVkezwmN77kWAvQ75HDX41T55cZmhINHJvjFUpiQZp2zNWSRZC/U3wN9nHrBa+smxkLMvuDJm98+771n77ls2dW2Nr162yW+3dduDAcRscMUmMFRQldv9olvy3/DziHBI7fqU4h8PGxlnD3Hu1oO+jWPtUG5EMwR8DRGbceA/+oL/X5cW4rsdonkB2aRuPMfg9+53XiwWfXyBfAHCesS0tJcHp+Abzg8/ccwfZIPdVwj57kjpLvT3wVRhnVbol34uxD51r9cxQg9CsCW388O+xwSS38F3x4fE3SDxSzeoVmzRIAugftb4BfN9i2RhJQTLGCOCrSmtU8wNJRpJeqcLPn9erL1ljsSdjPYW9V0LNkLgZEREG/5WzAwLH3auX2qL5tTbQ22Wddwbs+LlmO3uxTbZ4QU2lffGpR2xudanlZDzJFT4Z86pEaIrpMOmSHkvnZewx3z++HmLe3F56NWqAyOFLyo9KUoeTcZN3SWHthy2R5FRWxuZ/+n/7BNec8E5//z98Mti//zH+nZ9w6Z3vSRM5vgJQDpBYDlcyjOHoRAAW76O8UoeLGtV519XI+jjo7Ie9Z/a9eUFcPw6hcGZ0XEyR1QjjGCA2146DLAwRRgAHORrGhCHwazl4BOPX+/tNgsgE1GNjBIGjYqPm5xdLl3P7e+/a6lWrbPmq5fbXf/PXAnfr6xfar3/1hj31ucessbHO3n37AxvoH7UHtq63gsIc+8E//sJmTJ9lX3rmc5KveOH5V6x+bq1te/A+a2q6YO9uf8+2bn3IKitn2t/93d+pOdbn//jzcqgBl95++20dvp/61GMS1m9pbbMnnnxSGbG//E9/aZ9+/DGByLt2fWBv/OZNq5hRoUMO4IWMJqD3N77xNTGIt7+7y77z7e/IOX3ll7+wRQsX2AP3bbGBgT6B0hLPz+TYqTPn7OXXf21f+/o3BVrfvnnLHnnoITt+/LgcXxravfzKKza3vt4ee+wxe+GFX9iu999XcIIzQ/kyZWoP3He/Pf7Yp+zEiWP2yiuvCBitmj3bXnr5ZekGf+aJJ+zo0WP2+uuvy2ADjj35xGesuKjY/p8//3ObWTXbnvvOt+VQsD4igAdE5hB6+umnFcD91V/9lW3btk0A2w9/9GNrbbtixSWlrgs4MmS5mSz79nPfshXLlts//uCfBFh9/dlvqAvujh07bNvW+50Zq3VICS5Z01y7dbPTXnjhdTtz9qwck8c//bjV1dbZT37yc8kIPP30k/bSyy/Zrvf3CtwuLoHJAss312bOKrdPf/pxO3O6yfbu3WffePYZq5xZaX/z/f+qhmBP/9ET9tqrr9sHH+y2smnTbVzMQy8jRNLjm9/8pv3whz9Ut/hnv/F1a791095687e2dHGjbd60MbFbvbycQz8rgy5qxvZ9fMB+9avf6P5gQsMSQ34FVhCsZZUGRjMiOQPe7NBZqN513jWznc0i/bO+AYPUcruj244co6leh+XkFbmOsmVsxvQSKyrKsbtWL5NGdkdHt509e9FaWq4IwKPPYnvHTaurm21rViyzynJ0uTiQCf5yraXtqn3wwR7r7O60otJCleGNjWXZ4B2y4UV2373rbV59rYIgNJn3fHTQevsp06VZS75191A6OmoP3L/J5syeKRkHdQ+OBip5rgWHfWANibEH8CW2spc3ue6zM4X4HMApmB0wtZQlh8kr8A9pEA+Wo5Mz10CjFzYmjjCSDFeuddm+Ayekv0tjsuycLCsrxY5U2+JFC63pwnlpHlNN0NDQKKcN8BR9z/LKcuvo6rC+3l5noefn25XLl+xi0wWte9Y54Cp6kGfPnZN2MEDntOkz7Mq162JXLluyWIkM3Svhl4BsZ/jg3OHQACIrSEyN7bDTzDdOJk4sX7HvcEjlYFKKNzggvWXsMY4l8QCBfDiEXrbuDluwUgL884Sez4FYskhkWJZdbGq2gQG0zwvt/Pkm6+rusZkzZ0kPbu7cOmtqOm9nzp2WZu7ChQttyeJlNtg/bEePHbPm1harqKiwxehPVlbYkaPH7fTpMzp3SophlgBKAngWaBwWLay1ezdvELjU2dlt23e8a9eu37K8/EKt6UguOMuPBAxAAmtg3GaUFVr5tFI1qCLpBMsbmZGKygobSg2RAgxDl5tEhppuopWXGCjsrYJ8EhkjcmgDQOJMk+5jmg+xxPPyNBesQZx6gW5DQ7LtwY4Rmykb7UR3zHHs1eQvgYJqkpmCFpqdcqxn5eTb0ZNn7e1337PKWTVik5OEUFAGczczbgsX1Eu6guugGwu4QyASc0mASoVMBK8hyYAmqAd/3jS0dFqZ1kYwnyJxoR4A6IkmdhcamTm5DirxTJR+EgwxBwHKcZbLT6C0kn4GCRSGCAYwC4uGz2JPosXJ+pU2NImkFORNAmzjiTUGoFw6wcoJUCHWfrCHuO+Qa+F3YvqncY5rOjjiyTkY9YypB9bRmdwBzmDjBgCEVmHsmQACGGuehfvBB0CuBiBdQMPIiEBt1g7jSpKVz2Z9uDZjlqRvQo5DTGTA9hwHRrguVREwjkK7ccI+KsHmEiTx7LL1CSQMprQH1wVibwoUSaA364NrUW5NhZSCTLGEPRgOYEI+Xsi+JNaxxkM6nt5ICRAl5i3AjfDzGAv8DZIZAYozBtgf9zsTizKkYAQkw17zJoXsTemNi/kIcFHqjfJScsaDSJdu4KxgPFiLzAtjPwHGqT+FM30j8GQvBMvL1583owqfORKZ3IcAryFA0slGXg6sZKV97eBKyC7E/AF+h98s2wGrKlV/RLIqwHdpVKuhbvcEkzuHqjFa4iZJAyQIkJbhrCwrLdMe433cq+6RuQMgptJgaNjONcFC7rPSYm++i9wQn0uzwpEhGHqjtmzJQlu3ZrkVFKAHj3QB54I3fRMjTx3vU8+UKVInEXgHeMr8SDJCTFOSaA6iYS9V5ZGSZ9gTT2g4C07NbwHR0pnEulcjWCV+xrW+sM/4kfjUYkZSiURjqATWA4A6a3RUfpIn7lxn2JMCHDUOagGkwsaTncrNlw3AjwJMmZBA0Ru8oa7A0ySjxVzKlhITjfPzZKKJz2K8AixiznitsxW9F0GAid7LgdjNy/Qn2fv/P9mhieoRZ+xyRgAiswecIQob2xMQASLG3psAFZXUoAl4iUrhsX0lJd6wlDGDKQr4SoNcnvV2R7uqOJGYotpKrGfOrxQnArJJB5uEdvgtiu2czc/fIRN4ZYMDPTEPjB/3qwRIuucA26JRXiQGg/SkMzZVB2htTJH7YE9NkpC8MScTxz7213lfA493s+wO7PvEJg3JA/4W1W/S3lYFDQA4wOEkiCXSQtqHYU9lj2EyypdyEkPEuy4d4sCgKnoS8D45b1QKhVa4g1ysFwBOwLiIhZ3E5clK/PGo4OPfIRHi55Uz3AVmUpmXYn/+psR0YjKzPier0Vxv1n3vyZJ/2d2URON+VcWBDFSq2giZAdZ0aWmxbHzIOGld0bMEOaukLw/hq+POsJ04ed5OHD9pM8pLbcPG9TY2nrEP9+y37t5+GyI5VOL6zXk5SBtSTeh2JzvjGEQkRyIZGUlcJSKnALLBVCfhrUQW/S/S3IQfwL89WUwPAJelCXyDcWWfcF0+iwa//M17dhSlyibkKfo1L4UFRUkaxhNkJMSYiwBeA3dhTfK7qDwQUQNiRDo7ImHEWuXaIZ/nc+A+O74ibGSPc3I9cZ4xGxpwv48KQQgeNJCm4hKf2TW1U1KLhoKc6dn4kSkRrUp0P3cj9gpZC/6N784+i73Jfeh8UP+kYcseH3U5wkyWzZ87x+5a1mgVZUU22Ndrd4bG7NDpC3au9YrWUU15qX3+M9tsfs10y87yZDX2MOZF+1bNgD25oaTmlOatYRfChgT+pYSyp2amnFduk8Nv8sp4T95x/ijRRyIsvUaSHJlsW/jZ//MTXDMG9g/w/ZPB/gMM8u/6CJjIcXiE4zLBiEoAcjh6cdiyUcOgKbiT7fDssTSaUu1PGFxnCkeX5Ektn6lAdWzqcFqUEVZZYZS/pCxiYhyHs+UZe2+05FqFfvDxexwrvrws0x1KNTESA4dSYIxYgd283Wlvv/OezSifaevW321v/PYtBWs1tTV28NAh+9Zz37Lx8Wx74YVf2iMP32/LVjTY22/sNEiPjzy6xXLzsuwH//i8TZ82077+7J/IeXrxhdfERnz00W2Ss3jnnXftkUces8qKWfa9731PrNM169boQGEctm/friZ2Tz31tG3f/q4O2ic/91nr6e6yv/iLPxeI++C2B+31139lx46dEGMZXUScc5xQGM2PPPKQ/fbNN+3osVP2ne98Rxqr77z5G1vYMM823rM+GdLkdGfl2O6P9tnb23fac9/5U+nbvvLyqzY8iANSZA8/8rDK53/0ox9ZaVmZ/fEf/7GaBR48cMDlK2rnyCk8ceKEzZldY49+6iHbvv1tO3HipH33u/+jguvnX3hRrJ4nn3xKz9jU1CRZC6Q8Hnpom61ds8a+95f/yYrLyuy5574tcDkccObshRdekF40TGQC6+9///u2detWyTf80z/9QKWV9z7wgCQgLpw7YxcvXLBvPfsNNS7415/+VMDgl77yFZXKb3/nLUlybLhnvTcbFEtD/aat786wXWq7Ya2tbfbezu1219rVtmXLvfbrX70pvdHPf/6ztn//fvvpv75oX/rSF2316mVydi5fvmo9PZ12zz132549H9vRI8fta1//spjW//LPP9Uh88y/+7Lt3LnTDh44bNseekhgGeVRgO3ouH7jG9+w//iX39MB+Nyzz9r161ftt7/5jS1fttQ23HP3BLM0ryBXUhCZbJgWI3b02El75ZXXbE6tl/6jUVdWRrkRLDX0qnHEh73UUkyeUelhc8B5mWyhMyNH3MHJzytQqWImJ19axIeOHreOrj7rH6JhV6GX5meN2ty51bZ2zQoF7mTOT59uUjnZnNq51tffZy1tTVZeXmqPPrjVqmZOtzu9aJURMNF8yuzD3fvszLkzVlhcaHQ9BkgeHuDAH7MnPv2QVc0qF0Pm+o12+2j/YevpHTTL5GnfIkMyPjpkW+/fbIsa620AgA1Wo3QKPSCMgz4yxdr/BCzJYXH74pYQe+WMiH4rKC5RIC3ZAkqGo2nTlMYkOPRqwJQ6dJOlv3az2w4dPSvd48LCPKurnaNGMleuttmC+fNs0aJGO3n8uCRgFjcuEZP9Uttla2tts5KyMpvfsMCuX7sqGQECLnRHr165PAEozqcxYVWV7vPgwYN25coVm1U122ZVVdmp06c0v0uXLpJMSwHNOrO8MSN60cwzzmZpSZkzeQZdb1StXmDNKaHn7Fie3SUDXNZDMg1qGEdg40wWr96IRhMpYx/atYkFFMypKOmTJl92xjq7OlXlcfzYCbtx47YtWNAoWYu2tiuSzMHBZV8vbJxvly9fsn379khvrGF+o4BkpCNOnj5lLS0tVjZ9mj3w4DZd74033lQT0JKSaSqfBnRAZgcgf/asabZpw1qx9Q8dOWqHDh+RXEtWVo7WejQwBSxR2WtBoWsPjw2bjfSLpVtaVGhDlBaOj9rdd6+zuro5DIwkA9hTDg4O2NjwmIBYaXdLr9QZKFEyDgs3Eqt+Vk7qqJHEAIwgEGG8HJTy5AX6xsw9f+einAvS/5VckDP0PHCBtcNeQJc2x3UPR8etf3DUDh8/aafPXrSRMVi6BdoPArBHhq2mqtLmz6sVsKJzPzEavQnd+ASrBaAEhxwQlHXFax3UcfZoTp5LV8VzBWMsWJ9icaXAGlY69+qOvwdJgBAwdPg3wVs0oKMxKGsJOSEA9aFhGtH02LRpDrIq6EZyh6SeqojQh/ZAgLnxkuOUIJoSSPOZU32YAK/5zlpQQ7PExMMmsCcA3oKt5GATbDsaetG/wOUCeA/P4kC7A4fBUmH+2WdRihrMOZ4DkIB7ClAyAHgCRV4X7KKwbwDDAJLMBZ8ZAAkarOxzAlYl0jRGAJdees8zRzKDeychJtmOpMHLuQ1oH4ErALXWigJ5b/5EVUoAMc6+65dNYS3QZJj7oeEYY0mwjI9Cspn1M2PGdAEJ0ZBPLEPAbpXSO1OVwDOYYHwOz0HSk70E8BLkAWdYjgoU5ppqaIk/NBJMebdtak5VUuoMywQUoGVLpUgkrLWX5b96sisAkkhGSieU8xOm/6gz4blelMrDzMeW8t7QlmWsA6jQ61iPd/oE8vJ+xpJ5w55ovqfIDOF/hu4o488Z4H4s+tYAqwU6q3idgxWpUgGwD3Zaoetjck2qR/B33cYhl5GnM5M5gBDA5DH2YiWqmiKj+bh6/YZdvXlb1QsCdbKcHcj9U8adl5NtfXe6VBVEYrekKE+VR5nscevpQk5lXABrEEECPHWf3Uu7BX5MSFL4fmWv+f7zBrTuz8OI9jFX4mEIpiA9B3I92aXzJ89GkJhJTE3snBhpqdFlAGQAl6wnErrYFH4WeyzpxCshgx7tkOsFs74YK+wIn8EYIo/Ce6lUkm4yScjUNHdCIoq1XFQo28C6cIDeSRKqFxodEYsbMCZkAwKE4loBlMZ6nwr0at0IwCCucbmFIPlwhrEeYw+5ZKAnUbSGxkYtP8VJ2JuwhaEDzFyHH87nBFlINjYnV8lyyCgAUUoQYSc1T9jEMTXI+vjAAVUPrb5rta1fv07NqJV8SY3nYPyzBpVgHRm2kqJ8KyrIt/ZbVLWxnmm27Y3NebbYb8HqjBg1CAT8OwDA2Aux7niGAEv5eZKp6Qxnvhh/PzMcbJVcVZ9rvLpv6SX6lOsDvjGHAexzxvGfJyMdoOXfxFJuvyebGEciIJrlRZWRkm7JVw8WcrDfY+5ifqOihPdIaxoZHSX+kF3xCieYpYztZONE11T385jKQ85cf/aIsSdjamS5HAQPGyeSSdKh5pn4CjwgwMwAhfmbEryJoMLciemfJHN0PpNwoaFvLlJTPU6C0Q04m5n7BIjTeZeqtkiID1qunT5z0T7c9ZGYy2vWrrCi4jLbd+CwdfX0WrYarzupITvDPh22wgInlYyPeX+lSN5GVU8k+Bg31gE2NXyuuG/GnLjN110izaU9zTg4Ux4g2UksXjmQZdPVWNJjrH/b3M3JKpwLJKBUPcC8KJFFMjNjvXe6JiRmQtua+VCcQg+PxJr28cPf8CRTrFnuU/rSSdaJ8SkOVzMAACAASURBVGdc3H/jbOBcJ77LtZUrV1hpSbH1dN2061evCkDuHxxWjI2cETI16q2TjZ/nzaZHhgYlF0JVC9fKYu0n/4nxc+kMb97JmESCh2nm736f2Vr3/FyQYzY2PKCYY/1dK21+XbXlZXF+91l7z4AdOdtiLdduijRWW1lmX376MaubVSw5i2hOGj42SUWtnSR75VJozoaXzUqJo6l7i/FjroQhAUirD4HjUDGmYSN8r0xWlA2PuGQKg0NczRw2PvV/fYJrTliY3/8Pnwz273+Mf+cnXN7+H8cDzJ26wSKICUA2wN3YTJH51YYcDc1hdWGacFjicHINMQ/q4jOibMpBaAckIiukoCUBwZws8bM+c0q2fHJj+8EZAenkYeiAkV+PzDdi8c5MFKg9xvWy7fKVG/bmW9tt3vwG27TlXjWHe/GXv5TswKcefdQe/8zj1tp6yV765Su2cuVi27x5vRqC9fYM2iOf2mJFRbn2z//0vJXPmGlffuaPBHj+/PmXVKb+mSceE/CB1MGDWx+2urn19uMf/9hu375tX/3aV2VYL15sso8++sgWLGiwbVsftLff2W6d3V321Oc+KzmH//y3f2uPPvqo3X/f/fbxxwckj4Ce7l2r7pKjsGPHu2JAfv7zT9sbb7xhR46esO9+97vW1XHb3nrzN1ZbUy1JCgA3zTUlo8Ul9tLLr9jhYyfsf/qf/0yasTCtd3+w29asXWNP/9HTAkPRFr5y9Yr92Z/9L3bs2HF76aWXbOsDD0jy4ebNm7Zzxw5raJhvD9x/r+18b4cdOnTY/v3/8F2Vtb362mtyLpGz2Lv3IwGvBBW8DnDsT//0T+3HP/mJ7d23TxIWMJp4zdKlywS+/fznP1fZzpNPPqmD/fvf/yuNA699/Ve/soutrbZm3VorLS6WbEfHrZv23Le+aXPmzLF//pd/UfOrL3/lGWtpbrbt29+xe7dsUuOyJM2ndYGD9+ILr9j5c5ds+rTpdulysz340DbbsHGjPf/8iwoM//hPnlb51H/9Lz+wysoK27BhrbW337bWljZrXLTAtm19wN59d5d0qr/53L8To/ov/+N/VsOlZ7/1dc0/msiMMeA7c49u9mOPPmobN26wv/+HvxcbHRY1Orm/fv1XtmrFCrv/vntdooLSmsy4DSib6s0gjx0/ZS+/8pqVV1TakiVLrKi4QIw5mkgI3MDRY88l7U6VgsKwkyPk5bw0EqMpoTvdoi3awPCotV2+aqfPNllnz4DRGJmmFplx2Cvj1tBQZ+vXr5Jsw+VLV+3gweNqTLlg4SK7fOWyNbdesFo6tG+822qqyq2vvzM5kwWWyRTZ2XPNdvDIITmpK1atEih59OARK58xzdasXm51tVU6wHt6+2zf/qN2/WaHZXIK1GSlt7fbMjZq923ZYEsWz7fxEUpUs6y/j4w9ToOzRwKcwQ4I5Mq4syYgC2kbpBxScKRAQwC7s5Wl75VKZXFAAhTFdinTL7AlX4A8EhbNbdft6LGz0vGiMQ9NLmfOrFCFAGD+vHn1YrMiX9J+q90WNS6yeXPn2bnz563t8hWrq6+XrjHzT5IFkKWyolLsQsBUnEcY6+ihnz592s6ePaf9y/7Jys6yc2fOiEGwcOF8NTtEikFNKdAxTiwtwP4o/6fxmFhAqRQ3HCcxIVIZucqMU1FmIlNpbAgAJRuSnK0IzAJIZIxwwnDSYabHGdE30C+wjaCoqanZzp1rEiukqmq2zZ+/QA0yb9y4IeB08ZJGq62tUdPRM2fP2NjIuBJmCxY2aEwOHzliza2tVr9gvm3avEWAKtro167d0DVhyvHf9NISKy3OsYe33WvVs+fYBx/utqPHTyhxiN0vKilTyS3PJIaF9AFT4J2TsWklBTYyQGOYUTUmnVVZofuqrp5p2bmumcgaBriEIYkDKdaD2MUpAYqTnFjfACWxhsRiTMAfbB8xEafINUlSgvU6CGDm2pkxNy7p5DIQknlKAY2XzaYSZQWjuTaelW19A6P20YHDduFimw0Osce9YogEJOtjVsU0q6munEgm+dzlaX9wVBCwBHOSRJIDkA4eMHZikCQ2ZchyBIAr1lNqBKakTqoy4f2AYBFITE0ye4LLdYMFlMhv8ACYZ8wvQN8PJly29gba9AQ2MCXzUhIZ8EFBaGIqYu+cYeJjx1hGoM7a5Zl4bQAVwUxyxr03aQHw4JoB6noDIbRUc6UP62XMSW9YIL9r8mKT+OxgrAUbJsqtA4DgswHOHYT24J5xCJDTy3uT/rsa3XnVBO8PBiKvFwhO49jEknQZhjte5t3n4Ec8K4k5/Ts1kQM4ZA/AXvJ14JrYjI+YZoMDU4AzZ6BzLmNDSbaKcZmA1VifAgMZ8wLkKMI2eElud0+3gF/Nc9KfDeAi2PXBWlLzn9SoKvxEXkswDHAebHhpIgMup/XjYEJGDZYUMIa8xPi4gmZnkCH94g1XARxdDsFDkgCrIrBUJ/ZUxh6AFMkPxpCSZM6BsIERfIY/CwBNgjJY5w4EurYv55tYpwC/CUwKMJNxYr8GI8/11T0RxM+xVyK5w3oloaWzKyWPAQPwrbBDgKI8O0kRADtV40gCZ0iMZUCHmzdvW0vbJRslkZjDnqOyxcERAFQ0K8dGB1U5tGLZIiV/83KwU7k697DB42MupxTzha1jXgG50cmHFaznp9lsYok6U25c68qBVz9vPNE3kJINANleRSW/Pskw0USyb7B/Qj7I1xSyFA7Y8JzcG/vSgWBYwINKWguAVF8I/yztQSXFnIUKk5/kMJJVyFwxfiRsqUjjmZg32QY11nJfgfMuL79A31mPyORxZgSrFvC4HD3vO72yswEqMZ9K7KcKgbCjAsQTGMxZ6YCzg/QkrqKxlphyqXQb0NuTbS4hwvwrKZbAFMbOKygmy7rjcyKRFCCsJy99veGPqlEayUuRfTJ2p2/Ienr7JbXFWcs6qqyaafPn1csnDikcqrnwgctKS23+/HooylZUkGsjNBMVsDWixIc3UvTzkfGI/RR7krM14sMAumMvhO0SaJrAo3gfzxp2hb3Pa+PMcZahy2gEaM+1SYYJHFVCwG1JgO8BVvM7lynJ07klUDJVyvGLAJrD1sMEdyDVATpV4qRmzLyec4wv1hTrw8Fj17jnS83m8Xuz3J6K8TzuTFhn0E+CZdHwT35ylleJKcmUbE3E9z6OLkoZtjjOvKg8CcCS1wZ2wLWCeBHjzFrjHmMOolsSvrM3p4TNXpxARtUpKHbhXGMsaDIscJ8zkdgnJ8/Gc4vsYvNV27Vzr3yjZcsX2fQZ5aqqvdXRIQkGVQqSvBp14kl+rvsSPJp/bjT6c9Z22OO4T34XNjyaX8aZSWLKZaVIGjmY7E0OvdrC/QzHHLg/zk6PPTzZHthEkN4YWyoNXU+c5L8nojnXRkZcKozP4L3BcOaM4+cJzf+0N8L/Dl8RG0z/D+//4kks3uf+m8swMOpUMVLhO39enQ32dditG9cVmyDL2dnVIzkLbGgu4y8NbvdFpDGffATp+dOYXOve4ws+DwKKM7zdx4qYIORO+B1xOnrI+dnjNqOkSHjFyuVLBCrjg5M0vdbeY2fbbtiNzl7r7++z+lnT7dkvP2XTijg/vIdEnDMx/tJLl9wI6zxpyU+RamWuYv3G3MR+cJlHB5zDD+C7j6PLk6jyJcWFkSxmXMIPa3jy//gE19To/WG+PhnsP8w4/3ef0vb2fxCIzH8edE3KV0TGJjZnHOJhCGJTqeOw/uGHOqdZgMV+7UkQOQ6rCRA5Du0kqRGfEZs3uqlMfGYq6QnHnI/FmMdG13WleRzdNj2IG6f3dpLJwEnMstQsIZMjWYQ33nzLli1bYRs2bZahfP4XL9rJU6fsuW9/2+bNnyu22+uv/dpmVk6z++/baDve3WUjw+P2xJOPSBvsJz9+USDyU08/rgP/pZdes1mzZoodTCn63j37bPPme62hYaFKsF97/XWxOSkJw6jDtHrk4UckgfDeezsVCCEnwXj97d/+ta1bv94eevBhgS07duy0a1dvqGkXBhVn9vFPPyYgCRC5peWSff3rX5eG7K5dO236tFLbsmmjDK2XODnD49e/ecPaLl22rzzzVZXSnD17wXa+t8tWr15t92xYr/GCIY3Mw3e+8+8F2KDtiwYz5fmw1wCQN26kYWC5fbR3r508ecr+5ItfUmnWezvfVzOHe++7z/bvP2B79+61WzduiS0HMLx16wOSmnj1tdd1HzialNXw++XLlolVDeMM5jMg289/9jPbvGWzrVq10pouXrQdO9+3a3SylROab3evW2NbH7hfTgsANt20P/vU5+zy5cu2e/eHtn7dWluwYJ7rDCrxATMvYwf3H7EdO/ZYT3evLWiYaw9/6iHNx/btOxXYb7n3HgVb7+/ca4cOHLCh4T4FpjBHAc8Blg4cOGrXr92w+x/YJDbPW2++ZxWVlXbPhnViWqEdvf/jA9LE5Rk3btokVirZ6aNHj0g79+GHHlKgDWuV8Z1TM1sHPIf9yNiwxhT5FbTB0CL+zRtv2ayqalu8dIkAluwMz4Qf7p2fnXLrgbOyyKl5jGtEjVheKm1EX5EghG08ODxmLW1X7My5JhsYHrfRcdLD3oCvuCjfVixvVCKFX7a0tNnu3futsrLG6urn27kL5+zajcu2bEmjLVk432ZVEDSxPikpJqFTYFeuttu+/R/brfabtmL1Kulif7z3YzmO8+prbP3aVWqEgd4wIPLZ862WjTwB7JrBfrOxIVvUON82b1xruSCdUJlVWuSJJ2cduXar2B1JwiLYbQq8cx0oC7YhZbOuw5eRIxiNfRTEhTZlKnHE+YvmfAQUV67dtv0Hjqk5FZ+NY4EsA2ujtbVFgXLVzFlWVzfXzp45IzZdXW2tHI3TZ8/bwNCQ1dfXy7mj4SZ7AyC5t6cnleu7jh5awBXlFVrLx0+ckGO4sLFBoE5rc5Oaoy1fvsTm1ddJR1tBy7A7tQqKBADnam0yJs6WmnR4o9RNgDCjkRrOAXywluQ0w/YqcB04xi5Yg4BUAkYVzHowTWl7BBstba0CJ6ZXlFt/36CY2Bcvtgj0Xbt2vVh258+fs3Pnz4ohX11dpaqEmze9OoD1N2/+PFu8dKnAQlhObZcvW+3celuxYqWAGxjOJGZwwlX6PDRkZSW5tmRRg7Td9x84ZIcOH7UckivY/0yOtBsdiPWgCj03sbdyM5YP6zIny2pnV1vDvHqrnlVpubmucTg8SuMRtGm9+YgSmDCctVq83FzrJjUZUQAzRaaHADWSE0p4FBZMgLJ+/o5KVgIGBvZBpdtJnkBBYwoAmT81AhPg6EwqTyCkQBg904ERe3/3PiVjLAOwTPNJD6xLigpt9qxyq5o5IwVwXrqrhnBJKzsSBuyLABbDwSahQFLKQUA/81kj4S8E69YbWOVYZ0eHgiqc+tDp5J7F4EzJ3gBZI+kBczPYXawNl2nwde1M436VvTKPKuxOoGQknh1AdkaiM8QcCOFzwocIhkwwJYPRJhAhlffyzBGEyQYoqAPUzteaxIZM7osxKykpc5eIxHViAKkkOckaRNASLONg3Aa7LQIuPjN0UCOYF/sYRl8qUweICPAd5iOanQ580JjIXGO5uETgXSTexYQtdM1SkjPcaDSpjMZfqtAoKEgl7y6hoLWeZIKC8cfYUsZPUhlA17UYvXqBv7F+SbKowV9iz3LWc3MKNGkglQLeYHHx2dH8SPacdav96qXWvE7jL1khfy5sohr4JG3yWCMA2MhZ8DfvRD/upfxJk9cZ8WMCcGBIKjGUgDeeAx+A/QgDHjCAvcxeiIZXYi2HPFBv2g/pHOIegp2GLZ1WWuaVUClZ4ACeM/gnZOCmNLwqLC4SKQEpBp3pSc+XM5tNE4AB64nnEzhBU8GkoSu7TCWgzkYPqpHHYD0P9sNYL5Z0g1wFdDAz2Xarvd1u3LytZrH5kjcatTs9d7QWSovRMO1T2XNFeZmtvWuFLZhfJx+Y9QhRQYAz58uwayuLPerliunsAYx2MMPZh152HF/ByBZoIuAOdp+fV65t7KAzY8uaDABBCZ8kY8L5Hn0MuJ43dMUncl9BzPahYVUCst9duxP9UOUbNB6RaFYiQkmmAWmGwozMpSH26KiAeGeAZnS2um12eRTZUJJgyKakawjUV2Kfxl9DVlQAe9uZ18ydQKkkERTxF3PoMY5rFMdZOwmMeJItGLsqp05AI88ayQXNQ6o0yqR4L4CzsAtx7bgPfs9nxhoWwKUSe2y+g9XsF87Trq47duLkGbtxs93aO7slLcBzUxXhMmGuM8o5yz1R3r5WPmC5GczIEW9oxZyK64KUQWICx+dHfBrl+wF4a25TzCfwtqDAqxKS5n5os8b5wtkUX1PPA8BiGKVq2pcSPF1dsUZce5aKQAeRPCEQ552Pk1ckCNAbGtb6JvEQ8WzcU4CjVJ7J1iSJBwfkeXZ/HkYYyT70b0l8hEYw98f1XQucGMH9BvaZM+eRKfO5C7CYyi+Pl70V8NS4321gELk8ORC/Y/3z2jiTw+bE+3mmWEfcA2vOKwxo9jyUkiMuMcHzqDJCSasBJWN4fSQ48A3weYjhlXSbsHmwWXLM8gqtueWGHdx/QmuI/jQVMyvVRP3mrduSC4QcQAIrNwMAjU3yhqhIeWluk/1mbBz4D412Z0Bzn8HgFrs610koPd09Sgq5j0PSxPsseL8GT1SH1BPnBOtqEux1nyv8DvfBnVTHmsG2hSSWJ84gu7huvPy6YMgm4D7wECfGTMqRch/YM67tMhuuKR9zGec5IPUdkvEiExXYwoUNtmXTPVacjzxYv56tvb3DmlvaBCYjDQkJanjYSTckFjlXVXmADaQRopLezu53WRKXE+UZWeckARVbRcWQ9PIBnMdsZKjf6qorbc3KZfJLiwpyLDOO3iE2useud/TZ6ZardrPzjuLAxXWz7Ktf+IyVFlA957KFYVc1zsF2TmCv63V7XBg+ROz/WPdBapAfq407SWCM5F2A+SFh4uPqiUz+FgQm7mHBE//7J7jmhJX9/f/wyWD//sf4d35CyFkEiBxGLg7GMFBhtOIwjE0lUDjZMO9s7fnGMP6TGR7/+ACJA2T2wNslKcKR8Vc6sC1G3RSdpXC0PVvnAYUa+yWtpgCOIhih1Ae2FC/xRhlc2kEDdyyzraOz206ePm3VNXNs3rz5AtPOX7go3dF169bKseH4O3XyjBUU5Ni8+jl27swFy88tsIWN9QIXjh87K91IyrEpbWi+2CaNyFlVM+327Xa7fu2WmuoVFhar9BKJCxrqoQ0Ju7V2Tq1Vz54tiQCamOQV5Ft5RblYs0ePHJX0AWXZPAjG/fzZC3IsYJygnTqrqkLs0I72DrE4Z1fPlnF2nc2MlZfP0JxIaF8MxVwxrbkGze8Q+kcm4eqVawJup5dP12e3XmpTphSAfXjIO50fP37Cbt28IV3cFRj9kiLLTyWqsAx4TsAKurrCVqusnKWDpaW5RWxLApd169bpkCT4otmV/77IZlTMkO6wyoo6O/X3YK0BJE8rK3VW1PCwgpz2zg6xJmEeVs2qVJDA2urt61NwRHktjNGurk6NMwBZdHpnMQDO5mTy7fbtXqN0ekbFNCsphQln1ndnQPNQWOS6eXm5xXbr5m3r7Lwl56CivNLKSimBF5lCXbKTgooNDKIDS1mS6/EhGNx3p98GJXtQYEXFRQqOuFdkIJgTyoQFNgGAJmY95ZKs25HRIY0pJNJxy7WDh4/bb3/7jpVNm6Fma7wmghzeg2MAkKcgi8QL5eowJ9V1FmZYnmVnjVtOxsTO0eE/QklSrjU1t9qhIydsaIwAjbLDUTUmmlU5wzZuWGN1dbOUoGhqarGjR05ZbV2DlVfMtLMXzlnfQI+A4NoqmpKNWV6+A5UjwwSZhdbe2W97PtprTc0XbF7DfDFzd3+wR4mA9evusuVLF9r42ICCkmPHz9mR42dteBT1Yy8fKizIsfq6Krt3092WbTR1AAD3kueQ0YlyO+wD7AkCOtacrEowQCXrgcaba0TDMPCMv78mmoQwF6GnhS1hPQtISQEioDtNAM+cPe8gsqoexq2+fp6uI5bS4KDNmVOrxEBz88UJNhilkT10vI/GXvnOzoxGR6ybCK7ZD4sXL7aGhgaBzQDJNEiaPr1MJbHXr12x6qpKW7tmdWJJ6WEnpChcBy9b0hJuwwnoJxviObjn5Y8E+AQn3lwP1iPMLO9ADVjkdsQDh6nBmWflvaQzmJMASzTB6+kbsIbGRmmNY3exBS0trZLaWLp0qZplwjymuSBOKTrf0WwPTWkcVypFSMK1khTas1fA/7RpM7SXsLHYRda+HHM0ZnPGbc2qlbZ8xUr7cPceu37zlvQ+WVs8i0prJXeSmj9J549ANsumlRZZQW6OrVy21BrmzTVOAM8jjMu+k+RTABlgSSorxv5EEsJlYjxQISiKklkPxF0Kgn0LeKfy6cEhAzQC8GddA/S4TIU3psEmMA5e9s/coa3scgnSck6ln7wefXMvQcy2X7/5tt1q77G8gmLLzS8UuM2aJICrmVVuM6bBNE1lvKPj0smNxlr8nmAQwAewUgkpgPaCfDFw0ekGKAgmoZJVCTQWyMPaSWxWEiOMAWAC4E2w3wX4pL4JvCeCXtnxnl6d0dgyfIfBoWg06GxBgSuU8+bkKvARkzExu53J53IsLjHgIE8AAOHzhNYjNt3BZtfy5vMcqHIgGCCRfwcAwblH4ARohib61IBwGvr3qblcMIjDX2GsJhoHpv4QAXoDTAYYzesYG8Y+EjZigopNliVglEolJDyiNFeluol5p4AplY2y/xnk0O+VHQTARLMVxjiMolSpMX36DL0OtiBncczHtDK/N+YxgFzWWrA2mVfWMvdCcBlapmpopioPB437kCUCHBITrSTJR0wCN3wGTFRvDJcasmGb+vr1PMwN1wGIZm5hqUnPNy9PgDiMdD8Pnf0Fg4/nd21uL+lVaX1KsvEsjGueGpD6PgAo4P2wjPkb90mzOuYimq2GrykfWexkZ2KFDAHB/FSmG7aBhrP8DnkexiOaAYrhOG6+/ylT77sj5irjRJPfynL0JL0EWE2CJM0xJMAozpkJoEA20Jni9FEg0eNM6VKNnUuDOJvdK0RG3bcYHrX2rh41DR6kMRTg/xj7ccQK8gokaUVlFP0npk8rseXLFlr1rAorLsqVPyHpnqyMDQ4EKOYMQM15ap7lPr6XtgO0YBd5H2uEEumJSsYEpGKbSYq4HqdXi2BDAmCFUevnMdrqRTaa/D/WM/YROx0xRrAfSdSramQUsMibTHoiZlCxAuQDNexkzaDrqma1DuhQ7YW/RFIdXWGXuHD5i8lmZS7DIA1ayWn4ODiZxZNNip8A1FLVUyQtAuSMSgVnULrPwXuYQ9ZXMD/Zf4A7XmWRJPvS50YMFlJ+waZUYjjtxfCJIk4LICXivLgm31lPSpr13RHIyHgIRM7Js/7BEbvY3CZyw1iWJ2l7pGmMPfIGn2IZJ9/DSURj6tey6Z51ljU2pMZa2Fpvgj7ZSD3sM/cY4+Fs0NAs9vGMfRxJtxgnXhss7QANI7HnNtr3FV/8flBN2FzGgvcRQzGXLlfjzUgDEAwgOZilHot6ECy7mNZ7MJHDzidndELuAL8JgJJkZNit8NXUFDs1A8U3YK9wbyQF+VKSVRI5Aw46p2oh9hdr2wHO0E12KRX8uYlEY8icpMQCz05cGn5psC2VEEz7mc+N9cUY+H3wHtdNjjVOogY76KC+7y8au3s1nMvK+JjQd8NlvGDKu+asJ73UewN7jn0pKLTrN3ps966Dapa3cvUyq5tbZwcPH7a2q1dkx4irhgbHrLRohhJqw8PdGoOCgiKdNQG8hgxQPFfMNZ8bgDnnBSxZGokrXlB1gycsSSYwb/S9cOkI1ngwuF0/O8bCk8fugwtMT0x2/DnOr6FBr6BjjXkjbJlCRzITIOp73RMkfE2V44jr8pzYCPc5XO6GweU8j4ok1geJjZ5eqrhyFCviZ37q4a02v67CBvq6nbvHWX+nT+Dvtes37fLla3b12g35lviRSKMNjzhjnjVIv4k4i3hGgbGSD3S7hd8UQGvsO/o0Zdmo1VRV2Jrli6x+zmwlKSHGjYg05ESJ2z2DdvBUk7Veu6lYcXVjnf3Rp7daWSHrzm0T56KAfMm5pX4sE41Fo2eFj+FUXCtsXNgBYV9ZxPRucyOhFpiYY0eeEHU5Mfd540uJ9Owcq3/8f/0E15wYld//D58M9u9/jH/nJ7S+9f+Oh8GPzRIbDCMQzov+ps65IQ/h2cOpILJrTE5qIsffo7ndVCA6jAtOZzCEZPAmNJA9FURpcDg63Je69SZtpXAcQg8syj2iXMwdFdf/HM+4863StiwyUp5NDMcPvTUsN53vaVwGS62/f8jKAGmGODwoaXVdQDR7cHxdw4gDnYMJdC/LcvOjGUdGhyVOrfQlxzgM3fmVHhpgA02YbMw7PavUjEwmpdUcmGQQHawR40SaYwCSGMcxEqwaf4GCWQRkOEODem1OBuCR3zmoH4wcNa9JTKIok0EKQIfKqHgq6mBLlpLYPCc3I31BlY3J7UQHCWDQSyuRTqDpQE6OszMI8FRKpTE3BXNqiqTz1NcKB3GsA65KkEOA4F1Pme8x/ewNldzB4/X5aAInPUR3sHHIU5NAnFPdJ04HOnx5Yv/ChJBTp/88lBBLNzEiCEDz82FN0T3cNaVGx8nsuvRJxnKUPMjNhVXC9QssJwMrKpF81SiG36NFyqHPyU8QMmr5eaXeFXzE9aDUGXjcWZ3BynGtzCw5I9GVXaVmvgt0rxoHMT6caYfvlZNbaEeOnbZXX/21NKsKYE8M0tDKG06paV4uDBdvTMWhxhyjY0f5WGVFuRgw6AsjD6Fu77DM1JE9x843NUvmpG9w1HLyyObDAhuw2tmz7L5777GKdeU0CgAAIABJREFUihLraL8lbe7WlqsCkQuKSux803krKMq1zRvvthmlZTY61GvFJQ7CAiJnZ8psaDjHDh87avsO7rO59bW2bv06e/edHdbd2WWfeuRBW7G0wfrvdFgmO8+amq/YwSOnrbt3UAkBra2RfluyaIFtWr/acrLH9Rztt297aWEq8ZxaNoXjgl0BBAhbFo6MO8JesoSzxJxLa1RABXrSkxI7WhuyP25PBKyIrZRvvX2DdvbcBbt0+Yoay8BoAsCjhIu17RpmuZJLIfCHOQfICWNCTLqBAYFcyLmg7+qN7f5tYMMcwSADRIa5+8HuD6UljO2YM3uW9CkrKqbb7KqZWr844jBXuE81fcvzsknWnped+xoLW49jGvfBGlEX8MEB2T6tWbFInDGngDnJYQioSEwp368OHIbNxnE933TRzl9stey8fKufO9fmL5gvoLS1udVa21o1dyQTamvrxLQ+dOigJD1gc1dUzlDTSZJuBHckK3r7BoymbjSUoRmWAiISLQJIXFsPG1ZaVGCrVq5Q8HDk2PHENKaDuTfQwi7gwAvQhblcWqp1SPKtsChfOo3LFjXa0kWNlptNOZ+o79Y/0Kc9rvWTDajgemgCQxMTh8SjzoikGR2N9eLMclkKZ88TZHtX+wELVrLA6NS0SACLgHxn0TCPjLMCe9hvSXNRYIO6grtWciaTa9duttuO93dbTx/N1gjoJ7vDw/iora6Ulin3BcucNdE9BSRUUxbYlAOAsK67yr89AMuVnITA6wRcsjam7j/2DZp5Csj1HvSL+ydLutN5jvxJgLfsFwJPBbFJn1fNrqRbCxDpAYKfB87NEhtIrHLfpwIPBdA6qO8gtyc5eFbWZYASodkXgcBUtpjkcTJZApkAD+OLueC6Dpqyp71s09lFzg5jPYRWXySeIqiPktSpwUeA74wt9+Dv91JNvtyfcf8HCQDJegAI5SCt0zMBZsX4x1zxelhrgKnBSnTmLOvEAVmew6WOYLKVyWaRtIUtKHs4PCyQTmBbf/8EMyqYgJxQsKDxO/r7nOGK3+Pso3S2p+aDzElPL43fnOHFPgTADNYhr4/r8twEoBhbXw8u98FruB8xLRPrKcreAV/xn0JnWlrGqfRYyaX8fCXfuVZoPgP6w0SGEa1GnTQoHB5Wkp0vJdmGaWLlMikBRvFd4FyaL4Cg+Nyp+0B7HV9HgLoHnWrElSoLAD74D3ACWwxQh0QI1+jq7PZ1lfE17ZrKSFMMqaqJzwuAQOsjMamCAawgPyfHpSiU2PGmaqUlpRrbzu5enVu9/QN283aH9fb1i73sgJgDKkUAJfhrQwNiHa9YvsgaG+ZaQT5zS/k4FUsA9gXym9njALienPJmtgCPjAN/83NjeEJqRAlcGMB4oVEiLskc/DxvwAR4Iz1bdCeRisGnVDLUE5oFBXn6TJdcIvHsckJa/4kdrMoA/ATABp39zjosKHR9VnwgZ9p5Akfa+Qkwo5El/mV3V6cSODpfVZnkY+VgmhNiYLSLBUryA9A5JREFdIjJy1yMWGEah0nANzG3E3AcNpH384xx3joI5ZJDnH/YG+wZ65Q9x1kSfnbogYpRmtYhDnrYyJAACyBVyacp8oJh1yQbkzTXpe8qf8IZw93dfbbv40PWdvmajWfl2tAIf8gWCcP3M0CZkybimUjK1NXOtjWrVljt7Eolak3yJJ5wxT/iuXlfjE8wsSNWZW4CZHegbjJOYLy4d09cOvDDM4Y0RshRhE3l75LDSv5RgKweBztA77V9bouxQ7H/AenCn4zmeEo8yCd1PfK4nq9Hb7CJPeUaqoiiEiCBU5yj+ALBjI3kggAvxQaeJJOflRooYxNYi16xQqxF49LUwDdJnyjmlW67V6uEhFIkT/1ZU7IqsTf57IlzY0qVH68NMN3nI2RHJvtBwNRnTuI5lbSnEom4hHMn2STe6zJVsHediRzJJj2hCD9jllNYYO0dA7Zrx35VAC1Z2mgNjQ22/+BBa7nUhgmSnaBiszh/upIS/f3teqbcfHomua8TayVAT/aNiEtdXUmGwaVjGEeax82bN1dnAaxcNbKEdZ4kxdh7kLBUnUfckPw299HYp24LZO8SiUP+UNKt15gM0cuG2NjPRMnVpCqqWAPhK3At9meA4bF+hS0kqSXfw06wYy3x2uhDIFurBtAuh4RUD7jGgnm1tnpZvc2sKFNCD3BZMYKSz/3W3t5t5y40i2TUNwAzHI13pPJILiRJqSk9ZAKUDQZwJCW80WSK74cHrawk3zauX22N9XOsv7dLsTzxS3dnhydD8wvsZvegHTh5wVouX5MNvmf5AvvcY/dbQS4Nrb0qjPUctkpYVRoPfHL2YIxfjGf8PXyrSVJiklYhgZia8cWZH2snesp4/DQp/eJz7zbuEzmLPyyo+QmI/Icd74lPu/TO9wQnTAWO42eMTWTNPDjyg/jfbDY261hqtpRA5CjJEUyRynOcrJEaiKQslQ7dpM+E4Z8KGir7qC/eOOkoyBlNB1k4BVMzfrHZ4xlcBwmHclSBP26nNF6zXCdIXxw8aJURoNPwgc7SIzR4KVHZsmvfeLkQQQAOmBspd8RwKAFXAOz0WfweIw64CVigQ80Z0ATLboh4v5e2OQjs7w9WtR+03ujID3gPTLlZyncBnB2AR/NnyAoK82x0jKYZY5Y17ixrbloldQlslSMGMyuVGKn8EGc4H6DAATLATml6ZsZsPCt1TVfpLIAtbBNAb8qqeCACch+bcObVoX3IyzU5sIn6AZJ93bjB9eZVWjTedCiVgYhhk75ibtyBcfZZOLbhtIvLAVtW7GJvysC9q/ELTCOcDrHPPPj2g4RSFeQsOHBobgPDjze7czFmDoyreUB2BNoAwYDk2ZYFEJyVGBjoV5mDyDSRkYaSebY9k/FO55S+e2qEveTlPXGgMUYCCXKcVcfalXZkypQSsPoeAdFOa2qMOcyzQ0dO2osvvWp37gwq4BHjSSByvg5/7assv650tgioYH4VF0p6pCA/xyqml1phfo5VV83S58DAAai7cLFFHdk7e/sEkrHeYN7QQOfeLeuttJiGPh328b4Ddu3qbauqnqvEwaUrl6x27my75+61VpxXIEZxcTGMKZrQMN/FNjySZ0dPHLcDh/dbxcwZtnzFMjt98oxdu3rV7lq5QjIVaFyxFlvabtqBw6fsdkevwEKVD/d124L6Gtu8Ya2VFOZZ1viIABQBl8mBZs2EpiALXlrcKbCMsZ3qePEagUqZjLO00NBKZaeyMdIr84QToAu2wRumIUVQJHCU7HzTxRa7dPmatXd0K0NPsz1eo6BhhBI7Muap1GoUncJBfZ7YF/kF6nzO63HYYWoC/IhhAGgnhgLl/NlWW1enwO3okSOWlTVmZSXF1jC/3urray2X0lkSW0qooHPozcdwZEkqOIgcTWA8OAonKhh0Kv0Te560kjPAsUEwJADzFWSnbLwnhhKYJ5votpqgCoCGey4tm2GtV6/bufNNsguLFi0UmMxzAQ7T+JJnX9jQYDU1tXbq1Gkxlbn2woXzJCd063a7HT9+ym61d6phHHsa51UsHZ6vAHYu+84E9tE0a1ppqRUVOksZhx+QhgQcL8Le4uSTwOGsIXAsKylR9YOC/PwcKy0ukmblymWLraZ6poB67N3Q8KCSVJ7c8jJoOncrGZY0yAkeWTcR4EaCjXHkngMQZD0poCB5iQ5jKoP0YGRc9hkQmSCMvRxOcpwTrFmlmFIXb0qkBQaIDZZrp85esA/27LecvCLLyuRNSHgANGEH6udUS7ZDcgpRtq1qFU90wnCWHAQAV7YHrzyTSk5l1x3wkw1PLM9I1oRDzXu4PnaJJJfLnzirycFVmKCwYby5FzaRhImYK9JhLdDrACI8wZkYwmI+eWM99g1nN+emA6/OInMQ10E7hoUkJuCdJ5f8vOF7+A28z5lbDtY76Oaa1GJvqllcoYNkNJwUy6dfrGwlfM1UbSQmd2IQedDkYBWJIr4H6CfmWwJJAvQJgJH7DTvmDGSvrPBmXhlpHFOJECCVGGg0R0sAcTBlOD9IchC08z72pTdqhLU1IDaqgEsCfiWbfI54f0ho8Oyc+YCOrGXmM9hGvI4zWWtCcilu9wDXJZ0lltC4EpHcGwEfMj8kZhXYSYvY9apjX4SMB2MjdnXS1uVak/Pj8hjsIQE6qeyXxArrIM5UnjtPIOSoAKlocoe/ENfyngHeVC80LiMo5Z7EfpV/4oCGr0cHDFxSw1lpnMXBwJpgs4l5R8k0x7iznt2eFioJ5EkLZaFlW2Enyx9NZ4wnAv39DmYDrpEo9MCdz2G+BMgDKIWPk8AS/FAHDty5ChkUsbdz8214dEznVlfPHQOi6te9eMNQgGvA6lx8qLFR+QtVM8tt7V3Lbfq0QpUSj6d7yc0psNERzlKYwzk2iq2EgCHJA/dB3CY4qCEZCAAUJAAmGOLesJRGndgx8deTDrySfimBEOXy6Ao7gAUQQ7KZpFxqrp2YcGreOOQMdqrAUsCSqiQGdA8QJrgflxUhHhhXcj5tY78XpCmSPrpK7WHxi+3OcHHGu08erGSX6RkTC5u1FFI+/I5ELSz30pQsCzAufNwgfkRMFGsmgF4HYgOwYh+4jWTfeFLLmxAyNp7w8vhNMRwzkcr2A5AKQCXiu6lAm9YfcRdkhJIi2Rv2Af4AUhacqYDHe/but547VMzlSY4sk5MrIgkDrDVLAiYRgLgmZellJYVWVlxga1YttdKifBsa6JOkFeXvJAGYb/Yu3wP0juQrz8pXkEtC13jqORngqK9/Pzf4ClDeQctJTejoFyFJrLTHPaHpAD6TLWmYJIMQUif4oHwhYzSh36z+G742g13MeE9IgaHLnaQIFPulOEW88mhSmzt5PrDmVaGoyiD0o70xGb7xBOErRRvYYm+IHMlHT8QIhE5SG8RhYT/cPnl8PgGK2XjS9c+kM9vHYCq5LMbO/enJRHdIQvX1erJWPiU2ljgO/wGb2Y88jGMK0bCUNe2VcJMs1qg0VHPt4SG7dq3Ljh1pUo+RZSuWWOPiRjt05LC1XGpNRBgS+FmWn1sqwtfAQIdIOJ5E9yQdnykgPyX0uH9+z/nKPmW+GGOYzI0LqZhscL+0rU1WDEmO3t4+gb/4QNhitxFjIogEkYIkuCqlVCmGH+GyHjwnNo41hh3m7BsQAcUrLTjX8AFZy9EI0s9OP/u5RvgLscbD35KNV7zrFRDYUF4zNdEIkcUTamAJXtFSkGu2tLFae7GI/hIkFKhCRXaCpNZYxjI5eXax5bIdOX7aunoHbDyTa909fYovsKuxhhT7Jrsx9X7DrgXATNy+YvECu/uupTatKNe6O24lghq+zh0RO+jtcfl2jxrrXbp2UzIX65fOsz96/AHLy+UcdNs2Wb0e2ILvPx+L6JHh/l6MkZ+IDvzyFftA+twiZCTd6ymJNZ1tkgpxWRvHcFJfk2RbeM3ip//vT3DNGOA/wPdPBvsPMMi/6yOisV6wd2MzxaaIAzvAEGd5ufZSHMyApB64Epx7tja+/FDyrJA4QykrFuWv/mIHH4IVGIeO65y6ljFfMmTJaZwEkP39/DuCGv0mbepoMiEmcSpZUiMCcyayv9avLX9V5SYwZMcEEEkbCfZxxvUmvYyUAxkDC1vRQWqRbcR88INSDIqkr6ZsPTBrFs4tQRWHhzuAkuvACRWI7MxZdQUd9zIX11bzsnEMOgA4uCvAHu+Tc5fLs/DeBPBYej4OdXQzE/gslkRyIgSSoV1FuXTK+nJdOc3ct6GRC+BBMDhiuTmUBpMdxTDj4MO8pqySrLVnjfm7B+GwiR30xpkMDVmfE8BgL18Uq0fyCikJkbpNTxzAbuq95FwsHW9g4AcA9+lzhfmnzJBgBscUsGIAIETl+znOlgigGsowb9YFnNkG6C6AWOc9QQysvRzSDbr37BwysXcsk0U5NwCbAxJqXjWO7hlOpa/x9o7rur/yiirXxxt1oGFszINkza+kJSZ1rMQAFqvRnQMCAMBk1oGDmeyvERtn7MYJdJF6OGu/ePFlHeCsCfYjYIYYqOoE744lQCYgMvvGWWeUf5NMGbXK8mk2vazYGhc2qGyZ+yAQutDcYmfPN1l3H+VxrNyMNHfn19fa+rUrLCd7TE3u9uzZZ+3tPVZVVWtdYjP1ihmweHGDFWRTQszcw4bItf4+9OMAW8ft4JEjdub8GcvNy7bFSxbZ7ZvtduXKFauvrbV7N6+3ihkAamaXrt62g4dP2dUb7VpzMN1ycsZtTvVMW71isU0vK7KhwT7tQ2X4cXqRW5A+ZJ8cI+yMl1G5HQqAi33H+OA0hkMp+Y9gxCdgKZJowaISgwNgD8BQDO5s12ozurmPWF//kN282W5tl66pBKy/f1DOokqnU7M7lbHm5dpM6dFWCjRA/5N55J46Ojrt0qVLdvXqNdkHAjBAn+qqauvobBdrr37eAgXfl9paBO7RVG/ZssX6mTUQ4yJ2lRgJOPK5Ws8C08RicedSjh9rVFIfsBw90cELuVfWIGvbGwr6OLpGpWvoAsD6NTy5gnNFyXtrW5veO3tOnZWVz7Kr167biRMnBKQjwYP2Mfu7ubnZLl+6Iu3UxsZFVlRYIu1wmg+WlBRY4+IGBelIhty82eGsRQVyJmaU7K+STAS7DnxRko9lAfzEjjJfrg9H1UO2UXkiJk/SrCVgULAodgl2KWPFhfmWGR/TuqfRR1kJzXXGbGSMpEifzgjAQxjRzIWC9HQWRCViAHFcly+317kax4mAXUEJTdiyrb2z08pnTJdECwAJ7F0eNBophQPs5513ztTPauIEU9+7hwP/3xkYtn37D9vxk+esuHS6WMgkOwRkZ2esbs5sq6maKVkYALCJypWkqQzA6HIWrvsGmKoycFXR8PkAaAVi0LA/JL+ihMmIbHuwrb10fpK15EAQcxdBNIlWP9vjGlODMGfgAbYR2CFZ4UFDlMR6YjhHwbTr8zkjjaTJYGoyKdYUuuqpvJbXBQOPtRRSFgEox9wQHPqzexKT6wBKelWTy0MIoFFDLRJWPs/cr89FluRWmH+YvjOmz5CdCuZw+DzuJ3kQw/14+bUz2ZmDYDIxrth3ziB0L1X2m8rlGU8fl0mAvrurS+9VeeqUEmSBUKm8Xs9Og74+158m8cK9BvAkPWIlOTOS9OAsZL1HWS1/Kywu1D6Lo9WZd9gT1+elXJfPh32ltS2GKyAloALr29dPgDuMZQDbArjcFdDna5yUYHV7JVAgaS1KPojEQQrmGAsYpA64uMQD90tneY1zal6mKhMFk7DjCqyjs1M2z1l0k3rjEl9LQWOcJVzTQTuezxnOrAPuST6emndyHmckBcNnxj5mzrhnwHueX4xaEhYpuQKgwfmlUvWxUdeZFynAJSFc49bPOCUcWcuUnNP4SOXhLs3B53hJmDeAgnnO+5Bh6e7ts6vXb6ofQlZ2ng2mBJn2h4DSASvML1BlTl1NtS1Z3GA11eWqBMoymop6w8TsDKApLOfUdCrHk2gC07F5qSKANSs2WDAeR7yyAX9HDGtVHHg5tvxDAO0BpH84i3xvCLhHRxjbk+usbny/ftZUkrSRHEeKF7g2gE/IebnWKWvBq8BcjsM/YyKZoAaLHs8EQKuETLKf8vuil0tqxgd5Q9IpqSKEdYw/6c+U0bxwRoVsVlHSZVUFIYmuJA8TSW6PEfyZtW4T+OvAjDOfo6oySD6sw86uLt0zgBzfVcUVgLv8bCco8HvWo1dcTDbdjPhK18y4hA0gMpU+7BQlEtlXWdk2MDhsF5sv2ZFjp2xoeNyGRrO0jhh/WIQ8i/Z6YgcSh/GsMJGRCqCpHg1ei0GxxkbUZLm+fq56Q2An8nNzVBXh1R2egP03gHAChbwyxln7fpZMNttivUSyxRNjrkMdYxB+kmSGcl3vnGeEfQrbH78PX0fzwlmXiAoifhQWTpwDJCllBwT4uv42cx4JHO4NmSDex3XZW84W5iyBSezNK5O5k5/AfsU/VPNfgce+Jnwtcc6mJovMdVRIJQlIbED4bhARtA6xM9EA0DxRGaCkx+nOUuVBGAdez3kVTHieLZK6zox3ORnGIRrJRgIPOYv/j733Ds7zytI7D3LOAAEQAAMYwJypRFGhJXUrq9Vx3JOr2hPWM2vvX/5rq9a1tbXlscvjULWe9dg93eNOaqmlVmiFltSSqEQl5pxJBCIQIHLGh63fc+4B0B67XFvlkf8RWCyQwPe93/ve9773nvOc5zzPQm6OLKRyxRxbVl+vexr3irWJtY69xe+xxx3EW7xG3VdI0+TlWHvnDfvsk9PS4MaIuW1Dm508dcIuXLqYSA5mQ8MTVlxQblWSext2YpRM65JHAUBgWps4V6QYgsVOEYNxY69dvrzBbt2721pbV9ux48ftww8PWkVVlfXfHFRhSnI3yLwlRjnrsWSTkmQSXWrMS2SKXIrFY2l10di8ur5iPgIYBGCsTi/uvYotrq8cRRR/nhZN97gvUQSPIkF0RqiDI+EmzG11pwgQdqIU5qIOTGdJ1qy6PM+2b1lvK1c4IYU8UUVj5n82z3OxDY9N2uDwmDpFO7p7rLv3hiQ9FPskTw0HX70gx/hyb30vcDIB80XzKTfLbt29xdasqLcSyAwTo8rdSopLlPOLZJAx67gxZKcud1lP/03Lz8myPRtW2uNfvtOoCaoJJhHugnkvQD+ZSALY+Lj4fhxYFf+Ooh3xqcdO7uUgTEhksATYJwzLu9uSBGLSXOe1ihESWUCxZm6urXrof/8C19SIfz5fXwz25zPOf+dTgokclaGg/C+AsGKqecAam4EHz96Gq4dszpkZBF9U3OJ1SlaTPmK0T6sKmkAHTw6SblBqAxWgLN0wgNKcZDjg+joeeCcTwN9gSfvmFMfj3wqIYI7BBiOBYKNObrUAEjlZvpiKDSxAlgBuTuwJAiNVnpNhjevL5QmQ8BalHAGv3nLjwKkYYrnJARrAgAUL4CqBi76Ao3VERZKr8M1EwKteJ9s0HV/8v2wC7WklvVH95eZ58ENLobcsOas4MQ+zWfhg47Kpoa0Hs42Kp2tOOsPCBeYJRjrb26WdTLVPi3C6jv6BfgW85RW4vUs9TUBUfr7fa+H6WbRnEjAtsrIJKr2W4HpwMK+RW+CcZSaVWMLcH28L9bZCAnPGNFpcSDgYT8IZfgeLEICEYEWBRNLh7ujolk5zS/NygZxTk7T30v5a6vpVbGQwJTQ/XROMjYRrp9IN6EQypq1S55mMVyyYay7fwr0fHByWBpSeD23KyUCL25xaMEmUe3qvSzeupmaZb+xJA29y0ivWFBbiGRMgA1MWFpUYLDl29epVO33mtO3auUsmaZPjY0n+wnQvs3MLVf09euy0/eL5l9Q6qrYpBYcAiAViVKIJLcdfsfScVSHDJRVmPAEHzIOxid7XKszDGhsVxGBaiCb4jHIUF3yuKC227Vs2qP2wpLjQ2ruu25FjJ21kFL2wGhscGFD7//atG6ympsKKCjBeAeyblJ5pZh5A22xkdFoawidOnVYwvn3HThmiXTh/3latXGE7tm6yxroqBaQ3BobtsyPHxJJyHVuuj3MulD5zc1O91daUay4CjHNdXul36NvN9OYEpCuJmnVHXU8ueORcmiBAinDgFnCfCl6R7Bcmt3uePdyESfRZ5xwo8/YsEk6xdefmBSBjxgmjlntBcAKYBAjCnCBBWtnSZDVVlXomASQxUIEtAYBz7Nhxu3Txsu4H83L9unW2bs0asXYvXrpieQUl0h7Hfbqvt9vKSott65aN1thQJ5BtbGRYhQeSPhIkB7sAFDBXWzRPY0J64LWYcAIcIL8B0AJjP9YGb9MFjKW1vTS1XxeI8c9TQBEDAJzjEQRjFnn27DkrK6+wDZu3KnE4dfKEXbp4UcntmtZWBefsPbwOLXjGr6GhyVasXKV5eK0DY0XA2VwbGR7TfZ1Va96wVVdX2Lp1rVZWXmrXu7uto/O667XlF8lJOot26pwsW79+ncacNm3ABu4LUiDokgJWcP/Rp+aa2I1U2JsHwIXBmGUrmhtt08Y2n9O0buc7U5MKFGupmE/hAp9awAWyJmdydc4sYSqE3AIJX+jSciyXq5nTM8mawrMvY80kkcGYcq5iZSWdWcYehnSWmExeIIAtkp1bYFc7uu29Dz62gZujVlhUagUFxVprkKbg2gCRS4sL9Uw5CO8MDRnmjToTNeaGA2phWOJacHSkUKAKsJFj82yJxZb0K3lGuru7lTC7HJQzVHPzvdPIu2ucTeYJvR/PkyRvA1VsIamljI2Pjeo88tEmnZqWnAbFIp4dACFv03VpEQdip71jB+YuBYJk9OWgkzM4uU6OEcwZzp/fkzgrRsh427HAyyRZ4axPug28+wM5C76CjewsxHkBNP7eLMmyiMkrXWXAbgeHpZ0KsJdYqRzTwVFPyl3P3MeEYwESqkBLsWbcpQwqKisWzLTUrSRXcoqqaHy7RjmxEP8HkCCZY/wAhoL1G8kRJrsk+JyPgNAEWnjx243i+Mu18J33NSxvkLGeQL8EanhsRIHWiy4khpxnb68XWlmrQ5cdwMm7Rhzc5ZyCzeYA12InEvNIBTm17roxnYDAIge4pbuZ2s0DQGPNUGEhJdEs3cQBXlzL1ZxfYE6LwT6re1RRUaHrc31z2GG+d0ZxMeaKjAArKpwFKpa6M41FAkggqzqkJri3FFgdHCWe0XMgwJPk3q99AfALYylijlQg07jRWZHkvUQwCKAQFj7mkslrQcB5Acw7Bx0LpKfu3Sl0UbR3dtn13hs2zWfPE5/4/QZ0RuosJ2tO7NDlDfXWWL/MC0+STyJjpriElM+skxOyeC6LZNzpaxSGc0mrNxXNiMt9/ChcefFXBSNi07TvKm52e9eU5BNGeydbSJ6w0AW7nLFAWoKCEeshc1AxFoSVGRisDvIEAKtCn54PJ3IE0emxAAAgAElEQVQQB5TJMyHpsEoOyMkL7JXBVlScqvZvl7jhfqiYlCRColuQeIxuH3WmpHPwwh05CfuNF4YFLM7NSZt+AfxJ8lqRqAWzzwkITgJR10hiyAXYGwSOINKwLmotTx2dUaSKYrvvKQ4YUiDQ7+dTEQviSWLtOikoSX5g2Mi6LZIJ3Z3Zlp1XYFeuddqZc5dkMowJMmM3NTNnNTW1C1q4MrJMxTbiWOY+1yFpk7wcxe9ooGJqS/F21aoW27B+re5bUZF3ZzmomCWCRZCTkEvwwhMdiOzFDvwAkmluaT2i08aNUbkPHIO5UFDgesEAepIcTHq2KhjkL8piODjqa3Ss68TSIRXIvQgphPCEEHN82hncHD9kOLSHpK4orTvpWfd9xn1UYj8kj1CBKt3vKGapazTJm2g+pmeN5z4KnZ7LuekaryHOcVZqInylDgCxudN1exHU5QYdeM7XGhk5Lms4+7gXq1yiIzwbIlaIYofAv2Q8iNQD6wCv4We8JnSeNXYCzRPol8BvFW4lP+Xv0RoJwaEg3zqv37DDx8/b6OiUjOgxd++5juE0kmUTlp1PEY4YP8fyWX9mPPYlipCsU77rtAt8hVxA/Mb6mfSeib8m6JSZnrRtmzfJOJ55evb8ebtyrV2dGxROhkfGkk52dGhhBOeMbOI2mVFnZ0vbPoobXAf3gz3Y4xU3IWWdYpxi3XfA2dejiCn4HaC+um4SEx5wlmMHRuCgp5PJOIaK/AmMjQIz76UTgvvpz4MT4XgO83PMGpfV2J379lplRaFl24z2AEmjQFaa49h47LCPzNvI+IQdO3HCOrt6bXh02mVshF/gLzKjvYfn3eXyOIbv1ZDXmEOVZUW2d8cGW44J+xTmonSTcEbQtZxoRnHl7JVOu9Ldb2PTzIs5271xtX3r8fstMzdqhQWubx9FcsWq6bmIbs6CQiebxJqvQmFiO/6G7EZiqDP/iC24Bzob7U/JNyfl9ORsEbeyXqRStz9n8/O29gtjvdjGPpfvX4DIn8sw/90PAUQWK2VJhVuBVdJ6c4F1TwYEfabqqhZ1AkMFU76pweJVQJhYwZFwuV7X35XDcBD1vwSRvcqqz891AX7XfMoVA0DU33Ru8YDH+cexIiBbrM7NW1YKKqlIAkjk5XgAMTM3JebE9ev9VlpebMub6yXZMD1D5ZKLh3nrbD4CrzyAmKT/SzDKQkPgoKDXVzHXx6P1CWmIWTaVLFVKR0Ym7bbb9tnUzLjNZ3mLeGF+sWTAeM3ExIh1dnRaeXmVWv0xU5MmpYizGSvIJ0BzADZkGRTzs8lqRQToLZROUbBeBW7IbMeTFHeHzpbj94svvGB37tsvwFJO2Vk4uY/agQPvWll5ue3du9PZI7muPWhZXhGdmkCbENAytQgWFOkeScIj427NXDuVWkBMzgGAXS08AABy/sUQhw0qS7pwLPZ8yXgjMdpd7sGNujg53hst92zi7757UBvVvXfdab09Xfbh+wds29ZNduste5KMRwp2JUPg7Ac+x9sonWWpJBB9YJhIBBWpWulVVG9hJJFA2qKr+7o2qrrqynQNqUWVAAXHdRkZAMZ5UB7JsDR0lWgRjsOaBnzxoFQBGYZtvHfe7J0DB+zI4SP2yMMP2pbNG2wOdgyJCgGQqFJ5NpPJtk8+PWKvvPaGag9VlZU2RYv0yIhaAdGShVWGRm9pSZnAMXQue3p6bXB42Fu+db6Agt5eXF5WolZrjJpu3hywm0NDVlRcIfBmanzEllVX2O4dW61x2TIbm5yyYydPW8/AkN9jEtbhIWtd0WjbNq6zslJaogngs4VBhxnF1PScjY3P2LWObjt27LSKHQ2NTTY0PGI3B2mxphJealWlXMMKKyktt1Nnztq1jk4Fbeznvrkzfllyh6+qgsVbYk3L62R6iWwtYD6MMjGPE/Hcg8YwAOF+IgvioLKShmSEo8RKuVUypUi6yQSwrBcAUWKvAuQQnBN0YMSSmLGsB2KQC1jO2NDwsFhigJSw8MrKyxLbkoCNwM1ZKDCWC4pL9fz09vXbyVOnrbe310GaTMY2bdhge/fssdHhYbtytcMuXu1QUQN966GhARu62W9lZcW2fl2rta5eKakM1hPAhPKy0gWdZW4IASAdCgKN5qLlzdmuHryjbZmdimauXSedTSUpBJEZn89zJrkY3d/MvIwuAYOZ05s3bVbCcurUaevs6rKSsjLbs2eP2lTPnj5jZ8+cVnK1fft2MaxhZMA+vnIVaYtya12zxqqqa+z0+XN28fIVabYj1VBWXCqNuuKiPNu2baMtb1qm+wgT/sy5i3bpUodl59C1MW8zEyMKMHfv2WXr1q8XSwUg7/CRI9bX1+/dCkrM521ChpfFKvrxUOVmZayivMTq62uspalBjF1pqyVdSkkQJG1U2EJifGVol0dnHMkhZ4QyZ1h3YF/wneRTSVHqIinE0Zq1EZBo3tupYV6JzTg5LvNL7gsJtEDcdFwB00taznNS0gcYPTE9Z5msXLt8tcveP/iZDFOzspDm8RZJOlAqK8tseWO99h1n59F9k3SHUwugSyikvTiBFmJ6kvwAyBfRCeCJdQCgwcKIpJn9Y2jQdQaZWzB+WPfVdZGkOnxMnNXD/AAADhMWii4qQApgMrFjWKMBaXieeF1IXAVw6FqTro3tjCs3Uuvt71eLOomX5BzMFhhWkVQGEPybRjCLySxrNq8FXOScuX7FISnm+Y0kEKZ6MV0hHvtwrtwzsQ1TIR3ddC/AOEuI+cJniIWXGJvO0kReAMDFuxUEeKSOqxv9xC5lOjaFudDMlPeC9KwddBKLFUBlYtLKK5DBAMRxkCCSVsCW8tKyBc1oJZfBXkpGpREbcq28n3ld39jg3TphaJMSU+YcCyrXx2uXNzaqSBYmi2KXCjj1Nu8Y33CYV4zGWAE6FxdrfHidDNnm5qyqqlrHYiwwpoU9H8cIZibFeI19VpYS+rhWXsfcZ38MgCNYXQAA7OMOrHuyiPSQmKU8Qyl24P8cLz6LY4axVwBE0eXniKWpyAwLlvnrcTfFfiQtPAYKNlUwi2UYl3T6mQeKY2ZmnMGcgA8+F638YK7x3mBdO9PbWcsCjFQ8nbBZTJw7umSERvyBJjLPnuJ6eUJkbHjohrWuaLK29etsWS1eCgVWjIxU6qpxqQT3BFGOIOatm/E5cIU+MQCwd6wFI15MQ8kPOTDL7xwAg3AA4JQ0aJMPSnQ38lqtnwIK6LhxuQzY5oDI6gJM+pe8h3+HfJievSQlp+c9sf4lF5UKfTJCtSwVfllriVvds4X75LqawUYXIMHxlMf4GAuoQD83aRRL9C3JqHC+etZEYAB8nrHpiXEH1QQw57nsh2TFnIXH5zmQCJvbgZCQTnCA2Nm2ASoHQScAI+8W8jEOVrE3YDojXfEqOtupmMoeG5r3Am4TGCu5IGSyFPdna+6wx8xkcuzoydN2/NQ5m5yes6IS4htMxialp859UaxPwUbrFd10LhfC61xaK8Xd87OWmZmSTwf+G1s2tdmy2horLoVs4uz16SQRFhIT3EOBvOam4b4WU5SckAFumL4GYccz4CyZhfN8a1yQIklgGjmG9tu5Wa2BujfJg4XXyDxTaw+dPwV6jXKiBL7y++ggiT0wQNAAZgMkXii+RlcUBuGVldpL43j+7GCQPrwoVyN9f9Yhn9sCfVOXE7mnQOOFue5re3QIs04sAs05kpGJ9ZzfRX7Fe8hTWCt4PXtmMKgZe2c4O7krQLOlc82fadcwZ/4uLVTGusg4cCyOwfG4CmIKxpfiAAWE6MCKY+cXFdrgyIS9/+kxu9beI8LBti2bbWSI2POMDQwO2TRTIAdD9iKbp9CDQZuK4w7SMr6AjMjMMAfBBhhj7cnqHJmxorwcKynMtx3bttiWLZvt0OFDdvnqVUn+EEMTjUD28n2iaLE7S34mrqfMdYtQkWQyAtCPvSKKGrHH8PMAjBfHxf0jAuCXFrz8AEqk3wwYjTxVFEj5HWQOrosYJboXlONI6sbXy/h3FJ3i/8UFhTKLb2yosq1b1lhtdbHNz00JUJ+nuIRTUK7rlZMqkT/yGTcGR+1qR58KSjcHR1zObwoiHsQFL5oRI5O3sVaSp0FU2b51o7U211kpSjHzszY4OGQ5+XS3TVtRfoEkuyhKDoxO2omL12xwfEL+JJta6+3bT3zZ8nNnoZWo4KAcLEmlEn/zmUFGA+RlzWO/0lqgTl3i6cWuy5BWiRjDzdh9v2Tf5ee6FyKNeeemdx7Mi3AYhIjYv9c99n98gWt+jrjmF4P9OQ720o9CziJYvkrUEqgbCx6LhoPKLgkQ1dpEwnNm45yDwQqcYCKlFqyofvsm5Q9tLJheBV88JsFnPIQLn5NMKgQgspGrAudAUJynB7xedRWrOSVzPOT+eQDc0LMcBEEbmSAiLxtgdF4gcnt7l73xxju2Zu1q23vbHhngwd7MoPebSzXM2SQsVLnJVS2NSgr6AZTypJ/MBoNepoyGYDjD7sjM2IcHP7ChoQm7++57LSsH1qE7d/f23LBzZy7atm2bjaLwW79+R8zO3Xt2WmExAI2bPYSciDiWyZzFtR4JBLxdHpaWm6zNKuCMeyIwVEmPt74Bdty40W9/9e//yh5//Am75ZZbvMWxIN/6envtF8+/YA0NDXbPvfvFnJydDb045DtYqBlv2lucsQnrT8UDSTLk2ghGYvmwcByPUyU7gVBKABOLXVVpqtCq6JEgu5MzX+hzOqMDfVq0jb0th9czN4dHRu211960kZFx+8Y3vmbdXe323DNP2d133Wm33rLX211zciVJQpXZzdAWNY6UuOqzMKOatiKxEqYlWcJ5OGuTlidTQlFdU2svvPiSdXV22D/41tetpMgDkjCCEXMuz1llYuKnpCgSB+4BAbPcxwXMuHYIjFaq5yL85+TaB+9/YB9/8rF97atP2Ib1aywn2ze+LO5xxuSCncnOVevga6+9IQC2urLaWpqarP3qFQUWa9eutc2bN9uJU6fsRh+tRgW2ZetWJXSdXdft3IULXrFH7oJjo+uoQI/rdXDRWafOYLLZKautLLed27daTVW1HT1x0i5cumbTXjnwZ2N+1ja1rbHW5garrS73xCDPJSb4w3yEZTuXybLOrj778KPPbHBoVKaGPCv8XkaHuWYl+dlWX7/M1m/YYN09vZLWQMYAIF/tokoeJ620tFitTEWFubZyxXJb07rcSks4DoY9FAwAkFwTm6Ql1jeXXvFGAeYB8yu0NjX3EtOChEqJIeCptGDnbSqxyphfJAzcaxIk7wZwuRZALrWwFRUpWeG1WmMT8KPxJZBJwBhBJvd/PjvXBodG7MjRY9bd3ZvYzd5CUFlRbls2b7a6mholYVc6uu3cufP6rJqaKhsbGbSbN/tt2bIa27J5o1VXlWs+U3iDQeftdi4ZxD0IRheMJX4eba9qvy9CU3te2nsAjtJnAxiQkR1dDQ68UqiguHFzcMiKi50hcebMWQE2LS0tMgEsKSq2t9552660t9u69etsy6ZNYoZevXLFLlw4bxXl5dayYoW1tKyQNMThw0dkUlhbt0zaz+2dndZ5/boWEsYZNtO61lW2ZYsz3guLAHCyxQo5fOSkXbiMZl2+gt3MLIHvtFVWVdqu3btsxcoV1tvXYwcPIsNyU8AN84lrcGMswB03PKKzdvXKFmtd3WJVlWVWUVai5OJGX58MqZBwcP3UbAeFkuGQTEooUqZW0wCRvaXVmWTB0qEzRkkq8iOsDewdBOcwX2FBCKRAQxW2pUvwELTDxPTOG5MuH/UQWoFV1MjNk4wFsjfXOnvs7Xc+tIlJANcSmV6p/T03S1q6tdWVYvE7sOI7Gs8DaxkBdJjbBdDI78OQTuBZTp6Nj6FhScdK7gLbhuQlWL4BUAZIq64Lmfj53hbxhOZX0uAF4F3UmHSwl98j38D9ByzU3JvPKIliTFn3olUXwF5Aq4J/lxjh2F09PVZaVq4xD0ZUnCegcRT++BmMKxg+fk7ewcK/tbYkBjH3VmBQYnvF/wVq0d6YGF7RKklSScIH+BCJv2Qv5pzpF0knY1JRUS7gIMBfyaGkNnAHEKK4nqfW9eLSkqSnW6znFtARMCpcypl/waAniVZin84HMBnwgnMgea+urNJ1udQPJnPOlAwd5GDE0+rN7wH+SaJkFpiuLVjQwdJjbeD1zI1IiqPYz3eK33FdSxNbzklsuTQ3lwIezDvWWNawKAbGfFtM4t3IMWJKfr80xmUcIkF3UDnp6cqQLU9jwBc/554CyLMfsyZKazkl0fyewjzzJp6nAPSiEMPPmdvMLz6LMY/C0tgYsmkO/iz9csakm5yyJsTzwus4Rsxl/s0c1n6W9DI9JvM1B6CDMWJtnhgbt5HxcRU2xyamxChlPwptVTGFAeymxq2qvNj23XGrNTXWJ+5pRjEw84QOBtczh5UGAzhPIL7iJoF+biDHs+NsL+9ac8kfgDoHzV0zPApY7qGBNBR7VbQPsy7GcyUpoQUJJV8PgrU4NedMcJ+HMKu9CCBZssRmd0Nsl4mBVBAsYQpUrlE9a2My2/MCVnTSuQTFogamvCqIwSlsJcBahWqYz0WeX5ALMH8FDqXOy5DMoguObhmMRwVmao45IYM5om6PfAfDVGBIcnFcP8fmuEsBZLFfw4wugYUBYMbr5P2c9Mtj7YKdHsUF9mYnCnk3qPaDabp78hWDwNAUcxJyR0GxXe8bsCPHTtuV9i6bns1IK5Z7TqwNw5nnhBgFogu5ghiAWVkyMhY7XqSKQhsaHJCkSF7OvJUWFdjKpkbtvbXVVTZnGJbBFPW9D4A6ckoVFlXkzrXREQd9mVtovsLuJLjltWGo6oxN75T04k50DMGMT4UCzjlprIYMyGJ3hecn2rvMOxT8+BRIMW92uYZgD0deFLFndNaEjwfnG+/nvGNtFfiViqcBCqsAmIp28bOIL2LOxB4Y6yWvU+Ej9tokxRPrJOaSARzHZ8b6xdi65neW9tmQzHFWqc/B+OJnsccz1+NaYv3ktXwOcznuUeTxjGSYY5IvxXHouPBcKYF2zEVAWsu1g4dO2Jmzl6y6epnt3rFd3ZInThy3voEBm85kWW6Bf87E6IjlSpIBnXVfE9gTJUklKagsmxeIPekFHIw2x0YEItdVV9ne3Tutrq5WOdm1jg6bmJoRMOrSf+4vAvlAoK+Y3JMaM/5GIZoOFcYkxsXlI5xkxFc8xwHw8zMHMBelRiIGinsZMkfqgqLYk/YJj9/o3PUYiNerU2lJTMZrg4TA65cynCm619VUWm7OrK1b02Qb21ZaUQHdf1OWTQgq0kmB8BTWZM6ZgvRsJttGx2esp6/f+m4M2OjYpHVd77X+gSHPG7KRffG8YmZ6QmtCY2ODbd6wzpZVl1phbkafoc6u4lIbG50QYQ+GMUXvwYlZu3L9hl3vH9D7d2xotm89/oDlZk9bZnZKGIgTf7wopvmeJNK0Vqjg5jhOEo/U+AYRxKUvHIbkGN71RUzix+Q5idiY9d6LoJgb+nMapCI+V/l/JmPrH/9nX+CavxHN/P3+54vB/vsd3//m0QGRnebvzMSoYP7XQOQIwH3x81YoQKf/Goi8dHH0oDa5NKckzIMUf+A8MF58oINpo407/Y5gIDY0374dSI6KJ0lW/CySEH4XX2K4qjpLsJCxvJxigRmYxwHcXLhwzZY3L7eG5cvEkOR8aYmamZuRHjCBx8jQoNowWAD565rE7kxK4ExLK5sLARaACNVxD3bn7eDHB23w5ojdf/9XrKqmwvr6erTJnDh+yg68/b499PBXbNXqZuu/MWA5WblWgZbTnLtqh/4u0hZe+XR5CoLRG729SpQrKyrE7JN4Pi31aXNAq48FHMabj4uzF6gq/8t/+S/tya8+affee682We5nb0+P/ezpnwuIvO32W7SplpXWWE9Pt01MDlppSYk1LFtumQzngm4iCz1VxynJEtTW1VltbV3Sm8y1nt4+Z3rKdMcMF3Q2MLWUDwwouKytqbG62poFkBdW6uXLlw2WFkAUplnheAyTkN8BtH/86SExVL/25FetMD/HPjn4gW3busWqq6ucDTE1ZWfPX7Cevj4ld+vXr19wtO7q6ra+3h4rLs63zs5OW7NqnW3c2CZwfGhoUHICMzPztnbdBmtqWS5Gy49/8oy1X7liTzz6ZdvYtl7tq2w+MKva29utrnaZ2LxXr17TWMMI5hqRIACQGBoZturaWtu0caNAPdgffX037N1337MbAwPSmGMO0fr3jW88Kf1BmIgwLdEEzGLzRnc2K9+OHD9pz/3iRbkFV5RVWPPy5Uo0Ya8C/K9ubbXGxuV27tw56+rqsJraGr/+wiI7efKMtXd06lnHzRwJArWcpYcljAulaw2LAS3Gglz78n33aq69/OqvbHhsAhqqlZSU2djokNqgbt2zzVY1NVgxbf9s2NIFd5AlrwCWDZt7rt0cGrV33//Yenr7pZldVFyieUtAXlZSYIV589bctNz27d9vw8Nj9tmhY9beed1ycgBCYQblSQ8RVhTttLTbVlYW2+4dbbZyZYOzd2T4kljsyf2YMVy6Jij5SKCB2qgTICRAWG24zn4Ua4bgEzaltFCzdD9IlmDnBJPGpW5gX/m6w3tgf/M65opM7QT+wPSlNQwTDvQpi5Qg0slx5VqHffTRxzY0NKLiTE1NtdUvq7POjg6tOTu2bbOmlhYbGB6zd997TzrgtNtNT07YqVPHdT5r165W67FionC5zoGh4Jqn0h/NcoYKyRz3x6U/XDpHgHNmTkxkamaMBa3dlpWn4Jz5zvsJVHmOL1+5YnV1y6yluUXa1ufPn9d+0tTUZGtb16hw8trrbyih4762rm7V2oc+8qVLF/Wc83zW1tXbqlWr7czZ8wJkAArRJuVClGhMT9qWjRsU2FdWotUH2DAhKYPjx0/b4aMnbXKGXSBXrXdT6KuNDikYBJBe37ZO8+zQ4cPeykcLLAaQ8yZmBWNTUlxqmdlpKy7MtjWrV9jmjW1iJPMzNDOZdy4lMKPEGuaSt1pjuAjo6yajMtlcosMqgCxJ9ATrUc8ZgT4sd8kFFYiJMTI8bKtXrdR+p+4XMR1dl5bkgb0pGCUCv6VV7PsxCQ4dC7Pz2Xal/bq9+dZ7Ri5dVFyq96EhipTFsrpqq6wqFzAF4MgcCOA2wDnOGdAzAuoFaQlJdZDUF9jw0PBCQhLafcGw4ZgOHs3rfjO3AHvZK2AMRiLM3OO90blEMh7/jqIzrwVUBdxCric8DDguLHYY/xyHc5d+vuQbMmp9BlTu6OzUWCOtEixOH0tnAYcpWZwHRVTGg3VbOuGpuBmJPc83n8HncU0BdvHzSK5lcpukmjguoKGkGdKaQxLG+hnJIt85jmtUAsB5Qk3S6xIXrnUbyXfo6hPbFBSR2LtJXjBOZcwW2p3ZLu8DEBAsbO9KylKRK1jQzG9vF1/UZxTQoaTZ21LjmgPQ4HjcUwGYqUtMUhipPTpY1jEuXF9oJAYoGp0bYlOnAky0cgcIF2zLiBl9LXcWJnEYey3n53IdDtSK/SRw1hO7WPOZ18GeD4Y288Jb7JFoqnZjucToDXYxcSbHiu4Msd3m5zWuSICwjnHcME9kbJaCQbHJBgioez+JTvmsa8ymr2Crcc6cH/qxFLhDD5iYinnH/90gz4F2vgdDmfdS6GSeEfNShBELfHRc+5dauDEGJRGWsSF6yqyd2TY5gcFUoe27/RZbvbJJ+wxFLfaXrEzGxkaHF9hZXnSdl/+ESAMyy3Kd8mDWsRcJpJKmsc8NzyHogKAY4yAxsbTLyS1KxWn8EjjOvVRSn4yoF8yHITPQ4ZaZ1vE0V5B7S2tbPJ/EqsQ6IiYk01qBCdkeT/M+5rJkbwq884/Pp9jv3WO+TinGSOZXMj9VZxPgL9JGbtDNFyBTaGNz7QFUAmhjcoygGXOH+xiav6G1zudwPwGpFKthcpXAc8ZP+u+pi0BARrC0Eyv1N/M1J3MIGEZWTmuar5HsVXQsMa4ujZYROCIZqdT1wJrFOirTYdrlxfbMs6Mnz9jRE6fFQqaACcNPcxGvGHSn8/MWCvSsR3zJmFjAPp4UYzouc6G6stRWtTRZfW21TJ8rywFlp9W5qT0IYEygp7O0+RxnKFN0LbSR4RGtbWSHaovPuL64vEmSlAJj4NJ8LpMU3WlauyRhQqHWwcRgrXLPotgnMJj8b4nxXjzfXlDCv6JsQW85AKUADGMeSmZIcgMO/EdXYhQio9AXr1PnUyqCBAAY+4YKT+EJlIqFUUwKEHnhuIUFej75PM1rGPyxdi/xaVEck03XCvGOz4NYm5217branMvSXD7WII7PtQbDW4QbTNxlJJ1kMJWj0ironhLBkA5QVfFGAjyJfzTfYZTmFNihY2ft0NFTMrHduW2blRQW2KnTJ62vf8Cm57MERKLTOzkGiAyzeVwduTIXnJvxAiDzmQJu0m1mrhBjIKtSmJcjubn9d9yhcXj/gw+t90afulLxoSHmpPCGfi8ECnxNyGXD7wcvAl8HsxaM+uL6ll5/FBij84YxivWbfy8F9uO+x5gy1vF8xs98fXDSFgtSsNqXSkNFITzYy/F5wmOEWZCH5VlzU61t37LOykryLTcbM06X63Cz9RwbT3OSjpoRGNrZMN7JzaYUg5KzXbx4VZ5K7G8jw0OS2mN/Ye0j36Y4mZudsbzsjI0O33TflVxioCmbnZqxwlQ46h+dkpxF141+xfW7Nq20f/DkV+CCi8FMzM08EmAsuSLkeRwAJu8KffRg7oc8YhDy9FwnTCnmarDgRXpL/llOUPL8UDKEiSXuxrze6RLPwxdM5P8m7Pj38osvQOS/l2H97x8UEFkbe6r0RzAa1SrX13cX2ABg+J3YfAlokU6uEgiwEG/JjWQqAv1ou+IBDbaFAkmByIvyGQFkx6a7CCT7gqBgbQnTOSp6UVSxCMUAACAASURBVJEV2yslR1G1kx5TetjVxoVUxTwMCW+3HxmZsI7OPqurr7Xq2kq5jwLmsKGgmbpj+y4ly5cunrc1ravUPoMurPRVU7UeJuHxE6fs9JlzYlFUV9cKMG1uarRVq1vsrbd/bUOD4/b4E1+zTz79UKDa5s1b7Kmf/MxOHD9t995zl91y6y7raO+yhvrlVl1daR9/8pF0atesXadghxZ3Eoddu/eoRfi9994VCANo2NzUbHt27xZwc2Og31597TUtcLy+vrHRvvSlL1nj8uWpUu4O7X/5l39pq1astI0bN/qYwvYaGbVjx05a24YN9uWv3GfV1TV27OgZ++UvX7LxCdc7vXv/vbZz13a1irNhfHTwYzt69KgCJzaURx99VExYWJjIM5w+fVr3pKKy0h5/4gkxQ5/9+XN26dIlBWslxUX2wANftr179wggfvnll6WjSQD68MMP2969e3XsAwcO6HPExDCzwdFR27V7tz3+6CM2MzVpb7/5pu3etVNgKQzdl197zY6dOLlganLLLXvtrv13amN98aVX7PXX37A1a5qt53qP1VY32u/93u9a3bIK+9WvXrN33nnXxsdmrXVtm333j37fOro67S//1f9jFeVltmn9Kvvak08IMGa+ARK/9tqvbOeOnbb3llvspRdfFDD9B3/wBzIN+9GPfuTJe3mZzvvhhx6yO/fdIYDipz/9qV2+fEUasLTkX7x40datW2ff+sbXbEVzg+Qs8vJzBYjDQM2FTWh5durseXvq6WcFQsK65bxWNDfpXHTP6+tt67btSo4uXTpvHR3tVllVbVu3bROQe/jIMQF1DY3L7dq1djHTnQXhbvNqS2ZSZ5sVIrkwM2133n6bjY2M2cGPPrHCkjKbpAqPxu/8rFVXlNjenZutsa7SZqfQnKYt1Ky4hPOdVXsmCRWJEgnHJ58dsYuX28XALS4usx6KIUgvlBZZfW2lbd26xbZu325Xrrbbe+8ftKFhtEthTNOS7TqbcnSmVXlkyEqKc23HNpiua5SkxhrjwbPrJC4wgtGUQ4pBLZ7eHUHwDzNdxj4CS2i9ol0N5tmMgF4FoJjSobcNmI92ZD56mrRb4phNK6YHbmItS4vM2ZJeZJryQCMZiQISI7NCMgVgCjv85KkzYourJc3MNqxvEwP57NnTdv7sWWta3mgbN2+2ppYVdvjoUTt//qwKMJs2rte97r/RZ40Ny1RQEpiW42A46zVJrBjRScrCDS9dRzfGANYhzypJAKYbtOOT5KE1DAMeqZxDhw4raHaWVb6AY9i5bevXa+zPnztnFy+cF6CyoW2Dta5dYydOnrITp07qc1a0tNjKFSs19hQ5KGhx7STLzFnYWO+9/74No+uM4QwtkXnZtnJlk91z9z5rqK+V1IPAn+xc6+8ftPc++MQ6r/dZNmz1bNc+RFJlGBAacA5n+RLXeBdok9riYabOzswpQXGjOBKXSSsryrNb9+6UPAitdxMT6IO6jivdI5w7hUKSTgWTqW2a4BrWQuhL6rNhfSbgUAZR3A/pNboJXTBiiguLBSAD9KxcscIBx9SqHCC/y0q5hjDnQGEGAHl8dMCyc7KsEKO/eUz1pu3i5Q775LNj0g7MzSNZnRNoUFtTpTmSn480ExqNMxrLpUwjALFINgI0EYiZ2G9qc02GggFA8j2SltijI8FmP+c54KsfsK+oUKw/jsd843pY42mBlpltTo7+zX3hvByQnlHbucZy3gsfzEP2MrFI07lJYiYF+6zPJBQAS4AXSKSwf4ShZmgJRrzBmKuYlfR+OV89SzLg8hiI1wYLFIYP622w+vR5qShPosrPBQyPp7Z1dHG5ryTyKeHjGfLnz6UxXGdv3pqbmxZATZ5BrolCRACbzB1+pgKVjOocZGR8xFZPpADmFHs74xXsRgfZHDjifazjAAYOWhZJWz9YZDrXdG4RAwaIE0kUID7AsLq9UnLF+yLxDTCR//N5vwmKwLQ3dQdwDMaUz5ZsUWLnBtARQBmfEfOT6wpGoNa3BFhEkoy0D68PBhzzEMCZn7EHc89cv3iRlc89Yb1n7lVXV+t7xJUU1yJeCgZejBXjS1wQzyigFmMUgHto40fxguuhGMXcDAZogDUBAnIMtO8parAnBDAdjFTOPQD7YE5yXMZHIHfGrL9/wK739KT1JkuFWwz02M90/3UM1oJJFczQCN61c7ttbPNuKBXJYKOFDJikFtxk07Wc3ZQXuRDWOCXzOc6CY1xdfs09MPTvBGg6cOGAlf8clitsapdHi/vKWhGFAd5LzEs3iEu7UfyDNZyx8ckxy9Kel9F6EHmN7j1/kGdRB8WY1mlfm5O8RJbMPlx+DZM/GfG5nmyscWKvYpYm2QPWeZeFUJeAdN69wMyYCNgTGJftxqPJZJHCIMeTgdfoiECJeK60DqX1KwppzENAaQc9F020Yk4FEBmAUzAdeeYYM+4FP+Mv6wpATqwjAqeTSZck+ZIZpqRBkqZ5dBFKj5hnTQWIjAwZDx87aecvXrH5rBzFSCplStSUoMJNHimsx5rp5tGpE0udObM6F8z1tm7eZG1rV1tRfo48CSBQjI+PikRCDBaap1GgYDykqY7uMN0rg8PaU/g/mA/3w3WEHYDkHDw/dH8U7p/MdpMZKSwX4kRiGBj1wZxlHJ2J7P46LsnnRoU+zx2kZj0HzA45ptgDYw/wLkXPtePZjAJZ3LvYh37TFHrREJr7FX9VmF7Ia51Byb1ySZTFgl7k90tBXJm2cy0pnoi1baHoE8XQBIrFe4Ns5lrIzsDmnINxrUKU5tmiLGXE4vw8ri+Y3pAD+EzksfhZdFbEcfS8op875zFaBd1TuYV28uwVe/eDTySphuREZVmJnTh50rqRgCOnKKsUiAxDOTMzKckj9jiRspIJm4pcIrq4frKKQMRV2fNiIq9oXm533HargOJPPv1MhB1yGPTjw6CZN0FYCJ1t4Amuk/iJMWXviHkS6zr/j/2Ta2cMF7pSkqQT8VjsG1F89XzF16rYH2OP4HexR4sUMT0tckYY3rN/ccwAphlf5p7vtRB48K7hWcm24aEBKy8rsGU15bZ7x0ZraVqmMWRRpojPM0ehhJyF+cYz48+IjyNL3+ys66JDEsK3iPwScol7mVTJxwhCCeMFOaO4qMCmJ8acHpiTzBqnZy1XnZ25krM4faXD+oZGdC6b1jTYd772kBUVIHE2bxg4qmgvJjHFcy8I+nPg5sMyIU7EDnmhJCkg5paenSWkRjeI9KKXOigSlMbrovi5iFElHCs9MxEDfgEi//fxx/+Rr/gCRP4fOZr/P4611FiPyR9JYmwMJIpaKJe2xCRDBh4myVdIq5SKDx35npywAC4GQQRXvvkFi0QP54IxlTMSYiMSOya180TSEK8FcHGpgGSEpqo7jBpfvDk1tSwsadFV8Cr9Jq/Eo+tpGXdqxcDuxo0h++jjI7Zi1UrbumOLffTxYXvp5VesvKLMGXjzOVZXW2tjY8Nqx/j61x63lpblArCcJZZrJ06etldeed0qq2qtqKjUrrZ3KJHbv/92u3P/7Xbw4w+t41qPlZZW2PkLZ+3xrz4qkOUHf/ND6+zotjvuuNV27txqR48ct5rqOtuzZ5c9//wvZAD13T/6I+vtvWE//NGPra1tg91xxx32+htv2EB/v23YsEFt7ehB7bv9DvvWt74p1vBf/8f/oHuC+RZJ+5ZtW+3ue+5RksY4C0T+V/9KgTiaunyJwTM9Y/03Bu222263Bx96QCDoc8++bOvb1tuKFfXSLT1z+rzdtX+f7dy1zT5473379NND+uyq6mo7fvyojHO+/e1vW1lFuf3i+V/YkSNHdN733X+/xuaZp5/Vcfbt26d7duCdtwQwf+Mb39Bm//Of/1ztvDg0AwgDql7v6rK/+ZvvSUN106ZNdvzkSTt09Ii1bdxoT371CRu+OWD/+fs/sC/de6/dse9O++XLr9ovX33VNmzcKH3VU2dOWUfHVWkN33HHPnvu5y/ZgXffsa997WGbmZq19w58ao8++ojt3rPFfv7s03bww09s2bKVdtttd9otd2y3yelJ+8EPfmYd167Zd771uO3ZvXOh9Qzm8UsvvWR33rlf5/f888/bZ599Zv/0n/5TgeE/+MEPxEresXOnvfbG69bc2Gjf/MbXBaB9n3P+0v12/wMPSFP2ueeek/HV17/2hK0RG3FMSQ6J0ejYhM3MZQkkom0fYz0CdyQDerq7xcxtW98mcz4KCa2trRrD2dlJu3r1imQHMDdra9skkPLU6dMynYORNjyEQVW5dXVdV6CHxAKoJGaIRbAlJiesoW6ZjY2O2cjohBXDtkgO9JD06msrbDcg8rIqJUbZRlAzY6VlRZabj2bunE3PunwAxmfdvf3Wdf2GpFeQSOB8FHzOz1nDslpPegoKrev6dTt1+qy6A2iLQo+LNUnGMLBlCW7mZ21ZbaVchTeuX02nVWpVJLF1hoMCJLGfWFvQ6CIY8MoxawkBF8AxrbAAhrTqkmwB/rBMAHDC5vKEOcsKCkv0Ge5yjCRHjtgUYcjnmrgp4CqjJR+TH9eidiZygY4DKxiGBLqmV6+2S8pCYEYGLa55a2iotx3bt0mPU6Z0F85Lf3Tj5i0yxbp65bL19/eJrdzausoqKsoEPAKcwPzhGmRimRhLnsg685DPIfkH/I7EjDGXQz3MNLV7OmjO3Bkam7SbI2MCM2C8k1QxT6RFOjFhtbU1tnnjJjGmjx09LP1h5j1SFTV1y+zgRwftxIkTYgetaV1ra9as1Z5w5OhRu9E/sMCkApzl+NoHYBPm5trmTett8+Z1VllZ4kG+TLlI+vPt3Lkr9vGnR+3m4KgC2LwCXMhnk1yN6yMqWZ5xjXnWP0z1ANuY89xTB4mc/VZUkGNNDVV25x23qIV3GmCC0o1M7njtuFhLALMyb01sQtqz1Y7JPU2F1Eiy+CyOLUOeJHcgplwCBghymRPOAPIAmP1DoNv0jPX29HqXSUGhEhOAA+ayQLs5dJinVPDJITlGX3Zq1k6dOW8nTp3XuBQWlricUVaW1dZWi4nMNYW+fySznJuzft01nJ9HMsOeHAxTsfKmkErx1yzVPlS7eUpuSVwipvAA3JR8AOpLPzUloc4aLVAyxb1wNmjVAktL4A0sMdpzYfik9nHFJUs0h4NVg4SPQIbpGUmmME7ILDG/lzKvgskTgGMkaHHdxAwUVgLMiiK7s/odJA2WV4CQkejpHsESTtqS3FfmPsCl9DKTjIWDGt6aHnELiXNlZYXGgi/uE38ZF14TshAUHNg7lQAnoFfXPuvgsMCpxM7hfSS3ABRh0MOaxLkwNhSdAFBk/pnYtZyz2N2pRTnA2wBR+M5nXGtvdyZl0r+MWI+xCebx0oJCXK9MygQyOSDB2DEOAdIDQCF9wu8YiwCVg80llnNi84lZmZzrA2gnEWTMvICUq+sPBnrMWcY3gLhI2BnQ8vIKPQf8zOM8zHtdc5lgN4oKzBmODcAW+pTMY56XANQdNOA1FOTGNDf1uYmBuqAjvERWht/z2TKBnHR2upjisGJTMSNi7KUgTlyfzit1nl3v7lEciA48e2l5VZXLWchYEpZngRXk01VGO3OVrV+7xlauaJKUD2xQ5hDjD9sOA6ZgbXmyDTiXrXiAggadAUhJyTgw7Xk8sxgrMi8YP+/WCTMtumLCUMyLzbBctV5OuBQJ4DT3ketlfvKd2HVxflOUwVegWH4jzgbz/V3PD+zRBCxw7ybRk87J1d7FtWlfzsYwa1J7YhTDMAoUuJWeEc5FcUoqYsSzTbGZGM2fawo6XhCS327KdQJcADjT/HcLbd9XkiQC3yPX8hxIWdbCc8GxyHcAfvgKcDhA2liT+F0Ug2OOcG4yoCx0eRTORy3/0rkHhPExKyoucqPnJeCay+jl2MDgsMcCwyPWc6PfunvpGJpSdxb7roqw+NhQpZ9Hfs473JQTZiABeSGOwhuFubKyEhUn1qxeaXt371AX2xTxF8KnApinLb/YDSoTcX3hvvqewHi4HJlMiCVTMWcYaWG+Gs8Fa2GsL8xXmT0n6SZfN5Z0kMj/xddbAFkVb9JcYhwoCPCeKIRFbspaxBgxz0NiIEhOscbEZ2ovSFIWsU4EyM1rg7EbHRBxP2P9iwKhzy4HbGMvFeifwOYwMIzXR7EiZAaJC/niHJxJ7QaxAaypYy4xlBeeCcXp6H4725M416/PweOlUh7a08jtiauK0XZ3kzaIMZJamnHz1yCBRcGS4zg734uS2idyc0S+ysoptJ6BUXvnvYN28+aQbdm40erryD2PWUdXt83l5FlZZbW8jTAdzkwjMcHz6eMis+LE8gXdKFV3kp8H64R0vy0jVjxkn56ePsXlGLXzXFNEgfRADqRihIoDwUL1Qn1cj4oLSWoo1oGIF6IziM8l9w6pI94TgG8U0GMvCCCZn0cBfukaoDUnEVj4Pc8yn48kRDwLIgHmeCeiyAnTM4pL2e8wap+YHLPighyrqSy2TRtabcvGtYYK9OT4qPY9vrQXYmiaTF1Z/+hOZjzy84tsHDbyLOscHVJTItbxzOPpAvGmobFeeaV7JWC6W6SikeSQ8grEiM6edxkcYu3umyN2uavPetG8nhq3beub7JuP3W8lRdmWl02twNcc4TuKPZeAvwtd44v+Hq6F7IWWRckU8Zn13uhEiDgmrjuKLUn5QnGXM5LDqNTHhr9fyFnE6vT5fP8CRP58xvnvfMqVV//v+ViMlgYwvFCMGli7Sa/YF6ioOnplR20CAcbIXdZdp71K7KwZr0Qu0aJL+soepDhrwD/DEwi+YoPm3DiOfp8cvEOqITYYFsVoE4rq7G+AyFpEvH0OnWOArJwsD0wIHLt7+u2NN9+ztevW2i2332IfHvzUXn/jLXvokYckN/DaK6/bt7/9W1ZaUmhvvfUru+++e2zr5g2SqeCwuIf++CdPSUD+W9/6jhUXl4uVfODAO7Z16ya7+559duToEXvzjXfUpvH1bz5pbW1IK+Tbxwc/tXfeft++851vW0VlqT3/ixdteUOTPfDAfXboyGf2s6eftt/53d+z69e77a23D9hv/87vKlh65plnrK6uTok2YHJHR4ctq6uzP/+zP7PRkWF75pmnJQUBcPzOgXeUADz48IPanLgfvOef/8Vf2J6dO+1L992n+wWQNjI6Zr947iUBwo898Yi9+OKL9tknJ8SwLS3NU7v1hfOXxfgFRH7j9Test6dPYDaBB8Et2lSPPPKg7dy9y5599lltFI88+pg1N7fY1asd9r2/+b7Ay82btuhzT58+IRbKY489Zmta14j1fPnyJdu4wQHzDRvaxNjt7Gi3P/3TP1VwAbj44isv2+z8nH31iSdsemLSvv+979nDDz5se2+53f71v/23dvrsOVtW3yCG3uTUuI2ODtmOndvsG1/7uj37zAvW1dllf/bnf2hTU3P2vb/+qW3ZvMke+Mp+6Ve/9fa7NjuTb7t27bXb9++0umU19tRTL9rlixftf/mT37fSYjQv/XHq7OyyV199TaD4tm3bNGaHDh2yf/yP/7Fdv37dXnrpRdt/1922fccOe+rpp2Vmgebxhx9+qPf9+Z//r7a8qUnBybvvvmunT520J594TO1U2VkkgoCC0zJzQOt0YmrOjp04Yy+89LLV1tZbc1OT9Vzvthu9PdbY0CBJEVifbGyrV6+0xoY6MeqvXrmm+7t27Tpbu369gLrDh44IjAJwrq9vtLNnkLroUOtyQUmxgA7MDUieK8vKZTymIowM2nKtrLzUioryrLqqxLZtWm81lSU2SYKT8TbxgkJMEX2dAERWwE9rfTYFH8C8GZn7YCanCvoEBixZNjQ07MFKXo6YmZ5u0bYHO5jkMdvKSpwFXV5ebK2rWqylsc6qK8r1M19XZgRee8cArBfWMm/zms8otXFWjPSw3MFdrvGYu2RTIHNgwxNHQKl5m5yYtuxcgDOXQYDRMTlDYo8EBMFyjsaLSjfHBKwUoDw7q+QasFRgk9hvpVZQWKyEBuaPjOWuXHUgKcvZVjAQq6sqbdWqlQqSjhz6zMYmxq1uWb0KQzzrdCNwjZgRLm9sECud+eLals5IdHkFGJRod+c4iCfHYddQQy+Oij+FDOYNDM+RoRGdM/MEyZ+xqRkZ6rDuEhgyNiTA0g5D3zc/31atXCEpBlqfjxw5pCLKxo2bbNXqVu0Lnx36TFIqFeUVctZmrvb29tn5CxcXwCN3Qc5ygDI31zasWWPbtm6wvHzkGgjyGB/Oo8CGR2bs2PEzduFCu41NIGmULf2zaGFTsgAAlhPgBcwzBz25r5H4RMLOmryyucG2bV5r9XVVpo55ihXTFCti78u2qckZmVEpacfFHIfv2RmdF4xvgV+ppV9MlMQKDU1g7bkk1YBB3CeYc0iNZDujS+DLrMsPXb12zU6ePKXODpKu8opKyTKQrDIvSksJur11f0asvwIbn5qxTw8flW5gZg7dZnegZ42uqam0+mW1Wlf0VKVEMvZe7it/nVHve/NSJmkYm2GaGrIdPJOAV1wrYxuJBkmP2JZLXOiR0OH/bkzioDqfw14W5+Ku5S7BwucrqYaxl9h/SqrUGj0jQEMGdqn1WkwvEpxCf48z8QpsbGJMgHwALcGS5dzjfCNZ0/klxrG7dPtzFPc0dCSDicYzEKwijiHAIpnSce8jnhFjKLWpy7hrSat1HEtA1OyMzPUYBwGc6N+m+6GimGQK3AhJiXHSRiQZdC2/BDgnAAAwIIDSYFUKHE2aq7yPvVsO9bClJ13rUyzKpOnqnSr+swC9+FzWKEBKgiHG2deHRYM7kuMAcKNAwTEDCGWtkyyWxjtpDMpTguKja7Kz3gB+x9wEjA0jvqIkSxIJ91KgJcANPo/XB+AbUheME6/3Ag16uK4tzOfFtdApwfsCnGXnYJ9aSnpgTIP8wPxz40Vn2HPOjBf7C3HOyOiIjuVrgBcmpaOa9EfjeYt4WIUkdH4lpeZGhxEjB+DItXPeXKNfs+teC0DESLm/326yno9OWCYr2wqKSmSux1NEwRT2MerwxByb2tZbbW2VF1JZI+jkQ6+SfU1MOze0c6AqSVeIYY80U6H2PMXW+uus/Xh2OF8ZLCeJEWeOObjIGGlfAZROHibxO7G1wygp5SAiRCBbBgjK/SoosJujxApuUMbz4Yaw+JJ4HhPArfQ9ZapMURrQmpLanMbE1yyKQ27Qy7ocrH3Wd8aVeIhzU9cWbf+TEzYn/wDXXQUId/DNpQ8C8HSddF9HALbQl/b1ye8pnx2gosyBRXrxIpOKvok1F0zEKGpF3qP1JZl/xvO1tItA8wUDbklPuD+HCkNJKo99kzZ/WvQlISJLBm/bRz/70uVrApGHKfRNzYhtiNcFexXjzrwXKI8/jM1LF5miNfEQBVNfa53ZjkRKXl6O1VRX2L1336XixdT4qJiGRRiWz0wJRJrPdckEDUaSCVsozublK37hM1X8lnEocwEZjTz340gEqCj8CWSWAZ6vNbH2C6hOhpmxJwlYTR0jDiDRvepFXsZVseNSOcgstF8duIt9JdbQeA+/4zUh4xRzPApLUbSKPTNy4ADB4x7z7FEU8IKJs5UX5pnsSjznDkmX2O8WC2WLHcC8N9aLAAmY65zrgpZ42su5jolxAHtfiwKQDeA65maspxFL6LlRd54bw6trOel8x9yOQmMAcZwzP5M2Pqax2XRZzdhsVoF9/OkRu3LlmrWtXWMb29ba8RPH5Z8ym5VrVXX10tWlYDI7STzCnCNvYb1zFrnuJ0VSpCmSL4/2WToK5mZs3ZrV6lwlNj16/KRiYgpM+JX4+0qTMbV3rWjfh+Gd1pq4Xyp8pdgoCjsBzAfmEvuLig7pvKKIFutBFLDifnNv4v2xfsScXhrjRLdNxFYBhMZzwWs5V3wzIAgpR8g1KyvOtXWtLbZr+yaByvNzMzJmJj7QvFBBCD8PfIvoFHCvH8bZfVcgCXiBkZjWC1VeEKCIwLrgXWe5elanp/A/yDXEKWB3Q2LJqCA1bzeGJ+x8e7d13xy0+blp297WbF9/9EtWWpQt80TF3ZJWpTjraxr/VsxIwU7P6KJxdGgh8/xyTnyJta3Crb9/YV2Qkauvzb6XJ6klSRiRmyfz3yUYFmP9BRM5VpLP5/sXIPLnM85/51Muvfx/CUSO5CmA3aiaw/rzn7lucmxwbAJoa/mXmxNoD5Zh1aI5iC9czgDkyxduDxgjaf2vfQ8AWgF0OIpKZ8zdn6OyynGUgCcWysJnpLZSXUcCkGENZjJuYJSbAwDFP+fFiHz77Q9tXds6275ru71z4KAdOXLCfvv3fltGUa+98ob9yR//sRiHL730vN166y7bsX2Lzc5OaUMiqPrbv/2h7dl7u9199/1qvR8dnbCnn/6Zbdq4zvbBRP7oA3v9V29LM+i7//APraoagCLXjh89ae8d+NC++c2vW1V1mb304stWWVFt99yzX3qff/P974vxRrtJRVW1wOxPPvnUXn31FQFJaCH7BjhpK1qa7aEHv2Jjw0P2kx//2Pbdeaft2bPHfv3Wm9bT22Nf/vKXpY3LV/+NG/Yv/sVf2AP33+/vGRu3wuISuzk4bD/+8c+sorLKvvaNJ+xHP/qxHfr0hO3fv9/yCz0omZqcs5bmJrGxn3/+BbFTaVsnQGdedHd32S237rXVravs2eee1SL+0EOPWGlpuTbk73//b2W8t3nTVoHwo2NDYmfdddd+a2trs4sXLoixeOzYEduwYaP97u/8tj39s58ZOlPf/e53db9pn/31gXdsYmrSHnnkYVU4v/fX/8kefuhR27dvv/3rf/Pv7MyFC2JU5xcCGg3btfbLMom57dbb7Kc/elqJwD/849+2mwPD9tSPfykA7KFH75X51unT5+3I4bN2o3/QHn7sHrvnnjvtP/2np6y7q8v+0Z/8vhUV5aeWmVxrLEnPRQAAIABJREFUb++wn//8Wbv11lsFeiNf0XW9y/78z/5cLTzcK3SnW9ett6ef+blkEr7zW79lH3/8kT333C/su9/9I7GluQe/fuvXdu3KFXvyq49JkzVfrYeYeGWSAU6O2Mho0T2fmMgb2zYIuLp29aoN3rxp9Q0NchVHJgNwBQMD7hdSJQDE7Ijr29rULs44nzp1ytasWWebN29SkHbt2lU7e/68WhbLKqssM5uRoRg6d7k5JHNuTkkwXVVVYW1ta2xNa4uVlxbYzNSYzjmDKBYgRQEAKvp0c9JfliFdYanl5MIyKLD29m57/4OPrK+vX/rLecgR4M6e2vwJNvgc9nQlaEbRBnA6X6BpQ0OdFRXlWmlxkZXThq1uA/QMSQLdiJPnPtYbGQWKNcCaFR0PHkwzd8VyzGZNITBKsj3JNHR+LstGRmG+FZtlwWYA1M9Ih5EvmFG05SETwnqIXIUb1zlQDYAvbVNAEYBbkqPE8AEUoeshgBCYxzDwWV/ar12Vdu3KFS2SZ7h48ZLlFRaKkQ/7t+9Gr126eEHP0tq1rbaiucWTtPl5yaoMDQ4quWtqak7z1oFjl/nIVaGQNRVDjIuXrmitQfON+UhSD3OUxB5+BuaPYmPPzqqDgUSboJPAEsZ8VUW5nqOVK5plwnP48CEdDwb85i1bdf0nTp22wZtoHeeI7U4gCZAMWxBWHOeNFvSa1tXW3LjcGupqpcs2OY1xl7jUCt5ycoqsp3fYPvjgkA0O4UgNIEsoy/VNQt8Uw50xBNwIFidjK8AiAS7cu2DZEoxv2bTOdm1rk1wPie7szKRAZHYyZ2ACYiOL4UkkyQXAtYBWQAJ0GtE4TUAZPyc5UWKU9ikxkqanrABwVG3hycBDgKvLymDwRNLy2aEjkrmhAEIgLA1+GSRmbPny5TJCaayvtrpltRpPGPv9A4P28aeH7crVToHKhUWuM5yfk2MNDcusurrCJicdNKRYEfMukiuuM5LXpQG1GCgkgjyfmKzkOtuLY0fiHeBXJFHBWhWokRzbaQkGGApmFu/ldaw/HIsEO0DkYOaQFFBY4Ds/U1sxbJYEDnLs0AxWfJD2fpm/5ucLvAOoC1mDSMAi8Q7WyVIwnXsHaKZ4J7WAcq4B3vIzwDuuOaQ3Agxmnim2Si3BzHPWBu4bkgfMm7iXocXLGPGsykQwz9luAqoSeCWzmDDGEeMFqQ43oFVSmYCoiOcCzJaGbIq5Imn0xGrWE9xMZgFEJvECUAaIC7CYawvmHN9db97JAuwFFEcocvCcLQWpA0CBhXZzYEB7Dsw+WEl8xf2i9Tg06SPJZewcnEeOwk3ppHWadGrHJ5yFDCDEvYcF7GBt4UJ8qOg0AcXM8ZjX09MOAgbJIeJa7oMDsP4M8pqQOOHz43wB3QRcZTIaJ77EhEztxiHFEax3Z3LT6efmtRG/cr9hx7OesdYGQzuKKz4nkZlgv3AGsMYtxey8P+RfuIYo9kSniRiPBYXWd6Pfrvf22cjYpBVIhztbRtAF6q6YkTHnutaV8mEAwJNer8DRcZdH0fOkDFtAsjOE3dRa2vAJRFZ3QTJRk4xMKkgF+cQBWtewZk5G3B7jIQNkOn7SXI2CxVKJBwpsrA8C9ed97UYPl2LSmfOXtUc1NTdprIh/yspKJZ8jaScY4Rjo0UFAZwrnwlpdAEDg+7gXk5MeKebHhUX+bKjQ6tIT8fz7Wsda7YUochvlQwnUdA8ClyCKtU7yC0luCgZeFGx4HXNXEg2SJnBDNN7Hzx2AcznAAOaicBEgIt+joBC5UIyt9h8RfGatNK2vzNkAFzkmkiQi/UbON5exS5cvq9MAyYqh4Qkbn5yWIR7gMfdqEaDJqFWdWAWQkXsM21DMTMl0uBmVd3DSaUOhL89uv22vrWxplgnu3AzAuulvJkkSTQJIpWKmA72une3X7mC9CmsUMMb9uWaOFhQ46BhjxLoRQFAY5QW7Np7/2LuigBhrJQQbrZEUN1MHCufh3WXOQnT5IiKQRXLU0uc8ikN8j72H73GOfA9gMPbCeG7i5wvPQ2Ircw6xz/K7KFoFY1VM5DRv4tpif1sExTwXj3VbMlpp3MiR4nyZJ1EsA0yM9Y9ziDkea7dLI/izyftjnfXmYyfF8N0LphStnUXKeMT+GceNPYgHmudmZHzKpuZy7dPDx+3SxcvW0tRou7ZvtWvXrsgrZnI+24pKyjXfMOLNzLh8FPeJ62Lf4nnWeIgE4M+7isCYe+flSFIFotjWLZvtE8Dq9k7tMzCQiSnpKGImEo/wc9ZDuhkExCc96GCRM258VsgPxb2MZznAdt7LuhZMZYH1Sd5iKeAb+3gQXOJ3sUYEwAu7eWlhO/bCKBgwt0ISR/O3oMimZlw2jC6AvOw5a1leZ3t2brZlNRWWk4UFK/PbQX03VWWvpfNiXOQUAPTpGaQh3JTeGe9IcMwrP4r5I7LO7KzLhyh3IA9xSZPxadcgn0/yaxxkeHJOIHJ7d4+MoXdvXmWPPrDPigvQ6HcQGZIH84q8zQuG5KuQnVx6UIQh4pWEDfGd/4d3hfu/kBsuFv2jeCdj0ERw9DUZbWjEnTxGiAIQ9yLG+QsQOQUrn9O3L0Dkz2mg/8uPufDS/yljvcWH2yswscnJDU0B0KJguMtCsBG61oyzE92V2B/Y3zTNC/OT2Lh5HQtYvC4evEjmYkOKDTYWSwIHYogQNOe8YgHl85eynZaC4d42J+sQaWXRqpWZ85aW7FwTE/nttw9a28Y227p9q73x5gG7eOma/d4f/J4dPXrMXnn5V2LAAia88vKLtmv3Ntu1c5sABgJiAKHnnnte4NiDDz5m09NzduHiZXvllVds965tdv/999gHB9+3D97/xIpLyqxlZZPddfd+q6musUOfHbG333rXvvXNr1tpaaG9/MtXrbl5hd12214BYbSA/+SnP7WKimp7/Ktfte07dtrp0wCIz6tN/JZbbtFKDRC4rK5WldPr7dfsZz/9qd1735ds584d9uabb1rfjT578KEHFVAzZoCCf/HP/7l95ctfFpAMoAEbETbfz5/9hQBfJDd+/dZb9tKLr9vjjz9ua9et1GZ/7uwlW1ZXI5brCy+8YONjE3b3XXer9ZvN+eixI3bXXXcqcH/qZ09ZRWWFPfzQI7r27p5e+8H3/7N0kR988GEFBdeuXZbcwt13360NDE1V1usP3v/AystK7Z/8b/9EDFmkHh568CFJi1y6fMneO3jQVqxeJSbyyNCw/cf/8Nf24Fcesvvu+4r95Kmf2fsffihztsbljdbZdc0uXzpv+++83bZt2Wrf/97fqnIJiDx0c9R++J9/YatWrrS7771VWtTDQ2N2c2DSzp67YHfetcu+8c0n7T/8vz+U5uw/+uM/tKJiZ3Iyz/p6b9gzz/xcCfTuXbvtlVdetbVr10jS48iRw/bar14TgL+2bYP96Cc/1Xu+/c1vig3+wx/+SGDitu07lIgf+uwzJT5ff/Jxa1vbKs0ocWQkBzFn2XmFNjObZcdPn7Pnnn9RbaON9Q1iIANgXjh/XkFuRVWlEjwZWVFgaG62FStWqKW1s7PDSkqKJBUCy+7Y8WPW09MjQGrTpo1iqZ49e97OX7xslVU1tmLlSl3j2dNnxVCR6QFBn9ykc8VsXNHSaLU1FVZTVabEFLY1m/LUzKTY/6wTbLq0eublkTjN2cDNETtx4qydO39JiZpL1LimrCRrMjBYcgQeELxHYk9AQLAA+7elpclm5wAxs2zF8uVWIlAh30rL0E4mqPA2ODfC9NY6gQPo2yHDg6N4uPkm93gSENfR9ITNtVZpZZ628XGcj4uk9TU4OCx2zejEuNqwGP+b/QMCU8R6NpJVN8oKswsMsADfXBvQzY74TsDHfRLjIi9PLMS9e/ZYRVmZpGp6uq9baUmxug1wIe/s7pa55MqVLWIqX7lyWYxk3geDHyCK62U+nD171kpKSgVKNzU3SpKnu6db4w0bmPFAxoTuCRJxAj4Ho/I1TgR5ZGUjYxMqLgF2w0yjzV/gGiDW1KT0apEEAYRAO371ypXW33/DDsGeHhuXJjuSLsiy0B44MDDoDCVa1SWfgNSEM902bWyzjRs3WHlxMVmSGMFzmQnLGO3Y81ZWXmlZ2QV24UKHffrpCRsbB0DLEfjAvCGpJ6EPUMWBrxRcplbd0IrmYlm3Qgd3/dqVtnfXFisrpdtA/H8ltWhHas/IgmVcqIIC9xFGPvOENVQanUkTeWliFiCygM78JBGR5AbYM5mj7GHS7cvJtYnJGd2HYWmQf2wYgXI/+MuzoQQtXU9NdaXV11RZc/NyMbthgFy6fMVOnDxjg0PIIdBGX6L7VFZaYitWNMlcb2RkUME74x5MWb5HO+rSDiU6WNRCntiSADmlJWVisMVeG/IAkfzw2jACC/BZLK3ZmfQ8e9IUwPFSRjB71IIcQwKYxXCbnZVsjJjJeQ6gRZLLnFVBOSdnQYpD7bZT01pb3cBwEcALLdgAZRjTYOvENUVxiaKEM288SYhkOZI0Xh+60hFjhZxFnA/j19fXp84Kzp/Wf3wTWBuipZfPg5GNFAyfyefJ+V1goLeKOyDpMhN8FZUUS1eca2StVGKUxowCkpL41L4ZYEnEdwAMbLacq0DWvFwdgyIP330cvHDHZzI3nWnnxnWsnTI8Sg73XFOA/8GOCm1RrjGkMRjLBbZeYmJi8uTADImgsy+532Jnwd5Mv497RHGLPUh6zknqwAEL5DFYu72zLf5GEckZgKy14wsgJoUUriEAYwBKgFbGn2da7MEk68H/aXyNBJN1gzEPpmMUpJa2f/N+Pg8Quay8TMUE1mgl/tLFdCYn16brxbwOLfh8WJ6zui9cUxQklsbsES+HLnMUpAK8KMgvVNH9cnunjU/NWgnt25ibUdDNy7LCvGxbu7rFNqxrtRL0Z1nLBaK7JAH3WvugCmAutcT9cLCJFvMCN7JNDDqANcX8yYzIQT7APgAzN6XmnGMOBrjmQGFSXV6SI+i5XKK1rWQ+cgwRWOZUuLt8pd1OnrtiUxhnq8CUr9ipuqZahfTy8hLtUbDepOecoVvA5zexCp+vPUjEF2cMuzkloC1MO/eB8e4Bn5eci7NqU1dJBpkjdPldvoqYJUBgxltdGpmMAHBiGADXeL68g8DZ9xRe43mJOQFIxb4jKZ8kA7Sw9iVtXsaKeR6FP34fBQd+J3ASVibMwwJ8XQBAPRcTqEiBRoUAZ8jTuXHk2DE7e/acJEbmswtsPgst/ryk460gWOftx89THgCIzLgAIovRiuRBNl0YMFu1giqfWrd2td15x60JtDKbnZ4SmAzZB6CS+zWX5WxXLzC4dIID394R5WNguh5iE4GD2U4K4Hx43SIY5x0Q8f/oLlgAbynOLOh0e+xH0UsFhNRFIq1r8te03+j1aHqjo42xYtoToyAUz058bgDBEZsE2zae2wBdI/8NLfulv48x4FoDRGd+0pnDz6JrhHiDe8z3+NxYX/hc/rJucAztMwnsFKM1sdS5fyGhE0QybmEwbnkP48x7oqDFmuhdJb6Ocw7BqPV9xNe5mJshgRUFjRgDzRR1EzphjeMShw6Oz9rhIyesq/O6NTXU2/atm+3mzQH76NAhG5+Zt6y8QispLbdZ7se4d2mIfeoWonoOybuIIfgJ+YzHHBPyf2lcVm3777jNqior7O0DH1pPH8bnFKLHNJbkK1wrzxOxtcsC+X7IfYouLsbLO1swbB/SGPOz2Du0tieG9tJ7EECkgNZkwriUkc54hW424xpFlCh+8P4wKI79IeKSeNY5bhT/1WHF8ySCkHo0LTMzYdXlJXbLrq22ZlUTlnsizrFW+p44o+5wkUqQckuG5LF2QIJwwo6E1xaY38RhLoPi2uDq4FRXnDN8RyfZV3IlnYGJK2swIPLV3pt29Xq3wOy9W1fbI/fts6L8LGkiO02R+DB8I7IV2yruRgYl34l4jjm5vGJ0l3hhlB3dDVJ5TRQAFoqcANNJVkjxqvLftA6kYnKMazxnX4DIMeM+n+9fgMifzzj/nU8598I/WwCRly42kSR5w6tXTmNh8yCe5dhZyqGJzCLEAiGdmbRIRFCvdsXQJ0tmVpG0LVR/02a3NIGTZEYK3tz9Evaft8lFRSkRJHR+ElH/jd+5jEVo3cBic4aJn2d2Tsau9/TbO+8ctLYNbbZ9J0zkD63zeq898eQTdvTIUXvzjbftT5aAyHv27BSIzIIqvcHcPOm2IoHR3LwKBWnrut5jfX29due+W+2uu/ZJIuHChat2xx377eAnH1h9fZ09+OCDduzICfv1m2+LiVxZVWq/evV1a2xssj17d1tObpb19vXZv/+rv7Ka2jr7znd+xyorq9Sa+NZbb4mRCPhE0MtivB/m8e5d1tvZac8+84ztv/susUvffucdG7g5YPfd9yVpDRMMDQ4M2L/7t//GHnv0UYFVrkOXo5a1X77ymkyjvnTf3TY4NGRPP/WCEp2qGthsc1ZcWG779t0uXU0AKoBwgmEA4YGBfhkCfeXBryhpev2N16XZCNidl1+oO/H+ex/aRx99osAM0AlAiuvdsX27kuwD77wjeQ425vu+dK9Y0Nw/9JUHbvS7jtvEhPUPDVnr+nX25QcesDG0lH/2jO3ff5fG+NyFi/ba629a/80BbQxs8OvXt4qJXFFaar9+422BaY8+dr8N3hyxl178tW1oW2+btq61dw+8Y0cOH7PBQXSiKu2xrz5gO3ZskzZ0d9d1+4Pf/y0BmASLzlTI2IED78r0D+1cNmcMAZHhQJ/4xIljtmnzZqtf3mzvHHhP9+v222/T908+/dSOHD6qoB3dP74qK8vttlv2WvPyehmMEPS4yV2WzWZybGImYydOnbPnX/ilTeFgW1Ago7L6JA1wrf2aNkiKEQQely9d0Ri3tLTIhI17dPHSBVu+vMG2btuq+3T82DGD2bVm7Rpbt26tCiOnTp+z7p4b1tTcbM1NLXb61Fkxa9FS5BHj2YShSQABc6mwMFfs9KqKMrHi1V40TyKV50AuLV9Z2TY4OGodHd128cJVG7g5LL0sxo1NvrioUK20FZVlAuUAvV1fkCTCZSj4vxujKJTVOoRrfHlpsZUWFUh3EoZuVVWZNPeYl87+InGZcdAqGRm57IC3hst8LrUxkUBHcsJrQk6DAhHn3NHZJT025AN6+2846JqdKyBZjufJsZ6W+gjWYC8QiIoRkwfwaDY2OiLmkwzkJsYXgBvWldbVq2z9unUKbpA4AegHRF7euNz6bw5Ze3unNJABW7nGkydPSHoCLVXkZcpLy5QAvfvuewpc0dJd3bpa0iwXL12UZAiFBcw7+/tv2oF333PmbhGAIUGSM9C4bwAoGItgqEHyA9BA8EvSzTgxv2jNJSlnnJF7QR5mTWurpGmOHjkiIBkZleqaOq2XgEAAng5aZlv9shoB4qwrGJKyNhDQZyvwy8jAELMc1iLM8+Ytzy5d7rLjx8/azZujAqRhs6ODLSO0ZFwnpoG08Lwdn0BbSTiaoTBiYfilZJvxKi8rst07Nlnb+laxpWifo3sgK7W5wUJm/iE/IzBErCwScABOWgE9OROQrePmS1aEBI/xZMwcuJzT7FXwCbChhAYQAMATRlpGxpIff/KZTIwKCmC25otZpD04MZpgzmB+CUC8rKFB9wWJGOYHLOQs8+QWoKyxod5WtDTZxMSoTU9PaF0MQCeAPQGxycRlKUs3WIUCUsW8KpDreYzdUskG7inMUBIZB+Rg601rDnLf9Twu0f8MkNmBnKRnnNjN8X6NE3vU6JiAeAGYaJZrD6blnK4NN1rid2JAw66DNQrYWoxsjGukLxamvV02Emv+HXMkEnHuF8WeMDCLZJ5jRuJMcsh5orkbxYNIwgNE5veAvVrTpqeVfGJcGwzf+FxeNzSEsaGDxcwl2PQcT2tRWqN4HcAdx2csWT8oZHIcxpo5L2AxJbUw5YLZHMkm8zEY4rrX8/NWjV7u+LjWDrWnp+uMecG1sv8GEYB9mvVBTPckecHnBxuNuUDCy++5FsZAZqOw5GBwJS1kzo8vzidkTHgPxwk2uz4jtSPrfcmYjnNx4GzRbIr4gq+Yl8yxANhYp0L3kNfIpDMLGaUhnReAFHuVSxEtJulIJ/CQBgAT5xMg1NJ7GEAfn+tsJdf1Zi/kXDmGdDCnSabpOljUbIznQcCGJEtCVsLnBL8PZmCA6gHgBDOK6+F3gMh9/QN26VqHZTCTQx+ddWZizCpKCgUQbFi32moqSr2PI+lqwpBlP/YOC79mRf3qOvS2ZEA2dSWlQgTnNapWdxJ419vmHFgLvSCQpeQ+ANhYF6LzUMzd3DybSgzTAOSZ3xw71irAAS+OuJwFEADSCifP4QcxbINDg0mCBkPJAquoLNe6i6EoMXBpabHWdJ4rGHRieqN/DisfICK1SGvuq4vEQYlFMMwlctjrtP4kUIw4LUBk17/31DauV2OS1i6tvVrGnVHr8QwFEzfJjLkfwBqdXMRBwSYmZggSTTBWORZzfOmc53mJwhPXK5CD+SfpDF8P5Skj2R4Ha+n8l4lrVradPX/BPvroY+nsF5fVyFCZa1fRIMvXnmD5cq3IoKjtHfPBBLSTt9HZRkyHKTl7Kma5d915mzUtb7DMbJL2oGV+Ztpm1arvUjaDw64DvsDS1prlwKQM9zTPkxzKhO+55E7+zPizwviqCywvT896yFkFwMl5L6zrgFep0IFhn8szEYW5JFq0wsf+651yGbHi1TKf9FFjD437v7RrINa4KBBEbhzM5QCHo1jkYL/Pi5gPKrKiQ5/WTRXdiEGSzAGvZz1eunYCwjuQ5s9syDDxnuieCOByqXQUx4h1bIHhiSmajKs9Vo5nI9a1KGR4rOMSWU4YdaPNMDbj9axdXE90igQgF/vxlBjNpvVoaHTchkZn7PCxU3ajr99WNjfZts0bZMSMhNfYzLxypBLk9+YydvNGj/Yb9lvWUmL72HOIFxVPZmVrj8LIcXpi3FavWG733nWnDQ8N2oH3PpaEBnNQ3gHyEfDOAK6b+cS1Buuaexv31fNDH6MopioWSd1wdOCGNnIcJ+RQYr3jfbyf/X4p0SSKhLH3ac9PBQ6t+9JA98K3wNpUUIjjxv4UoDc5EV0cIgixD0xPWnVZkd26Z5vGIydrzibGh7V+6XPQLJYx64wkrbKz0r6grihnl/vaiHSFE2eYfzE+Thpw2zq0+LkvzDkHkfM8n8BvZGLSBsem7VrfoLX39Jplpm335tX25EP3WG7WjDpfvUuGvQtJC59nMmBm31X87118IhNqXfNCaMxRFQ7BmtI8ZrydMMB+58C6yxo5HubGqR7/+TX6ns73L0Dk/zlg5hcg8v+ccTfkLPhoFqQISPh/VBwBkVX5T0Cybz7JhCCLgB8mmleVpAPKhhraVEnv0J2u3blYDyl0YrHBwMV8o/fPWGxniaSO9pJY9FgMxGJeAmh7mcuPEY60C5skB4wWBDGq2TxZPKiipqpk1pwNDo3bmbOXrb6x3la1rrLLVzpsaGjcNmzaIBmIkyfPiGk7NzNlly9fUNAD0BEVfH1Mdq4dPXbCzp+/rDYOmLwAWLR2t7Q02qUrl2xqYtbWrd9oXdfbraf3uu3atcsG+gcFzqGdXFlZahcvXraSolJb1rBMCyLt8r9+621pFO/de8uCnAft35hq8Z1rb2lqtm3btspUa3pyQtq9MHABcDu7OhXYtKxolkmNam6ZjB05fMhWrABYrPM2ouwsm5qdk24xQWJjc4M210uXOq3/Rr/19HUIVF25Yo2taKFl3l3We7t7xeQbG8O4KF8MVzZtAprunh7de5Jlb0HPExPr4oVLcmwdHxu1hvo627xls7d6zmWs+/p16+rq0n3fumVLAgQw4xi2jvZ2McsA4+b/P/be8znP9DrzPMgZBAEQgQQYABAEc+hmB3VutaRuhZbaGuedtWds7479V2yomq1Zf9oPu1u15Vl7ZNmSrdStLEstjdS5mRMIIpFIRCCInMOLrd917gO8krUfpz81qlgkgRfv+zz3c98nXOc618FRlpYJsATEunXzljSVq6trFbCOP3ho9wYH5XgrK8vFemAKLI5pdmoWPobV7qmkc8fGRqc1SLGyssSmpx5ab2+/PXw4b3V19XbydLuAvrt9w2o9bG8/ZPm07qhfh+FWfm1DXBuTa8vKBNaxp6lsR0KdX1Rs0zPzansrVSDtbJ7ZuQWbm19QIu7BxaZVV+0yBtZtSiqAyilTK10PeTMnXwOzvvXtN1LrUI7V7K62lkOHFCj19fXa6NiYtFMBf0mI+3r7NDCOAWywVWGu8v8DB5vFUGU4GwUBWILHjx8X+xgg6k5XjwDsk6fOaE9funRZbA+1sKYBjbBOCLFh79bX16mqXL17l1VVVVh1dZXWlWBWOoObGeu+02c93f22tESi5G2b6GXDWgWIPnPmhO0/0CRmHBOXe3p6rbSkXNrVyMTk5QEQOWsHcIfki2ENDNgjMeHf2CVa9ltbWwSc+QR2nzAf8gFK+BW8OAsp2E5RTIOBxH7EvlHKAmO5Pzpm/XcHBCBTeNnQRHgHVGFjkWyTKBKsEKCLcViJTvOWQBkNdiovFzuKPQBIyTlnMCKfi5wL54BBksuLS7Zv317ZEPYQ0ijzc7NWXFRqh9s7xB6m6AIj+NixDisuKZLsARIWtMsfOnjQqndX2/vvfyBtbp4ZjKz2o0fU2o/OLgHS0WPHtP43b3XajZu3fGBeSZkAZQoGMM24B8A71pxgF5CL4A9WnVrIMhSXCCRNADN7FjD7yOHDOp9jo/e1d9jru6qqNeAJFjfri69paGiwE8fabXdVpZWXwSbPtxwY7AB+YhX7cCUS1+nZObvT3WcrqxQG8m14ZNxmZx1EZp8hsyRgsxCgd0kAKtdNy7zAZbUX56QBHO53ABr4Upvexqo176u3s2dO2K57RXnRAAAgAElEQVSKMjGRi3U9gJjewu1sBU96cKBiF2+uiyXLufDCnuunybelNlxYy2IU6itHjT74NQGJtPAyYGyTYVoVtrC4Yleu3lBHAIUWChn4Ur0vrK+iBLrhP0n+UzulzySgVTGC9Dzty6rKXZIZKS8vsYUFpoej5eaDNbmfYMcQQEcwnN3hs81Cgi2Z9G9Xl73FOtowswFZMRWT1EUApSRCJGEC0lJSDGAYrNdg5gS7iriCvaeYBEARBjiDjtDMVvvykn4maQyYgwJCPYEQOJoAY2c5eqs915KdlAv4SGBXsJ8jyXd2vOuJRzIcCXhcY7BFI/mLBEQ6fWmoXSSBSpbX1nRuuX/8ImzkbLaWgw2A457ksGYkaZJ7kFSKF8ICXOX6eS8l6XnYxAVfh8RA5vrU1pmSee5nampKe5fClkD1xNDmdQwiZF3nZuf02d5tthObsdfFMpeMhCfPrD9FAx8U9+vSH1yLhsOlAUrBzuJ1epZp8FIkwNw/9i6S8gCcAXMC7IgiAD5zmxGo5+h7wsHH4sQuo6vEAdpgga0AuKO7msCNGGQEqM09UCiiIBF2JDRXASy5bvYLf4J97AmkF/M9cYeZB8PYp7lzLa4FjAyNnzf+6HPF6nM7EF8qdCbZBi94+ZA+4rYA5/l+6F/zb14f2ptR/HGWY44NDI3Y8NiEFRSXiBGKDVpfW7aG2t12/uxxa2qolRatdIDVeeLDxgDbRZRITGT2Cs9RMXgqAqm7R7G5SaedwYHLSw7YxYAwXwtYvTssZAF8dHAkuToAafwmACbxm85rKjCwT0PvOdqPWTitExrAsv0lNr+SsYkHU9KRn52btaXlRRWIxUDMMRUpS8tKpNWLFFfz/mbFBsTNaN9r6FYGMMOZ19FlI8ANzfmktw5oWSr5JX8uAX7ha3x4oXfzBLgZQAN7ChDGgT+6WjzXivwnujRjvwrMhFGPjRfz1guuildSvhTnLcCqYG3yfQGqqYjBNQZogi+T7GDyaaFR6/q5DrQI/NnKseH79+29995X7FlZVWcz8/Pa3xT+IRsQI/AcvKAASxFN+lUV86PwhLQAPgxgV3JnmTUrLym0Z5990mqrd1lhfo6GNyPdJmZ5Ok8ANzMzXsCT/6cYm+Q+AOmd3Q5g5jIgOzaZIuPO0NM4b5FrZoNtAfZqbaTnvDNDQ2dBRaYyFXvY29yn8lkBaV6UVuccnYKWqzPI93gewWQMeZp4JmF3nLHrQP42SJvkd7KLlVE0iuICzxLbw+8yWDsKStgQvicyVerwiGtgvbQ3EngcefJv+rUohGmwYOoYiLO33TlEUUhn2kH8kIgKPxvxw7bf1VrQqYYclQP6Dvb7M4qYO+INz6nTLKMUh3tH8brYsosrW3bh0nV1SB7a32RnTp7Qeb909ZotbZotrW5aHlITDP2dndF9lJQS01Lg8phP8Y4xzG1NQ+WkVz83a+ury4r/nn7yMZGGLl25aVu5hZIew7fih6KwHUWK8FkRGwS4yHpp+GuS/Ak7wP8DOFeunAbHRrwjv5MY3JLK2IBo476aPRDzAQIk5jUhOaWzmGTTAvwPG8vfsS/4W7hN6nxhX7NmAq031q28qMh2V5TY+XMnreXAXsvL3bDlxTnZLH6H9BfCA/NBGFAKtqIYeFsj2H2Y7oP5HmkItWxESJKpYxW9ZfIsB+WX14jRGLSXIyYy1zO1sGp9I+M2NDahQdKPn261L3/+JcvNrEjDOkBkzq8Xa/0sYwPInSMHoLgpG8CcIQgiiWBIrhcD9kIOJCTM5LeyWMjE7CGrI1+oXM87Thxy8v318WC97XDmI/nHxyDyR7LM//pDBv/lP21F1S+7KhoHSSBZ0jWOammApwQzYh4nEFnAMEy0xOyJT4sDR0CllowNB4NDyNwPnhumCJ68vQxGjU9gVkUvDTZQZek3hvJFAhzBQlyrDrRwZgetMXQCjTZzBdBuGbqWGDsm8eZbcRnBCK3CWxrqxe/TtswgKLX30WIPeJ7nmjvcA1U3ABGArflF1w9F15KflxQWWX5hjpLC3JxCaSIXFKFd5YCMtC9XSAYITLY08T4Xlp3ABdePBgzAgag1JA2WiOBZup5bW/q5DwzYUEUcI+qSA/78uDdnOjhgRlus67GtqO0QB8LnAYqRdMAwoGBHwpuXV+qgxNq8BO9hIm9kSJZcJiSGIxCwR8sngA3PTK2aGhyTtLHTcwNIcCbBihXRUl3og5YIXPVs0xRqD/pcc06BCiOkFCR5ISI3aU7CKl5Gt5FW1TX0MgGTYD94JVKBOxqO6N4B7Eh3l1YXmuB5zoWJNELbigOB62uwHxlIRLJD9TGGoLgeOJIcSupjP6dgh+CLNS6vKHM9xy2vgLKguBna3rw90jWj2DcAR4BgDgagf5hjGdpIYdkWUEnesPUtUyCfV1SqwXrf+OZ3rKS0XE54dXlZwCHDFHnf7p4e6+3rlw5ux5EjGgQ0ODho01OTKm7w2smHE0omDxzYL0YqwP2tzk7pZj/y6KNiMHV399rdewO2p67O2to7xPzo7u7eZqkBmsG431z3oTSwE9VGmsN5KBBTtryiXPfAHqM4MTI0ZqP3x7S3CX5g0p46fcru3Llt4+P3rbamyo4e67AmgY+jdu3aDZuenjNQtuUVEmo/c2gOq81aIHKBbaBNvEXFnoGAOP4tgdpoJx86uF/PkMCXAInuSzGQSDBTMsxG48zwPAh6+AzYpgz9m52dF4A9MjomwL9YbF1vy6cljmQY4AoABltB4sd6I01ypP2IikCALLBysTpooh9ubRXjGp1tCiAEWRRgYBvPzk5L1gUgp6Gh3lpaWrWG169fs/GxCWtuPmQN9Q02OjYqgBYNyPb2w3oPBltOT8/Y3sZGO3TokO6pt69XQ0IJKlvaWqVR3NvTa/39/bIdfG5Nba0NDA5bd0+vAmsB6OxX6Q86cOia0bk+zEjgUEmq3m/o3mF6aBI2CXJujmzM8aMd1tZy0IYGh+zyVRjvq2I8wETBDmCDjh/rsMfPn1NrGoWAokLOnAy1t1PDGC8us4HBEbt7d9hGxydtbn5J5xydOp4TewsQWSwBfZEMw5TgGSfpI2lQB5vAwRxsJkFgBP4UV2BSw4ze21hndbW79bfrh7L/0Ad1oEwDzdBLVlDt7GZYxztMBmcrYLfUMpiAJvklyasQeG/Kbglgop3Y6OgplhTFW2+/b6PjD2yTDpxUfBWQvAHrEzBvxQryCtzmJ11v7DgJmxJl9vGqS08wcLFpb4Otriza6uqi/BltfpKZSiwVD4rdXgfQGgkL/4/vC6TNK1DhJNqug+UZgLR85/y8khsSpfDt+AiMVACf/B4+PpIkfz4OrvAzgDb8+/zc3HaAzvcA+2COwtALHdyQWABUCl8HyMQzUMsnYER5+fZAv2DU8vtcA0lisN44rw4uug2O5If7igSf3wkmlQN2DlRGUVtgL4Px0HBWAcH3DEUdunyKi0utrq5OP9uOucxUHOP8cF2snYbqMbSQdto00Iu14V7Q5OUZTE1P62zC9gP8UGKeNIIjwMZeck88FyWsSfaGAZqcbzqdSOhYBwdiE3MxSTc5OOD6vb4etOYWKl7hnKLzzD0HMMJruLcAuJyhvzNYisGbfK5YU2lgXwAQ0eIcrK3s9RfwlpJl7tULts7Sc8DGiQ/BruN7eibJ1sOiVTs2EaD0hp1lyu/r3Cim9dZ51isKBQ54eJIOSMY6xv5n7djrLt1AAYD3cOawM/7W1TUTAw4DOAnALoD8OH/BclYxQWwoB25dCgG2rINU/OEaYl35vLgPMcXWN6R1/2Bq1vKRTMjLFwM8d2vN9jfusacfP2fVlaVKznVG0bCUfTMrVHuvFzM486x1AFn67NSJwTPkvktLnOXJ/uGe41kG2UN/p66EODs8C4FkqTV6hbMaMkopXqXwigQIX9gcbKU6wRLTFPuHPyksKbONTI46phhAC7AEkWFsfFSMttBv5hmzjo2NjTpb9XtqVTAMXU/iySL8HvZZMUJGALPLifj2Yo2zGb/anwAWa9gazjnxvp/rAI+4ZtYqhizyvtigKHhwXezVsKHEMRq8mAa1+h7f6UbgYgIQDXsXxbsA8MJexR7mGrh23odrwRU5M9SlD1Q8yM/z7kQNUC4QuQWpOzrh0EQmQsd+j088sJm5uVQ08S4BfDrxATEZgDxSSnkqfjo4TwcnBeKqylI7/8gpaznUrMGOS4vzWuuIM8LHAvwEwKqunzzstA9Q9LyPAqj7Idk/yawAnu/4MEkLRe6T/Fg2aBu5p6RJNl2OADsaesK7d1fLV3JGNewwQGINiPWuWGKfjbUNq9pVpfMSzyGKIVEQ5PlCJuAzsN2cl7BLUYTld8L/KmdeX5cdCkZrsDlZBGxDAIfSaFYB0cGssHkBSGovqADtQ0QD5Is9EnZQzPXEsuWMh28PVvMK3USbO7rG4fu4viiq8J5R9Iv9L/+4ztBBiBd0opL7OIOTnwW7l8/x+UrOpHXJJ8DNVVtnaPea2fsfXNJQ95YDzfbImVN6Vr96+10bm5qX7jtdF/mQB5CxSgVWOgW9oApj3ocykkPG+i0vLaj7s+3QATt94qjm83T13DPL93lMrAN/6NAJMgDXHjIW2XFLaBSrcJ46c7ILYxEnsGb4+N7e3m1JEfw6v8/e8AKld7PEWefzooAVUmP8PPYMPw/mM78TvoS/44t/h+/jNZLakFRajqTbdpWXSU/6aNtBO3Uc6UP2GoUbB/23Mrm2uORdqRR7+EdIxDmQmqOulCAZbAPW6pSK63A2M9rVMJl5DivrGQ1FJm7bTLHzzPK63b47ZAOj45KzeOLMYfudz71otrFsJUXkX66JzO7m+lyKyO8PQJrBfrL/+S41RK7qjRaONciepSKSx2E7QLwKPFkDIJH7ia+QU8vuJovizMcg8vYyfST/+BhE/kiW+V9/yL0f/29bUfWKoJbDhAFyTb9UDUxM5EgEXRfZDyGvcceVu80wynaGHjd64iWDSFuxjq07Opes2GkJ0O8mtnME1NuBUtJKE0SQxUiOBG0H6Hamh3+5ZpcDkv69rQyAHgAjmoD5VlhQZjQXo98Ku412aQI413J1sKuSATqp0q72taSjxp0gsUHQRbWSthBV9aiwbfCesBUQm8eA5dvqOgCyMzcE0ucwEV1cTmncmgHgMiTKgxWuXU5BwbYzugl2AG8VYDCgiXajYD4Fkye1ZHAfDv6ktsPCQmmQSmMRpgx6YsVFtqYBboA/riO2lQOAQ2LhDIa8fK6IyalFAmAFdCZ2FCC1ZNESMM57SlNVeknOFt9ANw5nKL3CkBmBX+dMF+4znJzvi9gfvje41hjyor2kNvBCsXRUeQydbRxSHs+P2Qp4CsAUAB504LwtWMHY6rJa5ml5BqBkf8BileZhug/fi55AiRHEReW6rhLBrVgbum6eL4mXXysJNSAPQI2fK9JHn7StRET6dkWe9MLQyIPRSGDO8+Ylm85CFlmEwSRbxqy6tU2z/MJSu3rjtr3+xvdtX9N+VdG7u+5oj8JG3rdvn67zZmenTT2cEjN6395Gsdnu3UXGYNbOnD6lJKez85bOOnrUMD0uXbqipKulpUVDJXDEt7vuWP/AgDU1H7BzjzwqiQ6kOxjqCAAyMnLfxkYn9JzR1ZYWZa4zk3Hu3uXgw2WUAMyjH7aeBpGs26nTJ+3UqeMaJNnVdVss3Jrqajt95pTV19cLfL1187bduzdke/c2W01NvQ0ODovJzvtWlFfY0sqyWCIbGX/GDHFgzWF9V+3eZSeOdUg7DYbsxqYP3KPtknOos6wg1qUySJymHpJ8TgpARuoBbVr2k4oimYyKJW7PNjVMBu0/9LIBPI51HBVI333njtjpsI65HxJWhhndu3dP4AMs45MnT+iM3bxxUwPykBxoPXRIbf+jo/fFFtYgxPYj0qsmkb58+Yqtr25aQ8NesZnHx0cVfNfuqbG2w4f13ugok0jTaXD06DHZ2evXr9vo2ISeszP2q21gcMBGhof1PJqamzX8ru/uXbty5aqCey9u+LNDJzMYDuxjSYBkDQ0i8KUbAeAXphMAFMyOPTXVdvokbOcmGxkdt0tXrtnUzJz0tT2RWbOjHe0CkQvzmZ4tBTUx8XlO/BxQdXV1yz68eN0GBsc0ZBK5B7VVwybUxG9vrWb/YV+wi9jN8G/cD1YnNJ/DPwikFkvTWYTRdk5LX3lpkTU21NqhA836U1bibYzYWopHJMoM90TjEdupIUKJERVrpQRR1+ST3bMLoOwl7oFEA0Yc9h/fs7mVaxOT0/art9/TcE+GGmFGsRGcJ9YZEACbTcGOPYuNlzYhxTHJd6DvmWdTk1MCd+rraq2hrlZalAwx0YArFQqcycW+4Q8BcYBx/B1tlJEEROKJfAsFE9YDW4b9CbA2mL0BVgZTL0BUabwnYDd8eyTU2msA7ikJDRZO6FjyXsFwBPwEUFeRNTFcApyC/c3nRULsGqXOLA7GaAAt/G62HAAD4Gg19WQ9MR5TAhYgt4C17eFvDhQ5eJiSvmBRJhaxPhcd2qIi47qxw0i8VFRUbiePAbJSdGa4ZDCZsN2SVkgtv/E53E/IbnC9+Fgv1qVkiSKXJA2c+cS1B6uNa+DzAH6RmNB1U7ReXlESx7qHtqMnhQ6oBkgc7Ff+j5QGkgH4nWDdxXMIpqRYnImZxPsKPEm+WNeY9pAitqTDyTUF0I99idhUa5+0JCkMcA3stbg/9nPED+znAEH4m6SSYlC0VQcAzd9qmZdMFcCVA4AqPkiv1hNN7AS2rawc2ZHZFBtWClhgX8PyDvCG35U8S7T2Sqe1cJsJjv30Z+WSMwE4ZussC1DMz1PBLpj1AVYEOCZmZNr/rHcwAwG9GADa0z9gD2dmBSCTUAPY5WyuWEtTo734zGNWVY4N2ZJvA0DeMAZBrVhpsbPYscF8uQ6tD5cCRFeyr3NFQYlYdE1rEs8+gA/2mWsNO4khhhDiU5DE8QJYgXcUILUBiJV8iwAwDX70rgPArQDFKM55QA+4TCF50wqQIvGIUGDF7Py8TTyYtNGxcVtYXFIRGF8vAEtF40JJcLUcbLKG+joV2yTLpEI/1+V6mRSfIx9hXaNQFMxwFYqkDe16wiqWbZmAlPg97tNBZPaT5zCcW3UyJamJYGn6DJlNaRSzn/m8kGGILs4AELN9Sti2KEoFcLUNNGpwFb7BY3D+wpd4ezeySy4Tgy+lc7CkrFxzHpgDUVhcqW4iYq+evj7ZMbGD2WfLdPxVKheS5qzIEj64k7yB/AjGIixky6xb66FmO3601aoqywQsi4XMwM6kve4D0XNsC4avdKhpHfeuEwdznWUdRWLsO/vOh2u5REcAfFxD+KewsaFZHuxuFauw3yIBJQkQgd4beq4hU4K/Uc02vb/OLPsNduXquoohPO/IZcLeRpEqwLvovsFucS0BDAbgGjaX3+c12N4451F49e63HalJ+ci0DvyeZOQSIz18s2xwAvs5JwFYRvdCFPwk45LmJe2A7HTDuI62BD4SWK3cKEsGK0DxsPdRVJffSgOrw56w7pAAgi0r0LEUEhKdzYlUpCLhimJCpCUWljftvQ8u2cMHD6310EE7/8gZFSh++fY71tU/bDmFJZYBQC4s0sBtFV+ki+va/k4Ewx97YTkG7gIi5+ds6f32723UTJt7g6NWUALTlnhpQ88C2ycdzyRVoxwnFUi5d+6b2QbcSzaLO+KhKLDFa6NTJ3xl7BUNEU9dLxTmIvYgVsJusPeI48OH8XrvEiL33tSzDb8QRLsAlYMUwDNRET51I8uubWxaGeuyMGd762sk77arAhtEMRMQmUF4GZHtmLlBziz7KMzBfRoxuFjU2GTFrMjCyLvrPjhjnGNmzSAB5/F+Rrr92LvNtXXJ2uAXFtczdqt3wAbHxkUyefJsu736mWdtc3VRuv7YMieY+/5y1rrHDthjuiaUHzBQnbO56QVdzocfZi/Qcl0e5wbZJIbJetyObdDLU4yi2DKdkSigBIh85Iv/y8e4ZnriH8VfHy/2R7HKv+Uz7v7oP0oTmUPuIKuDvdHW6YP1Akj2tjVnGjv4SwwHI0nOAXwt6UtyoKLS5gmlMz1U+SrEYCWuiIskeTCTgkwPCnfYxvrvNiC801aZlCy227J8KvSvf0VFjETZ2XTJ8AvQxYyQJHCLJK2u87wB4xR+aj6Bjw9UofKNyD5gpPS6AHdT9MrnUm1fWl3xwFeM4S2ByDmZHA2FAsBdX8e5wCpwrVgP/GjlAHCFCU3LLpVcPDNs1xxpfAJcYQRZYx8+lgZ6pNZJDDcBNCE67GpaAbWiqUWfdQ8wJcB9tREu+7Agfk8tqivLSZfIA6b1zdXUelkktufmJq+n/YhkguCagN6NMOtGsM1kVnDSXZWwcnDY7qjVdpb2BiCeC9g7mIzmKV/sF64PB5Jcjf5m7RV0Z01C1XWn4EjPjWA748MgCtVGx1polGICbhXlJV3JPDGpeW4kgwrEaGuCrZTYlp5Mo/sI2OjTddWOyjCnNFBI+nGbgMbsf79iOVe1mcKIhJHmTMdgeagNHMaN7tVBCLT8eN7sDbRRudEtnNym6z0p0NhEfANojeJHnt3q6rU3vvtDq61rECB47+49Vc0Bu5EGOH7ihAL79957T+xjZCxg/FJRnZyckBwJgQhSETCQT506rdbqewODdqvztsDjpr2NduBAk/bghUuXtK8YxLZ3314bvT9qw0PDBtjC3h8fm7SR++OW2YLVXmR5BbC+111PEtZk0tESYJ/xokXVbtiJtMStWGvrAclYjI09sNu3epSY1NTs1jUjwQCQ/M4779ni4oodO3pc+2FoeMimZ6bt4MGDCuCYoLy6tqngambK9VjVOre8aLU11dbR3mZ7anZbTQ1D5yhIYPd8WjlBNc9uYmLKJiYe2t3+QWk3AxwvLa9pD8OmWVldt7WNNSssLvL23ZJiO33imJLPzls3bWQYKYkaa25qlowDEiFDg4MC/Y6fPCFwHnYUrAOGHe3du8/2IzFQVi6pFrSPWVPuG3s4PDJiY2OjApN4zgCxDNYcuDukMwX7mDOExjUg+qFDB8UqR8IGxjgFrv37Wdszkr9AsgJWtcDuY0cFbCN/ceHCh5JCOXWK4kKRXbt+w8YmHoiNTaFGYBpJ7camMRzQh5F46+tqmrTNXg6GPfaIQHZiYlwSFQ01uwWa76lrtM47PWLGwdpyMGBDz+bJx86J6QAbOddI4GnPx3bS4VJsw8OTdulypy0sbtjS8roYUmgfrqxht7x9U4ydknLZu9UVukJ8uBH3xvUSsKozhopXSuId9HK/4AUPdJdXt21KaXG+7aootSOHW+3Qgf0qvnGOsQ9ioMgRACJ7AiqmcmLyBgMEZqxAhmRLdK3YALGlnakI8O562axvnoa7Xrh0TYNk8F+sl5htnKv1NYFKAsvXN7TvseEUxbgXnpWYIRv+79LiIhWSAMWxk7CRsdcrq3TRmCQVSHBCWiJa9UNXL5KfSEBYo6KCIoHTASJzTyGlgL3MBrZYewAGFT3ZN2nCd7BpWC/sEQBUME+DxUjM4HvLmZcOHDgTVmzmVJDj//H9CPhd99OLA8F0DnAlO0YJ1nM8//gcB9W9iBps1gCO+YwAZrIB1Yh7+EyKQiQnAYAJTE+ALkMsYaThI0kE4/pYQ/wRIDKfy2so2GEjBCKm+wlQMwB3Jau5OQKF2VMBVmiw1dqalZaUOKM0tZ1LXgIwLLHAXCpjQzEIIGYMl2Fdg+mdzWiK58P3kMcpKMrffl0AIAFu8doYBhT7JabVyycwNKk8ikoONrMf+P1gJAvgTZ0LvB47xfdgpEc7b+w7/HEAH8GSA+RiHSh8UtwClMBGif2UmMo8H9YBYJ+zGHIVwezyjoU1DVINZqA0oUtKtkGgGLgUQH+AVdxLAIX8Dtclhj5A48LitvRasO/Zn9wv94gWKOedZx9gGO8bezkKK5wfrU0CJIl56Y7rHxi2GcBTdQMWqpBka8t27PABe+Gp81ZaRAFrRYXqDASKHC9uA/CVl5QIAOAsuI6020piJ4oTDhRBxCgQA5XXSa87aYEKUE4s/ACXouMBQJ84VJ1aSY4ES7pM23UCaJwV6sk6X3yezkBunmyx8gOAAp7NBmfAfQbOA+CSOJC4FAbt9NScDQ7dt6npWeUDc3Mwpon9M1a9q0xDgpub9tn+ffsSMJHYdTkOIjtgAJsetrSzdkPj2fdksQAxbDJ7IvyjSBXb8hJeMFFxNHU/xLqE34h75XwCCqrwkYpUYhBT9GQ2QbKNUdgRay6d52ySTQBG7m9dU1ia/RTak9+gIKm1TMOnJBmHQENuvgA4yC39AyPW09uvria03Z045IUJ1lp+NoP+qxdmxY7XXAjkVjZtVyVnfMkyG6v2+KNn7PSpDltbYYBkvs/+QB4EoCb5QrWfb+udu70X3iM90h0pMtco9eJCxALSu07+lvMQcjhhi4g75MfSOfKCaakGhW+sOYsRyRJA/NAsZ91yU1cK/pYgghxRwC3rvpGGdCX2ZzyPsIfZQKtY2xqq6Z0r2TlQ+J94htgE8hTysMjPRQDK8YGChCBRcNN9pIKbdyX5EPkAuZSfpL1JzEicHAxk7zpwmIz3532z9xP3oY6RDLIKLq0ShawAv/mcbfxgez+RB7vvdvKYn3e310kTOelby0clUF1D0JLclnLFnIwY8YurGYHIDwCRDxwQAQEQ+Z33P7Q7d4dtEbYNBTNkVzgvaEcXFm2z1MnpAvzn+4CJxK6wySvLiu2JR89ZTmZDA+vHH85ZQXG5/DSvY4Cf8pkgvkFOSBraKhykZ49/wHYj08csEdYO2yhwP81MYf3Cj3qOuTNozzs+fLaAg8RuAyMmi/jF7UzEJw6SUnTkecQgvyhsh/3U4mc9W/aMWPzSSM+Iwc1wdNvcsOpdpXbqOLJ09XCUlUCURgMAACAASURBVNNi/+gozM1lkKATvOgmEAEr2UifiZMGlCYfL58gmQknpGh458qaCi+FALo5W9K81jwDSGG8L51R6xm70X3XhsYfWGFBjj31SIe99soLtrWxbPkwmNXJ7qQTmO4qbiSgF3vM9WJDIVwoF08zcug2x3doj6UiiGMkO50A25KrieQlslcWOzwK14FfBDGh40v/68e4Zmy0j+Dvjxf7I1jk3/YRwUQOJxYGLaqSPlgv5CAcYPY/rvnE7zmVn6naGFAP4Lwi7D/H+MrhESRS8dIh9PcRIzUBAKqAJUBRGoRJG4rPiQQy7iGuI9v5qmUlS2M5EhhV9BVZCp1L94NDg/kJu4AfETABLpCo0xJJy7uPbRaIoQGCsEgVo3rVS8ihD0rxoQveylZaDmDhkgm8xkkiOHGv7K+tMxXc79WZrDBYYb8GcM5rNny4SHLCDLrbxtFTIogDIpAkqFRyr4p4juXCQCvwaaSR5Gpqby5B9brdH7mv9j1azXFSYjEnYXkMP/ehln4mcKdKoJilm7SpF1huTrGCCNsiefAWbBZFFX6x8ADDM9LQFXMH1qIYdloF7ReqlSurSy4TkYYmEITx2SQU4WRJakkWuf6d5+lG3F8LqE5yViB2r1ojeR5ingM0e9DMl9gJ0l9EGxNn5t/3BDnp0vkWEOuSIFOT59VWDCsf57NhSyveNsv1cM0bG66slJ9XaKNjD6ynp8+Z+YZURLPta2pUkKwgK+lSotXFGgJElVfQGgWzEzCzSEG4t80DuKYgkMIElfBMroZG0GL1jW++rrU9eOCQGLsz09PW292thBhW6emzZ2xmZsrudN1SEnru7DlNzmYd0KIGOCLoWUhyLQ74b9nN25129coVgdgAoWcfOWezCwsCFnHI9Y0NklcYHBgUmHzwUIvt33/I7t+fsK6uHskLADyLQabWXl9baXnSNlVSbAcPHrBTp0/Y4sKcXbz4vuXkZuz48Q5rqGu0xYVVDQOk1bmxsd4+8dSTVlFZbt13uu3qlRsKCM6eOyNJiEuXLulY79vXbCUVuyw3v9CuXrlqd/vvKnAjKFTgjhZfQb41NzXayZNHrawUAKJAQ14I7EhaFxeWJN/xcHLa5ufZmwRIObbGWU6sc1pkG/Y2Wktri8Dq+/cHlWg/+shZPduuzts2MDCohPr555/TkKrLly/Z3bt3FbgfPtyuAZ5DQw7Ww+RBcuLcubMCaD94/z27f39EwPjRo0e1Ny9fvmx3796zPXv22OnTDvZfunhFhQOSnvYj7TY+Pmb3Bu5pTU6ePKlCgg91vKk9fvbsOYHTg4ND1t3dsw0WAi4f2L9f1/fWW28pQD156pQS7A8uXLC5hYXUzu2FQII7rpnEg70H2ApoFSxDPkstiUYhqdIWlxbUqkZrHDaztLxCRbLxB5Ni37Ev0OhFQ/uxR85a/Z7dApHnZtDHLrD8wjwNL5yfX7Nr1+5YT8+gra5R9CpR5wgtafPzswKTuTbOelkx1+PnD2kYvu9JOoBRGsDDsMakc0sAGUVMXseao/MIa8WlNfIsP9csL2dL+tod7YelK04SgQ119haB65ZsmYp2+Q6uREshNlaMJ9lq5CPcflGUAijQJHskfUigcwussKjMrt+8YzdudkkbGXadbHserM9lq6nercIIGn+9d9Hh9/Zi9D7Z57Do8Acknuh/8trG+jrJ+ayiEwrwjgZoMdIvOdqbAmdCigGQO8kOBDgcjIvtQiQsIWZ2J8YqSXEwWiPx00C4BAbxe0pY5TPQN0dD32UaIvCO9fcWb080xLBN+q+AFBx4t8sOYAjATJPms5PulaVlgaHOdvchX3x+sHwi6I+9m53E8TvB7nG2L4x2T3r5WYAtvBd/QgeT3/H95F/4B4Aufi80EMXEYUDg4qJNTU275jF6h2kwHN8HvKzdU2tz87OKOQCj99TWqm2UPYa/i9ZfEkXmDLBvKW4Fm8ljsHVbWgSkKdQ5Zs1jMF4kmJLkScCTdOA3PLaLWJD7Ye/6MNM87ZVIhoMBzvVMz0zJ92a3+KsVOSvw5GdcC1/BlOJ+I74T4JEGI/Ms8edijKZYkuSPr2DsYnt4rtw/+ygSdPyU/H2SExFjiMQd+1BWpj1FBxPAbDCniY24RxJaHjZ68pIJeTi1DRLzMFSUkMRUtORu6RmLaUV7eYpnd4odxFPODIPBy5mMtQcohwU3v+DPiHuN/RnAX7Ar2YMw4Ogw8TjG28zxqZI8KSlRQZC4Fb/g65xjow+mbHBkXCAq50Ws2K0Ny91atUdPH7PHzhy3QqTLVpcVN61ums2vUODyeLkqDUWMM+lAZ4q1FW87QISvBVANwCriVQHaWTIN7JmwjTwLTb1PgCO2ERYyNoPzEOQHuqb4HvuAmInP0M/wN8g/ZDIaSJybm1GHmYNGxSr+wr4mdqJIz2Bcho1SxMQXjtwf3Za629rasIrKMjHw9jU2yMYyhFT2FE3qTQeR6WBSq3U659lyAoCpPE/iXeJzZKFkB5D+QPogtaRrP6jt2nMpvhxgc8CS8+BnK8cWFn1eRhB8NIBRxUpvb/9N0NjZ8q5DzjMjOuWMsLeQH+P9AVTwjXqOKp4C6DgDz1/vgyW9qOlyVr199+zKtU6RROi+0TyDNKdGA56Z6VHK8C8fohjMWoG0q8SBgLxojTNEL6MZCGdOHZN01cz0lGQHOEACyQ0Wo8t6FBc44M51yT6wRkFMUbHA9Uw9//M438FTZ0R64cxtjgPMxAwuF6TiR/LNHp+75KKkaMjlykqVMwm4Tkx8SVeQdyViBO9LYVQsfc53KuBk56Ps92CEB6gbBYMAseP1spmJzMXfwbrn2UV3RTarVHIkqWiLHSTOdlKEd5/yd3berM9JoHX8rS4s5e3eTekdpi6L5YVqv378T0gAhB6y5/gOhgYo7qC5D8JVV26SY3DdWUA73x+A3aFxraGEcabUyeqfrZkNSXd2awvwcs3WMnn27geX7f7ohB1o2mtPnj+nvO6tdz+wnqFRW9t0m0T+UUAxV36f8w9TPF9dmerMkcThppWVl0pakRh1f9M+O3n8qOYKQfZY2yCn9hksrA9dNxQf8SXR3StSkPNffWCyZNiIPZFDZNi3+17WIro3oqCrGBE/tLzs8nD4t/V1155PQwgdJ/B74r2iIyHilCiw8py5BydpeUEju0DKc2C9owvC4y7INPlWVl5hi8uLOr+K67DDaCMXF9jJ44ft2NEWSiY6u3wuhaGCfOwEchJ5ScYuZFQoXPv1K0bClmvwo68L+04dqyJ5eccohCm6d6fnfJClkCd+f2NDWve3+gZseHyC0UD2zKNHJWdBNw0zSwToIzMj8qKDyDtxqkuCsg4U4nXeUmdNDLnVNSaSgmNIQZJxsqCwKfCGBExzP4E9xf6PeDLO2sdM5KzA7yP458cg8kewyL/tI9BEzq5SRTDDgVBVd5th6RqQkaSFU3Cjn7RiaUFFIzi1LGrKL0yoBA7z+2qPxHTIiTEoxHUpIynjteFA/ftZLOgYVoGBTCA0vxfGNZuFFCwU3Y8qXCTZBN5eHS8tLlWiRlCOcxFDOAm/Y2RxYAIZCK4ANUn+pT/lw0EALAENAtgkQZmdmbOllXVrbGxW8IjzImlHP9nNj4PxGFdPSl2yQRplSW8OJysGES1ZAPVbW1bJIKo0HMo10LbEWsNZyFWnKbwAOgwXYdDU1Su3bGGBpCHP2jvarP3IYQHcP/nJz63z5i0NBvzsKy9ZW2uzLS0sanCEP2yMfo7duInu7YokBcoq0RZGgoMPK7Ghe1PW3d1lJ04ctvqGWlX/pmfm5FSamxmQNmXf/96P7IUXnrfm5ia7fOWaJAHOnTsl9un4+APdIwBhpYY8zaly6kMydmQstLciKSdRSWw0l4Ug0M6ossiayCHHECe1Qru+Nr+jgDOxsd3pRjDJWq9pMJkCGwUxW9bX1y8WNYxXBXTo5yLQv+ntckgl+PAVT7J84CODXSrs4sUb9vdf/SeBjgWFsBxy7bOfe8nOnz/jQ3ak+YEihuqZPvBtnWDDixhxxsJJhQyLWsgs15ZXM7Zh+dbdP2Rf+/o3pAtbVlpurS0tdmB/s90fGbGurk4FbbV1Ndbe3mblpbCtXb8Q8NqD2DTJVq1M3jrmxy3HJienrLevT7ISBBYMXmvYu8+uXr2mwWskCk3N+wXIwIolmAS4bGs7bNev37CrV6/bntoGMcnQBY4BHExFF4tqbUXsYli4bW2tAk0vXrxotbXVdgzmcUOdzc8u2PXrt2xs/L7t29dgjz12XmD7pYvXtZ+am/dZ+5E27b07d3qlQd56uE2T19EGZZo4rGFWmcSd9cCesQ6HD7fZ4bYWq6goFwh3+3anhgiiT/qA6b86qkqhPXlIbfEBlqE//MSTn9AaXrlyye4N9ltN9S57/LFHdR2dNzvt3r1Bq6vbI2CcoK+zs8tGRhhuV6wBmPua96ol9MLFi2IqnDh+3I4fP2ZLCwv23rvvCOQA3D1z9pwCo7fffkdBaEtrq509+4iY2f39dwX+0jYH+3l8fFxt0nv37rXjx08o4EXz+OrVqwKVn3/+eVVIbt++JUkNAmrkCDo6jomZPjgwZFeuXLHKqkoB2ACcl69c0mfBHAW43crxjhJJydB+XFAgOxoJkhhSG96Fgq0nqWLvlpd4Euya6dg3T8gJ3vlCO5uA9XBbqwBltClVaANgyC+QrAjM3OGhMVtcXrXiUhgFXBXJqcsZwHRiqnNeDl0VMNlgP63KXsdAGBLi0L6OoC9AjwARsYXYfAeXSPI3dW5oAWdAJ4NVm5oa7dSJY9J2REOZ4X/YAgYBZpKchQp4ea5Zin+IoUUqHsJaQ+NdWv/42nwxstBTnF9YtZWNLbt4+YZ1dfcLIMZHwTgSmJ2Xa3sb623v3kabm5u1nr5+m11cERVDw0i0at6ep7bLzJbt27vXystKlWhxPwwWI5mRvlvS3Q+mEmdUiWsClCNB5PvBvtTAtSRT5bG+xwZqY873xDy7jZPXCDSGiZuYXJGEBlgW6x+FzwDesNn8UWumBjQ5eBdgSXYMEMzV0CGMawBkYz/C6g2wjp/FZwdAzntG6zDXy2cChLv+4Y5cRbSWBtuUdeGz+T9xCJ+v6fbpOXCNgJPYIv95hcwMhTL8XtXu3QIlAHRJriYmHwhg5zUU/JDSAkQG4MqXXJNrROJHBSCmIYPRXZPd4sy/dRaTRFkMntuOXYjPkkyA9i8JO62sTElP4LcAKFiwApP93IcOIDaHIiu+m+sPVlQAV9KLT51uscdirdgr0YIbzwB/FF9q22aWQJIl4Rxj4zHOzoz1yIr3DdZusHNjX0RhhGIS/xbInWM6y7w2QFvXssV2ORNbdkraoLnb8h58Lv/XcK2C/CST4UUQWqfdDnr8xvVISzcBCVwPxXWBNBELb0s7+KCuiFt5pgDCSFMJrM7dsgI00Ens6UajSJ4m23O++UwKiNNitucY3SKa17GZsYHhBzY1ByDH0FNmaKwLCMjf2rBPPPGItbcdtJwMxX32Gx0Sm7a8SrcYtt4BzVjLiM2DfYuPdLDQ5VyIoRTLpGG1ASbyN8+Se4nCg8BsfECpd9nx+7I76Vlzxoh/eBa8LtjbkgPTuu4U6lyCJ99g92v+h7TKGZzozEBAUc0sYSiw9HnR7V214eER+eGxyYc2s7CoThEIBMSSvF9FWbm1tbZI039xYVat8RQnYd3hn1Ib3ra2aID0UUziWcsepiIDhVf8popslrGKSp/fwB5nU1PoBJyanZlVrMhaac/SEZkKTbDgeeZ0tLkMCMCqF1aC7emSGLkqhLJnkF5hvfg5L46iDOZfzyQRO9we7gAoXFM8r5/89Oc2NPowdQBB1HCJuqIiCmCmYrsDkOR1W2KGs/74X4o6+F7ynvWNVREUjrS32bkzJ6VpujA3Y+V0OG1tiP0oFmPSJC8prRDgTm6pfSXVPHKrJJVnDD2EZeqdg+RoGj6YWMse7ztQ7nmm37Ofddca1tlMhTP2INfLPSBRg3Z9dKhgE92+ENtz3y5X4D7P7Qu2ma/o2og4IzuvDVsVReYoooVMBZ8X/lAFiPx8DTfHf+CTIqf2s+bnKABRFbFSqy+/FyB0FHa5DpdGzNPZ4h5CisB1yT0nj7OtAe9JlofrdmDTSWI8zwB+uRY6ITwfdwCYeCOkGnZkWnDjDshqdkOSm2QNeG/2nOb5pM4Nvx6fPwTZhMGVOblF9u7F69Z7b8Qaa6vtibMnVUR694MLdrN3SN0UeVuAnLCH3R6wNxkEx17BHjhT1WxxcV7xJ/sGXwvBpa211W7f6rTJh1MqQPEHv8Q9cD3u+3zQqXJMFRQdB/GCa4HyWtjR5EFu0xy8905bLzZHhybruDA/l3TKuSaXwAkCmzO2nYAQxbls3CTib77ngL+pS8ztjBP2iB+dLEEMtar4jn2MPjA/KwYL2SJmdiJYzlauoX1dUVZk5x9huF6D5efgf1acHLTps6NyzPd++ADt88Rkj73BZ9KN6bmn+2vsMGuh+9Tr17Sf5ohlefZIeiZ/vbCasb5hH6yXs7Vuz54/Zl98+TkVQtVvLFKfdyQrvyY3F6DvxU6R1pZXjSHwil1KvWjvgLGLIjk5wF+rLuKEPXGeBL4npjzBQ9xXFPHCroQf4/sfM5G3w7iP5B8fg8gfyTL/6w+JwXqRUMTfciJpwEho2IQT1CFNQ/D89TuAndgjtP1Ly8i/H1W0+D2q1xHskNAGC8mrlw4K+6F0EDn+rUm4OMxUWc1+HdcTzJCoDEWCF4wlJe8ErrT3lpYZIvseOHjlmQBPRgTw3LZsfmFBbVoFJOI5ZitLK0ooY3qzhzP+O7z3t7/1HXs4NW9//Mf/vZWVVdrkwweaOgxYFdVnqphiFpWXiWUjh5zr1V2uS1XXLZeG4DqQyCgtqzSGjbAcJJBuH5OOdK5XxTGIJH5T03P2jW+8DuRjB/a32p2eHltdW7EXPvmCDQ0N28jwmB07eswufPiuFRfm2O//7mvWUL8ngeGufzo3v2Lf+Ofv2vzCmv3+H/yuVVRt2VauJyHrqwX2wbu37NrVa/a5z71kh9ubbXrmoX3nO9+3pqYD9vnPf84mJibsP//N39unP/OSWJ/vvfehDQ+N2qc/86JYh9/77vfVDvcHf/i7AoyiTVDDPWJwyfbzdz1lgmiSOrXepiojQK1rDCfts3yf7o2xF8Mlx1mRXjH06mIERBqMqMnYzlCT5EQCRT744IJ13+m1T3/6M1Zf32BbOSQ3sKQ3fFI2jnpl2XJy2DuO5Ofk5Nv6Zp5dvdZtf/d3X7PnX/yUNe5tsAsfvmPFJbn2hVdfttq6emnMSmaEi5ZGc4FtrsPgoWKfALpoh08DIQWs49RgyK9tqQrfe3fIvvZP37IHk9NWXFgs1gzALK2YY6Mj0jrm3o8cabVTp44qoJemtJIjb91iXWKQFAw/GMQweBSIbGyI8QQoCggKkIcucE9vn90fHdO5QDKDz2DYG+Dk2TNnleB/+MEFm51ZEjjJug4O3BOYd+DAAQ3LGxkZtsGBAZ1r5B1gNX/wwQcCQQ8yJOPsSasor7SxsXHrutNlU1MP9bozZ86JIfzWW2/b3PycNTXt0yBBChQAtLV7qq2l5YCCk/uj43b56tWknYvGWplahqU1Wl0t8Brglbbmrq4uDYiBOY/dQv4CaRfOWFXVLjt04KAKDQRdyDMgB8EQOkDf9c01u33nloDwA837JUPBHuy81akJ8QDBba1tVrlrt3XduSNwmTU+fvy4HWw5KE1iWN+AfbC+AdFJFt7+1S8VjLa0ttmZM2cF6Lz77rsqhAESt7W1yaZ8+OGHNjs7Jw1m1h5QanR0TK3wJ06c1Hnh/pAsOXHiuB1ub1PbFwxuXktgiyzBK698VmvOAL7Lly8q0DrS0a6hiH19PTYxMWlzSyuSo1hcWkrMThJqD5pDWigYi2KXEaAuLVmxWsSRhaFt0BM5yRYoIXcAhPVdXJgXoFBZATvNA3zpy+ejnYbmPIzIdTGTFbDmeJcH51L2X9PfYd6WqeBXWJRnC/Oz2/q6rJc0QsVA8UFuakddW3OWQhq4poQzDZyj4OeAeKE0lmnlI+ClCNd+uMWOHG6xivISW19dEYC8sYre8KoCWiUKaun2RIPPpxgo/UTYaYUFLsmTOh0QquHsoUc6MDRu7314xR5OkVgUO0hHt8kq7Zal1ty0VwA8+qRzi8vSSn/w8KEtzi+43l9qz+Q62O/YByXRWxkldZ4E0EWTbzlcFwMRE/s2/GgwMyTdlOWTCagpBpBsPJh8qCTJk6aFbVAWvxZJdCSRvL8K1ul+ecaRsIbEAoAitjvYXMG29cTAZwUAJAMgcs281tk1O3qlkUiJNUjROuv6g/0VQDWfH623MaAmfAbX5P/GN+8w/rKZyxEn8dps2QIVDvA3aR6BWDGJ2RdtqXxvZnZO5xeQCRbxnj11Ktx1dd/RsyHZWV9ZsbnZWXU1MHSTQhjFgwAIeNaxfgFiknwFQ5GfxTNwPUcHpiLBintQoppYZdh/QONIiogtPEH2/QvIydpov26QeHoCqGJumiofwAz7SCxptEwTo4119zXymIf4RUx9ARs+rZ5CLgB0ObFakpaSvmpOYgOn9t/Ym7DgXX/VmZ8BUgaozHUFSCMZK65HgK8DANr3CQBhjeJMCEQucikNknoNEpQcSwxAYzCw2zgHg5ytxj2qRiM2oN8rjMyQ1on4lNeJNRgzLZJOssgEaShbcWmxrWfWFf8ijUOXG/6c2aO+rzxZLq+scOmHfO92ePBwyu4NTdriKrrKdJHRJUHHxLLtriixZ5960pqbG9X5RGzAF9ejgbVpAFFobAdoEUUdiiS8Z+zDYCFyr6wt76FBoal7Mc4izzLiMwf4vfgSzC4vGLgETcwDkayIkn2PtZGaI06OIgCfJxIJ8gcCXFwXmvePQlEUpQCuABScWY+u/LpNPJy2YWYgTE7qPIoxCQlmc9NKi0usaleFVZSXWkNdjVWU4aNKVZRDEsu1e52YEAxBwDmuxwkjrmcsu6HZMQ4WFxUR30POgInHbA5i+p1ZG3TDeM6yqRZwgYpqw84IQC7K39HDJSYOEDTOg3Rg0+A3SSelLhsAI5jU/JxCFHtdxUHOPAQb+WUv0gV4yvdvd/XYzTt9trLG9XiXIrIDOXku60A87ux4ugDUbypyjOwA5z1dC2cOtiCMz8999tO2uoSuaZ7mf2ysrWiYI/YLf4u/yjAPgPiXtdY0LD6LrgJ3s/h9yVYkXVRiNwec6Rz0e2DtY3+x/7KLWCEX4EWfREihQLG2oZiAeId9IO3eZQarMewdKS3OdJ4z4ZMUlro3kkSBn3/XheUrZAiioJI9EC3Yx1wjz4X3iSJJsI7n5xZEEsDfxkwAZxl7e37s83h9FM+4hmASc3+KQyiQp4Gm3tWyYuur3pUaX3r2Kn4DuHuM5Z/h/gY/Fj4m7DmfFYVk5XPqJvCBs/KBQSgT49zlz1TUIbdLmIJ3i3lnazynwADyC1zqcXV9y96+cM1u3ekXiPz0+TO2q6LcLl27abfvjWo429YahXLkoyCu+X4meXQpBTpXicuQYwTM9bifs8aQ6Yb6ehFiFuaX1J2BnCDrpqJi8pEOeDsWwnX6/XiRUkVdOghK6AyimLOq7kw6Gz0ecRCdZ+x2zlTYB3TGZgRQHed2Zz9AWnA/GbJfvB+vj/0WfiW6OMIfB7bD9wOkjr3ghQqfE8XaFxZgs/JteZH4PdeOth+yo+37rbQ4x3Iyaxr47rePHfZh29y7Oh8SdqSiACxj+Vnv6g174nvMO9ZVZBH46zOPlte8g4hCKek1nVQwkbv6h2xkYlIDt589f9Ree+V5y8tB9s6LHm6znTkMVyuY8T7810mAXsj0jhy64vkKe5ntKzxuc9sV6yb7moiGEbfG8/f9uX109DsfM5F31uOj+NfHIPJHscq/5TOGfvq/a+tHEBdGPv4mqMkGc8OYx99hUHWI08R1dyg4dXcGOCElYWovyaiCHZVWPhdHEoYnG8wO8E9GMTn3GHQXr8u+9kiCs4PR7QQp9Hg1NI3g14e+KSBF8kBz2YjIU0tOhmS7XPdE6xafW1jgQBwVMgEX0hNz4A/L9ZOf/EwaTV/+N78nVu4vfvFzteE/+9xz2+0lOHPWRaxhQARNm8b5eAsWQTlORG1dsF8zaH6uKYgk8FQrThG/R8UfhkgaDJYrgWL78Y9/Zu+9f9H+9N/9uTU07hXo9y8/fVPBFoknLfZPP/Wk3bxx3b71z/9kLzz/jL38mU/ZyvKCDCT6p7SO/9M/vWG9vYP2pde+YCfPHLL1jUU9t6WFjH3zn39oQ0Mj9sVXX7azjxyTpm3nrTtWXrbLzp49bRPjk/Z3f/dV+9SnP2knTx5T6z0as889/wkrryjRgDR0F5v379X6KZBfXduepsqgNIx+6As7gLwmIJlrLC4pVaC2BiiaBrPMz83LirN+dXvqtqvEag3cJMn11nLaZQj+kTdw3SiAKA9SPWDJsfGxBzY/v2gHDx6So5menREzlLUW86u8wnbv3iV9KAYiCqxmomzpLnv//av2//zNV+zP/uIvJVHw9a9/xYaGeu21L33BDrUe1pAsZCfm52bUvrentlqAFMAPbZI+iND1TcWCTZVtmJli1mzlM3LMOrvv2te+/k17+HBG1w1Qx0CYx88/akwW7+ntVhtuXX2tdRxt2waRAZMBIQBT4+zgbEl0olKuwSW0YxEkIuMAc4UhYkXFYoTe6e6RVm9r22FraTlkPT090u2FdX6kvV1B9ltvvacz0NHRof08MHBPIPmpUyekjQvL6tatW2IFtLa0af3RZ56fnbX2tlY7eeqE7dpVrqF9H35wSfrgx44ds5bWA/q8e/cG9P51dY22/8B+m5wct4GBuwJPkYyo3FVtFy5ctAdT07oerh1QItgQ6DPWPQAAIABJREFUgJbsPW9LdcCEvULwiFSBJHYymzb54IE11NUJfKWyzz58513ubc2a9zdb2+EWm52fsauXr9nK8podO3pE+s7oTl+8eMlWljdsd1WNdRw9ogF//ff6bWBgxIqLyuzo8Q6rqa3WYLt79/oVLJ0+dcoOHTwgqRBkLHj+HR1HrXn/AYHqDMcjyEYvurW1TcBNZ+dtezAxYfuammRX7/b3C6Q91NJi+w8c0H2xZgRBTTC42w/rPljD3p4+FbMAkevq6rXPBwcH7MqVywKQT5w4IUZ95+0uezg9b2uAuatrVlNbI1AYMN8BB2yqr2ckq3wPm7q2umLlpQTVS2L28Lto8XGNAAhoofI8KBZMTIxpr4oxm3QyfVgRwAGgAEkeAyYBa3ItvxAddgf6ZJ8ZBGiu38zzRReZIJb7JbGn3XNnQKkHfpG4EfgTBDtICji5I6VAezhndGlpXna7RHqguXa044g17WuQnpsYl3TXSpcNkA6N9h2tf/4NA4eCDF0vSprESvYWXtJBmJ6llbvt0pWb9uGl62J64J/Qs+XG11eXra6mWgUH7NESzBhklDTo0AFRCiOA99g1mM17Gxv1vcrKCiWFnEfsJIDeKsBY0ugLn8oZEYOQJC4xNIKxEYkpwxl5tgysIjmOBCqA10hkYihfME4l+5A6OtR2mxKv0FWUjU6t/wFghqyF9hMFw4ICyUCwV9lPwdQK5lYMcIkYg+/HuY+9GUAzr4nkls8LOQGuk/3J3ubZSAc7JdGscSRs2NBI5pyd5d0qiotUYHdAn7NNogybSdqK0kTMCLCaSQNy8K9oI1Ogm5yaVEzgjMoCnaHqqiqrqqxMLDCXsSKeEvNSUg1ux/zZA+h4i3GsbQCrXHMw8cIHRJwkoAPWZwJOAnRQsqTCC8xJB0thdXPvzvr2eCYAkGzAhucM8MHei+Q1Eu3QYxb4nRhw+CLuXQOnGKLIdPW0JyjaesuwJ+v8HvcY//Z4ztc3gDsvArk0CtccgA3Xq/vPSnoBnTj3ATyp8IFcSSks/jSHQWCH20HtH/1OACzImjnQF4mtZNHSkDfswu7drnUdhW0HQkNn2K8zEm4HBnNVTMjJc/1VZm0A+NFtAfDLvcWgut3VNTbx4IGtZzZlm2fnF2xxedM2zfWL0ZlfXZ6XZFDbwSZ77plPeAyTBhEFICqgjcFI6TxGsh9rx3UFGzlYrWEbFONqMKHbf7/3HU1jnpkDaF6843wEiO4FSW8J93Pt81aCkS6wJHUF8D7B5OMsiOGGfUhsSkkbCJx25pjfgw/EAyAhD2Ddef55MIBzcmxuYVGzA5htgL/FtmqYpOis2IdCzUaha6qyvEwFOnXRCMRb95kB2mtuZ73jK6O9r/hewBgt9Mi0Fdrs3EwqIsKMBCT3nAkQPS2dwD5pttIKruJ/jhVgQwCcYb1y/cmO7jD/HLSWPZOknD8T1oxrEcgLcKVBkwwJc21kB1J2NHqDhewAeMbGHs7Y6Pik8orFpRUN3WPoM/6Z/cxayX8gx7e8rLPLs1GhiFi7wP0kn4GU2DNPP2VlxUViI+M3bWtDvhQGJKAa+5u9r/2jAciCiLalNnJzAPYgdzgoxz7G1lJk4It7D7sXgGcUSHgu2cPqWDtiIRVzBArBYHe5JXVqpPXjdRxfCtw8Q5Gatnwwq3TLE2DP5/PZ4S/4frCI8V1cT8jaRIEmOnh4LWvPtUZBhs+Ynp7ZHoQXfkZ7P8koZMsUxOerUJcYmXEOuCaeCf6TQjQgMhq4kiVIjPZtHfMElAYJx0FT7+glJ8kGvn248mKak+BDzNlXYTe0dsneAhQKAM2SodQzSyQa9wPeBeEyGwxTpYiQZ4vL6/bepRt2806/1VdX2ZPnTtruXZV29eZt67w7IhA5Z2PVSkuKxJz3zjcvemk4vc6Y+1CIPJBc6NLg/xA86Py5eYNu3iUVpoAmvUDoJBvuOWKV8Dkhi8JZkWzWBufPY09ykPLKSgGnbquJTz2m4N50vpJGub+vD8elsycAav727hjv5ggfG/FSFEcihgmgM6QuImZx0lQCXlMROIhUzCBR3JGHBJFfV1F+jtVVV9rJYy3WWFdl+bmbknaTDxS7GlvvhRr2FdcfhXvZNMVBOx3lsoeJkUwepdhCXCzvjrU8CrxFXnDeyhi5/fJGjkDksYfTIuY9cbrNvvTKc1aQR/ehFyhCgiUIKJgJP6vcT+52R5MTUFwuJa5TBafUzSS/kmIqFWpT3BexEHYszmsA0F582imU8P32V//nj3HNjxDX/HixP8LFzv6o4Z/99ZYC+NS6ml2h5YABInkLRWghe6WWLxxWGAf93ENROVwZak1vdQfGzyPQc6Pjjij0kX79UHpAIs2cxGbWz1WBdimMuJ4ImiIZjXuL9/Pr9JYFtfepFRYAkYorgdaGDQ/f19CsuoZGBY13unsFqrW0HRYAeev2LTnbw63tNjE2Ic1T2iLKy0vVBk4QyeffGxhQ4Pn4E5+wvt5++/brr0s/9vkXnhdTEKYWIND01JTu4ZFzZwXCoYWEtiyt6RhCQI7Tp05aY+NeuzcwZDdu3RJLGrYSbe9N+xoFQBInSUtZQbJrM3/w4SXr6RuyL7z6qpWWo5E3aj/+8Zs2NHRf7KEv/5svWkN9rUCa//v//L+ssrzc/uLP/p1t2ZpaJnNyaR2fs+9+96d288Zta2tvtd/7g89bUbEPDLzTddd+8P03JYb/1FOP2fMvPGEFBVvW13PPCvKKxF5EzuLvv/J1+9SnPmlHjx22K1euW2dntz333Cds375667rTY4vzi3bsRIcSa1oQb93qtLmZWVX/YH8CPjY0NsrZX7x0UT9nXCA741DLIXv0/GNWWFxiw/dHpYE7PjbmDq+w0B599BE7e/asnBDDxZAM4N8kxo17G+2lT75o5UUUOUg4PRCPCvv62qZdvHjZ5ucW7cmnnlZC8ubPf26dt29pPwNE1e2pt+PHjtihQ016j/wC2FRmxSUVdut2v/31X/8fdv7xT2gIWueta9bS0mTPPPMJW1ndtF+99a6Nj437EJuVZdvbWGe/89qrVlu9W6fHk0/uM50daTWta5gAiU8GxnMmz27c7rFvfuu7qnCTAKCTWV21yz7x5BMCkTmbBOqUX4tLSB59Kjh6xNxv6G1FEONtl2hWOaOdFic5UCUwfF9htHSbH0xOSc+XfXrkyBEF0r09PQKmWw4dtGPHT9itW3esq+uOdJcBUGHqDg0NWUNDvZ08eUKtU123u8SGBfBjGByBRVdnl5KcttaDduRIm/TC2TtoFfP16PnTVle/x0ZGxuz27R7b2sq1pua9tmtXmQ3cuyvGHsP/jh0/qYGZnbdv28jomAIjWKDBWGQNCFwI6GDwlpam9rbcXDt8+LAkC0hgbty4bhPjY9bY0Kjgsqq62vr7+q2nt1fawEePHpGEy507PXbnNvdbYY88ckYDZLp7eu12Z7ctLi6LJX64/bCVV5RZb+9dGxwcsbKKUmvvYGBFs4DfrtudtruqSi3MdbV7pGmMZAUrf+DAQcmFDA0Pi7nM+d2zp9ZOnTylRB/tNhITzjigzuDQkAJXnmVz834likhbcP9IWwBAYy/6+vokbYHe8qGDh/Q6AN7R0VGbnJwUwAsQTWHh3uCIdffeVfJTVuo6yJ6ohc6868Y7YMtgKmfvTD2ctNIi2Gn51nGkw06dPqUW0QsXL9iDBw+sorxM4Hl19W7r7e1RWx/SEew/2Fq7a2r0LEdGJmx+0Yd7Yoto2V5dW3YGY763DRLUcjm0B8MCATwNAARATq2nIYuT2WG7ZDN1gm3ImYihXiQFMPgB82CL8Gd1dUmFm/o9NVZbU6PhlbXVlRrIQqCqYWqpRdtZis7GUlsx4FMKctXamRhF7NFMToH97Oe/sruDo5abW6BnyF6E6UyiXVdTIx+APaKwBtgAO0z+kUIfSZykCHK1H/hyuQ3XJMaVugZinkAJDkLIIcQ6YBcAzjgf+KcoKvNe+FbsIM9An501lIzPZx8KrJB+n+uf8vsC6JU4ehunpr9vt2k6GJgNZPM5wUj2xC1Pw0L5XLoKZO+RfEhyDc7KcpkDvmLgDN+Pcx/vGawTXhMxDzaRpJ7X8HewnWn1Vnt0GvAkhk1WK2QkZXymtxd7F5eG3aql1zs+AB0d0N0ZyMfZpuNpaGRY11hRWZkkTlzjU6Atz8jMdjNcD91RsXpJ2hyEIzbhcxYW5pNWIYAuQw992FuA6JFMRsIUoIoX8v2edgB79xGROMlfiMnoQ3zwpcRIPGPOufaTWFQ7TC2uOVjdMYAtZKWy48mQbgKM4b2IHfFFnB91a0nKxbWesSFhcyKp/62kgQQiB9jsfs6lM7CPAaZsx8KSO9tpf+UeQx4NMIXPj3uTfAYF7G19S876smW2HKgM1hiv0dlIzFgfJIi+dZlAG9ZPMjZMoRdYEnGvzxkJAIq1rdhVKf/lBSAHAzeRXUuao0rcOQfFJTY7Py+Aj+I38g2bW3Q5lchnwNpanJ+2XeXFduLoEXvs0bMC7ujM0syCxKoL0A4fH/fk4LB3i8Xaw4qO5Ju/2W9O+vBZE8HOAqiKM8xecODJWWHsOXUlpO4Fj9k9No9iSzDmiEfivLkcjj9Bz0WcWACT32eQOJhPsdHX19vsnam5JSJDXF8MSdNwqdV1+Xa6mSYeTCmeleatwFe/RzqH0EWtr69T91R5WbEPzkvXwr5Fxov9qr2HPvLKsl7jkm0ZzQyYX4KJ7LIVPH7NE9mgGOiMf2Iude/AZBaDF3Yr+p8MaAa89PskN/Bz6EAX+2PbpxH7bQ/zcnYw/kF5Q8b13Bfm5wWwBfvT96IXZJyhm9E8g/WtXHs4PWdvv/OBumRcXoj5IoCsdHjSsZBxpvOy66iXMRScwtWm6+pyzYDBkDjwnehOl5eVWFlJkRVpgK96O9OgWfYmILUPtfbBcv6slfPkUmDzwrXsgNjgC9vDxzkTfLEmUUyOfcEejwJgFJ1cs9eLbGJsM7xP0jeV2gM+a8EklZY23XacI1uZzkecCV4rAkwaBBv+mHXge2Fv+d1g+Oup57rvDmY7/gN/jZ3hi9+L4i3+lLw4wPIoqPHzKKTFz8IX8x7EjdERwGcDIhM3UajSmUxzdlhD9yMO/odMiMBmpI1ScYa1Y/+4DXCQkn0QRSLOon9+nuLJIK55oRag2Qt/Uch3YovPJuDninfWmHlTwBh3e+/yDbve2WMVxUX22OljGgR+vfOOXeu+J5tXlMfMimKByNyrryuyfs6w5gxABsP2rawsqZiGNBxSbpw/ZrBIfggAWZJBXoyMwnN0Qmk/qBjmBYMoTkiicZOhx3xvy8orKrWH6fB0ORQkILwohO2FFEDxxQuyPoPBtYMdiHXgl5xlScNhYzBtxEBRSNyWwEnF7vB34esidonichQNNOdqk/UmjsJm+synspJCKyvKs6bGGjtxtNVKi/NsSRKUPBPobI7lRGE6CoGKrRJoHoX+wJqioAerehu0zeXeFiy/CG31UjHjYTyzJgsrGbvRc8/uT0xacVG+PX6yxb702eclZ8HcEq0PBTAKEmIiu431L7dlLlrh//euds+3VTRK+BZrwRe2nS/wieziO+/rsyt2GOj8W8WQVAjm9Xwd/sL/9DGuGZvuI/j748X+CBb5t31EgMg7wPCvT56Uwc3SsQmGBe0C0gZOh0+AcA5As1fNQ/Mnkk9PDnAStD74z5P4qL+HTLV/2xlovw4iK7nEmGqQQhxa18HjZz4cLQ1QS8ledgVMekoCy90QFxehF7RlC4tL9ov/+pZaVp565jmbm1+w7//wx9bQ0Gif+szLNjQ4aN/7wev28mdesT219Xbhg4v2cHJKwT/JdW3NbrFvmw8027Vr16zzdqd98dUv2e2uLvv2d96w2oYGe/nllyXo/stf/lIJI6DV/fvDSv4++eKL0k59+6237a23fiUwh/b3x88/puTiO69/12rr6+QIH05OKhh9+dMv2YHmJulx4qScQQBAUWjLK+s2v7hqVdW7bWZ2UqBybw/SAf4cf+d3PmcVlWhr5tnr337dHow/sP/hL/69MQx1g0F5RSU2Njpn33vjX5Ssz8xN2SPnT9vTzzypquiPfvhTm5yYURAFA+8Lr75kG5tL9o9//8+2b2+zvfbaF+3h1LT9l7/9B/vUp16yk6c67OLFK3bjeqc9/8LT1tTUYD/+yc/sTtcd+5M//bdKpH7wgx9bf/89a25qtsaGBun64kSfffZZMbO++c1v2sVLl+z0mdM2tzCv5P5LX3rN9jbvt3/52c/FaAVQI2kHqCRZ+sM//EOBuD/84Q/V8s9AMqbq8nz/+I9+3/bV1UhbSe2mSiBhrMCk3LRf/fJt6+7us8994VWrq2+0f/jHf7TLVy/b+cfO29GOo3bl8hWBjC+88LT5oHsC+zwrq6iyd9+/bH/zn79iu3bVKNhobTtoL33yecl2vPmLt+zCpWu2v6lZoHFv920bGRqwL7/2RXvpky/Yg4lxga3sVfQNuXcxkRRIpHbAnHxbWt20m5099sZ3f2iLgGq5uVZaVChg6dSJ4wLgXKMylxhfCT5BnbMuPLCRK02BtzO51hQU+9AVP0s4YQdPTDqkDKShUMSzHxgcsrv37kmionHvXhsZHrL+/j4F/0c6Oqy+oUnFgrt3+wXK8nz4OQEGmsTIWszNzmvwGy16AJu8DvZ09+07Gp7AuTp4sEUtwEiM9Pb1aP888ug5aX8PDY1aT3efhqod6WhV9Rgd58kHD62hYa91HD2uJLq3764YkwBmYpZhH9CVzAPcQee2wk6fPiE2EcUKWLGnTp6wfXsbberhQ7t544ZNTU9Zc/MBSXiQ1AGyfngBHedaO3v6jN4LCZF7/fessbHRjhxpF9AGQAujGCCwtrbO9u5rUiLbf7fPZmenjTZlwGkY0ADxgKg8p8fPP64WV8Dqu3cHZLuQtti//4D19/Vab0+XWnthmba0tSrgw/ZQtWdtAZHGxsel98h1AOazB8bHJ2Qn0H3bu2+fEnnu+eHDB0pasBHYHfYeAfGMmC8VYp2j+337TrcKNgGURBYfzIYAoyI5A7RcmJ+xyrIiO7h/v4b2RRCOjbx584aYxM8+84yCdwZBohGuoBrJnlwAy3KFgFeu3LS+/iEBpuhbYp8YBOJSQOiAokm4KUYy9g2NPGy0wNwkhyBmj/RhSaK9JZA9EcAagbUHkslXpCQQxrda4jRgDyYgQb9PgiYhgamMJvnxjjYrLYblu6YESvYleTuB2CQbFADpykkJrhJJ6TAuawjUyOgD+9nP31LRiTheAIN0JjetuDDP9tbXSdZArhB/yTCqFdryKRolvUvpMrJDvM9OSZO0eMu1FsFKQeoIGQWuAbvqgEFo6LnGI8/Ci2xebFNCIPmKRQE2Kjb/hrQAn8HrImmNZFDsH7Ul+zCkbGZP6C1H0Tns0/b/EzssRQop0fJkPL4CdAqmqyefqZU1MXB53wAN4ve4nrjGuPYAHZ3xuxNrxHtGchvJE+/JWQtGDsCjyxnkSjqLhMTtqWtVSzIlDbKiODQ+MaHYyYFsWJaFOrf4fa65ZvduvT+T5emKoGiHbd9VtWubVUiS74NzALF97kKASyST0VrtRfVfT1Dj7EaRIJJ5FSaS7jlgFPaBVvbdVbsFrHgh32VpYu3ivf15O7N3Xt08XrgJpq8SuMQGjufkcgheHKCwzPtT0PB1TyygtK6xV1WskjazD6YLeYNskkMAKqwhiamfQY8ZuZ9gyAXDLwpIgAECoCQP4Mm9mLgUCXI8gaXDIfYrdoW151yQJPPFFHgBNepiQJt3fntIFa8VW3CToXHO4mKgV0IR9TNAl2CHawiRutQy3sGFfJy0xgvUdr24vCL5IQrCKpwik0AxOIHIeTkZK8jdsicfe9SOHT0sOwvDW4OUkmQcexg/JU34FCs4K3pHdkMxAsBRvrPQohjDtXpM7/mB5wI+SEugZ2J3Yc8CRJF9TvaFZJz38FklzqblPQKcELgpIokP6HLg039/cYVCkMvhcNYCAI0CUNwXMl3eKePAF50ly4sLnncAphYW2fLquj2cmrGBoRF1YAGWziYGKQxbAFjun46phrpaxfF6viVFKjp4S7QXkahsAvqq62ltWbIxGhgNU1qzKhxQcuDGO7/EkM4rUL7kki/e5q1YlUJXsUsscd5jzSMXCjZgFHg1wDXpzHKWHMj11nkxKCmuimm7IyPow7m8KIwNRLoiA8i+bnb58g3r7R2ytTUKmQwvzFOXn5NyKUqhJY6cQcq1NLDbQe4diRekO+jEzLfq6ioVSiFC7GusV/Fa8k0aDuvxK2sLvcLt7ZYVFZYYTOTFBT97Aithz0s+IvWWJ/uHf+M+Q8seG8GfsOXRveDOwsEl4gg+a4XCDaCefAQsUB9kiq+WfU2MZgH4qZDAv6PoEoBxfAbPBrAyOn4iVgoQObuYyvVx7dLv16wJH0yWXexz3W8HlrnuADSDWKV7Sd1Y4Ut9ePCyzlYU4ZDp44EFaCnbrIHfaaheYuGKLZr0qaNAT84u6YtUaCK3ZW+pwJ8A7vBDMVDZCwEu34hPJMYSUJzkPLYZtambIHTQOYfrm5aYyHetsqTInnr0tLUeOmhXb3bahRs9tomGcZ6pq42Bjz4c0bvYwDSIi9g3fF5RMQVtyAnE0w2aAUMnQn/fXe/+TDY1wETi5PCj4SsiLuJ+A4iEsMP7UygLmUxnmhMDeiFKkj/Jb0axVzGl5A3dT/I84rniF8VqZrB11vDbKELwzALEjD0Yrw1fGH5+u3CSJE68M2FJvoT5Ikj+YLsAbXO31q2+ptKeeOyM7SovsfnZacn7iIgnLXQvRLNe8W/tYxH16PL0AmTEiSFZwlp5waZQjPDZ2RkRpciXJF+UhojOLK4JRB4em7DCwhx76swRMZEtg8SoFx+IU+kEcfDd7ZgX9BUESx7DY9+NREdL0iI71mKboS0ZHXVreBym4pdMg9vl3/zyz9ohLPLzj0Hkf7VM/02/8TGI/N90ef//33zgJ/9pKwBWHbWsAyKjo5YpDr9rzAXz10cDuV6XO3APaqXbm1pEo8qTzSbmsNM65gfOD6OGIWRNKI4DCQtaTQ5JYF7OThbCk8K4Hl4f1Tg3Es5AUPC+rZ8cBxxHRyBDWwqgWcbefvd96+7tF4g8+XBawCRtgX/03/1b+9Wvfml9fV32F3/+53brZpfduHbT2lrbrWrXLgGWtKGfP/+IvfTSi/bW27+yDz/8wP7qr/7KhoZH7Hs/+JHtaz5gn3zpJWmQvvP2O9JbKisrEaB5u+u2PXLunL3yyiv2i1+8abdu3rJnn3vWjh87ocD8u69/V1Okn3r2WVlFNGOvX71szzz9pL304vPSEUPPyZMZD2YyW3lisi0uL9kHH75jt2/fsfb2E7a0uCoJgdd+5/NWVcXQn3x74/U3bOL+uP3lf/gLy83fsI0MchFFdn9kxr73vTft8Sces+6eLrs3cNf+7M//vY2Ojdkv/+uv7PTpMzZwb1hVvy++9inLy9uwv/1/v6phar//B7+nAYP/+A/fsGefe9rOnD1uly5etYsXrthzzz9lbW0HBdrf6eqRJjIO8Wtf+4a1t3fY4489pkFfgMg/+tEP1Ur/5JNP2te//nVpKP/Jn/6Jjdy/b9/69rftxRdftKPHT9q33/iudff0CMAh6Bi4e9cmJx/YH//xH9kTjz9uX/v61zRoDVAZZufP3nzTPvvyZ+zsiSNmmTUfQKVhgrQcMlTC7L33PrDr1zvtlc993g4cbLGv/uM/WFd3t/3lX/0HnYevfuWrduxYh33qU8+ZbRFgOwMOAP79D6/YV/7+6xpCRlD0ysufsScef1Rg5Xfe+KFdu94lcHtXeZmNDA/YyOCAvfrq5+yLX/icvfPOW3b1ymUFF4888oj0dZWYiVHswxwsr0itXNdu3rbX3/i+zc0uqL3yWMcRq6+tEaOD1izOFM6ZZJRBLCQBBD+atJwGU4WTVfK1REBFIuZagnwR/ESrFYEUmsEEgMvLawqiZ+cWbFdVpRgb7AUA41u3bkoC5MTJM1a7p17nh6/2I+2yE+xBrgsgGaY9oGZnZ6d+dujQIWvet896e3pteGhIBRXWoKam1u6P3reenm4bHh52HeXWVt3P0PCQ3e7sFGh+pP2wmKFINExMPLC9+5rtyNFj0jDu7eu3sYkJscCqa2oU3CKfwN8kfy88/7SScc7g0OCAEsGjHR1iBSPVcenSZRWckIhALgMbx/emp2ZU/OjoaNO6X796wx5MPNS1MWywrr5aIHRXN8P/aO0ssta2FqupqbKuO7dtfGJcVfezZ86ohY5CFAxgihXNTfu1L/vvwlweVqB94MB+6SyPDA3aPToXMhmrrq3VepAg9fb2KZjbXV1te+rqtJbTM9NKWDlbAoDUQsbzLBMjfHx8bJtNCpAB44U1ovA1neRAKiurrGZPnYoJyG9oWA9sARiM6COu+lAfsWLUdremfQRgs7w4b3W1u+zcmdNiLDCMkWfLGl67dtWWV5bs3Llztp8zLJkIZ4qI8ZtP4EYCkGPDIxP29tsf2sj9cauqrtNn0lJKu2uwqrh+ADYcDIw32JjYTa6JNYElq6B8y1mS0WWD/yCgjwKKCo4JOA19TjHgSGYFiM2L4Yb9AATCHzL47NypY1ZbDUgFIAOTulBdAutJn5J1Ayh0Vo9P9xZ7lXdCA66gyC5cvmrvvnfRCih0ZpC5KbIMiVxm03bvqrCD+5tUiPQBQl6QhYGHpnn4Pp4r9wA7hRFcMEg9gd+Z1i7QIrMhbepIOHiGoW0M41XBcxrWEm21rBH3ofblMqae+zOPoTrRahmxBO+t3wkZCA138bbquF7eG5AzXuNsQU9MuM5gb7P/SKRJ6iO5AhAEsmKdYFHp/8QkGibq8wYciCxTMQiQlj0CkMdri4ph7ZbpzLBtAAAgAElEQVTKBuqaYYsmwFXdHKmbKRKhSCo87nGdxPiZhl9tbmrduWeej2ReWGsG1gi8cEZTDPxF2gS20uDgkM0vLmiSvLQ/aaVPEjpcE/uO/USBp7oKEGLZGXtJ61/DY8SAhN3khYpgOwXoyb3EIKi4/kiElfCnZxLAQjDB2RNREBBYmYZnUrhwxrcDydkARDCi1G6flycQOX7Oe8S+EQM4AToO+rnMjFjsa2u2MDev+8BeeSK3M7iT92DPcA8Rmwa4nw168oxirwVDHX8vOSu0ktEyT0QHPiPALoFEaf86bTWYjf670Rqv+CHfWXh0aYm9q2vKJOaSx8p8AWwEe5/PYa8FgBrsMmcIOnAaLC6xU4mbJXXmYDZFKQAS7DvJ/9DwqM1LtmldYKgk26QF6oOAM5tr3sWWk7HPfPqTdnD/vmSrXFaO23O74KQPjwk8+Q7GWqyPSCRJcyEKMwEmI80S9x+gmFiayEck9peun+KEZOEAEdyuAG7BNmSPOFvTv896ANpT+GQhaBV3G+OD9rTfaClObGAfoOdF47AVXlxySRnfM17Iykdne3XJ70fScEiXFGqg1sLyiqSzRscf2Oj4uAAW1oJnBfjqQLYPAGSPol0OQ7mqkv+Xap4FQ2N3VZRJe3qdGRi0w8NQFGvO5fV8z3nxD6CJSwGwhAnA/uSce1fYhmXQkt0eEJ207ZNtj6JPxHEUz+MZKCdKXZnkdJIxSK3zgIhRcPUCgudmsICj2Fq2q0LSbZ2d/Xbhwg3LZBhAjszQlhWVsG6cZZf74Z4YzoW+KteMHAv7IwgKPBNyoZUll5/ANlKwadizx5r27RWxQINpcwD3k7ZukpRjSxfkIy+4pQLdtl0RK9bJIQH1hO2LomDs5/idKGSKrY6tont23ZnngH3sKPakBqKluEB7m/kr5JKpIIA2MuA39jcK0+xh1j66GBRrLy56QSXl2wHm8dwCcIuCV3Qk6Mxp4Jkzz8NOx94WozZ1QQQ4LmAtAY0BQvI9zgzvS1yD7xO4K5lFL+wGqEv8JSA6Ae7eWZDmCkmWy31M6ODif/l9fIUD2m6nJSWwDUB7R1HY/rjWYNArLlCxxWMKOim59rCBXP/S8qqIBNe6+qyz+56VFuTZk+dO2ZHDbXbtVqe9c/mWrW3mWGEOHSyFklxhL/C+5KYUZvDJFOy4NuTaiN3pyKirr1O3HHHz2Oi4iplIxUCciaJ4+Hg/H15AD/sSsRM/o6OWQpnHSv4Vz827GSAwuN505GJhY0MGKwqi/Jx9gz1wNrLna5LaSc85rof3zi4oxJDhsLtBBMS3xPtHIY6YoqKSYYtejNFcDIYjFuVZ7e5yO3OiQ7E8DGH2h2YV6KAFhLcD5fE5nI/IN+P+I45AnpP75dl7bJOvLjok89gjyi9WVzSce25l03oGR2384ZQGw77w+El75cUnpYkMg5wvOnM0b0jyUd4T7ziQdxzTNcM6Ys+0BlnztrJJjcKWGCirwZEuL6U7TIOT6UyItQ6cyX/uBWUHrj+Ws9je9B/RPz4GkT+ihf7Nj7n7o/+4hREKIx9siu3q5apXITGmfHmQ6IG8t8zHFNWibWezM6HYK2i8fxg6DdkjQEt6fTr8apHx1wFg+HTZkMTwBFCAdmrr4BBHMhwVZa4/qkXZIHI4zWhH9WofRh1wvFAB0MjouP30zV9YXgHVWfRycgUm7z90yPr7e+zs6aP2yssv27/85E27fOmqNe3bb7sqqxTgo+F54sQx+/SnP2nvvfeOvf/++/aXf/k/irHwnTe+Z03NLfbUM8/YD77/fYFBLYcOKWgnLp98OCmg6fyjj9rPf/GmWrtfffULrk06M29/+7f/xaZnZu34iZO2tOKtcQyhOHRwvz315GNWjJ6w4vsIlwA+tiyTU2gXr1y2t995S0zO55970bpu37EPPvzQvvzlL6p97P9j782iKz2vM72NgwPgYAYKM1ADqlDzPHMyJZOUSA20aMlq22m3vWLLa3XiWN3OddIZVu6SrOSqO213x3JoO7JsDaYkUgMpjsVizfOIYs1VKACFeQYODpD1vPvbANqtXIpXxFq1ClU4OOf/v//79vDud78bI/kXf/4X0ln83d/9bcvPT2nyLUHqzRu99rOfvWdf+OKLli/M2t/8zd/aoUNP2OjYqAKDL7z0kh05ckyV3C//xnNWXp6xV1/9O6uqrLd//nu/a1OT0/b33/m+HTi4zw4c3G3nzl2Uru2zzz5lW7dttl+89a7kCf7lf/XHGvz3ox++YV/64su2Y/v2xN6Ztr//u+9IAuCll16yv/qrv5KB/sYff8Pu3btnf/vtb9vhw4dt4+at9nff+QeBxFu3bhFg9Phxv12/etW+8Y0/ErP1ez/4rpK7l19+WUPDfvKTn9pnPvNrdnj/LrMCraGuKeeM36xAYgYBXrh4xb78G69YW8ca+6tXXxUQ9yd/+t+Imfm3r/6t7dix1T73goPIDNvCHyGJcubsJft3//4/2N59B5RMAogBEFdUVto/fPeHdunqx3bwwEFrb2ux0ZEhe/utnyuZ+9orX7Hu7qsCTwEwYfgy+M3PI2mWB5CZbJnNzC3YyTPn7Uc/ekOV37WrV9umrvVWkqYhLywAtHirt9hVKRiMcxgOkHNCYEgAwTDEABOCGUHiqVYrWLupdSlbAkMMAA7m1nLLEEEAzIPz587ardt3rbK6VrIuMKuvd18XKLl69Rqbmpq0mzdvKeFav36DWLvoJZ8/f0FB18YNGyQNcOXSVbGp2ttbtWdq66o1qPL4sTOyQe0dbbZ9+xYrryi1ixcv2727D9RWumfXTiVgly5dtke9/bZly1ZrammTZAqay4Af7AsSyZu3bkojExmF3Tu3ii09OjIiTWAAawpF6DAD7l69ft26u2+omMPvb9y0WczNK5eu2MT4hK1d26FzBah8+9ZdtcAePnzItu/YrHs+fwEW7V0l91U1Vdo/rO3NW7fEaubMM/ASm4oMCAwzQF8GbfHcAcGXdC/r6211W7v1P+7TED32HpITDIFEz7G3r1f2mrUdHBoUiAqzimCSJJ5AUcEb7aUUFfIM06nQfoHNR7KENAR7j+EyPszIk12+BLhOM1xvfokdhQOXrQUQKCtVMEhRCyCaSfYdrU12+NBBu3jxot2+fUfSHDW1dXbt2lUbGRkWexrG8Yb16wSQ5kpgxwIkwuyYUpv2xMSsffTRKbt956FlS9B6pHCmCxNgqInQJLwVuQScALyV+hAZijxJV1UAZWoLDDAnWLD4B/ZXMJKxCySTMHgpDLBfCPxZw0gQAatJSJBE2dDZbms7mjV8CRsPYCSGh3SjnR0K4KwAOw23JJHjLBXQw7SsvfvBEbtw6ZqVlaH97qwZtOEoGrY0NNgapFZK0tAaptKLQRgJOgMI55ZA1pGR0aXZBDBSIrkVg4hAuTBvNbTKz8wsgeghYxDPNHq+SU4iefE29xKrravzwXDSl/UA2qUNXIrKE6857T1ndqJ7iWyCDyIL/x0FhwD7ViZmGqqVtF+xZ7DQWFSuOQBdXiMdQuSgkq6qgNrEwA4WDD+PNs5gE/GzSAyd5eaF2UhsI+mK2Chij5BqCLCL3/W2XC+4Y+N4r0gwpb8urVfaef01AupguOXn7M7dO5p/AHhC8Wp0aNTu3Lnty5/iKIAfWOi0s/J/gFYTk+OyMayxX7/vLxIxly9ZHqYUDMVg4HEuQtIjWHoUAWlvj+TTn6lrEPO+nAPOEq3VHpu5RAlAFwy0WI9gqQFOBJNX0coKOYQAKFgjdLZDK5Tcz/WzC4oz2IsUCgE4eH/WayXospJVtfJ7B0t8pgJfASA5y8jZ59xvSGoAZgUD2+ckOOjG9QtoSUzckG1Qm7mG1XpCzJnA7+NztS6JYCGbU3C9WYAFXhvD1wKciXXhb+wv98d6kMx6EcblX7A/aMtil1hzFFt55iNj49Y/gFQa3X4+xEmddwt5y5UAEM2bLcxbrrRE4PEzTz0hrfq5OTTQHUCW/UvMOJd28Jb7ALSDGRc2lY6PIHPE2VISDmBCzJCYrex7bCxavrGX1BWVZDyk7Y1cRJqh4oPkPKancKR8BDZpifsWCnS+bguS+eG5qWCStKg1hJkOFeUZgMVejOJ9WNs4J9r/SLQU5szUyu16yTNzaMWXKKajAweGN4w7roVuQmY1UDSjmI7tWWmj1AJeWWnNTY3W3NggaavG+jrp/jK6KlPkXSUUJKdnZuXbuPbQB+WapqYoanC+q7WO2AUffLWoQhFsh1IVqFIhLhVqAtQLwEPkmtS+LRAetnfSVSZGiEHTLqexoLkFAvRzuWRHF/QM6bTB9peVA6xn7dq1O/bh0bNWKJRYaVml+6CigpWVAzoiE1CwhflFK89VWi5X6aSGgttW9j6yF36NrivMEDKB6EgCZbMakoa8FkOE66sgBcG2BsxJtq2IfbRg8wz5g5WcOoj8HpE/WCY9RXEpCpNR3GQt2N/8f5w99j8zb5A68OLSnGZDiKAjTd4yGxoZVjzgIFSRCunSqgbEF+PfwaTIlyPejlibsxPFIZ/L4zJCwcyNnwXIrdhF9sNBuQAcw67jSyU/t8JvrfSfwcD2dXfQ0feFF4b4Uv7MbIU0FI7rn56elHRSyAwFM1hMYV6firN8Vuw7gORljWOPSTh7YTfdd7qcDDEU1xH4g88CWs5nuWfY7V5YRrbRB+vS9TkzN29Xbt6zU+euGFNinj20z7Zv3WznL1+zD05d1KDh8iwyMTkrKytXvIotFou3slqfiY9j7XjN5OSYrqWxCamwDrt65arOAmfT2bYeq4i1nySkVvqUAP3ZIyENxhYgLoqYaxl78aGC8RzxGWK8z7i0AwQLbHJImUQxyAt1Loeh+R4TE3ofrnvlnuF1IiakeTrqvElyVVGYX8lWjiI4ZzKkR7A3mheCD0NOsbjIqitKbN+ubda1fo1xFBlarS4FDTXFN/m18LnS3NbAPPf33JfnFt4R4NIPzpoW8KpCJ2ds3uaJZefnrbqyymbptsrnNVjv1sN+Gxwbt9mZcfvyrz9hn//MQVuYn5J8o+JIzbvy8+d4UnTCJNnKJI3qvRJeAIp4JP6OWE3yQ9NITjm7P3CsJb2iFMesPIvq/FtRyPuUifzJgpqfgsif7Hovfdq9n8NE9mQvwNeoWGG80A3zSuDKtlD0ZGBVeGuhO26vRjvYsNz2unxbfqC9AuTqNG5IXeeWZEFOMw2kCTYKAcJS8AM7AqOjNqvl/4/PiPeP6lD8XrAVeJ0nDnkxvACRi4pKBBy/d+RDO33mguUqqu35z79o17u77fjJU1ZVVW5//Ee/Z2tWt9uR94/Z8eOn7PChJ61z3Xrdy/kL52zDhnW2b+9u++CDd+3suTP2x9/4hpzW977/moPIv/asZBUA6hhsx/AvGADXr11TEsgAttffeF1B6SuvfMVW1a9SYPTtb3/HHvY8sq9+7etqJQM46OZ3KnL21BOHrJgRa0yphiFOq3NZzkYnJqWX+86771t5eaV97vOfV8s74NLrr/9YDEfAnL6+Hvu7b39b05GffPJJscILBR8Uc/b0VfvgyEl7+eUvWlNzg/3oxz8RUEeF8tlnn9FwtA/Q9n3UZ196+QVJYbz66nesubndfv/3f8+Ghkbsr1/9fwUiP/uZJ+3ixSt2+tR5O/zEfuvsXGPvv/ehXblyzf7kT/6lDY+M2Kt/823b2LXJPv+5zymRuXr1qr3z9tt28MABe+aZZ+zVV1/V3vjDP/wju3vvrn3vB9+3J598yjZu2iK5D4Cdp59+SuyP69eu2k9/8ob9t3/2Z3LG3/v+95ScAiLzu6+/8RN76snDdvjgHlvITysIlx6gKq4+nOW99z4U6PebX/26tbR12P/z16/a4PCQ/ek3vymA8lv/8Vu2bcsm+/yLz0lSJJNx1jttU0ePnbB/++/+wr75r/5Me+21H/zA9uzaZc8995y9+8Ex+/DYKdu7d59t7NogDd/333vHfvvrX7Xnn/uspgOTXAA+EQQr4E9MOP5WMFwMaFSwk6fPSQYE4LBr/XqrqaowCNHAeLRlyQlXV7mW34phEARz3GsUZvg3QAN7c2WCLCkLJWEeKJPQUDlWn5AGLrhdcC1CD0JxvAxvRHrixs27tnsPmt8b7PqNbunxbtjQZZ3rOgWcwuJvbGqyrq4uMeuuXbtm9+/fs1X1dbZ7xw4NNrx29YZaPzdtXm8bujr1QY96HgtkJYncs3e79JCZWj0yMq520bWr2zXogcFbZ8+eU8C1acs26+hYY0Mjo5JuACRtX92hwK2np0cATFMDWmhbpOU7D6P4/HnrffRIkg9oFnPfMPEBc3muTz39lAY4wsq9fvWaAh2Y1I0Nq6TrRacBetG8HwEoGov37t+zu/fu2dj4pIAYBtwRUAF4A/axf5HR4foArEdHRq2hsVFsHIYlIc6HXeE51VbXKvEHJCDph83soMScgk8lGLD9FgsCRZzRUqJhNww2C/1SBVvFMIIcgAoGMdcFgwBmFoU9MUILTF92sI7EwgPT9DkpwHbwxIuNYvaW5ayyPGdtTU22a8cOO3vunPSQkbXADiNFAzsUoB6QCH1kikdtrS3aC4UCg+7m1dY/O7dgN2/es4c9/fZ4YMweDwx70Qzd4bIE3i3CCqOdHLZJiSRTWBeuRT4uAXeujzyr/+daAb8EWKwATfj/SAAbm5qlR88wQp4hZ1OMTLFgnSXEYMyqyhJrb6lTUYd74jwyMMTBK1jLkdz6EDRYwEpA5hdshtbg+UX7xbsfWM+jfivLOesEFjPHsLqi3DpaYbhV6azxwbT9seBirqWuIAd1vBVcbLM5mLxeBI4EQzZAHT5F8kGAyfifSExZCzFaE7OCtQNoiARYw5pgUVaRoDhLJwAmzlz43BgiF8xO7A7+ij2EZWG/cb28d4C7XHewS1e25MasBc4foEUwlPWeSe+Zzwn7piQ0Ad9cH58VjLp4/2AL8zPOFdcSIHQk3CsT7QCIAziLwhvPkN9byVaO5E/gQ0mJwC/WlcIizGO+BB7l0WAdk31hhgKs/M7OThsbHrUzp0/LNpPQiiE6X1CRzTXkvX1bAG4qDPH+ztrywaysTTDUgpEXQHmA7GLgGYN3x3SuKbDxmiqxsaeW2DWsA+vGmnJeVEycm9W6ss9oRaVYGCCNX6+zjATir5jgznuwJmKxpX0JmBuxJAC1pEE02A5f5MDHrIYf+frxnnwW1x2Mad4PfxJ7KECKYD8FEM7wXoC6IE9wwJTMCv50koKSf6Sqkr4v+9WfPz7a2YXB9GNfudalD27CX2pd0/OQvUhyBgwM4zqiyBCAn8DxpCmNTBJFSv4tMH92zibGJ2XnBVYnrV0AZDoQpmamra9/QCAshSfiW+YFKHYvmreSYopQWcWxbc1N1t7abPV1NeqSwJe6pJfH1PLrzk6QLwkWoAoeCYjn3pD3UKFADEkviERcjrwBQLBaf1WMzKvIr+GEqUMiCkkUQ/RcBIKVglzYfCqCKEnHgqZuw5DOmJ2BfYo2NRICTlLhi/UIfWBsIAARf68sJCBfFaChpEfQZy3MqdgphihMVIZ7MddFeQ0DDSm21cv3I+PDWeZ54wse9PSKqRia937OiIdcw5tBqDu2bbamVXU+QwMpwMSU84Kf66y6XIHL0cjmwFCmKEWBIu+D+Hg932uoN8P1EhC6svU9npmug+JemnkTgA2ArYNndE3454lgADkoMbNVfJuDtQ1T1Vmuas0HbLdiu3mrx44ePWv5QtbKSisVY07NTIiIgi+GGbu4gO4x4Ci+I6c4haKHg2FprxT7MD4AxOnJKe0Pnie+hyJ618YuO7hrjbRaRY6QTYF9yPCtnOVnsX2zOvPh431Qu9tx72DwQtrw8LAXI9Su790tKwEigaPkwnTbTWGXvE8RaTmkZLAt6gBIerYUadR9i6795IQP41Ifvft7fDLxM0WLKMxGkZq/ud6GhgbFQdGBgO2IfJyzGECiuhWQ75qcWmLmBlDNc5ya9hkB4d+47yiChj0OPxnAFzFQPAfJ8kjrPWQ4PK/k+ROncH3Yq/CRgNbEHnGOOHsquCOtl+RSeFYeT7hfddviEi06qzrvWcWm/K77XWcdSzKI4YuVPhOAtScuFrApNr7Zxe7bdur8ZSsrWrSDu7ZKyu/Og0f2418ckeRfHTrbFcjOmMvQZCkoIV0RHVymeJPPnJwkTmT+h3e03vr4VsIjvFjBdUc8GIXi0HLmvvijM7yCJU4upG6/XC4NkXYfxv24xIV/wS7GruDno0gbbNo4swFEk0+w38MOBxgc/i7A4/BrYQuigBKdduHz47p5HffP3pUkR5rhIQ14aWWb1VWX244tXbZtc5eVCERmSK3bKN+/EP68Wz0KID681At+PMMAu7kHnqcTmxg8PGEl+JyiRTGRNX8BFji4xPyCPR6ZtBv3emxwdNzmZifsy88/aS9+5rDNzzF812NqrpUNIjZ9irkd0/LCPWfTz3tBOufRhRh7M3yf9mUWksayP4zXiCiTpJPiPHmx3IsMQVbg7w1f+jef4prLAOCv/LtPF/tXvsS//AMAkaN6sjL457CoYpQ0ulZS9b19jHDN9Wb899zh6mAmB7HS0HGoIrHVZOQ0ldQNjgeu/uXttnJ0MM3SpFYlgWi7iuHgwSxfkSApeFVV2IMMsTZX6P5FEuuGwifvwjBYNJzEol3t/th+9vNfiHmKjMGtO3ftP/7lt2zXzq32jT/8L4yhwPfu9dgbr//MamrqbceOnWLifPxxt0DJvXt32dtvv2mXL1+0P/zD/1LO/h+++wNraGq1z33uRXvY89COffSRrhfd38d9fTYyOmxPPPmE7dq509566y21lb/yyitirS4UFu32nXv21i/etrKKCrE4CeYGBwfsmScOKygl6CXwC4ACZ3/9xsf2999/zXr7Bq26ql7DvFpbm2zXrh128uQpu3alW9VldHOrqnL2R3/0LwSGAQqq5TGbsRPHztupU+ftK7/5sjU1N9qjR/32b//t/yVA7Xd+9+vSGr1y+ZqA5eeff0ZDzf7vv/wb29C1RcDzyOiYfe8f/tH2H9hrhw7v1XCxo0dP2KHD+2zTpg329tvvS2/qm9/8E5uambGjHx23j45+ZC3NLQpAYIMSzL300hfUvv+tb31Ljur3/+APBMS99tprdujQYdu776Bdu95tb/785wpCcdjjoyMCob721a8pgP72t78tpt2Xv/yyPR4YsNffeEPM7wP7d9r01JgCP5yXGyBvozl54rTdunXPnv/ci1ZX32Bv/Oyn9nhwwH77d35HCdN3v/NdDZB7+ulDYoJrqjSaZLmcXbl23b79nX+wf/57/8LWd26w73/3u3br5k175SuvWEX1Knv7/SMalobDhoXT3NRgX/zii9bU2CCwCeflii3sf1oJnZ3hU8TBb8ssP79op89esJ/+9GfW0bFaWmDszyyDEYt8gCWgAo4bVpKSw8SO8IDHEy4P5glscmKDqsCTqticfcBoWCuaOmt0I+SUwHgnQRSdPGBgHZ1hWCINYgavlOWqbOeuXTrPDDfEMOzctVsyAwzmI6hHP5khirSSHzlyREFD57q1ApuHh0bt6rXLVl5eamvWdghYISlhsOX4+IitXttudbXVSvg4++hnCRhRYSAr5vHFS1cEKq9f32Wtbe3ay7fv3tXe6Oxcr6QAXd7R4SFpIAP8dnSg8fxAz43ADmbgzl07rbKyWteIZERLa5vt3bdXWtc3uq/b9avdVltTb5s2rbeGxjppA8KAyBSVSZe5r7/XynKlNjM7bVev37CZaXSHGwRMEoDwvrRMwjDkunjetLcTPBJ8kWiE3phAm1TwgIFLQOrDmyiCeBCnNss0MJL1FwuGKdBK1sZTm2rBsqUlAoSiuMDnu9THkAeDFBBSMkDLXyZLwdGlBlY1NOo1nixlfMCeag4+KAhwR/JGRRlrqK21Pbv3iJlBCzbsKp4j3RkO8LiuMe2t3AcDBmGWr17dZJUVrg9ni8U2MTlj07MFu3+/186dv2yj45PaiyQIGrpa5IMusR9otsIMD8YR9wn4KPBbQ4xchsMDaIYxORMvdG1ZhwAxSeJgTyM1MshgVLVVo5XoGnUwKkl+cyULVlddJvss3WLOY5oaz7nm+wCKOItIcajlb37R5hez1ts/ZG++/a7N5V3jnoRHshVFRVZdmdNQvaYG9lexQBmBoUn3N9iBkahyXdKWTdZtfHxiCWwL+REYjcwy4IvnECCkwFANKvKBP8FcDTAONpyC5gQu83vBKub1kaBHcTrYLiHtINA+gcjYnGBpcR0uM+JF50iKwjZhYwF1ANj4Of4iAN1I4uI5RlwTyd6SNnayhRHwi2WagNRgMnPd8d7R9hlxScQ1kcQHeM6/V+o6s+/4TK6PPQXo5iCbN1sGswkgggInP1i3vlOgAyBxVXmFDQ0MKM5g6C4Mfr4HFMEW8jeDI2HuS9993DWHed+6ulXLe52iwvy81SUdTvRaKWpxxuI8cK0BYLFneM74KEDkeGYBEAbgzr95HX/zPty7Sxg4k9ttA0WgYgHSAXjBoIqiVegLxgAhrt+LM84Yp0U8WKpiJmuQcMb1w9Me4XeCiRjAdYAdOifEFKOjYjVik5RYi9HmtkxMOWwn+zHv+1rMaeQG0GVfXNQQtGCy8p4+yHBySfKB/UshEJYc7DUNbkvvw+c728plTnwKfSosKPl2pjjvG+x4zgfXyu+yH5DPgZEtmRMAizLXaGXQ5MDwkCQsuEeAToaLKkkXCQQZnFnraG2wzZu6FCt4vEOFIQFGS4wt79bQM02FYdY2nnd0MoQNANgmIYe1yfpzrcFAK0vFLeIF9j2/o4JNGirJvymm8N4A2cEW1XPDNtOTAVjEcNXEFOe+AbvwIYDI/A46zsQeGtZHezXFmTQI3PMDH24Z9prPdeDK2dUCpbh/3YPjsNQAACAASURBVAcDviCppL0B+1NNAM5aA8DBllLYoDWaAj3kjP6BEZucnrOeR702NDzixVsKDcgTZYqsubnRnji431oaV1khP+sDseddUiqL3iivSwUsFSYYKKg40AcZS8KAYm2p71H5GhjTYgq6nRQhJ/kv9lDYpmAiY6+XSDUC6PF1XghVETMxUgFxeT/tz9LEBJ+dSRJnxJEwofN2716/fXj0lOXzGQ0xww8CHBPf1K2q0/USs7hUh8sFcXY5X8Sb2DwVkLTPANvLtFentMfd73BGGTz+1IENlsvRkeNay8iQlZXmrLKiWkN0uV7OxbINh627XAxaWdgL38jZCq1Y1jwKhthJDcGV5KHrf5NkcS6Ic1SETlI13Jv8KJrcxNE8g8J8si/+/Fy6Kgrufuaj+0lF2DTkU0XbeY+l+H+uzcEpCvcplke2as71ZT0+95iPvYyd8rjPC7ARwwSDMvxzMC11dpKddv15dLY9JvL94wNA2b9II3IdrFFcu+xi6iaO3J1riuKs/i91z6hzOYHI3l3gXRrRQbuU7ydpGghW/B/vR3wrOyxAD9/gRR4kVU5fvGbnrzJYr8Se2r/LNm/cYD19g/bmkZM2Mj5jxQtIm+Ukn0nxgmsmh3FMwzEHbIcGVWaLNOwRKRrOY09Pr7oAsB8+qNdxiZVgbdhwxzaWJTSx3XyRz0MYwy57gdzjHPzNZPKBPAMH34uXCgRIEBLbcb8RK0bx1gu8XvSNnzmz12WdiLvZE5KZSD4mYqp4huwF7kOdIfK13kFFcZNrkyxQYUHFbWnvwyiWJNukda1bY08/ccBqqpibk7fpqQmday8OuERL5JYqnCykDsVUoHTiyTLWE996MdC182fnvdCjwcTESfPzNjg2bVdv3rMetOlnJuw3XnjKXvzsYSvNYmeTbAX7R3Iv3kEUsqchZ7HcNeOayJrPFRIVaT5Q2D58EyByAMVxT8qZtWdSsTUVEJa7v0L+tdg6v/DffYprLu2IX/03ny72r36Nf+kn3H/zf10MFkFU1Djo7pipRjowHJX+MAAKQpIWjUAmAVUO7saU66hIYUAxbF5h9wnQGK1wrs5m9EPpiYpP4AUoceeBE/f2Uh9EsdwuFNe8MvkNdlNUdCORVaC6iLOggu+ayO5Pim1oZEws0oaGJtt38JBNTc/YD3/0I1u/fq392tMHZCjRFT579rwARqqTJFf79++1HTu3a0LosWNH7eHDB/bSi59XgnHs2Elr61hr+/bvlyGkRebs2TNqkyBwQgMURiOBxM2PPxaDcfeu3QpCkGjoWLNW0gAnT5222fm8hnitXbNaFdeybMYKcySlVG5dHoT1vXHrlp29eNkWFrNWmHemUlt7k+3cuVXMiUsXrqr1v7Gh1n7t2Sdt9epmD6YLaJLBWMnYgwe0yT8W+7O6FtYG7Nz3lYQePHhALeOwYh496rO169qlB/fhR6ds3dou29C1Tgw/2Me0+Le1N9rAwLDduX3f1q5tt8amVXblSrf19z2WjjRtMwTjZ06fFTMbw826bN26zVqam8W+QDMXx7x6zVqBndevd9vqNWussbHJ8rN5u3P3rt24fk1Odc2aDuvasF46tzzDe/fvq2K+Zs1aBU3osba2tlhLS6PNzMAeKHZWCNFo0t4CvJyembOmplbLlJQKQJ6endVnwqgZ6B+wilyZNayqU4so7T4K+otdr+v+wx59HmB9b2+fDT1+LGmBiuo6G52ctvMXLmqtmxsbBZKjm+dDWDhnnhgEy8Zbw5OWEw65uNTyC2anz5y3N3/+C+krd65do3ugVVXtt2JW53VmvKXUWQUONDKExivn8ScAJAJEAjgYNAQYsACWBjVlCKAcfCPoJGkIgBO2jdh1MzMC8nGoFy5e1TXCtDh0+LD2yrnz5xXEwbTjXL//wQcaMIL2NQUKpA2uXrlsLc1NtnXLZmtsXCUGM2AjgSTSL2hqE/RFGyIBIcEfQLO0owU80cbug78Y2Hjx4iUBja3tq62lpc0e9DzSnkHPde++fUoiL124oDNK0Ie2MnsPljIMaRIOWMObN29RIeLdd9/TWnSu71RivljI25XLV623t9/WrG23DRs6JY3htqxU5+7EyRNWV19r6zo7bXiEgYJXtf6bN23WQLn79x/Y1WvX9VmABoDUfN25fUeArpLpsjIFeGKoiT3keqshBeRadil5SomPB5oeNPI8kcCBPc971dTUWnVtrdjPuXKGLmb12UjyXLl8SQEkQTjtwiTXsJq5l7r6Oluzdo0SFRJr2AYjY2NiTwOwsjaw/4N9w6apylVIrgbZDfTNP755U3sCQBlWFL+D3QOURyeT/UdhZeuWTlu/vk3tr4AjFP3m5hcFIF+7etOG0bjLMpiOBFspv5WUendB57oNAl96e3sF5mE/o30edrgDSAX9LMC/YC56UueAVbANI4lijUmEOevsd4Z1AnqxVkWLM1ZWnLddO7bJVgMaA4zP6Vz5UFiBEATImjXgQMrCYsYWs+V2WV0kH6irQRIXALUAtPm81VSW2+r2VrVJ834uEZHYUba4BEDFtUuGBjZdKkIFmycYqUreDAa0szr5vWCnjgwPL907CY2KBInxq4KugP+M2rnDv/L7IZfAPgr/zr3ybPl92Zyk5cdZjYFtrtfuUgL8HUyqeB7sJYwb+42/2Ye8X0hYhBYh77+ybVjJchqCxvVEYSDuh597K/FyITvA9ChCB0uKf0fizpry//y+inUrErMAscWYhUWe7icSPQGz0nymm4uhbBM2MDgoXXP8CANLt2/fZnt37nJgZWrKrly5Khkg/BKfhfYmutf4mNaWZp0hABYAO9a6orL6P2EQc0/Y2gDmsSka0pfawAP8I/bCLko6B0Zo0tEGtOO1AsMT4MR7Ya8EGAt0CkkHB0TZFw6amp4T/zc8NLQ05In1EAhSjlY8HWEus8NgNHVYAIACBOL/km8WQWDRE3bWNWRI+P0Ap3kPvg+GWyT5+GCuN34XX+7FLwW5DhgnvxjMKQp06N42aNAo7cYZaTVyPXSFYAfEJtUen1LyDdBRXuE6x9xHrCHPaHJiXN0qrD/nl0Iq18f+x67HGRO7kCGgpaVac2ws96S4s6xUcRPsyImpKRUpibnZR3SfidmdQBvkdNa0NdmWzZ0aBswAOaR1BCKruLA8SJPfi2eJfeRLIMKKcx/fh41hkFHkD9hHgSxJDx82Mn4+ikLsVXws4LMKm0jaaDggttH9GKCcpEWK2UMe95TCQEyACmvpMhYerwGHY1dVkMrPWSmfkQpf+MdlANFBnABSXbvfiw8qhqC5nFj9AiQ1hwLA1hnlxGTcH3Ia3qHFe89p3sLcPHun2Prwa7duq4jwqLdPQL7HFPW2betmW7emQ7rImcUFGxsZlvxRKeAoIBvrIrmNQhqHyuC7lE8B0NBZoFSF4uWc2IELSE0lm82bhBRBsO3lp3Iu6RPD0Xi+itVmvWsiQCf+zbVKTlBapoD+ZYq/g00aWrXEHg8f9tk7735ohQI6/jmrq29UHH/z9m35Li+kuN448RiDBCmcscc5BxBlOBsweLkf/IUAzKlp1yUGRMyWqOvilS8+LQa3GPMZQM4pSeYZTOcS7g9tZ7ezHv84oBpro+FlqaCjnDblttEJEX6R/eHdNy6rqP2noZuzkm0SgJs0hvH3YtsnZrMkH8hP52ZsVlq7aU5KKvB6QcO7dTjHfMVelE8CFFbRZHkGQPgtMaR9YuESWM77COBWAa3Uhzwm8D+A3Cj6cc//FPSSbUpSRPJd7P+kly1fy9lXN1cULnyAe/h3AbJlPpB3eb+4BAr36X4FENE1aWXD06AzePhRlA6sgc8jxqSwIcZ3kmmAFEZOyD7kuihYccaLsmV28txlu3j9plWVZe3gri22eWOXDYyM2c/eO2GDoxNWlJ9T8RJZGp1nPkMdOhReyH8ciCWfKC3zwmDjKjppTGSBXI78x+NDzjv3xL/Zw6FjH7iDcI/UnRWFb/J5AGH3IR7nKtZN3Vd0qlHcUZEgxd+SiFpcEIOaPGwlkSE+nzg4mMVRQIrPxjZG/BJFBXwv98C9EgNEHMS1Byvf9wCdJY4lkN9Jgz8RmohBZybHraWh3n7tqUOa+4EWMWxkukXJC5305ySmiAn1HmlQZRRL+SzOFvZRuG/y5SUZZ5/P5L0zTeAvEWqhYCMTs5IveTQwqK6RL/36IfvsU3utLAuByHGjID2I9OJeMHXKuuziElVM3e/YVycz8vmBPQVIplkTFAyThFWstxNllmPFKP753vbf5t553/Vf/O8/xTU/QVzz08X+BBd75Uc9euf/EIjMVwDF/0m1CNBVTmj5sOlwq43BE08Pkl1on8MUiTpgEocsHKofVP8cFXjTAU6+MDnBOIxJP1IG3xlJOK55gdWp9VD6iB7shlOKpDEChfh8T2h9ui0Asn+27logMu1zs/wsizOHZUCldkGtEouL06p2oTMHg3B6yo0fhg4AjQo8Pwfcps2NaibgJhp1ufJKBXLcO1O5CfwZMIMTwik76Ac7zVupYFQArJCg5Cpcd4uWbdrFVM2k4oz+lhIAGIm+FrwRbTGzPIssCRmAMK06BSuvoJV2TMZtdiYB6Rl0zgAY09TaPA6WZK1g+TnWwXUHabemOi52udqO0RulJZkEA31PhiKiw8kAqHK1s4mFk4c2C8DNvzHH6PQhuwHDDQ3ROcuVl6VqoVcSpbmWtJz4DRhTsM/FYMkiUTBk1TU1/nxwFJI68eANo8+e1BATHESa+u7T5EkQsnIaev606uVnEkswI8CJ32Mt8zM+bKuyqkb7Yya1pNLK72xexlSlSbBoygLip6II24kERvsmgInEGiH5nZrJW7Ysp8DBGTXsQzd9JFIAZT7Ygj3qZ0RVYO3vUunyLWYAcBbsxMnT9vbb79na1WsEnANqE6YjxeAaa7TdOatELUaAZmqN9GE7PEtvM3M2GeseiQTBi9rLec9UsCE4QJ8b4I29EeAa2l08xxz7dmpSlX2SvuGRCRUSeN3uPXs0wPLU6dNi1DU2Ntv2HTsF7lEg4OweOHRIwOvJEyfECm5srLNt22FzttiVK9ftwoVLAuyefnq/mPVqk5onQZ23XDmJilexkU9woHVCBSPYwOfOnrfuGzelo7Zn736rrK6xS1euKlAE1KSrYHx0zG7d/NjGx8eU5O/Yvk1nFCbyvbt3Fbzu3L1LyQ5g6dGPPtLPt23bbF3r1+leTp44roAQliDvCZDK2nJ+kPAYGh615pZWa2lrswdMf/74lq4XjeWm5hbp7yHVAbBAwQYmRH9fn5IOgklAYBV8Fk26jJKSSEwU1pmgFdvAGeW5sWc4FwSyBOAwrVd3tOr+ePYwrpDWmJsrKIglgOVsICvS8/C+ho20tTbblo0brbauVmeVdcW+d23a6EliMdPoYajMSerj6NGj9uBhT5JJqHaJI85DtsRaW1qsobFJIPL9Bw+icXyJbeoJZpnYZbQcE3zX1ZTb1s2dtnnzRoFbnOfBoVH78OhxezwwYlNTgOQlun6e//T0hIGbslcqyiu172GCEESzpkpaxML3JE5SLQlkDCYvZyba/hxITP4GwEPalFnJOMC24izxzCmc8XwW5yespjxrO7ZvUTEL2wI7Xzab4pAKRX7mpc2fWDkkOtN5s9NnL9nZcxcUxKPNr88nkZ2ZtsZVdbaxs9MqK3JLQ8qwaST7JCb4EC8mwlailRkmT4mAMw29SW353EMkfwzQCg1U1iFkBtiDXC8JiHzS9PQSYyUAZ+yY9DkTKwYgLAC7SHCDHcOzDQCSa+V1vG/EGtiASIxj+GEkkvh0zoAnrXRXODgXAXtcWzCaQrtx5XA7nj8tz3yJOTvrMgwRO0SSHfcmQCMls2L5JWDKEyBnHrHW2IAYlBTvGeCmAxYOaLBn+BN6gLwPr+deJVWTKbKDBw/axNSkdd/ott27d9vGznVKfNCc5mzRweKAh7cR023CmUZGh8SNJFDzJRLDHsBDe7WyUs+bcxDa1LwPzyNYS1yjM2YdwMdmxevxTToqifEYZ2Blmy4yC1wTQHAktMHuw4/zpeeY9gH7Idi3aotO0gnsBw1Sm3Ud4wr0YlPbudrpk8YmOqWRHLM3SI6RteIzVgKwfG4UFvgee87zDL3nAJWwU/zR0MUK13/lvXgdnVH8vdSejZxaSny1fmrR93gWGy5tyDSc1gcnOcDDXiDmmw8ZiMTKYl9yjVx/AAAhzxEFLDEL0TfGXi0sSHO/f2BQDGSd69TSzpo5y3ZR8dPO7dts57aNtqquUgAXoK80nkuKBXYFiKz9TyKeis4AwcF+i3kiEWtzz/GM2Z+sN3slgAMxhqVLCaDgQHGAlQDy+FInkSCh4Jr8XCt+BSBewAyMQ7EFfWgc7C+AUEkUyG7kBbyKgZxAQckYUESqrFwCX3gv9jIMPmIixTgqHAV7zwG/YH3yefhPcg0KkwHAKcQWscV9QQAPWGeIgZMzeUOqHWY4TX0fHDmqAicxIWeT4cf1NTXW2twoSSLitfJcqWWyDlzyJ+SI1JK96EUU7LvbZKQsfC/x/MtKSm1eA3KTni0gj+QnYAh63hXM3ACjA8SjsMBejOJG3CN+ly9n4XuxSvkTknlpUC3PDpAYm3T+4kXLlVdZ/aoma2hsVXH87Xfe132XV1ZLS5g9gLtz3+r5GtcTNtW1V51J7evqg02JQclHyAO+8PwhxSH5ORixPmdEhAfNHGGv+736e8bAdweGXALHuwsCZA2ZoeiOiVwxisby0/jlFUxFzflJgJfei2AoaZ4vA7QmuTD2JF9xfqIY6Z1i2G3Xvo3c1EFuB9wDoIrcOPII/k3xBTAz/FL4FMmNJHYkdov7jqJ4kC1W5vYBZocfVQExFewExKUv1l4DjtUx4Ex2H1qoPknFF8QpPDCKl3GfXDN7Vw8yzUhgPQNEFOCXitvR3RF+OAZ5uxyT+2kVnNJgXkkTwLy1jL1/7LR1375vLQ119syB3SrSDIyM24/fOmJ9AyNWlimSpBhEMcA/xbxkSYuex/G+Lte0aOUVfiY4p8RO7G/iWskWzbot5PXcI8+LWIevOEN878Cn/5+fH9NzUbcGMmnyY8tDDOWLp6e94Fle7jZ80kFkERISMB3PI84lhcSwWXF2oqAdXVU8o4gxljEaivAu5RNrGzJiir1LS3RWBZJXVQtAxp9RTNATpzupvMwO7ttlHe1NtrgwZ9nMgs3lkcgjF3fSH19hH2emXRs5wOrl/eykJB8WS7ceZ93PLnrW/vo5E09xcdFGJmft+u2H9ljdPgX73NN77Kl926y81ElTfOncKp73bnQW0AFd9zH4vojnXb5quQMk9mGsm2QlizyWVkELfyH/6/B0/P/KeDcwMt6Dz9n48v/4Ka65ZE1+9d98uti/+jX+pZ/Q++7/ucghjq+oyCxVDf9/QGSBn6lqtRRcxoACiaYvt7DwfVRq3PgtBzihlxSBT+j4USn0xDe1nawAkTEO4RSjihXGk39zPXEfESB5MMuAGDcOfAGM4cz4GYY7n3TQCEpcS7bYxsdHrarShwABVhDIl5a6wQdwUitkmijrQBpMqmLpagECzMMOlNQGahEe1ART2tfBQR/3t4nRrdZgwA4Y2GUstFFvw5npoOAQSWQ0bAAheep1PsgEYEOQahGAahKsT4M8CNoB3mRYpVtKBdxbv2V+8RqiO9A+R8XNk2UNblAiGcEzlWVAKiQMVL+WDh+JFdplaOfC/MzPU9kEFKU9jTZMGO4wLWBhYWiTtraesbMP5AwSWyASKgUkaUgKz4RnI6PPepaUqbrMI3UH7a1cy21X8Zx9bdSOOO8sBVaK1kIkFGCSU22FdSnpALTcxEgp2BxAC86kxNv2gh1PmyuRpaaOU20lEU0DvDyozUrPlOQe5kiRJFlcT1GDIpKjJ7EU2KsEmkKBuyq1WcKEIWhFozFfUPDE3x8dO2lHPjiq4SPr1q62qooKAVYkSdJsZC2FkfkegNWhDgHtYx/KIw0/CgsKkAhSZ6wkBWycbQXVApQrdE5o1dQ9pkDBz6BLWKi4gG7zPHIBBSspLbfJKa5lUYMsOMd9fY/t6rVr9qCnR9ISO3bssBMnTtiNGzcE5m7ZukU6WOfPn7Wy0ozt379bMi4Ubo4ePWYjI0P22V9/ylatqtMZ9vk/sFFoKxzXeiFhQKsjgRCVbpjHQ4PDdvHyVUm9NDS22OYtW5WIoXvtLcB1dvjQIZ2r48eP2eP+Plvf2SlQBzDywYP7dufWHSWWsKgJntHyZSAeMjEwQycnR6yn5771POyzVauY8OxD8qzY2ayPegfs4sXrYpyu61wrkPz2rTvWff2G1hdpiPUbusTaudZ9Xe+tdVYhwdkxtTXVAhrEtIa1OTUltjkMW9YfUMnZKmyhBaurrbE1a9ZYR0dbKlxVWEUlhS8kJWalKcwAyccDQ8bARFhVkYgBMtTXVVlba5OtX7fG1q5bq4SWswOQ7C17aPZNCyC/ffuudKgBpSMZZJ0oqMCi1U5ZWLDKqiox1QDBY1hfgFcBKHK/XAcFCjouqipKraur0/Yf2C9pmsHhEe3/B/cf2eQU7aRllitzdiA2p7TU2b+wkGNqtIDUNGiShNDtsLP8AxAJBo+0f2HEAayV5wQOs9bRfrkEPot1WKKzCVDBFOvqiqx1rWtT0ovuqPxkah2Oc8Z+IGmUtp3YIDnLluasb2DMjp08aw8ePpKtYio4dlnAxWLBOtparLWZAgrFSgZ6uV9QW3J2mTmtQT+zeQEz0RWke9Lwv4okj4IECgMJnWkYAEUAsV4gYB0rVRgNtpHaDNEZphg6Pm41tbVLoMNKMGCJzaQBbK4BSwGG9QKUc4aSB/mRWPBvvud9A0Dm5y6Lsiif611PbtciGV4JBpNgLydxRQKOWW8NlyzJin3vILsDUtwvnyV2dQI0eD3XQUIew7miG8vBL/eLEfcAZsbQywBuuF6ePedkLu+gGS3S2F7pXKchX3RL9Pb3iem2Y+dOu3XntoZ2Hdi3z+prq21kaEjnDeY1EhQw/OTD8nnZAgqHBw7s1zMYeNyvQiTsd96XZ8S1hZwChYFIdLF72I0YDBcACnuKhD10OkmWJaeSEmj8Ps+HdeZ9WSdpn5eXa69QAF9+Ly9isrbcNAAyv8PzDEAl5BPC10TR058BzH5zdnoCXbBrrCf3EZ0BnMeVet08V+6BZ8L1h7SO39eca7pnMrL9Aebg54KJG3uO19JJQ4eNYtjolEuAMK+TLcgwCwD7Ais5r2cUpAXFDel16njIldnQwODS2vG+AfhEnMzffDZxDOcuJFHK6WjIF6z/8YBNTCHrwx52QoMPviWIZI9RlJ5SgfPpp56w6gr8BbHRnGIc6R+jEzxDId0TXrdNWUOGApsS7GGeRwBHEZ+pgC9w0IEwCqGsNdcc4KXvc28ZDjAvbEgUaohV/MuLdm4XiQ/xFt7e76AsesAM4EKnd057nnMJu5E5CDOw5lPhe4pWeAGSqQAH6DPpeqqA6+MTY7of/Lqvrf+uzkjq/BDwqGK8M5chrWhtExueKw52MrENtpyODJFRFovswaM+O3v+ss0w9G0RhnRecRVM7IpcqdXX1lhHW6vlykqsvb3ZOwABylVYgiFMkc/byLF33Dts2PCr7CeB77MuI6VCA51CqbDF9UURIu5BkguJ8MN+ZttGG7xsK2ct3Ze3fztgBnGD72vratL6eFGaAvPUzJS+L9XgvGLr7R22j46dsZ7eARWo0UaenpmymtpK6ZFK9kndG4nFmivTumHHsJM8o5kppBScTCMbOV+wDWsa1EnZsKp2ifgB6Cm5DHP2owOynkdISoRnlgrFAYhHkSP2WfioyDdYvwC32X/42fBPzHHARjgDHVAM+Q7IGMTDDlAj/zM6PLwE5EdOGwXVlec7nkUUPF36wwsvimqTxm4QvBwE9yGQXHcA3/IrFAsZiJKA63h2vCZ8WuwJ3ifOn6RRUqcEZ0mAr4a+O+ArTVjNeilf6roR2YmAhnyM7iW6c5Ze7/ltrLODeZ6jVkrOxHNz5Za8c7pX3idmInmBylmkGqDrrn6p0CB/UlpiE1Oz9osjx+zeo8e2fnWrPXt4nzU1rLLx6Tl768gpu3Wvx0oWF3TmNAA8kYzctkAg845n7oezRhM1cTHDvYnl1OGVJS4o9a6TJDuk2CfJn/GMojgRQGmcKV6v3B4S1tIAQc6sz7fgfrkvrT/7ju7OVLxV7AW2sqKgEwUD30t+5iP+wHYFKMx+UDEz6YHz+pXxVDwDdZwkdj7vzevJ/7BB/Kwc4sl8XjmcayJ75zOg7t6d22z7to02NTlsNTXllp+bVoduJkPe77FR+A9mannRACxlfImk4AMlvdACVqAuSkhxYBSWJGDwpSVgE0U2Ojln3fd6rH9o2Gwxb88/tduePbTLykogr9F17bMwwEJguKmgSKEjFSulQ52Kbtq/iWQW8W7kHlEIAUTmvbwY4kQ/rXci/S0N4o3/DynXFRjO5q/8z5/imsnDfxJ/fbrYn8Qq/5LPePDW/yZN5HBckQAIZJMjcVBPWmyJreGgszOCYwKmqi9iPrqcRTC8wtktvV+aREuwxM8C/A3nFkkWb1Fa4uwpDJ9AYAwNpiHJX4RT5vqCSeBJyLI+USQJAMPumwh+XS7DAehlprSi73QfMCKo7FdXO4PD18j16Ki4kaiTXKMbhqMCTCMI9eqt6+mg91uUzSzplRIQRbKqKqX0Ax1kImHXtaVAWu/HZxWX2gRsEw3ZKHVx+MK8hqRoqI7u1cFwgLo5AHwYiGKkATp70kAVjb+zWR/WQMUVAwt7kWcpnTnYwYAxRYAKPB+CGpctAZwRKISWgup9PlQtW0wlOiswlffIM6wOJsMsWnYkWfNiUgMiq/i8iIMhmOBePYFwdnB2SXuRaw+AwVlVrvtJK5+Yb2ozLAhgRWvN6dYKlgAAIABJREFUCwU4ZDSi3bE7I8O15HjWVG8BajwRoSVWWaFVlpepolpSXGQzU5MCggSoF9Hm6i2FC7wnk80B3lX1ZyCjXyNsEAby+b+LxJQnGJZOrbrXF6VX7M/Jwd0Y/OLBQlaJPM96cmLKgZakbRsJFueJZAqmfGGhSMnjBx98ZMeOHbeu9V22bu0aTVxX3JzkTSbRjMyQXOcsQyEoMY18eI7vSYIrBYwC312jj89mL8phRrU26y2JAI/B1vQkRb1O2gu5XKn0tGFMkvTX1jABPeRraFMj2F20hz09YtXRsoyUxODgoH107Jg9Hngs/bv9+/aJ+UuL1JbNGyVZEnI5gLutbc36HF3fgrdjsc4TEwBNzkKDxYDtILEvzgD6lKjl9/qNm3bj5m1rbW23rs2bJRlz/foNDXdEC/jXP/tZe9Tz0C5fuqi9sW3bVq0t5wWpFTTOCH6Q50DuQkPuZHsA6mHMU2zyirwGLMGeH34s4DVTXCYZnJu30D5dtM7Otdbe1m63b922Gzdu6ryuXddp6zds0B4/d+68BtDxTNg3XMfq1R0CNAByGupXCZQh2EReAvCIa+b5RWs7YCyDQ0iekYFhrRSQy8aVWl//oP3inQ9sYGBERSAxbwz2KVppGdvQudp27iB5q9HnMICU3+P5MlCIM9XX3y/taQ9saZ9Nw+BI8vI+EE/7vggWoTNv2UfBCFbwLOaOAxK0e5P8IaFA4FdKwLdAoa3Udu/ZZZu3btbZh4U/MDiqPVVaWqHrhg2DTcwxQT61vEd9lL0QGYmCZOl3OrMnAsgAhTiXgMisW001A+AWpWEXBR5vu8cOFWuQmA8MmhN419nRbLu3b7LyXInatZG7IUnhS4AFE83VPpdkolTELLFMtsxu3XtkHx49KZ1n1gkwRB0EaC2Xltja1R1WXVnhOoV0bYg97sN7KILJ3iemeswS0ECcqirZFUBE/GOwRHR2UqtztAPz+zGgSJ0gGmzmiSe/F36c3xPLmCE6qUgcUgHSMkxsRV7PuvHZ2GR8pds6nyweSfLKtY8kNxIhAvkA2nzwLuw/b0+Vfl8qKkYCwDpEF1S0q7NnuS7OCc+d3wlGWCS+3GvEDrzONaU5Mw5OqOMmDT7jcwN8gwWLHYvrjgRNbermjGaeAcPx/Lk4QIN9gPGEHMr2nTsEeJ44dVKDQld3tNv05JhNI01RUSlfBBN/46bNugYkL2DVVldW2vZtWwUioBUKWBXAbsRUXI8nta7BCXjMYFP+H/Amkj5PmIgRnOnHPfJ/nhjT5VGq5+fM+2mtP3uEe29obJCEg3dILDhzdx6mkbc08/wAfngvQKMAflkztfSmNmhnW3n3hnRB8UUMr0yxEXvdJS18L8YzDzZ4MNaiIM91hI8NbWzOAq8n9uHz9NxSe7dYRyIvROs9e7ZMtgXgdWWS6dqLGa3h44FB+cKQjGKveGxb0JrwM9YOLV1iOHw+UlSsRXRguEzD8vlcKTWiYWWFeUno3Hvw0Gbz+BTYqVGMYUBupU2Oj1hZWbE1N9Xb5s1dYudlixetlBiOe+AML5J4O7PKJQxc0kOJvVqZvfjHl2xqGlwXIFsAEcQUklZewf6OvSbtUgF8XrCPMxH7yUEPb30nbnQQECAMX8qg0oK60LguNFlhdoudzEcSS6nAV245DaykA8fZbhli2ulpFWaJwd22O0jNz9HsdSY9ZBaPG3W+5wHVvQtNrLMEGOh5CqB1MCwKIk5wyLg9U0w7K+LG9Ny8nT1/xa7i04u9OAiIzLVgA7DdM1MTGjaLb6DYCPiF5jZdXEhcULjEZwZLnPPIzAhn0MJEL6gwi8QD6+oEBy+GRv7DWkb7uyQXykp9DUpKVTwRi7fM7TTroQ4yut1kO13ih7XjzPA9fyQFsODdFfn5KSvJFcu+0aGZzxfZ2HjeTp26bFev3bTCYsbqG+ptbp4BdRSRU7FUn+eSJ5KAg2GbNIlhOccZcwkEus0KVltebOvWdtiOHVusQgURl/+gKMf54vkGw3C+AHi0nOetzC/j+ygicp/hd8KvhZ9z+NLlcmBiEiOypx1wm/X4OQ19D1tDrB2FkbBNyhGSr4ocO3xj6MVz7azBzJwPqOU6oyAbBdJYF/mCJNHkhCyffxJzguJ8ec7sUlkhQYENji/teWnae4FQRBz920kgklpKMpX4eIBQB8Vd51l8TEguSW5ICEIqGPpnL7OuOWucVZ6lS/9E4d4JSiq+paL9MqiH3fC8PopP2HKd1+Ji6x8csneOHLf+kXHb1LnGnty302qqKs2yZXbiQrdduNItOQsVbtFhpmCu4ovnaciReDcT3Sc5yXrV19eqEIC2vdaAzs/Er8MOxjMNEDmuLYDklcC+7zHf4/xRV4HQY597g80lHuQeg6zEfal4kTTq2eMhyRT71Ack+9BXnqsKQKkAF88+CgfB/uW68aWy52kgcfgxfhbx1cjwkEg8+JHZ/JyRQ6qbDbICYDcg8+Kibd/cZYcO7LZCYcbKcxQgJ5OGuGvYRzzNdbmkj88YiC6gGDTpAz29QwvynUBkuh4yy5KLkrigYD45azcf9Frf4LAtFGbshaf32hd+/UnLZhiCl7rv6AJKnYMqQqiYBNvYbdZ86grCAfr+dwwmzmiA3fqZSF7efR/4WMSqKiquwMz4fXxnnG/Hx8y2/ub/8imuuWRxfvXffLrYv/o1/qWfwGC9+EEAmHGw5BeSBnq0n4TupgBO7wZeMq7RJpyIikvJZRwuP2wYFIyNt2ZFEBSVVq+kuTEFjA3mkRJOLibpSobjXukU43v/nWWJjgD4/LoWrQhmrF9dEvl3wFyt1xroQevSok3PEoxSoSew1VQzAZCwvAhqHShEg5GkA6crjFTXX1qSszlYmQyDSNONVW1NhikCNZyXHHhywgpdBA5TaURCoUQJA4AB7c8y+DgNpo8mwFQVdzE/iqwYgJPBOAWujcoy8hXFtiAGMs4fZ+iGscD7lpIM0+6TZ86KBoFligu2YARjztKenEJ31AFDgsiSLMMB0DrCCeQsm2GNuA+SEYAM19IGNF5YnBP7mSolzF/0lAGe0U8C9MVJYXN5vRctfDqsgKVEjNZ9Liza9NyMjDfgH3qQOAyGP3j72IINjwx7tbGoSFpqBA88L9iSE5MwHADc6q20DKaQJ8p9PQ+kEdtQV23NjaucBayLYQsCtmYVtPPZVMDnuWfWEQCWWjEJz5xrxT7q7RfwR8Df0tJk27ZuEeijqrPYHYDxaSqvpr/nlzRIcaIE9rAe/aylY6k96cBfngLJgusu0zZ47NgJ69rQZevXrVNRAaCOPVNVU23jE+M+7APGBAy7pPvoDGVnQpJc8KwIakio0eFSW5H3Lgu4Z9sD+IfDJblX2yvAlvTySChmfEBh1oNhte1KSsEr5pwb6Y/PUxDIa40ITBmkyNlAHqL75g3raIedvDW1VHE96GhyVgsq5kgjMsuUb7j2XLsXLlggB5LmNLxOAXgW7TFnqwCWo282OjZhZ86d1zT11vYO27V7j9i3586f03tv3NhlGzrXCXC9cvmyZB92Au5UVdnExLikOE6fPiN240svvehDUebR9J5RASnYTiSUanmrrbUzZy5YT2+f7dvnDObr3d12+ep1Xc+2zVsk4XHnzh27d/+BLcJkra6xjZs22fDwiF1D53uWFtVS27tnt3V1dVlFeZkzlMTET1Pg1QrmhT3+wHznTLPvaJnFNkWSjbY3q1dRWWMTE7P25pvv2oOH/WITcdZZR+wZmumdne3W1FhndbWVet+hoTHrvnFbSXFvH5OkYTBV2PDomOyjug/EPHDdbHgsJPNjEwyw9MElHgD7gFQN3SlxUJpnFixU/BAJN/duaTo0LWyV1RUacAiY/s4779nIyLgY71wDewuZIAoiYnExHX5Fm2wkhySvAURiJ7C9LsmwKMCb16GFDbiN9ikgMokhxZEo9PF86cwgKYOB6SAYXRcZW9feZAf2bBeLVMyuwpzeh9931gt2jcDd9cVV8CjN2YIV2/lL1+34yXNiG4p5J/YqdnlexS5A5KokeaMBP/jHZK84C85c8zPNl4JzwNOSEgGU0aIvphIsQmkbzwkAD5/PnolhayR+YmAklocPdPFuhtAE5Ht8UoC5S+yWBA5iYynQIB0TwTjAC23tyL3w3jBmsU+cDwFBSVs5gExpDofeJc80yRuEXmAk4V4U9sA/iuH8O764xmUWpANq7BGPZTwxC0YPLFAvRpbrbwoH7F1ep2Q0FXvVSqxBk85c4dnil7yQ7p0E2Dg6QYKd44mT+5/evj7d2779B2SPL1+5ovdn302Nj+osc07wfxu6NlpbW4fdvHnTHjx8oOtBd5uCMH6VPSbmGCzciYnUbeK6qQHise5t7e32+PFj3X9TU5MAzWBYw8DiOnnWyHKNjY+pUMsX9yi9wzRgSOsPED4yIhAZFit7KVo9+R0Bg4mdw++xxjybJTmNxKQTKJ00GlnbwUFY0zn5r2Wd1JQQqvDs4IcSv8S8Yl+s1MPmvqOdm2cvljra4hpaN5rICUmbms4Wur8kU+b3q26X+XmdHVj8kpZKxedou8bn1Nev0nuzj0tzLt3BPAb8AetKQi4AJkMxqEz+BPseXQHqoEqa9wEMcO9iJ6b4uqm52YaGB1Vw6H08YOPj08sgspjYaNzDhBywmupye+Lwfutob7biDF1IgBaLrtWazoPkEPJ5DesTGKXnAHA7b6WJ8R8dcxQKiEkBBPANvF5s5NCSFIHAmaNxzV6M8Dko/B0gcbA/wx6zn/gTbNHIOZBUI+7CRlEAZl0FaCj2WrQp5G3oICBW5rmkmQ+uiMu+c01lwLeItcMeYodLy2AZ+hBj5RyLZlMTFIUBNlNx3FkAugY6fvhc7jGYoPgurqG8BHvOEMaMZUrL7Obth/bRyTM2NjlrJcSa6hB0TU7pKWOb0ZMfH5UfZ/AePoKOKjpN2ttbHWgTMI5/KBET2Rmmxdq7ivPSEFrFq7CMU54RHTUBEGOj9btJQoh8hkKawEMN5nXwkuKGz+Dw7gzv5sN2eLcaOU2miPOSt4LB+Pa8QV1nk/P20bGLdvduv01M+eyComyRVVaVWU1thUwhQKEYlMke8BnEovil0AdHvkafnWQhuLbK0ow1Ntbbjm1brKWlQYQPAE9AdhWfiNHJJdXp50NdBdoJuCbv8DkE0i2GgS8ADnkmB+nUUalc14lRsitqWZ9fYv66lJ93wvhATQd7VSjxSe0+myIhGcEQZu/F+gahaQmoTnIN8kGQflKXLEULBz+dTa9cLQ37U5dritHjfbBB7Ge+VgKJKqQsLmp9g7DF+2CrABWJMdRBJZnDFXKKkq6CHOOFYpjIy0CaszEl7UdRRWQmtweSPVgh9eJzLNynOpHJY7LKKtdOV/GgvEI+FtsJQULsZklOpAG0kJiSnff94rnI3QeP7MiJMzY5O2/bN2+wQ7u3WVVFzkpylXb22m07ff6KZdX9Eh1vSBQysJ741CXhoqPC7cCitba1aC/09fUrfgVE1gwnkc4cT2D/sp4+zNalKlxWLtnEBOo6juhdyDFckc5lAcNiaxenTkIv5ENa474oEvgQafaUxydR9GdtKysdDPbZEd7JHF0kPEfvSHR5pSgisIdEgEjdgGFr3Z54zqYuPcXavsYQIyaS5r9kOAoLknoEJOhoabQnDu21lpZ6swXm6Ewm1j8xjp9xEZLADia8eB1nkvNHDBxd4YoPiopFyCst9hwBJrLHWcUalg7B6fHIpN3u6beB0TErzM/Y80/uti+/8LTZgg8q5XoDX3GyHCQpjwMd3PdOcOFMnn1493bqfg5W99J5o801SVQFMz+Kp+ETHLJZJv6x5hEb8rOuL/8Pn+KaS9H3r/6bTxf7V7/Gv/QTGKwXhyGMdSRiqs6mamSwZ5YSr9TitcwQ0WivJcZOVO3CAfIZ8T3GJYyjgLWk9bVcCUrJgQ748pADDQLAYqSkL6qE8V4kZpx8gZIywDEFFDjDk0kBlWr78z4ZtFUFeqbrI2AkeFVrTwFNMge0oT/rXYpIhLyNivdXWxhgWmJciPGb8aCZ6aZFaFWt1H6W80o6QwpYvEIK2wZnLKMnZrEntQCe0xhmCdY74EqwJMBQYBq4OkkrurcLVkxgw/uka+vt6bdHjwZsw/ouq69navKUFRe7g6YyODo0Zhs2bJCR7e0dsLm5BVu9ts0yCNYXoYtMEsCaY3zdARctop0MUwdt52oB0YA9GgxX7AxvDUWktVL/BhwmECLxIPlzJi/DCsV+zMD0cOD29q1bdvzECVvXuc527d4tpxptV0iOMMX+3ffek6wAurME9zhr9GyPHDlqA48ZWFNlL3zucxrQR7J27PhJu3PngZz0vv177dDhQyoknDl9xi6cP2sL87NWX1Npn3/heVvd0aZAX9XE0ExVC23enzM0HtiEMKmtWIlHd/fH9vHHtzQcTSzDRS+UMPCOtuT16xkGxzOiZc2PYWgza6AFA15gvK3Yo97C5dV9AASKJ7MwhRgsll+wN996xz766Lht7OqyDes6NTAHvBUJAIIlWDxiaBCArWASClhTK54PtfJWZ7Ox0VGBws6QYzAZGtJulrkO9gHAPa2hMHAJtqIl1LW5U/FjoaBg0pnvSI84uCItx3mcuieGmtKM80/BMqAHnwsLln0izeOCs1EqKsu8BYwkbtYBHdbXW/gIMjgHBHoM2uL3fUCLs2kAxWAJlytYAeg/e/689sKOnbusvb3Drl+/bmfOndEzOHjgoCQ0zp87Zw8fPrR1a9dqeB4avQODA3bxwgWBX5s3bfLpxrTTzsAw9SFpfm6RMKEIU2Td3bekx4x8x/qu9VZeWSlGcvf1jyVBsnXrZg1svHnnjl28dEnXitwGtgWG7+z0lDU21Nue3Tuto6NFjFzAoqlxZ2cB/KsYJkaIt+cJkCMxT90eFJM0ECgBe+ir0+GAbvp77x+zW7cfWLa0XNpx2NDKypzV19dYNgMgjXYqjNdJGxmdsNkV+snsDdr9lJjNOtuKIgGf7ZIpMHkqFCCiWw0zIIqCSfpQRRp06dDf5vdI7gR4MyiMs7HoQDT3SLDc1t6qoWPIgNy5c1c2ERvBF4kQ64ZNZX/48CQHFaOFjSA3wEbelz3CZ/J/gEUdHR124+ObsvHs+yqKQAtI3MDQcsAwWmkBbsROKALUogvCNHDk0N5d1tbWqsSJIJ/C0OjIsPY79yhtzrlZ6cLzfkjnzMwt2AcfnbFrN27rbGjoR7F3nfAcARVXt7dJpoPzHNrADgj4fXN9wfzjuoKFKz+Rhmsq8UtJY5QdWDuxTQUKedISUin8vzM4nZ2ZHKfNzEylpNoDdWcJuaSG74ukW590ZqNQEEllsOSCEcN1830k38HS4nWegLjUj9g9aQhggDkk91ybCmNJ+5JzwNpqndIAHdd1RMfYW2vVkqykGl3ZSNZcazgGPUUs5O7AWdWxH4gLnDnr1xSAdew3B7t977ici7OGBLDBmJyasseDg0q8tm3frsLaxQsXtYZosiNRwh7q639sDx70qIOCa37w4IFsM4xiZ+tmBJJQ7GDuAl9zSfKB7wOk4fpgIYb8BmsdSQ8/c9mERdkg7pUiGs+B71lj7I5AhSQLsQz0pGeiLghn0/InChPcv9r1pUHpciPBlIt9IpAxaYZqaOXU1BILDdkF1t+fu+tbLnXMBeM3MYcARrCFFHYkNRbsVlqbywG7XOIjGOX4FBU+xD71AnYQJkJbGXkk7nV5f1IID0ka15bmwigkL01uT1IOKlCkggNdFhRm6uvq7HF/f5JcgCXmBYvQHmY/sMY+0MkBgMrqKoGHAKqjExM2NDSqgjKgfbCeyyvoOipYTXWFQOSNXZ2St6CTg+Gv2CLAS8629rIA+pk0OwD5roxk3YgliXekA1tYSK3XDqTwvBRfu/7aUqIdDP6QOSGmF6M52QPsFM+G8xvJdnTesReWnkdiRPO5YiKWoDk9m2IGBxfCzgGES7tScj8hVTavc+QsNJcZA/wOsMBtnUsliSFZgbxTqViXs+rq8Fha98dnSRvZfWeAdg7aAMx7vI4uKC3VgMhTs3M2N79gj/oHrfvmHevp7U8D09wXIRsR/ABAD5d68uIUoCh+EFCZoc3EHAwZxg6gV+qyCQs2Pjqq6+PaVdhcGjro+2Yl25v7FSlH6+b5imysulaWC2wq+jIDBFar5JGIz8hP6MJw4KW0mE5InwFjmQXCKYPLCaHz45sP7PiJCzY0NGVWxDwOB3Srayqsqop7ZkCWEyMYDKn9rmF7PoyV61a3SpnLR3l7vWsZ55CnKi+39pYm27JpgzU3rbIi2VVsybI/4D6xqXREANaF/IgThCDz8FxDE9/jANaCe5UmNfJUdPQpvvdZLzxnBpl5G7uzYnU2FOtlXS84ybvwPIkHib/4Pc6vrz9+3IH8lX7CJeXS8N7UURp5Kfeu7ssk8RTdIsR8AkJT3ifZxSQtyJqxlwPscharg9juk5YlL3Jl5QKHsZOe5zsQTtzPZ7O/iOOxFex/ziHgJ8M7JS8DoUZMUge5NbRM0l1egIBIg51lXT0nXwZDFR+qwOfSQqHdz/uSN2iP4JtY+6Qfv3R+M4s2NZu3G7d67MSZi8pl9u3aalvWd6j7K5vL2ccPH9v7H56yqYkZqyir8ALRzLRVVLtdAEz0ojEknlLdN7lHS0uz4jJk2by4j2/3AlUStFkCxZX7pO5St31OgnDcIUkcLnXZFutcQ0TRUOXoGhUxzbucyKu9My6TCtcwl6NbOQ2Z1XBP5hx5sdwlt5AKw26xt/w8Rzd3dLIErsLvBNbC99yfipzBslbrlHeIlEFWoYinIhNrYMIoiHErSrN2cP8u27F1g81MDlsJc49ENHKGt+e33gESQLzHcS4R5vvRuwDk1+mAoNhQyKsLY37RpW/Eek/F62Exkfutb2jIFguz9uy+rfbVLz1nC3MA2BAy0tBmdcIvS7Y4XuV2jy+e1RJgnNbLE21/woFn6Ywlic3AxcLHRddHYFoCmVcMVRRmtGi2/kv/5lNc05f9E/n6dLE/kWX+zz8EEFlOJDFywlg7U9gdj1hmsBXStGWBFqnk6oll0ihOFVPJACTgVADp0nRnB2C9JcOTMrUdpGEwy9VOb60LQwlQsVTxJWAUm4KD658t2YKk7xOVJ6/Ou3aa2FlpMnMYEzlaSXVk06AwH5zg7ExezeebtFNdQwkHCbXWWxekIpzWIAYvSWc4VfJx7Hk+Q5IBzu4EBBeAoa6WgpWUoZ3sM0PFyoZZJq2gNLyDRATWh3STvFpNMA57jnWTVqEATwyeayxpRZTAE/Dn7Mzpi/bWW+/Zs89+xp588pBZhgobQE/GPvzwiF04d8F+//f/QIDo0aPHbXJ6xj773LPOHoDvqeunqjdvhYUZ//ziMuvvG7TTp89a1wYfeiVJh6RzRYubwIGlUx0DEFPioQqgOzwNq2AGa9K+Zgr9az98zZqbW+xrv/U1q62rdydbVGSj42P24x+/LrmDr371q7Zp8xY5/+npcfvBD34goHjL5u3W2zcoVuLX/9nXrOfRIzt+4pS1t60Vg2B0bMiefuYpgWo/ef11e+bpp6wiV2LHjh6xtpYme+Urv2H1dQxNSGxtGAA8E+n/uRaYS2ewR80uX7xi7777vhLBXbt2CogiwUdHt7u722qqauzFF1+0jvYOW6CK7oIs/qz0zF2LWPIbUMGT3IoqpelMqrUUAFDC/kxLLraf/uxNO37cmcgb1q2TbhVsI4oL7ALY0gSQBOns6QgWnF2XUwAc7T5ih60INKM9ihTB9XU9QROgND0lIEBDtLQvCtLREhMnDbl0fTWWyotBfkYdQAOMFhBRnlMwBfCn4X2cMgExvjc4J5FMyy6oIOQgFYkzwbQnTD70guBTUgYJCFcBprRMgLPbER9oSECEpiTJBoAhzHSCpgsXL6rdfPv2XdJRfvSo104cP6FkZt++PbZpU5dNz0wKEMWmiR2ZpGLE5BdThMDPi0J8wUZDbuDipSs2MDBkqxqbbNeevRreeeXyFbt3+46Amt379ltlbbWdOX/ernffsLa2drXXDsIWzM/Z+s7Vtmf3dqutLbfKCgYs5m1qAnkZB15Zd2yzng+skySTgl1lfUhs6OoIZqQ/kayNT81Jw/Dew35JVaC3TYLHs4HNi+bi3My0a2oT+FK8Sm3KEWARxGI7eH6yqegZk5SlYZeci/GxUWd7ob2JDnEazsi+hAnL2jU0rhIADjgpFnwa5kOyxpBL1hHfQZLZ3NgkW3j/7l21fiBfIX8Ca0rsW5cfiuGl7EFAcMkBScYFveg6Mcpp02QPwuJCe3bPnj36d29vv9iaAlIWCh7U6rk6mCImnzT/SNyKraGhTkBCTVW5bdnUJQ1AEpEAh8bGWQOAFJh37lPzJKeL6NSb9Q2M2gdHz9rgyKSKQLOzMF+xly4Fgu52U0ODEmza69mz2DCSLAomOiPh3BJw6AkJZ93PoVhgqVXZ2UnOWiVZVdth2je6LuUTrsfuGpAkW24LSIjYZz4YyxMGziOgAAmhzoFAFj8LgEkBCobEgTNNvJUxpDQo/pG4w47k8wG5xPhdKFgVP8PHSW4IaRAHGcWCRioBnfvUVog9UTIqVjDnAtmmSa0Zr9M9A3jCGl00Jby6h9SyjSxHsHhiYryKb+ncYzuizTGSY65TTDWKyStsgFjsGqpDuzCaz3TxkJy5Rj+M9sHhYQ3j5NyfPHHSRoaHrb2tVXJQvOfI8Kj05GGsC5QsKrLmliYBkhpSKPAdZql3AQAgcya8IO3AXwD8nH0AUbHxk4wW4B735mxrL0kR46yqR5Ior2IxBTb2UTCAUxOaEmMxxGBHzaL97GeRAhvvC8uZa+CsBYtLwBv7QnJazpLjGcb7O1Dvg7G4Vj1n5hSIieZ2hi+uzYEiZ+fFM5M/SEUJZwt+PbvaAAAgAElEQVT6vg02lICjEgo5PoCSL/nfRbQv0xqkLgZ8GWu3Uu5Ftj510nHN+gziO9rrNUvCE3nt3eQTPe5zVid+X8AfoEGxd1MF6B6fhW/knmGCNzU2ic3sgBFzGpARGpA2/Cwgh4yfg+xoLtdWVdq6dWts+7Yttqq+1mwB/z6ls4qfoKDlg8uc5Y1v8GKCA5J0JTF4GJkkhkirSCvpEFJ6j+2DEMLfDlA5m9hjYjqufLCRz3vwGJ3fi3NGx5jfsw/6DTaopA60j9xfxHMUCJqGokpGI+UsXI8PwPKZIRSgsSFokfK+xNNOFnGmOe+HxNMMg6vlwx04UIxCvqNZJu7P9UwX3F7wFUMCowNCerzYVArnpT4YVFIHJSVi5QMgM2SWLriRkTEbGBxOOq8Zq6isVF6A/XciAW3hM7LBMDXp6uI2GYQLh2N95xpbVVctf4yP5LOZLyAyi7nfZU/iW7gm4jPXHU0t+T6+Iw13dWDY13dB8Ug8H08fHBRRt1mOe5oW4xjpHDy9pHHoNspVWHFJuQ0OT9ixE2fs41v3bXxixmcU5NCCdV9eUZnz7oU5Bx+xDcR2MRuHPcQaI4vjhT9nRWIbvDMKxnnGqspz1trUYNuQOVtVK5mWBfY2eqeyKZzpRMaB9JFNMocARxRZF0IjNSsJGR2bpBHuYbMXRRTtihTh0gcuORDFBR+oJ/A1k1WshI+MeAc5IS8eu1wS70m+xt5zMoV/hogaSZdWcRHzblLnQ8T9XF+AfVG4YI/FYL2wFVkkFctzS7J4YY/9XDlgH10F8h9Jskh+ny6JBHDzjFgHFYCY9aCc0mUqOc8OvHrRSoA4HY2pSwkwdmXBDhuCzE+cLT/HzgCG9RtSM3Xkd8pzvXvHi/VeYOB6XKMZW+pYQWl5mc0tZOxK93378KNTioEO7tlu2zauNfGnSkusf3TK3v/ojPX1jlh1RY1VlJTaDENFMz6w0vf9vGwf+ULYGnVGQYhIRQH+zXMh1vF8NjotFxWDUXxmrViXmA/geYAXNvgMSBX4QXnV1FXC71G09JgcXWC6U11GKjqfpqeZQ+GFxbC3kVfw/EOeJ/TyA8MJm6q5NMmGroyzuF5pvidwPorIig3xL4aG8phVVFH8qdS+H6OrCaIXMRU2O2O2e/tme/rwHpsaH7CSjMsLQTChI097J8kcyb7JfzhBwIv2Xkj2wrHLjLLmFEDpsp5V53IavJyflV0fmJix2w8f28DoqOVnJu2zB7fb7/zmi1aYGVMnsTAm2XInEkR86WfYc+KInfSMkoyoOsXmXPc41kvxAvNVRCRJM6QSnuXa2im/ST4oZhvxehW6kx5712/8T5/imlrZT+br08X+ZNb5P/uUkLOIAxYvcGZPqu4k7bkAecP5/tN/K9BLwf9ycLmspYjBcpDXAUSciQf4HuyEsQy2sxhZCljdmeO8CfCCHSzhfX8LfUWQGgkIYJ6E2sWA9STQcU43KLQNU04vKwMw9ZZRvZ0cFlpfKWGhhQvnl4BOaRunJFkvh00sgB3j5Jpc/B+D9USw5ffUuuStVq5BB9iCY/IKrdqL+cCkqwzUSNsXa+DgszQrllgcLn/hLf0MBON9xNIBLKC9fwF92gX70Y9+ZsePnbaDhw7ZF77weatfVSUQOVeRtdd/9EO7dPGS/cl//aeWsay99da7xrTkL3zx81ZVTXDEM/EgHwCtsgodvXkrLSm3sZEJu9F905pbVtm6datdeiQNuIAxoyRSTsPbScKJ6prT+ugWFKQBLnrQDij1j//4j0rmvvZbv2W19fW6Dhzx62+8YceOH7fPPPusPf30My5lYLCT79hrr71mmzZts8985jl79KjP/vIv/0oaqnwy1eQvfunL0p98440fC8gpLiqWbMG//ld/armSrP3izZ/a6VMn7Gu/+Yq0eNkCavUruO4azEDeSywMnNWC2eDgiL311jsa3Pbiiy/Zli2bfb8mUPHWrVt27co127lrt9jesMMHhods4PFjMWHaWpqVqAPCSp/PKfQueZJAC/YGSSOpYl77E6Z8kf3sZ2/aqVNnbNPGjbZuzRqB0TCqGYjGl6aL00JNgiIGBEmeM/EI+OK8SVogmJqJIc19E8xQUBXDUgF00hBPbIY436QwMBTYgx4cuH7pIiziVEDSPaRhhlHNRQaAoSwE8z4911sL8fl8vge+Hsz6UBiSLb9WtwFuG3zCr7NvadvlDESrfrAw1CKXAmAxMhOrDYcfcgQzszOS2WhqbFVyzWfTNt7b+8jWr1+nwW4aJqNBPCVqc1SiqSDDbZyq6WJ6o0+N9i9tk7MaSIj2MknkmnWdtmUrLMNSu3Thgt29e9eq62pt9769NpPP242bt6SJqnsFCM9mbNf2LRpkwZDKiooSsSoKBewiQIAH2LJp7E+YJ4kZGYFTTDkP1qxkgTIMJ5m34yfP2t37fTY9y/DGjLS3CXCRJwHALFpccKA/k7EKBlIlFrkPEsvY7DSDQhwQJJFluCNyBbB0OUMwTSjo8NAAaQHgOM8kmsGQcn6QF9awZ9KgJCEW27xE7bJcg09jd11H3nt4eEBMqdJSn8DsACmFBU/q2OetrS1LwAWdF1wnCTY6tu3t7dLNhp3J/SBjAQN182YkVYqNghaAHKcOBmDYX9aiUs+flsxp27SxU4xytEjRHoW9DNsFwHt6GtkEOi5IkNAu9LOuDoN5gl6SfrPLV2/amYs3bGoGLXln2HHUqFvBekS2AGkcAXBiKNN66ACsA1yutc6eJlFYySBlXQKsXQL8EjgngEXDUFx7XglzDKWCOYoOXtJI94TeW1u9YMTwveXE6p9quq78d+jR8jxZc66xmkJUMUPgSFIyWnvslBidacAnz4Uv9pHbLAfLlLQnPT+3A8uxigMnvqewAatW1cuvAHgKPE4gJd/HegUjjJ+FZi9rBYhLkc8H6HpCF+8djL+IN4JFHbGUJyp+NjXQTO3sDGdlZkGxLabE+d6DBxrg1rCqUUNGx0ZGfdhPxs8CiRjJaCRe7FukCwDrxT7Lcp2VS2uHDayqYgibt5YGMYDXBoDLfQVA54mWqTXcmcQUw2nlZj95gY/9pEJ3GiwooKHYtX2j6EgC6V0mDqzyt4CUBNLyO3x+XAOviYQ47DOvDb1p9gygAl/x2XGtcU8UungPnlvoZuNTAlSOWHIlGMP3PgTPQXfFXytY8KEfDcM4mOYr48vwnVFI4NpYLy8OO8AZjEBJAiQZAcmeSfbEwdRIUFeuU1wH78198H4xNFDvC9Oa2GVsTDJJM8jiJL1ubgZQBCCZYhOFiNXtrbaKrpJiLzBr6KIkSspVNBVInjRCNfCMIUWwPPOzKrIwJ8OlIdKchJRsx55nnfmev4NNzH2pGwcd7ZwP2vJhWQ6YiCGZEncHzlwzM/IDSREkSZhgAEpTNZEwIvaQTEMq3gBCiDWZ9DGjBZ9iP19cf1wjvk0M5kQMCGAjtNGDyUkhnjjM5Wro7PAC0JIkh2TrYKK6fwRQBIiGeBLdc8RexAH9jwetp6dX4P/Q8KjYnUhalbIP5/xM+JAt9IuZT1CkwYcUnyg+MlQVkkOuFO1inx+C3Eyw7BwMdyIJoC9yUNE9QUygYZypw4C8CPvCOlJwxXaE5IXbVjotvRuSP97JgXQNwKGJvY7+c2mu2gpWYle7b0qGaXJ6TsVo7gk74ec9L1A85rLw7AOUd6LA7NK5DfvkhVffb+wpbBk5Vwns+ZKMbd+6ybZu2mAVFbTZY+PmfEZAWc6Ks2UeO/G5FV50A0BW/Jm6ErwItKyHrDb3dB7VaKhOJo/3PW71TlViaZcnAMh1yT2GofHsAZXZUwEia58k2ye5wtTFEvckG5KFVIVGsO8vgLoo9PJ6bCtnP9Yy9jE/o0DucgzkqT44LmxdAGjEsCJfrRi4GGAo5xGbxU7VjJYYIJbY6fKtc7Oupcv3zH1ITGfNvEG+K+UCLnviIKH709Aczy51U3jhztn08kmp0Oodmm43ITAEazqKlBBrAmfAtzDwMm9Zu3Dltp09e8nqamrt8P6dtnXjGltA2iBXahP5RTty7JzduvXQMgtZq6AYja/N+FA/+RoNPPeiF7aSPcnQXQZJYkso8lDUJm7QOid9da6df9MFQIwatoh74z3YzyEzx/PSXIUyNM4XvAM5yeLwM++sQm6RjpNiW7WqQc8L/0McrLgxxdZRxPQ4OTHoU0GBtQ87HHbO407vRlMOlaTNAtOJooTi+gpn/mM/kRiE9MF6VddUK99FQok9TxGIgiJkpa51q+3F55+2+ZlRK8yi7Ww2Nx/zjZzAFIOriXyik4xrYl+zjuR57D2IRRoCXF6mmHaC2Uw5ZtswmB6JriJ7NDQmJvLw+IRNT47aC0/utq99+Tmz/JQ6QYjPiLciVuDvAM/dV3kctORjGFYuvWQvuoUvXoo1kk7zyoJ35NX+97KMhfIfcJrUdRMx4sZPB+vpeXxSX5+CyJ/USv+Tz3n4i/99MYLoMFArg+Rw6EuGPLGa9JoV7VACBJQwecXXEzkfIhNghtiPaieIJM/BRQd1HQQWU2xJqzCxVdPgOIAjMUGVyHkbiBiPK5gRcYB1oIsSk5ogIslFuCasL4IYroDHhSLreYTsQ581t7bamrVrLKPhXYBYpXb12scyoiTAq+rqrEZajnkxhuTAabOfm7PWtlYbHBi0VQ2rZIQnpqaVCFRVMSG80h4/HrTe3j4FezihluZGMUVU8dUANq92cg+A8dLfTUxk1lR6bQxcSm2dASS7NjGAQ5HNMSyFNrtCsd2/32ff+bvv28OHfdKlfPnlL9revTuki8yAiu9//7t29cpV+9ff/DPqoPbTn76pwOLFl16w6ppKGx2dsCtXupXUE5hu3LRWeqT19Q1iQj7q6dV01samerVX3rp5y2rraiVJASBw8MABZ0bERGAWHda0DLBX+PkiKXL2urNsfvzjN6Q/+/V/9tvW3NIqYBy5iFf/+q+toqrSXnjhc7Z9+3bLlQGOLtrRDz+yEydO2Ve/9lu2Zu1aPdc///P/YI8Hhq26qloD3D773GfksN944yd24cJFfX/40AH7nd/+ugad3LzRbT987fv2mWeetiefOKS1lM4Vwb3YZQ5E8kw02GfBBKK/+ebbtmf3XnvuueeTxh7704uf7EGAa4Jb2JR3Hz6wE6dOieHIMJj62lrbvXOH7d2720rEonT2Hs+e/eQMssTWLlq0sUkH4DLZnL311tt28sRpySp0tLUJQEV6ANApGLpirqdhlypspOSWNef+5aRhDKXEUMlkYtIDkordk9rCHeCflJqUriveQ1PRndEDu8fb9ysVYAYIwL8BecUwSoOqODcECg7Kwij05NJtke8N4UAxBdoymuQttoQCz6TLJtZHqjwnJjJrFwwBzg/ghir9S50UrgfLa/4/9t4ruO7rSvdcyDnnQJAgAeYoJpGSKFnJQZLdttW2Wx18Q9+prurnufdhaubWhJpQU1O35uVWzcO97Q7u245qB+UcLYpZTGAmQYAkQAJEPAgHYer3rb0A2O1X60lQUQjnnH/Y/73XXutb3/oW14b0RwDlalDJTS7iAE7b+PioJCRq66rlVBMYuKSMN03SlE7ZajVwSM2ICDgAPBk3gkSYyBcvXbZ7Q8PSNt24cZNNjk/Y0aNH7fbggDW2NFvrqg5J4Fy9ck3a3oQxNN3ZvWubtbc1qpEFAaUzIV1eR/IIapLkzq2ceTXZ9AoPnhUgvzTNxA6jSSN8+Dwlmo6fPKdGOJlpyoDL1cTIQXyabHojT2+4go5xjhingLsAXQAEXvblWqkEprD4AS/a2lqk5cz6p1EJzOqxsQmx5wimScBQpVFUVKI17xq/MGY96CfYIMngJa+LksuQXQQshAFOKe28NwQKEq4Y6kXIs7hdwfbW19cKoNi4caNdvnxZgHHopnoTxnzN6wCOmKNUQagx4/i45jMnoDmWN6FxKRbkJQhesd87d2yz5uZ6B/3U9GdWz88ByFnJAKFNPTM7ZTOz03oe2Lu5rGvFT01l7cixz+zClT6bmpnT+KJ9rf1TeuDl1tbSLAadS6W4XqEzcid1fyqFTOWyARrHfhqdxQNAZm44aJoaG6V5w7iqeiFJLuleJU3iaw+QCQBecyt1XYd9zdwQ2zY1Y+J11jEBKN8JlFlLvI5NCpCPQC2CG97njEIPOIJtxe8BhDLfxIhPQG5IZPga9IA/wLsAufhOcKbyaCXRXJIiWD1cd9iKAH9DMzCYKYDIrDY+FyBmBEKwrXz8sTEe4AW4GP0VsGeU1Eqzen5RiSv1AoCBls3a9Rs3UhPUUmk4TmembPXqDmttbRIQTEKjt7fPbt26rXXGa5S6c0/YI3REHYxzsAR7TLKCNbTy3sTWSdrjBI6shQDvdKwEaCihC5u4BMAH4NNtt5i/yf6LdZ51lhZzQonWxAbmecUYxLNymQgv52bsGMsovXfmkrPQuJ5oABUsZeZLXHcwp8Lni+TlSuaq2OklnuzgWgIIXhkoMsdYg4wbFSt+PPcLCX5h0nGtDrY729nf4yw2XyfOSsLX49oBH/hirJj7nN+1bPOVDCgh2aqknDdEkqZ+Angc2HIwUUBPYj75eljuHyLJD6zCwqJs6ej4uPY3nZvKAhKA6hPgDZx4hmtWt1t319qU2IPdjc0oEJDrpdrOSAUo4TpJMsKW4/oL812nfCXIvwwQLutSR3DuPgsEDSTYPImiirbEVo6gHLDOgULAFXwRB5kCkBdDTNUsOZpjrDP3e5PUWEosMN5hdxyoQdpn0YpoXJdsQthBMdVZp4skYwGBmKfLgGXMKc3fVOLOpJCEkZKSLhWxtM6jx4nihGXdZDXKmpsTOFIohjt+FaDKnA0O3pMO+sjomPtyefl2f4QkpssG4MjjD2M7NO+U8ChUwkZM8twcq66qtPq6alvV3mJVFeXeuEsJ7HntLezz7oIuWkkRkgXTin8CrGSeww5mDWAD6AXgaxD74YkewGvFE6kRmtjf6sNCVc+0wNq8QvohTIoRevPWoOXmF9r4xJRAs5TD01oBpFNVVCIFMJ9Co9UBOZjJngwNm75SlqG+oc7Gx8Yth2aKRQXW0lRvmzd2WV1Nhfq70FTWpV9g5KK361IW3ifdQeRohhcgoLNbPdmlfXRiUmModrqSC86adXA9AcpJu1zF76rC85gFIAz7phgW4DnZHyVOWftJQz9iWwHJWh9eWs/9+77BvrncGD6SY3yehFY04A4wjHNil/JSjBUxethR18xdtvm+PtzvV78SGjSyT1dUpMahkCI8POa9krQiiZmATOYR1+rgnjfxZc1Eoi/ATOYR6ypA1Uj+MMckY6XEpoPOkhdL/rN6zoSGrQhVkHV8jJRMKy2xzMyMjU9l7fDR03b9Rr+1t7TaA9s3WVsTDZxnrbC02CZmF+3djz4ViFyQW2hlxVxzns0ikwdZx0yJNMU9+XnqC7Cuq0t25vz5HtnTmtoaZ4rPOcGNpAHXhl33fdS1esPH4Vm7XNKkJOa8ASxzv9wJCIkoEVWWAToj4eIJDZrc0vx4RHaOJDExN9UJkTSPPYHzh3xYSB5Fwj6wG3wBnqFkylb0nuKew5/i9Yj9OIdk54poJOmEI+YVj4G5DtluempGf6cfU21VqT375cesOA+tffcjeE80qvb+G06Cc3JZvq6ZNc5+zjUomUS19zw64xNa2yRhpmaJJ5K0ohrkLQhEvnjjtt0fG7f57JQ9tneLPf3oXis0qhMdM4LAF/tDYFoRB4UUU6zBiDPDJ1DSJO2zsV+oma4aIXpyRGtUUkf+FetN9iL5pIpN0s9rn/2PX+Caaaw+j29fDPbnMcq/5xy33v5/FsPw8HIEGuGwBbsgFo1nblKZCxtpMkT8XZl7yUS4cXJw2J0+/vnxXYswQGb//HKph4CCxLz1gM3LN5caZcgn9Q1ezc3EnPLpExtkON5IMAjYSdo8vF/lhMhOSPONTcvsRu9t+/CjT2xo+L41NDbZgYMHrGNNhxzST48ctTNnL1ppeYU2zpaWJjvw4H4BJh99+IENDg7IMLa1t9vu3bvt3Xfes8ce/5K1tLTYp0c+tb6bN+3BBw9afl6hNGyH7g0LiIGtS6naQwf3O5AcDncCU6WzmXR+3KnF6faMtlg4qVkBjh1gtxp2oIk7t2A5hWU2OZW19979yM6cuWCrVnXalStXbc2aDnvmmaesuCTPKipK7OWXfm1nz5yxf/uv/1Kal7BqaUL31a9+WeWwR46csBMnTlt9fZONjg7byOg9e/DBfXbo0KN2f3jM3n/3fVu7bpXt3LnNzvdctF/9+iVtDDS1Ayjdt2+vxkqlcflcszsXBH4Ohvvz1TNMzRRhQ73yyut25epVe/7571hr+yq7deeO/d3f/b20IQHjKX3du3e3dP9KS/Pt7bffs4sXrtg3vvF1a2puEIPmB3/z93by5HmrrKq2r3zladt/YK+yqu+8/b69/vpbanD3jW88Z48/9qjG7+b1q/azn/7Ydu/cbk88/qU0nh78kL32gNN5MTjpYF2ffXbGPvnkiB069Jjt2LFTjgMg3LmzZ1QazFyH7bN+wyZraW2zV15/065cu2EPPLBLx//k448F+n7/z//cOtpbbXz0/hKIBpsxNiY1mEEbcHbGMtM4nzm65xPHT0rOYvWqdgUXAB3IlPhac/kTDzqTvnJa36HDzdoORzUCMTHMCrzkcGXgCGCpZgjJ8XWGP1qAsG4d9Ivnq8+XFCmADqbZUqZcrEeYW56gCcCY4MU3X2enS5MZJxjGkJrC5KvMPUoLA+jgNRxRnC1Ys5RcEgyI8ZoywzSkVHCc1hYOm4OTDogTgFfVVEtvjGBLOpALzqJC0oNGMjC8cWgVLGcB+Qn4F6yoGBDUAQBvsLkoBjP62O3t7da5dq3sFExJHMRjx48roFm1qsNWd6zWGJ05d94G792zqtoaZwzBrqZJ1vy8Sje3b91kxcVcP467O/7I1SCx4mXJnk0Xk9RylORyAMWdKjWcSd2vc/JybE7yJOgiF9uZ85fsxMmzNpmZtfKKKpueRR+YZ0nTzQIFY3yXNhxMyiQHwXmrq6psYR55IhzgcmtqqLO6+hqrq6sRaAqoKqd5ft4mJgjyClTy3tt7y3p6LinJMzPDcZmnhUvBp5psoV0JA10KMoCePj94PsVFzM9ia2yo01pHa5RnivM/PcPYeZk60ivYRBJaO3fuVGLq9m2AOAciAzSMObrMMnPgxvUyaRDoXa1dP9WDCtYvgfG6ztXW0FBra9euseqaSpudmpSTzbi5vMKcml4yh7gW2Hkq4aYh5zzHyNX+c/KzczY0Oqn17ex+WFZzSvah007yEmYoWo8CsZQUzRXYo7JVMfkKBGip6UrSguaaARa4ZoJdlUwn7WAFu8mxj30FexWgGu8DCMKOYJedAePNrfistKcTyBxgmLNofM8Oxm+U0hJwMUdhbYUcDceM0kr2eDG8VjBsgnHljJw8ZzFifxNQzXs9gHeAL+xMJFQCRAxfhOsM4InvfDaA3wgUPLh1SQRsCSCI1lgC/DhWAOGAWwKnVJLuAUQEvTyTCBqB/KWrSw8GQEIYf6k08npvr6SWGhsa1MCNMXz6qSeturoi6RlX2CefHJZGOmAC7HqAYgIjAElVMIntw5wtF+iUD4hM09MEeoV/FIkz7o+xCfYu9wSILFAv+XcAkMw5AsJgDwaTjmoDgmh+d11xGq6anutKHzKAYs6nZOLiopjeEQQzXgHArzxHgAk8TyceONgXbDfuR2WkJC+np9MccPsUcyCOEfrbWreJPcc+Q9KJL+y+J0wdIOSZMQ9ZWwDkXhLujF8lDGYJpl0zXQmf0lIlm6NxpRpXVVSkxKSzdLnP8rIymxwfkz0OJlj41Q6yuuwMnweQYG5xTP5JLiGtcfYd/CWqxmgSy14HYMlnObZ83NSQiDlSXV1p27duVjWNOtnPZmwuO+PawNNefYBTTLAc7EiSU+zByPLwJT8ogTnONlwu9Q3gWz51Anq196YSdMlKJPbc0nHUwNC1zNUXIfn6ej0F6mIK5uRKK5d5LzZjkoqKZI5K80W0cEAYea0AkVmP7P1uOzyxmm5mqRokNIJXxj6yX+w1koPyOIGEN+cMrXatJ/VGcYY3+4GvfxiVRbLPnA0QGSIBUgv4MPgBED3ivu8OD9ndu/eUWM3A5C8sEkCLBEb0zaDKT55nkovinNWVZVZdSXPiemtvaxVrECugZw9NZHpKFUFU3MlfTTqt2CnY2nlJLgqgihLygsKQbaFywBNmJI8Bt1kPnihy1i9fVMPNLeRZb9+AqplQQCooLLVx3q8mok6CiMbjsQesBFTDhgfYxZqI/SPsKO+ppfnn2LjNodVakGflJYW2ZWO3retcZYWF6EwjdzOrNckeSBUc8RkyH3yeucgaiSoJAWYZ98+9J0G+zU7zeWcFOws0qmNdT1p0o9SU2kHkXD+mEkQO1OEvzOD3U8VRUpKSIK4THHtN7D3S5k1AFDaFNS4/Nc3vsKths1ZKEIRd8xib9eKgInsS8zMAeADMaJYce1RIxQCO4ke65rfPL9j+zFvIEpL+SWQMfhYZA7tU6jrL3JPkJlLCMJICvpc6Iz7i8JCP8mon39/xH/gsTU5jrIidwi9zjebQk06M3IJCW8jNtYGhUfvN4RM2PDRiq9rabMfWDdZUV2GFRTRzzLW7IxP21nsf263bQ5JeLKF6rajQpmamXKqtsEggsoPt+bZ9+3bbs2ePvfnmm/Lb3Y/ydUSsCRmE58MeHXbHK3SQ0qEniQOzMddI8gC2UnGlRnipUTBrk70igF8+Fwz6APyjcSLmEFkJXz9UaHoyfeV4M1fY+7BRekbJpw05NzX+TCByJFKxUTwjjhnSIfwu32x62ibGJyWxNwvje87nIxrjELmwXcxv5kdB3oI98/RjtqqlzmYzo77nIkshiXBCaIYAACAASURBVKjUj0ea9F59EuS3WFf+fUF7aWm5ExMWOCdJvjzuxTEO4tr7IyMCkW8NjdnE1Iyq/Q7sWGdPP7LHFrMZKytxWRDi+9hHorqde3Qf0OWu4ssBea8qiT2La+I+PLmZ+i4kSbTYH7Rfgyn9Tt8HJUejSV8iF3V/43/5AtdcGvE//A9fDPYffox/7xlgIocjGxmUCLjCeYzXAxCWIyIdtWj2kNjASctUnYi18S5/hcPAdxwy/90XKl+hebQEJAmAXtYDUmlWYlZ6R3rgR2e2xHXGwl5iK4TEg0pfXXfXnQSTA07TupmZeTt58oy98vpbVlfXaJs2b7GNmzdadXWVHT121N59731b07lBjbF6b1y3gYHb9thjj0gH+KWXfmU958/bwYMH1ASOLPg//vCfbOOmTbZ3/z57+6035YA9eugx++D9j6z3Rr8AZfQB3377bbvQc8Ze+JPv2L69DwDRyWkDONAY0DAsCcRHM6ooqxKYKUDMS820acMSyMPxXbTZxQIbG5+2H//4RRsYHLLt23aKhcem8J3vfMva2hutrLTI3n3nben2vvC9P9H4vPXWuzY2OmF/9M2v28DAHXvxn39tBfkltmXLDnUG/+z0UZUGP//885abk29vvvGWbd7cZfsf3GNXrly3f/jhf7M9e3YLsPnlL9A1rrdvfP3rCsD9GtkXPIsbjGvmibMcXAqFABYmMlpy3/r2H1tTc6t9/Mlh+8EP/tYeeuQRW7u2yz748GM5et/8xlesa227vf7623b58nX71rf+SAzqiooy+9GPfmYff3TM6hua7MmnHredD2wTu+CNN961d975QBpZX/vaV+wrX35aJXFXLl2wX7z4M9u/d489euhhvdfLjz1jj1PA/JJMiZpp5dr58xfs/fc+tIMHD9muBx7QfVH+/cYbr0umgPcAph88+LDt3LXHXvzlS9YH272xURvx7b4+BZV/8WcvSL/wtVdeVuIC/dP9+/epXFHl0KFxzHXMLQgoe/XVt+zkyVO2YcMG62hrE7hE12oYaO7QuJOIE4STG1lsz2w7CyCcmci8BsASDokH7g6+ejM775AerDKcb3UOh+kih8zZLB60UdLrAE+UkOF4BksyLIOzkF2mguvIxYHLJRPuQbpYEMqMz9m94WEBsACSAADOfpoXU15AxCKNTZzNDxgDywaQVxpWyKrMO2jsTfY86MNRxp7AYCeg8qyzN32srqqw9tTMbpGmiOalxTT3oykaaw327uy8698BPmMbe3t7raenR2Pc2dlp69Z1pVLLfOvpuSCZBOb7qlWr1EQP8PPUmdOSvSDPLdBjdlbyBUhZrF7VipsqqYjsHF3gsY2JvS9n3RujyMlUR3E0jWHXueyAmKKwsZFoQfIAIFCN9HLtHCDyqbM2MekNpfIL3LkiKJ7KTKqhDUxn5nFxcZm0XHnGzNGO1R1WUQbYUSGQHeCYGKigEK08WMHsEc7gUwMnsV9gFuTY0NCoGn7e7Ltlt9XQ0yVj0FDGWY2xpPhEzaHEgnJ7B3iM5AwJPc2xGcaepEm+Dd69b2fPXlTwy/NERqKjY7U1NzcLQOaf72c+FxwQ8aCPcWJNeCl+kj1JpdgCninPx4mey1pDfZ3dvHlD0hX86+7usg0butWMEI02yvIcNFywspJim4TRXuaM0RkAhhyc7gLpSR499pnduNmvhjFKVgkgIyGUb6vaW21VW6ucaZxUwAHmrABgyWVM2TTVAgWFrktMp++MN4qLgJT7VWO0aKKTHGDWYrD/WX/MXTVeKyvXc2A+ASxqf00AHAkTDzAp4fZ5x+8RpBI48RUllBF0cXwCXV7HlnCdXG8AfsFK4lkAWBAQxzHjGtVoJWkNBmDLuQnuHCBKsioJdOR80cglACsljRJYEI1nQleQRnW6Z4BuGL6lpZLAUEl5KgcNtmQAH1GSGkAV1xegKKB9gKCFefmqPoHhznXClJyey0o3/e4912inaobECeDdjh3blLhl/JBXOXHipP4BpmFTSKIAplP94dqslIlmDI1JkqLsjwTO7lu5pifMGq4tWG3cSwAYAe7JttAUNyWPSIzR9DSACZ6FGkYJlPLnwViJCaUeCp5sFQglDWAP3ELDOsBrNV1KzC5eC7mT8EFjj+EZMMcDhIpr5ryMFYGv9C0T8Br+4EqQNsaAORLBoaQJkuyAJ7E9uJZtSBU5zB3GKtjyQWZgpoWWMvdBgiWeP4CnNwmFmeXrwEErtOMBAqlK8IqblQFtsPk4F+9lPJE4AXB3Jpnvk5J1SlqnPKeb/f02Oka1W4XWVTD+HTRAz3hWUio0aHtg13arr6+ykmIkK+hq70k5ALXQ5wwJhPAX8DO1R6YAO9Y6vwdwEuBxJKA9gekgsvun3hQ1AH7dNyByagLngHQaeZq5qbk1zVodzJoSMOnNijSeianNfhASV0FGQR9WZffFznSHFBGAnN6zgnwhGa4UpSwRTxKYH34OfoP3HsAv8bUdcxQyDQxhfFrJDiUAUH5J8gW8EmnWSstcXoI1CsiqprxU/CzO2+TUlPX131Y15NjElM2QcB6Fredr0auouG/O7xUVAKmkodh3IW20tLZYQ329qiA5bu/1a1oTAINNjY1excgeIrAeH3x5TnGMgkJ89Dkdm88wLlQPMbfZt/FF1YCUcyppNGdTswvyHU6cPGeFxeWWk1cgJjLPzxtye3USz5njxH4T65DnwThEDBgVHfIZU7JPa7cAO5onnwj5muLCXOvq7LDdO7dZVQV7qhMY8A29Lwv7HVUv3rRvybdMEiluA1wbV/1eSJwhgZF6AJGEo8qCecucxb+L+S8fJmmqSnubSoXEIhYwhy0IyYGk5R4kp9iTlTiD6Zn8D36HYMA1RXItyB3cvydOPaERVTTMqUiKLJjv47welSd8pwLWCVmexIl/gKiMFcfIqorMk+pK0EDi4G9pLnPtS4lAwGV6ZcCwx4dMvjvvkU+QmJxOMPEeA5F4DfCT87jMofulANjcM5+ZyEymuNAb6ikplq5Nz2F2zmYXFiWfcvrsBa2njeu7bcvGLqupLJXfSY3dvZFxe++DT2zw3qjZYp7mMdU/C977T8k87NKMNLtN8XvHqlX25ltv271795JUHlKGnrhUrGCORQQIj9+Jf8zvzOHY9z0RSuWc7wkaq2RnfL55v5dlLWPfQ2EhE8cwFgEWIyFDsnhlMn5l0jbA5Ui8RIUd/pDPV6/w0bMFuE9Ad1SN/e68lG2zXNdCzvEGe47k56kClZgDIt1UZsJsYcYOHdhjO7Z22zzEk3mqZdzO+17oMpj0aWAvJJ7Dp4tEsPthHsvgu2Jv52fpwTJt+UXeHF3HWphX7NF3975l5r0vUEHeoj24bZ09++RDNj0xbKXFLlPqyYtlKJGfHSh3aTvGINZH+JGMSXwm4mBPtLkP5LtSqjCjFxYVIQEWJ4Y37wsiROjk87kN3/zfvsA1lyHAP/hPXwz2H3yIf/8J+t78v9VYL4KyAGAjYxSLKYBlZduSULo7TSuYxiljG83pVjrJ8hsTEyDKjSNw8aylTwGVfpLBSqyvAJIFOi+auuE6s9JL3tWsILGSwshzHDGjhS974JCb406gLEJqFoAW7/TMvPXevGVvvfWe9d8esLVd3fbEk0+q0dN//a//RUBhfWObgnvpKGWn7dFDD9nu3TvttddekXPzpS89ppJZMnY/+cnP7PqNXnv4oUfs9OkTtnPnDmtrbbcXf/5LGxsly9cop51xvnPnpj326MP21JNfMnxkmJQCk1NTo8gSu56cN0SIIE1liEnTjU3fG2XkSKts3oqkUfazn/9CZe/lZRV2d+iemHDPP/9NO3hwr0rN33rzdbty5bL96Z+8oA0Ali4NQJ77+rN27fo1+8mPX7S5ecrpytUsbmp6VMwktIobG5rsV7/4pW3e0m0PHzpgp06dsVdefs1eeOEFaY3+4Ad/o1LK73znjwWAiI2cmCkBNIaBDjDCdXfNfvHLX9ut23fsm9/6Y4H3f//Df7QLFy/bf//v/4MVl5QKhPv5z39mjz92wB59ZL+99+4H9slvjtj3Xvieta9qVeD0n//z/2d37twXy+ixxw7Zw4cO2kRm3H74Dz+SvAfNydauW2vf/4s/l+7s0U8P22uvvmRff+4Z271r51LTQgIVxpZO08xXdwxgthap+dbPf/7Ptmb1OnvyqadVYkzQMTA4oODz3PkeNfx78qkv29ZtO+2H//QTuzs0ah0dHQIopyYn7dzZ0/bd579tHava7PDHH2l+ERTs3v2A1UjqxBtEQhYiuKBkaH4x137161fs6NFjtn3rNmtvbfPGc+g157heFuW4MP7QHdUmnZInK5M3cT8r2VsREAZYgjPAOqOcn/UF8BMsP3c8k8OXnFGOiYQBrAwckWicpsZ3S7qKSSc0sY1j84ZdBaA6kZkWKMLGPHz/vs5NSRiOL98BK8huO5AMQwsdPC/nBLCDlYP+Lqx/HDwkVpytTPLL5QiUOcbJIlDIz7PGxga7OzjgLJ1cjo8+WJ3tfmC71dRUGJIxiYhu2VnWKeB5Vs1lYEcAjtEYBttI8D8wMGAnT54US7Crq8u2bdumoISghr/f7Ou3uvp6Me27urpt4N49sZRxpAmUYFSv6+ywHdu2WHUFmmV0NaaZi0tKEHBw/yyppeYbiR3FnI0glfsUeJT0SrGfAPVFJeVqhIFUz2efnRODiOAIxw4mcTHd4OfnrHPNaquqrLQ7twfsem+fZWFfFxVKWgH2bVtri5hApDpKSwotMz0hABTAm87szuqjORYl0WgHkjCAgUvH7KyNjk2JlQyjjgC0pLjUKiqq3IlEay+HNTenEkGc29bWZmtvb1XHd9hUBLYOBKPlXG5Xr/bahx8eFqtHZbPF6CI3a+0CkEZpPPM79AajlDa04bg/bBL7W3Nziw3evStQGsAIhh6BMZUQF3rOq9LEpTyKbN26tbZpY7eCXGzeDNIguTlWipTFNM1QitS1nnHPLuba/dEpu957285duCwQX+DyottJbDr2ROMvlkhGYJBXcqSEi+Vo3lFZU5gSI9jUYMUSkHDfvId7AxSLgCeAXl6P4G9lohf2jYNnXsapc9D5PQUlqsig0iCT0b0zNpzXWcHuT/D5YJ5F4MJcCFvCrsbnIkhy4LjotwJmnlMAtV5p5ExTxsk1Y73LuANXDgxE4BRasgJx0GlfXBRATdDF9awEMzhmMJC1L6WKH5V1KghzHdIIlgMg5TjOAPbKjQDjOR7AbQTgJNkIwCgXZb7mkfyYnVXTGhrria1jZnW1ddbc1KwERSYzZgDbBw48pAD6ww8/1LVjT9gbhofvCeBlfaKbzJznHhgb5ii2N8Y9pBMieA3fLIAvnhvBkao1kuyYNx0CWPDgkH8h08B5WSMAAjxTbB7zl/sHHCkrLXWQIjUeir3GS7Cd9cjfeEYOELiuKa8Fa4r3hixF+J9xvQowEwuV+41yYvZdXgvGaBw7/E/OGdcgrcrUiCcSSuH38n7dS2I/R0CJjSTJ6dJbzijVmkwaaQC5PIMoUQ/2LvfnyYg8gQ/cYwDzAZ7FNa88b4Dj3oiT+5qWUDoyQMiHAJKOjk0IqODco2NjS6XDnHNifFx2vLysxPbs3mmbN3VbeTmAT0Z7mgAPWJgzVLP5fakBG1rD7PXsswnU42+xpiNwDh/e550ztXm2Aq+STiu/R2LFgUVvzIlkVrCY+awSDDDbi0u8yVYCzSSnkq4B6RbNAUlKuRQR54rEH+Xq/A1GNaQOB+edoc45ZK/US8MrNKLCJebkEsNaWsezmstxHPyGiI+YH/g0kteSNrxXIfheR8O1Ev3MPWEDqCLk+QQwqb1mZkpkFcAqMY8XzEbGJq3/1oD19t2yoeFRyyJ/U1SqBD73CatZflgBSRT6YAAckrD1fa65pUW+4M3eXhseHlKCs762VlVD7E/YCjCQLI3G1GjQq6zm5wHHAcJpaOVNHaXvrKoEekcgEzFrxaWsd1iKi5ZXUGxHj5+2U6fPW05uEWley2RIaBYoUY3WMAxAZAiYQzxP1mfEgSslixh3mPfcI6XtkQzhuY1lpgVs615JLOTlWH1tpR14cLe1tzbYovrL5CnZEHGRky+4T2eiq9IuJRd5dkFcUHwJMAw7PIHG2DzWmVjlgKP0elhKIrhsDX+DoMGXfEk1Ns1aUapiiT0ELefYj7gG7idsEM5b+N7e0DNVeqUEjcfDLs3F/I5xYz4xPgHYwb7H/ETCMmwdcybY7NxvxMX0alAzN/bplAgMP1GVRUjJLTGxfT+VNBo+YWrIqH5FtixlEZWMvp694jfA0rDZgTFEYo3fSZLh5zB/XdoC+QBAx+V4C5uk5OXUjA2PTdrhI8clC0diY/cDO211e4s035E3KyopsrHJKZHC7tOkuKzaZqfpU+T3ypd8CAhXatqXY48+ckj3+Nnpz2xiMqOGq8QigJ+SV1FT8SLNIXx89kDiG9YPvtVK7ERJwEnkmpIcA0nl1KMkKnbcX/XEme8fi+rRwXE4H7+7D+Vs+JhLkWAMwkMA/GGfI3Hv7NtlnfoAkMMni/0v5l6A9Q6oUpXijU6pVlG8O78gvxUfwysi5mx+NmOdHc12cP8uK2LsVVn62xVZ+CNUbJKwFREpkRtiPYZ2CrGHGnzit9CAOPWk4VxzszPW199v/XfvWzavWEQLGsUiZ/HVxx+0hZkJK5SLAj7kVWbxPGKd4x9wP6ylqJLypKH7J0Gais8GIBxjLz13bEeq0GIeBS4WSQH3TZGRCogpx7q+/kVjvfAzP4/vX4DIn8co/55zIGcRgVcsPhZPZDojCxrlhJ61gfkSHTCdaaIsp9ODf4uBHJnIeI8HZzhjznhzhzmkDZIOWpKrCOYFRmjJeaOMJEkfqAldyjyFM8t1K+MnhkDoYmH8WPiFS2BgmZgbMI5wAIqt/9agffzJp3bt+g3b9+CDtnv3LvvpT38qMHPP3oeE0QH89d+6aU1N9bZjxxYxkRsa6uzAgQPacHAUaaDxt3/792LeNbc02ne/+7yycb/8xUtWWlJhXV0brKmxWZvM5csXrKy00A4+uBe3RiCydywmq5d0BVXO6bp14QjH84oNEbahl67jdeTb0EjGfviPP7K794bt0UOPW1lZhbp8Hzt2REzd737n2+ru/tKvf2E9Peftv/vLf6eym3ff/VDarc99/RmjKRxM5vqGNtu756DV1NXYyOigffDBe/ZHf/RHVlpSbq+9+qpt3LzO9u17wD49fMw++uhj+/5ffF+BLyAvgMsL3/uugnBvQOYlQB6oRedob86kTTM3T0HRSy+/ajd6b9rzf/w9q29otJdffd0OHz5i//rf/qW1t5Mxfsc+/vhD+9qXH7dDD+1Tc8Af/+SntmPnDnv2uWdtdGTE/tN/+n9t3/6D0mNlXJ559hmNwYsv/kLsZNjF/f399q/+1fcVALz1+us2cKff/vxPX7Dm5gaxwlWynp5FbDAwxL1MmDFfsHffed96Llyyhx8+ZNt37FBXW+4FZ+PnL76o+/g3/+Yvraa23v7LD/7BFnLy7OmnnrK62hrr77tpP/nRj+zPXvie7di2VWMDk5FnqcYnAoRg8Pgmhpc/v5gn8PDlV96w4ydO2vru9da1dq3KytlwAe7RhlLWFybEPKU8RXLeHeDxjule+udltc50QpOQpNAygBKAiDLKOMqp0Vl8JhhBjBWf9YZBBAo4WejceZlxbMZetubNYzyj7k1l1ExrfNyGhobt2vVeG5+A8eLlW5R08R4unEAGNF3MD2kWc+1eyo/poeycoEVlSglQ4T2sKQyT64WWyKEh0PQSeAfdaqoqxCYK9mhhYZ5t3LBOQTeNKAm85CQBgs7TPK5SWoYA+vnFxdKMvX3rtg3cuWPr169XtcGFnh67cL5H7ILOtZ22ccNG/Qwb9vCnR+QIN7e22Z69+6Rd/dIrL6cKYJoE5trObVtsfVengkUCVRi3XmrnzAAH0byEmWDWs/uzKXhzIFQMEAL6lEXnhnG10A5Gk/jq1Zt26tRpy8A4ysmx7q51Ai4BgnHoAIM4PuN99VqvXbt+U8+EfwDIMOjr62s0dtJ1z2cdLyrYY9kzF3DWBKIUlajseGoK/d5C6TLnoAk8PWOXLl+3K1euqfFQZUWlJwmmpq2hvsY2buyy9tYWlWUzp9BznJ6esLn5WZWTA5BXVNZKHuLIkZN2+dINsfUBbSnTDQaCAv/EgGFOBrAWIIRfowcwZWUlksEA1MROLAMR87ZmzSrbvGWTGNpHPj1sFy5cFLAEILB/7y5rbamXLvLs9JShbkkzIsZHTbyob8grtJHxaeu5dM3OX7puYxMzYnEx5zKZCS9Lzs8Vg2xNR4fOg+MO8OJgPVriGa/20V6dtWxiCq50lIPtyRxYYv4kAC9YgwJF52AjZnRcgpk7d+7ILlRXVafO2gkUSmXmnIP3kaiiLwC/Y1/CZ1i53oP9xFxlvNVocWJCdiZYzlEKG82OGCf2Ok/YZZfY0tgS7oX384/zCHRP2qpLDOBU2umOfTA4fawEYCXgO5hScY0BaIXPIra09I6dzQgAEww5jsWxSRZxHACQANa4N+6VL4Aj7qME3d0c9F09SCygaV1Bgd0fHbU7A3cUqDY1NCnZdLv/lp3vOWuTk2Oaw1Tf8O+zzz7TvtLVtU7rChkX9gaYZfeHR5aa67HeiAWZyxE0xVgGqBXgbgSi8s+StADPgWfDXkKSinsLRl+wCQGRXVvW9Tz1DFKDtxhf3itALTUcCnDRk5wukRGf5X3BVuNvzCeOE8wrrjeSIwFAA4YI1Eyl1rzfEz3OMPPEqWv5B2jL35dKviFEpMqvmE/hPwbjjGsJ3WuO6/sqiY0SsSsBvHidNUCSij2Xrwj0Y2/VeNuikm985xqC6cw1KxmUmHfhpvMexoSxANTjPtlndK05zK1pq6ioVGXHzb4+7zEwM62El5qMUZWQtF7h6LU0U+H0gLW3N1pJcZ6VlRXbCI2kZrx5HiABzLnQFuc62HlWPpeVCWcHPHwvZ3x5n4PJbmcJthlPL/l2+Z9IUpNc5dmJNbxivWpDlpY0VRkASi5DgU/HGNNIS7aM46aKRrHStU6nl/RhJYOV6w2FJTeSqp0Ao1nH9DoQ6JcYatxHAGGxxmcSiMye64muaNaZ7pOEi5Ihc0r6RVIg2G0B7qD9TnwA+zSSVbwXXwMAl7+NjU9afmGxmMfTs/PS/mSvvXajT/tjSHHBZPaE2IKa5zGm+NkBXse9AqpyfO3JqVcE+0lDXZ3AqVXtbdbYUGvjYyNWXsY+SfUQiRkHn/AXmGQu+VCY+i8UWHbeJW/yi4ptYmLGjhw7ZT0Xr1p2gSotEtNzSlLjN6Az7GuhWAkF9hmeVSRGovqA+R1/i/UZbHyuZTRDMplGgzOWh7+TR2K2wPbt2SlJi9xUpUWiTvecZIWoCKCKD/A4JL1k09MeQEKBuUrCVAzCxET2pIc3i5PsEExGzbUEPmMn57JKFESFFz42tqGupkbfeb7IWkhwZynxuryvEUN4QoqEkCcIAOvD5oWtdDb9pNYVP4f0VgBksp8FHhsKCE4JU9/THKBciolTEohquwBHYa4zLyE/KFlMFdpvVQA7mYPrVOPI1LPCKU1O5oi1wzU78xPf3tnNkXyLMYhENIPJa+MT41ZXW7vkh/M+kjZq/AezWVXNrjtNg8qzF6/YmTPntLYh3uzetUP64Mxp2LDIbUzPzilm7L99z2rrmiT9NjbhvVfcLs86c3YuK1vwpce+ZPfu3bWTp046SUcgPlWcNNab1HPiuomRo4+A9wMhPhlfET8525fjYldiP1IjwjQuAeTGcwkQmevCZxgevp8S786sFRN6RULTeyyV670cfxmQdsnQeO6e7PPr4efQ0w5N5/D/Akvw+A8sxzXoeX4BIhOvqSJCNhvd4hybm8lYWXGePfrwPisrybeCpV48IWfB/DPFS947xtdB+FiRtKMSg+OzZ9ncrJ4HtoR5RYKa50QviJuDw5aZz7WJ6VlVYDz+4Hb78qG9lm9U2iBjFDIqy4RIxsKrHLz5eeAn4Z9KczpVUZEk4u9BdFqZTI7Ez1LzTa2j5YRK+FhLIHKqmFz3hSby54pqfgEif67DvXyy3tf/r0UvfXaDH4YoHCkMSyxG3iOwT2Gu4KalhanPSivK9cT4PY4ZgUIE8VpsSYAcQ4kjpA1bLCICEs9i4oTxPjYVfRansqhQRseb6oVesgeckWGLzCko3BLDOceBJBiobAggHGwugMg3aFpz5y78ZTt+/KR1dq21p5560t555207evS4ff/7f2mNjc02NHTXTp08ZjW1VbZt6yZ79dWXVEb24IMHjIAGlh1A8g/+9u/EYH7uua/ZoUMPCfT75S9etlu3BiRtQUCIU/zWW6/b1i0b7aGD+yxPjDsaCbijpcxXYiA7sOdjHtlL/xvjHyUy89K34vwXL123//ZPP5F28cOPPJaE+/PsvffetV+/9Et76snH7bnnnrFXXv6VHf7kE/vrv/5rbZDvv/+RDd0ftWef/ZrAy7/5wQ9tdjZHUgz19XXWc+GMy0h885s2Ojpub7zxhnV2tonZfPTTE/bRR7+xv/qrv1KW9le/+pWNjY7at7/1zaUmHTxbNnDYzDh1HmwWLjkaSFngaL78ymvW29dv3/72H1tjU4udOXve/uYHf2stLW1yZtFGphnCd5//pq3taLNMZtz++Zf/LDCspbnVxscnray83P70z15QqfDPfvaiWAOAkWz+3/2T7wmw/tGPf2wj94esBqbq1JQd2L/PDh7cr9ntpGkvoVcpnVgblCa5PqI2Vsu3+/dH7bXX37SLFy9ZU1OTmjLeHx2x27du2cjoqH3p8SfEUibQ++iTT+2td98TkICTT9IA8PjZr31VTXfELFGHWRr5OfCkskKVy9Cgi1AQplCOvfbG2wLWah6i6QAAIABJREFUu7u6bW1npxWjDTqFo+QMQNi3XId3FPfAAMADZwbGSjQjQ3oBB6O7uzs5L8trmvcyXgoWU+d57jtYWy5P4o3wilIHaoBDHCKcoaqqGj3vaETkG7UHpYw/zwOQHwYO+s4E0jBdmQcCi9V0h3JS13tV53I56xNiXnJeb0JIIgiGba5AReQzCBDQJadEDJYHzhN2AUecBFgEv3LKSkutsrzYpjOTcloqykutpbnRNm/qsqpKALsxGx0ZtqamZi+pm5m38rIqu3btpl293mud3d3WsXqNtJAvXrggO7hj+3aNM00mjx8/rmsF8N+wfr0cQJrrvPfhR2KRUf2AbaLBFuNZVVlqFaVFtm3zRjVFAgPH2cG+lVdU2iSsFRoPSV/X0UmVjycmsuu4esme2J1oE6aGnDA1AD+Q4iguKpMG7/sffKQ5gC7c2nVrDDEdZC3G0XIU27xAz4Puy0Mj4/bxxx8rWKuqLLPuri5btapVDh9yFr5Oslo3sITFVhdT19e5EgiLAIiweRbF5M7No/RtUU1Hjxw56ix0gP3qGutc0yHdYQJRjjM5QWO8QpucGrfiEsBE2M/M03IbGc3Yhx9+ardu3dPxWLcEFcE+VnCZujFHuX2w6gOggqnq3cVzJA2APeW6uHbsGsA5IDLjA6jNM3n5pVdlD+vr6jVn1q5pd+CfQHF2WqwvZEEYw+npeZvOLlpv/x07f+maDQ6N2bzRlDZXDRzRRc/PyVGSaW3nGquprrYsJblzDqLh+LJ+KF9nTnjyLVcdtGF8cT8rAWLuJwJz9pVI6gTbUw5w2s0F3K7o/u2BsDvoNHxDVkbMYKQLFnD8Ycf7fqoGlSmBG/s8v8c5Gb+2tjYFYc429E7mAdY5OBWl/75eo/wygKgAswIkiAApANFIdDPnVjK3IsDm/VGOH80UA8Dm+oL1HEwUzsu8pn+B5lKSiQkgNt7HceMf9845Qt83Sh9Hh+/rWLU1dd5EC7bfwoL2p7tDQ2IQ7tqxS8c5efyEDd4dkB42YAZd49et61Yyg39r1rg8C/aeqg/kR7CjrBv8Il9rBGdeqrnMustRcovxAYwOkNf9pXmrrqlJZc5ZZ+3NZcUSY57xFUAGx/MqAdcbl6+mxoI5+h7Ms0jScA0BHIcPGSxNAKR4nXMEa55xCCZyzIN47pEoETg9nfQ70zxcqTcZYJ4kEUJCJTV/5DUxDBPIzRjEOHkSqUwsudDzDKa9J0ByDGBQSaHkp6pEOgHJJG7j+QdQpjJlgAQYjEnjMs4XJdtcA3Y41gx/53Mh7wLYq6a1kneiEmdGMgnYKPp5UDGRLw3MxSVGssApmG3IQ2QztmVztx06tN8KC5CCoBEvkkdOUvBEq/vfXJv86TyqinxtC1RObNvlwNlBXsYhQCTNEwFOy82HVs5B3osUj/uzXp3jAIYnlrBHXBF+BPu4gIAkk6J9TKQE/CNPNMc4KZZYdJ1LfGGfaw4wL50HUFrgjJfvk3gWoJYYf5wbsEB9XRIhhpck15IMZdwLyVmSTJwfIBeb7H47oIvHI5F0ifmAXx1AEihLSWL6AxQXCmxHPmFelW74RWMTGbt89ar13uyT3BWbOv4OvUEKi0rl36j3hRoIT9vUNPtylW3ZtEm6r4ODd1Raj0+gZCY69vm5quw5sH+vNTfVW1EhthewEVkTJNycOe72xIHPwsJi700B41cyIyV25VqvHT12yiankEVgb6X5eJF8JNbD4MCAxliJJnMdecBAfpcfNj9vg4ODSsIEuBRxo2wMjZhh9gKIzi+qEST+CP4QOqibNnTZxvVrrQgZg7kZ+aDqJZHK6ekjgh0j4YUfiw1XfxwSroCuVE4AbM263nnEs8H+VcPM1IvBJRh9vZMY5HoZF+/X4QxH5lF5qVf/hJ1z+RSPh7WfEHuyR+C3TE0tNWt1W+x2is9iB/iZZC1fEZvHXhhgPHOUaivmbwDMMZfVW2PGq1OCJcp3pCj4O7FWWXlp6vXgcoNTGRIbBWLp47PG3ipfG9A7ger4hIKR1QDbAcywy9HjKJJi8Wwj+SeZnyR/EX07YHCvlIYiKe+JS68clhTM1Ix9evy0DQwMWllJofzjtZ2r1QdG8oOpyX1xaYndHhi0vv4Bm5qZt7tDY3b7zqA3OC8rdxZ+Svys7uiwvXv32NmzZ+18T4/OQ38OVc7J1k2n3ileXRI+C+snyBHxrMP/gBTlvSccBCbZEPuw4xRuA3ye+Rizj67cqzVXE2DP+yKpjv/EnsW84GdPPnjM5uxmb/bIvYZPslISKvZkxjakmjh+JD7AWkhOe0Nd13V3ekiu1jbrh0QT0hN5ObP29BOHrLQ4T9UB0TeCa3LshnjWExmeRHT50sCbxI7HJhUUeBw4M6UKTJjIDrLPWEHab67fuWcDI5M2npmWnMUjD2y0rz1+wPJtRvJx2oMWPSnDeMSc9L3Jq7Qjyed7VepzIlvryeaVfmWst/AZl/aHtA8tY1m+V/p5lxnKvN793BdM5BRafC7fvgCRP5dh/pcnufjL/3kxutTHwgtjH8Ypgoz4tEqAlhrarViwCUR2Sqw7kHHMMIIBaOGgyElLGaRlEHm5GZ9nkbyUBGsmIEv6uqlR36IDq2EAYiPDABAg8KHQDcaZ9OzunLNF+HkBxgQMu5v27nsfCNDBWTj06KPWvb5Lxgcw9Pq1fgFi09MZgRpPP/2EwNTXXn9F0g3btm0X0EJZPZvzyVOn7aOPP5ZGL/IKsFavXeu1Y8dO2fVrvak7bb51dXXat775nMCXuawDi0nVQwBaIj4sAe6uCeobj/dedic8Nk/Ghw3k1KlzduToMfvKV75qrS1tCjYA1giKfv6zn1pbe6t95/lv24WLPXb5wgV7+JGHFMBfvnJd7Mp9D+5RkP/JJ8ft7bc+kGZpU1Oj5eUv2J/+2Z9Ye9squ3t32E6dOinW3fYdW6z/5m07cviIPfzwIwo8P/roI43fIw8/nDaX5aY1uvbEYAEYYsPFuSR4ocQXhi1A674HD5oY45lpO/zpUQG16P8ROO3fv9+2bd5kiHdQnXizv9feeONtu3XrrlVWVNuhRx+xzVs2qLnWsWMn1WAQ9tCBA/tsbXenNo6BO4N2/MRxGxkesuamRntw3z6V8uN0i3qe2MjhQMVYw/SVE5VD4JMrxjcauDQDvHt3wMYnJw3nZOeuXdbVvV5zCtbndHbOLly+IodlOjNl27dusa2bN1stJY00ulHWGYDTgWR/rp5NhblJkgLma05ugb3y2hsC7bvWddk6NDIJTGkIMu9NRGgUB8OAIIMgE6edxmL37w/bmjVrrL29TXPl5MnjApeZx5RJB3uNNQRYxzyPklE1C1J5r7OOALR4jjxDgkJcDQ+SaN7jjdgUhKNFRQCgcicACjSWp+3ChcuabyOjyFVMyOEgceJML5xY9F2ntPaZj5RZhyQE73GnFeccWQmCrqyc85WMRORuvMFFaSo5X3bw3LEoch2unHmbnc4IvNu0Yb21tzdbTXWF1uVUZlzMJcAanEuawQEi9/XdsaMnTtpibn7SRC+xmzdv2tVr1wTW7Ni+Q+WkMJKRjcFh3rp5iwB71u6V6zfs1GenpRNcVFwqpxDTWVZcYN1da2zntk0KlgiMcMAErM17Q6gwA0rAEUjQNI1gPI2LSsFU6uoMNpw/nM/CImf84SgD2JPcANQCoKALOg4wDSqQs+C8qh2Qg5ZjOQXFNjUzp4qDvr6bAtr37tljNTXVah7HOpaOGizf0jKd0+0wjORSBbiUgsqGkSSQ3BoNTFzCiKCmv/+2Ahjex3ecShiR3iwKhiRl98JcrVDzk+vLURALePzJ4eN2/z6l0uU2vwjzzctZo4yfIIJxkS42LCWBEARhPo+QzEA7vqgoXxJFhfmFshMEZIAL7e0t1tLaaB2r22TnSGigDT8yMmE5i7m2YcNa27Z1vRUVUOxJCfqUmuTxDGZnF2xqKqtO9jf67tjg8JhNTs/aYm6BxilnMSuwGGBidccqa6yvcwkg2EaJHRWOuBo/Zee1l/F+1g9zP4AoMYcSUEvg6OC4A0ORIAYIC+BGrJ8EyLDPrAzoIkDmmNwzQQlrCtsSAQr7e5S0iymYWMABMkYimuvzOeDap5HM8WQDANhyV/EAmeJY8d7Y56PklWfIvUYQRgDkQYwDuhFYEJir0U3aN1kPAR5iM7gHadymkvQAgNgPWGfetMzBLo4fVVoBrHEuAJGo8IjyaUlaTMP2ylppSZmvw5Jim8lmjaZ6t27fttq6etu2ZauSb1QHMecPHNhv586dtXv3hqyhoUkBLddEg9yqKiQsvL8AzCHGbhI90rx8XQPrZHR0ZAkci0AHu8Q94AvE/TIGBJFeYk9JsWsYo7fMGgGs494YG80TNZEqVel27I3sEVXVVCuNanxWAs4B0EcSIFhZ8R7GUoBMLuXwnnjiM3zxd94fQGv8LY4VQWk8i7D9IS8SgXSAngGcM79jXwsWclwnx+CcYgCnwJyf45p8D3PmKnMqrkHrQtUhXkof0h8BhmEHRu4PazxDdoP3huQJ53SfN5XIp/nGvXPdQejgda5LQXZhUXo2lXb12nUbHZ+QPAJJJfwdsRcnM5arioWMNTZU24MP7hILFfCNapPRkVGx/ZSUyQNwcuZcBMohhROAbfjqAZYFiPxb1w0zOVUcAcxgcyMw5301VdU6H3aEZxzJBDH/ePa5uVqrjC/7SegjIw+g86LDSqOtNE+cCZ1dIomgE++xgeveRkzD2IesGutREkMJhFkJQHii1UFGxsNZ7Q6YxTMKXWd+n5h0Rrr8iWxWCdSYO8ssP9NrkWhnPhjrTQkNknk53nMAMAK7lV9gE5kpaSZTZk9jzb5b/dqnqOBZNJK73JtXZ+LjhyQMJIvCfCcWUF6vxK4tqmJNz2F+zupqq+3pp56whrpK7VPzczTpmpE/gV1xtqBrUWMTiNlKKyr1XKkWO3X6nF24eEV9OgqLy1T9IwJQAtuZ6/hMAFfScs6SYKIJb6USYyEvFaz9AJY9zvSGi9rvUtNQpMjcl5mz/NwFa2qotZ07tlhrU718N6SjVJEnLf+sjYyNK7HqDWDRlJZisvY52Zhg/yKD4QyolABz2SgSASQEZK8lDZFAZ83BVEULGSQBUAJy0RdPWsfe22AZ1Ir1wnf5qQlU5lq0x7H/JfkL3sMcjAoz9nslLbn/FPP6epJozFKsrcRvqgAhFtVcSTYmQE18RK8IBBSm5wgVdjMunZdASBEPaDbKvqhKPrfFqvKgsgZGr8D3kFX0ZI3bWY8JAoAWaJ8qoDyWcfDdxxAJNeSmSsReJynINUcvFrS1uQ/m0MC9Efvw0+OyCc111fboQw9abU2l9jo1YE4kNOyVmljOmz7z6bHTkocpKS7TeYjtSJgwz3ft2mnr1q61d9991wYGB10yMzXBBMgmThFwKokO3/sdyzDXm1/BFA6wHNsUca2IR0q6J1lNkWdcbzvseSQLGFNe84TnMujJfQXpQVI9SeNYtlFVhWi7+54QCSpivqgYjYR87LNhl/hc+E1o+XsyzhvsAcyzPtRXRc3OIeg4uCupk7kZK85ftIcO7rGGmgqzJCkT8kAhH0hMF5KIkfjQ/EcaTUk/7y8EprFA7Ij8KBWK9A6R/jmM6Dm7O5axGwPDNjg8YrmLWTGRv/KoM5FzpfEOHuJzka/YFxzzgQntJIHl11zrP+KiAF5+l4kcIH0cNzCt2Os4pj93twORQOf1dc/8T1/gmm7MP5evLwb7cxnmf3mSnn/+j4shyK6tO9LtSwDl7wFq06KPty5lfVaAyCsBaY4b2V0HoL2ZkStjBIshNoHQA2Ijd28ErTYBp1xKanjkCLQDHHHdEYh4EAujgWNpz1ta5J4lxbDI5HgJ0dSs3bo9YL03blpLa6t1rlubSiAIaqbs6pUbdnfwnsqVN2zoMrqvYiz7+28KjGhqbvasYz5gAPpmkyrNp/FTAXqhauqXZ4OD9wQmY8RxpLZs3ijWI2WrlLWtLCVSKVLK8Ir7nZjaAmC80swdLUqQ0rhHFnIuuyiGU1trmxwVBQcEJEWFYgewOaAByyaK1iZgDa8D2AF2FpeifclJ8q2vb9Du3r2vhgoVVSVqpqWMfa6XRNGUrrS0wPIt38bGJpLOqGvVsQHBSGCsPABxfcUQwMfQS8qkgADGM6oYY4Jl7/RemhwdHF8v35R2mUrRK8RKyCXLmMcYoBdHJ3Oc4AJraKyzvAJ3+BcWYOqxMRZbeQVyBqkkT/qkzmRyKYmky73UrNCZG645nZpFwqaeh6lIiTlz1DPXTEM2vdExBwJxVsorKwTgyhmG7aU57Kzmmalpq6xg813Q8XkGcnKVVMmmrKonC9TEJ4dmM3TFVnGOvfbGW/bJJ0dsXeda61y9WgG9dPnynEVCpp9ruXjxsrW2tosl3dfXZ5evXFbgtL672+rq66z3xg07f/6cnumazjUCOL3hDNqWKsbTNQBME0zhnAWrgeeIQ+EsPe/m7SXtyDOT0AAgZHzcaVRGOwcW3IgC3p4LHoAgYcIaQTrAy+W8mR76oegSem8HLzNzNoA3QIvyw3g/DUZY83wGNo7mV3LQPQj05pxq/DE3r/fhSN0fumdlxfmSceha16mSTxpPFuSZTU6MiZ0MsI99ITDHXizMA7aanTt/wc5fvGgVldiGDbIHZ86dlaNbX1snYJ5yvYsXeuz06c809nSDhkFeUlZhR44ft/M9FzXnSZbAPkQDece2Tbamo1mawJKKEJO40O4M3BWzAQYJYKdsa2oYIme8pFTPz4GQ1HmYpynZD0AfALApBSweq8MecuBdjX7msypjA1xwHXN/bjh6c5Zvmek5O3b8mBjXsJAf3L9PzAQCem+25oGYmihK15oEEc6ba3uLZaYycmcl85x5FpyD8tMMpdjFfv3Mvgj+NKcAzNU8FP21PCsu9WZeyJxMTmXt3PnLApHHRqestLTCWQ5JgxAJF56JN9RCI99BTJIbjAvzRJ2y5fDPW2lZoTU2NqmB6O3+2/ocoDq2o7a2wvbt321NzU02NjZpb735jmwk0qgd7c126JH9Vl5WLBYyQJ/KYWFy5RZYX/+gfXbmvIBkpG34l18IO3zKFrJTsmlNNC1c1aFgB5vEffN3AhnsmYIQAXX+3Hi2jGPsg2LzkdyRXfM5D9CMvdbel4AXbDPjJ2AwdapWqXSqSEJPNRq98FwjQBBLZdHEZvWyPnfQI1gN0D72/ACYA5xlLTP2EdRyD9h0B65d1y6c9wCfmVMeJLq/EKyn+D20dV2qwHWBI6hykM6br/EcOQ/HC7ab35uvb+4fQDWa1qiSKTW8jfvknFFuzd+iORRjABjGF3MtAAglK2acnR86oxXVlVaEvn/Pecna1ADuUmacyUi3HbYxzXtppkfz28oKB6hKy0qtU+yrfBsdofTVdQqlqblIsOkMPxLeJCbEhEqNmYIMEMEOvzMOEbwCKjBOzAmXS2GO5WsNMudi3DSHVKoNQ9Or2ARqEvAn8JExiM71wdwMH2YleyrGMuQmeC/PIuZDzOkAr0MOIIK48G1IVgSgy/WFvAKv83togQcDnXHx+0fWoVxJAWm+qmu9syD5DOPAuZHocmaYy7kRJOOrAOqIbZwSOJojCUyJ0mmui7UKaIg9JHgNEJlrWDlOkSTi/sIvdxkq39f5m8suOEmCRBJAT11Dg9bkyPik9lYAKPbq0tJyyRuRKKXfQo5lrb29yXbu3GpNjcjueAJGlQUTk7Lj7I/hQ+ArMubB1o0gO3zt+D2eWaxNzo0/HAkrXsfviQQQrNKoXggfXtUIYo+mvSHJbYlFi0Yp+5c0Ox2QUYVMsgeRECIBii2trHYJFte2dckI3RPzPbFSSb64fqszNSN5IdsiySzY26516TbME1IB9jMT2G+B8QCN9YyxNbMk8l3fO3q2sBY5HseRP8Sejo/rIZAAY9kgKj+5PwgMyH2QQMGO57qUyfD9YS/v7huw6SzSLJ70YQ/kcyT2AKBDQg5QlT0IggEseK8ec+JNVWW5PfLwAVvV2iwZtdwcGgYDTLnfFM1lnaxiSjrje85m5+3y1evyW9CfVYUcJeizWRE8GAeaYeEf4mcyt/r7+7wXTW6O/F6AS8AqzQcSReitJ71kgTIpEaNkBk1JM9Oq9uS6kW3LsTmrKC+xTRvW2batG21qYsyKC/K1T/KcibWu3+yztvZ2ESbwoWbFnnRJPdmg9B/ard7HB7alA6z4ipJVYB+Z9US4wGL8D8UUy8BtAInMDe3HaX8SA14NIpfZwGGDlXhUk2tPnqkSSnPcmcpcG3OIY7FOlJDPuq8Se55smCoMoql1JMW96b3vt95MLMAuPsu60b6d2JuMRexNzA+P0wDb0RIGQPV7VmVAYmFLVk37se/VkbR2/4SYyv0BSaOsSAgq0Zwab/I+lxqgTwm4gMtk+vh6XMVIsIYZl4tXrtvhE2e1L+3Y3G27tm0Ui14yMYnJLNKYgEn8wwobGp20N9790G703lZ8gQQMawHZMEgyTz35hEz6Bx98YCP3RxSHMIfVoF4a/17NHM+U6+d65+aSj5USfOGb6P5nZtTY0RMDVI4uSl6PsQptc563g6vuf0Fy4bhRKQaIzDmX/RBPRkSCnjkS1xRJC/4mvznH/QBej+Q4z93ja9dt53tUZXHN/M2r1hLjXLiMg8iKXxmHPCcBKV4tyLOigkXb2L3GNq7vlJyFZC5SstDjdOdihZyFJHySlrf3OkgSWtHAPTtj81TSLWCTfa+EnML6uzMyYTfuDNnQ6LgtZqftiQPb7ZknDprN0SvErxP/OPyF8DHcT3QyCc8u1qo3IudeXMIiPstcD98i9oOVxwpfR3vQEhju/ihjF2uCY3Q9+wWI/HnCml+AyJ/naK841+Vf/6+Lv7W4VoCykZlfCQIr8BOwsAwuu/YSjTS8xAwPKbKknqV17dFYZK69RkbeQa8o24jLiqyPQCdZIgcXARBUk5XKWxJZVO+JbHBkiuTUKjPlpRTKFAk05vPuRHAPBEw4RRhIBP25brHC5Ks6azkvt9CbL1AeijC/OraSkQPo9ayatKF4TUCMa8SiYer356B1Xn6RgBUFDsqIErTNyKnVhq2mSt4t2I2Zg4getvi1R3M9/QUDz4YrBrJv6G6Zo0GDl9ZhRDlefN4dW88OY+VdQgNji8sAWIETi6QAJUtk4Us925vnztWiBPZhTZMVZ0zmdE7GzwOCJDeSpBgCuHeZk+S85XjmFKfIGePRINHLv3Asg53BAHjjLErlcOi8zhBWCjIOhUU4sDC5XVIE8FKOVZHQN5ud5ZxsILBjyKy7w8LGwvMFdAvtY6lnJ+CYc4SUhVjJYmkyLj6nFhcY8wQkiyHAPMQpdm0wZT4TU1JNxQiQ1TyRYUcrNdcKxK5wZr82QrEjCQwI3vyZqeFZdkFdqmGOopn3xpvviGHduabTOjtWK0DFOVKZZpJ0oLwVRnpBXqFt3bpdzCic+Ru9N+TkrV27VszLoaF7Yrlwrxs2rNffuQ6eLdqsBK0wLmE7qmkK+olpzkl+Q2ydPFkEdyhZa5Qd5sthlBNJSZ8MSZ6aJJ767JyNjmVUIkUJJ8sRx02M00UH7QloGW/mK2WUzsbyhkTjY2NKevCzNGMVjOTaYnJ+vPO766Pns6Zw7HHMUlAcc7K+oV5M+eqqcmtrbbbG+npvYCZGGE3MuBYP2D1RBEtrXnqFtTUNAsWv3bhu165f17Vt2rJFz52mh3zRMb1r3VrpzV64cN6uX7um8dyyZYs1NreJmX75ylU1q5nP0p272DZ0rbFtW9ZbWYnrFCq5oPWRZ1eu3RBbe9PmDdKkBcRhDQe7hjGXo6PkUdKETRl3bI6aHQIuKTGH/fPS4FTX4E13UsMRmFqao0nvfXoux/puDdiZM2fszp3btmvnTtu6dbPWTgBtOIc4ygAXBAReYllkxSVJFkkdlDmvyxPJYUMeJovuoEscsDYjkJSWWQIPpZmL9nY0TQUsKi624lJ0dqftyNGTduLkWaNKrrCgWIm22BdwxmG9MfYhsxCN18Kh9sZuDngz91uam62ooMTuDtzTNWGSkc4pryi2DRu7rKtrreXnF9n7730sTWf2tcb6anv4ob1iSaHZDMDuScNa6T2fPHXObvbdEeidR0NIaRrmi/WJzlxHW5tkMdBOpZTPmWME91Paa9yxXVwCFwDtmNMR3HgQ68lT5jzBBHaF9RuAiQNgvq4F4glcdnYtgQRAi4KVZMOi5DSSf0tAkBhZnjjCtiwxsBLzm2ME2BqsG64JaSEFLqmkMgJy7+jNnJleKv2N1yIgDfA4gvoAmSN54fu/73nBPg1NW4IhyiYBB3n2XFuwCpcC+VQ9xf2sLF3FRgebN8DpAMnj3AGGcQ1clwCAcmd7w0T2pEy+9jb2wtmFebt0+bL0Njds3KjEDEkUKkXQLEXChcQf0lg11bXSv+VZ0M+AuQhDmuQWyQBKZNmawhfC94gkUoDEUUYaQVHcT2hyKlGHhBCyUshDkMiT9qM/R+4zGhQyN2BLB8DI2gRwI2COstFYe/HMlgK4lBwPZtBKvcYAIwMc5jPOuvU5G7IA3EM8X94D0BIgciQIGHdnjTmzntcDlCFAdbDCtfkjgNe+k0Bg16Qk2QCA7uXBkm4pRcN4XH93ZrszEAGS2a9CKoZz+xzifaVLmruAZwEexTFXgrExJxmfkOJgzbgmK+w391+wjRxLMhfINVmOVdfU2rUbN+3OwKAYyQAh7P9aEwqas1ZUnGdNDXUqBV+zukP+D4E6CQz2KXTkxRIT8OtVV8FMjvEMP1v+SdJcj/nva31RTZ6dKOCsQxE7ku4zDftcZ9jXiVckpoahgLah57lUSZRkAlbIs0Tcwl6DLywbne9sdsA+B69c63aJbY6+KWBjagjsPSIcuIt1LUA5acy6RJwDYXwPAC8FyJy/AAAgAElEQVRiFPZH3VuSPQg9V/T8Ve2IY5OSMRqf9NzwsXMgwaTeFLyJfVBrJBoRRuO1QqoMJm0RwBvbvLBo94ZGbXxyVtWT/bdu2+QUrNUC6SeLyY3kSmmJtTYjwYUcEsl4iBajamgLIFxbU211NZW2e9d26+pcLULI+Oiw5eYuKiZRdY6a+XqyhIR/Xl6pfLeTn50WqUPECBKhEAAWUiyHlFVmSvbLk5LYj0nt4+wvjLf0wxOLM4BXXmNco8IkWH3cD0QDH1skCPH1c6y8tEjMenrKlBTmW754RvjP89Z/646dPH3OGhqRJdvojfemJqxAOvfMZ4BoRYauv4u/l2QwIpHpkmDpelICgHkRVU2RiIp9lmNG0iQSWSxa2LUr94iojgFEDhulpH/q2cFxWVPYKz7HXhRAbNhUzuN/80rU2Cf5nIOSkHfcF491GXYfv5qpSIUqCX7JCirxgN+eYkn2/7k52QMnZnjJPsdy/8mbcAZox9/DVrtd9Ea2fCY+x/MkfmCcSYhgx5hn+IjcB7FQ3AdEEZq5FRVCJKHHy6SdOnPeLt24pd5ETxzab0215TZP7wn82YJCJSEkcSO5CLOKqjq7fW/EXn/3Q0lasD8qMZcP2O965F/56tN2Sz0Izqs6Jz+v0CqraiTrA/sf4Jk4LJLM2AZn+FK1sSwzge+0dK/ycd2esAbQVp+eckIH+wizlNdWJhCwRw5QuuQJa49xITkaYGaMMeeP6wlQmPsKPfSo9pZNSQlZ3hfz1ckUzkLmmJFo5Xfx9vSPhJ8nB8RanwNNIWlFwn9Ba684P8ca6yps756dVl5SICDZK/q8YZ1IRAsk1Cc138LeMw8jyYtPK4EMMBx8trmsjU4QM5TI5sBExpfpvTMkJvLIREZkiy/t22rf+tqXbGbyvuQtPDkXTSDdN2Ct+D07YLwSbBfmFBXtCXjStXAdKWmyzKz3yvfY+4iLtA8k4kPscYy7YzaOdXU9+z9+gWt+jrjmF4P9OQ72ylPdeO3/XIwFEsbenTrPEK50FvlcZHCjQ7WXeLl2qXduJ1vr5R6+eXn2ORZX4np68AYQm3R/MKIRfLmD5kxkbSrSXs4XY5U0ZGTGI2iKgDI2Ld/YnEkQILLci6TvhQO3HAh7kzQxIdUB2Y2nv8cdQDM0RV0vUo5mkthYChaV+XSwD+c1smjct2eLEzib46VeGo8cxtJBOjkBCQhg8xKzTA1aHEB2kxT/d40hL2FLYD0vLjkLCcCUZIfavyqwSU/Cu0On0guxSKUNRyacUilkNWjgRrkVmWrXjaZZnwCR3Hnp+VGWDbAuYFyl5a7DOJuyrX5/y0vada/9GhRQJoaoANbUPEWBRtK6dgDEr5gthtcADJ0VnMB0nBPBj+wFJDBc109BbArmPPuORl5WrBxHlXzc2aBcCoAA05nXgnBTIOOIvD8rnGD/2Uv9OZ/mvaq/HLyPgBinG6dDjTcE4LiTKuAHdEtOFdlyyqG8u7fYESqz9LVE4OYBrAPa+Iozei4FaswFoPzKa29JP7ZrXbetWb3aymiol52RDnVpeZmVV5QLHPrs1BnrvdFnHR0w29breiiXRgu5tbXZ1nWts4aGeoEVly5dlNOzevVqaWDT0Z2yfp4kwSglm7BWg9m/HJguCMQO1i/XjvPJeBNYy0lnXeXQFDBrJz87a+d6Llp2jvJNmGw4NGU2fH9UZVS0flPiQ/PDy76iOR4BOU2lcLDQaYW1igNM9p+xYj5HggTnGO0yfhdrqAyWLnpnzs7jXptbkK2oMsv1su38tM55P2AynifuEyC5gAvK0hZyJSVSWVVrHatXa17DFuzrv6WghcoE7MTly1c0bwAE6YxO05VrV6/YjRs39PfSiip1Y6czu5JkOTlWUVZiex7YZu0tdZazyJr0BB2JLpI6gKUwfhoaa+UYhcyDWAZpvDRXtf48uUY5M18AWmoMSaCQBwOYRJjbU4AEusXTUMNB/HmVyfv4F0lCZTGn0D47fU7az8xNWMgtLc0CsWEhq4wxPy9pKFOtkCuAw5+Hz3Fs0VJARFleYicAYvAcJX+RymH1PPL9M86ULlpKzIgZU4ZMzKIa1d0fHbdPPjlmV6/1WXFJhVi/nFcloEm2gOfHcw/t/AjWIuCLYMYTMQ7UFBWW2kLW2UQwV7yL/byVoFm9fYutXdstqZyjR07Z9NSslZcW2PruNbZlywaNJRNPpavTWfv0yAlJJ03PkBArE+tsOjsj8GBiYszKigps66ZNqQnQtJqxEfiT8PHmYdMKmNSgMAEXnjTzcl2+APfUOwDGz4I3DqMBFbI+S5IP0qMGJISFXiDmrUCV1JSHcQeclnxSYiYt2fAUdDhr2Dtvh+4r54zgNkomGftggfI+xhjAS+BvSLSk8mJsKknCaC4ULKZIZisITeydmNshjRD7Oc+UewFoiHnGtTqL1pvd/K5vo4RFLnrVzowjeAB4ZVywK84Sglnv2scBCAQzKwBuxn8JCEvsXHZ+VdsAKAHo5Re6nBa6l5mM9fb1WUtbq3V3r7cjR47Y5Pik2HvY3wgkz53rERMZeRWaHpaXl6pBrjekpQGmJ7EJVEngMF+4F2eoeSl+6PuqsU7ac3lPrIWVwBkgMvaIBCH2Bd8kgLYloDAlX4eHhzS2/APAApgIwC7mQATeABux5oIdx3iFDnDoNfKekF2J88a8ckDSk0/u57mfGkzTkBmJRFEAynyO58mzQ9JDiZkkE8TxgukeIMbKZEWw7LElXA+JOtimsE85FtfGvGVcYcGqWVViJKriDla2yuq9WgCHwVnxXobMuQMk5/cAgviZc4slVl2ttUZzYOwtDC2Og95r7G0AKS4nkGPjk1PS2qbCDv+Nyi0CdJimpaWF+nx9Xa1t6O5WGTl+w5jkTxastKxEvkFVVYUtqBLIgYaVdjTGnvEP4EweagLs5XfJr3amr4+Rgzsch7UQr3n84bqy/NMaT7rM+Ko8U2xVnCuY2cFej7nAMcKO4epxHhisEeQLuJAcC4lvryyLxFrMLz3fFPdMoukvpqgDcS7L4etf60VVgSnGSIxo1jagK5YT8Iv3q+kwLEN0wyU9BWjtSdaCPADzfCUD8F2x8840h9XvmsCMh6o1EmDP9bEXQkpB7gK9VyTVAFoH7w1JyoT53traYg/s2qmxzVn06oRjx47bwL0x1zDGvZmbtbWdHbZr2xYByvQCgJUMXyc7R0JyztCYxaZkMszxIu2zly5fkXazAGRAeORQ5h34UkKE+xYL1XWjee7YnuqqKiVzKZ/niz0pEihRss/zjaZhsUawLSTbmFesu6JCyD0LVlqcbwcP7LUtG7ptkirAFIsCsn967KR0qmmSXl7KPuXNQIuLSM4gscYel7cEugcbmWeNPeUZLhGsUlJWyb9U3RnxMu/nOrnuAO0cMGT/XlSD4EhOMecl2yFpLpdDUNJFa8xJPwFGip2ckprxt9hj5NeJacx5XEYi1t9ylQxr02N5+QOJbOWxlgPD9IzQXsxenvxskkk8N+yc7isxpiN+c5vlrFQ+G/YxqkhcIiY1IUyv8xkH+vLls5FAxhfHX8Qu48uyxklYKXGnxBRrBRA7R0mxsz2X7ObAfWtpbrAnHt5tNRVFNjuT8WrVwhIlnpDtwWYxdtU1DdY3OGxvvv8bG5ucMVQCGUdv+udyfXv37LYrV6/YrVu3VM3jjTjLRZ7Cz3YCnOMFAUJ6Q2t8ZpdT8x4ww0u+A8+DmNE/g4b4tJjI8tFzkf1gv4RV70Q8r7LBTniMweeDHcz4O6jsNjjA17CBvE51DV8hS+pyn26LY7+NPVN2JVXZ8NxiH/Y9mqoHT+whbRNyFp7gok+KVy/KL8jPtdLCXKuqKLY9D2wXiOzVDG6NXY/bE9uRzFi5b/NzVItThaFGekiroM+cCTZ1kSrx8MH67o3Y1f5BGx6bkJzFEwd22PPPPG7ZqVE11hQgL8Ke70eeIPYEZshCrty/hDth0xOQvBL7Io7EB4rnoP0qse25N621ZO+9qbsnS1w6JlfzkLFf97X/4Qtcc8lT+8P/8MVg/+HH+Pee4fqr/4dA5DCQsQh/F1jmw5ERI8h3jWEHfmNjC2YZliQypnFSPqv3wRpYEuP3UpxgAwR7yj/reqdavKkrKCwDr912oX02wjCWvw1Ay8VNpfEOpMASI5uGQ+eXTODgICPnUVaVIJYSimKcPAePvNM5hoisGsfCoYSNzHFcTF3ZQ8DVrGfgikpcH1bHFZaTGLFyqnOtoMgDA4wUIImXtgRQ7fetcrdAU1aIuXuJiDMaovQCj48/ObjsILJA+VzXomPj9qAIowk45uwezkmTDSUBKEFCOH8ehuCs5RXAdClKuqlk5/ATU/C2iBPCvcNSJqjzzFyU7rHBAdiJk8yGJMkG15US2J4kOBQk5RVYoRjRbpy57kgexNzhOHJktAEXLjHCGB+G12NKWB8wyBfFmqYBGcxjQD8Cu+RhWWbSy+LYnGDuct2hyQXgwnVIg3vpi3MkVEtBkgv4e1NHrpV1QbBCk6lZOWXuDMz5ePiJfZ4knTVtcPOw9vOkJYwD5yWXztgR21mJiaiezRELJCumOOzefHUf/vg3h23jho22qr3dCvJyLTMxYdeuXRUTGXCYsqz+vtt2oeeSmEYw3GhuRSB6+dIlGx8fE6ttx86dAvx6LpxX4yac/1Ud7ba6o91qa6q0iUvqZAHwrFTrkfmjNaZuzjhSxQqAGAPmHAwDOepKFnl1Atc/NZO1nguX7ez5izYxBRMdkLfAKippFDFms1me84KCgXDCnCnuwHKwgggGtdYAh1K2GTkNAmXOKxAmgSUA+wDlSMgA6HKv0WhFwX1+rhEwcm+ZiYwN3h7QM2lubBII7SwBnoGXbCOLcvTYCZucmrGOjg4BqWTbey70iG2K3ATSFjilFy5e1DWhub1+fbfVVFVJI/nipUs2Q1VCDsxEuhA7kLF+badt3dxlRYUwMxhbL9XCds0vsqaLBQCyRlXJkeQOPGDzMQOGdyDHSy4JCpiIJBZ4hjB7sAkkQKRNPOfNEQnyi4pd9gP7CJuIcWDMc3JItOTbkWMnpKHd1Nhg+/btkSOO3AcVFc6od/DaZU6waanBECAEgUxaEb4fpGoKlQ2i++tJMZ1PLArsCok5tL6xec78B5T0JqvoYDOGuXb7zl37zeGjNjQ0ZkXoIWtv8ASU2M2JRcnxZZMSkyf2qQA6HKzOFUinctt5okeXPykrQ0eZEk+A2wVbv6HbHti11wbv3rdPPj6mxqk8r5bmWtu7d5fV1temxn8zBhDYc+GqzczC1IDtWOx7GYzS7LRNTU5YJzrIdXXO0AJ0mZmSCaBaAH1L7BjswlIaOC0s2tjkuMv+YK8WvCmXByrOOlnp/EaQGftwlDS6PAzgqY9JMIYVeCYtRG/26UFgsHOxoUjcEKQH0BeBP9cQTnwAjByXQEv7OYGzgAX3E9gvAkCgKVOAONjllceMYCoYUHzWmyA6QzB8EdYrcydAP6QDOK8noCr13pXa0AE0xnyRxU5+jZc8evKUr7hWfo6GZ8FYCaZPjD/lyNgssfMLCmxidEzl7zDuAV7679xRM7S1XV3SCD392WkF0R2rVqVA1/2cy5evSlYF3fpbt/qV4KWpIxUKhYUkg0hCTKoTek1Nre6PPTDkJ7jW0FKMeRG+HGOkfZgKE5XperJXgXwC/bCXnjRwmxvAB3sOzzSaNzInlUhPPkgA8hHU8T5/Ds6kir08fo7ny/FDRiLA3Qh45dmlZ70S8I3tOsp3Yx3wd8luLSxIQiLOj7Y39i5sQ8yBAJT5HgmnAGB49jxLVQ0JxIFRvMxQD5Zi6PtKwiBVAwjkRsZCDV5Tw9ME7HDf3G+AANGwUqBLGgv0y5XAZS8A2MWXUBWZy0lxTOw74HExzb1oRJWZst6bt+ze/TErLCqRLSHhDxuZsmGSp1UVaGsDdE1JO3d6JqOGpRs2dNvO7Vtp4yvbxHjy/FiTXN9KAJgxDXDfbYhrm2flxy4z4KL6UH6+JIx83qk4MK1l5h+fx7dSPJGCdZ55aOcGEzSuIcApSTdIWmJKwA1jj31ibAKEAxgJhjVrOkgsAbQFmMBFkXhzNrGz00MX1wFlr5hjDVJjhS8Z8QD7EfdF9Uew1TiuHy/Ap5QrzQH88DWsvW/FPuWl6Tle1bOUOHEiBNft4AWgnPsHM3Pzqmo6e+68ZNQaGhts/7496vOABvL94Xt2+OhR6709bJZbrGcOGMQzrquutPraaqutrrCamgppZldWItWBPXBJEyqhbvaN2pEjp2x4ZERJI/w65lZu0u9GRm9ZHmXc2ciJ8djU2KhrvnfvnuwIz5H9J/T6Iw5lDoXdV1O+hTnLKEGGfBXrOaM+MmxPPPINXZ22e+d2m5oYN0JENdObnLUPPv5UicP9+/ZaXV2VSBaqrskHyC0y2PCMqyTtxBDFB3LNd9xvbF7seZIGov9AkgoLXyuuOSoPA+wT0J/AJ3yo2D/DZ+WcxG/MaSe7eLPu5UgjpAkcyI54LVj/sd6UIFhaP97kNpjcHhu7bEFct8ceTvrCXrGX8BqEAZLN7FNURSnxn+f60qwn95MdTPMkSI72HJGSEqM87DL+Cte1Mhm2spJkITU4ZgUQb3vC22V5YEk7cO7AJYAc1X8DA3ft/MXLdunGbetcs8oe3rPZKktZN9MiUOUX0/wTcLPAKkqKLIPGf0W1XbzeZ6+9+7GNTVL5UGKVFZU2lZkQKWrLlo3W2tKs5C33xZh4825iGTTHPbGML+yJEPdXfM8keevAvMYvk1naSzy+8GSU67RDVvLYFUKTzxk/Hu/xPSqT5GMYX8hsDoTyFf5N7JPhwzKmJF7Dn41kO3s3NssTUPnyC2OfC98mzst5uC73d5CUI1EDI9hB5CAMQSZDfotj4xfDAC8phPRSZHsf2GZ11cgmkXD08zIvqNbhmF7hTWLG2di/5W9BuJqn0iCjJqOqusyHnZ6a+eZ59fXt4THrud5vQyNj6h3y9EO77BtfPmQLs/QiAbxNBcoJRI656M/MOW2RGBbzWtXAUQWzTJgUBpEacsYa43q13mV6nWimxOrSvuefj34vvn99ASKvAFE+lx+/AJE/l2H+lye59sr/rn0rDE6wAbTp5XrmEGMS2RaxgFO5FIY+mMYOwnqJsl4nCwazMp0yNhptqImdoGBOJT3O/nFGc5R5uE6us0Y9Gy8WcnLWxFJNzed+F7D2QMOZyFF2j6sHy1dNlATU+YbjjiqBt7OuVT5PDL/ghknBtVipOMMFAlwAM9hACd7Ly7zhCiXJ0s9C/3feNbRwMmEHsTkDRQqMlrYrm5UzFLwxGdpuzlBxBp03jnLxYwdkIqh1IDtZRSG7zvzGoLEBCmST8XeWd2j96H0C5nF+nc1z7cpVsawo41fmGYdUQTwMUTZyL2VxvbasFRSFdhfXnaeScSi1KtlO2oPMmey8OzPubDs4zO0RxPMMCaKv37hhd+/eswd27rJinJOkiezyER6ULG2iavzgXbs5psZWiQqcbow6nZbRIsy1nkvnra+v1x577AnLyyMjziY1o+cyMjJmJ06ctnWd62xVa6PKma5dv2anTp2ynTt3SkeNQB1g0CF8H3s5akmaA9A/Nm3YmcwHnBOOQaPCQ4cesrpamit5+b5vXs5A55mzZMRGR2M2O2elxaUuzUHjs1T26Rs970vlNeoSPW9zjOUiIUuevfram3b48BEx2FqbW5w5MjMjzWNKBbvXd1t7x2pNod7ePuvpuaANkPsD9MQ5OnPmtDbr7Tt2WEdHu4BwQGiawzEvurvW2ob13QKZLly8pEAHlm1dXZ3eyzPWpo/2rGdLXONMjGDXkwb7AzCaASgE6F/IsYHBITtx6qwN3B22/EJK2+kvA2OlyEbH7lthPsBYvsYnbEMwI1if6DsSHKrDdtKGrK2tURM2xgCGFZrfdDCemppUOWFrW0vSUvRjKqhMGl7YALFqLFes3f6+W3a775Y1NjRaZ+caNY6DOUNXaOZva1u7jY1P2pmz5+XwwTIGBBoaHpKsBZqFVdXVtnr1Gtkz5B9Y6zCDmFuwsM6f77HBoWFpXFOmyXzgPQf379XcXJjLWHEhOt3O0srCGs6B0VSiMjtkWQTWlxRLesOTOD43sYveYMaZytI5XVwUgxuHDSDStYFZn6nBGTZD5sSTJByL552lrDAHMKPI7o9m7NMjx21kdMTa2lpsz+5dfnykbkjKwbgUOYtr8HPjfKthoDkgQnlwADxhH5zptSA5D9YBjjHPVmDKnEsCCVgWOxKtdG/CSbKOZpWLlieNxk+OHBPL10F5NP0cFI0Gg+iaeimil+lhjxyA8aoHrg+JEMa7qrpcXdszk3R/zlVigIDbjEoEgs48gTB79+y3kpIKsZFh/eNIoxFPEmb9hvWa+yQSKDFHs51xpH4CQMLljnzMCYrbm5ul1sR1V1VWCtTB7hCM6tmyttDlTA7rRGZSADrPqUjlxM7y1vgmTUkBmwqU0YGnlLvQk52woFKgK6c+MYH4LAGRO84OnsLYDOdfbN00x2alk1iqsREQNglomqo2YIAAJqp5FdIyWT1PATepGYzYKKkUnvGIZ4NEQMhNwLSU/MMSsOvzNUowuUbXsaVZzULSl/UGn84CpFlMWbq+zFJQHWWXAUr6nPBS8gDSPZilHNlZ3NxPBGMBGK8EJ5cDTGfd8XwZSzGbafaXQQefRkCzVlRSYjdu3rSBu4O2dl2XwJRLly5JR515ylpydu+07BFreH33ejGRp6YzsknYaNYddpKGbs6iKhXb0m2Dd4UPYCMCSAVEyefTGk8JZYH/yTZEoAdg6UDOMstQDEwF0f8/e+8Z3fd9nXle9N4INhCFBQDBTrFIpEQ1qssq7nKLrcR2MrOTeObV7pydszt79pzdnZnNeCfF2cTZxI4z9tiOY8ldVC+UxN57AQh2AkTvHXs+z/1eAE6yc/bFWK8EHR2SwB///+/3/X3Lvc997vO4OY4z+DOsCE3TxNRR4YruB7VVz2ocx9wKLUKXCPOzVud60irWe6aEkOJT6DoDcnCNfi67AQ/jzJ7HPKTgwZiJgc0cJtmj/TSZLIZBJvsmc4D1HgUk7pHrZTx4zsE0j+IKcwyAWPIOCeCLeDkAAWdY+ec569T1t2NuA/Jz5gb4MNfEMWIm1kz69ZmxK6+o0H5NPEexWEZBGIYlPVGfZ3kCEokHcxLgdgsfjis3bHzSzZ5KSoqkKdvf1ytzOxVc6EzQ/oDsGXtMporHm+5Yb9UL59u0OqMSOJDYwtL3TQxd7Suw58Yx2x3xYqGIDt7uHvE5vxPxnbToU/HH9+DQMPfOLi9cujamMzxd19Vbhj2BjzjRW+v9/HQdV/wzhlTEJV7x3CND9+gdZpgqjYqBLUay8pTZ1nvyBPZD3589VmZsw1DYddI9D1KbdCakEnwcHCwhZnbWOB0e7iHB3iLt1mykH1Jsq+DQ/V447wI0Zk/lR1w/69PNADmbAPgBHYm/XWqE68hEO5YuR8u0880ttnffAc0V4rQN69fbsqW1lp+bbd1dnXbm3Dk7f+mmDY76mQC4LC8QGMc5eFvkWFlpkS2pWmj1DctswYJ5qU2c8c6y/ftP25Fjpx1oAkArKEw6vt41B0HB8xkf45AsqFpcpb2vtbXV5UaSBwFjT2GF34nuAW4eeR6ZJ2qPGbfBIbwVuHc3UCwszLfJcYx/J2xZbZVtXLfWyorZ+8bcnG08ww4edVPS1atXWs2SRVZaWqzOHvZMPxcxjR6S3IDLcLlBbRBauKbQ2pfcBMzltD/xM5fqggRBAbdfez7PLAqOAYRjLhj7BHuDilOAp6lLhPdVxxQyYP+AcarXJ31bPjMKKKyrYGlDgnBmqqkzgiI/+yIFS2KceF0UQBlzAD7tZ2UlLq0kMzVft2GQrU6lxMqPs4HPh4zh0jrOynf5glQsTffk8jUUHV3WL8BKupD6BzEjdXPW6E7AgFrnVopVRW6Q/ws61XnWfrtTHYzX2zpszaqVdu9dG2xqfNCmJmH3Z8rcmmIMmVp5Mfc9alk5+bb30HF7/+Axy84rEvlDvgMq5kzZHXds0Hyhs86L6WOSaMGLhb2L2BjWPIXaUmLnZCrLM1L8lCRzZNY3o0fs0iK83r/cP0HPo5CzxWW21HnIuk6xTEhMsLd4JxXyGB6T8sW/yeuZO3E2hfya7wmu6+6dd1504DN5/dyiZOA4UVSLgi/vj7mvisiS4/DuTXVkiik8PjM/NQcnxiw7Y9ryczNsx913Wf3Sahsb6VehJt22pLlmmbnO1I1OD0lPUdRhHqjQN6X3I/+iQ7Oru8fXv4qvo3b9do+dv3LTRiDiTY/bkw9stWce2WE2MWxT6pjw4nXEczNd4CLzefyhOTwDzLt0C88q4kR+NzpNWEz8jK94BkGASB8yIykSnchOjgv51g9B5LQAPrA/PgSRP7Ch/vUPav7l/zYdzJLYWNiAxMjI8hbZqLzHIhXglSpoLCyxa6Vl6lVgJQNzxOjjE3kdC03SFIDC6HOqDdqBkqju8npfwF754/PERkY/N1UxpQ2MTADhn1Qb/JoITr21wTWMBfACbnAfAlndjCgTHZ0EIIyPsdE4YwIW8vgkDJNo2ZmwCenk+P2xQff29NnBQ4ds8eIqW7169QzLFrkNquYHDxywm7du2qJFS6yro8fWrl1ji6oWu66QQBu0k90gBEYGB5uYxwJFXVM5xtABe16ajETSYErtQfIHbnoFG4GXtra2WNvNW7Zu/VoFyT5Cft0Oljh7mnH99re+LbDx/vvvU1KUBzghfUxPVvQ7qEGr1XDKsnMdtCOgdWM5d0TlfTnw5WyrQ8/1aQnQI2G9davNTpw8pYS5sWmVvb93v+3bt9++8uXfsbLCfBtJulyuR4x+rbfEiWmXlysZBLUtcc9JeghGoICdaYAiHWJU0OIAACAASURBVAH21ttvCFz94heft9q6pQLGAKKQIDh7ttl+8uLPbfPmO+yh+7dbfl6m7Xn/fTt0+LDdffc91tzcYnfcscnWrVunw00tVrkAUqnooHYrQG6SEVjGJLRIf+TbG6+/ZfsP7LPPf/4TClgDqJeJSgYHIQzQCWl6+5x0mQhexwNSQhbFggSUK8eQlrDzQWQ4g5mfZdquV9xYr2llk8BJ1Rymp+3a1at29tw5Ge00Na228ooyXe+1q9ft5MmzGr9VTSsFJt+62WYnT5xJzNlGW7qs1vr6uuzcufMyeyJYXLVqldh7gOS3O24LnG1srFeyTSLO2pK2t9Yx4GOGtDJpn+RnAE1qM6NdXgUYtK7N2tq7xB4dGR63q1evW1dXtwJ23MQzpl1uhPdnkASw5roxkQNamTJ14/r4PPYQmCXlpSUzACXBEwELrycwgmVMcgFoBSjpgLfroxPQ3e7ssTOnz9nCBQsU7DWfbxbAQPKzbv06mW7s2bdX11GHAV9jo928edNOHD9pZWXlYh6jMQi7+4Q0g29Z5bxKW9HQaB2d3Xbm7DkVT+ZVVipoh40zIqkHL1QQLGG0uYqxRT94csTycjMsTwknDGjfZ1nnruHuya007FSQgGETGuckvbgau5kPYBOsUcBX8ZR5Hlmu2e7O825iESZaXI8SbrU3mMBdwMquviE7fuqMNbe0iOmNJjKa0pL8IAnNo6WNBJvE141ZYMvB3qY4BmJKQBj7vVp/pTXvgdyUu0aKmcTvDQ4N+D6ESUsCI3KVMDvDZlr6+zk2Njlth44ctwvNrbpO15xzcCqCSwJYQHQVtFL7GUvGz5e0h83R8IV1zO8MD8FizlLRwguMAImDrslYVGDr1q21xvoGFRnOnD5rra1XVDgEUGCe8Jxar1zRfjJES24ubYwJYFV3BUl0oVXOK7cSNKtT4UpsaxkMmYqQgwP9eg/OP7ThkcIYGh509/CZLhAvkjrjz4E+9u1gYTjLejbB8AJttmsupu4QWBi9fX1utibmiDOZBLwkcC0SflofoxMI4JNkxVs9Zw11gmUZbKtYl3JgT7IZjH/M5/6BQRV/mLsyOkzt5QJtFPTP+hAEYBdAKf+GBcWfLnPBoeByRa73yPdp4S10UCn5MqhdE/3HwiKtzYh/oltIhVwkBMQk8iJEsIWYQ6FFODd+0vinFmg+k9iEcc7JzpPMQN/AgHV2dSvBrK2r05xvvdSivZM1VbOkSuMIs+92220luNXVNQI5wrSW/a+ivHym7VTgdNLzDQkfze/E5hRLbY6+MPsF981eqwJ6YqKTCIURJSZYM+3bMuzxVnt+h44XWEkk2jxfgPHQEwwJjGD/xPvzXsxXN3DzM09GViTUaIOPuM69ZE2IRcTEd5ApAFf2KYrKajdHoiCxm7lnzgHXcHTQ0Z+Jd5IMDLgGtsu6eFuum8ihH+3gDuca+36AHgKzUueKr6XkWzDuTOq5IDKfE8xFuubYo3jubkrHPlysziueH3sar50L4PM5AOB8TyB4kiFB05v1SDeQ5rp8JdDUhZ2br/tQ63umt+bLKDDNudGxCbt07aZ19w7o7OOMYiX19fQk4ojvrew1DqgSTvIZE7Zh/RrbtH61uit4ngJBE4jGdUhiImmiE+e4nra3FrP/cq+810zynpkhQAxgyfMGdn8nanANSuCTrBmBm7PQnfEY80ixvbrq3LiJM1U+ImmNqqMmvb/kISSnU6Rr4zlzj67z7+xH2awkdpzL37EXQMhwaYEodPI+xOZOEPHCOfq6nJPywkhlEHWFpIIk8zc6P2Jt6cwROJSpeMS7CB0sZT8Um1B70ITmCdepnyFnlKR49G9Kpxm+dnLyCm0yg7b5CTt55pwdO3Fa8SX3XFk5z6qXVFl11WJJZV25es2On75gfcOu1S2WKWsGf5LsLHUm8id50OKF861q8UJbuqxOMVZnZ6+dPNlsV6/f0jzgHJK3CwbddBdMjjmASl6XyEHcU0NjvVUvqbWWS5et5dIlzRnuU11OdENKPihfa9rXg+edzhjMsImpcRkIih2qTsEcKy0GTOu3gvxM27F9q5WXFFleKqogT5iVU2zHTzfbufPnbN26VbZieY3l5WCe2yePDNimxCTEQRQcVOAQccGlEOj8QYaCvcb3kVmtZi9y8AToTguAKlP5pcrMSTM15qr2qDD4LCrUHA99dtY1c4N9mUIFczZYzcxFdQylfE0eFWn+C8hM/2bPC2CRP0OigLNS8lFJRkhFXDSOU/zDdQ2NDGufDaYtz0v7wRx5DJ4p78N18aXxyCIO8efh7FRiC7/PkF9RJ6LOWDfX1hoiJ5A5G2SBYgH4AVqj7Y95sRcP8kQQgHQCaWZkZMJeevlVnZlbN99h99y9VUWE8TEK3r4fcH0U3xW7pN/dvWefJMTGJ8EP/NxnH6DAsnz5crt82YsaBFo+bozlmPZhN1n2blfuxSV3Jiw/15nHMS98zx/5ta4WjbMKb7l61oy5+yz4uaX9OslbMAZcPwXKMNLr6e32XDfJLkRBhX0nzhSeCRJXvqe4lKPymyRr5wCpEylijuVzXkxNuYF1nudIYownbxtiTdYueztrgN+jC4bxGGZuoUGNLn9yVKkoL7X6ZXW2YW2TTO7GRoZ8T6fjkSJC6jjJL3CNbvd2URt5MgTPsKlENpymAIgnBjIp7IkUjNXZOmntvYNiIvcNIfOWZY/tuMOe3LnNMiZHlC/6eTArBRPgL/t1sODnYlaSKk0Asc/ZWQPIIGEQc3K/QTrxmM67wwKUjvzBc3rvKnE5kWlr/FAT+QNFNT8EkT/Q4Z79sJZf/e8CkZ3VMauhA8NSFWVtofHli+Mfg8ghYJ6a9xP7hcUXrRhKFAkcBORmSd/Lmb7+ntGSE8lGsFec0elBBwwHNkqZ980VGRDrKlqXXedKrSTSJfLPzSbgkn6kt/tgLgKoJx1no1XT2cjTALk5BJ8kAQA44IX+dzGEs7Ktva3N3njjTautrbPNmzfPtruP03KVbQcPHrTW1svSTB0dnbS7777LFi1eJLba+fPNdte2zTavskzBLIETbGbM6aanx/Q9Se6kllICMtpmaD3zdhh3m5Z5oRjL6AE6OATbc9dLv7KWixftM595zior3VFc4Dcgv94VIJ9gJNv+9BvfkDHbp597zpMh3HJhnUxO2rvvvifAa/OWOxVMizGUWFpigiTzLekNKdDjM5AWSAxGJRyp9SMjw65dv26nTp+1pcvrrWElIPI+e/nV1+3f/k//xvIyXcdKpjQpuYxCQhw6tCrBwKMNeGgQLTACehhQJAK0H2EANGa7Xt5lP/vZr+yuu7bbp5/7lBUUAl5NW2/viL3wwq8EMD/66E575iM7rSAvU2AfSfDiRVXW2dGpQ7lcOofRJurMzDCF4Vlkof2UmWdj4+kZZGfZm2++a3vef9e+8tXP2aKFFZZjbs7CiTo1STCI6yysbje+Y4wF4mV5AA0biOCWL2k1k1AAxkjj0EFsjj1AZAKrl19+TXIWa9ass5rqaq0GmW9NTdnRo8etp7fPqmtqraFxmZWVF4kh0Xyx1a5fv6kga9XKVbZoUZWdPnXOzgE6z6+wdevXqJWRoBKH91u32m1J1RIBpmhqHj16xAYG+6UxB3Ct1l7uDzZOjoM0MGBV4R331iVV25l7BMSYTxIUTpMs5SoxgPVz+VKrXMdJTACRC/Pc5VyGWHm5VkTLPACynKFhVuQazGOCDEA9gh5vv/POB9YFewpBKkwTXyee5CqZk4yMBw0a1ymzY8dO29kz5wWaN9Q3WNutW3ap5ZJAsdWrV9n8BQvs9Bm0pC/b/IXz7d5779W6wPTq2pXrYgZu2LDOKspKrH+gz44dPWYUTuZVLrB16zfZlavX7fK1azaVAVAw7K7vMKlhX4yN2B0b19u6NU1Wiobz1JjayWDKB6NYxhO0MqeWx8wsZ60o4SA4V9UeZnxijWFIJy3xAd83xjE/Awg1gfk8D83DZIQhE4skDeIMZBi4WjpKjtCHm8jKscPHT9nhI0e0t7BWmAeV8+ZZcWGBdLmlYj7JHgwjndZrmAl0YeRqz6LNXq7P6cwhWUa3kv0I0AEWLswOgc8wmWh3FrDgIIe3LHvioj0nv0js/Dfffs8uNF9SkYLnEsmZA0DOVI1zLsbNg3iXWWJeiEEoGYdsrUmKeWpxTEUfb9X3LhF0u7nX2urFSmoqK8utq7PLjh8/badOX1QrZllFhYp8/UODGqve/gEH9PsHXPpF++2kpEGW19XZCOB0cqrnOgAWmR95iY3H9RLsx/3x7+6eHqucX6l5GvIN3A/JBEkM40ASQyJJ0sGZHusygFy+h4a5GCaJkcf5G+ymcFoP1gZjRlGC9QXjLRjAvJ5rCKCR8RSzcwyZHwyWpqQLKqVlwACYe2oL9HuKTiYBZamwUFpcMsPG5JnwPGAJkuDxuXyeDGESo2Tu32M8AJYBO9kdpIWfGK6RQIWhHGeNwKXEBhPAAjBKGS/NDweqix3UERPNNbbFAE7M5wC3YQiJER3GXpZpPX39KkgBCNIOzryDPcb79PZ06j3Qor3rrju13/Fcu7u6rbOz29nNI6MC1di/AIjQGFXB1qbdZBP9eiS5aFFNrbDMBQAE9mH+DhjF2AdwJbOhZGrkDBxPPEOqwjsJfK3IgCl1CfFsmTOsLbF2U4u2a836+RUxYBQeBMKzxmENp6Kpe2m46RISIPzJe8r4KdfP0aKCQhvo71cSx2eh38kcYm3y82Bx0nnC/uFMrCS1xqYnuQQ38CyvcOAdjViBFvKI8OScxJrnCpjN5zib2wsLet8xdIW9kMk9MjZ8iWFFAScxnSJB1RmTANOy0jJ9rljzMubxIjtjw2crzkrFnJiHzC32AeYkDGbphqYzVt1wOakINDkps6qCwqIkVZR076emrXdgyFqv3lABIky6WIsy1Ermmq457J0MYheOjtiyumq79+4tVlyEaS97OXEjP0tyJL8GIhNfOvAXcmAQJBTbK+73NR7Au/TWGXP2dr3O713AmMBjj4V8LbmxoYNYyVMiATBcqz/7TO2tw6PECG4kHUAkLdoxF0MLWTmENIhdDkDFRhnYOhjDdhTeIepUGvUiQ5jzSk8X9nPIryUmPfMF0EPPPQHqsTcF0zwARZ07Mmp2Lecw3BQAnLpHuG5pqMNwDnBSGviZlqkxcxB5KjPHhscm7Mz5Zjty9IS6ceRTQ6dGXp7NKyu18rJSxXY32jsUA0i+LckGBiAZ7EPiXPlcZGSoswu5qr5+OqAykj+J51hujO0+Hsyfgjw8LjDT6lcutKSqSjnS5avX7MjxUwLV+CIeldQCxSE6yyjgZZgARu6fuFdAJtIvQ/30gSp2ZD8gziBGKi7OsbWr621pbZWVFhfYCOxGFYMKbWQ8006euaTOvKamFdZQX2uFBYBS7D/MQ+IsOlsBFTFFn7Lc/OSjwDmZJEY854FA5GQenqXORRFpcnSWBPioa5aJ8ayMCzG+k3hct11dOQl4jq5dYlsBq+I1uLxTzGsV5+gwkKyCA7hcQ+yd0W3C/h4dI+oWSjrI8ToVJ5IppcfGRX4Wyyzc3481IUYrZKw010IXmjXP1wzhS3J7rj8bMi7yDZJBOGC9n1HkBe7v4kQzXTvFuMjfdb/DIoMAVgsMTB4+xHL4XQAiD41M2nvvvW9Xr16xOzZusM2bNlimAUQiJUPxxwtA7GfE+0j6IINx7PgpSc/d7uqzgsJy5e+8DhCZsaO7kBxW6w1N4IQxcD5z/bFfkdOgpcz1lxQVW2dnp55lSGcF0KjzlyJEbq7vtZPORObM5Pzgdb7PkQt51wLzn/jQtXt9DwWolXghXZ1JEohr8+twYNqNPp24p32c58vcmiFKeDe3zl51x3jHN9eAVJ0XPZ1Mwu9BDHHwwfWXAcuDOAeWMjyGH4ubCio3zTDJ/VHwXr+60fIyJy0/N0u5w7iknzCCn7LePpddQ2taOQBxU+hvozvPnkDMN+4FW2yYKAIoVpPEyKR19A/bucs3rXdwyHKzpu2RezbaEw8AItON4PttFEd8rvuaI3eeu9/OJYxA+Js5j+YYQIroiFRR8k2aW1ChGCI2eVrjgW/FZwfpkXFrfObffohrzkEPf9N//XCwf9Mj/P/x/mgiB4MmkmoxcSZ9w+FQiMOTBchXvD4OlblvHT+LxTqXJaTKWgIAaGv29/JEYy47LII/3sPbafwaxMQLFmdKECTTkMz2ZhgPKeERSypVVmHHoQOXlemVRtjAyBx44lgskLG7u9dKy0utsJhAiMQGLakCu9XW5npYuXliZQLEvfXWW9bQ0KD/uYfikiIbHhpUYiCmktpOJuWivHDRfB2gu3a9Lo3aT336Y7ZgQaUSGALurAwq4Bw0wTamdTvTrt+4Yf19fQqOqxYvFrAdCZyM52CxZpDIsElnWOX8BXblKky4IVuxYvlMtYzWJUBcNj/A7PLyCm263/3P3zXaJO+7/36Nb2VFueXnZMtk4Je//KXMWJ588iNWPq9SAWxXd3equI6ozb8Aw6ixUTHXYASS1MAoListsdraarE8uBZP8saVQFfMm29UJWEi/+znv7Tf+e0vWndHm9i7CxYsVADTw+eQMGRkih28or7eqqpqrKOry85duJha3cxq65bY0qXVljENo8rZIC+99Cv7xS9e0nt97Wv/wmrrqq1/sN8uX7lpf/+jn9vVazds27Yt9qmPP2k2NSrAf+3atWKVX7ly1drbbuvzaEXEAI3WfTd5M9u6ZYstXDBfAUt/37AdO37O2m53SB6gu6vf+vt77Stf+YyVlxXa4QNHbGndUjHQr99os67OPmtsarK+gX47deqE2v7QH66trrEtmzeJ8QobUOx4afnOGgKoNUvGZAAgJDmZ9uprb9r7e/ba2rUbxEajVZFNFIZxR0eXvff+HgGGa9ettsbGFdKuhi15TEZ7gJ6VtmPHvbZwQaUdO3HMLre2CoxAHmP58qU2ODxgRw4fkRvvypVNksBgXhw9ilkJRnH1AhCdueCauiQaBBewnShIKEHPRjOPwA7A1tnUXD8V/7HRCVW5adtX4AW7cnBAYEi4eDMPSDxgM8MY4TkQ/PXTjgezEiO3pHOuVlG1qxHku6EhIHV3D07gMCrR0J1U4sPeFjIKsMQPHT4u84ulS+tsaW2d1g73i+QHAf6K5cttSfUSO3b8mHV03ra6pctsw/p1ev/jgPY93bZg/jyrr1+uluEL58/buXMXVNyZv6DKmlavtUutl+18c7NNpL0PttfU2JjNr6yw+++7xyorKCxRpce8080KaeXk+Su5T2wOmO+0d3pyOyq2BHuTdOjGJzQfADs8iJrW/SqITCxmTItIJgEdMFjs7eu15cuWWmNjoxgCrFsYsCREtDnCLobRZrkF1js4Ynv27rOerh4FqIsXL1ZQToK6fOlSgcklJYUz0hZIAbAv0F7toLUDBmJjyVCISr93kyCnoyBsclzzgLlVDIAC80yge2IBik1YYBl0Q2TmWHfvoL2/76BdvnJNbOdgAAao5+CbM/wCsPFkyNnc7Ncxxs4480TIzzvkcFxmw8EFgvJsyU+IcZ0xbQ0rltq6tau0LtrbAZLPWOvlqwKVKJzk5Bdo7gtkGoP9NWSFBP2cEzk5VlNTZQvnV9oYOrY5udbV2enMTnRoAZwSGKOzFfBdSa0XVtmTw8iLsVOBVIl86JaTsCN/UPFrmsmMhbNvC9UJw70KPEuO8bw+xiXhMRq/SGQBpGTihqZ7Akv4WbD6SHL4fQGU6CymxJbveYCOXnYC8JNsD0kQ+590CFO7eHlpmYNHMkzN03mjs2GOIRkgLNcQiRy/72xWB3qkpYreNxqGCXQMRip/ykQQNqPkAoJ5DRAy4EUGFaIzBAoxxrwf48W48tkAiXEuK4mdIz8F+1/FtixA2W67eu26M0ozXWZGQHfyRmD/RhoGvd6td25VayfnLtqqdD0wrx2Q8nippqZGe2Xon8t4lmIaklLsC5KHAMBzpttcEysx1tL40E5OAUqAMIw4DI8AdBMwEYxIdnoV5JM2ZswH9moSYQpVAMDBMHbtWddcjPUkhjj64oWFM/OJWInzAF16ktlgeUvWIel9sr+J/ZhAbAHVGZkCoyisAEQwlznjANc9SXdgkusHWApmL29KjMJ5wbwIdr63ZTsLOJijgPjsH4AO/FwMQgHFXuSJOcfaERM4MfjEtkpfAeCo8C2NeQpdXrSK8XSNeoBfZ2rxvnxWrB/9LLFz5cEhYzfXjQeYZsx4PT4IzGcZ/tGuj679FEDcsIqaMtNKYA335nMHg7M83V+ATxQ/KsqK7bGHdljVIvcXcEkpN60UiKGigmtlc564RErSAk2t6TxPPf+kkcr84J7VZUGXiQqErlPMZ7N2GYu5zLAApr2o5TFwEF4YYjf4zNNz6hvom8lR+GyBY5Ltce1lZ1yjse+Gb2ImJ4ahPhNKBM8xAcEO6MKcz9H+Q3ELKS/Y6qxN1g4FMrEAk0dD5Emsr2CqicGeOjRcnmNC1+vFDS94AOgxf8Rk84Rn5sxSQTflMtq383Olxcw5T+ydjeSBZVnL5av26utvCnDVXKC9PTpFkTuaNnXu0NHEXocEDQQB7tELqsnMW+exm4oBFDFOGPdlIC0ocpGTf1zShmdHvOIxCAXfgf4+FcMefPBBGxwYtP2HDokpTbyn+ZJMzBhzSaAkv5MAfMi7uB7GuKOrw4oKS8R25ZqKi2CfT1nDihpbs6rBbJoOjGyxI3nOdNB29gzb0RMXZJrWtHKFrV61woqL8yXNQjznsoEQGpL8Fn2Fea7JqrghdQb6OcHamAVRRWBKMm1ECKwFOjMl5UesjmRfkrGBxEDRE9ZvFLHVEaQOCi/UesHbgVzi1zi72Y/5O3IYXEcUEWLuzyV/QYRRUSOBzHEWB2MyzuVgE6tLD2A407s51H0m03j/0rphv0XfPDE14z0hMrE/Abzzmvg+koKsc8bBuy/cg4i9jr02upEYdH4PoBDvHNaTF8YSZS11r5Hf5hcWG6Hn9ZvtIiF13G6XVntTU4MASz4ecz0IF1Eg55lSTEPm7Or1m3bo8FFrbr1mefmQUfzsRlaIdcYeKPwhzWfHK1wCSl2kaT9G9oUCEj9HcorcQB3OaV+bxSr8d/nfz1s6UUZSt4+PLfs3a5u9gzEIbXCxhdM8c/lDQHLIIW4E7l1GHoO4P4zHVew9MmtUR3DqItT3vKAlEoVYwU4w0daibgrfR3nuvA/nJjJHMML1XOkuZt9nLJDKEAt53DsMAWmJ4Y3xKLdN69dYeXGuZYhhTJcMsqYOkBP7qPNLxpFuvkfxEyKa5ptY/YTT/u9Jlfv9bBiTNM24dQ6M2MVrbSqIZmdOCUR+cud2mx4bFIgc521gWJJYVIHEZY/4inPVn4J3l8WcjL3Zn48TuqI7PmLLYCw7OZE57OeUcK0klxFYFf+uf+p//hDXnImCfvN/+XCwf/Nj/E9+wtVX/8/puYysOEAAkZ0NkczRZmQqPImYGyDPXZxxsAWIHK8LVognNt5+5nzb2feP13gw4+ywCBgjcaKSGBpo2qxjc5izIfgm6ZVXPwTQDeRwd21PQOTpDDcwI9A8d67V9h84brc7uq1uaa09/OiDVltXawMDw7b77d12/PgxbZponD7yyKM6fF577TVVI/kiYHjssUcFKL/88i67fbvdHn38McvLK7L9+w9b/0CvmIvvvbvP3nnnPdu+fYtt2brJ3nvvXYGrgMiTk2ziJfbg/Q9YYWGJ9FYBCdmwe3u77YEHHrB77t4+Y+QCqIbOLf+j+9Xd02dfev55bbhHjx21hx56SEHq4cNHBHiTSHk7SYZ94hOftJUrV9o3v/lNu3z5ii1YuFBjdff2bfbgfffZ4cOH7YUXXhRT6plnPmoPPfKIvfba67Znz/uJ9TVpy5YutUcffViGZS+//IodOXpcTuEEm7RnI1MB4AqwyDOE1Xr0+AlraFxpdctW2LHjJ+0v//L/EYMTXbOy0mJ75plnxATdu2ev7d23V5IKsN0ef/wJu2PTFvurv/6W3Wq/rSSJw39pXbU9/fQTVltdZ5MTbnDwwx/80Pbu3WsLFy209evX2ONPPK6D9Y033rY9ew7qGa9e1WS/+9Uv2PTEsP3hH/6hPffcZ2zzlq26j5aWFo0P4NoPfvhDJToki9euX7UvfelLtn3bXTbY32evv/62nTh53vKLiqTf1N7eaSuWL7OvfvXzVlKUa3/+Z9+0HTt22L333WtvvbXbmluu2rMf+7jYrD9+4ccCCAlGmi9esE984uP22KOPOPNSQBnz1aU0NJczXLvN9Z35Rra99tY79v77+2z1qtUK3s+dOSMAnjlaVbVEgOWhw0cU8CM/sXZdkwKu7q4+27f3sAomi6uq7P4H7pa0y/79B+zc2YtWV7fU1m9Ya1VLFop1e/zICa23NWvWCDhmXA4ePKQ9gH/X1dWKHdrb3S3gFMmADevXWgWsF8DhcTcQAUAkEJHMgFo2YR27QQXBtHTFVAH3gJu5qr1BgWieCibMbfYVWLCw0sL1mmRtcLA/GV9m2rXrNxTEAh7DvuX5wGRSJR+ZnbRvRMuw2rUnMyy/oFDGe5gd8jOSIfSh0Zgj0Ode+f/AoYNKvFatarK62qUCtE+eOG6dnbettqZajGQCMdbWyVNnradvwNas3SB2+I22Nhn0SW82L1tyFdu2braqRa7RnUNdKLGq3VzR5Wi4ZnULEFhmIwvhgJ4nF64nHYwQGDFsryUl5UpwRhifIZIZgAv2vEmNzfUbyIhgdjYhmRJkd1Y2rhCjHzkSAkJ0ygj6+geGzLLzrKikQpINrVeuWvPF5pmkhzY45DvQCV68eKHrD05NWnl5uRJunpsYPSS+ky41oC6TSTcr1Z486cFwgMgwTzHIHE3sCnQdCcBDizAnv0jsq0uXHuE+KgAAIABJREFUr9uhoydkKiXNYOlHOjOHL96Tr9ATDPZdJKwBnHg8m2WLFy0SGMX/ajEVeOYgjzMFKfbxrAAWx2zB/HLbdMcGq6muUlHh7LkLtn//IUOaobxivgwY+waHbP78BRoHpCk44WDc02ZMgQZZHgAtQCaSNlob5boNWy6x8ghuWQMlpSXW0dmpPbuwmFZtZ2KEjjDnZ5gVkVzyM1j9IdMQ53UAU7xPMDlJAhknfj+SWcYc5hL7E+/H2kfbUBIABYX6XmjfemunM0rCmIi1hHwL64z3lUcAQIZa5NGZ9EIT+wKFIgeZJsX4RE5B+qozY2/udj6Hgcxncy9as0nKIoDIADqZb+guMrYBEsafGuck1eB7jgl0BxzW52AklIrDUSTnz7hPztlImvk7c4Sfa54WAOhnaazQMu/qckMqFKu4R09QmFPOdmZeEXsUY2CaCdhZat3dPdbScmlG59JBCzfaW4D8TlGBYhFY/pwFMidK4wVQQMGeNRAsbRJGafvm5GiOM86F+QVaLxSWtFcnqQXGKMAMihmxluYWIWIfIhWHfc0YB5tOutiJmcV7qSuC1uektam5KFZPljo0QiOS/QrJhyiIqFW5pFTvLaBEXW6YH01L0iUkEgL04d/eGk+8GGa96MKXWGcnXS8UF1wKIpjCwZaO++Fa/fx1YEBxb5If8iTeO21cp9JboEn8vYPP9xtdP0xq5mhizgtkF7PY2c6xTgQiJPPCkOgI00If70kxzzkjGQeeNYXzKHawxinSEtNyn5wZAH+0B1O4x8SRdchXyLI4qOtdK5EkC+AZGxNIc/+Ozda4vE5653wuhAbuub+3bwYghaRAsYQ9gXGQYZdk33pUPGZtM3ZRxIvxiVZt18919t7sHutMsmD8A7J5m78D/IybzvMkR8S6V7EyzzsJVECYMY1yxmtIEgDIynha0gNjPo6ZnHGu1cocJuCXpn4eQFAySI4zWMZTPsfZn9S1kopwcc0+z5FJcSA5wDYVEjizJyZmTLFm8pjQvMdMka6rxFpUTpXAc4B7xUjIySRpNJ45usgUK3t7B+z1N9/WPkOOQCzI+3d2dEi/nnvsHyb/8WJrgaSuhpOZdxSpHExkDyE+Y60iVcX8phMwui5kAlhQIGIJ8SrjqOITsdnIsD3xxOMqWBw5elQmj+xyPT29CWxP45r8QbT3JYM5rhcJkihk0UZP7gY9HHgJWQrkLO7YsNrqahZbJrkc0nOJwY6Xy/hktp0822ynTp2yhoaltnHDavl0uIGbFw3Dq4RsUZ1eycdDnZrJQCueE/fDmvc4xrWvBaZnokfsOrScUyIGiWXJ/1kCalUs4nmxf8zRWiXujTXhwKDvgzFHQhqqqLDIz0TO+Tl5OOs4wKsomAscTkWKuQBvgMsBeM34Hui8cxZnFKPiPZXbJumG6Bzh2lyKY1JdlnH2Ok7g4KlfvxtCO6CaJCVT8ccFM0znIPIKXkTx3mKKBMw5jWluvuXmF9ng8JidOntBpAzAxx33bJNmt/tuUGgYcWmEVHCksA0LmQ5d5vaps+fs0JGTNjkNOctJaRQFGSeZAzoFfMZTQl1xPNtU+JFhe0KoABbpiuns6vLYTJ0Iqbs6dZawDgJ8FVs9mdy5Ni/FepdJkWxX2gtgHgegyzyR7NQ4nbk5IhoIIE/+M35Oud50qrK6lIgAX88dJZGHJAhjrA4Kl06SRjVdM7DoJOnlxTvv2uJc9YIc65bPcNqG652PcgaxfpCkk9xppk1PTFpJUaFtvWOd1S6uVM4AGYLuVFQD+R0+W3G5urdGRHyBgAYwz+dhtKjuExnWT4uJDM4DaA6ITExyu2/IWm7ctp6BIcvJnLLH790sOYupsUHJ+gR25HhTmGo7iPwPmci8wj2VvBsmsConLDqpkVjHz2kv7vAeKsAkg77AltStItLJbFejTMBt2uqf/l8+xDX9gXwgXx8O9gcyzP/4QwJEnhssK2imnSsF31HJmZtAzf1eLDxfnM7iikAuNthgFqhSlpxug50Sv+cbubOPXc9xViydRczP0WGcBZln3Wz5WzDLYkPRQkeSQi0ynthNTbnpyNQ0G+KEDplXXt1tly7dsoWLqqy4rNju2rbFKhdU2ttvvivn1pUNy1U1bG9rtw0bNtqyZcvsxz/+sZgdtGoBDAIaPf/8l+zQoYNit372c5+zouIye/PN3XK83vnQTtv9zh47cOCwfeELz0k+gNdROT9/7qLduN5qDz18n0Dk5otX7J333re1a9fbYmQwThwXe/XRRx9RK08EFC/t2mWHDx22devWW8W8efbwI4/Z+3vet5OnT9uXv/xlHRq/+MUvxea97757BaSRNG7eskUt0H/yJ3+ig3TnQw/ZubPnBAI/96lPSbfz29/5GzFZP/PZz9mJE6fsR3//91Zf3yBglGrlieOY0W20hx7aabt2vWS7d79r27dts9KSInvt1Vfs85/7jG26Y6Mbj2Rl2aVLrfb27ndt586HbWXTakkxfP+HP7RHHnlYAcGrr+ySFvFjjz1mb775pkDrpcuW2aOPPWELFy6y/QcO2d//+AV76JFHZQBw7NhRu3K5xe6/9257+OGdkgSZnsy0b/7FN21gsE9M6WPHjkiqA9mGH/7dj8TUHhoaE2P8y7/zeevtbrc//uM/seef/21rXNlku3fvFvv4Yx/7uF282CxW8z333iPd6+9+97sCLz/72eestaXZ3n9/v61dv9maVq8SSLnrpVesr7fHvvYHX5Y0yZ/96V/YAw88qHF/653dduFiqz3zzMfknv3iiz+xnTsfkGv0H//Rf7LamiX2/PNftL6+Hj1nJBuQqGhaudKlNJKrLQEQUhajE9OSAkETeVXTKoF3V1pb7dbNm0rEli9fYatWr7GDhw7rPggiVq1ukFEKunIdHT36XVqHq5bMt3XrVtvQyIikVro6aY+vEAAPW+v82XOaPwSyvGdtTa2A1RMnTmruAKTWL19uvV09dv7cOWtvb7M779wiPT0YdRy60tCi/TdVhtXeR2CUi4N5n/4XeywZl7DGvU2TtU5ANankB1Y0AADzk8BMpiijo2K68H+AZABTSJ4QiER7Ke/Jl1oIk2SIClPS9DaZRhAw0SpG0CbZmAw0HJ1pReBM4Ldx4wZJW7zxxutKENBCXr92vfX2dNvBA/sEKsLObWpaqa6Fw0eO2cXmVrGvuefRiXGx0Wn1Ki8psEWVZbZl8x0CriXvjbxGMjkjSAb0FlNE+lwkMdNid0frv3TJpxxoh9Ervd1Mgk7An1E7eeqU3e7ossFh2E++nwJASy8vsU49bp+WAc+KFUttXkWJ2kPRwuSjMNEQsDKFjzta1W4QgoGPJ4UT1t8/OFPQm1deoTbWiooyq6qqSgm7A+LOEPRiAEwPBbJjBGzZliFdd3SRXVsbRiQBGiA4l+jPZTjJMuRZflGJWVaeNV+6am+9+56NTxDMo+PuyRXJbgDEBMbMFbWSz2hdeqGUr2AjMj737thh165dlcwLICljyvwhIJdObn6OElpAfyUy2Zm2Zk2TbdywTsUwjBXfeusda+/ostKySrG4R8bcoJRzdWig30qLi2xpbbXNm1dmYyOYiLnZCtdWUlziZiy0Ro5gzOptnko4piattAwTxy7dG5qU3Fd8BfAb5+1ccChAlxmAT0yv8DBwPVbOuaLiQrt9+/YMkMjYsZYpBgSILOaLGHMZAlvDkCwYd4x9ADwBzvE6QFaR7ZPPAetRIIuMad1oV4loFrq3DjYKzEnsV4DFWfawxxlxr8FECvmSiB88SYINlCkGLGPLmuZaYs/gGkg+xZoedTM5fx1yMQ44MbZuBuRzSEy5MLVMSVrIBXi8AljlHRFhuKJOjCnuEykf1+JjTjnoOWbFJcUq0HKWSKc0meUABjIOAqeH3Ohv+YoVM4BgSC4BXGGoFBqXuo60h2j/S/MowE8Y/jIYTmx8sqqiYgctuEfGR50wYibR1eDSBvFzriOAv67eHnVgidnEOsnL03UIpE9fjA/3wV7Pvc+sO7FBMWjDmX1Y+z3POmRptDfzXrBtC+l0gBHr2uO8B3trb2/PTAwYDLG4dopn/H3hwoUOgkxSTHADsGhJFcMzMaRZI1w/wCw/b29vd2Y9gKMAD99jxOhOJlECoijspPeg0Bidd6wPxcZifjlDnp8D9vJ/gMp0QDl5w1nx/IzXcj0w0vl8gFwAHwFHYmfn6L04dzBO1RxJzH/xSuVD4AVIWH+tl6/4fp5a0cV+TMA2wIOMtiisjg/bxlXL7a6tG12KRrItBZIsoMMsCgnE0ACvKqYIoMNYN0tnskyJUz7AezKWwd4Sq04G3v55rPEAmwFRmHPML9Yh4LQDesUzOQb/jr0sWvkp0M7NR7iuaMln3FX4Sec860vgkzRFzQ0PE5taJobILeS7Ti3MWRXdOJfSGmA/lIxJYucLOEpMPxXd0nkzF+Dg58F64+/8Ptc+MoZMjTPJeeZ096mlOxlLAWponwy26eS4A6oUOvBEEDOULgmKBR26XhiAxLxlpeWKHSiuE3ff6uiWTADMRe17uS7hwsT2woh0BjVPgZAAstT9NdCnMzs6O5in6ClzRvF6QCeuk3vfvHmTCmAQUigysL/3DQ2mrg/vDoHp6Gx8B06juMv3gjwkLV7iGpu2AoA0mxKAXL+8xpoal1thPoUdN2AnRlWHFp1NmfnWfOm6HT58yJYsWWj33H2nTU9jHhhSDe4Tw9nsXhPIijh7kT0UGQ/uKQoWfsY6OMX1znQcJL1i4hdY4cRuMRd5vs5yTeZcSb5RRtMj3kkWgDHPkVhXRUV5XZiIMirGSiuZ7kRnKbuOvJ8vjFPEMNEVEQWi+Hztjwkgi06O6C4BvMOgl7XAa6LLJs5Vvsfz5XNjr1ahlrmR6X4AwdRkHkXRJDpyXEILGQ+Pv5Xfp6I4Z6BwB0kgkifCYk5zT4SnbMvNL7ae/iGZJjN/axYvsh13b7OysmIZ3mICDyM/ydUqniRm47nSfcJFXmhusbd277HhUdlniqELgEv+EOaXLtuQreuPbpTooEH2KDfPC1azhXVnq8bY8/lRzOdZqnND8Qx7nhvDBgmETjTyDAol6iRJ+ryMeYyRG4eaznKKIyyWiAfYZ0O+zGVJUgdQNh49kEq8c4vP5YyMM4n3Zh8QvpOIdmG6x884R3JyMe2c1jkTuYWM9dAKT1JL0pzn7GFOEWfn5tnmjWutcVm1TY5RUAJknlT3IJrExL08E42tisDZlkHRjf2Tv6sLZ8qy8J2guznJyOmsnTYbGBqyG529dimByNkZk/bEfVvs8QfulLEeTOR4Nk6QcBkf8suITSIujdhfe1zS449ii//b1/g43eoJRI7ve6w4meSWojvei8zo5cf7RBPS8g+ZyDNx3wfxlw9B5A9ilP+Jz7jyyn+Y6buLxECLAcM2xxZmgra5CzEYPrMLZ1YPOQ632DQjcNShlg6gaGuLoMpby0Nzyc3ZvII0e9EEuq6VlqpF4URPhTMlPZGU+m95y6N/RmzQWdrQhkfRSkWbM9fe2b3f9u0/YfMqF9rK1U22actGu9l20/72O9+zO7dstaeefFRtpoAlVJ4I0H7xi18IJHryyScFBh86dMi+8pWv2I0b1+ynP/2pffKTn7TFVbX25lu7BWo+/sRjdvjQcTtz5rx9+SvPW06OB4QwQl/88YvS1Hz88Z1Knn/y4i/s8tUbMqEjgO7r77XLrS324AMP2BOPP6YDje/veuklu3nzlj377LNiHAAS/+KXv7RrN2+KNQuD8vXX3xBjdMvWrTPJEiPDgfCd73zHFi1aZB/72MdknHbowAHb+eBOW7Kk2v7uRz+y8opKe/yJJ+373/+h7T9wUEw6mMd8dm9Pl23YsMGefeZpe+edtyWH8MXf+oLl5GQJGL1vxz0CmMdG0Q/MsgsXLtqbb75lO+6939at32D79x+0F3/yU/sf/82/ViD6ox/9nV731FNPaTwPHDxoTz/9rNXU1llJebl9+9vfsddef9NqapcqUe3t6bXRkQG7Z/tW+8hHnlDA2ts9aN/8i7+0plX1tnHjOnvhhRds+fJ6SWicPn3aHnjgfmu9fN3OnT1v/90//227erXFvvXX37Lnf/t3JNlw5MgRMRc+/vFPiOG9Z+8ee/ajzwrM/tu//VsF+X/w+//C3tsNO/2UffyTn5GBHbq6r736lp07e8a++pXPC0T++h/+keYAoONb77xrLS1X7OlnPmZXr12zn/3sZ/bpT39aoNM3/vRPbGCgz/7l137fTp0+Ybt2/UoJ2p1bNsvwkBZ5VfTB4ACRzQ1UXnr5NRUkVqxYYYsWLFSC3952y1ovXRIYwrOpmFcpbe5r167pkF62fKleT1Bw+cpVO3T4gA5ANCI3bd6k1v3jx05Izw4G3bK6WpmyXLx4UWNGULJu3Qarq6sTUHbixHFp0GHu17Bihd28ccOOHz+qxGbhAqQdVrjxGgEQEVGGG2i6AaVroMJUJ7gQuDA5JTYTKQMBXldP7wzLvrdvQCwrXkOHAMUhkj4d6gRzMmNJzri0JKKlha57Lvphg1qrufn5YjCTCAmcBLwj8SpCD3ZYgZ80PzP5/AEFb8wryS9kYPDTL/YfrGxkTmDYEGgiW9K0stHabt20s2dOWV9fr61sWmkb1m9UEHf0+Em7du2mAloCdlry8/NzbeG8Ytu0YbVVLV6kRJS1Qss9+zBsZCUMckdG/9vvXSxBWF1iM3sSSPsm7Z+AqADtsO3RUCXo7hQjCUMtimgwAhxwYJ8hwXYmBKzmaVu8aIE0qUnOGurrrDCf/XZKms1umCM7H5ciGRsXO9nB7Smxk2G/A1TzM1jiBOpoaq9c2WBFRbCUfMxh8ipYE2BM0OYmntEuDyM3ZCPUtaKZCdjgkgL8DPmevIJiyykotqPHTyvJQIdYbXCpNTwSrLkdLcH2CPCQ58cYBKuQ/fDxxx61ffv22ZkzZ0x6mpLIgCkJc2VAwJIn126kOjE2KhbynVs325IqHK5Hbe/e/Xb67AWbms62rJwCGx5Bkw5wBQmPYYHIdbVL1Jo7NNiXWhXR23VzSPY3AF2ukxZqsdFJLJJ2qFoMMatM7N6Q64hkRSBRYsRGYhJM1GCWerEXAJ0ChDNM0M5njQLywYLkfrkeB+FhANNSDjPFk/FoB55pJZ2acpAvJWSRyPJvQGRnuIyJgQ4jWa+bcGkNmDQUDgQicM4n/wNAIIAMvZc2Qi82RCIdoHEUoHmmDk54N5LiEbUpeyt/xC4RWQTYzRiUlpXPtHc6qx3QdlBgU7B3wxSJBC5YoAEeSYIkgSAOODgT3g0P0feDFexMR094CwSEkVj6/TCDYav7PGONuKGbtwkzzjGfeV/t1fkF1t3dJUayQIupaQG1zGmBBkn/fZZVN6uvGeCBA9lo2+eoxTiAeZJVvrgvdELVPpviLsAK7tH37kkbZD9N7C09O7VD+3NjjIN5y32Erq4MiBK4LaAkPTsKgaxm/h2gHfqI8V4ksDCUGMMwRGRvmeutEcAs+xHXH/GsCgB6nsUzYDv3QoGd5801+dhSOMxJ7OXOGbkHnhwxi8w9p6cFeIcEA50XvAfvJxmRpPEqVmyOG8UF69ZlNrzrhbGJOcSc4N+MKe3/MadkXDc2KvbnTKxO63xiiwuEyHTglefkxnAZau0WuIDBbEGByA8dXZ0CsgCX6RDiV4MJSXzFnkd8VVVZZA89sEO6uAKnxJhzRqeDLfhxwGwe09oEuNSaoZ1dslwU9WbBEcYzii/MdcA65slMcSMBHE788CKf5jQyDEmqJwgs8UwDnOb+BT4nw2wl93rvMFxKjGC5UrNGJtR5JG3s0VEB1MRGvB8sSe6N9YAJphdykZCjJuMMS4GNaL2inZqKXAEEsTcEEzlAiDh7WFvxjEKuhEEFqOFMFxM8Mc9jPw9SDgMhgI72evYKCt0C6FhfSOI5a1G7yDQFaDR4J9UFhS/DxUut1tbRJ1kKGdpi6FVcojiF5+fry3fG8Jng89j7KPYTr7k2PQB8huu1JhYeYCOgF/Eh8nsnjp+w3l6XF6EajSwVAJSzKjMVI/BsvCPMi0FicI9i+ucSXgIsp6athK6iqXEjAl5et8Q2rltl5aWFNj42bKOSOcvUPAc8JEaZmKYj7bYdPHjACgpy7L777pYEFV0lAEQqYmdlq1tI5wQaXsE8Fcuf7hPvgAngMMyYldcm43fGWeB32sM4QwGz1S3Avk3LP2dZhp/HPF/Yt5K/0bOji8HNe3nurmPt+yXzJ6SZBFbOMZAPE25+hzUdxUjmiRuvuuxLzL34d4BtcXZyz+F3E3FTAG0CnhOxi+9xn75n5blEh2TkPBcP2QTNo9RBHJ/vcic+b3UeE3NIas017f2ZU+R13itxjiuJZVlmdp7dut1l7+7ZryLa1js22Mr6FVZUhDmqRl1FBAr5cd1o72JizFqgKENH6xtvvWdXrrW7bw/FD4yLpSNPDMs+43IjrH3+nzk7A+DW3u1jqo4ZugO4PjSLJVkxJGKBCmSJ3Ro6yzIWT7FIMI+ZAzIWFOjqEmQqaunscI8QwyeAzmuxX12Tnp8zXq6J7B0uFPF0TvIe0jv2okCYZqurZE7cQ+7jBXbvGlMByUzkAc5gFZhZk9k5NkgHojpgx1V0YiKPAdKmwj6yLxQyVzeusOU1C+Wp5F16HjcxT9hnuD4VE+kMlCwQ8qLIMmVr7YndPIE/VJGNT2Uo1lZRkXNofNyutndZ681O64fFnTllj927yR7ZsVnGeniwxLyOzlaA5CBN8Hx9LroGdeRz5BH8LDpgIk7W3qY8ws8lxQtpzNSlIL8Zj51V7E1kRY+nfYz4qn/mQybyPwE5/sa+9SGI/Bsb2v/6G19++d//IxDZN0JfJA7MzFL1IynzwG42OOSVsYiiihlVIG24SX9SwRBbSXpPVcXmLMYw0ZvVSvZWG4ElKdhV40tqWZu5NiWW02JqBdjtSZw3z+jAmSb5dcbexBRmCrD6cu3atU47evS8nTpzTqydj3/6Y2JE/ejvX7SPPPmkbdm4VgxDgeFZWdbV2W2vvPKK3F23b99uR44ctVdefsW+/JUvq4XvhRdfEEhYU7vMdr3ymg0ND9hHnnrS9u89bKdOnbUvfOEzYnu2td2yl3e9YuOjE/b000/awgVlqma/8OLPrau73yoqFygIgbV4u71NMgx33bnVD5TJcYHIJCQf+cjT2tRIYHa9/Ko1X7pkv/VbXxRgCdh955136n8ZtyjxZ+PMs+9993u2avUqaeMSbB0+dMgeeeQRq66pse9+93tWVFxqzzz7Ufubv/nPduLkKYGaapOcmrKW5ou6nvvvf8BeeWWXkkXugYryH//RHwkEhSHMAcmzRybind3v2l13bbO1a9fZ7nffs3fe2W3//b/+HxSovfzySwIZnn32o3bixAmBuPy9onK+DpEXX/ypvfn2bnvs8SfELO7o7LAzp05YY/1Se/qpxxTYDvSO2Z//339uW+7caDsfvM/eeecde/21t2x6OsvuvmebPf7EI3bwwFF799099vzznzPLGLev/8evqxCw9c5tMhO8ceO6Pf3003b06DEBz5967jlbMH++QHXAt9/73a/ayRMnxDB/YOcj1riyUWZzv/zly3bz+nX7Z7/7W1Y5r8z+/b/7uu3cudM2b91kv3rpZevpHbCPfvTjdvz4STGeP/WpT9j6dWvsr//qr6Rn/LWv/YHA5Fu3bqh1mqStcl6FgFdPLtGUos8nV+0+r7z2plrmy8rK5XhetXCRdGkvXLig4gFzdf2GjQoMLjW3WHPzJSsuLbOGhnpburzOMjKn7cTJk3bhwiXLyS2w6uolkhahEtzS0mpXr1y3xYvm2+bNG9RKefLkaTGYiktKxHSurq4RaNzS3KwEqqF+heRLKCbcuH7NKJ7DRm1cuVImeNwDgcjIyKC3wRUXepBOwCWzTW+BGx4ZE8uyrb3DbrW1W49ayglgCLgLBIjCfhUQk0wo1CqY2Fte/PLWQP4HYCAYL8GkbNLZVAImpzBWoj0z28Gyfm/7FzsNLa+hQZe1yIEdlWULFyxQsHXp0iVJrgCQ03J9+sxZ3Qf/BqSHHd+KvrS0oXGArreBoRE9d+7FpSwIyLNtw5p6W9O0QvqGYi4kDdlgw3B/aovMyVXRR21/Yb6Y2oS5X9fTy7CR0XG7fbtTBYLbnd1qac3Jo+3XASwP5DLEEiRpIZD2IhtMqwG10FMsy8/LstrqRVZdvUB6mHl5bpqIZjHziv2T58WzQEYH1hYSK13dvdKLv3mrTUAFYARAIbrb9SuW2ZIlixx8mHCQODT+nGU6rcAUQMrlh5y9LvCUs4VAGrZEYtXArJ7OyLbx6Szbu/+QncdUz9woREZOMg91EE0ahOn3nKnw6xpqPNcAknmOa1avsXPnzkqHlrGTjIxY6256Q2CvPVjsGQDObK29+vpltrppmeXnZ9itm+22Z+9B6+qhaEDra4ENDZMcj1lhfr4tWjTfFlSWqzWXNcG4AOZSDBBIMk0rKZ/tmnWAbs7icHYFz5JkhnsTMywlGJG4BQgYMhUCUhPbMNizkpVR4uxFHd4bOQmZ+WFgVEQyPKF9L8AuEhySEuYOc0pt32k85wLyAcp78cXlF3idAyCo3vma5SziPkKyxU3iaDN3YxXGQHqmKUkH6ACwCzYw18eZxGdEDOIAgbPbIkYh4dV9yVHe2XXR0hugFmMoGRAVQjCLK1TCAPOXB+L6n57gB0AFMzvGljHiegIcFFg9zT17gudAHc8uT+vOgSLGMK1zzXfW4uCMribrh9f09dK94JITKiykxIjPVwIqeRiXSQCgQWuca4x5z3WHjEXMg3huvCbYwlxntGzyXrx/3C/XIgmA1NoZ8R7/1r1Pu3FisCU1Lqm47wCJS/B40S97xnyJ/ZjrlwxHZobLFiVGUMg9iMWUtLAwzNPIAAAgAElEQVSDPRxAjhjxqbjCcwp2nyfKXnBgrjoLz9uxYb0BIgejmHvVOktsWe4HEJ+5H4aU3Cd/Z76JFT005Fq+SfKCe+P5CFSRlIKDJnwm8gSFBQBGIzO63AFGBtjNc+BzA3DXWCZzJ/YcSWUkbVG1tadWcRmiZmd79wJjmxJ2AB3Wp7MLXW8YFjPfR0udtv6RMZfIAUzhfIxuPxmaTk9YSa7Zju1brLamRnsUElUCEgWie34gY0TJYUxKP973AWdKc4+xHiMvYN6AIM1td49uBe5JBWcVUj13cTYo1+1dCnPBWP4uRjaMXfbCpE/s6yGkTFxHXCaNSSqHQh6/g8QNQIcz3ItS27ezQYkxMHMGkPI8BS1h1ymVtIJkuWBCmsDwALf5kz0rJFZiD4q5GMVNJ8n4+4rhL31VnzvsFdJEnaPRLnAtAeKAZgGES29WUg7mUjHJEB3xB7q46K7u7u2XNmxXb78NjaJmy37sxUnmVhhvBxs7xoo9k/thLfAch0cGNY8B+AVk41EByxIGuGVYXW2txoeOPq6X+SiwlM6U7CwxrD239PnI/UF+iaKjihLpZ1EUHBmfsHllJTY1PmyLF1RIf3XR/HLNTz5XMgHUo5Ekyi+wkbEJG5/MsPaObhFDYEZu27ZVhV6umbM08kZAbs54GOczgKh0wzHec/+DmGPR8aPnmfTJKVyzZ/rcdNCY+c9nRPwR0jQBTrKmgzUcZybnnYy403PXfE4gMs9TJqap8056y0lKR3lx6ujg/UPOIs7CWD8xz+aekTqTk2l67JmRM/8aoYyiWYox9BmSHXEDTDfNc7mgAOG8eO0ANnmZSymOi1SgfXZsXIUwERAAnCV/4bEUD3JmLDKyzbJyrPXqTdv93l7Nle1bN9nSmmrLzXOw1k3OmfcUJJzVTjGBmI1xLyvHC2LY9uw7ZGfOXVJHIBsXhbogq7B/6QxN0hIxpu4xwpmAXEmWYlONr0gODn7PzNEhioBoxnt3khOq6SbJ9nyDYokK8Ui5ORmEuSXTPRVhOKsxw/V1oa4A6bjLhjh1ZHmXBfMBWSKuR/GU9l+XSuGz8DGhuMznV1YumClqUxAO4JniJoWymB/MR4hDeZi8c/0hZTI4pPhe7Hm6pVR4coY9WUFIZy1ZUGELy4uspJBzs0TmlxQ8IVhBZFHXAgXR/HxprFP44ecyY5f8x6SNDbnhNF4nMkBMnXgAyoDI1zr6bHQCH5EMgcg7777DsiZHZEIe8ZA6NJNEFfMlgH83x/TuCi1fvc678BiTiP9j78GbhGtmXgYpQHFp8kcKOQyPB0V/mWEx63wzs4Zn/9cPcc3/Ovz43/SnHw72f9Ph/P//ZnOZyHGICkSWsYC37sw9gCJ5YrFFQh4MikgqWJy8hxZdYkMpmUhapCx0jpxYbE5Ic8B3Bvid0atJwWi0jIkZPVthjTuNg12LOhntRcCpljo0PgWIk3yPUeTT4dU7MCgpi7b2ARmgXbl2xZ58+glbUrPEvve9H9i8inm2Y/tWKy11d3tMq3jf1159TRX3u+66SwZkaCT/q3/1r1R5/8EP/ott336PLapaYu/t2WtFJYWSonj/vf128uQZe/75LwjEAwQ+cfyUPf7oE7ZmzUrLyfZW5tff2G3XbrTb/TsfUlIC6/e9996zNaub7IEH7hPARcDyyisvq53k4Ycf1mbOazGrQzLhd3/v93QtL774og6q++6D1VosXbzGhgZbtLjKvvGNb4hV+fDDD9n+/ful0fzRjz5jNTV19q1vfduqqmskwfDaG2/arpde1uc0NDZYX2+fnTlzWjIGtK395Kcv2ryKCtu580Ednn/0n/4v27p1iz380E4dkCTGp0+dtrffeUdGG6vXrLU333jLDh4+bP/ya1/T82I8OfiefvoZaS+fP3fBPvHJT1rl/IWWkZUlEO7HL/zEltc3WENjk93uuG0tF8/b2lWNtvPBe1QkGB2esm/86Z/Z3Xdvsccee1hA1g9/8GPr6uy1j33iWVu/YbWdOXPRfvbTn9tTTz9hq1c12te//h8VUDQ1rbLWy5dt+bJl0q+mMHDu3Hl76umnZNKHPjLj+Ftf+ILdunXLXtr1qgISjPswyTtz+rxMsf75P/uSVc4rt7/8i2/p8Gla3WgnTp22Zcsa7PEnnpDe84GDB+xzn/usLaurs+9+92/FFP6D3/99JXheifc2Tx2oMp50KZeJaZOUBZICb7y1W2A4gAQMrbraGlu1cqWYts3NzXabIKOkxFaubBQgdO7cRc3vsvJSa2yqt9qlNZI12LPniLXd6rBFixe6sRcMjKlM6+0BlJm0qsXzrbq6WsE/0gi0q5LQNdQ3KHkA+G6/dUuyBwDJgGmdHbft2jVYqWNWX98oJjzJHc/3UmuL9ItXr10lXTI/hF0fuaenz5pbWqX/SWQI4OJB7pRNTE1bWVmF/o1GqJhxieUWwYL2D2R4YOqOeSLIRkPgRhDOPApTGJjG0sbL9hZ3TKzkLp5PGxfO6mMzwCWatauamrSXwZIHCFi/foPVN9TbhYstWm88u5Ur66UHjJY090DQv2ABxnNZAlcpTBGEkCwuW1pjmzc0WVGeO7yzrxKcx14rI7zUUgt7QgEuCaQq6q5TBoAMS4p1jpwEbCNYF2iEMl4yHMovdKf65JoNgKzkOu3xDsR7m3N5CazrSevv67aSojxbvKjSli2tturqRVZSVGAF+UgL4BztDDTaL93gj2AZQDDTBgaGDNY4EigwoXkG3BfyJg0NPj+ycZbP9HmeBbtZBUFPLgBknUHgweDImJspEZwrsNVzz1VijxLDwNC47Tt0xK7C9M6E4eXyDsE8iOQoWhOlazYHUOV10f7J2GNWBku4C6aemJacTTAjMECjdd9S8usaejw7sR7Qsq2psvvv3WrlZXlifl+6dN327D1kPX3DVlCI+di4EirawRcvXmDlpcWWk8XuOCmTvcKiEmlWk4Tzn7e+O/AWTJZI1Dg/AV8FmsA+UWHA2TgBoEZwHGd2AIlR0NWzUaustz7yJbYoLdwCSZz5HaAz7x8SIcwBATJJ5zWC+FiTkVzxWdzzXFCZvQ1JGnX1JAYsawIIizWidZx0BNlTA4jis4KJDxAYzKgAICLmmDsGASQroYFpXFrikiSJ+RMMK17HWM/qSmN+lroBAK7nsJqD+SwILSNDQCsFXO6d9w5Wqcc3Ls1CUsTY0UFBEkmXhAoRsOox7lI7syBNbyNPyaNYbNIuhJ1NDAWL1qWB3DiUYkm2klSAIMkHjdKGnhjYqZDCtfIeXGNIckRyFMCD9J9lAuhJENdPYZexErgqHVGfY8EqY0xDDzpf+qoA7p70CmxLbvXxforTMHJL76nvp+IGLwdU4DNIWlWwSUCgPj8REVRIUTJLB0G2jPWiHdn1N30/nbvOo32ba0cHHragd7E4s0vyDQnU43f1rDLZz5yJH1rQ3KszJ11WZe7a5HUONHkyL5OdBHIqSRcb2kkRkm8Qu9D/HqBWFFu4TgcTPS5mnfK8OJ/FuBOb2kGXKBTMMlAd0Il9OpjMvvf55wHcASRwfb19/Ur00Z6l24R1KAPrDLOKohxb01Rvy5bWSccy9C6Li5EKcnBeXREwfhO45ow+b4/3zpFZ6ReNFzIRMmB0GQv2T8bUjSszVTDVmaXuC2/tF4gmWQsHPgJMUYyfTDb1bFInAOsqtKY1R7RfefGH7inOcAoBbsY7e71+/vr7o/8LMBnsZO7T55zvzX59kwKUYePF3sxnCSRMAF8UM/j53L//Gpg8RwJQnRbKrzwvin3Ni1J++nNv6H0q4BEDkjimQF0xxGc8P85IWLkY6bbd7pQPSVtHl41NZtnQiHcyqcAsrWs3+VNxTnmaF4p5dtL/nSnI0UHiMRKFXky/YPjSBcBeXVpSJH12wEPiCp2h8iUotGwxWWENuwZq7D98hvSa+x34kgFykgkSSzADJnK+gOMNa1YKSJ4YHYYqYBNaO8yVTBsDvM/NU343PjFt/UMj6hDF8Bo/GfwqaLGHGcuv8FmjI36+Mm9CpgIA2IuXdF7AOnUph2BsMmaxZ8F85nd1xqXOID/rnHgV+rr8fGY/SwbQvI7vzc7lWbmh2Os4WwBctb5SUYxcL5jaxOCcWTw33iuKyEHc4nfmxhAREwQAir9G3Bfj4Ln/rN6/FySQOvDuHsbMAVcvgLIH+F7iZCGWxWwhrkD7DZ2AXizw4qm6uHiu5DSpuMnr6M4L01LOS5j06BifxmPi4FFJ6TxwzzYZUMt0epqiSugiu9QA10I3YxQhYSWPjk9Y6+UbdvDwKevtc3Ys7+/gqM817wxI3TjZ2Rpzrok8wcfP75v4MrqvVIxNEicqJib2K7EGewrYQV+/GwxHcc6lglyHX9Ke46MidbBeANn53SAEUKBQ1ySyZQJlYUmPzhjI8tyREGEf0FrVmY0ePTFXv8a9vBwiUob2T9Ylzy/8MUKCLgrjrLOiErwvxiyDNZ9IIzKVprgNUE8hnE4nEQFgLCMDaFaUm2kVxXlWXlyo/aG8rES+KP19fcpFkWArFEGEPZOCcbY6+ZByIwdj75gag6Aw6jJ1Gc6GRosfuUg0ka/e7rWB4RErLsy1x3Zssge3bzCbGFIxyQt1gOmOIQXu5HPX8yrmrGLW5C0TayX2Zf4MXItYx88C1+KPHJM5Rk6uLpq0Jl2azVnsEffyXqs/+X98iGtq9/hgvj4c7A9mnP/Rp8zVRPZkPmkUJiMhMbtStTxA2QB/ncniQQY/c5aU6+gF+BxshZnfkTs6e4SDByRTwT5WcJEAYkm5icXgSSyHsl8LAYNr+sRXgNlKhKMXy6WVknkf0dikNmOCKowXxiZGVXWD0XbgwEk7cPCUjY5NSiv40ScessVLFgv0BUyEiUegRFC4bds2q6urkVkd4NrmTZvt9OkzYvE+99xzAn52vbxLAKbavzMy7M7tW23DhvW2d88hO3vmvH32c5+2M2dOSXMXTcqG+pVWWlJg82hvv2OTIWn05jvv2+i4Xw9t8my6yDFUV1clYfsJe+ftdwT63LP97hmDFsDZ1ivX7Itf/JLG7eiRo5JlEFsjaQc+9ZGPiEn6/e9/X/IG9967w86cOWuHjxyQhu/ixVXSHwZovv+BB62jo8t++rOfSzoD12/uEa3mHffcbUuWVNnud3crKLhr61Ydqj/4/n+xNWtW29Ytm9P4mzSRjx49IkZ0Xd0yO3f+vB06dNg+89xnVHlGS5qAnPGFiQwIh1Yz7cUwHmHPvL93nzRmx5Jz9oplS+3+HdtsyZL5CibGx6btR3/3Y7t7+2ZbvbpJ4OHx42ess7PXtm3fYiWlhdbe3pEM6VbKRGzPnr3WerlVB0N5RYWuj8P/CmzOjg5bt3adEtp9+/Zqzm7evEXzu6Xlsp05e956ervEFs7MyLHKinn25JM7dYgfO3Ja9zE43Gel5RW29c7tAuAvNl+wlpZmu3v7dhUk3t29W8HfQw/u9EMwAUhsiCS4WiOAyBRRcGAfGpOkBUzkPXv32/z5C8V+Ly0utsb6eoF0JL4wQZovtUhbmbEgIDtx4ox19XSp4rxu43orKCi2ffuOWHt7lwBd2KgOYONSnSMGR3aW666ylJCXoM0YsxlpMxYWyEgNVkxPd6dYAdVLllhjwwq7eq3Vzp87r/WK2d+yZct1iB8/cdw6OtptxYplYimXV8xTIH/69Dm7fbvLOju6xDSGTUCwR8AiPS2YRAl4ICAngPRKPMxC33NIREhAAFHYC6jW8z32NMCRaCVkLdCaGXqN3MsAjMIp5AQKlRwRCOXn5sjIqKZmicAUta9lZtrF5matgdq6Oistq7BLly+rqEHg1NTUKLMr2OAUIfr7Bq24uNS6uro9CM+Ylondls0brHpxhWVOOeMWNhBM0zBqkG5oMiHk/gGeYAlJB3pswoYGR8Qe6+zqVrAIYEBbtba81D4ZLZ6ALPx+gIexbyKDMcNQKyyyxQsXCQCHjYxccV5uls2vLLcVy+qstnaJlRZjyJHmo5IBkk5A5QnpnqHFzH5OzNw3MGjNLZckeyJ36swsaSQDRgBKo2VHQuegUipWpv2aQJD9XuyEpB+qZxWFFT6bdtypDGvv7LV33ttnXd19YmyTREQCGmzkAGbiHIvknXGYy8JknvDsAKz7e3v0rAGP/XxDt9eZjK6tTKKQLbmZkaEhtTMyVtvvWm/L6haqDX1waNz27jtsp85ctLx8knRnQZKA89p55aUyR6Le6uCcHp4DiNPOuo4CbYBMnLmR6AOoOuvandsjGI6EbS6QFolhaL3y7zCqJCnyooAH2ICYJKrsR+wHc4NswDWBRMnkkjkX+of8boBvAZIF2zViBzGZkjZ06N0yP5W4EJSnFkMZvzAvIiZIBmwK/AEbk34t9wMoCDs0iuAeN7jRYOhskqgRGgAAeKwCjwZmuRdVeF0wdePaKZyxNwRwKvZNYjiLbTrhJjTMhwBZAkh0hrh3MvBZFHrKStHXdUd15pOKJQLSHOASWJSKJ6wZxon9QIlLSmjUjZDa9LlHB8ZL1eobrfDqmEogTQDHce2MSYAXAezzPlyL9ifp1XvMx/ckfQNTLBnwxJyMNQTwE8BqXmGB5kUAe5qziaEZc5G5xLhztvEVe5IzsgHPIAH4nOZ3YC7x+TBFxZxPcSaZvBif+RjXAfYOOotcJqkODruTfGJJh54jMhmSeXCmKffD+/BMAgiJghP3EQl9jJu3nmfq+/xeaGADcAJEyFwvmbMRAwfw44ASa9z1oCPWdqAKrWE/pyJZDVacktJUXGTuinGcgA2eD0ZTfC+SV4q8M3MxydX4fjALlMt8MbVE0+4to+KBIbtxq00sTuIcur+mYOYX5tiCeWW2srFesksYwbInsH/D1NT+LUDOwQUxyCRd4kCKnmMqSDAW6jpKhBCSewemXJrGAXNiZtdMj+/B6pXZVGo1j3kjlqiIIQ5Mu1Sed/owBkEmceDMwTTGQRIuCfQlk+B9tB/KKyCeQZbOUeYSLNqQjoKNB2GB7is/F6Z0joUucsgU8EwB+KKNPPYk5k+A+tLBZS9lTmlfSyBu0mWem6xp3x91Fqiukbk0PanrgAUtbViKUuw7+RiLcT6iy4qMBC34o9bR2W3Nl69aT9+I3bzVrviY2JYVCagbJlpiNmr/8IKxAD0VLTBVd9azihjS6c1UbjTDKszJlql1TU21gDzm+u3bHTIXHhrBFNdZg2HAKWA+7aP8yTWFj0U8x4L8HJfYWl5j88qLLWNyHKMGxfy0vxM/ulnptLpI1KY/PqlCenNLi7XdumUN9czfxVZWVmr9fT3yZ/BiNZPXz11iJIgVYWDGHOEs9L1ulj0cJu+sS+LqMPLNLyxQQZHnqDFKRQZiAZ5/zHWdNwm8jC4H9rbYa7hv75rIEoimcyGNk/bEJAsRZ6skJ0IjPWnoB1js+4535agwldZZdLTwfPUzmTk7sO+SVt45EsWyKBLH2RhzONjkbOcqBE1O6swgT4wCvhd+PJcBnGVcFbOT12MCraKQ61ETe1OQVxw5jVZ1pp272GrHTp5WZ+b9d99lecz19HpCXZ4N4xOsaJ6L7iM7Wx2IdHgNDE3Y4WOn7fSZC/KCkc6vCl2+Brlfl3RyJj/XyXsgLSjsQR0gfn+Au/w9CrbIe3hBj6KJm0zi34HPC9c1MjJmg8QfmVkGqK1zKUnRcV6MjWK058Vd6QhPjOvcc/mIaX1PcZUKg06QiPMGWTAKrwJL01kJEE8Mz8/IHcgfy8rdZDvWGs+CXAJiCs+NLzyiMGpmf8f4WPGHnpWJfU2xkRiNz5G80AhnKf4VWVacm2WVpQW2cF6ZSEt4gzAnmC8iJhS7kS9zA7+H+fPn2cL55H6MS4a683KzXLIjC21tOieJO8bGlEtcv91tl291Sc4CHfRH7tloTzy4zWx8QMaaEQspdk54lcdtQWj0fSaA3yis+B7gazNiJBU4Etta458K23pfzVbXXfZz1omS1PLirA9w+kMQ+YMFNT8EkT/Y8Z75NJjIsfBi8SlIk4upV+UFxaY24Ajg/HuzrphxyLCYg1kRFfRIIPV+4aKaQORI0AlQFMzMaM2gfeiLVQYcM6YP6boSPiwt5ORqTYKme5lxyvRkkt9H2xO219QUrI58G58cVXUNgLKtvddOn2lV28sywK1V9a5dNz4lU7mbN68pYJs/f74YieXlZTIx4/DC9I2DtKOt3Wpqa7UhY0p0/vx5gW6LqqpsBcZ8JUXW3tYthueK+qXW1nbTWi41W8YUABLJgVlFeaFVL6mxwsIy6xAr87KSagIfpALQI4bBTAsXwTgauOxeyC0QmCNrcOtWu9rKV69Zl6rAA3bjxg27fPmKNlSMrmDbkvycP39Ohz06oBwwXV0dNn/BPOlInT9/wYpLymzhosWaA9dv3JRJWyTasE45JNnoMbThNe42O25t7W0KngE0A9Pn/Tm0+DwACzRoSfwA1JBLIPhSlbS0VG3/w4ODNn/BQrFBXGMoSwL7V65dV5s+41xbvcQWzq8QgxsdUoDctrbbAuRpubPpTBUGxsc5THPNMjErmJbpGm7TJPew+QjOOWjRgiTRV7KTGJqeXLturPTP0IaddmkJGJ/dvZ2Wm0v1t1CsyopyWn7Rkc0QK2tgqFcVWEwWs9DtSoEGlWE+BLYqh7C3yDtDh2frjBMPRgWsZGGoh3kKNgLZ9tNfvGSHDx+z6po66+nqUrA7r7xM7HDmCiDm3v37NY9XLFsmXWf0346eOC6m6JIltZZXUCjpChisBXmYFWVLp44vD1pgm7h5ETIMsHJGk66bB7MECyUyBrTpCbt5/aoSrC2bN1lefrZA3AsXmon3raGhUYkFxnvnzgPsd9i2bXdJRuTIkRN27NhpGayJPJySUT6T4oFkF2hHT8UkPps5hySGDnLGJ5WVBCKPOaPQW/ldS5Sky5lZzuIA9GOO+u9P2RjJzZQHLswLHIeR4WhYsVxV/OPHjwuYX7yoShIisNH5nMLiEhufmhIbnYLOooXzbemypZojbW3tdutmm64B9rQ0P3OybdOmjeoqKKBzfNqNrZRMiinm1S/AWdYagS4BNYwGAjDAbEDk8VGC8MRWQ+sLIIT7RSOTIC99TzIeqf2cNepBoQdGAg4zssQAqiifp33k6pUrSvyYw7AoAdNZ50uqFlhjfbVVlBc5qJikcXg/Ej/WBhp0BKVo//Ich4ZGrLO7265cuWYtF1vFCFi+vM4aG1dYYUGeQXgU+zIVId3MNUIBZAucyedagK6fjC4rwXgWuswTZi1XYPsetKHRpPmcAAf2fJIF5ko4iAc7IRJ61luAfsFepTDI/trb3ZkYkbCMhvU8SE44FwESokhKUk3SSVBPLrO0Zr5t3bTaFixcZBOTGXbjZoe9v++gdXZhSgQIj4zCoBUVFSiIBkQmGQZwlInkmCduBPABdARgGSwJrlutzjImZJxd10/gQUqGAjiHdRIFxDDFc7AGNquzYj3x9rZq5pyKLvl5M2Z2jIcXiOcUmVOnEXNO4FnSeAzmktLyxGgS8DU0JJDPARy/TwHVCThBJ1xGmjPtoJjtTIihEgC5u3x7W3+A61wT9xUGZJE8BkuU6wld0QD/vGjjiTXPgvUfur5qFU4gbLR/xnqJBEwJV5Kt4PcikQ72F/cabKyiQvaYLOvp7hEryPclWK+0SQJCY/LrzD8l6Mk4kM8U0ABbVOttlhGuZ5MSWn7Hr2F0xkQHcEr6iOkaQ4aD9+QZRLIU81//TkAFz5PiHWPGGUDBjv8ZF64HMD5A52Bkc78av7TnaH0lFu1csDhABs5buj/UtptYpbwHcyEvtZVzdmrdBntzzp88U2IGAfVFBQKXHYzxvV1zecr1cRkfxmsWRHGgkC80x1nHzBnGKhJJ7pWv+J258z7GLOZ7FBH8OZRo78WsKbReo5ghQB2pjjHXoGS8aMHmc5WEw55LsTOfF+s3PptzwLVPHXTU9ZeUqC04CiV8Bmc8oFWwg0MDMvYS/mRcAVNhpsmagBjaMuzGrXZr7+h0NrKkVyasIMe7+JbWVVtjQ732rKwMgGDXGed62PEZd+0jOmuT6WFqE1bsnrxJmBdROBD4kwCkWK88byXlyY9F8Xxi1bt8RyT1GdrvtBemggPnGaBMEGFUCMlzY0eXkonEf9rBR7RHZVzmxmM8F9ewdt8UwHV5rMBaTGskzACJE+KL/TG6ZJjT2kNTgSGeY+zh/Bna9ALTZLrpJooCUYkBEshOLMCa4T3Q66bjzOWevAMhIytDXS3SJUZPlnxJ7fLprKJYxzrhoMRkuLDI+vqH7PrN29Zy+aqkudiLKKY485vkjHMhW7IQAF/q2hSI6rrduVmuZ0zeUVyYLxAZRiGGt4BPyFZt2nSHlZaXzez5xEGnTp+1GzfblWcEAz5isWD6RbEE1nLsjzzL9avqbcuWDdJAzpgeM0OTdXJMcTv5wjBm2cSt6TzjdwCemNN8Nl2NFIeJS8kpYW1jygazVUUQgbCcbS6J6OCnm5MlhHmO9IrPQXIkPZeePt1PFI6SWKOeG/Mv9Im1lyRW8Ny9lTkUoLB04NMZG3Ga1kVKwqNTLcDjmH9RXODfcRbzeczDOI9jf+OO5PuRgMiI9bnWiJnD8C9i6rn6zbFOAyibKfQkvXfej3OT8Q7mMpfP/kD+x77vmu7kUMQwnvd4tyWRo8vVILNDASQjK8+OnjhlF1ouC0R+6tEHzSaTsZvkadysL/AI3nfu/i0QHCbtdI61tN6wPfv2K2+jq4y5zb4aXSa8jwoXicTgHRI5ioc5n4ilkRtjb/Tiip8dMGaJT8lDBpOMBCAysR0FP/2c7gtkWwC0AVULmT+5M3JRkEaYM35WO2FmaGQoSa8kyRjJPHmHha4HaUl8QIihVCDL1zoex7dCs5/4NlPdXvMq5yk/4Hq9SOpANHM3Yh9isKISzor1i1YAACAASURBVCGXSiIG1Z6L3vrISALCMy2HHBgWOXkIewvrISfDGpdW2dKaKu2FmZJhdEICn+Ewd4awEchKdAXU1SxR0YAcnKi/tDDf1wiGm2gup/2RfQgm8sWrt6x3cNiKC3Ls0R13SBM5O2NM3Xw8t5hvzKfAoxz7YRxmu+KV36cC/Fzsy8/oWRKHF3U8Lo739A4N36tZYzMFZZEhvXgpPesPNZFnzscP6i8fgsgf1Ej/g89p3fXvBCJzKEQiqcWU4f8OlrESmZQYEDg6sEei74weJbXJFENMixSEe0BPmOmHwyxTeFaEnM8KY725IAfVYpkosanN6M6FcVJIYNBS4q2aAVrPbgz+GS4Wj5HTpE1NeHuaUb0CkhMbD8063iVLGqmT07idAj5ReZy2gSE3TgmNSm9loHUesNHb7SS5jIYplbq8XIFxgEsckoY5FcHAFKyRfJuYpGXXg1qkA2yK8ae66XqBZjk2RdANGKO2XteeYgwJgCRCjwEHQXyWjy+Yj5xtcfiV95BXV505Q5Dkm6zYa7xPCoxDK0hJEwkDB3lmpkBeQA+CSmkzJQdtOcRnYeaCDqNX7V3i2oEjKqWAsdw/AZWqiWrFTwZoORiX0EZJi5hrwTrrzBkgci6fMx8JDxy4oZgwrUOfa9FmLWMPHWcCvKT7CrMo6aGKUZtNYsnnj1tWDtqm4wKi+DwvWDhwMpdpwCEQ7WoKcKT/5qaQumaOyQxn2UxncEgBbuVLhzI325k2kxO+fv5f9t7zuc7zyvbcB+EgE4EEQABMYM6kREqiqGhJtqzk0G27szuHanff+wdM1UxNzcyHqZlbM7fut7kO7WvL7m5bbVu2bEuiqEhKIimKORMgwAAi5wycM/Vb+9kA2nXvR+uT6JJJgie87/M+Ye+1116rgG4wwBRdtzPrtd64VzHQCtXCpcq2PtlN9NR6KWDOJS0wM4BRMj2bs5l5s5d/8aq9d+R9W1EPq7PQRmCMFZitb12nZI/xgTELw5xEAx3k1vWtSiKut3Xa8MikQMiBwV4B6Pl5rqlY301Fvbq6QiwnN2th/GdtNpdXctE/6Ow0AifA+jWrW2zdutXW39ttHTfabfnyWlu9tlkmdBfOX7Lr19pteW297d27x8rLS1Q8uXnzhiQhtmzdZm+9dcQuX2oT2E+Bh0Tc22QB6t30QQ7OAnsqdL/IDeAkzMRnvuiQT8WuSLDFpJmaduA/7V8CMsTIYOyd8SSNvLxZY0ODxgr2YF9ft+YEWpDIv1DYQMsaowl0jgFY+vr6bRjjKdZsATqusFYyVlFZoXVMYgG4MzaCJiymMcXSnt6+Y6sq9SVZwCxyH18jkWBRXEEDFSYkzua4L7NmNCYCf2EaZW1yws1wXOM5TMcSm0uJaSYFiHM2PgYQlFX7HokNIAdJAy1pyNNwzexdzGGunftQe7E6QAqsuqrCWlubbP26ZmmJ+vyl/dnb57WGabtX0AYIwV7vLd3d3X32+qG3lSC3NDfa1q2brLaGdrcKbxmdmFKg7gwcT+hxUlddMQWfMJm5DpffyFlBcYlNz+TsxKmzdvb8ZRmk8gbGx9uY3cSHhIZgm3sNsC/OCWc+OSATASBFLp4jSSYFJQw3Ae+RLJmZZg8BBHYZCQcvnM3M2M3Pz1hVeYHt27vN1q1dZ4XFpTY6Pm2HDr9jt253WVl5lcYGII7ku7GxXtpx88msaNmyaiVazEfAX5I3noWbqy1pbYf9SttjYhVFSywJWtwLrw/AgnsMGQr2nkj8WBcwPmJvEvCGeVYaQz/nLRmBoZHqchO8rrKq0gGWpDsXIAmvD2ZyyIqE7EQwPAGFleCwc4uNVJhkHXICfTinxMiHsVZaaqMjo2nek4x5Wh+FgGDmBvuaz1tgIqZ9wefTooSAmCVqqYZV6fGFSw14ohFAcoAbSxlikfAz5vFzfg8wN5IQZ03CaoLljNahn8FcC88iEjgZa0lSJKe5Klf2dD16PXqlRUUy6+TcDdPCYJiFyV9BxoGuSG4AY/k7vzjvYlzi2TC/uAdJ/iRNZjnFi6Xr4x5JGd/BGuJaYASr2EnCSwdHMvhRsp5ae6ODRq3+aW3pOlJrNHsRAG4YPPIsF56jWsK9BV4t7mOj2kdhpzEOMlBNYKL2fc1Rb/3nXiaJWxTb+NiJUEBYVIj2OHGXg7kLkgVFi0aFS68j2r1DazvAvAAsNEcTiBBxbSTxzlxyPXYVApO8jlicOlMnBeSyv7IXh1xDFF1i/Plusa1llMa64pm48RP7DQCajGKl71ylZ6yCcNoHKP4GgUNkjKRRzD4RWqVqiyduzZbYyNiEdff2qchMzMP9USienZqymupKFYvXrW7Rn7OwAROL13WskUHwDkON9bTLBgF88svjGiedcD+MIyCu2NSJJa1zPhXIeOaKSVOirnlJgVLr2ONfYgHeD1swNIzZE6X1m7STyyrKdYZGvBLzG/kp9jpp7CeGuHcUODuVeB82tVjRSVrC8ySf+wIlEjsf8NblRcKwynOU0HEPdnmszwDgmL9oGEeM52uROe3zN9Yya5EziAHmfoNhx7hjYMWc4hx1NnDq3kjjJh+I6VnFKIBggFgj41P6WVt7uzw0KHDreYuwwO/4MJSIlc4ZDqDDWTE2OqZiADE//gkUFziSIRrIk6W6SkQX9pbR8TEbGBywNWvWai309vVLcqu/f0DPjzMc8Arwi2KKNGCT3Bjr3hl+TiJ44bOP2Jo1TVZUoExPZ7NLIpWIhax1Zw6WcQ/EGTLdzBSoFf7a1euST9q8ebOVlhVLs5XCLXPbpYcoTJBPIVPDvknBziVmGHOAuwCOXJKCOVuqc8vjU/cPYu6R/3CV7NOhIyypg3T+hO8FmstLvRo4iwDLFmUhfE+M+co8VX4UuvDRxcE8STJMfAfzI84txQ+JZRs5cZwD/J39O/Yofh7sZ8aPYm10aTFvQ+tdzE3ywyRRpXme1kUwgXk9+1vIOvF31lJ4I6BDLnM1TkUBts74Zl/m5wE84nmBQeKRD07Y7Ts91tCwwp7+zEEro4soxV2Mt3SFFzwQFruFdF4k3wVA5EtXb9iJk6dkRCdJCikr+d7JtUUXFc8LOTuKj2h8828UXDinKdDBROZZQSrjmeCZAFuYvFMyH7PTVlVRIb31gvy0ugVGxyEU4f1QqNi1smqZQHKKOGwyyGYw7zUuyTR5ctrNSVU8QGpMDGoKjpiBIj1YqphUhpypsKHnKSNgfB/ccJPx4bpdTs+fJc9M+9sSuRw+E0kq1meJjK4Bg/2sVLcYeSIiMvmcZA2Ru1DwQLdoYd62b1pjLY31lqODlCJXJq8uMfIWtJRZj4pVLW/1K+rUxUrCWaTulnlbhtY6Od+0e78IiC8qtv7BAbva2WV3+ketIFtixQV5e2TfFnv60fvN5selkcz9LC2u8GcVOJMsG2eJSBjE0ukcijiYf4t1Enki+xz7QOzVweLXuklyb4FVBatZ30WXpP7LfGqsF+nbJ/T7pyDyJzTQv/k1GOtFBSaqLQr6lmhVKrhLLaLO2PJFInXWBD4HGyAWYQDTsXjje11/0Z1ZowrsgLVr/MWiVQKU8bZDTxL8P2fBODs1gnUFVZFYpEpSfJ8WNFlExtmd83MuhSHijZjOANVUiYvVrqzupgzgAK+nxaxIYLAkNJL+HOAxh4UDkUn7CvOlpBMZms0yfAGosnltqvk8wTOJIDpkGNAAIOYtk+cgBXz05AMjODS9ZN6Q9aAgAuoArX2TJkEExHfahhIxGOSFzkBQOyGBiO7RQdoATsNR2QNcAC/clgH6nXoOsEBwRMDEZ7kJk4P1HCwyIOO55Lg3gGV3+A4tMFV19ew8uAon84XnguEAwBDfn1Y/GzyBsJhGSgQX2/D1YNDOnXInY4BPEqjKijIBMoDruRxtQkgCEFQDUJMMACLP6ABUIFWQ7tFz54W55e1ZsDiclafgSBVyl1vhM/heGCoUGwisZfJUyAflLJMvspLiEivMuN5VJo9mV94yRbQbzQrYj6ql1pdac00H0vDgoBhizCeAZRUlEgtZBQuANrX5lNjkDC2beXv10Jv2+htvqrqNjjYJHW161VWVtmXzJtu0aaP0cTs7Oq3rTpcVFmdsx87ttnrtBuvqGrDTZy6K3TIxNeqmaZj/jE9ZXU2dNTTWWm1NpRgmME/EMCoslkEcVXRA5L7+fj0LWLu11dW2ZfNGq1+x3G60t1ln5w1b27rK7rtvv/Xc7beLFy7byPCYbVjfahs3rbdMAQkkrPRaKy2tsKPvH7dzZ6/Y5CT6crApgyU5r4RAc08u6DB2XdZAlX/0qtA2LMmKJUoQKx3TRH8XWy+1SXvbsieXUqFFb3dywoGJbNbqVzRYbU2t2A5Vyyrt/Nkz1nXntlgTJB8kQ7du3baTH3+shKS+Ea3jAuu8eVMAGInc1DSsdqQgvIVQADUtcwCc+bytX99q+/bdY5VV5WLuwFIYSWZ7PG+S3cGhIQG+qt5L+xJvEcB9n4Pcc011rbRzSRCZY8w3QEVn7npARNBIYgnT0kEkZ1yQnAMcMqeUgE9MKrAjsVLLr7Q6nUUT+yvzNZtFJw6dtypbs2qVrV27Wsxt2uZIAkNDkOfFZ8t0RUGb2eDQuL32xnuS31i9usl2AqJXlctckLxQgGfSFw0QmV0zh3GOQD6KXjCeEhiXZ8YW2NDopJ04edquXOtwplWpy36E5h6fwTxlbZHYso/6mePfKfZcKj4GKMfYsR9NToxZddUyW7u2VfPrTtddFQ1I8Jn3wZpSwgZzDTbuxJiVFs7b9i2ttmfPHisuKbe7PX324bGPZHTIPir1jnQ/zU0rVUyYBeQtK1mQXpFuclmZjY24mZrKtQnc8xZQZ2hz7ZFokpDzOunaJgDQGT4OLPJ+dT+ks1zguQDlnDRIYfH5vuSu8ME81p4ldmeAw5hrTQiEKoFVm8Y0NBPjnFoaZwRoRjLG52JYyVym0Ch2N8G+ir2wR/0ZscrFIkZmYsKND3ktxn9yVy9zwznuQ6zO1CbO9XqC5TIUzipzIMslJqJDwVmUwSiMORMJQTBaAwiI+4kYJO4zEthg50a84wVcb91GG1Dtn4yjhdGZg8Ywm9h/eD/3pvbuHCA352KBZGCqllUlCQwHM+IZugSHmzXCcI/4g6RMCVVKjhhLJUFpvrAWmCMwZmP8g9Gp556YXXQ9kGAHkAlopm6ABGiwR8AC59krIcNUKrTqk0TEUimDSFgBo0ITOYwOY7+RpibzNe9FLhVgAZlIksvLpcHI9bmERonYmPGspKsuQ0Y3CnSwh3lNQc0Z++xjzuT0OR/tqHyXdx05OOxAXc7b0xMA7lqgvicF01zPQq9Nnwm4lJhQwdQGKJPGOSAJerJJfom5KcNM2GxIH4Se79yc7p3v5vsE0MsktlxFXa6f80xAt1iZDgzwC9ZdgOE8f2IW/o1nD+OLwnswbwV6COgvsNLyCmnosk8ha8GZ7+apnJtzVpItsqqyUlvV3GAtTQ1WU1Wu+EAGe4XsRTOJxcpaTsAla1pmfdrAFCc6ME2RD3b+gOY+gK72KBEYXCqHs0iAcyoAiZgijxaPswE6qiorNG6MoT8PCsRuSqfYC3ArdTB5zuBFouCyqHuvlI4YN5sVySKZ0oloYhkBNFpfSZud80kgMtrlmBJq/3NphCjcCWBM+yjPKopSMe/iDFLMTnwQkiQy4vJ43FmDbroZOu0h4cK8ib3LDcM9juUZAE56/BRdNm7kFUxj4gLOSmJp1g1gP52KmCZjaDw4NJoY5cUipNCtBnMTcFW6+87bVQeaWMich5MUQvK2srFR5wFdZmKy5/OSK5N0gIzPPL4HkHaGvOeAkd/wYLg3/t3zTQgek/bXf/hFq6xi36azyM8zxq240AvpSATQBcD3AuqqOwhDylLkjEplcovk4PLlK6y5eaUV0zmYdd1igDmPPxhDClWudY5JmwxCk1cABTziS+YCcR/vkQmpCFSeHxKvlcGmTLmozp7U5aCcIBVFtBxSTkbcxPch7wFQx3r8Tfa6pFEo+HNei3HqQGMUR6dT92CcUcHEjX0xCmLBtI29LQpj0q2O9ZKIR6xL4uTYD1lnoXevLpeU67IXq7Mn+XpwLzxPYnvGyrv+kJIirnLjWPYM1rVTy5yA5AXL3IJ5rbOUs9Y3MKIYr7t3UJI6+3ZutopSjxkga7EPCPykGKs16HmeG9UVeTeXmM15O3Xmkl1v7xBAiTwecx/Gs+shs59UqVDLHEXfmM48PIOQpmy/cUNzg7zYPUdy6khUvJL04wl22VPRI17Z0GD379tjjXVI7hXK5PHS5avW0z9kMIsmJgF+M+r2RdqKXEwxTeo8Us6jrsISFdN1BlJY1fnhMhEw6VlHETuJFaPXQj7I6H7Y94gzAiPxZgMnT5FD+L37+PGZWcxfif8oPihHddyFa4FIVCAJrkLtFd45WGQVZeXSRF7TVGcNy2vcbFrGkJPW3X1XHYoVlcvUaaa9m5yNGK4URjwxg5PJKkuzbng8DePaMQ1il8HhYbvVO2htt3ttcnbOKkqL7OmH77VH7ttphca1+l4fczgkKMJoWMWgFPdGPBxrYClpUXFnaPGriOmxTrxHhAc6VwCRU2FxsXPPiUqL12C29Uv/26e45tJE4Lf8508H+7c8wP+jj0cTORZYLET9XeGC/ykWYSSy/novQgVoGKyXAJsjkI5FFZ8drTJ8gAcRMEW8euMgZGIPi3nr5jMBIvsh6At7sfLkm6LcWFOLQWwMEaxp0+TTZMLhRgEAWfM52G8AFOgfefCmfRgQuYAAj8O9SsAdG6Ezj9lcnG2qTY42sgTgshEuDRgBa2bm2RABbQqsuBATJFgbGPv4gVeaRasVehUbFGZaMG/RaXLwVs6+s8488WQNhlnSTk1JP9/PoS52clGx5ZJTK6xbTmkBvsmRVAwLXLwXksHFKp6zkDHFKVYgLxCZFlExhxNL2hFr/08VPd/AMwDueT8QaCNXy146gLz9mNd5YOtGvj6BYAdLB5iCZgq0AgSMhF1gluQevM2Sd8IwuHGj3Rob6g3jM3827tBbVVVr01OMp7MTCU5gXqAdBRMBlmNJIQ7KJAAetHkxxOefgh4OUYHw7r5KQM/4Uo0uLKLtukhJWS4PeJex/HyBFVEMyZOEcviW6PuKsth/ADTThp2cXJMhjrfOFSpg4bucwewgMnOLw5jEKzTqpudyls8U22wuY7967bC98ebbaoHHZKKJAH5ywu523daYAOASCDJ2bdfbrKOzQ0HPth27raiozI5+cFxV4rzNWXl5qZJrvnvv7l3W3FyvgkYpLKEilx6hpoGj99jktE3NzkvmBRYLc5IkkOAGKQ3+fuXKBc3xffv22crGFhsZHLNTp07b5OS4bdu22TZuXGvLqiuU2ANiXb7cbqdPX7SxsWkBnPwcxrzGXGvVi0yAgWGug8QLCTSMCLGJiosSa21WLDe9N29qIXe5Gzeb4nd+OQM/Z6tWr7JVLavsbnef9Hsx3mL8aEMHEEd+o7KiUtIqfCaBZ1/vgOvvJiBmesY7C1jnsFjFJFBxh4DUixq0zwIgNzU1Wv9An/X29lhvT6/kHni+sBAEik25wZNau5lrSuQXmZTsgTxHQFeCWe9O8NZFtmxndpU483Q+J71stKtlUCTgEX1t5rsDbCSeMrrIFtvg0GAyG4L55vuCilICtAA/Z62ivERj1NLUaK3rVltpSZHNTE5qTQXARHDr2pRuknO3Z9Deff+UdBhbWhps967tVrMMtraJ7e4JVhqzpP3qe78z0bTXw8IOkx+ck7Nl1ts/Ysc+OmWdt++qSFOBIQdgDsyccmftAZS5AYmDCMH2C+ZjMBDYryLhIQAHIGHeAEgBvvKMpJeI5Mv0tJJVfg4wius040lRojA3azhVHzhwwBqamq3j5i07/tHH0t6HAcP8Zn4ApK5dvUrtnaxb1hBJqhKJpM+mJJRuhSUauHy3dKJh7yZ2cmicAqYwRpFkRosf9w2oBtgqQCm17us8B0yQcYizjp0V4slcgCJEApE0snWRZKglt6pSDH2uORLUOP+DFRXnP98b+rkkNyxsQGRPxAG/KIp4McSBc0+YKeKI8ZfaFXkdCTevAeT0tezxQDCpoqAd4JwXQ9ypO1jbS1/vnTrensjeSzLlIKR3H0VXFfcY/8ZY8u9RiAgQku/mvc5qchYQe3y0N1PQif3Bk3cHTrgvknRphXKWzbvWILqDMI/EhJsHNCeZTC3VaCii4znlZqeue14g9iT7G/uGmMO0KpeWCSjj+kM/mrXBPst3SlYksdAZA643WHExp1hbktxIiVUUWwUCAXCgP6gCMLFA0hNOGoU8J2cHuWSSzjp1VbiJJp/JWlJRoKpSTC8x5UpLnOkFG5K/F3lhwSUK8oavRTDv1EYqyR60x13CgHFwxhHzC5a57wPck0zcknxMgOXBrA7wj88O0DiY1P5ef27MX8aduAC2qIDvVLDwmNejJeaeGF5ZDJBLNXeD/SdAKDHpeAPvC+CQWEQyU7Qop24M7WcAy6ndFoCVa+QeAO1gYQJKEG9wVpD0is2fQx4GdpdLYnA9+i50zgFIZudtdHzSbnfd1V7FGWcZB04KkLCwnMBjgOR1q5tVUHRQ3gFf9iTex5kk4yoS8YjpBSD62SjwqrBQRrsC+7Jpzkjuw/VCF5jiYir6XMklYJk57vJBzvJ3kzc/71WcT8AR10Ts7LGdkyD4xffD/GMeBTucdcUZI0NBfW6pxh3jWjHhGTfJGdGB6OuMP6urJ+cAP3NFgCAgKCahyehsaf4UuZb2vFRc0LxGqzl1nKijB/YesWAyJJN5Jca6Kox58Usdion0oDmafCEYExWDs7CpvQCjn6kTEVk3zPa8SEXQwJ6LXNPI6Lj8HdraO8VKHx2fsmxpuXIR5gd7SWU5RlqQDgptx/ZtkkobHOi327dvaV2jkY+HCkUJ7ZvZUjfty7NPTSo+Yr9hjoSUButJ8Uvaw3lfFHy55r/9g+dsWXWlOjhn53mexDt0C81atqhUgHhFeaXAu+GhQZ2ldCiUVQAuL7NrV9vso48+ttbWVkmqEfOqM9Xm1anmhUP2fkBkZ5k7c39WEoHan+fdlEskBBXugUA9j3F9W8bRxzxMIWOuxDOHNOQxF8aO0wt67cQS7HkBskVxNOZNyAU5eSKvmCFy2yjSMJfUVfAbOajO9KQnHrIU6oJI0hoLEkMqwqQ8SFJXvuaiCBtnIM+JPzP/pKEtUhdFCQfgnLHpxZgwZlRRlw5DdVK4AZ5IAaUlIhgJCE2MUfZH9wKhw7jA2jpu2clT52x4bNJ279ph+3dttiLzWNCZ896hFdceBR0ZZqrgSnEPfeyMXbjUbmfOX0za2RTPkXGCmY5esEuf8XpY6qiqYVa+a+cuu3r1mvw9RCpSt+2cCp3KjdVl4miJyy/M2cz0pHKIxx56wFpXL5cA4Xw+Y8Oj6M73WVdPn7XduKWuUBj/rEHGiEKId6kRf7u+twxaI9dOexf3HvJd6lBIsQ2yO643j9QE8o7e4R3FBHUVynchWO6ed7CHMQ8Us5UmU8vZOe2PsIpVSODMJ14sJGcvlheLU50K1JWQzcxbS32VrVvTIn1jeXnncpKvQG4DKZ2ysgrJYkD+ApEpL4U44caA7A9lFCrpTkDnGbKLOkTz0mJu7+q1roFR5Z75+WnJWTx2/y6rKi+0IqRKE5nGCwg8Df9Z/HLyo0v5BXEkXhuxa8QFKsCnfIl5FHFwgMyc+RRKyW9Ym0ufR/h78Vkbn/+fP8U1F57Ab/8Pnw72b3+M/7vfcOvQ/5VfAFtTNUfJdmIih75LBM6x0AJIZGMNdmscllqEiTUcSWQcwO547tpbDlATzCzKWSyAzYmJ7I7KBP2LQGQkhPEdAVAG82ZpC4IOfaHdtFpzKLLBUZ3kIHJ32aLCUsvNeWsG2rrZEq6P6jTvLbbikkqbmk4MBsmB5XTQEDwTALuo/iJTmupZMHOcWZAXQxYmMhXvvHkrvapaxaWSszCaQfMzlpsjISGpK5BZVSSkVPXVfgcbVfp/SZsssbfDwIaDkZAITTCANjGtBGotBgU6dDHbmESHkNYrB5kEJknrjQDPq4ECsMRI9uAH5oZX+nBYdXdaHXyFJZoSVGvZWAUskBCpVdD1W6NyjrYyMgxoKHOAuFOyty/mk77dQtteYgwK/hcDynWouIcFQ5+SUh3eBUW4MpOoVVlBBvdqfw4wwcHlZmbnrav7plVVlVt93Qoai1Ixwo0b45AgGSbBwkiQcaCtvampJbVeF9vA4KhdunLFbt66aTt2brLde3aY5QqtQPrW7px+6PV37U5Xl23ZvtHWb9xgtcvrJatx/PhJu3b1mmQN9u27V3IQBGG9PXftww/ftxV1tbZ6zSpb3dLiQH0CtiliTE5zL4RQhfbLVw/Z4TffsYoKgNXxpIe81rpu37ae7i5rbGywjZs2qeUKh9wrV65ZV0+/rVzZYrV1dXbpymUZ2MHuJPBtXddiGzassuam5TY3OyVgq7KkjB5hJWV8dz6TteLScgVCH58+a503byngaaivV6JPYoveNpIV7394RHPgnj37bPPGrXb71h07e+a0TUwM285dW2zHzs2WLQUonrfbt3vs448v2PQUrUzT0plmroTkCTwPkhyAEBISwG++C0BGWwlBkUDVcZm3CWwem1DwCOsuwKV4vpFMAv7Sfklr2bHjJ+3OnbsqSJA8oGHOmuG7CMJqa+sEptPq29jYpHnBNZGIULiABQ8AR+BKwgbIJDbyvOlaltH+LxAIpgyGbf5ZbHOFkuXwokq0mxNIl5aUuSxGar+XXiomdlrLro8Wch/s08409mq5wIx5d64HcIbVyrMqLatwY0pJ2vjexDUBVDnLTZR5JQBIl6BTHWx81j7EJ/GAMznbsnmDbdyw1qoqYINNyohQO9nsrYpVwAAAIABJREFUzIIuHUD38Ni0HX7nhPX2D9i6tatsz+7t1thQ5+YfFLp8h06JgEvazM4BVjlbWudKYi3xTFVgswLruHXXjh77yIZGJgR2AyKHDALBKfNBLMDEqg6wMcAx5gV7FfvQjh07rKenx7Wupye1LtlTKSC4oSFggVfi2NcEHgMAT7uOnGs30/c3ZdlM3rZv22o7d++xkfFxe+udIyo+TAqcdCYhOnlrV69R0Mz+CROZPWhoaFAml4ADYkCoAyKkn7xgSgdEFBp4ziResBY5HwTApglOYsLrIniOFtsFIBVQdWY2mQklxiLJMkyrxLgEjOB9gHc8l3BlV5ELQC5pTqstPwXwAdBHrLCUKSx5ACXClSrihR6w9nNaHWmLrqlZMF/zfcVBEZJ0gBXukbH31mLXW46E11l6XpjgOcd64tkHkO1dAqGjSBuzd7JIWikxlxXvpHZOzb/0Hn4eTPEocIRcQTDAQ2JC5525jBTSA1xTZXmFnklcG23UAljNzzMBEACUhcVi3SLPwJp0zWw6hJyRFK3QrAdAZBJh7+YiOZ61ZZg2Fhdp3fNcKGJJYiolVoyBQOmZGRVDGHeZ9WRLFp49Y8c1KR6UXj8MTP8ViSnPluKAdHiJG1LXFHGHGyi5Xm7EbFyfAOHEvnbygTM5+S6ead2K5SrUiM2din4LRnownxJg5+C1y1gI0KXIPgugCaFgUQJGheJi7xaQWedCZxesQwcIAzTnWoNZHb9z7TLEXDCPXgQtlFjnTRqpjAP3F/uMxymm/dvnoRfLiBm5Bj4zdPl5RiEDwtqLwhdyB4w5xZqKKuRwvKCn58frxKT169MYpDZ5rY3irAA7geqjIw7U8P3FSB8kBm0CFdhTeS8FxoGhIZ3tFJjyBVl1IGFskMnNWVFmzpbXVNmGdausob5OBqGlpch2THpML8kuOgooqM5pL+FZS+5HoLKPnaRRJjBLdBkDxoFYEhBa8mmSC4ME4YV2xgfAL5jZ7EVReFSrv555ArPjnmCxywgvwD8H/3kWyMMwRyO/0BnkyLV30lDsybHe3FdBx6KAV2czO6kjMWzl4eDGXFonScd4sfDmnQBLiw/MpegS9GKEd655B6CzM3XuJ9Pd6CJwFjRnJeQD9pYZgXHSnaULqKDAW+4To56YA4IFYyQPG05bHlMCDNkG3VjMTeJo1e/q7rGrbTfsypU2GxmbVHcY5+vMLK35yGXk5Q2DkTYSYBTyT5w4YR03OnTOAY4RZ0DcKK+oEoDEmTo3O6nYivsVSSCxkVknYssmGR3uO8AZxunPv/ykZUuRGqQDkDOILtVCm5mBSVmp/HFwYMj6ensUtyF7QF4B2MX9nT9/SUbYSJNt2bJZsn0UvSERqWioM5biEuC8S2GBPzKn+XeBoXkvRDqg5KZwwSAGeOYXZ3t5pRtkxhzRfpeKmMx55cOpoBa6tuwbyDgBIqtYlGTsFop48/M67yQvloDEkCPkNWiDM3+JUyTjxTxIcoVRLFVBJYqEqbAXhXWuMeYuz0aFzCSrFAA0G60TO3x+yjSU9SYd5qxAdn5FZwmf5x0HFFpd7iw06yWDZnnX3037o69hNxOf0t6UsYmpWTt/6armYqYwa48cfNDWNddZZt4ltyTjlggbi4Chg9kqTKp46zIgE1Nz9uGJM3blWruke9irYNZmMkUqfDLHKWrJX4VOIHUOrpM5fFt7h507f8FGRsZULIz3kuuqM4IuYwgAJdkk74KsWbm1rllpB+/bru5Urp+CzMxc3vqHRpVD3bnba1evtdvkpBNcKACqQEWOOzerzhB+qViWBTvw/VOFpQT6UnimMMQzY5w5YyCNSNomyZKynjw89a5WFb9n/GwKkJTiHXswuYhA/dk5gbzKHeiYYo7RscHzL8ioq1ByGrwPEo/N2vqWetu5fbNkPDLyyzKdS3RYgmVItkva43KhUx7B3HGAt8ByIhCUGv9CXKRnmstb38CAtd/psTv9IzY1l7PykkL7/CP7bMeGJmtqqBYT2cFh2gnCpysxqBPbkX3S4zWe1+Kf48wNcCyIAshZhOdXkBJ8XiHBEjIZiwa7wf4XMU6mrRlb/+z/9Cmu+Qnimp8O9ic42Eu/6s7h/yQQOQCWAH3Z1KQrlwwkxBZbwohy7TEAQAf34n1KiJIWXoC8WngpwYyKIztMsI8X2M5yuvWAT9UpMWO9Okgw5FUeZ0wFyKgqo5gmpo00EmgBkgKyndXA7g4IgJ6o3yusUuQRpiRxYXkPXAlU5uambHZu0rIYIRWX2cwcumMlqUJNMIGsg2v3uraxBxihVxUMNQX8RYCeANO0tMMMIHFG62tSpnLTkwRmHLYEpwQt/K9ILWdUY/lSH+dCAQVHj76vTf2zn33K6mprvU0wicfr4LeM/er1N+3K1Wt+aBRkbMeObbZ/3z6rqVmmsYv2qND74mc8Z3lcSRIDcMmd4n0fj/YtF/1XRV1A1oyCHlWlc16VVHU4PX8x5RR0e0DH+NIS/s///K/25FNP2d6999jo2IgkEfg8koae7m6xz1asWO4VZNpOAZIwCJADurMcnUHo7HO0nygIzOfHrbgYRiA6UhijzLtREXMnX2ADQyP2yisv2569u+yeXbuVlHDgKllJ+n4K7ufnbXh0zF5//ZBduHhJAPKf/umfCaQaGhq11984bB+d/EggfUFhzg4cuM/237NfAUBJUZH9+tev2qlT5zQfe/p7bPfevfbEk0/Ztes37O233tVcoc1nz+699pWvfkVt8D/8wfdtYmJUEgeYuT333Odl4Mi4qPUck5WScpuazVkuU2RvvXvUfvXqIWtauUq6eqPDQ9bc1KA2wyuXLunZtaxaZXv27NIaHRoctfc/OKkkDf1b5kzfQL9VVVTZAwf2WXPTCisrg1E+LQY07NkCAA6KCyyfbJmNTUxbcWmltd24LYOKsTEMlap0H6Clbdev2czUlIzjxqfG7djx41ZbvcIOPPCgNdY3WmdHu128dM5KshnbvnOLwHJaYbvv9ts77x61qso6mdKNjA3rnpkrBEkkRVnW4cys/g5DV0zIUmdkkXA3NDQIXJuYmrKuO3ek3weoVl7uuoliiYS7/cSEgmaCRlpiSXjHcP0td7Mdl2lhXrmjNcFJaE4SPJFQSXZGOBTrAfYnTtBVmrfr128QENZ1p9v6+wft1s3bYvF4Uuh7hqr7dA3kXWPM2aGuS+dMP9igaNY5647XA9hEgDw7CyDkyQyvWUhUUnJIcDQ4MGh11bVaK4wFwZxYQal9EJCJIK6vv2eBCUtQSVslSSXPlmfswZlrxwnYlGbwuK1ft8aaGuttfetqMbfR9nWTIfadJFMxP2dDI9N29KML1t3Tb5WVZbZmdZNt3rxB7WxifbCXzLGfFjjrF6kRWvLEznOwRIGc9qmsklKKehevXLOzF67Y0PC42FWwjgjseTCL4BdsapcXYS/g56wXsbXLyrSnrF271vbv32fvv39UDD61LBcXaW6hkTyaTA0Hh4YVOKswlUgO2t+l+e76OBmYb/mcrWxssJ27dys5effIESXMsCvlCJ5MNJtXNskEEyA93MZDckF6htJ896QwGJRiphS4gRZnXbTg82feE6ZNkbwG2xHgjTHg+WksUuv+KHqCtKzPOZMRw0oB20nSQgkxDDaBqwAAzoJjXkxwhjW6sezS+cl1BNgTvwvIrPQCEN/Fmh1FKzwx0SO5kVv5zIwtT+7uABSa82ob9piDpI9fkQQHGzhAz2iXD/A82LNx7kUcE2PDc6aAwpwLE0bFD0kaRwzmJSyvAIFjPcJW4744Q9V2HGZftEtPAYxOLjAnV61aJXa5g7C005eJOYpsFdcN68bvrUSmgsw9CkYUFnjuIyNDGoOQJmFtSmZJSTDnXxZ8RXMRoEva5amQEt4Szq51eRP+zHgytiG1wRnE91KMIwnkdWJ6EZulNmy9b4lebSW6khPjC/q/Dsw7CzgAoWD78z21NTX6N/Y29lsA/uiOAIwm1gGgZf5xHQICJiaclS8AwyVKtLexH6Vih0sWeYeL1gfMZxXuCvU5PAviNJkETsPgLhObOGRhvHjpoF8AtawVGZtRBEAmKEl+aM2xTrLZBW3oiF95DXuR9Hily2kqTHHuusmk63AGw1UlxCWScQH+wPqneCrZlMQA54z19zlwTozncbUXHAVyqRujfCF+9JZlDBmLrDwVB2CGOiDkvhcc95yFJaXlduv2bRn5jk/P2RRxFNrTyHLNsC/lrba60lrXrraN69dIrsW72GASu7Y9TGSxNGHHJ4A89nH2Ogp3SDe5iRR7ermumaLoHOQNMbI97lRrevJe8ZjWGYauQeqALnNC5ApMo1KSH/sE98XZIt1mAKJk+KmWbc2fpF2edbaxd3h4JC7wOhneeuEm6aymwq5jFJAVvJOCdUtuIO10byhbmEuMtQPJkZt4R6PWp9rXHZBy9rZLMgjgTR18cabFGUHRFhCNX7GOlTslHW1+FuCx9rJEyIE2Seebk2Yw66tSnkRcwBk6hB/D6LjdudNj7Tdv2sDgSOr6yNn87ITV1VbbwYMP2e7de7Tv3LnTbW+++ZZYh8RGxDTF2VJ9Tm1dvdb24ECvzc+hOU1O4/kbV05hPgBAxiH0WqMYzr397R++IMm4qSk333SNVjwgKLZlbWJy2s6fv2g3b3ZKemzDpvWaH0VJ+/zatTa7eOGS1a+oF3t6xYo6Ff3JGdhzXDLNTWYBpJlPMPb9XFnc57gW7RPpmfrc5DyGPFKkOEDGsKw/6WsTP/rz8bPKWZAU8xl/CoSlZa41rW60ijKXBqQQUI6W94he7xqsLmGjDrrk0aKilrpMfZ/k7+xnYnUnBm7kcMwzaT/LudpzHLGQkwdA5M3xLKLLSYVU7i8xURmTMKLje9iPOcNVIMu4sZ/2sQVZQMaRWNX3bc4ZYkNiPHJcJCQFUEP9ZX8hloLtmyuwnv5hO3XmvApoSEs89cSjVmTTVphxCR6NbTKLlmRl6sx1qTuKHcwzl7rrHxyzD46flrxYMZJ5klvL6Axg/mAEODo6IvKMfIbm52x961o7cOAB67x5R8aQmChK3krEpin3HUqFKAqVPBv2wWmRAkqtuaHWHr5vh9UvX+bsX2JYChKGB0ShDY9O2TvvfmA3btySdEddLX4cLlNJ8QrdYfYz5lZ0XMRZHqSuANNhFEuDWoUiN2jyM8JB2pi78SwDM4lYKIhp8kxSVxJnpPsPRHdOVh4abihIHhbFORWLZyetpaHWdu/cZvXLa6SZj3Y58wUddMXmSAKpC7JQTGnyXj0jYp2SrE1Q2Ct2/yNkKMVsn5u3gaFh6+jqt9v9IzaGlFxm3p59/H574uBeKysmnvXCjNZmOi+8YOa+F8wvFdjU1ZmKmermcr1pfc8S3xHNI+FY7skVMbN3tDiJhHmsXCNJJInBHoQ+dc7CRP5fPsU1l4KNv+U/fzrYv+UB/h99fOdr/2c+kq2lB4lXsVwmIgBkFptTUXwh6dAV4JgYn7SpLAGdXR4i6ekmDosYxUkrl8+OX4t6usmwbInOmFdWnR0XOlrRvqLFnzSLua5gBwUbWslgYjzLtGN2xgPSjGvYcYiBkeTyaAk7cMohMjPrDqewb2AjOyvZq2jOdFoqug7I6+wtDlG+2wNpzPGSNrBMn2AEL9Xdy2iT1HfIcI1WGg9MaHOZmJpR1YuAbHJq2j744EM7fuyYPfrwQ2rtEXttgaXt7EKE+7/1nX+xvv4hOaAiITA00CcTp6eeesLqltdK/gCWiFpPSQxlrFNk87TiuziYwA/GgA0eqQ+C4umZcVW7O27cEkhSU4OGFImlaxdRHaW6y+8kAxzsMuTTwQPbotR6ewfse99/0R597HHbe8+9AsHdGxxmxoydPHlCwN7u3bsFGurZ0XKHE3NNtSqgCoZlwAIgA9vT2RbopcmhmgRSBi9FqoA6c6HIrrV12KuvvWYPP3zQtmGywYEpQz9v1ScYk26ptLsK1dL3bz95WcHwX//13xjGV2fOnLXXXj9k9+7bazt3bre3Dh+2zhs37EtfetbWrFlld2/32v/z//4X+/0/+Irt2XuPvfKr1+1a2w27/4H77fSpM7a8boV99umn7PLlS/aTn7xizz33gsztOm602e/8zpdtYnTU3nv3HWtaudye/MwjSlpd3gPH6THQXCssLrPX33jbDr3xlrWu32g1y6qto/2GgMKa6mqBYteuXbOuu3dtw6YNtnHzegHgnR1ddu7sRTEmpJ9rc7Zt20bbsWOzLatEpwwXdZgZc1ZIdwBPFSBEbXqlNjk7b1MzObt2vcOOn/hYz4bAcPu2bQK+r1+/bNevXlIitWHjFuvpG7C+3j4l71u3brW1a9ZYW9s1u3z5ohUU5m3z5o3S1gWYO378uF2/3mYbN26wHdu22bKqKoFuMFmra2qkWcZ+cefObevouGlbt2wV2NV9t9uGh4Zt7bp1VlpVY5euXvfWSpldzIjNK1BrPi+mFeCXJ0/OHvA2YtztMtJID+fxOSWOOTe6ULuVa6gr2ILRW1omlnNJaaFMX0ikCdjQ56vmOi5ftTOnz9ndu70CPWF60U2gtUaiy96a2PTMP8wo1VK7RBOP+c/eII1Euc57QO86rRSmfC+BKU/RDSZtAFskI0oIkiZjsKCQEmDtq01aIARAB4UcdxSOJMD3VApOzv4iANRemwBvihtcP2Y6gAlbNzMPK21+bsqmJkYtI0YETIVJm50vsl+98aH1DdDCTUttga1e3Ww7tm8ViK1CIS3RlhdTE+BEBRklXg6wu5mms5eYi4DI19ra7diJjwUg0+lAu9ziWVZg46Mu4YAmuYO9swLrQEsEZMKwyuftoYcOWk31Mvvlr39hK+rr1JKL2Z8b7rjeqPSixZgqtZ7e3sSWK5ARCXsz+QwsigzvmZm2ZZWV1tq6Ttfe1t7moK+CWDd2pPOjfnmtNayo0+vFtiORTa3RnANKVNy2JxnLhT6+73/O2PEiKXMiCsECD2CnYIaUgCrugX0yzqZI4kkGAAz5RdcC3xlnHN0YnGmAy8wXMaGSRqfapJPjuJhUwRhfKDQDAvl8ivZBrkGMziRLEgmrtGqTzmME5TxHsTdTQVKxRwJh1JKZgBM+k7XBPQNMcS3BNA4w1/XunQEX8QnxjeZ10hdVYp1Y2wEE8h614tJZAFs3vYfvBvwUg1fdA6ULmoZ8twOSeUmqkGww56PVHTAY4MSZ0oBSLhsi4KCiQvfc39/vhSGkq5Kxjr/Wi/VcM8UgkiDul+eGPILLM7gpUjxDMXRmMGqkwFJkI6PD0lznGiiaOQvSpVzU1orOrdirFGVciznAdl2P5LT8egXoJUasQO0MTFJn2gfTOFi/vIfPVREqNE0TA5h5Ahufe+c/9j2YosQzFZV0cDiBIeZS7GUye0pzlLOI5NZNc5zFyXPQHEgdVMylkIxiTlMU4h7Zj7kmEneeh+aBJITcz4E/cH0B0hAnODPMuz4AJ2NMmBsCnyjuqeDkHXShmy6t3MQIjBg2klM35/SxDVOskKFhTyTGWrrOfUxdi5EzgqIo9xNdAQIRslmX3Mg5u9MNCsNHw0FNsVYp5iiRzjurGlmCwQGbnJ6XJmUUKiOpZjU21q+QoW5jfZ2kLuqqq6y8NKtCuAC0fJg7s6c445uQX8ZdAtj8GUnCJzELMa7lZ1VVztynSML6iQ4LMawLC1T8nxgbdwkg2uKTnrHmFwVYaaJ7gY/fVUhO2slib5aVa49UMUcgAjrkLtO2AD6nuR5SNDEPeb/2E60RZJnchIlYRfO0zKUtOEH9eblJnLoF07ks8JzzLTGbQxed65H2NnIWMl6GwJKKymKzu6QOvyOB4NIayQA1aWtTKPGz0s14xYQvdXkOfz/yCeVWXlYuCRbyAWKaYKsCjvGgtJ/MzWudsCaPfXjURoZ67d577rH99z1o1bX1Njo2ZRcvX7VTZ86pgM9ZyHv9+9ykkFgJ7WFAWy9OupYt+6aPmzN+Wd8hryDQP3UafO6hvTJp1p6mvS0vQ2NALZ715SvXxBbFvAzixNbt22QEXFmWFRgEgHz2DLH3csWWTSsbk6my+5pQpCPOlXwIeS9kJunIu25z/ArJxNBFCcDeC/9uosk+pH0jEV1ir4ribuxJcUYFgYvnHkVIAcfpWYtpmszyVBxNBXGx2HMwOb1oAYjprF/v+ojzTllrdJSiGZ/OOF0HzzgB3JH7i4iUCs1BBuL+Io9XZ1A6q9n3Yu/y371owu90tEY8EvfMZ7BnFqozd95m5jOWLSt3OUM6SfG0IVfDxwYjvOuddv7SZZufmbGt69faPXu2WVGheyVhAo5UnAxr6f4Q49jjY54nzyOKY6yFzls9duyjc9Y3OKyuG2Jycv/BwWEVX1esqFesMTk+aiVZZAnnrKVlpd13333W0XnHzl+8olgYqZSxREJRF4mKhRRLMcjzGIL1t2J5nd27Z7utb1lhNVWlIkkgd8fz4hbn8xDFyuyDD0/ZBx9+LNkgdKSRREOvmzU7DmCKyWWKWxjPKIjDPvdigeu/85qIg/T6VCBjbJbuX0468Vg+/i3O8PCuYJ6FjrLOec6INCd4LXsaZwxyWMon5mY1bivra+3evTsldyRvIDpap6YUb0DCozshpCExH6QTkRiG9Er+Bvk5nU+AyMT4XB9x+Nj4pLXf6bOO7gHloBQRHr9vu335mccsW8T5PKNORRENIdRFETjlDCxhpILU9Z72QOYImEsUu0UeSwaY2k/BApLPgRdonYgiEDkVgxz7CvlVH8/An3jdphf+109xzU8Q1/x0sD/BwV76VYDIkaAJcE0yFM70TIsmAQqxYFzjLWnkpFNWQVJin7AxuAGBg7qe2C+Kjkc7eSSFC+znxFaOxcx7f5PN7BXIxUXtILEfHgTssYijMusHvutWqTVODDlnv7GxSf5hHs2ArGUS4KiAt4igwrX7ssWVYpAB6Kh1NjcvcEKGFaowAla5WQiMJR2K0pXy4DFc7GV+M+dBn7P70ARFiyhnOSXo3rrHdQKrspHOzOVsfAIwt8x++MMfCFz74gvPm+VnrQQ5CclkuIkO4PxcrsD+6b+9ZCtWNNrzzz+njfra1cv21ltvSOPpM5953B1eK5xVSNBBNRYmUTlGV2qs9UAIMjJ/LiqscFOFzKx1dHTa4TfetYMHH7Rdu7a6CRhSBznAljIF1a4dlRNgMDw8ogSlrLxSwSQt/N/97vfsoYcfsdb1GxRcrlq50kpLisWIPPLee9KT2nfvvQKuAI1GRsal6cfnwljBtZYD16v54wKfe7rvWraoUAFieYVrPHIPAMFovXFwAwYfOfqBPfLII7Z1y0arSuzJ2ekJfb8AFIKq0gqbNxK5WXvxh/9ivX0D9vff+AeBTj//xSs2Mjpmzz77tC1fXmMfn/jYDr32uj32+AP26KMH7b13Ttgvf/kr+4f/+HdWt3yF3bzZZz/56c9U2gQ4uv+++2zX7h2aJ9/61osqFoyND9kjDx+0xx59xDDJOHzokHV13bDf+fJztrqpRQHhzMyESgSZ4lLN10NvvmtHjnxo61s3WHNTsw30DdiVy5jTTdg999yjJOmjkydtcmbSVq1psg0bN9vMdN7OnDovdiy4XXV1mT362AO2sqHWZqZpM89J19ly3r4pyRSSS80tcW7FRn7/w4+s8+ZtmeIReNCqvW3rJhnudLRfs7Nnz1lVdZ21tm60rq4u6+vvU5UdsBnG8MWL56Q1XFZWYtt3bBdDHjD43PmzNj46Yps3blQRASMUgnyCvN6+PskrENx8/PEpqyyvlOkFxnTnzpxVQJitqHbmFCzj0SFpcjn7bcbnMesptRirmAVjp9DlE+bz81ZdWyOWGkwJ6cwmXTUCX4LnlSsbBQox3jidw1Ktri63snKXeqFIJGZgpshOnTprZ8+cl8ZkRWW1ZAPyBYVqaQNMFssWpozYjozvvHQa2e8E7iSGHemMBziR0Dg7CvY+gEQwE2KfXNoVwp9jHxQ4nRiozkoKlpfvp8EqDC3Y2GP5ne8g8ScxDOduGa3I+K1UzKS1q1tsw7o1CsBpLystoeIPU8VsfGLWrt7osavXOpIOt7ev1S2vseamJkmKIEMCOwGNZMBkmUyllmtPzMsEssIwDNOVcxcu2vvvH5P2oZ4veobS0nMK2PSkS0FM4x5PwQj9egJJih+4zOvPZp998kl1pfz61VdszdrVYupfOH9JEgFDGJ6Ul9uWLVs0Rt3dPXb7Tpf19PZpf1oGo3IezXVnukuNbY65wDxpUhDNfCTBppAATZTrY87VVlfZquZGFW6Yi3wO5wzsSWcLMxZoSU7p8wDmHMh0nXSAHhjvzpx0JlkAHJpfyTxR4I3aXdnnFs3BALaYNwMDg5rP4WbN6x2MdTYpgJkzZBbbshlvClMyp0kayXGexHcHWyauIyQQgjkcDu58H/OJs9XBH9capfjE/kLSEqBazMulBW8xolJxhWvgc7ivYOtGnBEO8/yd90eSHIA19xyJPN8vNpzAyxIlj7Cio8gjQK642JZVLRMIz7zi81krYcZGjFBcQuuoayxHYs99MQZxjaHzHqBWFILc8NZlnniu/Md9cl8hIxHXEwBQgGkRO7m+pxdXa1hjtKeOwW7OCUTi2mEH+f5Be3hWc4r3wKLl8/g7z4e9NqlOLewri8x3wFISfI8ug9njAKfPS65bDM0l8jICLZL+4QIQm5hszE9YqiG/ArAb90l8UQH4OD2pdVGBsdbAoAor7BVK8FRg9vlQRhF8alLMIwrg3HeYgLKvcS4AZnHd/J15rWScM9Cc5a9iVjK3Yj2yTmESsgciQ6PCgeYq3SrBgELmCH3QKACw5rxTIlhg0VXH3wMoiAR1EVSctWySLOJnztx29m2sS94TbPxg0ApgSbIzAuVgX2XpMqnUPqgiAy3KAPnqeKKjD/1KOvDmZLg2PDa06V4tAAAgAElEQVSuIhhjTss1sTTsSbWkl5XY2pYmW7e6xRqX11pJMWQJ71iYmXUAQ/qRkBNoV5cBsp8p/FKnAgBCAR06heoSiXUp9mWJg+QLa5wWa0nuuHkT0w0Ah8+JAihrBoAyCjoCthJTmTHg7+zVAk9EhJHg/wIzlZ/H+Rg5TOxdUSQIsE6yVen9As0gLsgvg27GMG9MLdzJUA0QXHkREjppL3KgGNPScdctTaZ7AIMhAxC5jc40ChGJaMO5LkZo0l6P/dXjcJfIAKTxLkHOerNSSWhhxjwi1qR09JO2dOzbztQvt9q65bqeU6dO2mB/t+3fv98qqmptZi5jXd0D9v7xj9SaL2NyyD4J0OL5lZfRWUQ+iExM8UIXZOwPUbjju6OLg26HyAl5XU1lgaSfYIs2NzdZd3e3XW9rS4asJuOzweERrVn2gc1bNltLS5Mtq6yw0eFhu3jhgrW3XbeGFfXy/IDMwBzS/EsA8lxuTl0jYvZT6U/M3ihKu8eGx2EuyegAUpxHDvr684/XLXbh6MTR9/ne5wQknkUUEokHYH9CJiDPVKduKjjFvqDzOhUVo/jj10De6+d9xG+xJwD0ip2fmMih2RoFQPaAKI4ol02Ft4gbF6RZlshice3qZpFkQdKGT54TPGeZ/yVGa1yHx6zM8Vnl4NpL8QMiYoI1W5C3nCRxMpaBxT4xZx+fv2JtbTesZlmV7d+11VY3rQBfVmcJ+yndkkUFLpchklmRdy1H0Un7SsZ9dNo77tjJ05esu7dfcm3lld6RR25B4ayqcply/ZnpCeXU6OyuXtUkg2TIRxcvX0tzuMQmVWj3vV7EtmRqGRJkEMPqltfZ2lUrbVlZkW3dtM6qKkvle0ScT2fE6Ni0WUGZnb943U5+fN5m5/LKgzinMTFl75icJubyIpIXpp3YETFKEALYG6OQFIXxID949653X/MsiU0Cp+HzYq+L7xAmwVmZzoIFzCedE9Jvj6JrMjWmMxqcoWEFTOSt1lhfYwU2a4VI/c3OiHFP7Kv4N+m9q2Mx4+boSBoWF2V1lpDLg8nQ0QBBaWpy2oZGxuxm96B1dPcLRCa/eHT/Nnv+yQNWjrqIpEDpHvUYBCzFtbpd/lJ4hmQPXSqMZ0dBC/Sa+ChwrqW4kxPTnEQS4x44GSBydErEPsC4LS2uM9+3fPFTY71PEtb8FET+JEd7yXehiRx/XZokhtB6JAQR8AbzicOSAMwrrZ40eLUmQA/X3GGTddaBC5FHxTK+i4X3myByHGBxgC+tknIoRIXTdWwdRPaD1jeEpRufbo4DlPYngstiErNkroWIP7FtYYl0ito7bingwvikvCxrDQ11XnXNZaXzBaPMExqz9etbbWXjSl3LrVu3bHLKk0oCnE2bNknzVhsVAK/YYoDN3oYDANHW1i7GLMxRwFeYcBwiBDskCKtWrRbwdPV6m23esl3A5fe+9z0FC88987RtXL92IWBnI1bQm5u3qdm8ff+HP7G65Y323PPPip2Ki/LxYx/au++8bc8++6yCLHQUQ+cJZiqA3aYNa6x1bYsNDQ7ZzVu3bdOWDWI83b7VbyNjo7Zhw2p79bXX7eh7x+zhhx+yBw/cZ+cvnJfzMSDbnr177aGHHtI44GaL5AMtbsylzZu32o5duzQGP/rRS2I2EOhz7QcfeMB279yhVt13331bY7d3716BcshJnD9/wYaGRjw5RD+vvNQee+wxJY9HjrwnLbSR4SElKo899ojt2btbz/rmzVv24fETNjWFnm+hjU/iPj5gzz/3nO3YstFKYN4W5K0ww9yATZQSmqKs5TNF0q/63vd/YLe7uu0fvvGPYqN95zvfVVD9wvPPWSaTs/a2dvv5yy/bgwfusQce2G8v/+xVGbR94x//xianZmx0bM5+9rOX7fKVy7qvF1543lY2Negw/d73/9XOn7topeXF9md/+ifSUZ2ZmrUP3j9q16+ft2ee/oytbl6luTs3D2MGGiuM8Lz9+vU3JQHR0rLaWte2imUy2N9vly5dVMKwZctWVY/PnDtjs7kZa2peZfUrmuzKpetirQFQ1dVWCkReUVclwE9z1R30xLyH9SHDDIwWAVxLyiQd8OqhN214BDMwZwux8JAp2LwR45ImO33qlIC20pJysXW5DqQVxEjeskXzGyb2QH+/GPIb1q+3qqpKXdeZM6dtenLcdu3aZVu3bdN6PKXPu2ONTU3Srj324XHr7LxpmzZutnXr1tm1q1c132iBKyjGlCuvyjggrbROAcdh0sISS8ZQbn7jARsJZHlllarqOAfT7thEYUMVe9hQM2pRIzBkf0HPlSBPSV0BGaobfUgjLnUc9PcN2gcfHlMiPTaOIUzeCtFTS87QMmMC5MP0ZBaHadg4MKG9eCcAPxXyxNyTsZwb1UUw7gwUBwHY/6IVlECRNUeCGwAMAA6BIYCkgLrUpss9BLshGAjOBvTEPIJ/XsfuJc3KpCtJsO6tcwBSJbaqeaWtW9Ns1csqZMDDfGJ8kZWZns9Y/8CI3bjRofXBnhPXTGGBebC6pVktrxR0kP1Qm3ZyPqfdOkmkaQ8B6Dh95ry9/+GHVlO33AoLYfh6whwsMd4Lm4sEESAFIJlnJDkezoRZNGrL7TOPP6ZnQKFt05aNmtMw1nds3+6GI0oOC1TIYBw7Om9q7wS0lvmUDD91CnkbZ2ophCkfbHOYEGjcAdhRDJFpT7bI1qxqtmVVFVpD7PFiccGWTq2Z0sJE305nCN0thXo/z5E5SPGPRAGQJIw+mDfBNgmtNuQ5FLAnnWCBIKmYqUSjrFx7Ai2dMHqZQzKLShqxwWAEtHJNYIonlTI4ZQ56UXV+Qa8/2EsBtnA+BRAUoDK/IwMR+q+AmwEwBuszzvJo4ebfI1FW63lahxHsL2VRce8BpnqM4S2KfKYXsj2B5r55rbNuF5MGmVOm5IRnEkBSJFx8N1IDzGUYQyGvEW3nfLeRHAOQJGNB9p0A+nn90rUWCVywhNyPwpP0pUyZSP5irALMiAJSAASsA565JzemPdbbmz2hnITlk+RquA7OP36nQMX5HKAVv3PdFEPmZlxmzIEHB8O8sDGr93NmqKC/0O7vhQeK0NKylumOg8oOQHsHUoCHzlb1uQIzMGJAyYykllVpZ8N4J+aTCZIb97B+PD7AZBCZBH/+zHk6S4gP+DzAJZ//i9cKCxkDINavd2Fx/97qKnBNJAmPLblW11GlzbvAamtrdK5wfgVwLcAOI1zJrJX7GKVCHmdSgDVcZ/w5wKLY90VKSCx7pHcAkWOe+3PyzgRntfq9eseKJ9AUxTk31H2RgHv3EHDWJ0ZyzAPeI2BMEmWclZ7sE/sByl+73i55L5if7E/e6u5a+7PTU1ZbU2Xr16wWiFC7rFJgQMjUMN8Up0siCgDTWbNct8/fBESl7/Qz1HWunQnuDOaY/+xjmFKzLwKe6rkisZYM+KJtXG3s5ChIDyUZPMZOyb/Y894h6Axc8gZyBM50J87E90X+E8BLnIkBCHJ+e4dHkldhzsAIlX67s6Djl2IEgZHOlMYnhS4Hv/Y0t9A11Zm3uFdFJ1IUevkcgbKlztz3OUFnjf/ZmfTJhFqsVIo73JPLBdKxB5CntZWY3NLYTVrtKgImVj/vo/uGX6MjQ5KLYz5bJmvjaNZevGqnz16woZFxEV8gHXAmiZWbQ7akTmslukmXFgHjWgVepv1A5wYGyKnLxgtvFCvKbGVjo23btsVu3bxpV65ednAnkZ60V2cKJJFC0Wv5iuUC3wcHB2ygr1cFBwgme3btsOrqKj0H5iUFH5ccnBHwz7ooS/JgcVb62eXFDWIMz3O9ayDOnyjYI5GgeSXJG+9eVXyFXAxsTp6L1pibgI6OuWY9r+X3YNwzf8jnXK/a56T2InWq8dleiCFGijUVZy3fw31wbdLDleQkHS++plzWhIMAmRcHjgOEjNw6fhb7Lz9XDJgYqVpXqs6El8WiaVkQI3gP4xAAW8wriAYA9gXZMssgB0HchDykunELpHvbNzJlx0+dsztdd21j6zp7aP9eK8sWWHEJZrXECa5bTsdkFNJKyyiyezFUayWdnwCS19tv2alzV0ViUg6A/m8hsXfaHzIuX4Z2N2Bvtjgj/44dO7ZLR/nyFc/9uQdWpxehXGOXsVSBl2eUmNGKL2DWZvK2ZnWjrV3dbK2ta6ysvEQG0xcuXbHJmbz1D4zZ3Z4BgaaV5WVWXAxpKwxGnfQQXRRRXFuaGzAnIt7QtSWgeekciHiQ9xHXBWlkKfM2CuxRyI/PinuL72Z9KnZI+u8Le/PstEhoaCI3NdZZUQGUI4+F2dMhS2GG6VIw/B/7vJ+r+bx3mZeqwDivOJkYV15X+YyIYMhZdNwdsAnRuKft0X1b7LmnHrRywu9M6vxWbONSMgLbkzYxexhzgXUgLmECkcGBeEwxngHUa54nWSHHbnxtav0lO01JkyQ2ZOzLMZ68nl/bvvx/fIprfoK45qeD/QkO9tKvCmO9ODwC1I0k9DeDKCU40hT2tiI3s3PgmA3cE4xFEwnfZEO2IqqxDvrG4eJA9KJu8tLrW6iWpeDVX+cbd1ybzHl0TX7gRsVIG4BHe755iVnkOsGq5Mo0LGsT0/N2/OQZaR+hBzc42G/DwwP22ac+I0mCu91D9tbb71lfX58O59HRYRmXPf7446qOv/rqrwVk0TIabbWfe/pzVrOsIjGFCdBJSIrs1u0uO3z4Levr7Zc8ApsxIAHaSwBsb7xxSG1qn/vsZwXkvvyLX9gf/fHXVWl/6aV/k9zEo48ctAf23ysQGYMIIgPfIHM2PWf23e//yOobm+2ZZ5/RZ9Ou1tnRaf/2b/9mBw4csF2790ga49ixE7Zt+04rzZbZlStXpN305S8+K13iI0fft6c+94S1tq63X77yhjTyvvZ7X7Kf/ezndubMRXviM4/bjh1b7NDrh8SURr931erVdt/992kO/PKXvxTowj1xUDMn9u3fL/OI73/vRVUnYSOfO3tGG/nXvvq7AiyPvPeOtTQ32d49e+327S7dc1VVte3YuVuBx9EP3tez/urXvqKA66UfvyTTmPvv22/Xrl0Vm/Ef/uEbSkB/+tOfScdq/30HrKi41E6eOiNQ/ne+9EXbs3OrqqX5+RkrQXd11luDOMzAUa2g2PIFRfavP37Jbt3qsr/8i7+SjuG3v/1dZ3m/AMt70jo7btovfv5z279vlz300AP2r//yU4EKX/+zPxKwMzw0aa/86ld26vQpuUN/8QsvWMuqlZqTP/7Rz+2119+wpuYG+5M//gMFLJPjU3bi+DH76MQRe+bpJ2zLpi3eBpmb9eSNynpB1n792pv22uuHraa61lavWm0tLS0yOGhvb5ObcENDo0DXickJ67jdKSO4ogJaoLzVmrbl7ds22vYdG6ysBCYLYDCtQgU2PwsjxjVpMY6TkQCazKUVNjQ6Ya8detMGhsYsmy1XiyCHLwlGbe0y27Fjq8wBL1w4LxCfNdnU1KwiA2xytCiR22CceV4Evquam2znzl0a3+vXrlrb9atidyGB0bBypZ05e85OnT5tVdXVtnPnTiW4H534WGt4//77pG3La+5098n4Dybo1MS4lZc6QFxRCZumRjp6gIo1dTXSLsZZHiYy+nfLltUo6XdJkCo3b8JITIwp39cYNwV0AJNLAA7I29LpLiiQEZu3oRaK+Y6u8/X2TjF1xCzAwCaJFNBO6O2IsypC8WfJs0RBLrVKAeiEtjvBnoNnJGYeLAWbJ9hpgHH8LEAwZwG5O3vo2wYAF3uljDABOhPYEwlSJEkkq5h1MqddH5ekmVZ5WCAZSVcQGK6oq1bwvWH9Os0x1ghgDiw/pBxmZ3LW1zcoSRL2QkAsEmnY7Lt377TlK6qtehmMTgAQWOG05nkCROA2Po40Cc7cWevu7bP+wSGrrVuh/b2vf8B6enrVZiegWFJMSBahQ4eUiLeS83PGnoSseeVKdVUgk0IBY//9++zq1StqJz744EFramrSnn7z5k27evWqbdu+XRq27I9usuKaiCSXwYAWcAwwW5JV8qozkyRcZiTlri8oJkbeVjU1Wm3NMiXwOkvRgsvYgjGKsyvoVEmAmnTe3EwuElcpwqWOmwBnonAbyQBa6QTowSiOwoP2FPGn3RTHWaoeIANMye08tVNybrp28JTMKOnkodU5zlyuMwCxAIr5NwczPbAONm4E3tHaH2youN4Av4MV42Cv6waHcV0k8/wszPUC7IkkWKCkih6e+EQyxLWwx7hkSYA9qZMgsZodGEXSygGWSLSXJtwkSNElwHezzuIZMCMkZzHvazESvLi2WOc+9l644bO5Ti8Iue4jn8s9BwuI1wegHXGTAI7QuUzsGS/Ge5EfkD9NkbSnedHdGTUOplLIgi3ImAUYGQUtB0+RV2GPq3DgMckG+DOeEeM/WmfjmYvNm0x5udb4e2gwav+CZZUY1wLaEsPNAa9MkhTB0Nd/KWFPTP15GfC5STMgEMkn8hTSEE7gN3sq+xR7vWvQYvTkoAf7huYsQI26Ulyf1uen35fmZp714AZa3tmSiBOFzkDnNaNJxoHnzQsw+QPwUdt+tA9LNshBwhiPYIdFcSLGS/rwuZwKLZANvKjm0kp6Lsmgz5mLfj3BXNa9hdQBJlIJlItiksZxalpSNRRlGCu0VwU6C4CeUeGDc/rWrTvau9Bkpog4Pjm12NKOdr2MG0ttec0ya2lqtLqaGskllJb6umHeca+hm6qinJicftaxhgBldM2st1I3GONa2Fe5Rl6n+SmdT3+efC+DwbgEuQU9f+Z16M77ukjeLoqjAPh8jTrYjrRb6kwsWmSXRh7Ea6LgwXcwvuQAoQurs1eSFF68BGSnsBhngseUix2dfBfrSLINFDeTRjBjov2cbiaNmV+LF9FMnSGh7S/9XXVTMgfwFQDUz4mMEvsUzxDJmoWzKemEA15mJB3l+5qbyDn4pbFKxnchWyigLAHcOguKMQVm/hcJ/Dpz7pLd7elXx5UKvRitVlVqzJA8Kiulg4MWfcCnKI46Y145WCoC6rxkXEtSsQqGephtqmBQINmS5uaVYgljHk1nAcW9VS0ttn79es2z4ydOqCsAwgPdhAKCi4tszeoWEW/omvI2djdxo5vHwSEH7VV4THIQIbHDOBODeb7JnuGgUpx7sfdqr5qeUVdPFE0DgOL32J8DxIuzItZAAFUUffgzez5xJXt3zLcAK50UleSlSv3skMFpMh2NeE6FGnW3IZfmxIAoMrrx5b/Pu7mnpYxMrjk6YKJTJs5UycAkaUrGJu6VVQm7PYDGhZ+nnJ0iBnG2FRZbSVm5yyAiZ5QKH+PTs9bVN2Snz18Seejevbtt1+YNlp+fNmRoHchGrxcAsXBBgguZNGJR5pkTPAC9vUPr/KU2O33+KhYvrtGvs8iLZaw5nfMU1CbHRbpC3hCvj3vu2WuXr163y1euCwT1wjDxo3dXq3iHSeiYewhwL8ODQ7o/ihUYug4N9VtxoalbE5ICJLJjxz+y0YlpdQ5z9FGUV6GeS8phlot8n4PUS4F8ngXPkj2b5xBnRACgC0Wk1IkWxXw+I2It3cOSrvOlbPOI01TYSaz0KOgEJrQUG4q4DCYyxcPtWzZY69pmKy6ct9mp8USoyFhlVbWNDI9q/KWNLfCYcxLpSTcoRRNb5t10X2RLXZYpXyBt6Gudd62zZ8imYO9Pjtrj922z3332cYQuF0BkdYSknESAPotc3A7vSlKskeIkSaopznUQmTFxsk6KVZOmcsQcsRfr70m+Nc7YAKGXgsiM39Yv/e+f4poLUdtv/w+fDvZvf4z/u99w+43/O+/JRnIJTwlIJAPOFlg01fOFA0vRA2oHlAni0mdIk9ZBQ9/8XCfJq3aLLaSxkUWwFkF1sACWgsS8NjZSNn1PrhaveSGgT1X/CNoE/SSRJiVjakX0pEMO9CSQ+UK72t5pxz86Y9u277bVa1ul2/r667+2xx592B57/HF75VeH7e13jogFiVxDW9t1HRpPPfWkpANefvmn1tnRYY8++ohaRA+/eVj/tmPbJrXHeBJbpgADjV103x57/EkFBm3X2+ztt9/WYYXUwaE3Dql19vNPf84Ghwbt//vmt+0P/+iPbe26Vvunf/quWGuf/9yTtqyiTOL1S+UsNC4FRfbN7/zAalfU25e++EUlsNx3150u+9GPfmwPPnjQ1q1bb9/5zj/Z8PCoHXzoESstLbdLFy/Z3My4/d5Xv6gD7L33jtjnPv+Urd+40V7+6a/tytWr9jd/++d26tRpe+fto/b8c8/ahg1r7a233rb29g5ramm2DRs32O49e+zO7dsCrPfft9/uvfdePQPXk4ItNGo/+MEPbevWbfbMM8/am4cP23vvvWt/9Zd/Ia2rd992JjItc3zX4cNv2hde+JKtW79B4/jOe+/akaNH7Ktf/YrV1NTaz376U6tfsdyefOIJe//oe3bs2If2H//Df9B8fPHFHwokf+jhRwW+3ui4Za+/8YYdfPCA7dq+yTJ5EkuiRxKBVABRW3ih5QCHCovtX196ye7e6ba/+Mu/Euvsn//lRwZ+9ntf+5pa4K9eviwQ+f7799rjjz9iP/7RT+3atev2jX/8OzH1enoH7eWXf2GdNztt5cqV9uwzn7e161YpmfnhD16yY8dPWnl51n7/978qc6+p8Sn74OhRu3r1nD37zFOSTtBcpUWeS6Uvp7DEXnvjbXv99cMKhGprasViBigiMAS8RVcT46vtO3bY4OiIa8YNT1h5eZUVFaBrVSI95LVrm6y8DAkCdCnHkxMMeDLr2qVf+N4CDtpsmUDkt945ajdvd8sZe926DWIbd9xot7HxEauurrTdu7ZL6/XE8eN2p6vL6mqX61mhX9bX06dzvaWpRXkKoDcH98aNG1VwgLPU2dku0I4CzfadOwQOnDz5sV1vv2EYU+3ctdt6e/vs2tXrGlNY123t7Xbl+g13aM/nxIQFRG6oX25r1q5yhhx6W2LwZBXkwkCEeUDSkC0uXWDZYbjjxj3OLpLcjBJTb+ODVaqgxEnbbn4hcCCvQHBWLsloopZrzWNMc+XaDbXFkYARNBI8BxufQMb1ON0tPtiHsGWcSeWmSc4gdHMkQOSQs+Ca1IaZAsdgEbuWr+sfByhH8MR/rCUYwIwHDDqegVpaE0sxzoMIPAGCXUbBTWL4jhShiTnBfVOky83PWF1dtQxsGhqWyzwvIw6zO3kXFtIqh5brpPX2DmpeIqdAUFlZWW6bNrfqP+JcAMuigmKbGJ9SqzpJVXdPr/Z/2ILIWGRLyqyhcaV01G50dlp3d69ex4XCJJccUam3IBJAhmt9gdj2c7Zu3Vp7+OCD9vGpU3bnzh07cPCACluw5GHDs2ehG8l6AsyhSAZD743Db+r8CB1jB7aRjaDXBLAaXbzlC8Z4yFlQTGNPYE4I/MjkrWF5rUBkElbYlJLjSA7hJEM8KxJs5h6gJy3nsPOYE+iGAjjwH3PJgZrFVvEAkvk5Gn1I//Bn5sNCYqdE0EEYl68olrlegIcCzpLUgZTZJbsB082Nw7inSFAi0I5rUKt3WjNxvguMTPqPMcfEXE3JLb+HkVuArrw3EnWSY4J21wCOFllnHkWyE7GBNAsTe8oNGhfHiM8L5n60f0cyESBxtCxy37w+dH4d2HHQh/2Wsy3AXr4vGGEal5kpsc+82O5gUsRWvC5YRgEGB8jO37WXJbavtGBT8hefw7wkceW+Fw2VnBkWAI2D6lHI95jJ9wKPxYjLAmhjvQXYE4V9Xi9wLDVkA17UVNfoc9wN3gFRZz46+5dfgDeSvmHelrvuJXN3obiVCmXMXQBk7XqJARpsn0jSeE4AJHoGYnD6fUh+RUCIaxcrTgQUTImi9CpTUY51hNs881eJYjjCJ1KEDDPT3KZo6oZkdDY4w0zSNzI+I7bNC6jmegIQ4oxCA9tN+hyomZpE89HbaKWpLralm2PFfBXDO2lbxryLz+XZ8jnSyE6dBMzBANdjLfHs+SW98XxenQTB+tf5leTJ+FzXi4S5XKxx572A2GJgVniBkoKznouKirQiY044bWMTk9KnRB4MAEnArQ5ByqI5q6qoUAG2tqbaVjausKplgILo7brBY+QIWk86W/FdISb3Zyd2M/soTPikK866QedZz0IMdO8o4Dv5TIBTilwTExg0wvZ2licxk+sNz+uzgnwSoK4XfvICzyn6EncAVAbLnntXF8oSrfQA1Bgjxovx5z7CgJf9Rd2ZxAq0UmvuuQRCAOmcP8yLYCALwC1AK9kLWbBPYQzTdeeSdxgqlygGUkdaYlIz7ooXyLGkG+9dnopBBLQ74C8QXHu0d/LwProxAaqI77gOip7Md+YF4BfX6ix7uit8PguAgfFdhNdIVh1pmEff6LwjiTNMGNW1mTHpmKvradI1xplD3vrvc4ZnHXOW+4kuEOYCJAPJ5uTzSYps2ibnXLKEa66qqhBYNTw0aPm5Wdu2dYvdt/9eXT97bVfXHRsYHLC73QMyZmOvAKdft2aV7dq+xepql1luHj1WL8Cz5wHg08mkZ0ZhQ2dRYnQn8Ek5r4yQF/dDxiiYtrFHMqic4wCV3Jvvsc5a5le8PuIsPoP9W0XBvKmQI5PFxEqmYM1ncybyecQJ2ufS+uOhMq4u/eVjG2e7nhks0Gx2QRIqCpxesHAmd1xDEApi7se5HGdvfHaw38VuTz5BcSYJjEtyFnHvUfBW4US6tZApAPlc4kAFVOJy1vHklBjuF6602bX2GwIcH3noQWuur7VMDu32IJBh3ObSXx5boLPMOYUsiku3qMifR7N+3k6cPG/nLrUppyN+cflH1mZOhQ7FlIDZUxMiP4yNDdu6NS324MEH7NyFy9Z+4yamKCqMUOREmhFNZjeZL5IMDXkYhrED/X0CxfFp2bBpk3X3dFvb9Ss2NNRn69evs4qqKpcxCTcAACAASURBVPnk4HlELsD1ccZBKsCg2yXMZiyf87gs9ix+B1hdKPxJk70yzWM3SY09K85lniGfzTMI4kDMW8Z9KQs95mfkDwEix/tYs8xTzhbY/lHEJz5FB7+ivMQ2tq6xXTs2W3Ulpo2TVqAiHEVa4niuMWmtz9D56presJSRxSzI81zcu4aYivGmRjE1PWtXOrqs426/Tc7N29TEsD314C776vNPWGEGMobvfx5DxNni8UTgSC4v5YXW8Dlg3yV2WBq3cu/8J8+XJPe0ECtrE/c4LorCUQQLkk48L773UzkLDfkn9utTEPkTG+p//0V3Dv+nvILB9B+LLALjSFpiEwmWEMmzAIdUvXWWngcatCGrsioQGbDXsQaSlWAesPCWtrnw3REYR+IQVdn4twiwA0SOg03vWxA3//cVYm0aCURW4K8q67S3LErvNWsTU3P28ekLduV6p33myaetcWWzDQ0P2g//+UXbu3un3X/ggH3r2y/KKGvt2jU6pDkwMDE5cOB+e+zRx+yVV36uRP9Pv/51675713780o8FVO7ft8cmJkZ0cFZUou84bd/81nds0+Zt9uwzzyu4IjmCTUur/OOPPSZAGbDgySc/I7Oeb3772/a7X/mabd223V588UUBDi8893lV7YpopUfDWM+MlrUCAX3/9TsvWv3KJgHZGs/5nJicJ46fsOdf+IIOzP/8n/+LHFN377lHwvYCmorNnnj8IRmVwbR75tnP6SD86U9+bZ03b9pf/fWf2JnTZ+3tt47Yl7/8Rdu0sVXOqx+d/NguXbmsHfzrX/+6DqZvfvOb9oUvvCDdWmdK+mFPwvLjH/1YgDvg34kTJ+zNt960P//zP1Nl8NCh12zd2jV2//0PSMbgjTcO2x/84Z9YS8sqbf787Fev/sq+9KUvWl3dcnv116/atq1bFUie/OiEvfKLX9jf//3f6TB98Qc/tPXrN9rjTzxlRUUldvP2HZniHXzooO3atslmp8ekAQ1DCXdgBTgqkCA7ANsjb//t+y8KsPwGmshlZfb2O+/Z2bMX7QsvvGCNDSvs+LHj9tGJ4/bUU4+JSXn82EcCyf/27/9aEh6XLl+z1147ZDW1NTY4OGR79uyy+x/Yp3H7wYsvWV3tCuvuvW0bN663z3/+aem4/uLll62ivMief+5z0tz0Srmb/cyQlOQKJSnx1lvvWrYYLe4CW71qla1vbZXhDIf29evX7Vpbm7WsXmX1jSvt1p271t7WKbMT7gPgb1VLk23bvtHqaiqtqBBWqWuvyqwCl2jJpDiTQa2K2RIbm5y2t9/7wNpv3LaSkkpraGz2pHV6yoaGB2x8bMSql1Xant07rK62xo68d0TJbX19o8AHpFIIGFjH69etU3Bz7tw5fcbmTZts29bNcuE+d/as9fT22IYNG1TI6O7psXffO6o1s33HTlu9eo1dvnxFAGRzc4vmxu2uu5rvk2Oj1lhfqyLOiuU1VlOL1hiP1M3V+I/9igAGEDkLIFbAfzDSmQNuwBQsJA/GAbcqbXhk1AqKihKz0F1EcFZ2lg1BeU4FJvaX8soKl6HIFyjpou3zelunTU7huF0hl+eFvQvphwTAaM8DeJh1JiR7XABzJGW0pcPUZQ+NBCSYxcHWDIAqQDwlvMlYyt3tTQA8488eBCgX389nRICotnIZyqFt6Sw82ln5fDdLyrpkCKwuNMrF5MiosAMTg3m9sqHOMnmXZCjIAFLAC0ZLrsh6e/ulu0ny1z/QZzV11Xbvvbutvn65xrO3p9862m9abx/u7vM2NjGejFK9hR2Agz2bve9uT68AWrXBOYKg5w6IrPbi5NxM0UAhYi6nwsXuXTvtyNGjarnftHmzmMjjYxiWLV9IvgDsGCtkdgCX333viOYk3wdwAKgd2pUkZswtzICKMhlra2sTQwvgFedxxpDkHUNR2HsrG+oFcAZQL1abtLmd7aRgPgHEPDeSXUAFmYIVF0vXj+exFETl+XnS5skrcknIBiyVWlCALbDFjUtdE9fNwGC5B7OdOc26EGtEXUV5gfIyd0uBdrR6RkLKZ1NcUqdNYrRwHQBjJEIOWntyHclpADaRYPN7FLDjc5mjJNTM2SiccO/xXcHQDQCY1/v6QRsXGY4yJRYR0yxlzgY7MczL+G7pCSbzsaUg7kK8lORWpIW+xPxPbK0CgFMHkUP/ORhsYvYn2ZlIDhU/JRasMx4xovN4jO+LNc4182yYk8E8C2CGny29J86GYDl7sX+R2Sm5AOnt+5rhuYZRW4yfwNCkOQ2AyZ5EoZy5zjMg2XMwDpkVZ2BG8hYxGtcfMh6cBVEICCY9AC2fq2JYCftJkeZNdFBwj4wV1xr7W+yHAA86o0KmhGedGEe6rgTSsHlVVtDh4PfKehK4yfoC7IkxBlRLLEO1g6dWb7Wbi9TkzFBa52UqnFiJMh5SocKBP5d7CBkBj0uJO1lXkATiucWcj+8MUDnAtXgO4JvSKS+ge8XNm2NOxJwJxmCsD5E2JCEBqOiyFewBgLma1wvSLl5QKJWnRaW6t5RIC5x10AqGN3Ih+EPQFRfa7mLyyXgWFidGxZ4btDTVW0tLvTU0rJCBsbPF8wsFAzcGI/byIgZwlEyYZ2Y1jhAIlUMkmRiuR4BHMs8iyZeRdbZYQHKcU7APxXKVxrF3TToo4p0MrjPu4J4aztS96Lqs0m1ODO7Yg6IwF0WuACUYE32eDMiFavu+MjcvIIwYwYs5iyAQ/w5Ypm6gBUb1lKQOIu9xwKVIe7uDXC5pwHMM4zTmGvdHzOHf7XOTuRUgEnMAEFnzS4xrxsRZ//IdkBEb+url0i0FCOfMEUs/FaGYI3ynxlZSNVmrqFpmk1OYxXbayY/P2MAgbNl5lYh5bjxDOik5k8g7oijBebhA7knAWOipR44HQAoTWYXK1C6uQsZ8JhVSM5KiYawnxkYlBwWIDFMVlrrnm/M2MNBv5y9es+7eEZdVmZuSzNbeXduspbnBxseGNN+4VyYBYCDdGD5G/vMoejhA6cQlfnFOhiZySIWF5qwkcLLEZ8uUu0WeG1r5zN8ohC3t1IgzS/lqOnP4Dtdqn1mS3+bUPUBsyX8BfkGaiPPXi/t+juCtIZ3z1IrPv6mQlM4YAFCeeczpIAcEMLY0B4/CLz8T6I8mdzLL5BnFsxXQmPaZ2KujS4jPp/BBsdEldcpklB7msuQmdDn0D43YqbPnFRtCGtl3z25bUVNlRaDsmPJRTJl1ti7X4qQwGOJuukdsJUPakjLN2emZOTvy/km7eLlD0nwyFU9s84mJKVtWVaNiieZckribmhoXiHz//fvtzLkLIiABgBIn817iGPR6vVORdHxGHTobW9fLFLa3u1uG4KtbN3pxIpOzjs424QOSC0LWbj5vE5PTuj51W8goHqJrXnszxaTofgzUhtiJ+dbY2KjOaM+tHSCNWJ8xiTiPP3OtnLusa569y3bNLRjoBguXZxzEkwVGbnT+pIIJ38H7o5AQhQY6gLmMLRtb7d69OyxbOG/TEyNWWuya1QDiOit0Twmv0JnB8/HiVUkRXQ7I4rh8DOQjzl3A9o6uAbvS2WXD4xOWm52wzz96rz33xINWmv3/2XvT77jz7LzvolBV2AFiIwGQ4AaC4L40l967p2fr1iwaazRSRrJlS0piHfvEf0MSv4mTyMlJTk58TmxttmXJmpFmujU9PdP7zmazm/u+gBtIAgQBYl+qgELO57nfC5SUSfJq+hVxug9AoOpXv993ud97n/vc50LG8ESNUhrJtjgGFeTHVAmfKtiDre2mc4WM6Il7b/5JHB1NG8P/iv1AxVL4f5H0j70T/javfSRn8cWCmo9A5C92vJc/DTmLZQZI2oBxqHMI8HNkWcO5kLaxui+HXox3xiSVGgZtmUXkosRlB7EHcAEih3PG+wJIdkfcs7ZhFPi33xdOnzNtwkhIriJpLoczrvuIwDs5/pgS4jwOOf5O4D8zu2AXr96UnMVjB5+wni19duvWTXvlb39shw89Zs8+95z9+V/8tZ0/f1GSE93d6+TQnD17Rg0annrqCfvZa6+p/B2d3KGhe/aDv/qBWKWHD+23hYXZ5KyiIe0au61ta+zb3/qOnFvKuX/4w7+21avb1fTu06OfCqB+8cWv2fXr19XI7R/+zj8WE/nP/uxPra212b71jZeUleUszGbdiZWDQklcvtr+rz/6D1bX2GS/8tJLAk9u3LxpH37wgWQFvkmzveKC/eEf/q/S9v2N3/y+nFhKtYfv37Vnn35CRv+Vl//Wnn/hWbGv//2f/Wc5Mr/3+79tJ06cUmO9b3/rG7Zu7RrpQaO5dunKFTt7/pz9wR/8gbKx/+e/+Te2tqtL8hnMCY4EkguM3Q9+8AP7yle+Ytu3b7fPP//c3nzrLfsn/+QfS07h1Vd/Yr29W+zpp56y2wMD9h//43+yrX3bbc/uvTY5PW0ff/yRDQ/ft9/4zd/QIQiIfOjgATuwf7+dPHnCXv7xj+yf/fN/pqD95R+/bCOjY7b/wEFrbVttZ86dtzNnz+m9O7f1qtzm0yMfS5eURnvB9iIQAUSG3fgnf/rvE4j8z622rs7uDNyzV37yU0kowAq/M3DHujrW2PPPPyNd15EHI/bv/uiPrKa2RhrRNKDjQHzyqafs1KnTCvz37N0phu6lizfsH/7WP7JzF07b0aMf24HHDsih7b96zZ588oA9+8zjynJTbBgMFBjSS5mc/fTnb9qHHx6x9jbYpK6DuHnTRjUNQiaFJm2fHvvMRsYeWkfnOmtsWmUDA4OSUXGHb0ks0Y0b19mG9V1i7aJrSxAFWLCoEuOiwcoF8oOFlKuusYVShb39/kd25+6wmlGSYa6pqXNm09Ki2I5k85E02LatT04XUimF+aKkAdpb2234/rDWDZ8D8A1oDHuaOdvSs8nWr1urhi+nz5yRhAmyFp1da7XGGEMaFra1rVbZ4N17Q5LJIKUsLTRKPedmrK93k+3Z1aeOv9U1BAeLrlEo3Ue07RwohjGKBAUNDWESFNDyS7pxOFUwD7xpiWt1Ys68+3u1wAoFiRWVqenZks3N0HDIE2hhIwGRc7laezg2Jd31K1dhbcNo8K7BgNo4114W7Wwj9iROfui9sb9ZR+wlNDj5jNBCD9sIyMCeCIAigoNwNKMTsViKiZ3FeyOLHq8LBymYyRF8wAogXIV5TaMlDzK9wZ84TpThzc+JyUHJMYEpzQgB8xtr0b4jqERCgGCbVZUa5S2W7OKlS3bu3FnNUSudrQ/s1/NdvHDJRoZHJCFBOSvzB4AqAFLnj6lUjgCQNcrcwC6hgRwgMWuCgJ77FoMWwADmHI3XaqrVzJLXvvfe+wowutaus+vXr9nszJTGGXASx/3+/fuaF2zWc889Zx9/fMSuXutfXgOwXsRCLdBh3D8HrW/G/OKFC7pX9uDMbEEBGEx4GCdtzU1K5jgzysthGUuVe6LlncrsIrAT6Co5k0XNA8EBYG6AyMwt52iAtAF8qnmjwB5nK/naYB4A2l3TmeeEYeJN7Bx81DmqJk8Fl9xYAgiuV5WDpCDKmo+Ef4AdJShiLbo8BsxHB+eC/cKaihJd7j2C0HDKA0TgewAjIYEQAE6URIffEMBaAHPBpvVAxzV7I5kSQGc8Y4CBfAafx+9V5o/GbgKig5HMe/FNHJTz5lkBIgewEEAWTXe5r8amJvk04e/wPfwgPpvxiP0WgQg2h0A7XhtBIuMWoHTMd8xp+E58FtcPADdkc8SWTEl8samKfh9KTghU9bOGceC9Aagr6ITZncqd0Y+nOZ1kI6iAwP6XvOlUgBiRJIgSXMY+Egj+eR7Uuva8AyExhzF3QVwIMDVYlgF+0+yW8QubJy3mVHHiJIdFzV91nsZ6bjccdAgJBMpp0/mK1qlshfuxAhvZy8kOA/C4nFB+md0KY5S9wPuQ6Ir17Sxsb8ynxkJJl5T1EGsNwDYSF+FzayyTXA3zHBqV2ArNU5nOqNZmApS5TjDpWb9xbiAj5Im+nMZe95F0fwGkYm/yzPg3zoZ1WxAJLJ6/tq5ejFYqaQbQtAegFJu9lIBq2KUOAHoDz6xt6O6UH8DvCcrxmTgjAEncZ0VqwJuFAW6zFiR7lGP/1QiM1fGaZFB0DqElX4VOfQLRpf8eVQheurwMhqXEeySDeTbGQXskzX+AepJ9IeZIgEzEHZHADbZ4uUyA9lxiVcNc1ZpZLNns3LzWwzIorioSb/aI/ysjCugjSYUKnZPOol50LWHOWMgBsv3e6JqEFD4HZ4fObyX7XducM4Y1zbizptSMtBZZPk8ooWUNMA1gBrBbwRyIsemNsGemJ7UmGNvyBunlQBFrnGR5dW2jeoscOXLMLl66ZoslB4YEVGPjMxVqDudr3pnRgGGRoI7Ak7VcPpasXbFpxWr35GlUaTyYmJFshTdDJqHqTHQSCUjfbdrYbffu3vEkVM6by90ZHLFsVYN8BppGQyp49unDVl+ft7npCV2P/hey3QVsljfmVeM8aWO7n+jJBD8HGVfAccBdAb5lDYmVKOWeVc3lCR+ej7XG68K2s58DVOZvUQ0TwB/Pz8/IbABKkwBfjmkT6MsHyIawXsXEDVkx74XgST//WXIIqlzzqjaxO5MERTCaIyHLMwUIrcaaSfIlkq5xdsrGpRidJsSykwn459xnHpWUSHF+AJeMA3ECicJCYU7Pju/OfgcjgLyDf3T+0mXJDlIhsH/fbiXZmxtqZSNyVd4sOmPO8tcaXSD5ga47iQ5P2Ep/PpcXG3l+fsE+PPK5Xem/a9m8J5VhQnPfkxPTIlO1trZqv7C2IEHAfO/qaLftO7bbnbtDdv78Je1rVSFQ+UEjUkBsqhWkiV60VQ0N9tjePerRgywfZIupuQU1VaYqj3OI3jB8CM3iqI5FygGWLIQFxU5Ug8q2eQUB8xgVKcxDJHT5HYmKSCSGP4O/xRxEVQrPxfOShI11FGs31mT4lhELcE18srCBzG0QSzhv+BvXZ/684awnR7DLSFkc2LvT6qrpnuj9TR6OjGp+/dxMFSBK+MBK5/zAF0CnhLMxNRSkWra6xgpzJG0q7P74jJ27etNGxicsV1myb75w2L70xB6rtHmR6UiqyCxIHsNlqSK5gY0NrIix9mTOQpK0Wqnc4xl5HWPMs5SDyOU+jdj3kTwu6xvjxBpPJvK163v/6hGu+QXimo8G+wsc7PKPuv3G/7QMIpeDyeHM8tpglITj75lYL9F0hzhKvj3zIwZEYkDxOkAwDBkBi4MOXtYZh48cquQ8y0FKGzOA5QA1eF25TmAEy97USH9dfrRwPMVEUHMGynIBnt35UtCayVlx0TsMv/XuR9JGBmwcHLxnt27fsK98+Xl76aWX7PiJM9LXXd3ebhs3bRQTeeTBsD355BPWs3mTvfLKy9L0/OY3v2EjI8P2J3/8x5KmeObZJ6xQcG0+dCdpUAGbEvBv587dcgopz4ZRuWf3bnvpxRcFTgOUkoG9c+eOWKT/xfd/W476X/7lX6ic63u/9h0xaIH30IDiqWFAOCOoyv7tH/0HG7hzV9qzZOh5fg6Wp595xtav75YD/ToN8j7+2LZv3ylGHxIU3d1d9sKXnlPW8Ec/etnmizPS1j139qq9+NKL9sRTB5wd/Pq79q1vfdOamxvs3XfesYej4wL72tessV/77q/pcIH1DHDtgXCVtbe1iX3MvLzy8iv27LPPSMLg0pXL9sYbb9r3f+v7cgqPf35MgDqsVBy6t956x85fuLSsKxjZ72986xtygN964w3bsX27QPszp0/ZW2++af/l7/2uAjEaYH3w0cfeWIRAMLEGf/U7sKh77OTnn9nf/PUP7Hd++/u2k6Z2hfkU2KKhmpFj/OZbb4vtCqsaVgOlnsePn5SmNA0eNm/cYE8/9aTGFccJcPbTY8fss88/l4YW2egDBw/Z1r4+dRo+9umnNj75UGt154799vxzL9jI6JC98vKP7P7wsNXV1FnP5i321FOHbHW76/TCSg2mOe4/M//uBx/b++9/ZH1bt2nN05ARB2j9+vW2YUO3tbevthOnTkkSBO0x5pk9cPPGLTUfIekxPz8jJm5nZ5uSExs3dCsBIP1V2AtkaXHccVoT45bdc+b8ZTt77pL2DokR1rVsgrafd5xubWsRULZ502Y51DRUI8BEuw4NR0Dk27dvWWdnh61ub1NASRNGGNDberdY75YtKuM9ceqkM5vWrdOzwVq9dPmqgss1azrUjfv6zZvSoQa4bKirsdbmRtu7a7s11cEiJDChIzL/u/yAmDyJWUbwBaDI+DImeq1kGzxD7YxegiP0ygDKvTmfdBdxOkjcVOKsO4Mgk8G5xzFJjZfyBK04Fjk18SwsmA3dH7HLV/rt/sioSuMIGNRQD8ZXziUlCIZh5RAQeTmsN+/ArrLuYX0B+gTIEI5igGIBKkTAwnOo9C0xCwlWgr0SDEeuHUyEYLlEAKCAKjl70TgoStfZa9hVJDlgcxG4udZZhTXU14mNsGVjl3V1kOBo1NhyFgC4So81mxW7DQkd2CfMKRUErAf02bHX7e1tWitorzPW3DsJiofj2J55rUP2N0kNgH/QXRrb4UBOzcwoiBbDTQ0z6OBctLWdHfaNl16S3jugMHr4a9ettwsXLkiWA7BUgVZlpZxwziVsKk09SWaQkJIcABXdiVmrUvpUvrylp0cBPlJH3APPxTkAAKMmZrlK62hvtTXtbUkn1ZnBAkGLBWdXJYCrHEwLEBm7DRulra1t+TyNbtzcNwkr5hbbzxjCkAEEDOYvyUI+D7ZfMH0DlNS+gJHJ5xfZ9R5g8l7OoLkCTQIpOw/Jl5UGjwFSEohyPwQa3GM5S0QBfwIP+Uwxd5NPEPcQLJdIJgeQ43vAdSKDJVIeCAXzWcH45GSSgSDg9AA7EtiRiOZ1AVQHoMtnBAMfu+ASXV7+H+Aae4qxQc9wYmJyGbgP8NSbzFWItV3+GfG84esEaMs88cU9c48k51bYNCu6qhEMxjhjJ3lvORAZQT3fCaoB8lgPzF+wjBi/kAZzH8y1gEPeg99JQkWJNa/kYk7ESAZonvESWgGZSyUFlgBJkVwKtjev4f3eT8KfLVjzgCDhM0r7PwVxfOezYt0HQBqJLgW2yKmkMm4xw+bm1AOA/cHnRckp4CXsaRI1IZ0gxj16xwkohzEuSQoa2KUmgyRylLDIZm1i3INw7Z8ENErqImkrw04SU0lgHaXsfv+cdYxDLQA8EgOzM8sANPPiycE0vqk0O/anGH/pb4B8AlFSoFvOig9APUreA0SO/cUeB+zlvug7gE1kHlx2xzV+KaP35ya557652ONzAAFVqkTCx4SRDBt5cHhY0hbYWt6HLQBc44yfmuY8M6uvzasaBfYo/vG6dWutuYmqILKRACT0KXF7rNze4qLOVrRASeKr6V7Gy/PjjMH3xueNprScM75uAP4oVfckhuISypWTnInvNQdDeJ32R2KqeWIESQvT2o6zL8B+5iAkgLA7ASxrLpRY8wokgQ81tQK/vZlTpY2PT2gNA+YIjJtnDv1MoQQcSSPGF6CSNeiNfx2IxP8MJnIAI87mW7K5eZIDueXEjjcHJKkAaOZgF/0BWHOcO95IkLgna9OTE1ZX7RIHLmHhoAnzwc8BJkUcBwjpwFveikuVNjwyZu++84ENDj0QgIwUBE1rsa8uQepNqNifgK6wq/msSHg44cflQpjX0PLlrJGfkfRptYfRGmeN5fIiRvg68KQ7QDKJ3ubmJnvwYNjmSOKkBApas4tLsNK9rL65qdaefeawre1ss8LslGwB+4BxqcxQRYYkBDaf84w94Alo7tl9qAWRa/hy/9HPLEkgIDHFHkePWFUNXnnAvIaUCmtb86beEL6mRTSgUW5KhJHYFyiocfGz1YkCyCtMpmper/rif4HJ2G0lNZ1YxRf3yv7luvJRE2mCBof8LSqM+D0xV+jqhnRZ2J/yWJz7ivMQu8T1SWioAiXJoIW951lJGvH78uqoOGNC+ogqhKnJKe0ZANXZAk3VaNZ40a5dvSb96scPHbC21iY1yVYj1VS1zDomick4EXewJhYWC0pgZPOuJRzscoDpt987YrfvjarnBEQHkgQ+nzSkrtPrPWEAa5ik7qytaqoX0/3W7Xs2NPRQe1ONQiXRRIJ80mVwshn14iHueOLQAZGLjn92TD2BCqVKVS9inyCrEEtAoEASiObtJGYA0WurYb5SxThp9TC0ZyYF1EfCgrELEJ/5CjA5QMvwnwJ34fW8BnsVZ374C4Gn+Bp0ib9ovB3rmOuF7nJ8rlepsQ/8XOQ8CQzG/Y2CrW5ptEOP7bF1nS1WsVhQxcNCkrNgjDkzvBdDQTZHVZ9Zr5LIlJCZWrR5SVN5Y1RIVfSyuT00aheuD9iMevss2q88f9CePbjDKm1OmvR+JntFO7I74T+4X8iZ7Wcg4+XECddEjwqXIDmEzSeOkSRSqkQoT64g2RPJ+jiHGZPAsQJHe6SJvAzHfSE/PAKRv5Bh/n9+SIDIcoCXZSGczRTgQjhlEdzJkiYmE8eYlxPSQMa1xyKIcukJQE6u7dnQKBsJw7ScIVoW3f+7QLCcl7K/YYgwBrG5dXCmz4zSsTCSDhQ7GKjuxyq9WwGRYcIB6oxPzdvV6wPSLIVhx/tv3Oi3r33tK/bss0/b5MSUnT1zzs6cPWPjY2PW1t5mu3ft1P8AJqdOnpATvmvXTpsYG7NPPjkiwGtL72Za66TmA5VWXVNnDx+OCzS9PXDPneNclRy/7X3bxNoFnD51+qTdujWg53z62Wdt777HVPbD7wG8Dj621yorSgaMr2YrydkiWIDp99lnp+zYsc81bvUNdda93huvrelY40AKnVHN9DzoyvIPgnxKu9d1r4MjZJcvXbZr168IoLGlvOQbqmoq1KDv4oVrtm/vbmtorLUb/ddtaPC+7mHT5k3Ws7lHzgYBGXrPr0JKCgAAIABJREFUMEppAAO7EBY3xv5af791dnQk9lBRICDapARKU1Po8/kBgrM/NTWrJlwKptD2BDDJVKj7MgfD8P1BjV9rS4vNTE2pczO6U9EQ5N7goA5xDmqY5wCJaKiiA/0Xf/7nNjI8ZP/17/+urUqNp5S5V5CxJHDr7uCgAgjuL9hZZFNhILPm29taJGshiQAcHJqsFQr2YHTMxsbGJT3Qunq1NOkKhQUbHRm1uXlvitDUuNpqa+rVTOH+/UEbe/hQDu2a1R3W0FhjpcU5Bb+UbqkMl8MX1sdSpX109Ji9/fZ7trW3T8DvwO1bNjBwW3qEjDPrj4Dq3PkLagzR0dlle3bvk+N18eJFOQA4qKMjw2KL5vMVAuh29G1T9hiwrY4SRLnUnt1dYg9V5uz6rTv2+YkzNjU9LzYpDXcIpphnnACcKwBeysfb2trlTDqLA5auSeu4paVFwPfE5IQ1NtYJXOYZr12+Ys0NTda3tVfM5f7r/Xb5ymXZFOQBNvdssTNnL4hdD3jTt32HEjHXb1zXeqDBz45tW2zvzm2WWSpaZonMsmfLK8Qmxmly5xxbJC09mBuVON8uIaAO7clp8/Jl3DsHS9hj2AiVRCfNQ9Yqz83n5/MOVALOY7a4RxiymQxldFW2gEZbYdFGxybs7uB9rX2SRdinpqZmB+xki7EXLk0SJePRUJTgo6bGAzDGVGBFCp48KHHnPdgDASjJ2ceJSsBLOJGsBYJcQNvQseXaURK37JAlbUWc7jHkLxLwgA0GQJbdVXDFeBC0lgTMz01N2qqGGtuxbav19vZI8ggmCucFnzOHJmUma2fPXrDTZy5INxntbjTUSiX0sjfJmac0mkQBYIqzMwv2cGJcyRrs4+kz5+Sgw3RW4FpdLbBhjucVaw5mYTExojO2f89ue+7ZZ5UkIlmEg9vSulqsYxqrwMrt7FyzDABQGYID/NWvftXu3r3nusg0/EsBokpedd55Fc2G9d16/suXLtn45KRAauklSiu1ZPlsxpob62V70PHj/QQ2zmKqXpazkIO8zJz0wBHwJgCrcnkA3hvBXrA+1VRNjDBvxhN6lIwR1wIcYr0FQMV8qwlfcrbFwJS0gjvnan7CmZ+YyMFWFYhY1uwlGuvEWR3+RSQvuBZM7whQIzCJf3PfwSgJ5m8EqoCmAZIJdE+aysEOC58h2CgeYDiDONa2gugEYgZTLkBM7jW0jbERBPi8tlxCQwGtgk+X64oy0WDrcNYCJLt8Do2vvCFOMHAj+HY2z0q37xgnl4xwm0mQx2cH2O+MWmfVsNfDfytnx/G7CDLjOcNmcE0+P5JEwShmzGP+JXskNmRRAJ8CpjINTUpNWewhM+M+oa99QN2wG7FueP4oqw2WmwD91Dgj2IckbPh5JWnm2toC3mZmdF33Dxzw5jmW5zQlPfW8SQYIYEk+bPIbA8QiSfdwfEygUFyD+UIeAaYnIDnPHY0lkTtyFild473PQ06BcMkKgKGAzDn/d+j9ssGkm5uY+KClUcHHs0cQHwmSIE7wPQAq/kaCWkmQ1BwymILy8errlSCI9RTjrHUUfUEEDPMsJJGcVYmMU9gI5LYkl0UDMa2bJJ8y78ke7Cd/Q88Tn5Wk3y16Lzx8KLAKP5FKC4Fw6K7PTImhV1+HhnlWzE8YhV1da8TKy+cqLA9QNj+jajol9koeuJdKNALE51l0gCmByN6EGvkH5h7wCIkQmOIOLuEvSpYnscS0z1R15WKZAUoG2USVSYB91a7Xy7nCulLckFh/ETGFrivXjOST9pfWImvTk7zMvxiESYKCMWdesAliwElD2cFHgEz+Zx7izGbdSVc7NezE3/BmgSRxnEWNPfGEhYOQvr5ca5vEKffBmsZPYTwBEqk2kZyS2PVFq0U2JpdY+arqxt6zz32tcnYrgYh+tipSAPZzNjoxax8dOWb37g7Z3Dxa/LA/qwTece/EFrDtGadqmtvBzAYETsmlsOcCS9M4RNNQMQklbeK68YyzGPWqGs3Ln3aykfs4APeck1u39mpfQl6glwHJ5fGJGVtYzMj/xo+ur83Zgf07bdOGtVadr7Txh7AjkTDBDpJQIsniTELWI6xWJapSM9cVbWuPfePsCBscoPh8qvCKWFl7V5IrrpOML8q9O0DvMhCsPTH6U/KZsVZTVulW+1rEl2adymfj7C16ksr/7esgQGCPrT2GjyahngjxBCq/D8BLPTykSe5jGsxpno9rlsfZkXyM+xdAns7UiLl1pkjn3P3PAN+4TiRmYS/jKuWTnBVrc664ZJNzRbt3f8QuXLhkkxPjtn3rZtu1o89qqrMCkH0bu2+MGZZ/oX87iY0G17ILklZCs5zzKmOjDyft/Y+O2fDolJq2+THlTUixBVRyxVmLzwi5BnvU0FAr329iYkb/Y9Yho7AWAaJJNJAoWFwsWJGkTqXZM089btu29ogxj9zZw/FpNdieGBvXXiGWGBkdlywg+wmZyyAFLFEVVJiXtvzM3IzNA7Qq0euVxmHzIxnjCQOvIlLFQUruMtdxxjHXUQVRnrzm5zj/8RkjYRC+IXMfVVWR5A1CSiT1oyEs7+EcYf+1NNXZnp1bRRrJVy7ZIr1IJGeGbBSJNmfsu1RbqhBb8gZ4YBqlhYJAZCqqSTIo8bG4ZLcGR+x8/2018Kyrydk3XzhoLzyxR4310EaPtc7kYsdcwsW15hXPUYmXkj/hawUGFXshfCXtTTW+duwpgHl+lr+SSZXfySeKpCLXKf+599v//SNc8wvENR8N9hc42OUfFXIWsZHKDVPoswWg7MHFCgtZ2SOnHypAF/tOjo1reMpZS3IWvrlWdP08OPFSHwxWBILhJHBIlAdADmQ7EzkOrOXgNAUY0hMrA8Ld0eIgdIYXDiKHBwect5jAWS3Zpau37Pjp87Zzzz5bv2Gjmn299tpr9isvfc0OHNhvi4WiDiwaPuAEAIA1NdGBF441GT8v/8Whgb0iIEXl/bDt0ETk4KL8xlROg4QFbA5nDlR7UL+0lETyl+Qw4EDj4DRQBiv9PS/Zg/1aX1vjUhaUw6HPo/I2nAqCXNgjizY9PZuaNPjje5lpyfUkpyYSww7nBEYDbJuc7pn7hCGII7NQIvglfPDy3kylZ+PnZhasKp9V920YlDwPY41zQHlKZMS9u7l3vtaxnbpIB6NJrDDKi8g4snbIKGY5XAhC0OJDLoF14owMBTdixYaGNkG8VDldw1dGHHbNnOtOLXlQRzkRJX1qTCeNuozNFRbtpz/5qW3dstkOMcfFeatJTpRKOlN5oSS9oyyegy9b6Rl4GJQ6sObFJqFbL2OxWCLoylmxWGE4lOhEzqvDO1numtTwJQEGSzhcMFQZP9fBgrGqhEeG+UQzECaTO7TSaysBIlfYR58cs3feed82bdxsGzduVCnUubNnxMgAbOV3HZ2dAqxOnzkr0Ku3d6v1bdth9+7dszNnzgo0ZL/ALCSAI6OONAcyJDCTG2tqpFOVIWtP8w9KSWvq1FX40uV+u3btps0VvNGQj7k7aMylN/1KJZ6pfJr96xn0Ct0j48T9Tk1PWldXp343OzVtd28NiLm+detWBQF37g7Y2XNndYCvW9dtLa3t9tGRI9pPHV1dCm4Hh4YETlblM/bsE4dt+9Yem54cNWYymikhV0BjQmcG0+2bZhZeVoW/yTOo5D11k8f5YK2wd3g9jiaJCJpDYle05yoyKtPlM1QmjX1ZmPdGiCkIYO2SxECXG6YFepp4vGihnb94yS5evKRSuoaGVUkiIDWrqsy59hx67tmsnF3mC/tAEzo+T52mE6tHeywx67Ct2BUcROxlaMEGo5L7DfAZAIL1MjjomtLlQJvb3VRur7L9RYGrD2j2VMV4eCMtrGmUsiubr4aqzjZCo5rO27BJens32+bN6y2bI1nDfgoGSI1duXJdIPLMDA1TaqQhv2nTetuze5tsAgkP2MEN9ZSUUyruZwg2BK3hq1f77catAXX0hpnu+4hACumlCgEw7DOc/eZV9fbUE4ess2ONXnv0089scGjEcnlvpEdZHfdOhQFNKwEtYSjfvHnT9u7dKzD4yJFPtPZIbpE0c9tiAgk4C0iUtbW02PHjx2WDsGWNq1oSq2nOFgpzaqxHE0pnpzlLFBCb8yUYsASJyHkwL9iAYJRxPU+0IRmx0mcgAKkAFmWDKTNOrFKeiy9vlLjk5dfpLOL3rBnOJQctfdxks0MeqoIGQM5QJTAIdi7v4zMjaOHfnDfcN6WXnJusjQBSWbv8jq/Qyo3AxMFqD6AiIcLr+bcAilRSHMzUAI3Dj+G1XDOeIwIJ/q7ERWJ4EhgFwBFsQ+6x/O9Rgh5BFGsq2M7OkPO1tszQSkEcr6+q8SaU5eWPAYrFs0XivZwh7HOAfrOfnRGc8BlaB6lsMpheAS5H4B4s7WDK8B0gA9YyY+YNeajAcP8rzuwA491+eNm2+2el5caCJN3EGEyAMt8x/Nzb+MTEMiBbHoDJrlBqnZo6lgdyKglOJdoAhIBA3J+SU0nqhPkI0DhsrrREYUaTHE6Vb5wpML/1Pio7AkAukeBa6ZnBvY2NT4g1q6RGqjjABwJQZTyZP0ACEntch/UEeAzmCdimPhKws8SYpULIbWdIm7BnaI7KF8/FZwBwIMsVjC/uw+Vj3FbFuLof7HrBAtKUSKjVHua9rDnZmvR8rvddu8ycjAQO98XeA0BiTaiRUWVmmYnMGLNXOru6xK5jPUnnPTGpkQGB/YuNdRCD5lbul1FBc/fuoFjJMJQBfKmy8P4nJEvnEpvMWZ+5HGdu3rrXddr67k7r6lwDFVl9Q3AReTbW2ULRfXN8WPmhqQJAEhtoqdZUydcTKCwms1cSaZzRtU2MTP0iNf9inGN/+lr0xHZUVwDSa/wTWzkSFryW9zFGrMlgnQZRxvureMWBgDzkjCizr66WzXaA2rXftVc5n5MMFPcumddk0zy54E17w2a4XJZXcsoXT6XZApvZNyV/dq8i8MQDz694Sr64f2ePcF1sPZrI+O8u7+PNpQBkAeq4VnklB+Mm+QFYsZm8nTp/xY5+ekJ+AISCCqgsqSEcoJqSUgWvUMhlXbudmCEaGbI/wnZHrMazBhguv0S+loOd2ILCQvKpNTcrTHH8Nc4XyDz4icRht9Vcd0i6zfjSVEJRjZbNlARK9m3dJB9R1WLzNLSjYozYygFx7Ica1RUDUPZKiWhsnI54PV/YVgHzYmIuWm19rcbfSRrO3o2zlbmJxFgAcfxNtjD1FpA8SgLPVwB8twXchzTa0TSWrGMAx+5n8VlB1NINpmv5ez0pGmvR9wqsW2dVMta8LkDJ+DvfI3Eb557+lmw2SYMApfku4FnJVb9+PK/8sOQ/sJ5gDqu5o2Koki1W5G1yvmTnL12VTFhTfa0d2o+URbMtFkmiQcKgaZ/7OX7eexJHMifsgRzrJitpJewRxB0IUTdvDdi7Hxy1sUliFHoqMEduv/25aUrtckSsPYgg2Cq+oz08MT5j9++PyNdB1qWhsSHJdzISJSXCAD9pi7JrxzZ76vGD1lDvUibI/6j5Mu+dnrfBwQd26sw5ezA6rubt9Y3IXDkjtqKEHB7VZ97ALYt0h/pQuM8Ttj7OiJAKC1A/EuGRqIlKlvD9w9YFjhNSKuV2UFrqyddkbMLvCLJfxAyqwkqSXGL7L0IkKVhdddZ2bN1k23rXW20+YyXIJSIfgFEsaQydDOO+h/Akmn7KkuBT0AjVGzfTK4FxI166dmvQLt0YsImZOavOV9iLz+y3X/nSIbPSrNaR1nhUCCErkaTgJHFIHKfqR682UTW6kop+hkRSn78v72m0yBMJMqrX5Adxp6zZsqa6kWyRH5RiML5v/dV/+QjXDEP0BXx/NNhfwCD/oo+49fr/qJWvjObfc2TjEAgDFoelZ0od0IvgTXp4ySmJ3/lG9QNYB1oCLuKAikOv3FjFQRSgcvlhtsJAXmneovcm4xFyGeUbOVgVGCo/4BYFInO/Mu6lSuu/ddd+8tobNg9A0tIqRidgxXd/7R/YurUdBi8R9p4CfbH+IsPqJUkchP7MqeQHJl7S58Hb9Sw2wUQqUTJnP0Tgx+EgJreYEBzEWctW5iW6XyRYFAPUG9PBLQFQwXAqm5eYyDRfU8k9jUgS8Ii+nIxkfsUJAbDj/sVKUwmgd84GAKWIi3mFNakDYtFL8quqKIdD11IdZcxKOMUA9i61EAxJH3cHrFyTydntobMopkFaJ+FEOXvPnV8dIAVAbUbc2es4q6ELB3CD87wA6CdHCn3rGb0WgEoBceoC7kG2N41SOkOg+KJYiTRcyAssGlfH9mp0+SjDT/OqJia5fGqG5Y7VlMqipVngTRvyVQoA0OPi99kK2Mt0Bve9RJKbOctVebMYo0QzHUqw08VkyFDyVWOzc1NyaulMTX9KQEMwcMo+BVJpHF2PFimL+YWSfXDkUzXW29C9QbIg+B2w2JFD4dCTrMXGTXKCyIgjsTExPmlbenvVMfjSxcvW339dYyxHv+DgLsHo2s41Ypq3r2qy6hyOhJdkFxdhIjVavqpWpYyffPKZ3bs3JJ0rByQcWKitq5GzEM0UPbnjzDCcTge5lsQqR+OMfxMAcK9raWz5YESM/8amRuvuXquGluhgo7mNtvLu3XtsfHLKLl26JCY0CQNYYZksDJZKe/zAfuvbssHGHgxK34zmOxFMoXOt8ksFQB60q2R7ftqdC5aMmIUrDhT7Ksq+pamlMjOe0QECAAbKcuWQK2GA3pZrz7EfvSs664ZOw4XlZAYOLf9Tdnr06DEbGLgjOR0CfhwuD9phNRFIuz4uAVgkSjQvsx6wBVAcYAq2DuATMMqfEUYY+pxImHi5K3s8StTCQQ3WAdcsZwvCCIC5R3kqWtSARWq3mMkss0nHJ73kW85UycEnBSHznqBh9aJfSYf01WtarHv9WrH+PPNfshs3btuRTz63fK7Gmla1WVNjs0F+XCjO2Pj4qD24P6Rmprt3bVc5HDaA52I/sgaz+Wp10T577oI9GBmV9Ay2hXVIGSPJDZWxVixabw+yFE8rIUeZ7JVrN+3z46esrq5ZVnZsjPfPi4myrW+rbCYg+61bt6yltdW61nbZtav9qnKgG/1YkjPABhCkwLwDRG5ualLzUDYwzjEMC9dlK6iZ55q2FpV4w9yj7BgG58Q4IHbSZVW36Hkl+2pTJ24YQABGLFbW4ejoqMAUxtHXhydx+c48q2S9yuWcArzj72LiSd4lfu9zJk3NpK2trt4w5nCwk04y1wCUAIiB7RYgaAQpAQAEGMG6DZmNCEjliKckcjlAGmsuQNA4//l9lFEGwFaeeOZ3cR9x/germH+zn11OYULAQwT33Cv2z222s1p5ncCLQkHMPs4yrg8QyO/Kg2aSppqb2jqBTDwn11GjHOZArDYPBPl9sEuDNcRr+DwBlClYXPELnJ0egHawhwIwCD8r7km2V2xfTwL42e0lqIyFKgjGxhKbDyDddY+9ZNsBRG+w6e/hy5mXDtAByPCZAMG8L+bbtVXrBSqGFmh5Ysv9GycghM/nwIzb35DQEWM5aXcyDwGw8NnBCsff4G+8h/tARoQyEn89UjE+V4x/zBPjIkB6zjuvhzYuVUbhI8UcAXDApKRJEnuf73xJlgIdb5pDQZJYoNrK+11wPtdQYlzwxpWsKdaKg5LokOL5VSj5PYsMTAKOGItgY8ZYlAMAAe5r/tN4C9hGZiKtwwDkGJ+w8YxjMGfjuvyde2M9C0im6mtiUtdRQiGBrYwVfifzgy0aG32oZ6lPzH+VkPN8KmGvkP27PXDHFpZIBE3rrAJoU3l0sagqH+4dOQ98RvR3GxpqrKmh3jZtXKceCAJtKvE9phKz1xMeVJhgM4MRqv1fiT8Fe9dBtMS19ioJQLxaEuJ4sm7LdB79PUm+SMSQ3I+4ROCbmMwOtPEarhOMzDgroxotGPucpd6oFp/NmdyUX3MmkGzm/A+wlGsD+jY1Nji7dHraaAwZjFQAYq1V9FCTHq3vTzRY3X5E1QfrFt1jVUwts+U8Hgu7rwapC1SbuMZyqP7hZ3OeRXUKfooaFiabHIClwBORS2At56yissr+5ievW//NATV0zlYCrrtMlp7NFuX7UZWEb0IpOpUmIoAkiRTtpWQPArgMhiV7xetWPWnGHJAAmZymMoHmjiRBPGHEPuEMZbxaW5qVyJ+aHJftI3nT2NSqfjcQJKxUtPGHD7TeDh3YqyZnkh6Tj8O56VKLkrZAaqLkhCjWQYDy3kAyNYxflqPw5FuARwIC0biGSZ7Y4Mw3ew3w20Fll0LD3irpns4dfCvF26lBrhpiAvKKKbzSQwiyjBMWvFoOXyDYtIyLEmvJB9P9Jt3m6CMUZyfX5LU0G2Wsg4wQe6Y8Vo89wOtCRoG5kK1aclmP8jOZz1Wz8pTsDGYsYxlMTlUE8z/Pj4+br7d7I1P26YnTktvbsLbD9u/cao21JEUKmnvtcVWG4Mu4TVYzdAGtJFuo7M1q/AEUKwyiQbWk4z765HPpEwMYO+jpgLuf/b7qiL84UzzWIomdU2w1N7dgVy73KwGD7Y454azgOWgmXplxckL32g574vGDIgYQG7IPiD2WlpBLWbKrV2/YmfOXbGpmTo31IJUxPsxTbb5a9hKWOcln9LCnZ9y/whZHIow9wR4F7I2zMOKA2FtBIolEevhb4X+4D5cIIKmSK6Rb4vpRncN8RnI5fAL59dqDiQVcgX9LsmbJdm/vsW093ZbPlCyLdJGk82jwSOWJa7xThahEgtEgu8F9JPo8IQ2SJJW8bwFQR4Vd7L9t1wYGbba4aJUVRfvak3vt2199yhaLU04kg1yYpHTwa7ln9p0nyb1iJXxY1wRP106yNKztAJFXkpNuh2KclWRJfrYqDlMFfNj3SF6GPXgEIv8ixPGX97tHIPIvb2z/P6988+f/aimcbA6COEQia6isfcoKB0AhMCxpIjuw6xkY35wrbI8AFaMkx42pZ9sjiNLBmzZkfA/nPwIZHTzJEfRSNF8u4TBFeVGAVrGJvRTdmVsAo244UHfzbtIYNekiL2Xs2vXbdvLMeTH/0BzdtXO7AGRpey55AAXAFkC7AyT+LDjJGjdQpMTaWz6MKUtacK2t2tr65WYbGE2cQzTIlN1LbB8Mq48R4HhOUgEESYBPnvUlY0eWt1KNo+QwRFZNgh3OjgYUni96uY4AvjQOzpJNDUpgeiXGIIGCAqKUGXa2WwLHl1zrLJcF5F0wK6GLyOthgbgovgx/YiTBRkeCQcmGpBcajWx8Hl1OgP/RfVwhjnDA+DNyXQLG4oI3z4omLnJmBcyTxfbGJGQ6AbkAqFQSFlIEPIv0cM1KYlRUKbBhyVZV1+vggSWZy5jVoAmXkiISzlcWH106d1yk2yfdQ7M5gf044dwn2c0ly2Y8qFpampcjswTLWCWNBc0ffxO7h3umyopS8AXAeNYBIFdGzAgOTIDlCitacQGmNrq+sAWKAvkXlyrFRv7g46P2s5+/aY31jbZ58yZJWiBlQQLkxIkTcly2bd9uPT2btS5hUJ6/cEFM9e07dlpLS5vK/6/fuGnt7WvkPKHJ5+V2Odu0odu2bdlgbasoKUcLbEnyCpTvsjbJsI+OjNm9wft6Nq2rQtEmceKzGZVw4VQ4Mx0d4QWxlNwB8xJQDmWY4mo0MT4mSZKmhkbr2bjZ7twZsDt3bltL8yrbv3+fdXV1CEQ+e/aspDI2be6RzEn/9Zti/ihLLJZS3no2rrN9u3bY0sKM1VbRoM7XHAEDux9GsErTkCJgX9bVCITj2bFL0SCIMfcsdei/m5y6qAxg3ctJybLvXOFnQZ2IFwUiutPnmnlikdO0BeaQyEXePRs7ih0CDDlz5rzduH5TsgoNjauUTJhNJXcwWZUgSiXo3lXYQRnsRwS5Yey5b2fFebk7XziJgMgK6mtrk812plWw4QJMDlCN9xLk0eSCvQVzh3ugiQ/JHJ4RUFkMtsTudMkhZwd4iaZLhCDZAPgCAIze3KaN623Tpo0KvrnuyZOn7eSpM9bastp27dprq5qb7fLF8zY7O2mN9bVWVZW1vq1bpJVH8ggn3ku42VNVVpmjDLika3z2+QmbniX4IEhif3nZ/OTEQ6utydrhg/ts966+1NTIbHxyxn7287dseobAt0UyKwBiXL8K0IQu70mvleejEQql3Nw3Tadg/EdwC4iMXdq4YYPey34EdAEQqa1rVOCH/WpuarD6mirJWRC48n7Ar3L2oeQ45ma1ThVEC1xxDVXOBK/UIIHhbJXyoNYdaWcwiYU86+zF5TJTbGIeZmterDk+x1nEFakJlzMWYWMClLCW1fSPJnCpKRvJjmAbB0uvvPSbeyUACnA6/IlgP0XQG8G6EgplyWYFuqlZ1HKCIgFEATQHGB2JFF4XUgwrAVFegXL8LZi+qh4i4C9LqPBvB5wdjHXw2CuM3M/xShgFbOls5yyPIDcAUOwpdpPXwtJhDAIQCDCf60VTuGBKcs9cq7FxlYNNSXswAjjmNHwcfhdgC+OEHeaL6/u+d1DJgVNfCyQgSJw4QEUJs4MU/BuQmYoHrs/7SfShpU1wi1+E3Q6me6wvTww7mIAR5O8RoAaICZMMnyfGKAKwAO7lKyY5nACzApCN4JkzM+aA63rgWOHl7tKeL9p4SsAwN9xr2Es+N6lmCOwcfThu48grpUAw7CblyowNMlJi/CU9W68MqBPoUQB8X8BvpcoBv48z2dmHaLQzvtgATgVYqtxzNgHm82oA5QysAADCtw1gnu+hjy02G8B01mVYlgPdBB5qfSbd03JGFIGvJ9JTw1kx0Z3JDFOTuaTyiXtmr4iFX+HgLz4efjBrABAdsCYYcc5CLwngkFbr9IzOM5JJ90ceSuOUM7a5tUWsXBIsgDNqtDVPMmzKclnGFc1/Gq+uts417bZ2bad+p7GqrBC4pcoMa8CQAAAgAElEQVQlaQj7muaznasB6JkAV3xJMRHV9VXgpp4bGwH7O9ltgZwpMRfgvGRM0O9P+0W/T5V0sT5jTmI9B1AQMRH35M3N3Dbgz6DNz5iy52W3k7xUgMjoxXriDL/SxFZ3soU3OMXPFyNbDVq9ShN/rnzfe2WgV+IE4Mk4RFWj1pgqv+YVQ0h6C9BKsRx+fQLIJd/lzdkAWtgnIe8RCRc/y3N28Wq/HT1+zqZmSCjXWk11nTSfBZRTPQiho4L7d/1X1gl7QeSKZLN8H1JtuXIWRVIvJINgIIZ9xR4RFfAe/Fjunz3JvbJPeWYSEnzH/4cwgHRf46o2u3T1hvbN0mLBhgbvWN+Wzfb0U4eVyIA0QmI1qvy8isjjHQ/j/D4FKKXn116K9jvJYERMzDzxc8xZgG5KKIUucYC/6YzjNeGjqVIhSVcAVIVeNzcT554Yp4k9Kf1kyUk5QI+dC7JSOYjMHHoSwSVUYg/EPHj154osWrnP6DY2iEAOyLk8R16xgCcLHOznK9aqADnpDrvkUPlYeEyET8imm1cDb8DUqtpmu353xD49flr+0Z7tvda3aa3V5F3mAP8JHxgmMuPEs6/4DDwDZwEScxm9Fp8PWRz8k3PnL9m5i9dstshZzDwBMnqcqR4d7C1eLwkQpArw170yk95E01Oz1t9/U/F4da1rnitJpeaBxDhFyzIxpQVb1VRnu3Zst77eHiXHqquQXyNGzNrMbNGOnzhr1/pv2RzawsVFy1XzXLN6rvraOiUbSRSoym5ppao3/Bnmj0RvNECO9RXJR8dc3BYxPuU9UyIGCJZ8YBRxRodvGAnbcixI+y/JavAzZ0kkHnxNeTIsY0V7bM92693UZRWLcyIhYfdJ0KhfyQyJFp+rwDqqapDgKdoSjfiqOWu8eTlfFUv4g2ZXbtyxizfu2FxxwapzJibyS186bAuFCSeQJS1w5iTGIM4+kgJB7iEJTHTvCbWVOMXtseM42hvR04tqz+mZ5eoqSGyqZU6SMOE36F7/niRrzzf/20e4ZvkA/ZJ/fjTYv+QB/n+7/J23/lAgcvlhGBsigqWg+Edwpw2YHPgIWtP+WWYjxnuitA+HOzYeBjwOgPIAMDI6ca9huOJafqh7RjgOLR10yxpPKxIZ4QQKYJYBdCaoAVIiHZCyyojbW2XeaMSAxheHNgc6OkfoYqJ5jEGR75pKS5YZDsmx0ThJ18o1tGKcBLCnshugXRgKAInxPDhuMBEEBCWGcYyjN8KoUHBCqTaOANIIKs0Q47ZiubmCUFUK6ZODAUsDY6fGL4mpHfIgOHscWDoIqqpVMiIALIM2ZnG5CSHgAoxZxqyystaBgypTo5WMcR+Aoq6xxbPRWEYOsMAtrSB3kHF0yjSsCcZ1mNVUyZkAjBXzGafIGBueheylwkMxeOEMcPhLo4kDiIyzsoyLluXGy4JPZ1nS6MzBc+ZzgWtlAQL98OLKE1OzNj42bt2dHVZBNj01bnA2qmgZep3S0nKwnfmgmSDYAapHN1lNYhYtnyXApuxvUo5usQCzG0eDMWEZUDqW5C+y3k05YzhflVZfX23FhXk989xsUSWijU211rSqQdf05e6sEkDkRctKzuKVv/2pstYweGnw2LFmjeYSjV30rglu0YvbtGmDHKOz584bGtFrOrpsw8bN0s8+8smnYpPg7LOvYHLxyE2N9bZ7+2bbuG6NdxGXzlhewWVoeynqpKuy2DauVafgOI9sREnANM7B9My83R64a9f6r9sk0icc3moC6Y3qFISjYVtbY40NDdbV2aXkyr17d5Tp79m80darWWC7vf7663q+3q191tm1Tk0p7w3d15whWwCY0Lm6xZ56/IA1N1ZbvtJsbgbG1bzABoI8wFl0iUMah3WkkmgaCiaNOgcrvIu8SngBZfNolE46s12MuGpvwJeaNLCTsBVyzFNAINYU4BvgSiq/llanklnsrawkQpBumJ0t2O3bd+zmrTt2f3jE5ubRnGNvuWQM9859EEkATobtDOclbGLYp7DNAdzIoYfVksAk9m6UagVDIWywA08OTgvEwR6UXHeQ7S1G0JKXmytoSUFE/Hv5DEH3D3uqBjGuNcZ+BVRgje3cvl2sXljYxz8/LsDqsccOaK6vXr2m5kPr1naK2dHc3ChmeQVNmSorxG7GhmAncVCx33ynacnHnxyzu4PDls3XaI9pnakUomg9m7vt0IHdVl+XT9rVrMeMXbjYbydPX5CmMiwvgf8Au/X11tLcLJs6PTWlwLm2ri5JWHjJMGuYcVfiMyXgaA4KAw8mMsEHthBmjJq90hk+V6myzdXtru/O3ATIKI1xNQjzfSQADACwtk7JCL7EzpX0UGVq6ulsNb4iAUuA7uwdt5esZ+Y65AG4FwBh3ueaxp58UKk+CRBVDbiDzFnItZCc4D1r1nTaxOTU8mfFWolrB2M2wC2CzQCseM5gOEVgy+ewRgPU5e8eCDirOv4vB2ujoiVAz0ieBJMwNHi9rNqDXoG6iY0vsCc1iuHzIxgLKS9PdolHuux3BIgqwB0GDuzDBAQFwz8S4otLHnTEXmVMIsiPMsoAuCKQWWE7exUXzxslqxHoxN7lGvwtnpPrA6bwbw/ySBIBNOYVfGOrmQ8SfOFrcK7xnggGnb3urN3Vq1frWiSfnFFHYogA21+vxFkCOgMw4zliHsrnLFicAhlS6ah8n1SxAHAi/ymVV1P9owQWycusr8lIRgfApaSgEssE/4D/Vdqz3G/IoSA1w2d4P45FGxkZtYdj4zaTEkAOyOMnANjOLCcHlAysqlLAzjpY1dQkm8OBTDIsGs4CdAIeA36QIMWPUgkxCQIa6tG8CmkTgbFFNf9jDcDS5DvPxb1G+THri/cHIOXs/WBt1yWAv6izDhDE9TwntU95LckE7LT8JfkcLqOgz8jn7cGD+wKL62rcr+OLERCTTICgN792QLFavgrABWsLxie/Zz/x/Ox/b2SYsQewRgGTh4etpr7BMjkqEGalpy6bNE+vgDmB/QCp7CnOAwDj9rZWW7euy9pbW6ypEbDbAS8Sz8uA7fycxpTEz2LRKxMAKFiD/I9cHUApxlL+f5IoieonrhONxjyGcF8wiCGxt4J5F2BzgPFhn1aARU8QqMojVSGGpIef8c6g9/3k56Q01JMEgEA9SYH53wKMwwfF34K0wNpgvINh6LaA5GmN5klSEUokexNUvoftx79yhrDHSPg9KvMGaMmUBJoB2kjSCzkk+QWeXOeeWSNsDZKfzP8Pf/SKzS1mrTJfY/kcUjdOFmG94/PB4J+fpzJqSecl73XWvYPQATLyDJHkEBieGlyxbz0R4K/lfzEp0cZXkp+knFljQ718rInxh/rc7X19kuhY1VhnDXW1kht4MDppx46f8T22VLL+/su2sXudPfXkYYFO+BVUm/pcO1GE/1Vdod4WLuXkAL4zF72iw2O6AFj5G+9bTtikMysaOjKvPE/ssTgLlXzIUxFXKVsVyXZey7M6MQjigVeLRfKVQZWNDBAZfzNpfwfTfIUdij+w0vwzksyeeHCChFe+eqJCSf+QXUn/jmRlnLPL105zxlqKZG4ke3gGxjcSZXr2NI4Cx5W4yFglZZeqDi3Z7ELGTl2+aZf7b8mmPXlgr3WvabJMieRtQZWh9DYqzNG3xO2T37eTl0heVFR6QoQKKUmcLZj0hz8/ftpu371vpQrOCc4eElP+/kie5rNVmgdVuMyz5zgfl2z3nt0wkOz8uYtqjkxFK6QPSdbUuNwW+68kOUZA1JKtpv/Pui7b0rPBamvcf6itabD798fs02MnbODe/QQiL1i+FjkkEmElQzooR7PieX9G4j3XM3cbxbMFgSAafLIOQ46C18UcB4tYSYQy2alIREasUE7Q49rBzi7HYvwM8URX+E4RY7ivRvKq1n2KpaLt29Vn27d0W6UVrYrkEsmeJeTr8opzdJ+SoiNZgvSnn3X45vjEkuGJZI22W9Zu3B22s1du2MT0tDXW5e3rT++3rzy93xbmJ5SUJKGmCmL1fErSFWAFAoYdRGatqJmfkmVgNiuki9iXAagvN9ZTdWlK8klb2f3R8uqWGPewCYFfPQKRv1hQ8xGI/MWO9/KnASJjkKVXm9gNOBp8aVPgZElTxuUogsaPERXMF5FIYiM7cOEZndDEdadrhRUlHa5U5hE3EoEi/+ZnBeZyDt0xWnmdZ+XdqLoelwxi0n3SgZ4a3sgQSqvTNdYU2CkYdCBDmSiDVbkgwIEDB+Zpa2uzmjkN3L4pZ5fgAQYKAYofojybi6sHqMPlwnkL5rW08pwX6yCVAFXPHIu1nbrBwkLTeABgpgd1ABMg0rtiMyPu3PvYSSkxUWukCiwWrIM5eWl+OWrirDcPkgLQBrjmvmBAqBs1n6Fgjs9gTt3xg63AR1TXNCVdPmffVJrrPQOyq5SP39EdGBaC5tmlHeSciX3ut4pTPPxg2C5fvqwmhLCcANZyWdiEXmLGnHt5nTPOGa6QRgBEExO4MOeNPzhcBSI7aAcAdfbMGWWPN2zYICfZqb88WIU6J8shzFRKCmJgYMB+49e/a8DUOJbKUiY9zBK6n9HduOTBD4eVsHGt+YwCABwH5i2bqTZbglUK44ysZpUA6IXSvJ08fUbs1x3bt6s8P1OJjta8ZSqqbKFQsqpqb1/H2N68MWBvv/2u7dq1zR47sEeHrwPJRWkr006xWMrYx0c/t5///E2NKwE2LOQN6zfY+u5uraArV67Y6bNntGb37tlla7u77MGDB2paMTL60NZ1b7S9+w7YwMCgyv8nJ6dVsjoxMSYQubGh1rb1dlvvJiQHPEhi/8DGZwhhNKuRo2QCFgQ2qUxUkgteEux72BMAU9OAwkN2b2jYstlqezDy0O4/GBGTiWu5LjaBMWCHM3hhJE1Ojltzyypbs7rdDh06JE3PN954Q6Ddho0b5XAgXUApNc4d89uzYZ09efgxa11VI+mCmalxlU/JRqjjr9sINV+s8HKlSiWZQsbCu/3KcQZYp+w0lXTC7OG9BO6sBbkTSae9pEY9GTWECMMEAAg47tl3F4zBacThyqPFluQEpNmOZvLMvI1PTNmNmwN2rf+GHGdsF+PEmiMZQikkIDJfBAnR5RtnVl+J6cLexmlXZj2qFtSgx8FO6dqlUjWVACZnP9gnkRDDhogdBBMhgcoA45LsSQw8roW9BWBUgiqBINIkBUBPzXY4Z+bn5sXMY5zWdXVZR0eHXb16RaWoNLKDPX/jZr/duHHT1nZ22v69e1WWyl4rzs9YbTV2wDVa3WBWWFUN5eQ4hxU2PTNnn584bddv3lUjQ1gplEbDYGtoqLa9e7bbjm09lqtUvYHWNRrpM7OLdvTTk9KrEyhYAVsub729vdLrvnT5og0PPxDAwzoAuKG8W0Fcxstt+QwAHIIznmNNW7t9+OEHlkvyD9PqNE+CrqSGIG0tq6xlVZPsNfPK+Amggy0uhuCMgBicbkkaVQDscw7DsvGyXuaTfc64ByDpDQ5dRxBHHxCZPeWNYzwREMwibz7lAHQkk9nLcU0ccJV5K3DLOGCZy6tpprqMlzdbSwnpAAewGw660gUdSZXEzFfHeC859HLi4rJWZoDQEbhw/fg5mCLRCI65IIgNwIFnElMqBd48ewS+ARgHU1jAVmrIx3tin4dWoJIIYgsuOeiVxojrBYssgFmXHXK/xBMBzJU3cyTJxLjC9K6vb/CgV4lbT4Cq63v64v0xh57kWtE5l1ZnSmjxM58ZQHQ5IK+kZ2Ko+RnqQdWqJqRaPLmqwFAlnl6+z5nLe6iOUN8DVT4kG5h8G45S9kMADoy122xARJ9nl71yfc4oPQ8GXJTcMv7BVo9qMd4LWAUoxN5i7WFv+AII4rkdyHY2Ndfni0qDpSQxxtlA9RRrXElvgASS6amaA9tFAggmMjqLSEPx+aGNKa1O2UlnvfL5aCTjfPF8sHJXtyGzQ3IXWzdp0zMzNjo2ZtMkelJSEFBZoD/EANw4gM/qGiXNamt9XwXYF4kSrUlJ3njlCLaN+13R4YWVmnUZm5TUWQYmE2OQcYbFzjp3H9r/53kIzrXfZ2e8/0QmY2s7u5ZZodh/Mee1Ln2MHdx2sBJQCHC/qYH1G77donpNIJUgoJEGxtmcEtXjNJCs5vdFsfwAyaRJDcySJEvkv1U6aYN1SLKuq7PDejattY41Lam3hDPqI7EFIEg8sqB9DQvQG9UFiMw6wW5HIsP7NACg0vh7Ue/1isgVHVmeWYk1qojSHo4xjnMSIN39A5doCmBRWs+y/wD4fqbCVKTZqp+jf1fKT9V1iUihhNKS9yXRmVlbK/87mhSzr8QaVPLR7YLO+uQz4Ge7ZrrHFaFZr0SxmuOleEPj4drSkjACwKN6inWR9hPxTVTaqWlwksLhnCH5AgHh52+8Y7naJlVu0hAaeRjuG6Y6gNAifnIB6aScmPSRXOODuIaSOmrkGnq0MM69earAW2SP0JdPAGqwLGchVyS2JgAk4C+2CAkoFOYOH3zMdvRttSp0bKUnPS8W8pHPTtnmzT2yY+fOnNT+e2zfHlurPgiTqi518NglEcJOKvlT43JAkRhdBpsTuhXrIEClSPRhN8L2RWIzAEBeW54Ydda/S0XRU0UsfBoak/xJfYUYF+wfXwFSYSei4lLArxjJrqXNZ+BD8F2VZ0mCAXsSZ3skjgQgpmo2+QpJizuSmZEojPuP5K6eOUmuMLfYWX6HrdQ5LWKSS7JEf4QAoxX7ilm+qKbXEJ6mZxfs9tCIHTt9Sf1WkJBAyqKlIW+5CpLyiyrf5Bnl4yapNNZpSC2pqrW22qqZN8m/4TOYfDmA28Hhh7aUQXvXAUV8kTin8J84ZxvrG2TPlVStytrU5IQdOHDAenp6JP2HlNnde4NWU9ekakGqMj05a5K0yLJu2YfYllyldaxps7bWRhG0aBR9//6o3b03LDlCmsd5bOp+lxJDxBT4A7Muq+Xxs2MpUa3EWmHdxFdIbDEf7q84dkLiMwBf5qScLc6/Y11HspLrKQ6qpMF30/KeFEksnQWKgVK1W/govm/xM73qEdb/ti3rbd/OLdZQmxVDe3piwpPZ1SQtIbfht7g9kyRqqurNVjrNy4FlTy4B4C4uLNnt+w/tYv+AjY6PW0Ntzl44vMu+/vwhW5ifTCQn/K1IWjnTnC8SiGpcmZLmqj7g7FAiPK/ziKQNeypsqTS2UzVcEBZ1jsrWu041JCgRA9LrIskf5wbrfcu3/rtHuObySv3l//BosH/5Y/wLP+H26//zUhyI5Rug/MXlGWSBxiEsvqwd6tIOwXyLzFkEfJHldYfKnRUXw/egy/VGw4nxA1KBVsokyRlTczYHkP0a/j4Ofs94O1gluDR11eQ+lSnGsAJuJmdb+q84Ywrms9Z/fcB++tqb0rRDi6i7u8u+/OUX7N133lcw+MKXnhYDjmiQe8GpW85Sc8BFuVWSlVDGTlIZqRkGDoJYuZQSu8OFxVMJTmoK4CVaZGldS8odPgftcdCzVQAnPgZR0hfaWJI7EOMvlzTleJtn2vhM1zl2DS0GKJozgNAqG6uyfJIIML7c0ed6+SrYPzApCVwyNjsz4R2CS0DQfJ43NgBEESsnsaOls8khqXl1pmkkFm/fvmV/+8or9uLXv27bd2xzFlgGVpMHO/4/HYd9zCTEL1kSZ226/imAd9KiFlbuoHr/tav2V//5r2zfvn32ne98R2M8BwM16diSqS4lsPbVn75uN2/csn/x3/wLBSI6vFITDACtwaFB2717t7W1tcjtoSu4ujbzWrGuSaIjZeIgXV0NjRbRTHJR/1yuXq8ZnxyzN99+W4HWC1/6kpqCkeXm4TIZgAuXj1BTQzMxa1/9yU/s8OED9vRTT/hnSBJkMQGKZKjNPvz4qL33/kfW3NyqoH90ZNQ6Oztt184d1ty8Smvs+ImTduPmdatrqLedO7dbV2en3bl9W58xO1u0TZt7rWfLNht5OG4fHTmasqt06C5aa0ujM5G7V6vJhNamupGznwAb6HrtQYo6ssuJc8eMPSOnX4AjTAfYTd7cDBkMDu/xyWk1QoOBKiAKJtR8wWbncTAcBBLb3hhL2LrVamgGmMcaOnnypAACyS8QfMNKEiOgaHt3bbeDj+2VbAENVSg/LhRhsSRmX2KOcm/q6E4jrEXkAbw01R0K9rrbEhz9aNDJPsG5Uwkmz1dZKdaq9AeR5mH38N5Ugso1cFKWS/tUIeAMMXVUV8NMT0yxz0ngAKozp9dv3rZr12/Y0P0H6uSMEwZAWpWvFkMBO6rywvSzNH9x5FIZHIBQMD498E0a7ql0K5zCANo8qFkBtGQuUnMYsZTEdkrZ+AQaof0YIAyvD0YczLvlgJwAoyonB52GlDiGAqDmC9ZQWydgamJyTODM008/JUD5+o1+Mbh7t2yxLT09SuIM3r2jJpbrutYoydHUWCdWNuOLnZicnrfGpjabny/Zzdt37eSZc+qCreaVNDxanLOG+mrJWPRt2SRGMyAGJc3IrbCvTp6+ZAMD9xwwT85uX1+fbdq0yY588okCtI5O1uCA9FQJetEyjuZaSivQpLLSSyE3rF9vH37woRJALlECy8KBfMCCtpZmW9XUmIJWB2405gWSa14KKUA7khoKRHG0I6HrTCJpwRtyHROyUQEYO+NrSaAUvyO4RwueZ4Y1yT71ZiHRsNbLqEmgsb7E3uUMSgxn3TfJUdiVdfVas3Hulzd5xKkOnWaXLapNrEhnVYpJmnowAKrRKIxzj73A31iLK6x4dJodQIz1GGW1fE6sY8DtAHrid74fHBThO//HtXnOkIoIZi/v5+cAnLF7nNM8d4DIAWLy3GhZAgxTWg0Y5Nd2SQfNmeQlvHzbmZ3O5FxmltGYV2X+zhr20m7XzXRwq0pyIsF09LmFEe7MfiVQUkNY2OG+fjyB4Ml7l5pgXFuaW5ZZ3s7cdSAW6QU+U6BSaiCnJlGJvR2Bo+QhJNXkIDTPL9uYmMfcSwDFXDf0eoPdo6R7GaNKbD9AOZKTlAgr+e9NKgGmaB46p4ZmDTp/gqEsO5tYVwCeyFIwbqyR5ecpOHNR4HoWYAmppSnJdbCf6uobba4YWo/og/uac+mBedlfJQrFxEyyXbmsAGrsVG1NlQPSMzO6rlcnYR/xAWi2howSPqNrQpLkRkICu8V+F+N+fi75sd4QOEB5Z55WyX8ABPXGsDASOV/ZtzDHvTkm9xnJV/YR9knl7XnK1/212n/SFF2wh6Oj1pg0eetS41VnnC4JCPcYwPUlvcGR+2ac+wD82HVsAYlA1pDOaTHk5pdtAeM1NjlpBTV8dsmoiYnETMzX6NkF7BOIa2yjERfl75XW2dFq27b12NquDquvqbHxsYcCm9RgUP6Eg3sivqivB+PslUX0GJCvT3O/FFX6ueUNcvHdgtSi6psCwIuzO7nvaNyF7yqWvQANTyY7ScRJNQ5wUEFYIVuP3Wf+SK6p70FqbBcgDOMaCasgizA/xAmcIfg50QDL+7U4/cTlaTx5z9hgx1n/qo5C7i6BOlpPAuy9XJ/fM+6KV2D3pqSvktfVeT0T/SU8oZtVbxC2Iv6rWJ2psitTyWvr7K233rdTZy9Yvr7R6ELsDf18nNX8MPWZYRwAZwPAEqsSXeXUuND1uL2njIgjEGUSuYY4hOoDsZ/pXZLPKYkyMuUVj8hlcP/YJXhN+HVICKxua7XHDxywvbu22f3Be3ZnYMBuDQzajbtDtmfvPtnOkyeOq1nuocf2Wd/WHivMTVteayERSwD3ldhEczWqdjJuv5dMaw+JG8Vx+MCcC4n4oPmYL4hBC9jvlWsen4ptmTTpPdbyGMYTo155FBUtauBJtU9KzsU5wdyyz+JMWgauYSlXVVshSYZ5atIEkomcQ5PAkJNIADX2NRKdOitTVU5501hPeLocRYCPYW9XmK1e+RH+DLaS8Yh5BaTl+dhDgMqevHR7oQEtLdokUjp19TY9t2Bvv/+RDQ2PWGtrm+3bs9PWrmmzfIa+MW4DkSFkXLEHajQ85X6SErHIXaiCyudLyYCFktU2tNj1W3ft6LETNjQ8allkAtWszXsBKVHHuqXxdSYrSUCdxXNexQIpCQJZd3e3iDFDQ/fs9p0Bq2tos5npOSUipeeeXVJCo5aEJuZMZycJvRERC5wZnZf/yzkniUr2NqxYNeJ2Wyb9/STZpPhyyXvIsL+koZ3WEbbTK5rwVbKJbDCnc4sx4hka1bDP9xFfrJ2odAnCHp/L7yOBHlUTwU6WD5NkdmL+FWOl5GSsT69W9r4t6EKvaWu07b3rrbuzzWqrKq04N2cjD0ZT43CPQ1SxbCX5xUiK5oijqojFZkSYof8HtnWOhFxx0e6OTNq120M2QhVgdYU9s2+rfftrz8inJyZQslAYi1cCulyGx6UJMEkSip7kB2Nizh3L8XiP8VMShEqEJO8V4LFkjlTFQSLC5UFZfzqDUvPVcvY250Xvo8Z6vxBz/GX98hGI/Msa2f+f6955818Dw/k+S98j2FrJyntpzbIgeWoaF0Y8QOjlMqoUHEYWp/wWPABx1osYrAksFNioci9nwUa3YwWbGYAV+KLBVA1I0pcN4JQCkBSQOIjskgScV9rsNEoQGI020axV5mElYhCydv7Cdfvpa2/Zxk0bbUvfRmtcVW+tre32Nz98VUbid/7Rdy0rCQIyVpVJD9ezqZTbY1wwIF4STlmLa+DiCGIqMVaAVNwnh20YYTUCACiQpqVLUgAiqdyT7LgATw/2MF68z8HzpCucyioE7MNIxcGkTApghOY4dEwtAvp5SascCEAXlVJnvSwzdTH14NszyOEYCBQFTM5XK0jAueHQQUJBDiA0m8R4hp0rTS6VCgEaevkchzxNr2AB56uqbfDePfvhD35g/+A735Z2FNlersJnMx7MFcEqz6nDRs8IAxJHoUpzxyEpfWMCPQXd+0gAACAASURBVBpu5HMCoh4M37dXX33VduzYYYcPP+4gZ6kktuD4xJg1NNZbU3OjGKuvvvq6Xbp01b7/W7+lg6qlpSXpARbsww/es/5r1+xLX3rOdm7rU9MEGIs8rpoBZLzTOxPhes0wlwjI0WCkCUneCgslAaTta9bY4NB9vWhtV6cOJ4KPu/fu6fc4+tu3b5ezTJnmjevX7Sd/+7IdPLDfnnic7rMr7FUnlFPutmTvffCRffTxUevp7ROT+8rVqwqQYfIAGHd2rLF79+7apatX7c7gkLW3t9mendutub7Brl29JkZyJlttm7ZstY6u9fbx0U/FIMJpg/W8tWej7dvVa00NVQrQooGiyqdmYNRRCriUAMSkJUeZmrSAHYgBGHLpFg9K2Z8uRe5ayPwdZidjQTO5oaFheziGpqK/hy8vW3O5FBzdrVu32qpVTXb58iW7e3fACkUcKg/YFwtz1lBTbQcVKGxRYCf2anFesgVy3CQJ4Y32vJKCpA2M3EXp4LrkgweL/CcW3XJ1hDPv+B8wTnZGQBGOvzstYvDDHU6ah3+HdacEVNJQVyDKHalGQp+Ho+IJJh8r1undwSE7c+6iPRidMKuAnSb/W+V9XjXggYAAezmk7uTxfvaRO5Fhd2TqU3PLRdfRS5l0nhHmawAvwUbhNZ7wwKH1oJQSVuwRgAWBE84kezHYOs6MdmkR9hasJ6RQCHLZw2owOItUBM1VXAOT8vBt27ZKfuWtt94SILd2/Trbt2+vHPiL5y/Y7Zs3Fez2bNpgO/p6rLYWVkBBZYys53tDD61r7Sbr7Npk84WSffTJERsafmClkmsoZjJFa6jP24F9u2wrwDQMWQA37rMwZwulCrt8dcCuXL5qXatXa27YE+s3bLSeLb3S46a8uq9vm50+c1bPz7wL8JEeJmADSRiSCaaEB00gz58/b7dv305JQLeTCkAXigpM0VtlHLkX7DKB8uzMtAcNSTpAQLH2kuKMZY1kBRuJZU7AwftCv1jyOWUMX4FT0rOeS02ZYGGiaeqJKmdKOUuFz/MSatg/lMNHYs/9AJ6XvwNmh65qnFUBKrKnfM95sxuB0Qm4VCIwnZlioCU2HvcRshPYEJXTp47s2puprDmC7wAUHYB2hmWUWuocLRZT07XK5eZ+4a8EQ/nvJ7s5g7BvHjA5EzmkQNwmubQAwALN1wL8Y9yYV5WMhmxLFWPkbEoCFwA7mLDIoQicTckYwH6+KFP3JLuzPfksAdOpQkeBYeqMznrjb8sSWRUO+gc72EtXfc8Gm5PrhjxAlK9GEzqfDy+ZDYmPAJpjHQkETmw/T345UBISUnF9+SxJE5P38HwB4EcTwZD2yGRz0rtU3wZ8FnyYXE5BNesZtqbKj1PyKxII2BiAzrEJmiXSb8KBWAFwagDo5bmsNQJ49hVnDnPXvnqNjY1Na380NtYpscc6DYCGppzqWSH/qeQJxhyJvCpraKCfwpKeif3v2teeoAQg07oRM9S1f2HeQmDwBsYZa29vldY/AAbyGABPzK90+2nwpcSHapPkB6rCR2DdSol/AAsxP/LeU3KGn2GTxbjzvEhGqPHg9LTL0iiI9mRHsLup0IpAGN+RxM8MPTt43xTVOpyVHqyLzZxK9eVfJwYcxAPumWQx2sAw9hj/ialp+XCMk1cneeAuRhtnYipzDz9wXXen7d21w9Z1tFsxMU5jT3Cfy0leAVJUYzhWsFhCf9xl6NR/WlI4LuHDODi5weUINFcC4AAT/WzngJTdSJJB8vySnIH73S7xISBb+qzMMc8RALeDKXwGZwWfx/5iLvChgyiBra+tIWHkOsTCwtJ9qHpAFRKuccw5Cuud9wrEx5ZExV+S9mOt4hfLPulDfHw9yQ8jlMSzg/clqniqYAVnJQ+wtEAcgheyaBWVi1ZD5RmDRxxjVTY6OmsfHzlhl6/dsAr8u2QDIh6RRAeMZCUcANDo9eLgPACdjzfnlvdikGRASvDAZm5paRVgF9WuXrbvgI7WCHJUJZfN4DNZY3V1NdpX05MT1oQcSkuzbenZaKPDw3a9v19khOr6Jtu1Z4/m/syZ04o1enrW2+OHHrOcJA2RlHP/Gl+QdSOd7NSwjc/GrrDXVCEkuZQk1ydXypP4AaxxZlDJ6nsxGvF5g1IeLqpGYk0yZgBXzihPfWBSko13sFe5NuPAmLEW+HckJmK9Yv+5x+VGz5L58mS1KjZTxYvILbDmKzIC6+MciCRh7GO+86XzrMyGK1GRKns8sPYY3glRCURWlQNgMbHwnEsOpkQDvj+fTXJZpLBs3mYKi3by3AW7eOmy1tChA/vV04Qa3NLCvJJf+A4zc/M2MT5hnavbZQuRe5StFAmLCgAqrbKqFvXeIxVWv6rdzpy/akc/O2Fjk5y5NHCj9tiBdGf9ulwOZwyECJ6ZJCZnq59TLq+iPhzzUyIlLSziG3kvn2yWcZ619evWWn1to93qH7BVjats69bN0n8/eeaCgOO6euTPZvR+yDZeyZQqPmZmxOZm31KxEtWO7D/FTGL7u+a/mOqzs/qfM0TXMFuuAFS/A+mNwwx3rCES1i7R4j5R2IY4r7ETPG9UcfG6SLDH+8IvEzEvNevmOfBnkOQTdlOctaaGvO3ducXWd7VbLrNkNfm8Ddy+Y7XVdfKViV0A6oulolfxGYSKRUlfIL3EeUGFi8hxJGiKizb0cMau3hq0B/RsqKm0p/f22leePmi1dSR5WGMYGLfvkTxkXah3jMhAPueKX1gfReI0T9SJJEnFHIC1eh2wfp1dH3vZzw5i/wolAfDpQnpnhSTpvqcqKUpL1vudf/kI10zW74v49miwv4hR/gWfcefN/8UVbNOG0XGXDpFg8Hg2OzU3iJ+Fe6xssnhfsFR8s/oBikGKz+CAKcDEk6PvUgSepXTgVxxXlcF7IKASHEAp6T45aLnCeHZnFHBWLANp2XKNpJOswCtpKeCkKnOZda3gPDqZgFtZu3j5pr3x5oe2e89O2713u9XW0bQiZ3/5n34sJ+8P/ulv28zMhN0fGrY1q9dYrjJnY2OjMjQ4q7j7U9NTyuwPD49YU9Mqa2xa5U0gcpUy6pOTqRwdVsEcB0CzSrTJVN66STOtactUZK2+vtE6OrpsgY7Ck2M29vChbdy0SUMNEIFBX93eLmeQ8k2apGC41nV36yBZ19klZuviAmy8O3br9h0xI9Z2rVUDNhpULS0CWhOiAEo7wMc4qwQ3GkwINGJqAKIW7NNjn1lPzxbr6Oi0+8P35ZCtXbdWQR4AJoYZcIIysd27dlnv1l6N3eT0jF24eMmGH4yqGQNO1/lzZyUjsXVLj5ekYZh1H77GmEfptCX+MqVJOHg0sIJFe/rsWQVskxNT1tbaZocPHbTV7W2SPvjxj39sjx9+wnp7t+qZrl3rt88//9ympietrb3Vdu/dbRs2bLR33vnA3njzXdvc06M12LV2rT355JNac6+8/GO7dfO6PfH4YXvh+WetthqWMJRuAlQCE9dIkh5rGqPjx0/Y2NiEHXr8CZV5ozXMfX7jV75h/ddvaFj37N6lQAxQ6ex5GobN6gCmUdzhw4dt27Y+u95/1d58/Wd24LH9dvjggdR8YFGHVmiqzs4Vpfn69tvv25oupDs261oAq0gCdKxp12cROIyMjdnxU6fVCXzH1l7r27JFzve1azcUFORrGqxhVYvRqd4blSxYTXXO9u3ebps3dFl13mVWxOxJDZoE3qeu4zhGvud9n0tvT6CrJ4IIVpg7McKQUXCBaAGvAk7FLHetuaGh+zZ4f8QGh0btwYPRZRCFxAqTJAZwfb01S2+vZA9GH3gjQIHIZqXCrPVuXG+HDu4XGxvJFeYKp1VSJNLOdoa+wJUMDtmcHHRYmqOjo8tBtNufjJcGp2Y33Cuvj3HwJh7IenjQhnPmmtzuHIasT9ggHEVndKYGICoxhgXvoKuzqVfkKWA6ENw8HJ+202cv2ZWrN6wi4zraNYBHac8imUGwhiMdga6zA5KOeGo0FgmPKO1lnqIMM0BDHMcIdoLxEAxQDyqciRolcaG5Czjjf/eAKEACP0tI5ricCOwpacrBpCRBBni0wHrK2HPPPi3g6LXXXpMdf+rpp617fbdd679q58+eFeDc3tpqfb2bbf26DisUpq2mtkoANZIsp09ftEyu1jZv3m4bNvXaiVMn7dr162L8U8ZdWpy15uYae+bJw7ZhXbcV0GfD5lSUbHZ+xrJVtdbff8/On79o6zo7pDF+7vw5Nfjb2rfNTp0+o8TU7r377NKlS9L4ZsCVsAv5iAqXS+LzAJGff/5L9uDBiJ0/d14JE//yczPGC8Y47EDYjWKhJdklnFY0mGNuPLGWKmtU4uzAiJrVpMamnJGAQyptZs8l4E2sMcZfQCxMN/aUN90KhqjKX2dnl3U85RATTAAgJRbVstQCFTOA74lFG83zsO/xWaouMZcB4EsMqARQBxN5WTKl4EkIl7tw+Qzux30HQETAWdeIjqCd5yHQ9kRVSkInX8MBJwchvDrCmbkBJgVY5kCrd6ovl8UIrUSNmQAeb5qrICV9hp+ZSXc0aUh6cJhAASAYNW/yxJPfoyet1JgGvdN0n8FyDAYwr41GgIxbXa3rYjKvAcDwLIw7TNiQyyp/lhVJERpswVRy1irAN9dirvlc9nD4a4BAy9IBCQiRb5fAKj4/AHaqDhgfXh8AA2MTY6c1k8YC34S/8dxILvBzNIVjleAnBGuYCgU1Y1OzVsBKBx5IZuBTwSDj/mWHFtHxnxHYozLTFDSzzly/v2gTsGKTDJnWXyZjDQ2NNj1FZUTGOjraBAqTUBmfGFdAiz9aSY+DgldakcQEHGXMvSkpyRUIBEs2Nu7Po3smuQ2wVHDteYJ/JfLUgDirsxegHh+OknnOLp1NYrL63nd5JJq4zqoCR9JLGZo0VSWA3wHtYK6G5InO2lTSHIF/zLlrezvDapnFmzSffU+7JJw+KyUfSLYCIrPG8B9wYrRvYYGrss0rW7gea81Lrufdl1WjZpfnoHrmwehD+QHzZEETiMxZp/VeU7O8tyT3VIJwkLXN69favh3brL25wRbm51JlAz0xHFzxuCBji/QdyDnwCmkCX0s6xaoSdPk3TwS5TWCNcK86g2j+nGT5SHo5+Jck8HTuOxDH+HhC2O2NADjiE8U4LmkW8i2cbzAnfZ+WtF9if2C/9H40jyWz5I3KlPSYm5WNZB/wb5fU4sx0sJIvrwTx5BL37YAkyQX3ZZg7QGsAoQA3JN0BuUF9QajcgQXM9WEA5r0FiSrslozjWT1oFZLB/jU7c/aq3b07ajdu3bVFMgiVzqoPcEugVNIy9thsUYkQ7mNeTMKizmieg3HjeYNIMzU5LdYkdpxnDnvBmiSxqARZYlFLzkd9WwoC0+XfPnhgDej+LxTUGBs/SPNM352qGtu5a5d1r19vx48ft5GR+9axutX27t5p6zpX2/TUmC3BAhUhJvomeANZ1rYzaZH+yOkc9nM5wHme02NcJV0zVKTVSDs69GjdpvsZwHzxTOwfNT9MoDLryc8Rtytq/hyyFmjAJzAPbXrWJWvEEyCuXxxN29n7AqVTcjbk04h1o4m1PoezkkRtStRhr7jPcrsRICHzFJUjMWfOgncZGVXSpvDaK0VdFknjJ3s67RW/qq5jDCBoOAApHe3aBrvcf8NOnDmn516/fp0d2L/H6mtyVqL3xqID5rIlFd7gDPY4c5yvrpUvwbWQ4BsdHbaurjVK0Hmz6qxV1a2yT46dEpBLzISGMfchm1hwRjvr033g6uRf+BmP1xp65LBkafrd2FQjWz83C/GhKuEfVJjl7MCB/dpL7779oTXWNdgLX35WdufHr7yqCucdO3aqufmde3esadUqyUYxXvg6Yw/H5SNBzkDSRzrnMFyxb7Cl1Y/I/QjGI/wJKmJUJZv6S2AfiLGJKYmpnOizAiKXA8aB90QiPRJ6gdeE7xBrQbFbWifRLyKS8ay7uTmIblVWWwUzusJ2bN2ofjq2WLDG+jqbnpz2hJVkzeokfTlbmBMj2WiACFEgwznnldNSrKcRqKpWijYwNGbX7w6LiVyVM3t67xZ77vAea2ltVMwq4DhVBcunV6yHLWAcvXLdfT7XOBbGlHzS8KuDNOCJPteXDuzLfT8ke1xOifhEfmDyCQNakz1OIPKO7/0Pj3DNLxDXfDTYX+Bgl3/UwBv/eikA2wjEAkSOTPMvApHVNbYsYAvj4869Ozl8RfAUWU8v4aHEycFeSVEkoXxnQvtSCOBFpQNJPiIOKTFlUxmCG7JonuedunHO5AwmwFmHMg6AAD8ckQXL5CrUFdYsJ/bZK6/83Ooaaq2tvcla21fZgQOH7O23jkhu4Pd/7/t2+fIF+/ToMfva175uTQ2N9unRozLsBx7bp2Zk773/nuEQcdhNTc7YquYW27tvj7WtbhOIeW/wvp7XDXzBvvbVr1hv7xa7eu2aHf3kqDSMAIcIbHbs3Gk7d+2wTz/9xI59dsx+93d/VwHEaz/7mTXUN9hzzz9nly9fsVOnTrpRTIH59My0/eb3fkNAC0DIW+++J4OskqGpaduyeaM9/eRhW9VYb4sLNA8oijXAGIsliPfo/UbEFnX54JzduTtof/Knf2Zff/FFO3jwsB355IjdvnXTXnrpRTlNL//4Rzr4kEu4eeOG7dix3X7917+rIPnYZyfsytVrVt/YpEYBAOYc3H/wT/8rW93aapUZgOzoiLzS4FFAZApocOQJQGBbnDl33n7wwx9aW9tqSTk8HH1oTz3xpA5xyof++I//nX37m79qu3btsps3b9s777wjh6C7e53maVVzkx08fMjef+9je+vtd+3LX/6yAlE0hJ94/HFJWLz33rsqf/vGSy/azu19ls8Bai/Z/NysnHEcINc0BMBhrVXayVOn7YP3P7TnX3jBDh48ZP/b//5/aOy++91f1z3gzP3qt3/V7t69Y6+//oaYgOvXr7dbt25La2vr1j773ve+ayPD9+31n79m+/butoMHHnNta/NyW+k45WCcFO3IJ5/ZT3768/+bvfd8kvPMrjxvlsvyvgAUvPeeJGjBpmez2VZqrTSjCUmUGUmtjf2mP2BN7JedndlYReyuJkLSSBMxo52Rmu3oQdMgCZIgPKrgTcFVFaoKKO8zszZ+5z43K7ulidgvzU+oCASAqqzM933ex9x77rnnWHlltXV2LhfAT+X/8qWLNjQ0aBs3rLO1a9dY25IOO3f+ol2+dEl6hju2brXlyzptZHTcui9ctoGhYZsvmK6P4g6yLatWLLXd27dYc1OtVclA0cEYsbySBEQE/OhUMp898fH2KhmokVTVVBcr6/o5rZZiybrJpct+wKj1/ztrLG9D90akn3z//rAND48InNd8yC+4ASAJHa7GgKdyuSfoL1hTXdZ27dhsmzas05wikJX8xDzSAMxnbz0Saxi3YJj2Kejm5xSCPMFzPVMlWoBu6fdI1BgnbxP2NnmAPAKK0J4lOCe58STJgXMlDXK9BISeUsJXWeWO6FTe0ZWGIU2i7vfjgJc0HGkTrKyx+wDJZ8/b1Su4RFdZpbRtqdLPqSWVRFxs7LT38jdB6C/vv9H+6gylRZZLBIR8P0A5nkckEqG/GUBbaB8v7vMe0LuhmQdxsY+LjVLphb1czqUTuI4q2lpnZmx6csxWr1xujz92wG7fumknT59WIe3xJ5/QWvvyy6P6PvrJtKNiRAeLKFvlbGf2lRs37tiJU2fFLqxraLHNW3eIXczcr6ysUZtcPj9t7W31ApFbm1tsfobOEh5NzqZmp6yqptauXLljp091W+fSDtuwcYOdPn1aQe+27Tvs5KnTStT37N2rAl73uXOLTGQxk6ROr7lHQQCt56efflqB/2dHPpcEhif9zmSNM4z3hzmIZiNFOJ4F5kEUdUqBywjkQ1qFPZFxbmyCJQMg4wwfEjx13SRWLkkIrxOrN5kDUSB0Qxw3OeK5MU9JsIKdKGAsm1ULPMWv+Hyeq0yBEv0PMDHmQbBeVPxNEkWcXfwfMEqJmbcdpaTTk6BIVlymwRkjcT2LxWyXcypl1vB+USwJpkkkvlxngC88gwA3xWZLQEYUqrkGwFR+N0zE0gRWsiztwAQMxe9HYUz3GrqqCezx8XAfBe1rqa2UhIjkjmRP7fkJJOBz2RdgIfFzrm9wcLD4DAGRHYx0IC/uFaDGO3P4uctFBGAfxSD+z/oNlnJoQpeuacaBeeCO9UiejBTBjNjrJa2Sku8A30sTU/7NOAZoH0C9gx3ObufZRSFCzD2BOMgGLHpypOamIutzZgoAjXnCXlmh58Rz1RYjnX4kobLOxAPYK1DUnxKjjBgCszfOHkzPVIyVDIL3uyBXtWHDWkln5HKz6jzo6+1X4jo35yB1ZVW12EeTSKpQzKDLgnMLgy7JlLgGI88FYFhMy+kZnRXsy+rYmfEzKAzQYE7xWrpqKssBhfAXgMXq2seMFcUBT6LndJbyXpzxMpaiOwfQjZhNXzBfp9RRRZIMiLiYOPvYMYaAyIy/NOtlRLiokR66ljw34kEkfugsYq1TqKRrwuUnaFuG0eikDu47QGTGg/kojwzFjxSO8tKNHhkdE6DMc+D9g8WpsyuBo2pDlj5tzhrrqu3A/t22cc1Ka6jNSqpH+UKScND5KCWLnIzVJDmhVmbGxdvWJcsgY2RfowJ2k2aoQL4kOyc5oOTlQoE5gGTyHBWSFOd5YYd57saJLh/EeDCOXlwglnImOUByfDE+DrZ4EbqmJqvicbSQMy9Yf1HsivUNAMjro7gcRbAoDsJyDA1o5ipFFkgsnM+s4camxgSKedejv6+bKFrefT9CVgTgnj+cm+RJmM1euNRjFy/2WC5fpi6x2fy8VWEomopFzFliHhWcKSYJbJrXs2AuUoDkWcLEdAKRdyqGbvfQ4D3FdAHAxx7BPsK69riSONu1mQFdmXOdyzq1PiAVAKb19va66d2CSUKKa6Crjy6i9RvWi7iBUTOM0scfPWArlnXY5PiogEqX/6lyc1z68emFA7CeD7kjOug8nmEesNZ873Q2exQWo/gWxU9/jXflcT0CXwsFnfWsz6KvTur6Ib/hvqMAwLzjebOPdS5bprkTHR2xz7M3cD0U0fiw2OPVSIdkUdp3owvCu+y860zPQtrrXkRlPynV3nWw28khYjpLGsfPX8kqyYyVYrWPDePvXWjEN7C6vSPAjcmQjyDe8NxyfHLa+gcG7cKlKzY0PCID14cf2iujYRjIWczSEvOftyeHFROWordMuCFRuKfC6OiI3bh53ZZ0tNrKlSu0V87nMrZQnrWPjxyzaz13tM4pRoQslRdkAaYnNf9chmmRuBasbpfaKbPly5ZZW3uj9fRct3wOs0RkqXJWW19hO3dtUudjX+9de+vNd+Vh8+KLz1pf321JoCHRAW5w5eo1O9vVXeyqZe0xxwF8uQbA9pj/08gBqnvOpT85K4Og53mYk3uiQBb7pwDlRDAI5jrvEeB5zNUASGO/IYbjXOW9I/4LveQgk/BaXueSaCNFfWSuDUlCtItZPjVZs53bNtiOrRtE7MnBtgfYL/jZrPhPZgGe3c5Me5dWDR05Za6JrL0Tdri6Fubs0vVeuz04YuPsnwvzdnDfZnvm8X3W2EgBMq8z1HFkP4u9U8bJTORBHgslEkbyqioluoRnjHMFHHgPhn7E7KmtXbiSzpXUJR5kAtZA5FvMm+2//gBELh6AX8E/HoDIX8Eg/3MfUQoiB4CrkDQxiUsD0fh9HSQetxZbvZ355m2YAT4rGE0HZzAjqKQG0MResggiu75x6cIOZkaIpEvzuAScEMsgGfiFRk0piKzDjg2BpJFgO7l+AgphLjFLS0NZlV3v6bcfvv6GzcxOWXNrva1as9yeeeY5++DQZ3b//qj94Ad/YCdOHrPDP//YvvfdX7MlHUvsvXff1SHy3PPPKEA5cuSIPfrY42qT/PLocTFmv/bs07Zj93a7c+eONsq+vn779NMjMlj77ne/qwMAk7CR0VF75OGHtVnSlk0Q8e1vf9MuXTxvHx/+2P7kB3+qQ+QnP/mJDvkXX3rJPvnkUwWKCP8TzHxx9KgA3N/+7d+25Z3L7cc/+akdPXbcNm/dZi2trXbh/Dmbmhiz733nVdu1Y6uYG/NzDoqGhqo01jCbkemMa2+WlVWKzfyX//7f29dfedUef/wJO3z4sNiB6A4DXL/+wx/a+rVr7aknn7BPP/nE+np77Y/+6A9l4PbOu+/Z8pUrbfvO3dI2OnbsSzt7+pT94e+/ZmtXr7J8jgSRFqNF0MnZOG7AQGDneqMkJQs6hN9+51178qmDtmb1Ovvwg48k4fD000+Jify3f/sf7Osvv2I7duy0N372hkDaF1960VasWGFTqoxnrKW1xQ4d+tBOnT5tf/zHf6KD/Ievv26bN26ygwcP2qeffGzd3V323e9801auWC6WA7p7tKQyt4PBp8O6gvEzuZT/5//899ba1q4W9v/0939v3/72d23jxs32xptvCHD+xquv2vHjJ+y9Q4esubnFlizpUJvi/aF71traYv/yX/yW2DZvv/WGQPF9e3cV2xopuqiFJlNhc7kFO/LZUXv7nfeBrMSUWLVqtZiPMMNPnz4pthOBJ0BYtqbGrl25ZtevXU2tVluspqZORZRPPz+qxE4M6/ycdbQ22c7tWwQkw1YnuSWB1AGsg9VbzKNKz9xRUq7o0GVJFAipxazS9TsTO0T1Cek8Vqb3c+mU0AH3QMiZybDfWQ+Y9SAvcLd/UP+PFmZ3v3ZZANZEU1ODbd281lYu75B+IuCst4hSkQ6jRpJpB8RhQocWMVsZoAK/I53CxH7kfnm9M7Q80QAMCJCVZNUZA8EMcfkB6Zel9icSftqkCeJJQJWAixXpiTJznBY2xhemRUgR8Kz5A0hdRYvbHMFXmYwQMY2TCZDYrGiFzJeoHAAAIABJREFUOpMFZpEH+erX0L8pnPA3QLskC1IHCN8LBkOYn7BXB7NYY5K0T4OloHbubFZ/XHvTk/JIKKMVODQD+T5BKwFdQ6NrSAMiu0GUs89oJ2S3eXjfXpmZHj/2pQ0ODdmOnbtsaWennT9/wbq6u8Qy2LNnpz28b7fkemAZkEDw1X0Os8hRm5iasbHxKbVRkzy2d7TbmTNdlsuxlwGwFWx5Z5s9vH+31dXUmcF0EBhTsOm5KSurrLILF27Y8ROnrbmxyTZt2WzXrl3Ts+xcvkKFO+bc/v37dd9d3d2+JhLLVWCt5Dk8WF22bKn2Z4pFb7/9ruRtuGf4TN5G7euB8QRgbWlqcCBYeph+joZOO88gEgWtNxVhXPNOcgcqcLghGWNDG6AKEqmFkevV70sSCQaxa+WFtn8EzL/MSGlsaJDeuoPCYWiLPrZ3jsBkChZZAB8RTLvzOwzNqqLkhUDdBHBTSCtl6TK/gn0W5jHBvhFIWAI2x5wLcLJo1FbCgg9zPeZxSG6EbEQkUbxPgO2SrgF0HB8vsjwFk8kE12OTSKL9HPBnpw6EZAwVBflIBikoCFgS29P3E9ZqSIFovEt0yClsxXVzrZHAwVglQeJ+uZcAapUoivHmRZoAjmPtBuAeIDa/z/0RT8Q1xu+4HIgpSaRIwhefE9IWMppL7Bx+FnEefwO8M4f5d1w/7685nNjbUXgT2FobGtkO/MbY8L7EhzEvij4a6vTwvRvWVoAp/C7AO9cJA1YEA0AytLWTibH0ltEJpsClNTNvc9OTVlVWsAMP75OMDnEBoAfzHL3Le/dH7OyZbhseGVerLnJdxI3cEyAhgAjXyXlLB8EMOppVVbZ+/Xpra21R3NHb2+dmV1qbFOzc5AeNZ4x+ZGRYU63fQyKjublRhWqtywSqcj3cH4VJPo9zSHrzBd+/vTDixXfWDrrXkhVLLD32ey/GYJqJGbKfC01JPofP4tnxeS7zlDr6JMcwI/Monn9owlKo5IxSJ1IydIu55rIPPmdCesDj8XLJolG4vjfsjGRiTGf2ThcZuCpqLZg69bS+Mwu2orPdXn7+a2In3r9/T8+f84Pr1Dkn5hc6pMg5OUtW1BCxu1Orcsj9SFYmFVpSUTzAQ/Yl2MEO+LnxrjSSkxxDgMRhfMp18LnBymQ8Yh0xDsg2TQN6FQ3E/VzmOfBVXeWgsgMRAKt+T7xHvE8U/7zo6B0OvE7rKXU6MX5x7kJaEDgmKakqG7p3T/PK5bicocuZw9pTvJY6P0RSkEm4SyYRb+O/MDQ8Zh9/8rn19g0pT5LB78yUVdBFtkBB3w0ckTdjLKJIohiPeV5Xp5iGz5QWcrr22De496lJdOQxnKwtMQbzmJJ5p06JGlj0XrRoa2uVoTLvSVw4PTtjbe0ddqe3z+7c6bUNGzfbvv37bXho0C6e73IWZzXyAfnU7Wn25BOP2urlnVYh/xeX5iOOzKV1hC408bPHN763UDRiDcifIJklLsY7xCJezIlzhXM89On5Pns2c4j3Yu+NrjeXfnDT1iBrMKf43dKCQox1FFQjFuC1Gm8VVrzLT4W5xHSWCXTq1CFODINIzmTl6jzH2hqdCTI+LLkOESjS3l0aAxJ3RVGKtUjcyZ/FMwZSCWt8ITFrmfN0QWBcalZeVW33Ryfs2PET6s7iGpDv27Jpg7rSFvJuTCyWbfKQyNbWSZawFq13GQbzPLwjgzNranpCkjYUQJn/GHnPL5TbJ58ft/67w5ZP8pLxfES0B0ROBUjGNYr6YoyHHBP7SX7BNq5ba9U1FXb16lUbH5uUVjJA7+rVnfbU04+ImX/jxk379JMvRHrZvGWjjY7ct97eG+oy3b/3IXmbfH70mA0NjciPifwaWTfuhQ7kAMEE5Mo3JTFq01oLIo9iB4D/GTw+6rU3RHdSGIbLgyKRFaLIHfF44DzBmOfnKjg1NhbPe+0HSf4hYqQ4y5knnL9RgPQim8eUubkZq6sut1XL22375g3WUIt5aF4dOBB32PvZLCiis984eYm9O2NV5bCEkc0Ms3LfUyDyXbl5127dHbYZOr0qCvbsw9vtyYd3WH2dm2wDUockFHsb85M5JLwIJnLqnI3chLFxgN73GhcUJKZ2o82Qj9JaKpER1fkprXzvFikWP1MHtTaB9LXlO//zA1yzdEB+xf9+MNi/4gH+b7197/v/TuhdgLOlrwtWWinLSK9Nr3ctqV8EG+K9YsMr/X/8OwKmAOSceeTsLH7Pr8UDrNJ/u9axt5kHkO0bnIPLcvpMeshF1WReD5sAswQFh6Z2ufJK1+q1sqxdu9Zrb7/9vm3cvMG279xs9Y011tTcaj9+/T0bGR6333vtX9rlK5fs7bfetVe/8U1bs3qNvfXmmzY7P2svvPC8ffjRhzYwOGi/87u/awsLZTY8PGr/8A8/tB27ttnBpx/XtfX33bUjn34u0PWFF14UwDA+Pmb/8T/+nUBkgGl0njBraahrsN/8ze/bnVs37f33D9nvvfaaNTQ2CkSmqvnEk08JiMTZ+JEDB1TZvnDhov3wR6/bv/rtf6U27L/+67+xM93dAjXD4AEjqq+/+KyMx6qzZTY7MylGpLfruaFeeYZguFLAGNXbQqFMcgz/1//9l/bCiy/awYNP2/sffGC3bt+y/+43fkP388bPfmrPP/ecrV+7xk4cOy4g6LXXXrPbd+7YR4cP28Gnn7VVa9aIsXvp4kV75+237Hvf+ZZt27JZjEIAR5l5lDgQu2ECATbu9q4VzUFw4tRp++CDD+3b3/mOtbV02Ftvvm0tLU327HPPKJH7D3/919JD5s8Pf/gjsbl+67d+y1pam3WYSIM6n7c333zLbt+5bX/4B39oU1Mz9qMfvS4g9umnDopVTsX5619/yVau6JSpntgmmO6gEUhbVtLS4xqZUwRTH3/8iR357DMBtATir732BwKY3nn7bd3Ls8+/YB/9/LAd+eyI7di+0xPOtla7evmK2uVefulFm5mZtLfe+Jk99tgBgWaz05iucAgyjwFySXYz9umRo/bR4U+svrHF+vsHdD0wH5HEgHFx8cJ5sZw2bFhvq1et0iHb1dVt16/f0JxYvnKV2ABXr/UogCQuhqGO1ix/CK4xo1NVH2NHWHKYpFDVTrqqCjISi92N91xzl9fQThpMXCXF0hkENE0Hb7jHpwCJBCMMWpiLBNbT03OuLTg5bdeu9lhX1zkl+GL6WEZAPFIgtEO2tjbZ2tXLFWCgf0yyG5IaOCUHi8L3GAdbGDPAZCXOySSB5+VsXvYknyvsH24y5IGywLkkYyEwjtanJOPBHI79TcYOArpp3YZJBcuUz/bWMN6L/UxmIyStsw4KsCYVJNKmiyNyVbVlymEkV4uFfq3nlp7l+MS0kuJgtTY1tui6vc2bvS4vvU5pDydmpHR10+YYSWyYpxA8CyRR8psMPks0eaNAWBo8kuwEM8tb7TzoCtNUv89ZASQwagBP6RQhyIWty7OCfbJj+xZpHbNeSbCQ56HF/eSpUwK0MKTcvm2zrVu70mqqq6yjvU0B+MTElL3z7gfSQAboxayFZHLdehhI6+z8+Us2PIK2IMnWnK1fu9L279tlNVVou9OGCmBjNgOIXFEpEPnU6W5J56xaucqG7t8TG57E5f7wsLW0tBpGezDQrt+AFR5AeWKmJ4YeY0CyCIBMx8kXX3ypNn43oaQ4t6hx7Fp41WJJsc8wPwQwK5EOE0aXZODZAFKEI3aAaQ6SYUgJ84dgHmYyAbcD9iSxAgmThrdY7LTcS3fY9d8oXoZJWzCdAMQle0DwnwAiXqO5AvsvmSnyPvE7vE4sdskcOEOE/8d1BGgY8kbB+mBOUFRjP+ro6ChqHMdcDNBMIHqSpuCz+L+v2cWidbCo+XkkCpyTgECx9sJsJpKqiIHUfi1GfZIAKYPhxRlAMQY5GY95gr0j0CzpDPKzSKZ9TJxJ5MxZ76TwFmDayp0Vy3hEvEQyxs/4fhTrmBsybEx7VLB9GW8BDWLAuEyACmRpD4t7D0MmXs+9M2dKHd7ZC3lv39tc3oLXBFDNmOnZLiyIwRZjH0BHgMPRis5eQ4cK5wTvTREyDJ5c73dBSSRfXG9oLJeCoiSXjHWA/tWYImG0w7yjOKXxQd/bTQl5TzTt5bMhKQVAX98HSVLVfZYYpbx3dUWZbVi9zLZtXmftba1WVuHmzTC6YdfNzebt0uVrdurUWRXDqzEArXGfCeIFtKvRMkeOa2ZyXB08Dz203x7ev1/3c/PWTevt67ebt3vt7sCgZI8ANzCvkzGq9o15dWJwVnIvDXW16qzguYvNmVpldUbUYHzmwKiMFpMWOgAt65gx4BwUM3I+VzQ41DxGumQGOTWXQ2E+cI18LuuEfUkgWGJXCVBGHmFm1v1DJGHkQADPUyadnEup25D3kPzAtJMSuH7eE4ADpijMwUnt/QXpg+KBwLnrew5ayQ6QRvEBPVvOvvnZKevsaLEXnjtoTXUYA2JCVi0gzMknbsJNbAP4LtNX9PUFnDnwyD6qvSoVgBzg9ZZwN+lziR91CCUtbeUl8jVZkJcH4ytdaszdpqeLMjsyryYCYr2me4jutPDz8I08meqJTe8gMms6TGqj+ySK09Exoeef9hVnpTrrlWvnDNS6Ueu7z3MK4IwLZyya67xuZMyLO8Qkvi+5NArSfgCYaI1LJjCB85ASkPmj/f9M13m7ePm6jY5OuMQKMiTIs0RMQCzImTTjZ5Qbfft5yH7R3tZmk+NuqAgJAtYrxeyQTJKMTpIyVMep5EV8jlMkIW5gbtRnMyJZbFi/3pYtW2LNyKtMT1l39zk7d/6C1iwAMPHC0mXLReyYnZ6wDLmFiuoUmubcsLOqylat7LRd27Zae2uzWJI8E8bXTbuJycL8PRmyJ+15zibvfHGQXuaJkrQhN0D2zFvZ4zwqSlMlTXrtdYldXKpFHkBUFHBiPTmw6czlOFNUvEjFwth3GW/J0SRCFXsM10L8ETm0ilFce5KSie4B4t1id0aJJJPH4Jw7ScopEQZ0plW4Cbyyf0ntAPA7A53PY53OEIOXZ/SsnIiB/AtdCQWbK5TZ5Ws37Pz58xpPuiZ379zuHbJ0DSZ9c60/xhfNZZ0FUwKRkQ0SW3UWeSOXhuF8rK7GCJACVsEmYbdauX36+Qm7N4yWsbN2JcfGfExr32U8Fr1P2CcU0yayWui+b1i7ViZ6ly5dstkkg8ZZuXL1MnvyyQNWU1djvb39dvToCRkzV1QBrlMEa7Wnnnjcmpsp7mXs3PnLdvXaTTF3MTdnv2AXcSa+M7l5duQcEYOoYyJ9RVzjhetZ7bGMO/soa1tncBlxgRfEeT1zjfNBhpSpMBAxuxfjvOgYJBHFmNpP/D2iYB77U1xLFO69iFEp8Fcmd5m8VVdmbN/ubbZ8WbsV5mdtRl0W7i8T+yr36OetuUY/+crMlHIV5PoKzBXJ2szarYERaSJP53LWVF9lLz2x1x7aud5qatDe8c47j4+8mKg9R/u5IqdU+EmvSV5S0bXkc9hjJzfCpEORPhFfy7yvE6Oc+AMxMQr2EWMFRsbrIw7e+t3/5QGu+d8CHn8F338w2L+CQf3/85ahiRwJVPwdi8OrTIsMYH0/uV8KhEiLr/Sz/CCJyrc/2tisitX69HNnHnv7arwuwKdwh/fEyNuIvOWEjdaRkGANRhLpCVnwWlNLr1ra0C/zNhACroqqcgVDGJVduXLbDh06bA89sk8gckUWpkXWfvrj921oaNj+8F+/Zj03rtn/+/f/1b71rW/b9m077PUfva7N+dVXv2GH3j9kPTdv2h//8Z8qOJ6cmrX/8l/+wTZsWGNPHXxUQdbPPzpsZ8922ze+8arkHrg3jM/+6q//Si04MGcx2gBI7r3Ta/v37bG+O7ekD/onf/on0lj+q7/6K4ESsHABUmF5PPvsc9L3O3XqtL31ztv2u7/7O9ZUX29/+7d/J0Yer23v6LB7QxhOXLbHHtlvG9attkIOvTHaGUkyMCKArV1l1VWAhgBQtJugQ42cRZ/9u//j/7QXX/q6vfzyy/aTn/7U7vTesV/7tV+z4eH79t5779rzzzxj27ZttWNfHLX3D71nf/7nfy5A6Mc/e0PsgMeffEpB5JFPPrFDh9613/yNX7dd27frABCI7Mp0esRi4qXnKNNEtWpOS2wffeWf/PRn9v3vf986l620d955V0DFCy88a/Nzs/aXf/n/2Neefsaee+55e++9Q3bkyGf2zDPP2patm+3+8JDm5Zo1q+3QB+9L4xqAmYo2WspLlyyx55593o59+aV1dZ2xV175ui1bukQHkeQRVNhwM0hndbiJi3fVlgv8+tu/+zvr779rr7zyDQHuBAlvvvmmgvQXXnrZDn34oX157LiAqOeffU7Xc/bMaTGavvfd79rQ4F17+803bO+enZJKUTtO0h6EDYXRz3x+wY6fOGOffPq5rVm7QfPtes8NAR1rVq+SdEfvndt24cI5W7F8uW3ZtFmthSTT3d3nrW9g0OppLZdZ4oL0vWkJ3bh+te3ZucU6l7bJ6AznXFgcAovLyqUXyZoniFNgKNaPtz8xCLDlnEkD+8gZNhEY833YST5WnnQyJgRPJJokjWJP0Q5d6QZF7k/jGqLTU7Oq8Pf03FSrMondkiVLbe3adVZXSysfrbrsD7RSov1Gcg0Y6tVs9NlcmsFZbmFGRXLP+jTkHeZoxXYglOBarYvJDIxg1nVkvW2Pn7uBh7dnsT+JsYKBj4ymCJrNRkdGdC0CmgTseYVfZiepIOeRVdKUJvEtAxRycITxgUkOkOwduc6Yud1317rPnbdrV69pnOrrm6y6GmAW8w20DN3UhPZM/lYiXQE7COZCOM17q2UEh8GECWZpgDisxWj/Z76G1hr3EYzBkL3wyn2xhFdsxQUEJugHTKBYJR1hwM75WVva3mb79+4U639qcsLGJibUknu9p8dOnjyj5Hjz5nW2betGq6tD027GYMi61vG8nb9w1c5fuGxtHb5W+wf79dwx5cPQo6enz9vQKzO2Y/sm27plo1UiZTLjSbVl8jY7PyX21dWryGJ4yyFJLteMzjiJRhip0UHAnkhrrZtsOSs3WAth3MJaYXxdo9JNcqTHJ7M7d8V2doizqpctaU8teN5Oy7qqx0AoAaSRXMo0EeZbkR3lLYyABbComM9ZMXS8iyDAQBUHkgGPOgCKRk4+D6K1mvsg4dAel87YuRk3bAvWLq3z0gRPLONgrfB3aOapoQTgJDFPpQOs33MzSsaidK4x32B+Ac4i78S8A/Bi3EsLLvyf6wg2K0zKYGpFO2GApDI/y+elo85nqxsgxSP8Pq/T3pTa64OpxGsEhKOnrDZwb32N9RJASNxvsFJKmdWwopwB6omFy1CEPIGz+BzkdHkKB/AXtZwjjgJw8iKIP48A3QPMDeMv9ihnK3ohLGIwByWdxcv3+DdrmHsIUJxr4E9jY72eH+MWBbMYP+ahXleiV81r49moSJjanSPB5L7ic6IdljHly0FDvyckrohDQueb+QkI7e/nz8KTPNds5ov9lyISDGQxIqdn5DER+xkmRjDNxJrXWqQQVynm65oVS+2RvdustblBQBrgp+rmKsKZ3bs3ag2NLXbj5h07efK0DQwNat7KRFNOPbjJZwV0wmjcummDbdu2xZa0t/l4UMRcMLt+45adOH3WhkfHbEEyFJiBclw5mOfgZ5liF87MjvZ2SWx44SNM1wAZAEd8ntA+TkLrDMMwx6uU1BlAC+PF3lGULZHOvp8DzGXmPSA/nxd7kCfUznxzaSaAoDmB9q1trcb6D5BCBs0Ax3xGVZU0PnnGwyPDml+SWAFszaLZznNzDWO5cCyY5EWYs+zzIyOjLgKUNK45O9BNRuJnZnrcyi1nD+3bZdu2bJDBMbIujJXkBaRviaSFx2PKLTDWAghMZs0hOcJ8CVAkgDgRV9RN5vJ3nEVBbBHLNMlaSSahpOuGvQdjN8UrMk304gwFotDp1pqWhvuiuZ8YhhSjbMFq0zxlj1TrdYoHFBOkLiFnIHtxTMXktE9pf65Gy3hRX5ZzCkBGRYS8m2nzexRB2fu8MOndopK/0B5IUR/mOXrYzu4kHxqfmLXzF6/YmbMXJGlSSLIl7FWYk8Gw9k3Uzxx+jAcA1826Z95F+z1ANwxUjPOQIOM+mJvcA+Ao40XBIfa/xTPRuy4EBi3MiBiDYXIHBR+lisStI/IWuXXzjk3RXZDDMHOZS5KVmbU01enea2rr7fadfnkYKH6pq7E9O7YLvJydYp+bUdcck4ZxDAJCgEcC7ZE8SBI6ei7JwHMRgOOccO3k0L0usl5Tbutg76JkX+zHsV/FGVIaV/F6dRqVsEoDHGSOKd4sAl3M4zLJfLD/sC4ZKoo7FCO0RmT+SQeF3zOFMQB59tQ4h1TYlJYzngQp3y4A2jrYrlxcYLbLkxDPUZD3fNxNFOn6JC8jPkIaCKAZMJ8ixe2B+9Z1/pINDQ5aa3OjPbx/jy1pb7WMtG2J432v0voEYCScJNak6yqb9fNCoHC54jo/G3N6rjLhhlSWqTC8zj84/Jk8RchpYZdHfED8FXrSIWMh6ZFUEGafJ5/irGOfR8Oe+8GjiL2X/Y0O2paWRtu7d5c1tzbb5PSMnTt30S5duqK9s6G+2p7/2qMCUpFEqoQEMpOzEyfPSpqO8xoJS5f8Yf+olnm1DBwTMOsF4sUCfpzlMZe8my0ZvafO3cBFYl5F3BlxQxQzArPxXHtRXiyK7lF0LiWPxGtLgWZfjW4yj7REfm7aaqrK7eknDljn0labHB+xyiQXJOBfnZ3AC16sVBFsPmfZcs972LvqGhq0t89MTRnNILCQuy712HRu3poba+wbBx+yA3s2G6FEaCITn8i0Ma03NzjPqIvIv6JYz64nUQr5GunepW/s5rZhCM1Fav9NY8MNqoO0BESOOIt1yPuUFnsegMgxw76avx+AyF/NOP+TT7n17r+JjF+bkZZaiS6xAI+ksxe/rE0Gh3YdpM7qi4pVtD5E8KNE6ZcM9kJrJwAmD7Q86Ing2YOm8qJDqicc3v5LtO8gnoPECjxlaFXpbXmAW0ncXN0MCbjCgVUbIwYDVWUCkTHWu3z5lh069HPb//B+27t/B9ip2jNe/8e37d79MYHIN2/dsB//6Ce2bt16adBipIZR3dPPPC3dzJ/+7A07+PQztnRZp3V1X5TExZNPPmqPP7bf+vt6xWLm95566qCuva4OM69K+4d/+K86QL7/67+hQxMpjL6+PnvhuWcsl5+1v/mbv7FHHnnEmppb7PDhj+2pp56yhx562D7/4qh0eJcucyYmrdI3b9+yP/7Xf2QdbS126L337OixE7Z33z6ZQp3r7rYeJCi+9YpaczILbjaG8R+JgtgbtCZx87BFK6oEVlIBHhubsP/t3/xbJf6PPvqY3bh5UxpWL730kt28ecPeffcd+/rLL4lZ/PMPP7RPP/3EfvCDHygJ/Ojwx/b5F1/api1b9f+LFy5I9xdN5B1bt4jlS2un2rwTa/wXQOQC7Y20aVPpN7t89aq9+dbb9u1vf0dmeG/87E0FLa+88rKNj43YX/zFX9hvfP/79sgjj9qVK1ft9dd/pEQFLeShe0O2bftW+973viNJjju3e+21135foAU6xSRwjz36uAzqGK9nn33GOjra3byt2oM1HKjDxMoTZNzL0XJyzd1//McfyoDrz/7sz8RsBuAAyOawfOLpp63v7oDYyt3d3d6WlckomP7mq9+wjRvWa2w+/OCQwOADjzykgE0HNi3VKp7ApM/YqVPd9vqPf2ZLlq2w1WvWCaQ6d65bQSXSKNXZSrt8+ZLdvNFj9TU1tnfvfoFs94dH7cKlyzZ4757mHUAYQfPS9lZ7eP8uW9HZYYXcjBzH89IPJjB0tg7BJiBUrDlvtwNEpp0RnTCd6J5sapw8EeBLshYYHxRbg3zt0jbGfhB7DExv5B+U9JSFcRaAGM7YASjAknYzPoJ7D7D5/5wCUFfa8oCAwAxdNvRlY8+QBARgSgL5YCUINJ9Gz9iDS3dFdmDXkyh37/YkD2WcpAUp6QpnjwrAqahQhwFgNM+X8RErNN0n1yTGCOOVtGJpB+WSnUnk4AGgeBQQ2F9J3mgJHBubsmqAYMvY3cFBO37slIzbMIHCvLO21t3EmZcYSqReEW2CXCO6llwviRzjEYAM9xlJk+v1kQA0ONifzgR+hzUq3c3EoowkygEef9YqLmacFcp4kmhL97ysXIG2QMRkkgbzpHNJu1y5YQZFUn13cEiFsbt3h2SS+eijD1l1dZmNjt6zlatWaJ86duykDQ9zz81if6CN3NzSaDduXRcgtGP7Vhsfm7KbN+9aJV0E85O2desm27RxnTXUNsiR22Uj0JaeUeBKV8rJU11isgD4RCDNvcHI1P3k89ozYEcxfu7izXpxHWyeO2B9BN/qLmkAUJxXUhsszzi/Qre3rjpr69et1ZofGhrSGlZZRAxRZ6byO+zXFDo4E0gQ+Hw0AkkKcQRnbtEiz9fY6KiuUQAzLZqVlZKIcdYL57YDEaXyEQBCAoLSHAHEJMjnOorrVIZZk9bW3l6cH1xbACD6rNROKHO9+voieEBRk4QSIDoAYjEcky4znxsajZjA8W++x97G+AMeMD/V/l7AkPOumMsCaZJsR7CoIjHm/mG0FxlYSVe1lAHJ841nFnuFTL/E4PR5zTgxFxhz/s/7ah+bc114fi8YRC4h4/qRjI0zd2EtI/XjBj+AnnyuA7jOJOX9wuAywFOSa29hd0M8vlSAq6uT/AvnIwW/YJJzLc6ycv1nnlsU8GO8ghzA60I2I4z14nrFXi8r09motZ7ACOZ/gPxcA2dJFAZD4iP2DsY4gOP4rGDJSRcebU7O0plp7bHMPc6ZYbXYNuleKXjKiDMl1MR8tDcPDY8KPFJyrRbkAMvc5AmGqdgWzgQVAAAgAElEQVR/lc7I59oA9ndt32SrOzusvhbgDAkAJGbo6oD9BmCCvnudNTa3yvD1vUPvi+ksdvgs54C3W2NUvGnDGtu3e6dZYV5rlrEHyKAVG5bZ9Vu37fTZbhseHVdHCfJEIV0kqQfGVHtkmbU0NVlLc2PR7JV78LEG4PACDRr4MFCDbca/iSHqauvkI8D8CrNEnYOSYiHBdRAI9hogCAk3X5I3cExWfziXAPZUIM+4vMng3QHJaBC3KlFGMmPe9b35OQAbcxZfAYBl9nziW8k5JTZ0sHQBicWmz1ZLBoz5S2FYQGqmTEVxnj8Gv/n5aduyaZ2tXrXMOtqaLbOAgV3WZLWL6V3e/7gxNwwE13/mGTAXGC+ZMyaySynrkxgiiijeLeF6vaxBilnEP9414d0FimGSgZ6vecy/YLy5qS7nG1IlEB54D9ZEkCF0rml+OSghIGrGZWmIUTxecT+CKEQ5sOPyFppTJR0LmFGj56vzNvnGwMAlTnO5kIxY31m0lxMbEUBP9z9HNwxxWoFaiNjbMr2tgGlfbtd7eu3YiTN2fxhDSoDjWsNQxsFTB0rYV3gOPl7epRB7YKz3MCpk3CJOjiIWe0mcpcTI/E7sCbH/OZhpVl1ZsK2bN9muHdulYzxy/56MtJEQYM7dQDqm/65Aus4VKzT3kZiBEcm5X11Tb6PjUzLfRWaQc2nblk124KH9ls/Nav8hD+JzpUWr2NILiJ6PeoGCvJE4lBGXN0bW91UHjjKa95AGGHvmncCylKdGTs3rXXveiRSMQxRsS0E+7jvAP94nCveL+5+f26UFQpe1gbnrRWEVvGBXpwKhSDqpgwfChK65huKZ76tO2vLCOntLrBWxOVPcLm1w5p6Whv8eRQnej3GN7j8KFHTUcZ/kXxTokXhBZ/vMuct2teeW1um+XTtEXoH/gRQCDHvyUpEt1B1RbnPaR308AJHRm6fY6CQP4qNZy5QBejsOQZ5aVp614fEZe//DT2xskhg2I+kgWL4uK+SFeP4dHVmSlaGwL7PkrI1PwDyfUuGK80MSPsS1qdDAfoGW/pIl7VaB4SreQ5PTduHiZRseGRNZ66VnHzUrIEdEdyoxeFbz8IsvjqkYyR6InAi5kc8rl4djD5yfd88VxpnriXM84sUAg+OcjQJ/nNmxlzCXYr75ugXQdtJA4Dvxu7yW1wRIHMW5wIa8GEk3jjObI+4vEvdYL7kZq8wU7JH9e2zDupW2kMOIcV7nJeeCSCbIIqkLBNJOXkQJCj/z8+QHFZrDkP74PoX1a7cH7MK12zY5N2fNDdX2ylMP2VMHdlh5OQcXHYXM7YQ1yYsjI7NPgci8V5Jp0hkD3sScJl4vYZwH9kSBTXtdynHESqbLKxUmXbPfO8gib4pYvrRI9EDOIhDDr+bvByDyVzPO/+RTAJFLD68AAhwgcmBvERjwf7MgJYFQZAJ7ABQAchycsfFEYhnMnkgyeH1oSbnOrG8CHGb+u4Fv+3WoRboC53Ov0Dvo4QcHm550NlPViKtzthXaZWwcHKHiVQlgWDB3aQZEvnGj3z54/2Pbu3+Pbd+5SQ7FVA7feuPnAid+7w9+R3p5hz86bEeOfK4DdMnSpdLaRS6A4IKK+KH3P9Tv0aoCQ+bFF75m+/Zst48+/NC6znaLKQgAwxts3LTBXnrpRYGqhw4d8k0Z7b2FjD3xxBO2edMGtc98/MlhO3umSwHt1q3bpElMskiLNZpSN2/dVos1xhIjY2P2B7//O7ZmVacN37tnb77zrp2/cEnGXQRWBx552B7eu8eqqyqsuopkJ5kxAZRJx6zcCE4ZX1q7OeSmZ+bEhDx56oz9/OeHbWBwyNZv2GAvvPCCZBIGBgcEXu7auUOtZugyX7hwXoZSYpHNzFnPzVvWde68gE4F7YW8pBsa6qrFiKiSy6+zYEqLAyFNMpNM9XL5BYGf/XcHbNWqVVZX32BXr1wW6LJi+VIFE0c+/dQ2bd4ssJ9KJq3tALZKbmqy0j9cu26tArmxkXHr7OxUonPv3n2rr62T4V3oSwEEqjChoClp/8LcSG1pAaBFcYOkAf1QDLR2794lgJN5DUOZedvY2spvizkFU/j2rVuakzzrdWvWeACYn7f7Q0NyuEZbkWsIIyrYkTwTtIy//PKUvXvoQ6uoqLZly1fa8uUrBOgDgKOFvG3rZiWeJ48fU/sVDPY16zbYrTu91nPzto2OjbmUSSEvA5tnv/akLWlvVhVZTtdlmNfV6Hq5B1hfBM0h36A5wrxBZ1DBcEE6fxFwMpdKTToU8CRn+Kj4q3IM8KLgAqYAwCuFjBLTgqRBzbwBjON9oi2KxIS26ChGFXWwFJB5IK2glgBVCZ0HBzLGS3uNWB20y5VlbEb6gq7Z7PfnSYB2OoIIEuIqwFp3Pud7ahvN58TKYp54K/iE/t/S3KLAiWTK2Yg+ZtHS7Wxn13YOfWf2hmAdygk0Ywoy2b9mZmknrrKa+gYbGRuX6zPyHn19rMELNjw8ZnX1gFowo3x/JjmSEzYSBMiycK9pz4zgMpLTAMMCeFMCnsBvBedq550pJi7M1wC0SguNwYSM/R9Q1Y8RB+IB4GmhBDiBUbVm1Qrbu2uHVWRIAGhFX7Devl47fabL5ucLKuxUZcutr++mLVnaZhs3bpAG3wcffGwnT3bb6tXrrbam3u4ODlhNHXrd42KJ7NyxXXItA4PM9WrLlAGolVljQ52tW73OOtqXiNlkGVgtBTHiT5zosq5zV+zeMK3x5QJnGB8ASM6YAFvFqE3AOz/nd73VeFatytGarX1mbEzPBLCFrwjcg8WgAF5AxKw1N6GN3Ky9IIBD6dxlMtbS0qx9C8CGNQDQ4RqIeTcqhDVb5YwdAWqpWMHnRaKhB8EBiK1T0dTN/x3AccgU6InJkZ4Ez5lMAabwM0B7CgLcN2AqX/E5zo7xddhQX6f5BzAu4JLkFSZ6iQlknOcxpvwNCBv6p9FGzjUA4AbTLUBW3jfm3S8WmBeLzZFc8Wx4j5j/8dla+0n+g/eVlELSE9fekaQiIi4KwDjA42B/hhyMwC6ZDDmgy5xBjkravkkv3Ds0XNMw2IwAUcw3YgUxtVWEQ6bADZAC+I6EkGeK3wJ+DDwH3ic+L4BvgHcKGAHIM14870gIZRQm8CMr5j3jH9rQAp8zGQGLMbcDQOCeWBOcmy6L5EX8YOSwf0Qs6V0qrjUa7GSx4tI4c208V2IdQBrmt0xNxSJ1DXsMgiNZAFgen56T5jAJPgVIAK2Z6UlJPkjPf2pS7vCdy5YqTujoaEtGSe3WUFep4iFSUfJfEIhCtwwyB3R+ICMBQJ63/r5+O37iuA0MDCjJBTSor621VSuW2bYtG21Je4ubdHEezrvRIYU+5IfKKrICuY6dPC2DVPkYJM1jyVHwmbSSE/dSqK6sVNGbcW1pblLHxuDggDU1NxbBcmIO1hBAaiT0GD7Tcg8QFGtZ+3etGwpKbiqMrwGA1KnjJBAV/VJLM/uNzslstU1MTbr+PB0MCYxVUs2elfFuCZ4Pc05rOpez6toaGxkmnqopmiA6W71M48ZeODo+rphIjL+5ebvT2yvGpDN5zeobGp0JODdlzY21tnbtCtu1favVZMutobZazEedoyrmslc6S3xiajx5rninTxBcIj+JboqYh8w5byWfT5IUMC0hDPgcRBKFs7nUdArPA4EyM9N6bmL2JrBZZ546K8tSsQ9wzg0VNTY11YqXFCfBepOEgJvvxn4c5zHvEZ0YLp/mbGruZY7CPdJHFM0VU+STlnGSTREj3fVu6RjxXC1Jx6DzW1GpeKC5tdFGKY7UNli2ut76+u/Zl8fOWG//kM5eng3vwedQlCYO8dSMIiQgvXeUcG/RpcGcAGDn/5xZzBvXbQeAdq1g7iEMRHlOpWSDyANkPCpywoI9c/CgZCguneu2O7dvCFSGaCECA4z+WQwTTfGg9hyxHL2zYKEMHxGzy1eu2+dHv7T52VnbtH6dPf7oI5bVeTnjczxpjudgX6cCO9dbzIE1nxx80xpJ/h+es/qanpfB7eL/4wwVKJVAX8aLe2TdBkD4y2dWsJhDSog5GgXtGC/GV99TZ5Ofp5LJSHnLosExa927oHSWIAch+SP2N+TSKopdb+zhXH/s1QEex1pS/p8AtPg3TGRfAwB/gNPMafaIjPYUCkUNDU1WXVsvjfnPj522vrtD1txULyB/WXuzzc9MSmO9vrZaMa80iek4ocjG3E9Fmyzn5VxOoHQUaciV0MUFRFbhpaLKClZu/QMj9vNPvrCZed/PABrjvGVteUHRZW0Yy2D1AoDzOpdhKrPlK5YqHwN5HBq8r+ff2tLsckTq7nKJDC7cmcwF6787ZB2tzfbko7ts/ZoVittZwxR2wALoHF2xcqVIYBT/wReG7g1qDlKc77nRa2NjkFrqXas8mZLzPOJZ8OzZl5gjIY8S4HAUMIp4Dmd4OnOioBtEEMYm4tWYYyG/FesgQOYAkSOmCSBbjGIA4pTDWm7Otm3dIOlMukmIZecxhU1yN67fTZ5H4cFlJxbyDjYDxo/TQZYrqKMObf7LN/oFJE/MzlhrU529cnC/NJEzGcBpCnlOFuR6I+4sgsFJ+5s5GsUPjP1EzEpfAYaHKbXuM5ECeAnFwjBeBfBXJ4xC6ZBY/UUIk/fb/O3/6QGuWRzhX/0/Hgz2r36M/9lPQBPZwVhncHAAB6gcgVccovEGShBdpc/ZA4l9xr95bVSQI1COZDmSNQ/aCGrdhIu/1fiaglc2FK+8h1yF/1+BCmBACRM5gsRI8JXghf5Zqt4XZTA47FS9RD+ZlnYCGxxHZ62n5451LG2z9iXNVlYBkzJrPdcHbXY2Z+s2rlLb19jouF26eFnJDZqdK1Yu10F38eJFm5qZsRUrV2nDGxi4Z+9/+HM7+OSjtn/vDrtz+5Z+d6HgbRPcC3qdHEQcuOiG3R0YUDDc1tqmZA+XZNhxgGC08RMoAVS4huuCmNDsYxs2bhILqaurSxIN/8N//wPrXNqc9MQKOqxpXaI9fEl7uxgcqvjCksKAiZZdJfSwE/KSJGAMlQQtwACas9o6T05w10bXFeAMLV+SfFUt59C7y1mjWrtNOqfh2Mp4q3U5l/d2U7E55i1bgcYQadaCWl28SJDY7QmkFaCgoIWggmdPJTsBbqrQ8jMq4amNJplScUgyluVlrknJ81LRI4M2G0E3U6Bc34dpxucQmIQBRTBQuSbN8wQCcni41Eoyj0sJmYMKDoTzOwTQYv7NwU7BNdyDoAJaylosrhssDkkYVumevUWUAB0wlevkvWQMwvzPwyqiBScjtuSh9w+LKcKflpY26+xcZjdu3LDh+/ess3Op7dy53Ubu37eL58+rPT9bU2sTU9M2NY3WHCzRamtsqLXOpe22d9c2q62utLIFAihPeEimyyoYZxIijNx83UvGIQ9TK6uDlsCRIIf21QAO0beDmRxBKOMfa1i6yam7IZ65t8lVqs2XZwIDQPsP+mu04SYwnznkbamYG3CNzjhWe3/SgyRpcS1ZTL18DgBQF6vmyFKkuUUwIMZyVZXdGxxMQE6dAHC1/rMfJgA09BR9b3L2kSrpAtJhJdQVnz/3Lla1GKGL7vAqSMj4aF6ghe7ZXNIgZCCkN1lOAWdSgT7gPe/PPdfWNqjLYowkUfrSALuzduXKdbt587aCVOaHG8C4jiJAgBfXypRkeTDl8gvBcnIQANCrXGBQMLQCaItKO+/JfXP9MpZKiV68LsC8SAQJRkmwuW//WVbOy4BjBH7NDQ22dtUK271zmy0UnM2CbEpff7/dudOn9lTY1d3dZ622tsoefmS/2qsbG5rU4fDl0dNqV92yZZu1ApLNT9u9ewPSyEYeAwPK3t57lhUTBIkWNzdsb+mwJe1LrHPZElu9qtMg0VfX1FpX10W7fLnH7o+MK4Hm+QbbR/ciaSQTCKIEt8oZIn6msc5d1sWB2zkF+FHkBJAWiJr2De0vqXUZIEEO0bAbGxrkOF9f50wPybIkl3fWm5uRoPHo5ngyKYEhBNucfUMr189OmQHNMTddH9GTX4A8Txw8kfCOAeY8z4U/0R0ggJSNJ4lJ8blaq7TvoRWstTar+VLKfFFBGLYh+t5JBoP3ANyiiFCUYEisNsaF9wDc5XdheZfOT66J9+eaAUTVmZJYv8E+Lt1TYq1H0sP98N6RQDEuweyJuR0xUMg5MH6sT8A2QIkAiSOeiefH70XSH0B7JHqwlfgK1g867t4pMC2QSSCeil0ux+DSI7R/j+mZqVCnxMid2tkEuA4AZt6TtcjzR7aB85FnGAxy3ovXxBoPMLe0yBPMNn6PecDrmW8qyKe4TgBHAn75XYBkP2PdAEpnQZr/sE79jHfgXEl9yZwPMK4I4kerqIzicgI8h0dHdM5zZgIsemHC40oVb9IZSnwyNZe32oYmm5ocl74wccn0JGz8gtXVZBXn0DK9dEmHtTQ1JjkH1yQuUyu/s5AdrOYaOHPYk9GmB6T1oguxDoV6vCCIu5AQw8wVgJpieHlZwfKSpPA1yGvcv2BB74cmZ2//gH325UnDikMmV9Is53xw00DF3ZxLxEH5nNUBfncuVYcYLff1tIYj+zQPG9cBZE92Xf+U3wNkd8NYl3sR6JDaztUlQQs7rDba1yWtECw1B/p4jqkf0RPkMp+71QKsvYBDnKQ5X5SGgvlM2/qsJCq4FuQ3MjDDxFz3M5Z5SOzIPHcdXwp37AcF6+u/a/39/YrziDkAgrhWYuDc/IytXLnUDj7xqNVmK6zcGECPHWVSOg+hxDV5kYtobWtJhVmPOdx029uXJbWVwD7mvq5VMjqArg6MShN7nmInGr3+/wDVoquA88yLdQ6eFsF59IaTZwbPijOb9ay1moPNDJiUU6dI6AN79w0semduaq9Nmq3ssTqTx/xMFphDDEs8RRdf0UfGAVOKiWE27udMLhkVeuFOsluYoAn8KrOKbKW6g2rqGmxgaMQuX+mxa9dv2eQUXSdVekYAaWwAIjQkrVSevaQDMAZNGqqLxSI6SMdTB0DEXR4DB6tbrNI6Ly5y3xSoGA/2Ls5JvlSMn521hoZqe/nFF6WZe77rrF29fNE2b9wgNjEycMTKgNmctxTMAYkpRldVZyXJh7RBbqHcznZfsFOnzwp4XtrRbg/v26O/MRgHvCIv9I4G9q5FdnEYRgaoH5JIrBf3t3B2Oc9K2q4ptg1AbhGQ9k4ejw2SJEjxWXteGL/DWAZAqD0+6RMX4+uiWSQFHooQsGyTfm1RzjF1hSXwXmcQ5w2SOonlDRM9wHDeB7INc1rzSImVsy11DqZzXHMAw820F1HAQwaRmFDvK01p31MdZGNeZm0hU25XrvbY6a4LykNWrei0fbu2W0dLozSskeaWpwNdhYWUxyfymM4w5PEExNdIzoK8x3XC6Roj7vI5STy4kKm0nlv99tHHn5u83NQt6kUY9keXH3BZTJEuNB/RDC63kZFh98Cpzlpn5xLbvGW9jKH7+4bszKkunXmQchgDul3BIhkzrpv5XNfQaOOjUzY+OmKrl7fak48/Iuk99r1r164qV6eTd/uObdbejmeR2WwO2at5Sb7Q8fLl8S7rueHsejfTTOdpIsFEnK38W2e2d1tEcSyK8awjL+A5mzmeZYDRpQWd2Et4TcRh/H7kAvwd53mw22MP9c4qujmnZY5YVZFRXL9n11arq8aHJWdTE2MqhgMOk6dUidhBN2/qdlzw+B/ZSsaK/FmmsLM5u9jTa5d6em16ft7aWurtW88ekJxFWRm4RU55I3mWYjPmIUWgFJeJoJg8ttTNKuNazFC8eMw5GjG5CggJPwpZDNa0jEg9Ikr7s0tjqPgsYkZIMjm5ke9t/7X/9QGu+RXimg8G+ysc7NKPChA5AGBVk1LrSiyGUhA5EicAkKIORrGFeTEpFpMhVc0DjFZiqYq1t4pHVYhNnEBzEajwhMH/7+CiL3ICGm/vCMA5EpRIZIvX6mXFFEByuDrDVoGazDfSgWcwmakuF6y8MmNV1Ww4GLEQpNHqiM4aSTTSHSToXJtr0rk7faV99vnn9ulnn9nOXXts6dJOO3HitADXV7/xslod3TUUwNCrwICuSvjFuPY2MW+O5N09UZwvYJhBIAuA5q1F7hRNuz4g4mk7dvy4rVy5Wvd0+fJl27hxk7300nNWnkF3c86qquuSriztZm7wQfBJQlqVhOI1jtIlIhBCZy+Boaosaov0ijC6dmKe0DrkzFx+l+Sa/6M/6FrBMGm85UmbN8G9gE+YPg4ckyAhMSAnXkDZVJGMpFXtwwo+vL0RIIckGZBnnkBLLTAUO1w836vfGHal6rcSZ4Ac/0OAgJkiz51igO5qARZtClQkws+1wZB0fVtP3v3A0TxM813Xn3SUuF4lKalVhiCMABXmhieF7vocQMZsbsEKJa0xeh8Ae2QQlNjM6vrE2uTeAJaSRiHzkT+wmGbn8vbJkaNyzqa6j2kIidTy5ctl2Hjsy6M6fFeu7LTVq1banZu37cq1awIe0QB29uK8tbe12KoVS2350naxkMsB2WW2gnREwTXDxQ9w8InEiqAQEJAvwF5aflgLAmqRKAh3d34nVW/ZB0L7MyrXMWbOBvAgR1V0gej+/GH8UKUfnxjT865vqFOS7CCIM4QFdqcWPbEzZXrhgRPPRmYSycxORigEBGlMIyxgLFgogBAyWEhGnwKGyh0sjv1Gbaol/2cuAqQxUQgAFZzJlAQZGNrjHQBnbkRyyJ4maYhyZ/55Wx3BYJIMEHDMvoSsBgG8M0VYfzATAPTZkbg3W3AGGYHY0P1hGRDSLXDv/oh+1tjUJNCfZwfI5C2kvscHSzAAH54Ff6LdMgCGCBxJrEhExcQpFPR83PjK9+7Y74MdyvgJnNY54AZFJABsRQL+0O1rqLNtmzbalk3rlcyxN4nZlM/b8MioZTIVdv1aj/XcvGEbN663PXt3K7lCNgiN+Y8/PiIm3+49e6TJThCIxndDA+2TFfbZkaN2u/eeTAmneX+j3W7eKssrra6m3rKV5bZyxVLbvmOTxqq766J1dV/SGiHQ5dkGu1L7AchVBiblTDKictNExsUDc84pZ36jTxoMJOaPChPSDHSd2Ji3AQZ6J0JeRl9o8AE06PVJJx4wU4lgMoVkHjDGKqoY10uLYY32X9albyMOpPAHwKQ4X3FLl57xZJE5xc+ZZ+G8zbWr7Z026xLDQOaFTNPQI0zu7bE+vMCQmEwqGpRLSzh+DviJQaFAnxRsR7E5ZCA8UWZO+f4aibda+Wfn1IUTZnEADgHAlLb/CihKDuMx9gHkxvwsFpUyGT0b3pOuET4zkngfA56jM7IjlgmANvSZAxChNTuSOa6f8yAY/d4Z4a3CjLPravpzCBAZgNkZ/25YGXtHSKZGoBxAMPfY2tam8xHgknsIORDuKRiCKpQmMCJAnwCQXTqsQtfqQIFrUfPF/+M6goEqU6W0R/O+ir30bHxuClRLoHO8R8ipBNAU16C9koI1STKsMBLYaQx/syrMMz8pGhALMLc5o0nukADiHMotlClpl/4+hZCarGKczmXttrSjTSAyewzdTuiyFzi7Mi7FEIWt1Kim/zt4QZGFeMuflWSapKKWkbarinnS0i43E7hP0YZ9xeMZziyPoWHSOaBM8WxmPmfXbwFE96k7S7qklYAvnPkeM+k5AYbhR6D9uNJampu9MIXjlAqJrsfrHXau6esmbbBb3QwsEn6ADWIRDMM4T3jW7Meay0mf3/ctQDA3M6bTQSAxhVABoR7py9Awnf2K/STf5MUEzrDxSYBD795i73XtYm8ZppOCGCEACbZRnjd7K/EL0jaDg0P6G7ku2OUUFNBWZU9XAXHfLtu8YY1VZhYEoNLRJrcT6bw6ODs6OmLt7W2JveignmS5MG1LDGqiwDiPKWrB9GaeMX5+fQCj8w48pI4BjyVdIoUCtY85MSTxrMsd8OVmX5UqfDKOzrh37W/FCWrUNmnTBmgd2rK8f8SdKsSkjh2eWRTK2LMkKwSzmdZ3mbJChHBGMuc8a1BMxLROKeDzPBz09SKoCvrEutlqFTWu9dy0y9d6bOj+qE1haAxwnoz6Ig9Ep57iPp/PPUZBiOfv8g3eleJn30SxwOyAlmed3iXlZ3x09TBf+D/zGvA53pdiNt9fv26FHXzqKXWLXTjXZZcunLeVncts757dKrZX8NwSmMi1cf4yBuQbmKtZedam5wt24lSXXb5yzYkC1VW2b/cu27h+jUyk0dtmHvgaIudcPHsiLw0QNeKh2FtZP9FJ4lIBLsMW+WawQqO4F3smhZcYF85J3lfPN3VvSLucYmMqXitmTK+JNam4ORVGeM6+7l1j14tikGxSbqM9I8lTJuKYlTlxhzGPIp3O+6QTHrFunFFx7gSILH38KljSkGXcDBHWukwGeTYyU8NU22xyetZOnDojnfna+nqZG65btdwaaqtsdmpCxQp1klC85/2k0+6SBsgEUV4h/6TwRLcvuYkD8hRQKUK7yR5rb6Gs0s5fvmGHP/nC5vPlrpUPsJ3iFUkp0FFSWaEO2ZAqQJ5iYnxUBTYkUzZt3mCr1yxTHNPdfcW6zl7Q/rZ5y2ZrbmmW/OTY2KTWc7aaTsoyW716jdXVNNnpU6dsYuyeLe9cYgcOHJAO/fnzXYqH6FRdtXqFiuyMPzhCRaV3L7BXnbtwzbov3BCrmViL66MD0v2oXAKRryhoxBzlvWK+8XPmI/OG58gzVBEqSVJEwSLWLM+dL+4vDG0jX+P76mZMEiza/1IxRIX5kP3h54DpFeXW3FAjc72OdgwspyQdwzrlWibGpwT2c9byTFXAL/DcnbhFTkMuR4EP7ORyT5+dv3bb5hYWrL2lzr77whO2Z+saKy9PnkqKJYUgCF9Q3KiCictzyuJJBVr39BI+4eyzYsM784xCn0d6brYXZBuaMDwO9asGt/UAACAASURBVGIPL+H8lQmi8AHf1yKm4koegMi+539VXw9A5K9qpH/pczDWE6iSmMgB2BbB4gTYegCwyBj1Ks7iVwQawawKdk5sTMGo8eDawWE2h6h0eruWv39U0ZKSRmJ/OiNALsGhY5OCQj6jtJK/CEb7gnc5AEAcb8NThTVDKxyAqgQVbGGBQytvmXLa6wniuc5GuH5WMIBTtJcw/YJ9idt1MixKINcnnx6R2VJrW4fYyOvWbbR9e3dZTTVMLDTETMCFGKuYeXDQ5n1jdxDU28xJKMQ2mp9OuqgFJVQCZIj2EqhL5R5N5IGBQW3Cy5Ytk15xS3ODFXKwFIFLaB0mMfD2djFICFJmaQFzVjTXQhWRHbhQmFd7l9gdGPzkAYpgvwCiLQaASp60X3uLh7Ru0U8meaQtTOZgKSDKuVEKAQHJoqrlOVgXGYF26FSJgadn74KzYg1rcjkQTZIgR/Va1170CrKOBm/5ptAgNixBgjM2vUUp63pdcg125nxB8Js4nDpQlNgnNjDzQyzhlBAAZPmB4/PGWcn+fFLx8RfY04DBBAgwKqjSc4D7weVGJ7hb51MQH+IqJLwO7jtwIm0nsTvc+IIqP/OXtkrmVaYM0LJg7773oX362VFraVviWrnjEwKjkfmAEdzf32cTE2PS7V66ZKmd6eqWlEV50g1HRmDzxnW2acNqa66vkUY25RMlGKk6r2elyq2bbCCfwEIQwyD2BVVxXfRCz04AjLeEFpPPctdHlmmJgCVavvzftG6TmPAzwDjWmAextKeice7ag/yBiYUUiLSGk8GdM3gdaCJBocodrKAAkX8ZUFLBJIpgyVUcZpMCMAUdPi/4PZKyCLI8gZsX48AZTc7KdSAIUyxP7H1/8RZNABCSAQG+PkRuqEQLpcEOz4oZwvrJ5xzkxlzQ2RxcB7phZUlOgHnn7X2sMbUpw5oB6KTgYGU2NHTfjp88Zbdv9Yq1nq1Cbw3Wtq9zChxezPNCQOz7AcZHol16JvC6APPYg5WApmTRg0ovfHBNwU7kfQKIgrnI3FarZN412RR05vPSFMXss72lUfugEjpAfxJL6e7O2PHjpwSMb9u2XSaksNUURJeVWXd3l/Q6d+7coZ8JHFL90CWXzp27ZJeu3BLYNDM3Y7V1FHjmLD9fsEwhI/Z9NltmTz51wNasWWOffPyF3b7dKyYdcg3cA7sFBQGABT+vvIuBz6d4Q4LiQKG3jPve4MVPvljLHoS79iVj4YEzAX3SPA9mkJk1NzeJVc2a4jWVkkHxlj+SBrF5887mCDCPPZKxJxmRNlzoF6ezXYy7GkD/KQd50SfM0x0CmO1Ac4C43qHjDEQlpcTZCYyOQgF7AwkYe1MkKnHPATBFQcrbt51RBxDBORmgVSSrpWCns2r8foNxE3PQi9y+HzEWMcciMY8EOFjR/H4wiKPVM8D7mPO8xjWrAaiHi2xArpUFS5LKF3tbMOci8mFe8FnB4g/JDgeMvahAh0IUylwmx4sIjCFzR++dgLwAkUNzOIoEPFPa54tMwMRa5N6apbM97ea4CZCOZ8j/+RPgfuic82xjzGOsJAdU4axqnmmpCWERQE4Mc8YwmNKwlvhs7XFJGz3ABj6De2UsI06LsYuYEdMlzhWuEdM1wGOKd/dhhCUwmucrrWRO7mRIRyzAiUWxlSIsZwwSCnQXLO9caq3NTS7dla20uZkpAQyV5RklyP7ZdKY5mIchm9huqdOJApybMWUVtwCwax9OhQnXzvQuGBYI7w1LwEHWMKhzc1ZiL9Ye+zOF5Ok5zEAv2unTXTJKpaOgsqrGfQemHBhk3+e6BCZXVUrzmz2b+c7eB+jp8agbd2rvnZ31ghJAMveUOrpoj/a42xmFfJ/Xcs3SeE7dJNKiXFjQGSuwQdJxXphgnrusincfBTscnWSXnFkQAFyZTYA7+p5JtkFFhUQgId5jvfHa8LmAlcj1oyXcf/eujU1Mq40d8GR61mVeCMk6O9rsob07bPXyJbaAAdP8bDFegzWuwkTOWZvEW16Ep3PK/ROCcMK4EgsTNyABwrN1YNi7IbT3QV9M8yOkOLxN38+4xcKwGyQynuz/xH6KV2fnUxzl85p7cBDHmbs8g+g0CX11LzKyj/vZ7FrW3okQ4GucJyJvyJQSo2OPq6WvzRxJsQYF+Yijoo1cIIsY1jzrcukF3+kbtA9+/rGNjk86C1/ydsThTGXOez6nzNra22R8yz1oHiWtZV7GXsBn+R5CPJNTQY7x4hlIQiwVpIJ4AXAZsjd+phEjRjeGA8us1Weeesg2b94sLdyzp0/btatX3Bxv924ZsrHuarMw7NEkpkCZlz448c9cwWw2n7H+oRHrvnDF+voHVLRobWqw9etW2/q1q6yxHq30CsvBrMWzQkCrs655Vt755vNZZ2z6fzzTIEIwru7D4YW82Mv5Xe6jFOBjrhD78n6eKxMXuzRjFDljf+Q1/G7EEzH/mOceh/s8ULxbV6e5oy6XFFsQs0FeUuEkMSfi2vkGhqbsKRpvipsl3ha8l8dAFJ0cJON6PcdJJsHEvsXOQ4//ibWQ1ajKwhrOp06MQTtx8rS07tesWmX7d++05oZaqwLcnZ/x9SrgWMwdXapIHRk6NIgXnYjQ2NRiE5Pu6aH71ysLqQOM86DS8jDPL1y1L46eskw58Rn34GA/c5H568XTSj/zEwsaEgNgZ2111pYvX2Y7d26zJUuaxA4++sVpu3rtts7zzVs3qyPui8+P2f37ozLfq62pVMFj3dq1Vm6VNnD3vn3w0Qdixa9auUKyKQDU69ausQ0b1lhNDQVKNwcUSziZKTNvLl+7Y58f67aR0YmifJUz3yulHx/yJjFHNPe0xwK4+3nP2IQXBXM3CriehzjmE8XliPtLwWF+Hl/8nD2Ts4F5xnqNfU3XkMgR6jxhryPPKzd1Yq9escQWCpDMyHG8e0N7QqUzytlrPc6c9zPUjXhsZsqLdcxfQORzV24aO2NrS519/6WDtmPzCivL8DtOmCDe5DqJlSQHJyO9Mn+/JEXjMSq5eMhnulwWa4P78KJpQd1Wvp49L4y5xr7L98jfA4znvZWn0r2SOjV4r03f+h8f4JrFGfSr/8eDwf7Vj/E/+wm33/vfiyBygLdaFEl2IQ6uqEgVv8+WHGXU9M7x+wEcx2YV34+NCydVuVfDBE0sVHdA9oXJAtVBmjYFMR1TQBimenGNXFcs9NgAo9roG5CzSQFSPSjifAJ4hE0DiAzDlsAPDeCc5W3W5nJocdEeXJ/cU9mkqFQ7eBZt5wIcyzNWmXUjjoGBIUlANDa2qBVSbEKLVgs0mWCI+aYkUzWqbtCTYxzFznbgdG5+1mbn3CgrmEBUkR1sc/0rgSxUZDNlkk/gdbT0LMCyFohCFu4AlVjUAKli4bmWLQens4z9MzmI1eYpMJZDyXVxYfoRWCoIT0xTxs7B8QDwYO+ywbo7Kgejy0hQBaR1xCvgqqxPTcmQQJIWCw4aOTjrYKrLB3ggIU2zhYwkA1yKxDd7FRO4Fpm4+cHhLGEPvL3ls1YHq4IuaQu7G7VaBGVok/fDQuwdrsOrlnxJ2D8ZOnAN0a7C/bp5hOuAOSPbP5ODSACIo+HFQ5vrFHBJcBOKjnIXd8MmmNjuC+ABvhgdqdrpgDmsWxyPHUSemc3bW+8css8+P2ZVWTR5XRucIK+hscG2b9tqE+Njdvv2La2N9iUdNnTvvg0M3lNgh1kgWo5bN62zCstbXU2lKsWuc4epgdAbmeeQ/EWbJK7cGJUwfsHole5qYjwCCjInnMXkIKx3EviBHVVab733IgOBjeZJMg4LloocoJ0Hntq5mIPOTAgddQJKXaIYz66rLB3SZHSlFm/ar2uckUegwjWIaQUITJQjcAjaibN1ALidWeXmfgH+qA1uxtvH+b5ArtCUFYjkQYeDRMkFmIR8YkIMZdhCkuCACa25Na+qd1V1lUziAHkBiNWJoPkCA9C7NgSmCSD3INrNt5iTPkTsw2qNTkE7TuRnzp6TI/l8juSyyoHnStdGp5ASbe7cv1fYy4u6eFGEi3002DEE4sGuDVZOFAoCSNZzSOzRYBjBjA3mJr9PR4ECsNy82IJPPXFAMiokCaxlJVPpfEFTFF36sQkkFupsempWDGWCtr1791i2usLu3RtUwJ+F4SmZDNcFBiC6cu2GnTx9gZ3NZmgnrq4S0IOcDW29FM1amuvskQN7bc3a1TY4MGK3bt6yinI6U8pVnON59fb2y2AUmRyKepiLjo5iPITOZW0C6lx3m/2MecPewjjFWDH/tG+XAHh6dmKJOIuducv9I2kBE1ktxGrPy6ugRJLLXGJP4HcAd7SGxErG6RtDkHkVC73w6ElfaAg7G442ewcmNP8LmMt4oso1BgAIiKhCGEUtmXnNJja1M2ZgI3E/MXcErCRwU6DuzIzV1dUkcMeTa+YHSRB7iheavDspwNJgubOOg8XP/OP6nKHlbaiRbAebjffgT8Qe3Aev4X3jPnif0PBWoj3j+t58vxQIiIQqgGlAPJFWknZn3CP3G+8djK34m/f0sXXwKOIVgAPOFQFeBYxBa5S483vO5vOuI4pPwW6EOeqyTNNFoDBYxpo7yBMIVJ/W+0XyE+8ZIIbvhTX6w3XH+ubnPi6YXTnIxzUPDg4WQXOt8xSnhJZ9fJbmjrSjSYQdtA/Gk4r4KbGKPSDAZMbI24u984s5PDY+LqmYBYr2iSnLOLG23eAR3WHOej8nScJrKMQBwlSU25o1qyVjAwRBWyqMQ8416f8m8hHj4uANIIfPM1dU82fmhbKkcVnuc9q7j1ir3nrLfXqReFG+rQgqF+Niulq8AwwQh8R4NofZV7X07T/77Kj26NGxyWK7N2PAeekMLNdX5oxtamoUcYHPrMkC/HrHQH1dnTU3NRmmaVy9P99q1x9PMZvOhgQexzyGFRdmg1FQoFgmQgFnAoC6JEa8uMu+zflD3Bpra2oSMkIUC7193fcX0/WzRwH8cS4pusyjge9t7y5T0KgxQduaz+Usx5ui7+6gzLQoeAMsE+c2NdRbbm7atmxYbbu3b7I69E8Lvt8SaxBbyewsddUpr1BcCfjnrPOQHIo9j/2pqbFRcWOcX0GUkYZvkpRwcMb3lwCZNb+TJBn7I/PSC1gUuF3mh98PVqCA45RTMf/YU3h2rNUwluN89QKtMwIlIcGZkfSEea0X4ulcZKKythxYiv2F62As2R+Y8x5b0+IdnhAem2NwRr3j3vCEXevptfMXL1sOYKca40dyIQdQIFvk5sl9CtbY0CjtWfKWUvlBL/T7PImWfu437pl1zr1RIPF9x88kB46dAORzyotuAW4xduwl3//ms4bBKoXkL788bnfu3NZetH37Ntu+ZbOTHxZy1tRYb7OTE5KFq62tsxnAy/kFm5zN2ZlzV+zilWv6nog4ZRlraa63dWtWygCttoZ9yLujFMMlsg/3FQzMeH5xHgUArLFOnQ2A4LEvhnQHn8fc8+KoSzcGS9n9Bzw3K82bI+aKjoKIQ0tBZu236sRkfXvXl4rZ6PlTYK3FYwdQmtZ+93aRFjKFlSQnIhkXKwh0jzkeLMsAKEuBSMU1NeS2LtGiOc+am/c4gJ+xD0AsmiNWIX9dKLfxyWnNsUuXr+oZ89zWr1ppVRUmjXMyLmIJchn2R3IQxTgUSywv/W+es/DF8ir9zbxnTQSILF1c9nhyl7IqO9V92Y6dOGuZsirFvlHUZU/gHC7FDjgjOCumpybUIYvMybZtW2zTpnVWU1Om4sRnn52269d7xTXasXundSztsLNnztnwEESRrO3cvsnWr11mGToIF+jGqLWPPv3CrvZcs9npKavOVmi+7dm9w+rwA8osyPeIPTXAUsWG+YINjUzbmfM9dunKNa1txTHJmFf5WAI9o+tHexqG35L7yGpOFOdDOu8WC9vJMDyB8DEvY38MzCdAZy9Aum4765e5Q9EhJKlEZFDO57r55EmcvdWV5Xbgod22cnmHTU9ikkuMMml5yYlw/xSKcpK6JA4oz4CF5IUVsKcjMUkuNDeXt4vX79jZSz02t1CwlsYa+81XnxUTOZPhvPHXidyVCvIySZWXg5Nu5DmTtP89T3MgPboyi2SG5B0QAHHkN44xLZqbkrP/8mtEcKA7PZ2hD0BkP8a+qq8HIPJXNdK/9DlhrBeJk2KXBPAEmyW+F8kTC0tbdwqWAzjwAzJYNYt/RzLE60iKCcTlRprYrYAnHr27Y6cfvoumH5K6UOcev5C0I9M1xucF8CH2YGqPDxDZtbjKLMcmI5YlICSf722EtoAOMKAMG9i8zeUAmUg+YNbAxoDl6jp2UZmPhB9QwtkoJAwuEi9ASCDPguVheKZ+SQLAmiytiMlFXAETbGmqaak9Qg6uVFIBjLyaLYBSDs1u8qFKuIA5xtiDLo85AdkAOHFdZvPkOZXZwL372vjb29p0UKLVdOnieQWa23ds12ENGEIy5okW75ekKPQ57t7sviwOmkoNSCzaYHhwjbRJ+sbMfbmBEIBQmYBkQNATJ47ZwN1+O/DwI2olI4iBle0mKe4iHmL1fg0uXk+FOsZV0wCAZHZOwbRandCVkg4u7d8upSA3YGnvwbwjuIdZ7K0orqXnSYFrEHobkB8afg2cS6phJo0xMZPFGHTQ1s1UvMopTTSuIUkiMM89gPfKhVg5/E4yhlSroYAcAlqMExY1lZgv/hxd/45kbo4KLoyQsiobG5+yn77xth07fkYBFdpgfnxmpKXa0FCnoBIwqbevT2Y2XCUJGbrau3ftsO1bN1p7S4ON3RuwuiwApbN9M1wfhYckRs160dgtmM0gkYJuroBfZwKoGKLqBFdAsuFsTF4n7fE8Mhyu9yewPsnWCFATs8GTIF+/XjwS+CHHcmdlAMJG0MRhrqICGmQyGnSA1Rk7LqWiwFKf489ZMhbJsX523tkt5dLRg7Hk7ajebuvgidoGxTjlc+YUJPPeAGnSk0RneGLcdSkNmQ83ygrWDdcdoKAKIbo3Z+fLDVqtxQuWKzjwJyae8061x/i1+56nDmMKEmJzu5O0GE3ShQ9z0XKxlgji2LcgY9+9O2Q3bvZa97lLNjFB2zRsG9huMMnnpR2pgl2670jYKEZF8lc0tkltcIwrshkRjPqe5Nfg15LWQupY4f0Bw5nfYv9n3P1bQIWWRUHFjN07tlljXQ3QpicMqVigPWyehARt9nm7ePGq3b4FMO5M9b37dtm69SstW0XS59dQRXv1LBrVCOGZnb941c50XVFXxjQsgzQnK8oqraoCzdQKa22ttyVLm2358k5rbVkqfdVsFZIktOzWK7kB6GBvZ96VV2bt00+P2I0btwV8AeC52SOtpd42HEyQOI9IxPgK1tkvg43MH77nZpxmzY2N1tLcKNAF8FDHYwLoldzLaK9FAISKtMxXDilWemJAs8ewK0QywPsDiLiruTNiQ6uUZ1nKunIwg7Xs+5NA3JRQ836MCXM/9CLjd+OzAkSmWMh1ePJZI5BQ8lUJk+Q5RoGae4yYg70cxg/jp+tOYPUi8O17Q+gXe9HHE2leG4D2L4IU/jvB7otrirFl3XMm+nx2uReAIpIyJqy3Svu+zGuC1ctexloJkInf9bELV3vviOL3GhuR3wA09bGFNUghIDSaSa4YS5K1WIu8PwxOQCFnUrkGN68LVj/zhm4UQPVfYAilIrvuJZkPBgAdxfcALIhLWHu8P+8DQ4txFDCR7p35VAqmxHMhPgA4i70h5r8SzBQXlpqHudmk75kkiYA7o5iFzs7Y1OwM/DglppwdyCbpdCNJBlBbMAFwyDG1NtVae1uTYioKL4BNrEH2bW9R9vZ/iuMqQtJqW1VlkxPIhQC6uj+HAxGuZ8wcY99hrwWw1R5XQBrJgS4YwLw5a16AXLHY7CANoK9iaNZkikeU3FIwWsjrPCaUHBgctoHB+9qjYd/SHYD8BUUWsQYztDCPW3NzY4q1XNOT90QugLhFzydbZQ319ZKzIo7gnnh20t3X+ZMkU9J9qLiXmMiLa4YY0M2seJZiUGvOevuMzv8kNRXPkXFQbJgMmyhQ8x48c8kmFQo2pc4HZ1Cry4r4UXuLGy5iokRsx/vDSKMQ0nv3rkBkmKQy4KtE17rJhocGbFVnh+3dscWWtTXhJOAyc9K3dNYx5r7hL8D54evYi1QBgniugzcBpAk6Ar2zKM4vQG/2U8UYilmc4c+aDoDTwTNvb+b31RWdZDOI11j8kqtJQHIYsfr1zCpuguHOl+IRvZe3iHtc73JdjBHPUDIZFS5zI71a5p+MIJOudTrHI/51STL2R29B53VuVEosDRej0oaGJuzYsS4bGBq3ielZW0BupAY96gUrr/RczokvdC9C1mAvSDIlSYpIxQnIITNTRb1nuiuiuBmFddfMdo8AL2C78XJ0STiI4wXN2C/4HuflH/32N1Wo5byFyUqhgf1z7Zo19tiBR6RJPsvnV5Wr0CCZE3KYTKXN5s3u3huzI0dP2tDIuDU2u1kpWsrZ8oykrB7av1smbxAgRKxJrfpxFnE9MllLRVcnEnnXXhCjwgxZ52JIvVS6mVoUM2NfdskXN0iMs4ZnEx0MvH98tpNKHEyPr1izHrvhp5FTXMoz9pjUxBiNYn3krOydxLrEjg42IrPi+UwU+wIwFBEkdWTyOVF0dAYv0gt+1go8JxYlzp/HYLdBz4z8jC4CTKDzhTK70z9o3ecv6dm1tTTZYwcettbGOlugsE/+h3cA52pZhZVTUJfKwIJVsb5yM1ZGMRZiSVmlPF3IKylC8ZlI3sAkVxFPckLVVlldaydOn7djx89aruBa4V7g95g1zvkoAnM+IA9DdzDdKkgB7t+3V1IMFZmcTYyP26H3j8h4MlNZbo8+/pi1trfYkSNHbXxkwrZt2WB7dm2y6mzecrPTVpXJwo22sVmzt959zwYG+mzVymW2b89OW7l8qZVlKOzMqhuX/KK+rj6tdQoyBZsplNux0xftxOmzxefuxcAqmY4yb0LeRIUvFeW9mORndZJ0KGETR/EvJCnijWOOxVzmubIuee5RSOAzeH/OI8aP+CDeR/GUunkcI5hFWgtCU221PfbIXutc1mozUyPSNmeNATKXZci1KcRVqcOVnKgC3MK881odQfgJJJnPi9d7rfvyDZvJ56ypPmv/4lvP28O7NtrMDPEvKIefLSrepwKYd/KRPy9Kp3ot3LuXNcOSVGpgKNp/2FfJhVPuFn/zM50BKiD6GR/rN4B3fleyUGYPmMjFmfvV/OMBiPzVjPM/+ZQ77//bBV8ADnY4GOlAshaMkrxF07AAm1WpTslqVEdLAyzeJxZWLNA4TNGvDeMrZ396QuuQj0talLLgOBj0HrowZ6DGAuY9I1Hhe8F+C3DEkzkPMsUsELLEZkDrm5tPZTIwomAuQNyF1YfrPYk5JlRspp5EOMjpunTe8uPuyD5obCgwphizrLNOC1Sm2JTKrb/vrl27es127NhhTY3oGRGc5gUSSL8qabbJmAFQSaB5JKPR3ugJge49sTtLQWSiT4HSBVibXo2dmc/b50eP2fjEhD3x+GMCWz4+/JFdvnTennzycdu3f1/S/aWyVqZDwJmiLg9AMkV7UDBs9WzEYnbphZgrDsa7fqfARAHJ6E9XSs6Cwb10+bK9+967tn7tWh3Qy5Z2SIeZR6L2emks8zsOvsrYRAeUWU4SIMhuIE+R5BRIcgz35tATw9RvVqBFBGq81ucIh5O32XHRBH3elgdLc95B0GTwGPNYB06yqQKki4SC+y4eOtKSdgBXh4xAVFp1KhLLyYNNMRLFqE96ddJXJaDzli3XhU4MfAXTLhYD6OUM3Fxyeq+yiak5+8lP37ITJ7usoook1xM8B1yrvZrL7K2u1nOHVcyhzNfSZUsUeK9bu9Lmpyctk5u1CmRcpNk3y8UowSCgw1CLIIeER9qAJFS0fWF2kBymXRKlYNRl0PcKthrtwbDwPDiF4YjupUtaMK8I4iIwRSeVYFAJklr8vcrLGuCeWNOeqHqgylhrXqKnVZQYcG24SHqj8sweFHqCArjU6geju0xjJbDDN6tiMB77iTSylFg4c30RcMM4xgEbnhljC8CsYCNpZkXbu4ODfs18HkBCtImXV1DsoD3fNTMxgmR8FNRpTrPGkgljArbcpCgvYM+NHr1LQ3pyAvfYV8AistKhO3nyrF25csOmJtExrBLDD2A3gOxgDMZ8DkZmFAwDqGLsYKN5Mu0ggAxOkpyFJ0TOXgpwWkBeZbm0sn1+luhR6985a29psj27dtjqlZ02N0ci6C3UgAnSFE1rYWR00o4ePWnDw7iHF6yhsd62bd9sW7autbpaWjXNhofvW4XY3IBIeYETx0+dtStXb6m9EaMd5B6YU+OjE5ZZyFhDHaZ0BaupQ8eyxurrWhTct7fVW2NjvXSS/z/23vS7zvO68jwYL+YZIAgQIEASnGdRMzVbEilZtgZXYjlJlVPV6azKH9Bfu3t1d/WwVq+qL12dqthJVTwlXpYdybZszTNFiuI8EyRBggMIAiDm8WLo9dvnOQAq7a/2JyGRCRIX977v8z7DOfvsszfAH3sgn8s1oen74UefSkqIAkJ+Pu8LwOTmQ1Ewced4l6xwmQF3Txd+Hm3z6XvGhnOAZJt5Vl9XZ80rG9VWic5n7C0OdvjZGt0hJMXoBMqIipZcwMD0vgFw0nbOvBMwlhhKKtgmfVD2Ja4tWnGDsSugj7Uoxr+zxhQDAL5It90Lb752lxIZzZ9kGMV1xdnv7CVfx6yFMPwLqY5oFYZpGcCP9k6x9zCjgvHvxpQkyuwd6KSHjINA41lntnGWhNkSSbYkUtK+JTZ2AnJDjoNrC1YZ9xKsMpcF8EKnZDzkEI+Gp5vYeYKaJALEGvailpuKcX766/k8b/We0x4azPQoKLAvcn8YjPEaQOQACsLkxSVCfA6LE8tibwAAIABJREFUySzQwJnaFDMCYGB+COxN+yefBQtI7vGp0wLAj+fGe3AOAkyy33FfSKqwBmGcM3colvjevlS05n2ioMozFqM0gc4qOmiNe4ut9sZk9gbLmlZ3sefm2J+5l1yx58Q+KyqUvrf0CXNzBCLjF8C9V1dWCkBeUe+SFaVFaB078xbJDBng6Px10I8v1oTAsxT9aq4wB2Wm6+ZtKrdr/Cl+eoeH/B9UsJyR1rIDhkl6DM8FmNB0tyBBlGLoSMAXqyQqAFKEcQmD+dwFm1f8huYsGrBTdrnrhp290KnWZfZtOq5EshBbnuLEjFVVVmn9OeDPmeHFSM5m/sPgDxY25lA8F3S8Xc7ASRmsa4FY/I4k1EiGU/uvwmpnBAtAS7/joAX7qe83mLsGYOymfg56emzuRSy6fHhteYXPHz6Ta3WwNnmLsO5LS3WGViAZo7jLi9zc2/DYmA2Njtr0LL4MbiiMtjWSJABPG9e02trVzSZMCT1qkQycfMFcAXxAP1Ta1MkHwVMbNyllz9H6ESjsfiTcZ7DKkXxif+P6IT6w3wgET/fqoK6blMlALBEgoqtS+7MMiH3++XN0goN/IUFBR4z/PMaUcYNBG0Ua5hT/OXOePa1IBQLJVxE3LiviKcYNL5t59O9LBXypiJdiIPdfyJcvx+jEtJ09e9kuXui20fGszSPhIIZy1jLF+dJ3dWYfc56933MDxpu4jrXC2cH1qkNJkilLWulurOdzg3GurKrWvo9cDesqwCmu08F5gBknZbBfKM5Asmliwv7tn37DcvLzrPNyl3V2dtnYxJTiLfw+du/cYZUVxZafJ82lBCazhtl/zbLzZmfPX7JDR05YY3OrNa1qtc8PHnISzFzWqitLbc/uHda8sl4F7Nks3ZM8n4wKItIPT2cguZmMamF7Jy8CL+CmnYU4EF33VNANkgR7YgB4oZXsPkDzAn8F+NIxkdZZ5AEhKeSx17j2ZcV+qfDKe/J31jnPlmsL6TQKinypoJFMSSWjuKhd7EQG4jMZejOflwGO/C6fzz6qz5iZ0mtKkqEtZ6mMddkzkGlM+yydR8OjI1YIq57iVabURsdn9OyuXL2qvWltW4vdt3un5Gh4BkgQQZIhdyaALywu8X0E482SjFjIALysqjxM4PGGobsjU6SxZq8jlg6jdwpxOfkZO/TlSTt+8pwt5KAt7wQnRiMAUv5kjSueAYCm42t22mprKmzb1o22Zs1qK4aVn52x7FTWPvjgc+sbGLHJ7LTt2rNT3W8HDx62oaEx27Z5g23e2Gr5uTMy/izKh4BWaONZs/OXLtvZM6dsfcc6W79+jWQeKHigo89+rD0gEbfwPKFzYnouz46cuWhnz3fqGlnz1dU1yutdNs2LuT7/8OiYlJQQZwF52/I4IIrFKvgkskJ0W3pRwD0RKDxGHBWsZOZiFBO4TnVWpm618F6QxBE5C8XtTJFyxili0uKMPXjfbmteWWv5uWgXEwNhDEuuz/qk2ObnjfTIFxxXADtBnktSkozSvFlnd4+d77phU7OzVlVWZK++8KTt2brO5ubcRNeJQ/Gn5yect8iPipmeOoC9w8g9XDiPBPomwpAKd0n2CbKR1krI/4gY4xJvYRQexSTF8sh5JhlPdRGb2aaX/revcM3FE/D3/81Xg/37H+Pf+Qm3Pvj3C2rn1qbkyWKyE/P2mrRZCRjQNuzL0R2PfTGGvmno2nqiGexAB3wFtqTF5SbjYWvlgayCkqRl6wzUqColMDoFgaq6LasAKTRcVjGKa4oF7oGb61iKPS2dW5dQ8MqsqfIlgBnW5wKayEnDdiFPWnVolUpbN+uBo5vPAZi4/p26/2HcytUZAIiEI19ByDx6eQUF1tl50Y4fP24PPfyQrWpCu9MDSNqCCM4kA6B2N2c1cJgCTomxkcxKCGL8cPBqPYcJf0biq+Amj2QNkGjW8jNlNjYxa2+984F09/Y+/JCdOnVM/23buskee3SvElV/X2/3ASyTgQqJH9eAkU0eAAMso3zgfjFUAOxUvZ115gnPnjnC2Pr88LYxQHppEuXk2WcHPreTp07Z88/vl8YfrXEwrIyqqVjeCUTWvdEO6M9NTAASmEJANg+mHZzMyjBHB+e8t0nD7JqTliFB6FKwG4US6UqJ7UFi43ND+lsJlCfRJsERs9icXQ2ArWqmXkuwTgLmustu0ONVeTGIYTUtkNB4AI1pwyJLTugeYJ87HzOWGDio1TKZ3Yg9lJI6ZwC53hdSK8xR4qy5hXz7+S9+JaOQpuZVmmvXu7sFArgEg68/fQFOkzgsoOdZYDt2bLGOdWvEWJ4YG7ViEgdeH0NBvSXf26Kc7euSHxqjOfStvb2PPUL3TICaGDoyPkqayASFvkY8Odecwrxu2lnJzDPAXN6HllKejzNgYT66wQYX5SwgQJMlAMtd7UneXarEC0u0ABdaYQLpBeqmVs5ABdwcEPAKswrXsZWUBskeUifzfq8BGLN3uMSWM4vkxA6LTZqRztSQaY6ZWHQ8e5dicPYIyaoS98SGYq07OEUy7swIgT8ynnP2NGOsuZpDIuMGRTwb2oIj4ZSsCbNHwIizlp0R5OuVe0QGB1byQP+w3R0ctcuXuuxWz20xzKflIu2GG9GuGUFjMD+DjcPa5ov3Zz7IMCnrxQES2mA48l7BrImgUgU96Q87s4FzBnCEMcbF2cHaarv33t1WWVmmjgKSDO5PMjpTsCdhlxXIKPDosZPW09MnsKMRY51d262jo80KCmGRTNrE2Li3oab9xvIzduDgYclhsBdv27rNVre2aM/qx3ywr1/PYGp60ianAbB4zHliHaFxR2KG3mxVFf9ViV1OIN99/bodOXLU+pPmY3lFlfYnAmzACM4HZ4r7EuT+BQby78lLQOuLtZHHM0ZmhSLRtFVVujZ0aUmxNTY0qHMEBqqfeV4QYZ/RGZuX5l+Ys8b5kc7oAPRJMGAITU8mkEjMMQf8AFrC9JJrDUYye66SLAyCEsOan7PmlayWlup3g3nInOX9PMl1lj/jTNs8cwamLHs64I6/N2wjJBBcb9LNX5YcxrWuk3kk8yncwkm6+Yp5CXAE2MsZyLqK/XepOOIJctwPgJ/P1cTipBthbk4FEsbYW/eRTil2dqLaKV0Xk6/FxC0xbAOIjqJ1MI6jCAMIErFPnDGsMcATrsHBX0/CuKeQKInCPHPPuyGcPcYcEBCUZJpYx+wzMkPUGPvz8U6YvEWAgXtxFq8XoTgnZVyl1tSqxaSTVlz0tCmeSFohdQLBFmJ/4j14Hsxl9FHlpp7YuA5rLZEPfKx9zlHEl4QZBYepKXXIqCtCrft5tjDncQWnLNIM6FAPDQ5IDgXgtjxpHa9b0y4gWWZSFM7Qjc8HgB53yYiULHJs8vl0sagIMZv8J5LGoYMjDnBKW1jz0Oe/DOuk/1uoMXJDMv8c7l+vWWwnLlSXlQPWKalXpxbnhpsIO4Ax72dnUUamQQAhsM6zczk2PjFjx06ctQuXumw6i9kZhrJupkSsIaNQmGp5FEEoRnthgqKvCojS1y1SCzZa6sgCcV5wHwA87s/g8i7eRWbqYCAO8rPHYxd5QaR4OYBh1jDnkMyncnJUUAjJGc3XgkKBF7yeMWA+Maera2odAFYBaEZFemId3h4dYgBDXsd5VVqOCR0s+2mrqKyy8ckp67p+XUbAOTnOClaxWoZNOdba3GgrG2qturLMqivLFcsRPzK2KjjMZt3gGJZ56kzQPQqkQ4ec+MXNbXnoxGPSh0a2JnV/SXpqbk6gZ5BTIu+QxFgYf2u8PK/gfviPQiCfw3Pm9HRmvMfJIdGj2EMA9dK+GZ0osQdzwR6HAf57d0VJWYkDIOzDE+xTySg5dbapcKu41myKohGM5NTxyXmxQJG1sMg6u67bkaMnVVyenEIqzrXTBXAXeWGFL+JEnivxFAAPynHKqUTu8M5ROuwAuSbH0T6vULwyPjqq2JwxbWtv0xy53HXVRsdgUgN+JiPxnAWBgBXlmGbCjvU1x7mozp/ZOfsf/vtXrX94yI6dOm3Xb/ZaRUWNDQ0OSxd5z+7t1riCAot7yOSqE4mYM1/mm0NDI3b8xCm72n3TWlavtZXNLXbi1GmRK4ibMvm5ds+urbZp/RrLmZ8SsAdLktiSdRtnI0U/zwH9GXuu6nrsPCefS7DDvUtMzxKD7bQmPH5iv/EOOfYqwL4oyiq7UAfTjNYXeRnzhecfbHSfX9MiLzhrlDPBzbCjsMEzcxPTWRsZGdV+y5niZ/eScRrzic+urPLOsygASJJE3h4OHpJbEafDIJfEVlGRjY9hguckmYnxKRXakFG0HIo+U+p0I/ay3IzNzhfa4PCEXb7SZTdu3rCiTJ7du3OrtTU3as1FvqVYNPmLSP87mT+zR7lJZzKLV4di6lgCFE+FHMB+9wEyKygqtex8rr37wad2tfu2zWQ9zuAaRQhBBmMBLwfkYxzD0D0pj5+zVU0N9uCD99iKhhqbmUFCatZGRybs808PW2/foOUUFtrGzR3W1tKoHOx276BtB0Re32IFBUyMeSvMQYZsHl0gGxwZsbsDA/Kmqags13kGcL8wz57g8jWMc67luYfJ3IKNTc3a2UvX7MiJUzLug9hTVIyZq+9RMgeVkWXWC67pTPc9b04dNOQrzJ/okmKPjjiGMSQ28YIxhpmTi11tIaHiXQQ+t6LQFcUMfj+Y9UEecK8blyoiD6RDYNuWDba2rckK8pD4mLVpiEtBuJuG6IEEW57NIY2ZnVL+RscxOZ2eZUFGvijnum4ISB6fmrJVK2rtOy88aVvWrrSZ6WH5K2k9JLkgZ2H7fg924vGS771RyFMXfXgPhE64tOs9Tohudsc03KcpsC5JLaazlGfnpBEHkYWdJXxqwzf/l69wTU+B/iBfXw32H2SY//8fcuP9/9slg2X45UF+JEtRUZGGLMGC2JbJBTOByLGhRxsjf49EKoKuSLwCZPBWgtSylRgzchdOAWwwtVRlSwy8pbYKBxXj3+Nal99Z/JzPi/dcZEUnJpezgvLd1IoNJkkkSLduZsaGODQrKmUMMDYGeJyMD6jC56D1Nm45uQTR+WIVTU1lbXoqK+kGWm2opFXX1MjwCsM6Dv+BuwO2smmlt14k9vWd3l4F2ARfJGQEgHJTzpRYb9+ANnYqza2tLdLCXGJ1exBD9ZCDGO1OJWsLMzY7Q6tovuUUlNn45IIdOHjEzp3vtOqaauvru2Ud61bbk088Kg2xESUTBToku69d0wa6Zs0ab5tMbc+AfwT5MKQIfFesaJQkBY+rtaXVGhrqFZR1dV3S4c/1dHV16Zo2bthkKxpXCuD9zW/fskuXL9v+5/ZbZXWlkqONGzZYWabYBvr67M6dO9a0cqUOtp5bNxW4bNq8WcnFxc5L1tt3R8yM2tp6aTLRFkTLOXPv3LkLdvTocWtetUptTgCaK1c2ykEXdgAs8HPnLuq5rGputi2bcNet0Pt1dl6W3iBj3dffZ/fs2mkbOzqSmQkJGwzofDt1+qz19fXafffutpKSIrt06ZLd7rlt27btkNvwqdOn5bj+4IMP2OjImB09dsw6Oy8pKSb4KquosF17divBP378mEC1vt5eJXhPPPbYYrVchoHLWi5hFqOtrSLFbI5NTM3Za//0azt3/pK1t7dbc3OTjY4M243r1xRcq/1+OqvgB+kJktf6+lprbKyzHds3W11dtWbgJPq0aHcDxEzR8og+W47l5hO8ukOya2mjxwkzwFlowfYnWAiWMAm9dDsnkUlYYt06kOVsKIGIYm673rFa4DMOlApooe0VjdKk0yrpFJhcqZU09hVPvDICORQ8wO4D4FQ7lQPPCoTVjuf7Fc9ZCh2qNnthRIxCwDhBshQ/XHuTe1KnRKpYs/54vdr/AW8So9DrYF5YE3t5EbR2fWWeoUCDGeQjAAKdwclghNwF/y5GYrALxEjwpNQZjd52y/g7aA2jkESsUEUmgWk5rg/qBTZnJkQnwfDQmApAwyNjcibv6e2nN0J7VrQjChRKTsu8H88lWpYZy9CBZPz5Ha/WL+mysVfwO9HCHm11BGKq7qv9zRm23grmLcAkpOs71ti6jvZkSJdjZ8+dFwCOnnnPrdu2ckWdrYE1n521SzCRLnepGFFXV2drO9ZaU9MKBeWALezFyK+QPALQ3KaN9dCX1t93R3vr448+Yh3r1nlvQa4J4AQ8JNEbHh2z3jt91nvnjg0NjUqn2r+c+QkzkzkKaCewNDGBeX6AJexVsCvLy4qtvq5az2V4aFTPlXnPHCRxUNEhx9tNKezNzKKLW2alZRUeuKqKO2e1NdVWVlKiMeJaGTM3iPKkgLkI+5ikwgN3T/oFIkiXGJAmmxI+khOX7QFkcWPAKTFzeS1tp2L6Jh3hAHUlpzA15SyXfPSjHSxinySJZG6HLniwpAJgWkxWIlhnrc06wCRQLXUNMWcBiIPJzGf7eFeJXcrPuQ6SF5cKcWYk18scJhEK0zd+FnGBzsIkJQDzlXXH+8KQdAmQWC/e3RPdCq49TOt3RgANicfoyMiicRzXw1ewwJjbzAHem+Q+CjNKPgDUk8FoJPCsB9jTACXBFo4ELYDvWGfOIAWMp23YOzjcQ4ACrrM/2VsB6LlH1930JI79x7sGvMOnqqJc8x2GN5+LrBG6kEPDfl4gjaLZDqhKG3JJqd0dHFJCV0RhluLTNIATHQVZKy8rVawiNqukHShGkEh5y726FSTrlWulpeXaM0dgmA4PqZB0u/eO7yEFnjijj8geTtIOc7e0pMgmxka0lmCDrW5pssaGOska8Hmwc+mooJDBs4huD/ZkL0gkZn9ZmUsUyTiNbgMHQQEZARVkspkMEz3GBNAGYMio+4d7CbYkYzozk/SeZWTn+rPEct6tBUjkEgle/Hc9+4Qzpa4iU6xE+zLdWxMTSOzkW1f3LTtx+pz19t21mTnOB1rNfb3CwOWaSopKBcYPUywjYYXpj1QURtU5C7ayod5amlZaAfIzYgiS1LoO+HSWQkqeilScLzIAFvDia0ldOqw99okF5INc/sCN0vI1XynghGN9FDmYs+F/wDzl/QCtS9E7TiaIxL4UwjCM5ZmXwDRkPcuYc8Eyip+ntb/V1NRZdmHBrt24Yb19/ZI64awj9g1t67KSjKR+AJExCNaOME/xodTqG+qsvIICjfuYcC4wn4hJo3VZZ7+6I7yIK3ZigYPI7DHMTzEtJStG7OtSNWJep84S9nQHaRxwY9/gi7F2oofHG7GfaW7p3FvS1YxCWeRJoU0aMf4SaB0eFF5AUrcLLddTk15sSGxYijxehPc1GXJU3CcSTHl5hbaQV2BXb92xMxcu29Wr1zW2SDsJDJHxt3ddsEZm52Y0ptzb9DSeGXNWVpyRZJR6q3IhyniHHM9OHWZFGYHX6FUD0HasbbcdO7ZZcVmpfXzgc7vQ2WVFxRVGY8M8bVELgO8TVl5KDISGvss5zcqQGwC1yP7qOy/YnaG79unBQzYxPWftbR127ep1Gxzos3v37LANHS22sEDBC73xUpudY+81MbE5Q748clQScFU19fpMwjY8FjD5Ym8BQN68vt2KCz0OFCEoEY9UeBHLdiYVGYsWW/olH8a5ovjHYx18u0tLyrz4lDoVxF6GHCQDrwRkJs8RB5a9KxVvHT4vCvuLXT9Jd1xF2dTxwzPxApBrzmvepu9dKs59L7zQ7H8P1q0zUr3o43GJxzpOBvN5rPUtnf6M7tu7OZwMIlMxFdKQOpl3EpKK4+ggT4o1zh42n5Ox0bE5u9rdY5cvXVGHb3tbs+3Y3GG1FWWaqx7LeAwQ56okmpbtSw7eZS0nz7XGkZCU/KMkjmBXe3FesT1znQ65WbN3Pzhg3fIFyREpoBjZQ+nDOSdZJoTSBqfoNiEt5OKifLtvzw7bsX2jOtSQSVmwAuvrG7YjdMINjdrw5KTdf9891rSiSrn1wNCE7dq6yTatW2ULOS4JRUcc+x37SKEKRs6+V9EPolcyzpaEIECtZPnyraS4zCYnZ+xmb7/1D4+psIjs0dSMd7wh/+M5FGaWpTY5Ne5dLqmwCVYj+TiUOZNcFLEBn6FzMMlhRczB3IhutSi2BxFgOXPZ9wVwDWfEKx9MuQExmKSdUlca3cB8Febn2KqV9fbAfTutINcLgNOTY04sYnzm6eJ0zCkLOYIOauV8LkFB7ETchtTO+as37cqNXpucnrGGqjL7o+ces12bWiw7PWqFhY4H8Z8X67wLizgxfAEiptJ9pM5lL655AVhnQ+r+9f3biR/8fHnXvXJJXs9eI9KE50KsAxX3Uu7O/X8FIi9H5X7/338FIv/+x/h3fsK1d/6vhWDNRKt06HgtsmxS24RrlzsoQ+DkIK2DwVE9V5K32LYV+jNJOyy0GlOFK9oHuDCxFSVt4SznqIBFNVYgTWIsL1aTllXK4ubiQOTagt0T1aRgZrHhEbRKf3BmVsAFrTRbtm1XsvT5oS8EZNyzZ4/19Q/Y2++8Y+3ta+z+++6za1ev2InjR2xkeMiqqyqtvb3N1q5bJ+Dy4MEv7MLFSwJAcJkGAH3gwfsEaA4NoX/XK9APAIlKMCYRp06eVPKUKSiwFSvqbPfunbaqpUVGUL/+7Tt2/Xq3mJocAPfuucfa21cL8Dt/7pz19Nyy/oE+jcuLL35TLBFkkWYmCWBgJpba2NSCHT5y0t59/0MBrzt3brXNmzqsob5arVtoyF250mXvvfuBkhvAIxZjdU2d7du/X0D422+/a6dOn/GK7fi43iccvrdu22qPPvKIwOif/vQfxeqrqanWxgrrrKGhwZ5++lkxR3/x+utiIu995GErLSuxzsud9iff+RMrLy6xzz8/YOfOnbN9zzxjNdU19vHHH+uRPvzww3bi5Cn76OOPrGFFoyqUt2/3Crh+bt/Ttrp1lZ05e9bef+8DGW+RUHd2dlpJaYl9+9VvC2A9e/asffbZ53reANDnz523VU2N9kd/9C2B3j/+8T/YxUudtmpVs5x062tr7GtPPqHnOwlbhGS+tNw++PBjO3TokL3yystif/H9+fPnbd++fba6rU3v09rSYvufe95+/vOf2+XLV2z79u0ClwCca+vr7OsvPK/58I//8A8CzdtaW23Dhg22Y/s2JeYw0gGbvLrpEiowoHhWYrbkZKz/7qj94vU3revadWttXW2bN28UM3qwv1+ABnMZ5hDgoRgXeTnW1Nyo+YWESLGM9Lx9jISA4xbgjcgDowfkUIqkjZevgEbtlNMOKsdeocBYjGAHK3zdO4sW1gkBgFqIk243ASxrGNBaB7OYx6576oGUB63MvzADcz1oNzSIwIbPkuZanjPtXFrB9dWlXSxzv8QWE/Mz3M1hZHtbE6AJSR4/E4CgpCxHY8K8Jnl2YwoHvXx/cqY9yQKaZLTeqqCWOhnZK2GeEMCofRf2RDKQ8QTSZYF8T/LdysEPbxEOADb2T9Y44xCyGNLiTTp1zMnZ+eSQznWnz+G1PP8AyWHtnz930W7fvqM9ib/3Dw7bVJISiCSVoD2Ad8Y/Wt24Z64rkpVoq+R+/Npd2mA5oKw24aS3FyB1JGBuEFWp4Fqtg3Owgzfb/ffvFrh18+ZN+/Cjj23t2vVKbrsud1n76iZbt3a12mYLMxhleoumJEFyaaeFGTNiPbduqRDXuqpFoMH45LQNjkzYl0ePqyAFo/eRvQ9bW2uL2E6Ee5HAMZfY92FAY9p39+6gCkuDAzi9UzjxANpZ9bnqooApvbK5ydasWSdm8tFjxzWf13e029r21Xq+/L407GH8FrhRIwcmusB3+vvVtYIm6vDwmHevsN4mJgU64eaNqQzrGraNglexv4sFQCuALyrRNcPSEbtJ7GnMSyYWiw5R9CGhZn2gncrvso/zXJFYAfThzBUQyDwuLlZxEs1fFVRgCU15EinwtqhIIBNzHCBXLCU6WpYVGaLoyxyLOMITF98zWNfR+i9GYpozAYKThMeaCO1h3bNkQUhCPLEM4Jbnw/tLRkHml16Y4s8AzB0og2HoXQ98Pvs4wH7MeTeOcUCAfRrAJjSKA9wOmQSe8WKCm5zQ+ZmzV71d2SVOAOOWjD35zPj86AAIRn8ASQ4wezcJc4frAlB28M5ZjQ5c0+3gJjrOGHIwgfkgRrI6Bxz0BVkJMyvOB3XlqIuHuQSQBxMoAUHTM1oLlTW1Wm8Ddwc17wCNWLuAzgC6dH/IyDF1QcR1MJ8p2AbjHUYnIDLzBr17xoiLdACkQPOSGGh8YkzX2dhYb0WF+WLXNq1ssMryEkkaSP07h26LKW+LhzmZoSPCQT7prk+5ZIr20sSQVYEhxZmsU5JLPCA8IXRWXxQhgk3FNWJox/Pie0+4aW+XZpdA44L8Qp0FFILYl/kPhpsXnNzUzxm/xGM5Njo2JP1O/m1izD0K0G7tGxiysxcu2eWubu3PxIjs5eUlJYoJBu8OqfhaWFQiOQzA5EkkUtRthULbrJUVF8m4qVQmrgtqkWb+Aa541w/+ERRJg0nlcyhYsmLrJ7kYnhNnmc9jB6SCUcu1R7y/OO+SoSbsRN/v3QfDu1Jgsk6lWAbzWi8YhCeBszUpIHjHCsZcxDoDA8TMAwIVZF6arn2WeEHdPi5PV5rkToCGqmurFeeUl5YKAKWlmq6OmelJnadi5iKHI7m10GZ32Sgeq8wbUwHaC7QOOPH82Redwe662A7aOnuU35V2uNhsLl9FDMT3sV9E3qL3TV+Rpywv4PH6IOUIvE4s/sVfSmeSzLFTMQkgWfHMbFZxDB1+MF11xqt4jS9Grt0dHrOjpy9Y141bYqpS4KmtqZNp7HwCQuKzKZgUFCLxQsHagauKkhK1rKszUKbcudpn3ERxQuOcKci3TevXunnz+nUqNHG+nrnQaV8cOWHjE7OS0MC0j3N9foHxg7WPGVaucil0b4k9MWb77reetivXr9kXR49bprjkd4x3AAAgAElEQVTcdu+6z7qv3ZJEwIaOdlu/bpXNZSdtcHjQZudyrbikyooyxTY8eFcavF3d3QKPq2vqBQLOqBuVQj3xr1lDXZXds2OztTQ12MzkuJN4BBD5XktBLVjmIcMWpCRIQjx35vvw0IhLo1DgT54BkjJKMRH7BsVc8is9d8WuzHnXsnX77CVfAPZj9h6PPbxLw+NRZz1G8Z5/o8AT8ZwXcJ1pz1nnMaXHuiHz5nPQfVwW8/xlmtQqZIjs4DJcrvnsebk6OdNZgwQbnZ+QTpAnW8iZs7xMgU1Oz1pBpsLOnu+yK1e6bXBo0MrKiqU/vb69xQpkbObnMO8Z8lkRr8QcjHsXcYEiHrIH0urK0VlFF6XHZ07wwJgvv6jYZhdgIn9mV6/32Nw85nUYt/lzFckhx7T3ImkEkYC5W1iQY81NDfbIQ/eJjTybnZCxKcaAg4MT9uUXx1SMAESmo3NlbaUdOPilDY/N2PbN621zB3m75295KpCgLe4FCRFp1CVIMdjUYQNvmu6MyHcKC5AizLX+gSE7eea8FRaX6lzouXNXPifEqeSw5D9a38hl4gNShCmp71XcFzk9XWeSA0nmnd4l50WiIHnwPJ2l6+Se+D4IdsFEjrkez2R5cYt9i6K85zMO/msOywA3aw21lfbwg3usrDjXCnPpRplIDHvIKrM2SyWUGAcCnc2ru4LCEXE+5wEEh/mcXOu83mtXb/VJGrO2osS+9ezD9sDODpufnbC8PGfsB1YUUh8yhU9Mau7B40n3PVCXdYrnBSKn7+P1gRVxbawU9gQvJHr3Me+j8yvtscpBExbGD3mfjS/+r1/hmosz4vf/zVeD/fsf49/5CV2//d8X5G4ssMVBoJAmiENDi0JV9CX9YTcy8kXqi8sTuKiiOyvOWYH//PtgFGqBJqbxchDZmXS+EANoXrwWVYiXqqXLAeuotgVbbnGzWzQocy3GAHHZlGmvwiW7b2DQnnzyaQXoP//FGwJ9XvnWv7BLly7bG7963e67d48A3g/ef19sjrraGrt546b19Ny0xx573Hbt2mnvvfe+vfPu+7Zp8xaBJd3Xr9mjj+613ffstvPnz9rhw1/YE088YfX1DXbhfKe99dY7AqZpPTl18oT13bltX//6c7Z+40Z78zfv2c3bA/a1p5+ystISO37smF25cslefvklgSW//c2v7cyZM7Zu3RrbuHGDgEiC5onRYSvJ0BIC+wA9qln75MBhe+f9D2Q68+KLL1jH2tWWZTNPmqr/9It/UjD5xJNPqC3/vffftxs3btqf/+t/I5Dy//3r/2TXr1+3p59+2q5duybX9kceecQudXZqM3355ZdtbGTU/u5v/1bs3337nxWQfPHiRfv4o4/tgQcetI0bt9hHH3+i33/xpW9Kf/pvvvc3tnfvXtuze49A12vXrtrzzz2nSudHH35ojz/xhMxifvjDH0pW4o+//apYxa+//rr19d2xb73yopiKv/7Vm6rS7tu3X4kd4/LRxx/an//r7+q9Xnvt59bbe8e2bN5q5eWVAn5vXLtmr776x7Z9x077f/7jfxSY8sq3XrITJ45LL/q5Z5+xVauaNLdHxyfUZtlz+4797LWfW0tLq+3YsVNA9+XLl+2hhx6S5tsnn3xi+/fvF5D905/+1F588UXbunWr9fX3229/8xsbHhm2b3zzBSX23/ve96y6qtq+9crL1lBfJyD1y8OH7dq1Lplq7dy5w1Y2Ni6TOHEHe8stUnvYz37xhl3puqaCw4b1HZIxkaGIKqckNwSeC2p1IgkoxHhC+oEu+yCpCVr2KKRMTbvRTgEJ46xNTnkxAfZlNksCSksyoC1MLGfEsYYDhHM2siK7BEwVK1APw7woKCg5EhCdt2hKCFBDAAfrC7kYgmzALjEduU4xll0qIYIfQCsiSdYxjLPQG6T6T8IlQw6S4yQvEQEBILLaTKUp6aw534tcqEeyIhiUTAKou8Yg47mcWUswVlPL83KdQgXVMoyD6ZYMLmEDiJmXgKOkDx5FOrH8pYkHO8S1XxlLFlOAYSTdgOHMXwfCkoadgj7QEAfECFxC3xsWD/czNDyiAs75C512qfOK5mMmU6KgLJfkSO3MI86eFlMw2iOdnengfJKgSDIj/JvAw6QJGCDZckYD4xTJFv/OffJ6rglmKYxOwD/mAMk83RytLc320EP3Cxjq6rpiR748ai2tbXo2FLcY0rbVzdbRsV73AFgzNZO1m7duaa2sbGpUAnP5Uqc1r8QYr0agFN0SF69ctTPnzssor2VVk91//x6rKi9TwUDmrjLUckYV+wvANQG/DEznYBeP2vDQkLoqGGPmG3ufWNywOUvLbNfuPWIvX77cZfX1dbZl8zqrqSpPcjgUNmDdekuzinBolc7M2NjklE3PzNnZsxes+zpyG24g6DqU89a4okGsLtYqbC3X14W1XKy5ReIDSEGHB0ko7886CEZGnJeRNMkUT8VLByCVMASYQUIHgzC5rQM0BqiqOZKToxZ0WF0OjmVscGhInS0CgBLjPIoNzoB1UJOvKCJE4cF1dDGQmVkEXoLVEjEFiQlAZewzSmyiHTMxTgJ45R4BeYJBwp9h2sTnMy7sYQDdap2cA0RHH3pGbNwl5nGx9fd7UdaZ2axT1z8Vi7ncW7u5xrhHB2z9NXxmGN5FTCSZGrH7aXNHP9QTLT4jpC4CjA6QPq6fNQxjNsACWGGeyDn44KAmoJe30vu1+djyHko2S5zBSXs5QO2KFQ26XkBkuq0CeGZO6tnC7EWyZ3JSrNyK6hrr7e2zmz09Am2Z+0o483KttLjEaqorxVbjvzEAYPOxgGXPdXEGDd4ddDA5FS24tjDeckICxTgHBZFdWdXcJCYygFJtTZUYZKxZmKJZ9It1/17c4pzgM9xw1I104yuYpKH3yXOOpFoFE2kzJuM/saldYohx5HdgcFEEZ/+M2Fa+CTku68R4SKN7AUC6TMU6Oo9ooQdo0xwsKLC6ulrFMbW11Xb3bo/l5M4J1J+enHICQRFmjujUTtgkelWAxRlAeNeIZ+/pvX3Hzp3rtPHJGZnOLeTm2egYEjze1gzgnp9jtn5tmzoYYP4y77h25jxngneUwEIeU2t6xO48j1jvgMi+F3j7uNrcU+cJY8L5qOJFSan2dgFVgKa0guc7QOyFbArR6IK6QS3PLJjI7FWxhvh9ro9npwKA9hL0wMs1npeuXLOSsgoBoVxTphhWn5v1AcLgJVFVWSm95nGZ3QLIUXjPs5bmJlu3ps1WNNRpv+fgZD0wr0ZHKFK5NFeY6rlRXiLBkHsk6ZVKkQlYDy5xpnbtZGgt6SuA22Qe7IVpjxsYS8ZGUgdRiFYnJKAH4B5yZi5fwDNgbwhmHJ8VxbUAf6JYq7kI4I1ON7FDAge1J2WRlRiz/BRLyFuDZ5DP+pyyM+c77drtfhsem7bhkRGdYbW1dTYyPCoTxCjixbnucR2mWe5toCJ7QaHicNaBS4IhO0LRYsGam1bYxg3r9GfuomQcNMt8eXkcOXrKTp66IBB5do54p1AAfmEmVyzQ0dERse/dTFrImf3ln7xg5y6el5xFfkGxbdq00wbvjtrFC+etuDDPKsopCsOInrKxcYqdxdqbiC/QWWc9bdy8Vf4hrqk8YSWlxWJyz2YnrbwkYzu3bRTwDfBFPOGAGl0/U8lvwGXMBPYm7VQx1pEaLPTiLRJZ8qqQFEZGZAWIBMxv9xby85A170xJ19P2ApcbgAd7lDnC5wEiR3F3idTgcXact8TuQTYQs16+Nk6YCDY8/+ZyT6mTJSQSk2yEx4JLXcQqpGAqi+wGRSQKzUl6RcVYIiV1lRVwvNiUSCIAxygCw0lGjrHAjhw7I9Y449DWvsp27dhi9dWVScLQYwcHqv2cXA7eaazS+ar7S/JZALuQNyBNob+rIiaEEXW2FMpUb3Rixt5+7xPr6R2QZBASIwX5Djaz1/A8XHJrVvN+cnzUaqorBHJjOl5cCAjMXJi1qZkF6+kdtGNfnlRH33x+vm3a1GGtjXX25dETdmdg1Na3t9r2zWusoJADTSY+ikORKIFAQ1FDJBSNIwU0YguXDmWfp9OCM2R0dMIunL9kly5fsbZ1HTY4PGrnO68o3i8sLBYuERImExPoExdaptgLdwVoZCPZIHVStKLdPJs4CiIT8y/u2QunS12ljH+AyPxJnKl9LjF8+ZPP4EzjK3KW+Hf+dDKKn6eKCbMzkgTZsaXDaqtKrACwN4uRIGtkQd2yAAHss+q/xIuKyZTjZzqFKvbdhbx8u3Kzz67cuiPSHyDyK888bA/v3mAL8xMiP0WMGbEU+5H8EZLsTMwtyTnRqZHWR+Q6gMHhOxEgOvehODpJ0MVncJaxLzInZeC9rPteshcJn/qKifyHBTW/ApH/sOO9+GlXfvPvxETWxJce8pKTZYC/UVkJjUdnGEL/J4HyDcMBXwAZD5KcNexg73KwODaqACviUPak111G4ytYhHHAOCjsCVi8Z4DN/zwRU+UyjAISm4CqIKCTa9iy2GnnLbKLFy/bZ58fsqbm1dqsDx76QkDFk089bVevdtmVrov2r/7ln1pvb6+9++67tn3rVqurrbXbt3vECN6wYaO99NI37YMPP7RPP/3M/vIv/1ImTr/+9a+sva3V9j6y165eu2qHDx8Ss7ahodHeeP2XNjExZa+++h0Fwteudtmnn3xou3fvsqaVTfbGr9+xnt67AofRsiXguXy5U0xW3vPNN3+pwHjfvmcEaDMwE1PjlqE1aTarVpF8QOTJWfvks8O6PxhwMFWe2/+MraivFkCBAcbrr79hD+991DZu3KTN9diJEwJE9+1/3lpXt9n3v//9xOx91d555x0bvHvXvvGNF+yLL74Q8Pvyiy/ZXHbe/uY//2f7+teftwcfvF9MbYLnN99806qqauyRRx7V2Fy9ds1eeulFq66psp/85Ediyj711NP27rvvKagnaQvmz75nn1W77Q9+8AN7+ZVv2ZYtWxW8njl7xj766CN79umnrL11lf38tZ9bU1OLPoPEd3Dorv34xz+yb7/6x5oDP/nJPxiyIQDlAFEEcWjgfvvbf2zrOtbbv/8P/8HWrV9nzz23306dPm7nz52xB+7dYw0Ndd6uyHxDAzdTZG/88k27ePGKrVrVooAARgoH9Mxs1upq6+w73/mOgOW33n7LvvuvvitJD8bh2LFjduLEMXv22WfEvv0vf/dfZC743P59egaAPAcPfm43b96Q5uOunTsk7bHEQqBRJseyc7kKan7y09fs4sVL1tbWZmvXtFlxcaGcjKlsE9TCth8bI1guEYME8JjIiwAGRhsbLkElshBqxfEV5YaT864V6TIHDgzyJ6CmtBxhFxFUTJPIoaFXlEwtvBosI5JMiZ4dcyXMxtDXU3suoLAkIdCPdQazU3qdfVcs1iwMBfTK3bgrGD0KlgRSedDpbD1nJVJNJmlXYSox9kgaVWmGvaHg11+Lnp+KSdKJQ/PaC2EkmtJYhXWU2rOclehAAkAaTDPAJ5751PiE2FDS+WU+AG4oMfWWKEltzMP4SyYo01mxIpRQAEZME0S7tuwiuyUFL2q5Ty36rC/2R14L6ImZBxIM0j7Nz5NUDsAM4CdMfX6XxBAGICzkMMhE6xQGG3M2Aslwquaana2ZGOWJmUoyw8/4j7XAfBaDO90nf/dCgu/dAbQJGE+6tvycYgXvTTJKekPrOsz4nTu2W21djXVfu2oHPjtgdXUNAuphA8NQErt37Trp08PeRdqGYhTMSDT90FXuu9NrbavbVMwC3Nm6Zat1dl21zkuX5N6MBvz2bZul01ZSkhELmtdNyO2+QLJF0htF0z7dK2w25haJrbeSouV6y3rv9DtjeXDIWlvb9B7Mo3Xr1tqmDWsM3FcsJ4xAFwDVkKlwsF/yBnr2eTY2MW3HTpyxWz13bAJt7vlcNyaZnlQXRHWlSxxxrZIsT0mongEGlUluyJeus0lCimS5caXA/4kJAT8uFeOMHNaD2EnJPCRAWZ6nOgKCVV6YSdrGBfp3AF7N8YJ8JenR3rhk/OOgFF9LCbCz65yt7PsL7xUAsBLWImfZ8BrOgTCgDEYyyaYSA93uvF7LmMTaDBCWOUarKnsB1wGrMkAy5I56em5rffhcj24pL55gzghY7EA7mvaj+t0AkIMxGOPMtQT4zvVH0Sfac106xOVhItaJdbI8oQtggj8jWQtpCopDXI9/JamepFlNQgmbjzXK93FdSCjxO2OjIzrDOF9Iur212bXdGU+AJGdJow3tz0j7Kl0dlqPCKfOcuIw5x32I9aMCG1q8dP9w30U2MUUxkIQuq/ZdADJyQsYC8FlyPsmkSm7sAMCaY1NqZ1/ZuMJqqqsEtsIepdgqYA+QKWmNM2/Y47hWSYrMz2vt0ArMfg7wzrjy3jo3ss40BiCWJAMyFUjp4AGR5JnUTQfghc9DAnuiIOMyPLQ1e+eOGPTSM08GlZYrvXbO2rt3R+3WrR6dTb7mPV5lzBobV9jq1mZrbq6zvHz0IecFis/TzZFkExBUYm+HtaknPedFI/cfANDK2rXrPXb81Fkbn0Jr37syNPasm+yUrWltkdQD7DwGn2t1INFNAwGXORMpFNBtAKgeyTLzAtYl57cXGefVIcK84TlJQxNgWG353pUghmTSgHSGtutTwiRm7LgVl5vJkU5mnC2sTQDYUQG/RYovAESRnUBwoLKy3IZHxu3W7TvSz8UgzX1C5rXvI2MSxRmBrAvekcNeKUPPmSl1n9B5snnjemtqbFBxzn00ADFmFFNTXA8PEGKmKELw/uyPKvIWFrhUzDT36+sv5HoAz2QaKCNEZ8WroJMYoBG7aMzUjVKgwpvYu/Pz0hwOIDlA4gCyozjuQO1S+7jnShQm3fxasY7AQbwBALgx7Ibx6kx/Yh1APYgyJ86ct6GxGZvLLVCRlFhbwHV2TmsngMnlxa5gRkvaKR/Q0NcT8hN4dYyNDFlFeandf+8u27x5vUzuMgWAXTM6B3W9kkYrtHMXrtjhL0/ZwN1xW8jxGJUYpqS4wEpKi2x0ZEgFiYLCIslEEWP91Xdfse7r3fb5ocMqslRVNtjCfL7OfM2VCvwtPPaYGCd+dZ1wpEwoXqHBvPexJ7S2MBlnv9u6dYvdvnXDbly/Kp3e7VswRlunucHvhX6qSBN5dNy4hnWAnCpMJQkBybawHpASolimziZnPmq/S7JRURgAOI51x3uyl6qgTTEtnWe6F8kEuPFZnJv8GXr3XrDwAjOvi9iMvceZyi5Tplh9xuOXJaavdw8S2wRJQpBmYmFrDstA0L02Qk5J3RWK3uZ1j+7sUqCxETuzpMCm6BTIL7TbdwbtzNlL1tfXL5PiLVvW26rmFVZMzArwltZBFE9irQR2wD1EAVBxBGtMMZDnA/JqYS8GsFyAkYvBcZHlFRTZ3ZEJe+vdj6RhPG9uPop2ruQe8nwv9DOePWdMWr2YKz71+KPWuKLG5meRs/MuR0g7R4+dtb7eQZuYnLGcTKFkAVfUlNuXR05Yb/+Ibepot3t2bLD8whx1485n51TImJx2s1ByBsYyOkf8nKErivPPc7uSknJDfu6jjz5RXLVt2zabnMnKHHp23rsJIBtw3lMs8jOQfTP5CeS66SqFDOZgxE2s8aV4JPlpILWXpCy88LCkv83vBSFkOdjs+47v7/Ef4xcscsUpYsA7C5qCTFVFia1rX2VNDVX63s3zvBhHkQjmuAoW5A3T4/IGglzhZ6CTCKeyc3b55h271H3bxiYmraa82F555iG7f/s6swXIO0vs/SAhSDJVGNWSPCvXvCh3kfbOICpmkzQif2dNBVge78ehEgWN8BVgTrHWYt7qHEpnIFff8cL//BWumaLWP8QfXw32H2KUf8dndP3m3y3oMBQwq1R1sXq5HIT1zcPZwQoIE4jMW0byGazj5ezj+MgIHkOyIsDf2JTYSPVvCUSODSt+vvQ+S8m0g0jOeI6v2ASW/8y1kjC8g33lZm8ySptHu7XM+voH7b33P7Ke2/02nYVlQhsFbeuVNnC33zasX20vv/RN+/zzg/bFF4espqrGVjau1CEwODgkDeGHHnpAIODhw4ftr/7q30qD7le//KU1Nzfbo48/IjCanz344IPW1rbGfviDH6na9p1X/0RJEbIVn378kUym0BD+6c/esOKSCrvnnt1iqQp4m8va2rXtVlNTae+885ZaYh55+KEEvuFECjgzb1lMxXA9xf17Ys7e/xCDgRuSprh5vVvauA/ed49ADyQx3njjl/bYY0/apk2bpLOKtu+BgwfF7EWm4Xvf/57Y0y+9/JL98pe/soH+PgHBp06dsqtXr9rz+583m88RE5ngbP/+Z5WswBaGrbumfa3tvmePffLxp9bdfc2e3b/PVjTW24UL5/TZRcVl1r5mja1bt84+P/CZGED33nuv2M4EIN/7/vft/vsfsEcffVTt25haHTt+zJ7+2hPWtqpZ10RF/OGH9wqw7rx00d5552371rdeFlvutddeUyJ17577rKKiyvrv9Nn5c6ftT//kO0qMf/KPP7XNW5Aeud/Onz9tx49+Kf3UlY0NShZprwOMKygqsgsXr9ibv3lHf3/88cfF7n7jjdc1D/Y9u09M85u3btrf/d3f2vPPf11jTEL24YcfqK3+lZdfsvq6OgHj27dttf3790mfUAnbhDNsYOoUF2USWzcObqkt2eT0nEDkf/zpL+xCZ6etX7/e1rS3iM1VWoJJIyCEt0Byb2LzyjnX2xK9uOKmbApgMUrEpV7BqrMvCMic7TYn+QlP/h0MEdsIUCkFCnKlh4Uks65JBRQkkOMT0zY4NKJAn6AX5hWGfi3NzdKTksaadMFcS9mZ0tH67oUoD2C8ld8TxmmxnGBXOeDqeqbB8JWkhQz8vIWURAfTHr4PEMmBJlifrkssrWSCC0CBBHDTDkpwRHs1oA3jxD3wOd6GnpL7RDpgzBlvubEnjTkSce1dMDIAZ/RZCwrktcfKXdoZm97W66Zz0tpN+7BciwWy+DWSCAAUw1YYH58Wu8xbFjFRGU5sKA8e+QyKAzC4CNjYdwGOZMo274BAFPIC3GMPJeAMdkiwoiJ4CvYY778cOI6xDTBCQHFhoYBqxjQkB0gaBN4l2RH2s6rKctuxY6t0yvv774ixzxpubW23CxcvqMVw546tMpAEVLh06ardvNUj4NbPC9eGI2DkPW7f6lUldP36DXblGq+9KSbaI488YI0r6sQucTfn1IJPa/Is3BmekweutAwSC0oLUhpy3gIJo4TneuvWbeu+fkMa025m5vMJluf2LR22srHaGRX8v8wSHfgEkKEogIt1PonO8LgdPXbKbtzstYkpDNZKxMIH4ABMq6+tVYsvhQ21w6figsAFzXPXA0eqgrkO0BkBvaRNEtgvsBKJh6THGCxZZ0ABzix1DPHcenp69Mz4UjKB6dXk5OL7q3gA0382m1zDqxeLxpGQRMAe53wE486YdQZ/rO8AZUKvNli2fD7zVk7bqXDMOgtPBcBs3ieYu7weoJC5TZHH2cJuZiSG5JQ/v1h/Me9dDsE/g2Q5roNEj9/xxN2N9QJQiTnO50f8E+z8AGoDhAcg43WshYGBAV0LzyQA9BgLPj+SN2cEupQGwCfjp2IY+vgJUOZzXVsdILFE7GJ+j7ngrFMTs5q56JIqSRMytFqTzIabjdGi7pIFuKPDzBkYHLSe3jvS7ZUusoAqLxaxliliU5jgeUzNuEwF5q7OlMpLrHcvWpDw++/j+5B0pwsLraq60sqKC6ymqtRWrKhXmy7nFdJA4uqJqYwkiOud+9zxM5H7oSAmU9Vi1k6BzmEHJZ35p71J3zM3RhIg4yAyXQLxzCicBoDiz911saWXCYA87UbB7MnSy0XfvKhYADJeCbdu3VHMxT4COcCLE8TGswJsYcEDtLWtWWmrmuoEfhXQ1lyUkZ4oZydxKWwyzlaKimLNwTzHrBgfgZwCu33nrn3x5XG7fuuOWoFp/ZX8G+BPrtnKxnqrLIfxjmyFdwd655AXVomU1W6dm+tmjGmstBZTHsDRCiPYmZcLYvoC7krbnUml+/Kuw2Cu6r0Ta9+7cAACHFQF1NA5LsbWrEBTASCFiW1NMYA5o46caRmyyUgSs+TJGRXZYK3R7TU5M23Ts84g5v0dhPOxRsc+mwx9AVIZY+Qs2ttabPOmDdZQV2MLcxi9MieE0svc2TuRmGveAeXMap94YvQLtE467qmoLuJNWvvsz8zZYPrx/KJLK4A+CgHhqxCgA2MIQA+oEqw/3oN7W372MuQBKEehblF2K8neONEGmY0pN+Sl8iJSkBvYoal6qavbTp65YOMzCyrya98oZd/wVnfvuPCYhL2KIkvIwjigR8G7SN4ZJbAfpydslnVfmGtr2lps+9aNGuuRkbtWWJArKQDPFV3Oa24+10bHZ+zCxat28tQly8l1djQPjz2rKOPPD+kMiq10Q9BN9i9feU4F92MnT9jt3gF51FSW16izgudbX19pmYwXgOZnIQR4bAtD9cbNHhsbn7LW9rUqRJw6dUbn2N69D1n3tS67cO60VZQV2Z57dlj76hbFpMwLSZLJuGxW88zZ+ksSJpJIEkGA+MGBcorGyAhQMFt+DkenL2ewmPfJDF2xMkxcFe6cIRln7nLiFM/cY1h8S4hHfC7G3qVfSoX/ICJwbVEg1XpMXSrRZSxJNMk5lWp/diKYA26e4ztRy3X9vfgLsYJ1oa6fgjybRb5iDj1f90tSESQ/x2bnGbNc67x8zU6fuaB5v337Flu9eqWh3AHZJVdaxFkZolKIXBR4SWSyWDfExE66MN8TEyCv8aeQqk4UN7hH7oYdaiG3wMYmsvbbdz+yG7f6rKCwxErLSi0nJ3VqJokxmYZmCmxsZFhMdooIex+638rIo7gHSCLT03bj9l078PlRm52haGc2Nd7sCi4AACAASURBVDdn99+325rqK+3o0ZPW0zdsm9evsZ1b1lqmxIFicgiAZDT/OQNEAJHxHEUJWPcZFQ3Y9zm7Jpk3mTLr7x+0d955T9dFdzPkpcNHT9jg8Lh0zSFRENswl5CbITYIEJnx4asEw0C0qhMYyp9OBPL5HKzjKFpFFxjrn70nSCMR7wSozx4R5LzlXag+d5DoKNWzHh0d93WDxnRhnq1qrLWtG9dabXWZZacnU9cmRTqMK5EKGvfu2CwmjRQgPR6nMEzhgGLpha6bduVmr/aLqrJCMZH3bGm3vFzyvCVgm8/1mNDN1iUJmVjXMc/d+NyLlvE1y9pO61whcZJB9OMudXOEZBAFnzknm3hM5nmh4quIqc1s/Te+ApEXB/gP8M1XIPIfYJB/10dce+v/SJrIXskFKHafCm93iITFgVoXpffvvQIa4HAwjjx411G02KJCACkdssUF7ptRLNZ0BiZA2M0sAoiOYE0H2qLcRuJNLgORI6D754drBGPowiqYoVWexDTL1kBCSoUzxy5cvGzvvf+xql4PPLRXxi/oXHJAvfrHL9m2bVvs4KGDdvDAQYGRWzZvUaDw+cFD1tTUaHsfftjefe8dO33mlP3FX/wbtQz+9q231Sr2zLPPWNfVLoHMjz/+hOQQPv3kgH380af29NPPCFTEaO1yZ6eYxa2rW+1Xv35LQNyTTz0pRhpgCDIL9+wGZG6w9959W/IV9993r6rCsOZUzSYA4tDCEC0vY1PZBXvzrXeV7Dzz7LN2o7vbPj/wqZWVFNnTTz8lfc/X33hdCcyDDz6kMf7i8BfWdfWqffPFlwQi/9e//3vJJnzzm9+wt99+227duiUw9Nixo3bt6lV77rmvG4pGP/rhD5VsPPXUE0pi+Bkt7ACrzU2rpK3c1XXVXnr5RTEP0TX80Y9/YmfOnLc/+bM/s3Vr1wr8RTrjuf37Bc4TxP7sZ6/Z5StX7Jln92lefPLJp0pyvvmN523jhg47+PlBO/zFEWtqatYB293dLQ3qf/FHr0jnGCD75MlT1t62RmD42TNnrbGh2p7+2lM2O79gP/3ZzwTGPvHk43b2zGk7ffK4PfrIXrXVhskKDGikTiYms/baz1+Xhtxzzz9nVZVV9uZvfm19vX0aH5jBHF4/+YcfCwxHAxv2Ks7EsKu+8cILkrH44Q9/oCBh/759Sm5J6gRUwhxJ+mequS8y0Hy+0j0zPDZpr/3iDbXQb968SYH7wty05SepCsAEEj6AAWfqeoJHEUWalklbVWypZPbmRZt0eKbP5z0KYdCqLci1XMPpGxCd4AggCWCf3x+fHBO4BwCBJhoFG9YBjDKS5c2bN1jHunYryhS40c4cRhbODCsucSMhsdzEEl4yDRHrpsAdwIM9423b3trlshK5CkC8l4Jgz8FZBT6pFcsBrdRqNW8aH4G3sDnmZ626qkq/SwBIsO4aic7oib2OQJA5E0Uu9HezmMrNeIArcC91ZHh7b0bJF2gnyYiPOUwuD/IJhtUGRhKQGGfSXEw6kQLFxikuzImdwFySYdsszCYPWBUsKQnxZIJEkOfEvcFyw/ATJoRAchgMtCgn08AIELkfxiGApph3jHEU6iIQDXAmmA4RXLJXxxe/4zquxYusQMBO5hFgJkGea+7l2/ZtW6xpZaMA+w8++MDGRsesvW2tt9cX5Vnb6lXSoaZ9+/Tpc3b12nXJyzBuvXd6dH1tbasFVnRevGQNDSvUKdB56bL13L6lzo2vfe0xtcvm5pIcunldtFESxE5PAyi41ifAXJjZcQ+sx2DrsH6YnyOjY5KTQbMT7VcKN4BV69evtq2b14o5uTDnz4L5xHPiufN7ZRi2FpXYwOCY3L2vdF1XCx8tx4BzGH4hmQSIDCuKa40AiTFhrkhyQ8/Y0SrWB88qGMDLWbncJ23orEveP5IIsRQBn2D4LspKuclNgHB6pspGcZR3A0UlG7A9ZYzlrGY+g7kc5iwRYDMf4ns+lzkm0CbHNRsjkQkwmNe4SRqac67z6HuCayiSUPNv42MY2zr4wnX5s6RIA/NnRom8GIJy7XajM26CPaympnax8OTJuifO0e7PZ/Pc2Y9Db5yf897BcuX7YOIHAC22YtJkjjUh3Vwxol3fnJ/zuuVAM9fu4LonJLH2MPZ1INr3bJcLcjNEvgL0CaZzGNwQb2lPwfRvypmSjF0wrHm+0i8UeBX7AYBkoQoqzKmR0RG709evua7WdYGA3oIdZwpMTu9WoWA5peKIy3lMqSAqsAR9SnVZcP3zMjhSh3yOSbIFOS4YSjaHzq23xLqJJFITvu9LVxjUT/su84P9FFAetuKsWPHS4JWpnksvMd5oEDPfYd5ShKeIg4yDFxaYz7DDKQI4k43PdENU1+4mIRwehimLuRhzDGA+VzrLk9PTdudOn8bo5q3b0m9FwomfYwbnZAzOjVl1F0hLdyFrJSV5Yro1rai32spyq6ksk9YzzDLmKuOJDiRyOa5X5P/JWwC9zMEx+/LoKbt+8w56ZVZY6Fr33HwmP08dZjU1FQLdkG3w5wM450UIgJFgUkUcELG4m606c5mzi7jEwQ8vGMkwkHNO2tMe43uB1+N1fn9sfMyZWRReioq1XqPwI9ksFWjdvJDxBBhbTO4FTlNYLFWBlTGdmpmzO/0D1n93SGCLgwrEt0kuD83xAgy8xiTNxb0C+sp0UaxDNJMzkj3rWNtmK1fUW14uLDkA3CIxwWnDz2RcQoG5xNeUDPcYwwIbpcif9LSRnuOsd6kbjyWY35yzsa9qZJYBw+z9HM5BoIniLetEjP4ERsfvL5e1CAYyY8qzZC/Ruat91fe3yLXYGwCRVTSCVU+niuIRXpIvze1DXx6z7LznBnQw8X4jYyPaG6KTVLEUwYS6aFyyhdiKt2EvkKlULnHSpJViTLdhra1b22or6pGSYp8cN+8W91gsYkYV0hfybWh40g4cPG43bvZJb5biLF8wx1MvvtEfMz41qXH/5lOPWlt7izrbzpw5Z2fPdlpd3QrJ4FVXl1tpKezoae+4y8Fm0Qu+jCdr8/S5i0YNCCAdvwPAULTWR0fu2vjYsOT9dmL+V5wRuxuDNYj87GvqiEvFEu2VtL2nQqTmLd15izIUztJWPLZM8kiyO+wZGFxiJl1YqHVBEZTn6ueGS54sL05Ep0p0t7Bv+R7vXRa8VqzRJA8T8ZjYzwKRnXjg8naujx4FS85YrhHJOp47wKHWcDpzo4uMPSPkzuL8Qpavoqpca4zwJDu9oLUnJvTMpHSAKfpg/H2h84pyzPvuvcfq68ptbhaJnoz4y5xDjAdGsxEbLMcTwrch5JyIiUPGAwkP9lT2JpjETkQptHzWb16h9fYN2W/f/tAG7o4prkLygQ409nW6SlRIl3wdsmpjKiQ89uiDtgFJkyxs8lwZzCJleOJ0p1241G2z0xiPFtvo9KTt3L7ZNq5tERO5+2af3b97u22UJrIzygtyyAscMGaTVMFXILLHIXRYEotzv050gVRSKrPLw18e1d59755dIgl8eeykOlAo/MBEJlfnjGR/rtJz4MyeUxwn0J1CLwW15A2xnBQS0jrMrYj5mXdBQFieBzj7fak7KQgBPr9cp3upe23Su7DUzbEgQ2cKghWlxVZVXmTbNq2TPvICXa501iW9fu4ny1lAd8j0pAgTmARyXpEj0d05PTtnZy91280+/FyyVl2WsT/a/4jdu22tzc1OLmoix9xWo5+IyMjSLeFMXKsXVXPcEDdhWYpP5dPicX7EnIElcZ+w7iPuihyd+JcNip8zVzUuis9c47zjhf/pK1xzMSP8/X/z1WD//sf4d34CIDILR6YksNcSQOItRZ40xuG2yFRWwgnbb5nYftpUgi2lZDex/KKq6UmSG80QqAYQE5sTG0uKTv+bdolYvAS48TuRbC2vmoYzcrQy8poAkUkouH4SA6riACtoImPukJtfaAODw/brN9+S3twLL7yozeqHP/qJZQpz7c+/+6dK7Gn9fO/d99XWtqq5RcEqFe+du3YKzETz+OLF8/bSKy+qjeujjz+1isoau+++++12b4+0enft3iVzt7sDg/bZZwetv29ATt3DQ4Oq8O/b96yM0s6dv2CHDn2hYBE90fHxUWtuarI99+5RenL4i0NKjpBEEHsInR8YZWpvwvSCtmn00sw+/vSA7u+pp76m4PfMqZN28MABW7t2jeQVLl+5bJ8dOKAADGbE3cFBMSef3bdPcgxv/ua3Yhl97emn7dNPPlGSuHfvw3by5AkByo8/9rgV5Bfb3/znvxGwTSAIM4bP2rF9h21Yv0GB0ulTZ+zW7dv2yCN7LaMKao4dP37CTp0+Z19//utiQXZ2XrTe3tu255490pXmmQEKf/zJp85+JKDNyTV06gCfYAvfuHHDuq/dtLsDd5UEkThf7Lxo3/3un8n4EJPDI0eO2M0bt8Q+r6gst0f33ifwnyQZ1jWmfZs3b7Yb17ut5+YNW7d2jdiAAHsy7RHrAK2vPAFZBKN79uyxouKMHT92XHp8sKcBzQhorly5bBfOXxAbk3sleeWQ3bJli4Lyjz/6UONPyxIsPwUWAJ5aI67lxP8sgXwMRZ7NzObY0Oi4vf7Gm3b5Spdt2LDe1ra3Wk7OLJ62SkgJdp1pmqf2LhIjdPMUoJGozboUAX9y+JWWlaslDP3kAJq4BgWi8/OSRYjXcujDcCZwpnruLP8lFpIAELHEXANseHhI7A6KFrt2bFWQFsZmsCyV+KBNSAKRWu2VqCfWnzS+YKIlAIY5QKHAQRXXr+W5qOCVWtvUyivgORWrEutRI6rA2pkBPgaY+iBBQeDl4LVaq9Qa6xrOAjWS3AR7IuPKeMhpPZlIALAoyZUOnktjkHDJPR3dr5Qg8G+Awc7mW3CTwNw86aI5g9rHFzAEFgTtvvpZ1o1CuV/GnT1MIHgyxJAkR9K3080n4xMxtZNGH8CAknYZKDrjKALNALKYb6GHFozV2EcjSHOGnic03EcE+QEoBSjBa9SODWMssWIxneHperJAgJon6RYMMnkGhw8dsnPnztvKFY22cdMmASIFBbD+AMVMRnQ3bt0SO7Cvv0/AEOaZra2tdrXrmtrJt2zZJpAIM0vkCFY1N9qzzzxp5RUwNGACwYh0B3vONwHDOEXPuZa4Sw8sCIDiwPIA00ElB6cA8WjFnhQbnJb/7u4bGpM1a1bZ7p2btA6ZH9KPDPmPokIVWQBX2Junpuft3MUrdvbcJbX1qSsA0Kuo0JAjaKirFQgi4CedpcxhsaKT4SfXzr6i7r1UCIgzUm2CSfZAQN7cvNhbAZIyH6TVmFgXBNjLmSax9wAeod+6nPnk56gzM+N58/vMxwBBPGB3mYh4TZzXoS/JnIm5GElLANgxN2Mdx9+jYBzMXf7Oa+L+Y17H/Tvw4skDX2HA5qBNMPc9gXepLp+vFDj+GzZ3Gk9nLDs4vDyGiRZIugW0j+h13kkQXV1RlInCDL8fzOflMjEe33iC4sCmS4gFsy9iHN4b8DeYb/xdibakuxLrO2n2EUcwVoAXVdWwx32Poo2d5wkDmZhGHQ7SmB0XCBUafxxJ7EPsxwKHZSDmbB8Z2M0t6H25Ns5DEn2NJ/sSxkvzzNUiSdighV5XVyO/h5wESrn+qn+x3qLIw17MucQacPCdZBCWY67lytwREMYTUxjG/DtnoDOvANw4W509TZHdjdDyJW/FfuugtKkNWetBXQNTYhqzj1RUVtvCQp4Kx4zVyNi49d8dtP7+AcmeCZDBmHNqWnuDNJRlvuNgnMA8TKSyMFSnraK82EoyBdZUX2u7tm+xSgx1Z724yHMQOKO17EY+XvDivuclcfbpgS/tdv+QZUoqLCfHY2mAyImxEautrrDW1c0CIagfs0ZZ9zMYXcFGTxItYnsniZU4d70zwWNk5lQUNhgjFX7QVSUGk1+Bg63q1kjsSM5oigmKuSkWJaPDyAnYa1k3zHfiDYBXJnmAYfGnig0lxdK/RF4I9hma3MRNRSUw5cYUHgk0kpHkvNhsrivvpoMAnU5RZg/Ol4wRWvUda1bLPIuCe3lZic1nMbBF1suN1ADAuH/lPYxdArZdixQTyHyNNQx89g+KvNL5Z49JbLY4E1VQSvGFF8mc0cnPGT8IF/F+y9d+FHIDdIwCpuR80h4fWt4CJ5MWvqS70H4m9qaoyDioeJ1jmeIyu3Sl2z79/Aubns2R8ViQBtD3dj8FPy/c+yKr4pwMldVVQLEGqQIYuBTsGddca2laoTlcX1tlJUUFAmVhqeorB1aw77GKU2Q2nGOFRRV25uxl+/iTQzafAwPazUg5m5gSsDeRAaBgwPO4b+MG233PdjFlr9+4aQc/P2zzcznq6mxtabLcvKyVlRXa5MSYTY5j7FescxxG48R01r48fsoudHZpbhAPY8SbIymREhnrIXW1rmONky3Ye2YAKJHScbAWSY3w0eGZe267BNDKADoVOpHxoetCRCuvsKRzwFmi/D55juaOinnIKnhhjDjT41o/i5g/gHuubY8UkZtKwx72vdfjFw31MgYxzxCyBe8hiRYkAZJ+Oz/jM7zDBWKBF3I8vvVCRTBWgzQQHQcqPlGsSyDoxNSYjOCy0xRCiJ8hgM1aSXmpTWfn7PNDR+zS5avqxr13z06rqMhYdno8mdy5DAKfgXRVdLcFOO6FZwoWHteoKJ66C0M+hM0Z1r3iBtjIaP6Wlmqunzx9wT4/dEzSJkigUCyvrq7QuEGyoagOSFxRVmwTE8O2srHWnn7qUasoL9Hzr6Sra3xcRoxfnjhnt3qHzCQpUWA5BQW2uqXR7t2xWTKR167fsR1bNtimjhabs6zmbGmh73HSPJ6gqJLM/dI5zr9PTHpxiu6TTBEksFy7fv2WfXH4qDXUVduD9+/Wzz8+cMguXbluhUVlfkaPTVh5GfNiVNJPxMBexIuuFCfLRPE+4hH+HuS8iLG8wO3zTPrDyxjtEQsGmTB+J+I6umsgSvHlccmc9P3pzNOZyH5CN0gmzx66f6dVq1hM3MQ5TbfTvO/xwnXm3GwRsgV7rYzSC5R/I9sHiNx9e0AEntqKYvv64/favVvbcdxQN0lgSFyzx5pE0140iU437k3kADwWxM73tabrV0E08hLXtNe60jrWN6kbzP0gmJi+5r0rSkAzgLWIL05+WPf1//ErXHNxhH//33w12L//Mf6dnwCIHJVLQGTppxEcpgRTTKzEbvPNxJkHvsF7VdYXn28kwSQSgyTpKzsI4a+JAyE+Z+miEshLYpC0NWMTi2SNRR+bxfIFrIWeQKfY8OKwXwKznTEVVXGCIpIOknexxRZM8gAEous3bBT488lnB9SCuHvXdgWavBcmM11XrinJIAlra2+z1pYWgcxs6t3dV23jpvUKCvoHhi2voNiqa2oVaKNBVwswkF+oijp7nZyOJ6dsYKDfOi+ctyefekIgMm1dN2/csL7eXn0ugUNbW7sCO13H7dsKQBvq6xMrwzdCDnEYvnLZpkXbcuxmT69atRsbV3pb4cK8tJx5jhi/0TKGkd7Q3cFF3UQqiisaGwXe3Oq5rQC5eVWzdKEB26hgS8s3m7W6unobGZmwv/7r/2SPPvqwgN2hobvSAVzR0KCqKAEZoBiHCy10BJQkHDzHsZEJVauZIFRnOXwFILNRJ6YFwRNJG2EeLEQSCJJ8AJZPP/1ULaQtq1oU7J07d87OnTtr/91f/Lk1Na3UNfK8AOOoQgN0l5dn1CoPY1vmVJliJa20WvKsg8mhxDlpVnG4cTSReHONwbLUGkGHLoFPzDMSHZ4TGq3MybJyAkcq0K4pBriM87sz/dzBnaTKWUKLzV1pDSUHtdx8m8rOiw39T2/8WpqxgN1r16wWE8O16EhmHAzicMYsrJRAdBzAa1hANEE7umVE7Iw310sSA2scE6RYZwBZfI8chzSudBk5SqZJsHk2SqxU1XUDLTEp4IIUZMRMmlIb7IzVVFXYPbu2CfAmSYSpiU6zDHcAGVKll8AiDm+q+CxtMf1ogVMA5mxpngHjpcKUWIvOeOPzCOrF0gmAO8fBYWc8ufaw3JIXuGba2DGccGCUAEDg4tSkJ7jL2ucdHPeknaA8KvKTtC8TDArAcOdq/g5DlURaWo9IzOTCzJ6wO319AlxI0AgIGUPGXq2niTXC+7t2rrdkwzbjs9GkHAKYzy/QtfKso+WP31UyILDJwWDW28IsDBMMkxac4ZfjyQLvG23boaHL30PKwFmjDgLGMwkmJXM7mKTBIokx5jqkw5skEHgfgk0BX4lghy4y84D9igLc1i2b1MLXdeWynTxxQusQeZuOjnYrLYM1ATsUM6Axu9XTa93XryuhWrt2rdj+d+7ckQkqLerbtu1w9v+Nmx4058zbA/ffY+s3rBELbX6eeeqiIezLALER1LKLKlmP1u3Ugq3kX3IDsDXRBSf5mNZzRLblyNHjukdYhjt3brYKJDaSeZJazcVwgK0/oSA5Nx8WZY6dv3jFLl+5buNTM0puOPtoFQZcq6ms1HWyRtjroxVRGplikHpRSM8HSZVlnUMxF3iWAlXRKBZrz2UN1A7K92iLRsEmBcU88+UFWUCSyXGfp/wu8wpgkaKT65M7UzbAomBTBbM2kmLGNdhS0b4dgEmc5/zJ6/j8YHDpDKclM5kQRUt3gNZRqPCWa0+qvf3XTXucJQ1jxRlaDuA4U81Zq75f8jmwWwXSqwjnPg/Lr2V5EOWsW29jDJCcn/NvXAs/j84H9hn+jWQNwCTY21GgifGIZ+jv6cxqadgrxvK4i88KTceQ5gjwgf2a2Iv5Ij2VlBTy+9wTvyd2YXGxtOeZA6wpaQtPTtndoSGx5fn8OAd4xpwT7EUOxC7ovHIN2IyMzijGUhhh/WSKKM57KzTMSNhHzOkVDbUy4gNERrpCeRp7FQxrgXO+x/tcSIBFKuIo0fNWi8Xnq38rYE26uRh7Op1l3vXm0guMOcxI4jOX05zX+c7eiz8Cn8c8FpAjgyaPW6XNX1yaitb5Mgo8eeK0QKzxiSlJntFpwx4MA5v9mjNJ7dapuMCfkhgTE82LtOwd6D7O07o7l7U1rc3W1rpKgDpJOQk2TFuAHSXl6k6aVVwGMH6nf9AOfXlS7LfcghLLy8s48Gs5NjI8KDCvvb1VTND8ggRKiRnp5yYgMvOATqBgowVwoMLmvEsP8Fx9j/f1pJyAczex8ZlfDmg6U559Rl1ISeucriHipojXF4GfVMilcM6+AkAJgMnexzwP0I5riPhFWtQqliBHR6GV4qzrZQPYA+wTn97uG7C+gVErLi1dZPxJe1RR8JyMBxvqa2zLpnXW2rzSykuKbGYKTwPH+1SA4fzP86IueDTAdeRAARhQWCZul+kW8gQAxEg0pU4L7lmFM80p76IIxt7SPlOsGJExFaCV9KWjOBR7GJ/Js4j9JUBkFc4SSAhI5YxBztdZScIg2aFYifijAHZmRnIWh4+ckOnYvLow6Vhg/nixgfnGfsj4whoHSJUkBuQJYknoxzm8Jsfqa6tt9apmMerrqitk7IjGN2tNxZ38xOKVBjpG36wtqhr5likut547Q/bW2x8pRzLL13hztjIHcjE+HB81HkxJWamtqqiyRx65X+c4gNiJ46etv++uta5usS1bNlppWYEY/nOzbhBdmIvcUkbM4+HxKTt9rtPOd3aJUENewXk6PT4qELxjXVt6D8Avj4cKuWaxzF12iXshvox5plgzmW8Srbp/gJvwMZ/ZeBgzzh3Xy6bwj29CmKF6dx9/Jw/SXEkeIZHLRsdPAM7MD8wmuX+XgHNNcr7ICT3X9rZ6zkdyJbRz5ReQZDQcNPOOGy+eZaU9TjEjzmh//s5A5TPYIziv+LtytBQzZYrpyGOeZG1mCmCtUNeh55wpEBP5wMHDdvNmr61cudJ27thi1ZXo4vv5gfzgcvZ+3A97f4B5y4sprIuQ5fBiWH4qRAH+LYj9y96do9eV2KkzF+zwkZM2O89+ihQG8ZIXRlgXFWXlAiyRN5uaGrZHHr7Ptm/baPPMoalJKykqUeGEvPaL42fs2s0+K8yjOJFneZlCW9u+ynZsXmefHThknZdv2LbN62Wsl4vqEHIVBYDUfKaf2VE8ljyRYooJxeOSbcI7A8LXzIJdvnLNTpw4Y+vWttiD9+/SvDn45XE7deaiCj8wobOzC8o1YWA7SxwizxIxiNiV58zPeMYUjbV/I6WWfE8CJI2YyTsRXNZE50Aqdjk46mBrFL9insX7e7Hex9jlxwBWvRgrI72cOXvysQetrpoxn14scMmcHHKMjuV5y8+Zt4XZWXXh8O/sB+zFdPud77puN/uH9e81FcW2/+Fd9sDODsvLI+70cybWgCQZJQvoZ1bsvfzc8xf38xARKIy+KNinTrDAtOKZiZOTQGWNRyKXxLkYY+ndgS7LxNdXchbLo+Xf//dfgci//zH+nZ/Q/fb/uaBAL+l0hmaS2hVgP9mC2shZKOhheSDl2ma+OP1Ac+aMt/EEOy4OgzgYPKBcMsXj9XwtbQCuxRQQGu8b1a+lKpFXduOzlt/UUkXIN4flAIiDCaHD6ACSgnuclAX0uCGAtNVwVdZGlpVWD5p1RFMECCQOMlmRs7frHCpolPkLSeykAl0+r0DtJ95+zH1Q0aaVhyTn+ImTduL4Sevo2KAgC/CE33322aetuclbu9HtVPAGC4TDS4BW0nQk2Cd5kH5VsCRoO6T9CtmOXFugZSQnV6xqkqtovQDAAXxlM6R6CWtExmMEQAIeC7zyBmQqoH1uka3mY+j6a2zQ/nxypSv9g7//oT289wHbu/dBJZaq7Ms/TLuwM2bykCXwJHseXUASP/4PxoQCiKhqOkMF8JLP935Cv3/v4CbZcabW0aNH7fTpM3K4ZSO/3XPLNmzcYF/72hMCSfw6vBVXQLD0rgBAfCxJ7PLyvb2XMcHoUM27qd2Fn4dOpxyE2QAAIABJREFUk64pkDA/tlxjmLmRDIf4u0y0OExSUUZzk/tPJpZ6rjJ4cZYPRiB6tqmFdWm+A7R5hRMAGGM9mDmv/dzlLACRkYigRR93W54r7+GgIYm9V3V7evvUfi9Nr2mXRiABBjFVVXxsXKxk9E9lAlFAC563aAL+k6ZK8zfp9VJkKCkt80BWj9ersZEsEijCyCjIY71MiCF17z07VfGHLUOynMkgHeB6bTKwSWAlYyJAkjmZwGBeE6ANB3pIcWjuplZ7hoh5p3UvVsRSQBqJnQNxmkyac4CsYg2Cw7GHsW6Tg3pUm4NpJPmAdI/aJ6QxChMInWSvSlMgApSEzaeihTQ1pzSGvI6CEdcsJumcS/TwHgQ3JKwUVior6TwYV5DjgOG0kvmSYoofZTY4POwtwUm7KxhNrEU+i+sIkEqB4aLRSqGkb7y13O+Xnwf7I8BAxiOSWMYy2va5d66LxCSYy/wpJkhiaS4v3pHQkAQtPl8BD2RYXjwjmYONwfzdsmWTVVaUyljn/Lnz0gnv6OiwhoZaKyp2dv3Vq93W3X1TRS2AraamJtu+Y7sYPZ98TIcEmvFoEjdbZ2enzO9YDyQZgFerWhqtCc3QyjIrLYNlOKvCg7c2eoFUALITGTR/GWcA2GA+ytQEgCoPcGpGjJvx8Sk79MURdWXUN1RLX7G+tsZy2KMFILNvESh7y/z45JSVlFXa+ETWjp44az23YTTO2fDoiMa6rBSAL2OlxcXSOgfkoIhIQqHEX5qLmBpFq3CuQKF4jpoz6CYvM53jHtSKLratFwUkSQHjKQGTkUCEUd2iTidn5TIWFeMlI6fFduolx/qYN2LeJOZcAIPMSWfe+5zSXi6WlLMXgwEfjONIXgJECea79DoT6LucucX9Rosw7xdMeBi4dLfwLBkb7sb3Dy8K8R7xmZJNSF/sfzx3xp1rj7ZirjeSbMaPz5J5nOSDPL6Je1vSk3dzv+WAd8Q3/3z9OCDkyTz3HgxBQCJ/rg5c+Od4O3gUNLkvPoc9TCByJGiJ2aYWabW/+r5DMZD9irHtv3vXBgeHpTPM+oz7oIsrwDJnCy/o57U11QLF0WPn98bGAQ6T6Z10xEmMp628rNg61rarCyUvlz3HQWWKwJyTnMv5MjlOzL/kCk8CydjMp7012rajW03mV3mwLN20lO4A1gRyEpzzAnE0xwA5XJKIMQEkACTjDGN8AUki+aP4zvsDinC+sWcPDAxa19XrKkpRcCaJZ29mry8q8ecAa1KFlKSjSvzFnkKySlxIvESxEfCOPwukvZpV4lxVUSFQvb6+VkBNKd1cUADQ681J0gSQNTD5ZK85clLt1XgjELdQCAcQQbKjuqrcWlqadbY6kYP9w1lpnCHOwg6zO5djYB56kQu5rimXyIHpy/qliMm4wVJM2qrScE3xNesDZhbPnXiCdRmFXeJegT/ac5wxzBjxmfwHMM6X2NGjYw4iJz4ohlLs5zU1dbpuxoW5NDU9of2cNnTXVfZCDmM6NDJmV67flscG+yxADfGtQMPpCZm9wdBta21SV1RdVYViQeJ7mfFJc9XPVc5uigOlZWUCx0NWAsBXxQriWZkW+nnqvVNLJBnGlBxCwILMel3GIPYrz1VmBYYxlrFXBuAR+5f26cQO5eyNPEtMcAqIiV3IvQpEhpGp2Jx78u6C/MIim8wuCFg7e6FTMSR5Afeh3M0FU/T77H88U4rx6gaQvFOBFSEdUJRvJWUZndPtbattZUM9yIsA6+JMgQA6xkKF+gRMKx5S/AHDnRC2wCy3ULJsZ8522pdHT9rEBLrmxOFz3iGRl2vDo8Mit7C+KvMK7WtP7hWTnFjn1MnTdv78Bautq7MHHvz/2HvP4MrP68zzXAD3Imd0o9FIjY7oHNmJzWYOClSylTwee7bsnV1X7X7e2jAbamvX/rBbXs/UWLYse5QlSiRFymNJVGAU1Uydc84BjZwz7tbvOe8BoLVrv4mfCJUKbODi3v///b/hnOc853l2W0MD5pdjXiAWwYPOQVjrlTY0NmVHTpxRsbZxeYs6I8spFErSZFL6t2jKyo8Dhi57p0BkP/eVm+q8KlXsJnmLdG4wh5HYciDYi7yxnngN8gVe4A1jaMxkSxRH83sx7xPASKHIDUM9Zo38dXFXz7xJtLo8nQQQ80kFmcJCFbKZS11d9622tlbmlsFU51kwf/wMSZJHMpT24p2zmz1HV66etJuj64y9XrFsMqR0ojWGmS51VAStu8DBXMo2v/zVm3br1j3JDO7cvsXq6ytsbgaPAZjyHnvE2QkgGedgMGi5D64jpDZCaibwArZQf3ZObNNZzrUX5uzY8dN2+Ogps4zLW6i7M+PFSeaHiumFGZuaHLWqqhL7xMceV24CiDyr/c7z1qHhcXv32BntKxUllQJHrajA1q5eYatal9p77x2xy9fuWEfbctu2cbWVlOc0X5g/UzIbBLTPpVzWny1vLuyBs4/CdhZQs8QKCovtg8Mn7MrVa7Zt83pbv7ZVe8jla7fs/SMnrXdgVK9jf6MjxDXVkYvzwoVkM1KRl/ON2DtyAsaQ58szDEzFi+jOeFeuaq5rzJdIBouIC5wPwoRSrM88iv2M18JoH59gbybuABNIIPLMlBXkp21j5yrraF0mWhtyhgJ3YYjPmeSCpE+dLbCyYpfUkpxFMiBHkuby7S7rHhhT509jXZV97MB2O7Cr0+bm6HZKsjmLuvXYW0UCSjrQEdM5NoV2N2i/56yK1WSe65IyHiN6AZqv8P3hvz1fcuwD/Ie1EXG3fp+6cnm+HzGRY9Q/nO8fgcgfzjj/s0+5/rO/yKtCzGGQWm9c884DonndTS0qZ3l4ILMAHLjplAdM8Xd+CDqzOYDnAEADIIvKflwUB5KSwyRgzs+jeqZAPSUTUSmKgCrAaB3KqaLPZ8Tr9Hkk9GI0Obgcyd50MugKQXQwDoBONm8xokWf5tBDZ9RbmJwdCwjljEP0wlS9E0jsbThs2OiOzebdQVmtqAmcch3XGXvj9Td12CuQzhbaxg3rZbYGS1PGTzocHehREB7fk3GNdI/UMu/maQQ60tYqcLMz3gAAEd1AbewkIjg1w7yLaiOtaYCFHMK03YuhjWYQDsPssz4X5B8rIDg2XQdb+RySJcwrDh85Yh0d7dbWttzGx0YlUeDOw8wLZ7kwpt46NWdVNVU2OeaHFYcu4xcFiShEOADhLuOMtUyKwvQhD8A5LhYLiTSBP4xE2pD27t0jsCiAbJ8rjLObG2QyVKBHxSikMEAiRgsc84QEoUiFFb4oNBBcUjH1QI12Pk/GYo4l7DclbMz7kBbQGOnwIXGnVc/nkSqviaUQxY55HaeojiYtRIH2yaQNp2ECm+//8EW7evW6QGRc33G3zhbm5c7NF8UKWNPwvAZHR+3CpSt29eoNufxKC5zEMZdVq5UMPZIGIwAu88iN+ZCrSBpwiZUkiQyBjGiQuY4xY0TyxWv5IlBBE0uGOgWmwKy+tlqmFWWlRTZF23AhyRGsxhJn3CUDMz3/xGByDTRPQiPQ4buCJel+s06cDa1gDUB6kU4765C9yfcOb/+DuQTQwt9jmMikEqCElAWa0ZjHFEfBxRmcYmSUlunzSCQ8cXOjD7E8JqclpeIOyATjs8n0bjIx1hyFIxlWsp0rVrshcw7GNiz1oUFvgVc7FGxBMdu4Fi/cCaQl8C8uUasn6ycSEG+lhU3p4xDzKQImBUrId5R44sHcjSCQMQk9r2CmRYLDa8QCT6CfGK0y83JWN78PUCwYprEnO/vTOw2CDcv9S2MzV+IyJjChxwnivdtj9aoVajWFoTUx5i17SM/AOuMZ3bh+S/tlT2+/Nbe0qlBEQYrOAwBmZE4wLaXId/78RSX/JMcy6yKoLJiz+rpqa2lZLvYz84/kjYQ7ihRiqY6OqpWORIO1zHjBcGKyENhG4Umsx3yBdXX32rFjJ+3mrVtWV1dj27ZtsfbWVnO9bDRpOUJg4Mwo0YJFTIfK8OikvffBcbt2465BYQmmLWAHCSNMZM4CThkSPcAugMwyJVyhx+jnmVoHF7XD8lzjPOSZAAjArIlOlnjG2WKKHtOLWlxLxIjkvVTISACSmD8UVQEhg3lMATFJEARoze8DlFUAnuQt4jv3wGdHoB4ASzCc+X2c+ZGwB+gdzOaQjeD9F7ORub5gcPFzT/bdTI69gOTBTR69WOznrs/liAeCNSSGLWDj5ITeI66X94z7jzUQrM2INxYzsNkvmZcBngcbTftYekYBtDFGwe53MMlB1dBfdQCOAiwMTJeJidZzT+hoi+ZZuv62gxeumRn3QOGAThJpsMPYnZsTMMq4c45iKMw5re6vNO8A7VirALI1NVXWuHSJ1dfXqcsIxjxrcHBwxE6eOud6ygMD2ovKK8pUDMFbANMqWKAwFScnYWBylhKXkfwjjZBMfyRPlAr+dE7IHLZ4XpecMeD/Dn6xHn0OsudKcmrWnBiQNCHp/GAoKMwAIMoQasqBIOnep0668Psoq6jU+h4bp3A3JVmxvv5B677fLfY2HU90H7D/F2bpBnEdbGI7H3fvBvOiLzXaNAclncNe6p0sALKT46NialEsciAgb5VVVdawpF6SNssa662+ttLjQbpkYBDOZuzwsVN2+PgZmZQRYzJ2FJt43sSRtTXVVlqGBmip9j7iDIgDAlvphID5LQk7L15GUUamrsxvzSNnTaIxSsHK+wRN76OuAOREEqEgiht0hzEewdzn80SmSFrZxLyK1Yklkqa4wNUEvIduO5JyORiUk5w17CdzAtn7+3q1hxJjEz9Iv1YSG5MygcOc9HoyXyJ2YC0BQnLuEY/wt3xWXU2FrV7VYc2NS2z5sqUaX0ygkBqJ+JP3VbxMbJQ0TaMoBWDmbLQFwgOxq4wHE5jHfIjYmfEIPfUAHFzyqsCKi+h6GP0tGYEopiyWEoy2c/aM0EKPDk3WgzTa0ePUWUMHAFrxXmDIFBXbwMi4fXD0pN24ddcKAayKHKDzeMpJOTD0FLvOTNrY6LDGqr291RqX1GudM+ZVVWVWXl6idn/BYXSkStYL/WjY/l68o/gCGUHyEaPeCQC5BhJFrrRCXi3E1G/9+h07ceKMFeeQB0FCsdjj0vExL25i7JgrtZ3bN1rnWoy0Mnb75m07fPiYmP2r166yVWtarahw1irKslZZVmYToxRLZm2KR1SYs7OXrqlY275ytT2wc6e6SyeGB6yoAFYhcxRPjjJdG59ZACkhMcvJi9gLnNCyUHTn3ljHdG1EsYS5g+a+CqSJGUkcrTmVzhgV1OmyUSely0VqP0OnNcW5WjNpfcZcUDEtxdcy3MxhnOkdRUr15iVoXHd8YGBQrGuZlyVwmDW9UOzPq+BKjhRFJOmuaw9wclCQxwAjI6+OAufUNN4IzLkSyxURo7rJsQYPCa58xo7K7+G2WLMr2luttWWpVat4n+SdEikjYoMoQDHHF+foAar7meVFGa0jTJpz7GMQtSjsk9cAZBfZrw+9b8ePn7VccYUkU9zc2ks9ioUBKG3WJsaHbdWqFvvYM49ZcY5iZl6s8LGRcZQXrLd/2N5+/6jd6xmyyvJq3S8g8uZNa61jeYPmLwW9tSvbbO/OjVZWlaSM5tCKdpkY4tlgiFeUYWjp5zP/J+/hPEGCA2min/zsl9bfN2CPPbrf1qxcLlD46q27dvTEObvT1SfJi2yxd12yziGVMB9CgkdnepL1izgp5hAsduZm7PcRyy8ufPPcGd+Qx+LfIi6UELPnVGwO2YsgJPC+SBQKCC6hqEphe8K19dVlZLaitdE2rlslE84kE20zU27enof0Aw6BFnkBe1IyPk8dGtdv3LTrXb3W1T+mfaWtqcE+/tB227+90/JGfrZAXlTxQzEa+uXgHNERv8igXkDvgkyX7n/Ocx2+AhyPsXBN+3hfgG+XqfO81GPnKGxEMfojEDlQvQ/v+0cg8oc31r/1Sdd++ucy1guGcHyPxIrFFowjBwO9xZMNMNhA0c4ZVZ1ItPigAHhjowqgOgDkxWCvAzDenh7BXAAiAaREO3ss2sVsOja6qAzFZhK/D0bQPICXKviqHCX9UMBhNm2BvamqxOfj+kyQCIjOQaXq7/ym4sxPAYICa9wZFLYaIF4+7xUvHbApwBQAMDmtz3L5AHfJRaPNWWupWpkOUwUw2uR8bFyr1iu+ClwTS8UNA6fnD3MBr3Kb4HqSJEIC9TkMlRjSIkioxiHM+a9j1llKHlw6y4YETSAFkiIKNB2IJngUiJF30IHEhQLexATM0tAV4ju6sK4xx+tpfVG7PW2VmDJoPnnLeABXXq2l1dyvRe2R0n52VgusygjCpOlohd62hPh+bbXalwR/q3LochEA7zLLK8pLb5YDvLyiWtpM3d09Vltbp6ROwA0s3TnuHyA8bzOJbQ/45PppvhYiKCJQFDtECbLP5WC/KwibMyvKuaGJWOsymkEjkHFwwJO5FUUXzeG0hpwrDrMcbe5x++5zLwhERle5o73FSkuzYjYBlvHsnFlUJMbJ0OiYnTpzzq5ecRCZSj0sG8YS5isgAWxHkgjcrb3CSltRYpUlYIgk2M0TXEOdvcCZEMh0ZPVe3DNGGVR1AYPFpCyYs8aGOnv4of1yZ8ZQz+dGmrtJY445pqLDjLeXezCZ0fgsBmZkhqdg11nwBM3MewU889IVsI8cAPL14wALcicUHAheyssq0lwMIy8HBABtmN/MMYECSbKDSwLEBGghsSbIHhkbs+GhEYFEbvzpRRWADMaQoDb2OkwXIhj3TZhABkY2wA4mRpl5B2wFckoQnLHCvTlQ64UcdAyZhwCDrGGxQyXN4YxOxo0EI/RUBRom0IB94bdAU8mxuFbfwvzzoiJfkWxGQBmgvIpzaf+MJDfYDVxzgJDoqntLpAeHjJFYvoUEm5jtzdjePbusc90qZ99hmIYhWAHP1zU6Wbe0kbMeRzHiQSpmdNTOnT+r4hFGegDLyINcv3bDbt68nZgZMSaAEdOu0VZRbmtXr7L2Fa1iDM/MoIs5LYBMAT/gQzF7gBRffY0nvWkv5AHyVrq2dkHOBodG7ey5C3bhwiXtte0r2mzTho3WUFdrkxOjSkwyedhR7Al09cDUKbDR8Sl77/AJaSKzJtWWzv1m8mJLAdZViOmIQYgz+LSuk3EOATX7os6oxCZi/ANAjTNUBjWs2YJCtU7HM5XsAuzCxKKM9+cc5XP4vRLQ1JrrZ5uDyXQyEFwHO8hBCP87/oa5t7gldz75TKAV10YyEuuL78FEDr3VOMv5Hmx4dQ0k00ax/WbQZh/X3I0YIT4/knTWFq3AgMIUuJz57wmD7zHevs/rF8tFsH/ImC5JU0S8w98sLqYwbux5UUjhXsKcMAqXC+vSWcuRrMT98/uQuojnx37iTDQvDDnD7K7mH6/1PTGK+87ylH6/dJ3Ze13DNhhdjJGbxQ0JXOIsZmy6e3u1ltS5kpho7Cki4WXQPMaNfEZmj2vXrraVHe1WVVXhZo3SPXQpgK6efgH0vCfzFcCedY70FUxF19lnP3VmPzrJAOww5FjbxEwBfMeZKpmn1OUCs49TUC3rkilxKRbmIkBlaVmFzIiJE2iBhTnM8+M9a6orbUV7m9jTdMKwx2P6yrhSSOAaXEu3QMzjGzdvW3dPrwyJAcnFxk3sPGIB9jCuAfCJYiugkOt8J3ZX6tLzDitn+InZNU1RoESAH4V2NHsVP6OZjNyXOm4osI3b+jUdtnf3TisvzQpEdqmkQjt9/rIdeu+IjU4gMVA6L2cBCEXcJUAqW6Rrw4sBaR0kNGS8zOdof3MQKgo1MQ/pciAW0nqmTZ+4c8bllpgdJM+KbXQWufEh8ywYmHzmYjalcoCkQ64zG+PB1P3B/grpgb2Lz0Nnm/kyMj5h1XW1WqPMJ2SiKH4RKyKBBWjEPckQTHJQLksjabLxSbt1566eHUxWivalZeUCapkLMPc4A5iPy5uW2qb1ndKeLy8FIFkwOFarNUQQQI20/4SOrIqI6B9zFqjriX87K5Q4SCSUpLfpxQoH0xlPvnj+YlfOuukjBdMAlyNP8oLRQrE39lfez1mFFPtd5kZFDIGQyJWo5UWFHArmIhJkiqy7f9iOnTxjXb0D6qApr6yS3AFxDJ0IXJ9MS3XWTOncomtn396dAtoBgWelH829uGSO5J2SDE10pkaRnDOZ61OHJ6zG1MFAblWQLbYpJHFyJXbx0jX78cs/saKiYisrrVSBVUxY8izLy8CyhrOwocoe2LHZ6mpqbHZ61g4fOS5pmdLyUntg9zarrioxm5uwCrp0RjhXIEtw7zm72zNgbx36wOYKCq21udlampZZc2MdZSsrQJ6D+QwwGZrgFOcy6L8Tv9HRBusSsoMbdTE32HuJgcWWTDmLOhjS+agCX5CVUs7Fvo2kIeuBGETvl4BRccGRckpFz8ideb4hQcRr3BTVASz21wBexZpOz0OfkYfMUeXkrkWMeM4UPw9csop8U50aSeecnzO3Yl8IfXS/XwcYRZiaZQwwoCtW14ayy0IIN5M2NTujbt4bN/EBumRjI2PqBFu3ZoW1tiwT+CnZj8R4dTkQj8EXinoLBCrun7PVCy+cS9457Z2isJEhsXj3LIAkedarb7xtZ89ekWyYZXhGecksqdCGpBWa75NI6szY7ge22P59O2x0uM8NIdnzADKnM3avq8/eOPSBDY9PW3FRqQojmWyhbdvaaatbG+03v3nPzl++aWtWtNgDOzYYMh8Yo2Yp3lCMkEdN6kJKMYaM5Qq8yM84e5cr8fKk/eyVVyVB+PSTB215Y5Xi/EtXb9mZC9fsXveATU5DhuLM8m5iLxAzD4nLvEMsCgUy0k4xI3EE5zL7SnQxab9K+VHEOL29vbouz709do7Yg+cTIH7EKMxB3teNqM1KSsttapoCxZBjFJwRRWYN1eW2dXOnJC0A73l2Yv+yx0sGqshQQKZjCL8Czh3WBqA1HgQ37/fbza4+xf4rmpfaM/u32gNbVlt+DlKPkw8Df4p4Adkqzt8oQkT+QpFXuUvSQRaWpHaMBVPjyD9VsJC8q+cijAnduh5/OAFh8WulAa8OoIyt/dRHxnofJqz5EYj8YY72os+6/tM/z7O4ADMCeHWdvWQIIPdrb4OR5hvBmtNcEuDgQbNXSv2AWQzwLgaRFy/0hQTONyn/G/+u9oFF7QSRTMYBshjciPcMZl1cx2Jw2rVcU+UJKQ7a5WWk4TIBvEe4esPM4rUkDgQyAl9giU3Rgu8JrDahxPoKxinvF2wPAnbp6M5JFtOZVdlCsT4BsdjEXWvOk0NnHUlQxAE9MYO9rYhARIzHFCQQ9AWrKA7TaGvnftg01SJnczadGDEzeQdBCerQnC3IE2hiUnXfmpY3iWIyPevgay4BNn7NMMxNrACCpWi71++SVmw8cwQgXP8Jlg/zwDWGBFgIuCVAAAgaV8JXVe2ayrTB0PYtpmnS9ozDIIoCHmwxln6wCIyXPrGDK+E8DFNA11ZYIL2oXI62FWehETiQwBBEeQFkVvManbTevn57/Y23VD19+qmn5NxMkATzSiy+xI4HGAQ44VkGOw7mKodPSADw35rJ/K3aaGVTrUCav2cO9Q/0CUDGUILkiPt0DU5v7/YOOm+xk6QC46rDjPSnyIZGJu37P3jRLl66IiZya8tyGUCCtcMe4YvEANY2EhgAyRcuXrGz5y6aZbJyK2Yti31b7BIoJDKAAmKv5GnzmpZDNsBwGGwyvwAimBcEU0p6JeuSVxEEcJ7AprS8zDAYUZsmRZEMIHKNzDVqq6m4s2d4u6Br9LoBEfOYn5GwMG7eTrXQaiWgNDHR2CFo14x2dAJ+1o2Dv74XEcDxfze3mhGblbnCa12uw9vpKCQwTlyDWvjnnBHoiV3W+gcGBBTASKEq7mY5LvHi3REAn4Uau2DbSt7EvIUaZrfA8PIy/S365wqYk15ysBSUECTt3fmuCgpHYtC7iVfsu9OzC6zQaD2TFEtyTo6AL9rzGc+QJ3HGnjPMeV+SUv5NEhlgcLBJ2WOChcnPAuCL4DSCf+Z/tMzxPtwLjFb+BgCZe0RjlM8GxOdzAFJgHo+MDlrHimZ75OB+zWVAIkxPwkmboJm5jDkU43ev677dvXPPuu53qWi0dOkS27Fzp1gQ167ftJMnzujzZP4mSQJnM4bEDmxunOCXNy0TAxom9PgYRjQFAnYYJwXXaS9hn2EPUQA5NSkjyoqKKhsYRP8RBrGDVu+9d9j6B4esrn6JdbSvsJbljVacc+Ybbfw41/f394nxBJvEmcgn7OLl62qRV9FO+pNTYhC2t7ZYdWWFgCFnbIaJDDIngD3oX3trureWpm6b+UTPk0MZ2KCDm3ODz8XgP39IoqJ9LhWw4nzlbwXEjgPee8t1MHsB7hh7AfzJKIrvJLkOasSZDnutSvsb/+e92UOCqR6JqXR6F5n6xDWGdASgaawJ5nYktSGLwe/47GCpMv+4Vu6d58Y6uH+/S3OZFl8HX73AwxrmmhxIc9kcrn9kZEifE2uP9+TnfCZ/xzkeEht8BgmVgPnUpsv7OfPa92SBjimx430jcdfZMD0tYDgSN52baT9iD+Oz6dqQnu30lNZqxC1+/vkZRHzgsZOfP2rDT+abAuAlM1Ks8wFwkGSvp79fa9IVo5yhSozj7HYTg7dxSZ1A2PbWZqusLHMAUVqe0zqHJc+Uo6U1jJ4W2vtLYBdmSZJHxGgMwAlGluQ6kFhC91ZamQ6KOeO6SKAiyaCPh891fs/ZraJnkgRiL84Vl0mf/NKV63b33j0bhllNoUJtuqW2pKHOVq3ssMYlS2xqig4B716hAM7eBLh2/uJlu3btlg0Nj+peVJwG5AS8lmYy5xZj4yCrkvMR17gOSRPGL7owVNQEpE5FQM4ixoN7IZbgObLnw2CUFBSmQ4UZG+jvtpVty+2ZJx+zitKsJBfHHVe3AAAgAElEQVQEOFmBXbt5VyDy4MikZUuYBz5msL5H0QdO/h3S/y4ptqX1dVZZ5oa/lQl8ZVy5xgAquQ7OOOY3+s9ifBMXIyuBNujgoECu2toaq6muVrGTZ8T78Dx5tsQzAkUAmFMXAs9NYAVsclj1uVLtRQKSE9BOoOwmTK7jyThDfmBd4gHAvgXZgmsnXiFGlvyAJC+INykCuU470RdA5M3bSbua7hk69zDQpDMpSazMTU9ZTVW5NdTXWcvyZSrElxVTHPROC4oqPCRA4ZAf4HpCDofXILPCRsKcVcwBCEiRLpEfoujE2lQsocK+G/By3ZxHau1OQHAUYAOYiLwn5IViD2ROA9Iyz1wmxPcoChKEjJwfrE0Y/oQ2kzN5MbTPXbxiA8NjkmDALJIzxA18XftXexOGdlMT6mpb37nSdu3YbOWlxEl5K0QKIMkARTFPJJzEU6djj3iR94H5LV8dSX/4XiDPD4BDJKbIl0rLrK9vyN588227fOmGCrOQTbgegH9AfJn+FWettipnDz+4x5YtXWJTE9N26dJ1O37ytI1NjNljjx+w1tZlNjk2ZCUQBojNnKJgmaISG56YtTcPvWe3794Xe31ZQ73t3LLeltbXWGGBSxmRIxmgcK6YCWuZuaQLTIeBOjO8g4Ab0Jip3T8roJYuQenNpzZ4zsZgBzM/AMskAZN39i9zBJkV1pvHgU7GIf9yuRTvENB1iWDkRnzsd26S5jm4P38nL8XZxPq9e5dCY5EKm4p3U3GRvwktZJGDpNGMTJOzgz0PdTM+xb9JSsWJWH7eQZyQVJ9aDMmjOQs9b4GFPD03hdeeZUtKbXBows6du2rXr95QMXJlR6tkICh0kPdEbDLPqE6AuWLyJPkR56TyQ2LGYieKMedE1klSDoptNc0yNjE9a6++9mu7cZP4kNC+WJ0ZxSUUQpLRLV23M1NWUZG1Jx9/yFavbrHBAbqCERxySQZAZN4DJvIkZNQ8nYCl+OvZxg2rbeXyBjt+4rSdOX/V2psbbdf29VZdW8VEt1xBTt0WdMoqriGfk0YwsRbkmeQrQLwuE9M5u3Xnvr377hFrqF9qBw/utvpa1yu/dqvLjpw4a1eu37GColIrLfMuAOSLvCCIHAbFK8cSHA/1XDiAzphLUeBjHwtQNfYpnkPkod6JBZvY8R1ez/kW5JPAioSHkBODFqtzKat4mGKu9n46IrIFVlmatXVr2m1le7MKVXRve7F/yubo/KUYOTetZ1JSXG4TqeOU9UJR83bvoF2/26OiUvOSGnt63xbbvWWNzSUQOfIdjxO8uCAz6oQlRbwY18tYqdsk7U3awxYx3SPWjpg6usg198KHJJ1t8xhImPEl3GjVJ/7dR7jmh4hrfjTYH+JgL/6oaz/5P2WsR5AVzKVo9Qx2ApuiNMDUBkBw4i0CLKg4vKIaszhBjQpQLMRY6OGAvhgM9mY5znGXxoikiJ+xmUUSRhAWyW5cb4BGsYFE0MbvFVxJ39eDcD9IMZ/wdjl+dvv2XTt//rxt3bbdli5tdG3kZNYVAI20jMUWmXBX+tS+L0ZGSkil/SvwCpavt7dJGoF+Dhg9Ojz8+qULVVwqMBHwTa12mL+ogYtDGwB0wbleRobpcJC2MomsfpJc5WFXYQhHuzXkMRLebIEOdAUrVJgRsZ+Zs8ryKiW3P3vlFdu1a5e1tLc4qzgxUsXyTUxnNNVCOmCeCZkAqGCliC0srWGgvVm1rWWzzpgUGzMxaO7f77FDh96z2oZ627t3r54LLu4NdTWeZJGkcdimZxSFDD1P9f84aCegjWerNjEPcJz5OKa/hfkE82Rq0nXi2Nv98ACG9aIFgTxMT4wV3/r1b+w3h961hw48ZA88sMvbJVHqEGDtoDUjPUuyw3+lwsP8/BOAWZjMjNLhJd3ovGUUm3rbi6qqw0MyAhwfG7MvfOELChCDxSPgOQGFHiACBHiFNZjI07MZaak+9/xLYj+uXr1KmrKlJRhVzKnyS5DLMyRRUHvx8Ihdv3Hbzl+4IuYk7Yy0MGPGwDPHgAddy6JMoVVVVlmWQAA2UkHeDfi01v0eQzc2JAqitdVbunmlg1EhwyAifGbWaqrKbEPnamtvXS6AQ6aIySzLY3Mf45mpKeliyfBFgcaC7ps7vnsiIoCcuV9IcJ4q5ErkXHJBQWeqqBO0hckVY4zcQYDPvMfAwLD1D43a2ATmi6M2Mjxs44AqknOYsSGCJ5mkZW1kbNxqanxc2QtJpLltgB4CcIIivgMyRDEu9OvYHmg/k0Yd45TaE0koZSRpzgwMoIr3FRsUIDrpw/mYzPh6iP0gMZH4CUl9mLg4U881Mbk+/tYBPjf7CyA59nACzgAAg/2iVtTUAhet9gHOBcjI38S1MPZiNGUytnnzZv38xIkT80kvrH/XifREb3oa1hD7zZTteWCbbVi/VgUctBjdBCsvhkZXV4/1dPcooLx3r0smN42NS23N2jUqhDHagEbHj5+y7u5e7xwApCpx+QkFyKPOSnTd7oxVlJVYW1uzda5bbbUwJDIOZpBI04bomtgkcm4iqzjTzNDY5f0nJp2J7MZPZidPnZEByvjEtICWluZltmxpva1d1W6ZPIkPWm+cLRkrKatQQv/u+8fVYkzgPT3thUc+H3BrVUeH1VZX2uBgv7PeEvOWog4sMrG8kMYIx+8AK5IOaTCJeR6DAwNKvGR+kwxExN6lgJj0rINpESy4SEBKYZSlltwANmQaVpyz7p4enc+8F0kmf7s4+eBnaDMyR9BrjDNZxZqk3c0cCWYL1xD7oZKQBIBG0c4LS14oip+plTuZT/G+kRwFK5q/gYXIWcDfBYgc8579Mv4mNNidaeyfRfIUhdtIcKPoEv9mnbS2tuoe4/UepzgjLMaE92GsuOa4N96De5ZzeC6X5pcbywwPe4dCgMteCHKWL+NHYUyGrckwEUkK3jfAWuIV9g9+z3vLfEhFctg/FBMxAO61vv5+SfCwbwMyi32MxFVRxmprqmz7tk3SNWYOAyoTpwBaqUOLZLU4ZwNDQy4hk2Q2YPd6i7/L8AgIL3YN22C6KYKhkJ7acN0Izfc4tW9L65Lz2MfAWUOu36rC45xJu5h9l/V4/dYdO3LsuGWLitWZQOzT19trA/3OMlu7ZrXt2rGD8h67T5I3wdRywq5fvy2dVgo6JSXe3g4gRAyAYVQxhmVpPtIm611S3gLP88DME2DOmapT2m9YczXVNZqfrEFYxgCZAOOMldp/YeUjsSJ/hikl0sXZjG3dtM4ePbjf8tMw5lx/dC5TaH2DI/bBsVN2+epNK6SjbMZZq4wx4J3v4S6jxlcVGuuKaQrEJmdvq62psWCd8RqdUQm0UswwhLzJiNibnH/cB/e0dEmD1dfVWW119XzBVZ4OKvoCuHmhhfiGM01gKWuScZKcjs8D/XxiwqoqK1wKgTFhLwNAg+2ad8AWhqqk6NgzSzCFnLCKynKtC4Fz0u4mpvMuJlrsub+hkTEbGB4Ri61/eERzndhbXSXIzaViNYzv8rISa1pab+0tS1VkCEIAc00FtpTrMN/EGtf1OBnFuxC9TT6K3ARCKiInllqsb80dCvCl5c5CnBgX4EuLO38b+17kKAH48JnMfcYjzuWIeYkrGRMBGQUZ6RVTPHLlcpcVGJuclbncleu3bWySAjheKLTdO0OeeEAmbCUwpIdtZKhfUg/btm6wB3ZtEojM+TVLTEWxXdIFrivKZ7CXDAwNOoiaCnGuJ+xxtwOGFGVz2m8mYYiX5FweZnzKuu/329tvv2vdXX2Wz5MHOOg/B4GH7rypcZmy7di6wZbU1Vpvd791d/crpoUo89DBfbZmdbvNTI9ZAfvNXEaazsQ+JeXVNpUvtPePnhSRQmdFUYFtWLPSmpc1WGvzMiNIn2avUdHZIcSCJAUk+T2dj9796ObXLmvI2DGOPBu6GmtqvRuF5+hnFNq76LL7OoyOBHU0IPmgbkrmD/upy7OEhivrg/OAuUDxILpkPJdO/h0pn3Ufj6JEavDOHN6bc45n5PMyORqz8yUPCMnOoGWdipTRecf+rzkYhI0EIIvkkuJP7f8iybiEkAp82QKbmpmQ3AN5I3rE97oG7MgHx0ScqK2psHVrV6sgyZrzojBdhL6PBqCn/F9FB2fxRxyCPjnnqQgCAmW940KltSL20HF1HsCE/cWv3rDuniGbniHvR8otZ9mcM5jJg8ntiDEBkZ968qC1ti6x6UlAUpfGmZtB67nQ7tzrsfeOn7bRyVmzGSd9AWQizdFQhel8l9263W0tTUtt6+a1Vl1bqcJdKcbLIz4Hebjkqm5MCiHAfXBEvlPOXGCT03N26fI1O3v2krW1t9ve3VusqqJQxpLTs0X2zuET9sGRkwKzi7Kl6iSRnweF/ORNJFnLFEtFnCYjySRLt7i4GZ1X/CxwHL7H/iJ980QsiNeKBJDkiYS1pH1RBujq3CVHhgQIMc/zE6QlK8tylpmbsuZldWIjQ3RS3kgcgBxn8iHIT0/Y1Pi4VdfUSpufrhYM6AeGhq2rf0RsZAqCdRU5e2LPJjuwc4NlClibXtxh3sgHRziS+wsxtwLHijkmaTNiQWEHHlcHMzr+HXGm1hsAAkVfGfFhck2u7esoSDQRP3oXhRMoVn78f/oI19Qs+HC+PhrsD2ec/9mnACJHYudGJskYIyHJYRgQVWWxClT1ctByMdAXIFiAuvFvZ38u6Mf6Iehs43kRf4EiCyzkqHT5weLTI14r9mOSvHBwcEEvSgBOMvfgd842MrW5iMWaDkGq3q5ROm2XLl6xw0eO2b79+23N2rWqDKKpFdpufJaSBbGBAZCdqRzXAJOATZQ2B5i1BA1qhVLwQCAHq8Pdwz0w9ApYJH/S1xUjGUMcN/nLZmGGOEjPDkmCcvv2LetY1aGEReyoBNgBWvPlIE+R5QoTUICWIZ+bTHre/vUhyTVs3rhF1/E3X/mKffyTH7dt27clttqYjKC4V8k+pGRQZnTK9jzBV0BLK50+1ccUUzsONICrySkYLgH8O5uZjRgt05/89BVbv2G9PbB7txK/b3/7m/bg/r22fdtW3T9jSVDsbaxhtodBnGv1qeU72txToKGDYv4aF1i8HNZIWniQ74wzjPxI/qwQI0Va2Ovtu9/7vmQK/s2/+WOBN1TNOZic5exaSBz2bhYCU4fgLrVeaQgczAdYEsNV+sr+7AEZpW1Ja94YWquFKljc7+6xgw8/pEMb2QlPkJ3RJdArmX1w3WJAwETi/WbyNjY+a8+/+I926vRZW7Nmta1e2W7ZLEGPs7ndFR3TJADFCa1VjIFIktGJo9bOawAsxydGbdmypQJZuN+KMpI6Z+QCmtMS6mALbJ+ckkuSGelqCWTIqhoezIhgw+E6zBdJCXrNZSVZW7d2pa1ZtUKmODBwBIhixCKne9f3RI+MIIPqOuvPmYou8aF1rSSe9eEMY2cvw2Jz0J51AUtdbKgEqPN3tA/yOsAeWE3scz29fWIz6XseR3BkHZJsQKHrXaK7Fy3j6PXBUCI4Z/xClzS0MJlfzFkSMmQV+FyCXLXGqrLuAKSzPLzwwR7K2Em/McnxMG5iRmKCMumMaEyIoqCglsPUgugFKWfNIMMSumVi35YwRtOa8zw7xhPQKbpJBDyUlLgJY4DTSZaA+wAQC4A79vxo0w+2jLc/upQIYCV/w31x76tXr9bzYO9ibaPF6gm6m/pQTICNCBuZ2V1elrWHDx6w+vpqBd1iCc7m5QB+7NgJu3btujUuW64WeFh8SFigIcq9E9ijX3r79j0bHnand5gxuHaTAJL8Sc+a/VFdFawxCjUZa25utK1bNiqxARijlbdKbEvXLhdzJOPFEe4VcIn3BNAuKCQ5KbaZ6Tnr7R2wk2fO29Vrtx0wy+WsurLcNm/qtPraCt2fzEDz7Mk5Gxgcs0PvHbWrV29bYWGxEgkl4rOud9fc1GT1dTUOaicNXOYjn8e4A54B/Omc1fninTM8T551sGSZT6GLOzgw6POpHCDDC3fBLo4iQ8zHecAiGZsGkCoAMAXWgF88U555nJOR/MK+0men71GQiLMqVZ30t/H3PMtIgHgd18C1CtBKexE/jyIWn8U8Zu5FkhSfGfNa7Ei9plTrlkIxyYkDxbCDF0AcJaWpjRLmL2sbti7AVDCSea8AbfmskOGQQdvcnMCzYHaR6AlASfEDr+VeANYd3Ha5CZ6X9C1TcQgWWejtARwD0tL1wu9D3seNFp2FLGmoaQqVzrx2plEwujzsU9Ka9i2SNzfynNT+R3ET9u2YYphyJanSA5+aEIt+04Z1tmXzeoGgNJrLjIz4YwbAhOJexqZktuj3RBEdIFbFULTfJeVAN4jHNFxLMNDydAuwlyf9YAHEAuWQMwBAdbBA0hQwugHMGc9JH1vY03SSdN3vsaPHT2ofb2xssvr6BlvWtEyA5rFjRyVfwdisWNFuux/Yqe4duqFu3bqr/w8NoblIh45r3ite5AvWmBJ+716KvZKoj3uYTMk3+1x1TY3GY2oCszA3Jua7TB1pQy/M2Mjw4HynBF07HAzh+UDsRBF7Q+ca27ppvS1rqLWBvvupKyIrtjdSAKfPXrB3PzjqxsmTrOGc9rXBwWEBdfKOKHS5o5IsBXc0OgFfMpL0aGtrE5FgSUO99okojFOEABTHWwLTUNiiFKG9uO/ADkaAxBmlxcWSAGL/UcES7xAYa8PDYkWL0Z/M+qKwANDBHGUv5bkgM+NdCC4hJcNYOufkZwCA7I9gQboBCR6Xn2Hv0zmJueTohAqoyAYJRC/M6kwYxRixf9B6+ilgOSuWs4MiMeuIe5KEzfS4JA46O9daa0uL65CrVT51HiYTOxUIABXVNefsWq6ZwgrzmviANaZ5kfad2EfV1ZBzyZ9Y+8hDSH4qmX0yjrEfMK58OVABmJERsEJ8jFSYulZSUUOGcNlCnTd0rgCQkcNgKjY2MWsfHD1lN+7ct9l8gY2M+jnsMix0BtDFUKwYAymL6akxyY5t39JpGzpXWUmWs5JaypzNTjpzVyEpYyC5KczyEjiZCnZuJsn1eTEKU+CMecGFuLKEbjWuOYdUwZz19PTZ8WOnbGKcuVysXIECAHEdwBGg1pKGGivJFVpfX6+vrzwa9xW2b98uW9HeZEXZvDrqcoUlYoHK9L2oWJq4J8+et6PHT+n5MAcgKlRXllnnGjr5mkR60dorKbZiQC6KWKngzJxVJyRdnDIxd6ky7pn9h/kTHaIwY/kzrSl1h5BP+D4sZmgyxGODWywdyWuZA6wzj9PSmVVeZtVVVZpzOkvSPJPsVZKViViG2M7TNGdZsgfIx0gSNqlDJG82ODhg5aVl2stkEp5AaRVdU+ebzqxUdA19dF4rwgax+AyEJToGMULzYgTxJh0sUzDhea6zdETm7dSpc3bpyhUVu5qWNdq6NR22vHGJ5ivnB4z8irJyxRTE7TDaXe7CC4fqVmH8GNskoSYykM409y3KFmdteGxUoP7Y1KxM/bp6iHVYh3SPEi8VKxZWvij5HMgqhXbwwG5ra2s0y2Pyyt49aflZB5F7+4fs6LkL1js4ajT2cubQdYFZbK4QvewJmURWlpdLO5yYFsYz65A1C1EMcgM5KPNxdHhY6wEpPeI3pPAgP0EGGOgfsJ6+XtuwvtMO7N9upTmPE6fnsvb+0dN29PhZmVJSZNGxJJmrZAYvmQ/HOCBQRSFMheOUS0e3THRXEUtE3MWeqVifuZZ8ZYIk5fIn3p0eMZDnu0n2xKecnw/kcHm6O32eYGLLOpseH7b6mgrbtX2TyBvE+5IEEsjufgL5mSkn4ZWWieTEntTb26cCq0Dkrj6bmpuzhppSe+yBjXZg13rL5NkH6GJxoJdrcjnOJHGB/KaTpL3wQLdq0jAWKSzltlGcdtzJ913/gvznKb7jSt5lE91/86/Sa7xg7vui2ZpnP5KzWDSQv/P//AhE/p0P8b/8ARdf/l/z0S4Tm4SzXrydnI3fNceKtDiiWildXJI69GZT8uptEQumdaoMzS4AyBFUkJDrrJvX1HSwN0Ai3lvsU4wWFHB5Muobl8tsKNBMG4YvfN9AApxl0Ue7OtfsoIW3aYpBknW9oNn8tJ09e9EOHz5hBw4esM4NnTaXB/iB+zmnYMTHhWQTvZ8p3XNo4RIEcj9oPtG6AXtpfGxESQ6mJNL2UWXOGXDS5UW6IpMX4yIAZQKpbLbE5mYzYkYODQ7rPtvb2+T5cu7sGfv5z1+xRx99xDZs3JACNDY1l3MgmBoddUYWhzMBIps4gRgHFAZyP//FL5XEfeITnxQT5Stf+YreD+YuCdCS+lqZ39Cq6C30xdbX1y/GCkESbshLGhrSc5idb1+H/YFhy6pVqwQm37x5y/oHBpUsY8DT3NLixmszs2I9UVEmcQe4/epX/9YO7NtrTz/1hBsEyI/GGYC/PUccRAUEEMtGGsjeSEdlmco3+oUATQQidbW1Lr1QmJF5xL07t3XAL1+2TEnWlRt3bHlruw7wb37zmwqIDj70kG3YsE4BggDoZJTDFUFU4DMIBGgjAvySUgWtvJqHHCIAX7Q0zyopvXbjpvX290nGYMOG9bZkSZ2AK/RauY/Vq1dK4/Do0VPWde+ezcw6yNe5Zp1t3LhOhgSwSJm/E1MTOswQnB4bn7aXf/xzO33qvObHyo5mq64ulWYd15qxQhsdJyD2w5/1c+9etx05dkqtjZASSGYk0TA6oucPIxz2SHV1TWIgzKn4AAsLMAMWkNpPk3s37AkCYgACGFeSg4YVVlauJGF8EqbznLQoYZniQr9hw1o5o5eVonHoQAHtdAEWK2FS0lvsmmfJlASgi2tz/o93FDgDEPDCdcHZpwD3CDgUTOfNuru7FZiSGN+/363klcAEJrC/xuUmSEIrq6sFQgAcCUBH8gajvtRWF/vPAmPRgRECXm8xRDpjwdWXPYYknVZ+MZrEvPSWwShuBZOX38cYBDs4grswU3H9Ou8WcSaGa+UFS5Hr9GTezS/4e8AswDLfS13aINr4g0EZOsh8Lq8HBI7qOu8f/839AxAw5iTrMi4aH3dNXcYouRoHy0zs/Xw+tejDlnX2jLdTui5bdGWgEcc8RPoEw7v9+/ck7c5xCbhMS1rENaJhlFVVVRuyQ+wxSIywlpB2wcWZwhTgLixIZ4cXis3U3z+gVkSNf2KK8XzZiynudKxosw3r10kzs6yUvYWCjJcv/dzyNR7mrr6de8FA/RcqlCJZNGUXLly1K5evGqZeJD+0SG/fttFWr243y0zPsxqHRybt3XeP2YUL12XAivM2zP8syWlhxpqWLlUyUlZarIRJ105xSS7sw2IxquApJngCulJrK9fKs+Q5qw0ac8gSZwHSIhiAsBIOztisy15ov/CNbR7ocPZ+tN7CLKNN2o1IWG9qQU+SIcFsYbwkRaB54gZmngQ7g5m/jY4SrsmZVt6WHckNPw/2O/9NQc41z/010SUUDG3uQ69PMhXa/5PMBc9QGqC6DzeJjbgl1hafHaz6WO8ATZgUMZcWg8iA1mJmJVZlrBMHswHUXc+PPcIBNv+32lCTfrt0qkMKTF0W7rfAWPDdzWyKbWhwQK9bKIr7/sdrAjCODobF3SIORFAorda9ctYRbzAuzF3mhzO6i3TG3+/pFcjEGmNfdVkEkkOYzSW2a+dWa2ttsmwBogqUIgE+AHVzzkCmWJvGxLVsvXjDF+ergHWxTWmPLda/VZgnfizK6tlwPRSGGC/maYzzPHMbIEZ6kBR7KLz5GmA9Xrl2Qy3uHStX6czs7r5va9essbbWVrt+7ZodP3lCyenSxmW2des2MaGuXbuqmIH4jPnhnW4JJNISD91N16/UPojkmZJL7wWDOcW1eoGRtYDEE4Ubl9AC7KuAOQ7IOELRJ+OdP9kCyeoAkMPwbW1tUVyBCWDz8iYBgWoTTsmu4lASeq3/ITty9FiSV4KJx/gB7mGmTJwEAAr44kWwXBFFNDfVoyDC2uR9KWZAfGA+dPd02wB7A+xPns002vt0liFpktXfjI2MWGm6f1qz2S/pCIEdzPNkvVAsQtMdpi3xIHuHx9+JFTnjHX1i6E9OOINQsiF09kCkwDALU+YkT8Y4JPNYRVzS5HU5Oj4zNFPF2ixziRn3b6ELb0rFje6efj0f4gTiCO4JXwj5imA+PTFmtZVlVl1RJnmLrVvWq7MLvf5CiokAaIC26opzxjXapepogvyQ5knsH8xRSBVx78yTEUyM6faqrpmf+9w3c1vxVJHvgSHrw74ugDux8SenXXubWLoobzaNdI2zGRJjmmJzsQgIpbli5QN0rvX0j9rx0xft5t0+kRCmJkesoaFWxQd8NrJIjKioRNEWduO4Yfuxc/sm27qp07Lq5HPTZuJRxpnYXuZ5pV6EZi+Pr4gtvL3d9zTOFI2V95ArJiWu47ny/Im7GDskZSgSX796086cPacCxq37FI+INyHOTKqohXlkQR7CQJHt3b3damrKzAqntVfnsuUuH6GiVtZyJWV2/eZtO/TeBzY0TMGkQGdzXU21AC46hTral9vsLPIsGFRn/D6JHaXtTE6FKTGECu9Omy8kLPL90dxl3rLX40OgmNA9CJincc4FM1KFo6RXHOaXzDHe38cCIC0r42WBXQmMZj6wf4Y5sYQ7MGnTfChQdyXsTgrdknhJ+ywTHfB0eGhQewBAWJzBgOc8K8WOhU7SgIUfz49nGvm6YvA518InByD+4v8BWFIAUlzKmVaUs3vdfXbi9Dm729Wj+bJlY6dtWLdK6wowGnNDpCDJLXgfFRQ5YRLpC0IJMT73PZN3Esn0hBu9AgqTkxHjTalbpNzu9fbZG28dsjv3+q2wkFiV85LCc7EXV5C1y3gnWklxoa1Z3WZbt6yThAtrHpka+Ojk5Hfuddv7p87Y0MS02ZwXBCfGJsT450xENocOmJJiCjDOEs9lM1ZawjGhZgEAACAASURBVDlKQaEwFfqRxqHw6aa+uVypumUofhEfke8qziuYs717d9r2LWssW+AFzf7hSXvn/ZN27sI14RYyv5W2sctuCbzUeHkcKklBzKQT8WYxGMzPorM7mLmSLCNWmJx0U2WZY3qHk8hBIgx4rs3+wx4VXYvRUeZnInrAgNxuckp+RQcfRUybnbSayhLbtmm9ZISIH9hr+GIfJTacnqDAA+EP3MnlNyngk7/dut9v1+/12PQc0ohV9uxjD9jOjR2WnxlXZ8k8mzh1d3o+vqBXzKAH4VFxPIzl1Pm7gEM50ZEYX0Q6EZhC5s13N2JQyAwUtWJc4+8dkHYwm9Fa/an/7SNcc/5U+N3/x0eD/bsf43/xEy689D8LRI6DzjcUbwXnAJZ8QBK0j1YuFiMLxQ3ZfKNZAG8XAGJ/T9fx9IPH3TjDPC4WKa+JwMMZiZG9e6Us2Da+WPm/G/wBxM471uK6LcdkB5pUdUrsVG8/83JU3malL1tU5G1Ic5kZtZB8cPikPfjQg7Zy9Uq5pF69etMuX7lsPT0ORDUtW2579uzROF25esWuX7+uQAEmS01NpT3+2MNWV11lU9NjWBYLEJUmlypzgFXequxuvW4qNme0Q/hmS+KWnyu0+90D9ubrv1YFjo3q0cceto6OFfa1r33VLl2+ZLt27bT9+/eLFXPiOG3iMCrKpdEJ6+XBB/eLFXTx8kU7fOSo2H9oeK5es84OvfOudXV324EDB+2pJ56wv/qrvxLjU1qLgFSFGdu+bYvt2bNbyWtXV7e99upr0gzmcKFVctcDD9iWzZt16Lz2+mvS38LVuq2txZ56+mm5mL/ys18kbTPXNVy/oVPXzQH7q1d/ZWXl5fb0U0/bd7/3nP36zTetdXmjffYzn7bNmzeqQulBiIMUmmuhMSymemKkk6wK6PMWnlu379qrr79pvf0DYpySwPHVuW6tPbhvt/3mN28JqHr6ycfVovr33/yOPfH0x6yivNK++Y2vSwbi4YcPiqFUVgYLxQMCB42YhxzwnggjPTIzC3vcg2slGHIaLrDy8lq7eOGqffd7PxRLiMAGoGZd5xrNEVi/P/3JzxVYfP6Lv68D9Gt/9y2xzFtal9rI8IjVVdfZxz/2hC1fvkRsH4BVONiAvjCDJybz9tLLr9j5c5esqWm5rexospqaUpkfuQ5iRZKrSCzDTIHdvddtR4+ftuExAs2sKtysj5HhIQXkXCNJC88GkEOFFzE1SXLG3AgtW6iWXOmQqrLujHVAwZKSchseGrXSkjIBfF09XQqaqqsrLUPgV5gXAAETuYoqfq5ILYfMPWfrupke7a4kVG5I5Imbm2ECfjPWgDBoZrreNvMDdvTgEK1rs2p9Etu4f0BBFYUfEnzff/ICRzzpRNeSIAOt9ynLCSR3F14F9rDOME/AzCkxahYXqwhCXbucVmc39ol5GkwjDE4AFXxvdJM+AdQhx5JazAW0TRBIuuZwFNTEIk5GK6Fb7G37zogNUCsYSwFwk+AFQM378nvJeaQTQMFUupaQIOCzAWyCacy1BlDFNfM6Eu64Jh9PT16ieBhMXRnqqE3OA1GxuhRbEZABIDhwT8IV4KJX+PNWXVVhO3ZsFWNFunuz00oy2C+lJ1paquSf9xkZHdcaQwcZAKm7u0+65hhkARhL47sY/fUau3nz5jx7bMFcRjNIyTFruK212draWm1F+3IrsHEVO5h3TCSeNcwJ6cTPznl3ySwMUNc05UTipYA3oyMTYkNfu3Ldrl29IcCkra3J9uzdYbV1VdLDE6gwOmmHD5+y8+euyVgFYx9AFYCQifFRnSetzU0CaqhiqaglHUCS6YwNpEJjgKgxx/jOF3MgJBKYy2IapRY87ZsAwWI+erEp2LPEA6GXGnPAz2qfw15cdq3uMErlvQL8DKauNEITyM37SXM7tBAnxjVuDgY5GBpJjRu0ukEXnx/BOgwggeEJhOZaQrsv/jvaifmb0P3j/djTAK2UoC66VmfnOgASoGbcaxRYokAThZ1g+XCfrAvWeay9+M51s28yhwFTWUMBJHCWOqvFuzy4nrh3rsXjLG/5F0CzyHQo4q3YJxZr6cf7kdgDVrGvxTyIGC3unXGKMed+WPd373ZZ//CoDK+cfeZ7M+c7wE19HeZ0y6VrSWIIY49yA+tCjEHWCRRG6TXyN6konBis6ppIfhQqSqZ9TwzkHEAUGvwwTV2Lm73V9ex9n2G88aeQoRcgEXEczDIA455egUTEXNu27bAbN27Y3Tu3bdPGDda5bp3im98cOmTdvf0qvpRXVImNGvMlOkEopPE5jJMMKdM60Wcntj0bqYpTYeakjhsvmrLLhcExkmkyH1R3DfMccIj9n5Zzzr5ixQN0G6xbu0pGmhS0iAndsM29Kzxpz6poR6usGLr5vAAzZEgAeymgw5obGUM+Ylamnc5Y80KHy3oRh3q3kggViheKJCnBvtrbhwxQYmDSgg2bcMZseHg0sajpsIOtB0uPWJtuHBispVZXVytgyteGi1Oxr0ozWUXG1GkowzgvpOpMwiRzfEx7swqT6kIr0rqKdRZ7WHTcBFjFnI7iE/cIkIunR6wXl01xYA+GPYx7zh6q/7DuC3LopLJ/z+lac9L/LpCE0JpVbda5pkOAUF5ghxNHFIPA/kbuKxW6fUzcUJlzJOYnXXXeWeEdUzJ0znJ+p6442MDJgLSsBGDf5YC4L5l7RREHwg765oDI7OM59ENdt1e5DqAa7GeKa+oMnLOSnMs30c5/FYOz81etb2hcxoMAZ0jUwFqvrK4TG9llA7I2NNRnExMjVltVZgcf3GMrV7RYZhZPkWDnIsnkckLMndg/Yw+NQtdiNmOcG6wZSeXo3GFMXdKLfIVbZk9Apsq9WwBiOUdH7aevf2D3uwfVTdbStsxWdrRZdWWl3bh6y7rv9SiunJubtJk8rFB0Vb2YDqmCfaKyutbGJ6ftzPlLNjpOQQPt1wkBVnTI1VSWyfRtZUeLlZUUJZkGXzfcK+c9a909gegIoQCanmkyX45zLAqR7B38d8R/jEfEd/ws2MbzMZ7TJlLXgp9JAwP9il9C6ozXRrcKnX5uxD1tk+qMdL1jsZClu10uo1LOWGW+iU4JsD4mLxoHGRWzJu3cYM9TSBNTXZIkCwbLvH5xHMA+5V8wvp0Jy+vVJSITTApaZtP5Art87aadu3hZ6xCT7f17dii+ofOLAg5gYxSGyPEcmPYORApYIf8wTvcQz2JsXEB/dKkoLmNfLi62C5ev2bvvH7W+gTHLFJC3OVmAea+YB1IVnRQlOXVJ1lSX2YMP7rLK8mLNGeKL/AxSCHnr6u6ztw8fszHINzPsDyUqThArrlrdbl1dXcpJid8mJ9gT6WAlnqQbd1y60JrrGYpW3mXB/GH+QRgj/+Sc6Om+ZzMzE2Lbo/G9bEmVFRf6/t0zOG5vv3PULl25LbIBOSN7kfu9eBezpI5S9wzjv5iNyz4bMl+xpzI/owgesRZFWXVYJTPwmB+xJwWwqkJvJcbSU8qteDbq2pJXlMvRIM9G0K9CxdS4FeRnpe2/Y8sGW7a0Tibw6myQ6axLTzDA5NWYTHueT36KN8GE3bjXa5dvddl0ftaallTblz/1uK1uqbMMmsgU8Dwb9P+p+OAdwhEL+397PCmZjkR+jOJI3CPz1wtqXlTh731vc4yL/Ty8jhbndTFWAbLxu49A5BiND+f7RyDyhzPO/+xTzr7wP+Y51BaqVR7cc9izeJQYi+WW9IUT6wqWrrfBBI3fmYP6m6QzE4nZ/EKeF3x3dkrohkVixN8qoUpsJAfvvK0lApHQRHaQww0tIlEKdrAH8m6U5Yt7gak8J3VZNrcSd9wuzNuZsxft3feO2/4HH7TO9Z3W0zNkP3rpP0vHqaWt1c5fOKdk+ODBg7Zz5057+zdv2wfvv6+WQKr+N29cs2eefsJ2bt9qU1O0MdGOg4wFLWhIGRTIUZhNXnIVOlxJZl0ugYPfjedydvv2fXvxxZcVYGNUsqJjhW3atNFeeeVn9uZbb9jevXts27ZtduzYMQXIq1evEWj63rvvCUT70z/5E+l7/ud/+id75913bcuWrbZp8xarqKy2V37+S+vt67NPfPJZ6+zstL/+j39t/X199vGPf8waGhrs7NnTduvmDbGTly9vtpdeelkMzkcffUzjf/jIEb3+j//4j2Wk9vzzz9v169c0Jnv27lar/le+8jc2ODBsBw8+or85ffq0QJTPfvYzVldfZ99/7vu2ZOkS+8IXvmiv/up1e+H5H9gjB/bbk088Zk1Ny5SkEJzAVI0NPOaPGCSMkwzRfIOPIOZnr/zcTp89Z/sePGBtbR126tQpe/2112z37gfs6SefsFdf/YX19/XY73/uszK3+tp/+qbtO3DQnn7ySfvOt79jQ0MD9kd/+K9kspVHLxENVNhG6GOpUMLB7C2MANwEkQDILnfmrHmZY1nO3nnnsD33wxdt5arVVltXZ2fPn1FbJGD2Qw/us1/+4lWBnX/wh1/W4f/Vr35TAeGzn3raTp88ZadPnrGPPfOEbd60LpkD5JU8IqFCBXViKm/PPfdjFTraW9usY0WTlRTDVITZjv5kpVfxC5wZBKse46+Tp89b/9CIc8jEOHOHeHQSGRM2YbnLwhgSS4JEwbW8YDVHi3SwwqRrq1YkdN1gwBKYu950Lyyy8lI3qpnGrdjExN6+dZO+Sx4AbW8kCxI45QC9Opq0fv3A9kIU1WhYUtL8mp6WJAVst9BWJFEDKFDFPAODhCQdsz+CNmRWnPmm9mcCiaRZzP7B35Gvh4ENIIaAbJloOoDBl/TUCHRgEooNv6DPrFa8BDRw7QQhsIAFuCeHY76r+yGByAGQcZ8BpLnMgEsDiAWQNMvCsMwTaDezWAzwBegb4BTBoBKB1C4fIJKbV7o2Ms8xDMWCncDn8vPQXwzgK8Ax5H8UeKncXvBbevW8J+ARhQjJ3RS44Yy3NUeQRyDmDESS+8T1VWszhQWkTOrqqq2ttUXMPABVFW2QrJjguko1BwDIYFLBHr9z557M9sih3OjOTRaVlMy4YRkgE+CakvnUvSGZADEkZ1UQZM8BDIE1vHRJlZgqTECKK9IcVGHJzyL2bS/+oYnsevUw4TFp5EiisDIyPGYfvHtEHRcFhXlbs3aVbd26wUqQVZhh3k3biRPn7ML5a2r9BIoGnEYGA3C3rqbSmpuW+XWkeehAYd5ysIrzzj7CsNVBmdJ5ZjrziecfLFvOwUgmArTk/nks07ArkHwpL58HFnk+MY+DJR/6hGK0Sz7JdVwjueQaYj2GgRwauABJMGVZX1yDjIdUSPXuIRIavkIeJoDVAJq0RmkPpj0UEEXdEKxpB79ZZ1zT4oJImEEGMM5cE7sKr4JF7MVYawI4E/s31lCA8KzhYP2zToL5yL1GAhbgehTDFctIhsdBJcZycdEnAN9ITCJpiVgo7o/PCLDXDXmT/mkyVQpWUMRd3jlBxaZAAIj0LpOBMMm3QAvAB3VxuL8FBVcKc0gs3brbxUS2iYlpSV+x93F+u2nXrC1fVm9bNnXa0oZaaYsClLG22X8neO+0xtgjtUuobdt9AgSkyNQUpluwUukKyybg2j0qvCXbjUhlYjU+4Qwo1jV7MvGpJFJo5QXcM7tz7569fehda2vvsFWr1+j8h8G9c+cOa21p1vw4c/a8nTxzRjEZRUjWDj93vXyPJWPO82+ZZQECp7bdeLbs9dGBwZlMUUe6pouY6UgDyMxULH6AhEmBrUj3IPVQVV1py5oapdFcVlacQNoCtUqz34URX8h6cYZFcUaGuAK3nQnIGUxHBgDN3Xs9duXqDbvb1W2TU96pE7rZ/E3onwf5grlO7MEYAOgBSkiWImn8M7awniM/kPEuY6WzmddRVJuRYWdFVbn2SWezwTKEoZfT3rVQJPbzkPfzGN3Xb0VVpZ455yv7aXTdMJ85UyoqK/WZ7Pt+zQtFsZCtYb2hdczYs06iswHgFyCCZcD8AlDsQ9YngzSZd7LAapSUVrbAcoUZW97UYPv27JB+69BAr+IDzhKRXBJoC2DC/q+zUExTjxlDdoq1wZeDe6ngJrm9INW4/AfaqV6wpjDipASd10jkcb/Rdo0uPR4WdOzZnEgfkliAyTeHVmqxzcj0cVYgMutlambWjp48becvX7PJWddILilhT5hRvFZbt0QgMnu8QPIZ5M9mraOt2Q7se8Cqy0sErLHWJSuWKEG+z7icS6wPxpx/s2ZcaodOHTcAVeFaMZ13TkpmQQANY+pSD3QKchZARIANa+gjT8/ayYs37cSpCzY8MmKbt2607Vs3S3LgvUOH7f7dbvmwzM5NmhXy3gDbfm5PTSQjsLJyyxdkbWhk3CamAPIpclOUQbajwLIFeWtcUmurVrZKGg79cNbgvIxa8jchrpApqRjiDix5fOjzOYqNTrwYTwSohd8FKBVAHuOm81kdCwv/i32GIiTrkHg09iceAOSOMEym+A5Y6YbKSPsUGbCxOg0nODuSuTmxJEzmqSkRRzhHWfd8MQcDZAyAALCcfcaLxU7o0RxlD0kSbO4R5H47oQUvlibPfwwQHSB62nKl5dY/OGLHT521O/e6BN6uXd0ho9PGhnqx/ZHsCkBPQLjqcfMAgy6LM2OSwjLnm5jZGcukHBDiSoa4uTBrh4+fsLPnLtn4JEUKxt+NXcvLiNUmRT5ivVOYr6ggNp2xgw/tsfa25SIsABLPTLEW5qyvf9g+OHHGuvqGxIYvL8UkOSOCwdLGOquuqXJm+wigec7wCcpkiCXGrX+g3woLiq1hSaNVVCKZhQ7+2Px+zHbBdRB3nTxxzLq6btuGDWtsz+4dRshXMId8JjIds/bOByft4uWbMmMmlwcUZ/24XGIy0ZRBuJNbOHMAdpmTvD9nmRcTF/KCKEDTjaIcJD1rzm2et2R2Us4Sz39xd2IURtwji7FG5oe8Kas5yHpnLxwbGbLibKFlZqds2+ZOW9ne4tKLegQAx05AIKrs7rmv/UzFPRWSxjSPL9+6Z7d7BuaZyF/4+EFb19EoGaJcUXR6s8c4815EQ0gOyX9FeYzwFo87g6w4/+95zGpBWlDFvEQu8PzJC0sic0hm0gFmB/EXyG4xj1c/+xET+Z8Bjr/DH3wEIv8OB/f/761P//C/z4shlILyaHlWRTXJWkRrWLBlVDRKWkqRCLJwIqCIACMS7sWVaK9sOgNwcZWTjXAegBaIwuucTbX4MxYDzynXmAdc2DTCrIr38/dITGlpdlERdA0eM9pw6PnL27nzV+ydd4/b7j17bO26tXbs2Fn72Suv6vrWrltjFy6es/7+Xuvo6LDf+73fs6NHj9r5c+fs6aefUmLw4gs/tAd27bDHHn1IZm4yKhWLlcpcAjxnHWgUs1rBsjvGs7F5IEILIW2OY9INvnnrtnWsXGm79+y2tvZWu3Tpor388o/smWeesYb6evv1228LCO7s3KAPe+P1N+3tt39j//a//BNV5p977jm7ffuO/f7nPy+2KgHziy++JH2mL335yzps/sO//w/Wua7TPvOZTwsYQ2ripz/9J1u5cpVMgr71rW8rCGxublHrK0AAY/Lss89aS0uzPf/8D3U/n/70p6xhSb2qsv/3//WXNj4+aStWrNRzgSlDsPLUU0/aqlUr7Xvf/56u53Of+5xdvnTV/uFrX7VnP/60PfbIQ2LaeOeMCxcEdZLDzTVv3Vxm3gQygZ60nL34o5cUOH3u9z6vgwxN2u9+5zuS0/jsZz5lr732K+vu6rJPf+pZ6T9+69vfsYcffsT279tvL7zwgvX39dof/es/kIu75QEaXMstEnKXpnZ2u9oojYSTQoazYfk9jKBMpti+/e3v2/sfHLWW1jYrkPEDesgjtmVzp33sqSftF798VW06X/5XX9K9/P3XviOg60tf+qy9c+gde+O1N+2RRx6U1hvTlUq2AigAdoLjabPnfvBju3XjrnWsWGGtrUutIOPGXQzazAxGasVWUka7ZqGNjIxbT8+AnT5/UUwlAVbC32HdwhZ0vUnmgOsTusM4P6fFCg1FChp1dTX6fuXqZSUoVKFhjsDC4plnYWlMoWmWt8kZtK1ot/J7L81lrb6+1nbu2GYtLU0CJmAxEaj39fZJooA5BruKsSRID4M4En5AVBzsCShC63n+4BZo4tIUACTSVZPBm2upkmRHAKXnJ2MRB4ndHAnW3oRkXJQIpATXzR49wZHxQgoaAowWmKvgxCU2Qr/NEyJngQb4FMFYJFSLmYcBGHvHh/9t7FuLWcn8zIN9B5EDGA4AORKN2FdJrrkG5pZ0mOUk70mNt8p6gBnv6+PhIFuAKYJ+51vBUlCfDhTGEmBfyaI0WR1g59/cd2jFAhiq4JcSLtYxbcbSuUwsAmckeAWBFm7ACfQ6G5culR4w1yMZjzSuff0DSioBkNXGx/5qJFLOsPe9Y06gjYxiEvDD83Rw2Q3gKLKQvtF67eBJsbU0N1pTY621tSyX5idJA5s3XRJKtBOAL7bkbN5bpGHM4G6vLgqAepjLebt5444dPXpc0ia1tVW2b/9ezVHAzOHhcbtw4ZrdvdfrLZc5ihLOikMznHbb+poqATGwNiKp5fkCgMEeZN4j01KYBUR1bd95NluSwIj5xc8Xs1xV0Cx05j1fcdYyB/iKJCLek/GKn7kUCWxwZ0FFML4wVwoEhAGK8DlRJFESOptkKxLoFvFCAHoOGC8UkjxZcr19saYT2yRiBsaWa5gvAi0ClENbEokEGKKMe6yzxUyS+AyeP58VxZUAvxYXfOI1XGMkEAH6BjNSAJaY+5Ma3ygkAbDJoCZJ8jggsdDCzuuC3cfa5Mzl9Yw7zy7AificeLaL9a9lZCaNRGcIhQRL6AR6d4NLlkhPU4mvSd/xXnev9Q8O2+DgiNXW1c8bSaFdOTc3ZZXlOVuzeoVt7FxDaVyMVOYp14VsAOszZAYALcIzIToWYIH5s/XES3srjB+RFRzYdp3EjKQWKAaqOKf7QVrDZVECtIexyLWeOn3Gbt/rst179wkQPXz4iArS+/bumdef7u8ftFffeEOsTfYJ1hAAa8S/C3IVdKr4GRJgJtca6wAAGeYdxRC6YNhfNBdnZqWpyvOGVQlI4RIseEYUS+IByR66thoa6lVkpQsI8EzyXdIC9rhDSXkAJslAkViEs4rrUMEEqZxyCqUupYNkGYW1e/d71JmFGSn60MMjY6kzyZndgI167+TVwL1Jfq2I/Z/Wcjcj5t5Hh8dUKAqZj7IKDEgphtIhMiNw389TzhWXmoBgwP0yL8p0z+6bMEkxIEnRMLboftMBpfUrMKVMXYIxjovlKlhzvC7Opyggad9NkgHMZYyZgqkcpBTtSalTpLSsQvcD4E4sfPHSZbHnQpJHXXD5Gel3dq5daRvWr9G/aV2XSWUq0qhVH/AmByheqOKI9PI9INRz5ztxhoDwFJu4PwiM3JziJvYDzKeY32EGxTVEbhMSQzKyU6fKpOVKXFubM0Exp4gqnGl56+3pd1+CTMaWNy9XsePQ++/btVu3bZKuoJLS1A0J25/4AKNwj4UAVQsLkV7J2Y6tG2WEXDBHGz9GGl40oAtIsVbqjojnwFhHN1Xsy7GXqehKwUDdGRRusjqr3KMA0Ib9jTXkbfQwstFPVov+nFnPyJTkBikCITe4bu0a6+nutisXr0tTlutGsq6gKCNyRkGm2KoqS60kh3/ImGLekXFnOFoGY2mXb1Eshd55QV5SBjBjd2zfYssb663AfE6Tp3FeLwbM/EzxYp035TqZgNgUyY3Q6+cZhuRSjEXInSyWEdMZ43TWJCPo8keS8Bof07xvbm7Wvqe9U+f2ggk3OaevYQeRp5IJtMw6RUx340r5pbBu1fXjrGE+mzgiipnEy1y/unjV/ehMV84XSEJBXJAGLustFbVDyo15IPPUCV+HsFIBd2kcPHX2vJ05d0H7M8avyxobZNZamkOiyPe1+RhRZ4SfYZKyS3JsMJFVJEEDHpmo9DfkBEVo/M/M2utv/cau37hl07PMOYoaeAhBrsnqvSjIAV7SJVRXW2lDg322b+8umceiCc4+nMc4edy7Ot45fNzOnL9q5eXVVoNZOSSWgfs2PT1qNbWuCT83W2BTE67lDPCPNCHrZW6u0Orq65VXijijLkK/T2QYIWURgyKjUl5Rov1mydJaAci5DN0FZTYwMiVN5KvX79rQCHPMvRpUoE4mbt4lSyHJjVvJ5xj/IHFETO+5qss8hOxddKJLW5rYeNrNGTkXIxZh/seZG3jMPLZCV6M8kLzAxh4T0oPMJyQ/ayrLbWxkwNauWmGbFDvMuGyM8gLkPXLqrrhz95bWKZ1C3A/5Jd0It7p67U7fkI1PTVnr8gb70rOPWEdTreVnYSKHaaWfWcKRxMB3zMd3//8PKznE9hNZJwpiyk0SUSBA5LjPACRU+EpjGOMauZjjTk4AWvWJ/+UjXDPlih/Gt48G+8MY5X/hM04+998JROYQiMQiIphgBC6usmiBpGoOyhGLqzHBtIlAzxNLNwZbDHgsBjsW/zwYQNLISyAy77kYbI6WmfmAHjfvxCKJ13nC5os5QBsCNAIC9+nDHbTIZsTWzNvpM5fsvfdP2oMHDshY77XXD9nrb/xGrDSMPxDkv3XrpgJ/ANTDhw9bT/d9MXgJkr/x9X+wrVs32WOPPGzjo0NiSgFgEGg74OlapMKvFXh4NUsmIiT60uDBHRuTsTk7f+GSXb95y85duGBLly4RyNs/0Gc/+MFzAmzZ2A8dOmT79u0XG5pA9dSp0/bSSz+2P/2T/8JampfaC88/L0mML3/5y1ZR6Rvyj156WTIKn/u9z0l37C/+4s/toYcO2pNPPKHDFZDuRz96SQAyDrHf+c53ra2t3TZv2mSDQ4MCDgnyNm/epIPxRy++YPUN9fbMM08nPbtJ+z/+9z/XhwQysgAAIABJREFUAXLwoYfFkuEQwMjjoYcOWG1djX3jG18XKP2pT33auu/32lf+47+3px5/xJ547BEFHt6G48wlMS6SK7vIG6kl0kEi2lKgJSMRMG0//OELAso//4UviYkIc/XHL/+jDmhY0G//+i27c/uWxg/mCyzqjz3zjO3csdO+8+1vSaPwj//oD620lKSIqrInsp7QkSDBFiDZ9ZZ8JbSUUsU8cfF9nh9SET/8wYv2zrsf2MFHHrHm1laxvE6ePG5L6qrskx9/xn71q9f0HP7wX/+B3vfv/vabmmuf+ewn7MyZM/aLn//KHtz/gO3csUX6o5o7MMKmYSLDxsnb88//k12/fkfPv6W5wYoKZ2VYx/sND0+IOV9W4Y7raHKjR4bpF0wMdC/RwtPahV0z64whEjrJCmQKlKS2t7WKCQlTmZZXdA95JsxFgaDm2nj9SYsatieANyCyZQEIaX/FhX3cKivKrbKiTO8J43xkdFhBLXIww0PubH3r1i0bHaOQ4ACsM69c8oCkjUAb1jBJKkF8MD/E5IgiUQIgmC0EJgoYk86c2E/SiEuuvBg+qYpuSsoCoAlWCQFa7CURfPne6AAZD4W5QCCtroZkBBZAcARdjDNfjFUEJKq8JxOqxXtgsA4jOAkmcrDkYOrwDPh/gHfRjRGBTezDaulMbafzQSAgjeRBvIoeLYwhLQDri3XrppJ+//MdIvpcL4IJSC8sUiu/s8IoICy0PwZzWckTgR20C6r5Ag4BwzH+o10+J4BBwV4edom7PAvwQt4jR8thuQJzkjTWPlqKJNPsrwA5Wh/o/9GGmS1WMQkwg7Zc5p9YjWXl+g6IAmsl2FMqlqIxl+RBWG/FuUJrqKuypmVLrK2lWeAvTEwSEXWZiEXrSRvzPe5J7ERYhEgATM3Z+BitpnMy+zty5KieV1Nzk66DfQTt9O7uASUqFCIqayptYnJMLB6SrPLSYmtqXGoltKJL89CNH53p5fIntLrCznNivbf1iWWRNAyDYR46wVEQkWa+wHBvPxVAMeHSSAHiBoDGM+fZhqwJc1nM64JCSR0tNmYMposKxwnEFvMnFUY0bwAxZUDk69ABFWcjBys0GLeLkxikAUjGIpmOIJ/3CMAvGDPB+gr5GAzPJKUCazyxRvisAIljfTjAuuDrEHIH8bNgDEcCpuQ9mWgF0BzrUFIpMgZyoI2f87zYtxaDCwHaB1s5Ckf8e/G4B+Ac7c1x36FLGJ8f6zAkaKQRCzhJYSCxbqMoo5+VlmqdMX9Iwq/fuJ304SskkQVIiu8BmqFo2xNf7Ni+yapgcdmcVVd5kYonHmCrinY888SsjH0PQzAvcngwylrhcbg5k8dHrCeKnxS/iB14Aes2njd/yr0CNqFHeffOfTv07rsCDB56+GHNratXrlhvd48tb2q0VStXqjtmcHjY3njzLevpH5T8EuMCcM3nBPAVez9zEvAmGK+L2/O5Pq53jH1LskjOLOWL2K8EfW+BEbOCl5qaltqK9lYBJfW1NdbQUKd15+eLVqwASrVsJy1q9mEBb6kLz5lVqSPPYGlTWHNWlTN3eX6MHYxoN/0ENIdxix5wT1+/NORZrxTbiJU4n7047nI9Yg9DbijIWEN9nRjcPd098sVA+qCkrMJyaBwjR1Hoxmw6XwSguwQZAAzvRREQ0LyyssLqamsk65FPJkfEmsxZQGPfp2G6exsyI8n+UF5eKQCQ5xMmoH4+u265F1HcQJKxFxgm40KPKaJ4y1rzgi2sYzT1XQqoCvPLfMbefe89Ae+lOh9Yb5NqvwZYBEwEWOpobxaICpNQLdHIWCVgVNJCKvS7ISifH8AXMT6gkuKPBPhzhqlAW1IqANTlTvzvAFTZM8SWBLjVeLhRqjRiJYEDk9a9Knh/NKtLStDMLbQrl6/ZhfOXJImGieKBhx6UTNf7Rw5b39CgTVK8kyF2oS1paNR1I2EDKMXYIaFES31z0xI7sH+3NS2ts7mZScvSaYAnB2uafWJRTBBFtMizAlwOUCbWlbRak9xLSA4Sz0lrGRNFmSX6M/VTjG7RIu80KCqxCxev2ZtvvS2DdCTSkOro7xmwpqVNtm3bFs2lS1cuCzxc3txu+/butNISuigm7dyFy4p9h0aRyikViYL74HcUJNnD8O2oLC+z5mVLbdWKFsl5VFbSlUhBiILTWCq4IYVBbEo3GrmpSwl4nDQnflIQBGKf/y0wPRVONUdEdHDZJrSzAdWZ34B6vo9OKy/hv5ctWzYP0gcj2Im6xPCune0du2aTKkpS9ECGxONnn1cOnmJixxp1gkUmgcbeJcc5LHAZk3RhAp5LL5aYUtyJPESpx/huYp0M7mdnrByfiKSLzPaC9At78+179+3kqTN2736vVVZV2u5dO6yjvdUmx4atoZ7z2c9FkdS0MQF0M/fccJ0zgUqVyASYT1N0QrIJdjbxdHGJGM+/fP0Nu3e/T95GFNYolgCaIw0o7xfY2ejE54r0jEeHB2zN6g574vFHbHCgxwb6+5RrlJeWW2VVrR09cc5OnL5g+bkiq6musd6++yqoVlTgwTJiRXQlFtBxUSipCje7cykVdOoFkJKfCHxMhdJEbqNDhb1/2bJGa2yst87ONTor8OSwGQg9ZXa7q9/efueYjALJ3chvfd5QjPcCEN19sPZ5FuRqXqB18D/ykeiqiS6NADyjECdwnr1GRYgFMgvzOPKSiC0ofvEaClbCXwDH2e8k8wSL3UmBnKF+JhbZ5NiItbUsU4GqrLhIbGTJHk17Pq3OCkylM3QTArbPCT+AoNTVP2xX79y3obFRa1veYH/ypU9aU22JikDRNaD4J+1NQbJRHJrkpxzU9/jDu2hDis/Xb5wTzC8nVToYHLjSfAyTAOjIu2IP5HWLQeSOj/27j3DNDxHX/GiwP8TBXvxRZ57/H/IcOGo5TsCrDiMBVwsLaD5hU1tScqBMm70DHs5wi8RmoUKzwGRzUNf1/4KJo4Q0bag6OBN4EYDhvwQi8zfefuot3aoEpg0i/u3X60mNEtfE+lVbWp7qpifycwVzduz4Wfvg8Gk7cPAh27x5i3Qqf/TSP0kDeeOmDTY1M2FvvfWmzFFg1ALgctA8+eTjcjP91je+bps2dtoTjz9q46MjiU3rbdMkHGE2qBgbRlkyCWAcHYAg8edgzsmU7tTp81ZTX29nz58XA/nP/uy/FmD69a//g33yk58Ug+ONN96wNWvW2Lp1nQpoXnv1dTt58rT9t//Nn1lTY4P94AffF1DzxS/CdvWD5uWX/1Ft3Z//whd0L3/5l/+PgqmnnnzSaqqr7fyFC3b6zFnbv3+frVixwp7/4QsKWh999FGBx3fvYVw1bg/s2iWG0/MvPG/Lm5rs8SceVwDIWP/dV//ebt++a88++2klbuhK0yrOWNGe+o1vfMOWNC61L/z+F+1+d7f97V//te3bvUPGeiSy3gIcDqse/HCIEUxzQPi8dAYohxbPkCT3g8NH7Sc//ZntemCPVVZW24WLl+zs2XNqZ/3kJz4h5vibb75p7e2tcg+/c+eOfeHzn7cN69fb9773Xekn/lf/9k8VzE5PYxjm88qTR3cHp52JAMRZAG66Q5AplsscgRcAUomdPnXWXnjxJWtqbhYbGcbu3bu3bevm9bZ39y77+Su/tJGxMfvyH3xRCejf/M3XJfXxpS99zs6fO28/++nP7YknHrFdO7f4QYYO+BxAE8YSczY8OmUvvvgTu3jxmkDk1tYlVlKSUfJHGyAO18z9knJYdTApiu3GzbtqJxvHMFKsdy/uiCWXgYnh7YoOIps1Ni6znTu2W1Njo9ywXe7CmRFoIwPOU2BAtoBk8s7tO3by5EklriSwhcUVKqDQnjs1NWEVFWVKDgjcmGskhAIDpQUMuFKjcRLrqcDbAfnCMBKggeAltPgAPZQ8AxALMPNWcQJbvU56e2boxrEnwfiRJAeV+dEx16kzE8uP38Oi5XcUF5ij/B2BK3PewVuXVmG8BNCmfcX3Ud9HSFCZL1EJD8YmayICMO7JGSYuLcBrF7MuY4+NeRdBSYDlDhh4IhsAdzBLYx+NfZXr9T29QIGcxiPpTIpNlVzfA7CKv3dTIgeX+eLvI+HhZzDsxNyFLZtzdhhrg3kkzcBoU05SQ25Kk7PxSQcApF2HJqSYx85w42/d7A29aooZIyrOMecBSykqyJgqHVyMp/b8xNCjlZK5QNLBZ3hwjXGPt+Ezv5T8zrek5efZsIwX8wDwmH2EbghYUbBj6mqq1GnS1rrcWlubLJ+fduMd2ksTbci1BhfmwQzMLVqOMckbn7GZqYxkK1599TUVtqT9yb1Lz495Rcuoyx6VlJfIfIlrdqOdQmttXi4jqzD6lMZuMoAjsVuyZIlAZIovAtFpH0fmYsLNmrwbBkB+zhqWNGicndXpxrihjeqJyIwS2GDKxhwIwDGkUfTzVEDhc0lo+FJyl85jMfFHR12eSuaXDgbxGVyvEsJFxd8AgRfPX95PRYtUtObGeB4AosEm5tpijcXaiuvmNfyf64OxSULCHh1Asbfm0g7sGrgxBqwTfh6AYiROAi4Tayt0Whd3CkS8FIxuMRMxsisv1z4XexprIsbKNc5dH9mN9JJOeLr2SGACyNd+VeaMc66Za/Nim5sKxljxHXCUvw8DPX7mLDOP1TyGctmTYHNmslm7efuOdXVhyAmTh70KSSQY1dzPrNjInGWrV7WqbT5b5IAIczjek+e9uHAQz9IBx9T2n/ZCL7LJjSaBiEVOyZNijidmJOfz7bapdZv1yltdvnzd3njr12JOP3TwYauqrrKue3ft5IkTNj1JvLJbheuevr7/l733fI40za78biaATHgPFMoXgKpCedtdbaa7OZwhOUNyOH6DXC652ghJn/kvbEiK2KUUof9BUuyQKw7J2eE4tpnurq725b13QFUBKHiTQCYSmYrfuc8FMEvq4/SnRkcHCi7zfZ/3Mfeee+459unZc/Zw+ImKrezrYRQdBRPGK+RLMBv2ZJwCy7LGkn8jR8PclVGhIenDPMXkC91YAF3uEQYygPtmO3r0oFq3xUjO16kIx3jyns4spgMIVqYXOdVCrg4XJ18Axss0i16jNK7S+ExGmRH/SltSXW7M5VrteRAU6ERib56ambPHIxQIJm1qdt6Wl0piLurcQUc3X2eZSlndRyeOH7XdAwNaw6OjY3bj1m2bmJqRMRst45IEWXF5A5jGAtmUrJPIO0AOU5bznni1CwO/PJINtWKIc5/8Dffp4+oxvGJ7tLUld5DIJ57N68yCNYn0ETGtM/0dSOZvdSYls9mNrycme5LoClY+5s6AZFeuXrPx8QndU109Zle1AlNLy4uSstgzuNMOHxwSqOwgedLVlNNykt6seGHUZZI25COsLzkOpw5EzSPXNWa+zM3S5p13MymZo/l7KNbT/87gBZRhLfKGnKXkSOyhkG3IGwBZ6DRDf//Z02eKKclLjp88YVPTmJpdtRVAE6TJ6njvnGLkqckZxYeAfoA3FFwBUw8e2GsvvXDUmqQPjLEgEqbeQVBEK72B8V7Pq1iqvp/5eb4eL8B2JgYt+lxJevpVGY17Tuasa8bV42qRSBQToDFNnpixhWLJJqcwkrxiz0bHkrdB1dqa22xo75AdP3ZUMh8XLl60S5cx1tytTr6mBp9TV67fto8+OWvTc0uWr28SK1bM9+YmMUF5W0AuaXzn6qy7vdmGdu+UlCAAlcEIrSO39eeCN4y8fTCuXGUPdpkLYpfFJYqhvmcEASAAqo2dagC4MXcD3CssuHlynEvEzqwRzuSQatoIzgcZSdIGAsacOczzgDgURfeIG1Wol2xVoz6jCS/jUslarctSsdcBIrNmmHte9PN5HWecYhzGTLGgSxJx3xQvvHPK417+BkkVJAogsFy7ccvuPhy2UrliewYH7OSxw5ITIe8K82Xez/WQ4QilDsPEZEfzWNIMMvWkiOnPku6STE3exiam7PRHn9rsfEGdvQ2NLQ4yZ7OSKpxPMb+Y5eoqIB8vCcT+/ve/Ywvzs/bO22+Jbby5b7Nla+rs+cScTc1g+pZXF+3M7IR1drXYsWP7rFwqKFdYLtAtUy8db65vZdWBfboDyDcXF+d1T5gkIs3DeuFaIGMRh42PPRPIPDS0x06cOGa9nS1WmyE+y9uT0Wl778znNjG1YHXol6ug6qQCGSSqcEUcRKy5lKTjnHgUMdHG3IQ1oaJbvXuX8KG4I8yKU2eGnl2S34uid2A8fD/iCP6WjiH2MDcK9o4+5WKKo+geAjCuWHd7qx09tN96u9osUy1JB5kyjopPyBvW10lucbGANA7GgzDxF+3x2KQ9m5qzhaUla22us3/3nd+zEwf6bYXxx7MBc0Wd5352xjwNjCiuW9rIMkld93OJmGkjDpVSjd8g6kSHn4ookrNL+ssJj+JvooDEv79kIscofjGfvwSRv5hx/hfvMvLmf1a07mxZZwIQGLMDxcKTEzEMvmQOoc1DQHAwNZ2V5BrFnrj5ghQ0scb8kRGPdHnQwnSAIipDviElk5uU7CsBTXIWXlFyV18+HNTxNuLYzGJji8W98eALYXXAQUkPlJ0VV82s2rkLV+2TTy/a62+8YceOH7Nnz6bsx3/332R917d5s1iTo2Oj9vJLp6RJ/OGHZ6Qd/I0/+H2xcP7r3/yNHTy43776xmti0zrLZKMou7fmisEH8Mm9SAvZK8eUrzkEqWzDFHnzrXds7PmEXFhJ/P/dn/9bsUQBO7/+9a/bwMCAgOwbN28KfCPoevDwoTbR//l/+h+tva3Z/vlXv1Di8e1vf1vPDaDn7XfeEfPge9/7vtrJ/vZv/9bu3L5tsLRI7gCdBwb67fXXX7euLjSSb9jPf/4LjTdjD3B4/Pgxe/HFF1SZfu/9d62rs1OmebAKeQ4wIZBroBUIoATW6PHjx/V3tLz83Y//zjo7u+y73/2+pAv+n//7/7IjB4YEwDuQQCu4P2sFmhxASSsbcNE/PJmKSiBzEVbQe++dtpu37kjjjt8l+T186LDuB/f5D06fticjIwLy9+8H9P+aGLvvvfeuHIvRTq5FX6kKkOoJjRI5rQ+AE597JEkxx1Uv19pwRnRjY4vNLy7a5ctXZGzoYHPWdu3cYadePG49XZ323nsf6PtvfPU1JQZvvfm+dff02MkXj9iDew/sxvVbduzoQdsBAyaZBLgp2aqVVsu2WFixn//y13bjxj3bvHmz7dy5yVpackqY5axc66BaLl8j0LlSydrjkWd27eYdW1wuW7Y2r0OadULbKVMRh3HGPdjfhw8ftoH+fpudmbXLVy7J5ANQS6D+Kq2oHbZ12zYbHBwUu461d/XKFbt9647NzmHORBW/3ebmZ9dMWwTqJDMf3wcImNEOntZ8ZJwLy0sOSpKwpbHVmCdDPNZ8gD5qyU36xt5aCsBXp8QgwAA3PWSPqBFjgMAuknVndlYEIhOsALS1tremNrwVBYcy3Usaog4i56R1Hu/NdSm5Ugu5g9msjRgTvgd4BHgTczYYKFx7MCUDDA6AKDQFA2AKoI79cH5+TnOYf0eRLQBo7pXvAe4G4LURTIu1HAB2FPuC8RnglvbddB5EO37oZTMOjB2GICSIPC+Ae2k9JtBFMhWp/Tpa+GQuIta4m0OxrvUsw1hVRnxuLKTWagHmXuwgkeJvuRcAezcWw+hxVmCZgBe0uRP7kc6TSsWZHzwzfi6Wqlqf3YSG8k90tMiIrx6TtCklQU2pHZ2kHrL6seOHbdvWPpmzkOwAcnsbd40tFxwgV1HS6D4B4EbwDYAGULxk/+2nP5PsBGAOQC+JBHs3+8rTZ2Ou5w17Q2xGGFhlrc3mRgwCc0rktTZxFScJpHAhwLtB/wZ4YT6pnbSxUYmuxjlJIDD/2b+j2BoSVa5z6WxgZ2iss1Di31EYDpZSFHFIWMUa5WyjHVpMcb5eTzjF1E6F3AB+HehyZjrnQwCysU4B1NbPcApPtIx7Qds1cV1qIO6dBCfA5IgT4vzlPVl7GG8K0Egsnlhv/D7vH+sn1nCsmY2JVBRhArSOuIM1FUkWr6tCUzLjhIUTrP9gHPNzzWMSotZWze1gE8cY8TyCERMAcgDisVYBIqLgw2fug32C9+Z3WRdco9rbkwkW98ma4174ebCMvPW4LOYi5nOjYxMy/gFEhjXpckckdhmry1bsxLGDtn9oUIapDnz5metmqM72WUvc0viooKS57SAyv+OsKCQQAPWc8UeBwYF2B8UdyPVC4hrjV2PIHthgV67esPfPnLFt23bYK6++qo6n+3fv2oXzZwVkHjl8VLJfC8vL9tHHnwpEpoWWMyckLAJEDsCHz5LoSOaEAfQI7MfUiiS56NqosAgBvNQOTIeIrVp3V4f1beqSdNPmvu6kuZ+3MuxdunXoEJIxnRtceQHXSRF8VnE8GSzyPUnmEJknMAf2su/9HpvxfGXgBiuWjrEy+wASKBRK3LwIIA9WIGy9O/cfqeMNEExeCKsrAnkpnO0f2mO7B/stV0sLuAPRz0bH7fK1G3b/4bCtJMJDMenbMo7qJJAmsIPKMSc4pzhfkbagiwC2J3EEMZRYapIw8O4AmYXVYajoXV3cU7DdeF0H3b0wFkXSANWjm4FzJzT4oxC0VoxKIAlziXgBNjJEhlt30E8tW6a2XjEEbGzM9DBd6+1ql8RBSzNz19nagHaMGfs8Z5tqgioIhgmTR6nx9XpRyY1G2Yu17pDWKQKcYJTFs+cIYP/0vErj4ge2wCQAqfp62NsUQSu2WFwRYQNCxPPnE1Zcxkskbzu2b7c9e4e0xj87d87uPrgvmRDWMXIULhNQo9+XbigxFUWMLOBzo7186oTMM2uMM7Ws2JAIl/GH+Szd8pSbMY6sZwHeKZ7hM2uZsyoK/8oXk7mxy+dQhFnUenGQyaUtOOO8g4Etws/p5XLVGhtbBRB/8tlZrdtdu3aqwEpxhnONgsmNm7ftvfc/sP7BPfaVr5yy5sYanYs3bt2zDz86Ky+RbG29mMgSpKOYLaM2lzjDwA0iRl2mbLu2b7GDB/bZlq196sKACEFuC8tTceOq70kUYkRSqKnVHkZs7AUBL0ZFQZbx4iN8AaKgGAVArXEMhyUB5GsaEoNIG7VuNBrF0TQlUpetG0pGDOBF96zMhJGainOUGIuYxfOqVRXLefYwgmE7q8C74ga3KcVKmvl1Kn5z3eriSmcXI5iBtEEnBvFZa6t3YFHITBr4nANevIfrzT6etRt37tmFKzetUCxbD/J2x45Yb2erkfZJxzrpLUfBnznkxpxOQKurr1enQU2mqqIXewv3W1imqJK3p2MTdubTz2VaTDGNcWAuFZfQjfY8nDXO/avQpK7gktjtaG1jbnrm9Pu2OI8GsnfMGVIxxHJZjFD7bH4Bk8ec/c4bL1pPT5vVKn+q2tIiAD7YCLEg+xfaxMhnLCu+03zP1VlnR5f7hSwtq1OD3P6dd35tY2Oj8iI6dOiA7enfarVZnkXWnk8X7MzHF2zk2aRAZNYS5zHnY3t7WwJqiau960GHgIyo3aw4YqLQM45nGEWN+JqxVgyGmEzaeyMGiQJ1nI8OpHr+wr/nC3RI+jzldynmUdTjUkJSAqYxM2HvwE4b3LXVmvLkZMru9IzdCLPGyhUvTOBpQzc1HRuzy2UxkccnJ61/R5/94JtfscN7tsuDig4RcjSRJtJZ4uQDX0OKHzboFvOOygtTruFxc9I6Ti1Sa9hC6izZiDcEs3ljzrWeDwLm6x1sz5eayAmv+WI+fQkifzHj/C/e5clbf63zLcAuDzB8UfkmG1Vy3zTWTB6yXv3a+BGgcTAK1o3unFHggZUHI5EMRFLrZgu0Kkci6wFkHL5iTYp1mgxVCG5IWBJoIjH5ItXTpFmbzI+c7cbmlZhXBGm4pZe8IlWuluzR46d2996wHTh4wLZu32aco3wPFu3wyIjYkHv37BXwSNAPEDk1NWG7BwdUCbx187pt6u61rVs3qzWbOCA2ZslVrKC7RxuZJ5uRaLsGIAeO6u86MLgnmEBotRGgocO8fcd2bY53792V1ERHe7tYk7fv3JF7KYEAAQysgiNHDivg40AChIFRGhq3MGtod+nu7hF4QavizOyMAh2uG8bU1i1bVC1VErdctPsPHuj3VsolsV5hHktncbVskxMTCoBJhPkAwKSlFZmKsbHnuh4kQDb1bUo6UWUbHhkW6AQASSBGstfT3aH2yWAaBZslHJzzDd6+7VVTAhc/HH239oQZVgkADUwF5BXaOjr0PjBXYL4yNwj2YNbwN5s29YqBAQg2NzOrZKy1GX1YEi4ADq9URnBWhzyDtHVJFJ21yzqRe7wYMw52E6i7fIJrTPNz2D4c9q0tTQqw5uZg6Jk1NvOaWZubhckEMwItRsCFkjT46us94VZLsMT0qjLWm5lbsn/62dt2995jzYf+/i2Wz1etCLOHwKmly9dKvkatvfOLy/bg4bDdvv/IlorM+axaOAlgO9vbrbA4r0SBQxUW5ua+Pjt16pSCR9o9nz17tsaSkQN6Lqc5wPjs3cu62K/5B7j54Qcf2sTkjK2sZtQ6GeCK3MUF9jjo6sYkJiANEJm2aZJI2pd5bQWkqmJjDOSGfbAuWbPj4+MCnD3h8xYuMX8BKCguiV2XFwhH4Kb5AQMnBQRqWYX9tWYEg/lfMorJeTs7a1YJUHL0JbHhueKMzLqgaML4EZwwn4KlRjBBguBj1LAGDgXTT4WAEnrAgKBeNON3YcNGkhHJp4Mn63tgBH3OkIb9QkLo7bMBPkVCHolrAIMk1nwP4CkAk/gZ7xvV+EgGee8wYltr4acwlCQKBPwkPWUBIpJGcRBE17OyYrC9AvQmWIZZ48XJxJLT2oEJn8xnVldk/sIe722N6xpyCjXF9vM9EqZVsEh5D56l76KupS/zMJm8eMJKEM+4t3d0aA9hHMQMp0AkmQ6ViWoxAAAgAElEQVQSkkbNecwe61KLNglmsViw7u5227dvtw3s2m5dne1iq/F7dAkA2DK/1DJaLtpqhWIYDOwGW10FXF21jz76WEkDH+yHmIsyh7i2sfFxu3b9pta1OlIollVJnBtk9iRJpQYHUmXqWJOVTrQYdun5e1u1tzvDlPZn6yZMfi7CZnSQkZ8FaElLahQqAkCNdvGYh2KJJLZFgLc8N0lPiK2C8zxBf6OeHb+vdZ9a88NMLUAykeqSKVMkGZ4Yw7RzIzA+q601FaWZV2JNpblOEsj8jyJygEsbJWni+sXclqxEg2vuJgbvxkKvEp9678jig/UYIHEAVT6GJJ/OMgsAN0A89ppg94R2uZiXABRJsiPWXgBhYram9+S6gkHDe/N6AL1xH1Go4joYC6RkolAEwzyAW74XWqpxnbxefJ/Xi/0p9gAlXTjWNzXag0fD0tOtVimKNawlrTCJamth02bt1Mkjtmf3TjnRc6ax/ty01Oeb2nbR1Uytn9pfErMs9itvvybZ9f1QpjiK5/yMCCAN0MolXLxQ5z4FiZlZ22gXL1+1906fts1bttjhI0esp6dbRkV3b9+yxvp6+T4cPX5C7LdPPz8nzeC5+UXFB7Efxz4a85yx4toC7CHGWVsHFLml5Z6RKZqeR31jYveXrLe70/bv2y12G2w5CtMUpfNoVRaWaIXTXrHMuZYKj2rbZj9M4LvHvcmArVrRWSpSa+qAcuAIIDnY337GiegBwJh0tAUiRLGruCI92NmFJVtYXLZbt4lvn9ocHUDVVevr6baD+4d0/R3tLQ6q1bkOL0zChcKyXbt5227dfWCF5RVpr7J/Eh8Tp0TnDh0qXL9L5iBrUiOAmtfFVyGPMaZAS+mWrbVdB0NXJtPJ2DbYbBRleU0BMUniTmdCWs+R9LMvMSasO/Z4fu5yLa5r6+vO90XitpaWVrt97749fPzEco2tOrMKdBNmKgKR0UOm7Z6CAGZaSAfAmiW2AKjx+cF+4NIGigsTg8/jQwfIg8XGM+L/2LuX0CQWExBNZJdqguji+7ZLNhFzIDNEXEjLuhiHyyv2dHzK7t27b4UCkmCz6o4ZGtprJ06csN5Nffbw8bB9/PFnNkMHhiSFOAuzigkZh1oKH8hszc+LcdvQUGcHhgbl3dHZBoMT/VwvevDaMifGdKu83sHg69RzOtZLFBqjGM49AChTdCHmVNzb6GsFPXHYz8QGGKv5OsGLw00BkQiRdjnnQa7BRp6M20cff2ZNzS326isvWXt7k4zxVLComl2/ecfOnb9kvX199sYbr1pzk8thXLh0w85duGaZmnoVCyDTM7/oCJJJnK6pQeOBqdpqqWDtLY02OIDfyBbJWZC/AfZ1tbcrduS5UjTl9Xmefi7USvINgzE/z9Y7YWOcQmYl4pvIiz1H9a7VKGA6AcJzXP7OY+z5ta85G7XPMmYUHUslFarDtJC8UiCuVGZ8nUW+JLPgOrSpXevbC8F4ZTgBjP06JKc8HnBAnHvU88uaussUy8Lgxx+CmJHiQZpTmMZxtkHqgSiVqalT4ePdM5/byNNxGaIdP3LQdvdvk5kl58hykfWElr/nUYwrcSbnC3OoXKFzbFZmw3BaJJMjba0aq2ZzduvuQ/v48wvqmGAfbGltU7ek2ON0QCiH5P4yir94/uxFPOPdA4O2a+c2u3QRPf1l29K3SYD16OiE4rjZuWXr7t2kgk9DY9Z+541T1t6aF6CdrQAYUyRiLPK2uOzMXO/O8BgdwkH4Z/h+gXxXg2QkkTu7eu2Gnv+hQ4fs+OEha29FuqdsD0co4N21O/dHJMeC98bCAkbFdEy5tA97MGa4nCci7qVOhjiz+Bx5eszLyBm4Ps4Jxoh9FvmxKBJFfBDFjiAUMD+ITQQis9+xHkrgHGiue5zq89PZ8TKMrs/bamnJtm3uscP7dltPe7NV5VPlMb2trliBLpAy2ExG3RKjz8Zkfjo5v2SPRifERO7rabM//ePfsUN7wGoS85pnkGIMnaGJ3KAOqkS48cPTixLEwnwmto4YKdZikJQiHub1Inb13DURkZLpeZAtouAdudSXILK2wS/s40sQ+Qsb6t98o5E3/zpRhr2N3FtdvT0r2unQDY6KpiDlxFZyMXdv82ZT9kXkujNR8YzgLhZoJIuxkQVIzHvGQebi+gE6+789IfH34WuvDPkBG5t0BOB8dlM0/10xSdVqSLXc3W1LRbb4VVvNEhCgBQeIVa8WnVKJtoy8NNnYGCFYtLZ1OGggHR3YJ0vaFGHKElzw+mxSHH6+cSP7USsdMP5GwafAJofPBcgrKQDEyLlz8SqB+KpMkth4Q/oj2tI50DispSOUAjleLdpzCTgBTTi4eAbB8PNA268bFqXGM+NBg35GOCwheqnlaUzFtSAICk1Dj4K8/ZIWNw6rxFzl97XJKvAHyFPXX2pXzyRWKePh2kl6lsQVKciG3eGO07JMctfddE1cs+QMYMqmecn16ro5KFN7pxgRmpfeTsO4AAJywKFd6udHqrQSMEWCpjbE1AKDsVcyzCPp4z0FXjTBFAP889ZJkmkvBgSwGGxUTCpoEfK2GoJMsSrS8+bZODM/VT6rvC9zz9cRfh/SgVtlTnCP3iIpQ0Yd1EUxixcKK/aTn/6z3br90LZt3WoHD+62XA436oKtrlSsqbFdi7yMhiXBwVLRRp6N290Hw7ZUYtbX6k4JOPMC41cFIsPwAzQ7eOCAbdu+TfIoj4dHFBQL7Kxz8xfmF+AVLfOYH7366qu2e/duAfQfnjljY+PPxfTHVEMavomZxzyBJcnc9bZS5CpIjmijdIdeTFZgc5BIMNcBXwicmQcAgBzwvI9YuKzHVJgCvIKdQ5AZhzjJK78f7Fq0vqLABeuFOeTajGiI+R7jrsew+hY1V91AzHVoAbyZW7DsFTwnXWOCCvYGXi+ATTHXKhUlaMy70LljTdGOq70sJcoEd4BWoQfrgUp5DeiLFvdgibgJnScWYt5uaB3kvYJ5pRbzBLrxe8GMCUbX+us5azC+pv04NGkjQRTgk+QnAGQJ0pjbax+w6dh3EwOL7zM+vBesCda4wLbUrs+zB2TwtewFw9nZGQHKvT09Yk9qb+cZip3iIIuYEDW11tIMIwh5ENdPdpkgWkwB7ZwVzfgLeEySHowLQTLzkbUplmEmKzMs5iN7ON9DLx5GjbQac+jnwx6utW6MJXs6pVnX2dFq7a0t0uRT4RD5mAaeOXrs8ype1dbA4nOpCmReKHQ5uIYclGv0s+8xRzDivPfwmeVyzWvzUszDbEbMSsxU0QXktUkIm2XUotagZFpEcLyq8fKz15lhfPBvnn/o+EaSGq2zIbPi7A2f7xuB0Y0sC15LrbUV9OrmtZ6jYBGgbqy5YKU3wYxeXHTmepKIYW2TFHIvcT1RUFHCBfiVmNEb2fqh9RwgLD9jXkdBZWPb5UYTugC7kVhSK+sGk0HGKBKHuG/vivFiRjCA+Rn3EWNLUUsgzAISVkknNTFJNbcSEMipxj7JtUZS5zGN6/BFgiaZnaSVGWs12JT8boxTFIT4XQHkAg+8q4L/Y1/g99eZY5YKzQ4ehAZ17G3BIoKtO/L0mSQQrEpM4uc0RU6YijjPb9vSY8ePHrC+3k4l27AVSdZYxwKakixBzD0vtLlTOu/nYN5667+Pg3duUZTm3xvZ4ayl0FEPHV/viiBuqrcHDx7bO+++q/se2j9kO3dss2tXr9jjBw9kCnvy5As2sHuPZBxOn/lIINLU9KzOHP6GsXDZnbq1s4J/BwDI9QUjmTPHY1jf3zzJRvs4Y20tLQIjYK52tLVYUxMdGuxRaLtT8CxbCaagZHf8uVMUjnUaSWgwDmO9StKAolg14+3qqRWX89qLFi4NsXHsMeGVzAMJNQBgba3NzBI/Nuj+afWG7TU+Pml379zVPfTv3GH9u7ZLcoOuJjoeYGzOzS9o325qabPFpZI9n5q2+cKyPR0dF0OZogF7FeNF/EpMTFedm26a3hswffu2Ldbd2WGVcklgHSxCFYnUgeL7FYAB7cuAuXEeMlb8m+cUa9q7GdOZkvYtSAK8IXEWQIbWjtrYWzRmOkdS1xDt/tPTM27qaBkbfjpm41Nz1tzSJiNgQNWmxrxAzsH+nfbiyaPS7KT1vSYTWr7ORCcOdMNe9t9aXUOcVYrDUycG86aOAqrYnA50uJ42+0/R6nKwHV2PljWgjjv22/pGPQPGlO8Bxl67cdeejE6oMNvYyD5asi2be+3w4YPW1t4h7epPPztnFy5elf8FWqpqeacQjnQALGooubyiGOQV6+lpt+NHDlhvd5vmAOsdeRbM2JQfEB/BeE8EAEgYnDexr3GGM6cjD4vYQOeD7suZ8hRY2bv4XV4XHxJiUNaJ4g3uHYmMZWfm8r7F0qoNPx23Tz+7YG2tbfbqqy9ZTzedFmUVY4jhbt68Zx998rlt2txnr73Gz9vEtP/40wv20cfnLVffqv2M+U/5A08TAV2rPsb8T8FlfmZSICWkD/TLKXxgHN7S2KA1oWIxcgSzbjSONnvsF+TKcRbE/rcRKI4zNjpAIj8m9pC5YurG9fjLC8IRwwmQlQSDs5yDpBUxRcTV/hzcq0FxaPqbmGdx9vn+RWy/LvHkLErPmSn2RrE5cnM3cnO2PNIdzPMc0mw5pD1CB39VuSHsX/dL4LWyklIh9/js4nWxw4tLi7ZvT78d2b/HOtsplsI4dklLN0v2AiMgMPfIM15adpmImmxFc5O5Q/4MQG019Xbp6k377OxFq2ZdDkf66pKnQnJiKXWiERt6h5LfX0WFBFjIPT2d9ujhfetJHQjk7Y8fDdvjx6M2M1uwxuZW5ajNLXl7/bUT1tJYo/21Fmb/EkUS7ypmX6+pQ5bFCzDsEZCslJeu+J7PWlJ33eqqTUxM2/nzl0T2OXjwkL108pA1M9Uy7E2TdukaPklj6ob1VeveQeyvENkokEteKYGnrv/rcRx7EAVnYl+BxEj/FJ0QEnOTOQEgz1jPJJ8TYqqIK7R3JYk7x1fWsQ4VKpkryBjWZNRdwvOn0M9zpAiEuTZ+DOggd7Y12b6B7dbX3WZ1GfTi3cCefWhufgaBa6NRTV2qk9OaBxPzS3b/yZgVikXbua3Xvvv7r9jenT0uL4QkifxUEk6U4g/HiVKhZU0SzQsqLonmeEkUIgOLis/r8bNjTeHjEPE0fxcxWWBQUYBhvHZ/6z9+iWuuZ4i/9X99Odi/9SH+199g+K3/XCUAkoSFKqHehhybuIIZNBWTHlS0z+lv1sBcByHi8FwHkX0jiwDRWWqeUPiHg3p8KLEWG9nZhByIsQFGYueHsr9XBGYs7ljs/DwYSQEix0aZxUyMgC1DVkT7lFk1S0ClcMKqVYC8sjZ+dCrVPsZ7wX6rpXUZ4BDdSTZT18/iWgCvxEzKeOITTEsl3rTgKwGCcYeeINVRjEuCLc31UsHNqEVbbbAAzuyggMspoAgWo8DaEOeXtIMf9pGQcigRmAFQMA56PkRNARxHq2RidUuXMzF7HFiuqm1aQRLBoNgL3kJI8AmYy6YMK5nfhz3BR7CzXBYFOQWqw246xocz2l3TVwCBNl8Hk/3fyVQrCeMT1AEQ+3NORYkkp8KB69VkrwhSNeX5M3ZiNQZLLB0UrpPqY6U7S+CdAyVZPTcP9B1EdymNiuaBwBBV4WmZAgx2vT9CUNgHvAZJD8/PARASz6Kb3sB+LBQEYLtLrBuyuFlOMjejXZB3rTAHYDfhGExrI+uE3wcYczYSfzW/sGA8oEKpYj9GE/nuQ9u5faft27dLTGRa8AlQikswLOixJEBvtIXCktq8aGEtFCu2tOIMIuk7M45oSgHkA1i1t9mxY0dtfHxMTKUVWv7KK3KHBiiemHgug0K+p8S1rs4OHTpoR48e1TPDdPLGzVtWroROV1UJoeZuWtfeIubzwDX0HCCBhapCR7kkXUv+hmfgFXuYv0UBIcw3Z716gORzrFbBFQlHFEV8jgBwuJ4f686BAdeFi/1FLvBVb5sPJiWAPes2HNcBJ2VWsgwbyFvRCULVZliL+ZSDC0qMEnj5/PnzNSbhRp3VaOH2ueotYMFi1PpNuooCGRIQFKxlAKuOjva1Vm++H2s9WFuxu3IdESjznuwjGxNa/g3IynsHCBcFQu1FsMnSviQNymTWEvcodnxyEde6FgDpLByAwwAjYXowfmGixTzw13YtUTlKY6pDe6/kB5qNrgnmFmtpjuJZMhAJYI9nGYVNvkcbHJIkYh6rgOIFOX+mOWkBs38zjwIE5f35aG/vsOWSm/ax5/H+M1OYR7rZD+tdhnpZjMko0lWtf9cOtT/CsIOVHAXCkHSKs44AGcYb1wEQQwGBNj+fm0UBLow5ycPZCzetWIJhnxNoEGuE69i0aZPAEJJX9mgVU5MHtiQMlHC6M3WMi+uNu1kKay0A1pj3EfCKqU9xMgGY8bsxbgEwxpzg7wCQObMC7IkzOeZGzDUCe8CicH3ns9ZrmreRTMe5HdcQIIOvbdaX6/YCOvARrEKuxRNqZ9duZPgG00Zgmgqd3ikSbMaNEh4OgDnDJMaQhIsxi2IM9x/sfK4hgINoEw3WjoqwiVGHFiLPLIpIsc6D2erFcD/D+B6vKW34dF/x/nFfG7sPIomJuIex5/f5nfb29jVwOcBpziOAb14/uhriXnkNmFlTs7OS0pqZmZd+aH3eiwRKwpfRKq+zQ/v32NDeXdbe1uTAGsy8VJCR/nVo2ybAWGMlg2GP78LQLs5jZ2eHiSnAmcsVBEAenT4yWeX11TnnTOTCctmeT8zYB2fOSC5r565ddvL4USssztnE2JheF3+H1tZ2u3Ltpp09f8nqm1rs+QSSR85kEyszAZWMSxRFYu9lvwj9fI8zyipkipAA2y6fs77eXtu/b6/kzSjw0CLdWM++jpmqawMzRuiQopTlHguhOb/ewh4MduYDz9IlKWptmb0xsYxVBExGmCq4Sx/T9VQDFHAtXX/P+lrXJ6ZTi6IW3W85tDWV9LtnAPeM8a1LF1TUncTeB6kCJqEKfbBNJXVXY5VMVtIYI09H7fLVazIP5fUptGLmxfOB7a2iuTpC6mzn9q2StSguF6whl1M3Cc/HzaWKbp6oLiCYfo1rOuKsHVhvdN/xTFhvzHWumeuPwhZ/xzr3gpV3FTBObkrokiFR5O3s6pacmnRKW9tsbnHZHj8d924RyBHMR9rZlwvW0d5qb7z+qm3p63b9bwoDq95CLTkgETScNZnPeZeeYm8A2+gkgo0McJzypJB9cfkRL/ay70O0kOxDOnu5J1jImMvSjUfh/8nTpwKR5xa8/ZtiTmdHs7T7+/p6RDRA4/nd987Y4+Exy2aR8SFO8vGC6QyIPDszo3gWwzE6CnYP7LRXX3nBGhtrLQsLhD1zpSRWMN0kWg+5nLxOYg+O+4sCdDyP+DrmpIol7PnKafyeid39TCFHDI1VJ5AQxKkbFrY0gHN51YZHxiU72Nzcaq++8qL19rbwhGxpaVHfu3Lltp2/cMkG9+7Wz1tbAV3NLl66aR+c+dyWigDHOcsiiZitWl3eu5UkAWE11tLcJkB5fnbK8jkKAyaWNDr8EIa2bd0idipzSwZtyALBrhQAB5gJkcX389i/mNdxNm0841QwWVpam8+srzIGdEmahrVPvMIaDM1vz80TESZ1wHn3LoUY7wTworrH04ytd3AgsUiHlzPgQwaL+wBcJJYgn6GYrti8ag62JvmXyPM5R7gX91KgWF9SUYuzHAO78ArBhBHCCSwpxWvyLqHI3iQpnAtX79jVm3dsZakgbdyvvvaytVAIoaC0WnJpLpGbPL5XcVpFJtcA1xxbdY1+FdOROiqTX9TY+UvX7er125LsC1Yu8TlzmDEir+B+lpa9cBj7iDjaeo+qtTY32L69g9bfj+a/S4t98sk5u3v/iTW1dNiKSFSr9rWvvmSbulusplK2arlqSwUA6Yz2xZq8d3FUyh6DwXLHA4Mza3Z2TszdtnYIDeSRxIgZu3r1ll29esP27z9gJ4/vt6Y8LRlZe/TkuZ27eNOejk1ZtgZcAhwDEJd8z/chpB/QJRYekiRLIi+OmIJnFp1LG+N85krMWclQJEmUeO4bz0f+LmK2kNgTAY4iHXOOXBsmPnstHil1OZuanbPaJD8H+7y1IWf7du+wbZs6NXZIF+k8XC3b1PSEnh1nDDk3JqHACE+fT9u9J2Myjdy2ucu+8/WX7ODuLeoKycicE7NEl1LyuMJzDJH+VJRw2aa1fDFJr8Z5GcW+yJ1iHcbrRC659vfp7In4TWsz4Qvug5WxvV/KWcRwfiGfvwSRv5Bh/pdvMvzWX1elESYAx1uBtbB0WNElAtDjlTtfQL4wHbj19sMAif2Ac2byxkT1N4Fi/5t1MNkffQChCk7E5HVdnmDXOOCUQMANDKsAkeOA3fg3zhpmM+Gy+cK1gvhdFdNpgaijkkViwHXBeqXKmnMjCGk0la2+gZYHrgVWaAKPEXGS9pO3qjmD1N2UHQgH8MWJnuQcANaDT/4X81GsSOf+hlmGg++uS+2yH840jITax2KdJeaAmD+LYLYIgJLOmAfXYqKIGcLBGwlrMJATiB+mCa5c5RplyIoIoF83LopKJHUAb+nwYCW0HQMQ5LAkQSEADobPClph0p/yQElzThpOvMc6GOgMZIJ+b78KQETPNbGkHRBwVmIN7wWwApCXB4D1FrAIpLxiGwUPB6Sl/60t3518mPsE4+DDcuDGZESmfWh60bbopgUwCh1oSHRyChNpDXgytmCtbY0CZQHOCD4FIJccsCbA5C1x8uWgj4JGxvJ65lUDMIUtImjXMjUOIKugQOss7uT5nFymf/T//jd7+PCJ7R4ctL6+DqtWlqylucmdgs2NW+py/nzmFhZt5OmY3br30JbLGSVMJOMyTFpasvm5Getqb1NFd+eO7TbQv8tu3rxpd+49VOftnr17pV1KwIW8Sntbq33++Wd2//5dAVkwQ44dPWo7d+60e/fvSgt6cYnnQ8JPy2iLmM98kGgStDOOVL2D+aDqrgB2WM4B/CeGIFYLyVAsggS1IyX3c8ze2AdgIcO099Z1B0yDdcj8h3nB+wR7kZ8RgMGEJggOlghJSdWcBSKdtqIDsDwHfgdWKU9Lbfo5Wh0b19o5mXch/yATs7R+uZZg6GhdJlCLQk7ojkWQz98QsAeIzs+DlQUwjR4gcy0Cn2AqR1LC1x7sr5uZqaAhsMbZQrF+AK58HJw1zNrkuuMeAAuDNUFBYn7RX0eMGFhFYg3SieFO2v66gK0ukwDwD7jb3NissQotXO6ffR7WLy30ro/p7w+LhoSKBIlAHImIKA5xXWKmpwTUmeRNasukDVlgWAJECebV6aG1iYSM6weGfIC3C5fE3BKgnM24ri+FDYGEnnRrrQpIpnjkc4JW50MH9yfmHuen64puLJr6OVMWAAQQQDLlrxWyTAALJH4APKt2/tIdu3L1rkB1QGSSdfYpxpRr5lmRrKo9WLJNKzrTYDnOzc4IrGUuBqjC36AFH+drzL8ougZ4qeebwNMAo/gcLG5+HqzMANjQGFagnYJ2BxpdIicCc2+hhWFVY11dXQKFYj5Fd00wYkLfmLkX9xsxQYCysYa8oOSMWl4/EvUA0QGqufYAl/V3yYuB8eQaZLbXiKa3G9Npb0qs5kiUgvkVYDHfB9Dy88vXEa8d65ev+ZtI3IMRCdOcn8VZKHbY6qrWGevO2VrO7OFrEvu4Z947ZHGCncs4ukalM1E3Mv/iZyxGB2u9QMB7hhwGZwr7XoxXgAwkP8PPRmXSWCyyNltTlxnFoRUrFQu2qafDThw7ZNu29loe81niKe2Rro0e/gVR6I2CeOzDzGGuywtIHt8JrESCQEaH3jnC2pfRJTI1Yr55hxMxlhe/62x6Zk6FzqnpORt5+kT3RIHt5ZdPWV9vl83PzNjos6cCNns3bbYPPvzE7j8atkxNTmBheFTEdQic3eDBEaQIvh9sZJcRcuALEAaWIuBST2eHuhMo5gC8AUaw16jLKYrXxNhJm93jWUAhzjziHydTyAgotZ07gJLklUjQ1RpOsds7FFxb2tloUSDiOjUf0rlDWzEFMGfRVsRira9vEpuU58U4MIco8vEM0X9V50XquoMFHokyl8h6p5ioWJf3qmTs2dhzFcGIMWAR03EBCDAzgySMm/YhBYHJIAZ76A0vLxWsp6vblgqLyWQQ+adGN6VKoD73H/sZc5R5If37FWIIALa8rj0Y2zojszXa84iF+Fut0yJSK94pKDkndUHQxk/7dZPSgjLao1Ozdvf+A/0eYIqY45qLGduxtc+OHD5gWzb3WKVcNIAyWJA8zzBZIq5RW7+K0nSgrEtNecF13XhJz0XFNAf2eIjEiOrMkaaqi5lwrpJHQIC5f/++pMXQcZ6Frd3SbkN7d9vAzm22ZVOX5fO1trRc0Dy5ffehffjJWVtYLCFCo27LfM5jHLpqIDvgc0GMiqZrPlcjs0ykLADIAXXdzBVmea3ldJ2u0RwFMcZScVvyZljr+EpxV6wncgXOwYamJmk6k1sUFpdUkHeAlK4r4grXR9bel7pHnam5YuhvP3z41C5cuKXXeOGF47Z5M4AgmqwMX619/NF5u3Xnvh04tN9efumE1TegkVqxq9fv2UcfX7C5+aLlG5qUCtbVU0gB1KtaobBsK+x3Tbwe4O6C5DWYZ8QWyLowT4l7d2zbapt6u60tgcvM7cISclY1rm2fSAAxLnG2RO7E1+xzwfKMM0OybSpqO1DsDFC04iEqQE5xRqXnzb5X8Jn1KD+KRNiJfDkKonF2xX4TZxbrSPltkUKE78MRf/LKnsM76UU5eRoLEQO0n9GZiQEfeUqtYpXQxKdLF2M6YiX2GOWinDn5BltGUuj8Nbtx+75VVpatq63Z/ugbX7PMKvmAS9fJ9JtYK+8GppxhrAy1e3EAACAASURBVB8KNHRjsK8uL9H9U7GWliYRl4rlqs0tluyzc5ftwYNhozeEQpSwCrrYRIqqqEPMCzUegzGujImU7Msr6iDBu6Z/11axnbN0K6+U7eq123bt5n2rqWu0pZUVa27O22uvHLf25pzl6dCBNV1yecplDAUBn2FW0+UJ47WWccBUtcYmp6aUy2Gmrjifjtxy1W7evGvnzl22/oFBO3xg0Dpb68TefjI2ZZ+du2bPxqatNlfv71Gk88Q7N/0s59/uUREM88gDNFOShjnPMcgAAQ4z39T5lLqsmho8hoyC6sYYLRAkxoz5zoekLOgu0jPCnJW4lPFY0bxQF4VkHpHAq7emXI0dGuq3HZu7rVJcUryhImUGqZIZdU3w7HM5uk8KAv8fPntu90ZGbWmlZF1tDfaDb74mYz0KCeTjnLPsuZxjgUOxNuM8DAa/8hN1cK1rRQdmsBFQjvUQcly6z0QQYkIxp72YQQHAMZkY58Cihv7kf/kS14wJ8wV8/nKwv4BB/tfeYvjN/71KwAnI4hV1NwJzo7xkpidAjYTcGZtO7ffAPirRGxO9ADc2Lize29lZETA7gyIOzVh4runmLNXfBIQ9+fbf80NOLcuJmRqvvTEJcI1IB78BNtVWCQ0EsDsD6EsgR9JLVZXr8qpWJkuS4AZBBAVNzW3eWpacP9mcXLPRNymXcJBogYJzgDKNY2pfAWjJZgn4+R8tMkAKKsNosQJWe3uzO4kCPLgWrEKpOETXQCjfJD2hhEVHi71Xvh0grZELsgIBWIFJr0yu6EkL04FVb52KZ01ixoFHAqHnl3jOAhxkoOgyF7x+6I0G2EziR5Cua5aQPs/JDzYiDrE5a5y5xUFC4OFAhstl0CoboJeqwSlJ0lGf3jfqALwnh5YXO2A1OcAGs4L7IhDFlE3VRyVw7vbsoPr6CljzH5BZTUZARwBBaoFJrXWMC6wd2BO8F5pn1UzFZmfn7cqV6/b06agOUzSWb926Ie28V1895fIGGKXQRpiMK2m7c2DEXY2rAMUKCqm8sj6Yq4wJVXgCEgfAuW4Y0+jlIQQ2Nbtof/Nff2IPHj6xnTt22LZtPdbcXCdnaU2xqkscNDblbX5hXqz64WdjdvHKdZtdLNnCUslq6/KeZKHTvbRo2eTK/vJLL6pl7+LFS/Z45KmVK2YHDx60xcKiPXr00Do7Ou13v/pVPe933nnbxkZpwa8TE/n4sWM2NTVpH3/yqY1P0JbkLcGNzc1JasQZ6Co8LBcFNBJUhfwCX7uW53pF2Zk+VbHMAMkYPz4TbAJQOgiDXtuSXIsd1Cmt6X/FE+f7UUGPfSv2KS8yODPEOwsoGDCObgBFQtrZ7lIa7JO0wfJ5fn5BCS9yJ6yjCDwAfSLBCgZmMHr5HQU5Aq2ckQ2js7u7ew305jphQfJ70T4fQBAJsoxkkm5o7G9i9mxIuoNZGSB2sDJjPHjtCCiZvwGuR/EpioMBoHCta2zIfE5tuQL85YjCvSzbcqEgNotLe2RSCzeFuBVbXED+xVv9AEH1/ugqt7QkTej51H6NBIjrlUouI+usC/4DjI6CUARsntw4IOiAf0qKYHKRIMDASucErCFGniREAFFiulPMQLaI1y6VAcvQJA/WjRs86SyUNjmt6eiMwrprsqE9A/ofpp231jkQBINPskcw7BJYTrAcEkNuyuf7DmeqZWptbGLBfv3ehzY7vyDgoE6FjTqxsACPnE1Up6SWhBYGn3hr1YrVU8zA7C/9XgCtAQpzDwHIKClLuocRXMcZEiAw84Fnz7zjb6OtNbpiAJGdlelnDv8zxwNI0DkdUhqYWCXwMOZTnNdcR4CZfC+0wQVQbzBqCRA2AGbeJxzrAV1JxgL0Zc1IIz0VV1372mMNdSGxZhsbU3eDO4hHcUKgdwBwSVKG1w7QNvaqGDfeC3Yv1wcoHAUKZ3sxh714u1b0TKzqONcZ9wAYAmTmdcK8kL/jjOd9N8phxH4mM6dyWfEAf69xVZzj96n5kEFPumHNyLI1AXEhacHfcN10rDwcJgHnvGefbUosVc5GYIBV6SCfPH7YugBMy0WdHfWhYRqmwUmqIzqR2OOjEB6dJGiPc4+KJwBp5VVBKu/7tPZmgIzE5ARsW1mhKFW2mdkFJZ6Ph5/aw8cjtrC4pNb0trZWranjx4/YwK4dNjL8yC6cOydfiP37D9onn52zR09G5f4us0ZJsyVz1gSGRYHF9zTvGIjiga8RL8p3drapG6G3p8u29PVqbCAIhPEasYdiuxTPqjgs0yKXBYs5H2PkgE2KU5JuvgA1dUfRMYd8E8VmJAacWeWmUx73xR7FPCSphbwAECPQao0VmLP5OZdEY19xEy6f7w4uoXOOYaCD+IptiUs5g5OOM88rWIoQBTCvQi4B34XxqRn7+JPPRSCoZtgP0CDNSgu6vb3V+nq7rRlghyAlyQ/xXn6uAx46Iu4xvJNTohDEv4OVH6QUxjD2uSiYChBOe6ti4aSRHExkYnM3n1Q24QbhzDrO9flFe/Dg0dpzVwFRZwSxSp0N9u+wA/v2SNuZggosZfbeMMIThSQBb9J1T9rQms8QSrS3eFGSuSX5Ed0zrG7O14riooWFgrW0tatroqkR462CXb1y2Z48eSLgV0WGTFYeJceOHtJaRFOWTjJeDrmG0x99Zldv3JGsmHdZ1VsL2tXqkMQTY1kyTHTSwBrcNzQoELmrE+kP5oJL1MigOceZ7qC7dx55HhbPQcBi6kplenO/fIT2sc4buvfERoT9ixwEmsJeWFNeSVeeGONOKoGU4zkpxQpn0d+7/9SuX3tgtbX1dvLkMevpocDhrPNSsWKnPzhrY2OTdvDQfjt67IBla7iuWrtx84F9fvaKmNu5+kaRbMgDc4ktyvWXiuzD9W6UWyzIEBr2KvOruQFiCN0WRUlYtbe12P6hvba5r1dgOx1FiH25l4MXNyNXirGIseIz98y5GoWR9TM2umFcksuLmj7HN8ZlThrw+M2vHW8El3xhnfC6EdtF8SuKxPw+f8/eC9MZUoZLEbmZKdcb10wMEhI5XHd0+lD0K8tXBIYxxI2MwE5INh4nOfDKvsO8YB0QA1oWA/QV+/T8Vbv3YMTKxYIdHBq01155wVaKBatHOgzyg6TIkDKjC8L3UK6TcwTdX2LOchnPBQyO8wKxK9UaGxmdtDMfnbWpaTo266ylFRlC2N4lSVnS5UmxkniyhspJ0ilmH6ysrGot43fxu7/zqu3csdlWivO2ulqU7AvzCjbwUqlqi8vEfo32+ldOWndrg1VLS5YDbGf6spa511ryVO/q4LUxbqbrmC4NCCDLpWXL19ep+4e9mnrgw0dP7OOPz1pX9ybbv3eXbepuUrHr2fiMfX7hukDkmrp6fQ+Amucmgppk+9yHI0BkcvIosPM8ed7MD/ZQnsnGLizHMLLa9xWPJcmdyCkiBw+MhtdhjgURQOQBQGOkd8hBYSInmSKKNmjpV4itV1aspanB8tmKQOQ9Ozeblen2BYfBsBei1IItFNg76xMw7rrjIzCRh0dtfqlgrU119hff+307vHebWYWczDvlHWNysmFgBxGDMq/48PjYQeCQwos80DXD1/cvzeXEaI54K724iitRZI6cLvbGRP2yfd/+X7/ENb9AXPPLwf4CB3vjWz385X8SE9llGBITOQWWAhIUNLCRuwYPO6UnJ87oDNDWD8l1I4E4NINNtP6e/jvBRI6N6Td+noKxWPRrALOqaV6pVgu6Wu1hrCXJBeltObjrm0Zcq0tLuF6ZlD3l5MrhsroKaIWBhjuqwiBB1wi2KECSWI31MML83iV3kHR7lVQkDSklOeWKnT17wYafPPGWvwpVVID3sh3Yv8cOHtwrR1k2Gw5ETAwIljyA9iocYFlXd6cOXqqkYjWndgySUTZJQKfz584pSENKgGo0gSmb+uIS4DKHQiTxbrzARhuLLAB4DhzGThIAAmUVTqeW9MSMUA4jdc61Nl/X3XRWBZu3WMuJZYtuG4clrXMK1CUP4XrIChLVRkJw5yZ12tDDwC5VnAmIYKMGa5mRxwTDN25vVee1Hz1+Zp+fu2h7du+xAwf2a25I5UN1b5iOK8loi3kD6OUj4FIPHDgx9s4S8dZQZzIzNq6jB9u0wS5fvmZ37ty3r/3e162lvcWuXr9hv/rFm7pXAuzJqQnNnb17B+z73/uW2qBgM9Tn6mW+xetTHPDn4mMDE9mTVtjOPABkT3ScqmgDE1lO3isVB5EpYtRkZPDw43/8hd2+89A29fXa9u2brLuzyXJqja9aLczmqllbe5PM7mjhG5+Yto8+O2+jEzO2UgEYd1Mvgh9YQpPjY0qGv/61r2rsTp/+wJ6Nj1t7R5cd2H9ABox37tzRCL5w8qRt3rzZzp373B7cvy8m2dEjRwQiA4C8+fbbNjm7qKo56wcX9HhmSlZTgq73p4IOGyqfFxgIuOBMOZcL4Q295d+Tdze4c3O6dUaGi5UQSLFoCWoAXlxuJunvyQiFdtCCs0vq6+X6K73N1VWBJTAGYJZ5caSkdjHYU4cPHrSurg4rLBRsZnpWr4Fu2NTElI1NTFq1xsE0PoKVg6ZvBGdhiBJBnAc7zjByU4lVgWwRvAfzOJiEASgF+1GM99YWvV+AvcEwCcbhRpAuinHxO3y9MSmBlSKJkJQMBsjGOPI67DNi7RZLYi6xrmDIeGIFYN+cmB4rMo3DJBNtUCQtHJCvs4mJWTnJP3r8yBkDMkUjr/A1qMSIfbDi65NV4glvxlZVwAynbAeA4/7ibAgzJckFoe8sV3fOgcSOzphMtgS6RiNBSojVLqt56aCCigVo/yUNaPZICoT8HsnRwtyMEsf21iaZZw0ObLc9u/vl3O6a8iTFrtNGYZLP/C0mSrwOe4LeT8wN1+8EXloqZ6XnR3s4bLRsTc6ydTmByr5XOkNfbGoM7DibYCpmqtaFO7oMAv1MDiaooNOQ1llzVvd5GolsALZxVntr+bp5SJxBvD+vy/zgdxrRM08yKTwr5lAAWlFA5lmEnAV/xzz3Z+nvwWuLBZNA0ADv4mcBOsaajsQmfl8FqcSaXtszEvDHzyIxdkZTkqdKCXMUUgLIjYJ0aEQHwz9Ak2A9co0BYAcLmufJvXB/Afiq14WENc3XuO9g/QM2BIuZ14xEnr2Dfwfrcr1o7BrIAeAIMERbNrX+R6JP4RuNROKCKApsZCXF2EfBIZhxk1PTNj45pcKha7ECNCxbYxNyXiVrbam3F04ctQGMkDiHaetPMkQCM5LhTMwX3ifIBs62dTNGrglAag2wxXxI88D3fI9XvChBrEEsxbrBl2D8+aSAY1iudNjAWoLhL2BBXU5VO3r4oB06uM9mJifs0sULihXbOzqlITs9u2iWdQNAdG9h9se+G8A+Y8918hz47ICfd5x4olmxwYGddvjQ/sTyBeTgLHOtUCQhmEOiPGa8cApARfdMEBB4Xfa5jUZWIbuF7jlj1NrWsqG7IzT7Pb4FYEciRObD7J8U6JPMjI9lXn4cnL/8ns4K4mXt6V649SR5vVCvrxX/eXxFQTCAo4xiVgeuuc5gzQJ+UKibXyrZ4tKKnT7zsTqdiIUFAkm/NGPtrc3W1dEuUCxfR+EAiTTf/2S+p3mdOiIUU3onCs8EhqbvM+hXuqGyxwYeJ3BPPHu6WojbiCcEwCdiBfu99Id1Rnv3BM+Y4u/0zIyeAwXHucUle855nroxKfTB9pa2f23WurvabHDXDtu6eZOYu+iB52rZk4kbU4YA4C+wjLnrZnMCGzhbE4GUGBC9ULFIFXqyNsymZmbt7r2HNjk5Yz29fbZ3aJ+e46OHD+3+g3sq2HNf6PTu3LXD9uwZsI7WZqulyCo/i5w1NrXY09EJe/u9M/bs+bStVimMIm2ALnWDxkRSc7Slw/pfWrK21ib76htfsR3b+xA5E2sdEgOFYeld6/jyfR/A1g1THcAMEtF/X2SMPZO/4dmyh4jdKC8XirEeq/pexlnpBBr3vEnMyUTCqRjeCVkbHpmwC+dvWalUtZdPvWg7d3XZysqcSDlLhVV77/3PbX5+yY6dOGr79g9YNsvaqLHrN+7bpcu3bGqatV/jHghVQDcvXDmZhQWCXIKyRitXVpIUIPlJjYqBi/ML1iSZlDrFysh/YLjLuoeZ7mQaQHLPP3nuUZyNmG9jvhs/iyIs4xLnpo+vxz3EsZwFUcz1QqVLjfF7ztr2/ZP3DBmrKCpyVvI6URyNNS/STSrYEA9TVNgIGLoJnBfRAhhfe+bSL/biFdI2xPo8IwGKxWXr7OiQPJnnz256Thfb/Ycjdvv+sM0vLFtDrtZefuGY7dq+2UrLCyouySiUbsESkjZNWuNBjgKAhcijPVZMeXxJaqX/na2tt3sPn9rpDz+3ZczDV6vW3Noipm6lgoRkraSZRBDK0GHqewt7tOY4hx7s55qMfeXVF+3ooSErLlNIWFKxDf7O9VuP7f7jUStXMtbS2mivvnTMdmzustWlBWugcLBaseLKqq1y8OeS3ja55mpVesgu38j8YFyKVpuj4Et8nJXp69T0vH344Wcysz18YI8N7uzTfH3weMzOXb5pUzOLktYEdGYzYV7QfaDYvOQycOyTrNGIj+m64oN9MvKFiP20HhMzWeB96u4tLft5x/fWmfJ+ZkTsQ54XJAOtYWJuuuLY11cA5V2GUB1Dc/PKkcil2S/zNVXbP7jNju4flDsPeZBLS9I5WpTuPh0uUVikU/TpxIzYyHN0BDTn7T/8mz+0AwN9trqCEWNIVwQpw3Mxl/XwfN6xKe+kXycu/iZILOmlJK/q3ZaJUBd5ggfTem2eW8zN+JsY3/j6wHf+ty9xzXVg77f+ry8H+7c+xP/6Gzz41X+qAmjKGE5Gaq4rGiwj/ytngzmI7AGcAw6ezEeiGu8Qh6h/P7Tu1gNW/z0PFvzQXG8FiLYuvh/sVD/8vIoU7U4EIF4d4oBztpQflKFx65uHNFZF5fTWHJJ6wXR1DSn4XPIKZW2jNlExlQkmKt7yQHBKm7wYu6CdMAldcML1XAXAerJAFfL8hcv2dBQtPhLEFbt/76F+/xvf+Jqq/QTifFDtW8VBFndfAcYlu3btit2+c9NefuUl27ptuxgErqOL8yusEdeLQxvuzTffsi1bNtvrb7whAM5Zvs7WcFYwzzQF0mIkh9mhX3doIStoiOeogIVEzJ9bgNu+B7v+cjDigvnCe/pG7WwEaUjroAS8cX0msTrloJxAZKrC0ll2bU9Va9GNRjc4khRp9TqIpddnzHJ10hNVoFRasbff+cD++a137cCBg/bDH3zPOjrbUvJA8OhSBqEPRSIVc9Xbd72SqEQvNLlT23oEbwJMSHByDXbmg4/sk0/P2p/9+Z9bZ2+XvfX2r+327Xv2jT/4Q7Um/fQnP7EXT52w1149ZR2dyJWUxPDIIdsBtKRzrWIZzaFUrKkh4SCIBfQlYPOglwIGGtrOjE9JaE1OZg0YGMwXVuzv//EXdu3GHdu8uc+Ghvqto61BTtql5ZI15JBC4Fm4pjCMxqmZefvk7Hl7Nj5tmdp66cJJe3q1LCf2hZlpsapOnXrBmhsb7MOPPrQHDx9bS2u77du33zBbe/JkRGPW1dkpTbg7d25LOxZA5ZVXXpa0xsjIsP36vdNWrBJYNiiZFqCbqsAElSS7JFXMaSW7ZZx765Wk014rkF/PxAFD1j2GhTA9+RvNa/ahZJxIkqr2QIDgxOLq3bRJQY8AMlzrJZ9AG623gjOfZ2bnxAAuLCwqmeL5AM6SEMI+3rVrh+3du1vg4PzcnI2Pjimh3bVzlxJZgOcbt+7ayNi4GEQB1oqdkYA2sT4SyMM4oYnrTHrXfSO4BIwLcCxa3ZnzwWZW265axZ0l4gxsBwYCOPNWKy9KiEFDsgeLFbBAJpi4JKPPxtpzjVnX6oZJ7W39+RyFtRV1X3S0t+ua2E9gRZOgrEjfz9coWoHSmkPDuKHBOjrarKm5SWPF/7BAXDcexk+jAvtbt+/YpYuXbHpmVgxDrovAkufD2Cwu0NKas7xYdJ4kKVhWcQ89a9h9rpsZIGlIa6A5KvBJ4C8gWFUtsDBk2EecsetAiP5WZ4cDKlEAwOiP9xcgSEeDgD30R+usKp38nMDyhflZaa4CILe0NBiPon/nNuvv32md7e3J2LSs7gjta2r9BJhGJxBjSvbmWgHSzFcVSSjT5RrF5mNvodOhBqdNFQ1h/IS0lEuIwIoCENA8WC2ndvp2B5fEWnRADgCEZwTDF4AzAPhgqcYaCVmESFTVQZBMCfm3gzqAQp7YkhgC8HIWMX+5v/hZMDsYY+nxplbAjQlJtK2LhZVMZQPo4XX4vnSTN5o1JfkDHgzAfICySnBToutdVZ5IwwCnkMGZxe9IsiQVbGOdMRe4v0iyAygOEF1jJn1TZ1wD/jBPeF0+i+GYDH+j44X3ZY3ydxTGmDPSjUSTEkAySbKsdQkljVvWM8ASiR9nuhcNPKlm39gI4nMtYvcm87CIwXgfB9hcwspZgH7OcH5ynw4y+Bkc3V3sFTOzszb6fFL6kpFoLiwuWHNzg0Dknu52sZAx1sNJfbW4rLNicWHRZbPE8lrvnnLwlLgsAcjsYegn6/nmBYCKNSrZGi98cG3MWX7uhnfoWWdscnJaZ9jjx09sZm5BsgwCoVTAc5Os6ekpgX27d/fbqZPHBTCMjY7agwcP7MmzMTGcqhAG1GnGOnITNsaLZxRrIQB87T/J84HxcE1QpMsytn3bZts3tNvq8zVi0OVytBE7MM3adHaSS8Qhh+VFcy+oC9RMvhDx3LSveaO4CirEfOzLamEXyLWuRarfS9IIxI/B1mVfxDdBgEGKn9ln2TuY+37WsodSfPJ94TeALv5GMgweszNPAVjYp0jwadmv05nlZ7I025E5WDVbXqna5CydFB8IIGLfQlpKMZ/WZtZa6BbI1VlbW7NY48QQ9TnONp/r7MWsUxh8dFDxPTFBm5ttdHTUGfVNbpTqYJfHCGEAHmZ2gH3hVaI5rrPWzwWeCWtMcUlHp01MTtnk5JQtLi2LiY8JFPu0n4Wrtriw4GZq1VVra21WwR2QtaerQwVnWMnohDM20mtPY6gYQM8MszEnjlCE5Xl6VyDnQtVyDU02v7AkM+JHj5/YyMgzm58vSD923/4DOoMePLgvI+/VctH2De21wcF+6+5tt4Z6l5Opy2StnjOzDGO9QUDd6Y8+t9nFoq1orwTE4mx0MJ31yHqnfR3t60P7h+y1r7xsjfWwpDlrAXW9u5HHJxPvshd+Mb+KPcZnq+dlDk5XNWf8/PWz331ieG4BYLueOetCBImU063A5hURhqK/v6cDYeQ8dJJkbGpq0T77/KpNTy/aiy+8YPv2bbdqpZAkYjL29q8/lQ73q6+csoHBbZatJUZbtvPnr9qDhyPqyIPdjcdCcWVZeYkXeykAQSZw8z/AvVx9rQyUmeOlYlnzoViguwRZs1WZK1JI2jc0YF2dnKtVGeQ2i+29zpoPoC3Oqpi7zIPoQPFinndyMmZByvHz1PdpxgYgObTZA2RWATBJojDuaKgz11TcTN0KKn6nDiUn9ngOL1keAYnOCPdz27Nzz5Uy0tnlg72P9+R7Dpb72QE4TAcgRpVNyNatcr4sqaAzOz3jwGMmY0+fjdrE1KS06JeKgJ8NNrBzuw3tHrDmBkx0kfqqqoOLc5UuDkBk9feGHCFALx3FWst0q8CSx2vD96DL1+7Y2XNXrCbXpHlAPKp1hoePZSRdwzUTl7lBOJ3DCNlgbrygzl328wP7Bu3Fk0espYmYd9Fm52Ytn2uy4afT9uHH51WEZD87dmSv7RvcKSZyAznGKjnGqtXQhVZL/lmyFeTR5DXlRvaOdyC5x7i49w5n3GKhaLMLS/bRR59bNltnRw8P2a7tm1RcunVv2C5fuys/m5ravABytKNZKwDq7Je5Oiedsc8zJ9rbPWbn/PNuE893PUfx853Yge+FQThdjkFAWGPgpjhhY6cBcSG6zqx15QXEhnT2qKhZxMZThS0kTZZXVq3AnipCUdlWisvWmK8RC/mFo/ssi/Gg5CRzVpEMZFFx+2KBGIU8rEVn/d3HT+3Z1JzNLS5ac0ON/Q8//IYd2r1VIDKgPHOaWCM6rkVmWPNbcgKGn1mOYTHPpUOe5Iji/oKl7XESOaH/rfK1hEVgEugFVy+wBMs5QMwQm9n3pZxFQIJfyOcvQeQvZJj/5Zs8fuv/qDpgmBxZVYVPWkhJOiIqK+GJ546XzuiV5ln6WKP1qyXA29CDFcvhEws5qtcbmYQBJMvcTwFlqiIpKXbABBDFwUw3Pg9Di2hB5f3itb29wat1AglosYRhmKq7mL8JDK94G0hN1itvAq4ysNGcieWcMk8ivfgEEOEMWzHnuC/0rEoAN7RuFNXew/cfPnhkZ05/YHv37LZXX31ZestrbGAAPMYaQFtMkarkAh4/fmCHDh+0zq5esVIJrjiISeYIImC9Tk1N21tv/VpmS8eOHdNBgsyCO/k6wxZgjoBDIFE91XNayQAfVlSt9NarosaaRFmte7CwBbK77iDZR7A3HHQFcKkK1PCEPBUeAAsaXL6Ba9u0abOq0oBsvFdIbnDYUNVFBmDr1m3SfkR/tr2tWexFmKAEu+7u6ocw16JkVIeUAyqM9/jzCfvZz9+0m7fuWWtrm/3wh9+33YMDalNiDDB/g4Ubc2BTb6/ajpmDSB/MzS3YgwcA/Bnr6OgQI6m7p1tj+GRkxGjXBtjisBwYGLQxdP8ePbbXX3/DZhcW7Kf/9DNbmC/Yyy9/xaamp+2D0+/biRNH7Fvf+qblc5iV1Fi5tKwxbMjj0u4HnRJtOWV7AOtAtif+BPnOtnbDD1qWmEfhekyAQqvi4nLZ/v4ff26XLl+zbdu22YEDe6y1Oa82olVJqXhhhrnK4QyQNj45bZ+fuySZiZpcQ0rC4gBlSAAAIABJREFUK9bWRuC3YoX5ObGFjh45JF3k69ev24VLV6Uf2d7eaT3d3WLt8sokHtPTkzY19VwHeHdXt73x+uvW0tJqFy9etkuXrloFHb0GByeRLBCEnnRwneGaESAYkijMbYIf5hXgAfORdjgFvOXEtltCH2tFAKZauxNTWYF6XZ0SPjETi0XbunWLwFAxlgEMlFgnVkWNt/K6iRoOzcu2Sisy8gK1tdbT02179+xRQE6QTQspc3V6akqB145t23Wtm/o2a+94PPJEZjckpvxcmu4wT2n5Sm31XDdBF+AXzxow2nWHaxVwk9CxxxDQ8REMRwUvYuriwO7MAY1ZxZk7XIezhL1NLQyqSMy5YU/G3e3c92NYcw5oeZEGkN0NMgm6yBpJ2glCoyCHtEN7R4dAZBJ/AH/Ghs8AKow/4LtrQ/qcbmysF6vcjT9IDF0G5M69+/Y8AUIEigTEzE8ld3MOnglYkbZ8tDc6gxEAj2AfAJN1EkAfNyddWRlr+lmm5K9UkpQKDEC+tSQ5DFyi/T1UYElmdLweoBE64cwHBcdKmjyRVZKXrdWeRqCMpmdvb5d0UOcXZrVvbtm8yfYMDlhvd5feA4ZaqYTGH4UTDO7y0nDH8A9mjBdb/eSj+GYE+NWsnT173m7fvav2fcAN2jWlhSpddWRqMEPknlyiiPOoo7XJenu6BRLwTBwodxY/98ya8qTc5aSYawJqWYeJLabENBmxMmAAoEroEnDMXgLYJj3BvJ8pAJ7M42AxM6bBymVNch2wVoJhxXNijVF4i3M7Aneu0RmqGc1BZ8K4dmgkvvw7mLw8L7XrC/BZ10iORJy5yB4ez5nzlkTGC+AOdkYRJmKTYB8Hm0sMsMS+1h6WjGXEAoV1teKM6gAYN/4998mYMZ+YZySL7CVovzrDzBMQYhS+5zGLryHONOatn8s1zmJNK4Pxkf5q0vClM8GLul48joK6F9mdjR3dWfyca0LHfCPrDFBpYbFgYxNTVih6cYVx5f7Yk5BqoGCya/sWMfCYbySKLU2NNjczraJLfaMzzlSwkxEXgFmdSzBU2MMpKsIMq1pDPaww9jMAZTexEvCkGI5xq9f1AFKOjDyVcRtMaQA395BwaQuZ3XLPdP6UaH0t6Uw7euyIdEvZGx89emx37z2wAjJOOWQ9HCShW8jXgxuuBeAFOy9kV2IeMNd5X8ZR+0Jl1Xq6Oq23t9M2b+4VkAwrrKnRNV6DRStgU90mvkfB3gsmMQtfhoPoiRdXXC6HOVpGR72kOAUAuFkdDhmxvr27w6W7xJxO8gRa2wm8E1NUshYeD8NIVqKfTOYopAKKec3c9wK1OUtOA3kHj0Ok7b287Cxaq6hgAIgcvhwU4AHgioA72Zxa1X/+qzdtZnZRHRSASwC2DuSU9bd0JdCNx5nCGYGcgnMzYLk26BqLGIRJ2x7jK9dn5ryk6K19RpJqOZduSAAcm+DIyJOkyw7RwDvzkJRhzOKsJDZmbo+NjouJPDU5Y5PT0y5tBN0w7QvMecAf1gnnnArMLS0q1M/MTKnTZsvmPuvt7ZHEQU93pzrhJN+Rc5BYhnQy06MLzr0PePbIOUFIARyp1jbZ8MioXb5yReejnwbMl4pMS6UfXFiQoeu2Lb12cP8+27plk1VWl6y21g0AnYzBM8cXImvXbt6z67fuqe0eUJz305yR7ImbkzEei3Nzkqn5/a+9YUO7+yW5B6sWCQCX1nPTa84rADLiFL5mXrIemB/M7/hd7zr03I19J5iM3lXiIJavK8bH55h+JvkH4qIVMfzWgdbEVCaXtIzNLRTso4/P2sTUvJ148ZQdObDHstWi9qFCsWw//ulbMq5EHuHgwf1WWC6J2X3+/Hl1Dh07etiGhvZpP7h+44ZNz85YSdKByIO1WKm0CqQsgJBcbW52XkxK5Ax5HsQe7omAXEPRmpvydvzYQdu5Y4v0fNkT1GmUioTsg8y/2IcDiCK2CIPZKOoyr3W+Jlmy6IrgazGPdZYnDxkVcVy6y7vzIr5zIF+Ad7EkCTp5z0iSxmNL3/td+kha1cmTgbjH2eZegPSCsWuPq8tLcSYa4o2SIkGDeGJ2zoafPlPHBu9JLgJxiK+Ji4n/JFtSXJY8CLI4Mq+3qr108qQNDe2WMRp60+SwEDdUeEB+ik6IpLEv82lAxoppPqvbZ5lYjj0ViYqczS4U7PPzl2WqZzV5Jy6wZ1SQkiDXR7KK7jiKBej1OhAufllNrc3NzzuuUCnZpt5OFUsHdm2VXAJMZkDvBw9H7cyHZ3UGcWa9dOqIbe3rtmZiPau1YqHonR+5WqtrgLm75JrmpfKa54qerxhFcvjR+mUfoFu0kqmzX/zqba3PY4eHbP/QdhVcLl5Gj/mhQGS0kyETNTaj7UznNTKUXHjWFucp5nrBrIGiTdIIjlwi4ibFkUliS5KTySQYv5Xe3l6dowHK4jPCHsZYuQTKsvtgZNx4vqW1LRU9HaORHKYKAo6l0KWiIk3egX2xvbNVkZ6OHtpjHZAw8EKBcLLCWJcFIvN33DtkO/aYO4+e2lNA5IUF6+potD/94zfsyND2JL/pxVDHjJzgqDg4daME4dHPTS+oRJezd0I4QByxcRDyHHvwbq+Ib/U7YiJ7XB3xIBNWO3f6Pn/zpbHeFwtqfgkif7HjvfZuw+/8n87FJDhzyqgnMhzbiWUcyYtrCvtCdZf0WHxejZbRVdKK4QBy0zvXzHSmj7vHB5s4vu+f16ufkeDFRQbrLHTMQgpjjfGUFu/Gdp11hqwnMCn/SvIK0ZbrekverrzR9dZbX71qWSfgzitWzgJzyQcP+jnAFMCpYpdXqwug8/TsvL35z78Sw/Gb3/ym9fVtVkIOsHvn9l0FjBzkAAKwC7q6Om1k+LFNTk7YwMCANbe06xouXrpgjx4/cPZhvsGOHT1uLS3t9stfvmnzC4tiCdIKtnfvoJ04ecSZdMWKwLz79+7rugF49u/bZwP9/QqKP/nkU5udpdWtogP25MkXrL9/l6q7/O9tH55g+NTw1hJAbUDcTz49Z8NPnulrtO9gOH3lpROqQJ45c8Z++IMfWn1jk3322VkxPQBeHz0etmvXrtvs3Lw0T/cODdnz8ecCIgf6d9g3vvn71tzobNNamdJoVqyzOyC0GOCZJy5nz1+0s5+ftx07B+zWzVu2e89u+/affEtV2YbGevvVL36u4JF2b57/7t2D9vWvf13jNTkxae+9/6ESS4x4GFueK1q/mJadPn3azp0/J/YnAPg3//APJeVw7959+9M//TO1PP7oR38rE5n+wd02qzbEu7ZnT7/95V/+mbW1NFq+LqPKKkFCDYyxIqYHBHQwoZLRYRpn5jVJlmRJBMQ5027jBwmfQORKxhaLZfvHn/zCLl6+KsB3755BBbQwEtEjI0knMFICVt8gh9/nE9N2/uIVm5yas/rGFltEvoCW5QbAybIVlwpqNerftdOOHDok8Bwn+4lpEo1aJVxi0sGywkFZ/xetq6vdhob22v59+62wuGznzl2023fuy5CPRFKMpmjBTkkuiSn7A4EnLDQSwXD69cDWgwI9O4Ll5aIACIIZ9h32ErVpJ7O9YKaqtRf2RGFRTFgZGeo9AWlgaMBudxdfknYZLIiRTcvtqh08sE/JCgE1gQQMJZhdMGTFAE4AMYHWYqGgBAH2NQkxjMyHjx6p+CBDHYCfZPpG4UqMrgoteq5NBvgmFjqBUjIlUzu7GMKmZEiMgaQZyt+vSEPZGfnLRdph3YjG2dfLAlFJ1qKNkfvjfrUnJPYZrKquzg4FP4BbWzZvtsXFeVXd+X3WQ3dXhwJ1kgcASk+MMRpyB3Cxi9WGjPam6+Cpkh8arOk+BCiizSbtX99TaRkm4Xs8Mmq37j4Qaw02YS1M8gRu6JxJrZYhW8T7E/jLUKkepr5LFQW7IliynE9iU6hrA201Z2M7s8AZ3AB+AOhiAYuh6g7afHhi7KYw3KcAK5lxeOLGc1BQvrpqPT1dKt7xLCmA8doYVG7Z1GNbt/SpM4JEh/UCwCAtPiXYaIISzFIgICl15jRdChTIWLePHg2LKT/y5Kk+AyopAJZMTactlzDJQvLGzSjraqoCMlgnaCajySp9aMlfZNcSANZagHdK6lNyr1ZYTB5TS6szkUwJiwLnZNwjoFJAhDM14vekuZdkKRgv3oevHVB0fccwu2OsXYPaQQWxiNGILABeeCGApDGA3aSUpWtgLYX2o5ijawa8FBp5rarmSBjnqBMlXQPyDGqpTC71EX/EdZBcR6LFOc19S/qGwk7V9LrMG645pCjYl0nWOce5TwAngBD2Ij7DXuf9uVYAaTRpvUvAWTCRhOg+6mi59VZUFQfSOPCAAdGkdSuDOXQvHWCWHNCyA8oygk2yEAJwpG3r0gasRYBE5i1FPRkcJoNA6cJWq9rzJ2fmbQlT3LIXLbSXyPyzIAYmre/bt/TZ4K5t1tvdoZZk9GGZ59m6rPY86f8SSaAzGaASABESU7DYkqmuM3WJv9g/HMxEq5/iNO2s0zPzNjk1Y/fuP5J8BfJDDjAjNeYxiRcQXE6L/WphcV71b2R1mNOcu8QcmPsAshFDAUA7U4l1gZ5qcYPhr4PwxEnal8s871qdE5701/p+QSGIfTGfk5wPTFRYqm2tLdbR0WqNjXnr7Oxw8C51gdU35FV8otNCSbwAI3dQk6wZgEO5YrPzBbv38JHObMaxoalZuqxN0kJvkecDcUJLW4vOAK6HgjTzr721TXOQdSwSAGSFTMUwNtbZISDKiwvsC9yHCBLylHDjQtYg5xTzUXMG/c0ioFmTuk74W9aGCgXsYYxNhvNu1X79/mkbG5uQJmm2DtZc2qdDvkySRTAvzXo6O2W01NyYF0jakHepKp4VD7GpAdM7uqVcWgXpD2fWm+UwlKxWrYDUBcXNQkFsXnIQdQHInNc15GGHEkvQMdGAsVrFbPTZuPbgiYkplwoCAM65XrFAckA7FfirtnXrZo0JwCnzF3LCFKz3tA8w3ls3b7H29hZppW7f0isCAdetDpSMd92JdUvBO18nabLJ6TkbHp3TWfjs6RMRGcSGRNs2PBzQ3m9ptoMHhmTux3qD+Vxfx47hRneM/QrYX029jU/N2fsffGwzcwV1UKIdjh6r4nhzgJEzknO5uDhvW/u67Bu/9zsigeRzxKpmBTwyUqcQXQY1qavBmbJVFXdCUoHX9f3KAUxyB7EKE3OeNRpsP+9+dJDY0wsvpEVXI+ND/BdAfkiuNNbmFftzZlCEvnT9tjW2dNhLJ45aPxIclZLdf/jYfv3JRb3266eO2fbtO+zRyLhdvXbTno+P2o4dPfa7X/2K9XSjY2w2PDxiDx8/ssvXrtnsHEB7h2JzYjR8a5gv3CfHXkNji/JAOt20RmC2VvmdrJ04fkg62ZiJETMQYzSKPOEFg/8epFJOWeNmxAFesX8FiLzGakydBKxtGasurUtNBKCnGI7iD4CkpHwc2FKXSegyq1sMUC4M/dyE2mWFKIDS4Ro+LehBOzvVr9v1YyOeVIE3reOZxaJdunnXJqamBIhLpjvJfwG4slZ5Lc4u3odzsqGRwkOtbd/UbYf37RXDH4m/KDCwV3K/2s+kHU1BzuUHkLLgGZC3ePE0q3tmztDpNzO/aKc//MRGno1bJgtxBv1fYg43JgR0xjAmzMdleFqFrME5XaP9g8K1igPN9bZ3d78dRn4yh1zEYiK4VOzX735ko2Pj6kI4efKQ7dy2WaA4IEFpyWPKTBa2PmzhFWvIN8q4Wx1SYQIsdrnvNZz3yECQ1xVXqvbr98/INPPQgQE7emhAhKAr1+7Z5at3baXCdRatNl9nre1I9yQwFKJdTZ2VS8w3pNzouPG1xX4dewnXpmI2hKy0LgOT4Rk/n5xQvqt8ZdkLRYwTcbfHFemsZf8VMF/R/stHU1OL8rPi8qIkITF1V2GoApGCNYU8REWAOkB9e0veXjhxyHq72qyeDheYveWSx+VITpYrtriIQSNnu9mDJ2P2dHLWFovL1tvVYj/8w9ckZ0Fe4etM20YCx/2sc68jx7TizHIGvfuWBGkwSJQhc8FzItbzIoPjIb4eAMT5W87LGpnY+z7nucMaeSN1Z+z+1n/8Etf8DRTjt/vFl4P92x3f/99XB0RWgKGEwvUpA4CNw8QpC95W4gvQg/Y1fcl04K2LmzuLOHQco0XGF3AyqEvVn6g6R7UoDsI4fOPa/GuX2gjA1w9cr1bzOussZH/vkMuI4CaYN5J6SLqZAtzSxhJs6JDKCNYDd+rXRxCeEp7UwgUji4oZZIwaJAeqtMhU7MKlS3bmgw/stVdfsSNHjijZITj+5S//WZt6d0+PEsvxsTGZo8FUHh19ZpcvXbRTp05ZT0+fXb123d57713r6m5XQkIb+OHDR62vb6v9/Ge/svHx57Z9xw578nRYRi/f/8G3rbWtw06//7HduXNPUgcE+sOPH1tHZ4d94xt/IMDhb370Ixt5MmIvnDwhrVukCr733e9YU2NeAZk2y7QxKuFLDDhkLxYWl+2dd0/bk2fjahEl0duypc/+9AffsdLSvP39P/yD/ft//x9sZ3+//exnP7ep6Vn7oz/6Y/v0s8/sgw8+lFO6tGkXl8SinpqasNnZKfvLv/i3Nti/yyqrRYHIHA5hsgPAgNlIFvZ4BZCwaD/56T/Z+Pikvfba6zKBg8X2l3/5F9bR2a6g4Uf/5b/Yp59+Ygf271eVm6D/T771LRscHLR3333fLl68Yq+88prGFW3fGzdu2He/+x07evSwpEIunD9ve/bssRMnjou98N577+n/v/qrv1Lh4Md//w8KDn73d39PYOOv3vylvfjCcfvmN3/P6nNZ3QPtvtLEhGmjCnGdzCWClR8gRrDsNhZBgv3vv+N8eCXX1RqbmS/YP/zk53bj5i3r7++3/p3brbEeEMh17pwZmLXCEslUrZUFEMzbxUvXbHpmQckdhiPwLgS0otsKy58gq7HB9g0NSc7g0ciwPRoeEesNBnwkBOUVku6idfd02JHDB61/YECJ8P37j+3unQc2NT2nNQATiWfB3Hcwz4EM7o3nJZ3JpsakmUYLW1n1ef7GWbEOrhNAw4wlmAlGNwkJjAX07eK6FGyK+VcUIEcwpP3FqkqAtYYlk1JWgk2QAQhD4WL34C47cfyozczM2r37D2xiYlKAEwE4wSjPhsCc1jYKEc7eWhLLCQkDijAADhRK0OpEm5D2cLLlkAoA+CGIE/uZAL7o3Q4AFCRPMhrMZgxNTBI37gcTJUBT3h9JDQI19iH2EJhcsEVDB55gnYKRg+yYATWIHd6Qx4DGgXpaiaWnnPZftI0BkwVKca35nHQrQ7MyJIFkCCcg1d2sQw6A+3HGrhtnhgZr7Mliuap1sKrEGcAYt3iMmG7evm/37j+W8Qbrgr09ZDXWO1w2mLHqmj1plZRAKk5GK6azmpxpFoA6zyiuK8YgAEAlsqkNN84ZyThQcEhyKejMhdwB80YFQxiopaIKFev37/OWtZ6vyYqh1r9ru4osMtzLOvtEoEhqG5VOHqZjBiuNOevsCdznAb5IcPg8Pj5uC4WCiobzuNqXMNrzfbC+AcYu87qsBIk2cbRHMdqD9YrZIckALDqeBWvGjWCDjVOjJLUhscpcB/7/Y+89YzxNryu/W/Ffuaqrq7unU3XOeXrycAI5pESKQaQki1TySruydwWs5MUa0BreXQOGDH+wZQuysUm01xAUSJHSSjNiJieQ1Awn9HSczjmHqq6qrpzL+J3z3KqiLAH+sOSnaWCmu6v/4X2f9wn3nnvuOTZQYmwAXpwITgrIFHO3GNa6KwAGukEBfk9tzJQGSLZvsp1VbJB5joE81oIAzmJuxz6fIHGysZjPksUo5peZjOUcs9a4mc1i+Ze5wdpI6QCuz+aQNhZSO2e6bZf4h/fxPTxTQGQzyQDlLYdDtwDJRXbuOMH3d7O/zbPGijmLmPLFc4BEm30jY5AETyxrMK39EGkd5jKfy8+4F7FXi2Z3Mrxz3ht4cBGEz7W5pGAlJTT5DPg5150MtJTsyDgox4396t79gZiiUiGWu8EG7UMkUzPTAvtamxti9UPLYtOGtbG+e03M0BqOi324y4l4iHNHsRzxpFiGJPxTMS0DN9jkdGFY05c9poEioWTDaLOd0b4AiNo3MKgWaLW3xwLT2tqp1lK3jIHbhCemzD7TL/bJ8gdAWtYToD5nh0FcWMttpchhIL5ZLc+hteMOOPs5qJNDRW3OWMyRYcfVCcQFWCRWkV781ITOYs61NWtWCVRmn2ad8O9j4+yz1m6ks0IFe+QF2FdkmBfR2/dA4Be/jwBAcF10tDD+jZZ+gF3a1kGRCoYm+pSwXeeiqxOjv4cEgNoAC6BxRkCyin5INVQaYvDBA62B8VGKkZa/kTZoIVMw7ykgER/kWcB8g42cMkg8Lwr6ZmbVCsw8fvJUvP32u1FXaRI7mSIX426vB+8PFE9hniE30tLcKDktChKtrZjuzambjTnCPmydfJMdkBdg3TBOdJiMjI/Hg8HhuD/QH339AzIgteRaklnICyhSkDN4LTc2eB+hMMwzHehH97pJz7G+sc6sSGKGYkhJbMsZb713awDTNcOap2DM79Imra/V+d3VuUSdKC64tOrcY54IgIFJDTO/qkqddOcvXI1rt3sVR+KfgakXetqcx9K3r6tTl9yunTuie82qqOc2ZmHBTynGnJkhvuS6W2Jscjbmqitx6tzFePPtI2q5h7XJns0ZxnxgLHP/naDzam46nn78YOzdtSWmxpHtwJjVJp3sZyKOqOCJsXOV4yABxAvaoamdmkCKihPEbuVXFsRs9pnGVi4eqiOt7H+8TmBzAZrTQFtdHnXIr8F0H48bt27HW4dPqBC9e9vmePTA7qitmonDx07E4TNXFLc+/9QjsXzZ8jh36Vq8884RtdUfPLgjHn10v9YuZoUUKWCgv/HWW3Hu3LUYHauS6R5GvmOjw2K4cv9o1dIZCLFAEkwqxiNRR9w8GQf27o79+3ZJ3gLmqYo2RS4iY5hkJ2Ys75zXr1MeWmQiFo9rvodzg3kLYMUZkXt+jjdnOwzolHljbTMvkXKYL3ZmRx4knFKE4d/Y/yj+pcQB+Qmm6O6QY60yvxb0dLm+0SIzcONObxw7fa7IWCEBQyxtyUByHYwcs7OLZ88+u2x5lwrvHS2N0dbUIIkmAM80ieZ7tYdLNs0dyO5oBqCrURenNLXpWC1yFKK81dTGlRu342/eeDuGx6a0D7HO2M+I+1PmDKNyimgqFKlgAfkC5jAG5MTsxMlTItMAHu/Ytik2rOsWg1+7V01DvPX24bh1+3asWNEV+/Zsj7VrVogsNC1iAecChtETlPRKt0tzTIwbqM5znK40FXcphlo4WHIPo+Mz8c3vvKq8et+erbFnF7redXHixIU4ffaKTP1mq9x1U99ABwv+IRPKFTgb52ZMBKyr2N9JJuUR8wZ47toyKQKJIu4J4NwEv9ro6e1RLsbZwrN3pyF646Ol8OeOPHI49nXWBONGzMTzhnkOc1eyTnPTMTqO/EuzzoaxcQqR0zr/+ffGSnXs3rEptmzsjmrkYSCFTIxqztSrc6RWOf/UOOSrmrh+ty8u3rgbY1MTsWbl0vj5jz8b61YgNWYA2YTG9OSyFA/Pw3PShVbuW9135fzn3OY93q9Mnkw8ite6oyslqIwBqfu1EBdyb+O1in9LF0sCy7t+9n9+H9f8e5HH//z/8P5g/+cf0/9fn3jjld+bYxNZAJFTi3hBi4lVusAULol3Ma5LEDfbMg1+uS0vE8s0qsh2S7OUHZBlOzEHKYe22m/mK6ELwcp8VlAA7cWJ1EILlQEWV5SS2ezKkSKheadss9XkAktgVwBoA+hOnufZ0Nx7YTORp6hNkfsrxn5UpMTGqIEdUycwmcD2pb/+asA8+cgLH1IbGEnTpctX4gt/9mexatVqSSTAOr5x44aYTp/4+E9Fb09PHD58KJ5//vlYurQr/uzPviQQ8sMfeUHBJG3BaNROTc6IiUwV8UMf+lC8feitOHnyePxX//U/0oH4f/z+v1cwsHPXTgFPly5f0kH9uc99NpZ0LIl/9+/+rZjPv/7r/yh+8MYbceTIYf15WWe7HNehTYidUqQ2BNJxv5g/qU1qMq5cuxnffvmV6OkbiOeffy4+/NzTceXSufirF1+MX/4v/0Gs614Xf/niS2oT+uQnPxWvvfbdOHnqdHzsox+L9947GceOHo1/8dv/XVy6dCFe/Kv/FL/wuZ+Phw/sjaqiN8YBIFMuVSVn9B9jDNgEM+mP//QL0rCjnQa2BMDHhz/84fjIRz4suYMvfelLMh/85V/+JSV5r7z8nXj44MHYu2ePxhXzRMBuApJbt2/GSy++GAce3i9t369/7Wtx5/ad+Kmf+qiYmjy7r3zlK3HkyNH4Z//svxEw+LWvf0MV1p/+6c9Ir/FPv/An8dhjB+ODzz8TNdXiTCuwEIDE4SS96HqN4eLDKoEs1oO0DMuvBJHdCkewTam1Wi1PmAP9xV9+Jc6dvxCbNm2M7jWro6Z6LlrQDZa+tE0vmY8k9bSH4mh/4r0z0f8Alk9d1FH8kGwN62MqRmBTzsAajdi4bn3s3rVT2nB37t0WoKpWstFxjTUama2tzbF6zUoxvAn+rl27EcePvRe3b/WK7QUQkQxPklSCFZJ9JCasz2tAan4PWCQ7I2Zc0bRSKYHkV8aIAJUOgmD/uepvAIuA0YCHzT0AkVmrBIpiaC1pN6u3pkYsvPqis06gtGL5sjiwf58+99KlS3Hu3AXLDADkypDLVWsCLIoRYmbUOKhnrQC6wvJftXq1APfzFy4qAGLuA8Il85FnSfBqdh9JmXVbBUbUAOZRkJqJvvv3xSglIRHjrLVZYAsyCqtW0zpZicEHg0pul69YprWMfAIAIZ/BL7FwJSdgpiuO1ZjpAAAgAElEQVTjKHBezFPr2vHv3KKMo2g7LmZGKeegoIiWLgXHNoN0a6rlV8xMmJ5nmqZbc7Ircx+37uik4jTWMIkZawEWMsWo02fOq9hkc1K3/8Ik87nhxIf9WPIAhR2oay4BcZ4hXJOBeANXvCb1/vg3AcRF55exz2Ipn5NnoEDC1lZLhsBIFtPRQSL6o2JBioUHe8mdNXlWMA8IkvmPdscVy7ti3bo10hqny4IiA2tNRnpFuoC9n+KKAlIbEkjaIFvZLSngdUObO50gjBdsf0CaiQkbyzJvYF2gRw3THEY5ADL7qA1Y6rWmmCN8ZmoDAxpQSBFoJNCTgBvGLdrTVZpjCeYuNrPLQBnmSv67GMhFGoPxTQdv5gXPSIwlQKVJr1Vpdf8tEzyzxc1g5vsSOHVC7LHnu1l7/IznyfN78ACzQxeNDI4aqOD+xL6pVMS05bznz+xHaVyZ8ytBY76DuZMyHZJ9ESBaZQav5FoadR2MG+tpdMwAQ87J+Tkr6QUnq8kgQxqHawSMTjA7v1ss7aJDLoZ7iZOUbC6S9TAba0GjOoF27gkQROy+ktRkEUsgYEuLxpTvyM9L0Ie968atOzE2ORVNLda3VJGF7owKZ5PlriCttjU3xLru1bF75zYZ+cQcbddmQbFOZJ4lcN7STUrAlGCivUmRi/3M2siYa3IW0dmDHMaNm3fUJTQ4PKYEWxqqmBMpqUPmwO3vWSzg51l4mJx2twZzVyx4zQlLc3BGZIzpa/LzErDGPlYSRz4vC2NQUrn2ZHEJgBBYCThIwa2iAhzzjPXHNaURLEUMrrW9rU3SYwBTnJ1t7S1q02UPkDYxpIwZ9heS1Nm419MXx06clPYzRk10aXDK1WSBQAbRdgdlT3FxEhCzPpoqFXVB0FH00PLlBaihi833hAYx+yuMeMlMICmlz7MEHQm7xoR1VItmvdu+uSd3NtTqPJ4/e3VG0oMGk74irwo03ZHNwvQQkJl9nfnAmco9iimptT8rBjdxHvryy5Z1qpjlWKjOXUKMyfRk1NdaxxhgVS3odXVxt6dX4PHQ6Jg0NN3J5eKQi1eYk5r5vPgMEQA3D1Kh59oq5h1AsuNOQKSKzMF4fr29vc4ThDNUac23FoPQySm6C/vUzaOCb22DCu5zMzbpbUQvud5rfUnn0qg0tsTtO71x7vzluH3nXozLnBbGZCW2b9kk00EM9LhuOp5WrMA4ea1+DksSkMpmUpYYoRBDZ9nkLEzw2Xj78DF5ZaCnj/wD64YChjtO6A5w7gX4tGxJe3zsJz8UXUuaY2xoQHGGPRGQuZNYoTtmZJ7peIVcR2dF2estleM8Lc9o1h/7EL/y38mT2GcSzKFooU4KSZi5CJbFaeeCphZKoqp0PFbX1cbQ8Ggcee9sXL52MzasXRVPP3YgGuur473TZ+P1w6dUiHvhA49FS3NrHDt5VmQRJGaefebR2LhxjTpVAL/YU4iNL129GoeOnI7rN+6rIMu4Dw8PWsKBDg6BmOx/lgcA7GeO6Pm2N8e+vTtj3dqV+g7mEGuL+CkBYnczWdbJRUtrPctvp4Ba1o63pw3zbCE3rg+kihRnSTPdvyTlVt6r9Qh7upAC2OeQ6cjCusa3dOxwbfzZhAhrhY+PWUOd4hXeQMplSycY1yq2NMVt7QfIGs2IoQ0B4PL1W7qn9evXRlfXEuWq0savromlXV3qRFEBo8iVoEMM6I0JJBrrfu6Ocbn3zAcy3tL+PS8p5v0cgJMYFvk2kVAaWyQleeLU2Th0+ERMsLSjJqpLAVB+BNU10bmkXffBWlMGVs4kchJyZvJaxoQ9jr19dnoiOjvaY/VDK2JwYEDFt7GJKc0HYqiWpqZ44YVnJesUM5MxOTGi4g5Ma9YWBVMkPeamwSLcmSginKSdXFTl2alTECmRmvqYq6qNb7/6PUmw7Ni+MR57ZHfU1lTi6LGzcf7i9RgenYpKU0tMk1Oib17j4q6kPiC1zZixjZwGIDLzhDEG5LWRq7sv2UcZk5Qb4/zQfIk5xWgwu1MGxHEvXdcsQjo2TIJy/gapy7kmuTDEIfYkjCcnp+juw2+lNerqkfGiW8+dSK1NDcqPN65bFXt2bo06uphmp2N63PFeI8B2VEsuku5Lurxv9QzE2Ss3YmxyMrrXLItf/NQHY+1yinSJ7Rh3yrlrpnnpcihm6+oKKZ3yOed4j+NnEyl5f579igukt7xgksnapECe3RPyGCj5QeYBGaNu//TvvI9rziMaP/o/vD/YP/ox/ju/4ebLvyd0Vd5wRUvSAJaTdi0I60jMtxDOywy4mWo+GZHMRXHDXAwc8wJXeMxWkwbp3wKRnQDaXCAXo0CXwhTLn3HYLV6sShgWVYAW/1suZlVfS7Utq8RuL0Fr0hXhBWDP0htOgHLT998JpAXCLBJUZ0Nh60Twfmx8SiDyN7/1cty8dTs+8clPiI0CG4DA5diJE/HSS1/Rpo68BfcmNmNzczzzgaejDzfx48fiuWefEVvkT/74T2L/gX3xkY+8oCqfAaLquHunJ1555bVYuXJVPP2BD8ThI+/Ga6+9HL/+6/9QCeDnP/9HOlhhqUrcX21Lk/Gxj/2UGHL/9t/8GzGfP/OZT8f3v/+9+N53vxu/9qu/Gsu7OmJ20swKmQTNGwFYQoIKLwAQLMKvf+Pbcejwkdi2Y1d84pMfj9UrlsaNa5fj3/+H/xC/+mv/MLZt3x5/9dKLcefO3fj0Z35GMhcw6n7hc78Y3/jGN+L8+Qvx3/7zfx5XLl+OL/7pn8SnP/XJeOzRR3R4YxbC5p1C+bQacYYliPzd7/9N8N+WbduVABHk3759W/f2j//xP9E4vfTSS3Hp4sX41V/9B3H37p145ZVXxAjfs2d3fOELfya90X/4a/9I8/Lmzevx0kt/Ffv27Y2nn34qvvrVr4gl9PGf+piCJ9icsKrffvvt+M3f/KfR1NIcL7301zE+Nhk/+3P/Rdy9dy/+9At/Gh98/tl45pmnpPNFdZWgX4zXMv8FInuhzVc8E0TJ9WCW/wJLQYeiTAlhBZFJkhyMx5f+/MU4c/acGLAb1neL+QyIzBI28FKnw5ugYGxyQuzgs+cvx+DgmAIWythU8AWyNdRGT889M80qlehob4uNG9bHsmUd0dqGoQZAlPBSBVAkxYBSmKkRKFy5ci2u37gVN67fjr4+G3hRLefSYfZyD4whAQfgD9cnpkVprU0wBrCS5JVgRiBOXb2CHwGHsKTm0OVrmU9ECJCsIW2GDWsGoCAZhoBxHk/crQGxJ5QAK5BpadJa5j6ZFyQXhw69Gzdv3tJnsB/AIswqtq4HGQpYwkWTkWCDzgSYZuyVJB3d3d0Ksk+cOKnrSZPLNA+knRlwWJIAM6ylYYPbtKk2NEZzizVGYbI1NVaic+mS6OjAhMh6fMitENC6fc36a0q4i2yL9G6lHU9SZ5YcADRjYfYPbLOFOYZmM4Yw0uYkyZyZlu5xGqJlcZD9CyCAvRStxgTZpJGrBBAXbnSADVYQ1OrcKAE7xRQAHJJHWvQo4GFYCUvh5OmzcfLk2RgYRF+3Scw268wzT6zNl8+Y58zz5RcAotmW3qsZR5IUd6hE9A8MzBcpmHfSTSYRQToBaYKiF5usKDNyzGCwfmkhdpazgGeIPqSBStiAMGXMvDKz1Jrzbl+Xl6uACNYnJo0wmMZp91Nbca2BC3RKNVboWbqQhLY+BRuxLxWw0v6crdANcePm7Xjxpa9L25UcS+afdSQpYZPV2hqxHrl+5j3XyJpmnqQ+seZ2YUGJFVoSR36HZc172EcBFpVAYAYDOA5Qw1oT+3e8tDW6oJDgawLMCToniItWoln4LmCQXCbwm3PI3QROuhMkzGfO7wut0gbv1YI6g6GMmSYGdSkGpyeD5wbJuZ+T2V8AKwlSZ9t07sEJLIodp7lcDGIXFbDNIDMooM+S7rZ1llVcYn42NxuwGx7WPpL7HOPAe1JjkHtPGRUlKdXVaivluti/c/yS6c1zYH6m0RLvTbAG1hCt0qzlBBJUAKtU5o0VYVnnGskEiOsFzBwcGhX7nfnBGqXAUcHtXdIZyIXMxOT4mCQsYC5u27JJXgTLly2Judlxyd8YMObMULCmReRnCDCfTFYbSNFuDLsKLWaMXAH6b926q1ZoYilvIQbuXOSfEauNuY2GI8XV7IpgnbB/eZyblLDLFKyYImZ8y35CbMH6c2Eir5n15sIGr1Uni/5uIJnPZ+4zBrAb05AoWYHso2KqqljnZBv2OmuKThrWeFNzvYpKSCQggUCBGcCO4gn7C4AG5oFvvPW22n+ztVf7G/rzZd0iT6TYlbNSsjJV8jQA5OL3Jx5/RJq9dA1N0vIuZQZAW4pJPNcJSwPx9wK6S5IgqooWr4tIrKuUyEHGgfu3X0Ux26yrj+bWNhWNmT9LliyV5MDxE6fj6nUkz1izgA3EJWbkUShQt4gKsFwPut1ozzZp30Jnm+4etaEXBjDPnzVGTMo1woC7c68n+gcGBbRD9Kivx+SUjidLyQiYk5wGHSpmm2kvKObRTCLmEZ05o8ND6n7j3hiTXbt36c+3bt7UejDj1nsgwD37GGc0+2sEHUURk+NTcfd2T4wXbVRiDEClqKLni9ilTW32gMgD/SPyApicGROrFQ3WPTu3S993AjkJ2v+bmzR3BLAVprlM3WqsPWq2aq2602h1v3nnfrx3+nzc7enX+hkeGdOasdxKMUKbcIEQhjTfh35w1Rwm0FNRgelJfCACDqC1i18U3LkO9kuWdJ6jCdYzzkl6WNxZwessmzCp9m/OfrEgS4yb56b3a8ux5JkuELb8nMlTVcu52KT2+RNnLkjzuXvlcjGRWxpq4/L1m/HtvzkkGYvnnnxYRZoTJ8/FqdNnY8Wyrnjssb3R3kZsQNyArEmjpHIw6jp05FScO3cjGppalE8AoiMHIK1yFTFmVMTgXmDvjgw9iM72lti1Y2us616pzgO6rTj/zVY2izHPsATLFReVOIH7yxjKet2WHDI71vFxAuwmR4SLsCoyG9DO4pbXD4Z/lqBEg9g6+pAK/FoVz0p84xjMQCb7hYDosIQU45NngyT0CDAkd0FubpNhOkTePXI87vX0S87r4MF9KgJRSLRcFx1KbfpODIlNPkCPvk6xD5122elqA8wFjV6ulfmULE+BvKUTSAXviokEnHFcS2MjgGNtHD72Xhw9cToIv6p4ffE3GR4a1D5NzqI5JmkGd2kw7mI9A8xPEXtRsJ9SYQ02chXPCsLAJGNUE20dbdp7YHqTH2/fukWyF0s7WmNudiKmJ0fEDjbegPRlJaYmHEvyPvYAnwuA92N6XuzFlcamGBmbjKbWjjh05EScOHkmOpe0xMMHdukzzp2/Glev35V5aVNzW0xMswfRZQo5iUINBoAUEqqjqZF8DSkVy3ul1JXmbll7PB/l9gKIIWiYHEeMqZxGZKaip0+MXMgn/BtnBOsHEJnxdCfBrL2K6CasmpPmPTIp9loBN8BLZFzzB8Y8WzEgMt1Mu3egi9wUdXQyTY1rTGokbTehonLVHISNmbh6uyeu3umNqdnZWLa0RZrIOzetirlZg7zpgZVsZMVRZX/Pcz9JI8wt7tf4kk0tswM+izSsWd6XMV7GCIoRKcKUWCA/czHulEW1rZ/6H9/HNX+MuOb7g/1jHOzFX3Xr5d9L7vB8IMBBlDoxOggKAyYT+QS+nBwsZgtbEysPt4W2fbcMcECaveZqeLKGvJi9aaWkRF7j4oUvILrUY3PRLr4XXps/X3yteT0sfieUZkETWVtPL99nliiBeeoweiMp2pvFmVrgsu4Txq5lCqj8A4i8e+RYfPVr34jnP/hCPPX0k24DgdU2PRuXLl2OL//5n8czzzwXBw8e1CF/4sQJgZwfePopsRneevPNeO65Z2Np59L4wp9+QaDI537hs2JAceBxqHCNr776WiztWhYfeOaZOHX6ZHzlKy+JTYxe5v/yu/+nAvdf+qVfjPaO9rhw7ly8+eYP4iMf+UjQvv4f/+P/LWmLp556Uozgl156MT732c/Gzm2bY3xkUO072epqZrZBHVjA6DW9/oO349vfeTU6Orvi45/6VHSvXRP1tXNRWxXxO//T78SHXnghnnv++fijP/6jqKtUJGcBiMs9fOYzPxOvvfpaXLhwMX7zn/5m9PX2xOf/4A/ik5/4eDz5xOMxjQkRSgZq+zZAQyCnYLbSGJeu3ogvffnPY8XKlfGJT34yGpqtdXvm9Jn44he/KEkK2Nnf+ta34syZM/Erv/IrkgmBSYx8xhNPPBHf+ua34m9efzP27j0QHUs6oufe3Th75lT89E9/Kvbv3xdf/epfK/n7zE//dDHhqoo33ngjvv3tb8c/+Y3fiNa2VjGuhwZH4hd/8ZdU+f/jP/6jeOKJx+OFF54PZiku1xjhVElwv7TKyLTGumUyu5Dutn8lozHnuxgARaTf8xFNXlhJTWrZ+uKX/jJOnT4T3d1rY8umDUWKxMYVAH4cjBQStFar5uLB4EicPYep2WBU11TkmEs5m8S+oakSvT33VCShhdQtR3XR2tIYW7duFJuA+YsZEnOPBIrrY2723L8fR44ei55792WWMjdXLRZkVTUV/trA8VetqU2Atg5qzIIrZpWFSUygODg0qCALkF6minN2hVbVl8RxaEhBTjL40CF2cl+rVnGzYzCHsWkkoK6CksJMBNwjwJILdE2Vdc0ePiAg6vqN29LYVntbSawNPNWqtZ19q3v9Oo1nsixtBGbtsEyECERTxof9hnlkg0o0YnF2NwNNgBuMqeoqGfmZOVkr5rsDsfpo72jV7xRUYBaQYAvUpk1tpspt0UoA3L4OME0CZNDELux8L98DoC1dzznM2kYMDIhFZ3Oy5kaD6gTnAGcEiswNMUvY93C0H7dsRVbz5xlDZQ6rRa9oCjOPs53ec9mFROYAZwpjCKBEoQPDK4BRHNRhl/X2DURbxxIVzjiLkoGae3tKJuQez5wn8UgWsuZXYSECkrPP8rM0a8viZILIzE0X9Ah0axRYA6AyjxifXIfMWXR7+bs0tqsMqud5aGNT68hKQ5exxOirrS3Wda+RCR/tnBXMPyWXQfJuEy6ADUB3QCS+Ry3gSrZDe6iS6mJogpzF62+8HafPXIjaWjR4a/VvAg/FOHerPWAHgXRHe7slHGCzFRagzkIYd5WGaC2sXI1rYe3x3bC6BBzAsiToLokncwKwmtbmNOVibHk+vD73LjPBbQyk5KSuTsCnTKyKRm8yOlh3ni+Wf1HbMN9RZCcSqDOLbgG4T5A8k3JLEKTkFglPo+6d63IhxOd9gh0ubjsh5+f5/rwHASVqVTQT08mFC80wTcfGx1w0KdqeORdUgBcgD7PPsh/cD3sG7/V+CGvNet25pnJ9MZaABi6OVX6o8JHMYT6DvYlrtqSHmV3uakDXHdf7mXnpF76PIgLvy7WUBbcEDppbWpUQYtzIfySL/MxzCVDdskfsSWIzdnUK1N21fUss72yN+joAA7NzMp7j/vgsrgmGIKwlxoZzAa3jOz19cfvefYE6tEvTwaGYStqhrDcziSUnJvY5wIh1oVWsqaspRfYmJeWMKbqkjuVsyMx+yJrm9YwZnwmA4njUBQfiQT3/ohWtuE9SCIVYIHPSWemNE5vAwPa57T0KiQiAGIFhFDApmg67oGBJhNGoqZuLpdJKr46VD61QuzXrk3OOc5b0+vKVq3H02HE9B9Y1wB2fyf7u+QEj26Z6rGf2a9q7aRMeHR6MlSu64kPPfyDaWpDmADiBkWZZH+6T1nhLabh4saBnGzbCKzqPubdJJ5wOPJ1L1sZn3swzu/AUqaLd3Hs74DZEg4sXr8b5i5ejp+d+VBqIGapkdqaknWvQuQRzzl0wPCeeUWdba7Q2N3oO19ZESwsyF9YeB+BkLvXe75fpKFIQAKZ0XWlNiW2IX4MBc/ZP5i73ad3ySa1ZugQ5GzF25oxlpkgtc25ORWWkzE6ePCnt3IUuSY+/GOsAJMwT6Z+PxO5dO2LP7j3R3/cgenp64/adu3H37t0Y6O+3NjpyN2KZMl8pLtsXoap6KlavWhZPP/FoLO9si6qZSUlhsG/zPdlNYakDYhvASe8NAmkbW2JkbCp6+4fj6LFTcevO/ZhmnMe877Bvoz0LGxpJNEBQ4rvm5oZ47gNPxYbuVTE5PiypDLX4o50tkkMxA4QAAxO+FFroijEomR2rzumYC4vBP9bFvHY9DMBikst5LE+C6WmtQ/ZD5j+vt/wBOrjOx9jHtL5YFcjQFPPPE2cuxvVb92LbxnWxc+uGaKyrjkvXrsc3v/eO/GSeOrhH7zn23tk4d/ZCbN60Ifbu3RxNje7KMqGBmHgoZqswLjsbx45fVA7H9SG7RdeP2boGVcXCV8EXAC5i7+6dsXP7ZpE36jDQHR9zoUZnt5nwWcTL82UBaLcpGX/3Pm2flDSRTWa2C7tmc2fcKeZqMf7kZ+TSOo8l60auinSMzRtloF7WpNc4Ib87dYiJAGWRk3HsQ4HYsSt7qAg8ko8g9kS2RjuPYo0rV67He++d0f60ds3q2LdvZ7S1kYehC+0YknGzNrRjXfZSni3xqWVzDKimSWjGZHkOZYGBPdwxtYlFdHKwlxGXIVHU0AB7vCF+8PZhGUoiJ1lH/KAYO7T3kcvQWcBnEdPCgkYWiL1Gmu2zsypGEc9Iz584gGIV3XZ1NdHWXB+r16yIVWseUiHr+vWbcevmnaitrovN6zfE1i0borOdvQUTOss1VYW7ImDKQq7gjEmSgPYQTNcFIluOAxC7tWNpnD5/OQ4fOaaztQu94EpT3L3XLxYyDGsIBkgMjQPSFma3istI/YiJ7O4r5iJzYjGBLkkkJji4CE4xFONWxnsYEz0RXOyRoOcGc1tSOC7KmZUrFej52EVFgtJdCEBP/Dk56U4/cndyQu5Re/EEID7dpRPSwiduQNdcIPIkReiqmMMIenRCnUrcj7o7r96MO/0jMT03G+2tdfHpDz8RB3dviukpYh77V2VMk1Ix9geC4mf8KXM0XrdY+iK77IV1zUvROE/X+lLX4A93JDmPSdnWIpq1iMzIM34fRC6J4Y/pt/dB5B/TQP/tr7n5nf99jkMiDzgl5irheEG5SrPweAygOpj2YnTC5vebeZYOmSlpkeyibDnPJCw3qrwmB8cO2PNXgmpONm3os/h9i69tnuG4SKPR12tGs2U5yr3C2JTJloGYBK+V3BSmsY5NvlNt5Xb/TODCG5W1SWHIslXhnPp//T9/GJcvX4lnnn1e+nGjo7B6amPL1q2xevWa+OY3vxUXLl6KZ599VgDbrVu3Yt26tfH0U0/KvO3o4cNiF2/ZvCXeeeed+Na3vhnLli1T4AXjlgB39+498dWvfj3aOzri4x//eNy4cS2++GdflHTDmrXr42tffzlee+37sW59txLda9euxprVqwSScsB//vOfj49+9CfjhRc+FK+9+mq8+uor8bnP/rzAyLlJ9A1NH1Q7fwFAmQ+wSk6cOh1/+eJfx+27PXLA7VzapcPo2acfj2c/8KRkJI4dPx4bNm5QMvihD39Y4O3Xvv51yXUA6gLIfve7341/9S//tVr3Pv8Hn49PfeKT8fxzz0gTDvaM22cKGFYCMwAWGDov/fXX4id+8ifj2eef9YyTydN4/P7v/77G6rd+67fiD//wD+PChQvxG7/xG9HXd1/sZ8bt8ccfV4XzlVe/F4fePeLDR4Y/E/Gxj/5EPPnkk/HKy99WkPeTP/GRWNLergPoO9/5Tnz5y1+O3/4Xvx2rVq+MF198SUZyH//EJ2W0B0h98OD+ePqpJ2wyQWsXiR+sxaIvaV04A2k+oFLc32uNuZoAQc77ZAxUVdOaCxuxOQaGx+LLf/FiXLp0RUzkzRvXC0SeHKOFcFZBMgEMGtwEkzKtGp+Kw4ePx9XrdyJq6mN83vF6SCDA4GC/7rm1uUVg3NjIsMBWmb3MzkZHR2d0dS2TISRsMZJN5iRBJy2lmCAANMMOQCu2ugZQbEqsIIM2BhiTSZgJMO9POQEYeuwNLW2t80ANDBB+sfYIfAEIAGRIohYHnGojR5uy6GQCQAr8rKmJ9rZ2BzVKuq0D19baHLt27YydO7dLwuJvXn9H7CYZXRTmNZ/FfOK5NCMTsHSp9jqAGNYizw9WBUFbMjFVnS/M6E0bN8TSzs7ov98bgw8GlNQDEhM4AyiQsHQu7VTbKm2LYstWzGITI2huVm2SBM9qXRb7bDrGR0ajpZEWtZIUy2TL4CXzRAZVkpywlhvJBHOOn6nVTcFVMYMobZbtrXZZTvZnsvsEtJbgmsQqC4oJWmWwn4lfJoG8T+1zAo4BLK1ZigyQg2yzncw0AQiti97+B3Hm7IU4c+5iVJqaBQyReCvJwmhJzE7LiPDZzFeKBwS6MFoEcACaF2DOrYqwGmySIZZvQ8O8tqC19yxJwHeQ1AtIrK0V6JNMIH6W7NRkzopRW74nGR46o2pIjBxsU0CAeQGwwRrDeGvv7h3x0PKlkp+B/aUgGAZykcZAZsbu9RQ83Dae7Ei1/Qs8QjJpJA69eywuXLisdub6xmaBK+w3AA1mYRqIhgXJvXGdAAqANtllxJjBek3mDwCd2Kwjo7pmteaKyVonw75ktvM97MfMh2Qcp0yCQCd1HLmdUizCUT6v3frgRSIh5RqygJa6x1wb15otvpII0PlvNtxi5jCfnQmCmNJFnoA9I99H0Ym9A9AiNY8Xxwo5dxO0Zm/hmvhsrTn28eJYr+LPhFnPsLDYs7I4kZ+TbbmwmkiASMAXg8Z8Lq/NPT/vP4sVfGeunUyMUuqI1whQLEwZg+oLEjMCpIuUg9qWS+E8907GhH0sn3eugdxLadO3PMig1uZYMS5T4gvjc25BM9sdMrMCQmnt/uCzT0RbS5OSurx+FruMaMTE5s8hljCx17Vr1+PcuZSK7tsAACAASURBVHNxt3cgJmdg5BqkA2TOzjTuz6C3pSKaKRoX8ETGeYWRpU6IeuYCwDxmZo5bNT6FeUxyS+KdxUjOBhl2al9zjMu4es+guGZATaBMmdOK99C5rTUzG/DTgCrGgd6DDR65NZhr4Rl4DYxEpYH3mVHN+x/0w0pviVWrVkVbm8E0zthBtH77+1X4aGxujuGREQF8ZvFXoom2ZhhgY+Par+C5TY6PitW6d/f2ePyx/dJp5VrVflzMQ8VwZG2OuR2cf+NZ6TqRjFnUpZHxiNaF9nE/AwBo9gkVYopGpDtHpizfJFBxJuobmuPuvd64cOFS3Lx1R+wySAjs9TIQFXBs0EJgVQHDGmBMYkrVwH02amxsIDgmVj/FY85qgEDA67lgbtEpiNbypAD+6SnOQPY5A1BZCGV8JyaRZQBsc6GbLo76mppYv3ZtbN+6LdavXy+TPrrliA34HElgqe1/TkAYZzfjwjOtmp2J7Vs3qZNNXTEKm6sVE129dlM+EQ+GR+URARGAqQZAh2zCQw91xr5dO2Lzhu5oqEVPP8RG5rkx1tr/da5YO5eCXpJvaDvn3jE0vHrtTrx79L3oGxiOsfEZGbCqe1KFXdib5DUAa/boWNHVGR987plobqiTPEYVRUwBbwYz6ZjDU4F1aCKECw7MvxzP3Isyls19eDEQk11D9Y0AiAaTXYhwVxpzjCIrv1t3uhj0EcOU/UCGazrLG/T74eNnpN1+cO+uWL9mRdRXz8Xp8xfj5R8ciVUrV8Vzjx+QMeS7R07E2TPnY/t2jJ/XRVtr/XxhQbkf3Qazc3Hy9OU4dPhMTE7NRlNrS0ywb9OBUeH1dfoPRusspn8z09LwfuyRA7Fq5Qqd4aw5QEEZUqpLa8F82OmJmfsJOuW9AmL6PELGy/sIcyyfO2PPd6ccUe7hiuMEynleCxQs8k0USACa0ZjPuIQ9UcWmIvfEfibQv7ZGEjjsVSPDrOkm+XS4k7FGRRcY2e54qI7augYBx0eOnoirV24K4Nu2dUts3rwuKhVAf4qhIi4bG8AMcdzFBfuKIPdo42+6MhYDe4kdZL7us9FFPceJlkOrr8dzCPkIxpOYrjkePBiL1996N27c7o3ZKgrq9SraYAbLWUgBhTyiphrPDkxRJ7Tm2XdZV5Mzs3Hnbo9AZDTzYb8SnrGv1lbPxrLOlnjqqYdj+aourf17d3vi+PHTcftGT9TMVcfObVti987NUVNjZjfXVRUuztXXW/sdGQzu2UXrIsGgf6+TxwVyTvWNrXGntz/efOuQNPmtuY8cCVIRFFLodi6+FLPurmB/9PmD3AnMbwqt7p5R13TRHGfMuV+d98VQmr0EUF3SLXSFgeOoA71IB6nwkwaw5CJ0VlTmu6NUfJiYMIOeud9oDwob0bqTjC1aJDSB2wJ3JIc1C9g+O6V9b9+urUF9B21pTuHJmRnNM+WT1bCYxwQi3+4blPzPimVt8ZmPPBF7tq3V55hNbPlC7lt7Vll3LiP7bF/AbowB2Te1SJoWvfgs6CfJ0SCyC2f5X85bd0ZZPtJYmOUPrXpUFZs+/j+8j2v+GHHN9wf7xzjYi78KEDlZPgoaxaAx2EqQlozUxQzhbFO25p4rNGYtLADJWdXxAvNhwOFqsMVXkAswD4xsKVgMDGdQkUmkK1vZJu32tNwcMrnKilOCx9nOmIZAyT4S67DWepAK0NQO5ORDG1Ex3rKZlXWWja8uTFcxkaUpVyMtvx+89Y4CZw6+JR3tMTNtl94nn3wqNm3eLGDknUOH4srVq2IHPrRieTz+2ONiW9y6dTNOHD8Wu3btkQ4agT9A6Ouvv66NELAJtmtn59I4d/6cAv6NGzdoXN944/X44Ac/pANseGRC+r3Xr18XgNq1rCuee+6ZWLN6tQ7RN15/PdatXxdbt26Jy5cv6XVISTRV6tTC4zYyyyekRjV/JuCihfDV734/rly9rnZTkhkCmCcePRCPP3pQwDgMjt6++7F79+5Yt3693Ohv37kTaEFu27pNLYKA5wbSe+PYsROxYd26WL9unfSXMF0p8nP6fT5Rqa2N23fvyfhs06bNMmrIucs1w+pmfu3ctUvyFv39fZL0IIBBexoQFKfuY8ffE/CyfMVKvebSpYvx2qsvx2c/+/Px+GOPxpUrlyUl0LV0qQ5c2LnXrl3TfT351BPR2NQQt2/fEWto9aq1cgzGbGFZ11I5dIt9TvBFMAYLFhO7YqbF/ErGxkKQ98NGJDlvFwoeZqEomKuuRG/fYPzli19V4LNt29ZYs+ohJU4ztF3BPtO6Rf/MYEOj2AZV8cYPDsWFy9eipq4xanHsLkkgICPzAsCY70y2LLpj6PyJDS4mIYZBzQIAHBgCkAACu8pPQgv7p6mlKWamx2UihIlJJhtmXgAyJPMa/blhtc/CcktwJs0+ksmhdnUlrpanSJBlMbBiKYEJszEVNKMzVy/WGCAZ73cL05TYF8x9tNxITN85dDju3O1TcsvahkHBmurs7JLp5L2eHt0rAWSCNwDJBC4Cycp1MQYyM5pCh60q9u/fG3t375a8yfjosIAHdDEFwKERCHNVbYIw6WAxkMwD+JqhwT3ws1LTUVDGvQDyjQEkN7co8WKc2cMAIglKeZ7cu4FIdNwAuW2SwWsy0EtwAYAMpoTZmaWlrTjPI8VjQx6KSLNi6fC6HPucwzxjs6YMTjOO/D3BOuYgSSPaitJio+1yzJrQsEnYX2rrG8WQP3biVFy6cl3mQ1yjtC6rqqVDOa9FXcAPkrDx8VEH/EVnkwRV50txZUbzMt2WuU4xwApTiDnJv3GtyVhNN+pkbHKPYnyXc4fnADApwLlIMvAz9il0QZnjAhEAkcbHSiJIa+OY2P0ADvwXczBBGF+DtATcALNmak+I9QzrZJ7hLZNFmNW0M87F0NBofONbL8tEqaoeWRKzHmU2WaQ4SFwsw+TChNkhaMFag5GEDzOiBAw4K3guFDmQaZG8xQTX6KSKdmrpVDInSPKLfnAmulmEUFGnyEjxZ+ZFxhIYuFl7dYEpw2uYwynfADDL+1NbM+OAbKHm9VlI4LvZK3LfTPArWbY8Kz6HtUoBiusAiMpnngUGA6VT8xqduf9w79xv0VbQnsEAi1k1MaHrzkI6cibzsQMsT+ZIvaUkOBv5N96X5nzMRRexYeUO6OfJ8szr43oTEPdztJYv97T492Q28/osAuWfAdD5bgDkjJMS3GBs+U72GjqVuD5AZBjIPN8bN256Po/C6LdequZObZWud3BwSCDUjs3rYn336ujqWhoVjH+opooVwOtxdG+Upub9vn6Zwl66cjmGKXQ2NEelqVXAoO+tonPE88dGdnhCcA9i2TN3C5hN/CkDOBj2tRjjtcbs9KwYzGn0pEQZEA0mp/SUZ/S96H+qCFWY02YgW4+d+alzCoBllG4T63rLHJQ1VUgFFNh4DhQViS8W2scNinE/fA7yLySjAO/EBgKMigYnRQoZOMrQynuw9k5Yn5JV4pyIGHgAq5W9GOmkRoEiYj1Kw9OGa22tjXHwwO5Yu3p5zM3yHcQbjOWsxk972pz1jw1Y2dQy9zKxX6GTl1+kxNpjYS4qObeBkQD8oj2cQDDdK4AcrOEVDz0k4AnQlO65qzduxLnzF+Pi5WtipsG8o40bYBHQjnFWwZuCIfFLhManf6A/Vq5cIakyznbiMDYjGd4S39TS3dAW01OM6WjE9Ei0t8JCt8H17LRZlAaIMHKclPY8zxjdTmKCpV1LYvPGjbFz207Fe8SOly5flRQX98jZyfqWHvPcrM9qTEcBcUFtpqdiGV1NB/fHioeWx/Ss74fndP3G3Xj7naMxMDAiIAkAe2YO9m5djIwOxYrlS6WFvH3zhmhrqo/qGeJfj7OkIJg/dG2VDk9ALvYeAfucPbNVMTYxHe++ezyOnTgjPnUVWvl0rclk1tqpbDHWTwVQq47VK5fH048/pkIDDNJJdFKLRw3sbntNmNVt+Sz+DoBepIhKgSqLE7m3c74qVir7oopV5BTEpazlYkgOOYdf2s+KVimxZsYOKoyV65GsCgUdmW5Ox6Fjp+Nub38c3Ls7Vi5rj9bGSpy9eDm+9X0zkZ95dL/2nuOnzsSZ0+dl2L1nz6ZYsqQxOuSh4n2srqGiIvW5CzfijTePx/DoZDS3tsb4NECqz0iAMxipxHB0DSH5tnrlCmnBdy1dYm3fMWJOm7XBmxYoXAroCRwnKJWFKpkX0j3V2KjnTMwGIJcyLzrLVEAHkANIdbFHEm7VNoeb/8win6X9aRqigfcP6yvbHJXrcAxrljTvFXAonfp66dgzz5EvYp2r0IG5I10CyovrFJ9dvnJd0mN9fQPR2twW+/fuFkt3dnY8Git0rFVpfyRutB+HTVbJoRPQFEmrgMiK74rMhoDiQi7IcTJGYMkBmPQzc8gr2PQQX5vJybk4d+FKHD1xNkbHp2M6MJZDRoXYgniHHJ9rMrteUpT4c4SldCjQIaNG0UB7/izQd1U08hno6I8NR0PdTDz51IHYvG29uhgokN25fT8OvX0sBnr7Y93qVfHwgZ2xpAMQlQ4zClru1oxAipGOFp/xzuksfSavlyIHMTE9KxB5ZHwyvvc3P1ARcdmy5SrMQdKZnbN0DUU0nl9tnb0GxBangFlidPZrcoscS4pdrE32EbOU7QGlPJE9RfmFu17VCSfpEEsipkyctPNLDMxcghzBNaTcmaRFSgHSGtR0/bhjRXsX7Has/5gPIuZVxTRdjlOT0dXZHg/v2R5L25sFIjMus9XV0df3wHhRbb3W/JlL1wUij0yMy1jv5z76tOQswFd8/WYXM1dUsCnEI67Fa9CYUWI/LtzriRQQ2PIWie1k7p0sZBFgFv27MSfnaEkcSoAosaoNH/2X7+Oa85HEj/4P7w/2j36M/85vuPPq7wtEVnJZWk5V4S7VUzY/HzpOzHMRquqihVUSdr3fLTpe0G4fMNsydY7Y9F3lXAwEO0E0M20xE3PxBbv6Y+YD783EK6tAixlxf3uz0HcVbWe2s2T3iJxcdNIITM28VRgz39agYGcRMzorpfoMU07FrmGPgqk7jiPyJK1QdQrWqLYBnNQpQCbRdaLKBi7rChL80m7PpmvHUAAmM0BJcEiI+L5kUUn3tgACVPbVWkEVUtcJAOy2lskps0Y4UBmf+bZ3igSFqWbtI2t8kulhbEctAPDCgLrNBuXKDAtuFlO0yRiC9VbrwJxrI5BDs0+br4fQJgIlwBGzXQUFcgAbzWWhQokSz1d7OtdQ2vN53jAaC/uClhgH52bL28TBhQS7vMMKL4BsaWcnMaE9S6Z0Bfx49bvfix+89W489viTGv83f/C6ANSf/dnPCLwnENDsVitMVjAZHoO5vjdekPInFl9iLcDyMBHelX8mBm1XMHT109Iel2Ck2QE+5PJnXlcusujf9XzMiJqcwdxwJr74pf8kMH3zpk3R3b1aEiAEtCSkGVCYEuMWNpbviffOxqWrNwOVi8aiY+jnDJg7pKKH5mDRHxaLEhfk6ioFIQTU7ANoVFMYcNdCmoTMqN0U9oLbnmfEFgBk4JcYQBNUlw1CElBwfyTaGE8m4MM0BFTjO0nSAGykVTYB+4dE3AUraTWqZXlB1ws2FoEjDwfGblNDsxgpaAfbqI2AdFrjhTY2QeThw+/GxUtXYmoaGY4uFXkIpJjXBGAAO4BerbR045yO6UyRswHogiGmCrwCUDv5qv1fLalzbqXcQ4DZqsCpEbCQJLM8VwEXtLWPwxCwBESyKbXuSksn95QJmoL+mRmBlMxDtx7SaljWgljANq1irElAc7xtWEh7GkmCQd80/eLDFgJIywrws5QZYLq7IDApuYvUAMzq/eL92q1zC0xkOTrLFdvznTY6sSVqDIgMj4xHU0uLAKX7fYNqgz50+KgMCrVHss+ktEU5W5g7BiIL41/6qOjDWRbB3SHZEuz22tQEzkAvixLz7NESBC+s+wX9csaS+UybMvcCoJ8MIxcCRpTAuMjiREdnG2uMBFyGJhHLujpix9aNsWE9hkkkd9awdWKFbrKBe7M4fTYzj9nrAYPYh2n3HxwciTfeeDt6B4ZifLrKwAEAf6Vez4dOENY3z6ezE3mQIRd+5uUcpsSia2posBZlSebV0lvOaWktA+jApkS2pezR7DMdSzpLgc8SAXlG5b6VgTjrFbAO8EXgr3Qm0Te01mMCq6nfx/uYc2K+6Vm6IJHFqAR9k0ULMMyfVaQoDN2MATLRzvbhdCPPceB6Fn+uEi5pUxrsTTMqMWiyJbIASdwTr0/QZEEawGeHuqbg/80arAQw5nd+JQju4ntoH+QZACqkpnJ2N+icLLI9CVBnJ4C6R1pb9Yx5n+MyJ6t5b9JkLEaFCdRn0Qcwg+9VMWRqUiAy3wHgLWmRRjPyAX75D6CXPYv4JvcuZIhws29tqFfMs2XrxtiyZWM00sVCfDhH58VEXL16M+7d6xXLaGhkROAz8gTWR3cHiIqYdbXqCEl5Dl6EWeTAA3eqOK4sLdHa+9D6HoxKnVn8Jnpx/y5WMe/p6GDtUSxlTj94MKTEHPZvziMXARsESrMGASiJ2RRjln2YPZr9M7saWCeeSzavTACeeIprZSw5O2HnZozKeLNnCcyXHMKE7jeT8ozDKT5w1jJnAR1HxwAv56S531BB/qI1quaqxVqjjbqhvjpamuri8ccejhVd7ZTQxIIDLJflkcygET1lfdlkyDGNE2n9G9rVmK6Wok4yurVvSyca5qX3KvYF3yfyCWPR0kphzZ/FHmKwyMbWxI8w7mAknz1/Me73PYhBtMJrKyrCs7c3IZs1MxuTSAjNhTooIEEwrm3IVc1My5Mg4yOH9UWffQwPharYtL4rdu3YHI2woO/2xvkLl6L3Xp/2TJFBFHvURKWxorh43bpudQfB/oZhyHNnHRHj0trO38XQLFJ842jIFhM01jZSD3PTk4Ezyt69u2L7zm0xCTBTVSXA7fDhEzE0NKF75yxiP8ZgDE1TMwYjOjva4oPPPBUrlnZIzgLJBPbbguKIpch1c7+AsYrtkQMCtJyLGBoai0PvHo8rV2/FxNSsvEsA6pHsoCiN0RX65ROTY2KstzTWi/Sxds0qycdh+oomtD6/FDFMIKq1CRd6ukV7NUHk7Dhi7qdEDz9jXWRRVmlA0YhvxINCBRxia2tPZy7HGrXZV2khRwJJHTn+O+MGgEyxgcLBu8fPCETet2t7bF63SrnHiVNn4pvff0dydQ/v3CJptNPnLqpbb+O67th/YFt0tFUk20VcSldFpblRzOaTpy7FGz84ERPTc1HX2CCZFd0/psZo7k+Oa/8A8GpqqMTyrs54aHmXOovgd7On8FpJRGBC2mBSEmcHe2gWabK4mcVHsYFLsV5EmVLMz/1bYCHztZjFcgYw3pmDKu6C2Vra7QVOCki2/BSxgvNmj6NivVKkS5BQuuScyRPOn8gBKeDJhA5Cj9idBH51MTw6EYePnohbt+9JagBAfu/uXbFq1TL4o0HTILE75wjxC59DXpodHS5meW1wD45nfc47ZlgoInisLCfAdatLqboqHgwNaG+x6SPdDzNx5NgpaWTPIEhTUx9o+LP3ylR4hkKac1iM50x8owjusWltb5fOtmZlTW08GBjSmDY3NEZFRaexmJ4YigMHdsTu/buU5w0OjcT93oE4cfRMDNzvi/aWxti5fWOsWb2syM+Ro7oQOj4+SKatOWFvKf6t9PcqHzFxDa+hxua2GBmfile/97ri4a3btmucL12+rCID4yhmfxVSIZY4YYyEF8ikz7EiRBVyN9Y+eyr5iZjuE9ai5zrI04TrzE7Pd3Y5jqdI7RwN8DhxGs43OlT5O7kYv8OCtmSI5zrVScgHEHdsOmtAmr2TIzm7UIHpIU8Aorc2N8hcr3vV8ghJZE1GbaUiA01Y7LyRMTp35Wbc7B2IkfHx6Opsjl/69Auxff0KFXdSEkXPXPPIRoDML87qjMM9XsaejEu5s8pzrUg9FdPwJC0k0Jw412L8K9e2AWl7h3GtrG++Z8NH//v3cc3FSeGP+M/vD/aPeID/vo+/8e3fnXP1ZUErWAECDC0ZdtgAy8CUX5dJTVawspqTLdIpQp5yCMkUTnayNpwSYCx8lkHkeVmJwvZVYFsq1gSabHD8couzrzlBYQNU1nzil9vSqbyZYUJTzmKmHN81X6Eqesz+Pl9fgo4wsH74fa6kOkl0/5oNAQG5AU69GQOqYhSXwLpdsAvLV5rQyUAlGCitGAJXqqTVBRoJi8P3aIdcWnkKPDvvGgojxa0sBh+5Dh2WgDVUQYuJiTdMVwKNBXgTzUNd2VdhaeR8oX2a66GY4KExS4dgX8BZjhbV4lLtM9JgqQ+0XPNZa6hKuwcX6sRlTu7jAK2cGJIOKVVEa0aRAHEg0KIdCtAZC4IltdmVIob0hbOlRHPLF+FnYTBaYExDY9y73xffeeW7cedOj8azc0lHHDiwX21vYjnBNrLmSpkJpRW/tGEBFHqO+IBK6Rdr3bpNRnFykRMQw14gv5+cDmtajRQ0+n6sNZWf5+KGK8XW1BbjiiQw6mJkYjq+/Bd/FefOXYxNmzbGhnVro7a2ypXcYvJF8ksVW6AaCev0bFy/eTdOnr4gY76OpcsUuJDUjIyNipWAdhgsRFq/lBwUtgTBgrsNHCxw9zCrLJkACwzGlFu0MHsQ+zT4LBIw2vXc2m42ohmdJN98BuMMgCpmD23eSqDMUAFMcEsYbC8D1ARHAIFcKwl/GmYw9jici6lWMdtXBipy4oZdD8hn6Qm0jdd1d8ftO7dlLHn33v2oqWuK6mob8WjtCkim5XS4ALIYENkUhOsHjCHpF7A/xX3BvDNICtsHsHrwQX80NTip37N7pxgRBKWpg0sSSxBNYub7tAu3CmQCb9EhJel1IE4Qxi/YrQm2UGBxy7q1mnkt155SOwSQzAEYYv5sQQAaRxuqAVpa91fPQsmEg63U4kutvlS3ISkisU4AzUAYQJ8Ljvxa+DyDgIAoDjgnNUZKplkXCuqtkYlGN+Y2UVUrvULYYIAAMMH5d1rMeaYUshgvX58NsNzSPWcphwKGKHAu48n845rzusS8LAXJPIP4HcajHOzFzDZYlPIK/HvKYfDnBC+zMGK2DAw37s+FUd7rll63BKvQMzkea1aviG2bN8batSs1JwBo/Zwp/KEX3aAuAGu3wZwrsktFTooWx+amtrh2/WYcPn467t4fVDeM93xaD2nLnSzFRvR7kd8gAXVRINkaXI8A4gL68L0Y8/B3Cigqps0hkdMSq1YsFwOTDgVLdxiQSYCS584z4bMzYM+W5WRu2yzR3T4cFwngZhGb9/MMMPFKAD3brDPhzoIUr+X9yXbPOMHsT7NruNcsQOe98zl53ckk571qV18kM8GfNUdKks57eE3eb64R1g8/N0hekUQCoEB+hxL/ci2AyFlgSfanWOzFFFDsw8lJAc50QQDOZ8Ejk58E65NRzPdY4zLNBAEyzM7m50740Ke0jm3efwLm/J3XSi+1sH8TSOd+0hS1f+CB2vwpTgAhak1Lt7h0AmjTmYrlK5bGnj07onOJQUDW6r17fXHt2i0BXnJsRwoABh8M/8IUSqYrYIKY/yUhBFAy83VCZ5m7Aoi/YOpZU1dyEnMunhMzMBbsR4Q646MjsbSzI5Z2dQpQ4HswPh4bA8QFnEUGyoVhgb2SLxjW+gW8ZI/hHmV0qblLmERh3Rro2U6b83Fw8IHuS99fGIQiMQgsN2NeIEoxCYU5xv6lQgdFvqLrLT3nUnS1fESIrci11dej2U5SXyWiABJg9XVVMkd+/JH90dbK/sG+bskH9F6Jh8UoqyFeNBs5Cxaa12XfFnues4ZCI8ZtUOsKuM8eIvNQZkBh4xOr8GwAkbkH5hX3QEwg2QDF6zBnKwX0HFWR8Mz5CzJ/o1MGlq7OLSKfOUAGF/0M8M9YMqYQHzKe5ixhD2L8KPLSUv7Igc2xbGmbQlnaoG/f7om7d3tiWp0bI5L84XOXdnXJBJfPPnbiWFy5fE2dHWi+UtQGRFRnFaz4iiWQVHyrLcZmxWyUYvHk6JDm/Z69e2Ljpk2K027cuhVHjx6XhEdTU6u+lwFburRT+9K9e3eLiduUWOSPPrwvdmzdFA2FKSw9XOJC5ok0U21qpaJYKXTd6+2NW7fvxsDAUPTcH4jxcQgXc4pHiK3MoCZuoBBI/Agjvyq2b14fB/fvVpEHCRT0p4kHtP6QDiAuTJkRQEf2+gK2aI1IBsVkGOYxczS7Thjb/HkW/9jDAL+JeXPtKCYoBTzlN2XuJbGAGFRnWelyhbXOdWEcfujoqbh1tzf2bN8W+3ZtiZq5mXj36PF44+gZdTfu3LRWXY/vHnsvbt+6Gzu2bYmDB7dHS3NtzMgnhG6oStRU6mNwZDSOHD0bb797JmbQ/GVsS+GZSSQzy5qQGSZGhJhWIkVFjFddyC7MIWI/xV/qwDEb0kCcuyT4M/tsnosiAYxAWKBQ5QI5cz/z2ywuaoyqqiQBkp05AscKs9VdQiZzpeeQxrOAx7zOxThLwvF8XYAkHsfkcFrgIAxkCCRi4UIeKB3GGNRRlIDxfu7ilTh1hjWLRFdtrF6xInbu3BZLlrRGdTUFbJM/lCHQWVbktxJElvxP2dN53vy7igdFboNnz88yr3CsZsBPcRjFwqGBaGyy2TfFyYmJmXjz7cNx6drNqG9okR44Zy+5QqUOJj0dFHRr8CwKiCwWsjXUpe3LHC9+LxQX2VcAkTEZh3kOG3n1modiy7ZN6vLCt6Ovtz967vXGBJ4RU2OxecPq2Ltnm3xMuN+x0Ul1piALmKQj4wll3kMES6kwvBro1qmqjdGJ6fj+62/JF2THjj06by5cumA9/Zpqmz5z7sacciKeGZ2cxMWsKUg3YvMW+RL2Ls4o9lcIGYDZ7Mk2h3PXOfMDEooIfAnzUgAAIABJREFUS1UU0d3pZMDUxcXcc2U0LCKK8YrWluboaGuLGnSO56ZjZIi9EEk4QFkbKioWqq8v5pFTJQeArITeel3s270jVq9cFnWS8BmX6TvdP5PIeEAOi6q4dP1OXL51T1IXqx9aEr/46Rdi7bKWoMZhUuICzsCc5jq9TiABLphFJjak15TueWErpUjHWsw4yyhGEiV/WGI1Gc7cmwoBqRFfyGDs2ds++b6cReJIP47f3weRfxyj/Hd8x/Vv/a9zWa1MADXbSxQYUL0pCWMCyNnm4OR7Qdc1K0GuYBVdpAKUeiPyz1jYCfz+MIhsdqIrYq6g8udMCJUUKiH3AaQlXl6bizhBgsXAgEDMkuxyiCUTS9qThTmRgC4HcVaMc7jQ5spDXZ8/z2o0ECodTB2YZtUALnJYANZmEi4QWgFhkcugnYjAXcxKDm8n1Hodmx73LhAZYMsbmMFQEmSkJqYMcqIFNA8iG+CzpqaNIVhYYgMVqRFVLgsLWOZOMgeUI5q1sIsrq76r6Jdqg1XSY61O/kzyoop4qYZCdRV2WsDr1E5VYgsIXH5utiPgsIsDut758fPPXX13AMkhyZCKNQNDrQSuVM9heAMk5+vSrMfzBUDF40kyRwXeyYzBcFrXkMZgzmJYtmLF8pKYZkBbgOOi0CKSt//nQFg4sluMsgpJ0CkpCxPUFawazC4Af2m7WTxnk1mWc5x3qfCxSMtb2laAJSSBURNDI5Pxly99VSCy5CxWP6TkQFzzMp9gbua4Tc1MKZm53zcUZ85fFohcV2+n6/EpJ2kEVAwMARQMXwBH2GOYaVSkm0YrJi7FPmTFVIKhoxa7Ud0zMh+0iBIYEuCR6LJOOXABij3+Tvi5b5nqyEF9RkwmDZlYvBjqNQnYFntechqT0QHAR4vazGx0Le1UIm8tyVZruDXScuyAwOYSrEHxXhSoAhawPltb2jWX3vjBm3HmzFmDtbDYatzuxdjpGSmBdhJgPUBrMnPPBOKwQ926iETAdNEiZc66DZsAlsR+06b18fD+vXKwpjNBrcdBQQMQmfY4WsCQsLCeJ88aUBogEx0xBzZO+vnFd2s/kvmO2xMXdOhd3CFYTGan2hTpjihyBOi2cX1iy9KyWjRV+Wxe5znopMN7sAM1wEU9w3q3YSbjNJNIX/eCERVzKnUOuSazqhcYAEqUWdPjE9Ha1q5FQxLMa3kWBGewxAGSR8fHAxDLTQUkZJWSYGOENyu93ixy0HrLNfMePjOBXxcm/GxT3kKrtIA53AfAcAIsJNU5R3mPwcxitDNJC/qCQZnPNptKEbgzNuw5/C4jmTmYHAAptTE1PiqmentrsxJcgO8lHW2SwpHuJ9q9Tc3aMymWmI0zJYkAmzZSUOMcxZxpNK7euBNH3zsTw6MGDBkjZC+Yk9m+quRBJineV3NfhBHOfJRZZimqEhg3NjcJzJbhFWuvvTXaW1vU4on0Evt0gmFZYF1c0BVIVlqbGWPmSwL37MvML8bHbN8FfXjWGc/gwYOBAnhaH5n/eHYLial1krMolex9J1LWLJ5fx6WwpmJKAVsFdBWdZf6cxY8EQJJRx9jrrKkxIM31wYTiGTG2dGfwu8CTSQMH6phSpwHmbZY5cXuxwdEEvpkbaeqYIIzjI8c2vE4FM2nJG4DI60yJkBzXlMXIcU82TI7d4lgpn1fqeieY7T3E45ymToxlR8cSM+THxpVA3+3pEQuynnvG9LaYPc1NUYSejiWdrbF9+8Zob2uK9947EYMPKMSpZ0Kt9jKy42ye49xhH/Haouia+5j2cCW1Lk5lXCh943pL8ljmyp0yWsMTk9HW4rOAPZj4oLmxIdrbW6N77WqZWspErSqiv28genr7tc8yL2Ge0nEi8AdwY9SGo2iLToxPxv2+Pl1nyoRQINXZQmJfADZJCtVbP5fCeO4V6riQDMl0tLZzhs3ahK/iApWrywtmxslc5N+yEAD4uGxZp7og7t3rUReYDKdm2D/R+59W8XXzxnVx8MCeqMBXCMbHLfYAuMxPn83eq2yUae3vLLiwf/ELMF0kgCKtISmO0p0o9qPagN35oNisaH7yrW3tlvqBQACJgXUoYoSDPa19mMH4aty+cy+uXLsefQMUwVyYl9zFBOxtOhXM8AQkgc/A51bqGJc6gTCcZbDnH3n4QBzYvzPqqseiUue4Fq195trwENIBFJxcnOTeKfQANGF2jRQcEnAY1AG4s3dyZroLptbfre6IcRXzxMjmDNdzx4RrNtavWx3rujdoTt25e1/M5p77vbpOADnau7du3Rpr1qyhsTuuX7sR7508FfcHBg2CNzfEzm1b1bmETi1nC7kKrH20lPk89nMKFDwz5lj/g0HFaLIP4ewRa885CM9TkhcqMFO0d5xHbPXwvu3x2MN7VczGiBGZrVzvgOjmPriorIIhJIYCmgvkL+SdzEl8Nnou5frIGDbPXjwRNE9KxyvvETBYgNaMifldUi8FqDbz1jJPPJvxyel49/jpuHrjbuzYvEF6qvXVEafOno9Dpy7Fnj17YtOaFdHX3xdHj5+SWee+vbvj4f1bo6mRDijkaKq1d0GyQD7rxKnL8dY7p2KMwgXddorhDdjNUbSqieheszIef+ThaG4gZ3MHAfsL4LH3Ze9HkG245gSOOXMdP7mTJvd19lieoQt6LshKfqx0bOUenbm48iIVyn0GKO8snxfygbDMhYgyjY3qmKOQwHj6TDMBi79TkOHzIYmx3yvXm5wSqx6Akvkt81EK1wKUa+LByFi88ea70q9H1ruxrk5Fjx3bt0RDI4U71gPxkiVA+u73F6AR4pPjVvZt7iM7MJgrLgAbuDTJxOeyC8Hph+H8j0GmS0RnYclH+/sH47XvvxG37vREU2uHwFIKNh1L2qO5gQ7G0ZjASLq5XQZ8MHqJdzgz8HxQTELRseRqKvbS4VZTI4CT+AhAEtPT1vY2MbMpKFLk1uvQMa+N2Lq5O3Zs2xQNDc4HiT1bmlpR/5rv8pBpaek8Yk0CUGsdVBpEPphAkmcm4u1DR+PazTuxZesOFc6uX7sqA1u8k+j0kVTi1HSMjAwpB6LYrPwtQp0azFuTPNyFQucKpIPLl6+qEKNOMPYCdUY7p+V71N2pvGHBg0LroAD/Wpci77ljGCYxMcS2rZuju3tV1NfNxRTzEIib7x0cjlEMJ2usr81eynMVqWIuYvjBkJj87W3NioXbmhtszEw8yLk2MRUP+gb0fG71Pogrt3tidGIiNqx7KH7uYx+IbeuWSYvc0mz2eTEYDPnK8qrCa4qsHePj/dAxcJLqkuyYayrvOYFmEe8k52OZD5PLvA9SGHPcbPKhfY+c92/9xL9+H9fUqP14fr0/2D+ecf7/fMvN7/yuQGQfTCkevgDOErhJk61IWhiALYzJYqK3kAD541mcCeSZ7ZsJpwOTDPq9gaWRnhfeQtVrodqaySqvlQlKYRllUpXAxWLQOW9UgGVJyEC6Elw2iO3qrzcAx/ICdEvVmMNUDBIC5GT5FCZmETTQvy9sTAvtKXqvTFjMICYgJygE2OLzuQ473luCINvVk0XHtcJGBlwysG3JCcAIt/QDyjmQgE0jJu+cmcEwV+dZo8UEMQOQZIEniJuAgsZUrTEel8X6VQIkFcSkczdRa2EbllYpSWEASRWJA6IdgiJt7oUBneC1NUs9NgJ+IV0zJsUZ2EUGGENmlM1rImscC7McUEoMX7N1BGDowHPlUPpXZax5FLRoZgDnOUnbJi3V6IHB1rDhmF5TAkMxzeeZ6Toa9e9ODi2roeJDYehLm3AWFrPXgBjcApkTRE5jBR9uGXznnxeYC76O/OXxIEidjem5mhgcnogXv/L1OH36rOQsNmzoFsOqThIfBgElgVJt0Gw2eAZV0T8wIiZyb99QKN/Hxbs41EsWpLDTYWnwbEaVSNuZlkQIFiuAFxIOlUpjtLcvUeABO5dklURpbBymroFMghvYeTb7cmWbX7gAY+DHfAOMkYar5EemVP2nNRpwIVmCzF3M+tAEtzRLtQzruF7Yy1q7Wls8Cru2sU50PyXBT4CP5Lumpj56evrilVe+Gz29fQLY6xpg7C4Ar5KDSB1FBZFNMTTslv0Ey+SIXQpROdfVgkfgKd1ZZCpG1AbZ3b02li3tUAJM4rGkvS1amisxOoL5EhIWNh10UcHzShrtJbhl7fE6gpi2Vir/PAfYcskUsEmHGYQzAvhhUrkKb60zWrdhrE1NY55ZikClqMN9ocGrgk5ZR5q/pZiXIBrAgBiIBFTFOJLX5P6os6KwlEhWzLKGmQPIDsCWxSe3Q7MGCBwJRgHnLGvC2oIJ3RAjKn4MxKXL1+LS5Stqg2dew0ZRV0dh1JH8sI6ZYalLKvb7ogQXcJJrSZYl35nA5jyDDuCmaO5hPsWcyvMxWcFZEOX68gxirNiDU1OUnQLWYJrJUsDgs2D5jI+NiiFJkoNxJ/sGLucAERS00JyTdEIxKYGdT/EEtkcC9QTZMOdp+YOUc+rshTh3/oJYonwRSTf7hc8cDMRgcsLiTNdpGzS5iwh9xHoF7iqYYKhEQldrEJRrAfQmcejs6NDaA5Qwu7oAO0V6IuVYUic4GVnJ1NXzxgxMTEdL1miPL6Y/CXyQpLlLw6Eh/27A2QWlxQUV6/gZqON1JOc8j2TfKgaYAwBk7Vt+IhmeXB/Xmmd4gsj8zOeKQdWUH0jmGJrKzAP2JBdKXOzJZJjP457ngfNSqEiwm3vKhN9zPmOm1K82kyavMwvbWVxMNjPMZl6TUh45jtmplWdI6ifz/clogx2egISTryySupWY545kTluLzfaYS6w/gDgMbmA8DgwOmlEO21XF0uloa2+IXbu2RueS1jh+/KhkAmbnYEMib+FuLSb3BHqcDfWKkzj79aQLS7eudA9lUqgCPZIKGEjVu2Wb//henhnPdkbgk2U50B7HTHjtqlWxZElbdLS1ar5SjPG44jGARInZ5wLsxqwZyuvYC6Wlq312VOcU/86a5vc0eFQBbr7zw/qjnI+wWYnhcg4DWtq8rqK9CzCYe+P58Vk5z37YvNlxAucrkgsdHW0qKiDdYZDP84M1yvlJIXnvnh1yvJ+TXAJAGJr4xLQG4gEfNIcATgqgoYKgQFKKXY5sOZP5bgw2tR8CAlIcKcV4F5EsSwMrkc8CzFb3D7JTik0BN82C5/UqUJbOLcB7wIyqmrq4cet2XL5yNW7duhsjnFlVtdYorWHdzcTEuOXhXLClyF0RmDI+NixD4Y0buuPRRw7EyhVLY3J8QK3qGa/yOyAy5yfArECkImPHGkGi5cL5CwKQe/qHxbJM0I/zTd2F0zMqbKlVm2JH6UyQrmp9bazrXhnru9fovSdOnIm+fgPVFEkwG2tq9jXu2LFNRQ6iVq4JU9ST5y6oOAr4AnMf/d7Vq1fr/Xd7e1Xo7+9/EL33+7RPMbc5Q2SUCuutMP6kO6vW+AJ26GzGeAvWps20zAKeioP7tsfBfTvUUj45jheGTWnFEpWPAoxrF1vFdK1Go5p4HZbnggn74m7QzMlyz8oYKbvQ3O7unMBEDO/ryTxVcaPkaXxGFnuJHx3HU4CqVaH0+OkLcaenP/bv3hHbN3ZLj/3tw0fj0MmL8mF5ZM/26OnpjTffParz8YlHD8a2rWuiumpS8WWSOyYAHMcn4tiJC3H42LkYn5qLto52XRtFHkC+ZmQD5tBBRkP60WhurBdwxSSy3vSCeRngszuQUr7RMh0lzS1xnc9f7o97Y79QkYUCukgDJjFlzuuCpEkX6twqJKDsHlPOICNWG3hy/hJ3ZTzDNdGNx/oh32G/ym4aSAEZjwlEpuggc8riE1FfG9Xa96uif2gkXn7t9RgYGo3pmapob2mKA3u2x+aN3UWWhbiKc702GurRzaW7g30mVHBUIa2QmgTKlTFw95wLbAvkLhdsuSf28yyiEpMwv9mDpNdc6/WL7Nm1m7ej0tgSHZ2d+l72ovGxoWihiNjaEm0dy+Je/3DcvHkrfLa44MuzgcCgjjU6MWHlivw1E92rV8mI+NTJszE5McNkjcamFsWqd+/ejuqq6diysTvWrV0ZXZ1t0mKfmoJoMSMJRva8lsY2SacILC8dBOr2rSIWNKNfKSZ5/mxN1FYa4sixk5LnWLFytc6je/dux/59u2XKTG40MT6quFF5BjFdHXGPNcSJ2SCWuGuRwp1lzuhSeOvtd9WBA7OcMwvJTBi/5NTkEdx7Z0fnfNcu18x48/malwV3sbSRO5khb+zZvSu2b10f9XX8nYLEjIxbKXAKU4HQQxF+aiKmhRNUa46Mj47JPNP76lS0NSEDM6nSJ3ka4zYEM3xqWiDy9Xt9MTQ6GmtWLY2f+cmnYt+27hgbHdLZnwVw1lbhplg6r+A8Bo0XJCONe1haz0X7BcJi4knOEzgDDCJngUv5kQh2c5JYJHJJmRnOd/sWVMWWj/+r93HNH0IyfrR/eX+wf7Tj+/d++u2X/7c5gVjlFU7oFg5CFoT0REsi54VopowT6AXtVrW9lZ856bHJV1Z4zCIywy0BtIXPsflKHqAZYKRebCaCeZ0LSY+BiEzCzE5yQpTgcFaHkh3LZ5shu1gH2SCyr9UaQxnUqCqc2nGwKwrT2lXTBR1nsXQJjKgsiwULM9UVWIFPBaxml8sxMFiKYYODB48faBhHEZ/l1nQDkk6kaBuxOYBHA6Cyppq2J9inBvz4KAU0pbWbRECBf3lPjufiiSEdTgFw/lxfbzIIMvAz6zHB8QQGxTIpWlfaRHl/AbgcGFmyw6BDakMVQKnIXOQk9GcW4whp9BlM9rO1HrKuEcYFx31h1uW1mB3twogA9RmD9ArMCruSgy4LImJ2M3cLWxpARcWGoieashV+PguFFg7DlM3wd8EEcAXdgLTXAImIwDyB2z+81eXBls9DDJ7CRF5I8GUHoVbQqZnqGB6bir/+6jfjxImT0vSjEozWLi2VMBd5H8Ez2twy66GFdybEQD5x8mzcuNUjEFn6zKXIwIELCMw8BAwjyURDi18YtzE+sAwIEqn0t7YCfqXrMy2ssObRBB+O+kqtWqyWr1geI+hRtrQo6OGR+TCeLTIUMzK44mctzWjsWneVYIWAluq1QbCQNh1JFO2kJMIq+AJWog2oFlraswD0FxijkpfgOWjI2ccYGxLTiPMXrsQ7GN4M4vIeYqawXp04wu6vVYBv8MKGTBQiFKwVNqEKNdIaXwC6dI0k/iMjArz7enuirRWAtCEa1F5t3bl13auV7FdXWxda5nGLilypKZ9JhSVpPPecMBj8MLvHzBlpVxfjFLM7MMVB181sMIz4AJAxJxFTu7Rxec9hzky4TVssdu9duY40FwvgmCZm2Z2RrBlem/8lmOjrtVuy17er99PF8ThZv4wlGo4CkygqySCEAkhNVNXWq73v1KmzcfnqNbGzUntY7ackQNJvdscDc0mt4gUkSUkDkisYNmbhLoy31nphwZBgkYAAEBsoKZIGpehn0NUmNAD/yUxnvCv1lmfROgesnJgQ+71r+TIxV5CHMfuqWqzLlPOgSAnTFxAEZjISLWZojwmUY3+ihRahUFqT2T85o5tb2mJocESMf5KBK9euiTFJSyaa9STcjHdq0XGPqaufOpbqjClFAwAEzNTQnRR7SGZ6ZpCnWeTyZV3R1toi8IG9Zl6zm7bQUuTIOWBdyGoBZXxfArSwPgEpGLNkmeZ7cg8nsWDszVRyAO+E2y2wjhMsn8E8JojneyTDM+Jx5vU8b55X6tDyvgQ28tzIpCEZwLyGdew4IcF2t3gnkyYlOwBiAWoYLICd3L+T9Z6dJppXEwB77D/uCpB8QUlsUiPZYLcd0PmV15YMrZy7eTZQqBNQhtlXSZQSgMlznPemjEV+d+qWpu60QW+DGepgkJyE1wnzlOIG65g1xZmB0VVPX5/kLeSbMUd7NzETRqaN8cgje2L58iVx6dKFuHnjdoyOTkZ/PwWzuWhEy7emKvoe9KmNltZ1zPA07mqtti485zBrkYRcpkCzMyo0uYA24v140hINnE0UYyqVWp2F67rXCLjr7Gi3Pr0c4em4KsUrnfUuuhtYXZBmUSwpYzcD54C8AkpnpqV7TmLPnvNgcFDsZfZLCpHIv3AOsRblITFLYRTQcU6sQBevIzD65NzjGSRrV5IoFXQki0Gkijh+JnwuRUz2NcAZQGyDqpxJdAKRjHNmVcWTTzwSWzetF0NXesjTqdlsQFqgnVjeeBaYcWawIQkQ1qDN+ZtGl2JFZ1FEYFcaXNGWPSmGLOPV1tqqddDW0SptTmJA1rgAD85tSe6kTmqN9hvATwoSV69dj0tXrsXgyHjcfzAk1qm1aS3N1dTYrEIhz3NuZkKA3o7tm2Lzpu5YuaJLhfQJumwKwJdFMlia7hTxOQcrWWt50gUi4riRiZno6RuJq9dvxfVr14sMh1vjxSItsiUGkN1119zcKHYgHgsYRCO/hHwGWtuccZwVy7qWxPr1a2Jd96poaWmMCjkRMgIU56tr4/KNe5L2gG1IgRczLfaxweGRuN//IBqKWSGkAMaW72/Di0HGkGa/wihlfkmuqRYTTu7XAA7PRGu9mLMBHO/fvTn27twUdRQGSkzL85HEmrSHHbs6f8JomREiHsBYj4KNO22y8Mafs5tpcTEs4xXvOSX2F/MSlv4C8CLmbDk7+Hm20pPL2IyXuHdWkgOcTe+dvSRN5F3bNkf3ymVRqa2JU2fPxdsnLsTq1Wvi6Uf2BlIfbx46IjnAZ55+MlavbI+J8QGB+MotWJNNTXHnXm+89v134sq1vqhvbJHZHnNs8MEAoroqVtRWz8Wu7Vvj4P49UanHEG2qFM3tWcI6Vd4oHWIXaZJ1Pe83UbrhMjdlP04/EHWTTM+4S2BRd23GmfyMfQFgmzWb4D3fowKS9j1r5PIz/st9PTt4JKalOKf4rEA+quNcoEiwYKDIBsWc4OytZyyI32arYnB0wjILAyNRX2mKDd0rY/fW9dHRBgOWvMbsWPYW5l1Dxf4pZldPqaiU8j7KdxVnmrWt4tCku43y+XMvEBaIabMDiZggzziAQ7Fiq2tiAgPe8UmdSWj4q+twZEQM5CXtrbGsszMmZ2vitTcOxZlz5wUis/+ZHGW/H4BkYlB059lf2pob47FH9svw/cSJU3H9xh3JATY2tamb4Ny509HUWB0feOrRWL92leIhzFuJ78fGhhVnMxDNjdaJp9OSOU5cyr5BbgKqok4qVtdclfI6PEHOX7gcx0+djZa2JQJgR0cG49GD+7TPSSpvckJnHvdBZ00WD+QHQ+5fOgJhHSuOjVoVyQ4fORHnzl9Sx0I15ylFIhgIi2Ii0hOdvfX16jzUOVi6Ani2FFMhHNH1OTI8qDxt+7atsW3z2miuzBYfKM5avI28f6pTq6khBobo9DGZpLFC5yvzpDGqayETPbC2PPEdOd0083Q26tSRGHHuyo24dud+TMxMx5L2hvjcJ56LLd1dkuZLJrJzGua/CW6SZ9Geb4xgcaHLxBZiS0Bk5wI8p8wD5vEmYQMm7mVeTn6n3Ecdf3RIOP4URlG8ULiI9+UsFqNLP/o/vw8i/+jH+O/8hlvfsSZyasdywGaCJCCjsI5tkpZMzHRUtZyF2Kdi2qDtV0CYRQtzfvEV8DmBtHmQtzA5XX1dMIbJz/3bAHIe0nngGvh2lTXbOBeDcTrkCxM4EzP9HV1fsf68KcxXjBcBNmxqeZ062ErLJ5fM5mPh9mIoV2gcC/fg9jySLBm+qdV4TsxbvUcBmp1rDRapRl6Yn2yPbsOfm1UTkwF73Jur2BAB7IsZCkFrNQzNImRPCyFt09roFpKHbEFOZ+QE97MimwwBA6hOKhyY8F9pW4S1U5yTuSq1ebBJF15atluxe+teF4MwBVw349WFinlsiZEqz8JgbXGvK8L9GisCUc01A7K0zMB/4ntU7Swt1P69mAcWTTUB+QLGC8u3VFZlVV4MAPWsS1Kv+aEWzcI2KG3983MBcyvA4RJsOzmhmmzDMLPxLS1irVSMXVz5zEAv5w3fu5gRnnM057XvZ04g8sjYtBgTX//Gy3K4R9cPTeSmpnpGQocm1wQTCnMCBfB1PCOurSrOXbgap89cjKFRzCSsbUwLFIGzjLOKDmJqrbW0NFgHsAlGhnUoR0cmor1tSQwP0bbnw5mKfWsrTtM1SiAB2JYtW6bHSLupnKCLcaeBMJI4m4QYoLbxEAc0LYdKeOWGDmPM+rQUANhjWHNai2q1t4mCQZAGeYAQbLI2SAB4v9c/iQPBPXpws3H46Mk4feaSKvQYu1XVunVc6xBH+qZmBWAK/FKmoWouhgaHoqnZzMWRkWEViNw2RhBMe3aznndKSQBiAbYBGopdKk3j0VixvCs+8OQj0bWUILM4VwNgS0PTwBnzHACDOSPGC0BlBQbLiFq90txuYe9ADWRGUiNi15UgjDlveQp3MlTJqd3Ac84xnpcLb6oGWRdYGm4uxkgGhzbx0kaZ4Bf/luCg90e3IOr7Z6xrSSIFEDW/Vthv1e6cHSCAhRMqYtBaK23xpMShUx11MTkDUDYWZ86fj3MXLsktXMafJAwF5NG5Ir1qg7lKsIpmLokaAKoYXAKdDADnNedeBONsBPMwGM1q6XaCvADwm8HCeGVw6vMN2t1CwF1fqZMO9YPhwWjv6FBbNyw4XidW59SMng/zggS/raUpJkYHY9vmDbF5M0UhWtW9x8/NwSpjmzX7T2xhtHcbmgUY02rJ82QMAWMAmQaHR6Ovv1+JFXs3YwTY00SxpqZG7b4KpKdnBQyKBTUb0d6xJB4MDUUDgE2RXwDMZmjpQsDgDBAD5pyS16IRnIDofFfIIjmerq4uff98p0UxbWJdMzd4bjwfnlka6blYY/Azz/lMkvkcnl+ymFh/vI4igZhEReaC5yK93rq6oq9qqR2A3wSDs0iSMQrfsZi950nFAAAgAElEQVQJJ2aMxsHPjesF1EsZDrOkkOWp1/7Bz31+peyJNWJzf8+EjJ+ZgWopoTwLFheS8lryvhNg5zNyjS0+S/isBA0S2PG5ZOA6/5NkSwEbeE9KYbhIh+zPiEHbqSm1/E6pvdUMcBfka9Rif+vO3ei532d9/Jr6qJ5zW/OSJY3x6GP7Ys2a5dKFR5t2bHQ6bty4Gzdv94plCrAwMj4SdfUUwDnFLdnEvAYA4CylKMNz5bU6S0maZehaE8Ojo16/gFLab9CKrItVK5f/v+y954+kaXbldzMzMiK9qSyT5b2v6mo702M4Q65ILMmlCJHSCloBEvQ/CIIgDwj6Jmkl/Q0SoNVqRa2DJCzJGU7PdE/balPVXdVlu7xL7zMiMkP4nfPciJjmfN3+VDXoyarMjIj3fd7H3HvuuefEwf3TMT29U2ZiFTvkaq66sRXQuCEQWzrsRdNVXgxFek3nLQW20ikm8F/FWZiFa4oRYH4ynhRE6OhRm3ABSZFpQAqBLhf0iwVYkcy3C+20xTZs+DcyIlDZreWWO8m5wL1aHmNJBb6JsQmDbaU9ndg89ZglMbHVjJ/8+Adx8sTRWF9ZVoLNuZ4dVioSMC+l840BrKUsYCBnbK+W41IoZS4z15O56Nf6rBWIgbxMX6+AvoX5eclgUQSYmXkRu/fsimFkbxzsGah3VFeIJZbdIS7iOcPww9Bsbn4pvnn8NK7fvhsvZud1Zg8OjKp7AUDUHW9IWvTEuTPHZWg1PjYQgzXr/iKXwr6rxgnOOm3LeG24vZmlybOwdJTJBTrnGxH3Hs3GtRu34sWLWY03L5YmMp4MKy4Ky09gE5ZdQ90jp0+fVpx9/cYNMcQX1UHRlK77zp1TceL4sZjevUvzsLVdl+ZxD7E7xUHW0fZA3Lj1TVy+fFnSEUjHIE0xv7gcqxv1GBkbN9NtE1NeCuxb+srZUa/DHAakQboAM9XBiB7OSdh55QxEOqzhThPODcDgt149FWdOHrIsCMaUlb5YWV52rMqz3TY4rbMcjxk2/21iLeQN6fCA3ew8L/dP5iVnaBarspCVe07K6InZWCRciJkSwMr8jfcgfsm9z4Z7PdozBgaGRH749Mr1ePT0RVw8ezqO7N8jyYmvb92Jj6/eljH2T3/wRswvLMQvfv2hXvOjt78Xe/dgbLxcAFLkWgait79fAP4vfvVJLK60BCKXXn09X4yQG5trcWDvnvjpj38Qu3dOxlbDz96ycY75MHKzEaE7Bg06dQznbT5u2bA8i1gz7AHac/tgWK9qDaqrppADGN/u/TwNzcQWLjJdrEPmTZ7DjBvPwJIW7izonBVdLfk8O3Sdi7yVtML7q9LJZo0yh8ghkZ9hzJ/PLcZHn16Ntc3t2H/gULxy7mRMjVaitUVXj6UV2VMEiG8Sx5ow5m5fcl603t1dpXlUyAo+wy3dJpmjkhOyV8kTpZANpNmPtBRyZIotvZ65WPSyIRVwJqk7RaSqHq01iBsAnTNL6/E3738aX9+4rfOMtUDcpLy6kMZ0vraQO2nG1I6xuHDudBw6uE8Ek3v3H8W7734SW9u9ceTIsbh2/UoMDvTGm2+8Egf27A4MSOsbaNpTMCQfWBeBBj1/CpA6gwtRDCCY+cNzE14h0kavOkz7agNx9+6D+OzqNQHKIkBFM9587aJ0g6uVHktatELANXse48R/6n4FQEVjX0amjv3Aidc32KPuxJWr10TMQDZO0ptFv56Jy7zF1JS1aj11Cl2l07rI6KF57LXMc9zUnnjk4MG4dOF4DFeRpGpIXlPjsekCJtIZY5PjKvxSVJTBaYt7cMclnW/MEbxCmM8r6+s6D5DB4pCg4+LWvccy1ltaW42x4Ur8B3/+B3H++P5ikOhzMPf3To5uc0zlM6WDPckKznucq5vo1VkbWbh3TOhzJONbSakUgmK781pz3KQ5ElA6Nflz7A//s5e4pkbiu/nzcrC/m3H+W5+CsZ5AL5l+VAtQwyHZqWhlEiPN3LLZGFw1eJsaxySx/Enqv1llXsQJELNACR5yofr7gGQG5BIwziTnNxLIos+Tr0nQ0KxfH+rdSRg/T2Yy+6VAVbXVlPYhaUQ5OTE7lrjREgtcI+/J4ewWLH5Ge44BXzZrDgcSa7eJdVjZWYHt6bFBl9o9xfgqOr+FFsH1yWwAJm3RYs4NyuAsbT/WQ81xwCQAPBoGowAFsWtoNUT/DGOS3qhjTlaYT2KSp+SEgFnALBv8ZSAoDcHCgNUm2dYQMqjEeGcbrgMAxsUgh6p7JDMwNcp16pkXtjDfSuZxFgXUSq+b8gvs4G6w1hV8z8eOTrXBNQGMhR0h1jDtpqrkGnwwsGWw0UCun6dZNjwgc0YFmgM+lvZYtSgWMz8+W8mj2nDMyHClkmfnoomTTABPB0qWGwFA6o/Glqub+UemYRobKvUGRAwIFiC0BIwGArvXiteCr4E1YhPH5dXNaLYq8f/9q5/F9es34sCB/XFw/161dQ7UKtLp4n1o3YSJTPJBAtxfRfO3Ki1oAomvb97RepBpXmnR5Pr37Nyp9jduYceO0RgZqUoDdXLHeCwuwYSox+YG4MKOaGzSagrI0lR1HWM7dFsB0AhQrPlthpkXkBNYFWAKI9kyCQ6m+Jk0c6Vn6DXKoaw2QZgRSi7Q7nIbFL/P++jZ4yoNsNdHm+uaxgsmlrTBq8UUMnjPaszOr8bHn1yJu3cfR6Xf7JbaUFWO3utra2K7Efy5Pd0azG7Ph4m2ImAlDUJcfTZrGbaBkwAkFYZigTbVoiOmfYZ5U1jL1ti7GFM7RjQvUguUZBCjJIHXRV6GfY1nw/0zXjLpKe6VyTLk9TDVVPgoDtt8RdvTTHp3QlD3MFaSPR1pYoiTtLX8DOxbQgcwRfttKQqxxsVS1H2zV1jyxUFn04BuYWqTAE5NTQnMXVtFH5q9sCVducSI2WfdbUJgCTiKYSYMIBhbokyICYMJJMAxWnNf37yloJ7npmBzaVl34/WYDClLIGQRMPfAPCPU9t4FrGkf4vNISgrDGH04gnhey/Nnv1xZWdK9ir1TDMBk6ic2D50AAM8G6Fl7G7R4Vu0Ynnqj6KlqPmD2wnv0ook8Hpvri9Gz3Yi9e/dKNoL25h07xtVhQBEJgE7jXjQDBwZwLCchcVu1zhEVDSmaoPu+pnFBLV33WnT4OXMwHpLjd7MpuZCZ2Xm5rwNgwFLhHPHeZk1k9oOR4cGYGB9TMQ8WjIDk4iDP+BE88/s2w/Key7+dKHd8BUgak8ElcyzkbrqKMTwHWKYykuF9CktciUDRVWccpOE3NKx1n+29PCNAWfZsfj/nI2MmnXJJ0wy3i84J3OX1JRMlgd/UZhwaMgua66GI0w322YPAuulpLCiW1fq6Pj/1w8XAL/rjfn/PtzRVA8xjDPk31y4X+gLGJ9MlpVq4jjb7rGjuAhq4UFcVGMy9ZIGc55Mme4DIvD/jILmhlLJAXmR4WOelEtSUAJEJkDufGFd1uTQa8fjZs1hQUW1EsQdsZBLB4eFK/PQnb8eRI/vFyrJJJSZ/zZhfWIn7Dx/FNw/ux5LWEoZ+2zKJ4zokqVA8GgBZxgFO6xsCutH1Ztvz/AfAaWguDonl24qjxw4p6cf8CqNZ2PuwKAFSOUn6i6GjgIuKZbQM7rO3IN/h7rMshHuMnUznua/zgA2+3b1HEQ0d9FoMYexUjM0AMp88eRZz8wtiuhJv0WJPoYF5SMGDpJozjn3U8SbAoNuTVaiSu71JABp/gAOKLmnwKHk3mKEwZXtiY3UlfvI7P4xzZ07F6vJibAH6u0TusVLbsxlUMsjEZLGMpUgOpXswQeQ8/xJoynNBMXY5JwRGFz3rZNrzbxjW6rqQYRNGpTDQ3IVEkTjlwLgGOiroEmJts8+vN7fjzsPH8eW1GzE3txjRA3BE+MY5AQO6EocOTMfF8yfjwD6AFWIrDKUwaazF6uqGJC/SO8SyG56/gApmchYddMlRo0XaF1/fehCfXflSBQGIG8QwaORKl3ptXfsfIqcUj2ErHj92TOvh4aOnWgfs+7SzEwedPHlcshQjGAtX+iU1xnxkf9/e2oiBatEw7h2NB4+ex8//5hfSHMeckD14aW1dTGy0tckhGCeKJDw3usVq1cFo1LfkC6AiCdIKmOayVktxnpiEIiPyZDZgBGzsi1fPHYlzpw7HyJBjLoqu7viwdAfvmSQS1heMXIHexRiS30tPgTxXE7jJDiQz+9xJ4jPXuY7mcpG4cpdch0CRcaLyOcVzGCqvaewoIhO/wjgFzISJfOr48bhw9nQ0Nzfi2tc34tOvbsbpUyfj+29cirmFhfi1mMj98YPvvR779kxGpbcZDRVrtmNsYjLml5bjylc34spXt2OzWQnZyuk5wXRvxMryooxwX7t0Pn78g7dF0thSjuviZxb/meuwNlOWLAvoua9mcV6GoVrXNXXIwL4lZiM2WF3zXuDuN8dU7HG5ppiz7Fu8d4KSJjLA1KYQU3T7y3gLaO0ypU8SAvNDHSUy3cVnoSYNY4razAU8SdgTVDwnN6nWor7VGzdu342rX34tsBYDyfNnjkdPc1X6whm75pkEiEwhm3zFIKlzXwqxAjrdiKrioY09BceVM7UjeUm+RtGOMaDYxpqrqnhneQ8ATG/Y7gIl/mbuDo8QBzejqqKkpVruPZmNn717WcxzndfQcUsRi3OQWG5kdDiWF+fVUYk5J52CRw4fECh7997D+PX7n9PXFUePH4m7d26JdHPplbNxcO9uRePrqxicNlUYxcQSAoDzFM4H9nJ3Bpf0uE0WsfwY5nq9AsSvfX0rPrr8RfQPjigfGRqoxFtvXIy9u6ei0sNZ2ScwneI++7u6oStmk/PegNLMMfI748TEpL1x9/7jeOdX78cW0lK9/fYdKR2yMrnt69N8VFExvaOKAR+DhR+Girr1TV0X+weM8B2TY/H9Ny7ExAjtPhQo2SaZw87tiTsBkmWmzfPT2U33tUkvxJsuhiJPiM+C72FxYVEFBmL+67fvx6MXC4pZD+ydin/nj38cZ4/vVa7QkU810c5nnHNm4UhF8o5zXJ1VhYSk32tL6Pg8SMII5ylFc+cVxUcEHWnlJXQGFm+rIj+o+JHCUpfh9/E//i9e4prfIa75crC/w8Hu/qjHP/uHhvOyhb6wcNlEfPhtC1Ax5NcNCptNm2zTjk5YASgKOKzWIQLOIougpEiMgW8zjtONzCw4DiADmoW9UIDuTAYFQnQxo1nEbADJKMqAJIHk/H0OVrTKHDQXRpwCYbNGfV3WtmXTM+joFsDcdJI5mgG+2KUFqDED0AxWAlVreVmrKNmKBtlt8iYvWxnydZi5BhodhDlJR+/YiQAHk80c3FLHc0N7CCZQmqlx+Ct5KMxuV4MNSma1XM9TP2eADdryP8DRBA/aYD0MhcJGtHtwS4eYnj8HFQdAYdDQHiP2emH5eI74s5TUttkLQo/b1WQOAjGkC7aVRhN8L41rGBeB7YWlKd3pIk2S46fNXaBUMVAs2m5pLpjAPQByslNKNGG9Pk04FyVIptxybSBfxQMSaYF7yWvyNSm4E/CZhRUkTQyIawwouABIlfvXKkldaYHMZjNK/qUgbHpm5X8ENqwjGDNrG1vxf//Tfxm3bt+JY8eOxbEjB2Wig8u2tTutIcjw4vpLwm+TKa8mwLfbd+7G7MyMANwjhw/F6OiI5hhMQ4AwTDYq/TBNMHKD+Qa7Fj1It8jThqTPKYCWddKLMSLzuuizZaHHbIweBToGbmyAQJtusqlY9+vrq2rz0u+z7voJgLjmusA4aRXLNdkAskFnM5IFkJbK+bbcsQGrLXFBO+jg4Eggy3jn7uO4+tXtWFjciEajV63/w6MDsbS82GZxSDu07CfMXTFUCdgxiRgaale2l1ZXBGROTkyI0Y2GKMkRACRgr0BkjB+a6JJRuR+Iw4cPy+xl146hGKoRrKCdCzBu6SCCLBIMFz4cwJCAIRPCnmQ9WBcclNgTyG+hx2l2rNpae3sFrnK9q+vr0hdjPjLu/VXvlWbU2gCK1jG+B/DFXMi5yfuSyJFsEKBnUUnzvRjVtYEX7fXeg3kv9supHVPFvMTXDbgl3fk0RuV8kf5sXffPHGSuWae8KmatDYPMGJBTPTpxL2biypfX1EbOvW02nPhLKxjmBwWHIiuThS6fCR2jVnUmaE17NAl8md+0E6N/zXj6vOloqWXLKZrTJILMi3bxS8WPiooRZo3XYmHJ7FQ+IVvanz+fif5K1WA1EiKtkIRFs7EWq2uLMTw4KA1XdDaPHT0s7UoYZJg4SbKlGKISYLMWpA8oUBud2uwMKpJIOkMc8Or3SiJvJq4d2nnN2no9rnx5Pe49eh6VfjRNaQcs2o4ycqkLRBkbH9UexoHpFvV6jI9PtHWoSTLMHnanD6An64Y5QbLG3xlT6XZLA3uzgJgGRWHzYZTZDVKkfIWfhc8S5lHqPqpgVoDrBC9cpKM1ur89F1NbMcEwtWsaZdc6q2/QSWWwK1us+V32NtZUJhgJErTnTpGCSQmNZOeRaFFk4/vscxS/kOghMU6wO2UsuH4Sb86v0dExMVj37J2WZILuU3uDz2HmZXZdCQymEKgiesOgSxUDRxvYZRwgQGZ9TfsgzPCUeOErIFIWjmGnCcxFH3iDItAOnQUUgqQDGGHn9EYzns/OivUJ40kyE4A9G2uxd++u+J0ffT/27J6K7WZdLuzMJRLDSrUWz1/MxuzCgtbwg4ePNPf6KjAnHWMBbnC9qyvIJo2aZS/2Z/EboGiJoeHGmoos03t2xcGDBzQOaOc7i3UrPiCHC7xVFfBccFRfnTTGbcBWdcu1mHRDOn81/2A+q7hp4FXSKy2YqOjK+4yVbFDRRaaFmyQX8JH3lNP95qalW/p6xerlnsQIVQzRJ03Pe/fua59g30J/me8DJkozuKfXerxrqzoXrAttHdYkQCgGbDZiZWkxfvenvxOvv3pRrcacgRSfuE5YvjCaxyfGpaOZ2tGMiQF5mLEdZmnGPJxN6pxQ+6/lrSjeW0LEII6S8yIjx1qRgVcpKnViJrMQWZYU2wSKytwM1uSwgVL2E8YGgHQr4oOPL8eXX17XXkQBUiaV9c2Y3rMzXrt0IfZOT0n7GnYwMTFrh3NAZTOZcPMsYEy7eEOc5uIhQHyvzmjWt/aXvlrcf/gsvrp2MxaXVmNtvSFwAxYiLfIrq8sGOOrsGduS9OG50Jm0sLwqg7ueaApQOXn8sAr7ExPjilPUMg+7T3EA8RkFGgCenhgc2RHf3H8Sf/mXP4+FxdUYm5yKCpqygJ2tLRUhWe+sXeSoNilAbkfsmJzSPHMBvlZ8UjjTYRH6ebFPyqhXppibmtdoqr567nC8duGkWcY9HQ125oAk+EohlWebmviML3vS8BBdL+4yykJa/r2byJPFr9yPRURRTGpwNIu5FFOYVyLsAHwxZ2VW6URA/241ogUhpzoYi8vr8dkX1+LJ85nYtWtPHDp4UDIPeAEg5zQ5OR4Xz5+N7Z6++PSLqyoy/eSH34udE8MxoMJSed6Vaty5dz/eR9JsZSNqQ2OxAZCqZKURFQDM1RUxUr//xuuSxumX6Rrr09JhZma3or9GAcRSgTXOzq1tgcrKoZUIGiYFyNf5Uop2KSmks6ZRF5DMukO2BOkrroUxa7NE1RXnmM05qEF6QGTJgZUuGMY+NVqTVJUEnszD8uxEpxZwsNJT8ftQvK0gdVGJdWIJGXBvx/sffhLPnz2PyYnRePv7r8kkmphEjNTC8hTDXEzohvZIgb8qMNpsWcZyRfLSZ3NVXScUyNg/FO9pX2A+22RQBKCWddWJCSW3UdjsJpx5/+aMYC+hAJekBLojWe/c+8OnC/HO+19IksLEC+d2ExMTRFZ6PTHuBvlHqxm7p8bj3OnjsXd6t0gxj5+8iF+995k6I44d3x+3bt2OgepIvP7axTi0f0prnzPT54S12+WLUvxDeH/2AHnmtAkczEWf14PDI4p1Ifvc/eZ+fPTZldhoupvuyIG98YPvvRYTo4PSJscsMOexY5MivZVd4OrMceaoM0qm4nV1sf7yvY9iYZkiKsUKfJYsebS2ttImKnGWs29ory9EPJE8OB9KDsc8oWuQe9qxYyK+B4g8CgM8xEI2kc66++7qMAGRWxeOodTdRpfqUqEbbRgzaIrIfYqPZcyHtnJvb9x/OhN3HzyVnNPxQ3vj7/+bP41TR3eraJ2MYc/xjrSpupHbJpkdM+nssM78idcnqbHdeaYO8AL4J+GraEcnAznjP91H6SYVSaaYkp78k//6Ja75HeKaLwf7Oxzs7o968Nf/MHmubWmHPGgM2jWV/CZg22F0GeDgrLdzcwnaBd45MVfiU0zFeJ31f8zolSkTTN4q+mQAdgakklWsQ0euzmCNhbFaWEl8L6+jGyzOVthkeiYIaoDZga3uLUHk4gJKMMd/fi/rQUVPkZcQG9imb26ftNFgsmvZqHl/sX+k35MaOny/XwmEDC/SaK5LHsHVMjbXjia1yMJi2KZZVTEyLKYw0nsrwbiTeSfrXKN1Ay2jYByybGiF5a17y0JArrgi52D0NrWqzcpzsk7CYt08Pi+N2/Ss2iA2Tq8uAnic1ViopCSTnWSl8R4ONqwNK7Z1m5VqEFms4JJQZlucDzSzIs1QNmCp8S5gez7vzhzi85345RwyWN0r1qMcZsszyGef4K6Zpg74NG/bILLbKdP8T68rY51MNek+FY3eZLFnQcZyFn4+eYgZvC6AYJpbFpDQutKA706OMF8gwfknf/HPZMxy/tw5VcupyMK+4YAmMLGESn/09tdicQnZBbN4MwBbXsY4xDICOwUc9xftPAd8MEE9NYvASupbo5MJGABIXN/U74j5Kodcs5IIQsz8t36wW4UcQPO7ycK26R0JfqcdC6M57gXdQjTw1jdgoffH0PCoWvR5X4A3wFrkD7hnWmiZcWj98l5i49EKvwEzGA072iZh4PZHX/9APH48G3/18/diaZkgb1TJ4sraooIpM3LsbJ4sGuZggj18zyY76wraVbBR0GSNrWT6o0/J/UnfFK1UAQeWpJieno7XX70U+/aMRaWnEZv19aIpjT662d3sNylP44KIK/W0YTvZcnCWmnGA1MxFtYGrXRcn8039fXmFJBdneTPgMwDNtvh8LjwrWBsk+dwfyQ2fpdZLkrkiywOzIAG1GhpgRYqGOSSmQqPe7gzAhE2M4Jq1GbWfi6UO4G2APFm+MBzSyIJxhOEodpoKV2Zssq4Iukm47t69H599fpVZrTmyvrkV65ucI2iZUohgzsHOcEFSBU/t1xiAudAm3f6iqU5CLZbS2GjMzc+oWJWtoGa6W2dXLbbooK7BeEfjDk1ct40aRLHxG6xOkiQmn5ipG+gZMg4bxrk0bgbm3X66FvX6uthue3ZNxeGD++Lc6VNaD+w5asnHkEyaeIBgtCKbtaiCZHFt9x7m5JWx5/sAhbBh+Gyuz5rPWyVprLCjxceXr8RHn16J6K1FbzE24ZnCOuaa0G2e3DHhM7QAlHnWsh9yzwkiu3iDrM5IMZ4ziIwWLDefTPBca8kYznMiE2Wz4w0wGKwoBb2yJgD9Uvs4E+Ms7mofAzwsnThZlFUHTmHEsUeJfbttYxmes7oQChs4i2AJovFZ0guUBh5ns8c9mWJ8VneRuYbRijqOrOcP6AMgxDWaMW0wXMn+NuAloLplldCkJDHOYg/XzRrhdUqqy7yVdrHml02cMDJSOzugmhJ5z88sHOXfsxhmtrVNYgToqNPImrsUNGAkc79MWNatjPXq9ZiZg72O83vRxK/S3lyPE8ePxluvvyrN2l61rwKCl3OkpyfmF1fk2A5YdvPmbYFCdNjYpd4dQPydRFaAPHt7AzB6XTIFaB6fPnlCjvWjowMxPjYSE5MTklRgHHlGkqvZsAEeRfgEbrQXlbNtY2NVcRNjRYGfMa8NuEDIuEmfeNtFGcBW7fda27RNu0OBJJ3YlYRZReOyxzB2Q7TfF5NVr0ninV4VYEHq+F2S5JnZ2ZibX5R8GSzYhcWlWFpeUXFMLcCSr8E8uceyMAAuklYxkMv1AH6Mj47G2997M6Z37xRASGu2up84zyTlYw1L5grJP6xofo/7Z3/X/EopqRJ7c37y4JMJz+uJ6Sk2spcBWDK/GS+uQ+u0mOghqeU24I7JrbvetvT7ADg+L2zWCuNPPiV0UkRffPr5lfjiylUZ1jGHKRIMDw0IoD1x7HAMDQDUl4al4vaBEXCSDsQqBShVLG1JCzNhrQU9OjKsec99I2m1im73wrIYl/cfPo3o7Y9+1nutFrNzswKZ0D1lLWvcAeZXVtUaznyo9vXExfOn4/VXzgmI5JmxIC2h1mNDrzIfLL1B1weg0cP465/9MlZXt2JgeEzrguB6O9AgRzO2T5rT+FDAPobx744EgDZ0RPsEBhuo9Vzn7KcTxjGZW9cpSiA89/1XT8abl86oOMSzZB9Jlqv2zFJoFGO/xEK5JuSxUArEmuOlYN0BrYkJvVaSiZz7r3LCLsNMvp/vxf0IcBZbs+RaxYenvwozuScq1aGYW1iJz774Kh49fiZtdcnvqDPL7emw8pFPGxgekY8C4/zqhTNx4vCBGMAbhEJIb288n5mNy59/GXfuP4re/oEYHB6LdaQ/iPmjKX3Wan9PvP7qK/HK+bNiJNsXwLKEAsOQGpBnyyYNUxqLagXWuo1bf5NsZPCX+e5uDrT7kUix7Ahm3ux7PFO6awwCW0KJMaMTIyWhWAvkloyXTdk73WNZwEwGs4gbBaTnZ1kU93V4nlQhOrH5SOIGkkYlevr7YpM9rTocj5/Ox6/f/yg21lbj4IHpePt7r8jnA2wgC0t5RnHfOVeykJASTsqPiq+H9orSLUvsyvzhvvKM5l5FYBscLJ2UVRXS6CYhdui+r265HZOvipZylXXCnt2M53Nr8XRPk5MAACAASURBVMsPr8a9+49tUKlYpaFiHYSAJBlBgqj19cTeXRNx9vTx2LljQpq9T57Nxnvvfao488z5o3Hliy+judkrEPno4V3RGxA5YOubPMYc4UyR14oMYFlXFBUdz2RsgowJsSTPnO4v1umDh48Vhy1vIK3Rkvb3W6+/EsM1ilAbYsg7d3Jc6ZiDPNUyE3SiUczUXBoZ1u+trtclRfLrDy7Hs5ml6Ol1Z6pwCYz4+npjfXNNsTbxkON7x3TJ3KXDUzmD5h3rQ7p4MbVzIn709usxVIMl765yisbcJ2cUMSeSRVk48tlprIFcDk8EkXZamMBCTGjF2NB4LHEOrqxEq1KJJ7NLcfPug1hdXolzJw7Hn/29H8exgy5SG0cxqpWsZOW6FGvKXOArn5ekJ6CHJClynYkj+dkg4/NtGdPSzawY3GQzxZHFuE+xvEhNpRAVEef+/L97iWv6sXwnf14O9ncyzH/7Q775V/+9NJHzv6wcs+BZZGLBFY3NDnDrZNtFVlcDzfAy8Kb2NsA+KleFXcrGogBCDqtoyAH40P7pxEWtdWLFpaSFr5XXJMs0k+RkTXdXwjOI6QaQeb3cORWsFOM0QK8SwG0LxBCsoA082X3ci1shzGzUYQ1DpugzckgkGJZVrGxxziq9AVjANhgWpfJeQCSuy8lwMf8TWOc2ngRKxZYpxk7Z/q8qm/TsLBivzaywQnSQqK0Wtl/HWNDvmwzrbFP3PWmsC4icEgyMh4LOok+VxkuupZfWueKu22Y7yzCuV1ICShpk1EKehImWAdhkBhu4sTasZSTMaHRCXqQf5NTua805KBBb12wWsMe5FC+KFnI3IGwwwm2qyXzP+SMQVzpelinJee3rTGDfbObOM0mtM5hqPoDy4EnQJteQD14H82IjlCJI0qwdAHi+GexxgYU/MHHye2KEFw1uWtmZM41tWgmb8Rf/9J/LaAw3asAmGCZcV2qjKknvp12wJoMttSeq1abfcgQaWyeTuYYJDJh3bhN2RZ8/vGfuB7nmDK74mQBqJZjp39+OXgKMvD8l4INtoCYTCbfW1cXSs6lTSy2XiPIB+FargNE9StJw0n76bCZu3rylAJv/CGJ2Te2IXUhwDA6IYUvAI/ZBT8SE2NVbkiDQz2kpi764+82j+Kufvxtr68yPwRiktXhlUQkxAKFBcesKZ/cBzyRbyQHGSMDVRifdeDPoCCIBXVgDgOEwehlBTHAMQrsowVgcODAdp44fjP3TU9HbZ0Y+rxksWoboGMIUyKo24BMBLuuVBJZ9xc7lvTGECVgJzh1MGtiiZZF1yP7Df1mQsTGE9fm4r3y2SuoAtMSIT71i/9xaiZjHJNukgO0yknD3iCVqCuGgsHfRnxULLJwYsr74HAOuDtQSJAeYMBhpPVwZqYmh1tF2V2IxMCjQA03L6zduxyeXP4+BQVrJe2JpeS2mdu3RVs5zl5wJ9xkGC1wUsgQK1zA6MhoNNFr5WRap+jif3P4teRKBpjYiROrFr63qLKO1PxNmGDQCqANDoI5MAGuGBBPmMvOAOebzSjuHGOvjMHzFbtoU4xc3+JPHjonxg0kWbYIynewxkMSzoLibzyrHNM8UPT+ByC7kaK2jfbmC6YuZnE72NnQO9/YNxKdffBXvvv9JVAdHxa7HwFBGVgAJ/X1inAAii4lZtw5iJo98vsB1AIyNDYHHjGkyjzORFGCjce1vP4MEoXRmFkmjTBITGM6CB78jGQ50tvtg7Y7q/kiy24UN6RRbl5vv5V7NdSMV8vTpU50Lim1qVSWRCRLrHnp6BUAmQM/ntNdaaW/n3xkTcO8AYnku5R7I2keOwd0XlqQBDJJBnNjpNkzScyg6jcRVPA8x9kuBNO9d+oKS43CnQUo4iSHJWk8NayQRqtZqZq7wWTwH3sfMXrNpSdq5b8aOcXUS34zVtRXdO4w41obIAKXzhgS1SfJXb8SDhw/jybNnKtQCeCMzAMh27szpuHQR4GVbjD5a4dkbZayEfjV6rkpWRyW5dPmzq2LBc/bZ+GlLHgvMARVI2NP7K7G8tKCCytHDh+L7b74lXfl6fVUgZba+u6BiKROxgDkHy36Y88x7MGCP75OFwhlG1MEZK1mQZlNjBWivNV1Y9RnbqmtLZx+azWYMu9vIjDbWh9ZdKfIY8Ee3Gd33foGPyKIQ8w4ODcvvgPcQ6WCrFWtI4Wxsxv0HD+MhbO1VjBOJQTcD3XKuk/fIAiAA85tvvBanThxX0ZTias824PK6xhIwNAEfzn7OQ34m41uxBS3Jw7riPc0qpRgBiJVxAJUvGyTb38EFk9SX1/5WqxUWPwl2V2s6IJ86otzSnkx8xwKW4ZEmrHKAvujrr0oXGHCducY1UpBkrm/VMQ1ETkztI5q7AoZhJKpYXTrDZOZmgFtyGgLRDDIZRB7R+mDdYPAHuPj02Wzcun0v7t59GKsbAI7ocJudvrGJVBg5hQuxMCgF6NcG1O2D7NC50yfid374lrRLkftRgaYwD5O9ChuZuAvWZHVwKG7feRDvvPNhbG33R6uHosR2NCEFDA9IHg3mMnvI8PBorMIi7O2PwSEKxfZX0DlVqSgm4ZzhzEVGRfFzFZPOVemKcg+7d+6IH3/vfJw8PK1r4B6SQcy64XoZGwrzdFKw/2Zcy8+RpUqyRBb3suCee0gWntlXnOsY6OL1ue/nuZGa27lm8xry3FD8DMscCaTt3rhx85u4+tXXlrdCS7do6AFwAR4PDliWjJ+pXR8jrrHhOH/6ZBzcN619hNf88t1fx5MXs7HZQMpEzCAXMBQhNmNqfDimd08JREaeBJO2+bm5oGgOIMY9yshYHQzIjhBvV6QHi5wD98s9poRQauenFFIC9zk22o82rS/sDh0DVNbb91nJmcN4UDhNoN5awo7XU5ooz87cP3kuCaBlTsJZIs8BAD2o59sRFUDrfjrVkBBrRr3VE/2DY/HltTtx+fLnmi+vnD8TZ88cLrmG13HmN904Ac89z1Suo1vSinnI3pzzhvO2W/Ypiwu6f8gpZV9gL0a3mf045yyfk50SOdcgknDW0oXA/sVYzixsxN/8+rO4/+BJieMtQ8ieQXw4ODRo8g1FympvHJjeGefPnoyJsWEVtwCf3/nlJ5LeufT6mfjkk0+judEbb7x+MQ7sm4yeliW/kGgQJlCK0Iwz61OMcspCkukyQcxSixRvkU0jXrOk5+Mnz+JX738sEHl8bDReu3gujh8+ENVe4qNQMTXj91wvjEHmPXQH5biQaKvrqH8gVtab8TfvvB/PXiyaKNBrs1oRBCbG1AVKJwxxZRbss/NYeUKjrlyDYhhxI0QdjASnJifjh2+/GqND4BH2lMniFV8Zfzorea7Gk+jONqkImSDQAHUeR1MEv/7KAFup5iRSFo2enrh171F88/CZ9vFjB/bE3/291+Psib0qUruQmMaRRWKz+MiI1EPhcssFD67BOIE7gZRzF1kLv0dhH7dzVxMyMq42odrnoUiFAo+dE6nbXF2iyoLi7J/9ty9xzTIa38WXl4P9XYzyb/kMmMhZWckf54LJRCyDhm6gmYOYPDVlLMyuNGMuwTdViFoFKCsgIAuWM4uNOwXN9b5lcXeDF2xAAhG72qcUdJaDS5WmAsQmqJvfy+pS3ptAbXbgIoCuJFKsZKYerUGu4OUmo4p4yxsSh4ATBQdEHVaqWaUG1HwAuBKV4KSTJgGexXAqzZjU7lha/9rMiTIO/I4YZIUjngw0aXUxxrR1FqY3X5NtluCQ2uZaWRHz2CZAniCOAdmC+BTA3KCfgVQ9JwDVNFYsyhNsygkemtErUbnfYJhrLABkyrh0WMAGaGmJcSu5mana5AsQbQ3WjlSJAfysIrr6LtAKnb0yDjzXfO7a1MthpUCMaylgJ6/j+QgblZ6zQWIBgV3urMnYzMMjRffFQGrUrc3VVfDI982Ci6UA/J75Hj64OpVSSackWFdAZMYp5SySTZ5MZFhFPJ96k4S3Ff/iX/4/8fkXV+P06TNx5ND+GB0ZUnBBoUGBaTFIQV8PWYgERGXAwRoVM8eMXcZDbbJocyn4cVtkzmMfmtY4ZpyVlBUGKf8GrNR8VILowgggcjJmCURo0eZtAMwSxLBbs9svDR4SaKD3RTtbRLNFu1ddifStO9/IrRymnj9jS4k1jGlpo7Va0mEkYUOSgzl29vSJ2L9vWrqcJI+06LEeb96+H79459fxfHYxagNjMhFDTiKTn28XCHI+MbeSeZOMS83tom3ORcuQRcwDDDAqSmwETFOcabViYnJSxaGNjbXYP71Dmmo7pybFRHn+9InfXyAWbF53azghcaGvV+xam4fA1HOBiS4Eg4TerwyAwxakfV3dAOEkjuCPdZttft0gHQGvgBfJXvhzk8Vi4nyPwAi+32ZsY3akAJPiikEf6V6WdlrmG6AlgFgWZHJNd+/NKigU6Q/vL9lajTGIQQ0FeUU2Rnuw2FXbcpx++OiZAGR0JCk8qFW6gbHHelSqZs5zzexU6tiQHEqfwE4AQ2mwa2+CkbEuFsno2Ji7DGAwUOBCVmUjmVZuIWSemvFg5kUPjif647NLbZpVs/bZO5jzAMx+rc8Knuf09B7JaOyYGBeTkFZMADm0GWFBpSkn76vnrmIJgIv3y2yxE6hU9mgzoczi9pmsrbAdcAswgNldG4zllY1494NP4vrNb2QwBCNTLZ+MebOh69m1a0rgheQpAPyaTQEWGYQn04pxTmCJz2CM+R1ABYDKBE6zeJFgaIJX2SbPdaeBnZMxdybpOZYWxAQfdL6X+ZpMVH43JWjyOriGfH80FAH8xIIp81WalcXcKNd9fuU5559k0AGCoPvN3Ewgk58lsw6JFB6QTQJL5wbt8GNjurZM9CmemQUDMGd2646dU9J55A/vrUJSEwDappCMgdjCQ4MC7plfFFgAQ1KvOxN5knSeQxbAmBs2vXT3BddrbVTkKew0Pj46VvYDzzXmijVTLQP2RMZ6s7FBAYbzTGz8vjh5/EhceuVcTIwORR8mwE2eV9PSQiK8wbwjRqGI3RdLK+tx78FjSTs8f/4inj59Zk3swojE/EvA50A1zpw6ESeOHY1dU1PqzKDAgvQMfwzsGPDmj9iVpUOD++UeAFoYE8aMs5LfJekWqIJRnAzIrCXtvcHjz3nCe0gKIdupe/wZlkTpyDjYBNhGvvmM/JxZSyYBCNCVFmZNmrXGsSj+WR7DrdwUAr33sY/NL8zqPGCf4BxdXF6Rtjnx3b69e+P0qROWdqpvFB1bx+Po6pLaKwYpsR1gGnssQCHnhbb3QkLwevZ5IzCG4mXxxbBBagiAVlxbCv2M/fKK9zXGjTFZW6NAxdnuzg/FTjpXOom5NGCJa+oNSQBYnqeiZ8/cgOJJoU7GZZxblZ5Ql88WDLSOmZLiLOa9wBhfo/ZsQGR1M6R5r4vm/GHOLy7M6/O4ZmKW+fml+OLK9bj61Q3lBbCCMeyi0JT7nLWzAYmtI0y7dQPgHm3qaMTxowfjzKnjMTJE4XyrGGSXYj2gKIXN9O4QK3Yh3nnno1hYXI9GE8Ozmp5pdYDCOgUXn9kjg6Myl3XnE8U49oU+nZucP9zDpUuvaI68++57sUbni/Y2ivIVxU67d03GT96+FAf37ZCpHgXuZJFTNFGxI7tCiyxCAsDsISRv2d2RAGLuwXmWMU7MhwT3cj19O6ZIsJPrzrjSZ5aZ6kkIWicXQuplZUMFp4ePn8fOXXtieHRMawZg9tHDBwLCdu/aGSurK7GCPi06WMWwa2JkOC69cjGOHD4cN27eio8vfyYgutWLqd265hv7LvWSPTvH4/Txw3H44P6YnBiJzc01yagsLSxqziMrwprdBhTUubEVjW0buwIimwBQtMzFxPffM7fK+Inxa0ssqTuX37UElDWX/bocxzxz8vVpkCrN+V4Dsc6nTCIg7kQyCyA28xCt88JO1tgUPfMKc10sX2LkiNXN9djurUR1aDze//Dz+PrGrRgdGpRM0d49E7HVBEAz0UYAo0hhJhTw+eyLuQ/necjPEhvI31fHh7qz1tvnt3Mxk4oAcHM+sZYgWQAme/80bKTzuRS1mA/4s/jMdh7D957Pr8fPfvmxZCnUYVKARJFUiGPGxywNQy7Ssy0m8sVzp2Jqckzkk5u378W7730Wkzt2xrmLx+Ojjz6J+lorXr10Pg4fnIrY3tT4JfkpO50UBxf/AnItnq/zrYITqHMGGYdm9OEr0NMbs7Pz8Yv3Poyldbp6jsWrF87FyEAlthuYa0KQ8bzj9ik6cmazBmXcLfNxF37s0WND5+GR8aDu/7Nf/Dpu3X0U/dVhMZGZw5xHw9IirquLiT+5ZlO73lIczv0l60LBAwLQ0GDsmJyI1y+dieldI+76LFKNxhHM+KZzjmtiXphsQU7S0t5V36BroxoNTA376HYmUe6NVoNiqkHkOw+exMOns5LPPLB7Mv7w77wRF04fjMDITxiFJUlyPrrj13IWfFYazCaWZVKaZd4yV3Fs524/duvc7zPm4wwxuF5IOkkqFN7heZjjxfue+tP/5iWumYP3HXx9OdjfwSD/to949PP/ucUiyw0+D7ys7Hiz9eafVUyDSq42JRDo/TyRRi8oMWmLSVoySCU9wCIt1ZsEii0R4QPJB4D/ngleVpEE4rYZoim/0GHNZaLXDYDlwWVWqmUepDOF1qYCTtymaS8rrfeqPLEhwZBAP9mgrlgHfH5pyTYG66lbOpzaoIO1cZws5WHbBrhJ/gogl4GYgMryXnrPlrWQ+SuJS0dz2jIMZtg4cZM4fWHj0ppCG7dBcLNb/CwNEGfbh8FT/4w3SaDXz9pyFgJ9CogsWQYNngMzsWxy3qgV1EAy46RgDLF8sdOLoVfeW8GtzUQ2CzG1jTPAMdjUYR5rM1fiWa63ANAGlszizrmZc1wguEi+fXYIL5+n56hkxPqrDkIM6DLflMh3OdfnfDTwZSYQ1VcVAUrCKvC+tBY7UHZBIddQp6jgdeSDytIGGoMCOucK0vgXQLl97Vu0i5KQ9Mtp95//i/83vrp2Pc6eORuHDu2LsZHh2FiDqVC0CqWRui0GilopCfAKmCHwpuKDlWuB4egEATM6Ajr+TqHHbOq8j46BptkrWpuZMNRo0QPY2LJZH1plRUsx9ceSIZRBipMEjwmsXQc/lajWhsTCxfCL4BXtOpI7y8K4M4FgT0YgRZYkNSbL0pZe1/joSLz11msxPT0lIA9mAvPhweMn8c4v348XLxZiaHhcphOp+cV9JUswWTmeS17PCUCpvbsYGwlwZzyQ+BCoAONnSky248eOxuPHj+P27dtikOyY2qn7nXnxLA7s3x0Xz59Siy4AzsryUhsMBnSmNTcLSp4zEQNDllNA7sNsTDO7aL/KJM0dE5aSkUO39oBkxtBKz/hZzzKBvDbIypoqc9csBxtY0RoLI6sfbWRpLboKLzkLFiF7WgmusuU7wVetqyKXY5PKThurAJ1ht9zRrsh9WuMtzwEXJTKgU7Bc5EVgTcDegHF/7/7DuHbtZqxKI5k24KYSQ9rteb1aGFmjtOrD9i4JEEmWGfiWuRH7UAZ6y2oFtHHklsZLwf4mgEopcukvZgsZ3EU/lOuDgYT2qVsBJYVRM2gDEATDE/MXwDpYpbt27RQQOTU5FaPDwzKGRN98dRU3eQJ6s1y0h1H8aRf3fA5TUMj7yVZBgWawcYtWbnan8D3uE1CKPzLnq1SVmL/z7vsxu7ga0UuB02ZdgGe0YE5OjMX09G7twWq1lS66wUyeZ66HTI5yLrbHvnTyUCRJtn8CbJlw5mt5v5Rr4BozidZ8Kgyf/FwlCAX0y2SWOZLs3Zzf7G98j/cF+OWPWqHRJCzgdLLTOU/ZB7W/Z8to+Zz2mVUKhClrw/uljjKvc+LSFEgjCYxSwJF0S9OgLdfNWtV9b5nVVa0W6TCSwIEBrTvOeZn/FGNWrjcTdNYNew77B0aezF9ANF6X53vKfPG7AJD8m8/n34CqAhtkCgiAas1GdYalVEpbMgUgG3C3KhD50ZMnkl2g5RT2NKxG5unOHeNiIp88cTgqPVux3bSmt8y1qrVYXl7VPsy6RdO8p68qA6eVlbV49PhxfP75FckH5HPFdPLQgQOxd+/u2L93WgmvEnHiotJhkOBJgk9Z0ADoS7Az93WD9eqXcou5WrC974vNWpJ+xgegn9hLwOi2TdUkHcbzlEZwj4BPy8Q0ZABlM9zSHl6SWP5JUYgI1JJgLnQpPgHIKD4gPDtpiiJjAqAGS7cUgNhLkBwRQAG4DKO8bqY9v4tPBWtVYMV201rU0mrsF6NWMVXRCQccZ23ALGO/tPkhhssGs7Lzy2bEZmIxR8SgK9JeCWZxb6wr5hxjq99TDGOpMs5owAKDSakz7z1dJJHS1UgMqfheJsItgcgw6pFLgTDHM6dQWcGMUmCDi6i8njOBsUCaCmBe67Q8Z11zkUNScbKQDFij0ikfGtL6AVDDlO/K1evx9Nlc1BvbsbbZiBWZ01rrlPHEwJX/JElCfsO16CxgzJEVGZQu76mTJ1zEI99RXN3U8+fZSCKILrxaLeYXVuOdX34Q9x88i0plSOAoY1lv1gOjXWJ6td4PjUorlLFdWpiN/v6WGOfETnt274lDhw7Fnj3T8emnn8Znn39RpNxctBGY3NyO8fHh+OmPXo/JUZMJKP4y5hmTCdQTq9GEAZ6b9srSbcUMMpiUwI3/niBl5l8ZS+fek50ovDbjRp+PJoAwD7I4yOdlzsn3lzFzrjfj0ZPnejb1Ziv2TO+NqrrbWjEzMxMzMy9kPDg5OWFgqABYWv8UfnpaceL4CXmIYOx5++49A83q1HJXC+fZ1I7xePX8qTgwvcvGnNVeyQfQYYb2MgV+JD0UxzA+ApYa0Vd1LAuIzLywjItjxhwLpgj7H//+TYYycRYFbud1KoCXtcRrmHd8zxIYZp7nelTnTDEFNcnF+wFrsNtUNmMorof3SkIMhXaYyGg5I2nR00t+3ooG+S+s6u1egcgP7j+O8dGh+N2f/DB2TbEXGlDLWChB4TwfOVdcTCp5cNccydhAMR+xbCG58Ltcf3cuB/GD77NG+Zp7CX/33uG9Nucj+4YN90qmT6w7OBiPny/Frz74Qp0GKly1CTvkORg+23OIOVSr9MSRA3vi4tlTMToyENs9Ed/cexwffHAlRsYm4uyFY/HFF1dibakZ58+djJMyeGtoTTM/3NliSTcVTsu1ah8Vocz5hMDIAjyih0x8zbxaWFiKd977IJY26vHqK6+ou6Gv1VQHBnmrupArlugkrlOHoABsS7WlFBfzMru+h4bHYrPZE++9fzmufHUragOj2l9FpmtSDHPXtca4dACJkOAUuXhL1KX7PKCixLa6WOjmAES+cPZYHNq3Q8UF5+/OOXg7sZnx5imF78R16EIWztAyqWWzibEzJAFU8PtkVIj/QrO3Jx48nYknL+alobxv13j82R//WJrILREzOmBwYkg+FywPIxa4nrdlJi150SlA5Gt8pyZ7USzNvC9jLf6devq5Hxor8P5nfCfxhJ44/vf+y5e4pgf1O/nzcrC/k2H+2x8CE7n74GcDyApwbtB5CGaVOIOKZOR6Efo/L0I/zvx/VVTVqldMisTKcaCahlu5eeVhkFqyrlh1xPvFEuw6NDLx9KHggKYNjhbgUEYmBD1iH3tXpN3fzqRsAgBMOop0TbqWokHpgBaGQ+rjZjtEubs0Y9Pem+LxZh0ScJHg21gujQrN7pVJi5gcec2uzBlkNDhQEahNpYwgP+UXzChLbVvrFJs54+CY37NMhK6gSECYUZf/FdfS8qz1fMvYcSiZYV4YdQL5OrrLCSLzWQKN2rIU3HOCyDBhk0FuFnZW75y8tbRJZ8ABIAFA6WfuzZj50qkUGtDmTxYE2vOtsKmzep2/47lrXeYEhTOQIskCZNSBrvF3VTLnkALiLtOtdoBSGLAEUAZXDRa46OEqqINis9UzGM51ZMAvCy0J7nvcOkmbAX+CYF1Hts+0GmJMUUHG4f6f/F//TAYMFy6cl0bgsPSQN8Wc0prRfVtjUFVrnY9mrvF3AAPAM+YhSbG1W12FzWA+WRJcv4sD3Yxv6w1mMKeEEm04NB8Ha9FXte4bP88KLUyYHOs8mA38NGxwQZtbg2JONZaX1+PK1S/jxq3b0kRkncJmhlUDC4pAUGZ/6+tiMAHMsX5lwENrMjrtW804eGBv/M5PfhDDBIOwLnoirt+4FZ9+djUWlzCIKu2BXfIpmVRlgadtplaAH+Yi90ZgazDLMStjic4g10SF/pWLF+LcuXNi1n3wwQexsLjYbh1eXlqMqUmMOS7IpEdttlTVVZyxaQpzgjZOxoh7kl7boLWauVe1TCMbUty8GVO1nK7ZnKlWGA4ADmLZFSYdz1Lc8vJs8lmoUELLV9nTck3x/KX5ODDoglrRRBaoXoopMP6ScZma+PzcBaCWjBad4Lg9kz/8m3vhWTJn0bnmunDJdhGPMSBpM4uY6xBACFsEgHgFLUTY2TaRfPLkeTx99iKePXseczg7AxZjKlTkT0j6eJ33VDOPxaqCBY3hFkzx8XFfG2x82MsCMCzBNEQbKWcBLd8Nu4MDEgpIQO4EIG7AgDJzkvFmzaBFOjJCC2orhpCq2Lc3dkxNmvFPsWN8zIy/+lYMy+xJZUeB6owDCbBA4qJLrkC1zYr1HEkNe+1BFe8t7HOFpmxdWRWPSDABJgChAPdh0fXErTv34uNPr8R6nTXi85Diks6XRl1SFrt37dK5QtLN9aigWpLEbD9OgLgdA/T0iHXLOknANRlT7C8CQVWgMLMbQJTvp052As02Q3Hixe93y2Qk4AHLOEGsBJEzWQMAELO0MNwwYtIZXRKnXPOAtXJYLy7cmewz3gku5hkjNlQ5J1LfOAtNYgazTlshcIJ75nkzFq65WE/ZOsY+9ynCQkEBZgAAIABJREFUjY0Z5JU+7yDGY06qeRbJ1spCFuszv5dtrXkuKYEq8YSStv6qTPrElpMhDqxam7SpI6ecwWYM27CUPYhinTusfIYne7be3FKHyPLqqrod2GuIdYhT+nq348SxQ/HqK2djZKgalV60EkNSLRPjkwJc1dbdXxPLFP3bAcYdc89mU0zBGzduCOBGwuD0qVNx4MA+a8yqY8bxD0UYwDGAmY7euq8zzyz2J+4z9URTgxQGLjGeAIXi7cF650+Cm1k4NpPMHRew4BLcBkiXvrtAUwMgGCPxDFxsdqeajt7SVlsrcj3ytigxBww0sQIxzpWhkUE/Cl6sdXX0SO4N0MHMOUgY7MOOzRwnAAQDKtrs2HrIrHeeLiAcc2RkaEhxAOPFXo/+t8fKgB4XbJabSQ3oviJTwp4nxil0trY+veP4jHuYswKBpaGNyVVVz0n3Jq1LG/rxb+aXYwqkbTDPLfE7up7oalI9K4WG9c262J3cD0A5DFqKEgDKzE8Y0NwjOtpirzM2kjuy6ZIKcOyZKgJXS3Et43Fa2iuWgOPZbyMX1IjnL+akVTwzuyBW/+LykoqP7JsiNHC+VolB+qNVuhqXFuck4TI00C8phLd/8La9IuTDYX1+ukpg6yEP5BCtEmsbjfjs82vxxRfXYnu7IpbtyNioma7NeiwtLWjNoF2LnBJ+IY36eoyNDUgXfN/efZb0GhqK5aWl+MU7v1RxhyIUrEZOj/GJHTE5uUP7+Knj+6Na2YotPTuIOnSFmvHJf9KE51kXY2GBKRRiYVaj/9zWAi3FjyL1pXnRJSOUYGDmZdrfVWh14TmJIj7n3WGSMUm+j+KCJpI7a3Hr1p24eu1rFf0pFHBfDKIK2oojbcrGH/Y3Wuil/1/MFM+ePReHDh2OK1evxfzSUqyu030AqOs5cvDAvrhw9kwc3r87thrrOoPhgyCnQ6cIoBnpI+aCAH4AsLlGmtuF/VlB1qd065S8R3F88XIxqGZmfxYDM3+m+4l5CPCo2Llkggaevb4p8DAHcpz4N+dV5r0q/pVYj3VtIC1j8A5IzTPVHi8N6u2o9Q0KoNva2oxt0GS6Jvqqcff+k/jk8pcqrtAF8sZrF6LWT4JoEkmCyJnjZE6nM73IIuQ5nzlSFnnl/yGj03K2FBJP9nLlvODfo2OjLhiVeJJn7H3Wc8YAnj18UgqNPVASQoNDcffhi3j/46/iybMZSXl5vjUUN46OjauYTO4Ey3dseCAunT8dF86elGE56xBN5F/98lMVtV5/84JA5KX5DXUSnjg2TVSoAp3ion7vSem7QWzAFkRsY3CzqU63LP7RcShZi4Eh5QcYWL7z3ocxs7gs9vzxIwdiEG16QOGWiQmAyDZRtpG8A3o6pemkgmhHzsAcSp+aEWkif/r5tfjy6zuSzUH+zcUlzgnrKqvwUIoQjkvMJvazQHJvVeuJfZe/E2OSv7x64WQcO7Rbhb3swuVcUocJwHNbBs5SU7k3KF7rhwXdiOAWFe/2x8rSWtTXN9XltNaox817j2QICFA/NT4Y/+6/9XtxZN9E9Akk7pAgO2xkm06yLkbwhCiFGxV66L5V101HS9yntM9pxZnSgzarOvExz+0tPTvJfBaim6U70pzP2A0/O/En/9VLXDMH9jv4+nKwv4NB/m0fAYjcnfAlKOYFZbAxg4tkBCXQnAeIZSzcrmaQr+jMUo2i0qYWM5JdAx5s9GmakpqTCox/w3W10/KWCTPvnUFqsoAl1A+IXarXyVLO6niHYWtATQL6agOxNpaYmmoP444LgCwQ0RVZkYIleN9pY7DpVUeCQQF30XRrJ+2AoNI4su6RK44dcXdXywsTF2aDmE7FlFByD2m2VlhvpVUjQVyuC7DJDqTpWGs9UUrKeQB7Q/Px5naqlHBwpTCfs551cYB3wddHuZKTolUonVxlRQrfHLjoXwX4FovFB4SZ3gQxBmTbIHLRHFJbJGMmxnlJlDDlU7IF0GNQ3oeNwc2U2fDm7euwIYLZyPpaKv/JRBYYyxPMVlrmEC3LYuJ22uR/AyjukkjJ8fEh4YNWchDFwDDvi8MwDxVrvXr8MhFVYItGX0lYDSaXFpgC7mvOltHNtaUjTfriW7G0tByDw5MxN78U/8c//gu1E586eUpu5WgEIrMBi1HXBJhdQQPYW6vAwXKAer44wSXAQ5cKdhR/FxMtZT9KQSaD0QRmOiwUB6ndbAsSEtrnKjUzS3K9AhDkodw9D63v68q29CgbrZhbXItr12/Grdt3YnVtQ0ykRrMVoyNjOvyRBlCgWKsqqScAlOFPr9m4ZkuZGVSrVeLtt9+Mw4cPKAknuPvo48vx4OFTmU1Q9WYPSkOaTpHCXRBiaBegiGsluE8QIYNkJcOlMISWoNpB+/riwL690qxmnX96+dP45t79GBkdFWC2tDAfQ7Xe+MH3X4+dO3eYCdBjBqASbyWqLkZ0PrcRff1et6sra0UOyGuaOZlAWCZtNihy4kZCn3NOpp3F3Ih7ZyyTAULhymvHBYdke/AMkIUg2/Lcd2KS7c2MN+BzBskZeBFoMl7oTisR7mp5zG6T/KzlRRL1YtZEqzrzB4a1tA/N2kzWEtfAuNptkP3NX2Enf/bZ5/HN/YcyzBkYGo31DRgNdsH23LZWugy3xBrFdd2mZGK8bFu3jX1b4yKxOzPxDIY4qZY+JwCV2karKmSYMbSuNTA+NhYTE+M67wABGWcS8SHpWXpv48wkgJZBDrkbLFz0S9Fi7S0FRMn+uFBo3VUz6j3GsNx8drhQyrouuubFSAdQGUBaJmIy2OySZYLx0WjFF1euxe27D2JpDWBuUAUrsdUxbSsO3DBCee4UVBNo5b2459QIzoKaWSyeQ7BfWUf8x/jylfmUbcx5rjNPUrYipQkyOcx1R9KSjKuc77BvAZ1nZ2fNBh0ebhf2MsFkHg4PDevsN+sTBlpdgFkCiyoEYAqamqpFC5l7TIAsWVxOwv1MuI7Uxe4uKDqJdKGC+QO73SBurrHC+JU2eT6TlrSzua4903s0txJwSPkLJZ/l2aYURfdey+93FzW1TkvCzdjv2LFD6wDQPQH4dqGz12etEv8CCvEzEl0lfDCYtUdsxdPnL7SfEssRIyELpC6ExnrsnByVpuS+vTtjdKQWtX4KVJvRj7mp5j1t81uxAbOfQhEdAYWlyD7x8OFDMX1hFu6YmHAxpDjcMwcoisgUCiCvWhO7PPcr3l8t+oXVRiyT8VDGumbT0y1jRqFr907+8pxibDI5BByXeWW6y4uIQEcFHhTeJ6UnDPBezLKIl6xlb7BU53+rmFkiI1PYl4oE1DVF95BjRD6beeqiCEAvRqpeQxMTk0r+DXoStwEqmr3MPqMiqkgMjlM5Lyjgsu/z8zyzs6gkLUe6N2DPyXTSZoPaTwDRKIQtLXvvKHNL+2bppOI6WR98lmMInitglnVjzQKzTAJ7kVuLk1hgskCSGByuAOxSCEc3GO1wGzWrwAQrXkwxRzaME6xdpJsGh4cttVIYaDJTkr+G26b5k8Ue1rgAUxnAIWuHtAHxV1/MzS3H1zduy7yNjijGhHnO3kAB03OAomlIp5ifA1z39GzHytK8NMAnxkfijTfeiH379+pzYGDTUSIQGbBTbekUBLZVtHsxMx/vvfdRPHs+F1M7d8XFS5didGwk1tZXBV6KAS0WrDsxiW127hiTFBbPKs98ClEzM7NuId9uxb0HDyVNhI42xnxcR61C1xBsP8+77LjKIrTAIwoUZS7mee857CJeFucyN0xTNMVfJT7gqwvaNrvMOCrzUMZTMjKleMM+kjFyJ8bcjk2usd6MZ89n4+69e8oxFhbRcXe3ldZ2ydn27N5tmSAxUk0cYB1i8njh4kWNy4cfX46nL2Y1ZwDMiH1HBgfjjdcuxemTx6O/txXra8vq6ASgEluS/QZzYjE+ma/kFJ5rmw2KfnRUIUGF7E+/9KlZDypKlrNCDFWNnWMyfsY1sg8n/4j9h5yGz2JcWJt0S3G+c+2sUXWblGIX955nZsZquYfx+iyeZTzG2syzA/b90sqyCuWD/QY62RNbPdahnltejcuffSkN3cGBkXjrjddi7+7JGKjKha+YiTrv4n3zDMqOnIwz2mBw2SMSRExzXnUolD2T81JdTaU7NsHxwWHkZBrqtMg9nAJZYhQ+ozbV4cWkJu5KXwpA4lv3nsbPf/VxPHlqEDnjQFiytcGh0m3cENt3eKA/Xr14Js6fOSE2Onf7fGY+/vqvfh2DQ6Pxe7//o3jvvV/H/Mxq/OgHb8bBA5MR25x7dLR5T+AMV4GJ/BZsREBtJUZG0WFfVTzqGIeCQV15gbo35FdQj8+uXosnz+filVcuxJGD+2JydChaTWSX1kwOUPcrcSyeLMYY2E9smurz0UU07+tIlm0FUn4P4pPPvor6Fr9RUeEJsJluSM4YiuuZRysvqrooYxmKAe1F/B6xLhJTkgCpVuL7b16M08f3RX2DTkd3QLvw4XmbeXQ++8wf+H590/F0dZjCUCtWltfFTl5aWFKX0OL6Wtx+8CRW15vq9hwb6ov/8N/7ozg0PS4TxI6cRcdfxfGPyVMqFJd1wtxPs9XURM5Ci+cE+a+ZyLmPZX4r4hpdWm1vleLz1bQ8laUHybtdjD72R//5S1wzN/vv4OvLwf4OBvm3fcTjv/lfWt0BtoNOP47uCmYGnhlUdwBIAwoGmpzs5iZkdqUrhA460owsWcPJ2jQTNkE4Hww+nATqlORYbIKil5SHx7cB8ExeE0R2EmmtOYAsMTslpwGXAU3NwjSWdp41+2RgJwDU7ZJOZDtGYh2JiKLb1A6mYcsVqYkiayAsK0HOcl9iPxXcVRtuAUAz8bMJoYFIX79bos0SNKNCwIuSKVfP1HZbwKFmYcomEOnnLjS8HLq/aeLXnheKIgxS6YCXHIcD/GSTd9ywfR0GkdOMzoeZnpsCC4Aes2nc6q6L9X8yPczrcoEhGQ46fEsBwyCkgX8nI52CgUDkNK7rYjbwrtJuLLIjKV+S9ykN2QKGiZXZLe1RAAPeNwFFvibIRiJpM5dkk3XkHnIuJhO5O3jis7vXVr637q8A/FonJZTztW87udFYbIv1WBsci9m55fjf/9H/KdblqZMnY+9e3IGRNKAFx8xOdBBhbAjMl2uwWZxmrvugNCuR9uJlBUAElQn8ZCtPVowz4Ur2BK9PgzAzEuzgzv2MjY8W+QIDbzJWUIHA+4SDDCfssDsJVngvtXKtrMcXX96Mq19el6kCiSiAFi6/BGdUtCW3ofZxzKPQ9VsWIMTPpNNNsiXjG8C9SuzeszNee/UVJWU3bt6UIaGkPraYd1UxhDGwAMDk/pP1SpCfZmFcN/eWbfsC3yUrYRCCOUpSbTNR7mtQSfOuXbvEfHr85EksLC0JyIK5trQ4H4f27Y43X7sYtRrtnLBeMVyz6RnAIGsui23MPwCavv50+baGdc5TAqk0jOM62UMAJABmdO0FRGZfFBhKhb+0+Ccwpj266GLmPp9Aeeoa016Y81yrt3QfENyx4DTXSlsy14HGMs8+jZ2SYaR0pUsiie+vr662k0jeWMUOWNnNUuXXvtxpn2UPlxlWv00L2acIep89fSa2+fO5pejBLb1Ij8DYFSgXNnqxNrL1qwEoFGCWYh+SGjpL1IHilmwABJIYwBR+zpiTxDMegM6ArjxfgeaDg5oDaj+X5idAfuncaJEoeK1ojcswi7bbbT17rkFM7NKOLcaoCkBphLjlwmTRc8+9SF0Fhem4JQOXXjGj+coaQcuRbdRJ26D2etpVZxdW4+PLn8eT57PSiRRDFN1lBQFb0mnmv2R5MSd1XkdpcS8Beu53Zhf6Wr2uPWf4nnRIFxdlCgagk/qEfFS2OyaYkfulmZJZ3DKzPfdTvs/7JAOfz8z37C5+C2TYLkxJnftN/Sf92mIoxefRnkkCz99JbOfn5n1sFD0RMfQKQJ5ASiboabyZDBjJHJV2ceYG+ywAQErBJMDN2/NMsmU5DcqGhod+Iy7idzKuyYK+zzozZhhnvp9s8AQMeA3fB8BGWmdy0nMW4D+fjYslvTE4CEvdHRG8xnOUOATT12J0u+0WcGQsnj+fUTIrt/OaZWg21lekhXzwwHScOXk09u/fLYamTJsk9eTOJpu4IsnQVMtwxoAEaQmm6H6z7Z0CCZBzYSJz35hikUhnZ0iuKQGbmqMGypIckQkjhZiUCJO0WmlLTbNPJ7veXyV5IQPKonOsorrNRhULFmkqM8gNVGqPLF02PlMdx6C9z/dZy7wvr2Fv4HMdHwMkY0TkxFtFsypmXv0xNzej+5zaMVVMmUJMdZh2KSVhlpU7Urh3MRpLwVsM+DKWrGUbmfaXJNtrdR1WZzEvFhN9qKY4kzUhdn6JQx1LWItUhe+UexKIbXNlAP62nI4MfB3DEVd3E0ZcTDSxQ2Fqi84ZOvhs0EwMQIzAvTB7JGchMLrITMEaAyxm76MtXdJSnmdaG1swr921gkcBX1mXrH/iDzGXt1uxsr4pBvLt2/dk6IeclLWQtwSuUHBAE555sLqyKgM11jO/R+wBC3xu9nkxkeyLI0cPx/4D+/XZFEPGx4aj2gfGjA4sjEHOIwwdOatb8fHHn8Wdb+5r/z199kycPn1S8s4Ae9aV5nymcFEXUD08aFDfJA26Tjh/vcfxQtYlYCvzI/MfnatbG1qPklWRxEKRpCokjATcub403ks2qQtA9n3IYlaeyT6n3J2WP889OOVzukkevJcK8AWczr9355p8r6ZnQB5oKUHOpsUlOkkKQFSKvZypBw/s1/XpfO3rUSFXUi0yQLR8zpfXv44vrn4Vy6tr2vMgI5w9dSJOHj8aI4M17TesD4BhSBkqXOqePR+kW74JG9Ha8LD1Uw5gdBQjVT7fQLsAeRVMbPQqYK0whJnPdOAZAPWZwznPOcAaytgzi1IwVImlk8zhOK8TA2ahMM+fJHBk8T2fM69xV1glZuZmLedSGbIkG0QBjJ77euL+42fx4cefx7MXC7Fv74H4wVtvxOQ4YDPawTWtH2s3O2bm87nWzOOysPrtgmaypWE+Mz6cQ4zD2MiozkjNJ2mGu9NG4ye2PIQ0d0SyKmDM59mXpB11tG5vSSKMdZdz6v6Tufj5u5djZm6hsPnNoget4B7sVdKM5uaGtPwvnD0ex48cFIjM/2bmluPddz/THPyDP/xpvP/++/H4wayYyGdPHYhoQf5wXu84zR4fgMheOx25CHIVzjrWBF086jouHXIAygkizywsx7mzZ+JoAZFZs3hksP4x5KRoyOuRXeMDlCeXwrXjPLq/VlV0RHO/sdUb127cjcufX4utVl8MDI2oc0YeGvIHoMhh6R4VH4gBai7+YPybnkucv5LMQH4wWjE6Ohzfe+18HD+8W0xu9nPuQ3t6r7sIuUflLwVfyvySfX2rYd3k7V663OpRrQ7FxNh43Ll5JxZXlmMT/4WZhXg2uxQ9re04cmBX/Pv/9h/E9I6BoLOHcc88KPESH7/GGhQ/ltgpC1YZLwmrKDmS9zHjPPID7sIAvG8VsiRnfyEP5JqWv5HiUhfguc+Dv/+fvMQ1E3T5Dr6+HOzvYJB/20c8/Nn/JCYyi8IxnhMGsU0LE1QBfVloAg4KAORqk7XHsvLTcSI2ayrZU7wm9TBzMbZZstnz1wVecw3ta9KHdrRmEozK68vrZoPIA6sNhCv/A1iigu52IQIzWlTE4IAlLRDYAJ5YjEpoMDexvk9/H8mU9ZcEbJSkOIN8QAh+xqGa12RzKbN7HRx0tz/YgVxskq7xTtDXQSH6hGlcAgPYbFJxlEtmBHtSpnalJUlBPc8CwAMmXWkTc0LTMTXoAO9puOdnKmZfYYwTCOmZKZj3AzCrI3WEYSE6UVICIUagLUvyPzE80mSwtHbCWMzNmc1flWbap5VIONiy1IdZ4NINFmj7m5IW3XM5k5icmzo8CoBsg79O4KakjOCr6HtkoJdzOt832ytz7ieI4WAeBpqLI92FD2ENYu86yPn2IfTt68uDLIFjPS9nDW41p5qqe/G4A5T19A3Ei5mF+F//t38UT54+jzOnT8fhQ/sDiWcSK8mwyIDNLenJYvU153h7TWSVn2TMpl9uNc1A3/djdnsy3jp6YmYeZJLNWKRO6fjEeDRo+5Feso2KyiMprBeD12JaFFYbv0NAdOPuvbj8xXUFewquaPXtcRKLpjBJG7pwAm1hadBWtbaqRDyZJzA3CALcyghw14pDhw4ogYThtri4ov1gY4PxtCP5CCZQxYVeLLaSEOVa4XeSHZZJuthsJOyFscYY6AmUYDwN3JjIsFlgUJOwan5sb8VrF0/H2ZNHY3sb9uRgLC9h8tMnIJHfl2t96QJg3iq5oi0cDXSeS1cbo8w0C1s32wxJtkioCVCZQSkRxL6RyR3PobvDJNuVtR8UwEH7HHIUzYYS9fwZQXK2Q6tIVJLHDOB4vgasm7HZtTdme3wmn3wOwKwYY3SzlD1NmqwKQosBHEYhaahJe3ABtYaGhrVftJMTNKdn56X9Nr+0GouLSwLu2e+ZY7DVuGda/BPYYA5pLyiATyYsgMWsK5JKiiwUGElQpvfsErNsYnxM7D6vLxcwbBtqrFPGTmWdkHhlcUggV3nGmUxTyKF93xIF7XexiUy2Cks7122oAE8JavrndLTY9MRmrLBkkZHqU6um2mCLNJGSveZ2rKw3ZFjy9c27MTO/oLMQMyuSBuur9sb0rl0xNjbS1t2H7S3gHNdxALbSNph7gPcRg5rJIM6zksIMTDG07lIup/s8zwSXOcF7W1/V5yBzxABsp31Qhaiis5zgA5/FazMZ91jbSFHAHQZ3ReNe7dUDMMzNJhkeHJL8CPsMz4sujVzf0qkt+p1cE88p2apcRybNyTxj/qpAw/wtUkCMCWBAAojaA0srbia8JNIAyO21226H9vmezL7cf6VjKk1jJy/5PBKscOxl8zCM2LrZx/nMeE7EDKMjw7GldvVeSa/42VhLMJn8FGXYW0gwn794Ec9fzCjWqQ0Ma37Tar+5sSqGErrvly6ei317d6vQCQjGGrKBJ2c/cipo9/MfrEF3sDBuYiYKaCLuUXjhVtRiKsx+hncWUDH3moWLnAc6n0vhXIByGQcBoVsGP9xdRPzhWMV+DkXGRoVBS4+xNvldnY2AJsXcMmUfAJYEHJUkMudFG6gWuAaI7GKSQN4S71r/1OdugvqMATEYc1uxL6EWLdAFuCY+aGtfA0Brj3dnV3YTqYBcTF6lzVnMS7kP5JaYv+wlSKgw91mXFB5hVrN3USgYGESSwl0TBIJcl2JcaTe7XThjKBWPqi7UAfyqAFgYyDLP5Vmq/dzdirmvqUOxxEs2gfXa5zpgqhMDSPplHYZaSwQAlQ8BRCVLD2O6T0zi+lbDWsIFRGevgGpBfEB4xbxKDwxAVvYhdtrFlbX45sHjWFxajeWlNXcfEpOWTjykU2BHU5Rj7Cjow/plvhCXoOGpQmQvBoCw/JdiYnJcGtnLaIeODseZ0ydi356d0Yth9xZnJ3lFTXJdrK1rX9+Mzz6/qnl48NChuHDxvGKW/iqgpU2TFe/DsGPuqnXeQKKZrI49uS5JB2b3ofxQOC+9j/YiYtS7HVtoSJf8JNmp7EHMRzH4AJDKmc7v8Vr2b/YKx3aO4QykmGyT+w+/k7I7SUDIuJLXuChuY7lcu1qXXR0s+fcBCrYV2u8td8NaE5gtLxg6INArXihdJZZgolgjD4ka2s8uLFgXvC+WVtfj6rXr8ez5M82HfdPTcfLY0RjDnHqDcXY3AnEIcRVjS9wgDdo+8hMzg7WnyOCWsQY4W48xQORihpkgr0kJ7srhNbxXjlPu2cp9isQJc521CLhKLJsAPMBesjwzBs04lffLPSeB1wSYk0XanR/zvNjvX8zOxBgGha1C1mHW9EX0EVfXm/H5letx89a9GKgOxh/8nd+LvXsmY2NtPpoYWyLg0GNSAs8wgWT+zfV/u2sn97zsPINVz5rhdcQ9KgqWjgHF0urMMGCXHXDkQY4JLPHlvMy5jHWTtwVEk4OkXwg51O17z+PjL76OmbnF0h1RCGryDbGcHt1aPa1mHNq/R6Z6+3bvkJwF5z+ayO9/cCUGh0fj7R++Fh988GHMPl+RHN3Fc0cEItchKyj1TJIWBqBer8RgisPqmD1viHiSpADN7S7fleZWKz785PN4OjMfJ48fE5g9NlyT4Z+N6zhrByXHIqC3GO0q/ijvwxmwubGmfW/37t3az+rNiFt3H4qkQ7cnXhhaS5U+xbGLSwvqgEtgnnhBsp/ZeQ3GUfZ/9l/OFvYJWMyvXTwVxw/vUqeF78eFBQzyeD/2pIyP1VWBJAf7NV2mSC1R+KrQmcGZAoM7pIlM3rCx1Yxb9x7Hs9nF2FhbjfOnjsR/9A/+OMYGeUlHsz/z/k4u73he+9O3SIoZG3XHX3xPfefFWC/fz1iC8QmumTglc2fHepxnpSMyca6+vjj6d//Tl7jmd4hrvhzs73Cwuz/q3l/+D61MKrqB4gwOO4Bjh52s4LydKpuJSqDvoBC5Cgc2po9ahiADZANvpUpUpBbyepKRa/CtC6DLXyhJh6u5tPRaB1gLvAB4mb23WwQLu5ZokI1N2me43cupA+YCwVefKnUGcc16BbjcbjUVLPf1sKm5IqkjohxaksUATNSGavBWyaJaTQDmMDUpBnjpOKvf9/2rClcCJwVhpTWb79nEA/axK96pP5naozKpQSdJF102P8lJ/CbLI+UnJG7fpSXtIU0BfBt/8LlbaWxY2H+S4UhmuEARPz8BlQkil7ZyJROlzTOB0fYGXKp8RPJqxyuJkeeIjclgaJNEKmEpshm8oYFUU7dzMzcgW5K6LhmLTCANRlA06Nemnwwkgx/9qmjmptMNJGved5n++foLEw42oIwSUkvJh0pW/HOaEgSajWyCdC26AAAgAElEQVSAvT2/S/Elg24xZgnCS9XTjPUiO6Ln6ruWztMWra0UPAbU8ggT+dnzmTh29GgcOrQ/BmsY68CMSi1lnhtJU83rsoABGm3boxepkOwA8LiYwZUSFWZCcb0AUwRvBGocnMmKswaV2S/J3CKRFAO2sLhyzesALsaLliPheaPJ5UN5ZnY23v3gk7hx96F0Mj2GyVK3TIpaw0v7nFv8/RR9fTaGkpGClA567PoLeNvbo+SPBJeghTZVWMjoL7vG4hbabL/kmsWA+FZhioCePylzQQDHHCPhV7GoaJQr0CvgcrYwkviLkYJRyEAtfvjWq7F/zw7p0MGqpt0blpa1xr1f+V4786yxZZYLTOUsWCkAKx0JXLeTNLsyc3MkqErAihYfDFqvH4MWeY9KENfW28WADCaTwYKMgeUjXJThj92yDSzYIMXt2Kl5uWNyUvNjpbhv854GxLPVugsA0p5Z2AqqSbl7AqaCjEhLKy1jBDMlz6hkSZV6iwPBSn/MLqxJ//DO3Xt6Lc+JtnzAKfZltdiW1l0B5B7EGBiw6RDzBSbZ+Pho7Nw1FYP6flP6xvwHS0l6xRT4CrsOzUiSo85zM3OLOUfbMc8/21IZA0CfBJFh2ezevct6pTIDstadpC7ESrSMAAAv3+f6E4yUYVTpTDHLuUjvUMzU/oEhFIx3r5/szvnm4bP4/MsbsbSyXsA8EhRLTkiHta8npibHBS7qGcMYl4Gm9XIzPsgCS86xBAiykNmdZCYAkfPaDFyzIhPs09ey32aBU2BAKUaYSWW2M3tS7kdinTSbAoFJghIcI0HkbAEMl1kdQGG9EcurK1ErLf5is6IjLl1JM7g51wEpLG1i5lQC9yRJ3Sy+BL6dNHk/go0OYKo9SUUxWowNoPN7jDP3T4GC1+TZwL6iz5N+vc2Y8h75/G6wkdcIjCh7FfMmARi3zFJYsBYp18zP+Dvf5zOt1+yC3/jomGIgwAuY9xRX+Bl7ukHBUszV+Uzr8aakJBaWVmJ900Zznrst7WfV/t44ffJYvHrpgnT7AWUwB6KooT27WtN7o32YBUmulXsEYOCZyWVewAzsxz4Vr732YVfZoT4BSd6jzdhOcKt0imVRTIXhon2Ycar0xospThIGpFmuorCL5S5qWy+aOIyxUMFfXR6W3zFz1ixj7auar+np4W4GoiQ+g70OAJI/y0toq5v1nGxPtVqLbWc/DNirxB/u8LLkBS35tPcz17Non3F8kh5k9qkCqWUKDNAUgLm03/Ja5qXW9dCwnjWxJCg8+63AbH4HTUwKj/39Kuwylip6AUyjPVkIJxRLtb/pGRS9fEnbEVt05rL3B8fwOa9tgMv5bK17SUW0AK2R5EBMwOxcBl1yBhiZqcDaG9VBOk9sEuyupJ7oLSGYCv8lJ0F6BV3ur659rTk8t7gcM3NLAlsAPvjKy6x/aeJAoO1dMWiWICjSBTsmd8TK0qqATJiv3K81v82sdifMdpw4flhmXRjvAQjxCcPDY5IawW/gxcxcfPTJp/Hw8WN1sBw8dDBOnz4Vh48cjPm5meiltV7Gl4BJFGSI+aoqrKaurMczzaxN5AFslfxRAXwbpThIcSvju5Sb6AZcUqoqY2e+ZrcEczb3loy5eW2CzEko6AaXs7iYAGqCPfmV1ySLNQvbih1Lcd/EIvIr51xm/7H3WYNYsXYxj3ahwqC7ikBi+9pkGPmCheVVSZQAoAKCobW+VcdUELb5sBjLrJGRYVj+AMgNma8TP1g2zWZsan2XxFjHCJizXkXPUqDntS6METuiuW2TVxePbETN2pTvBGu1UtH8kZbs4IDA/NzX/Lw6Gsup2a8CTjkXDFp3imrdZ2XGfXq/rUbMzc8HMVpvq6IuNBG8erajiffBViuufnVTIHJfTyX+5I/+MHZOEiPOyRwOtNnAumOpbuJBSmxkvKczpBSX9XvIA5XzXt17fb0xNzfvfeY3ZHjWtadwRnM+qbiuIgHSEd4D1Tm7ta09kL1yaWlRn4WOss3iIj6/djs++eJmLK/C/O0Q5CjErYmgQoG9GQP9vXFo/3ScPXUsdk+NqaOxv1aNL7+6GR9++GX09lfj4qVTcePGzVhdasSrr5yLVy4ci9b2ZqyvrkjKBKwhu3OJ3cgNpDsOo73EJzzDGvFnmcNsdFlMpzj72ZVrcff+4zh8+JCIJkhssGdAPtE5RI5JLFm8eFxcNvFAYK1wCkuMijCw1Yr+2nC8mFuWnMXjZ3PRgsBTOhf2TO+OBw++EQideZYK7UUfX7kC8X0xalbOQdeHutqq8b3Xz8WpY3vF5E4pCxl/95o0Q0GEr4xDzk8TELfVaUiutLG1UeKmwdiqc97VYnltLbZgxT+ZkbzHwtxcnD62P/7Bn/9+7N05KFDdnTadPLsg+U67y/eNgyQY3N0h0GHze5/zmq4WYF/nR8FucozJgzJ3MhnH+6u7kjgf7Itw8N/4j1/imm3041//X14O9r/+Mf6tn3D/r/7HVraoJ4OGAymTwm6ALRNGHUQ6nxO8NYMXbSgFDW2mbspZFNCxHFJtF9BuuYsCanjduy0gP0+sUJVgDaaaydaRzTBIZYAx2xUysMnqNzmDdNfERO6JZnk/t3kAQnkjkAEVemxypDbQWKsOxsYqeliWwUgDuASTlYBQmZbZh3UpBYQX7U0YbzYVtD6QE2QfvGIUlgofdy0AtTD/UssvNzIB3Oo0IrHx+POVZC0dtBMAhPGTAHImoNmun+PFOKqilprJRd3YDAZrnPKEs9KWLOg8yK2pZnDdxJjCZi8JpltszKjlwgGv1KJNIl4YjS4WYBJmzbqs8Km9p22k16V1LMkUPxfGULB2SSZ4fQJfKY+RIHIeMk64q+rYEoP7twC9CfIn+MnzdZt+YfeV+5QuXhcwn2yNBJG/veAyWPZnlmJEMY504YQ2rj6NebL4GUNV6Eub0VarEo8ev4h//E/+Iubnl+Lo0SNx+CBGKSQMljvRvAJwq7uKb/M8M4cEPMrkxS3yGRz4mtyizvPIw9FMid4CrtIOSrJaGFUFgEzgks8RU1ARjINdtZ4Vv0k+K0Ems+/MVsQ0BxkCJB/++hfvxZPZJbHauA4SvCwWsE8B6kiXUO9lVpPZ1rA7PL/Qne3rgbFmKQ8CLzGV24wJs1lGRyZii9ZpQOH6mlhGye7rbntKoIrgn/tzoGtNVbU/yxCwocQaEEoMLZKLPoPSBt9qCoZJ+AmAp3ftjDcvnY+piaGoVklCGHs7RFuyxglgu8pd9sf1TZsKVvrM8Ga9E4B5fjuQUsIDS6+YSyJt4qJMaoljPON9JvdRrpkEEDfzbMXMhENgHe8LQD9gXeEErkhmARZcVOwU/pQUNRoC0QQAKTEo86MUrxIEFOhBRb/ojtpUzYlQSnbkJNI9kxhWCaI7LE7vKQYhCWyHhkdiK/oEjr54MRPXv74hkyEACzGBKhWxxACqALM4V9A0ZAzQqJ7evVMsMEAB9gvYYGw3gJEwcKXRvsV6crHCiZpB3m5DUMBI7t8SCZZVSj1YG3Jk8olmKIyY8TK3Md8xU5JnSzHRQbH3u/zPY2ittiyoWIMVPVH0Mw12MS5iiglIdns4++fnV2/Eex9+GpvILlQHohfn+X5rgbvduRnTO3cKfM39Twa1MKtkhmqNReIFWK46uwqzlr9nMpkdEbkHJlhsdor12ZnCyWZLaYtkamUinucD18c8SWBDc604uCczN4sjvD9MUtpbORN37twpIJmCkgoa2+4i4mfIkTCf2f+kb84c5LkVPercw1I+gXvMecwa4rNZnyknoHVQr+u5Av4DDjAPYD7xXoAf/K7kbOpIG9QNahfjNeaTJVFIgJx4Zpuz9sOtLb0HwEeOqQ12fU7mtfCaXLcZYyWYk8A1D0BjKq3YQRUgV9dWSlJPYSoB6Jrel3XE9WIW+GJ2Pr55+Lht4irAWox4J4iYv75y4WwcPXIwthqsuTW33npbUhE/yQWMIax56Qk3m5LfSGBUXUoy9uRaMD0ijmK/sFmVAQbY6kXCQsxhxyD8LJntMEuZSwnKyFtD+6E9O9gfANksYVEkzYpUG0UBLlvauzCxhkeKqTCmO5Y94vNUXO6Sq5E2OuZkRZInjSa5JoBEzjadO6VzhTlpVldDOsDIVdnLAPM59qM+zWPuHeBBEl7ZFdbVCeWaIUUky6Kp26PsrWJ807FTo4W+aRJC6XBgf4BIgbYoz5jzkyKjH5ljB+6T+2DOdnfiAXJjFOV4bFtrQOC/K3UuZCANU84oAS2F2cqT8Hv1RrU2GDVkUtCR5Yyn40r34aICRnrUWgHTiXkwnnU87jhTMgQiVrgoTTu6ZY024/bde/HJJ5+aeQ5pop/CDnsrIJdl9FhjdAUwfmsbdDxhqIv5aUoC9MfYyJhYc4BIad7J2PEsGFuRM5r1GBqsxpkTR+Pk8UOxY3ykmAMayLFkX1/cuXc/PvrkssA9jIQBkt966w0VT+p1Fy2le03BZjuiitwX+1opmKuTBlPGYn7L2UMBWcVimWg19AyR3uDszn0zi3O5NxAf8PMEkJMs8RuFmDKPk0SR0kX5Xrm/dJ9V7AvdHQOSKCkt7vlZGavnerbHYzF8L1qrKjAWaSEVUAu4yvRKXdP0fQAYJm8Tg3oLc9sRsTBXVlcVd7K2GpvrLhwP05FGx5OZwUw8x3DeKxp1Yi4TWDr5AYBqS7GOGJ8qVLsQluB8MhaT3ML9ZEGPAiLFCjqbpLstSSLY3gbtObMlS1MAMWuvdhievD5leMTupIuhdM5ljNfNGE8mOPm6ug0AqRsuaNdq/VEdrEZ9qxnr9WZ8Cph555E0pf/8T/9Eetr19QV384qIkXIFpZv1Wx0hWVjI4oDzSoN52cHLPsD3KUbin5D7is7tEl8IyCsdtr5H9Oe3dE6wFyXxSjkycWhvj85vxoJ7/ODyl3H15v02aEq853WyHXPzC6UzrS9qlZ7Yu2cqLpw5EbunxrVGidm/un4rrl9/EKMTk3HptTNx/drX8ejBC+n+v3rpRPRGUx08VYoL0ssuxbWy54olXvZm1jqxAPuVOkik6e20iXHiPGPcv/r6Thw6eCAunDsVI7V+GdQiY2OgszcwzuTaKD7kWebismU/VGwqBoiAyJX+wZhf3ogPP7kSD568UI8GBrlcA10TszPP2wVaFQWKRn9iKMxDG5ZyPjsvRIKO9fXma2fj3MkDUV8ndrKpvRjMBUQm52EddQpPJiKxRsg5yNXq22jbb8ZgDdmfmp7t4upKrGyux+0HT2NpdTMaGxtx/PB0/P0//d0YrGzGoJ6hY50kleQ6SbKUMKkSZ3YzvjOWTIzi/2fvTZvlvJPrzrxL3X3Bvu8ECIAbSDbJ7pbUalktyerRaskR41fzEWb7EhMznnDMN/B4Ccsaaezx2LKttuS2ll7YG0mQ2PcduAAu7r5W3Zr4nZNZVU13zLvmK1wGA8Ctqqee57/kP/PkyZP2n+zPcz8VBxVJRT6H9qnlcUwAsw/vhJZ9WGwKrx37jZdyFp/HQH6e/34JIv88R/f/59qAyL2Ufmeyu2AmG6wArgLMtCEx3Fl6ZI0iQAYDpG5iZgezdJDNqjOziuDTxt4OcTkuHRaDnHvrKCp4yEwTWWTpjvboItej/ZTjnvdcIEinpEG/EOqnjtxwATZaIbH9CxevBraPLLO07qigkY4b+jj9chBgzVAKy/XUIGsYFg2HhtlPOBkcThh1MblS70slJ2jI9fdLW41n5nMchJ2gJrPSCg5SLF+BUbIXq6xMzGgxY7bkuB86uF+MMFhzOmSRW2jZcbZsCGW8LkXDEe2MdSbppGsMOmLc3mNjuEnvhcWbCX4D2IxLAtQC+ZVIMIjMM/FJDm0B4h3NT8AgvgfStIFKleEpCDFzr5wkgSHJeOMQE1CuJlRmq+AUW3c7GzWKQe0grxyrAkyqWY5Y5wlgqrQL7VI13chgoxpBZmmmwxwzgMWYVja7wHBA/AqgvFd6g3J/d0oW5Gt1CNd61L9NpDHLpYdJDZtGQUdmgMWGEcDmrrdb0Yi79x/Hn/zJv4rFpZU4depUHDl8QCWeJBOILATMqoTPQbX1WwlCzPJ0Qxc7HgqQM+AxS9jzUvOB88OzG6QdiOnpKY2by5/NZqu1jx2Q9ADlusMO7M0QS1ZhJlKKFcfzqFGh8M/+uHnzVvyn//K38WIZndNJyQ0Ua5P5A+BRQiWb2HFP/Oh7FRjbmZienLbMAl3V52atUTw2ElNTk/F0Zkbl5ASm26Z3iE2BVt4qJdjJLOSeO8BKNuPhGQFrCiDDyaqAin3HM/EaIDLApNdQllMRzLa2QrIL7VBTPJjIJw7vj2OH9opJvrHpAFlCO2pcZpuCQwZA4DLmvlhaWRJYNtDvjL7ArtGRTBh5rRaz2+xjB9odFlIyzXGw61kc2NihWxHIZfZs748cNMBSul3nZ3VWZANJ/gQErcRfAUJqnKkSyWKWO0lYTP3O98jImDXE9zO3Bt/N8qu9ozMidS+x0dhlsQpx3ggq6QatJiCjagJGqfzq2oZYLui0PXs+G/cfPNL3s37n5+dSZ3R77N+/Pw4c2Bd79+zSmhHzmH2PHRAD1aX1KltWWb3lN2BSFhgGE7nKSmEkKcBWcNDUPjOj0lUGnZJYnYEu5eOvsGgFQBCIUpmRgWGNgapv1GiHxkBmQEidhxOtGo7C0ic6VtIIMMhjDkDsM3QgZmaexyefXYk7D2diTeypdoyMT2isAQD5f3RoUONBI5UK8ktfG9thdoblQdDbrcC5wNYCPKvktYAB2ai0N8VS4nkB8Qtc5b2AMsX8qwRPMWrLrjJe6Cyb1TXWAfBqLQooW1sVqxY7CIBbDWQArgqgLPZYNWExIGEWfAUJBdxWiTD3DMCm0uNMUnUBe4O5jNPevXtVAv/8+azAIYDHYqJ1EgXY+CzzrHHi/ipZSbBHMOZAE1a7G2/CqCsgxn9as7D3rC8Q1YknB1zF9qtxFCAvCQ8nzLHjahLZQJYGACqb5qZ/yOfduGlQScOb9+7Hw0ePFfwpibuRlQUwsAf6dE69cvywpC1275xWkEvjHyXXOsl1j7l8rZQVwl+0fJQrvfA7i/WLfqx18usscKJKvmdKj+BDlU3vAP5qAm3tckwY71fPDJUKA+q0As1O1mOv3ryawqW0Cox86erCwE1/yb6q7ZUSmB3gx/4UyZ3OeCtoNThVQbd9WyPqlQzUvKBV2jYQXIxDVcBl1Z6kF9JgdxnVTh5vbq5FEwmXbNwKAYT1U8G2S/LRMm0KWGONse5oSAULEyBCLGOeJZsU6ozLpmw8D+A467AIKWLK0RBVIFBf6mcSV6ATnkzJ1Nvm+RnLXgYc4Dj3R9k2JA75fslEdlNk5OZo9jqktUcSjIobqgy5Dv4vzMpKKjI+AIMA24AnNM67ePlqzDx7HttgEkuP37rULsGGVNIvjXSuNz4xGguL8zE3/8JJalh8KVvAmQ9po1ih+KPa35nMZS5XV5eUkHv91VfUtGtyfFi2VT42iUfOXDSMF5fj4aMncenKVc0H6+L4ieNx+tVTMYY+NbrigwbR0OWtyj01Yh3ok52enX2eYI3jJ95byQWzA0ki94ttV35tJcW85kpeivx7V76umKTV4LN8w05yMdl+/Jv92cuMLZtTYJdY9GtrWuOVDKxYs8hMiqdgvGvtmvms76xqCOkju6rEfWKcnJD9Td1cEnOc5dWQ1azWsaDlFjIGcvDlP9BA1vGb2qEqDnJFle/LQBE8eCWvsCkiZbCmIbT4fCUJiw9QQHq3cs6JXPwZXquGd92KEsullKY5IDLfi89Yzebq+RiH0gh3NYyrTeQPpFQI31XnEWus5qrmRWzQdks+r8Z1YDjWaXxMY+PR4VhrbkjO4qNPLsSNG/diYnwyfu+3vhmjwxHN9QUn0gchFHTJKRUXMGdcEz8bG1t9AAzyObYZzXNX/kE2XpQ8VPUYSRyhElPaJ6o+dj8LjX8mh3hNMXNV+2ZvIPxi2fXWVnz/x5/G5ZsPLfGXbG8BuO2IF3Pz2ockaIYG+yRn8c6bZ2Ln9ES0kbVsteL2nUfx6Wc3Y2xiKr781bfj2rXrcf3K3Th96li8+frxGGkg8WPZOpj/xOaVIJbvmA1AVcmTVTT4ZIxV+XfEwYpv+vvj4/OX49K1W7Fv37546/XTMc3eZ521DWLab6HijtjHlQjq1yPMxAQpmtkWUQrbNzQyHqsbbY3FjVv3o6kGUchhELezZkn0Wf/YTUSdGJSMYo/UEuci868KG313S+zgL711SnIWBmPt07K1sDnYQxofl01gvC2b09Y5qyavw4PRbLdiA5nBdr+YyK2+diytr8XNe4/i6dxSjJCQ3rc9fuvX3o/tEwMxlHPdSTilDSpfubCfApEVsxTW8TniYiWFRApBCjCr3srusd6oOGT+ivxQVdrgRnUWOz56CSL/VAD5BfzjJYj8BQzyz/qKe3/5j9oFwPUGE2yoOgDliKXWjpiNOrTd2MJOojcVh5Lel5sTx82HpJ05iWAkG+HzIHI1ZCuHpAIkro+1UkCY7LzejFM5whW4V+BkQ5bLSgxSZ4+l0Sa5ij6Jy68323Hh0vX4s3//F7G8QjliSikQfCfohZQFbBqMC46PDsFRWGtkrc3GKjkGvhFAyyXTsMGs44kjQFBGgEZ5LMExQSXOjuUMDIzWszEelOU1NyiL4rvtGBMA4BCpbHyrFfsP7I/JibE4dPCASqH37d0ZGyuLsW1qMnbv3qk5EjC11RWDF4uudIJwi9QdGyBYGgAaZ3WBBkCRDtCADgNnjw1UMbbo03n83dymDmUCAjUsSumByvCJtZya0258gu9mp7/kNjzPBpIriaD1JRDZ66sSHQSQGG+V3KRh7014KJFR95gMJYGfg42YoJN3acThVKe2nJ4nkxccGKWD1JkXxk1r3myAclzqwLETYGCnE6Slg+u1bTagWYjZMLCjMW7QR2s0kzlSQ5auINqADWki37v/JP7oj/8kFhaW4syZM3Fg3x5p8ZGlVhaVTLeAfAesapbRo21X9+zkEUFdFzCs7K3GPgGHcl6ZZ9Ytji4Hqtkf5Ry7Q730rmBipXyMmsBofVizlfsrpmCBEuoA3O6LO3fuxl/81Xfj6Rwan2MdjVGzkc2CVsO4DZdmr9D0hO7ZmWSS7YGZi2yAxrlfpW3IfJw8eVwA4Z07t9UsC+Bh+7adCl5X+H9jQ0Gw9uXSUgKdXaZlbxKBNQRwZJDPAAu/k6MluRMaOVgrS5UPYhzC1kJ+wHp63Ofg1ma8duZkvP/eOxF9JFrYC2ZNrizDLiq9QyeBVB2C3EWDxj4GWQ20UlpmCKHmRCBB8L3oO/Yp2PY8ek1Xk6ReO6kgR5IUWxoDADmVwmU5Jrw79hoOcsdJa9Ewy02WLAPgwLhY0SpJR0JBjFpz2AqwrjEVE1OM9I0MhAwYGfAyU5drKDmZpeHsk5Exd1836wz9w2ExCNDOFFDdGFBTIYJFMya3S2PzwYOH+h3PMjf3Qg74gQMHJFmBdiW2aWVpQVqH7LlKEJhV5wZtjHs1ki0mVgFClXQSGJQM0hpn4TAKzM1EKodbwMdWS2uaZow8sxjezLF0ts0kLoYZz1sayOxfa4tb89/N9QCknXCxrrxBaxir1bzl008vxvXbD6LdT9m4tWknp6fFCJKdb29JymKKMVEX+9Rolz1jSh24c4/c2+zsbIdJXGuzEhS9zCiSJAC5rDGx9vsphZ/QeJoZN95pYsJ12auMKe8X0xcN0pRoqLVUJZJK5NCYMpNbjIlKsMU6phmPG3+pm3lqLpZfxFwwlyRYlABDvzBlIGBvm43ssvtie5W8T4GyPDeN8SQ1wnmvxkxOjHDe82yAyNi0Atjdv6DKVA028n6eFXvEd6HdKtYOzTJTjgJ7QICstZLMbK0nwEpp/TpxWPdc1RUqLc1kIoBI+W/cO8k19kZJNwC84xIQVAIEq3w4A8BKGMCuBsh7sbQcd+8/iIWFxRgZHrNUEVUmgAqUsa6vSMPw3Lmz8aV33ghcgOXlhfTTLJOj/9t8H0lA67MyFthy7qX2Ed/tpmf2T8pmF+OuzgQ3OnUDL+9fV7+wN7SXkQmBdZqN9eRr4stiV0jgIS+R61yAt6TcSHwzFzB3AS/tn8meJYjsUl1/nt87WepqE8uWeSyle9/TcEvsX5ozZdWN7pvEHbZ/0xUTlfzrlTohOYFfqbLsTFIraUSFUnNTIKalNUqGLMF6tOKl9cwZY/CP+QcEhiixsspZmHquWiuei2yT16lOYLxh3fIna3FqelvaexMG5B8nI2xNbDUnJDQ/srEbGhPPTb98aEbalT6unOHzSHrozKcZKZVAxCL0K0mJHvwenbEkqGDTSjtVHoj1cBeX4/79x3H91l2Vtq9vWgN6eXkxJsctDwTblPOae9m+fYcqBI4dOxKzc7Px9OlTnUm8j2QarHTOD5KZrA2TR3xNNg73sqwKJvScm3H21In44N23otHfUmM8kjSsdRLFCzTr26SJ2GhcuXYjPvnkM2mP79ixKw4dOhj79++Lnbu2CQSWz7zREjAjgG0DQHYjDuzfZ9IA+qvrlsdR4oTEPyQCEUCyEikrFdg7zIfBSdt5xV15flUcxbUmJydk57E5vJ/1UrEir1cirkgIxeIrskzZaf5d0mHF3q7Plz3ugDelRyrA1nFJEZfwL5inYg2akeqkuUUXTQ+ktJ+1oHNLcyPkV3OkKlI12HWC26xwSvntF3ufOrGvZFFHYo1kCBVoAzE07PvS/A0YnBcw2SmFL0kyv/bs2TPtVZIz+GSSYRv2OcA4VOUIDOBqTlZnTpG+xLKV3j5SFmafV3KWa9R9O0nln1oPjBdM5NpzIw3kuVxlMDw+rN4XCytr8clnl+PmjXu6h1/9+i/Fvl1TMdhnP48qEPftyIarKdVQiVzWFT+VBDae4OqASgZwP5Bjy6AAACAASURBVJyzxNeQPursE/Egz+dKJuDLEEszv5VYdbjmOKdikYprLAO1JbmK7/3ofNx+OGuAd5h4w1I47E+a/DIetJQZGR6Mo4f2xTtvnYnp8RE1oMSePno8G9/73vnY3GrHex+8pebNN6/fj2NHDsQ7507F2MigQGSBj1RpSYIpnzOrs1XJCIkDbKUxJJCWdaUEgCSvLGHJGr9642589Onl2L5tOt5+42zs3jEVfS38vIy3Ew/Bdttv8X43mO7qZghlPuMggvVF3yBVJyEQmevj9yGjA2mOahOISsRK2AoRhFQl2+2lxOEs/14MY8fjfAPVGXt2TMRXv/SabGidpckL0RrlnljT5S95LZLKiWhtNOXrjk4Mg+TH2ir60puKRSDALG2sx9Vb9+LZ3FLQwPv44T3x93/nazEx0o7+9OPYU72+aK11YQ46s3NvV4V7NsorP1URS1bjsmYgo1R8X9cqqb5qssy4M84m/bmPE2Mkks/AYBz+xv/8EtfsWJ6f/19eDvbPf4x/5jc8+Pb/0e7dgL2bqv7ugNmHmwLGBM/EPuvoyIhXYpAvA0uV3eVh7RJ/g4Uus7AWWi9oWhtZjmqWuxeop3vIiu1yaurgqMNTgXgC2733DgJKAEmwtIEzIGdfPY+j2R6MC5duxr/7s7+I+UW6a9u54Ksqu8u10L/kXkoTlbFwF+4U6Nchhu6WWTAALTgyxaiQY6P78zgWI0ZjX7ISqSPN2JT2Ke/HKXFnVJfcYkjNAjMLkaYbPB9OCEHanm3j8eX334mvfe0XdX/Kxg+QjTdoKGw9mbVcV1qHZM9xYNIZr8ALg2kHxfIcBSIzVzj1CqqykZsAUAFVyXbKeSxAEoeLNQMgQGmmzkFuRWSHlKXQGCTAym+T+SxHGRZQp1kgr5GgwJnxT62LWuiSHclGdazJYtIBeA3DOEgQmbcUA6DWOuB5Mbk/f209t7+xo/NVSZY6QHtBZOa4wCLA+WIb2WF1M8L6DjGgpWPqp9L1mHs1O+qLvoHRePDwSfzTf/ZH8Xz2Rbz2Gk2L9mreAS8JGsXUY62UM5vgYcdBy/u389nosD6LJcKcCGxZXxc4WmwJl+gNag9IU7Gn1Kw+K8AbJxiWjFikboDD3A/Q5CuB5wLe3HzDwMjDh0/iP337O7GwQkmxm0TV2HGfYs6JoWvnjKoA65k6OBaYlg2AVOKN5hgBf3/Eu+++Fa+cOBYbm8hRjGJ5xE69ePFyPHw8E6tcN4PDKsvkHitI4vn4vZ1+gxHMKU6Xx8K/I8GDTnDZjgLAceJgrO0/cECOx62bN2Nl/kWce+NsvPfe2zEyStk0ztugkhSMO2ATYwhIA7Anlhdd6dVt2IBXNdAswJ/vxXknycU8qZkOCYtkVXoPmWkkBk+CcXW/1sVr61n5fNliN/kajAZN5NptsSwYC9grpbdrJrG7aFcwow7VgADDLvOTlEOWlnNt5s1ATX8sLy1qvLGr7EeCGjtpZueLuQEok3uEz2mtI/WSATEJomoUOQg7hOuQhJAe26iY5/yPbeC7zJg2g5cSd+4DHbzREQJvl8AX28fyLAbycIxhbABwlkwHz4wkisrPB3obzthu8b/mJJkdYn1tkRSzDYURz3lR0g8EvbbP1cQT6campX9S+1pjk3IwSlailS/gys1cLAOVia1+N/N6PjsX9+49iOs3bsb84loMDI3JVrD+R8fH49GjRzGGFuPQoGRXRpGPScCN+QA444cKmNJCBDityoNiFpd94fesF4DjbdPTAlZhDmNLivnGnLOeCvxjDXOvsJgKJOgA7jrHXL3COmV+eB/PzefUECaZnFVWzFyWPBXgn87xDDwVQKaEl8CI9HPYI6reyCCdGKESYAWWwTDmHipg5rt5Nq63c+cOrWHWtUAXsWuRjZnIfY1OoM9B9hSlxABjTppYmoXxAVD0M04LOEU2RBICw1RGmclXVSZKlkxwfSea9fl8NicxXdZd+74AANtvklEE6rCvYZPx/PgzAPE0rDK7FoC6QPaSmlhcXomBkZGYW1iOW7fvxlYL0M7aoRtrVIlsinnZaq7F+Fgj3n/vrXjjtdPR178VS8sw1szKEhDbpEzZDHHWSvldBRSVb2dWuJPQvFZ7jGcpMNlyBj4fCiRTIib3aJUQuOzflXPorfN+kszyN6ohHnq4ACGcz9WALrWaSj6rZEgADKpJaiV+cG04i9BxhGErWTWRLhyoGxjJHhT9TsZZQ50KIhKUJfVWAS+SEZxxEU+ezAjUHJ+cyEoIj6NlfiB8GOAVmJdMSHwU9lyV6wt0S1a0AFz2pzRG57RvpcfMWQ0QAlM3bTfPB+guKa6sUoLFbHZ2Ss1llQpsTyqmlBxQTxP729XUWb5iJhABNyr5pbnDf+ioFcMw9Nj1IX0m4ARgyE09i4ns74HggAZtM65cvR7XbtyO9c12DI2OxcoqiaKN2L1rWxw/ui+ePH4c8/OLsUyzu8Eh7VWe4eTJV+LmzZuxtoFuJ/YCjVZ0VM1iVe+v/gHZOZ4H35RGf5JPQjMaFvjaUhzatzu+/ktfjuHBiNEhEquW5WC80OpdXWvGwtJaYGJ/+OOP48HDx9pHjDEA7u5dO2L79mn58iSWHtx/IPBoaAj5ic3Yvn1bfPUrH6RNQB7HrELGVUzx1DKdGBs1aJiJ6CIFICeg831pSXNcYKj8q6ZtDWB1Jen4XAHFZXOVwM2zveI72zmH+dhpJcKzeVytI14rIKiSclr7kAwSfHR1qHuHsB51XqRvULZZ/gUJeABnVRF5jkboDYHvJj+64Xgyk0fsCd8evpIBxkpkU9FDDCYJhU1XSVS8IilBmok1HJ9FuO9A7efSYrV6opM1PD/JCFV4qCLSVRNFWmE8itU+OjqejbojZUtcHWtddev6E8dYysnxQiUOC+SvOe4FtpUsShCZexodGhNop6TuYF8MjAzG0uq6KpWuXbsj+bRf/Mr7cfzI3hjoQ65NrXtdodND2CrwmvOwwE1seyVz3fDNe19nCn71Cn71mIA7NVNV/wpLCrnHj6VLBCJnz5/SYnYS1HhBscYBhrm212DEwuJS/M33fxLX7z4RE5kzWjarlRre6xvaC+yhRn/EgX0747133owdUzS43hSwee/+4/jud8/H5PT2eOvtM3Hj+o24c/NhHD92KN5792wMq1AEQNjzL9ZqVXZmheuqelXAWLU8Jz56+UqrOi8ckzKPt+49ih99fEGxyvtvvyV29NryYvRnjKdKGUh6IpiZ2Le2Zq3txhD9FdajT5W01Ty2EZutvlhea8UPProQ127dE5NcEj4pJ8fnR4eNNVTCmbRnJa0Vs6ni0FJfkHn44WzZNjEU7587HXt2bVdMwjModgJnyWSUK81IisNAdmpPBLbNZqwsLcXIxHCsSM++PzbXmzE2MhabW81YXt+IK7fuxdPnC1r5r58+Hn/4O1+L8SGkCrsNKwuQr9hSNi39Z+5ZsYT6EEF6AW9w5VFvfK/4VdVjTrZ2Y3dLrim5nPEzr1kzmhjdyV+fqVSvDMahX/0fX+KaiW18EX+8HOwvYpR/xnfc+dY/lCqoWEupj6sKnwS+KhtTQHP9qZLYBJcNMLdUSlaOfJUtsLGqCYiC7SwF7jKRexqJ5f05CEhHPjNJpZ1WWdVifVWgpaBWGkEux+rNIilIAxBAP5iS9zYyDTgSQ9HuH4nPLt6Mf/Vv/jyev1iSoQVg5s08H4bQ2TwD6JT78IOGm5/RAb5MUQKVOMSACC4hdzm0wLPMFKtEJwFCM6KK/dwh8LmEWrvC3cBx3vmnsrLpPMGQGRyik/ia7pUDB73B8cF2/Oqv/EL85t/9hhiOGzQt4kAVMO55LqAWUFOC+RjENJDWtHaZknSoswRL2VtJICS4aR/MrOFkMIpjJ1aL9QHrgC9BfhraEYQ6aMVQu3TQz+nryzgjtwAYJZkKB1lV+t5llVu/ztp9XSamno/rcohQspcae15XnocGY55sYDuuHhuigUqMeK1113Q5Ycyty2OzHKmc2Z7kiZdyV7+0C5xl6V2OoZ43nWcDrGZ/V5aTq2g+xALFSxyK+w+exD/+J/88nj2bjTfeeD1OHDsi0ItySd1vC1bQppwJMTe2zPArBoNYJrmWzOw2g0EgWGbpKxtrELWnIzJNB1TebRtRgX+Brfxe+qLoKg7ZQeY7NjfXFZy7jDaZX5KKGBfowiCgsfmtv/zbePB4MYZHJ7y4KuhgnUtz1Iw8ycZkACONx5zL6alpzePs81nd5/CQnasvvftO7Ng+HTdv3Yhdu3aqocrMk5m4cvWaqhI2+T+bDkmHVZnzFc2h942bUxVIBFuU9829mBXgwZgSzCE3wxrDfi0tLWqMDh44EEePHlMAtnPnrnj6/Hn84MMPY3lhLl4/czJeffVkjE8ABqAfOiggWsGoNKPNaFDZ9ChJKyQtlsUMURJjyNqdAhPz/gU2c7/JtgWwICjSvIvZ6lLMCth4TsAESA6AtKX9DKO7AjxVCgw4cVBAFI6k1kvZQ1VIOPnC7y2pY3YbNZ9yoElEZYM4OaDqbAy44koLj4HBJMl65D0PowsrgJtKDzvrrB1rJ6v9pPV/s7Eic7K5gWNurUls2CrNWAI26phACwIwJbJy7+PcioEhSR3La/DcGk+x5sw4oFES40/JKbI/BrMAuX3vAqhSLsBAsQEWV4VkRUf+22A2ycu2NUGlj9uwflwy6krn3udzOrPS1nbHa2zk6MiYxpnvkp48Y4rObrK70RalbHthYTkePX4q3c3nL+aVSGWf8jrPhQQI90kZN0HRxNiI/sfqa96RudD4A0auChhm7Tx58qQj42H7bckBglv+p2M6v1dyYdPa7HUW1TosoI8x63XeCxBU+SP7K4N0AtUCKyq5222G5mDdttoVU0g+FRNOLKFsOgcAXravwJSSj+E13keyAEYT9+heBv3ao1VizfPZlpoxzu9hJ5I8Y13zXoBuQAHWjdg5vC/3GwCyK3zMEFVyJDXsGT/Kji154FJR7UNJFLm8kjlQ4N5qSbYHO0lgyn0CAApQYP1nAqgCafkuqbvPe8fHJwW60li4AnPWpwLVlKAyaIWEVnfNaQ4HB2N+Ed3YliTCVtcAwK3fKmBJAOoGYWlMjDXi4IG9cfbsqTh0aL/2sUrWlQDZkoY441asM2zf6hoNJ82ctjQLkhl+TwFYxeATozRliUiIsl9ZP4wpc42vRKUXz8h6Yo1gY6WRCsuOeUyABD9LUkZZFo8FNQMenUtrxRdw5LPc2pYlg1HJSKqJRoaR3NmIsYkJnS8CV5SUdbNR+U1NQG7bWaRBJOHVpvrNzFUlnBKosJ9rH5QElOTiqPxQJVDqZ6Y9qzOC+2I8+Q7Gj4EvyR3+js8k/5s5H3KFAetLVWScx9jS1PpXIiPtEP6jWZrZYAjZAGw457+Yfv1KPImxm/IRAiPVO8SGWMn+bM7qpnkeT+aL86CFfJD8RzMQeL9AARItmwCt22JxYVFnPp+xX2L91kuXr8WNm+ii2vdXYrWN9MR4nD37akyODcXHH31kuy7ZOPsY2JYTJ07ET37yYzfrFEmCWMLsVvYuvixjOjc/5wberMlkpzF32Lz11eU4vH9PfP1rX43RBtcHomFvtKzhr2cdiJU12IoDsbK6GR/+4Efx9OmsZCvwCxfmF7QPDdS6z4qqeKg8UcPCjTh8+JCYyydOHBe4qQaO8rusJT7E+GUXA4gCZbdMDjDYq32SciBl0zgXpiaR4bHUAucdYB/2EfvEPidRvtXcUjUGyTPAvPIRAAqdiHXymmsILJWefzYybAK+ee1XUhGt7qp+5HrqQaHEn30Ks2F9tvIMJN3Zy5MTkwYeBVq1syfGlmXL0BAXg9NnJTbPse1WNLfc0LJ8Zq7L/WA/a6/xrNXIWQ0UA/kpqq6c+CjWc4PkrMB4n59mObu5HhWXECs6VSGSo7PEI2cx4478ihJa2TyaPYSPVj0tuEezkWme6cSTk06lHW/yiSWZvGd0b5CQYKjir280o9E/FA0qhvEh+1oxNDYU6zTWuwQj/nL09w3GV7/8frx6Ek37RflVEY4d8XcYf/l8WfGBnXLix5Vc1nc2+I7tYJxs2z3ukiWTD212tCQBsseKzkP5mSYouSLHUi+A+gbqQfCoEHHPI11zbFzvpTfMd37wUXxy+YbkG9zMtE9gNusVP4v7pccF59PBfbviF77yXuzYNhmrALeD/epD89d//ZPYvXt/vPn2mbh06ULcuXU/zp5+Nb70LlU1rWg38QsHZB9plFpgOPfNGKlvCs2/tV7dZFXVGP2uGLJEDr5+K67feaiGx/hhH7xzLg4d2B2riwvRbiJf4nhdPUqQ8ElJPwBv24SIpcVlEQF4L2Pj9d4f88vr8YOffBY3bt9XJTbJFPczgkW9Jq10JSzZV6mrzr25t4LXkMZtzMkkV7huxr4dk/HO6ydj7+6dsv/4zqxf+UlL2fQyKzU3oUMrgMwmgG0T8AaG+mJlfTUGkepbzcaL0Y7ljY24cO1WzDxf1PvOvHI4/sEffCOG+lZVmdIrVVEJjTrrqtqlEitF5tNez/srzIpnsx1xPyjhDopDqplwV6ZGe7Kk7oxC5x4fjJGRca2Dw7/2P73ENb9AXPPlYH+Bg937VXf+/B+2y3HozVgWyzDTm50AsJhCvRPmTLCNuMC8ZD85Y0zwbX0cZ2x8iApoSvaLnOZkWmK86vA2G8cblw1LIGcgJEsSs7kFBrlTstOTPbKD7fJQ7gUWog4aGch2tPooIW7E5ev34k//9X+IJ88XY7MFKwKNt3GVeDjoz86nPVrANVYFyPE9BDkCZXU4EkRg7LvGVKyWdHSKIWUnmGDI2f0C6YvVUcGqSoHSoPng6TYk8r1YBxGW8thgf/zGN34hfv3XvhJbrRVQ/BgIyt/cAAIHAOfP5SZuiYUD2jZxwk53SgcJ4O4BQxW0S4aitLPzPvJ9BlOyOZskOsxEcQdVNP2AXUoGw4cITrdKBJOtbbAY595Bakd31SqzzmAmqEMDFO6EQ5rDUEwbwLds2sL1dUik7IaD2b4OiFzAm8+BauaYXQ6qaaDYDmYNO+jJBjapX1XAUGXhPY9d1hCv21Hvajc7iZLNfzpazE6o4NwWIwlHoZhWsLr6B0fi9t0H8U/+yb9QYHvurTfj8KH9MTzEPBEUriuQo3QT50lOSx6M9Xx10Pq6ZqUxDrt27IzlleUE4nB2DIrAXBsdpVmAWT7VyMRr3yB7N7mDJjbsvYbAIz6L024mgdctjo4Y9BuWg9DeXF+T9MKPProY5y/ciYGGm9fgeI1PjMvZJuhe31yN3bt2CaAFsHNjGTOmuU4xhbknnDWYcqx1gqqZJ4/F6MXpl/OrqgiDsgShSqRkw0EcU5XcqiEPe8fsZ0AOHPyyLdIBlh61nVo5kYOwpgcFjsNueO3smTh79qzWN+vowoWLceHCheiPVpx76/XYu3d3TG+bTMycoNCyOd47BJuC8NI+GHgloBTzhlLLTTdgKfviigc3ScL+0hgI1pLGfhDm+VqyWS1F4SoHN1jBFjFGlSDA+XSSkO7OLhOFpcTrKumFWd8DQhWbp8MKzwAMRoHlLFxazPomCK+9w32ITUzZ++pKlokOxibJvwSCxSIOmJJbMTm1TVrH3AeloU+fzsTiwpzW1PHjR+PkiePR18YRdcMLyWhks6Qq99N+BpRUEgp9wHWXtaadr33hsW3rdQKECiT5HQGcQSyDN0qm5nlU5xYamtwCIB9jyT6yjfXzr63CqCcBCmtsRM51NQshKJK0UDbOE8C8vCLmjErX0xlmH/EdVcHgABTNQoOSrkroj/XmVty6+yDOf3ZJ+ptqpJcJ22IqCtyHdTYyEtumaag1pMQljCED5pmkHehzd/cdO7SmeD4lI3oAAt5fmoiVBBRgmGWufBf7sCRAyjl36avPtZIE0J5W40xA6aVOUrEY8zXeatwDaDyBnqTHXaDu2FinuYuSNOr/OSCAu56pdHS5j2LjcBPSjM0kQIGTBlmdgDPLZrxTuWDm8ITAI/Yo36c9g745rEhpZPvsFCjaD/tsRTJLdS9le/lTibOs7Cj9W/limWSrBKFBVFftMB4CudnjWRXGsypJlvdu20zjTZ9RahomlltD4wJQY86QfSg18Mqyd9hOnGM+i42ecg4vr6zH09n5WFxeU8OyNmfROkCWgYCFuVnpO05NjMXZM6fi3LkzMT6RuuKJGmInsams/Qq0ub+5+XmtF9aAZITW12JifMx66E03GcRmViJC6wXN2mSuF6ufuXkxO+tKIvlugDZtXZdkpw0TvQAIrA0owVbUxs0fJ4btXyIFw7lSgI/8jk6y1vPsBJCbiLLuzFTjrMDP9fjruQFd0z9m4AG0xLILABQD3NwG31HgtdiLnIFJBClGtCpUVJbflQbqyha4gV35a5YgsF2anJrKhBsAO0xyl0yznrGZAEHsu7IHYt6prN3VAMgniUkIYMfZCjDIWs1mg/gdSihn/wtWMky96qdS/q1Yv1mFhI/APhFTTo0F7YvZ7wIIWo+xUXRM29Fsc14PSGMTP2hjsy8+/uRSXLh4PRpDyDSNi6XX2tqMw0cOxtEjR+Lxw8fx4P59xwyqMGzJXpw+fVrA7F/+5V9qr3vs2ReAgWZRWkKoKdaxgHj2lypcbIsAaCgvf/3smXjt9MmYVhJhEc9HfjFnhOIbSDdI7SnP369E3+NHT9UUlh4YMzNPDVwPISWBb9gf23duF/DDODx8/Ej3gdzW2dfOxKlTr0R/P+Aa55MbEvIlMP28Hi0Tw0Px/bJ52eRSmtcpxVf7oR9bhEb5IEn3DempModIJPVRHt/gTIqYefxE5/H2afTfSQAbyKx5LX+xGJslfcf3KHGX60f+Ps0OAcrw2/Kc4/xTVVISd1hjAr/XSSrbZ64qLd7jODC1jdPuquRfPW2cLE7Ogns4ZJ8ISW3wbEmOKUlDvov1j/1kvHk/ZzfJC31fH8xw29FW0zZDe4WKA2TnlGjxea1eBqp8qEbdgzrf8I9gqAu4S2kSnoG55zwW0agafLapUDVgy7MwHqqWyMoCNXuXrIL7hxQxZ6NFD4n1GBkcjVE0aDkPhvpjAHJCX3/cufc4fvijz2J9fSvOnj4Vb735ajQa+FU8n33kLMZIkNdnDv45z8R8qSozCUL8XbFxEg7M6jeg3J0jzvmt6BOYaVvMGGDrpf9cVcqSqjEpQnJ/DRLHTsYyLyRsuc7S8lr84Cfn4+LNu9E/MKSYwcxR21HO3HWSGVvoqLfjyOF98cGX3hYxRxJCw/R7mIm//quPYvv23fHOl16PCxfPx9Ur1+LM6TPxwQfvxdgIHvq6ay+a7Zh99kL3Ojpu7XkD7VkdludG9T/ApyQG9l5wJefl63fjk4vXYueOHfHeO2/F3p3bYnNtOWKLsXf1I80PAcqliUw/pE6Sd1NJWM5F2Wx8OaSfAJGX1uOTi1fjyo3bsbYOluJmo/bD0Vh376KSQqlz1NIgXsOqZEQvmTidZ9vciJ1TY3H2xOE4ffKEsARVizYAVIclGUcsJD+NZKkqZLSjZGtEAMKPGKKN4Vb0tQdibWVN+4fdsbi2Fldv3xeIzHo7dexA/Hf/4JsxPtzUfFEZXH5j4VN1zpus4PiWn7I7qiDh34kPlS9ea1M+cE+cX//Gtliu0kxm+fsdg0lsO6J1xxl56Bv/w0tcs+Mt/fz/8nKwf/5j/DO/4d63/vcOiCy3pRfIzL+zYSqrVAwhOd+djYYxxhB0y5/q4DaPr9ivfbIdcqDzANRmV8lDt0lZlYE4Y+1ArX5XoHD9WTo07hhvbdwCYrugYJdZjYEDSJWW4OBwtGIortx8EH/6//zHuP/4RayJfDuow3tlFa0kZ4R9ODk46R0nXvNB6RIkjCv/Lo3Uch4MlhqUK5ZMBb9VilnXLZCPP6tEo8q/Klis99bc1PyMoOk4MBC/+eu/EL/5m1+NvtYa1jD625asiGgqs6rseRtw1xpp0k0GSFbsZGdLbGyVBHVlBaypZtZwBZVm85Wovz1QMQabBoNtxJsCaDhYyKarrD67nFa5XoHjXguAyi7jq+9ygObXBPQAR0sSAofKmtsGj2G2UB5m567G03Eu7RTdBIHIrbPulKQvM2TJDTloPVrg1ohyoqSXPVcbqw4yH8jeE71rsJpzKFPbI9lhQNIl9tpTmYfhTzViKE1ltySM+w8ex7/84z9VwPzqq6fi4IF9ChLQ3FP54giMDxwpAs9MGiT7m+t3EzZmcvCsBIWlyVV7S+tSgaGbKBiYGtE6r+ZqvpbtRh3SlEKXHEyHhaDO1S7pswyIGYk4RDDFcALZM1dv3Ivv//BCrKxx7w4SpQ8pNr8dbznf6lhP45spOflVViRgOh1SglmYkgDJrCPYktynJAXEjnYppppHENArmHeQL6cjWUob1UApO2fjoInxmQFNrSGVgQ+g/zmkPbKO0xdbapz32tmzmr21lfW4ePGimpDt2rktvvTuudi5c7vW9bZt09IIhSkmJn5qj1srznvOLB2CuN5GKjhT3aYcHVuT8g8wrAHuGSPAHMsRGbRS3ogMfAaetWYZFypIbHu9Lqk0qR/J9jRdYlsATQVhrvxwl3g7a3Z4nTgDsHKlB+CIG2q1Yph9S8Mw1k5zw/ItzLMYjrBLnPhjTbtkeVBM6/v378eDBw+07jdJMOzeGa+cOB779+1W0A5rDYaeQDjJCdiZrzZUAgszUaDy/yz7tlSRGYcCyxMQMaPVzecAEHr3eAHvACZi1GTgiOQKjn6dD2bGmgWFU720RPd3GIDWL9f9qQFpOb1O1KipWOlVZvJR61dlg1ktkECyzmOYewrYSGwSOA3G0sp6fHb5Wly6ejM2lSh0U7NqxMa+BuzD8Z8cn4g9u3d7naNBKiawE4Ls45HR4XgxN2eWYrst0HHnzp0/ZTPLdrG3e8/1Bh5dTQAAIABJREFUsskFZpY/wZhxHf5dZdIAInW+FoDrxIZBZUBqrs/fZasUHFjWo3wUvgd7aQapme78rrf0t3yfsmPVfEwMTyUvujZDDFYx613OWD9cv+4RcEka7dlEyg1naewE+GYWEu8Vs1eN8DyH2J1izBQzuvwOeioIOKY5LKB1spxLVkRnFqBhMs64rkqUZXMNzNcYuNmi9RNJXCrB2xdibHO9kiiRLciqIq4vKaF12Ehjsq3sQc50GOvcD7rjlKDOPHsRy2uw/kalMavzOINOkjtIAe3ZvSNee/2VOHpkr9j/I1m9gj1SMoamadKlxq8iMUrTYgN1asi1RSDrM1La3y3LQvQm95UoUvVDaW6PaXyfPZ0xq4+xZ69nsoxB4HrDyfZlXLBHAt1yoiswraS5znbZbdhhBsuqgkDnVta0YOfdT8HzUOsQX6wSk0oAqumXz1yenYoTWO2sb4CXSl7Bfq0gttZyVyPUzTlLbqHWddevtqaj78FVIlrLSppUhYkb3Bk8tX6pZNHSr6pEiyTMLMwmn0WNe7PMXLYMh5CqC2l/It1EHGBSCYBz6cF7PmwDK24on5dx4flbveOWGteME7adKhMx2EcGIvrp8dEXHF+brYG4fuN+fPe7P4719VaMjI7HyEgjVlYXY8cON+J99pQmvAMChZVUXF/T/8eOHVWDK85tZEPYd4yPpDKk2T7SYVCKhS5AizWF1QCcHVaZ+PTURJw8fix2bptW0hyfbXAAu045upnfxEckW11Gjn/KdLAHvK8eP34Sc3OWDgL82rN3T0xOTcrXxhZfvHQlHj+e0T44fvxEfPDl92PXrh1iWZLAQH6BZMgWslLZWNqsTZr1VoWdqx1YowJIdQ42JQHHyYvGNiBy3yBpDYBY7AM+MQn3oVhaXJGvsk55faNfmvom8Bi0Ll9RPoV0hG2Ty9fl+2SjxTxtRiPlPGCm2t/3PhM4l/EYTFb+jbwWn1VVZsoL1hrVmSHZIGs/VyNlrx2f15LJSIYsv8fG0GyYa1e1C2eN7b9jDZjP3NO27dtVraLGm6oG4Nz2OaXfKelFNRTyFyRBTOThuUnUqiKp1Qp0kOfmF9TzBG1x7rXkktQIm+8ucpTWi4kF/N7SNOzClAlLsoSlX1zVKIkg/d19jCbGJuPFs9kYjIGYnpyMgYYWbtDJ59mLpfjhjz6NmZkXWr/IEB09sif7fhCb2R+XP59AKcx8zYVkK6w7XH5AndvloxZhrNjpPAPjVRUl0leW9qxJEWIvc84P+mwfglijcAqAlnVBLOAGfFOT2+QvIv/3/R99HI9mF6IxRKKEsXaiQckAYprlJZE6JidG4tQrR+PN106rshNuFBJf12/cje/+7ScxObkj3v/yW3Hp8mdqrvfKKyfjnXPnYvv0SLQhbDHXzXYsL1AFNCBZKPqiiBiw1W1MaxCf9duMCUk8uI8SPjFr5JOLV+L8pWuxZ/cugcg0+dvaXIthNWY1SQoNepjUfBYmtdjcqTENUA6ruOaEBNFGK2JucTUu37gTl6/fjo1NqpAc3/PdruIzq7vWep1R5evIl8ymvVUppQTUYDtePbI/3n37La3v9fWVjg9GQoGkjz6rxpPsh0y0KCnrPkCNYRrHt6K5gSYxsRQs92Y8X1yIa3cexvP5Zfmeb555Jf7bP/hGjAysh4nWjrV7cZ9aX6yROlfLT+N93HPJltXrticwvY31dBL/6Ue64tWJB1/LlQuuwuf8ZmxGYmRkIkHk//4lrtnxjH/+f3k52D//Mf6Z3/DgL/6RQGQdoMnE7N2M9Xex8nrK9p2Z6tL72VAYSW3QnvJ8jCe/wknl+jiLYtn2aNFw5Pkz3vAVmPF36fT9FPDlUqjuj5eOCSzZFKGnkZnf59IDP6OzXr6PodjqH44btx/Hn/6bP4/7j2djbRPdQxicgEt28nm2AqaqGU5ltIqJZMcfvUM6dUdHd7AMVN1vgcIV/Jax6g1EPw+o811ioFHinONe4HUFvhWUj8CE3mrFb/7GL8Xv/PbXoq+9Fm1AqC0oxgQ2NPyzVijZ8r6ASagR1Jyg5GEJDoM/Zo9WF+kue0pYfD6U7Gk6hz4T3NnYJbhu4mEw2EE+QRmMWTU/kTQBgNXnQVdLTLAoOthVskNKCqUkVdRwsfTNpJ/qEt1Oc7pkIhj8TnDmpxoDOilajCvLLXjduBGZM7AEgyWbUUCywJrKaibTlt/1OktdcLw034yjFSDEHOKQlnYUjEuVSvoE7DLTIGW0+uPuvYcCkXEsjx09GsePHYmJ8WE1PqKMmYOaNQzopmAYqYt0Pn866WAPVCwudZL3c3I/pTfK3OGQ8yK/K8Zrrdc6TMVUYm4JHMl+J8hT+3okS0uZp9LmrsB8FDZLOopzC6vxw48uqnkgmDrNZqxn6yYuZnu5yzvAAM6kupTL8acB1bKcgF7gAxAKh6AChQJvChTHOTWQ0AXYK3lVa0YsRHWLH1HAJ+0ygmaV3DI2aIfSmM6avKx1glQCt+HhwThx/FgsLy7G/NxCzM8vaP2fPnk8Pnj/3WRlUNbc1SAlgeKs/5accbEPk1Gr4EVaugayBWQ0zVYse8C8CFTLUtPSYVMZuIJ7N24zcOQEGE6oWbVmUqkKBGmUdTe8A7iW0z06qvezHtBQBMx3SbOZJ9KeT91eJ7cGYlVAZUP7vcA/STwAjg5Q5kzjLZzCAljMMlbjGwET/BUbuBborz548EhjDgsZ5258fFTJlP3796o5HmsKnXD2BIEdzwULlFJl2U4FqdYYFlAjtltqsm65GRs/BRTwXNhuvnNq0uwg1lRvUlNngRorVuWBQc7SPed7PL4eH5f2wiSn5JtkiaVQ6vwDjLYJcEBfMjoKIpPJqOA7QRUCLqx2MaNIDKFXV0kqgBPYKDdu34tPL16J+aUVMSgrEcu1VLZIY8HlJYGfRw4fsaMsVn6/ggHGW/MoTTkDXTwPn2evuZy2q3fNWDFP/PB6JYVt9wwM8FNnI6wVl086UQ1QaYbVTzfz5DXORFUIZLd3zDbMuirz7gJ6Pl+4RgGifLdkCpADyQQR9+TEFywfJxJgeOpMyXntZVuXvnB9f/kB3FuddcxVlenqLAGgy8ar0nlXAm1Va1GsWqodVi0VUmOjsvxM6sCKluRRAhucA71sbVeEqUW7gnjmTMD0IFqkZooCvPOjkmHJoLAPAeDd5d0ai8huENiadVRgXu0FNYaamIinMzNKyiJvwVpYRsucAJmkz2YrFpeXY25+0cCAvtVnDpUk+B27dk7Gm2++Gvv27NaaYz4I6lnXAvKz0qWYQbJlVPUMIgfCnvVYuNwcH6caX7qpn5JvyUQCBK1qFcZFJdjJ6BZLTnrJJBU3Yywr39gP3LfZfbYXPm+cDCpwDEeKeS5SQWn1u7wXB9WaijVXZas7/naOTpXQVvUeIzY2NqLkQAF7AnzDuuuMgyTSOvJyTvq5NwVJDqkud/xr2yzD2toTJeMhIDn7WXDmwihcXNB8TIy5AZjXuxtUav1kTCDmswAqS50o2E7/sDSUMeJcX7rSJIC2nLitqrHl1RX9nXJzwBXuzdJZJpnwWWw0dghZvN697XUKi34w1kgkD/dHc8tVQpKti8G4dftRfP/7yFUA0PfH2DhAo/uFrC6vCLCdnppyIifZdAJnxtywkB83snPDv/rhviQ3NTYufxn7xT3To4Rx2rVju6Rb9u3dHUMA51hpJFCoCNQZlcx59gUSOzoXDTDZn2qoAfDAoJun2VwCPvNs/foMEkOAzvcfPokPv/+jeP58PiYnpuPY0WNx9OhR+UY0V5Sfj/TAEBUiEyIOAHRh6xjDuRdzsp+6/3ytkoTTE5OxubIc05MTsbpBFQspEYBpVzwNDgBaAQDZhmyoxwBMT+QDsAdO7tSaEWNbTRQzsZuki5pz7YtkIncqWEnm5NlSvjd/4sOwrgGeCuQiIVxJnTqjqmke91E9LirZyKhKeorzNmMW7g/7UtJFlgWq3iy8D9/Z9hZTsLXVrzEcHRuJ6UliQfbdpvxB7TXOSVUHYrNcZcB8AmQ2m+jxt9U4Fh9xYXFRICF2WSCfdMgdT/kZDX67sslxqvZIVvAKqCT0014EuLZ0AbaNceEesU34lxurG7G5thk7tk3F0EgjZudfRB9A7eBofHL+cly8eE3r9K23zoiNvLmxqs9NTUzq2X022LqrogbZF2R4koDgJJ9jmUrw1dlWsXT5UtxvJS+4rggL+R1uWGeAkc8X+Iyfx54l0WZpHOy1m8TevnM/PvzJ+Zhf3VTTygHkEkRegLixTc+1vrIcG2srsX3beLz5+tk4ffKYQGUS+3hhFy/fiM/O34rx8el49/034uLFT+Py5Stx5PDR+PIH78e+vdtjZem5mdz0nmibfQ0K7eSt9zNVB44dnSDlPtxY0v4gerpLyyvx2ZVrcf7SVemfv/f2m7Fr22T0t5uSb5BMHBQbdKOTHFJ9PVhfrC31Rchme4yv4qetiLmFlbh4/XZcv3VfLGQwEHwR1pvZzPima9lA3QnokgAre1vnf2FCJEAGYzOOH9gTZ0+ftJwFUi1JHis7zn4zcS1tW1YWKp6H3DWIpGYzBvo4H0gQNIRJPJmdlSby7AJs8a049/qp+IPf/uUYG9qMQRof9sSaZZPrbO1NJtc5Ipwrff9al7UGOd+U1EvNdtZIyfEYC8hqhqz+LiAZvAEwfmBgOIboMdLXH0d+/aUmcueQ/AL+8hJE/gIG+Wd9xe3/8L+2yxAXiCw3v6frpZykalqVr5UjbENicMGNAew6dpgrHeDDGp4qjwJswzFPsNelDf4p56wChnJ465AEkKgNL9A4Wa/VpZxTthdY9XvcAMB/N/qJ00vZGCDyg8cv4v/+t9+K6zcfxObWgAIfOeFZ2lzMpQowK0AuA8SfAk3k7NsZq6C6ACteKzZbjRHOWe+hyuu97JTeALIc8wq6y4BzT73GcQjHbGsrvvkbvxS/93tfj/6tdQVj0eJ9MHUYf2ehC0QGSJKGUR//O0MqHS+xRcwGr0DHbJzil2uleOLE3smmD2IMu9RbAvU4YgQZIrkYuOQ+fPD5kK3mMrqUZCO6esIdYTzn/gws90hJyKVWjGbtMP+psEm3xr0DdGmtJFjdkDPfZR53FiBs7J6spiUF/Gxad6WFlAyeun7tF95TIHKtTydDXIpvwNkAOa+rHCzXvQF4gPsEBlmq6czq3pWx7Y/bdx7EH/1LQORFlWEeP3ZYJYN0EiZoZD8RM7vRDCVeLrUsMLubqDELtRoIlPYV98PfxRzMzs6wKFzqQzM3M9EM+nTLvrmuviebYrCWa+3AMKKMzsCKg3KPq50NGDL67NBIPJx5EZ9euBxPZp7HygrMAhqqUdLrucFpFVOR8rvUJRQLDWC13RSwxD6srt+1B2s+Ktg2symZDQKsuppr9YxmRDiQwNEroKwCcAJnAjgxTFg33KNASXRRAWVInlC23CdGC2sO7TMcr7ffPBuvnX1VYyCgRxUSjLGZa1UCiEMiBxQgNZtzwgo2q41KDmu09wbcSjwBUAHqSH/PWnr+cfDGfbkxkME1lbCljqi0ZwWs4/h7J/F9xSZljHlexlm7XqWLtunFspMNFbhBsGWgD5sgIEbNk1wKSUBLcCDtVa6TJXMCZ9QMDgmOjZhfWIz7Dx7F8+ezMTc372qH9XU52q+eekXaqpTsKsGA/QBEUMIwm1RSnQAwK5CcMr4EJ2B3i31nQEosr4nxtGEGRDv7XACVn/OnmIQ5slWlUTZEYDEBUEr16JyUfJPlT1SMmeXRrN0itWou0LROSQJXAvhcYl4A+cwG977WmpOUjxOAAuJo1kLD1dTXHaZRSXMrZp7Px8efXownT2fF0nMgjOaq5UyoEBAQ1m7Hvr17Nc+Uz8KoY51WJQIBN+CJwfW1jmREnY+WZDFztZfRIkA0AdDakwW+sp6qgoDAnX+7PHapA9xhZ4oFYybvehcU1WtmPTNGlRSpM7oC1Zqf0nPleauKiOcrEFnflSBJZ8/3NG5TcoWmeVmBxP2UL+CGSQYQZSszMQPgUoxgbBT7hrUv9n6WpKJDC+DOdTXP0qM1Q49kCPNM6TxSIoBWjDXvV5K75KpYqwWcp464y4mbso0CQdkfpWGv7/b5y9hxLTNvfP+SxmBdpt0sWQz+jf0BROZeVxJ0RxKM4ApG3czTp2LX4VsIhByBsUNSB8ZWKw4d3BMnXzkRB/fvi4nx0VhZRv+wGUMC6wDA8Y04C8ySLKC4y2CjLN/sr5pbxgwQT+wsJJaS+aeS9NV12TpAcO9RS41g50QeIAmA/vmKGVX8cA8wBVlLBSJr7+a8MnjF8u7avuy1UCSGHs1Z3VsCS/JZ2LdUkgm89j17zdEACmDV+6l8EYGMAnvRSl7ryEeU7qxAHEAx2Y6yLSXZZRvI2iVJAlPNyYu1ZHfS1JJSfttk5prm0q6aczlzaehiA7A52B+SbGITp6SbWWdb0cbP6ZS0u/EdBxcsZG6QzyMXxHnDuvC9u2qv18eqBIT5BSV158bIBmtgrwHUbMTm1qaq66jCoJfEpUs34vz5K2IiI+GChARJXsZVCYgY0B6STyvmgptXMw88L/eFTZKeufxWs2dlgwcHtZYAuMRMzeos1s726cl4+9ybsXf3dmmsorsK636M5Mw6lWMjbphK00r2oMgKtuHWpu5TYsZ+oUFOzgoAM95LUgoficqtdnsw7t55GH/7nQ9jdWUjpqa2SRtYPrJYsWiuwro1IxebTxxCE19s0PNnz2OBHhWZIHAfB3pITMaRw4djhHEWgxzgEIlAJxUBnGkq58Zow8lEBuhnPaP1T5Nxr1/7ARtKXlW1iaRzMompGCGTk/y5voKc2qhslUv3DR5WvKRkeVaDcmb6dXx1x6FiWadskc5htNvn52UvSIIzr0rGZ/8OYok6UwFGuR52ShIbsglIg1kGAOAY3WKktW7euhePZ17E0vKy+m+cOHE4du6YEruTXjUC1UnITExKug3G+fjYtPYMeR2YoxqntQ01QZTNoal5JmlJNgsohwDEB9qQlWgIRyKGpqWugqiEC3sVH1JVBYqpbBv5MlcQtmNyakJNnidGJgXagTo3hgdjeX01or8R41M74vrN+/Hd7/1Q33Ng/54499aZ6O+zRAvEA57JZ4HjHNaR/YiW7onEAnNayQMlOFN39vOxfMV1Buv8ufoTOzg67mROizKq9C/53o7/2B/SmKeCbUB61O24cfN2/PCjT+P5wqoICY1GV5qPZKoquZobsbI0H7t3TsU7b78RRw7uj5FhKk+3YqPZiktXbsWnn9xUxe37X3krnsw8jGtXr8fU1PZ4/ezZOHZ0X0Sbql8SRMkOb3q9WmPe5IjCMSq259lImmG/ce+IyYkl7j95Gh9fuKy986W334x9u7bHYB/+BBWOVMBtxVD2ZihZOFcAmqjF2bK+utKpfoNMEv2DsbzWFDh9+dpt9cMgMcWaphqOe+SZFxcXOmz98suq8kixdKfRs+cUuadorsbR/Tvj9KlXYmJirNPvAjtfzH/L5BFvGjxXZXS7T/fJc/UNbMVmazO2Te5wogY5lsZgzC4uxCeXrsfzeSoctuLca6fi7/3212L7BBIw6Fh35SXrrKgzuggLhTUV4Ut8a1VfdQmU8pnl85hE4iRxScL4/ZY2tf+fRTtGJRKH6usjzrGcxeFfeylnkWHRF/LHSxD5Cxnm//pLbv7Z/9Ku0sk6vGsjFmDZCyIXQMtrFWCUcSwQ2YGyD7wKlIuJLAedAyVZi9LEUSYqwcnSq0pmRd1xGQGVcqdkRR0uOmg6gXhXQsCsChs97sOMKxx1MmVoLDVja2A4ns+vxb/+d9+Kn3x8Odr9OLU4BwRXVW5o562MZyeTnkBYgYbljOCcVKDFvfayeCqwruCnXqugurcxTDG6+F05B2UcO8Yw2eMFuhNyNdrt+G/+7tfi7/3+34nYWgPJiaDUrI9MtHWRYSOLaRypeQiIjDFM0kwBRwS8pfvXKeXsAZINImNEUwqFbHyOi5jA1WRCrDsD+dIdTbAJn6bAKq+7Kk112Y7WWLGUe2Bfr60EfDOwUjM9DhTmOpsFcBGxIbPEq9Zs+phWWa4AL+9bTkoeGDgoHAhaawJMrWfqZoDZaLCSIRnYVBDb3W1VqlpglJnOBWb6+3uqAbIhi5yDXkkZMZHdKfj/+pN/LcYIpZZHDh2QJjKdvgkY0b6GtUmjGQHYg9m4IMGwAlJwCu2QGRw26NuVXamSVcYAAIn12Mv+UXMQBQVmj/EcCqLRKk7wQ2Wy5QziBErzFaAVdr8BAjX+UxOpiOGxsVhtbsXDRzPx2YUrce/e42g0KD8eAVFXQEp5OQwmmBmURRFIM4JiNEdLna9hLxYQ3NkbGXjUM9b+8v519QEXEkiXwJuy8NldGCeeNSBWUukG0mANFgGBB8wC7k2Ni0ZUQtpq0uUdG4B+cSN27tgpmQD0p/fv3RlTE7B/BxQMmJ3aVFCnoFLgVb8CNAWufQMqu5U8w/CgHC45Ni3rhxZghu0RwJvl7gRranSYgDljjzPkhjzWNYMdxnMt0hBnZUXjTFAshrySKi5bLCanWWEZ4Lecrfd6dmOKXsYRAdf4xLTLzJuU+7t0zo0rvCYIhosRKfvqmrGIPmQuIh49mpFsxfPZF9J7KxYxpfcAyEcOH4ptlPxt0cAERjMlnwZ1SFhqTyqhleX7qReoPaD5L31mg6KwdLBFfK7Wi8BCtHET4CggWWBCng8kXTRGTQMtfB5wRE3UsvGMtZRJ0hBtWNdUTmm/1yE/asrWbGUy0qwbXiuWFXNXbCqxmIqlmzbImo4bkgnBVLI+AArWNppq3PTxp5fi1t37sY5eI53sxSRzR3oHIm7wR3mrNPh8XJi1DrCGVm0yIK2l6nOXoJygnTEEGCggiHvlmevcU+BPSeb6egI3lrEoO1JAZ68TX35IJUucoDCLvq4LyCd/JIGuYudzNnP9+mGOdC702Lvygyp4KIkI2EwCFRtDbt6bwDHX6D3n2T+VfNMa1nylBEmB/ZnotEyDtdXrLGcfVIklz1SaswVqK1gfoqnfQNBoEqChknozMzNaX7b37jvhRJGTWkjyOPhxObkSC2L1WaaD52P+SX4x33y39ON7SleZ49rnlbwuQMgJSuxYMnHzrMRWASwBrDyfnVVVQFcuwcl37AqsL5JBr792WucZLD5Al1Zrg36e9guSkOC9YMC1Go/WmVsJw86Zn9JZ5TdxHeQwSCqzoDUOyS4WuC/0z8ExyTHGnrVfZ6T1KD1nlSRVgoIkX/ortT7NgkpprEp8K+Hj5nFVLYMd6GWSM451FrMmvd7wPSrhyyo2IEF1B3OIzeaeGWvux1JBG3kdp9W5724SxU1bC0T22vd+rPNSc50ayWx/wCGfLWYeFoisShyqSMSKdlWTGjzxH2A4jb9Yl9JGdSUYtkzSFNVIL+2WwHxkkFQF1i3/rn0rgKrnOSohbntFRZtB8g2A0n5L7PVT7dGM+N6HP4nbtx/GVgvpEssDbds2FSsrSynzNCiwVD99BXy5gSjPi20juVO+Wtkf+R5j6CyPCIyxxrv9fjy+3bu2x7vvnIud2ydjY21JPkFrcz3GR0ajudGM8WyYq2owdiKVgmrM7cbOVdXH+ixyyqB6YCAb4mSkkuhtmtFtk4/4ox+fj0/PX4zmpm0ca0TsRyQMtlpK6BvYc/8OfDj8XPwX3b9iKqoTXKWBTT+wf7+a8h3Yv1fPRLl/q4W/UxV2BA9IY/ksRTKA85XPwgoGROZedLZlr41iFZcOclUJlF1WHNm2z6XG38lwr31ecaY10ZuxtuLEF2sIuaVOrJZEH65TeuOMQa1hkXl6qiFLpx8/bmFhXnuVRA4JgsXFZUn0IN2xubkVI6MT8fDRk/jOd38Qz1/A0OZsbMfB/bvj1KljcWD/rhgecnKTWeMcAUSmAnPb9E719NjYYI1ZZrASfSR0JHUxghwQvUrMMi774/PaxIOqouL1Sv5VwkFN9vA5spksdpM1w7pHegKbNv9iQZUXVMAxT6NIugRkr5F48OR5/Odv/7XWM5Jrb7xxOvbv3RUN9Gh7KopFXGhYjoK1hcwcLztezxqUIqcRgyYjlHnjp87+OvMLR+A1J6KpgHLCFra7JIgUu1j/WqQKVa5RAUMTOyRO+uLyletx/uLVmJ1fjXb6OpwfSooqcTEcS/OzsbmxFvv37Ihzb56NfXt2CVAl0YUk0937M/Hppzelb/3eB2/EZnMtPv30s1hZWlO11slXDsfuXZMxgjY7TWFTLoNEr/sIkDQ1wF9Siew7g/k+T7BfjAUJiQePn8dHn15SoutL597QfQ22SWDC/Pe6JalC4hOb7yQ+YLX7E4gMQe8TVfPQLBZW70BsbvXF+YvX4sKV69FqW+aMMF3Jv8ZgbN82Gc+fP+skahQfJkhbJDhsLX+vBID8/bXFOHV0X7z37jlVHngNdkkPXIPkiBpAqvoOf5Cmw63oU3UOGvIbqiKZntwmzfYWr/X3Sc7is6u3YnEVUlrEmVeOxu9+8xdieoyG3KL/J6jbJZ4Z5HU1Zvl5hSFVAlKV0Ilj8Zz8XYmXts/jwpl8jntMbW8MIhf2IZzCqhoivJScxUsQ+YsFNV+CyF/seHe+DU3kAh/KEXfGpav1y9/ZPGInJWBWzmhtLm3WtjdbvSe9sWSjGkATyFdZ+gS1qhmfwMoEKK17ZIe9nEkFqh0h9M/p0oo5V11bfXBJsD078KqaMANxssuUga1vtKLVNxRzy5vx//77v4zv//CTaPcPS49MmnS5Kov1UgyrMp4VSFQALf2m6jD7OTZ3leZWIO1xK4mN6ibrjGQFPBwA/HRYggkO1XzxWs1DGbp+svCtVvzWN385fv/3/k5EayX43UDgJA5Kc4iDSExG+XoD+NrWs87yfJcoWx/Z423w16VdZtGac9xBw9c5AAAgAElEQVSVZ3A3d0tJuIM6mXoHsQBSdhKMUHMNgDacVhxaAyglaeLrV0KjMtH6Xg1aFmKmsL18E+EgrE0HX9JDToCgNJHFXk62j+QQ9HXJbO1xHrvjaSYM39/b9IlAq6QOCvCuzVT3Wp+rOS6ZltIq9AFXxZ6V4cxn1lg46aESxXwO1hygskDkB4/jj//4X4lJQeOUQ9JE7pMzr4YL6zgmBMQE9lzHII/YFgl2cQ8c9syP2WBdvW/eW+WqrFecZxwM2BsFVHAt2IEGD4rdZEeQa8Mwwkmvpl1Eo3xXNXrodsY1sIhDOQITEv1NpAJW1uLB/Zn46OMLsTC/qpJUxt6L0gGOmtgksEAAi8MPKApDG4ae2C5ZBs894Xj1zhFjUUAgF0Jf0iXEofvPCmQnPlSClQ0sssmlgCgZPOyWmUmbBPFizrHWAYJXY9eObWr2Nj01GaNyJtGdHYk+2PiwZXVvwzE/Pycgulf7VqBQv4MA9kuVXE9Mjcfq+qqdHkk/mgUi0DK1a9VkCWBIjL+1LH/nGWnmBsOOXex9VVIG2J9imaPdqn2YFQaUHxf4VsFXsUrNne7uKQCycszUDbvPSQqcdoIBdzKHZeXPSPuY+2Hti/1pdvf8/FI8eTIbT2eeab2XRirPOjU5HidfeSX27N4ZI0OA5GZXj44NmzGI7UwAXQCoWI3sB5fPGkyzBm3pndV6JiFTpa0CJbIzu8uanZgqsBGHs0BomGfScE/2Hu8jKOPZtD4SgPZZ1A40bsUAGRm1tp9KMrtl+B5fg9li8SdIXRrGzBWBSwXTBBZlWQgmxLSghFKajDSHo9pkMG7cvhsXLl2LuaXV6G/Qxdu65OqSnYlcgn3WqRuimcmmqpwsLedeYHa9ePFCY1nPXHrp/J77lq5kJpx4rRKpsGErGcHaEGCXZwzPTSLIiRVrsdd+xgZV005eK0Ca32t9tqxLjE0pMLyYo4xXrVkBDck4KfZwJc4LIBJIlfJOnGm9rOrySyiJrXOd6xe72d/v8tO6R+YZsIj7rjExmDMgJi/XLP8LG1bXkx8zwDqBLUuy1HuRuWYssM0F8lr/0kE62S2xblIzs9sc1QlXrV20QwEcm5sxMTaqhBLjBYjM3DGuBWLw91r7jA1zxHdzJo6i7aiKDCdJ3bDT98l7l1ZWYnZ2Xn/GAKWyTthIB5wKtT6Y77vi7JmTcfKVY9FHMNcA+IxYWXICQFqjeh7r+FL6zTnAGdabRPN44Q+4osZ7x+XUjClVLMVoVpIM31QM/sFAw1wa+apcgNFOY1WYql2go5LRqlIRYEaFV7cfR9libFtHlqtLXUpw3kBpJdLLbxYwlMGqktgKWkkUAtC7msLJLQB/9wtQGW5KBWGfxARMbWixvABtsiKqKs10ZmSSQxVW6buV7+XzxpVjbixsf89yYt1kq79/XT6Y52PFzORsqKcmaCRmsb/4aplsJFGnBFSG495rWzqzHNAb6Kx5NYPcVQKs0QIHuoBG9oFQTh6ihBNfnM001/rxj8/H/fuPEfZSwC8JinESP5xVnLMGR5R40pgBXgHKubIJXeRnz55nI06Ds4y5tFqHGupFAcjIWSvWJ0D1QH/s3b1DZd67d04LQN5qrYnNq+o4ycx5XZnc4jPATbesFar1zl1nU9w6q0kMMtYdXzv61XAWpjXNLa9euxE3b9zSnG3fsU3jwXqFqU1VD8kUwHwSTK7OGdCehXm8Y8dOAWjY8EePHmsfSYqo2YxDB/bHW2++Frt3b4/11aXgtrG5fJb1qCSNfE2Df0iZMYaVLPMZ61hPwG9HY7h7vhX4i+0YzmQHY1BjXp8r21nVdLJ3krJzAgdwv0g9XBP7ib3QOZb+PxJlvSShjl1Q47IR+WVTU5N6FsBf6ekODqlKCpkUJFQ+u3A5vv1Xfxtjk9vFNH7+fCb6+lpx5PD+OHb0YOzftyvGOEcFRG2qYo01jAQKk84YQAqhqoC1xtrH/rKOSF5wNpJAAYDm3g06WnqM56vqNcXYeYYUQKYzLWNari+QO1mXND9U4gTyhPxBy0K05dMSL/bH0upmfO/DH8atu3dV8XPixPF46/XTMTU+pF4J9qGp9LC9cCLKcg1qpCYJC9trx3reW2Uj19Z97mMfyq6a9V3MUGv08h34ywb4slozK1u43rrsIwQQN0ulwRlEmhs378TVG3fjwZMX0Rhmv9P8tZi3QzE+OhpLi/OkrWLPzm3x5utn4tjhA4h/y+YNNIbjxeJqfOdvPpKM2pnXjsWePTvjzp178ejhjHpknH71WBw+tFu+EkkUAFAGFQIPviTjrkoP9pyqQ1xxgW/I+/G/+N97ei0uXr0dn16+qZ4U77z5WuzaPhl9knowcD+kPhtOVpHkriQhQDISZrCVmU/5bEgAIYmyuRXNGIjPrtxQTwyY5oMNQGiquTx/U5P2JZizSiArGZY2uRcX4nWTjzaivbEUb7x6LM69+ZoSEaxJbAusZK6N/wABBiZ3Fj/qTzV/JBbGZxjYks5zg+rDoJrQ0kTPFxbi7uPnsbTW1PgdO7g7/vB3fyW2T5CYdMPWOjt7bYzXXZelXEnUwi0Up/fgMMaanJQo8kjvmWy/x/KWFesYQzDZq+QsGoM850s5ixqlL+rPlyDyFzXSn/seQOQCh8uAF/jFnxUcFuNGB3SCLwbDzD6TM8yRk8Gkg042qaUAijmhZi7VICE/X0GTy/SctbTAuTPJBWD3gsgFChfwzWfVOClLZV26Y6fXAG7dqwNl2GkQwTZjMOaXNuPf/vm343sffhxNlcOR4XdZiIFeO+UVsAoky387k2imaTEfefYKNrn/AizKMPGaD/7BTsd43sOhUpkzrlHOAt+hzGNm1cqol1E0IGFjOYjTHe34rW9+PX7/d74eW61lVI+j0Y8DA1thUw1HDExgQXn1p0Fkz50DKx1Z2UFVzDpA3yxFygvkGqBsx0Cnm76ks5OamxWMWKrC3ejNyCnGOt9aee2uDEWBflqLVeudc1KZQIJ8HCOBx6nvJxZvJiu0rjOYtoQGzm6yore6B00FWQWYeF0aaKyx9jqqzr4+QCqJ4MRFt0FkZZj9enZoz0COoK6SCHyfNNLSAcbbx0kim17NP7TOmam+Rty5+yD+6T/7I62hN994XY3bVCIpZgDBuw9qNSOD+dk087MAEjmfbcAHN5jDea21psAMQHdkpLPeeUaYKjgCBbzUAV1lmwVCcx0cJna+dUBdBmwWo0FL75luAkQHNyxPQGCeUyBiK9bXtuLhw6dx7dodBSTLK6ty4mlgMvP0STIQhhUUAFS6AaCbIBVDDue8ABzusbRutdoyIQYY3txwkFQsMFVLIN2hplIGDA1QJSAhlitA57oqKwCHZB82m2bWyjHajI215Xjt7On4ypffN5igYJyWkH2xub6SzWcaCnYAUqwb5r1X2nYud6RiwAEgWosTk+OxsubyYn5vB83gZum8EoyXpIWkUNTI0vp53scGcHl2PsfzM3+ra6tysqv5F/ZYJf2pGc39qalX2toC4rz2HPxWAkxjDoi4ak1bPuvqcGeDuD+cTACt4bFxlRmvrG/E7OxcPHr8WNqOSwvWswYII8AisN+9a2ecOnlCTrv0j/uRtiA4dIWCEn04qdlslXNHAb8aVpnxIw1rArJWU+Nudhx62iQQYCa5XFxrgjUqvUUzgVgPTqIYWHTwRJDjihXpflbJHE5p6iubzcE9OGgXWyerEPg+tJ3rc6WJrIZ/OgOs01wgSsd+JMgjqROa6WXyCwYKQR4MG7P3BqXRh2TM3PxSfHbpSly//UAgMkx6AAJprqYWrZh6U1Mu45WEg5lwAmtzzQh8y6qjsp8FgjFnGosEHsv1qDOzmJh1rvUykaoEWZUAGQzUfi2gp37P9QCkzdIbTDYviRKkaPo6+n6w3WqPVLJQZ0EyyVVSmiy2ShTrWeTvmKVqtpVZbzwfY0Ngzfpxsmmr0w9BZcb4Mz2a+QWGO/C271CJN/7OmuIa7C/GoNjTAo+lXw/A2dI8K9GeutEFStfY8BrzyVYDTB1WcyOz4ApkkD0D5CeZmIkl9pN0hFXCvap7K4Z1MZFK95fv5B4VSBIMok9PMmDFWuvU51aCkb3TP9iIp89m4979B9EnZpRlelTtoEam6OUOxoEDe2Lvnp3xyvFDApUBT9GQF/CAjaMpcia2NqSz6+Cu5qXkQ3olYLy2tjoSJ1xjY8NnO3YeAFlNS7N5rjSik/mJ9BDX5LtZc8VS9Brx7/BB8GtrLXdlGLLptIAD5Nzs70i/XPvUvnElS3R+JVmgGIlipEvfEvtmNrlk39K/1R5JP8SAvfdc3ZvOIk7kaj6I35WVGAJMM3HjBIs/X0wssR0zgQqwarKC/TM+B+C+qqRlNmGmnD0Z+oCkWoNZBSZZDDWZNBA8NTlhTXNpEPs0krZz9ojoVjpVkixjj/Tpy/ev+y8tZcYDXVdrtTLvffHixXx88unFePDgcYyNTcnewY7nuwHg8PlbLScZsP/C0vrsI5Xv5LNnSEAS31H7ggMNr4+mkKwNQFQD5j5njx4+EK+fPa2mXYP9JPTWBZwwp+h/kvSn0Rr36sQQMh9mmAO+Gby3bAoJcm5ueIhkD0kz9Lth89ufVQPV7KlBElaJvL62GNdDwxXD9MXS8rrGHsB7/sWcwCzmGbtz6tSp2L59m+7l2dNnceXK5Xj86LFkT6haIVlPU+D333s7tk+Nx/rqsp6HdIqSt7oXmuJCDCA5SlNcJ4skk5Na6xV3VtK6kvy9Pr/mQ+x2SEr23dmvsNuZo4rJWKd6LSstVN0KGUAgl2Wz6rzk+pU8417Qoa2qQtY/7yfZz37D1yLJUH4j+5zxVT+dNnsR0Hwjfvijj+InH38SQyNjceKVE/Kp5+Zm1dh3YmJU43UCIsHkhJikVAgh9VF2q5L/7CfuGY1a9ZyYmlbyl3PA0hWAja6GrDNMfljGR2rylVUSZQ/lnySpyplqPktyk2a5q7ofN4E10Qb/nWdExkFhVGM4rl6/FR/+8Ecx0BiK3bt3x3vvvBm7t40reaD9Ij/AlTnYY84OKp8wPfbBiSGQDbE8S80N415JZbGI1cjZNtKxsyUFHFuvxWRKJcBmhdnqn5RbQg6EuA7fStrq4/H02Yv43vd/EHcfPI12/4jmhzUvnEBkD5I9lono79uK6YnRePfcG3Hq5LHYWMN/AGul8edAfPjhp5KweOXU/nj19MmYn1uMq5du6D7Onj0ZBw/utF41OsUbxAZo7vMMm6psq+pGnSVUyg02pO2OfRLTnsoz+cLt+PjTK3Hp2p04ePBgnHv9jPYZmsiN7I0h6RUl/VyJ4PMErWjGLWVOcvzc+HAo1jahkA3GxxeuiInc7gNwJ8FD81WvJyqRGOdejKP8gPKVNOJZlcRaZTq3TQzF26+djAP7dkt/nbFjHeIbLS9T6YHk2JQa5hHHEaPi67PeqH5YW1tRYz1sFVIl6ErTNBEQeWl9Pa7cuq/GeqzZ0ycOx9//vV+JscZmNAYETmgVFDbFvVWiquxDJRyFQ+ReqcRTnSOOw5HtovLTa6tif78GVkCSv1BkJ4jBqpCdRNYGTWQqFKgaPfSNl431yuf/Iv58CSJ/EaP8M77jzn/83zqayL2gVgFiBZB9HigrsNgAppvKKWvX0/RAGzCdZDsG2eCEYCAb6hT4WQeiM9A2ju7I3c1OVhDnTe/Do4A3QEQzkX0I1SHbG6Dh6HKvAASAyGgfb7QGYmG1Fd/6z9+Jv/7uD9VYD/CN4KrAa+lSZTku39rLyC4At76H1ysALWeoGKBybrNs3Pp9XfZtAV31vFW2hvGrvxe4UIFnAXe9/26ub8R4oxHf+NUP4vd/9+sRrVUxkRv9I2p8AYhMPlLBjkDnIeveSk/3pzWRcTzMKMApsCPFgYGzC6TlubOjXoBryWAA2GgNZXO3AhZwFKo7t+ZCMhEuvxVo/Tm94zLwlbAoaYsCdStoq/mv0nvna83eVKOzZEB3OqVnkOAAxCBhBUZmHpt5R/af7y5QVZpOyq4XEG8g2Yduao7pOXQE5Y7r6nT7gKt5T01bmgJtFNO/mgSaKYbTV+sEYHyrPShd2H/8f/5zsV5ee+1MHD962A3cJIuwEpsb6MBNKDDSmqEhw/CQOlcre0zTk3WCIINSck4TjDAYBmhpTdxKGBGEsg4BGnuTGOU89gJIKsOUbIBZdXY+rIXscm07/95LsA3WlZ1X2WOrGbPzCzEzMxuzswuSMqBZCYx5AqrHM0/0LM9fPEsN3lBnctgf1fG3Dn/mtPZcAegCUjOxw16s38/Nvug0xdQ9U44rxrNBb4M/67G4MK/gl+cxcOSmJTjgej5ho+3YasLCBkDvi69/7Rfj7NlX5ayrvFwt2N3ghi7tZWsFtqnsy/qyAkeSxSEtZZr2cf+UnA8hE2KHHUAAx5XnElu3GMkb7t4sWRnZPmtB8iP5EAV9bhhYbC6NyRDdwN2R3IAkoKkdqAJMzd61DIrmDS1YgYY0POxqCGuOGwaZ5JySkCNgTtYJ9hsmxQiMnIHBWFndkHbq3fsP48nMjMdA+ml0iGnH/n1749Chg3H0yGFVExC+4/iK2Z9yLgQzOhdyr0rvF3bPhhkV1pBL8IfxTAaC1zzBaMnqYMsTdM8y69qLFRiV7VVAII1iM7IYp3JECcpY9AW+EahWiSnNzhhbyRj1E8SPadzF0Ev2KGvNoHxbTrn2Z48uqzT91GjMwTp/ChhtMidrAuHo8o0DDnAHM48GM3cfPIrvfP8nMbe0pgBHwVuaLP6AhQwrjf3G3BezlGcrwLXOwtJJrkS0ATInbiuhWudXOfaVuKqgkXXUC14WE6Yc+WLBF5DNHmG9F/OZQJtrAnKouWOC2HUvvJdrFEDN3w0alRSLwfoC+Pg9oG41pZR2f+4VAbpDQwKoGQsAaj4LCMOfPJOle2z/mKNiVttmJriWSfeyS5WoKyZwjV/nHqX3SrNU9GfNcO+Vu6qkO+CY9m+ygNG7LLvAd5e+q/wwEZaxX666mRwfl33mmZiD+u7yZ8pXKV+I+YCBuoFOZV/E6sqSNLSRkwFQxt6jj8weIZl0/9GTWFpZjVUaMA7CKKUpHkkawFVs4Lr05AGS33rzrEqnqTAQ4KLGle3Y2oQp1ZBWLIk8NXJKHX/7ph5jlfDn+VP+LT6B1w4MVDsC2DlslHxM/JmU+MEpYR/JRuZ3V/LMII17R/AMJEH5bvnCufa5DwWeWRLrUnLrwjKOfL4SkHyOz/N71gE/BUaTEIJhJs1svSfPHMCzlLOo77Y8jhPa/I6gXoCldGGXpLlcZwXjxvsYqyKKMCbclxJqlJGnNjsgsvdS6kmSYBjHrroxoyRxYAjjOyvhaimyJNf6rFXlQCW0nfCEackYCkBNGSPAxyr37voKJODWs4LGrlWtzdLoV3NIzb1BRoHAgOBNZK5m5WdNT++Ix09m4tLlK5aLkqZ0U3qhnM2Ae5yv9jHt1zEnVBxQHXDlylWB7UqqcAYmM5RkL0A2z7u0sKQychpEHjtyKN59582YpPkxDOk+gD4azVpXl7OWyi/HPpaVk9zJ0AiZd/nePAPaxkvLS5KoIMEBiKx5XF2WL8ADs16k7d1Hg1Eqldake0tz5c1Wgs0tkjckUA2WKxmhOMOJYtjE0v+mb0GzJQATdiISYxevXhdmQyPc40cOxnvvvBXDjX4lxAHhKoGrvgH9jKPld6TTr8a83pcwCjtyQVk51Zt4rjhAazglxpCzYJ0wF8xN+R28R/fLe1PmhaRKEW84/w0mW6+eNYNPwrq1nQbo7lZNcE5OqEE6OumWk5Ffo2QTfg9N9Cy1hf7z6loz/stf/U3cQFt4ajy+9stfU+x6/uNP4unMU12H69Fc+cjhg6oYHBkeVDPsdekkO06uZpL2JdZk3zlP8BVsD5ATQiat2wxX9hsm87p9exJd+PNMUu++YU/qHFXFZjKGJTfhpmaqzrXjrPknJSAyEOQEmkUursS3//o78WJ+KSYmp+NL77wRxw7uElu3NNK5Z75TyfF1dLKHOw0wzT71/cOMZX2XPTYwl2QeNJw7TUtbapJs/5OqPRi7JnaVT9qLNzSGWHOunGOdsPYeP34a3/6rv4mF5c1ojExGX7/7M7j6pC2wnzFDhx9fcmykEb/41Q/i8IF90WpavgdiS1//cFz47FacP/9JnDp9MN4693qsr23GT350PlaWN+LM6ROxZ+82+zvMX/rXDcmYWCqC+zZ7nFv0nIt4IEIPvZQgkeD7j8b5C1fjwuUbMT09Fa+9ejL27twWo0Mwu5Gp6tMYkiQqPX7pRUP8ETO8LSYy71MSMLYCtj3k6FZfIy5fuyVd5KUVJIhIknG2OTHO2Y3d4qf2WcXO/Ntgt/sjlP9FheXrp0/EySN7VGFBlSP/K1HSAJcZiPm5uRgbn9C+5xlNUGloPdJ8UVJJbWQBW9En6U3Ibf1Kjr5YWoqrtx/E0xeLGrO3Xz8Zv/9bvxzjQ1QLER8Y8K24zonUbmVmYUyqPjCzsINTFa24EuuutvuvCYOF8/g8L9Da1dWA5DQNnZqajoEB5AnBSfpfgsiJfnxRf7wEkb+okf7c9zz4i3/UNrvAm7BAlQq8ejM4dbAXSIPB5HcG2wwiV+BX4JMOrGQBF4iM8bbeVzEbusBrOdHVHMT3k6BTZpHKQReEUJIDZP8UBJS2rI1IgdL1HGQFVbIrYKMdG+2BmFvajD/71n+J7374UWy0XMYj0DOZaZV54nurhIjnLae32D/FJil2UIFD5RwWoNVb0itgJwH1Gn/GtwKKTqa9B0yv5+IeC6goEGhrsxnDfX3xjb/zQfzhH/wqroCdsGhIzgJHMvoYJ2ypikasD4hjm8xjg5WpoZdgT+m8ORihDK9b1ujnNGDYKfVIgBxvtsYBMJfPCyjvKXOtNdMpwxY6VE0IfhpYNlhtaY3OWtG9UibVXStKFiYTobq3ysHJALObtDCDo7tezaznvcUMqTnyHgFY7epu2xHqNsvz9lLYZDa3pF27cg+8v6uJ1Qsim71djAGcuOp43gHAVbraHzdu3o1/+s/+hZzOV189GQcP7IuG5PNwxAh40eCCXUapE2w5s2LQMuWn5kNMRZhoI2b62Fk2o6MAGzGLcfqSEUDQ2VvabIacHdYCMNzyrRgN2YAspSyku1kszWS4U761Y8f2uHX7toK7u/ceSM6i1WIMAWattYejNT45EZOTY7G0shRPnz5xo07Yk9JHhqEDgGRJjWI4SEMtEwmVfOAZeHY1rxoajmepo8wYSHOYAC31KAXS0KxiZETsEsAO1jFyIATojC+sUTEtxPKG6bUhnWqXMx62MyzglcSJS/ssPYIGl0FDsb9SrsDlewT2tmm8n31SmpXjE0hEpHQF7lafwSTmgc8q+QR7VXqENLLzyuT+pCWt4J77zDLUZGMqGZKgL++VM5ndlBlrgt0CiWtMCeC8RpMpRCmumkB2A4XFpQVdl/nhGbyuRgTswjqHQUVSj7l/9GRGzDF3nN9Qczwa3e3ftz/2790Tu3bt0Pj73mFZABjSTG1DDQs7QNogpfdtMZ/GJyeTeY727nLMLyxonauxjhr9OFnkBM9PVxgUK6PWrdkMljxiDCppWAwOnOcOIMB8jI12kpJmM5j1yOcBdMQcEwOPJj0GcyVTIpal2ZKlX+7ydgP1vMa6cZOqiLHxMcmCELQ7EACcW5NDT9BPkCG+GCByYyRmnr+ITy/diPsPnxqkz0ZEslEw60aGNT7S08wKBeuYO0mm5i4JZHAfZTcUbHd6IoQAPkpzxXLvkayoHgLYmgKlJTWQoG7ZFCfezADuJEjW1xVg13fyJ4AvAagC4izDr6CnwO2yc+z7CmLrtbKL5VOofDuZUQRs0mttUJbaEKhSyaUC77g2ID/3yPMIVGbuM6Dnnpgr7FixxApw1N5OgIPXAXA/fz3GHQCB4Ji5UqCazNXyHfTdaVOUGEx2NKBTMSf9vGZMTzIOea2SfxjKMtVKEKgKIOXNuIdKrrMf+L0SV4ONmJtfTO3HhgBkNbXcNDAqdhis/eFRMVcfPHoSzynXRleUyi/05gFtYOdtkmzCjjViz+4dKi8+eeK4zzfsPU0Fl2E7w5YDEIiYzrliDTjQMwu6JLhKS7TAUoBba7by/c1YE4Dryg3GQ74aYFqjEUuLCwb8MhFdgL/XD41wU4t4wOC0QRQn1BzQ9gngll+YvoCBbq9TJ26tkV7yFRUI8xknn0jbu/Gi/WbbWtajK8BMnrCmI3uXBHGx3e0vcS2Sx9V3g/uv5LjWVvrSHiNATDeTU3DebIlZx3cWU4v3A04AeuK7sB6RKmFMlUxhz2QVAZ8vCR7GA1uEveR+tUd7So8lJULju2zaxb0Vax87LS3LTFSWrZGsj0AUExt4vxq2ZsUJ15P+bj+N3gC+m3Hh4iVVuzBOA0NjMb+4Hk9mniqJiO3D7lW1G2Py6quvaoxv3LjZqWxUxVDqi2PPAQsZY8ab70cu4MDePfHl99+NycmR6EPiamPNlUoCi7uVjiQGYcQDaqtpouIXN+/jftk/K8uAQ9avBy9zA8xlAWKcr+VLS05Mcl4kakiMoBPtvhPIdrSlHd0Voar1WCx+NypOecKMGQGdrty8F1euXI/mxrrkpF45diROnjgSk+PoufPcBt1ZP2IcDiLPMKGEPL4o19SZggzD8orOhbLFlTArIkOdff8fe+/VJGe6ZeftrMqsLG/hvUfDNtqePt5xDBnUmF+hUFAKhXSpH6ALRZDSb+DMkCMGFZQZcmZihjPknDOnTxsAjQYavuE9ynuXWYpnrXdnJjVHl91XqA5EoVFZmd/3fq/Ze+211yKn0XlaGPDMFc9DFxH5GVJAksUoTGQYjDqXy/pKcg7Pb2BwwMzmjg4R/p7FP2vDs7fZbFbxSonNlpaQIzDLutbTL0mLmZn5+OWvPiRtrV0AACAASURBVI7nL57F+PhQ/M5v/5aAwOfPXsbr11OSFOFZwCreNjEW+/ftjvHx4ejr5RwmTkJ6iTPdxBuiC/Z/s93dGs9YsG6dW3ov1bpUx6iLXsx9x2g9io+W1dXiYpviFOnYotdsdjammRTlyBk4MwHMYVCS31gK0oXSCqSTjUb8+vMv4u79x1Hprsf50yfi7MmDMvM2OGrgLc23JWdBLLsGU5kO26Ihz9iq08sGptmp4HVqbxQxeUXqITfptfdCkadiHqf8Q8YHjI2ILVVL4pmMxJyvxddf34+PP/k8Nreq0d0zGCurlqBLkhPMfvYhDF0xvRwbHY4P3nsnto+Par8FkOf15F03rt+PW7duxZlzh+P0mRMxN7sYV6/cjI31Zpw8eTTGJ4b07Lgexo31T+zp3NwdJ0lMSszAWsSWJeG+WDeDg8Nx+epXcUPGfUNx9q3jsX10OAb7e6hompTTAzu/rYluLMYFgYzre5VnYUoOqcBeT+vNSkzPL8dXt7+Or+8/KjJ8gP02O56dmZLutWRfCtEtCRFZ5OGz2Jt5vYrMPbU4tH9XHN67I7aNDbv7dX01asW8m0KkdMVL54S6fDQnnTfSqaB8ZXMlGkhYdfdGNN2pTOo3t7QUdx49i1fT83Dd4vyZY/H7//j7MdCDFEZTWELiV5nLd2JViW8lLqN4UteWPiiOszMuase4pfBSsAyD0VnAsXSk4691+SqwV/f09Ed/35Biid0/+WdvcM1vEdd8M9jf4mB3fhRM5DysJTRfWnOd7LZbS/IQzt91Iu2vbLdNEDl/JmBB7T+5gXrTs/FLygmYFdZZUczKUbYOtxidaZJWAMQEl1V1goWMRlBxnOZ38joMAptlw4EpJkQPlfmt2NyqxfTCWvxf//6v4lefXokNQKtiVJGaWWl8lMBjJiLJkMoNjEM/QQUl+oXJKVixJHvZJpgBDK/Pf8uNLK87QVKBPyUxzwSmDeD7EE8QuUoQtblZQOSfR7VrQ8YU3QELxAELzsrZchZNAB8JWgiMY6jMgHWgksxegUnS6jTTQyy50lpjoNsbuTQCpbHsMc8kSRt0MfNyUkUAkRVDyxCUNzBo0ZGsZrLvwNYyEFlpNKBRpCFKAUGHfimMiB1cri+TD4M+LkDkvMvXO0k2I4ZkyYGRD25/rq8hgSMnXk4IMuj2faeEi0alAFht6YuUs8ign7lrd3Eb/Or+JdNRtMSZJ/VeaSLTWvZHf/Snusdjx47Evr27o68Ou5j2Y4J42m9ZExze86qyK2EpY5IVWRmcCfgYFACT8zvXugBmBQt2iucZAZIkQMK1Wgfcz15yJ6biCkQW0FGMepLRltV3SQnILAN5ht64dv16XLnypZJHAtb5hSWxPHpq1uR0UkVrYH9MbBuL48ePxdz8XNy993W8fAk7uU9FEpImBi+T41yPDlbMzlLAUqQYuB9ev7S4KKbR8qp1htlPAJITPGfucleAIqMjQwo6Dx86SDov1pycsWv1EuTDxCKhCskT2MTRAYlchwUAkARaE5zrkowFkjyFhcF3M31pa3WQxbzzXh3R209yUaQEaK8sIDLzkv1EexQsS+muoXdq9hdzzPfugFMs/dLCryIZwSm/q38jkTbr3oxkFyBYu51aYgJXO0DkBHG0bgqzj0DdSZ3lisyM6Y6+/iH924MHj+PRkyfx6vWkNNqQLeF6+/p6Yvu28ZgYH4tdO3cqcaXosbS4UNixgMi0t9oQSsl/F2ZIqzINBcBkHFrGT93VmJ6eiWfPX2iO7N6NC7fZKWYht9ln/Fuy8pM1673Ojtr8nD/WSfY5aJ1pf+V1ACIn4Gfg16Cc1zudErAfYIXZdCWDdRLiLFRKIkUsR4MlJLpcm36OhAKSLrjQwyJK3UEVaTYFIKd8idruq3Xp19LeeOXarbhx654B0sIwFqBdEkOYd5wLqcdMQoD5Iq8BDFDxpmgWJ+M492vmGSw2rtftjN478izJ/Tf3VhVuO7oH+PcEgSXbUqQf2A94H96Xnyd7l5+bjbquecf7JfCf+wCvYa8D5HLya6ZZAtXM0Wyjz/M79w515pTCdJ45rNuMm/IaUyIg2frcL0AJewwgU8p/GaQFMFiw4Yw0wr1HZZKWwEqCHMRTgJ/S3+045zqLGYpL1FZrZuPy4pLmJM8ri1XspSTINVqXWdO0ISNxwzqW6Vi11ZmRzyzPaMZdSXsp1jEGAMgwHxnv8dFRxxNizrEnVvW5MJAAjAeGh2VGypqYnJqOyelZrQMAMUmAyKmLgjOspiW1gr/37oXYv2+v9tQmMiDYBHWYuWY8wOcw/jDMZKZb1lB2nTD2+RqMjNh7dMbzpxgxC3jqMqNMgLB0Z9ljSfTb7dX8nt63GJ8uomkqnVPLkGTHkdlKSwJ52J9aQF/Zj7XeBHaZDdmKu4sGPvOTNm32hyQciD2mBJ57AGS16Sv3DtvY+4+N2VKuB8kjri+LjTxHXs/ekXF/kiM873h2jkm8TrwGBfYUKRaxPUnGC4OaoiBgn1imheHaAnnKGFqmyeyzfG75fqwr9qI0FOMe+SPWffGngF2fxe4swDJu7PWtc3YdI1vAKsdckrcqGqLocg4MDgnEYD9UIbNRiXuPXsgsC/1egCvWpot3LtaePn1aTOSLFy/pfMq9BdY/0hjM320TE/Hk8WOd/5wr28bH4szpt8Smp2VebPKqSRfS4aeTT0ZVlmxwgdVxp71IrOXP8+6p4fnged/dRSs+cWhFusg27yL+Cp+dYhZ6P+V9e/uQGOPssn4qQLTyirKGXHQxsJL7JmtHjPLyb1HtieX1Snx++Uo8evBQ+um7d2yXGebEuPWevW5dxDezlqnhri4VsJuW7eMzWBPPnj1ThwbPShq6ZU/JHEux6qYLqeQkuT8m6J1xKyCy9l8IMyqC2yw051e+3l1rgyYJlbg+5145tm0qiFzABprIEAUMxALMLy0uq5tndW0j1jebMb+4LFO9O3e/juXlhTh8cFf84PvfUzwKuMgzePjwSdy5c1f7I3vbyMhQHD68P3btHI++forezkXYbwTylzPIZslVzSviF2J5il8uxlnTHSNHGeMW+RTmlQpmxIYba3oW3LtjMXdK8nsq0NOZxL2hO9/NuDH+1rLWa4sJnPxzKt1x/c69uHj5q1hZjzh8YE+8e/ZojA7D2PY4kzcxD7PwJfB7w7GN4yZLnVg/1lES+6ljIYgIjsuJoFL2MM1mDSqbI0b8bONQ7wN+b7PoAcIBya2rXo+Hjx7HjZu3Y3WjEq+nF2UqzOezvonv+TwKktsmxsXCnRgbjYP79+p8IYPDEBtvF57jzDSa/lNx9vzhOHPmZCwursbtm/fl2bJ9+3j09nXr/bjW3bt36hpXViCT8DnEkqtaq7mXsbYYj6FBzD2XRZTZtm177Ny1M764ejW+unVT8S6ayLu2jcXIQJ/kQwzYQ3IzUSS1ph1jU4zoUvcx88AG1vY2qvX2x+ZWd2xsdcWtew/jxq278hxBBlISSV3d0oZmzNnbOokQ2peLVFeeX9mxpWJLrSt2bBuJk0cPx/DggPY6TDjZ77ie9GBxfujnT3cINDZSEZ0HTUx3I/p7B2WshyQI2s8LayvxxfXb8XoG/fXuOHPycPyT3/owRvsrgXpd7lmaH2VeJb6SsWaeYXkfUhYsxAh+J1+vjrvibZD7QWIY/l3jYlyonwPxL9Ii7JuVGBhAfmZAY7nzR//NG1wzB/Fb+P5msL+FQf5NH/Hkr/75VicrogXIlQWZ7MRMonOhJojp5NkVyJSzyM8xcJh6sIXxWYTexVYsB4sBXgcenZ/v62rrzEpLtBxA0tySpIABPZJnO0Lne7QZrAlsspkKFELrklY0Kn9Ri/mlzfh//uJv4xcfX4o12ufZIFo6l6sCDPK+MyDm/wmgMyhPcDdBRzbaTMr5GePX+ZpMgDhwkr2SlXADGf6TCWyyW3hNJyMrN8BMxNEPMxP5O/GHf/CTiOaqmcgVxOrRpqXl1FIWJtGyjTPObu9xZVt3q6AttVQdfDjo1L8qOGybzjGumQgVyKw13XLjbmmh8l4tbVRHBu3f9XNTIlFcwA1KJBDrnzs4dMthsuL0PjJnsVGQrlVAG4wYJ2ewBAkI2fDzfZwYmTXpVhU7/yYQoQO4gPgGkNGB4nNgIjpwcoHCUgmd46CxkHyB+I1FY5mhMfDtKnSaR5plBJDvP6IxtwxIeBbosD14+DT+6I//VAHLyZPHBSIP9sMQdfA7OzMbs7OLajFWe061W0xfg1DWvyWRpApP0pMgspgNhfmYILmSTKrxYjQ4oTP4w7V67fngNdNNASVBjFqXHTDxuSSwHnfZN2pM0BK78/X9eP7iZTx59szGMWrRqsUGAUStLu0sgzKFjVnh2hcFiJBoKvFSO7+lB7Kizs95DlNTU/r8NPFKoCcD35ykaYYmADk11GHVEChIymYtlhbm4sjhA3Hi+FGByEODBAvoc6pXT8+O+2J92EyLYoT11gg4CIrELNZrKmK8JVPGzGhrBCsQUhJAEtHWhc+kR+8l7d1iJipQt+j8lWQwk0cB9TDtZAxnIzmBFCSwSlQtRwTjI9tDBQqUNm+CcarsXFuy+K0fXNhAtR67Zet+k5VrqQtek/sgCTOJ+9zcgoJWCgdLK2tihkxNzcSDh49icnJS7W4AbawJZCswMBkbGSyafbStcg+WamjIzKU42EtnzvOTMWZdok/NPUlLcmlJICvvO7+wqKB9dHTMrDoVOqyH7D2hPK8Odn4WSNJg0XIUbS22nE/aBwrAkiAkcyjZU2bdmn0uCZZmaM4qMK+wP7TbyjHM8zh7r0rwRgzQwpzQftMyELS5GeuINlnmgEy1YkvmOYCYOkNlClSN6dmF+OTzK/H0xaSSUz7DnS3egBhngF+un78zVgap5mNFIAqAmNmanQB0Anas/YwfEqRKYN6AkAutebYmUNoCYUuBMIHeBI55L8YlO3syUVBBS0mpCyb8PddMAn5ZSDMw12b3Z1yRLOgEGTrPiE42G5/Fa9Ec5b1SFsAJsRn8+R78HPBJeo9I2hSphFxD7F/cm4wsW8bBNhOcnp7WHAaEXphf0N6ADAPrWudzSe7y3FFcoUKoC75cM7qLzIKhwUExqM12tT5vKw5TS3O3jOtaIkwdLD5+lgAn98Y9cf+pRf3ixYuYnzc4jxkQ80WmjgLgfAYwVygOqihG0VH3NxMzc/MClaWlW1pRzVbFg4GArCFGMl03SAMMCIil+8LzdX0dXcl2AplzUUymUgTm+hkL3tdngIu8nPe0awtYKSZfSCox5pxZ7A2AgdIJV9HToFq78GGtWu5tYWmxFY96nhlM1d8LmInOqk1krWlrmSAXDXKe85l6NkXzmGeua+/2eeu4GRDRRnDSx+wwEOI9HdMUlmAB9XzcOE5hDzdb1+dNtvQzDxUnSSvYRtXumMAjwcxUQNYEZlVQUKeLYxX2nlYRpkParrOYiz47LESdCcgGwEosca3GtpjqZTyShdUEm9SFVsCCHI8EArkfSb2kRnnxMDBwtm5JNrThiXn5XumOL658GS9ez8baZiUmp2b83PoAZNvnI9d/8uTJGBkZjatXr+rZiAlL8bfo3bO+jh49Eptra7G8QsGoL3bt2BbbJzAIXROoxzzQmBdvCJAq9nVitYz3DVAQF3aLzSu9aZkoGjjzuYNcB+x9CsEG0xKsQx5jdGQiFjFNLWAxmqyw/JSnhVnhPM/UP6cwrM8v5zp/zyJYAjP9gyOxtBFxEzDxs4uaJ7t27Ih3L5wXSN5sco6uqWjeL6NY8hfk0tYVr9QhJKibwkBMFvR4HeeMCjRFRiX3G53ntPyXuFLSMx2ePLknOdavSPqKYgqAtbXsfc7wnfcERE4Qm3Hk/ZP13waYTAoh/pI8iTqFYIhbGoW45fbdr1XwZu8itlqgMNnXEz/87rtx+NABxYEsewq2yPwggXLv/gOZphFPT0yMxq7d26U9vWvnDhkr070h+Z2Ki+DsOYDOrM3VlTVJmWDEZ3DcBXm931ojNpS3UDDCX6QiogP66ZZNc27TjcRIkZX0cyButbzYyupibEq7t1+yh1sNG+2xx65trsqn5Nmrmfjk82sxPbca28eH490zR2PXzgm9p4kLJppwD+yxxO/kSSbeuPtFhC72MCWZNn91fcA+SOrYkO+Eu8J4VoxD5iOY5/FzmOLMc74cQ7igstlAWonuLoBxm7cuLK7EwspmfHb5q5iamW/tVxT/WMfsZy6mNGNARsI9Ytp3izSBBr9jtkpAUKjEqTP749z507G22ohrX96OV69mo96Lmdy8xpn7qPcidTVkOT7CqYYNljmLrdVu4hRgI9eqIm6jGdsnDCK/nJqMJ8+fiBz07vkzcXj/nhhiDW9yHQZiWVeS7SgyW85FMSjsVgwKsULncDn7KoD5lVqsNSKu3rgTd+89VDEEMJr4QAWTDQp7FRUsWJM819QsT2wmixI7d+5UsVRkJDysqkhh9cXO7ROxa/s2GYr3IjHCXldiAO3d0no3M13nsBKhiI2mu9n76gOxvroRayvkYt0xvbgQN+89iqm5ZRUYzp8+Gr/78w9iuHdL8hmKMkoclLFkxl8ZG+YZyjzkT4LIqaVujMF7ccbb/H9njJ9z2wUN5wju/Gm4F3kL/40xaSNTxNv+g//6Da7ZQoG++b+8Gexvfox/4yd8/Wf/8xYbRWfi1pnUZRKYDAiDiQnoeeG1NGWLA3QCqQn+2ZyoMDNL21UmL1qkij8tYZBfOvw5kArbJpO5GhXYwiJtu1Rb51FBVAm82zICKdBvJqGkCtBEptUGJnLUYmF5K/7DX/1dfPzZlVjfJLkyIMFOIw22Aq7lgZWbaTKI3broKnoCwUrI6vUW6yMT0EzAcrwzmfX4uKKbyUQ+hwSUczN3gJ9gnoE/vgQaVLqir7s7fvsffU8gcnNzWdITte4emXigu4lbLAAtgbQA5KL/K2C5tGoLVC2mM/neeu5ySMZZmufTnlIpY+GAMw3y/PPUwTXLzi2OajsvbVqwqpzU+QttW40xh3hhQnps2prDGhNV1ouWsoIIEi1XxFvtbAqcrf3FdRCUSTevC4ZNBpjWys4DxuPuA8SAqRNQMYY4PApjQCZWjQ4QmeJESUitMFbmfBtjbCUmZi63HZbNtKUIwk8AgzlbS4W0sNjFmtrqjoePn8Wf/Mm/0TWfPHki9uzaKR1JAj4CKVjIJEoECGKtilFtlosAqGYznsD6fPUyzp87J4CZnyXAzP0nEJLFC4Jc/p5O1wQcGZgnmJwJKkmcmV3tNiONheLHWtR7+5UcXb9xO766fjOmpmejb2BIyR/rl4DYcwQWb62lqykjnpWFlhmJCkxbsJ3NOlFgVtZQ6u0BTDKXYLsA1HKNKW/B39XSPTSk14jZub4Z9f4+g/4yfnMrGmw0ALn333079u3ZFb0KzlgDDekcWsctpVYM7AHk0WoqrVHmJQYvzdKK2MUcbGsuc20kPQlOcW0kPFpXKnhYe9lASJedvNE/pG11ze2QSqKQjCkFK7WNAWiJmWvgUkWKklSYCeYCSH9fnxlfpS1Y+0spZGDwKGCifD6f0dqPVVDx5yo469Aazz3NrH9Y9TDQIjDDgsHzemo6nj17EdMzswoq18Ue3oqTx48JNAY4QjKErZFgz2waDAdhy7itPTsqYDUwxgLhU2seo0I0WdWmXlOizjiYtefCgkHdFT0vQFKB/GnMVwxbcv23g2i3rzPOjFOuG7E3ijFdAtKsJQATF+3cIprgstnoJFiFFYEXIIBQ6U6BmZQgqM/YtoavCxsuDAiUQdJCbLR+MaYolOp5SFagIWAexo0S0Got5haW4t6Dx3H33uPAo4iEKws+SpyKNAPggwEz2D/o4JmZCNDFvOPMzTmZpnD8fxoR5RmWRbrcI7j2bFdn3eVXzi0zWNHmXmwVp0hYAJ1yzHOud8rVSJ+/aK7mGGXswus8R73uc48wEGldvTyX2+PuQl8++7Y2vgG9zsJvJiIJjLeL5D6bkU1h7qplF1koGYhutHTHBdqVVlhAPsYn5T+YW7R/y7BW7vTdAmb44jWMS54nKnSUDgP721nGiWtnPNljKCAqYVMnCSAEbbQDAnFYC6l/zT3l+CVYkExZxlDgRDETevXypfZSrpvCA+cZ530CiCTVgMYiAGhvqsb8wkI0tiKW19Z0JrBHJvAjWQbiPeK1aMbgQG8cPXIoDh/aH0ODfWJj2pioofvPeaRnpa6N0mlREsw0jMuzPlmdagXnngVGVGKldE0QF/F8BSKL9QZby/Ek1+hnj/mUi6qAz62EvcVu8rlCIbdtKkdr+7AKN7BG0+BTUgIJ+ADAFaJEgt8coem7wNgwX4itOWez08EMcQNj7FHqzCCOLsB3ApUZ12hPKqAxY4bkQK4DFbcpfPBzAd7oVhtsUVxXiuDqluIMKExugFXFxh2kkATsvL4d92TxkjknQBsmbdkIuJ/sFjOgaq1XzUcxcU1KyfHm/QGJBwaGdA6oUMCJVYrofCZgO630ut4mJADO6M345d9/HE+ev47GFt0ALlAhK8T7MH8pgrBmvv/976vQefv2nXJOeAxSnojQ69ixw3Hh7XPI+9u8maLgxpr2U9aVWPnSA3bBnXjcpq1tFq5O6QJ6ApQBdosJW+1RkVW699zCFvGdW7PtM+LYm+c+MjQWs7Pz0ueUdGAlJEfC+QzDn3OK+1KcU4J3jXP57Dzfs1ipTp2e3tiq9saTZ6/ii8tX4tXL1zE4MBjvvnshjhw5GLGFz4I7CBiLNMBUPsBckDZyYRWXccu4lPXLPJDkXTlXM69pSKu5ou7R7FDM84LXqrBT5jDFTeZY/6D3Q2t1u1ipPK74l3T+vh+EY20ZA2pMLVdFdxusYkw4632YCW/GzVt34qsbN2JyZqYlPzI2Ph7nTr8VR/Ztj16Zk1lPGCM6xKFm5hbi63sPVCxHSovnDSDMHjg+MSFfExXL1WFWUcFXBTWZofr502GgbpVi8kqeAIj8/NVUPH/xSrmqmKrVit4PcgmkGVigWtPSumbdZTcee9tArK4tS48W40WKQNGA4Ul3WVN779rGcnDSLKxuxhfX7saDx5PRW+uK984di0P79xSTOO8LjgPdncRZRQyTHkdcA88DOSaDbjbxVm5XdMzFzi17C3M69zuv8+5YWlkWsM8eh+447+H90V0DmEzS/Uc8SJxHPISZ3tJKIz65dFVdnEjuiCQk2YwEvN0dodgBbX7JtqG73SeCzsLcfCwukOdX4u13jsa586fEQL508auYnVkSm3tufrpI67lAhrzY5ibrjDUBe7x0tiIf0tUdw5J16YqZ6RlLy3SQ5oAltyrNGB8dEhN5/+4dUWnioeL5jRmkOg6KgX3mWir+I4G0uhqry8uSwxC7nedOHtFdixeTs3Hpy+sxOTUbFXUscH7Zx4P9int+9epVC0QmN8k4JGPmJOZkPuj9uBGry0vKjSZGh+PYkUNxcP/u6Kl2KbZPqRsVaMqeL6JJNwbE3bFBEYpOhZ7+aG7Q9emOq0k6Th89i6nZJe1X508fi9/52XsxVJfoo7CIPI9yL+v8njFf5kUqVLbmnX83C8PM3WTBd8ZviQlkDG8czKCz3qr4FCBn0ds7qHX2honcCuu/lb+8AZG/lWH+hx9y5U//JxnrZUtmBmwJFmcCkMyLznfoXKhaTAUHzKpQghYZ3Bh8Bu9NrbEMYMzMsyaj2RMJnGYVPA96tIzZeC1lUcBGJSUW7bfGWAGlC6fG4IoBNdijajumAt2sRLNSj7nFzfj3f/mf4/MvrksTmcqxWCAVbxQkziRfyRrOQJzvyYDI5NKVKQe3rs4acMn7yAQsAehsXc6gPpNnNu4cgxyPbG3ubDXJhEsHNEE87MWI+Me/84P4wz/4aWw1VqKCdACuoRWCMPSOcSsuoCt6WmrrwxXarWc2E9ssIFpbY1RM2wI6GSYz5Onrc2JlNqbbEfO+2ZTlUo8sQmmlZ0zZ/JX0KLChWi6+ces9ZD7QYYTVBqUMKIthjnaSLtxgmOcQSbGNqKwJuakkNKuMAm+60Ax14M7vZbuU76V9KCX7pvOZu3pcgD2MAPRyJykZ+AIO+RphSqYuuNnIBiQcaBlw8OcnOwrQy8yeYq5XAlzGCTkLNJH/5F/9G43n8WPHYveu7Qoe+/tgFW3JWA8GK7IQBARKYlpGdk4wYaQBaGS7cR7CyfBLvdJkEKThV4LN2RLoZ+L5net+aHgoltfMaMq5K2ZAhWC4J1bXNuVk/ejxM4GJKysbApZhO2REqaSgpy422qJa4utxcP++mJufEfhtDUSMuGghg3lIIQwWnoEVrjvXX2rJcd/8W7ZjK1hfWpKMBdeqP4VpzpRCdod1ouLH2mocPLA33j57Ogb6WUtIZqA5ytxy4mNdZhgc1p1b31grsgtueYK5ibAMC4ufM23SfDCZu3KLJ7jVtZSEK7s9YCzVLdeQLfyavxWS6u4WSJ5MTYGppRBEy24+H5v02RDCbExYTgZD+XzAfO2vkrbB/T3XssGlZAJpffNehcHk5+1CTbZK854wJpAlWVunT7I7Xk/NxM07d2NheSVm5+eV9AJy9taqsXPbeFx4+2xUKzCBYLOYlUKCKVdyAWfW+s0EsiqtNT87GbfUrQe8ub4i53gYj0oSS8KcMj35zPyeBmiycCQN0g7N0pzf7lQwCJnFV/7utdwGN5Lh5UQ2zbeseeffs6GYWNMbZnUDKGS7HHOf9/D54PMw3c8FvnYZKNHnwrBCN1XtwujIYRZVzOLEvHJCqOdkFDmePH0mzb3JqQXp/fHvNscDdMJ4cUPrAlMm7wE2BM0x0ng0DKAowS/zJ8+jjCMS2MwCVsYRMF2SsaziZ2GEZatnzh+SFM9Rg9x8FzOrtLfnvpUSF5K+WQccyTHLtWlwslPmJs+T/Gx+nnMqAeoEk7OI+WJUJgAAIABJREFUmEW4jIMSZM375PX5O1l8ZlxZBxPj4zba07wyS1ZFINqKKS7Q9loY/NZEL0aQxT9AWqjEar2WEEizpATXk/nvOef3F2gE87ej0Mx1wSaHEUWiyzXYwNVxGJrICfbns08A2QUsM1HzufO5MD/Zz2grN4vWXU02erQ2LXMeNjVnEgATvwe7rtlVEYi8sLikwgRrmWIjawNGI8aZJLckjPWeLu3DSASMjgzGJiw5meHAgLVmr+LO4qPBvpFxKmcQYEzKL2Ws4ijGiWAWogWKUl1REdwyNbC7cl7n2cY9JVvXEmBtXxHHZE4yVbiTAZgNH12QqWvvyzgvWZWeUwY1WF9i41GwBkxvdam59ZxYmOdo0NXyUfwu64P3lo8AhbgCDvLMWHt8T1PIZGO1CBCpASmdSoPIsLLTD0NxZplPXFvKTQGiA2pwXnO+5Tmr15eCecYTLlI7PjPgb/az9rmiT+t5YNDeY4XRlYuHWdjJtSZQn64+DB7F1rUcmTVC+Rhifku8mIHPGoSIUYlLX3wZt+8+jEp3b9ECXSo6oszBDRVcdu3aFe+88068ePFS0gSpK609o2qt6aWlhTiwf0/86MffV8EjAkNF5IYakohhT9c8XVpWhxXXB9iEYSH7LRfqIoWZiaxLyaAU6Sebqq5r/anjTvMhtF75HbGIiwkuXieATIDVNk1FfsGt5cR9LcmGsj5EXinrvi1NVaTUimxTk5b3en/Mzi/FxYtX4uGDx9qL9u3dE2fOvCXNZ4Ycg2e0n6XfDuEC+Sp+V8VNdykprhapAP14uo8GS4eUC+epDc6etF7Y3gkiJyjE2Hvuwbo0yxyAXoxzsVFd2OCLIrJiulKMzng4AebsCFOBKFxIk075BusPs1S6I7sEAl/+4ooMPdHWAazeS8fUrh2xb/eO6Fpdim1jo7oGdNbpcuC+V9Eg3rC5IwVcJC6ePbUed1//YOzeORHjI3RxTEhOgOfD+U/8KyLHKmznJc1hxhyQFBmk11NT8XJyRj4SgMgQHaK5IQmws6ffin17dhvAQ69d0jTELsUwbpPnA9DdFV019aG6yLpVjQpm1pJog+u+HuuYQEct7j2ajCvX7sXm6lK8c+ZInDx+VExm8h/nNc6ZM6eSgXLDz9zxVJfOORv8WR6INZB7C6/jetkrvR9kx2gxJ6cbltip6Acb9NcuLXNxYnZJ0JRclBwPv41nL2fi+p0Hce/Bo1hcWtZz4d/p6FCBBC+Fwr5P756+ej0OHzwQ58++JUD28qVr8erVi/jgO6fizNm3YmlxNS5+di2eP5uKfQf2xtjEsOYaxRpkMOh+QzN7bnY+pqanRGRhrvB82QdkmtjVHdev34jHj5/Eju07YmhoWL9HzFir12Lv7p1x8ughyUWsLi/oHOSeLadm+U7GUSAoTGzOqG5310HIELCu9Ubm3x3Nru64cuN23Ln3ULkkWAf5JqA0a3J1ZbEYKVt2hi9ilyzQZsE+O/PyPCS3oZNnZXEpSJso8I6PDMah/Xt1D+urK5LmwPSYM1HEi2LcSUVB+1HAisbAuWrSm2Lirpian48vb30dk7OL2kvOnzoaP//xhRjtZ053BZ5H7Tyz3c2e8zHzFa4143t3VRpt8DlbSFzydfFcaxNj2t5fnt8pxWrAWRtZ4hFb5D4DgWH2G03kbxfUfAMif7vj3fq0B3/xv2w5qTFgl3/P5CwrNNqoSmKmxZk6WQ6zi96RK+h5QCsu79CG5WccZmbBmhXnQ6IVT7YOojYAaVkHfYpcTTtZq22JA1oyABD47nzAbbIJNAtIpHWs6bZr2FiqzHX1xfxSI/7sL/9TfPzZl7G6zkHYXVig6EU5gAVwYTPK4DWDYiVLRcYgK1cJPmRymoOdQCS/k+ZXCezoICtgPu+TrboKjgUkFBmHEjgxDpl0JHuK39tYXYtemMi/9b34w9//SWxtLkvOgk2Z4AAWNvxrAFppKW2xCRvUZIDUhpUJatlMzYwtDDkYRjyzdN0uwL+CsXKgSWYg2YrZRqrXWb/TjB4Ys04kYSgSsHmuJSMDAKxoSeuQaOtmMxYcfNbtMhNZrrxo1vJaAory/m7xIqkFrIE1bAZPhPVIs02qLUvRllXR/JF2rAOjTFjkXmwtkDKPSehd3QdEs5Fksu8Ndnsd2HJOwLaY0WZ5paahmNZq26sJ1EmtylwLza2KHHYfPnoaf/zH/7sAh5MnjsfePTujsYGrb7JCDSKzFGix5HjOwJt7YG5lq1yyqjLRVrKRDMcS6GVLlILUAuYkyJxgusF4QG+DNjJB0ZgRmDopZkyoyiNhcfPW3VhYWpUpiJZsF6wARofE0eYsarHCObsSsX37tjhx/FhcvnRRumRik4qJDgBKsIlLPZ+3VtqlDAorAS8gTGeimgBNMhL17ABEC6ivoELtgKVQ0tyIXbu2x6H9+2Lb+Ejs3L6tsD5geLhwZdM8GWO3GGIEyLlHSGMYc0uZ5KTWtYtb0qJTUsichhHm1kDYUJ2vNZuSK+XzkHOoet3BoCumZbnfEBgzR5j0bnF2UMbr1XK4io4urGvPyUxc+UyALZ6ZtPPUjg3To22e4qq+i0Ikx0rYlCiUbgppm7o4xDOnrW92bjFevJqUDuqL15NiJsnQqrsSRw4dULA5Mtgf20aHYquxHk0YWjCiS2cCQJTNCRkbryeuD8aPWXspaQE7tjs21pcEJNcVuDZiZRXwBpakA2vGVc+9yCrVMZaB2QdzuDCYstiX64OCRf5uznnGOwNOMcaLjAfrQWdGT1nP0i7l/GkbWmGmIsaT9km/Xu2Q9Xr0yZDGoDnjy7rMfcjAj+en8iWAFVoPSRg4I2D7FPYyHQoAFm757Y61zWbcunMnbt76OpZX0J2zfAhgJK/BbZuxzoTBBRA0mz3PMegcHBqKeq2ultIcK1+fA3CB4gJFkJoyi5wvsVqbW2K8J5CWLOBkdKdeMWPVWbzj9xlzgQXFuI7nkq8zoGOWuopIhUGsOVRYZqkxr+SzxBVZlM3nCnDjfdkFEv6e3UGZmOTYcB3S3S6arJlwJfNNSXGREJLpX2nTVVdMMQtkVCnykBBKeqbo+vIerOkEsA2C0yberf1BkhaBBqq7Evi5zyzHVtn2zx4K6xCgiriDv8sctbmpAgtAI/uemMXNpoBg9hPabztjGf6eZjudnwXDFuZTDYAKeRi1lNt5HqPHlH7J9xITusw15hTxYFMazeuSxJiamlOxjWRS3TmFidwjA82l6K1X48SJoyqeshfXMY4tya6SyTQbhPlY4kE/Y+aGtXjZA9kbmedipBUjUnUaAboRM9A9UToLAOoMTidX1nNZGvOwfvU8HMeY1eVClmNQCgcUZuiIMkClGKZD0oX38tq37JYLEGZG8oy4ZnVdlN/xuV2K03QOoFdZ/AdSwoDnwDWrQFc3w5avLJiyjtLY1eeX15vmG9chYMKxcK5n5QelE4F/y3mns09mnH3WB67hKWC98QSRxXQr+5UKEHrmq3oWuYc4hnDRDdatjLKKdITBayQPHGMkIJggAWunIgkOg6nch6/WHgWYuwooYe9BV76GvmxPvHo1FV98ed2xhBjXdJlQCLYc2tzcbBw+fDgOHjwYt2/ftvmezG79jFTwWV+PlaXFGBsfjgtvn4mDB/dGE2Yuc7t06cC4Y04zVtJ1VReRAT7FwcWUTgBq+ZNsf/TEkbTh7FdHlQz3cg5KGNSSY5ypMkyzIaOfEbrZjsfkCQPzsMt5TZ5b2q9UpPI9SQu5VXhy3gNo2sXZ2Yi4cf1OXPvqphi66JYeP340jhzGQLg3+urQpDF7bQq4bKxvxhpGjf0DmsPkUoyBtc9diFQ8AaBduv/4GZIFZia6wK2uxJJ3KMbsKBSqG1TyGdY61vlZCnHaE1Q8MNud559rj0Hh35KxrPb91aXYksYuY8HsqQWmgs+fv44vv7wa84sLMTg8FCdOHo/Dxw7F2vpKjIwOR39PLQYqlZibnlZXQg/SKdyjGNDE/l2xou7AaiwurMRltKUfPnXc2RXax/r7exXzAjiOjozE+ATdWAMqCMzOzUkODLM2JOvo3OCeKPQA8oqRq+K7593OHdv1XHZu2yYwWmaWKyvFl4CYoE8Sh0hEAOChmc249BBPb3XFBkXlejUq3Y1YYe/q7ouX00vx8adXY2FuJs6+dThOnjiizyRHYG8ADAZAVwFkcbH4N7AP2D9C+Z3MQL2fYu7HPJGBYBd75Jr23c5Ykt/jWTJ3ekvnzMryqtZPatSr0I6cwtCgGNu8//DwiKTLVlc34otrN+P+4xcisHCuMWYAsQDJ7BcUz7le7UNkhyqC1dUV987501GvdsevP7kc9+7dje99/+04cuRALC4sx5UrtwQin3/7bOw/sFtSEsgrVarexyDyIHvyySefaI58+OEHsX1iQjEe90+cduXLa/H5xcvx7rvvxrGjR7RWnTNsyph3qK831leXxArnORp491gqCy1kDuWRaMHXXEwhnpUXBmA9OUNXLZbW1uOTS1fi9fRcrK5TINyKoeERaROb+FZVgZnxTEyi81l2xlrWWrc3i6SBMHLH+2B5MaK5GUMD/THQ2xN12PZjI4rxd+/epT18GTwFIhV7zZpNFKOL/B2MIKKvp1fFb+Y3IPKDpy/j9fS8Yph3z50yE7m3KYkpmPa+VnJBfCUKKbFgJhlDZxyozqFiiqdulaJ17J+3iTtZ+MgY1DGsZUCV7xQpyzU9S+S5+tUFPDg4IimXN0zkzES/ne9vQORvZ5z/wac8+et/IUQikwLL7Virp5OFIo6oXmcWsFZ6acnP9pVUpDCIXIDpYg7i/y8t12ItlzaWUhESc6QAawJM+U8mQL6OTI4EHhZpjAShs61d2kslgcrXZMzPNYqF2zSgKJYn2qTdfWIi//lf/zL+/pPLsbgCOFVzG1JpIbfLtvU3s0KVgQoBSCaObEYJ6OZAZ4twgniZPCgpL1+qNBdJjGRCJeDFe2ZyrjbTkqDwLBJ4TedXDnIqgX21nvjZTz6MP/j9H0d3rEeVZD5oVcOdmnG2FiLBe2ypL06bpxKGgAVhIJZ5obEvSQRjYGM9AGCStbbGHrfS021jIH6XoMEACk7BNhCSs3qHrnK2ldqhHQaXD0azcwtLvcVOd8CcjGfPJbeCKzGRNACHdmF08KyQySjmDQKGFGgBanDf1mtLneYEFVJSwgw7MznNGrMzvJhGpaUzgaWcJwJJpBWsp1zY8i6kZBLW1tkjOgX4qeu7dKlS8qXINPDZ1qf1F4EPQPLjJy/jX/7LP1WydurUiThyaH8xWnHC3Wj4UOPMk6ZbYVma9bGqIKTNaLK8gWVDGiWpbLcBMh8JagkME5TN9v9sB5eOm8AdrwU5RFNtl1EX+o4NJT0wi54+exlXv7oZL19NKaip99KGDAueQ9mMXdrxkoHAOtm2bVvs2LFD9/Hgwf1YWFxQ4YMxdkHAIJWSEthqxaWdYJu5p/VVgPNMehPUynXMnJDxSQ3tVxiBtGFviDWXxm2AfMgrjA4PxlsnTyhgHRvpl+44jCOxybU1FrZNo6lEwu1iNsMQK6e01PNM3Q5tFpbaqsvPCJYEchaGh4Lo1PVbI0hP9+SKEkfWkuZhyvkAz1ftDi1jm4B1YKM+gA8SDbUT95l5mgWdLF6JMVun5Zbfs16b4kRAn9KRoGq+WEMGHQTc9VhLElPIZOmtrG3Gs2eT8fDxU2nIqtilMwBTkYHYs3tnHDywP0aGB5T8KIGTlrRNN9hLGFgnKYA/69EPE6OY5+hMKp0s1rp0MAwbioDWBTPkiwBzrMenFuICMojdgTkcmr9F7sXsDQN9/K6C9WJkgj6hGPwyXWq3A3s/YAc1kJ6AYya8yYrSPCjGQwmG0AIubbti4gQgJzZu0R7XmJUzSAzkwlDMIo5ASSXWSgVL2yu62k7m5Uiv/aMrXk3Oxq07X8czWmA3YFAb8BLY2WjE9m0Tcujm2hbmZr3nSZ7ABTaudWhwSGNAwmb2o0Ew/mQBUaw3gZvuMEKCZXx8Qj9nPTJX+HkyILXX9PfbZLIA82pzbjQEnPBzJfzlMxIk8RiYKa19QJq/Ztb53y2DBIibiaL+vzDUxQYjUSumOAJBaf8uUjewMKX71zJr9VjwHlwX+xOdShkLcD88O0lQ0DpbTEcFgrWcxD0/VAzQ+Lrtl1bnLDqx5vn9jBW4nv6iF+54rW001VnI5jlbW10IpsAVQC72VIAoulD0/wKxqxoHFSyR9VhbjT6A6qLTqLND3QAAWz4j2K8ywfL3LrWw0j0gLwOM+ejMUOKKbIBlXHQ+wiTvrQsEwdWdP0goCDZE3mqzGZPTc9Jz5T5gN7l4z7nrGNTmUV0xMjQQRw/ulR4rCbpYpiowIbcC67JNJEhz5CzQA3aogEiRsrBfOYO1l0lTfdNSH0gKiZ2HBnEpRggQasu6cc+WcvBZzTzNZ5Znqvca1iOGazbDY76lprjiLUgNAoN9biWQkGClZWq8x2hNFoktth1LL1hHmS/uifNWZ7Mk0ijeuLjPPBWwUFjzWgtF+5L35NlxFjKQko8rBSyKjkjniGEsJpkN6/gS001dKD5zOIN5f96DzzXr1Exv4jAVZ2p0UNi7wmQCy2KkvwbxbcaC0pWnoJmAbBXAjU4ky4Vo7y0kE54FTHbnB5Y4W1pciq+ufxUzc7OlSNen+Tk0OBp9vQMqzLM3tscc8y0XwvB2OH/+7dixY2d8/PHHMTs3r8IDZzBnPRqqgLM8W5ib+/fvie9+9EGsry8Xg13GwLITgMiK5xGSK7JBilOLaaAKfTKQc+ztdb4Vqyse01Z8IC1ts1U5hJn3OnuKRFwWSSQjVXRIeV/WNxYOBoxcWGDobCBYin7qLDKRhRgopZvozMSIE53fhcXVuH7jTty6fU/F2aHh4Th95lQcPLgvhgZ6JWtBLNbLPsD7iGnep8L84uK8iiIpH8W8FZNRslwVncOKSQBEN9ctnVcKk56bGB/aPE0xRtH2ZoxYe2l6SBHWZIlq0ME6M4uBp02Xs/uDfZJ1ThHP8gc9UeuyURsEB6bw6hpnKtrZ1+LW3ds6C99993wcP344KhXW3Jr0qQf7+6O5iiEYYJjzB5GeKPQXqUXmPwAfIDHn3K1bt2JmZjYePX6uzyGsdQES3fitGBh0J5CLB8wny3OIGaqCzFbs3DEWe/bsiv0HDkjTG6b07Oycz6BaLc6eOS15Cxji3WgcLy/GwvxsDI/AmG5GX/9ALC5bKoOxZswGiDeRJ1jBD2VTTMtGdEtP9/NL1+LR48ea5+fPnoqBvrokPAALKZIpFg2TnwDWRJ4o54vzPDTH7cGg801M5iQHAOq3zTwZPxWM2Y/7+pTPkFMAPmdHh2R96FZgfUg+rKHuOdYphodTU7MxNTcvD6TVkpfy2cMj+MRYom/bNjTEF2NxYT7q2lsMjh4/cigunHtLcel//uXnuqeTJ/bF4YP7orlZiV/88pN4PTUX7757Lo4e3hvrFL7wiqB7WeDmVrx49To+ufiZOkI++uj92LNjezTo1IQJ3tMfN+/ej88vfRGHDh+QSWVfnfPUpq/eU2y4OD87q5zDcVBvzM7OuEAvLwHPXRfjHJ8Qa5C3staYR+TZS2sbcfGLqzE5PS8SD4QlCEeAqQJR2U/p5BLhod1VTSYNJqQ8oGA27Af1vnqZO3QW04FQERmBHFEmsvgoFnAbs8HtE+MyyOXclz/BylqsLq+qYNI7WI+VtZVobDRjfWWVoFFdnwvLS3H3weNYXN6QEeSpY4fjd372ftSryLHU5Bvx9MmTGB8bje34MRRWOWORMakoQoXg4tgc8ohZ7AaRO/y1VAgw3pOxZcbyjgFN6GDO2sQTuTr20HpUa72SiGEsd//on73BNVvoxTf/lzeD/c2P8W/8hEd//c8la54MHQXMRffN0hLaT1obhyv7/tICFEO1mD2oglbkKORwTYW80zStsFxJbEpQm+xnB5vtQDxZXGrRVTl4S2wRM1UNZJrV4Aqa2bI2hTPjxZ+bVSMnPwQ2vIe1mWAiR1dfzC5uxF/+x7+PX316JRaWN/TvGD/xOQAWBsmcmGaCLIChAFQZyPJvBNUO+tsJtdhXZaPKoJj3yhZcs/pKK1GHjlwmqi1wuuiM5b0TOJrhaXYJmoMrJNtbET8tIHJPdyNq0sUE8CFhrURjC4YKyQXaijUBci0QuUIl2bpWNnoyG0XMPgJVD2hLS1UHCqMKIxBAj2ShCmhnUC1ZXk7+qPKWzVyJh/UEARiZZWzGCZRb9sFtUTkPeR757NO5Wm27tKBIIgU93aLXWsAf5gvJDAAaiaDN+Aw4q7VYn6FybmE0AzIxRmYOCLiT+ckGKHhxEW7LeGSxJJkNMKZ9kFvXWLpwCoBhTsuu3AzdwtyBxakDzHxDM+Bb5nrOCM07JUmraA3cu/8k/uiP/q3aIk+fPRGHD3IoV3WIr65iXGTmoEmoaXDkNex5ibZsMY2DgbW2JlCIcVTyWJjcfvY2xaPCrMSj6CszpumynhqHtEaL6VI0BdEpJ8FYxiChpzdmZhfjy2vX4+nzl2IEdMF4qGCAZZCIBEushqoTTL1PX18cOXpMAcyzZ8/VFmbWDgAjib0DGw51EgquEeA3zZO4B0s3uAXbyZOZ5PyMOYo2HeDK8+fP9b6jY6P62fz8nMA31ifBNPdG4kpQtnfPnjh06GCcPH4wqpX1WF9dNMuQubKx0QJvaT3EPM5u3QASBo6svQWwaW1bGTAVtj8JIPfIXsH+wxyS8UyyCmSI4uKamUMGOpjHZlOyyiJqdcaBZN9sfcB6gGXtmQJWrXEOAD402K+EvmVIhB5pL3rEVa1lgZhba1HBdRk2UgEchweHBGKvrCCtYNBIreiwSZpNtVm+npyO569mYm5uXteK8cu2beMKKMfGhmN8dEQadOzNPE8Ff9o7DKxlK10GdYyXGNQpAyNWQXYu+HsWuQikGTcVnwRoea9kTfEc1L1QNCkpkAmEL8l722LUMjmMVgaRgAjsc/x/Fgq9F7q7QHq3pcWc39R6pN1vFYZIu00wWa60qgJ+iz2Odnlhwdm13mduFhN5vyzo6BwjMdNZUDUInmdweb7cFOcZ5xrSFbfuPIjbX2PyQ/eHAb4smJBEsn76ew2SA/iwt+lsQzZEjPbQGSEmDTqmBbnKszGZ/4ABPiN9ds7OzmqdpSQICUtnW3qemy2WawHlEuAiiXRX0JLmea5hAcYCYTfN3KWgVTSV86xkjNChpTXd7N6awFNJtgA8FzNNtYEWQA7AxWAwjB53cyQrJZ+b5iJFNu0/Zl5mwpFMv7zHLL5KCqWYUUo+pjih8yxJaPNzEkzO4hHzR8lh0eDlGaiYIbPDBc0xXUvR6lWS0+r64Tj3WZnrScxQFRwcT4ldwzwqmrrZSaAxLBJhilW2tlpsaeYa9zwAI6m5qX2BOSIQWx017hbgPWSIVO9RArksBrvlsbymbLjKfoPJHh0Kr19PxezCQqv1WQV04isxDhuxubYSw/09cfzIgTh16qTACDpRBISo4Gt2JaCw44Zk4RrEFKuqdITAGGTfYn8ETLKeMCBhQ/t2p862CBAaEzPGMvnOQkcynnhWApVL/Mf+yjxkfXE2co7wGksfretaea2Z8CSwW5JBUKytThvkrFzwYiwofLhLxDuVzYqKCarmSTG1LvOAZ5DMVoPaLsSqAJFyNAIcATrNJmfuJwNLoFXRyzZwbDmW/ALwlzlu0cp2FxfJtaXLOOdVLFWx1eCm7q2wo8kJFO8UiTCWPzEhrxATthSWAOj4XeY619bSDaeTpJgtMvfUjUh8sRXx6tVkXPnyioC54aFhFcJk+LbZjP6+wVimK0r+CmsxMT6m82V6ZlqAPnP2Ox9+pDb4m7du6bvXntmRxCvCv3WWrMtQ6ic//oHOYySZ6EwRYaBIR3k+Om7ZkCyXPU6cU9mwCW1X5xPW6U+mXRaoYGln156kYQoJJOWFVARVbOtYwBUlEzm6yrUkUz5jYjOkDdapEK69LM2mbFgtkFUdn5WYmp6Pzy5eifsPHgtwHR0bj917dsXQ0ED09iI7VJO5IGcZ0gADMD+rXbG4NBfrmwaRDZByXZxBNpWjUA8Ajc+HTFK7O0BFFTENIssMtmjCJ8udQoz216IXnkUwzmrtzenJQxheOnMYI5NeDNo3G5ipW8u4q9obi0vr8fzFVPz6088lKbFv/564cAEvkaHYXF+UFnRPj4sy5FgwjSng0EHFuct6ongtE+giycT6xmSTvVBdpY3uePDoZdy4dVtgt4FQy8OQSywuupios0RxbzV2794d+/fujp3bR4NmDFi13bV6PHj8NG7cvB3Pnr/Q3BkbGYnjR4/E4UP7YniwT2Dy9NSk2KDDo6OSxwCYzc6mxgZsVs5+WOsURPvsU1KpCoS9duO2jAUxSnzrxPE4dviANJKjwdnh/YR7dtDk/ddFcHIwX6e644pUl0FjnyPkZd4TrYPOd3XE6WeQdLwHqgu3GIhSOGGcLcnUHc9fvo47d+/F06fPYhkvEPYUiDycP9qvKpYG0f5s83q0g8nNVCxW3NaMsdHhOHfmVLx99rgKIX/1t7/SHD2wd0Lj3tjYUgfDy8npeP+983Fw7w42LO3Z3fVaVOu9sbKyHl/ffxifXb4cg8MD8eH7F2L3jvGoIMGyhqHmcNx/8iJ+ffFSHDi4Lz768J3orVqujWtTMYguh9JliGF46hA7trJWfGufVXHLEi86oSBH9LpbhvmMotzd+3hhoM29rDFhTDOGsiQUeSidiV4vEBnUUUbnmwpQ1egfgHw3L5JLU8bi6KBXlUcn6YK9FGCewuPg0IAkASGtcE3IWkiqhf2uG2+XWkQNw9m6CgRbm43Yt2NHDA72xeT067h990FsoNXdXY1jh/bGb//k/RgdIo8j/l6OqcnJGOwfUJ6UWvxp2pjSmokTdBIYfPgkAAAgAElEQVS6EpfoxF8SJNd+WXCcPOPYIyQdVHAHMeoTqxDmwL3gL1OLPT/+b9/gmq3o4Jv/y5vB/ubH+Dd+wuP/+C+2MoHIwDABsUz2OhdVNgoQPKexGge9gbBs6XeAmGwZkUzSDbvoGFORzqp6MpxzQXdeaIK1eQh1S/vUoGu2QTmIL9IVHSCyw9OieSNGLQiBDfYA62jloEVncbkZ/+GvfhG/+PhiLK+ip4uJg1lSsGRISAjYM5HP5CBB3vyMTP4y6c6kOgNgM2ocDPMa3l+bbNF8THmKfH+NcWkvNGjmQ45qXAbgyVC0RqzbE+tdNtb7/d/7UURjOcwvpnWMZwIYCUOEayC46bFiryr/ZmcnI9SPzGPoip2fL3/4IkgWQKrsDNaewXIln8XUQmygAuoIbJDcg+BSg8/SbzCT0FqFZpTlnFRiWyQRrGVctEo5/JPBmzInHH6liTTnnquOZkdZgsMSAc3SblcVSGymSBYhtmArAmqXBC4NUrbEXsziRHEaTsZ9kVlJvSQ/HydOlrOgoEG7ntsWc2212CAyndhSYEvVP03NrI2sKEhyLiTXd+4+jn/9r/6dAoPTp4/H4UN71UrMWU6rcq1O8Erbkw32lHyVVlUxkEoiSrKScxrtSR+kbudh3lsDlaCEtjGzs2R+Vyq4zBsDup7LvB/tSJngusW1O5ZW19UCSeDy5bUbMrMB0KLVS1pcmw0xJ2hfREsLMIJEHbDt2PHjCqSfP3secwsLYtGRRFLVV/Ks8SyAcpFYkDa6iiqDSihYTwRe/FuuuwSgct0QnPHeTGVJddSczDMf07leQHcpVgAEAEqdOX0s9u8Zl/wCbAW0t0kk5XYuoJE9hOS6R/9GIGbw3cCmGNKlPZfvGczldYvBUaQXEkSFuaLkt39QYOzs7LTGwcUqijKeX+hE2/TJcgokvgARJIMJMLk9eD2GBgas2VmrFSaoWd68jwo1MGQxWGlualxZL7A6BweGJCeCZp8YhzAZNhqxsLgc07Oz0t6dX8Q00MATZwa6f8ePHY3x0WExY0g0mUsAWNwjey33LLay1lBbCiGB/2zlzy4axo4kTXtpketgNyDZ4ouETOZZ+pnXmoJlmBprtFQbeMx5kWcMv5v/5r+bxSVmZWmJy6KG56HnWGoW+yyFMWVpEEBkgVOlwyTPDsAsmPm8N2uYNka+M16A9CSdCVAqySoFNcwXWc+YDwF8sA6lNVeKpma/ec9q0H2x1R2Xr96Mr+8/LhIybiEG3CcAh4GkdV/+kOSSwNgcl0QY3UGKQ6t6RjCFW0BtYeomwGswwMZd3G8LwMJwR/IYRb+2jHGyDPmZCiglecrzkX/nD//Oek6dVMZd911YN9aetY5yxiEAIlwP48I6htHEuSPZINh7BSAWe6qwL7PdnjNVWtEdOnlZGE7gm2faPmvaJqY8d14rHdMCxmeBKIvDCUgn+J7vzeuS8cs80XvBSurqkowI40ABLEFkF9AYc2uBGgRysZS2ctqZeR4A6awjM98NhvLFuqGIw/uht8m+p3NcjuVZtPI18BtcJ58jtvVWM8aGBvSMSUQ5P3l/Wj2t21jmFOBlKeZlUVo6twoyurQfsk5hyQGCYF5Fx9H8wnwxFKTAWNMetDQ/F831lTi4d1d897sfSs6puQnj2gVqACmdvUUii+ezIpOpdqKrdvrSbQUQwb7qIrldH8TQX4M56hgIvU7mh5jWjHF2NBTGnDs53I3hYpI7l8S+X1vVOaxn1OpOojDss5Xr4xmmRqh1zA1EW/LGchyKjbrSBNJXmaBhFrEN/FIoI960nAZfeQbqPco4pE4te6RIHbpek0ksC+QCFXuBZOxaXg6OrRMIpzOq1clVJNnYuyVPw3XDyKdwUeIPEwYcz2WcowKfYnT/jEHPHEDrrwDlGf8y31pdgb3sARTUGKua/mCgTBH76/sP4unTp3Hg4IHYuWtXKdz2x+1bdwU2pXQJn3v27Bnthde++kqdMzCQT50+E8+fv4inL17E0hLmdmakEZusrS256AbLdmEhRob648MP3o1du3ZIAxtZJklDlOIeZ0fmAZid5l6VxTPLoqCzb0CNsRdrnkKzjDctVcFCyT2F37G3iME61ieFc5Fa5KVBGz/my/QjAgxZ25x9M9nkPI8saPt6Pccy3gdUosMHxufKKjFcVzx89Cy+vHZTUlUwTNObpKenWwzt/r56jI4Oq4V/57YdMYAhZhU5o+VWLGWGOddk4JB5BogsLw/JSvgM7+xaMevP8j/SQK73tvYj1jR7GYUg5o/OQMmjueADQQFDT8U3MkN2scOFFTr+VkS2gbnZaPK9N/7+V5/G7Tv3YnBoJI4eOxYnTxzVfrPVJGaJGBxwcYRzkbUqmZt11qABTuYXfxcRQOcdUmCrYiTznHv7B8WUffzkWTx69Diev3jpc3xrS3sxa46OF2TdKM6ypkaGhiX1gWQAcfPC0opM63guAKlXr12XuSLnDJIYaFcfQLt3dEQgcl9vTUxOxluxW9GpR1aZeBAwme4DgczErrXe2GhuxY1bd+KLq19pPzpx/GicPnk8Bnpr2ntlqlg6/6Q5XOS6tPeUPYnuS8v2mD3rfMgxHqAkcl86b4osJWfC3CzyC5YYIe9hH1dcUyToOAfFlm404/6Dh/H02Qu9TvrRJB8yZvQ5lJ4/3qedw9B5BajOHl/r6or5+Vl1yX3vo/fj/OmjKvbARKZ76/yZI2J2wyu69MW1eP5qMi68fTp2TgxHX7XmWBZ9Zu5zvRn3Hz0RiMy59M6Fs3Fo/27w0uhGMqRRkczGtVu3Y/uObfH2+VMxMkDRLUkLNigHWGVcsxOLfYOYxOvf+yXrXt1ddFKurbt7lq6ofq8N8trl1Y24futrGSqT6/f2DQgXUAGzZikL4TCcPRB5OJsESFcsTbPhourw6Ig6QgGQeX9zzpDio/vVcSh7FMVtrpGxRDOe3Af5CdIo5f/kQSK5bEWjshk9dXcSjA0Ox3tvn4+x0aFYWJqPuw8exdLKhs70t44ciN/+6fsxUGeGmLCFxBpnC8Ujnmd2hQq3KB3z2T3EOJrk5Vg9i/VJhsiYMeP+xKlasXrpisg5K3IKa0fYB547MJFrsfcn/90bXNNhx7fy9Wawv5Vh/ocf8vRv/7eWyFsyaMzwNbM3mb75mw4+nU1nkJ2glD2uHdhkkFfK4C0ZDLlyk9y1dBLTmM1spawI8T78P4FOOo9z8HAAZeLm4NKJt6+m3f5vJnIKoJsdTdABeKikCN1PAohKPZZWI/7sL/5T/PLjS9EIWHShP1wnSUJqlWXAZiAuDZLarMZM+nIMOjedzgA+2StctzThiuYir8k2+9zYOgHmoiPSYqcYcLHLM++jgI+Duas7fue3vh+/91/9MLY2l6JL4GmVujqFYRkoGKAmaLI5ix4pB6wCnaKhq7yuUzOIQ6IUChKuLfNAGnFKvKytLTC3aAdlwtICY2Sq0W4vAcvncxJ0t7B9aa8ppit+Lz9Taw5zrW19InFqWgyhBH6ymFHY0iVY5HYtK9GMbl1/MbuTCgu6g7w3ILIThTT2aaB1VXS9k3FvEp5ZXFwTwSNfWQiAjZA/B1wkoSCgJahUYl0Scc0PgC0CWbWyFZNJv73MtwjQAdYMIv+fYg+cfOuItOgA4/CUozJNoZ9PXV0BqCzM6wKgek466EiwToUAuXrjzO4xM9Bh+Ra5ewNCwpiF/STmpp+DQU8z2QCQeW8A1izsbHD/XbV4/ORFfHntVrxAxoIAfx3QrylDFVYun41WHsnY1qaB1X37D6hF7+mzZ0rgqPqiDUhQCTsC5mheL/cDCE1LYxZesmqf+4WAxk3fV1aSW6xE2FJqxzM7mb1CYwWwXtp9GZOZmWkZjnG/sC52bBuNC+dPxv49O5X0EFmSOBII2Ym6T0AVIDLXTuCLjpefw1asiHFgAAfgfqB/QMwnGepIYqHX7VJIY+B439UlRja/C5C0j9YwDHrW19R+JmYoz7DbmrbMEZkIoTlNcA5AoOTUbGQbYm2JLaB9Oc0mAFcAXgubSclPMX5z5zkBu+c2IDV/X1ldj7n5hXj05KkSH8yykkXF63bt3BETsI9Hh2NsZLgEksgMMO7WwWO8xVZtomEMq9Rt2CnlkIU1zVEAjCKV4+KWC1D8zImhJQx4Viu6FhuRcC1uRyaJ3BA7SCaTxQiV1zF3MgDWOSB2p803tGZhk5U5kuAnnwMIJ2Cqw3gqmTQ8f869DEoTODJwiSEgkgobkn0ARGadMR95Nrw3r/O5aIkNm6WYbYoJmNjZpWXPmvlmErE+SeZIItY3tuLTS1fj8dOXci0XOKW9h4JOv5JH9l4+n/lBEpkgDlsmnw1wbfmFNAZtxxUqJhdmskEqFz/TIC8BDkBckusExhOoyDnO3AXASZApz1LOuGT88pyz7dBAiDtqdEZJi9uJV7bfo/XMOKZmotk5LlalPjLrzoYyTrxh+QCi8Zl8nvRIy/nPfWZLfSZ4Biotx5FfnSByAl6dhWXNm6LTzTk+MTHRMj9LYEn3Ugp6xEMw1dhjtHcUmYU8c9wy7IJg+hcAFCABQ3ygMSoJD/edev7azwsjmeI2QK1Zck7w0XLPewZIYh/mM32/WzE80K+1ROeC12ZNwFVKBFEkgkEJqMoah4nLka19kLZpmO2wk4qp3MtXk9E3MCCneApSFI4ESEtSoS+WFxcD9f3+nmp89N331V6N0SnAkyUT6P6xhIKSylII53syXPlHziHWK/NAEWzFXWIw72USVwrlAvnRJlbLvUkF6DkryQdoJm7Q3uoz194JBk/4Iw3cDYOBFJTE+Czak4qZ0phKBQP2PeucEiu4hd8sOhfB3RHAz5U0l1iF1mTWEuPpTq5u7R9ixRafiuwOY28QqKy93FJgAtLQ1dX9GNBrM9dhrbXNQwVcl8Ijcc/SCix6S2NwcezfFJ8pzuXz4L4A2xRzlnO1hFDag8QwLwAT8z3vL5mmYkxq7zaLNSVt7NFAUZaOIYB2CvEgFVWxEW/f+TpevnoZ586fi71792ls+vsG4saNm3Hx4iWd2cePHY49e/ZIS/XV69dx/fpNaaoePXosDhw8pNdiBAsTmc9mbmaha2RoUOfw8vKimMknjx+Oc+fOqMV/fX1FMTu/0wIeSgHecikGN8UyFdBpljpfud5Yj8m8FpmjkDbyrMuziHPYTNDumJqatjZw/4DGlrWoDo1u2shXYmZ6Wmtc83DLOv3Kv0rRL0G6LDzAUqjVunTuoYXM2K6uN2Nyak4myU+fv9K+xdrSuUMRpVKJgcF+dbpBGGAPPnJ0fwwMADx5nUrqo+hFe06wXmFfYqqKeZa7tFhfkquRbrnN09LzJqV5suim8zG7iliLAM7S6iVHcou/iqJIvpQCImNl8NL63kgiENPQQffxrz8Tq/T4iZNx9OhxAeMmxLgDDFBMHSsC4AyCXr9xMx4/ehLjE9ti7979Or8BOylaU9AkribedWxlWg1zHtYxvhHIbHCvtOtzDo2Njcb4+IiLYOTY7GPsr3w+JtHLyD40om9gWAzgZ89fxf0HjwSqSrKkXo/xibE4dOiQvFJGRwejp8Jacd6ewC5F6766YyObifaYiUwG2VOPe/cfShKBePLkiWNx7PDBGOirqeO1qwK5oS/mNV8HdGZk0URzS1KJKa3GnKdAQqzs4gghpWQG1ZWFvAFM3vvx9MmzWF1Dt9lFJZGvVHhPLV907G1E6vMHggk5rRhGWlPE685tYNmS18MidV45ODjgjlU0yiXfg9fBQFw4fyZOH98fayvL8enF63HvwcP4+U8/il3btwkgvnj5aryanIlzZ0/Grm0jApHJQ9Y5h2TOuiWmMiAyhdBzZ0/F6RNHopc8rUqBayPuPX4e12/djcHhwXj3wpnYvX1UbHHuxQxkiBRF1rDsmSJ7LC+5i6TEwuyFrGW6P/n5gMBdx9HqZNzCwHYzrn51O+7cf8ROoxhQoL2ITpwu7kqDES4pla2mzkB1kQhExrNhLcYxCcYQtJFkj66od5MbGrA3BmQCGOcOIL2K/Oj2l3FOLxbujXO02tstJvLiwmKATLx19Ii05fGxun3vfswvrka9WovTJw7F7/7sg+jvsUa+41tL4TAW0tTWWeccQEzkIj9lbKF0+ZQ4Nc9dx9bt/KF1Hpf7SQKdcj95tXDuusvKclac2xiT9ysG2Pez//4NrvlfRMLf7P+8Gexvdnz/f98dEDmrMZn8ZfBiPa3UIHZAoyQ+5S1KRbUTRE42RTvRss6Wgx270asiWICqBGbz9zoTcid8Cwp0zIJyZT4Zxqn/JgBPbC2zQwyCt+UslKCSqCmAAAywHiCMuWagEwSI/Lfxi48vRa0+GBvNSiwurRTGhzWaxJYp4DjvnwxGrsfgghP7dGLP+8mkOllKmQxn8pnAQGdSqTym6NAlW8kAhZOTDEiToZhjyHsoaVzfiJ//7DvxB7/34+iurIWlTAn+YWbYRI/DAakDWsXk8E3VUkaDBuTFOCFIKpU6BUxFPyivr2C2eh6WbTBbzfPIABMHuGXdigSEwJ6GIgU2fRUbpAHX6YZqGYs05EkNUbVbFSF8g7bFWLFImdjMzWzk1GDM+Ws3agff5C/Zyl8Rs8agKjp1BB3McPgCYgsXDedmgzYnQImUUfFvJHjsZN/XzP1nQk+bXlY2mXfoFauNXiIyBtxVONDnFgBeIPZ/yawnoM5A88GjF/Enf/Lv1JL51ltH49DBvWbBSucZFq/NTtbXSChIDnrMsCgGT8n2JmgmOSXAYE6lFEICEwTdWdQwaNUMS1ak47zbLVtjK9kXu76jbUVrD+yBzUaXKvZ37j0KyBnkuyxJ3LbRWyYQ4LMwsOnHDKKxKZDhrbdO6Vneun1HJiIao8I+57tb0ww+ClyCBVCY56xXgl+xo4v2Iwe/k32mHIw2m9xYu87vzRjwO53rkXHjfUmy2I+sVQqbsTfqtUrs2TUR79HeODqsmUNLrdh5ABilHY/EF2BVe4UCFQJuM++SeQhABUCUMjftezSDLBPNqakZgauwtwH+RkaGit4lbXgGC0hAkAKBFQgTS+uB+wSsSAOfLgdfBEOSM1HrtrW+5Bpf2pkNoG4UozLmiTXlYeqQSBA38nyePCGRxLxkTQncMsHr4KCSoAP7dsf5c+diZGhI742khVj9lLTU3uwiEiDa2OioElUKAswnzhtrPpptwbMhIdK9FoCrtReUAqj25ZYjeGFmFlCcdcbc4Plx74DvAtHFAjRYrDVR3ksAS5kD2uPRFUcLs+hUZ3Cp66pVBaQlkzzPKwW1FJc0B9f0nHMfTdag5V9W3U1A0kMRJzBf4fyxNqyLOgbCAX0EXpJ8FXkJPgMwWcBg0clmrqlVeatLLcgXv/gqpueXoqduEBkTGfZE5hcgMp872I9WrM1PuS9do9jstL67SJgFUO6D8VFC043TN0C0WZ+wphLQza4Lxg7GTIKQjDmv5/dIDrNtl86ALKLmGcf3/LnM4Up3j4vWBgPlsl66LwSEwSxGC1Pn+KZAIMUjMjgt+3gpouT8kh7y4IANcAooJ/AQPVgxfsyWFqC7saEuBgoP+YwS9E8JEuYS+2ICbzlfO8fQ+9OaXpfM5c42fsUfRT85W1ZJ6Ph3s2tcPGFeiA0no14kpoqMkrTai2mYEnBLKbT2zA2DxSlZxXu6jdgdPBS3MpnV82MeDw3qu4xI6WDBwG8DyQazbVMv2C3yFOFmxHani4M9hfGQgRyApzopLAOm+b1uUBNDqVeTkyoEwZzidQIU0FIlkV1ZirffPhsffee92Nxc1fnBvPXcc1HQMRpzDFf79VhaRvbJxVpNfksSC5xOUBXm9vzcvPY9dy3YlA8gBN1oAxAmFNAhlIUAFZMLEM7exj3wYiW4W2Zbkejn/kFRL9nL3mcoUNogUl1eRRMXvcX8omDLj5JEwDNnHP0+oYKlu50sY8Jem+dMnu/Eiow/gHZK7yBJYU15t0Szn62XOcZZz17E56YOccaHxD3pgaB9iT1CxW/HzdrDZCzo/cxt+Ta/VAJe2GL/X43KJFMwn5inXrtm5CUpIdm6AlfVhdG0JursgiR7iOfuP3woDdH9B/bH0WNHo97TJ/m3Tz/9PO7evas2/w/ePx9Hjx4JzteLly7LcI/i67HjJ2NsfCKuXftKxQzlIWUP9Fx1ET7BRDp7du2ciO9/9zuSRTBQasZc+kfAFDSb2CxY7kddFqUbxxrF7t7gGRN3MAYtoooKpN6DlJPJOK6tic26Yw7wXYVPcgORF1D33YrFhTmBNdaZ7Wsxyhlj66cj05Edn3nucP0U3uh0Y/53xWYTNjb+DGvSWEWHdnJyKp48fiytU4HmFFK2KmKFcq4dPLAn3nnnjIB7NPfZCzi/7G/hAoqY06swpWtRr8J8piji7qHc53Q+U6SUJ4rjs8ybJL1RmJo55jwH2Jsy9SxrUobD2vO8PtkLNije9+PVsS4ZlM8+v6jvo+MTcf7c+Th0+LCuwZ0U9k2guMS521Xtkcnds6fP4/NLlyTJMzQ0HNt37NC+iJQK8QFgGRrKMpTTOnbh0s8JSRgIATaV5HlQzKWLdHAA471e68Njh7e+JlKC8jXIGMVwGp8QJF1ev56Oa9dvxYuXr+wJ0V2NkbExFUX27NwWw32QCazfzLxmn8Qcjue0KdNHg53sCfOsvVo9Hj95Hlev31S3GUZwZ946HgN9PQXM5vl1Sy5iYHCovKe7QkwccizG5/Bs+VwKL8TfsPpdfKRABIi/FY+ePoubt+5oXsm4jT2/biazOKaFqOTuVeeQ3XQkqoJQOvLo4CGOhB1cuo+0Zkshnu8qStGltAhb1ox0ru/s6RNx+viBWFvBUPDLePzsefz4B+/HxOiwQGR0wTF8O3nySBzav0tSkkguNGkolVlkyP/ls8tfxOz8XJw+dbIFIrNrbFWq8ejlZPz6s0sqnvz0R9+P/Xu2R2MTnxXHnTpj5PXQ9ociXifmcEHJoClnBnG/inecKQVc5ff5d+L0tcZW3H/8XN0DC0trWsfKUehWVOefczik6NT1pOIxMkyAyORmTe1FrC2KaJxdEGF60VUu4+1YzL4cKtJ25DzKHWUCvmTDUfYn5F+4/r5qVOu1aG40Yn1pOXZvn4h3L5yLak9XXEfmZW5R13DiyD6ByEN95HHeEyBnMRlcOHauLywpPTpUcDUDOfEj78cmlGWsbxA5/cDahIjEvoRtlG5EyZ8U+UydA8iqIGVRq+tZ7P9H/8MbXLMVsXzzf3kz2N/8GP/GT+gEkTOxcR5hCYAETvm3BERbQHKROuBnaqktDN9MaKT7mm1CAiphbbjqmiBygm18TgZEnS13Ztg6WNK5kEB22ajymtgIeR2bkkHMwpNuGU2RwLvdmOBcoGWzEo2oxuJKM/78r38Rf/f3F6OriuFGl1qwFdD0JPPMwXAyphIAaANPNv2RCUBH+7nHxsl1/r5YDKX6z2uzhTbHOJPt/CwF6oXxwUbIRp6JEb+T461kkiCr2Ygf//A9GevVujYFIkeD4ItDm6qf29mpxNaqvTpYpTMFs61SjPM0Cdqba7ZzkpSlZqgAntL6afayr4VqeF6XlQ5txGdguSS0hAQJIhf2nAsIZtgIYC2AYP49JVEYlwRmncT4nSUBUVpzTa83O9iHGkomRY5DYKewa+nDCb7Vh7rQQVsUfwi6rB0NSG5NZGvQuvrYCSDndQhQLy2eep5qzSp62ipgkNwniOwqOAex7rVUzi344ZFLORGCRaq1BEePn7yKf/2n/7cCzVOnj8tYDxMM4DYSxs2mGdONJsFQl0wiGKE0eZKTcgnGCURUpZa5iYE1J/ZmayRAls8zQeRO7XMCHBU7eswsUNuh+puYCyHTkC+u3oyZ2aVYXWsoEERPkK8BNPNqyE0siqUVaLDVanHmzNkYGx8Xm2NqakpBKUG826tpoUZblsTLeml6eugkikXoNce1cy2ATVyf9Bg7tE0z6eA9YS8owOX59NRakgNiyLXkW5yI828uImEcsRV9PV3x9rnTcf7MKQXkDsa8f5qNDLuOVjGDyDKxKHqZAvGK7iQAmszUCNZKhSz3Rwfdbj1FfxiNPYH1K8sCbmCjsqe4DdbsOPZazH8IzpkrYnERIItJBBuMltNerUM0SrkvGFVDwwZ6KUjU0VNbX7XhIsHqhgEPkiWwZIDJZy9fxb1792N5ZVXMLYBQ5tTSMnIXg7Fv7+44efxIjI0MKbE0g84SL+nCzbrhOZFc0+LJGMC0pE2T+ZEFEO6NMVBCXeZCztc8t0gyYJFyP2Yg0sros4GkMU0c1V5N0UJmfu6OYA7xjDN4V7JZwGrtryWxTnZNfnYy8gBaYHklC9b7igNpaXYDMhcQmTmajGWbKhZJm2JCSlLBP1JoEduwg0kImz/vTcBAARil2QbbeQvpJDPr+c7zZlu+ffd+XL1+R2cc+ol6fWmP5zMA+UdGMCnzWWmWB8F4U/NHnRm9dRWw+HyxVYvWahZSGUOBn4ohNpS0p3Yv+zJ/h0VP4SEBDL7zOxQc8nzkdego8375+zyLBJx5bf5/Mk9SGoF5ncy93B9gGalbR50BLmQrSZdJFQ7tvQVwNjOWOUbrZYK0fGcN5tnL9zyH+H0+T3qcxbAqY5p8TYKyuTfxnbmQMh0Za3mN+/P5DK4/C0gyGlLHSOm8KoWF3NuyWGEAsUiOcW6UdcBeA3tN4yAWs+U2uEZ+F1kj2IQ8X4psrGOuj3NCMg5i4Pi8zGI9khV0kRj8Rq/aYIm7BCr6N8aZswWdeZLsgX4Ml8xyVXcAIMXCQrlmy8wAgg8OUZBcEzPvxatJaZo3VXzDuX5A58Xa8kIcOrgvfvqTH0al0oieakX6i8zr/GLsAahlvgjgLS3Dioz7DKR3a/+BHZ9xnAp3xd+C5BQNR9qI2b9tfNROVhlHQFMKhYr1WlJWntRd+r4AACAASURBVDPNTTMW6QJjXWvfF/OxS22w2S3DmevfT6kIzgqejf1JMsG1zrull1S01p6FTrhjCp6B94cusQn5ZBiC+Tk8f84oxl9GyqV7gsIOewt7vOZ0HakixxPsbY6fDbxl7K04iPHp79e6VnePZA/cFUP7M+9jlqulZjRfJZPijomct2JCd8RWfEYWbbh2rhfGYRZXco1l7GwwDHPCjXj69EVMTc/GyMhoPH/5Uu3XXDhg3+jIWIyPb4u7d7/WHnPowO74zgfnYnCwP+YXluPixSvqnhoYHInjJ97Se1699pUA2caWz1a1fKsNHO3TVckTIM1ER9LwUF/86Iffi/GxEUnomfnqNQMbWIVW1j8GUuX5517Is3J+YCZiFpdyD9S4S37A7djaN+RZQi7h2FskmbX1tpZszUZ0PEvJs9GRQHzSEVdk3tVi5srI0TIkKsY0bBxIfFRRkcQ+HcQC1uumo8oaztPTM7GyvBZLC4vx4sWLeP5qKjDYRRKjv7cWP/z+h3Fw/57YWF8RAMR1cGaXDd0FfXntNKJWqQoYU3ynzksX+3VWl9jJ+t3WViXOgiHJHqNYsOmuBAHSdXerOaYjri97mZJLitLcp3qzYnpmJr68+mU8fPhQLOB33nsndu/e5eJPYfZ7PpvJT5xXrQ/E/YdP4tLly/H4yVP5fCQzubevXzEPc0HnTb1H98wzobAiwkq1JqIGcZa7LumwswQAeu+7dm6LY0cOiRFelXSEZWkEIqojBRNGZDy6pPVNt+3rKRvpPn76XKSOak+vgOR9e3bFob0TKqDY/2dD8xKgjk6k1SX0nouPSL1XnWVMr+cvXseN23fj1eRU7NuzOz589+0YHe6XlBsyDORHdDL0yxTQz4rn67Xi4gj7k7qUJOtFtwodmO5uA9hEkmN+YUnyd0h8QPiCpcw1qitB6anJYSnFwAAKh5DU2lIxTU1T3W57rZRiC5+j/RR9X3xOIE3A5l4skhYq4ndJtuLCmWPR29Mdf/N3n8aTZ8/jvQsn4+C+vbHVqMTVr27Fi8mZOHr0QBw9tDd6IKdApKpWvI9W6/H85WR8chEm8kKcPHHcILIKOg1pbj+fnIlf/OrX2gd/9MPvxsG9OzEZEkDK/ajzTVrLhezUQTDjHMLrhOfPWSCSwvqa/uCTwx6hvVb3Wouo1uPl5Fx8cvGLmJqeE5Eg9adN5iBnspfB6vpaq0uCE0n5MnrSCwvaA2Q8qzWDP05VRQeei88kk7l4FgZY/bwofIn4oz2feUHRn3OQvKQSq+urUUWCcWMj+mrdcfqt4zGxfTTuP3ocr15PKxc/e/Jw/JPf+k70dOEdYuKUPI0KLpBsZHWR0tkij5OUTmqFBNYAL1hX5ltJDHNXW2JJbWNggdCSviw+DvJ8sA8Ea4i5S4GSvx/47f/xDa7ZHu5v/G9vBvsbH+Lf/AFP/uZ/FRNZkFsHu9OtV+1NK1+TIC7d8wYW/btOcs2OIIk1KGYdqAQDtVClf2aoLxPvvLJMtvKAzwoz/58gXee1JitV114M97KVwj/rAL71Itnvuc1BzM/uAGKdXbBo/t/96mKsb6IdSdtvQ+LyTozd3s9nJ0DMxpysok6QOGUlst2O3+kEgzNZ67wPAuNsl+UyE8RIdkKCVhlQcNgl44nXZ/Jutlgzhvrq8ZMfvRe/909/FF1ba5JsiCZAKnp3TmT8HAFSYS+jfYTGGQmaAxEzJdt6S2ZPypGwxTRWp5Daqjhd3OJNIJCsvWxFdHKMuV+CtQnxGyOV4H1hUbWfdcdrC9hseRIXEgzMptSGmee8mdqYBEobzG4ByEUP2ewVDjWDw4XbXF7nFnlpfqhtu7ibE+wUENmi+uma3V4znsMGrZXUlaJBPqd87mJsSQqiEL6KnpKYvhgc5qFW2LGKVnliTWu/0Zp5//6z+Lf/x58LADp16piCcQJxAngC09W1RYEAW03AUA40GGyeuwYjLAPB32GGARRwMBowa7fi81y4fu4nwQ4lhtLGNjPWa9/sWuawwEFJJjQlCYN23uUr16XBurGB0/KmDN9I5AS0dQEk12N+YUaauOhOH9i7Nz766LtygEbXjWovwR5AMq2mXM/SikFkgAk+m8QgW4YTtM8xZ006CbYJVQJ/vl6CrnW14g4Oud099Qf5/dRSTuZTJrIeFzknSg/uwL5dqpqPDQ9GyMDTASCZvhy60T/W/ZqRYXMogDmDTqzd/HuyL3MP7pSscSIFuAQLZV3JFUmGGF1i3JmdCsjAbsd4ASKT3KvFnbGirRMGQpfZvpOvJ+Pm9ZsKpmnhO3zoQAwNDyppIeGsdBUzrk0WK2yHwVhvNuPly8mYmplTix8yFjCfxQ4Va3Yjjh45FGfPno3B/l45npOYpCkI1wgID8Bg9qed4t3KnCZmBlAAkhN44/d4blxr7os5XgmE5LNOvWn+H5YcZw5JYkofAWIwXsSFgI6AGwmMkNjZUb6uPwTK1pcu7eOYhxUjNQEyJDOlbZKkyKCxpRdgFHHfJE6tpLcwNLIgpn2cxFx7stmHJBGA7MwP/oUx0HvA2Coip4wbBpswlvsLK1YGpUhSDPQp+dT1CzzvistfXIsbdx5I39CGppaboDhGy+zo8HDs2bNb56QM/gRAmw2DLh/PXuZerEFAN8a1AFCAiNwP98qcJTGmOJSmnFwHX8wTGIVcU45dFmf4fZIQgQcqfnh98PlZSEmwJdm6/MyxiourAtULs5lrAxR1grQlXUkVOTnLizEPZwbXnueuE/aNFgOcNWetYUDC+RbwnQBWss75ecpziCFe9hufOWbw5Nzld3ltFgL494wdpPe7tKRr5R759zznYfewt/NF62Tuzx6z9rnEXqnkvNodw0NDAuwA883Eces6Lf9i7BeAmX2KtUhsR5KY+2dnkVqFppERxQwUefjDe/UPAiAuttaPr89Ak9iu62tq4U5QHKauHNoBSJv2H1AhUnIHXpPsrbxGxe0IMR2nZudjbnFZzEaYTxW1tazH7t074uc/+1H091I4pW12OZoU80sBwkZWqzpD+QwSYJh03LPM9Yr3ggsWvdpbGecEWxlbijkyDpRGciUGh4Z1zcwJwFLWr4H1itq4zUL2OPJ7/D5AHEw9AVglTmBfgg2s+E0yU3XHUIU9lYA9nWQ6v4rEWsZA2mukQbne2h+4Xv6f/QowjSK4JS7SXNaAsHT+RcAoppBFlstdAlWDvzk/SnGLR8Pz4xr5Y2kBjyPFXdYReprMVcUdFGiLiSYbnPfGUpxKPc9SkHEc6A6BLOipKCqCged3xru5/nJvsBcH4CNa1c14+PCpmKB79x+I15OvpYks46a1NYH9yCvwhzE5ffJInHrroM2Wu3pk5PT5pSsxMbErLrzzXvzN3/5nx4bSG2cfp5jjuKK3d1DPm0LK8BBeDZhMV+Kj77wfe3bvjKXFOYP4fch8mfXIWpHsjmJ2r5HUEk2SQhaTO4tOmVekHEgWFsmpONsYO/YdwCTuUax49s/iF6K4Q7Gi99NWl5UMK70XpH9GxiWOTRuSvurvr8tsGOYgQCHnWasY00282R8b64Dm7J+OMRYWluLpy8m4fPVGvHz5MibGhuLHP/goto+PRF9vNRobdO7QtWIWvcEn3wtgWK98HGxoZSkYM6VTGpHxoSBDPJZdYmxiKhgRW6AXLRkWZFqQrrL0ATmCim2lK1AFiI1mPH8xE8+evoqnz5k/L2P7jvE4cuRgnDh5TIWbWo9zQjFZVQhc11yv1WzS/stffRoPHjxUzMc98BmceRTUOQM4zMUylfcBgLHntvKHrq4YGhwWYMgaBGRjDbJ+V1eWBFZ+96MPAh5KVzfPuhZr6+58EmlCpsfMqdK1Il+MSkzNzMfdew/i3oNHsYaMY1RidGQo9mwbkUcF+6HM6SrWnq4XkJMcKfOupdW1mJyejemZ+Xjw6LHYwdsnxuLcmZOxd+e2qPd0q2DFOcveRuFecj66Vz8z4rl8Vux1GofCvhfIKWNxCDxbMTWzoDWI3jb/T04hgkp2mJWODe8LzqeI4QDCKfaNjI7qMxmbkeFBgdyAyMxN7RGlC5E9ICV7OPcpNjKO5DJjI4PxwYXTMTI0EL/4+HJMzczGh++fjl3bJmITabDPvoip+cW4cOFM7N+9LbrIowqIjBxiT7UnZueW4lefXYyXL1/HsWNH452zp2Ko37rFMLtfTs0JRGZ//u533o8jB/eInFLZoshmPIBiE/GYYl11PCODSReaWdnZNa5YSOQvYjqTzxgD9gCA+Uq1HpMzC/HppS/j9dRMdFdNJOD3JfkhmVGT7CRvQmxIrE5+IfkpQOR5FeYomlAAVb6HgWhzzVIztVqsSerIRCjONu0ZrEX5I9gfiL2GolfXFj4LvdEICEbEnD1RITbbXIvdO7fF/gN74vnr18o1kEw5c+Jw/NPf/Sh6q/8ve+/ZXWl+XfkdXFxkoAAUKidUjt3Vuclm0KhHEiXKM6OlmbXsD+K8vOxv4DDfwJpZyxp5ZNme5SAPKZEUQ5OdU1V3ha5chYrI+SJ4/fY+5wKUOC/ZrwpkraoGcO99nv/zD+fss8/e9qGhm1L+B1Valzmmi1/ygMqu6KopVwf7VifxP4Qf2zFRvmh7Bxldi54njpsrz9A52tySszj8B89B5K8T1nwOIn+do73tswpE/nWGb5rRJYhcSUSBwWaVagkmw9Qt1AbMHOTp5xmQ1nsXY6Lc46XrpZYHA4P1GgVNSVrl8C1DngogK6jmJXVt7XbtBDutT+fkrQ1MSu7APE8beXTFWnTG06ml+JufvBM//9XHsbC0Fuu0AoG2pglZMVOcFHlTVjCTSWAF5t4UnfQX66iA8bq/CszqICzzr+1A9PbEkNdX8F9uoxxS28H7rYTNVfHeZiN+7+1vxJ/8U4z1lsRE7uzoloC+MKyGDxmxWzZcyRZ4wj3jzJ7JtSp6yeh0+xcHm6UmCjx2SgqGjHGUK47Vot9ugxZ7zFralsCwkd12drKF7rfmAPdksDiN9HIzr+qggji1RpVbOQZ+ljzhuclhXIzwLWDIjLsS1P91JrL0nGVoR3v+ZlZYffwwppsbtM9aCmGrarmloeSEjqq3F1etgZovBjq22mq335+1XB3QWuc03xf2VAL5BIokj3MLC/HVV/fjf/8//r0+7+yZEzpo1b7b3a/rW1omaWEdYnoFvOTWMb7MVjAASsBdhyNBCs+L3+N3Sj6gtooCc9BErkoy98YhKmAvnccBBUjmxFrY7IiHD5/Gp59diQcTz8TwaDSseamWyG5ATGQhumJleV6B8sH9++OF8xf0HD744KN49PixXKBhcRCUwYY0E6GKM5sCAN3yt6J/c/1cbwG/brdGq7nfrAOAgNSX1dpeWZHOK4lXgcz1Wn6v3svyGf6CvSRdYcBp2v8HeuOVi+fjzMljakWbn5sVMIWuGEy9Mi+SyRLBazLmi2XoIpxZBwWC87NiSxfAYHAAJqL3IJ4FwaglDwzIMgkUbEr2gd/B0dwSDGskrGi+r23IIOjpk8m4duVqTE/NGGBrrca+fbvjxImjMTY2Eix72H0AfvOzBHj90dXbG8+eTcftO3elf7ywuGhpgA0DxbCxDu7fGy+8cF7gAfp6JNYOvLY0t6sIqOJTh/VtCYpLR9mFSNr0zF6tc4SxEnt+fd2tdcnoqzOoWJvFVNZemeZNyhmlj9+dhlc2IBFwm4tXgF4yQaX9C2OYlv7qfklGsxOS1fa10a7topXHogpJ6CAyh5i723WUq4ihYoESIRt08AxIqEvHlHd0wSZ1y9MIjvdnfi2h0SltOK8rS7NYrxgHeLdBorfeHR9+9FlcuX47Gl29YpGrvqjxpH13RVIDBw8e0PthNENRSiCYWtvpCMIo0sARey3PgNdxD8WGrf2PohB7DYkyz6mkIHKb135WRnDel3zv1WLIPKhiLc/WhYdeFcZsglnae9Y81Je6TDr1/Hgtv8/Yaw9otaTlByOoS10J1oms85NzVkXiBsCQwTOYSSpWoU+JzmsbwDWLlmves2ePinECD7MLqdrvvZcCorp9vToNah8pQFxAdxaq+bx6L35v+7gSD7HWaBkH7EROQ0wlTJ2ya0Ixw7IBZJ4TupuAhdwL65O5UYZ8zCkArSqYaD9K+bF6JmXUuD0ONDMd4ALWZG8M7RiOZ5OTmo98Sbs023CVVAq8KePIFTMNc+1sqOuH4kKvWqkX5maU8NP5g6yR2IEUKjYbcW/ikYBktBxnZmZjBVmh7q44duxQ/OO3vyt5odXlBclcsK7VSaR15dgEhr60NyVNgQ74gNYca7Orh2KNSQ5t1ivsbFh5ixTrMEoFKKHY5Y46ngHvSyINOFHFD+YuxR2+1EkgTUv/sZmUDaL4HM54FysNklDIg72t98qzmGRbhY5Od8JwzgIgVUzu+7GkhQwTJWmBpFRTe8nqirsjSr6Az6W7iWdfbDGzs6u47fUkJlsWw1TYSrkBN5TB+F3J+D3vbmNTz9G6/DxXgINOgWFtI16tW4NL/DFwYbNnwFGBE+vcDxq2lr6oM7yYynVG1voSQCGwFBAJpvBm3LlzLyYmnkh+YOLhRNx/cF9dFiqqtVpx9OgxgX2M/euvvhDnzowbMO/sivmFVvz0Z7+Mqan56B8c1jnHvsM19g8g5WBpExUhO5k3bsvHTE6NZhtrMtE6d/a0ihqMtcDYLL7zmWKwtta0x1bnyvaYmfGv51tsZP7W+SVJtCLvrGlPFiuzsynPhpnZWRV4xFxPuQfmjHSON82CZcxrb1e7eo5L5SI1tpZzgdHuuEX7E7rKFBfJ97qZNxQHADF7s3jhbi7IKxQMJ57OxgefXI6JiQmxB3/3d96KvWOj0dcDc3MbuYezLk1odS5iCtpwt5DuXTmcdU0B7fke18McpjDBGDPv0VyGAS55rrbsnQ12MSQmV2FfYb5QAJF0Tmd3PH70NK58eSMePngcC4uz0j5+8xuvCEju7TOwKNM/+WaYdc1rkUZ5+HgqPv7sety8fd8yJOgf874q8jt+Yc1ztjD/MDhlb3IhlsfpvAiwWbrU3D/SZL10NwGyN+MiMeaZE4qnkMaB6KQCAmtxyYQCtGvpNiHOVMG5A1JBR8wvLotJe/X6jZicntHe0tttTeH+wSGZmUp6Y9eY+3hVyHV8T7z79Nl03J94ZIPgFWLNVenuXrxwNk4eoxuSWM3auiUVxTqu/JlckjGgkFNGwcUoJxagaw5mu9bf0mrcuHU3Pr98NZZW2WttKiqjT2REUiKHz2GMiiykoqjijo2UwTSIDCu3O3MVOvmIQexV4RikiCUA+5xnjr1asXtsJN5646KY+796/3PpQqOJ3N2JHvVGvP/hp2Iiv/nmy3Fo31i06CzgGY7siLnFhejYbMRqayM++PTzuHb9ZhwdPxJvvPpyDA/2uSugpy8ePJmMn/78HV3DSy9eiJdfOCsmMoVQroNnSncb96XCWUpGVleKu22rGNxQVwL7E4UiiAFFsgAw3mg04/HkbHz4ySUVFvD/UQxIDA5bHzkJsADFOj6nmSfSyBa7uUtnxtLicgyPjEanciKwFqRd3BHKKSctZJ59b5+7fTogsJlgJZN5lTHYvzaj2YHPVVfMLy8oJpQPzOJi9DY64sTxI3Hw4N64fut2zC0sSnbuxbPH4nv/+LUY6IadbeJcgcjKzWW4nlQR2NwijTknqjPHcqfuUK7vVzxZRJKKY7VuJfNnzEvycPrvjfZ4uduNnIvzivtpxuHv/afPcc12xvzb/8fzwf7tj/Fv/ARA5O0gaCUkZgRYU62A0MzSDB4rirR4vXK3MgUp1mnKCCj4yMPDCSKHiA1YOACqSixQt60xl7IXqWtci7v+1vmWleo2sJMGKmYLmIlqhlQyZ5PRCSsTDUw2FrvNNuLZ9FL88MfvxK8++DyWVzdjueVKLUFJsYQrOaz7qQCLayo2VgHIHFrbwWMBrinNUONk9p0Drap6FaBXDDYCzWID6TPEyHA1rxK8ApMLtMa4AqW/b7/1UvzzP307ujrWYhPmR4O2dZhuiOY7YDfDwHpLVnPojHWBjt4sy6BI9ygNuy3g17qy1nXVAaYgiGe9ZkAuwUSCZgOpBmmqklrvRaXQAJmff4GwW2OWW/ffE7cvmQmNiVrJbLojGWOedTKMJCmQciLFrObaJZtB2CZtZr/GcDp6UD7ibOJASyvBd+gQLcfs7czIAovMUswFkWui5rTvx+9Xc8NFl2RD5OqUllcabJQ0ByCkzQ42pDN789aj+PM//3cKKF64cCYO7N8jt+1mwyzbziZjTlA9lAAo4JITY74sPZOt6tmGLXZVHrQ8O89hyy6YAWmQdXhkWIAAY1jsBwddDoZ5nmpLi6YCzXd++X7cuHEXP3CByB1KCDqUWAMiT00/jb4eEupFOXm/8dobsXfP3rh8+Yu4/OUVJSSMCGAo76t27mXrhvJFIqfAJOdstWdWcMB1A9AQKGJYxVwD0Kr1IzMZgFnGOPVVK2ErlqQAj0r4Eyz1rEy2HWBYb1d86xuvx/ihfdJFXlqYU8IzMjqq9+axtgPmVQPhYuEmy9NSFAal+PzSP6x2Vq4FIKj2H+aa9bdJNNJMLDs8xD5Kbb0CBVbX12N+biGm5hbUrgsLb2pyWoHi4jxgQ2f0dvfG4hI6iT1x+NCBOH3mRAwOOqDmM+bmVuLZlOUqkK8gOQJAJhlSUaK3O06fPB7Hj46LwYHzN0wrWsthpHFvcsxOZizFKiWKKiaabUsbNexorl9tj0q+vTHwvUp6mauMEQFtFRXrb35PaytZljrLsgsGgELsmEw6md8k/GWelghmuwtHCTsAZ0re8DqeJ6CBAMA828QIy/lTYEEBAoA6AgXXnOyzbvj9kk+oM1bMLoDfZT8PaeupfdwAqtqRE1gBzGUsAQMZI5IMAC7YI7D8JVtAm10LBmSvxnVufinuTTyOX773UazmWiw5CyRvxGDDSXtoMHYMYQCULdjaI51ocy8kKQIQcr/YLvnCval4MjCQraFuM+R+eX9JumRBh02kpB94Rvwcl22blLhlne+zfouNzNzWHMkikRnIZk+xF2zXcAYwUVKZACuFFtY6n8PcLZMuPqe8DHTO0c0zBHMpYnpqylqX6tYxyMf78flVyKiiosDrPPuLwc7PqpDN82aNFzAuBl2aZVbHQwHtFZPxnjVujAVgtoo2mr+Ass22VrsASX2ewQoZzcKQlWagC1TqvuE8U6eMgcxaQwVWk/BxHYwJgCfvU9IwBdroHGFPmJ+LsZ1j0ia1qRHJpDdHMcLTWLHOwQLLCjDn+xS1ltc2VEBab2EumpqfCTKyZpFAGtu9V9I5127cUjIvjw2Yil3N2LVrOP7Rd98SKLWxthL9vd0CQRSPpByIwCZiga6Urdp0KzTPVp07aNPqGVEYwgh1SXI+JNisIxnj6byxdrLH34XrLbkd7xcCidGTdtXKxVyMhWTYNKh1JGNH6XLn88p412eTO/scH7o4iDEi61AEhIb1kLmumnPEP2b+OQapfzML2IsLKKnYXlrqGxQTHWcSQ7FH8fA4bxWXJojAdVpj07EiTGTWf302oAPjwNgR0/MHlhrXqbMODWC6CsRA934o2CyNimEwy0gV2QVam1NDVfsC7dG5h1S8azazx7/OVT4PHVViDDxNHj95FhMTj+P4iROSVLh//26Mjx+J8fFxfTa6oteuXY8H9ybitVcuxN69wwl+98STp9Px7rsf6e+eXkDHteju7VPegMcEMbQkq1T4shQObLzFhTl17zQ61uOliy/E2TMnBea4dd8dXDqfSqdbrHXvpfzRHrwt5tpenCtCQp0XmKlWTDe/sKC9gfFnX6JQ5mdhhrriM/lkrEhyAACEGKziitrLuZbVFcfvfjYYO/oslVEkLFZ1maHxTzEWZmm3pMzYlyTB03LOBShoQlAj7j2ainfe+0zFL+Kj1199OS6cOxkbreXo62nG2ipyFchhAGRZL99qBQTr5CqWmapzB/IwxXM+u+ZE5UrE+b3dALcGHJUDptwdZBc0cx3bG1hF5o946P79B3Hn9t149mRSBl579ozFhQtnY9fuYbg10dXljj72FNbW2hpxoTt85uYW4+NPL8ed+0+B79II054bFJoqH6XAwjqmCGoCBWe15YtkrJearowDgBkdkMQndHGcPXsyTp8+LhNteas0kcIBaMcIHnkTZAXwR8C/xV0Ylh+kS8LEC2LyhaXl+PTzz+Pps2f6GYziHgydJX3WJYkNCj8qTDctrcP1sudO4+shvVzcu9nb1uLF82fjxfOno7fHHg7zC8SQ/dpLABPJ9wFAU1RQ5ylgMEVNx2qw2onzTARaXd+M+cWVuHzlRty6OyEAnG4Vfgcws/Tpa+/leYvdnJ196njNLlXp4HI2ZWcRhXDhAtQo04ivClLsCXOzM+khY+P38+dOx7nTR2N5cTHe++gLdaf+7nffiMH+nmgtr8Wnn30Z9x8/ibNnjkvOopPnsLYe/TsGY25xXjkZRa2PL12Nm7fuxoH9+2XWNzLEHJhWB9/dh0/i9t0HWiuH9u+Nly6ci34KFp3MORd+KDpwnskouqQ8pC1MlxJ648gQ+qzr7bfOtjwBZCad/hnoFje74/Gzmfjw00tx78EjjTfSguzJynHwidE55eKIzero+kHyzV4myv2RJmn2at4h28FZsrlJDuW1wbW4W7RPZ4lzcBfArFHu2UAc3YimcqGV9ZVYhdG8HkH0P9jTFSdPjIuJjCbyzNxCDA30x4vnjse33jgdQ3067DL32wYeSKJyS0ITNMekqsK0THQs0lrtt8yDOk+qwFYxVWE0VWU1loXuOoTBRkqKcI/uxjCI/J89xzUT1/g6/no+2F/HKP+Gz7jzw/9+k4XCAV2tTZWYOfA3iNxm82qBKkQVs6BkI9gc6jCvpKpYAwYK0i1TRmVZ7UpjG1WzEyDyP/FCnQAAIABJREFUexjIrIrQdvC43rt+Vgm6to1kaBmwI0ly5avAZC5XhgGYpMmIADmLzphbXI9//7e/iJ/98qNYWYtYph0oWWd1X2rby6C1gB616ayuKhDgXoulVFXRAhr5b36u0C2ZzHVdlVxVoqlEsc/adfV+xQKVeYLYKQ7gKzkqwIz3HMUFdWU5vv2tl+JP/+R3o9lYU2tIV2cf26ilLDqsO6zEGKMzJQ5Y4nZKb1DawlTvqNYq2aSo7/awYkNXxa+eF5ViqpowfaR7rfe3pIiMF/N7MmAhyeJ3lSS6ZYcP85j4NTUurhh6xtW4cgiJcblpzcJi88hlFpdnWrjyTfKt0mzJWkzOcg2Io4lclRCSalV3CTBVdDArSaxRTjZdq9sA6/oqiHfS7+SniibbCwf1/GXqmBrNngs+zGqeVRVYDOosqtDSx9ylFQ8Q+dHjmfiLv/i/FeyfOX08jhzeL3MsmObICGwGVVISkh3JbuPROkkptryqqMmYF/i2DWwvtrXABxkspiFGGo5xapvJ7kSupDGscbmsZIvizM079+NnP/9VTE0idTCkYJA/AF82GQIAWovZmcno6W6I/Xr+3Pn46qtbYggB2GHawHNlT5BWcX+fghseibRfU1cR8AmWlqQick5wX9WmRpKHKzWMCjSWt88py2+4fbAKQlV9rmLGdvCEgM6tcB0K1DAegk39yovn49TxI9Gx0YqV5UUFRGO7djkhSsM75r7Xm1le3lfL9Gira6LA4r+/l9Re6O87iZeMAIBsFeEEMHWnUYmlP3CbR1sOXTG0CZG2IYhuYGqR7XAuHK0JRKbYtn//7jh1+rj2FEx4bt2ZiDt3JmIeU6rSDkZ7tNkhA73RkaE4efSIDAY7OzZiYX42hsTg9EECMwEA1uChwZpqEeZaCmgk8SGZ0prBBHTDYHuxOxWQChAjeAPo9B7BHxdmrO/qFliDcAJsBI7Q/rfun+UcFNMCmZZMQvxwLOlTrbUk4Fy3WkzJbvl/6kVqnWtvLuDTjNStueQiq9k5ZjW4iGMQhOv2OvKeLuYjWpgCE9xpUX/YLM1+pENlWRIW0lmEIdshnpa+SNQMXtk5Xizm1fWYpLXy3Q9iZo7f9+cbYGwIfICJrG6ETszB3N6o+ZrSULDNAAz9UN2B5PPVc5n7ZrxhwwkQXrORKGfZ9mek4qxYl5jmes+svZSf8YfrqfesZyvdue6eBFItfVFFIoA/F/1SOzV1M6u7AGBbWuq9JO3Lmgtynm+1BG6rXTqZyZjqMa50FGh9qjXfBbVKMKozidci8cC5DSBbiUclJRUbwKqVBm0WkPm7ilnbgc4ClJnvBaYLfM3ikiRhVNjzmEuOKIuWxWjuHxhU8uw4zeeLWnQ7ATxm9bli/7fcPcV7M1/p5rDGZLeSR3dHbDFFa97WWcJ/o02sluSmgcpKFLmnksGqIhzsL85UAHy0P9HqnpyejSW1QXPEtmLH4EBgTraKARUs8IEBsQdhbSHndOPmnaAopnZyrTMMIXvid777zRge7FVXywCmWunpUL4MGg/po7MHryvB59wDALX/h/WSOY/dARICPnXWSW6gVwUzSQakdr3GsdHI+UiSDzPL+5CKGql/T8ymPQlTUfauTnecyBtEnQguVJamZAG+AorE0qOTzCbVYvkq4bWO/NbcgJXu4ojH29JkFIYsyeYzq+ISOy9gkufYVusE2Qj2SXWEUABE0sixqzwyRNKwqa3OC7Uzm0jAOVMANtr7MtDOfRnAkzGERaezVEUuM7crlrIhK+fAugBRwDaDkMUqcyGeL55f7T1cg/ZPmW9T5MNUbz7u3Z/Qej946JA6BR4+mhCz9PjxY9HX0ytA89aNW7qHE8fHg6XP++zecyDu3H0Qn1+6Kg+HkPHTemq8OrbFWwSWpgsBjpM5kmdnpnSGAiJ/443X4ujRwyquCjRRTGqGdQHwQwNIYSTLLZ9N5U3uXvB8cRxss2VJVkGSKKNhwDo0dvtc7NJ+msx07gcmMOPKHiZdUu3paApzNroo5pjJHQ0wjhnnkphqz0UA3k7L+BHbKG/rwkALs1evHa6Vz2RdM1dFROrojKm5VvzdOx+qpR8Q+8UL5+QjQefAWmtJzEvGaWl50fsn3VIt2NEmKNQ8Uu7F+YSsD0z/HDMVILOTBCa/9GN5Dhony6utqCjTr3kyNTMbg0MjYr4+fPQ0bt1Gc/VpzExPxWBfTxw9fDAOHtwnaa/5BTr76GSz5wRjC/AcgQFgRzx5OhMffIiG9kR09faLfYkZaBXz5b+Txc4+AKYsjPJ82buteY5EFHuaiRsAobBnKart37snjowfisMH90d3d2csLdIdYzkg1sbKGlIPJv5wZsNaBoHv60YGI9eJgOQuGYDCOH32bDIePX4a03Pzuu4W8yr3QBUUiO/EuLRpKiuQ+0Jr3AQdr+2+3q44d/pEnD5xVESK9TW8N5Z1/rOXaD9I43aul9Xr85PnjmROMouVGzNV0JBuxOzCcnz02eW4//Cp5CXJyZn7PBsIM+wVzrNMhnKsZTa2i89JfALS31b01jwXwYzYmbjdRARJHKHZPzOtWGhkeIf+nD51IvbtGYmF+cX40U/fE+j7nW+9GseOHIwW4PCnX8T1m7fi5Ikj8eL5k9FH5wiEHGSZ1CW4EtHojk8uX4srV2/Egf0HJXsHzebq1S/jwcTDmIXxKwLQWgz19cb+3TvVXXry5FE9Y7pQladu4LvQG0t4DCh+tdeF4keBwH7WvQPEfgD8GxorUlkxtsmPu3tjZn4pPvr0kpjerE3GwHJYmzKFhDlMXNDT3avCLh2iq0sL6g4a3tGvbibmNjIjGxsN6W4LDk7gnlhCxcnFJWEJyD7p59lxI0JEdozr2REfLi7E8tpyLK0sRl/PQPSBEbWWY9+esRja0RdTM3PyQaCYcvHCifidty5EH3IWIra5UOt4N+U1U25V2JMmlsFrF8aMDRWmZTqQu565B+Zvxe8Gm50DFyFAfgfMPahSadZHp5E6Kht0/gAid8aRP/zPn+OamY98HX89H+yvY5R/w2cAIps5kc6mmSgpAVBw6Go0lZcCNAQ6iZ3kxL3WcIHNBaLV+zrJNDOG3xdIUEAiCXLqn0EJNRjnhE0BTbFI28xib5pe1A76BGhuA5+3QORy33TyziYBKwBzBxgFHEyAXa31rvjhT34ZP/7Zu9JERjNK+sDbQIjSX6wxqE2wAN5KhCtZqg2qNqAai0osNQ7bTEMURCTAXO2sZYTGYxPIv4LmkF2ZK4GvRJb/ZuPaMTQYm63V+O63XpYmcrPRisZGRFeDtl0kOjja2OxgErNBboHIMD3RNq72RlLQkkFQAoLOVmoR677SEVjtNKWvKc5r/awMeIqNw/Zb7B9XV0m05CDfhj94ZlmmaJsy1vM2sKMWfjGeDBg4GYMpxllF5Zk54YOT/9WzqASEIEFgMnPNZRDPIYsp6z0AxAk8pRUFi1JoO0m/wTeDkFsGQ0qmJNTv58o1lX5dVTFVEZfpmhkWBSK3E69i7adJlpInOQ6bhQwAt7i8HI8ezcRf/uX/K8bm0aOH4vChfdaX3GxYE20dd16u3ckHARLBKddYiZvAJebLjh1uj82E0PPJzKsyUCxGLnMdNi/Pl5/zeusr+8sHLprHvTG3sBaffP5lXP7iaiwvE7i6fbwq32aZ0mZGW+Js7Nk9Gm+8/qqCl/fe+6itsSt2k9qESVx7zKbh2ae5AfdFgk4iJkAmg+Yq7JBgc9+AVcePH4979+4JSDY44oQHcBr2RBWexMBOjVKxOFIXXXOKIo66ApiDZgIRaGPmdOLY4bh4/rR0OWGLkFQB8omRJrZZOlKn4zEJLq+H1VZs/AKNXHjbiIEBEmlAF4NwvkYXaJhjBMLcB/cIgOBCmpkpajOLiCdPn8VXN24qYF1cJmE144N1pgRLjGC3mcE2U8EhkMZpxKHD+2Pvnt0yyrlzz0ZFXM/u3WNm5Xdsxu5dO2P/vj2xa2xEQb4MKDs7lOwMwPQGCFDm7eshIedZqhiQLWUCZwFW8ywq5qQTdncrwJBpg3gZ3LGHkBQ4MK3zw4xMGNM8X8A4mIY8A1gRW3p4gDLuP0AGRWwPsfZ6AtCDoo32ewAbGBoCWHzmEMAz58rEQ8aD2XLLa9jXqhW7imLsDRQrtgemW4UxzzOzPz3HZZiTDPgCBrgHABaeLSaGjKPbonmuSFYYCODsBiCQe7zmBzJD69IZxFQFEJmCDl9yY+9qaq4BIrsDwQUSsXeTEQprhDnMOV6AKmupuoHqjGPukpQwlwBY2TvLdK7OR8UXCYpyvzLMAvRV67uLLG5T3gLQuVruX51MK6tK/khW+ZvxsaknQGmn9H8LMKu9qZhsJE2wL9mIvWbMtOW1zAcGSxIpkmPw3sPZWPFAgVdVACjAm/9mPAoE4u8akwKOeI9iKfO9KpxsMVkNxDNexQau2EJ7Vjqel3QB1156zTwnAdAARZjsJNDImgJIZE2QuLuThD3OgCfzup6LC2N9WgMAdXVeCIRKyZBKsAR6ZtsoY5zTyVrwqatMrFIdFiVDpDMtO5RIymfnFyVVxNgAHAOqyNiTVm6MtHSPg9Jg1bks8yvLN+gc64gYGuyJ7/3B27F390isLM1HF+3Iq3Sx2EyTfRMG4pbcC9ZZsCztocDfjIcKWxlzAhIukLDLdNHa6BiZuoBmUFgSAV3Wli9wtw2kp26LJI8ApYGi2qxTFw6ZVxrjbAGuuSqpiwTP6JxjHSrWUaHenV1cB8+SL+k6K5GHAW0JJs4V9gf2AJ779jjf8ZvHhb23gDqeA98r9tgC0i95vsi7IuMGSRxk7OX4hr3BnQo2GlqLHjH4AcFt4qZ4Kc9TxqKKRmJ3S68+AdoEmnnPrY42E1EUP2fRrgqG3BfX4A6yzrh950Hcf/BQgBfPlSIEHQWLSwtiGWKeB9ue1yzOm9Xf188etCB28pmzF+L+g0dx9/5DsZohF8BU5dz39QDyUchMQ2rGTGczc245jo4fDmSvjx0/EmM7Rxw7ar5TvExzQWQHMFzMee/9K+dUMuJ4rjZLrNjS4Dkt37Rv17W4QOlChHShs8CCD4K6ZWQeCvBb2tTojjv+USeWTGWz45QzVJJKZsELBE7yC/E/utzWlEUHGHDXEoEuYCIPUd0lLqgaeNmM2YX1+MW7n8btO/d0rh0dH48LZ88o7otoxcY68bw7EiFEFIjM/CXerHkvSSXGSWeSr7P2cPaZAok0PzPGVr6YclaAyOi1Uox68nRSoDYSDZi4cZ0AZKdPHBEoSGccxn/sA8RC7AHoOzvPYP73Svbks0tX4713P4r+wQFL4rTNT0NasOztxB/cizpNVtj3Dfhp71Yuux6ra9n9h1kYBISdI3HuzCl1GhIr06HB+cS6ld5zGWfi4dKBJNyy1oakSmCRKtdy33BJD1HshKUuwH1tI5q9dLasxOTMrJ4N7GSNaUdDuaSBXj7LANnJU6ckZ3b12g0VYdBVRhP5zMmjYpQTCzNW1dEgTVx1ZFAQcDxSRQvm//KKZYJKWgDtY9bc3OJK/Or9j+LexBMxk5dX16Ovty8GJTPVCpj3JQOoXCwlciCW8N+M8cED+3Tf7Bv4qpSBruP2pqQZkSGh8Ep8vWf3LhEoRkd2xOFDB2PX2E7JoiwvzsvY9Z13P4ulZXLrV+Igz2RlLa5cu6HOmNOnxuPFcyeik32V86bHBokyCo6u+PzKDTHVj44fj7OnT8S1K5fi0cMJ6UY3eweEOUAKglnb0xmxf9/ueP31l2N0dFiFUokStmBrN1QkqA4XFYJ6MXok5sw1LXP0FRFZeH4UP9Tp2FrT50w8mYyPP/lc+tYsb+Ih+1306QyniEjOJj19schXJDlz4fypODZ+SMUeCji3bz+ITz//Uh1uO4ZZx4Cr7qohrleOu9mh4paKP53upqy82LhGIxqb5HhLsdRaivXN9RgZGokOAJjWahw6uDd6+rri/sRjgcicP99686X4Z99/K9aWp6OX4io3USByMpCNI9mLQLlVdgEb9DUZoAiSRZIqMLk6PlmbBR5vkcNcbPaXO0tMkDQ4TXGJ3ICxG/+j/+I5rvk14prPB/trHOztH3X/R//TZiWyBayYhWfwpcCmYt+0K8LtwAkWlt+xqjsGRMx0LcCjAt/tjEu9hqNOwTJAJIePg9hKUg0Uw/awnhiHEV/iUGxa58bV7tSkTYBOddlc7AqYFWBblmBNbM3NWFxaidX1BoqxMtb70U8BkRuSZrCpmsXmCcZJVPW522Q3qqJWgVa1ujJGxVwuQJ2AqpLLep9ib9mJuWQdHMwxhtX6yecoAQZIYuNNOQs+h88sWQF+B5YBGq2/853X4p98/9vR2bEanZsdbRDZMvNb+nNlrESlnTGuJE2yC21DOwOmBJeVbLSZcfmcZUZXzPSO3FxTxiLPeAWCMsNJGQyeJcGoA9Fsbcm5YEZytYa6algbP++n+dhRLCt01HA3NpC8mddSxQWZjJHsGsfKSqTbrLlqklYdCdJC5lo67QScLDsxcdAf+zWZDrPvkpDXBo6rwFGAnxnWrnGYdQSIbKCikoMCkQtYts+HjXd84LmYwpODSXD/wbP4i7/4v3TQj48fiCOHD9gAbd0GYWubBrSWl82OFrvh7zHh5eqc7ZPMn9LZNtslx7rNDt8yCrTMAkY+dvt2wl1VXbeu0jJ45/6z+PFP3lE1GhM3dMFwEYYNYdAPYB4gf0NmNGfPnorxI4fi3fc/jJu37omRoEAAfWUYTjAgqSInaC1DGq5P7aXWQdaBLkAU1gh60NYEo8J/8uTJ2LsXmYxLApCKBUhln7VK0FtJHK9lnm83Iqo1yfcYA+upOfkWmNrYjEP7d8drL52XuR54SxXOCKwqkbPREiZlVLvNRgWcAFAuXXD+Zlz5XcsSGBRgPAowMovbbcVsfw7amTfeK5dWVmNqejaePHsWT59OSgNvXrqbpOuMrQEHScCkrh/3gvSB9vjUVNuxY1Ag5fTUtDTJxESJzdi7Z1cMDvbFnl07Y/zwQSVcBJddtHsCABFYZXCnAli6ZnPPrAPWKyBv0pS3mLYJVgmgTZauNEyTLSVWQbLNeV8Y0krAkxGo/TGB6AKBpYsLSJkO6mpFzTZzzd11m6ixH+l5wKSi/RpmnIBZ65Za59MMnC60gWHpwZpK/c5qAXaxxnODZ+v41tJKJYuxHUgsNnW7ACltdMZvS+fRhTIDNVpDaKMuY3Tibhva+mWMQhFIiRo6jSSBgKDMbcCdjXj0dErFnYWlViwt29V7WIxfAzQ7R0aU7JGwirWGlnoaa2ptaezcbcIX147O8HZd5IovxOqQlqMNLZ88eaJrlbt9bpzFFOfea03yd0kr1H5a7HOx/mBUZXGI/QbglHiF8adFW+teSbuLrSUhIU1YuiCQnVixbmKxxf1v5pnBO8mcMBfTzZ0kmrlXoEuBwYxffQ7XyDp1cc0sbwN9jqXqHK95zd+8psDi+j2ueXt3E+/B63lv5gCApEFpF08q/iiwWeeGgBj2zE0lWgLkJeth/WwVVlPKgc9jXtXnUFiyfJa1V9Ee5QupgdrrXTxrad1x3ZIhUGeIkypiFDPCOPMwcFuSXrK6nLIDDbbexMOHOrMBvXUdyL1IrsMmUZ4nZurz7LnOknKpTjMYe4A96Ky+8drFWFqYjVXFSj57y3BMzPOebnVSsJ+trawrHqElnn2IZJrCRsXBgEYC3GMzduwY0ngK3M4CZhX8uD+uC6a7gR1fp007y3DTHSjsjQL1cx9xUc0twFYLM7NX+s0lzSYWV7brUuAASBGr2AUtxow5wRlScW+xi6UzKjkMgwk8j5JJ4+zk98uoUXGpuiIAwjDJW9T5CnCn/ZgEPLtvaq4YKPDeVp0f3NsyRbRea0NKrkGAVkPAfgHB0h1XDGiviFrrOqEyXq69pOJoybFkF4wBSscFKoQD7G804lfvfShDPeI4F66tcY4hGlrTgCvotO8c3el2/knORnTB0Uwfi/37DwpgIT8glgQImZ6GjRpiwlkvvaU/zA/OBWQKpBfc3YzvfOubMoyDIc+5SNyOHjt7bBWTGEcKYKxpneN5vyUNtB3wF4Mw9/kiKGhtpSm1cqpOyw1VVxuA99SUC3w2bLWUlIwmkyggM+QshlSBrLo2BPbkNel5pZeDiCfEEDCx5bMBCcggspjqHZbt4nvEVuypROnTcyvxxZXb8cUXV3Vm7969J06dPBlHjhwI+cQGheWG8pc12JubIVMy9Meb/datt7Sg76cK+M6TrKMPc12dDrluiHcYA84q1ibnEUVNiumPnjxRXLisc3BZBsT79x+IkyeOxdjYUAwOdCumnpp8KqALYJa5TBG12eyNaHTF46czce36nbh56348fjLtwilGgetbMiOS3cj4kj0YvVcXTMlfbNjK2hS7vEn83JQUGvHkG6+/Eq+89IL2MwryMmVMYL4KShAsmKObHZbQ4Puw7DWvIA9RdMzuJ/YL9gC+AE7pxhka3RmDQ8MyKp2cno7FRceZvKaPvXJ2RnHE7j17ROZg/DE4+/izS3H9q1uSyblw9nRcOHsqmp0AndYUlvFbFpr4t5jVaMErd/N+6bzLBXzidD03aXg3YnJmPt59/6OYml2wNN6qmbED6IcT04vNnJ2jSWZiDcqsudWKZ8+exp5du30WdfmcJV7iM/g59yHihGQOOsU6Hts5GidOHItdO0clhaJYVuDzigpKgMhM/T/+g+/Grp3DMT87H1ev3Yxb9+7FwQO7JHvRz5mv6nQjevop0GzE/PxyXL5+Nz7+5HLs2r0nTp84FrPTT9WxsP/gwdi590BMTs/F7Ox8fPn557EwO62caO++3XGK+bhzxLgFBUPyHRktorlPQcOmjSpqEjcmeKp9aYPfmRMo7k4N5E864tnMXLz3wceSYLGsG2O6rDiWiqwMY4O90saPrZWl2LVzML7z7TckU8e6YP4uLK7Gz3/+bjyYeBobyrlTX1y5lOUlFStj7J2SScpPM1fBZ0AECIonnQA9HbG2uR6LM4uxd/eeeOOll2L37p3x6PFEfP7FFXWYQBx77aUz8Ydvvxb9Pe6y4eAUgCij8y35MOaaGcPk3pVTmTCpQre+jLsUrlUxiLpl5Jux1Ynrf6f0pc5n+7z4LHZhmc7Ojg6TB45+/798jmvWAf41/P18sL+GQf5NH/Hgx/9SchYcHFXJNXPJFcNiiBb4q6C+greSGEhg0CxML+IKMnm9WrlcLGyDsFS+CL5ol4B5rLYkKp4u82pRu20o25qpJCm5pmpeDNBiPxoklubOfwhE9g8EPFbFHGbWKlpLrc74f/79T+Kn73wgJvJauJJqIHBLg/HXAue8R8aKQ6kq4JVYKKjNlo0KwrZvSDyLSpor2awAswDlYjIpSRNz2wxW2ucFGKccAcFDfS6/M9TbE2//7jfij//wrejYXI7mJkkxQS6sUTORGQMDwlRkCQLTeVoJgZMabbHZAqIkLkHkCt4rgJfeF0dnAgMCTGhDT+YK5g9inlBUyP8VoCz5izWCdcH8WXiwQZ1BVr7n93ZV0KaA/OFAJUl2a6j1kIuJTJW9KtQkBxVYuihivWsVJMR+dLIvEFlmHtZDBlD2NcDOaEVHmqJUoFrzvMBfxqvYzqUF7cMpx4ZDLTWRdS+wcpJhbwA+tb75RyaRAhoS1GXm4mL/8NFU/Ot//Vdix5w6dTSOjh+UwcDm2qaC3Y5OA3UrKwQIADgAi25NrjVOcC9mQLIUFEDk9de8q6IN91AFEM/NVoyOjqi6a9ZV6S0b9IIV8dnlm/F3P3tXLeMUYVZa1tiCgcYcoFXOhoVrceTwwXj91Vfi0aOJ+ODjT2NmYUVscj8/F1RsvuZ9gedHQk4QylxlHRBgy4iEoC9BqNIX5fUXL17U97/88oqulwSCZ4UzM4klX9bMdJcEz4zk14UCF2sMLMP2MPgqqRPJjCwRM8bBvWPx2ssXYmxkSEylVguph2ZK49jAQoyxtlGD9yzWApIlXuNqPhewK1233E9d2FuNQToN1AViVrkLZcn8UAAeYgagCYl+KEYqFBsAlSiKMMdhE6GFLEBKgdKm76uzIVMn6/xuKInoFWN4RS3wFPi49oGBvjh8aL/Yx7SbjY0Oy7gJYLuYnIw5zBEYIwJSCyBaRscQfWsXDL3HeJ3rOSfzhYCwXufx4VkYnCoQTuD7/EI+H5LHAhXK8NJsf+nukjywp6tbwICsAS+30UsftNjpAElKyJ0gwxYBBNdXm/Xi+SEnaYAqQDjtURJybMvzAAYKPFbyApM5W+4yMa+9tM4WMePFrF/RuBfL3Gx4ilubCaBat5S1JBZ0spMAD0iaYcVp/NJcjPnaam3EwyeTApFn55fFQOLB7BwFzFjUZ+0eG9MahoUEuK4zECkSyR6kmRCmewnSMgfLrJLhEbjYIrAGfOK8MRDJs+VMVDKTa433LtZmnX1tZtw2pmLpJrso6FZta02mlmTu0+UuznO1VMmvF2YBRtxaaTY89ytwpAxxuxz39FOUyjZb3U+25bqoZwZp7Qv8Ny3J1QJZ87kA4tJy5v6q2KXrGBy0Vmyy3ylS11ytMax4oeaAegu4L+naU/DAfNGgYM0PFQDV8g0IzPpyogVwyX0yp5ie0s4sk0n2hixUidUHOzmfK+utWPaOE2mLb/p3Uv4HEESs+x4zjThjAHRUmJH+pOc/CSsAEEapjx4/Ufu4kkv2xGQNqjgC0L3hYpCY2mm2aWmMjPM4cyTBZmOdjfWVuPjC2Xjz9Zeih/b6jFM5N5gzRU4AJL334EHcuXMnnj56qnkEuE3bvEwIs8jA/QwM9gtwx4wNIJ69AODcBWCYlk3JmHBvS6srMbxjhwD3Mk/TelDcakIC+/bi3KwKdQYxSqvVghus7TrnVDyU9BbPCmZhPrcmrfweF8ZCgHWCyHSlmL3rAqwGG0vzAAAgAElEQVSksohp9D5bBZMCydlr+XcJ1Gl+pyYtexYscc5oniPzE3AIVnYl194OHSNLHi5BfsZTnQY6l7tiLf0WJLsjUN7XzfiV/r3mrLq8KNYYFC2wudabOpCk8d3QNdUaq7Oxp68/bt97FJ9d+lKFBp4tQDDXsH//3hjbNSqjUQxDkWiitfzpkyfxxaUvZFgMOG8pNLo26Jw0maCntz8eP36k504xQZ4k8slwsUr+KnLTw/ywP7755hsy5EKSRSoWqW+tzj0Yw1msZN8EPOPLxWWv5WJqOuY1ya6kISrOZ35wyhTZR3r4Yrdazom1wf0bpHc8yO8gU8Dal7l5xjYqGScYz7WU/jm/V/uXCDKtygusOauiKf/LfxsI7dSZb6JBl42O8U5YWovJmaX48MNP49rVrzSmaFXv27cnlpbnY9/esdg5MijgrjuZ5sH2tbEZ/aND2lMoRDE/WavMc8yC2VMpnugc7mjE/PyirpnuholHj+PO3XsCFDmLMA1jvrGuWJPFYAbMP3H8ZPpsYCTGNFvTOqWITmyDRr6PfvaqpkDOK9dvxtVrt2NuHhkWn3t7943JYJFx5/nSPVjnUJ1jWn+06yeTmv0COS1Y0Mg/9fd1x6mTR+PC+dOS+aCzotnkDLa5rbBWugW6AUyRwXDOVkaxq8vufAN05edcOGuG64L8wYSCIUtnl4zDtfcRkzVlaslcoNgjwzrlVzbOJn5EC5ncCpmJX773ccxMT8ehA3viwtmT0vn1PgOI1uWiDmbiLYzVyCFcnGVtCSvAdFNnifMmnYXEsx2dcfveRLz7wcexsLwmE2AYytJKRyZoZVldAXWOq3NVJqc2L+R6l5aQfDApgDWrs0+FPRfOeBacazwDdIoPHtivcUc6hHW9ugzhoqXcgPzl6dRsfPz59VhebcU3Xjsfu0aHYhXzv5t34t7DR3Hk8N547aVzMTrQr3W1TAGRdhhkM1Y34vMrt+KTz76MwcEdcf7s6RjZ0a95xVm4kczrkeGRuHHtety/fTPm56ajr783Tp08FqdPnYyhgT71FVIAk0Fg5kXkDY5lkCNynGvpImSmYNIvx4CIMivR2d0jc2WkIdgjkZHiNUisIEf39OkTFdrc6bUejx4+Vo4IC/n4sYNx7szx6O4k/u+NhTnmUl8sLLZianohrl6/JaM+rgWik8yxkxBI51wVy6S9TAEfDIe9tYfuC6TNOmOxhdRYb+zZtS+OHjoSRw8citXWUjx8/CBu3L4r0Jq59dpLZ+PNV07E2HCPNZ+zQMleIbJVyQQKe8rcnrN7zfGsCVXkCtn9pMLmtjzdkf42zKH8mhy7m9DIPu5OKMuGmYSGpCQEE87gY3/8Xz3HNXMsv46/ng/21zHKv+EzMNarJKVaKh04+Jc5nNiA27IRKvgYPFHgoQVc1R23/7utzkYSao7IVhPtGoBW6fopIFTGCDY+EnCZrpkKur2UFVAWQNluW8gAq9g3BSLXhRdw125DyHZ9BXVZPZdg/2ZnzC9vxF//8GfxznufxNLKhtpndGc5BmKz5Bhwz8V+LnCJ7xHMkECxiVXrrtmEHpsKdOs13Bnv6UDS7aXF9i5gofQiqRqLsaWWxkYszC+0W/EFKsuEwtfFz7sbHfG93/tW/NH33orN9aXo6ui0sR6tedw7ZntJHwdEVloqcN2MSTZXA7YGkcUcBaTzA8oNOCUgkkEMMGM5h9ycef9GaQ8nR7mYzRQdxMZljAWZqWWNDdjPLR1jk1FQAL1ZV2Y6mZjjBJJNW2xMaaU6EYAxYHAbsN4VaBi5ZoO59V3t6wkiCwhOJrLwVADvNLaSlyzmVmlOVwB7XZcKHsnMs8TFVrGklpzWSh42zAc9/2zFr6JJW4Kj9FMBrRXwJ4uRe4+Ix09m48/+538bU9MzcfrMcYHIJJlyegaE6vEzWll1+2E78W9fp5PgAuiZt0sLi3q+BFwuTqQO3Tb2Pd9nbgMoMn607xVL2uCQ2ypn55biZ7/4OB4+nhZDB51CFXBgyGIalmAAwB0GSC+ePx8H9u+Lv/vJj1UlX0I5BBZFmsIQIFkqwCYcnpMZhIol7sOdIEHSHSkLUiANEhxnzpyJK1euyGCnklIBXdJSc/DBWhRLEYbntpblArjkdJ0F72JG4VJOoMaj3b97VCAyAaaYyKkTSoDLGEjCR8zfZAKSkLRZqmVAuVU0qU6FYjBWMclgqjcntRGvoomI3MlaPHz8VLrHcwtLMTM7H0tikBHQwxh0EE2xBvYOz4aEjOCdtm32F+m6zs1Z1kKBvl2Ube60Ik3JE8eOxMnjR2Ogr0c6eNz78vKCgjeulT0c0JdE0QZg3WKkGjShWGhpCDEbBQSZuQPDhKRFgRnGILTTAkxg9oPLeeogO4Dz3uoTwkAL3xMokmwMP38zmkvbmGsr/XxLthjsdMu1ARLGQRqeBKiwf3p6xKwrPWfuRwUBmFzZFomxndjH0udzAURAel+f5lP7PNume1nAeTHaa14ODQwkM9v3w5dkZrKlAXY/IA+sWgJamdaoG0e7j7QVuQ8DLqmHKs3VjXj4eDI+/uyLmJknmbazOcky6xmQCFay/t3b0waBdd4n0CCwC9Bsebntal5gJ+PMvRTAylkk+ZcseIqhts0gqwBcg5vWvEZeh/1oO8O3gGfJiej1sGi9PwF4wDJzfAKYuCWB9fe1RmEf65kpvjEYXGMvFniOlVoks4hexcumiikGBJSApkEiAHKBvlVMrMSF3622cHdsmOHLNfO62nd4vrxfgUdizmM8nIXqir0UpxE/JbO5QORqEa39QqCtAMxqvTebRu+5vqZCEXOYZ8j6rO4GZAgoYADAARrCeHIRwQUTd9X43NBcVXHPQCcMNySBBPjCas9EfWvtbZopy96wvh63bt2xhnvD4IsLBGYtSapDcYgjQLMuXTjkjCOm5DpJcJHnMRiwEgf27orvfOtNAXhi7lIcW0aX2BI/C8vLate+ffeugK6VRQopyAS5mEbxhfcESHEhku6EtRgb2ykglrhB44AGr5jWzTh8+FDs2gPjbV2gs88KG4GRuJc8j54/DPn5Wa0t7yFmjPMCSYilSZvPJRd++TfjLX3o7m4x7ReXFtsgLM9eZmwC3K0RKumO1FwWaNKO1x3XaY9mzq0s21cjjT/VhpygEmNPoQhmHzEFrDeeMTFLyVtUXCtQDNa42vhdLBEIm/4XMuPTuemOCZ/P1uEVAC6jVbdia14h3UU7fqNDQBffIwbm2gvIroJy/c37IFHw2eVrAnxgE8Okm5h4KBCIW969Z1ccOXJILeLs+RjJfvzRx3H96rU4PH40BoaGY+Lho5h49FBSZgLXOxoxPDoaC/NzAnz7MddDd7SnR9I/ZlCaMCEQub8vvv3tt+LAvr2x3lpO7WHG2hquzA1AlJ6+3gTBDcxWzsW5vD0PKF3rYiLXPuLcK8/K7FKRqWWSEdw1AShp1mdJEAFwOe4zGUigijSIXXBz3J9+IUngqCIvn4n/gb9cHPFc8x/tX2J9bhGQJIXWQDKQ2LBL7FWAZPRUh4dH1fI/PfMsDh7cE6++/EIMYfDa7IzFuflgE6CI3T0yJNBTADtGdnQpwqaVQbLBWHKUmZk5gX6sLebA9DwdKu4IwAALdinaqxRNGYNdY2MCjvfu2aP95fKly/LLUAcY86O3Ow4d3C/prp2jw9EHQBghLeFLX1xRiz3+ErDfF5c87wcH0GRf0l7LWWbvHcfvxDuSH5P2vr09FGvRKYJMB7lbd1Nmbq+8dEG62uutJbF75+Zm9JyGhoZFuIQEwDlomQ9koJyvMjac88RYYpgK+PczBcTl6Qlg3dyUZwXxviRPNJtcbFMOxhOWEaQNgwcHhmw+rTnQE6sbnfHL9z5VTN3X3RnnzpwUIxlvEPY9YibmCPG+zlp1fPkMBNguw1BiR8aeaytpJXLSh0+exSeffxGP1SUAyQjSVK+M0FlLkD+KGABYbW8Nn6MyJWQeCjS0PJnOcUnolZ+N9yDOkZ0jozIqZP1CwpH3jTR0LefEWJL9Tc1aFqGn2YruxmZ0NSh4rsbK2nqcPXs8Xn/5fOzABBTMBImGNcvpIJn5xbU78dEnl3UPdO9h/jo19VSSPzCtF1coEPTIELFHxakFeRehyf3SxRdjBxI8DUz7WgJOlTcrFrK8DeeopF+q41aFerpAlmU8p85iCsSdyB1uSgt7fnEp+vsGYnAAI+Uh+T/09VMswkR7UYx9XouJ4OFDe6O3G1LLigBtCr2rLaQr+JyBmFtYjqdT0zEzNxeTU1Pq3FBBs8tdUKxPn2V0KhroRepFZrWtFa2t3sHeGNoxHEP9wzRGR1OJ9kZMz07FpS+vxtPJmcCr4jtvvRpvvnw8ehqWstPzTnJOxfHMb83h9PXRntppXMpdz3xlcTv3xMJkFGtvi1NFMCssQliOY3twC2IAd2d5jRtE7hHZ5TkTudCPr+fv5yDy1zPO/+BTJn78L7egwTxsDNYZKGYTFbNkwCYvis1L1xFTErk3mxXQNmhKEwgfXskadb+BhcuXaEuyFqm2iTQWU6sqbRBi1DmBqBY/3t+Oq6l/I1DY1aKSAxDIU8hvAixmR8NGMQgK+IKkgKrRaqJqxvzSZvzop7+Kd977NBaW1mMBc5lsnyxAV9q4aTBTwJOrWh4rAoaZmVlXi2GtJPOtArACwSshLqYyr6PFSj9P+QYdhqlJxr8LZC7GHGyYYkZW4lpsaIIfUs0/+t5344/+4K3YXFuMLg6YToJW2jYNvjIGBQpL2zoBQFr3HPTAOjQTXJtkG9TfmkLt4kCa4ZmphEP2VoVOiX3KSfBKBZyAzfkY2dMJTPW89cgLRLaWWm3gVUE0k8MsHNisAjEl7N9QK6ZkNaSbmGYrMvQy8OhnkLIWcksn2aVtzsk5FXOSuQK6oPM5kQeMhRRg1u1WgcLMWM3TNjN9KynWnE0zFFU6s5gA0EQAQMs8Y69r2qanrHZfMaJhO+GqbN1qAZAR8WDiWfyrP/tf5ap8DEDvxLjlB8T03oyuHgIkdCNhJfmZF2OYhIwk0Pp8rlrDpmFOkSDvHBuz3qKAvFw7WYDhPWBemW2JvqxZCxykxRzfbER8eeWr+NW7l/T5PAuxmAUWrEpnluCc1xBY7t29K37v7bdj4sGD+MEPfhBrm43Y1H5izUXmPmAJr+VGCOz0eawvknQO8SxYme3Xo2CKRJskitefPXtWUhYfvP++k4SuLrVpmbFgGQkCekCUYqLR3sV4i4Gztqb3ASChqq6EdXFRATxOyGKeNTZi367RePXiudjRT+LdUJLePzCk4gasmWrRFWCldWBXYrE602Vc5jeZ6MvAT2wQg0FlbsZ86+3tkpnTwMBQPJucioXF5Xj46EncvHVHiQ0tjkjykIzznjbeQCIBUAYWxqqYgyS/7mRYj127dqmQgn6kzF0y8ScoBmgcHR2K8SMH49j44dizayxmp58ZzN50YUeFLLWwN2NF4Cd6aJhkwaBY8v4mMNSSCPq3DIDQ6+x0ctDfpyJfWws4QX32IxI+xg5Ag7UkGYE8J2wAYpCE51lJeZmT6owRawDgectgkgSjv79XRRSuQZImgJ3JWLGJXIjZybNgjgjc2sS8rt++ALDEJY/gJKnOvSpMiCkFU7O7R/PfjHcnKN4jvIeIdalWRWuYolGs8zHNpQQ0si+ndJP1pLOrIlvnARhhXOn+M4hmjACZaBO9d/9xfPjJ5zE9R0tomjQxn/oMFsHQo8uA1/bTGkrL9vJyFpaaYoPxw9o7GAuAFOv4N8TE5FlwfySTzBvJLyAl0Wftb3SDSSLrbC2wlecLuIrUAOuBcWD/Z+3B9vA+QoHCiWCtk9p7i/XMcBY7F4BUgGivW2ydTFuKR+d0W5PUxUWAZPZB9kSfFS5+oW1ukGarg6jYewUs83426bEuafvMyoSE5wfrje+3mVTJ5i0WorsNhrTf27TLoHV91fdYw3xV4YTX8JwYX84wkn2unyRNnTaS9rFJHKA7186+w/vUHmfPCg46t46rcE0BhSJ3GuRqjJKZJnY5zx7TScCJxcUYHhk2q8fl/0y+zN5ZWlkR83h2YVF6pCSYnLZL2dZKW66YTDBqlXTSMp9SCsn8lMbyEmASZ9GIQBJM04YG+6LRsRHjhw7EiWPjMTQ0oPNcrdQdGC2uqYX94ePHMU2L9sBgjO0c02cxH925QweMuxSUJCZztOR0NMcBIlboQDDLbt++fXHo8GE/9+4urVnA1uGRHTpDLa9idicsyw58FdIbRAUN5nkyv2WSlDGCzQ0puppgAADNOSDgT3GwWeYUD6toQeEc0MLzxaayPGfmAPfAeuQzWZ/SUk6mvjXqzYrn/QC2ZbKUEhZlBguAiyyDmK7J8KriBOuMvQmmnnV4ibvsWeHgwBr/YoBWV4X2QGs1VyGB12KaWF16NsvEpBX9926BXsRh2i+zcM+YMcjMqQ8/viyZnvMXXoinT5/G/fsPYhjZiBWKfCvqnrlw4YLa15HX+cXPfyFJk9//3veip28grl6/Hpe/+CKmZ2dVYO1PCRauc2ZmOnYMDmXMaO11wBTWhzq7YGB2dsR/9Md/GCM7hiRBABjFXKIYISA3WXPFvJZpcsrXeB+koFY6yOQXlm6ovcQsbvwGKCSYla2fITkCKNbVrSIc5wZxkNvVu3T2cR0qSqZUjOWzNlSY4ZkWIF/7Mb+rAm0W2vk8ybGlLjXXCghXhtIiZojIQWHT+QVrgnUif7WAXR9x5cpXceXazZiaxczURufDw4Nx8vh47N45EhRRpycnY3PN4HD/rrG4evVKzMzMeI4mw5HPkkZ/StIhg6PrQS4MEkmzW2A9ZAXkAXYMD2n9HjiwP/r6BhQfcpQ/nHgUX12/Hk8e05lglqw9MayTf+rEiTh85FCMHx1XAe+TTz+NS19eEZBLfLcp6ZdlFWAB/7ReZHRoY0iZMKe5HjEExYeKeyzntkNa2r1dzTh58rik3YaG+sRCtqnwss9V5Hg6OVsMFgP2SRd6jbPVsThFCOIvAZ9ZVDeBwwQaeYbkmoOZPDTUL0CW15E7ccaZtGGZP4PIdIVZLx6wj9wKhvCN2w/i0qUvZTo3vGNI4PfRowfE4ubMYRIyLryfC+QwjVXCbxOryFcZLzN+e5XDsV/zGROPnsTdBxMyyCSWRc+acwz2M1rGdV5xRsiUE38fvI50rlnve252VnuMJLXE3jdeUCz9naOj+l32SDHI1zAApYPAuY9yoWa3YuqZeQpuzVhfndce3pT/DsD+jjh37lQcP3owulWUaUSjabNVAMVGsydu3nkQP/3ZLzUexETmP2wKZ5hfXFbBTd72HR0yo8Yctr+/J44fG4/Tp0/pLFB3XnaJk/uU/FXFKKxD9hWTm9QCYSkdkWvARhrS4Mf4XPN7hfu0RIpl3eg2syxaR5CvQTiBMYwUCXMHTyZkLn2eNZucI3SC9un6ifmZ3+xp9pjo1TNirDm3XTCEoGEpJs5J5gbzemFpUf3RrBnNa8y/Mzabmp2NS1euxcLSagwO9MUrL56O7755Pro7W8GVci/sgzpjZFBpnEp+B+k/wx4EaabwGuXxKmP7S0TGzEUqn628pEhJ3h/N8pYElVj3KdlFARcUgmJHl0Hz8T96LmexhRb99v/1HET+7Y/xb/yEez/8H6SJXEGEtzaYlwb/qg2h2poMQtIiaZaRDtxtOlRbSbTfqUBOFnEls8gLWAOs3LwNBrtfCDddg5YCblMXT5UgtRJsmaz5vTflJszirqp3MaPMVHOgJAYV1WBVPAHY1lK2oCvmltbjr3/48/jV+5/FwvJ6rMGQldPzFtBaLYr83d6kLZ7RdjjmMJycnNZ/lykFSQBuwtWmbgauk79i9FTVTDpZCY4AVvAcCM4BmbkXVe1IOpMRWawEa6ra8AWWy2ZrJd7+nW/EP//TP4jNtQW5FDc72Gitn8olgFmauQX4yPNvxhpJRenhwgRKFrm0hbISp0JABp3O5JOxnfrZPEIxobaEsrWhG+g3EK8gQtXuDlUhOcBcbHC7GADi9nlklq+DYT9zszYLiS5DNAJCJcFqX/WcKNMcSw94/pgpbwdkGQzyPa45DwKX9K1h7HlXbdo2dFMCleZ3uh5phBrYcHLl1/twKoZASmMoAaeFp9UGkattFcao5riq5qnbmv/tqjqV3Z64e/9x/Nm/+nOZPIyPH5EmcjcaXN1dSi7kLC/HeLOMBIJJB9T6e0rUaJXPRPDJ40cCSZTUdlnjUkxQdI9znSuA7Otvz33ls7mjYOxQ4CHskJ/94t24ff9J9PXvsFlEsdR1yNuQheCYwPeFFy6olfBv/ubHMTHxqN1eZxbqlg6o1mu6MQtQRbogx7xtxpZmdIAaAhMxoVhZjSPjR2LP7t1KDjGE4HkxBtWmO7RjSDrJrK0CuqqDgOfJHkhCxTVJF2/VyTnfp3UXMerNjdXYNTIUb77yotg0vVrzBDgAhxirkHD0KRiU5AbJI61uSytiCnc0Ow1Qt9K5PdmGaOhJvkJgojVaCZib0vGE4bMR9+8/jFt3cBeflGyIpFhEQKPA59Zm7q32XIIrJ5A4MaMJaNMXg5sls0JFnXtfiJ6uTkmO4Eh95NAB61B3d4uRXqxht4OhPdmn5AWASgwrAS8UbAwWb2lPex816Ntpc8O5WQHFACYk57w5QSVruIBAdRcI+LaGHnstK1rAhv44lKi57PkLcxaAyGPHZyrZTU1IHTupf88YkYSXZimgnT+nx/OpTKsAvBLkA1gQeCcGy5bsTrHrrAFr06M6Z9uSDymTUu+l8aA4Qet47lnFTFOiJ2DYgCr/XexsxpYVScJEgUSFovU1Abgk3Whkd3b1yhzx00tfxpwkYyjGrMv5m3ujAENxgHsl0WHPqetysm+zJPah0puWxihFZj4z9Vkth2CGIddSUg8qYHV1ybleZ3Mx4VK2wEVe6+hJSmZjI0aGh/U8mAskO8uSXaD90cxzirBmf/ozec8Cd6vQyuv5HvdX64D5zrgC+gmUWbLJJUmIQLB12Dhz2eJswEomb8l2YlxUcEj2nvSnE6QpZrIKH4BrsFi7uvR+sN9q/jEGJLxm8sHOh43kuEiFK7RB001cv5vsZBXuslBd7GOxfVJjmfvhvCV+YPwLOCdG4Lq5VvaG+gwxfWl3XjII4wIEzF+PAdfkZ9yn58wZKkBdY70uoEadDWiCAlAuL2mf4jxiHDW2Otsa8WxqWowlTCHVMSRACDUtx0MCKumqgJk+MKBk7MmTx9pnBvsB8ld0Pax7ziPASp7p7OyMPgtQguvcMbwjO9wc49DGzj1wFnGfgLsUMGm3Z69inasQ3+hQ8s/+IsC8o6E5wpgA0lMMYS+yv4HZniMjYzE1Pe0uJyWVHdond+3eKT3LoR2Mtz0V1lcW1MGBVivXwDqv9m6vYYM9Loi6Q8DxITFKSvDI1I3uCoN06uZY4fpdyON5ygxLchV2kC+mqM6SYjinn0VJOJlNtakzAWCZgh5gs0BE4iMScYzYsiuvZC0UL9Alkmxo4jCx5svVftvf1UHCz5mPrCmuTd1QS0s6A9V5mCaCZUQn9ncTzVxM4Qxks58LOHK/Y1y/fiuuXr0dq631eOXVVzQn7t+/F6fPnJbe8Z07txVz7dm7N166eDFu3b4VH334oQrMJ06e0HxDIuj9Dz+M+w8mogeDyT7OZMd2FDto+xajkg6gZebUsvS8xZDeQBppPf74D/8gRoYHZRisXKHhGMIdHZvSJC69eTweKrZ28dHdJCqc5T7PXlj+GO6YsJyHGI8leYIsYNM6+awRdWYmQ5P3pHDEFKJbADYn86MdN+ksTLmk1HWvvVpxeBbBWAfILVRXEGPis8mvrYhQnWICtLaKAbqWNWYsQOVmXLt5Jz797FJMT8+5w1KgI4DqoDT2uc+SDjt88kTcuHFdz9MEBiRG+uxzkMWe/p5uGYoP9PbEjsGBGN05Gv1DA2IdA1D39bCves5QEGbfoBX/+o3bceXKtZia5EzqUnGJNcl707VWxeJz58/HiZMn4/bdO3H58uWYmZ3Ve1XBUOxliFQUibt7DJxm4Z7Ca5lOIlHAnJiZntI9cr8UvJDgOTF+MI4fH1dRm3F2wyLA8LI6J9j/nGsDVhnko0BPbKy8SvGPSSx8WSvaDGjPLTooAAPdyaUCTlen54aKoxQuS/7C3Qp8MW68lnjAXTh0GXRJFuHTz67G/QdPlEvD9H/11QuxY6gnepod0WRvRo6i04WEDljsuLwD7slordNnrcBvClzEgUgyOK9mTqFf/+zZZCwucIY0Y/fe3fH40SNdR+UsOjuzuGDZjiWtCwghPMOS0eI++cO5Jh+FViuOHzvW7gpifpE/PZuEHOEiM+POGUXHy9z8ggpJyF1RhOJ9iPeOHRuPo+NH1FWJ3IQ43WlGuL4OoaFPuADFh9nZOe2/kHEouHKeQgbiWbmg1hX79u6NzsZGDA70xI6hARecUzJQ+zB7fJOCvmX4+NIent5JApCz2M3Bye+rWJR7NGxr1jfPRB22uZ/wb2TNiJMAco1t8G8XVLV+krADg14Fq7lFPQc+hyKWPqctwQjATC7mM9gya5boc8zj7mX+zfNvlQcQ48puogLJhrrmLl27oe7KocHeePHc8Xj7rZeiv4tYeUuygsJqES5qvhdBw9JeZia7i9mFza1u8+zAKInWHL+KqfTa6qgnBlxbVSGbtYU0Dfdk+VVAZHe6Hfv+f/0c12zP0N/+P54P9m9/jH/jJzz4m/9xs12BzmaoSnRZ2K7GOPkr5pCZP6XXVfrEhpS2M6u0UNubnBcxm6t0YfMArsB3+zUY+PWiVZKczGgdLcWKLV3kbCNga6hkyGCTWax8KQjvcGW25CzEtqWau4lof8Tf/t178eOfvhuziwRsnely72smceA6YHgZRPZAiWFAEpWMTCrKHBIFjqSYQ8o9tGcAACAASURBVAKXGXCpzZN2B2+cdZ1s5OVKr8Ak22kBqSqgJNhCS1osGIEWlXgR7JtlwgEx0NMVb77+YvzpP/v9iI3F2FxfjYbcQ2FeJcjS5KhbV/sMhzCsSDOzOeMNuOo5S4KkTOQS9Ek2RAW9Zh4x3tpqzUZOjS4AEQWYaQKiyu42uROZz2xrm/NzNxvZAYxZXZYz8Fyo/675Vb/rTdyvBfBQK0u2xep3C6BNQMdTM5nJaRxoYMMAu+/Fc5aDnLUgtiVARx4qknBI1r6Tdz+T9kGl39syyTFz0GuJ4ofadMVSsY5dMb7FqpZOYsrHoKYqL8lmfHXzXvz5v/m3AgqPHT0ahw8dkMFFV9PJhwCajqZ0cXkoWjcJRnBfbsEx83NqalJzaWRkOCUd+pIphAnieiwtzKfpW2fs2rXbAAjJ8KbbUQVyiI1C22JX3Ls3ET//5bsxswibvzfWVtejq5NWwh6zmxtUmwFEMFcZi2++9VZcv34zPvzwE61RsRhhGzebCk4IAJFaICnCPbj2JMaNlmLtSdkmRwBNEYQgqJiq0zPTMTI6qmAVJosYPDBRU8OWIE76XMjC5PeK4VRyCbWfmG3pMTZo1Yr+wT4Bwhg77R3bEd95643Ys3NEiRp7G+2HaEsSDLlVmsTXRiqMzVrL7N1F5AEAtGDcKcEGhHURCWkFmUB2dAoUIrDd7GzGzPyCmMeY5uEwDgML0Lo+k9fZxInCnI0xBRRjEgYjrqshgGN0bKcYpleuXouB/h1ac2I4Mec2VuPFi+fi6JGD0UuhIluhmcMATPztQBOWSepjrq/rOW11SzS0LzrRdAHNa3vrXOG/YY3w/CsxU7BMwNtlfVB3p3Q4gVymxXNWgJFYCKm9K51tFaRI1s2Q5PMIsqvdmvVsoM/BcbHuS+LH2vpbEjVm0VhaQnt7RivVfl1nV0k/+T23TF8pJHLlJDUFcPK3WGEZtLJn6FknKFmsCJ9dgPNOPgtQLhZzAQ0GQQ3WS45BRkeWAqCAoRpeZ3dc/vJafHH1q1jfJKGG/eIzEUBrdHRUjKJZEqX+Pp0z9TlcD8kd425AGfYi2tpIa2zphhfoLDA0wTBeW0VoMTmyEGs2v5PF2hNlgFra8BsbNgdMPWWNDWAyRas01C3QvxizxahUsbWtm4quLvs3hkZVwLbsjZJKzQ+DxFwrIGGtfb5XBdrSWK9rNejn+VX3zX/bxAlW9oJAL/bbksDgtTL4wy2dxCk7l1wUcJxRZxzdC+yB2+Mu5kB5IHDPdc01B7kmM2d8/rFf8D1AWfZ7igrW/+3RfRZb1drdmWhtK1ixVgDOYPvyxX309ruAokQdMzmK7SoMm33mrgQYpxS1e83WbzTkcH/vwUNpawL0dfX0SSYGiYN+3Oxh8A4P656crG6KJcw8AvzivbQn9vXrdzTv8EJY34jJqUmBv8xPCnEqOsjICl3I1ZhD37erK8Z27tRr0YnkD1sKRbRay6xT2nF5Zmi60/XA7/M+zD86R5ZWlgUyASpQ0OjrG1S8Ifa79PTtA9LV1RCIfGT8kIxI+3qa0exYF+OQZ8If1ivXZTargXHuUWzSjJ8FmPQOxNysr6XZ3al7BOwlieXc6ummwGGmlJUKSKjN+DI47Gdr81kMxdCRhTk96LmSxA2AKfYr3pM9wZ2DsM1pty/WWppcb8BQs949+wHP2FrPjlnE6sv4rvYz5raYZwvIDvDMMRbbKlaRF9C5o3hF7DlY2O6w6mRc2QPFqEYWKb04mj0xPTsfn1+6Etev3Y4jh8fj7LnT8fDRAwFCFKo5565f/ypu376r8Th+/LgApsnpyXjxxRekm7v/wL44fPhwfPb55bhx81ZKarmooVgMlrZYwEtiyzJ+VexUfLu+GrvGhuMPf/9tMZJXWwaCnScoENXeBpDHvusONBMd/Gysic0XxdYChRxTWttTXg4YIjM2G/yOCTdIGxD/CqykCARLJDseuG7mmqVGupUjILVV+zbPiodYuVt7T8q8q84kCnbqJtu2XqoYyjVzLbV3Ka7KQrvOOPtfRaMT7fS+WFxeExv5+vUbsbS47PNVppnuNgG4EwEiOmLP/n0xOflUzG5A2L1796h4Q1zIgDKeg6yLjs0YHhiQRwPdNBTaCQ3oCqPrED1sSTzIG6E7Prt8JS5/cV3eAHS7jY7sVGcB3SLM2y+++DLu3buv6z505IiKDTdv3Y7J6Smz9FO3WyZdKXFD9w7LVsxPPXvLLwGIQ24A3KbI9uzpE+0Tu8Z26pmcPXU8Th8/LB1bd5NwjRW7OO5gr0EGQ9kWvi2SDbHJrf1nMtdKcL/WfD0X+aGQfyQAyV7A+coe4U41YizncKXNzjqTf4y8TNwRyfURg/GMvrpxPy5fuSGj3u7e7hg/uj9eevFsNCh0yX8RIJJC3XLwDcmhiITmWLFyJsUX614Pis0yNqriaBX1O5uYC3NupiRGy5KQLrw5l1S3CsxkkSdSwx5Clgzo7GXi59fZLkILyEyfJhUJs/jDXkh3BeuKdUT3AmOGzA4hljr4xnbKP4S1gVQIz1VGz9LoNkOaIhPPj6I7BTo6rpjDZU5OUb5yR8ui9IiJzpldX869LPvDuc6ZzPf4/TpPJMeWnW7VaaT4NcFdkT5S5ooirzp709gRAtr2/VozQSQxpJk8XrWfsfexcT198lR5GZ1jbea7Ynv7GnFP9pwx2c6kQ8bG16FcTGdEZ6wrvjX7mVwF8Jrt8NnsYly7eTdmkd/o7Yo3Xz0Xb3/z5ZDf5kbJkyhqbAPmhV94X3KBy+ep80XjLmlYuy3eFBkluwPLP6ieCz8z9lXyfiZ2FVnRx3WewY1GnPqn/91zXLM9e3/7/3g+2L/9Mf6Nn7AdRDa7MyUHEuSsTauStmK+VNJSVa5aYAX8sklUQFQJgd5cJM0t/TsfHgkwC/AycOfF6A2n3ltgj1psSme5jKd8a5X41X3URiJQUhXa1DqijYGgJhrSRF5abcRP3/kofvC3P4+5xVaoCJeGZ8XCISggaYbRYOCw9JLSuXiNJLRfGlfVvqNkLitgCgC3aSrqnrRRWvsNIKTGwkYzNvcgSSsQS2Y4BFcFqm/Tci2Ag4NhsKc7Xn35bPzpn/x+NDvXorFJSxIaibTzuN26kSAyBgoyCuvoMoNRshYGUreDyLx/MVLy6bQlDNSWk3qSxfzGQE36TGKhpjGe2kc2LbuQ4KlaMpPZ4ufs7kclQ7mh15zbPhcK8OFaSkpBm32yumTOQqFDB0RWHrPsqIp8ahJWUWDL/dwBbwFRdegR0LqV3fqgtWEV4Mz96Hkn0OTrqiLKltmkWdAGmXn+SrbSAAL2jeZAAt46WAHkBQb6uaG/Bnvif/urfxebmw2ByLt3jQlAlt61NKNZHzA+MPIKFUQYG7EIE9QmqCEwEEuONn50B2X609dm6a6uLMbs9JRb83r5/kAGEyR4Tgat84upQ6+AUsDg9z/+NFbW+dyeaAQux2bXWX+WFjCC35W4ePGFOHbsePz1//eDmJpCZ5nEvVeAAXONYA3AFOZYSTIwroCXwIZDg0NaNwV0SRIBEw/aTJPJwzM7cPCgrpvEVcFQMfXWLeEAq0SgXmokV9GqWu4LIKqAtxJhroMEUBrbm2txcO+ueOuNl2L32LAcxr1uMdZAV83SJsgGbMaaGCsdGwRl7paYmp6KXswzEkQm4OT1aJax5gmoCI4JPjFUvH77Xty9/yAePXoSC0srAmVaG2hGWkNyZnrGjFSxnhxIw8IC1MKkBbDw6PFxaUSyp7LX3Lv7IO7fn1Bbp9foRhw6tD9eeeXF6OvtMpMuQaq/PxZm+XnPkExAsncBVtQaKUa0C2m6r35MWIrJ5LVugzgzC+r9AZFZkFXAKZ3KCqiVIMmIJxl3KXFT67SkFRTQqkJleQol6mlUo10idZSdQDQkKQA7pBL57e3WsGMYVweU1lPl+rivMtLifvk+ryOY53OLuar9M/ei7QBs7XOVBNQ5ViB2nQNVwBCglKCjQPtkHEkXGB3IHku7sCbQ/19urcev3v8ort+8G81uwMQ+7yu4yTcasX/fvti9e1c8ffJY+zTgoYpdCaCLqS9QEgMlm9CJvdnh1vkCWRleMU0SCKx7ZL9j8AeGKIwuCYDmNUrAszDK+2Aww71T8BErOiUppJXM/Ort0xyr8arxrGvgmfDevLbmJAkSgI9AzUZDewjXaGOmxTawy/pCf5XPdLLTod/lq4BwJdvpQcA1AHwik1PXxL2UiR6sySo6VQGAz7W2/JzuocDger78nHGHVQgQWmNcc6bAaz5DIF6yzKrA1gbkt0lh1Hrh/YhT0NOvYk0xqAG/FUOxFmAIZUxC3IMBGXsp97hzbKfufw6JgR5aWm1eBruvwHEZPSZribEERLh7776kd5AIQItYkhwdDemUwtwc2zkqAF7rPwFPxqhAedYm10UCX0AX4C17H0A2wC7Pnec3Ow/jy2uTYiOv1bWrUGJN3I1ky0vAKgkHYmjJCM3GoLROF6gNwmL2tmVRKMLA8GdO895osqLzOPFwwgz/hv0YiMnOnjkdL7xwNgb7u2NlcVHziXkDQFvxbT2jmgf8TmkHu+Xd5pSANSpCwkBkzaep9NoazKyKJc1GZD9ye7q7FLQe1tcVp3qvBjhYFwPXRb+mjJHM2Dd4xFjrGRDTpyYy18yXY9xqoYao4S40zcEszhj8bLXZ1TU/t++BVWB03AuRwx0XjgE9JzGWagposH75pvTtaR3viRu37kindn52KV577TUZ6X3xJRq3T+PiSxdjz7690kP97LPLcfv2He3xzNuTJ5EqOByXLn0Whw7tE2v52vWv4ssr18U+JI5i/5QB48CgYm+6maxPneANHSlJuDh14kh86603zEhsmMhSLEsxkdnr1AHjjiRibdjIFcfaHNFdmVVAdG7j7jxJXSSjWT4YdtvWdQqAh6lMoYoCV4KKBqT9bHhrSfppD/Ma1TmTusx11vg8NEuwnp9/tiZQSGBdylxUPsY+we+zn26XK7LMk+5QANpKazN6+gYDuAgJFwokdBuwFtgr2ff4PsfF7Tt3o6tvKOZnphXHnDhxNF5//VUBuMSGBg279CzoZuAPCltlaCwd1HAHnLqykM9prcX84mq886v34+69R9HTOxC7du2JsZ27tJa5Xu//XfGLX/xCHX/DI6Ni/0/NoPVq+T3mIfsUhTnGizVPsVI5gzr6LH3lOWQWL4AxMmfIXmAQTRx24cK5OHvqWAz2NmOttZJEEBdWYZV7vtuwEG1ihStlIpYyXdaq95xybGLATIUvdeqavCKJqDyvOYMBzPk9meNKzsYmbQUkVxcD4KiIT5JEQjIHU9fOmJ1fiatf3RaznOLg6OiOuPjiudgzNhq9zBfFWEgnrNAEoudFN55IU9sK85pj6HendIsINeXzI08F2N02hm+tufNIkn3ExdtMNnk9UhcVG4gglQbcjLf9cFzYqXyyPAW2CrCWJZNU1wqFIEgMa2Kpk1cU2YuOYLo9KMqYIUzOS8xvohnjs7i4IiIQsZS04leQobABJQxW/ANq3+cZsIbdTWozVXX1ZIxXMaaY49ldyDhw/5wLFU8VqMy1llxVSYYKONWZ0GkTdrOdbFbYZUmviuUVk6FBvs3cW7nV0pJMZBnbhbkF5SyKE9M0lOdSMg9cM2c4+aPjI3cumLzlQghdOupwakJ4oOuzJTslPneltREPHk/GnQePYw4jze7O+PabF+M7b7wQA92bWi88z+rYKbC4jaW0pZcc9As0T2+NlEdun78VpxbWxRypXLByEsdeJqkYtzIJwhiXC4H+3Uac/Cf/7XNc06nW1/L1fLC/lmH+hx9yP+UsKqCr36gkvsDJXwOC85cUQG5rYShAeTtreXvCrM9IXeNqja2MvhJysQuy+lVAdR3aAglTg9jXm7IDMmIzYFfAsYFLf1/VcWm8tczISxAZ3VBA5MWVjvjRT9+Lv/nJO0H3/XILQMkBIKCagKfSlMpNH+BPWrXJquKz1P4y78DGm/dWS59YkgRu0gxzcK4ATgnbljty3cdmHqrFlGJ8SIB1OMpAxfdbbY9tQAPdp/W1+NY3X47/+F98P5qNVnRstqT8EDCsO2hHBuAj+KQK2SIMV6AjZnZKUUi4X4EJ1TqzZSvQl46v0NNio7s650Xs4JcDRa65qU3kH/o9S45DQVjq9dZB6XepaqATlV8rMqTOtkHbatUpE0Ang215FSU61ngWoziN9hirtju6tJFclSTAt1aSTtb2YpGMBNIr2TooMESVTAdF25li0gDMLyf3W7pLPjzzNWLquB1K2lvJ6mVAbOriJLXadXuU0GGK2IzbdybiL//q/4zVlTW1Y8F2otWTSoE0jsWURVfcjOwGQZu0YA14AjAVsG8Wp3WmSUDUtt9hMICgfVVSB2gYo40JAwCtVto+PR5K8pjrPf0xO7sQP/rxz+Lm7XvSNu4ZGIxu3M7RtkuddEDk1tpS7Nu3O9544424e/devP/Bh9LXgrGBfMP8ggEA2BFmZSCs4ufB90lSOlTdJzChIm4TKVp7YaPVa9S+Njig9fbgwQM9JzHYCCCzxZRgCC3Ox48fay0WiCFAMFnvTqjd8l2BGkGPzV6WxDDt7WrEkUN7481XX4iRIRjYNsYiGZJsQGpz9/ahUdpQMN5sWGKG6yKgh+EHy6KM36SFnCZurVXYvau6P9h8V67djqnZeZspiXEEiE+hgGdlwF7BjXQTMfmzhAYtd7Ranzl7OoaHh6Kvv0cgsmR4evvjwf2H8d6774thMLZzOL75zTeVXMNcJqDtyc4A5ooAwASOaz8q8LiKKpYSMFuCZKa6Khg/xpifM66sf7nGS+vampDa89Diz2TIQLzNmyqoK5NXcmmxHwQAOenifQqs5hpIBKQTmWuykmfWg93a7dq8pS2XrsttkCRb71JTsJIO5lSBzL4GtBy3WgqrI0XacNv0bWvsuI4KVh0Q+0+ByNtPbTFmYBSpyJaJYbIZvXe5CObxyDbPdZiCmwaR3/sobt65LyYybNThHYNtYIbWX9hWkrEoAywKfJmkcD1aH9m27j3DZnN+7phoFnjo85N5IPkJtA+7usUIpYW25ou6eFL7jjHk3gByAf9hgWpe5OeLgUvyvgmre4u1DYO62ENVLKsksTp0OGNhrvNceP/tY1tnD3OzigP1bHyWmz3M3/wuewCvL7Ydzx/9Va6zjPYq4UMqCga0dYjRkbf8Sr1HxSvab1O+x8W9dRUy1KK+hDlR6Xz7fK1CTSU+zAvWEmNU17l9ThVgzBoARGZfqU6oAotU8FCnBmZEvYpLCuQmWeYaxMhK6QmAktJXRusYQM/mbgYlOEeYD7CJadkFOOb1ABeweA1edkueYGxsJMZGYeVRkEGX0rGBGMJiIi9ojRED8Ucav5ovsMTMgjXgYqCV31fHzDpniqU+mGs7R3emTu+G5AAAlvggg7GusBrAX5K0h0Ci6kICFF1z/MazAWBAF5VAgP/G8JiW/8dPHqkFm6Scub24MB8D/QNiI48fORCHDx2Mru6mWIVonSqSlVEse7ZjQwG/wflBl0vLQAUyH6lBrQJ5h9ed40lrpJYcDPt17YnF4lPHE2HbBqZa8ynh0iXQhXtmPDmvOE94T8aez5eMU8b6xEjskTLwlfY3ezoa1u6w45mqKI5GcBr2cY2VdNe/az4yB+vZmDHPOuv2HtMml3hMgIwBYGn117xQEaIZK+sb8dEnn6sLiqLw+XNnY3CwPz759JOYfDYZr77+Wuzbvz+and1x9+79+Phjt5VzvW+99Zb2sI8+fC+OjFMwfVnF2Q8/+jSmZpAtQSbAhmgCQjijco4DSvHMzImhMyrihQtn4sULZ2JlZVFGTu7iSwMnpAIgaGyuSxeX/VueBTJizUIqzElxWGxUJ7Z6gnYFDmrNc4blWSeGtIzUDNZJ+oICWcqPUSR3p9hWdyGaru5+dNeQY0MTdviSNFSCyFUkzOXhzrnsIKk9nmuEach/V4dS7bEFIsPM5zpX8TCheN4AFHcMLC8EcgaZMAMobsSjJ08VG07PRywvzEZ3M+Lli+fjtddeUczK3NR1ZLFqjfhUZpaWRUCnVe3rCerxexSAO7t7496Dx/HLdz+Kqen5OHjoSOzff0gxD8VAxpyuiNdeez0uX/4ivrpxM4ZHdgqYB5gDNFaxKQvi6nzL62D+Ooctcoy16010MIC6uoykms2Rz5w+GS+/fDF2DPREZ0ByovPVz1wMUMkcsI/ZNLOkJ3g2Lmay1syCFTkriwGOs8xGh7zEupQUTQK3rC/MIslv67woEBntYcVhilcsz4OkBvsgAKdjNcf1pEKzi8vx5fWb8dUtpGRakmM4e+pEHD64P0KGdUVOs9QguWXlTdsLJXweMaxiu4x/Kq+VXIgMcdmbF8UgVswlw+Ct3IXnQLGHM8AxWTFv7WsjXfIsanFfxCx1DdVVxedLB1/7LfuTu12Uf2cHmYhcyILIx4KxyC41FdZt0ifvEWLybhezdR5LFiSZsKyvJPjwvJR7VY5BB176QRQOUsXeKrz7GZm9X6A5Y8T7VKzE53IdVczivlQcV5xI8d6dUpwLAMm+b3dmCTshj9wGIvNairQUcnlfmMo8c+Wc6fuzPa6owjuxyXY8p75PrFmFj2YvcbSLVPg4MZfRQX70bCbuPnwa80vL0d3VEd/95ivxzZfORF83e6CLAY7X/AwUp+S+WXmIIQvvxzqDBPZb0qJyiRrD2tNq7gl3yv3QXSWFv7gzsmLxAuqZq3zWse//N89xze3Jy2/5388H+7c8wP+ht4eJXJtoLbhKCmszqaTWQcSW5qMS3WwdZlP1IqRlJZPEBDoVnCs2oAXNoFsxBi1dkLrFxRDd1hJQC5nXIJFQWltitiU+JyO+ZFFXEOR7cUsFn8nnUbXk4CY4FwgMcBrIWXRIzuIHP/p5rK51BL49aqdKYIPApEDLAtu1eRM1ws4Qw8rsWTYvglMOB4IZgu4CGAQ8bmv5ZlCkn5uMvKr6KpnkAAwnvLW5cYjB1iOwqI2P967EV2AfJ+VaK97+3bfiP/kX34+NjQUd5Gz2mxuy9XCQ2iRR6JDTq4WDeZaqsfmZqtqG9tKWnh4H43ZmMa+T/ELKX5SuscZCukx8pkFgsX0SSIYZ5MDKLWE1/4qBXq17xTDW9SYgUdXeCnir1c6SFsnyVQDi9hUx2zP6rWqhTU3MAJUukpI4w80kBS7Obsmh+OWA7GYeWiPK+k5VhawDXm0+bWDNyRP3ze8VqK7ii8xWbHojzSiAmEwerKFqNjFsGwEinW71iUZXTDx8Fv/Lv/nLmJ9biFMnTsbu3Tujuxv9xtDzgvkobcMW74sBWK8YY8WsA7AsLSjmpKvzW+zqYp1jkKFEO80urRPZVGuWnOrXW+nWjP5bX9y/9zD+9kc/jdm5BTGRMR2RHEnr/2fvzZ4kTa/zvlO51L5X9b5O9/Q+PY3pWTEABIIWQSnEkEiKQtDhcMgXcoT9VzjClu0LO8JLhK8tWRRJ2bqQQrJBAiTAAWYGs6890zO9T+9d3V37lrVkOn7P857MBEjpDnPVBUx0LZlfft+7nPec5zznOTCQKYcVvyz6+mvx/PPnJWfxi1+8FVev3ZAMAw06vWbKxhY46iYfNF4Q4FCY4GbjwKpxYz2BR72U329Yr7I0I5uanhLwCuArxkKZP5xxAxU9AjwAgRiUZBAmOMO/CSLz/gSlZMPEPiWwravM6sjhvfHC+dMxNIBMQClFUyk3Te4I9Az8ma2KPbJERbL+pQfapISrJDIU0LlJZDbOu3nrTty8eTfWt/gbzaoc1GBvcMAy0KOskkYhDPnE2GgM9PeqK/30xFgc2Lc7RkeH3YCurx6NojMLC21sdCIuXbocd27fUZnewYP7JHuBVpqYqH00vrPETwL9BCkZVHafJU6i0NCOIMQ2K8F5ABHek4EYv3eyol6CHj8LepNSUsxsP3q70lH1HOv6YvJXxbJWwFX0qxW4FbuhOYDRr27xtttmeBc7DnC0umLmoqoOeG2neZmOsDLnlKXydwcbfo33t8ECh+F+vRxq2Rc/e7Jm8tnT2eV5zAR0EigDvu4xy7Mtmffp2HINggY6VwvQLgyW1PBm7QCEoPX/5tvvx72Zx9HYoDnIttYFZf2URwNUDQ/TrdsSCGarIQ9TgqfiTMs2Sn8PQHu9BMgwfgz8yM6WfgbWHXcAga1P0Mhnn20bZ2KekYwRNkZax2XNSIu2sCNh2bE70ifh9VQsZBDG9fKLe+f3yaJcXra+bzZo9Jz5PpIZzM9TU1Ptz+N+WRPJZM2zKNd22tQMXASeCjj2npCPVEDyHEvr9fcogOf+mTvex/ynNizjMTI6qs/O4Ja/J0smWYDpGySo0C29kUCdko/ZvV6JQstZJNDdraesNQ6opPjKjNyUSUn9Wta+g3HbZxudqmwUgCQAHWcYTGXAXJI+Ors0zzTpRHqhpTHFFsLU3b1rpyonEhzv1haXvneRdeF5sTeAPIzt4uKyru9rl0aVOmcMYKtBYin5JbHE3PI7BZElUah5IrmqqiAzaUli8D7WDmcN4AljkokZyrkBlRgHJWqploB13NcvEA0AG+Yan3Xv3n0lDbELQ8P9cfrMqTh48KDli0o5b60XDXPG2+eN2WKAYPad6/Q73CCIJtHmcnfr6QLewYiF0WZShW0ino8lTXLNZlMhQFD2bZZ/C2SWfUTyAFATIAJdVjck5l7E/EZiStUPTtbZ/3HiIMeeZLMrDQEiAU1s52F1cz3O4Qz0s/ogEzX8XVVH8kcsmZONebMvAGNCY0XeMzQ8Ir9jdn4x3nj73aAfw9lnTsehgwdiZXU5Pv3kU5395849p2okqqXu3b0Xb731juWVKnU32Rsfj08+eT927hiPb3371VhYXI43f/F23Lx9V2AnjbPoNaBar3Ju8fnItQCAyyhmhgAAIABJREFUKPbBjkUzXn7pfBw7ekgMuWZYIzRtffosVPPQM4HnXyJRJg1rJ/rbjMFSlZY66MQUBl7sO+rMI5YhVmi4CiYbkquPjBjiaMybSZ3jKe3clqsZ3czW1XUp1ZUAUPpK/JxntG0PlRM+89J28nx8vjXRLc2S55ZBF9c4Sh4LD1D7rS5JBNmJxSWdQ4BmataH9Fm1VxVW7J0fv/Zh9DQ3Y/eO8Tj/3DNxcP9usXjNrEc6oK54bnsDmZZVy7HV0cwdMfuZfVmvWUNZhIRqfPLZl3Hpyo1Y32jGqdPPCGS/cvmKEpdcl+fRHh0cjotffKkGwQLttCYNHPm8LoxygYU1Vf1hSxiDlE7yGhDHWbIaoeTrWhx7+kg899w5+WetrYaaM3Pv7CcaHHNt9hXJKcYp1wC+DrZYkjYkYWoet+wV4zjUvq3jbjcwUbKhkLAMVqKB7+S94sl2o2lXyOVZKnkGJJnqdVVmMM9DjIdY5ZvR2N6OhZW1+PjCF3Hn7oz2CL7jSy+ci6mJ4Wjq2UxUUuVdxc1t8/xNkNygd6nILWdWxreOCUma2+fgXvxcjq95frFr+wf0H0Bn2yctVCIar5aMj+aG58t1LxJPYZfmeek+FthleRztuDB9MyoSRGJR/G72sZmuPod4Hc1kiVuyWWYmlXKvD4/gh7NeaOTrL1VMV3qU/GTeuJ+Mc9ugevGlM1me/lP6kPLV1ai2I3vJe/F97J80dP7BeMaO8RzWvzeInPuWKtJOo08nliRFVOQ6IKBp/krvIAYBm5HAa1bxqIqsa7zNSt4WcE0ShrWJnAW7hHsb6HViZnllPR7Nr8S1W/fERB7orcS3Xv5GvHLueAz2djSRzbg3npC+UJ4ztlU+x4RflbWFDXWCyxgH48M98ZXAfP7bwShS7rItVloq58u5K1kgRwBH/94TOYv2ov4avnkCIn8Ng/w3fQQgcjcAm4FqZlIz6E8Qj2sYFPRmc1kCB0SneZqvkVNqFqjiDNkIg7t2vF0CoECrbGwcIDUO6Gr0kJkmBS84LFkuV6QP0mGRY5e6strMpUwMJhsNpyRIb4kJnHCaPEjOYrMSr73+Xvzwxz+LdUi7Kj9ywC/nsLDcuP1sgiF2Mo0+VG7Ktcw44DNhJuIAqxla6ZLOZ+fBKa2fomenQ0UapbBRO7IWjcIqlOZgCTpVFrTmcpoEjtugTGH/AIpWtrcEIsNEbm6vRE+TEn5KAgnuAYth08C+6RG7xQEj+nLWQ3ZigP8sgcD4cr8EOTbEna5qKuEopeDK7BUZEgZNTPACImejPWWhi3Pjz7CTnU4pjoYDc68NG3U7VNJ/K1lAgcgFhPLnA46nbIYPXgBU3V+bxdrRaZIMQ3FC1GCPrsHClA38ykFOxnVJatipMLvIIGNHR06JlzI+bQC7JFi4fzGEyr4wEM14dkBkB6/IjJgRZSDfjSa1R+iMTflWsxIzD+fjX/zRnyjYOfb007Fn147SdMYRp7pWb2zF0vKagEs1GSqsRVhNPswdCLC2XRLt55bjWMrL6QptfS+Xt+FMGGSl1K4mhrP038jmRzU+u3gpfv7ztyTfsNU0O1bAIA3FVCboRg50oD51+mTcvn1LGnNIMsD0rtV6XSraZ4ZxAnVIGgCMa+9rD1uzN7VnMxCXM9K0M0EAxZoYHR+TxmU28YHdK8e57O1uGQY36nEprsCtBCC7SkvTOeJ62s89lOw1Y2xkIE6feCpOnjgUPS1KJ12K7CJc5tEaz+xdNdWj8cm69UsTpME2ifVfGgQyHkiSPHw8F3fuzcSdu/fj0ex8bGyyIAD2eK0z8WhWAjaxZ2EJANgvLc6pUdrRpw6JdTw5Ph59NWYCYAjAHOYDjDZ0L9etbV3BmSwN3MSuUdc5sb/MMoOR4eoMxi7ZmDkuOg+yJiHHrXQmT7aVnFgBhJb0SaCesU/QxvrHaPVZF1Md2RW008DCjD3mVyCsfnZQjzyPAA8At/L3rE5QJ3cxOq3jqSqBTBYJIF53Q7oCgKY0TwKWyZR1gxKXsHE91ovPRQOiskWps130aN0DwEmIZLUn04z3Sle6NMFKNm6OKfsyk4Y6d7rA+A5bwmWR6ENmZ241p2y2pIlME7PVxlb81c/fjOXVhrTVYcGxHwEjaEY0MjIsQG9ifFxrCRtF2T96jtx/7g/uwTITbrylPfQr57rBQLOEuBagsJOCMM1JymJ7OhrPbZBzw5UOjBF7zIwnN/sRuFYaI3FPBCiMYQLTPgNs+1PmIWUtWMesdZ4pQVP2Ddfki/tFM11yGuPjHbmEUvaawayS1yWZkL5SBmfZwC9BsQxAuD7X5n4ZB3c2t1QG958AeLcsCp+XLN9uRgzftxMqZe0m0ONGbE6uZHKCz1FipgCsLqsmyW3Wf7ed4/64N2ngEsQV2a482/LZqdwAMGHusQea3/HxaDTwscLg8epqPHo0W5KMMEYdwFG9ApuUvbq0uKAk6hQM+J073SSuVNJkMhbAWLIkBPgl6BOoKmmvLenNSzSLZmxF+oCzTmNfmnlKQ7Yw20nKC9B1xG+/tPiNvI/3qGKhVEWoNBjwCXCrSNTAStXepwcFkgZiCrJGLcsCW9H6rrBWSWQ0Yn11TXqaSyuLMTU1GUePPa1zeXRkpGhpusEi80SyA/vC6wBEYDdjt3sBmYpEhhKSkCNgskp/3E1RaRDLFzYaX4mAnPOafSTfDh+lgH4ut8ePcaWV1/WWwCRAZeYRP8GgNL5KXfOFNIxLuu03GWT8ZX8ev5hjwA02+2VbuDeStYxRJkG4Nmd9d7k1NhxGJ+dmVtbIty77FKCQ1w+NjEal1hs3bt6Jt957Xzb95Zeejz27d8bt27elacsUnz59RiAyNuODDz6K+bn5GB4eVXNDwMP9+/bF40f3Y3JiSMxkzsMPP/okLn55WX0GADzxSwcGXUbOuBnkcVIbeSwxxHtr8a1XX449u6YEFm5sIGPk9SU/Xeu+Gi3FFF4rNJiESeozhLPDibgEaNnHjh2yKasTb1wfYJR54X4EGJfYh/XgaxgMEcmlNCEX6EUCoNjfPE8Al/hM+xD2ZdOW5r+2LWjR9rXjtbRFPgc7ZzLruJ0kxO8tEhwinRAbcB6WtUUyaaA0Ihb7FUJBfSC2mq2Ym1+Mf/av/r8Y6qvF+XOn4tzZE2LtMn5oHAtEK/INJDmU9BKADnnI7GtkAdgDnK8DQ0Mxu7Ac77z3cVz76k6MT+6I4ydOSpv5zq3bWu/YoKyyOnr0WFy5ej3u3rsv/w3g21URyJs4aav1T3xEwpUmnKXygd9TaUACirwWfUuQiOvvI1k/FN/99qsiUoicw39Ns0pZB9aJdmwNeaNNTqpW5OsBTHKWYvvF0i/yi3kWsG9gCnt+fQZgK3gfZ6gTiFsxNzurZq/q+VLiaypViKWcULB/RhNsQGOAZ+nu1nqjpq7kESsba2J335uZi4uXbsTlS9dl175x7lScPHE4WlvrmoNocgbXVXHH+ZHnKGsl/TJiNiVCC7CXTFtJZywuxPj4iOxXJmkz/k1yG+PHXun2s1i/Gw3iBydVMhGbyXARhwqRLSvlElTkvapoG2Cu+wVOZxzvxoU+Q7pBRjH1xQDGd2U6Hb8yTwaDWZtdEoNIOpXEGOuJOXfytio7zjNyX/YxHXtyLiaJgbWaTfYy0Ztnu+Ngs28zQa8+E2Jx4zdbFzh7iUCQkFwgZxv+I3JRao7ekWDTNVWB0aO4VjG62OoNVXXylclwExk6EiIJ2Cbmo3NFIHsjVpX4cAxLxSNJSMg3dx7MxpdXv4qVxkaMDvfHKy+cjZfPHZechclV1ukm9nE8ZXJAgsieo/zZ/qEAZCX3S8VmEo/afZU6iTGeJxNpOd96yK4mfAnyd3/+07/z3zzBNXOgvoZ/nwz21zDIf9NH3PrR/ywrmIHyL288b578Xf4r9guNOyRqbiaPm090AGUbCYNxxghLaZfAHUoIswlDR984nSUDzB0GrNhjpZQyQWQHqS7NyyApg0F0ZPnsDO7tdNnQqwRNTA5Auko0tntiZb0lEPlHP3kjNrYBVeoCwqTvp4DDovwZsGYwrcBZwAZNIAjUXK6Ms4nRd8k62kc+tFVKIq0sH/zKJpcSTAXAaobkMeMwhS2UjpgOR4IM9CiLoUwAzGC8WTNyZiuV+ParL8QP/uDvRLUHAJlSQAPIAMlq2lDF6SQrt62u3z3RAdwNIhfQHQ1bMuJbDradjy2HZhe4mhleHQKAR3LpDbLwrZrvFLDWbF8H9dZISu5eJg8M8CaoyVwmMyfXsHSceT/AVtED833p48wILPIVrAd/Xmns5e59XtfykO0wCzAzdNspdy6sAzFAxFzyIferh1SyZzMb3b6XAnpLY1Ilqv7SQbZt5oEDUAewAppTy1nLwU2JmpSnkrHeaMXj2cX45//XHwclxEePHIm9e3cpuOQ/yo4J2tiO8wuUjtcU6LJOzUbolJsTqJoN57JJBd5qbOCED/rfgEgAr5kYYn1LLqBmuQnutVrri7WNrfjwowvx8cefiQE9OEy5mQ9oMuqwPFnzE+Nj8fLLL+l+Pvr4o5ifd2diWCMq2wZ0Zb5LKTR7DccXto0DYoKt4gyqMVgBvgk5BYgbrE9AAfBZgBjaowDghbmsEr4CWAjAKuAfTms6TAkop/3h98kMaoPSMGPRzBsZjOfO0YBuVzS3aW5YMtM0q2wSNHkvY4dcZm1Gi2xWnYaC2A+zA1hb2FPGDwD56vVbMfN4LlbXCK6RFxgUg8bMdkrkAcUBVWDo9YvZsra2rIYyp44fi907d8juEexK/5aOJzhcpTtyMgS9xq2H6sSO9yf3Q1Cv0juA3mLf0hnPJJATYk5CKKASiOmxNaBjAC+ZDiQDlEzpYp2IId4F4LNfWKfZGI9AUMzr4ijK6S8VDgRqcp7LHCb4RNkzthmtU84e5iFZ25ZywT46CG47IqWxZzreCfCpVBdtQ/ZUcTzFZCz2iglmT2dQYlvu/7JJqBNQfk86nwmq5O+6AcVkl6Qjm0nVZI2xPp34AmRyUkKSLYXRJ5mB7VYsra7Hz998OzY5B3pqZnSzzzfWxUZGE5kxgInMuKb25lIBOmjyKpZJSXKoQRPVCGqUZuY21jPvh7XE8xBQUGIKE4z5pVmnynBLcAGjKrWwU3dX8gRitJXGkIXJLSAzenQt6eiVRnM5Nrl3u4Fo7pk9BssappnO6C75iAxyzAB1g8OsOEhGTjLOu+etG7TOoCiZLJnkTdYSIDJzmkCvEiml5LI7GOH9ydLJslQ+h+fOEl2uwX0k+Mz7uxuVsRYAZtIfSjCbMbFucCMmp6YKg8sBfAY/XJN76O+lIZ0bmPlcMMObv7H+lUSRL2VtUErTV1bW4+EjN7jj/OHcXWtsqqyeL2ym7BVVA9VarK8tx/jISOyYnrb8RcUSRdk4sDgaOqOycgYQWtJFgCIN9BaX5XtJm56ANkt8kX8qAIj1nc0OHBsbjSb68cVG5F6URiXAtIBXJ8yyPN/NqEqz0dKojs/GWHC+qhoESYJqj8BnbDy6rvIuXDGrsx5ZgQePHso3QmYpS9MZPwASy25ZhxNAfceOHUrUHD92LHZNT0ZsrkYv1WMtayFzcY8/kh0DOodhZgMeCdzatvQI+r2yRyUhL1JAKUFOEoBBSxMJADjU7BV9Spj+Q0PWwe0BnAbgI3la0TNz7yQTvNZctp1JLyoH2T/Jzs+eBHk22PZZQ78NBont66pB9rlYuiR7AG6VDKC59LrOlL6BoVjf3IrPv7gSX165pgaxL5w/FwMDyFbcjqtXruoaYhuPjcftOwaWkbw4fvxEfHbhYszMPNTPm421mBwfjBdfekkAM8ntDz+5EAtLSMQ0BCTDSGYcAcP5F1BQgBZVOT2t2Lt7Z7z4wnOSXdDY0NCa5AbMUNk4V6ngd6SGPwk+NbuUJIFJG6y/bCyWicROg2nvQcaor27tcABk5o5xZH87tvF8sK/xnRSLyddA/ms7kLNIG8Q8JGiqzys2lblMqQP5q0VXO/VO02/vgIAGurkGtsrxjaXAKLOD1SgNc3yQOmvMexRwbx1GNozIel/01jnfe9Xwjiq1n7x7IabHh+NvvfpC7N8zFb1VSEFrrg7gmfr6S5VqVbrhAtJqjKPJOgBkAsPwcXv7Y25pJf7qZ78QmHz02CkBww8fPpL0CXZuaNhSIzzvyROn4tHjufj0s8/dIE720YAUz5UkG3xcsT/Ra0d/WTFrqPmZ+l+0SJAPaP/if33zpRdi/77dYqSzdmrViNUVa+Qr+UQPG/USqUlrPRPwYgTTxI3nkgSPm906VjKYDMCY8bcZr27Ap4Z8RSIoY5n01zhvsyeI/T438nZyG7C0WZKLNMm2hNwojYJbWzG/PI8QR1Tqg3H9q5n48KPP1Hxy394d8fJLz0Z/HxrcG9FbYW5pDEr8T6WktddzndkWGax0hWs2knPC8+qVy7Fnz07pSCs5UsBDy/V0YjZV2hQiCNfHzupz1JzdMWAmnhnDlJvJ/cDnp2/La0lAArYnqzZ9Nvk0pXdJnuGWWOw0cSPRgQ+dFcVORvcqUZV7O5O3BusHZfvSjzCBy2z+lIBzct0+H/ecvkESDbh/Xsu66E6m5n5Ug9RS+UJMhW+kilxpiVvTPPs0QL7j7GO8cp8rUUpipEKDP/cnSDmprBgyO9z+Pv+i/8+/2IX0cblPS4EQA7TERM5Ya3PdRBvOtK/uPIiLl29ItmhyfCReOn86Xnr2WAzU3GPHeErqMHvfpj/G7x2fpLxax36KkFZA4/Rtci3ynk4iwvshk/mZqEm2ea6njFsyNjn1e//0Ca6pWfx6vp4M9tczzn/tU27++f/Uyo2b2bzMtmRgnEE+fzcLylkfs0sNiyWTqNuQYQi7MzcG3tzkzp130fR1xjqNth1ZAxjd2UUdhKVxGo6xdGdwyUppbRuU4fpcuHRX5RrKyqtC3iV+AsCl2xuxuV2JpbWmNJF/8tpbYibD9uyAyJRDdvSIKWFsM4GKwww4IQdO+kkuqZF2ozSYOx1oMdzOMlqriaAW7T05HWpQZmYeD8D7zJZzuY4+sxw8A30OIjFmyQ7idRrD7a0YqNflcP3+730/6tVNgcipicyYCdDtMRtRh0fLILLGu6uxXrtBgEoWzcj2TXUyr3RktwNiYD6dHQG3hZ1mpihNRAp7vd3A0YBsG4BRMqMDYGWQlIu2e21pHZUmMXJwS6LCDojXo8fGTGndl5hqBrTE+i0SDgK1S4IhgeUEf/RzAZQSzFZpTAGh9briYPu1Ztu1efhtVrPXvfZDAa9dclrWZdHHVglnAUHVpIYAAcBMYDSrtxr3Z2bjT//0X0tX8umjR+VYIZ8AMyVL6CgJhKlsQJqg0l3GMxlB5pv7RU+UoAyHg6BDTbkKo1qNe3C6ynxTnss6N1OKhjYlGVTvjbmFlXj7nQ/i2o1bYhuMjk0UJqKdt2yGc+rUyTh//nxcvXpVAd3s3LzmfHJqOhYWFoMGQqsrbrCSjE/Gl6Yd3cGOg/Wm9piBF4J8d3828Nwv4OrmrVvaP4wl5cMMP04240FwLGZwKcdSAF8cL4PlHQ1bz62BG12vBF5SlN7ajOnJMYHIB/ftiFYrGxYCSlSku7e+gTYoGX4nxwRm9QO6hUC7vXt2u2GDkjrNuHnzVsw8fCzmMSWCm82Iah12FyBoXSxm6f71ECwSKLjZ0PDwQIwOD+rfpw4diB2T424USfmzGmhSsm0tPRp7CLBW2T9atKNtFjJrDadTzp20i1clXyLWcx/62JYJwJlkfvieexEIVbTocBDTiWVPpjOc+yUDZnJn+X06uunIsx+SwZ/OqrRiq07GqQlH0TtTRUE27CgOInvOkgDr2lfdQK7PtZJAKhrrslkF9LbGpxkhGZQABvb205yMsemUKptZWkp8S8kc7xXg21XRwM8JYCXgkgncBF90ZuW6VGDRYaPw2mQy/yprRlUFajJDpYMZ2dgupGLQmHw0txDvvPdRbAtAttQPAfbaylIMDw7GgQP729rw3DJnEqxUl9Jap5R5TDDT684SVi6ndJMhxjiZQmJVra1pL3IdBUyAjJuAQjqo27rx+R5pk5eu8a5GSb1BV7rIfgs4caIxg83u8SOIYpxYI9JLliSKmYDJzk1wlrvgHjOR1i0VkYFeMpszsZSfZVcDYMlSKN2MlAxm8oxIVg6fz+ttc2m2VHodlHOR3yX40pH/8N7KICefzcwrNFtdQs73vIf/GOu8VgaA1r3djKnpHb8UaKX/puuryscN73i/mEJiO1pzl0DTuqtuqsZ7Z+fnYnWlIS1gJEdwY1bW0WeN6BtAHxnN4nUB0ySz+gGRqj1iIdNQLxNLjKH2TAEQWCNi0cKYzXLUoiupRpxqakdy3hr9rBfpcoupW5LGIhF4ncCi5Ho0HuUMAcyVHIOanNkOAiw4AHYSDHsASERDPhrSMX6qIoKRCRuQih2Yqf2+d4NoSFsMCGwlEF9ZXpUdQJN1tbEeCwvzYqV7rgwCFbe3zTbjZ/bzM8+ciWNHDkV/rRVDA07cAN6wgwHdWDau3sMnpmzf+qj2M5vtcnU1HyuNaRkopCO4vmxs8Y9MGLCkkuU6KiqBxp5wvmAvstQ6ZZnSR7XcgoN4ATzFtraBgXJuZjyRfh1zzjho/wDuF7vKGYS0Bv4j98I8iEjBvVC5VO9TXwD0kGdm5+PwU09Jj5j1QINY9GyZzxMnTug5P/v8U83R6dOnYt++/XH//oP45JML0j2FKblzeiJeeunFmJreGfcfPIy333s/FpdXVVJNVZB9RoM6Sroo/GiqbwS9Bs4+Q4O0pwVwjo+PefxLRp7nE9gsIBefyolENc8sUhVmDrsKCjDYNjVL/w2a2X20344eqMFM+q/0KqZSkluJCIAVpE76yn6g8SVn+ZZYsaCUKncvOvTa8126n2kLmaskrTCPlN3jFyYLkjlMENNnk9nICcAIXEOiYLsVvVXYrlux2dyK3kH3U3CM0YqVpQVrndeoOsCuVCRn8cUXl+Pti9fj3Jnjcf7ZkzE+3BvbG6uxvdVQ0lws+l4/P1IJ2HGcqqGhETMNIWiUGANbtLK2Hg8ezcebb70bK+tbceLUMzExOR0zDx6qoezC/FzU+0g4DqtPBmtnZHQ83n3vA1fHrDG+rnLVZxdJK8YP32B8YtyxEHrvdesOk4DHN6d5KMDxiWNPxcT4SLS2NiTjwbMo6cieJl4pUhbePq7Cwv8yiOmGB9gbmlszP/j1yLMgJaSzZckJxJS0SFBVc02MWhKYAIjYIBJEvA8AnLOStZ6VUQKqW1SbWCs/KzRIXwyqv8RmrDRWVTXQNzAWt+/OxtvvfRKPHj+O0bGhOHxod5w9czzqylZDdOmNgaH+2G45zuD+k1iAj5a4AOQPxpa/Gbxjz/AvBBOvuQTwPQZODPKvG7F6bNoYgmIo+zHp5zNGIhoUOYqU21J1ZXsdG0BP0le3z2eylIlLSj4PDElSh3hqYmJSWvhU/SlxWnxJ32NHro/zJxPOS4vLAn/lk7erfu0LJmiefjdxi5LjRU4t/eUOhmMfybiE/QwRa4p+uKt6zaBXnFOqGjg3EqyWX7LVVHUoX91+EbYMnANymsZfBCj7ZkluyyR4Ju3Zm/yNvcV9uloBmw5Jqcqm0v4SviSCQ0VyRV9cvh6Xb9wWiDw4UJcm8ndKYz3IVfZd7N8leMwzyfaUasFkIicpxuQtS98xtmmz0r/LeU5AOAFk7rvtp5ZKrvQNE/jPmOLU7/33T3DNv4Y4/vp+8WSwf31j+x+9Mo31krGbwb3BXusUGzR2GUY6GQKHw9IGGQh3g8iZxc3rJRBhDT13dVWzqXb21Jvf13WGXHUyxQjkPaTujoOz0iysgIQYcrLbzsZmR2cfwmLIFaY0Tov+w8nGD+uptzWR/+KnbwpEbmzRhCn1b8kqewxSczfZwhhlAgmYNxnA5cFo9igBiIFLxhjn1swNl/8CYsE6kT6zAJAO+JnaRDm+OuhKI4HUUnTm0gBDHjwY5L5KNb733Zfjd//+345aYSKjiUxJHprIODnRY0kLnKzWFkBoEYhXpjbn39pMYKjWYSvln5oZz71LIZ3tdjkUPzvItMyJGbAGqxhDQGv/bOcu57uzTP2+LsZz+TmBvPJWg7Vt3dVyYMh58CHsMjcOOIMP6IH5kHE2UiwR7oL7wlnXgeP7yMBfh1AbrLADb32lAmKXIDrvN1H2kgYpiHtm16kAKs9bdAs51LWPSvadMSTwcAmkGek+/N2EpdmqxsPHC/HHf/L/xPz8Qpw4fiz27dutpi6kX9qJGrSqtki8bPEHZ3zFQrYGr9epG+RI66+ru3AmSdxIsFQOEJD09wtg4CAWsKB1RLDeK53VN996L+4/eKxu1zgYBDewGOhUXqtVYnp6Ml568UWBlW+//U7cuz+jxkjcB8Bgm73S2BTQJGYTeoysPWnb0Xl5uKynpkqE+WIMFUSQLKGRXK0aw5S6Vmpx5+49V1OgezpoRpxYi1ub0uBMcFCvKQycZH6aNWC2idiWhTmYdk0gKY7T5nqcePpwnDt3KoYH0V2mLJjAoD+WVhrx4YefC2RfXllT0E8AsrS4GJD/aY5EU5mnjx5Rx2OC3cWF+fjo449jZdkBy9LKuuRBYNEMDFgqh5JYsVIE5G3F2uqymC67d9G8aV/s3DGlQGUNho+aYxZLCKC/bfahgVicZK93gwCsG4PnBBNinW4RRKxHQyx3A8PYIjE3Gm4gqHlRbOrggPXPmAkgSBkCui8XGZAE2ATaU25ZpAWStZagmCsGDFZxHYHYKtt3MI89VUd0PYTlKaRTqfJV5tRyMLI/6IPDdCwBipNulsvBKLCvmWvbUwcYzHk6kBl8YNsoRU9gLoFM3Rsa3sUmtJOjnHOFycC1eF2yMfLnZJwkaJAOabI58vW/epin3RGYXjrVw/A1e8gATn95AAAgAElEQVQ2GDsA4AJb74OPLkTvwLDWk7QyKTlvrKn8dM+e3aV5K7beevguh3WDHp2hcqKTDQrz0wEzvwcYZd87QOgAv07GWNNTznkm/wpTkXtMsFPQtmQCXPlDYCAGVVlPJIAoF+bZ+Lz0VQymWHopgXbGKn0XN4ZzEMz45x7nfZzHmSDqno/0O9K34bod9qglpVjP/K67zJXPZd54XyZ6eS17hN8lI4fvCdRYz4CT3ckE/sZeSDAn12UmGNo+UdH15XN4Pb9n7yQIzfUFSq2v6x4ZRxrc7d69p90EELvL+1KmyVUN3sMeJ8ss5P1xbkoyaRMN3YbGYObRI4GlzHufSlppYrUmhrKlM7bNIl0zG3lkcEDJMxJeJDJ5LkCYZC2xAdVkb73h5nJi3tXdoHPDevPtpAHJAZIzxYabKQ+T2KCuyqOLP8u/AsMALKrVmJyclF3THi6MbtsXbJs/w2eMK2pIqmTQKVmcFgC0fTrK3bFj1n8EHBmQD1ir1GJpaUVnMSX8iwBL6ERvbwnEaQewkrCy7wWYQ5MvbNLu3bviyOGD8dSB3TE6whzD0DWbVWzdChIa6KNuxdjopOZ3cWkxHjycaTfRZR/t27tX0hg8O/ZifXVVoJc0sEu1EX45PqnZq9gNS0+4WgZGMKxbSvNT7gSbadDd8+GqGEAv/BjLj0VhurZUms/fveZc/ebE9LLmW3tdcgulckz2y/EH8+XkvcHWze1W3L73ID65cDHWNrbjwKFDcfokPSJ2qoHe++99qPvav3+/qnzm5x/HyVPH4sABdP6rYhhevXojPvnk01iYnYv9e/fEy6+8EpOTU3F/5nG8S1O3xWUDh80ejSt72Mxp2NJu1E3viOHBvnj5hfNx+NDB2N60XA/zK38RGysZK1d2IVvV3LJdZd6cgHS8w5rC/nHfmTRyLGayAq9j/UqPGRvP+qJarDT/ko/M2i3JIgP0xDAGwZkPkgmc22Y/G0RSozCx+UozY6oRSlJMv6/VY0CNfzeUfOB3XDvjRNtR+wKcsSnzkGAO8QdyBmgK8y2yD1wLABld1uWFBYNAEi0hfqgqEfPZ51/G+1/eiPPnzsSrL30jBnt7YquxrGS4AGJ19Hb1I3aK0nvOKcZZpJPS50Q+nOTgeuLytRvx9rsfxHarGq986zsxMjIWH7z/gRL77DfkIo6fON6OIx/PzsVnn39R5quhfjlO/KXetyuj5ufmtBcykYRfx7q27mtvnD1zKk6fPBYTYwDc7KOm1gEJBQgO6OeyL2B+qkqrSOHwPY2PxWYNemtYWgrQzudsqd7T83KeuympqxTsJyrOwQ/ZtNwH8yTfqcjayaeFoSv5IOvNK6YufTxY75wP2Df5A7xexKCtWN8gQV+N3v7h2NiuxbUbNKb8ONYaKzExORynTjwd+3fvjlpPNfphmUP04D+qjboaa66urrclNVjDed7I/iLzUtaLmOWpa1viPxOGPB9KQpZYOokLikt7TOBwpcmWQHfGhnMx2combLnKI22/fSziHye7MiZU4z31Pug0gtfZS/UNTeI21mUX8uzkOunXaa+r/4YT7vZTLO3gcbedy6R07sv0B9mv6SMndpJ4CX5wxq/Z+yBfw+ex/w10uqm8gVP7wtnPypXTTuBB6snYm/tUUrDE/o01Vz6QTLWEkSXDuE9+xl6zB7CbWS0F+cXgLclmpD9IDDgZhK3lHGisrsle0gD6zoPHcenazVjZ2IyJsaH4W988Hy8+czTGh11VwT15XDtAciYyHecY0/CaKFKUwpYyJkrb6gRo+oA5V1zDmFTHn8w1ppi62E6TQzoyGid/9wkT+VfjlV/nz09A5F/n6P5Hrn3vJ/9rS8F0V/OVDPDttNjwJSPLmRk3ppOuYdlc6SwaWDYoxZcBK5x6N3fAsMjxKHX9qeWUr5fwgBxFB4O/+mW2qwEQZRvLpucz6XIsUXo5xGahuDMJ4EYK33eByIB0Pb3R2K7GT3/+XvzZX/wsNpswMQAcMlMG8EBjHcr5rIHHWCg4rFoqAA08xsSOhUGUZBUYSEuJADJ17oacWqJkqdMgtQMWGEXKFHZ0jPibynsJsEtH2Zwnnq8NZJDZi574ze9+M37vd39LIHKlh2IjgCSzt2EEtwDcYGXj6LaQhfAWVPd4ORmdpiqcGDLUpQmSkgACU22bBbIWLd4EgAWEqjzemstuqFiY6wVA9aFvgDUNMc+cgLwNescoJyitciGtryKF4ol2E5nymQki2/CrTaCdr6JL3AGGrO/E0ysjWlDkBFV1gMA6kE6xRtpl3l0l7DlvSlbkGCUa7XfoDgts7u9L7ZYZIAaRs7EPzT98SrvRRO4jnAz0TJeWG/F//rN/Iebu8ePH4uD+vdHfS3MX2BkAd3QcZo+lVqTZLJlo0NioMaUbuOV4pxOdpVcbylKbkQV7S9IuKve2ZvE6JWKVqpp0Xb1xWwDVyupGDAyO+PUNXg+oh2MW8eKLL8TpU6ekP/f++x8KQB4cGi37B1kGnBZ3p+az+NxCVxSrCfDPYHFFbFcc3F414ysLERcbxm2tJpCEUmc0M5GA4BlhyLncDAAawAutxhE7+jS7KYCLgo/CBk3WZ4I/Akilq2vGJw1jKK985vTxOHH8KZUrEjAAuhIIXbt+J15/871YXUMChOaBgIwuWY6eZlR6rZ+L/iWBD84hAPOjx7NOQMHgA5whMOpDH3NEbL6txloMDSANwRxtxPDQQBw9ciiOHj0cY2qaB6OwIqCAFcR44uSoeaeaSLn5UqXHQUEGewSkVBGwXwEe1f16w7qLLtM0AMezKwBV87qOoyZQr0sPWCzJ0lyOUr0Et/JcSTYFcyqnuFIRsEIDJs0Ze7bot+qMULNFg4isRTmrAg8rUVHVRnfZHWu+y3GHldzfX8rqfXbJUbQukuYVhnoyvpj7dpBdAhNeD2sxSxtzLyUgKDZL0ZVMoBK7wxmBLUxQNtkLyWrIsr88c3m+ZKgYZOgw/JQAK0FWjoOvW9HYq0SzgG5irlUA3gfjnfc/jA8+vhCVen9UagRE1rmnvoF9gKwAUiic5QBvyFVYgsF6zYAoYh0ruRSFNWOnHLApy4sx8waSO01fE/BjXwBeqKy7sDbbAUu1or2osYWVUpKzCUjkHkymzPz8vF4rALHoKnJfOV5pozWPGw3pU2bztmRH8vrUATU45FLsBJrT/0h2L5+dzKl8pmQgd7P3cl04sPB4ZCD4qwmDXMe8xpIPoRJ7PjOTCsmI4br5OQk0EQAjs8K/KXWRGolOmhq4TpYiSYDxiUkFdgmy2s5Z8kBN4tbdJI6vTNiQhBPTbXVV/80tzEs3l/t0PwiXjUuDtZyz1it2Bc742KjsG3ttempCzRwFSBZ5Dkq/E/yVbQf4gbFe8brguVmnnFkw48QsK0CxmuH197s6oei5CqSDSd/0+nYi3AlgJT5KHwl8lQQGtI4KuMFZJFC+nDsAMLzHe9cJJzWX5ByEuU+APjgYs7NzAgP5DAAFA0IGFKmoYeykd82+A0QWM9DJ40yMAbbyOp6bZ5qcGI2zp47Hgf27Y3h4UFIiVJcY48Z2wryCPd6Iq1evx/zSokBo9f6QfWtJHoOKl+npKZ03nA2AFpwNuYd17uHvl0Ztng83pMUeAIhJ21cVSpThu8eI5Z1I0treMh9mgrvM3slYM+Yzga2EQElOJBNZSfVynuO3ASAzH7wfqSdAbO6RuQaA/eLy1bhy/abAhp27d8e5Z5/R+fHo4Wy8B1DYdDKiXq/Evv2748TxI+oFwvJUk+6tVrz+8zfj0peXVNX1Iknu0fG4dftuvPfBR6oEIgnCmYjG9/jYWEm+VGRTsLPRbMTunVPxyksvxOT4mOYFeRLtB/W5MAtY+t6w5vHttyxvR+8V+4MlXCmAaIKz3n/ZH8Qxlc5ENYbd0DizvmBwLi4sOnFSNJGTUMPZ7SQLtr4VIyODuu/WdjafNohj38buFPPiBphek1r37K+S0Em7lPaRe8zqtrSRGdPpGpJYsO+BJAQNc2GZ8x4lRdjjS4tRr6HXTjKbtbIZH3z4Udy4vxAvnn82Thw9qLGuxFb00kxue1P+gH1dvi3N0bYgS4TAMtYpz4oPz3lX7xuMi5euxM9efyuaPbX47vf+k9i5c1d8/OGH8ruosltaWY5Dhw9rLaCP/7OfvyEQOSUf8NPpe5NSDJxB3MD8XGneXHq3iIGtJp312LtnT5w7+0xMqzKM/WifGHkx7CEVqcwuZ0TaCzSIYSWzTm/fviu5FirsmHwRYxR3keCyfWEPYVf66h5XNRisVGJ1baUkPBwHY6Mz9sqEmHweAGiBzm4uzBzD+uc8ENis/e5qF/xvy2bwHqpUqAZFN3w8lte24udvvBW3792LVmtTJJczJ0/F3l27JetB4oUYNKUl0ueRP0Iiqvha6SP6LAUw5IwxIcL3ZjKEQVD7ava5SoP1rvNUFbNhOyLAvDRbzbNF0pVUCxQpkO51TcWgKvdkxw0yZw8kx6uQ13yu8P3y0rJs3tBgf7Sa+MhuspusYa7Nc2bjY/sfHVa0wWHjIN2avQk2Gwj2/SYuk3/LhpkGoDvNbNPX0nPLr0OH3RWuOcftPV6qIJQ8rLnCOr/S9zDhjWprE042Bc7aPzcQ7xjKtssxfMa93X/3eWpZoJ5aTdW16m1TKkyJLe+iiQyI3NiMndPj8b3vvBjPHj8Qw/090hLny2dKqUAqn5mxmhPuluVzdTMVn5A5fpkIls+Y2EDec/vhuxITuW/ymboripIkcuYf/o9PcM3uwfs1f/9ksH/NA/wfujwgcgJ4CYZ1g5OdDZpG0iBygg7WiE0mo8EvsQmUDSulV0UiQeUJRccJh8YOUQfA1uYr7AQcggyc0gH/JYMkcM2BdWahOdH02ugA0AY4OawL40wRru8T7dbNViUaW9V47Y0P4oc/fi02tmjcV1FTBzU6Uidcl28LqC6Bbx5gOhzqbtAjnUdpDbnEk4wbTkAy4RR0lo7INBoBXJFTXETseT0HsyU+AKPsZOe8KBMMYNLWqLWDl+PCeOKg9mw1BSL/we//dtQqdFpH0gI2K8ChJSsAkSmB1zWrOAg4PC05oFxPOoelcYoz7jK/Bh1hszLnBQhNEBlHIsF7tYWDRYK2HTrYdIU2ViomMl8+V8wazrlOA+7soV7VbvpmqYsOs1BBnkoKyxjr5SVpUDTg2qBxboBymKl8U9ciQbJZ5Cw6TBevewd+mbDgtgXs/5JOuJ9Bc1RK9inXzTnx+vSzAupyf+kcwSJxqWDqSLsUF41nMzCrAml9UPG7aiyvNOLR44X4o3/5J7GyshYnTxyP3TunpalWxTkruq98LOtb2ok9ODou5cdhQAIigY9MYCQTjfWWTVYyYDCruC7mLwCQG9iRiDA79vHsQnzw8WfS7g3K1QbpyExWvR6Li3MCWg8fPhCvvPKyQJ+33no3Ll+6qvLbgaFhsQ9gWRMcyxkQU9js4WySBGANc4XBVLOj9fVA1kXjrHWHk1aN3bt36neAx48fz1kvUCwd69KiNSlQpTRR41lp9pNOXjo4nTI6a5cKZOgCxnDWudf11cWYHB+Kl178RuzaMakAwWsOtl5P/NVrb8WVa7eiUkWX2lpyBqgBDZAuseMOQwxHSiVfKqnGsaKxBEknQIoeBRCSHKEMEgFslQRuxM6dU3H0yOHYu293jAwRIMJyQ97ELAfuRhICsmc1BSs4gDCDBoeGXS5cSqr7B13CjW4hTGrW4BaVGdrHdvzdjMkMTiXP1PjKJX8JvGD0EkQU+ygAi9y4y+z7TjNVs56RTljXfaYuqnRr0wZoa7uyQcFcYUvn/GPV1BykNNNioLkuoKUCXgAftJGLvpw09wqglMBW2tdkfziZ6bMtAWcDA666yCoQARyFOckcAjp1rxk1Xy2lyMmaSCc0AWGBc0USgc/IdZiJ1PYZUAKgZNQwPCmtwdxwzrlhnZlu6louGZRqvP/xp/HFpWuxsR1K3tAQk87vW5uUtY4IIBE7bWNd5wJyS4whAbNASLFwDNgSmLIHXBZprUEHMgasCIQ7AYcZiMnS0P2i4woQVEoclbwoYCeMTsbd7MT+dnllsopSFgLmqvQBldQwUMm+ddDgs5Lx41+kGVjjlExn0jwDsJzjfB9nPb8DeOS1yVxKFlKONz8DzKXecVYqpK3IoDF9FO37sm5Ubl7A9+IomRGtZpK9pTGbfaPu4Cb9Acae77NpYbtktUtrO9dImw1YEpXsQ2wJ70lAXM+M1ryYZrap9ZqZitLYV/IEcLGpBnE0zuO/vDvGdZvmcwUohMnKuAMsso64F4BLBb/rMDqHtFZz/cvmFP1Ul+wOyjci2NXfCnjI9+wTrsc5pKaPxTazbnhvVlKkTELuJewU54rGqm5gVIBcYfVpb5b9xf5OZA/7AGvVjXjMFiNZlexRmJmjY+PFXyzVFgJwvCc21p3gYV6RsWBMONfGkZLa2GhLSeEjce8ry8vyo3gezrHr168pOXr4wP44d+5M7Nq1Q34pLVtdSg2bbjXmFxbj8uWrce/uA82N5D1K0ps1KOb32Ij0rp8//5yCaOkci3Fq8NzgcakKLJJfjBXrAVBfciRF09dxgkO3BHIMBBW/Q9IoBncE/JbKDjHDKxXtLyU2VC1WfFvmsjDpeDbiBEAlJZJg18Ka1j4H0NyK67dux70Hj2J+aTUGhgbjzOmTMTU1FctL6/E2kgUrMJ4rOhvPIocwho7rhhJn/X3ocNfio48+jffefT927dwVr3zz1di1e09cvnpNTOSHj+ZieHRUzGzAIWxkJlxcxQag2YxTx4/GmVMnZEtdbu/Gu+uNzejtH3AFR7l3gdpKAlANl/JG9ms461l7uaYdI9nvNZnHe0YyEPI7nbwB+IO5p/NCDSzNUE3QjHOccbe8CWvTyLX0d4vsSPusk9/uCp+UotN52297oObGBYzL2JH7ZF8k8GJQJ6tusHveAwDHjc2taBYZDsBTPocYirgJLV3liit16at/8cWXsbS6HS+/8FzsnB6LaG5o7ErYKSZ+9sChYsoNv3wekVi38gfr0ZrTUakJRKZqrhm1ePmbr8bRo0djYW4+5mYfx8effBwPHz4WoPX97/+2/vbnP/5xXLt2Q/clH1TxmqVAsHfyhyVZs2RJG92c1650vPt648D+/bFvz54YHOhT3w6a6yGBwvoB1CPJ7AQ5MSNzvFX6Y7CWGiJEYLPRb340O6f/Ugub6jQSJyT+IYIwZ6wNNLtJ3Clyg8ih6tgta4qLtWkdbfaxgFwSATQF3TJIzlrizCTZgT0mblCMW6q1pDetOM1kJ/VAqPdFpdYv5uiFi1/Egwcz0sM9RjPt48dioA+WdY/siAgNhcXJXsf2JGnIkkQ+031+uek81XYksvIczMRvPkNW+7KX+A8fwgkPr+VMzmObdaZBlNncEss+K3aYOwPCWUVc07xnrKRkII0C27Eh/qglgfhvdcX3p7muZyxNkrGzf9I/4f45A/iZMec5kYzx2eO4Lfda4iDMVWoid/9O9riQDbBB2GHjLD2aP993SQqg4a+KKVdNaK+bXtwmDbYTGpu2OZmMVtJX8TF9fRzbYx9plslX+uYktklk4iPJly/ED/W+KX6KqsNUGVaPltYfCektN22k2mxtM27dnYmrt+6p78742GD85ndeihfOHIlqkFCy/TMG0CGlcb85j74nV1ywX3VeyU82M7nbv8p71BgXeSbbW8f4HQzKcRyvY+7tm/paGTc8AZHbQ/u1fPMERP5ahvmvf8jdv/xfWt0gZHfQzPe5eXJzpMPo7GFmyTu6sN2bKIPxzErJ0BcJg2QiGxR0pkpGu/wMupKMogyk8n50j6VEGScCkI/XwuBUwC+dXhs0s2rRTrW2EYc29gnDh5wFTYZWGxGvvf5+/Nlf/DzWwU6rdRlFHCxAYTF2VfLcYfzq2nLwDC45C89BQdMS3usgAkOrTrlk6koZlPTClG138xnKijGy1qdabeszqht0V2dQl3j2q0tuN6Mvg9VkDFS3W/Hd77wUP/hHf1dMZLL31kMFRKZcGHaQG7QYdICZ45Jh2KBid0uLtGSZS3CYxtrPXgD8wnYVE70kBXTPBXgBRE9nEvRYYGibXVzA1TZrvTTkK7QMMYuzCZ3ITR0QWc51KdPPVZ0KwwkkA6AQgPzyevEc8ns4L2KOE0DRVKDIWbAf3PTPB7ACzcJ61xouB1SSjVXqVcq0eS/NFDuOWRdbv7AlBLqrAZi7+FoyxM4/DgWBuSVBzPYmyJXD1tsf643tuH13Jv74T/5vMXZPnDgee3ftUBM1ytK5lqQHGhvS9jNDkeYrZh+zRliHbRmUNkBm3eQsv2ZMVW6orL6TMiQi7LwQ9FGaCyuiFte+uhVvvfNhLCyREOnVHqaEd2iwLzY2cRia8dw3zsYLL74Qd+7ciTde/0U8nJnT8+DjiJVftKSZcjnhzaa6YDNAAKdrG+u6ZwAEnNLF+QWV1gEMOHHREgP3mTOn4u69e3HlylWBZyphFHjqpl/JWlSXcTpOb2+rDJG9xzohqDUgaDA1nae0QZrfIkegtbO5Fnt2TcZ3vv3N2DE1EevrKyXR0RM3b96PTy5cikePF52Y2nLwpYZkTTQjAYGtHYmN4PlglzNXJHwImrGPzFkGJ5KMaW3HxPBA7Nw5GRPjowIV+Bf2grun9wqIZ0wILOnwzFqTlqccS0oTsblVNcZQ0xlJVdTV9ARmCSx0mM/VKmxn6/Ktri67xBX2jCob0N2ztq0lXtxYikZOAhqLdEWWnGKnHMh2ObtlPNu2RYwtszcZD8A2Ppv9ChDMOKVepIGkfoFSarZVqmR4bzfoyuuRn5Cu85ZZKJLgKYAJ80FwRUDL3u0+97h+slaTNc1ZAHBIKbwSCYWhz/7hnjhrnFR0EK0zqEg3qaxWgLKdUl6fwUmCrgkg2EF1IiuDGt7DZzKW+fe8pspWS8myQX2v/eGRMTXWe+vdD+LK9a+i2juoZo8kSi1NYcAUxhQ6fowL3wP6ZJCZQHwmCVOflkoczhDrbTpRS5JQgFNJgALumzVj4N0NFakOsD1Sc6Wi08hnwsA0oOKKHQGbpXKim9nLe7PBZSZ98ixM4DBZxmZmo/WblU5OgjCuKRuRezz9Dq7J37MZDOsqqxXyPhg3AiXmKNnpsp2lsmFiclJ7emlp0aXqBUwjwOq2M3w2n8O9cJ1ZNCVHRyzFUOR6EhQ2O9QNKnMtpN+WTPfUWe4OinRm1moxNjYunwMmN6/jeRVsN504yIoTwEMADFWi9PXLrs48fBgLS8sClPFd+gcHbV9h/DXMrjQYXVUzs5Gibc26GB0eduVWYZhzRgl0Kus7k07WVIQxiXQRa9SVKd1BHfaQZ3NjI4MMADA647qCPgMIAD39MfPgQUmwbLkhkEqRSyPIaEWjgHfcj9jdi4taw5PjE22pMbPcItYba9bsB8BdWorJyWkBMOwP7MHgwGBpJmsgIIGhTCIwfzC7CfKTLCAQpauyjjFnnVy/ccNl7vV6TO+YjG+9+krs2jntKrJKRU3Bbt28G7dv34lbt+5GXWvDyWs8V5W8l/EE/OBs2DE9GQf27Yv9+/bE9NSkzwolc2lEZV1OwIxM+AG+K9Averg8TxIYTDBwBaL8i2RpS5s9E/FFn7pUQTHHnOMpvZJEAsYFe5HNlsxEzubUALQ9SgQpqb2xKamnxZVGXL56XTqsp04fiyNHjgpEvn79Zlz68oqeDQmL5188F0OD9ejrrynByrre3GzGzIPH8Yu33pbf9K1vfTt27t4jBuzFLy/pM/AdpKkfoT2JfWft4Kf099fjyKE9cfrk0RgdGixsSYN5JNmlV63QwYx8GJzY1uFB7Jt9DcbdILzXtOKhErfkOSa+RtGCd9UncQ5VF1Xp4TL2JMTx80nYJSHHDRjtO/N7xWw9LTF5+Up/KM8q7kXnD38rfiz3oHNeRBCTRxIo6U5yan2kvFzx4TNZLA1ogHOFV32IMkRPtRZzcwtORje3JankNUTVWUNs8EuXr8SOial44fyzMT46ZNk2FTMgTVEaxsk/9diyLlXRxQshVZTKMfwG/B2Vx9+fiZ++9rqq+s6e+0Y899xzeu+jmZn45NNP4/pXt2JoaDR+6/vfl7/x09dei4ePbOOxexormssVTV3rq27HpnTo+zS/lt6yNAj/YctYtwC7/H1sZEh+G9ViNKvMRnbYBDcILkms0hCTuVtdR4ahGZ9d/FINl2mYC0s+7RW+2dzcY4Pm1R4RCiCZsNdZK2oc3tqWXUoQk3/TR+H5DGgSCzj2ZI2yxlShVSrPNKddySniAjdFrEuSAyB5o1WJCxevxKcXvpCN27NrZxx56kA8dXBfDPbXpSPuxr9eh/KbAOPEknafjkxI+Dy2DZUcD32ECtHKAKuTf5nMVsKr1+OiRDT9UZCSalfxuHKNecE22md2E0izgFNO0b5CAt1OHpZ+UBCjSvLRewHQE59is62/z+YfGrJ0hHwLJfdNwEichP3J76hMRFNZCW4RHLCv1oFPfzTjDlUZlYR5+rrpQ2odyja5KaniBfoGFO1nxo7XqhqMdSayCONhgNnkpU4VGTFy264Xf0NjXnT0kQhhvlY5K2r1drUvv+PsQlccPxlbz3hn42w+S8+lKhn7s1uqgETXfDUGei0lB2nq3sxs3Lr/KFaxxZVWfPdbz8dvvHIuqk3Adic9k5CWWADj8Et4kcbTZxhnmv23IoHXFS/k+/k3kyXClIo99lp1VXVKDGWPq8S58hrH//5/+wTX7B7QX/P3Twb71zzA/6HLo4mcAXw6BhlMpYHK3/OzHZlfLufPa3eyNUWfqmTYuH6yfNRdWyXVWaLrgN+GtRjM4pAavEtmqQ+XDLzNUHXmTIFtaUSn8rHS7C0NojJJpYSBkn+g7ATptnvqsdroidfeeD9+9JPXY2VtW6W+NLLNPzcAACAASURBVGBQqSygcNOC/fbKHSwzBlnGbX1Q5ebseFd7xFggM01AbdaEGx25mQWgo6+D00BAx3OpxLEcTpQ9cvhyoCe7isOBhwb07QYXfAhYJ4q/V5ut+M6rL8Qf/uDvRa26Ea0tShCth+yxsVKCmiMiMyIdMrMne8rhapCAYNgle0h3GLhwtjjnikNOwe2mQZPUuVNJfLJo2weuwSYYuD5EO1m7TqLA2skZ/LbXVA9gC45b0eZ0NVcpbyqMwW3A69LMsTCWlSBpy304YLXuoJnIeh5JrTjTzcGS5VAGglPb2Q6w1n8p+0sWTmYqFXDpulnS6Wy6Dx130SYgSgkXmFsl+av7YlTECJOUgPVocaoSJKXMDxD57r1H8c//6F9Kg/L4sacFIrOuqz1eK0iv8HwJIsNE5jm1lwpbOtl47tRrTcJudokdZvaqGSKScilMLpWVQX2mVG5jMy58/mV8fOHLqNYHo9kCkFiNsZHRwuCnWUQ9vve978S+ffvinXfejc8/+yLW15DdGBJjateu3SrRw+lgTMVWQKtsia7U1rIGUAawgQVHZpsAnyAHHWGei/LRUyeOq4Tsnffek97Z0MiYOnSjHS1JkgKG46SwMQWkb20IqKGhH9dhj7K3koHIGsj9lexR7onXSK6jpxmHD+yO8994NianxtWwhqDo0wsX4/792VhZ24ql5fVYXTe7pN5btS6igrvCkK3V1XAJDUCCVZJHsokywLYzAMNLC/NyrCidnRobinNnz8SOndOWtIABVTS+smRLjDJAxKEROaqsCwWf2uOW3KEUEpuGzRocHhQzAXtHkAATOXrQErQO7sLCnEAmaTD2VBQMcT+w2wH0syLDmnU4s66iwBYQfEkLTfIRfrZkC6RcAWPP3C4vLpV9Y2ZeJoeywRtshXbSUSzrFdlbNRuhyVHRkpV9xd5qf1fMhlWJqYMW9qvYqKVBEt8PD5o1mWXX7A1AHr4SoIOhPzdvjUJe2y1/oEqQLu00aQSXJJFK1gtwnKyOBAiTLZqSBwke8LnJmE3WjaQm+vvbjbmSUSpJD+yIqlM8vmbzNaN/YCj+8q9+FhcvXY1dew7E8lojVtdIMJkFIomIra1YXloQY5FqCq7L5wjoKI1K3FDNwHeWZDLfOpeysRIMOFXsWO5EQGUZa1eeYOlsx9W0i7VSrs94AsoytgY/KrFOYyJkNSSrQ9d7A8DJcOz2E3jm7qQ4NoWxprTZSRUzirLaIsErnlVlyeUzGevUXM7rZ5DA+CeQy3USEGYME1xONg72E50/lcC2WgJueV2y7xPI1rWLJiXPR2ID4Jk5wS9IADUlLnJ9ZHCTIHICe+kzpG+WiQgCS9bk3PyCniGDTz2jEnawTT1GJCklRdDrEnnYmQsLSwJvNpX8Nkt5DR8B8KZSiacOHYrx0ZFYX1sxKD00KM13ABZpLpYSf2lcZ4MhQMIit8RZzGt4TpqT8S/j64aRPqu8hrynNzesVS+WK+wv1nFJvuRYMf/ax5Jm6Y8H9+8rsJaWegHStMZLnwTslIAzgdmU4uP/VEtCoxpLyzDgkV0ZEgN5cXFZpf64XympgW1x01aYu1TJ1GJlcVGfiR2wXnNdPoUb7KEv7bJwPT/P1D+g192/fz8ezDyKtQaAZjWOHTsSz549EyPDg3H9+nX99+D+Y1XzrK3RVK9HbNrhkeGYoVnYwoLsNusLSRcnabF1A/GNZ8/G3r27tMY4zxgzAC/GFlua+poeJ9jPHNVOaoltJ//VCUPWAmfsMp+Bf9/Wl8zkv+tKeCYH41XNLV+5H7Ab7FXuxclCy1mwfldhaBc95tGxMfnN65vNaGw149KV6/H5Fxfj1JnjSqxvb/bE4sJqvPH6WwIlnjpyOHbumojeek9MTo7F5MR4cBT19SKxtB2ffHohvvrqqzh15oyaTn5y4bO4feeuzgtJplTr8pFoKNwvTdAkR/TEc8+ejBNPH4xNVTogR+BeA5xT+HFqJrfdjKHhESXHacSLvjTnpuMFAzEkRGhAqiaRpUlYZ/92gC37+dhQs0I519VoXI0HDbgJ9C1NMJMIofNHLEY3BUxbkcko5lSa10Vb35V6js0EMBXZKmwaZ15Ws2WSVezMLjkhS5g4abq5xd8AtnoFMgL8I0eCtNm1a9e0N33vZlGvbzj+IfH7m998Po48ddAAcoUKI+QEfE+cbdhWS8I0ooL+NpKJIk7Qs8MxhqS7qvWo96M9vBU//LO/jJu378bhI0filZdfUfL07u1bmmMqx4ZHJ+Ps2WdFerjx1c1YkeyGG0lrHFQl50at6asBJo0Mu/kdzOH+ASeJxOqWPIR1iFkjsFQZF3+P7IGbr9G8k7/xjPS0cKLVzVDJC8GMf+fdD2OD5671tX0jVfg2t+UHiwxQKvPOnDwRx48dVdJAcRxSRRvo9roJfJ7hzLmTWE44ZGM661yzzty3QlVORa6GHkToL3NjNA4cHOyP1fUVMUqb1b54NLcaFz6/Gtev3xK5anpqLI4e2Rf7Ac+xiWV9dM4uA63yW0pfgYyZJQ+kni5lLWqlOVmZgCE2RyAqcgo1+yACAAVwQxRw3CmftEvyKPcY78skCu/LGFSJfggLkFiWl02gqdWNIZSqY1XblopHbt7yTsjumHRjORv3f9FZl/1rCr7B/FKh0m4OV+QZhFsU3CMT5NhMbHnaTNZRJpUVvxS2MU375CcUxmyCwzpHC3DMuaxejeq2aZmNHB9V2Klo238zEcBrgfuSvW95PkgeSKq0MLjxp7gv/pX8RvF5TASzb8r7stEn97SiRoHIrK3HkIgvmwKRZ+YW48btB7Gwuhb1akuN9X7r289HvQd7lo31ktD3yxhV2rhMGohIIL+BahRsW4cY2I01pR+Y/ln63l4XkIucbPP+LJhDWVt5nRP/4L97gmvm5voa/n0y2F/DIP9NHwETWU5MYdamQZdBKQYsHT451KUcODcKv8sAhe8TUEuD3gEHu1jN6oVgpygz7Hkddb0V+OjXJ4CdwK03rjPiAj1LibMbkJUDvQDKPJOAlKJ7aWfCzQCk80uDtZ56NLZq8bM3P4gf/eSNWFxuiImcOqo47a0edx9VKTqFcIWFIcAREFX6owRC1di/f6+ytqMjw9LIwjYn2OCAHaF9WG/rchoBu/j+5s2bAru4R4zzlhpqrbUzxnLYSiYYFk2CF3kopmMuGHRzK1595bn4T3/wO1GvbQpEhhnKeKV8CKX0NLWARQbAXK26gY5lPLbKoWLmsLLkTTL8BpE7MiVeUR5jAiYzFLWexFI3aG2nwJlbST+o7F3FgJrjdgBZGBZmv9qBzWAZxo9L7wxC4OAKhJYuMn6dG9HBoNS6KaxlrdPCqM/Eg5IgpZOruraL+Zmf6YRDvq8bMBcYXTrRGjz3PciJUediNwzQIax1lhpiNDMEfHfpaTm5tJ6swezMOy6OwBSCAXVFBsi1EyEZAX7e6onPv7gcf/qv/rXm8vSpkzE5NhLLi3PSmVQZMA1cevvE5sA5wIHLfc1cZ4AihlYp/yYQyVK1tBPMIcx0gEg5ubAvSgJJmma9fTG/tBwffnIhrn91L2p9w7HdrApE3jE1LYB2u9mIvXun48UXz+s+Xnvt5zE3uyR9bgDKRUpEJyZVVra2TgfolsBJQBR3jTfzBSAJAMClzkNy5vB4BfCqvLBPoOrs7KP48tLl9vPTeRvwkBJKN+M0QMH84KgDmoj5BrhXOjonK8elX65k4N8EZviZ9yirX4k4c+pYnHv2jJIRS4sL8eD+A+lDj41PK1jaDvZAS2tOPUm2XeqmJIIaUaKt2RtzC4sF1COJtSqAfI0Oz61tS5Vsb8aOqck4fGh/HKY5kFg5ZoHAWiCoTHspsLKCrmBD10eSQna6h/3tZnrqgr5FUIkOuhk+m9sN69URKFfrgQwo2s7sOdagyqgrFckgEJTgXLEuxPxo0SWcZzCQyodo/iKkZ10pDG4Sa/ydcUxGDN8zt4DI6LHmuMsZL4ClGLyAj6WcVkDfsjtaM/bZGDPZ9FxbIGhhTFtKxswKAIqsAnB3aFcf1GksBZNQDEsDVHnWsW/4mbLp3EMJsuaZlOWz2OoEr3CuOZ/y7GyzagVg+zxLfTsYG8xdAmA8YzJ680zNKhQnHc1gtaSDxz2bCTmZgC1EJqoer//i7fjyyo0YGZ+MjS1rxfvMdHDFucb3BLXYc2nwV2EhWX9P9r2UIbuJqjX+CbAI2HDQYVtRnsj+tVMHX8rlkoyvmOgADXWalDnAkM0uQVHnPHGi1skMN/9UUFfsZWo2oqPLuMB24X6UXCpatZwXOa6cx6rSKABw6ipn0ggwmPXC+s2kgeUYXP3AZ2TizclF2wRek9rNeSbn35RsKhrBzKsAH7SLh4eLjrBB1W5ATlI9Gxsx+/iR7DF7i/cyx/gJrn7ye/J+NA8FoE07zzW0LwoYKgmQ8gycDwCW0hcurCOds3quLUlOcD3K9/FFADPRZb9y9VrMLy6qbHVDfS6akiNy4rYZE8PDcfSpw9GL7unyokpN+Q+5hJS50PzCNkKyR9rCoe+5hnXBi80tif8EqHyuWtuYewUYZG1LLmFjK4ZGhttJHpIcanhENVFpaGYd39Jsi89cW5U+Ns+ZgSbMUdYzQLD2agEkaCqWyXInT7ADawLXh4fHYn4BIJS1AChN0toNi6SfCeZUQed/zWw91qTKydkDJOHsMznBZluHjVLVQ19/TExNKfFw7/7DePCQpORqjI2NSMKIcn0Y6/fu3ZdvQaIIYAkwYveePWL0X712VWtg166dBoFhiC0uxPrqciwtzGm+jh07GgcO7JcfBBAnP00VV4BcTqCpgWvpi8GeMevUATjjjY3j8wDWWVPIElCyzrxzvSQ92Od3ApffsbcyUZdnl5NwJZmwYYBaZ0X5XKSskKygUmaz2RIo+HB2IT785MMYHO6NF196USDyndsP4tqVm2rke/DQ/rj/4HY8eohO65akK/p6BzR/JLQBCmcePYgdu3bFrt271Qhxbn5RZBL2UcY28hvQbFVFHYzN3jh39lg8fWR/NFm72Meakx2LSytaCc1WRaxkVSKwMrZhzFIRxpntxE2CyP39NPu17niSdfxvp3lXAhk+/7HfBubX1xpOmA1aI13+NxJHpcEqYAfgCUCs9bRtWxNEVkxFg11JaXX60aSNoOeMzsnCvO2eV/YF953nlsaMcyylwATybkn+bHV9Ky5fuxmXr1yPe/ceyOdRLDRI02DrF7Nm1xobMb1jR/z+334pBgcB5/FD3NeBPZpknKwqohcB1Ugks1XlpSat+DxmiWpXVuoxO78Ub73zQdy9/yD6evvj5KmT2pu3b37lRmLraBRvB1UkYqbWavFgZsbVr2J/e01L87tU/DBmbjht+SMAcZLnjLkaG4ql6TgJ/5Y1rviwVDawNoiV1CS6XhODdWx0pEhKOdm0d+++uH37frzxi3fUvDrQjeaz8L8kqYi8GFVENYHiJAtOHj8aZ8+c1vewf/u11iwPpBir6zxREk0JPZ7FfYyMA5SeSPhH8uHUxduNy5E6I6kvCSuutx2tWiU2mj2xvlmNxeXNuHjxSty6fTOq1VZMTgzHUwf2xJ4d004Ut5ycYg1oPkvsJAnBIhuRa04xXiEnJOHF8hVuwJvnqM9AV8cQv8i+iy3tWDQJXKo+LfuH5/RecE8jg8D2FRVfknTsI6YigWzblHEr8ZGrU81IhvHOujFYbIlLJ1Nc9Zv3qeq0MsbsFWnKQ3BQj4cNnV2Md9rMrGDNeIX9i93NqideLy16YRSlbwdVMDCFS9LH8+cEJ+eS/dROUzqul3ITwiE2zaTXWinEt7QT2Bn+zv1AenMSsWM3GEf+hk3C3jNmCd4rPinEN0cIof3OmmJ8e0vfpeXVDYHIn1+6EbOLS7FjekyN9b79/OmoBSQe67fLdxfBoNPUWMBx6XGg8ZekjmNAy3V6bYtgJ1/BYDDrJucvGdNZmWqAnbjAvrGqzJNgWPCxTD6c/v3/4QmumWDC1/Dvk8H+Ggb5b/qIez/939pyFgZmC3hcALMM3BLUU2BX5Aese2ygwCUnhYFJ1rfLmLSBwFL+gaGTnq7/32ZMSWJAG9rBvjO8BYgo3YkdQBl8FiiiBns4HUWjplyXkroOiExJn7VBpQMHEYODlCxi9MbGdj1ef+vD+NFfvhFzi6vq2ssnq8lAb81lWJTccvQXeQFuQE01irwBOk1PHT4Q//i/+M/lWOIcwEIR6E2gjl5UBcDLgJ7uD4dioD8WFhdV4g8bAg01GKuAufybjMg2y7gK+9JAAw54guSZpRQg2mzFt145H3/4g9+J3hookOUspBlQGuuBZba17QAaWjiHdYEKclo1xqnv6iykOzh3ynFyXq3LZmaK2I0kAgSwOqPN4Sn9R7zedhmU2bFcIxv4+IBHw9O6jJnEsFE2m8VNIcpnqJEdHbILw5g10mbKAZbaKeJeDFt5baukiAYNHFQle5iAEk6KpACyREnvSoa8d5DBOIPOvp4PJALEdqZSe8Rl86m/peuU0nYzys1oUIBU5ECyVNDMWTcmxLmTJh6XrPTGX732Zvz7//eHYq2cfeaZ2LdnZ/S03MCB8XOTBwA/2E4Et9aXWl93gJ4JmQShcCj4YpxTp5S5RNqgf3BADiJZdEA6yvUYfxoq9Q4Mxuz8Yrz/0YW4c++h9s12k3WwLZbT5OR4rK4uxaFDB+LcuWfi3t278cEHHwlWots5vguNZdgDqSdOYIYkBE64GeSmrDOOOIRoSqYGrzUaN6K33qeyPeQpvvzyCzWlwyGdmtohAI3u2rAI7PjbySHIIjDO0iwlB1KmhHLcZM0W0CyZosk2XFyY183BED588IA0iR88eBC3b90UaL28uq79RPlkrd4vRgrlcCSY0DGGpSAHDfYDbOHhUWkAwkobH58QG5OSNALNxvpK9NeqAo/RfCTAaKkM2nam0UBHENYtGsZuMClN6QCMAPirKCmGEwgrHRBZHcCr6N/a2ST4WFsn6HVzHZzJVpD8gC0NI9mNhNjr2J+V1ZV2ozI7yGZAsJbRnWZfWrKgqpJ3GNbW8Cts/64yPcYrm7dR/p4JIgAWOcypT1fKAWWGSzkffweglI4aoF6RbLENsw7p6uqKE3Oy5y4dTfaKElw0Y6yytj1+KwLP0HluGbiTlr+TFfzM87GeAEGxaVw3WZ0u5y/jX85TunrDRuU8SWc0z9E8N1MbeGJ8vH2WKiAvSTrGTSB6cb7T9hp4AQA2e577kR6xpALM5K7V+uL+g4dx8dLlmHk0K5YXTXAwUVTCqKlhYRxxjpBoEDDd1r10UJN7MYNM3iuAp8hYmMkK47NXpclob3INQDPGBEBKDSU5W6UHTMPSTnUI64VxTFYNz8MzZ7k/Y8AcLczPaw/zdyoTCEbZN2Ks9jkZKrYNiQ2xLwGq6jFCwhYN5gJsMIbpv3SfpdJhRre5JAHTNsomFrYTvwPc5X05L+wD7jFZOMyNKo2U1KORTb0tISGgubCTM0ngRACBSV36nNga5pb9CZCo9VuY2BkMOdhxSS8MYwkLqKEQzXq831jblvuA7UbVkiUfzOJyVZn2rZhHtn18Pp+XOo3YD6Qs7j+YUdmp1BKKpj2BMEnAsaGBePqpw0p4tWBQo6EK2EoD4v4+rUmAFe59cXklhuTHMD9IdngdKAiU7aAJmeVUmDPsmaVl0P9dLM2e+iXVQzO5uho/ybvQcywtm+GqfVMaLhk0q8X6qkuWWY/JltL+Zi8XLe1cd3Ozs1rLSjYruYOsBmeTWXMk/2BU9vUN6BxCEocvXkeSHsCI5CmsXvYQ1TMqn+5zssD+roFA9gbAsUt+XaLtRtSunng8txh37t3VGl9dWVIjssGhQZ2V2OedO3frvOOsZL45Q27fvh0DQ4xTnxItUxNTApPu3rkjEAt/cf/+ffHMM6djdHS4JKKaOvNZ66ur2G0qBoYE4tpeWnqgG4DPxFquu5Ehyse32tJH6XdlMoZ5aYMjpbJH67vEEVS2sU5IVuXZix3HxpNkZD0BsAOcM/6Avb94992YXZiL4ydOxvLSamw0mrG+shF79+6Og4f2xr17t+LOnVuxML8osNuSZSRbe1XptE1ptMaS5I/gNdlP9jD3CsOTKhQ1JBZoZl1bQGQYlmg5Z1WiJLhW18UYxc5KF7+U4LN+ONcBIjijGRNsfer9p88v7dFSdWHJGNsXx2n4eJZgY6zAtPlMgfX4+s4Jtcv8lVqENANI2+O4SiSCfjP/XNUBkEZFkckQSdZgPfO9kvgbmwK+OKd9JriZrRNabmzlZuL2KQHGVHWAbx7VmJtfjotfXIkbN+/G8vKakmzI3rCm2LM7dyHBthn37s9oL0zv3BU/+DvPF9YpEl9eUzQYVg8JJXwH5Pcuzs/F6AjyXCSbWwFTlmlstSpRrffLn7l8/au4fOVGzC+uSgaEzx8bG/XZBECIxmGLKoxmDPKMW5uq0HpIUg8pMFiuYmLatmbvGvY1PpFkI4qOLWMGeMcAMDcpk+C4B1tHM745jRNJTIGLyEuV5nGKH1QBwTqoxKGDB2N5ZS1uXP9KY0PlAf4dTQqpDgFEHhroF5i7trokksG5s6fj2NNPqY8G61P+J42aSV6pRYub/2WyPCWXksQlgos0X4l1DfjaZ+G9JESo2MCf9LmVVWwQJ4hVtrcrMbewHJcuXYoHMyS7NmN8bCQO7t8X+/cfiP5e5iUkL8OcSW6HGFDVG/YrtQ7bfTRczcBnkXjg97wufQVsknWBLTli3XFXYDpJ6oaf7CD2Nq/VnJZkuWxaSZZxzYyXJAeZDVfFyO9UBiRhIBM9qVuuGKYHApbPHUlJlspd1oX7i6TN8L6R/ZMkoaWE5AsVMl+y+uU7islr+RZekz0SnMA20Y3vqUbhWnwec89r2bNZFUT8wB7Ct+fvjJklLwBkHdOnb4CfTb8WfB7WK/bg8aPH7qvUS98NryVXLZPAdzygOWnrFntNJzDtM8AEPdYwz9pXr8b2RkPnKSDy3NJ6fH7lq7j36HFMjA/Gb3/vm/HN505EtUmFtfWpGd9uNnbunSSrZMIg7yd9Oj+bCWrYPN9XYcOX3l/4x/btCumx5WaEuQ6712f6gjzXEyay8ZKv6+sJiPx1jfSvfM7dn/7vrSzN6WaHKaMlSQNLOGTQmmBylkxntjJ1U3Nz2rmwI5Hl4P7o0t1dbEvLE6isUaCcDaiOiXJI85MybAkKlMA2DwOx+Kpo/zjAdtxuyYLUSbLsgKULMDrqXt/cVjC91aqpsd7b71+IP//LN2J+cS02mwAxBBRbMpY4KQSrNiI4nc7uoQcEmwWjC2Nw796d8V//V/9EjL5Lly7G7Nxc9NOQYBOQthrVHkCvTQXV4+N0C2/E08ePKPj7i5/8ND744FMFZpSPc8qpMUqrjJ8a8sGes15floNkxiyZSWJ/RE/8xndein/4e9+P3tp21GjgBfgNI1JAktzC6Kn4cIOlDPAHqCftsDIHBJ1yNwX6u8zSnY59SOFM5+9UhgnTRdlGDik+x1ltBUECVQHiTcT1LDkJwZ0luCSQ2hVj+kwdeKUctQMgm7mBI6//xCovMiuFKWGAtyXJB2Wpi+OjTy0Olw90lxnrPlTW44xrale5qV6nCZgwTZWxAYBYsD+Zy87WluRFOVAlT6IyMGfRU8IjgZfscm7WrQ9tJWXYG6kPrkBhO7algdYfr7/xTvy7f/dDve7M6VNx8OA+lattba3r88U+RV+PgQRc7AXI9h5gDeN8cB92BguIXTLwzBcOAOsLGYBWjxuWbW00YlAADfdAc7YeJVxgR3184YtYWFpTAIskg65Rt9QEY33s2NMCeS6i5TbzUGtQ+wc5iomJePToYUxMjBVmOk4VjJ5KKQV0UOQAiqAdZ85l6UrUbGzGjunp2Ldvv/S3Hjx8WErj0XkdFXgHaESwnckvN5JDl5y5zyYxXs8E6KxxnAStH8q3aOBXSuOGaWjVoAEcQLcTRAAJOFTzC3MGD+Tw0myCsjpKuYYEOGI3AKd4NhqTwWqCQadgbxt2M5qifdJdnCtVDNHclH7ikcMHYt/e3W7IMkiTvsKG6aFpWdFj70rkWWuSeTZrxyWubrSU3bkdLBKcGlCh1JmAlKCZ36s0jf1bBUxYkzwPe2nnjp2Sc0j2R7Jp2TcEYnyGgH7YBTjD0rQlILD2MnvH54gBLDESSJYA0pWy8XTYs9mn7EDRWWSv8CVGnKRBYPQ5uKdsVMwpsTL8Hjmq5Qzr2CNAGoIpNxbBDmLr25IVatiGY+zyTUEKRTYJu8x8wfpn8hzomFWaTah8/24apU7uRTc9QWPORhi4ySrF+YRJlfIsaXP4/ASeuTezbgo4XJgdgBIkGnhOgms3Q0QGpR5r6+hg98SNr27Hvfv3Y2llVTIxctb7+rQ2sokYa5K5ARyF0e91mQ1j7Fgzfkr6weyifF/B7HqsrC63O4rDsqer/chwAWp41jUcfZr0DUq6BdsyMjrSpaXsKo+Ui0qWKOPAWkrmuNnotvWZDJOUClJLhVnn2g6zGc2ixi46WamgrTBHBN6oV0Jhfkdof/qM72gRSiKkVGBkorw7icF1Uhc7wd1MrLvqgcDKEl4wpwFWzPhxUzgFWYXV7CCwVLjAhJeGKgCwdR75GX/IcghmvbEPlCRTwjYZ8LDfm9JmZX8wzwYpYCgbIM9nMeBOlVFL8kIGCt3BnD1uQB3G8HrcuXMv7s/MSAu/UuuNvgEalUWQVBsbGYiD+/bG5PiY2MiULK9R/qvyfdsD6cTqX6rIsJHY4Q6DiM+TpFMJLglcs9GgfR4zZVUKi7Z//6D2l5MplkQSY57qMJ5b68La4vzs8nOzqPMabd1vqmCK3eJe8bNIDArIGfD5IfsA465oIiZQL9mCAhLK1gizcNNRzqxkxOOvMBfYbDHFNc4ta79TOTFgTWx+CNfCSAAAIABJREFUlh54VikU5jdA2+zcrN6HveaZpGfe1y+7PVya1XEvs7OzMT8/J390z64dsZMGR33obtZjZuahnm11HZB4O/bu26N+ApMTo0qq1UsJ+MyjhZids/TJ/Xv3BMowLjt2TMX09LRBGiQm+tEPp3kcbDI0Nzv67NIJLX4cvm6OmaUcTD5JVlphhygpwP7l3OEZ+Y+zZHl5KRYXFuWT7Nq1S34FZzRMuHff/yi+uHozhkYmrCUKkNWsxP79O+PZZ48FBGL8gc8/uxJ37zyIWq0lkGXHrt2SLaASsEr1zQZAEixBM/3k18r3Z35cVo9fiZ1BeuuF82fi5IlD1tVfXS2JrwGRNsQ0L1Jg7L3GBg33AI4BryjnBgRzMoMx4Ev7tOjJ2z74bKRqkXlnLeEDkAyWNB3n3Qbr2xrmkncofTw4Z2DbmhEL6NYjn1nrt/SFQGpCfRgEftqvpVpINo9G3MQgqkpqRkvVitbMJ4aQRINAbMrcff/yqZOEU2TZmsicrG3Ghc8uxZXL12Nz00392FeHDu5X/2g1a1VFwWbcvnM/Hj9ekFzMf/YPvlWSZ06kbjRSDsaM8EqNZrY0lHMzZ0BIM0x7oqmq1FpU6v1x8/b9eO/DT+PWnfsxPDIuPWaTPAxEsu949sYq57LjFqRZxicnYn5xXuccsRHvyfMe2zU8NKznVvKwVFLgU+R5k/GFgSjbAoINPhMg21JznA/EeNbadiNyrxHmgd/tmN6h70koch9mWSLlWFNSFt9qqOgur64sxmB/LV5+6bxIJlSxWRe5EuuryA852dbYdBPnTJAmuzbXoPYmc16SOYyregVINsuxip4PakiSNBg39cMgXoBIEfHo8Vzcu3cvvvrqZmy3HFdPT++Ig/sPy34xFqxHQGb2GU2jSxGp9gNJN+ZDlUKlobYaUBapFe7LBIqKm7L1OL7g7FdytPiOmYTv3mN5NrgSxtVmzC+kFSfoXIGc/lf2yUj/gzlJ2Qb5ZkUWg/WUlWTY8ZRISx/QQCtrZjNGhy2NprNXDGWD4VyL+085hVx3mVziZ8luFh+E92bile+zhwMMahKBCTZnZQj2IBNI/F0+AFWepTadz5F8mYB3kyNSykbJWnxJbFdXnJ/xelbrMa5qDk6yoPghqvTp6oWEfeobGFCl1kAvvkNVvZ/WkG98tCgQeXFtLSYnhuK7r56Pl88djWEpW/lsZ+yyMktNKQuJi/2pREhpYpzVRY7RiMntb8kvKBiC96tJbrKB6v9i0pje08qGwGaeZxKC58tx5fuTv/tPn+CaXyOu+WSwv8bB7v6o+z/7P8RETnBYWa6i+yImagbgZcMb7LODLNZLV/OzDkhjFnGyXBJEzsNUmVhlbJ31V8l+YSRhCARxFomAUjNn3LOLvZZlOAQjnQZ2nU7QMuZFYiHLZSxN4AMZpwktNZjIm826QOQf/vhnkrPAcCEnwfORpU5Wh7VtncXjWrBgCGBx5omo0Xz6L//JP1ap47/5N/86bt+7H9VeOpnSxK0e1SAbGSolHB0fiu2ttfiN730nnn/hhfjhn/8o3nr7g6hWKQlx073U48nAJgFGgyY+6LK0GWOvchwaCPVEfPuV5+Mf/cHfjYFe8v/oHtupzrL6SgVg2M231GBOeL+Ze3y414H1lKxJqrCoODzu/mtqmlk3BHR0b7aeW3bZxREzs9yB+JaMvsqDpM9rVnEGFcmw0NrCiy2Ac2ZCpaUpFnIHRJZGH5lXNdrodFoVq0ON85wFTWA813kmPzLjLlBaALTXtx0EA0fpoGhMStMH/U6Otj/ToENmpxk2f7Y1Ds2wt46jS6j0NzGYO6x9PUMpHTJLzWPDm2C0AiK3oh7vvvdR/Nt/++91ndOnTylApESRBnbJrmGoNgh2NjZidLCvNMTzzneyxWOW+8173vuZ/xEIqhSa5g5BoNCIYTLVOAuA6j3VWFppqDz+k8++jMYGARYaXDTGw5FyExz0jnfs2BmPHj4284MSVhgfAtdcusk6BzhVMmALoKww/AlgQANK8waPdVM6ctLuhUFQqcTTR59W1vqrm7diYQl2CU3zYB7DjnHTh9SaVekZ5VWUd2dGXAUGTg6JAa9SfpoUIssi7R11FZc0QKslJgWsF6RqVDGhe4RJ1tB+hCXCXMNugmEsgAZ7VhgpStbJUTSrxc03XRbvxmNVscyGBvpiemo8Dh3YF7t2TAqYh6Eh4FJM3CzVc7DhBI2dXbMNDZYMknRSsxqAfut2O4hEioAGiANyHAnqrctmOSGxkXtwjGxnlH0vpcjda8fgb03zztzxczZn4n1u6OfESAJE6QSz/ggoBNCsW1Mxy4d5rZxiyUG45C1tE4GcNKkrHW1T5EEyoSP5Ia3xlhtuAcase36yskByPpLDMbMEJobmD2azGEGWeVKCqmgFErRl8KAzpoDQCepJEqUEAgYDSwWEtJCsM+w96DWXZxqvAoBQl/oC8DoQLv0CSkIpGc9Kvak8lmADNhDrFeYKbFQYLtgjWJvLKhtWY561dVUQCDwnWUBCQxIrZsEky8jm3owd2HTMZycpYX13QGqaYhKo834YejW0NgGfpLHcH7t379aeWphfkKSB1x34I0CEG+tlNQrP2ljzfAs4LBUcqd3Ic8pWlmY8Lt0tgXABHVMjMMccRlc69g7yeiXNwByrYoUKptIkiftnfQCMAQQoAbC9LZAqdQkzwMt/89zKgDSDp+7EZ4JfCsZKMtJJLZh8naZj3WuK58gGlCmtwf1n8Kpy6WySWpIX7CHekz5Crkd+Tj+CABIQTqzS8j7uL9nUArDxv1R14P3OvBlkMUi/tLyi0n+ktvoHR6KCPMPGVimf7old01OxY2oqBvv7xNKk2koHaQERkcJASoMqFmw1YwCrMc+BtF/yZbadoBUjM8KatGVPaJ+K8WgGdrLGGHs0gFVN0ct8m92d45J7XYF6aayUMkUCnwvDPX3i1LvOQD2D37wPJVu72VqlHLgbrMjgFrsGCMLnqeFTkYrQ3Jf+C8k85j6ZlwSa89m5r4XFBSU/GAPWZ9pLnhepFK7HnAOMzs4+jnqtJw7s2yMm/ugImqsjsbK6rqTr3MJCzDx+pD17/vlvxNGnDmne0EzmvP780rWYmXks3V3OB6oMtDerlZienpIvzc/IYezbu0dnF1IhbmRpeR3tN5253nvtWKPId+RYye9SlVhV1R6ZFEhGLuMMgMZe4IyemJgIKjeYC3738YWL8dHn16PeNxiHDx8SAPpw5nFMTA7G2bNHYteuaYFaVy/fiTfeeEuyJEeOHo5nzp4Va/vLLy/H8hJNx4hdqBZEisJVeVRgsR+cQIDY4sQQyZJnTh+J06eOCHgXqCpGGwlKVwPJZxKLk4qPVfkwvX227YDIaYeczLBPLLC0JLi0fop+eUo3qIpAMgOlh0MBbrO8mqTNCj0AAjm9UV3LlTMGQNH55lkI32CPAtw5TrM8FkQXABgIJsjagOupagW2s+6FueVsYiwMIjNWzDHnDM+P1I2IKD09Mb+0Fte+olHeNV2PZz54YH9MT01pzQwND0jajAUDYWJubjFu3roTo6Pj8Ye/803rzxYmJ06JKzrNjG1srGnNQURgPLgvEZgqNSW5AFnv3JuJd9//OFYbW3HvwcMYHZuMhdKQUKxVNUm0NjEEGHw/+mTML8zH8OhIzDx8pKagqkAAUBSA6Wa+CczpjHJBheYPwIzrkXTmC3tlcgSEJyfB80vxripIXJWREi+WCfQ5gbwF84dt5vNhsgPUQnLALnM+TtCcfWUpIB+cOPZUPHPmRFQrbl6mykfIBFSnhW06gFhKy3AvGYMoli++PJ+d4Bi2KytWVGH0/7P3Xl2an1d236m3cs7VOTdyaKBBAgQIgKDE4QRNsOTRBEu6sL+IZa9lL1962f4KvrAsyTOjCSIpipkEiZxz51DdVV05R6/f3ue89c6I9h141YWF1dXV9f7DE85zzj777JPEmwJItUbwGxIop68G8SN+Muvx008/i0tXriiRzM8mJw7F6MhoTE1N6f3wG7AbECykJy8ZIuvRs+IOKgCdeKlna03GwgpnHTvZaJa8otuWKsw6Z4oxX+9V52X5Fk2QvM6vloSy3VHPVZG56lzQ/KuKxCA7Ps3fq1AiMZvyQcxLXw9/P4j/yiaWNJsTCgaUWSvYfTXYE0mPBOambD73L0ks1iX2Uv4JiVxAccnOVMWsz0DHpU7klQSYEq4pUVNrdSNZ9RUfFzhfxIsDQpJtSRFB/HteW1VV5r1yIHEqEDo12bvaI7oyoYbduHzjbnx29VZs7u5JDuXF556M559+IPo63Fy0vozvmFTGHlF1ZoLWJUtR68WkRYPIqgrGV8/Y2P4bcaJje8vhGI/wZyDYuPpetjRBbMUwii/89fgf/y/3cc2D6fnSv7s/2F/6EP/6G9z64f8uTeQydgfZodQlSy2cKo+owFjyWdK0rSZpGSyn3ACnqQO/Aw2pugceVYFrGA4y/mK8pkZRHWa6opG0ZjDuH6W+pxhZ1gvj6+8H3da3U2AkgK8aIBg0UPMVHIa2LjGRf/Hau/Gd7/801jf3YnV9OzZ3nJmHtXMAzDjr5MDdhzCAG0ACWdlDU+Px3/23/yo2N9fi//o3/6ccl0YnYBYlRMZFKe0k4O/qxnnciZe+8fV45ZVvxN9953vS6cKppPyYcQZUaS2pUaY1/y+wX8+S+sE6LGFWRsRzX3ky/uxPfi96uyMa+yn5sE+ZW1tKTcC2sKFVs72AEWK21EFCASaf4WNgfg50y3pUL24zeB0koCXYJYaktcoM9ooqkZk8sYwT9NX6oatuOsd2EG2ocWibwHI2iFJjBVCL0lxOLWMdAHmwIxFS46N3SuBF2mVZAi9dqXQIWv+UQ5AgcgGskoVoatH5wJMMSWW1kznHuvP/peNs5wIAD4dbIHJmOnnHur4BL+/LciC8tq31XSAyQRWpgO29iM2tvXjr7Q/iL/7iPwh8u3DhyZgcH1UGn2DRzVo2pWHZjtNK9rejEf2wLLI0ssa27qsS9kokpX6sy5/3BCITHBFU9nY7IIdJvN/oiPnltXjjrffik8+uyFHv7ulLFjJOm8u0zp07L+bA559/kSSjhvSNKzNcMijsMxwhALFqytbZ1SOWDlp67FeXXq5LC3JpaUEA+cmTJ+OxRx+L27em4/KVq2ryJAcQjbmSGxED3I1XADRxMsuxJABW+RaM/NS40zMhByDwXm6JGGI8A40oYGxRMtjY31MJMsHPwuKiwAuCJ4I2AOT1TSoORhWMyVkFM8zr8WyA3dVglP0gvec+mv1RNt+Ihx86H8cOH4qhgV4xuzbXrRnNZwGfC6CS/lsmPypgB1ih3FFMJDWd2tGzutO92UaMB2WEgAs08eIZcDwlPZGN8A7YvNbzK4erHMgCVWQPBYg7sK3Ej510l2MXiFzrTyzl9nYxUaQhKFAnu8NXuUKmrwA75Ugnw9jMDOzMrkAMJS4otU1HWzYs2jQHBJzSlM/rq8xQySCzp3ymOSDl+dVAkiC0AOAmo5kkk5sm1XPaic3zSNJFLp3k+mW7xVRIcFharWlrmiUZqQ2P1qec3rTx1SDMe5OERmrfSqqmI9l6Hm9XGADy01ypK2jCSdn25cvX4tbtaYHIGuuhwWjvbPd9xKRvi9HRkYBhX8lexoCAQ07+HizdLYGPYqOvrsXMzGwsLNBgrV1l5DCuJBdFxYeA2/3o7XPjP0uN0ExxL0tefV2VmmYSzomA7ljNJngK/pKhymel0am9vCuQDMYVsgEAFrw7wRTMZWwsnytQ0OWiPkuqXHx4ZFSBOvuU58CWKajaN8Ovn2ZIW5t6X9jU2FhJ5qghmru319y2gsYGE11JUMEE1xXzmoZg0m3vEcsbfU0lFbPhrMGkg2CEzxSzmTGEUVqAImuK8eF6rkCwViPXxf4UOFx+GutRTX23tqTxKdZgMnOYAK6FrSofkLnEDwPs5Ll6EtAvV4x5uzV9N65dRyZhMDq7AX9WBbr39sD87Yyh/n5VT9Bgj+oVgOR6DidlhKjpLMdGSc8wA33ug2yBGar2OQpEq0DdQLBL9qsqyIG0E+tiDymZtqF9UqA/+7CaJzIXjGn9vQJB3rlYwmZn7zXHuQLrAvf4N56DPyWrk/0FGDuBpskQ43NcvxhivI8b0ZmdzfNp/kn4wapOJiq/w+/Wc9Rci9VMopMy8gRb+T0xBPOz7AVA4lu3birZeerkCQE1g/1DMXdvQeuUubh09WpM37kTXd0dcfjwVDzx+GNxZGpKTcauX78eN+/OxuKSG7JSJYFdqARDsb2YCADlRx95JA5NTaYmLA3pYHdZM93NmUm822fkzC1fzjJHXtOqyMrkWwHpVYLNO7LGBebCDu/p0RiXL3xzeiZ++PM3YmevLS5evBjbGztx88btGB3tjQcfPhFHDk9GR3t3fPzx1Xjn7fdjeWUhTp89GRcuXBAgff36zfjwg49iaWlVMQn60pbeYy4t+1AMR0nDYJci4sTRsXj6KVjcw9am3d7S2qK6hipJsIiSdiKxhU4qRBNLh7niiXcvnfbWJJUAGpLYauK1Sw2G9V0FBKE5bFarGYcubZd/2tIHRMn5jBNU+UlVmxpmInvkHgg6R5GRwxZrz3ofcXDjC+nzgEzYB8VaPjvwU4q1x3w5QZuJIipW2tqkLf3JZ9fi88u3NH+AhBMTY3Hi+BEliJ2YsOQTkmtINty5OyMA7MiRo/FH37rYlAxSzNVCgHBy23GSZS2s5QsQ3T8wrL4OV6/fjB/+GKnClejs6o3VdRL9Jhlga5S4Z97YV2rK5vJ2xhL7D4As8D4bihfhQr0AOjvV/4b5xjcBlK3KgwKsmA+k5/jCt+ILn5ixKBvBNdUrh0R/2jeuLU3nTJyxPmxjbPstmcO5Yrkj1tDI4GDcmb6lBn8vf/1rcerU0dhcXxHJRA3UAhDZUldqirrpdVg2rWJo+Wicj0kgqMQ2vyvfKiuBRF6oai353UkyoYpPusKWzXI/inYRGT746CMBycvLrvYaGR7V2qfihX12+MhUjI+P6XvGGMDcCQ2Sm2s6n9l7df4VqarORfYJ/255A1co1/PXOXsQ47rpau251qRgMyZqqYblHq0J3gJ3C6CuWLAA1Oq1IJIAskwtGvwCmYmTkBxLGcmDSjVLYFUClHvyVRKE1dCX+wsrwK9MIlklJ/BfqKCuhHJXt0kchckUCGrA2v4j697N80zIU6yRLORio1dcVePGeVTgMM8g2ZtM7HvNrysmqkSJqrMq7lfFuhv0FrOcBvHYH7CSpbXNuD49JxCZJu5Dgz3x0vNPxSvPPhbdDSeMbHdKFjXxHcUdlhxyLG4/ULYj/S0rJbo7k/ZcYgMmcjmW5kvxMXYz5S5EOJKOtzGlwp5aY3h+dl/OwtjGb+rrPoj8mxrpf3Cf2z/6P8REroO5gF+zO5F/cFBcDcP88WJHFejXIneRoCEHbh22ZYgciOxLa1VyAdw3wbICG10Yc7C5BSDn5+rRxWZSptEyDNURtAKoOjQ4NQ1cA/xZzxhwS+UNHIL7NFowiPyzX74tJvLq+q461wOVwkyrw8EHiplkZawVBAM2o6GzvRXHjx2Jf/kv/jRg+f7bf/dv1DF6v0H5elfs77lzMmDz3t5mtDUAXRvxT37/d+PJC0/G3/7H78Ybb7wrkJCO0Yy7uoJnyWoFJRVwliEv41mGFCe2q60tvnrx8fizP/kn0dtNSZrlAfb33GDC6TuAORgIlD0jtwDgK4j3gHnL+yXzViW5GGShse5Q6uwcTTpa2MUpIyEyMYEBwGqCpApak/WnREIC8rAfcaDEfE8t5ip1r1KUCs55X7N6DUy4zMRJARv0ZCloTRvUVcCZ019rw+vC67YOAo2hxsb/BiOhQOlWwFnvlIx0HchZSsNzSP85gwIdKnKkrFPoOXKZsALdZFpXM4eDrWlmq2MBQP8ONZCBWbGz24i33/kg/u2//Qs5FI888nAcnppQ+Zcao23D5HU5JprIOhh3YW25MZTKwRO8qcMbcFaBbAbfVd6ltY8N0GPjyFWDCMoaO+LW3Xvxy9fejjuzaA4PiG2qwFpMCoOCzz//gu75+utvpP6px84AjhufFWgF+xYHXM0vBbAAhqGVZkeJa5qBaBY3AdwLL7wQo8Oj8cabb0n7uBoTys5k8E5DGMAmZephsDjUSTDmoFSdsRIQVLqnAM+wQNBL64M5uB1k49GYQ9NtYmxEDC6ASgL2d959T4CP9eq2rB04OJzNNK0pR2ApQFAlgL632ejYB3dNR5vy9KkTcfLEMZWE0/maBMHG2ppAHTlg2VBE7GJ1vHfjMjMLnGyRprq6gsPu4XnsSFGaKoYLoGPptaVeqBihmy7xZ+zZD3a+DOLVWvc6cgJJwU7aBd87M/tNrUtKA3ubdqDOmHIq5eRiG9PBLse4GBMKImjq02yKaBa7ZCQSsDZQQbMiryk5eDiw6TQLHBO4m05mBsmMW50ROuqyBHATTdk8h1yNwZcD5NLp5B6AZoxLgVDm8fur9Vx1gxfAIoPTvp73N/dk3cFqAtzFPlSDIt65NGyLtcwa53PScYX1swEjuyom3GB0c2Mrrl27HteuXhMbmTk5dfpkHDlyONBoHuiHcc6aa4+RkWE9K86+bXDqlaZ+oCp9ZF9JdGzGnTt3Y3FhJbb3O+L9Dz9W8C8gkNLl1FcENC92C7ZHkrcCC53c61Spq0HeknnRO6emNmtTut0pOVPBmdjlkiPYlXPPe9HEy4kwB0LFPrFGJ2wkmMUG+dzIdj3Lvmnq56YxgI0wkVlDMKIAkTlb+Ew1heE6ZRsr2DRA4C7o5RtU4Kf1gRRHAs+sSwI7tIVd5WMpIca9wMLylarhWAWjdQ5V8qbAwgpkCCq5Dj9nolSGyymv0k5XmDhBZOmbGs9KrDQrNarfRZ5r0lpGC5Fy1DaY7j06067duBmzc/Pe1200U12V3jq+QQf36u2Jw5MTMTk+Ip9H/pO02ZPtK5mKbvWD0Bma4Dj2XwBcVsMBBgjkyFL8Os+rcoNEb0/3AZDopFVJdeDj2OYJFMmMLZ+tZpEVqHsPmnFv4oHBa/6vxpXMQQG6reNWoHCrb1Y+RQHNNb8F1qh6I89jjX1WlVHNw/sWaMCflYwoBnozAE+JNwXLeS5U8oFrzM7OqoScMTxx7LgYf6pIWV1VwzLs+63p6bhx66bK9lmrX3nmogLmK5e/iLt37qpKcHR8QuM1OGjNZNn9TTPfaGx6b25Wft746Gg28OuIwcH+OHr0UPR0dzYb0WkdSIuXqhAnY0oP2jJrTrwXaFa2sXzb2ktK9vT3yTawXwtAIdH+w1+8Hl9cuhbnz5+XnA/ayJOTQ/HQQydjcAjZk474+MMrcfXKjdjZ3YzOrkY89fRT0mednr4TH7z/oRNkajrq5L8ZvwCp7pGiEmnlQTrl948OdcfXn78YRw5PyaYC7ikRIpvcqYZ3+MNKZCrxCVN5S/O8uZkN7gBB0cLOyoGq9HTfkqwAlP9YOu7YaFeL1Tmgngd57qxtwGi1Xaskhc5Qzq8tNdeQLzUzc1fAHmtkbHTEFWFRTZRVaqJEgHRfiZ14p07IKiYQWaanmg/jZ1PF1FBiHduArXj/fUDD6bg3tybAGnmR8QkY9F3S6raEA7FWpyQs8ONm793T8z388EPxrRcebZ7bBoQAibcEOpa/U0kRzhRiCRr4oct75er1eP31t2Lm3rz86I7uXs2rfieT+/39th/4dlUl2YA1vrEZvWpibtm3pcXlrDAkRsNvcBUncSI2QgkGZFxECAAwPPDzB4eGdD4W0aCapRbA5caxVHUC5LmXjGR4WhqmFrsTwLti6+rvUMmzbjGVN5TE+9qzz8SJY4die3tV1XssQvTgl5d4DzfMpR+Jkxnrfy8Jx/nQo/4RrrSomLfA14o7D87E1A+WPJz1/3X2StLSfi5+CfrNNFT98ONP4uOPP4vFheWgmSSJVhIKNG4GPFZz+uGhODQ1JQB+oH9Q77C7tRa93R3ZINcSRfWMnG8Aj5KqY41m4zSx4fcNFutMTN/Vz2Q/omxunQP2eW3vy+6UnSm/tYgovGdVm9Q5w2exxZzLfI+9Kz+g7Bl7zXZ0I9CQr2Sj1mIL2MvvF4DJ92jb8wyMWWt8WknJsgH8WX4kNgybWVUzRXCw3+rqMfs29lNbwXLt8ezlVCS6VlC+zsfqJ4AtqURqJVlJdJQvVphKAdVKvkiyxXFaB1W1+FNr69HR0x+3Z5fi/U8vx+rWVgwP9cYLX3ksvvHs4zHUw1l0QDjz+WsJ1WrA3Ep+bI31i8ChRoA5160gMmMiqUpp37sRZnMOssKt9Wyv/cCfdfaf//1/fR/XPAA1vvTv7g/2lz7Ev/4GrSByOcEObqtzpZ2YKkdsgmnSQMrsjcrQrHFTDdC8kTLL0wpS06iiv0+BuIypgmj+sOyBmEPNT2pLNplZFXQLpGsG1852ctBzoBowxgE0AOrDgE9mswm69u7RvA6UsyPaOnpjc7c9fv6rd+Nvv/tDaSIDIuNwcMhirOWsShfTwLgC+GTSkKXXAdVB+VNf/Mk//2dx9syJ+L//3b+JX732TrS1owvpsnMBwyrRgde7HZNTo/Ev/9WfR3tnZ/w/f/Ef4ovPr0Wjozs6GoDOB81N6kApLeTKEBZoXiWC/L0PyYGI+NpXnox//se/Ez2du8lEZkCA3Wh4wHjDxEpJEn6wb7agB6u4xs4gN/WGU2C+HEvrjJpN2wT6k7nLnBIYSO5EjLYEyyRlkWsxwVQcbYNpLvljzotdUsbZpX4VDLpsXpqNGewdgMJ83OakOsW6yZ9/VqU5Tb3vlm0hF7x+r1k9nwz7f6CXVI0HBUa2yMF4fxi4VlmigqIOgWCC3AUeZ7lMSisY2HIgnYlNXUPqyimnkP1zY2+/I37xy9fjr/7yb2JoaDibdJNsAAAgAElEQVQeefjhmJoY1brq7HRjIoNUzJtLzbc33elbYEgKjeEwA3TCLmJscTZw2u0wG9wCgLQm+Xa0JVPFDudm7LV1xPTMfPzkF79S44z+gSEFEOxBQCM6oLNvvv3t39be+fGPfywmI0ACDRSaDQSzeQTPiSyMGkMyXwmCUvYoDVbJu2yY7bpHBjpUyvrUhQtxb3ZOesu6JkEEwGIGOZUYaAKWlGNSRghYmBpojE05VbBBSx5FbB+VLtIEDAfUMi6wpYfRUhwfjQcfeiCOHT8aV65eiVd/+SuxNAGpaKrHWPI5yfYko583E+tW9+xSACVZmf29QEuWJAP24+GHHlDjvN3tTQXhaNptrK6JMap9gjREau7a7jqZ4j1kjWAkTQYGhwQyIrWRCj1ifSLXwVokUcVesu6uwWecPLNg3JRSpbnZARnnrMrty4E3o8KlyFUaVw6xgZlNsdTVKCobZRUYVyCYulYnoFp7tcnKULOgtiZQwntgCwnU1eW+mqnkOVVsJQBNOcTJclNQlw1XS/bCoJB3V50d0sVOsEvArfaMKyq4RdlbAX4C7tPZzK72yrkkS5H5YAwKrBIjNpMzAgBUPWIAEhCZNcn7F2AEOMP6Uwmx9Cr5O1qIlqBirpeWl/R8Sq7t7KoMnXV4/do1gTw897mzZ+KBh86L6Y5upMrQOw08y4nOZoyWdQGYNggB2MuX7LMairpRakRHbO424levvSl5AyQKqiQRfUaaRdreumkozWar2zplvQQM3FsNIAFrcx5YB719tlMltSKpjCrTBMxIKZZiLxLEYGsoN3a3ewNd7PNiAot1301lg89ibB/SH9JHzlJRgecCT/F5nBioIFJsnJZ50ZprWKNRkhc5h8y1yqJbQEvGwewW7yv2o2xrm4F7+RjJnHKy2kyzKpOtgJZrlA9Q9+dzJXWhwD+7tfMezKM1lR0I8xkqDqyJ7MaT1b28qlEYJ2xFyWOQqG2C4tLLtx474OPNW9NZqWHtdDRNZbv30SbviKmJ8Th6aEr2EqkSZ/HNCpLEjio5zKBiffEMzBdAN+MooDX1GOXBZbUFdq7YTHu7AP0GQWwvfHZJ/kaSQW44abvYIQ1HzkE3Ez1ggBdozHNUWXABPJWA4BrFRq6AkmcuoLl+1sroLwCmGKJ11hTowHOrkZ7YyJ4T+7JmghborN4bAkfcAEiJtkxSMD+8J2PL9fi+JDMAkSEJTIxNqDyfsxxm6+j4qMuHd7fj2o0bcevWbV3z2JFjOpMW5+cFhI1PTMTpM2ec3M39XIlf3o31cuv2La2rWvM8M011YTbTcJZzUnIHyB7sbKl0e2PDzDrWjavXduUXyF6LrOAkXO3XZpIuWWWAHmZKOu7g3gCHX1yfjp+/+porBTshcHTEkaPj8fAjpwKwcGtzN95846NYWlyL3j4ac96JZ776TDz22OMC+N5++924feuOmxiHzz/3JnHFh+QsiD/EDu5Ur4ix4Z741je/LumpbXSK1byW+Ia9wFrlfCdmSCYgYGOSYEiC2F+EuW0/mMbO9qctpQHgLGalzk5rljOnPB+gD+4ua0dzlEAKevvMA2eZNHwzmWLQHgm+zbhy5WpcuXpZ8hKsQTSzHzh3NkaGrYvNO4uUoka5JIs7YlOSHtZit+3AHzADXr5OB1rv9Bmgid5SXL56LT799FIsLMKY7o7Bwb44dfpITB0aifX1RXlUTkBTTdQTt2/fjdu3p6XVC5hIw8enHz6W1aRuDKj0e5JR2Ctbm8R09v3wF9Hg7uzpk3/6+htvidXc1dOr50FGSDrC4XlV5dfursZVZ0hPt+Q9qM5ww9J9SWromh2wM7EnPjPpi8H6kyQI8i1dHQJJcRXMkHbvBPY61VbuheGKIO+hA21/zjoAZBKiHss8H0V6sqSYfRX3sZFPmcxm3kP+l9ib7ThiYsV//flnY2J8KPZ2kHKyfCAkBmsiuzqP+cTWV2zFPmMN8nySJ6ORoZrzOh7WWZByGj5nTVypCk/WGbbHTWHx6alicLWPCB6QlFjHsNt39mNubklMb7SSrQsPycqNWrnf8PCIiBgTE1Nx8vjRGOilSX2uPZezNns3YddkCwWGYlNcESdbmfIDlUhUPN8iUVHJ2rI3IgDlmV2M24q36xo1ZuWvlt9R50b9XeB/AsGyU4rzsjoKaRs1IyYucULJ8+p1UP/XGck7FTBdrPUCkpu+zeZ/KeHBddBzZ43ZRz+QMK34k/tC6MJf13qU32XyU8X3AsRTtq/Wg4Dq1MRWUg9fMIH1SniW1GOd0wXea5yrcbzkKkkKd8TayooIem2dPXF3flWayPPLKzEy3BcvP/9UvPyVR6O7YZvUejY4QeDkltjErZJATbyBZFdpeTsmZ9wVGycIrKrpRCXdH+KAMGlinJPO8l3Tt6oYs7CM+0zkFnDlN/DtfRD5NzDIv+4W17//v0rOQsFkftmQGeiS8cjgvP6dg8K1hAdXLIPqP80W5dCUxqqCT7MaMZQ9fc4g+8vlBTgdAm9EFzMQ5uZjDh4MTvswKK1eflZMTxtSN14Q8Iy2aTKW/DmCdcBMuvtumXXZ6Iy2jh6ByL947T0xkRdXNtRwjzJ2jD2GghJXMQgSoJbBASBKJgRADCVNbbEbr3zjxXjhhWfjZz/7SXz/Bz+J1TWaPfQ5KKjGAXvb0d3THi++/Hx8+9u/FZeuXI2//uu/i1u3ZqLRTjlaQ+xP6/0eCLcXaFMHTR1qFXDwc0Dk7va2ePH5r8Q//cNvRUdjKzradhQ4xD4OJF3rGF7eP0F3ujaLIGeEl+n2nLh8uwx9SXhojpNJayazg26D93k4KViEu1BsXiO4kqzIP722ACgOOh03DbeE7c0IqiC73pufiQmUpeEVyGnpKHbMxm04e1nuk6oo6ZAZ9PmHQLKXnZnTVZIuYKHkMqRd6ADBa9L0Zmc9fSgVAGkGLc0R/Q44+5IG0IHp8eOQtFNhKQwfYMmC1jtYi1X/JzDcaO+J//yDn8T3vvef5VydP3s2Dh+aiL0dNEkNoIipCNtix4wJJCBYewQK3gsePwXu2bTG0gDJNk9QhbHQc8FAFdMQEKFbLJPNnf24cetuvPnO+7G8tiEmcrFeuefKyqKYAy+++JLA7p///OcxPT2dciluDFZNCUobkrJEdRtWYz9LoiDtAsuKnwNsEVChU45tIugZHhwSM5LARQGowNXNpjYd4H0d6rYtHntsGkwW1s7qyqrGWrIoyaRlSmHKoYlM93cD5A6qAOzZMMhqPPPMxTh8dCrefffduHT5quyKtAhh7fVYQoT3kP3K/5ydt53kflqHAWBFs6CJePD8mRgbG5ZkBmO/RekvwYOYmWYMlG1jTsywbkR3r0vpGTuz0feif2BQ8iEwQkoSRiAn4IqCBAPqAvSy9I/gSSw5QA3sqBoMMl/RlAvgngXE6PxIAM7g1kHFBn+X5nNXj9a/xjuZhtyj2AhqUJhnUDFExE4kYM2yMj+TQQbuTdJBDnE6uQoY0m7rPEgWtaowstFPk12cttVBh7W1q5GGGgQZRfB5lIANhpP7V0AnexdurFfBQTUgKeDPTCE77Tib5fhznWLKKrGSgKVAqnTgZY8VKNkulz61A8nOWEWWYW9Xep6URQMekxzizCIYXabZ2fBQnDh+Ih595KHo64ehHdrLbsgUsg/WYfRel8RK2lzY01XCIVBW9iq18zq71Ttgdn4xrt+4FbduTet7/p0ECkw+gd1aP9hMM6wYC84i2KNKTJcckzqzw0hzWXvp90lahLHp7pKmZMnf6KzrM7MGNg/Bv/U87cdo2DJRVEBczVEFENho6ewnSF5BGOWyVT5e5w9zAXtMUgLZpI3fpzkZQR1fXutm8VRgV2zkAgQFNCohQEWBQcKyy3zWgZyDdUqUC5Auxl0luyoIrlJePsfzwMKWfWDvpsQXOpXMKWvPSXqfrWXv63n9ZygpgQ1YpolRjzUwBXRhe3ZhTm/G0spqzC8sCgxQAoOxrMaxsNEajRgdHhKQjBQPpciwsSStQ2DHAxPYZ9ksgSv3UlM5WKoq77YMF/MmeZUEgnlGkiPW8Sa5bPC0WEgwvBgfmglVIop5rHfmz2KXVbBbZzz3KDC4QEyvp+y7kMBCnSl8vq5dwH6xrwqI4O+tAT7rtsCOquQwQOyEI/uG5y7mG/fmnC59zPKD8LVciu8eEZZp8V7BbtHEcW5uPrY2tmNyfEJ633gZVAPACAVAGpsYj+m7d+LS5SsCckkS0TAa0P/o4cNx5NgRN3HDhgGo4r9rr7nhFDYBAI5nvXX7ttj8JPewVwOD/fHgA+d0nnVii7EBNDxsd1UN4CS9Bqg42sK2ZOWPZZPsN7WC+8VWF1BADJLnFuOjn9GocSfii8vXY2F+PpYWV2N5eT2mpkbi0cfPxfAw66ItfvLD12Qv+wfsG50+fTouPP2U3uH99z8QSxnfSX0l1LSyR2MAqA7Itba6pkSs/PHtrRju74pvvfL1GBkZkD5vf78TsvbLcepg/ZK4cmJdbH50ckWucFWKqjZgoCZ5R/t9h+Sjk4yMPXbbe9sJBhrmaU2b/dCsIGGusLu1fpQIzTOGx2nv6o9Ll6/Hxx99LN8JH0BncUd7HD92NM6fOxtTUxPqyUATY1xAZHA4P8zUR47DzZlV7STph175O/TGAHDt6u6Ld9//MN5794NYka4+TOy+OHvmdBw7PhX02VxcuCe/CN3lnR2a8m6r4SPrlnudO386Tpw8HsdGnZTbJW6TBNgBAKZE/Nauqkrpi0E1HPe7euN2fPDR53Hn7mz0cE4owY0fAsDZr4oINUrsLq3a7fQHO+UvLdM4uYEWb79lY9Aelu9lfwkwGz9hcmLcPmH2N6EPDwxRkoskKplvgDlXcJAc8DzTHLJsE7a1WNGqyBRJCnkTS9sw56rGohfONvvQyUI+J5uezaElm4VHsrcbQwN9ApHHRgdjfxe/2lWnnPfESAB9SGvAKjeBIJuko6e+YQmwSoYV2KqqHJ0v26o+KjIXgFqBd3WWlDRLMVeVRNuzT9BIggJ9G5De2trhTNmIq9euxczsjPxDGoIq9lTVJI07++LM6RPx1BMPRUNVl/Zd1Uie84W/SxrJfhx2kXsfAL1GGyqm5PtidnttZa+U3t5mFUidsQUml60vELnsU2v8bbyifJCUQEyJtPJry17xnqw/NWimd0tWnfB5kQpSl/jv+cMJkleCuQDs1vvWOwufSJ+kMJHWGLrVngLcM0dmy7s6CFvOuVNVNNyL73lOVXzRU6MkAyVDdMCYVjNvxhsgOHuT8Cw1ljxHEcMMNHttY/OGh/qVxBTwvtce95Y3BCLPLCzExNigGuu98NSD0Rn0ibA/IXci5TYVByTugK2seSvMSeNCnNSsXjaU1QpCys6UPGU217MPjG31ODRj6GS4l/92H0T2XvtNf90HkX/TI573QxO5Ndt1YFAzE6NAzwFJAWqlNWww0s41BltOncoSDTzWtnTW2GXkbNwCQytIVrO3ZuOZksowe7WAycqGOTi000RG2Q1yqgFRORc2ENW52MGDZQ5gxSDab0Zae+y1dcbGTnu8+vr7YiLTWG8LLVsd7HbgVLqm8hgfggY1u5pSH3LC5GBvqtT9d3/3t5T5/elPX40PP/w81tbReuXdcQCtd/rMMxfiH//Wt+SU/ucf/DDee++joPIHlgCOpRz91PxszdrxLgW8GLR09pXx5+ccSl2NiFdefi7+4Pe+GW1769HZoCUbA0fAQ4k696HLfbI4lCRwgw88RrE4dRg6G07gaGacDxS0R6sZBU5RPSuzYumKlIigXFdAqMFVS09U5s8JCkeTNspee04utAbilQk/CNyyad2Om0WINZkHlUv/xOF1h+OUtaisf+tBY/ZmgbfpiKcDUIdvrd06yMXgoowtdVTdKNCluvxuORSAmQyrGXl+Rq/TPbNnsnGkgthkSuuQawGkS0qE8d8WE7A9+vpH4nvf/2H8/Ge/Ejh74vixOHJoIrYBipGcwKFVZ+FeNT9S8L2/G6trqwp8eMa+flgCTX2PZmmix90JG9gFOLQ8H5rIBDA++LsFqm5u78eHn3wel67eiJW1TZU082+UpA0O9MfS0nxsrK/FSy+9FKdPn4n/9J++L8kHGGjSooMJnaV7Tjp5HnDMcQzVERoHJNKZpunI+rLW0eTkhHRcYTbjsK8uW0NTUpvZwEK6lv1mmRSgg2PLOgaAcNBEUzmazrkJnuQaUraGceB6aL5u7+5nI6xtzRsd2dH57O5qjwtPXZAT+8EHH8TsvTnLiIgxhH5ie4yOjingwnEvYMDACBqxNAhEI3cvA8+tePLxR+KhB8+q8zkBampgxM4WVQaU8NIRmdI/s5J4t2KnSZdsZ1tMR7EnCDTRjaVkXvrqnUri4ZXDRlX35wTuFIBko7bq7g7QT6Mt1gNfBA90TxbzOO9bjrlYMqkjX5UEda6gowuwWE5bsWzl7LEe+/r0msWwK+e3mdTIUgf2spktoVJHwArY6Q6MrMGtppAJTlcSkGcUqwgnMJ3HOm4FEqoJlOU0HGS0RSd7FQtZTfKSkQErmPHmSzaXJnEpqcF7+DlcZvn3AqhkoOicbLIdfL7Zhnv9Mg4CDoH6shmJghIx+AmEHfCwvj//4nNJqQAew3ZTKbve30wpkhBPPvl4nD55UkCe5SuctALUlVREsl7EPOpoF1PTVRHYq2oWaoAZIMSsOcD99ljfgn0FsLAds/cW1Njq5s070dXVJ+kdkk2UrrJWl5YWM1A10AvY74aSDmLZB9zbDCJkYFy+SjMoADbmmDOYBFOvNJi3s0t4V4yNjqr8teahkhpsOoA3gat0/l5xyb5ssWQuHJxXsMjvsTZJxKp0nUABff+UQCkgsBIBmu8MQCsgYy6LJWvwMxsRpVyCgi41h0WL2MFYMYsqyCrQERCZ5y6wvJXVVYFoKzOWzymwy/JhJyxTYiiDTyUOaLDTCRtxtVniW2sV0Eqs2Cz5LeCdOSGoZx0CINCUCpBtcXlF9q1/aKipVd1G1UtXV4yPjcY4ett9PdKSr4ouMYzxVfosZYR90TwkQMs5KLmJLAHmeVkXtVd4J2lyChhCf9vVGZ4X/CyzxIspVPa/ZHMqCB4YNAOPuZM0g9iH1iDmuervtd9Zp94frsYo21fPVXbN+rQ+O0uWovw0/iw9Zn6nNEZZ44yDZLuq50faO+5DwlPJpZLbUMLH88te4Wtufl73VaPSbDAIIIcG7tDgiCp3xsdGYnVlSSxPBmtjm4qVPTFGl5dXdd7u7+zH6MhYnD19Knr7sPV7AhQkY0Cyoqc7CRS7brgpoLVXjFaqcJB0wl9ZA4ToaFfj30cfOi9t/0EaZ7W3xcK9eyk7RNvehmQz6OFgtqJGVuuB8a79YXajZfa0bvI3a8+1UXasRl5IMm3G9Wu34913PojOrrZ47mtPx8lTx2N+fjl+/INfBrc5feaomMhUEjx98aJswttvvR2XLl3V2U1TsMXlpZicnIyt7Q1r0DZCuvD0EeCsoU/B2GBP/Pa3Xhb4sbW9HgODfQKnWQ/EHTvbJJaR4XJ1F3q4PDM+kHwpmJ3ZJJZngZBiG41tIsGJtJ57RpS8DKAuNpQEImAj488+BNSVbm6nZakElqhRnCsKYWuvbezEr958O+5M31XzP5/tADg7qiA4euRwnDlzKo4dPRRDQ/0C/tfWVlQpxZniZNS+9yg65Nyzp0/vyvssLq7EZ19cjpmZ+VhYXJb9Zl2Pj42rImZwaCBWVpaUjKcihYQnSSTm+u7dO1qbjzz6YDzwwFmB6ENd7seAjjTJD/lmIq3g43chkCIGND7G9vZeXL95O15/4x0xkfFLCTTMgyLx2C+/Ej9UhI9dzk2qsiyDpViR8VAVgCshtP+zUpI/8bNHRobi/LkzYtojP8Z1nBxrk4zMnbt3NKbSPFaZvqtauD/zePPmrWbDU/xYA19UvbU0VFTiyA1OAceRoRLI3CqDtUNCstNSKFs76hMCG5k5u/j0k3HyxBHJA+zuwD7ecYNtwNwtzs+NQM4Cm8c+LlCQvV4lkbaZNMskgeJGZY43dxQj4wf489Zybq1SqPMP/MC+pZsEArSrIWBnd/T3D8bC4orOFsgCzOnc/FxcvnIlllZWlOyBrc+4EFc88tDpOH/2tPwAzpSqhC35RweUrE37+q6ecFhlsL+lcqGl/0/Fbcw167B81/qzEoPYFceQjnGZ0zov6rypRK+BdQP9+C+KMJtN612Za7maPUmHVEKxfMtKMtT+5M86W1rPN+3t9FP5DP9zdpW8BWtL1TQ9lu0ocN1+sSUCsTWSA6G3wKbBdwG+GdNWQpXnt12z7JDA1pReYQ5F6MDHIRmBnnuSsMAMWMfGEBxPeBw9Jq5A6YxVGv/2219gnSJJM7OwFu99ejnml5ZjanI4XvrahXj28XMx2ON4tRjnPg6KMWzZyEo0ci8TYZJEVb0TVPGWPcFaqo0rxhfmgJ2ppsjJujbBwjGLMK+WJLXIExHxyD/7n+/jmnlG/yb+uD/Yv4lR/jX3qMZ6BeJUMIExbQaaMNEy+HVAa9YNx21lwgrgq4DYRtnOS23eA82e0gK1ISn2sYxJCq7XdQHQBCQnI6XKQjg4OYTEWMbYpIh/gXuSYEi9HAcdLkemwYBADgXpbbGz3xEbO4345esfxF/+7fdiaRVnuTs2E0DDccdIumTHOq51kDAWlnSw1i9gUE9PR5w6dTy++crLMTExGR99+El8+OFHKpUT84Js//Ej8Y1XvqGD+4c/+lG89/6HsbYGowf2KllV2GiUjbjUtQCbCli5r7N3WWrS0rkVZ6i/uyuevvBQ/Ol//XvR04VSHOwvs5DbwjrFu3u8j0vm6Lxs3rPZQbtiPrhUjjGTZlFquUoHTodjNvRLXWIxpymPVEmOs7xi7e3ZcNspQavR8iWsLTa99OVaQGMBwFnSo3FNWQivz5K5SIZ6sd1bcogCsVVC7cx66SKXTISOmXyW0pez1ikMAWufVYBegA/jUAe1nHppwO2m9IIZ95U0qQORBAdAMg62S+DMuhT7riUI0kHawgrTdUr8P8s7VfYuPT3mpTtee/3t+M53vh+9vf1idkxOjAbNCNBCU9ljb4+cdyQtVF4sAHZVWVsFGNkQgNWgAGzD7EXWZ2vZrfYyToC6kbs8cmBgSIHIvfmlePW1t+LG7Rk1/VPjkWT+Md0ECOyZJ598Mp555ivxox/9SKw9OS3bZjLwPUC4G085EbS1taGAikYM0p8V0Nwh55XO5oCfX/vac9IW/eUvfxkrK0h1ONGlfE86OdIAVhDmTHSBMexdHH51H2/viPHxcdmnalSC7mOrNA/BLTYIfWk6TrNm+/u6pfPJmj93/qz2E53dYeYRJMIQB7TlvUbH6AhvkJD1Jm3BdG66xTxrU1BPo00Y5S88/9Xo6rTsDUCymlkAZKkbfHVX9nrE+WOMcQwryYd9Ks1caRq3NWJucUFjJAcUDflkv5O8gL2BDXAAYSaB2WboNW7J4Wctsy7kBObaYRwBLyqBSGDMuJUTX0eN7bZ4ENqTfK6c4WpQAjggTboVlz6qmVmeNwJjM7GkpnQtZ4QSJppnA6is1S7Y2tl9usrT7OyamQ2oqVJc2CF6RwdXBOqDA2h+tsfy0mIwN2IYYwEFwJktwedYmzjpXHNkeFBBQjFHWKc4zE5clkSPGSEEG7yLpDtSI7akgkoj1wk1S6HAiKpk2qZYNRHzCwsCiyhTv3Nn2lJDYtO2CZxA39jskfY4engqHjh/Tt+D/1BOznpTngxWkmyKg+UqUbYeowM+JWJLj5yy6UDrkRJCNzWMxr6qimD3raxuxsefXIr33v84trb3o629S8w7GH1cu7SoFcyo0sBAUDWu1dm2s6MECOOGbIvKBpssePsM/X09SpSyPiih51mPHzsWI8PDSohYm9njzfoW2Eewx/Oz/ghsYIItYx891rWGK+jFHsLgZp8o8SzdaZJeDiAZt1rHxXIpRrASz2pa6bXK/et3K+BsVmFQLZCBZgWmvBdNvlhPxWypILV8tGJWe086KdE811SNRFKmqgfaDCpSISHQuFPMJ5KKFXDyWYGB0jd3gAc4BaBVyRCSoa5M6YyFpaWYn18UgMO6hBE/MjampqYqZ0ULsq83jhw6FGMjw0piEhTyTLCbafAnfVbsTbOs2MEfX7rnFs0cV9JncnAqtpnm1UEf6xCACjulNYMu9IbLxQscroQLfhxsQK7JGjc7kDUKMGcShFjtrI8sN2df8z9nTWtJs4Fv72Geg3EtcKB8lmLCFTjD3/lSE8jU0Gbuq1FSNe7ifdiPcsVaqqBAwWAflm+kOcsGe1yb+7Nfq1kprHneA7BKjRzbaGA6oDlpl5wCCVeYwJ2xsrYqZvndu7NiLfd09cb46HgcmpwkVSafrRiRjBV2k+ogbANa2DvZXLvsLsmP/UZnXL15O+7dm42Bnu44efxIXHj8kZgYG452aSqbOe5qNcta4HezxpCr0hmYSQX2D2dEESgUM+BDZeOn8s3Q691rdETfwJDs9fTt2Xj9tbdjYXE2Tp89GseOHZWcxaXPb6l53hNPPhy3b9/QnMDS7hsYiHuz91RVQe6/u6ffsihqNrxhOYxtN5mzj94RG2srMTU6GC+/8NWYOjQm8gh+Oz6iGlpuU0m0G8sra0q4qVHwppuBXrl2PW7enk5gk3XX0N6dmJyIQ4cmtYckJbEHAGm2Ob4VZ8ze9kbswy6VRJMr6PC96xwhkQ1wu7y0kr1J7AtTJfX2Bx/Fx59dciXU/n6cPX1GSYLp27e9x3a2lfw5emQqTp05oV4vgCqLC3MxMTIkljrrAcIAwBEgH5Vv+GKXrlyLLy5djZnZOf2co4m9MzU1FlNTo2qiBnN4e8u9QtZX1+Pe7Gxsbq3G6ipSO93x8MMPxAPnT8sGM97dNKNG+36dfV5sFp0AACAASURBVGZyiGWSLElIzNQ/OCwSzvXrt+Ktd96LGzfvRKOT6ieA2S0nqhHUUEPNqlBwRRbkHwHM2qMEMjSyDmkHc4Zge5SAVcUYic/2eOLxR+LBB8+pVwWJFjXm2+D8gfxj4FBVfpz5W9vNaiqawcpWR8T8/IITEfiV0tDdlBZ0JVJIoHLWu2JlOw4dOSLNamzYwsKibDifQR4C+4w+M+NJU7Jjxw7HM09fiKnJUdoaC4BnDZe2LXOP3QR8FgiMpnOBnJnc1XpTbJRJhow5rddMk3En4LAzrOc6Gws4lR3t7jEvJvWdlfzLnicw09kP7A3ej3O2IYARBuqebAuNga9cuyHJEvbU5MRQfPObLyl5z/7nusTegJauhjXJinPd0mFuQuzqhmwW2GK/i8hQ52eByWXfbWusncz7cD60VgeJBJQVy8xhnf8mZbjpalXUFNmpdIrlH0CaQaKir19nsCVLDqpw+b7Os/IV6j6t5xBjzufrTMe3VsPqZA5zT+QsiqxVYHoR+ohrJd+5jV9s8k1rcrTep843jQmJFnp5JIlL1dlJICxgt85h5qa1aWRVGDlh3q31K0IDzWSBmBKgX9vcjZt3F+LjS9cFIo8M98Y/fumr8fyFB6K/24SIAryNleS5mXJARUSss5Tf1fgmIKAmmllNVIk0v3f2WtK68rqpeSlftnw2SXnkWc0zaL4bjXj4n/5P93HNplf35X9zf7C//DH+tXdAE7kMaAVENjDO+GrziPFh4K7pLJMGT/25unBl5wqIO8gyZfOIZHDhzDebDpTuTGb2CBJK61ANNpK9zOFXpeg8C2VJMoBinirUb75fE4Sky2dq1AKeSjJDOsCWWYCxsEtRxE4jXn39vfirvwFE3ooGjAjY1zLyLv/BQCupnbcpw+5Sp2y+0kGAyX3248knHo2vPfusSgJ5ToIyAhYCMw4Ksq0/+dkvpAVF5h6QBZ1JS9txHR98rRnGMlDF1KugkuesgBWwDzmLr1x8LP7sj38vujp3uaoAM4L9aqzn8mK0DGm8pqp5g08KGMzyLmfBE+1SRmXcsuRfAEeKvaYcqzuvZwAk+QbKElOqQc3QUpJErNsm0Ot1Vf8X07yuUxNrQKoFnKGMXuC4gXyzCA4aM+JI+KukJlIrM0vza93bOXdQyATXAStgmSRCAtl2MGiukqXv0qZz0H3gjLj8n/ECUBT7scVpqbVZZYu7NG5LEL3WlCSdFRQeXJfdZ6yoK37ys1fj7/72ezE5CUh0NsZG0D2jeSLjsCvQC7AHx95dvK1rBojspI3BIdatgIOU02CNV6KngH8dsErCOCnEgQ9AND0zFz//5esxc29JoLL2aR7ifEbj1NkZDz74QDz++OPx+uuvx40bN9QkA6AIIJlr8YVDbEkSNAPX3OxR485+oLGf1wYa3lz3d37ntwW0fPe735OjyXX43RWYVI1G9A8MqJTZIKt1qxTUU/bUFjEgxijyMnY4yzkopgJadzRCYQ4JzNDtbHRYW1DXyMZ+Xe2NOHP2bCyvrChQh/EDwIhzTAAJ4IecRDlj0qSDJScZgW5vOq61S2ltTzz80HlVMpDoIiPPHlUAk41g1lbc0Z6xapaFCwxEY7ZdAYtZImYjA+7Q5A/HnPdQcyxYbXTYTmcLqwNLQg5Uylng0AOyaF03Kz+aO6mZiGDcBMjCskndNycCDBSXgwrjhQAap5NnK0ClFUQGWMWB5N2wkXVdOei77lqufZ560CoFFCPOUho6n9jHyWzQ7+7tSQeUMlJYX5TcF2hFMMm1nbQyY0FsRxh0qysqZVW1hSoKqF5xyak0PJM1LzZGGwxI1qwZwjjR7KtK8OG8Fxt2YHBQNrYa4TGHXnt2Qgl4CQphJkmvdGsrbt66qWBTHbORicmSdcplmWtAKMCzqYkJMXKnpqbE4FWp5zZJD0pYO8QiQ8qJs4/zCdBc7GvkcwBuVGpoBgrBB2vPjWszCahKFva4pTTYp53d2EskjACVG7Gyshkfffx5fPb51VhaJWjFFpGYcxKCBEfJbVQzl/I52FtiO+1YU5G1cSBz43Jr1icsPcA0pEwYH8af9YK0jbq3Z1BjVqtZ2awPgndY9NJ039hwqTFyNVk9VX6NSjD3dt14kGqIDAiUTMlAwmvcIHElU5i/Yp+y9rGlBRLWeV0MHt7VMl4OzrlOBSHsDa2rXNOwoorNXMlj/q1ATcapEoNKAKliiHVMwtbJswJHeXfpfed5UPc4ACa9B7gOCT+ASJXNbrpZKzaEtYm9I+jr7R3QflxFSiL3CnO8trwShw+hYXlciTZJiCVrn+flumqgIwDCzZUlvyP9ciezndREqgKb4bEm6ckYliQOP+vpBRA3KFTBbAX+XId3IQlXjSc17nt7MTExrn0L6Nw6n3ymGMdck/3V6t/yXK3BvM6l/Az3rbFmTurvrbbQPQVMDmhlsAHmOEHmZCh7uvw91i3zgg9XTLJik9XZgp1CSxyygogeciP9PMgsLa+uao+cOHY0+ntIgqzJz+vu43k2VIG2tLgiAKy3py96uwAUtmNudlq24tChQ25wiMY2VTBqjIfkk0EPeeCNNp3LN2/dUqXSzMKyzuT11WV52mdPn4yLTz0RPUg07O0pocD6Zi8ODA+r6SWxAUxPXqGkwZjXWvu8r88VJ4JLjov3XWSv9A/K70JyZXZmMT788LO4N3cnunsMBO7stMXS4rb6g3zr2y/HnTu34sqVy24g3MHZQzKK84ZGcgbPOXUAML1WDVIAyhcT+ejkSPyjbzwfR49OyT+5d29GTGBVdO2Q3MefwRdsk7zIe++9H3P35mNgaCjuzS9qf7mPRIIR2Vz32NGjqooYGx8VoEoyw4CjaiijsYcvsme/Hakl+YuWmCj7Avgm2bAdZI/m1RDz2vRtNUZmL09OTMTU5CHZinszs2q6CEsYv35goD9GRwfj5MnjYg8fO3I4elIySAQR/FoBMB2xuLQSl69ci6vXrsfsLA2Okbmz/NnExFiMjqGBvhGjI+PRaOuJhfm1mJtdiIX5xdjdpQpgISYmhuKrzz4VR49MqlG0ZQo62MQac9iuAnWxF9VXo52eAOvR2dUXa+tb8drrb8WNm7djcxvWda/WJ/uV/cO6dXNb5Di2JFOCz2HmqhmavEuz4gJglKpDsVjR2CYRgyTHSfndgwNo6m8JiJZeNNUW7Z1QN5yM0tnjBDZ7hHtr7WQDXfdocNyCz4AvO78wrzXIuOELwH5nfmfuzsax48fUVI2qOVXgra3JFm+IVUwCbz+WFtGZDsncnT93WnIkjTYkKiCKHPhlnMmqNEupLvaRqn5Ixqf8TjUaq6Ql+64ZayWIrHighcRU/mf5Q5CErPpn6SppgaNpv7GpcSbupfJWpBLASHo14Mdy3u9H3L17Lz54/6O4dfuOAMvTp4/Fiy++YDkb2OPoiJOIFejps6JiCcdz1r5WEC8sO/Vv8x0L7FRMPjcnKZXDhw83K0Qqtiugn/fiTFX82uLjch3eFcCa8eLvBTZz5ol8Qh+AXAv2+3zeubrACeGKgVsB4vIfKqlWZw5/L1CY5+LzxYLme/w45qPOG2L9emb+XTiKbKufQZI3W8hamG1uiZaSbnCCVbJ8KVcnUgTjkFRvncdqDF3yJv5TFTopa8Y9i5Wthr8JvLMWWMesU/aanlQyjp1xc2Yh3vvkUiyurMZAX2f8oxe/Eq8893h0N9iv5HySJJJNAgXep1xcgdVcrnws9x/wXnQPAse41djbsfzB+VMgcmEMB+QzE9Iq4VD/Xj974I/+x/u4ZtN7+vK/uT/YX/4Y/9o73PzB/ybUrzJeBaq49MDALUCOsnjJvpATTbSerM8yfPzdRjKlIJLFVKBcBd8AG015gdysBfYWoFdggQIMgXWAl84IchAIOFIGEJ1aS1oUKCAjIAOhkFAZcRpsWN8ROA6RUv4qeNUg8mvvxV//x+/H4sqmtNXwwwA9lEkNHJgNBV80EyxDLaehs0usKTScALtwNNY3YLu0xYPnTse50yd18GPQS0+WRg8ffPCR9LpwB8n3UgrGwZ7VE8kYc3BfARXjKCZXBigGQAygVlkkDk3bznY899Un4s//9Pejs4FOFiAyDGKJPAgoJvMIiOySLstZSMYikwNGyw26GlA2iKwmVJXFy8ZSBlP8u4Wyaw6qEU41JYLJldImAm7SWANEKLtHLr1ZKuTAugJCrwuDiQX66O/5nyU4DDL5c6XzfSCgX+tcwX5mDsvwN9dwAgUO7B2MHSQ8LMdBIkJc9gTM67r+/VRXkh54zm2C1D58DBCoDIcyxnTaqgzMwZ918lKu02OvBgQGbH7ww5/GX/7l38aRI0fikYcfimOHpyRn0d3loFEale2dsZ/vqDJ3NeFy0wmVakv6xA3WxO4Qq96Olsre0vnW3OaBriw72sB7jbh5+268+tqbsby2Gb39g1mC66Bd90l5BEpBYQ5fvnw53nvvPbFXWCY0hcMOwLxhTRPI1twa+EgpDbSlKY1SOTRO4V68+OLXBUT85Kc/jdVVgG+zZtdW1xUY4FTgOBI0lLNUzdNw6mH1wFgVa3R7K+bn5jQWwwrSNmJ+7p7ZYtGmklyYKW4y567QyHtQok22/NChw2rYArORsYIdThDLWgDwE3MdMG7LWoI8EytkXeVmHTE+OhxDg/1xaGoiJg9NRHcngBvNYtARNOsB/Vg0AwlAZefaOxR01rxiz8pxKeYqk4qDJ6CM90D6gndXOaODFhxr1jDMToL5YugVq0RawAl4cX1YowQpBV6WAy6HWJJHDojUZCYbhfF3glXWMvPC34tVVraL5SW2dbKDS6+0QDn2NgEENr3AIkAMBYUZNAhIllamqxekpZuaeNJDVDKrQ1qd2utKUJphYOZwyutotPbVWI9kS8mCuLEe7+DS1AIUS86iHHs7MlwjWbDZIdvgs99fQX42QxKLMihB7omPPv5U+wCnH5BYDPM2670SYAJ8A3aQ4GCMTpw4IdBmaKBfaxnbxN41gxa754SFmOY9XWp4hnySknnVfwAZGvZkzh22joC6VXKkkjmUYx+wfNZidw/WJGWw/dHe0RN9/cNx/frtePXVN+Lm9N1Y26ABjlnSDr4o5d2KLZqAdhk04dlI1A4ODYq9z3iUsw/TyWesEz3sXTeJs46lJC5gouztquScpAIHN/Pn67pSRwxlNdpyAkAMayoWsjTY0hYGX81m74jVtRXtMyUihoZUys+8V+KD65TNrkRvOVgFDlZ5qqov8vraHwQxShy47L7AXOZUYHsGmrw3QW2xi3jmCvy4N4AhzwO4VGC8zg9sOPqCWcVU5yjXE7MR9p0CRMrU13RmYw84kywd0SmQwuxYA7pIfyyKgbwgcM3JFSee8YEkf7RL+XaP5gUQmWQVDXKUqOr2ecM4wIQ247f6PZB0MTu9kmMARjBneUfAY54Bu8F48a6q6iEh1j8QMzMzsg2twGsBqQLud2HPAs6bIejg2o1cGSwx8rPMuVhEWh/JOivfgH9z8qqnWVZcYHCrf1JAc4GfZZsrWalkUyaaSmKF51WlhRrJOrnEOuL9sScAyDAl2c/8zGCuiRTSH4WZm82guLZ89PTHZ+7NxZ2ZWZW5T4yNxskTx9yglqQhTQ/xKXt7BQzjI/b39AvUoCJjV+xyj30BFjqfdf19rSOSjowJ68XSNcvR0z8U69uhJmk3rl3Vc48MWSOZ6ojZO9PSMseuswapCBodG81xJWlg1m2BNgVU1ZmgnHJLTMI4kMyQrvKuKw/W13bi3Xc/jtm5u9HbR2J9LTY3SLRwfvbGS994Lm7cuBI3bt7QHlpeWRXJgnwk/+P5MA/bqX/LGu8fgBENk9rrCoj55OHx+PrzF2NyclT2aCGle6y9DsARsbKyHtN3ZuKLLy5pvfJvSuq2tcfwyKjWNOsdu7+8sqwYRbaoq1MAMuN75syZmJo6pLHpaOxF+75BFFWStLsRLjaa5B0+PfsTIPLGzVtqWKd1A+jT0R4b9HrpH4izZ85qfgf7B2NxcUFavchEsfZ5ho7OdmlJq4Ly6JE4NDamdcg8qNqKipy9/VhYXNT7cU6trW3o/vhGhw8fkTxFRxfxAH5Bb8zfW417s6sCkRcXFmN4uD+GBrvj0cfOxUMPnYmOdhjGe7JhsmU7KcGUGulKjqjZ7260d/XEjdt34vKV67G2sR03b92RpAbgJAkmJ6Jc/YdtK5tczEoxhrvQpR2QD+QQxklPwHRY+MiXxf62KsUeeeSBmJocl4/GOYPcRsmK6YyhES0SBkqymJwi32A/lLBiXdZ5I/kaVXvaaPNsnP9VmaX9jB3f25VW9MQ493UlIftPSfzt7djc9liwdqk04zxUxQk+qvTvAQxTgkCVNOgz29eXP9vRKZvImFRDVz17S0+eskeVQAMgZ/HZ1jguLxauQHH0m9PGKy7MpL4Su1TCZnWr5EjkIsCXdk8d+Tm5dqmepYHrG2+8JR/71OkT8fTTF6zVD+Dc8DsQd/O8Vb1STXSV+KQKU8CoCVAV85VfwTgwrrdu3YqbN2/G2bNnZQ8US2WvgUraiTCRslf1bxX/yT/M+JU5r8QXvgrvXz1E6hx3Etz+agqbNxPKBwBvScnZ56xrymfOZ2n1owuDqURzK/AMflFnmYDW9IMcM3gZwqZ34+SKo7PJtpjy1mkuWbmSF+JZ0dev81uVtUnC4x5iIKfMBPcX479wJfGl3HsJ28SZRGM9FsUuTUcbnXHj7ny899EXsYiMUH9XfPOFi/HKs49FVxuNPV2ZIL+6SdYyIHzg0/sc4T1r/IQpMQbJThc2lQkdrVdpKhsXc/+n7FWUmIV/x1+FUbT6bfzs3B/86/u4ZnOUvvxv7g/2lz/Gv/YONNYrh1xnWclGIGuQJSAljt4M7rKJ2q46FptlzIYsENfSBwbyyqiyGZubjuAsNaosgO5NXtdxSRsOTJcZWcmG0iIR8xjNVw4FN3/CqfNz8wu+zgGIbKkLmMgWA/6HIHLKWbzxfvzNf/xBLK6sx45cQwcuHD7WLt125+VkcHEPd1Btl1Hk3zfo1rtnVgHYS3dHW3S1u/xMZU07e3LqAALRSXapF53SYTaZLSM9PACAPIi5D06+Sk12rUFXzVT4e/1f/854tu/vxlcvPhZ//ie/H92du25EoMZg+Co0wcHZxIjChqJrNqCDdSIZInejzmZgqVtU5R8CqTUNLvNwosGd4OWAtTCJCLxlYNOBKPBWLD1NledeDqPWmoHj9Dmaa6iytmWwvY5sxN039uAnPiQT8MlmjG5gcpD11wGdZccV2FWgXaepQSGvqQLrfW1u7cNYYLZ+J7uDA3hqEWpVJyOkIcAqF7me243UHIjgwDMeBTzUOpaWXV6fdcH3OIsdnX3x81d/Ff/+3/9VjAyPxIUnnogTx47E5saqytbERG50NEFPazI7AcSzVWMQSVegKyagbU8MQdh61QSMZEl9KXmDXp5YQhHbu21x7catePu9j2J9cyc6u3utPSapF5dhV3DLeL300osKYN58802tLUkXUIZH4DTgAEmNSFL/DSCYIIT1JXkNnGmxW3mPiKcvPhWnT5+Kt95+J27epAST4MAabwNDdoaVUEjWejl9ALoTY2MqXYWBQ1M+AsOV5aWYnZ0RSMpckxCCKQHbBV1pwGOcHIIllabv7UZfT7eCWFjPy8trlryQlILZ56wB9urwyGDM3L2r+yB9oIZdeztiQx87MhVHDk+pBBYmqXWoSRJ5HfFOBdpJn3l1XQEGV9/e3NAzOqtvp4evcg5xkgg01OxQtgxZCieN3MXa8ys+VZuZk2aqHzAX+JyChQyEWEOwjLF3PJfKlrPBmZwzdfLG8T5Yb947JA3Qz3XAVKBKgXBiWlDO1lJWzs+Ye4EHeo+DhlPVvJOgYH5+TmMAQChZh0w2sbbdQBF2yo6SMADiAo+VafL7l95f6Z7x7NhvjKXeJe0ZAbrZujTn8XsUw6LK2/Te0kd34onzCR1DL4eGNHApgyZYYn6YX86DuzMzMTtrFgwBPIw8xoh1LJBYsgIdSpxQ1QHgCmBGoMM7oyG+u7Ol/VwOsJkVbg4C0O6mc05eOWFsu6yAQVUT1sYT81vamoDqZisT1GGKcOpr7A3UbsXG5rr0DQkGBwaHpf155cr1uHX7biwtw5giWdIbC/MLMTE5JTvD2cHnpKXa3ZNAHgmdHQWKNHYZGh5RXIU9YfwAgnkOJKxoFAcABWAF0ML+pcy3v7c3xsfGNOesbzc+9Z5lfbA+eXcAUNaykhvpKwgEIzjf9DgyFvwOyTCtQ5hwaKKmhjdrga8KXApINkjqEmG+LyCXP5XcSCa0TmKSUuuWXyj/qL7ns8y7KqCS6dWaVOX3CJj5HL+n90o2rt6/qWNu/6yqFxiT5ZUl/T7PWUGm17YZW9JfFVOJa3bp7KJaZGZ2VvvYmr2ca7wj9hxweDPGxke0nwC9BvsHNEfYSrFFVe2CbYH553mthoJe6/Yl5eKlpjH2WIF8MvU1P8kEruaDnhePM59nTEpDt5K8PCt7in/nHAIw4f6sQWl+pixY3Z9nqPuUPyxfIxnj5S/XnDO2gC9ch+dqLdst4LWAFYGS2b+C34X9Vv6q5qmbColOPWcx/zSv7Y3owYfEz8zEsxKFCa7zO4CPvJvWnJr5uvJidXMzrt24EUsLi9Hf2xNnTp2KyfFRAeIAWwLL+/qym/12dHcC0GCTt121Iskr9oM70TtVbxADyZ0CjLCL2BHuTaJ5dYMmkvsxc/dOzN69K9/kxIlj8dSTTwbVPgKpBVD3qoqC5AJryeXuyAx479V5wT42aGU2OEkJVz255NvNRxvyLWCUzt1bjnff+Si6ezvj7PkTIoBM356Jq5fvxED/cDzz1Sfi+rVLcf3GtXj6mWcEwH7y8aexsEDTM5LRndKcp4IQwgV2HkauE9ZrBoa6u+P08cl49pknLLWDnjryLYoXWNf7cffOvfjk089j9t689hHPjx431T5HjhyVHWCMATk5M5AAuXLlinwljf3mpmSK0NOFQc9+P3XyaAz0sq9M7jBYyRm1r/1w796c3oPE8+Lisn6uJBh+3kCvGiZyVvGcE+MTMdjfL3AbNipjzD0539kjzAcJQPYyWueM+8qKGeRqbJ6NqizbY5kZek2cOnlS9liM/61VaVMD9F67elsA/+oy4F9nPPLwA3Hu3LGYnKSZsFIfGkucTZIMsMKV6Mwzk/0hBut+I27duRufX7oa129Ox15beyytrMtfwFd18zmfdcyZ+32QeOqTv0FvCfkAHU5G4tsq8aOznngE4JkmeHNx4tghaQyT7N/fs8/MfhAbM20l40kFk+0HiZCsbkxfAbtAMot7aM7UfDwbsTZI9LsqopJkth1mz96bm4sh+gT0QpiALew1g6QN0S32s7eba3cpEaCEIWf6JtVrNIrH3zDpCWIBZ58YtZA91ECwT3al7JxssuSN7FNUsqzOKfUISlJPaXG32kPFLFmxWvbcsVPW3KrnD4l9kof7kjfiXURzAoCmgkQ+IcnevXj99TdV7dfb3xsXLjyhtYW2On1DaDxNryHOf5PfTBYoiSBJOQBMoy2dOEQlE3jfOlfZH6WDX+dLnQllg/hcJfmcJDiooC1yQZ21Tr4i23hQQdt6dlTzNvCBdfqGFCs293ytgwInq0qUWAkbYG1yn/uVRK6kez2XkvZqgoe0CwQPg+AFoHv9mWDEZ6h2ZO7KL6gkTOEzJZXHu9W5yb3p11Frp3weVdjS70CJXBPguC89LQSkZ4WBE7Y70SY7gr/gPiXsp42d/bg9uxQffHYlFpdXY3y0P1786pPx/IXz0deJ7QGrcYx+8JUgcCbUW7Glwqiqn0ARCsTITyTdIL8biTdj/7+HA7TcKYHnIivx2SL5nf/D/+E+rtkyK1/2t/cH+8se4f+P67dqIleGzA6vnTUBhhmc1yVUDi8mk8uZK5DC4DgIqEZ5NkzNz2Xmy6CEgb7Slm110hW8SYfUWVvpPUk71q1aBVJ14fy71FiaqC1lwXVLyQK40E4OImxbMrNk8vmrmAbRAiJ/5wexsLQWatmRhlSZYkp+Vb5jw1KBgTOtPswJvmAPopdF1pcMNiAyAK4YODs0Q9pQsN1AL3ITkGcvunrQs+N9aapm+Qfpjupw4N4OaApwKSZyBZsFgpa+J05lT0cjLjzxQPz5n/xB9PW0RWNvW2Xee+hC7+No41Ba/xDHeh+t3TZnGM2QczCHQ17gJ1qz9gHsPFFCpJLUlB2w9vBBaQkOMIe459LlXPyCAazsXi8Ay04jDDkf1MBayRbUGikg12DowaFdEhjWFNYsJ/DrQ/cgsSGh/2Rt159iZKZzVI6c1lgCAyXFUomQCpoAShkmDt76qkOq6fRRppw63WYFG0RW5tdKFQJcdYhK2zHB9twfPLvK9VIfWSVZu2RdATN74me/+FX81V/+jcrennz88Tg0OR672xtiu4rBIw3vXTGEOfQFBJbchJxmZ+0Ffu8ZUBfDKxnSdhxhg2RDFpqGbBLQwWCAFbofH33yRXzyxRWVDcKyVCmaiP6UgtJULiTtwFp66qkLWgdvvfWWShJ7E7yofQ3TFsBCAfLmhgIsOeKbdiTYDwQw3veNOHHieDzzzEWx+SmfJEEEwMo8oPEIAMLzsz6LYWHm+b6CmkNTUzExNi5ggwOfJn1e1waF2MvIz1y6ciU+/fySOn9jD+joTdWBSudg3Ym11x1zC0uSD3G1AYCCm4xIA72zXcxm9tnQYJ9kBWg4dfbMKTFbcIRhxGEjao0xH2ZBuOSdcSpgGsYMY8hKlUyE2JbWnGPNll6omWJukEapoNTtEnQo9ib7sLcLFp6D8mKqF3NUyZd0krFzBC9cv6oeSre1WH8uTrED15p4ERMbakmW/znYdMBWX1gXxgAwpsAD2dW8IkGLO5Hva635Cx04aw+K2ZfVqKjkEgAAIABJREFUKkpsqkmiAS3WFCwzaQdiGyiJzjJMnl2BQ7K0lUSBfaKgEoaFtfoE+smWHQR5lFM3k0IaW+u8d/N8qdUPaC1ZnbZGLCwuKRFBUD83vyAAScxjEotaL2YbAhi4ueVmHD16NA5NHRLAINa0ApNNgTXWcrP8zuYGIJaTtpqPZF/BMued1KQyWZfFopA9kj12sGsWpgNbrwcnt9j3xZoF9CbBY9CVs2nTOrUqi+wUg8jgFjrVZrUM9A+KnUjCxczbNkmGEAwBpPQPDqhKZ2b2XkxP3xHwTECpUvBtysPvGQgmcdzZLX1ygJ3+XtiRBPmL0itl7MZHxzSOvWpCRENLM4/QTL55/Ybeh3d1412qKgwquwzTNsg68A5KdKYkeAigUUAwa7/O3tK1ZdxYo4CYBaxVsMXnAGX4XVhqdJvnumq6k4zSCmBrX9V161oV7FaQZv/jIHlfTDD+ncRKBZYOInvVfGt+/p4bBmYApwRvalsCnrtkvEOJEuZaiQ5As/V1rVnZ7PTJZFvW1sWM7+/rjYnxkdjZsW4892e9shd4LsrkJcmQ5bPMfTUmVJOmnQN5B+t2u8mj9zUszcGm9nAFd7JfjOc6iUv7hTUmTmqTQPAYAZ7wzgV0VKMn9pHKjZPlXez/AowLqOe5C1BhXdTvFTP2HwLQpcHKdQS2as4dPBcwqOA758EN0Pa0R7A1rBvWRlVtDA8OyC6xRpogcgbP8g3lK1h/tuwk64eEC97czelpsYL3afbV2RUnjh/1mSOpHhpJ27elMsrnrfc4iWXWuRKaaQ9IAhV7m7XMGBaYkdtfAOomTDL53RG3bt+S5u74+GgcO3ZMbOTp2zdjeXkxjhyaCt6P51E1gViZ1qnlGfiqefCasbY+9r7OECUYBJ67ETT+/rVrd+Ljj7+II0cPxfkHT8XQ8KA0c1/9+dtx6NCR+NrzF+Pu3Zvxzjtvx8WLz8TY+GS8+ebbYu3CEMZPp4IHWwMALnbnQJ+lV1L3njk5c3IqXnnxWVVXCIhQ75SI5eX1mJ6ejWtXb6jqED1i25uOGBjoi5MnT0QfDen2MyHZYbkSZApu3rhp2aP2RszMULGIjAf9FgASe2NkaCAmJ0ZSA9+VT+xRbAxA9eLCktbQ3JylkDg/sMMsoonJsTh0eDLu3Z3VnDKXvBusVzUkpinZ9rbsMEk92e7BQcmPoIdMg7OV1RX5Q4B/RdxhLpi/qfHJOHx4KsZGRgUKsWaZm3XA7bk5PZNU8Pb344EHzsVjjzwYg4PY3201gcN+AzqVLNr8ohshd3V2K5GJz8X6mptfjLff+yDuzszFzr4oibG6sSl7hewRZziVdk4+WXaLOZJETRvSIgsCu1lw+I+MKw0TSXAAIDfa96O/lzHvjQtPPBLHjk7J7yN2Yo26nwsEFYNgFQfALi2JqvKN3BSVKqyBZpzCniGpWuxbEkfsHwC/cnyUoBO5wj1LWF5OQlkyS0BrJoNVzRqNWFtZk7QNIDLJGOzpflvq13ZZZoe5BdAm0WeWrsG+8gMcHzje4jl1pmRSXzYL4BH2r6SwTOTCj+F3vUf9CvhQ9byVwCaGd+WLk5D4Ykqq0y+ECiIqQ+SbOBakYviNN96O29PTsba5FqdOnYqnLzxpiS7JIu6IVFFScZxzYmpnI3DkaUzccUxVsXPZDt4HHwMpMN6fuWpl2Ra4Xra1Es51/pefWudyJW0Vw5QsUzJyC5Qtog1rhXlcWbJsVdnVanprgJWGg1QCkuhrKMEIgaDOlVpjBeqKuJVzxp9KuNEPZddJqSIs8QwFIltz3TGX4rwWma1iIDOuqgxqNGSHeCY9J9WVKb8l6beMa6sqULHMvhnJPAf+uppINvuj9MrXoO8PthY5P4gRIhtt7sbM4np8cvmGmvhOjQ/F808/Gs88ejIGuknEm2RSa5U/nbRABjDjhwSYCzvQ79T/GXMXiFznc5FhhEmAVzVxgSS+VQSSvSdq7ssf4zpnf/+/v49rNiO8L/+b+4P95Y/xr70DIHJl2QoctWPr7Fmxf+uAdFCVyhCUsyUzxEGwA7QDpr8PoP8i+KEMSeAr2JC1jPidVsBZgCQlwDDcsnGEtR7MUNTns2u9D1Fn430dv6qZnMmuzsZ6GG11fpZ+bkOaO5u7jfjVmx/Ef/i778fcwkrst6N96SZryqRtWquIjLxF1It96iymB2Q/NtfXo7+fQAGwalhdqSm3wYGjkcf0HdhZa2481NYRm1u7YsfJCYcRvA+QbAAfdnDb3gETlgMPQ1WHUh0UZfSYO4w9ZT1dbRFPPn4+/vzP/jAGehvWTpO4Kc8KIOlmEj092fVcjWLtDNAsycbWTDUH2w7q5Bg5pjYICtOtzRpWZJMlf5EgtAAKaSY72ZDkFWtwJTisTq7qnOzmVk4+NOScwSRpXUdmlR6U2Ri8MRhdWciaCzdadOLB85jFNE3tZLMNC0Q2mOLgroJqgpD6eR0+dhooEXdXXf1crGyDZswBz8390dQurW4CGwbOjOXcUyklUOxAO1x+DoAmxl17DnBeTSBpCoYj0Igf/PBn8Xd/952YGJ+Mh86fj9GRoWhv7KnZW2X9Ye8PDI6oQYiY7fmMZoUdyCUYULRjZZ1UGJ3WoIO94CoBgjaa3cDsiNjcjnjtjbfjyvVbSrjASBNjVtdwQCQ5GFUktMXDDz8kSZc333xDwACBsvRxxbShhNyNsLS+aC7T36fEFfpcYkDAHExwsqOzTYHTK698Mz786KP4HJB3Fw3hNTd5UednZ7RZUzhbOC+8s8v8OiRlgYPBz1hrwyNDAqF6+3pieGgozpw+5U7t77wXv3zttVhdR78NvbZ2dbhfRcdxYy1GAI27e2Lm3oK0H2G7AYYRyPHeXI9EDZ3NJ8ZGYorgbWpcz4+8QHcXtmVN6joGJswMAdRaXyMhAMgFaL8tMJemcCrbXV1R0x1YQzZ1btjHXEnDPZnQnWgld3SquQ6MS4FR+XvMtQDnJtuz7BpOLTqX2COFh5bBQI+XplQJOLJeWh03HMJirjb3ScrR+HHcFKtYHAL48pmw3cw3IGCV98vpLecwdbxLzxj9UGvUeW2WgwdTr9iHCkJL4ggWjiSYrPVOgAKoK6Zesk8YN1hlOvvkONpZpJmizhRdK6s1qiGlGK5uGsfzSI9XmsjIn2SzTVXjwBJcDcrKaUh2i2BoDXkkg9kETSNDwzE2MhDHjh42kxL+ELIz2f3c+oTIBiVYncGk7VYGSCQgq4FndY7OebKtc4k8L6bAL5lC7APbSuvgcU0AcgCo6rZNNQ42oPT1CDyrKR3X6ehyFc3GFvrXZvoCDrK/+F/s1Vyt6qTOed0IrXVAAaaEkmgOEMrSGR+CUtYOIMr16zekMb61h25sm5JqsLSr7J4zEzvBviAIh5msIELvbc1uAjWeSyxhJWkoee5VZU4B52K9Zid3dhbrVWtNWpa2+VyjAstKQJb9ZpyLCcvPKskOQFEgMc2S0Ep3EG1mU2kXV4KlyqzZS1VlVIFhgb5l00t2oYLiYvyUP8czG3AAzKR828CuLMf+voAjAa0paVEBblV5SU99azvuzc0rIcVYAM4SbAKMAQoeOYyOKSzWdgWR7CfdE2CgksjqRs8+Mova2tvW6xdrv7vH8hpqXmUpj4H+AdvubBykSgEl53xmwEa0vr5lFEpTWmOT1SE8azHplCRolu+aAVcSGeXDOpniNSpQra+vmRSo+WGOeT8n+7KRcP5+M1GRPkiBCQXq82exanVWpV/HmUijqZL90Tm6h6Y5QNZArK+sNIEqnrXAA4Hje3sxMjqiNVbrRAkPWOXsoYWFmJ2ZxahISunI1FScPnVKFVGcVzqrSMBurIuxh09A5QO8wWpoKpBC/kSjqSGrxoSSz7H0WpXvc3Zg10g6sH4ARumJADCK7/SVZy4q8QCDEI3k7s6GZHnEoFf1CUCZ4wnmFJZsa4CuJEDqcTIW2qeMF3tum3O+N+7emY933/skxidG4qFHzkZPX09MT8/EG699IN/pma88HgsLM/H2W2/F+QcejGPHT8a7730QV69cU2O93r4BJbNgayPpIL+f2CGbTKqh8s5WHJ0ajm9/66Xo7HIDVpLq29t7cenytfj0k0sxN7+c0hW2IUeOHVYyWpIVaRWVAM5EBdfgXYgr8F+xezRIdKUfcZZlyDiL0S1WoiXlUKoZJD+TNAw9W7q6xPbGXpIoIplNkgxQGFsJaKqEVfrgnP8iAqCzvLsvyQqTByznUgQKkmoCqWCB9veJTQ6wNzQwoLOcBCbnCYmm/eiM+aUNSYcsLc/HwGBPnD51PB597CFXdbHnlbzYk5wQVWN8Dwi6zrnVQTITnwdAdS/mF5fj00+/iMvXb4qp2obfQ/xHI1OSa4zr3k5W+rkZavV8kPzL7p4qg0jmscaWllZkgyTVsb0ZG+vYks742rPPxNkzx6OvlzOSdZ4xL8xJSRGyDtvURFZxS3uVweN/2p8vZjdjZVKDK2IqpnZM193UZ3eTY/sPnP+WuXByEv8a+8I8CBRPf55nR85Nfk3Dfg3vi5TIFlrIkgdGhohYzRVVXJ9znqQB3xe4qM9mErlsU9k4x4EqaW2e8yZxmdSAq+deJ8RPjtcqNuK8l3+VFaTSZaZHRl+/G5xmz4tGB6AdNmA3ukm2Rnt8+sln8elnX8TCMgDqUDz71a/G6PBQNAD7fTfZLnw2/Bb5X/Iv7dPhnzJ2dXYWmMz7cJYXaNqa/CsAts7DGnf+rKRj+ait4ApzxRyWNFMl9VtBZv++pbeUOFpZURKHa9c5UWugkp/8W505Tsb6HKkYuGwlP3Piz/uTuII9S1UB64/fK1mu8uGLiQzYonA9e6ZwrUpmci65MW1HU0KLs0PPmz5U6fAXfw+/SxXbyepV7CVcwAB7JSdINhJfYVOQi6R6Dv9yG+nEmYX45NL1WF7biMmxwXjuqYfja0+eiwHyjRB/ci/VmDqOJuR23Mu9CuhXsjd9OM/AQSO+AhwM3Du+4Kv6cbXOta7f0hul8IaaC/68r4n8ayHHL+2H90HkL21o//8vjJxFOaN2rs1E0gHWaYCpmMgGJxJAlkdjkEFalBweYg6XHIEPFq5lcM2HIn/i5Fk/1lkjS1p4w2vTSnDfJlYMVzmuPrwI0pXtx4FLXcEyXGaLFTCZbLhkIgPa0gyjGprBvJB5ae+Orb2OeO2tD+Mv/vq7ahSmJlrZvErBPHpTGL0dwDFrf+q9pC9qQBuHbml5KYYH++LixafizJlTMdRPEO5xwcm4fv1m/PK1N2L6zmx0oXOK9hqSECoN2ov9Ng5na1q1h4HkAl+Zmwp0m7pYKcRfh5r0rDrbJWfxzNOPxr/4sz8KqsIAkZGq36OxnkUPLObfw33RT5TKocZzPwgE3FBE/1aNpxKstdZmls9nQyqCHOHPDZho2Y02ReuLQdnMbON6JfirDB/N0vY57KqctaGmY2K1KUgsY+0xd8LD5qISD8zBARMZR8HPqCC6JaMudiDgpILcCqLN4NSBkGtfS5wseK5JO3t15EjBOh3pBJF59mwIaW3H0j1NJjUDqQYWQt+bYJDYGGpoQECYzcHkfMF6B+gqbWQGVxz62N1tjx//+Ofx3e9+Pw4fOhynT56QzmFHOw4uTb7WzZgS7KouMNlMyaARc8W/EzhYG5Vg2Q0PGa9iLuowVMWB9ySMga5OGAudsbPfHj/+6atx7da0muyxFxlTOSJ8hmsJzDQTAabvkSOH49q1awqIYEmwuAAmtNf9qmaPZ5M/lc/mHKghR2aW2xq7Aoh+53d+R/vptdffELgFkFwNFgheuV4FDSrbllQE72nnAr1cMbiy4aA0rvf3YnJiXKAIztb03bvSqV1aWYvunt4YHRuPQ4emxEAmAIb9cHdmNi5dvq5gEwaf2XluELe9vSFGZF9vVzz11BNijFOqxTwBUlKxgGYogYsBOTtwkpQQq8PGFgCYeVQTI9i362u6LjJDdnIsnSHgGnmA1PE28wZPCzacWafMqUvGrOlHkFlNLzA2ZgFbs142OxvrOUllVg+gDvYBdmEBL1xHpYrqauxEXoFcTg6Yjaumncmu4Dm5LvNLYF7llYBEpbNaUi7a+ynXIYmj1NsryQIYPYyjgaPUexY7EbASBxX9ewPiqjZI3X43c4NV3q0g0IkxJD9s46ggUWl4V7clVjI4gn2B7EOdJxWIcB0BjUyyzq42AaKfff6FmICwsWAtoeXK/2JxZmO8wb5u6cG5oseNaAiii9XpRJsbw+oMzMZsnWjIpURAnfYFdpqFBRPFckhOvvr31UhELDuDdnwGQKCSWQStfL+xTjm37doBkBnR092fz0OSy0DyJtUQ2XxK7DkC6wSPi+UsEFl6xLbRTv7CVnfizSWG2dh1D1BoJ6anp+OzLy7FjdszsbSyoUQAz8fZqmom1rWa2yAp0CPQh+DYzHyCV3oDuMEm782YsK+wRb6n5VR4LieYLL+AXYaNxxYEZFPzHPYCMhskeLLRmyWgLL/D/wqOs0leMXkqUCWRRvKpql64D4E3zw6b0HPp0n2+qpEP12xNvvAZMf1WVpMZ5OS4gh2die5nIRuvahKqj2A7wuY2eFlzypj53exnYMsI6NAVVfnz+rrs7TyNm5jgfesRAw6ePHEiJiZGY29nI7rUZyH7EWTPAAWLyQIW2K9qDZJuZqaLhZS6nIAJJbnEnsYXKIkIxtdySIwx9pU5ROrEVU/YTvYljeh4PsaP9Q64QVAIKMq7cZaxFlmr5VcxRlVhUcC/7WeXtYgzccDzKhDNBEMl93mnCtz/IdOtyY5O6YUiApScSDXJtO66E7n2QcxIZq7EqWoSMsz055kKqGB+RsZG3d2+BWDA/iytrcX07D2NUz9a2nPz0dloj4sXn9bOxI4DNkmujeRZViixL2iIytlXvpftif0GN5s80JQu0AIghu/lT6TW8tLKqmRqbt+9oz3GOfv4Y49K0gl5sFA5eo/8I/cjMUlAZ1pvn9bLQXWYqyd2kqFXQIgSVe0kbUlk9VrO4t2PY3B4IB557Hx093TFnTuz8e7bH6uK67nnnoq5ubvx/vvvxtShI3Hq9Ll4/4MP4/LlawKuBodGBEjqvCT5LCaofU8RBNC5XV2OI5OD8dvffllr0ku+EXNzi/HZZ5fjs8+uxMoqFUNdMTw6IvYmbOyu7k5JlDCvW+uUeUMqMXAuUD6rAfgZoDJjt7q2qkQbzMrW6r4CuaosXQnBLFEn2Tc+PqbydzXEWl+Nxv5ejA4PCjSmisMyGpxTSBNBCOiyHuk+AH6/7O/y8mqMjI0pwQf4zHrHpuA3cS8IKQDVnIcdnLd6B0rWAZFpSj4QS6t7ce36lVhcuhvnzh2PZ597KoaH+zTnm+ubincAiwGR+Tz+kXp2dPeIRb2xsR03btyOuzPzMTu3qKaENPRbWduI0YkJ2Sr8I2QqeLfu9HGYMt6ffbu8TK+B3mbDUEuGAXa7EgDfbmdrJThST586Ec8+dzEGBgDtqfRxFZ+To0io4bcQH0JiAqzrjr19s4T5UnKcJFBT594JRlXVZNUuc4dPzJxpHVOdgERNb5/2ZoFZzWslG7kYrVU5YzsG6NwlqZXqH9TRhQ10UkbyDslaRhqFc0nvk6z6JgmM8zCZqGULC8Cs3kMG7yzrx/pUskh21Ql3vi9gGiARv57nw7bDEOcL0Juxx7/irOJMZy0W694yRW5Sju9FL5ib03fi+Inj8fxzz0Zvd3t0tO3JV6MnDOeXbTMEjr6sonPSmAS/q0hNYqpKoiI1iLyRsix17iriS4Ia74VdrrO85rdIdK1JWX7GWYN9x7abmdvQ2VRJTM+3wVIn3D1exXLGv+O8lr+dBLJKYHLvsrEVazjecEKz/IVKUDdlgHYtD8SX577WqROrwoF2acjbqYpOn5UGoivRWlWA3KueQXGykne2+XyGtYsPwfsAPDflrNRk0CzhYrYrSZkkNeINlof6mWBM27vj8o078fEXV2N9aydGh/viuaceiW9+7Ynobbemf+0d+8YZSyZBwjGJ54655NlkoRNP4d8KDBbulc3h6zr8WVVNXkPEMgf9mirZzPgUkFx41/k/uC9nUfHIb+LP+yDyb2KUf809ShO5FcQtkLCZzclDpbKnBTCpM3s6VQbCzA4uHdlWRgSHz4GzJ/OspzFjxOAglqcOKf7KoaNMkQJBG12Mj5u4JUsuJRcK6HNZpJ1wgLgCIm0wMV5mtUgTB8PV1hAT+c13P4l/95ffibuzy+rq26VyXQ4cKpvcGEBSE7C1CMgkik/QTWdVgLT9WF9biQtPPhavvPKy2B5Xr16XQ0Nm//Sp03H02LF4+5134wc/+rEBZNiuZOAS+HZT7V1rWLYBrhyUE7UC/GXwK5MtsLS0Hylp3t+Nr1x8PP7Vf/NfRV/P/gGIrNiHBmFuUGaiFpIGTITHmBGXHmbqp3Lo2zhaJ0ham9m4Sca7WR5k8J8Bc7BsEKXkRjTXrrhUYI9RF5NDEiHcw6xT6ZKltuwBeOv14vXnLKMOAumPGvyVvlgC0TgxZrGYHVfJC16YAEZAWae19JyRtqaUgu6mxjbOhzvX4sjwbJbTMABYX02wLMvk5VzLedQx1Myu83s6gAVuulEkz8zz6N80h1n+iQOa8g0J1+tzdN+O6Igf/ejn8b3/9IOYnJiK8+fOxrEjhyKk0wYQj/7UvnSKYbrTRBHnXsyWLE8DdDQLMTVki0uvzD0AnMFAHcqZla3gtqOzRxIWb77zfnx++XrsA/Q22gWiqhFMggQkTayliqxAmzp8z87ei9l79zSusEK9h0MgVbPpBM6kGNV70dOLZqd1wCldBeiACUJy6xsvv6y5+sWrv4olBQ1IWbAPK7lgENnJMEo1DRwUYMr+ZZ0xlZITaW/8v+y9Z5Ocd3LtmdVd1d7CWxIAYQiaoXdyoxlJu6ErRayk3b2KkHQlfZA1X2F3Y+932NCstJLuOEljOOSI5AyHHA4NvPcAgQYa7W1t/M7JrCqOpJfDV+gIRDe6q556nr/Jf+bJkyfFBBnCSZf245Cy8TCM2aPI0ADa7Nu3Nw4ePKCu6WfOnIpLl67Eg9l5PYdAjVwnAN3Yg/4GwPSW+I1fey22TE04YKbqIJk26AWy9tx0zCxQVQtIU9Ga29Yq9/du1p1g3xUY7CeCDWk0DtNMxaUi6r6d5e4A7cUshplXDFpkaQAQcI5qDxbLQeX+yd73+dBtUMHeJEA0vu1u2/pUJSO8v8Vm1p4lWWedbjmGCerBgtEe017wHuBaaP8VAwIARbUj2ZCOsTKb2kwX2cLs3C4mcTZkLHCZ67L2uQbrw9syx1RSQbbjBcpKXkbJkNR+RSteci0whcyMBWwBVKDkTqwsmhipASWgOyxZa4LzWkqLWSM3btyMhQXKTEfUBI5O6xOTk5ovbKjnzYke9qtYPZRQt9zwjNdoT6YWb5UfVlMfyUslyKQzL392uWnpmTvBU2egz8ZuYs4BoUsD2Q8VcCiJnIkJgfqS4qEzOmXPsFQNxulZOgk2j0kl6/gsJ21c3VCgIpU4ctyVeHC1C1+lw2w5HhLAfZK7OHHqXJy/dF3ggZoVNmFWEXzSDJCGTq5cADCyvSABQGMkZEaaKrHGzio44rXSVfaBIqbUaupIU7KORnBV5ei+vW60BjNQYp9S7QCYqmdEp7XVEsOLZJb3rJOhBY7KrqYPUudP7VMC52LnFiupE+Ahf7G4JPDOwSXJ2001u+O17rdAebXtAmubrwqunNR3aasBfvtrfAfsI1kxNjoibUk2JGsXm4euNzb44sXLkrQg0OcZAfABL9GY37Nnl85UN2rFzvo8AwTmXpDCqbJ66VxvtsUos/SQbQh7Rs3GFOQaTMdGs9Z5hgJvSyvZbH98MAeK2Hiej7F3Oau7ruuMUSNO629zH2jX9rLJrTPqxHElNuyvcj5g+7tVC2q0k0zgAiF0MqsRYfc+yy9z4tskCvmNCViXBJkTsA6+ucGq/DJQ5HNMie8EodVQdB1yhlldnL0AUWPj1tzv9NZQM6SV+HxmJu7OzMjGTk9OxtL8gtY+/RQYJ3oAcJ6p4inPLyWbB1oxN7+otSEb0LCMRwXjBhb6BNCVnIg1qX1uk5CS3diEAE2PBxrt3Y4Hsw9kY6n4eeH5ZyUZgP+CB8a56P4DbhrGWTYxOaH1IvBaEj5OUiKtwPMX0xO7i4wYPi5j8OD+fJw4cVoSBkePHdZ1qGr42U8/jC3TW+K3vvprcfv2zfj441/EGBVIR44paYy9hnTSalkmhGupYa/kkopQ4sQ7pfR7dk7G13/7De0HfMX5haW4cvVGXLl83VILG201RRsdHxVTl2oqwHqSEwDI0oZNDVnAc8ZYgBXl3kmi8R52UuHOnTuKK8TqTD+da/CckxOTAuy4t5KLUc+ABMDdA2LWzVgp+89kLOu/ElR+PVVP7P0hAcisQ1UAra4oaeVEhQE6EogCrApklyQf8DgVUjRS3Yjltb64c28h7t77PBqN1XjhhePxzNOHY3NjRXaZSjIclOHBUdkOsb6zx8bQ6Lj8r9t37sVHH38WFy5fUzUKfpmSujqvLIHB+ijdddjelbAWWJlEGMlZRMQc7M+Ug3Aj3MEYGRqItcWZ2LVtPF5+5QX1rKCdDprYPKOa9DLWLZLFAL4mRPk8cLyGP1n7vMDiDnjVEwfbV3R8y7hy1gkMlHQMPUvMGsaO0vSQ+UI/t84vV0OSMKAR7IKbzZPkkcQkesN9AjIFmGYMx/NyBo9qj1qOpORx7Cs46ajkVTY7dQUT8237ZvvelUxQ4lI+j6vglADKc7PsOWsa0oNIHH3IOEFAMPmECr6S3dO4pZ1bIrmitQgDdyC+/8O34tNTV2LP3v3x2qvPxa4dk9HYXI6RoWbAz1lknW6yHvokQzY0MqoxsDSnqyucbHZfHyVuEtAXUSX9a54dKT6fW/RTcOI1AAAgAElEQVQucgzBWi+AsEDoiltIDPNVbGV+z88lHcVzFcu5kojytzP57PPJ+vzchyoLwSvS3yiSQr2OZMTt27c791MJa15fCU/u31I1bigJ6M/1K5ldEk0VW+NPLy8uax1VkqIwHydCXXnD9Quo5lqKnSX3aak4kd1W1zqEJYBuroOf1JFNhESoStt8PQlJVaxBuqOCyf7Z8spG3EwmMsnQbVMT8btffTVeefaJaAXJZ5MRK8lp8oRjA/nAeU5rfyZJrM5pnRRJduO1FbtVw9+qVKxEc8l88vy1d3sTx4wbn1GY2JFHjfU6OMmX8cMjEPnLGOV/5zOu/eD/bJdhLFDS383ikj4ajMLUz9Ghl1k0s/fcid5AKDpiBvWKheaP7DY7s3yBoTGzkbvMZxtAAyAyShm8du6PS2XjAWnA6dJq8aPPBvUpZpDA0VxVtanNsKFRh8HNPg4RugyvteODj0/FP3wTOQsc40GJ+8MkBCyAtaH3poHvBKFiaWOom7GyRJlXI/7n/+mP1f36+z/4QZw8eTbW1huSAdizZ3f85m/+ZkxMTcS3vv2d+OzU6Wg3mnKOxECEOUvjIz+9s/wY1AQly2GsQKeCljJmBv4dKG+srsbzXzkWf/UXfxLjo33R2FiJvtSEdl2Ty/LEOkZKrAEr0aVZ65V57TcUVdpAxfwQ+1wgsoPp+lw+XveGA5BArIt1cr4By7PBAK8Tu07GmMOSRk4GL8zwcCDX+2Un2gCUcDY1aEhpjHRY1EyMctUm2mzDHdBLgUDqEpdTRu67AgIzp8wCwgEq4MvrLpMOYs6Z9Ql7ujcJ4vXlPeOsN89ihnMdTNy0mOvpqDkZ4rHi7Z5Xs+sFdmdjGS1xgHl1RbRO3/e/91b8y/feVKfuo0cOi+FKJh5Q2AytDbH6YEfQ3HBoGM2xbOSRUjU4/EqQaA1TDeDyIpcAdUuoGY8CHBx8j6h5yckz5+PshSuxghOuLuZmFQLkKXOdmmSj0g3uj8f27RMAcv3GzdSlDYHEPPws7OQhyuP7pTkHAw1wiY7xPANAFQEFWnxoI/Pzr73xusCLd9/7ibqCWxogM+jJeiNgYv+4nMpdgcuR0FwlIxOQqhj/BAsERThMZk4wlzjqLTn3SG1MT6NZG3H7zm2Xeq4baCimINcAmG0QXK0sxb69u+K1l1+MsRH/Dh1kabXSqC8z4wI5ZQvszFhWxYwnHGmCOXTs+Lky5wDHMLTUuBMJnAoUAFKz+oNxEaMtgx87eWYPEcjz4NUt2xq7ZsSUpnIn+ae96jVtsAegBptrcJNnKRCZ91dpPPdIsLcqBQmzeHiPpDUS+BYopb+5KR+61TwX/xcrL8+E2puMWcldaO+ovH5ZVSrYYyc8AHlXZQucnPJeKI1n6bix38nmiRGCpIblNlotmOrLOj8aDc4CwCfva/bi2gaazpsxNEiztjWti0EaMfU1Y3VzI5bWaPC1oAY3165dl84v62vP7j2xZeu0ng8AzdVwBk7UbbxF6ema5tPyGNYPZl9IKqY/WT9y5M3mqfVc9lF2JJkePoetK8we7AC0SrD5WiRGlajNJkF1zhSYXEEM/zfjjUDRrC1VaySAT8Cp/ZuJqlpXzC1BBJ+FjAv36UDEY6+9l18FdnINHHJp7qs03EklgAJ0Rs9fuBKfnDgds3NL0RpGY3hNZa8CHpPN5HJDN4aUt7G5IXCUhpYApSwpS2C4iqikhtRMSOW4IWAYEE5atnkmec1T2u2GOYw/bGaxsAAQlMCG1edGOUyypHuSJSR2HD4Qe7Wqr1KLXzYmEzPVcI8zw2xU686bVbume6vECr8DsAZY4nnZhxovJdttlxX855gLOMimwAI5kk1KdQM2Fn1a/s5+A4Qof+fy5SvWQMySW11vY1Nl8rt27kyfzuc842vfIUVMlHw14wyQV+dPBmPSAM2qJ41rm3Ec0NkohpoqZnwG8mxi/SpZMBgNGIEAOZABmH/JXpn5RYBuxpMTDdg+9pckZCR/8bADjADiFINaPq8SHQZ5WD8Cb1Q6BEucz7E0Rz1Db2CtJHHqHdeaLtC5QGZe77E14F/7osMoc3baDcUS/ECLXwlw2GSZbHRn+rZAZKp/RqVHSgWFx4DfIwvCvWN30OMn+cU+4bVuIJZyVgKG/LwmDODXF6DkfcpeqPXEGpXPmWc+994BZfABVgEmYYs50Tw8PKaE76lTp1yhN9CM3/n6V2Pr9ES0N9Z0LgoI5AzOBD/+/OTUtPZKsb0M7PrMETiV5cyAtSsC5tDJQx6Hxnofi/353HNf0Vly+tTpOHHiRDz77LOS1Lh9+1a895P3cMDildffiAuXLseJE6fEMpWEFXEF/8JyfSVjRnm8pZTWrYn8m6/LVj2cnY/zF6/EhQskXGblN9AAecvWLcnWHYiFeX5vhvX9u7MaT1cTer9KvmZzU8CgGJUA6DDwVdnQlr/E2uXzmUOxpfPs4v9UUQHmT4xPaK9pPaZdYK1hJzlvAMpclbEm/5DXKYUt25hl5znuMFfxdViDrAs1jM3EiUEqN9XzuWKmvggN+AV9fXH/4VJcvXlXTT337N4Wr7/2QuzaMR3t9WWtv+XFJekTqwF4AuYigKTO9dZtO+P6zdvxox+/G9eu35beNtUcyFF05AhU4RV6ZssPuZl6gaTsSel8w/JFqmppyb5yJu8F8rXXY6R/LV549lg8+eThgMmLnrDOq02aFuIDcBa7IZz2KOxx9QJZ7Ixb7f/yCYukVZq3/L/2i8a61dQ+5fXE09yLmJo5xjRbJEFZ7E18A8Vh+LANA9x8FWu1fJ7yEWTHsqqYe2NPqA9Nxi0Vh/ua5SuYcVk2R2tnyQ1R1dReGsaumjSxTPWgJmQs0auCKo4R+8VUi6jiyACypL9UcWEpGkspeu0YNHZlHhNFMoXn+fjTU3Hmwm01pT9+/FA89/TRmJoYin4aB66vKqmE5AnzxPzQQ4ZIzRJOAMBZKanziWdzctFSYT4nlUiJhoDtSkAUEcl+iSs5Od+L6cvYVoUKY1c20YkVA+tci+f0mjOLl/vBb+VMrffUmhCZYJi9n71xqqdNJkLqHuoMKpvMOFXCXn5/+tA6dzKpV4B4sWjLV+K1GzRvz2orxt79MkgOu+8AM1yViGqS3CMFOTDkZ+U62EdXGtsX4rkKy9B4Z8+iqgBl/VN4zbytrq1I2gbfGhD50pVbcenG7VhcWY3pydH47d94OV555nA0G+jiV+xdMpxVAVlELf+/9kOt74qhCr/Q/kjcC7tae6mSQXVO198q2VLnv+fBc19r4NB/+l8f4Zq9IM6v+OdHg/0rHuD/6PJoIhelvxdstTaiEMAEirudKsuRwgD4cPIG5DBTE69qIpaUUeOb1cXUZQ+cjv2wvEo7Mjdfgc/e3N3Op7UxMVrOfvu+FGbkYapy4zoMuP8sY7CTmbIFDYAa047aHGiUubf74qPPzsa3vvOjmJ1bF/Br0G5dZeuEZdIZ7DjJCMM7vLAjibbUohiHf/5nfxoL8w/jG9/4Rnx+90Fstl3SATvj13/91+K111+P73z3u/Hm2z+O5gA6dGh/unyIYJZ/sCNhLxUwV8BSZbkqo45R7s3AKQtO0Ly2piz/X/3FH8fUWDNiYyX6AcL6nOnTYS8ZCYPIDbSS28ybg94C+V1aaMBUjNxkNlWpexdEdsZUAFTKMbjczvp5muycS9OeXRYGuxQm3MYGQJMz+hwuCoBVyljSKNV51cwgrwxrbJbOJtdk/nmlwH7YrnphVybFgLYbF66vAoL5gCyWh9ZipwsrTkbdQ+p7iTXOnFteoRiSPjjsIBVLT4+cYBx/12elUyvQJrWh1Tgiv8zitzSHxk/OmSUIxKDawIkZiR/88O347nd/oKZbhw4djPERsvxoVBrIIeiZX6Tr+ppY57Dy6tAUI7fGn6RFsmucMEggX6xBMy9nHz6M6SmXZlHuCNC1sLwqEPnkmQtiAopllE4B3dzFKqyyJtbxxlrs2blTwc2lK1ckP8HsjU9OabwJigTmwPJPxrSqCNoAzW48SZnu4ABljrAbW/HG66/G3r37BCLfvHVb1xMDNDUuq3S71qgaiAC2FrgKCJH7Wc6sMk6WcykWaTWWwmEGsHBzMicR+poNdSgH4CYRJFB0xaxWHFYAjRbSFY222CwvPv9sTE2MR0Olu9a6ZX8LbOrvl97otm3btRJwmgvQ0GeKUTKmTuvqGp2MCIKWApFVSqtyfBz2Vesryj4YlFbji2z2qCoByQ+RIIE9SQnkQkfShLVCEAqQb7bcajbOsJZwabh5z5ltxpywcKtsTKAtDdQWYbKNxMqmQXKcMkkLJJusyiZpwCVHbwNmijWPuQ+BcnL4XeGCpiYAN+uRv5vZYNCq1rLth5+h2AH6HQwtQFYSQYwHIGo63SQKeY1L2il7MwgI5t1qDWMBFTxinOcXH4pRBiMSLTtSf7KtnJV9/TEzOxvXb9yI69euxcy9+2Jj0rTl0MGDknYBQDPIvWz5CJWFA5xZ85rPLW1YN5ayTm8FpiVBgJ2rcnbmoMAoNUsaIFlqgIoEnYE0Bxg0pKu174auDhbtRFdTXAePSgiIVe5ghp8FOgCwNRrW8U67Uc66zuNkyFVFgxlarhBywGMGtADBZGgWq6USiBUAVRdyBXZ9zZiZmYv33v8wPjt9LpoDNKijXNZrCxtiySUDgCQLnKiBuU/CtCEQGZbaNsrKcy6kJ5+VTi4pDzeBAoBLpnNJVRQQyDkJuFhyBJ0zsN3uaAe60ZefFV+Cta1zNeViNGcll5QyUqxzkhAAm4wxAXcF1E44hwAdM7YcwMJChRXM3hKjKZliVAjAoixg3gyxhhpjiamUgDksQzWo5LwYsI4h82W5EDcDw/5gh6vkVkHnxobkf2C2UYaOLRHLW01kyzezdmMFrVOTE5on7R3tcaoNnLgSmLqK3vVW/Y3yc/YC98N98yyMOffNuKE0hk7z6jIl4i3NLXI/Akaz5wIJOOG/2ciQeWKvST9W7zNLkS+C+3quWn/lb9VZQoWJGx8jnVIyMU6qCwRKNnOd6519qFLZbsVAfWYBzXwvkEjMsaxo4DNo2ly20j4z4E238RxNO0kUAg6ZdeazBc1KrgNbeP++vTp3AFVIqMzPPdS8UDWj8mmxpLNRY4JJPFOthWJM1/N1k5lmefHZThgZRGTDsVbxc2EVkmTjni9evKSzk7PjlVdejKNHnpAmcjMlqIogwhlGrFAs0iJQALpwXnG/ZoeuS1Jly7ZtsbS8GgtLy3Hv7r24fftOnDt3PrZu2Rovvvii5uz9998XsP71r31NTGga5/3kp+9JH/eV115X35KPPvpYYwmgQTUXDUKLjQxDVInRlIQCdNy7a0v89m+9Ib/m1KkzcfHSNTH2qcAh0b9z5y6tTQgTNL6mgRxusWzzmrzBDsux9ExVvJMVe6wLzj1JMmTzThqTYlthHnf7ibgJun2RFa0l7DOL37INToSKHJR+UO3Lsmnqi9Gk+RwN/xLETTYfICeGkT1S1QzcPfuHtcBc1FlhkM17C/8QGaLrt+/KP37uK8fj1Ze/IsmIvsaGwCKYi/iO8uOy0aZlPVxtODm9Nc5fvBw/ePPteDi3pErO/taAqnlIorGWIUuMIxexvByr61RysQ59rlWVA/YD8gDr1XbZoJgqyZAmavbH8Sf2xYtfOR6Tk2OxsoYUh2M9kgr2dZWDyUpRN1XHevC8VX1QzNBecLH2OWOiBqvS/l/UPHGP+NoCGIdHOpV5fDLzxhkjgD81/VXNkwlzV/H4OcvGFjjWAWUB5fB3snJU46F1bN+jYqCKMT1G9hPZI8VMxScW+zZ1kCUDsrkRg8Mmj6hxZPb5QVbITYZdfcpZgk8meYe0YWXzJH+X1ab8zc/j+K3s8czsfLz97geqQtqza0ccevyx2L1rW4yNDikJNTIyaIkbkl3oZ5PY7bdfhs41fl0lLxUHJeqEXaikiat5zEqXL75MRVhJbBn4L2BU/kX6L2LfVhVXVprIXmZMVxhLnY2OGYkvTd4pAFv7Jwlr7uPSlWDgdXXeFIhZZ0sBw5WMtO53+kAlj0ayhgRLD1vWPi8Mds5aekZk74/sCVD3ybO4ys8+J9euaynpkBXCtcZ1RkDEkYTMXKdBavl/GhtJy5msSKwBSQCSlbAnZlEyKe24dnsmzl2+Hg/mF2JybDh+57dejTdeeDIG+ogjjBfweeXDugKyCyL3JnXLvy08qZI75fsWmaD3ub0eXYldfnCNf/mqhVWUj8z7D/7+//II1ywn6Ev4/miwv4RB/vc+4tZb/7XdC056s1QDN7O5VIbSE2SqvDblHZIwkRp8zkIaOOwVHrcz6c8BJCFT7LLaYrrV6wsw5eTpZUiXw1qb1EAnhAMHKioHg3mZ5R/W67KhFttT+Cgsov5kGTSl97m4uhztvoH45NTF+OZ33oz7D9diZYVSPA4WA0J4DWIi05xnfr7TYRQnjgAPAJmglUZ6f/qf/8dYWJiLb/zN38S9mVk175Me0kAzvvrV34qvff3r8d++9e340Vtvx+j4lLrNo5GJUSX7Jo3N1HUqJ6ecILP3HKDxXGIRZQat5keau+vr8ZVnjsRf/fkfxdgw6CMZu/5o9RsYZOyaLeaJUqpG9LWZTzNh1QwvS6NtNAELsiNpAffZMMJBVWmgFqxu1rnBi8qUV5NGA7oYamnwah0BbLjUhiBDrPd0RAAs/XwOwks6on4u9mitIZfFZgs2/WwQ2NkQA/Niv3HflE8m+7eTpRRTunaJHRlfI38vaiL375IeXTMPavZEf9OglkC7PKjrUC0AWYFjbhqYyMWGrYNQLCDYg51GkQSmq9FPqbBKrQfjrbffi299658EOj557GhMTY5LNqHZ38igi+7GZIQNQFJ+X86nssPZpFAlupkth1le8gNy8tSIYUWl0gT9lCI5OCUYb8aFS1fj489OxeoGXZndvIVnweFVBjy7Ca8vL0md+dCBAwJ0zpw9K+0/roOmJiAsDp2BH+uaAgQsra4KFKEBFftOXawzYTM2Ohyvv/Za7N69O977yU9VIovzAdhZ5a50EUaXjHt2EO5mE2osmKAY33HOGZuDBw9pb8/cv2ugbNVl1nJ6yI6vou1npol0RYdbsQijYhWWoEu2C9AlkMEGsL5poHf40IF49unjcnJhUpOM0fMmg4z3EsTu3r3H7IdkmnJfVSoo7WjJL9CIxEAH42WHy0kMOaXZFI01xpzwHpcI2tYSHJfDhSwL75d8AozqZEsS4Og92aSNIE3Bieyo2TwEanweDJAC/9ZWPNZ86f42XeY6PjEpJjIJM+3n/L1Kr6uJBWBD6tcW8FgOmhnBnC1uguWGKQYkxXjosw4c8h7FrNLfsgSvHD/YDoyJ7BsAa+r2ccahJS1QTZpxnHdm2sJIa/TBSLMONMk3ZE8Ag5l/zpyJMRi2gHlrcXfmXpy/dFHgDSAZjcEee+yx2Ldvv0rGKWOmgoK1wdhXo9ayQdacy0SaEhLWabZNcSl+nXFlY3hOg80GJnSWpv67dYeRPnAZI9cZUaMVg0PVOFXrLkv+mOsCmRnvaizGOGJ7zfxCCsIl3hW81rzznc9zoqRbwl/zabaU70VrKAMwrlX6t1U2X0nljj3lvOkfjEtXr8eP33k/bt+FgUlixZrNZog6qaBEJexdynlhv2cjO8YGsBPWLYEa9oY9gG1gb7E2sD3oMKNB6iaXHhNACDHYUy+wtLFZU5xHJNFh8pjpy57x2UUVBExQwBmSB64GcBM61iT+DvdpTeONmFtY0GsMnvIssJRrzJqxUkyutvXQhzOpIs3JlO9RQJTgv5jMWSYsnVrmnrMrjZyaNvW7vJd/MKicXKCSCvkKA1DVuZ57LzbWvn37YnJiXBrxJBwl1SFAuKRSDJJxLzCvOEtc0ePkMyCF6ADSwfW5y2fRjJU5wJe7ceOGfrdjx/aAFckawmZWslQg1MhwbN+6JeVf8tmKWYf/kECXzkI11bQ2NvdZTC7mwtqaZr/zGl7PmLh02VUcPAvPr4ZkPY19Cugs34z3meRggJkxr8ZZAkCTKSZbn6Xk2KBifDO3JF8BkQtEEmC3RjOzMSUUWWMkeAHTS4PSOrY0dLMWNP84x9ULYWM9tkxNxb27n2vPI6/DXiFBYFarm2yV/13+poEfAy7lo9U+KOYkn1lgirS3xczvF/DDOQJYxLo6f/68zsvJibF4+cXn1WTN+9bJeWwp78UPwTdhPFizMPBv3rghnXKSqPyedXLs6LHYs29vbN2+XeMA4/jDn38keRqkJPbu26ez4vTp09oHv//7v6/+BjMz9+KDD+mrsBLHnjwe9x/MxonPTqbGK6xTy+BVVSDjyzix2bFx7fZ6HNi/O1556fm4cuVq/OSn70sDmJ4nMF5h6E9NTVuuQCCjeyKQZGafNhrICaCJjGyLqzYErCXznTEvWy1WumRwAJ/XOiCtm7URt6zobGGc2GNKHGUZPv4Qr+N32LYCLhk/VVrgs6WONXZb2rQpBacYKqspSNYw3sxx6exi73k/n89nFMsfe8aenJ9fjDPnL8Xd+w+lT/3qy8/Hk0cORLRX1XiccbG4G+eXgciO75UNUxnPy1evx4cffSLfMfqQcMCGOXFukK6hXhGSfwFsJ8mQ8jiAgrWnyvbyngJtlVTeWI9jR4/EM8cOxdQYUkhaumo2rqqKZCBzj/jikG8YGzVtS/kO9gxjUclW5rNihPrO2JccAL+rqqqHD2d1dg8PDZuIwTkq0DJi5t5MVsI67uBzKs7g2SoB59+5+qLO+/ILeVadUQlsqjoxfavSWFfFKVI5KV0he5wMYYF9fayNQcXu+ER8rhi3NEdE1mxlWft7ZHRYDajF3Ex/jTOFBBYhJffAuuezqgkdMk31TN1+SpaREGEnGvHuTz9QtQCX3b5lu0g0e3btjGazEaOjaHm7cafi6ZYJWlTZ8u7NTWw4VUVmJ3MGVV+UstuqnBB2Yb9EVYwpc8RYMK+FkZRPUsn73iS8/FFYuAsLnQrmSsp3GM/lqyRI2Zs4ZKzE4dtwFVMv+M/PrKuS0qgkX+1T1kf5VYp9EjMYG7e0SdnnAlJZK5Kkk94/1Xj26+p99czVG6owh4pZtZ6yYqgTW2R8jL0oJnIlWHpJCWaBG2+BeGSCWiPWlpdNiItm3L73ME5duBIzsw9jYmwovv4br8brLxyLgQYSGwZ365ldJWcJGEX9acOqT0WvTav38L1iBM+h/dKK7+uZymet15ffW2unKucr4fKIiez4+cv6egQif1kj/UufU0zkysh0DQSOtQ9IDJk6nXcAywQDMes4fclEVvVJMjTroPOGM4jsAMFgnthguA6ZQa0MUW1mfl+srDp8BcD1MJYlyJ8aswKd+y2eXveJrqyzfXYw5ARvwIqx7hrvXVpfjY1GMz769Gz8t2+/GTOzONEGQqkUWqahgjR2kyEGQ4dgUgcpzu1DleCPj1FGuBG/+ztfiycOHYj/9o//GJ+dOKlAG6M9MTEWf/AH/0mMoW99+7tx8fLVGBwZjYHBETFMLb5PQwoDaVWS4wy6A5Fy/GoM/Fyel5o/aQmtrcYr0kT+H2Kwifjycgw2KRkn+2zmEw0++psw8sjVk003G6hK1CrDSabaDE2XFpVhZbwlOC/AwiW0msMEbmmS4IMvdYCzkzYLocpnJKqRTZHUYDHXgjXHAOsGM2PtQ6HAFUuh5HPDAxTryvOuNZHNIwi8OwmSDNI4kFUirveQqXUg6+YQlhApcLkLImdWXJ/Ac1kjug6TGn/uy7rMZmeWs1bAMYC75qn2USAp8EWnpEBkN+pzQ0oxX9AabQI2NOOtt96Lb337n9Uc5tlnno4d26aViUd+hX2lJmACF1bVtGtpBUBDu82lk2qq5DJWlW9zeGcW3Rl5B7Rmk5sNwoFebND+1nBcuHItTpw6G3fu3Y+llTWVfylQrkYMG5SvT0V7bUWa4U8ff1LdgU+dPqMADSgN8BWgGpCCe4GpA7DJOgdoJhBupU6YkiOMLY27YlOayEePHo0PPvx5fPbZCZU0C6RsGLAAHK7SYO6rABT2WJXfliYmIN/E5FTcvXs3ZmbudvS0nN1vxca6O08D5lfjweaAJSkELA1RHunSL/R8rQlJMyk3Edmze2fs2rFNYKfYeSoJZTv1SdeMwJvPn5yc6ox7SUdUg0vGHkYWwaADC4PubtRoDesqy2MRGxzMUjRpK1azQ7NODEyxby1Dwb0yRjikpYVrNnxKzGT5JSBAlTJyD9ibYjbhMBZgQvBazTIB+NbbfQKlC9TiHtwIzxrwzAXvATTFwe84rkremRXDui7mZgW1Zm7Q3XxAWncuZzcbBrvJ/JXTqrLLtA8qzLM6js442LlKFEpegVJZJH5IErIunQwTCASIMmANbcAK5gk969Gxybh183Z88uknWkPsA4DmAwcOxIEDj+s5WRfsZTEKs7y0pDdUqs/aTFYI90JAZluZ7IzULOY9Cn5yf1ZSrc4HJWKzA7wAZ7qdZ3ds65Y7wBTLRgwrJyQL1C0QGWCK+625qDPaQQ1NMLsNwMoec10F0WKxm8VKEMF9FIvHTnlD677WSzniFdgX4FyBB/em5DYBLtU77b54570P4oOffxqjYxOS+eGeAGcAhV2+6kAbYMz6ogyCv8FIqn2AfeJc1l6m5HR5WffMXpOEisAYJIFcpWA/wtetoMTP73VCAAhoZP1vA9q8D8Ynchr1zIxRBeCqyJidld2rpJLBmDndF6BSgQLlBxXzD7BKNRQp8UXSDrDQ+pMOqLlGBZbFTqyxwb9jbTrJ5CZaqnbAbrZaAkq5RgW53WuhGbkqhuSe3bticxXAc1TPL+ZSMs5YL2IrUmquMlfWr1n3Br+WOrImzAnPAxOb687MzOgZ0NKHWcq9WMfajcjwM8QeSz145l5M52RiO8Fm2ZUqJa+EjdhQSnSzn34AACAASURBVMxzD06UAbYKIMuEWoFjxQDjXFeCJmWHuJ8CUstHY19x7+xR1pGrCvxVIBOfAfBaSWatg9Sv5LPZG7y2kkICHFP7Uew3Pe9Isi1JXqCha/YyYBkAG9+5J5ji3I+Tdys6y5GdApjmXrH5gH8FdHMvTirY7y1gs9iVNf+1t2vcuFYnaZsanFq3G/jRKzppSArz/k8//SyuXLkco6PDkn979pmnlNRRdcUQwIdjBPSTSch9/vnn6qlAIzj2FNfgWdgfgCDcP0npXXt2xbbtruh55513tT6feuopzcWF8+cFxrHHn3/hBTX75QxE3uLG9esxMQbIyj58KKASSRDODwAOV6z5vGfcODsAhDEoTxx8XJUpFy5eiLuf39NzwkAmyQ0j0kxg4igqG0dk+wDw1UA65exqrquqgHG//+C+1gRzxxyoQVWyCrHj3If0cxOA1pmf7EhsS81d2VTWcgGWANKsLfwk/DQ+h+vzfp6r/MFak1pLsBYHDThrD6V2PuukGLdcX+saZi32c2NTvQCuXL8Zc4tLqsp6+aXnJGnRApxdW1ZzV6Qs1NhUbFnb3I6dVKNoGmGuK2kENZi9j1wIawM7RYIOdrv6ycBeRvpokWaOs9onNLC9dfOmq+maLf2+GJKONVpx4ODBOH7saEyPj8Tq8oIq+waGWpKWw59zJSDJWggWJIQsiVaAFf5hb+Kl7EyNT9nrmq+KD1irrA8xO5MQwDoEgCdhxt9Y+/U++QkpIeOmuUNdeaOssGOvlt1xjL7Zkeeps5XPZQ2QVFRyPnsEVDWoLZYbv1MRgt+BfZS/SVK94QSLGc1UellWDOIKCRZ8SsV1VEwoOW+pA3KXzX77G/y//E3Y4+VjOKnmijJATZHOms24eft2fPTxJ3Hv3mzEZjMmJqZj3969sXPX9piawp6uxPCQpfpWlmH4DsT6mpsR9/dXT5uGfPBO8jCT2Xy2kon0QMnkdsXe8p9TzrJAxfJB6yzoTQLWuQAbu8DnXwZvuY6kl3oSiKwRS5dZlox9WGdEVckInP4lELkA5N4kn5JIAwOSSWHt7Ni5vQNI197ytU3sMlZiMpnXZJewxutp2likAJ2DmVTU+/odp2rFZNJUiameHg91hpavqLmXPIjJLZzlbvrcliSnUIW+pjSRz12+EQ8XFmN8dDB+4/Xn45VnD8dAn/d6xduFL5U/LBBe656Egisd6/54ba21it9rHpCK6RBY0g75b05y9Pq6tWZ8XY9JAdBP/MH/9gjX7Hg+v/ofHg32r36M/91PuP7D/6tdi74A2Do8dHBml0yzxDxNFdiqSTebLEFkwRGpbVeBvA2lWV0OFDvqBiohZ+N98XP96QZIU7A9NS35fSeIy7LbApFVNiedqmRqEaCpDNSAQpdNCiPExorDbmVzPTYarfj45Pn4u7//57h1Zy4afQMCf4mRH866c25l6zGsBaASTChY60Nvbjruz9yLp546Fv/9f/d7ceXypfjJT3+qJhg4qk8+eSx+7/d+V0zMv//HbyronZ1fiJFRl+iqcQkgh8owYZpYm4hDAAeO5+Kw7TVSlQnsNYIC2lZW4vVXvhJ/+ed/FAP9a5KzGGwOCuwF1BWIGTiB/kflL+XYjKGbB3q8BOhnWbAYuJ79jla1JjuZyGoyovnnn7UPLe+brHWBllkq3dE1tsxIHZK1DjnXHGx1tfFUjiyZQINmlRwolgjXqMwgd2kA2yACXzpkkyFVoChOXzHMcFgIJs2+8lr3P8tx1D0avDMrsA6kAvD1mereDLiQCZYOtblnbLToJfAhsKXuV8+iYUQWAwfKTRbkRM7ci+ktW5UEefNH/xrf+e73xHB56viTsX3rdDT72YcExc1s4Ncfs7PzYtbRCVwOXDIvKavm/lWaTBa60ejoclEqzPjgpDDfOHAAMwTlODE4z0hYXL95J37+8Ym4NzsnMJgxq1JWBRF56DaQbujvi6eePCb21OkzZyzTQun+4JDLRm1I1HCOAFeOG6MDG0LyHuj2UkWwLlYzpWlvvP5avPDCi3Hp8uV4/2c/i7szBFxoiHmuGDfuh2C4GCg40hUAs48JngnQnjh8OND7nJtn72dZYzJdzTo0s47yaDqdb9kyFTt2bImJcbTh+qV9i33AcUR+wQ4HthOG66DYupRdFfNWmpQpA4R94D4ef/xANgdzOR7Br5oTKWFh/UwYTtpP2YzFIDYyEkmZlravARtp1aUsDM6ay3MBU6zxXcwZaRpLr5TECmvNNlPgkxIJHkvAJdYC0hRii4Q1BQkUzDpFwsMsfPauglXtAyeW2n2tvB8nb8TUTM002VEaDKZ+KSBysfXkFEuqw3JJAlV+KREAuAIoqIZX6cRWyR3vs3PZEMOf96oxqrQH3XmZ8RkbGe3oD7I3VtdWfN61HczwTDU2gFiwJ9HhJbBEL3lxeTU+/vjTuHn9Wgw2+6R5/MThQ7Fr1y4lDxgns4P8uW4eZI1oxkgshoYZ1YDUjAfPDtjG3wvMrfOS5wOY4fm4rlnXdmD1rNnk0evFiS9+L/1slWSbQV7yHgXWOhnSLc2v15XzXGAzn2um2aiTPpnorLPIXd9hWq4q8OTcJuDn/QA+OOSsn96zv5ia2I+yqRWIdwI3eer9MTw6EZ98djp+8KN/jYGhsRgZHtceISFAwMse47MqcEPKYKF0gJsAoyOptWt9vjpLefZ6T7GSSmO/WDxlr7l37rmkVSoIqb/Lh8lA0cwo9FEnOg10eD/ADV/8nT3vPZvM1xEzh+rMr+/FXnUDJbPnC2Cupk7odStBkix1ryXr2TLutZ4L7PXfAEzQDd4QuIRt5H3FSuV9pUHLfBQIys979+yKIbRsU5qlbIiS4MsGNJl3ayWva01wPdh3jB/rvABQmHXjYxNi/PMF4MX+OHP2nMASJ+6sfflw7qHAuvv3ZtQgbt/ePfLFsEfWnPQ+5trFbq8ECuPJPQEo8bveJAzvq/Eq/4/7rfJmJUqSlVZgUEkD6JzMeeP+BQyUTUwwnr+XLEiBTOVjci+cXd4nWZIsvU4DzUqo4O+kRBi2zNr5rtxiTdGEssYZG8R4LCzMi30nWQNkLMbHNDbMNfdsX8N2QWxDNcscFhucr9Jw5mfO1QLPmQ/ef+/evc44OxnpSpim1qd7G5Cs4VzjM0+ePKnzlh4Dx44ejQOPP2YApTUotizyKZcuXRKATDKhzvWat/L5XIZt2S8ALZrkodMtXdaBwfja176m/7/55ptx/tw5sVMBLwDpnn7maY3B5YuXVXrPcwA03rp9W2dlVSYIqFtwQ0LPCWeOtYy3b9sacw9n4+rVq/o/vRq2TE+bpZ6gA0ma0hClGo5zmjWvnhsZ77AmiunvBnHeb4w1rF/+zzUBZTnzBCTnfEmnNhNG/KxEX8ZCIk6I3b+mBAyfx9rlfMcmc309dyYdAE9Lr732fiUSSEBWFRJSEow5c1lgoOZEPQlcOYERunt3Ji5fuSopE3p4vPjCM2IU0kxxaWleiXaOZpf+u6G6ksVZITA2Pqb1o0bD0t5tCHBCvk7P1GrF5MSEEgyWZ9CA6h/JQ+wsuvWLC8jiLMufv3Llipn6WVG1c9euOPzE4diyZTpiA21Ykqf9bvylGMgN4/r7SeDT+Iy1BrPXfh2fy3msZE0b0oH1YitxWqQG9pSIHNnsrGwA80BSgP2pBvWwqoeH9Vq0saV3n1rGHbBz05WQVWFRQKIAvwTNBOSlxA4kkrqnAnDFHqexnSSqAKS975WQSL+QNcOZyr6VHJMSaVRAFGPXrHS13cG3FEPfHXH0PFR+6Fx1JQbzSKzOvbHmFWOkT1wAXYG4fpYB2RJA5NX1FRGw7t6djevX7sTM/XkRMNiD+/bviq1bJ2J81BVf+EBIg8zNMnaA0DB73RuG+8FHl++V9q5ibPcR6cae5XNqLlP/WPOYSVB8jooXFV9ITsxxe53l5YPWWeTXp/Z8jyZzJeHLN3U46POrfJM6u7WHE2Tu/RufVaxnfq9KpeFhscPrLOJ7F0RtC/w3I3yo45N241LH05L4EIubPeTYns/xOWFt+rJHFWfJp6EyQPbOlTyOm90zgWco4seaPoPmy+hnsw2xH/1x8/OHcfbStViU9NJw/NrLz8ZLzxyKoX7LcVbFk31XE+tKqqTs9S8DxhW71/fyebmW2PQ57uWHlm+nKuok75XvVInhIqQVVvCosZ4xki/r6xGI/GWN9C99ToHItVlq87BZtJkS8LKGZU1T1fybeclhrr9JYNeatXx1QcEC/dzIqTRes9Kls2HrACnwrpxEDED9bKZkNnQD0EuGlYx+3gd/x4gtw/rqZBndDKi/j6Dc/Lv+gVasUUrR7o/Pzl6Ov/l/vxNXr88YRCZDNujsmgFS2B5mbJZuLmOD4+kyNTdAeu2Vl+LrX/+aSqFgGVKyx+s4fPfv3yfH+P/5xt/GydNn3VgPyQZkE2A+c7AAmKUusUstE8BK54P7KKPFsxXLrjKQgH2rS0vxyotPx1/++R/H8ACexnI0aZzXxonIRoR9gB/+R1kWmWE+HYDFRtLN9+wUJglZw2BtVa2TLPPzvHmM5ARmYwxAeoFwMH6zAZe0gDPz2StSX85VyWOUVvEXQQRrE5dzKXDKvS0666MO8zoABSwnMNJhRqYWlYEDM94FCKiRTleH29hcgukJRpn13GUid/eEHSgd8GsGCeV4ZhCIx6B1Z/y4o4nc0eUqrepsTKEhlpyGM6ALS4sxPDIW7c3++PG/vhff/NY/x/Q0ZZxHpRMl6ZUWzl82gCQQW6S0rJsxrrEpTVYliQCfMhNee9zNuHAOXMLPoU6ZoB27dmw2+mJ2bjHe//DjuHrjlpiAYofQDIz9QjCaoP7IQFPvfe7ZZzQiMIeRVGEd0ThvALbW/EJqqHoV0bwDWRVYOird5FqbGzGsZmiW7Xjq+LF47bXXFCz/9P334/btz8Vudjc0g98FXJCgIdAGZCxHu+wI96QmNqkxCoAnRokkT7Lr72bI0aZke9++vfHY/t0CCWF+45RWUMh6YtyUxW7AAmhJogYAWSy+dcs9MKdIHaytujyce6I0GWZ5lSUSJHEtEhteV1QRuCEHc6Ju0G0zCEtfWI5q2cpqaJnNLbmOgUonRsS4AExdXRGLSrs3QTHZmATRWYcCObLMGYeen9GUFXC4uaFgnDHmmVhjXFtBjNiIyG+MxvIaDH0aMyKl0FDwRlJDWsp5VkjWROVpXsM8D0kRtgL37/3pbuYEa7wO4IL1rCADOyR7aSCdfwAC5ehij6qRG2eDKj9g0qh0rnTuHWAvo5mu5Ia1ltVwkZI79icgjJpWtmKjTan2Qnxy4lScP38hBvoidm7fEk8cOhh79+7WGlhcnIvt27eoqz17WXYlk57SLWcvwCyKTQFhgAAjYyN6VtZifZVzakYMTGv/TTrAyNZkaTxrtxJGqgxK+RrmBiZZ7XfZeezZF9gWTlqUP6AERJZTFnBmhqnZYFXGXoBwJwgseZqcy9obBUIXe72C3QKTBQaJjWrJjWKE8pysN56zCau1ORg3b8/Ev/zwrbg38zBGRydj546dMTU5GXfu3I47t28LxJYOdkoaYbdclu5ED9dTQ0zAbmRpepjV6kSfSUeCpzoj2MeWLLI+oGyqTDXsSKSpzAbtnKFZJVDBHuOlJm3Z7KXOtwpUeXbm18CPAUgB6LAvB72meQ0VDzwMTE39fwKd4aZ+j14q+wG7WwmXCh5rDnmPxjOlEfQ5ff3xcG5BjFZkjMTuW1jQ88EodYMiN3rDZgI+1ZlHPwi03klQco+1bphDSRyFS+sLIK3n4P+wM6uLPQAo88Dz8NnIh1TzqKvXrsWDB7P23STjYE3n3/n61+PcubPxwx/+IPbv2ycbTWDP5xZrGBCM8ZHvhD1J8L/A7koQMG81VxU4FqusQONizjF+VK8U0FbJ7TpnC2Rnb5R/w3vK3vGZRYqoILbk0lgXjG+BPpSGs/a5F64BYEVlB88DUIado0qE1wOKz4qhOygpnfHxMdliJRQGqWZqx9zsbP5sf1Jgf0o+lY/CZ3HGAIAVW7PuX8BmsrUrqDZo68QN5xpzyFggG4e0FpUbVAvxel538+ZNgXnM04GDj8dTTz6pc/vWnTtx7fp1sS9LM1bnXYSa1LEuK6m0ddsWgRo8Gzr0szAm099jrfLcL738sjSRT586Fe+8845A5EqYcn5SAQTYNT05reomnv+Tzz6TdnL5ukVeqM/FJ5I0EfZqzWOLr480yJNPHtX1sBG119UIj4RoP0kcN/NiDctfyOqGsnGsI9aOk4fdxAHyHthFAEfAETfTta303vIZr2RTn5ubcR37ZU5eMjZq3oqu8fCw5pbx0xrg30CroyXO+3XeJoufOSfpDSCvpHpWaGKDKllF0lk2jIolyQkNCFxHRoRKjFdeeSmOHX0imn2AwPaJVLa+AVGA+Moau0VZsUwc42TwXlVQgMzZ5JVn4vdIRYmIQxXG8qJ6o+Bb8ryMsZiwqpzCN3ATUn5fzw5TWf0QsOfIiQw0ZUPW2+siYUhKSE45SUc3kZcmeyajAZGL+FJ7oBJJvX5hnavyv1IDnb0/9/BhrFKNJV/GZCHtnTCgXgkbKv46MYVPnpT/yBg8E5LFmuUzNFckl1MOTQ0EM9mEHwLD1M3puxWePoPsX3T6bWSVkc7g5oB6luDTiUiWIHtJWVqSyHMrv6zjl1qfm/uuMxg7Uc3luM/yIXp9AvkJxF3NRlaANeLixetx6vSFWEZapEFCcDQOHXxM6wuJRHQzRC7IhtPMEVWY7H9V4mXSvfqleJzw7awd7e3i+9T5nAQF9lMlzvhd+T5lRyv5U/u57L0AfwHCnPHGQkpnt/ccsF+dLPdMKispk8kArlNzyveSzqjzhHsvH7riHF5XcWknEdnjp5TMFJiDGkgniaoS+/YdndSohAOfw2cKRB4Z7pBCen0afmasICwVk57xqHuUJF+uM1cbUBHZp7NJzfU2++LW3dn47MyFWF5bj507puPXX30unjmyN/o3lyXHWRXK5YuowjKbxmP/7Ueb8e6Y3zFGzUvhS55rYwy9f6+5L4mrTnyTTPrCuSquqvc+ApE7ocuX8sMjEPlLGeZ/+yFXv/9/iIlchrsbsBqsE3s0u5kWYFbgH2CwgmIaq3LoweBMvUmBdxkQOgtUn2EQWceO7LSNdP3rMpMM3lUGqTa6gAWBNLlkEoUT6MipVuUUSHH0NDnhPtVcoomj0BTjhozpWnszVtuNOHnuqpjI128+iGg4W9/fTC3gFNgvFk7pJekZdWhTtt6nAOrFF5+PI4cPJXRj9g8axzDLVEa8uRk/oSnQiTPRBmxbM3hZpdx98uAN9jiL50O6gOMCacyIdmfsCnpkpFtoOKOJfFSayOMj/dFeX0JoN1madiRLykJA8brEBRK4MRiquZNWkY1wr3OQx2vCyCkTkpIlcphSd1WATUduxI22SrKDA703O+gAvlvCVABCHWb13QYeEANtzK5eXa3fWjPcs5zOLC9xphZQDn1gAytec9U8j0SFx6bWuWVYkiUosMZSD35vsfJ7QWc7cpqz5Ht3pS2ackIl5ZDAlDQABcT7c4rJDUiWjZ819nLKB2gysx6bG31aP//wD99W8HPs2NHYOjWOkLYSGXwBnBgvpIEQZWOw3KzpKIdIh7bZvdbxpRGTWc8AKir3Hhx0g5MMVgD+cRgAO2Ff0lzv01Pn4tyFSzE0Mq57Z3+JrQkILQZBMxqb6zE6NBSvvvKyrvnT93+mEtTF5RUFGOOTk3KgkYxRZ2+xO1hv/eqYblYAS3o9JsZHJF3Q19iUFvRXf/ur0kN+6+2348GDhx3ZnNqnAugalAWO6jMN1o7KqWG8qwSzdEsZH/SjqWAQAwJm3tq6mtdQEkzjF1g6U5OjsXULOrhuACEdXoG9dlDIylenbgF6sFoTKBUbOTP4dEI2+2NIQQ0gsoIF7FY2wlPQAYBGA6jBIUvRpFSDmvcJQOzaVqRwBBQx76ktWKwgwCHbWyfhAOPFZASY2oC14aCyAhAlgxJw1jpU+arLm2H+sB4kg0FDRJgsyarl/cVoV8koshVBdUXXEZdznyAd16aclYZYdt5r320ELCQHgpbhKXBP4EkyIhgDSdykhlyVHXPdAjylqce+VVMtyw2UTJOc82ywUwHzkjRIGy7xTBDMdtEN9tDgpnHL/NJanDp9Ls6cv6jkyK6tU/HCs8djt3T6YPTPQ5wVUC8N5E7+lSqEViwtwiZ2Qy9YT+xHyosBz8WYXkWnzszAAv4APu24VtmlnX6CtmI+UUaoswKgISWDZBs4P7OJoK6RFSf8rSQyfC3r8NW5y7oscJS/i6mY5Y21nhX0doIvg++VSKt1XiX+jEUlCnqvq7Omk6y2Q6/zPs9Zsd5hXq9HrG004sNffBanzlyIVnMwJsYnpX/KOXz79q24ceOm9iIMOAAhyqFhJBe4x5pSQLUO+wS2qAM1nyVdrX8ACBog8p33EBBhI7gvQEzYsbYtAD+uluHLDFEzeDqgbUoElF0vQLLGgDWtcd+EOcu+9P2gk8mzsJexKTt37VSvilu3bwr82bFzh55jempK+5CAW2zc1J9mzVRACQhlto3ZbnzNzj5QldLQyKiagqFBzL4TgJhlvJUgwzapgV8+FzYV6ZaWNCO72tucldKZhlGXSY567gp+Na8C8F015M8we4q1i4yIKtxIvCEx8nBOcgPMF1sJYOqx/fuUsEdnl7OMhrNiVSlZYJ9D4LSaO7VkWxVUwspPAA/glXGvpLySyhl4lp0qplr5mMxLgb7lo0kzN8FUJd+yR0KBtPX/Ynnze67BOgCkKzZzL4OMsaL5LEnM2hsk8rSuWHBKUNN0dEVJNfSCmW/APs4t5mFliWSaAUnspZqItSz5U6xoM9StQwzQyT2qQWFPgzfuVdUSmRAQQJAMbeaQZ+D/NQaAC3PzC5ZJo2JJLEtrXjNmAMkwjaemJqW1i/+ADnk1gisQgjGAkb51eotY7CJ5pGROsep43737D+Lzu3e1lgp4gdEtJmQyb6XNClM0y70FQ2y6SdZjjz2udUcSZTmb9tUzMy5ubhgd2QTugbMf1hz3dejg40owkwxk/QFSM+5IPZHgRqZF5JOBQemas8ampqe19sp2Mi6ViAFcK+1T4hXZlWw+jA/Nc06MT2hdF9OZ1/cCmNpbaopl9qSlwizNVEmrru+XfWBy/XMffOlMT9mDAtbE8luHFe9+MVxLEmStVgwNjwp4pf/N1avX4tq1q5L1euONV2PP7u2qOhscIFFPVRIVccOxub4ZS4s0zbOElX1sE5B8fpshygQsLsDSHpTfgS2rRBQvXF1d1twNjtAQl7gHUN73w+sBjDWOK6uqpumU2VdzOoglsItVsbQajX7OUWT5iE+IExqdJsuVoObIcMLPkjiMf52hFYsYBLevVsnTSh6RYIY8AYhs/9uSZcgOlp0xOaoa5pbUnNd1xdoFaBU4XmC07iGB/4oZlQhWAt3JJ+I9g4+WsXHsaR8Vn8Qa61QfIZ/k5t/iGwNOqweRK7eQDzHwXTEfBClXp/J+zg72Uu8YdGOgbp+Zuvde3MHEpna0BodjaXktTp+9EFeu3oqHc/OK/7k3Evi7dm6L7dumokH/msam5lPXoacDJJVqLt7sl9/L52M7ldxUOWixb7uxQhFQeG1VtfC6AnerkqR0xgvsLb+rbGYlBg0Es5acgKjzhe/MC3gBYLJikZ5+SL1YSG8iotYi1+I1ZYPrvCK2KT+vnq/wlCJHYfelsZ1+EM9cut5Tk9OdCs+KQWote27dzFN2ILGLAqyxTUp2ZZKx/B2eTzGnGPiteDg/L/8Nv2dQDY774vMHC3Hh8o2Yp/JtuKnGei88dTA2Vma/UBHMM3s/VdIi8atONXxvbN+taK4kjZJvGd9XsofvBdgrGZdnaO238pH92cZQCtd4JGeh5falfT0Ckb+0of7iB/0yiFzG3IAIzhIMPgAVs24KYHTzAuvlShNXZUaJgyUoXE6R+YUFtvk1Kn8R+OxDshyT+owK4srY1V2X8REA2BMES0NUwFl+Tpa3lZPE/Yqp1SSbZs1VaibaONgbESfOXIn/7x//RXIWm22cFp6HEgx3HlaWL5lGMlSpi0jABswzOkIZxqpKBN0CwFINOP4coHZaYT22Y2l1Pe4/mMOrxkUSq83lKw2zkFMnqZ65ylEKLK4sdrGjXBI06GAbpz/acezwY/FXf/HHMT0+ELG5Ev3AlW3LZAhIUamWy5w5fAGRfUi6dItnVpYUfdAsjxdACqiXesTSxdT8GdDg+QgO1BgMByiDuA4wpGtzf8y7D3QlIaTxyUFejaNKxsEN4eREdoBW6yjzfsCc0o4tkL2yoLWO6veddS3HmWDVB2olL+RgqLy++3nd7LPXqcEM63sb9E0t2nQMlRxJVrQbEprdidOkxmhhiQCtbXXfNqBTToHuJ/UbAZHtsNppAmAS02ijL3745o/ju//0/diyZavKA6cmxmJznQO8KfYHQSSsZRPGzZCv5IMZAcgR+N4LVBdjJjsBw0bh2WA7EezoXqtphq43EO0+dMRPxWcnT0dfazBGRsYVIMFWUxOnIcqiVqO/vRlTE+MCfXfu3Bkff/JJXLl6LZaXrWcJW4SgbmmBRhFDGq/+RjOWEiToa5qZoUZkAmPXVR790ovPx0svvRQXLl6K99//WbKbzVitcs7umrDDQCBR5YPVAKjASCWN5IC4wQQJkCmap80vxtat21RaPPP55zE/Nxv79u6MZ585Lu219WTSVOdrgdY4pQkuMx6lx67ZSKYuDh62A2/coLbvnfkvBqQCb9kI2LFdULgSS7C+DTYBhpjZAptFjt3AgJh8rDtAXDMDka/JJnSwHEtz1+Rt2Xg1EkmmmFe4S1MrqUUgL/YLzIZkhmLnKIXF6a29ypy6msWO5WqWvnNKdQAAIABJREFUovJ8lg8wE6DsvljLYtI6UC4ARuygbNAGAIF9sY6pQVJvsSy9TNAXZjTzzRzjEBNYMBYwOXkO7gEQWcC8Em8tabeJUaGSvkEFJQW0q0t2G8d+RXIe6iC/3g6k9m7cuhMf/PwXcX92ToHWi195SkAyAA1rSZUs6tHhhlwFxg62KLlE1xJWTjai7W/EHE706KjYgyDbBZBYm7rr+ErVIc9OMx+cbNHZkICv9BozmcXfqoSWJoLFBHGywsybAqDr3OazKygtW1hnD3YX+1vBDeuL+XeXbhxvzlrKdg3MVrCjJFaWYJZ8QDndvQxQflfrvIBOm2gSGX2xsroR69GMi5dvxM8++IU6II2OjCm5IW3V/n4x4z3y7Zh58CDu3nvg4Cg18FlXlVRxAyaz9H3eL1mzVHsBLW8nL6UTnk31elk+JWPDM5XmNIw5zkKSbrKFWU3E2FmOxAxAvuqMYB4J2pC9WF1ZiKlkGMOwBhTkfjh+qYxgbVFmLO3ilDERKym1jZk/sWezsqD+XyxhPrc+H7CYdcfz0yiV+2GvIdtCsoW5kdxPamAK2BZQ64T7tq3bBKJ3kg0pG8PfS5u5N7DtSHCQcO4pjbW/Zz1l1hE2m33PWYHOL2M6M/NA+0S2bXBA/SYYS1iSvIexwr/hTHMTvz7JkrHPe5vjUCFRzcqq/LwYtxWAF5hcQEaNV7FwC2Dm95WEKdZz+co8SwEITmp5jbEeyl9hPAqEKEZwJVn4LNayZagq6QwvwAlFwEDJH21sivXJ67fv2KnzlnOLw2V1BX1zN3RVkkQVWl3AhusIsBwZ0ZkDuKZAWYzbhtZesc54hrLrrBlAVtkP9Qmxr1wgKHYLjWNsNmtrBVuQexv7RGUeCYsC8MV0VtNuzuthzSFALOtdTMRGX4wgRSNQ1PI8vEfzosTeumRQ1FhtcVF6oAUC8Bo+sxrIcd6w7lUmv2qmKWtCIATnRDbmNIvP+7eqmUjWAroJ2COBNDISj+3fLz12fH/sB/eNn+VqRGSy1vQPwBSwRrzWphMaVXlR68N+mW0l/7Zu3ar548zV+ahktBPM+NpV1eNKPZ8T7F8lt5AXkyyVqwil5Z7gCOuvQGox5vsa2tPqh5NSOAWeMa9VfSCblVISrI+5BRqOI8WU5ANixtaAQOVTp0/FzN07cfiJA/Haay/F5MRoLC7MRatpQgYxBP94GJqYEle6WsRkj6paqMainFlIU7g6rtvskfe76rAv0NfVmsskKQx3xsQVF+5Fwji4YoFqFJ8L1VAOO8dYcDRz3lhGg6XpMcQnd3LQsQiAM8QBKvIYz04FSc6hpL8ysVFkjoptvfeW7AuKcUtyk6RfU99ZP2aFe+8aqKoG5K7uKDSt5r7sZ4GTii0kZ+UKH2wU84Z/K7+oww41qcFVF5YKqAai2AcltIeomnJDCRMVLMGh6izJpRlk9/luH01+vc5SyDD0knBytDem5efyBcp21hlViSyqdVlrrAUk8ZZW1+L2nZk4e/aSGtkvLVJtMRg7d2yNx/bvjK1bxmNqCr1t2w6B2VpzljwQQJvkIMaY54ZsUQSiig9kO/JfL0tVpJlk/uJnlh2t6pTy3yqWL5+BPe+qDkvL1Xzxe5IQ+MPSJc+q314ppko4VSxRQKcTAE7S8cVny3atripJJxm2THj3gqQ+u2h6iEb+ipuZ9yR1yxYV07YIbIxd2YOS3NQZVgkGNTLvNgvV2ZoM/BpD1gV2mmQjSUaa5UJyGhpwZQQgMo31Ll69FavtzRge7I/XXnxachbDLfcf6pIOioBgXEFVz3le1r4QTlW9I3oq7mrduU44ZTfz7zU3+FvlJ5d/WtfzejVGUNd61Fjvi1jjr/p/j0DkX/UI/wfXv/mj/7tdi74A2AK1cOYJmKqkt7IvHaZYSgvAp1SwSQCmpgZdLWMDBWb2FPDm5nucyKU565sr4+fX1fsKsOsCDvlHA9cpGYDRl1BCvlcAUjVXSZaWGrYJRLZzw3vXG+3Y7GvF2Us34xt/+524cWtWILIkK9o4d9agUwa5vymwpMAGnCg7hQOSElhe4pBdFaAMQMP4EQxiSMUMw/lZWo2H84vRHBiO5bXNGBwelfPPgQFQpqZnlAlyX1nKgtGuDB6/4/PrAOHeesF9qjuGWq04cnh//OWf/VFMjbekiWz1CgvY4x00WzDHeUYaH3C4GjgscEcgssrKXF5rSQtLUwhgB7TPMnuxiJETSRCZ8kockGL5KPivcJ5yktRhrTIUPDUceT9HSbwmq7aTkKgSI5fqCHxSUwu/vsCOOiwMgndLs2t9lTSJHRaDT7XuBYTL4fniZukmLryuuVcvMztSXreeL/tLZlL6gDG7ij2g/7dd7m8iM7Cyn1OgI5IZSIAAjkvvrNulGhC5NTAca6ub8S/fezN++ObbsXfvvjh08ECMoHncJlDF2XWQgDOLfpuZ1V3Bf4IgN3rqakYquyq9L2uUmSXgw5DEjBrEkXTIUut2oz/WNtrx0Scn46NPTkSjvyVJCxxHNYmD6ZHlV6ycwVYzDh86GMeePBZnz52XLvLCwnK0cSphRlGaL0ClX04eSakVMU9DkgECMal6WF9VCeTQQMtdtJ99Nk6cPBm/+PiTTIBU5YAZtgAQOGE4a9NbpmNkxCwpWGfFFrAG4qKcLUsreA5gqW3bsSPuz9y3niCB1wasGZjb/XHk8MF4irJVElFZPVCyAZVwY63R/Z3mhlU+KwZHAgku39xQQEgWHsdYgFuy0h20m01YjeUYX9aRypqXl8yE1ry4uWWVDbLG1rL8k71RLORi8/J6A2PskZBGJraeaxdTG3tVa73uqXQ4qzwae8UaV9ltywk37od7sa1yCTbAlJNFbgjHmCsRlA0CFQhlBUSxAQW0yPZkcz+umiBwOdJiC1KCC4OAUtoNB0FlO72HvAbQRB5JJjpMYxgpYllKssXMzU7SSk31VrXusMvYSpWQN/rVDHWzwZiuxbkLl+PTEydjfnFBDZy+8tTRaIWTNKwH2MhDyUJmH8oWZFNSkkTu6GyGG450NUeD8S67lImesju2VT5vxZzNIMHSBy6zFCgAsETDsT70pimnN3uYeQJELhaQ2eYOOKpxC+uut4lLZ06ztNNAoStOCgwsNo3mHjunteegtwIG7q3Orl4ArZp36hl7NIl5b7FruCbMs4gNJdRgIa9v9sWNW/finfd+FmurZuRt27JVZzZ71ownn5WM0737s2rQxpkNSGaWPWsHSQAzgMVYEyC3IXY8tg/wbnp6Qo2bsBv4AIxblZEzBr6/YYF2VYrNGr838yBWxXR2Yz/kRGDU1ntUjk0fg2yEaOCkHTu2bVUTGda2tYQbkqowsO4xBgBROejqWkxOTak/A/M6PDrWSaoVeIlp6AUny6epvxdQwDwijUBwWIkD1g+fh34xYCXzwlxQWo2dATwhwSmdXCUiXY7L60pup5h5WmfoM2b3epWEr7qsXE0rFWQ68JVu5eZmjI8jl9QnTWvkEO7fn40bN29pnHfu2B5HDj+heaZkHu1c/gEkoAUs/wuJIq6Xe6GAGDWG7PQ+MOOIv2lsExyoILGArN6gsddLqKCyExz32HleV0Adryu94wr0uaYY5plQKCDeawo5j/5YWmBurctu38KarwIl1Eh2ToxfGNl87dv/mJ5fAIP0cd1QmDWDf+lKI1+LzyiZBMabuZRvp8okVzA5wWp5mQJAlOBL2YQCmVmrxaZXxUsmMPiuNddsSu9YRxW+RfpM165d195iDsQqbTVjespa6owLgDKfOzYKSQM24aLWWIHVSjS3BlTyzCXVa6LRMIjM+8bGOkQLJQMHrbt87+5dJd0ZO6oTxZRWIh9pN/vKADAkU7g/zk01l4sQuAcotm3Lltg2Pe3kRTYXs+3vN1CVpekkqgB2lZwfHBIwXcAOz1hjXKAt9qgActnCjAP4vdi6Tcv24XdxPwLoMvHHM/ucKI1Qx0asPfwCNQdPnecioDjJwOucKBNg2JPc6FQi5JktfzcdcLHYBzwHVMAhXcJ48h0W8vLSvM7Gp595MkZHiKmoWlsWqAmRArsiokUmSzkrfS8Zf2TVUvVsEciWevAGcTn7VUoo4BWSEpJU+E41rnUWVeVspyqoh02q6op1E00sn0Dlks9ZNLLRbIWARNPq6hvDGe+kcb/sbj1HxQKMY++eLikYvT6lbh7M4tc1tfaHhwbkMzi5MKjqODcNBFSkutXJJOw0z6A4KxOU1UyzwCw+o5IBzKkkuVTlaq1oJ67ss1UFTSWT/RoSoVTdJIO64jRiZ1UpUDHlhAXj04j+mJycltb3nTufS0/94YNZPcvj+x+LbcgecYa3IQ+52sNguZ+3wGP8Ma2FjOF4jvIdlajut9QHsndwMW7fuR8XLlyPK5dvxNzD+RgbG4nx8cHYsX0qnn76SEyMjYigxYDpupKsMGjNmBZ7X0m9dtdPtUSEWfgVe5ekT5FVKr6rMbLER/XocVVN7ek69+3XWDayEpK8ruZEcWomFQok5W/lD7Gm+Jkx4avO6LKXsvvZPFnxkyNUV3AkCaOSm9Zmb0gmh4Sf/TEnOKsyphIX9fuq8vD82UaXT8FnVXKU58DPLvC1xkFnWL6O2I97GCC5RnXA4kLQ0wEcA7LG9dszce3OPVWmjo4MxAvPHIkXjh+IVmOlUxFc8X3FE1rrIkv1VrYlhpE9tgozqKRuJQOgHZQfIMwjpS8MJnebFZe/ymfbdyiimTGAw3/4vz/CNb8IpfxK//dosH+lw/sfX/zWW/9VIHKBXl2DZakKyVmoYq4C/mSPii1gYA/wVg5wOuDlmHfAvmKq5kGFg6Z/YmAVuNxtwlZAcLGXu6BytxwBgEPgXQZdysymnIWMPcBMZr14+mos1AiyrgSVm8pWI2fRaA3FxeufC0S+ePlObLZhdOJMUt5ox93Gt7qOEyDDjHS5vLWME8AYbKm53u1bN+Pa1csqtxwfHY3hIZe60lH4zt370QSIiP5oDg6rzJZACs1XMoKwRgp8ZFwrQC9mVs1VgS0cZlXaTfZ8oL8vjj6xX5rI0xMFIgNXouvp0qPWAOMDM3Ytmn0tNdYrTbECRn0QunGDDgaVRfc0HRC7wWMFsAi7AdAOh6sMbDlaxXxVlq+cz9Rcdol6lxUMQKHma6lRaWfMh4KdTINdlFPjsPJV67ZAjA54odLo7vpWOboCGLP36r16v0Bef3YqXWp9F5NFmfMOY89jUkBPgcg6vDqOsNe2tV4NFFqywmCfmIPS6zQQKD07gR79+hxAptoDvjeu1x9v//jd+Kd/NhP5yOHDMT0xqi7XrQGz5giI8Kenp7fqZwH6CZCVRhRMrWLI4qACIhMc6X7Vhdadyc1a2hAQbKYoDVnasbrejkvXbsbPf/FpPJhDuzJZbDBZSSL123mn2RKFbI/v3xevvf56zNy/H2+9/eO4N3M/RsYmzJZWk5QNNQZk/aiigHmSRp8BGoJZAmEkGCbGRlWy9uTxJ+PU6TPx2WcnFIyyJ8tpYM/CIAYIUkOgiLg3M6NS6GKFlEMlB4BSxdTSnZyaiMnpaQU2aHCKkTePYwNjBYZiI3bt3B4vPP+snFXWUjksjKmrFBw4KIGU809Sq9gBYjBlGSHVczieBXiaFU1DlUXdA0xi1oG1/OaSMWj9dAAbz62TE1UepiqFbBKpdaug0MGnk3reUyS7BM7lnizHVOCydKld1uig1Z3qcVxZC9J+Q4sYZij6gdkpXo5ismElP5DsjlYLtp2BTDvnlrSwvqwbmjEn5YCW/rPlRbTbZIuKyVaAmio4OH+wPdKn92eaTdOn4F/scgI92XWDBGKVkbDBIV8xa7MbcFZVBovRlRnWqIcFNqSEztXr1+OTT0/G9Zs3YmRsNF579ZXYt3tHtFfN6GJNcE2YOwXYdHXZHXSiASkAEXaq5FK8XlxpAYjer4ZYDhINEngtwPpl2qqxDwGix1ESCZuWn+H/K6vLHeeXc4b1Us3gsOnsnSppxw4xrwUisvcquVv2rhhD2KMCIcve11ktAFese89rAXSsnV62Bp/XW3pbSUAlJbKJWAHPgCT4HJikZms4Vjci7tx9GN//4Vsx99AyIDu2bXeDKTVGaom1yBogsUkVDlINCsbEhrY+oxpYwlykcRUgcjZcZZwIHicnYDiPKSFAtYXlLNx5fsf2HQJkOCtp4gMYzfXZ90srK3H16vVYlGarJRuovKBslnUnaQE1xnRlFiARlUz8Ho3P3Tu3yRfgerClAL7Miq8ms86gEvzRXA4wl3GGLU+Sr6QyilVbrKpigMmuKmFtxo78CEkRLOpZSq/RSSr8IAf5nhczhSv4J6GARi/7Q6zNbJIJU1T2I4EUgMlqgCi2d7LVAPQ6QOWqNW4tH2J9cyZdSeNoKAl/7vwF20EByTviyNGj2ucAyRcvXtS19uy2dj2fqWoamsmq4ZurtthPsHn54n7rHgSMKsll4I17oIkYvyu/s3wxxoBr1TqWXyKpGQfSdY3aJ8UWY3/V/rQNNIusrlXsL65VSVQHxk6iYwM5G7U31Zh0Ka7fuKUEKXts7779Yq/yemn8J6uTShVrlRq44X1VfQGjGBvnedzU+AM602ys7rEAj7o/fs+ZBGBdTeEAKpkzqoh0v+lDYWtYV5bpsRwHa5/E3p3bdyRjwfjRlA7/RHtoyWNOAgVwAZBPTDfZl9SvV0WNy6H7BoZjZcVN5XjGxaUF+RRUFQHcMp4A0OxzzlbuY35uPhaWlmNuYVF9VLgwn8nzYCcmqQpYQ2bjQQwNuOqHL9iw+Pe7tm+PLdOTAgBh0anKT1JobnTr5mImpgAkiyig8n5XozFe9dULJHNvzDXXLaYfP+MbELtwppXfa6DdWresq/LV+HtpkQvcSpadE9OWeWG9kPhXglpNXznPLcfA+oIZWa/l+qpGSp197A/JcLGbpVXeEqMQZu3axmbc/vyudMNHh5vxwrNPxr59u+SjDg/7nGMQsG0ATZaKwneqvieu+Kxmoz5bsK0mnHCPzIX61GS8wFkqAIjkfhECMnlaDMrBAcuHyR5DnsgGbzybfAd8VzTz11bMeJW0lJn2nPuzs3PZ0LbGAVtoyQF8Y8UPGS+z/rtMTsevZTMrtuN3xITIM0CoYEsjD8R5MzzCmgVQdKKe9WOyg6V0SpJJfk02Wix7XbaH/4t0sLTcsX+sK84qNLxdpm/bXutP/hxjKf1j27OOHB7+clWtpUY1vsDYONJ0xBt9kpnjfs+ePatEzUCzGU89dVwJP4BxyFbW8LaUQ/V0KH+jyGsG8By/EX/7qx3Do8Oxvulmfn39xAituHdvPs6euRhnz12IOeTrmpuxf/+eePnl52Lv7p2xTlwtTMMJd+yHGL4p61JAP2vYTY/NcqVCUvJNqVVdkkSMq31M+0i1vvidgWZXYNc+qjGu15tlb4CXMeA9pb9vUpmZ8b1nCXu7zpgCjgvo5B6KuFWkgLIt+EZORrjSrd7jRLGbM3N/I6Nj8WD2Yec8KmzIQKuB/AKn6wzkd+VrcI0674uUosbpSa5ifdW659oGy0k2wYgfVlKA9bbw8GEM4+9FM+7cfxgnz16MOao7hgfjt954MV5//mgHRC5CSTeWd3UiY2gf1GNYXx2AO8/33r1qZrx1pnvPeF5TWsnGIEwYqxjGc5xndX7QIzmLLwz7r/w/j0DkX/kQ//sfABO59y9dALeKmfEXHKyUw1IsTjJbOnj60vkVexdtJb9WRiKNj42IDwAxdYSldRuylQEoo1Xc1drgdY8do5bMCK6TUGAym12uoPclE9nXTmYzLONNyzKsUp4KYtUajItX78Tf/O134txFOlGb3dHoA5iyEarSMAEiagxmSQaAJw54QGQYkq++8lK89urL8d5778S77/yrusY+8/TTcfTIEZWTn79wOX724S8EvA0OT8RGUD7qA3tkaFCaq3XAdVgFqZlUhrgCjmKT4eThAMp5oPRqYz2OHXk8/vov/iS2TA5GX3u1I2eBfIYyyy2CMtgWazGgjsOA1QDGFpc3cJCa1zmfVTqiEnsxAwzmlkYoB0BltTuAmBIUZr8aDDCIXEy9yu6Kj5dyEgYSDKRZ8s/Aca1NBbAAR9x3lsEloTfXWLGmKbnuHmCaNO5XCQcHIbWm/RwuD6xSJjGTs1FIAUw473Jmkllc65ZVWKBWBXq1B7oBomUL/Dr0mu3g814dXqW5CqDZYelYw9bah4xfS3IW3/rWd2P79h1x9OjhGBsZivYGmrk+gFlP/Nu6dYfWLWOjcufS08MRz3JBnGhAKjVVSdCYNeGS1EE52QOsFYITgjgxaNZjI/pjZb0dn50+F6fOnBfTlHERu2VxKVY27LgOpbbc9i3T8dLLL2n8P/qFJS3Q12X+pFe4RsCENq3XFYwWgHSqBnDeYa3QMIpnRZv48cf2xVeeey5+/tFHcf78xdQ3JBFiZxun6dDBQ2LLEVgD3Hx+726nQUtvZhw4liYOAKKDw0MKONHmenB/Vs46padcF11b7qPV347du7fHk8cOq5S6SoMdLFaiS8ZQzhV7U9n6VtONquTYpIbgihsR1lovgIC/Y2cIzryG/Z4CY5RAwn4lWOfyx5bAYIHWCZbyPjm6gCSLS2IkK3jXFxqEaC4OKRFWzXiYN7EVaOzXw6Jn7gDiAEAAF2BiqQEGwRMMK2lqJjgKKJK6d2KvATKlFm8FK5JLSvZfaWvCZOtl7Sghof1BAGx2PgFwnS3sHbEMs4mnGjv2mf3ca6PEIlA5rxOMLgN213A10KHJn8p4ff8GeFx+GQ10l2B2kHgkmKFsdzjef/+DOHfuXCwuL8Xhw0/E8eNHY2SwGYP96B1nc7Tq5KzeAXnUJmjnRKqDDMZPbIwE0TuJB5gqSD9lYkGvZX+kzAlmwckDgjEHeyrhSz33ArAr8SYbulkMJLVf7yQ2ChAjmCnd4F4Hu9eeFTO+F5Cs80n2O7u7m53f7W3AvVZwy3eB3AmGlGNeDK2SuyjQWWf/JmXKTemwL6+1Y25hNf7lez+MmzfvxJbpLbFv7x4BHDQMNXPZchYkmK3J7WQM+4HnQWMXcBT7ilyDkkmpg81796KvOwRw5YSyAVyDQkiiME5OMFiyw2XRfi7mCY1WSvZJCAGC8rmAvg76YRK2tFYlC7G5GVsEdlk/e6Dp5BnXAvSS5FX6PYwZ74Wxhf3GznmOSXK0wuox3vu1VwwEG5wv4ID/F5hi/UXPXSV16u81ZwWQqlFYuy2Aic+QD5PSS5zPnGsVvBVriuvCQAawwnZY73VE9s/2wezxjQQ5HYzaljG+nAmA47wWGSMB54tm3772+htx5MiRePfdd+PChQua9x07dsTWLVOyDUlXMOM+NTBVUZXBIEFj2SL8I9iqahaVuq/bt28z2JeVAJI16QkkeZ3uMQPWX/YBisHF6wq0rQC/1lD5trXGmCPuVyy47HBfxAG2MY1p5b80GhrLi5eu6B653o6duzpSHp5TEx9gIeOz9gIifJ6kUsSMXNYZhT+GLd7MZEmB4LXHGasCKorRxpooIFNguJoEpxZpsg4BsJlnJVBa1s/0mDWkh8tXSTVwP7D+uT/AUydrrbPqM4SqJaqn/D5Y6htt1pCBf3a+gJ0GDfkmO3vXzORxNbaVracKB6kDyVYYOOL7zP0ZJxGY2/U1rdlqwFpACKD24/v3iPGOzWcvbt2yNXkCbVVYYSsU9SR4xRjxmWoOmcxu7r+Y/712GCCfM0HSTOxlwNKUaWC/8cXZbz/UDfWYh6oEKsDJIIj3dZ2fjA3jVGeu1pLiOVev1RwzV/wTUzzXb/UhgNGp8WKclfTEJwfk3ohGfzPOnDmv6o/H9m6Pl194KrZMo0fMGQpIRzPCJRFsSABoP8k/NokBNqKTKhlrJbhcVXyVfFaCGGmboRHHTqpws7SSz/CBjja57Wcz5ucWLLum5qiuMhLfhHFshxIoMF1d1WcZQp6LNQsLWXq/OndJ/rNmzGbFR3cvDoPFSkgtLXWYvzW3VZUj+xyQi2DDL8etW7fj+vVrahD35PGjGqeVZZIVY/JzJGuRPYhcxZTBbdoyJfAz0VTVq7JLuQ9ZiyW3AXBHEqQaMvK+OpPxR8TET/+Cs66qjoiPBodHYnVtMyUe3fyacUFL/MqVqzrjXOHHXhtVcvT48eOxfftWra+1VbSRU3KgQwTz+hTYyjrXPaenmoAtCSj+Ns540BhcciKQA5BCWI6VlY2Ym1+Kjz76RVy+fFlgPI0un33mWDQbRNsmDpSUm/ycnua/rhhyksfMU1dAyc9O0LH2UZGLjAnw2SYw8A87T88aSCh13krCLnugcF2SIMTa7L86e/i9KgGZw3V6rVi2jc8gtrLkBMQPJ2cL6C77oXgNzffsF1IJBPYnWC7vq0SgfKPsQaLmiQJHfb6Wjea+mEeTMqydXedW3UMBw5VwzeCikyQaTXkXs5pZf0Pa92q6PTQkPwZwu5/4cXhE/39wfyaa0j/vj8/vz8Wnp88HXvDUxIga6z13bH+0wvJMBfbW2aRKrZTkLPKU/eZupVHFILzni6Cyk65VzVivM1DdlQpiTjp7JUkSpYlcz/9IzqJG4sv5/ghE/nLG+d98CiByBYq9GRYbb4PH7kqfgBusiQT07BhZB0mHlxUqZGgKyDWIDKOjq4nM4W4vy/IFtSHLqJUTXX/7ZSBZ167rEiBm+bfw4AyaZByz+VkZF773Ncgccq+NWCe7S+DU14rzV27H3/ztt+Py1bvRbI24CcPGipjBGE8d3jjuYuGty9FVYxL019bNkty/b2/82Z/+Z3WG/fu/+9u4e/eOuhHTVGxUjSbI/q7Hd/7p+/HpidNiI3OswYrGkFkT2Vk0MxjNOis2Tm8wXhnHCkpKyxTnbmN1JZ4ERP4vfxJbp4aib3NNsgnIVmCUzTbRj84E96Gb6KDXILLLt1kD0oFEh7TpkidjFiYjAAAgAElEQVQ5mdnUic+uskoaTfGvnFUOI/6JeZwlIF5SGwK61GAvy+JYT/rcZBVXmVnpU/o+igVtRrTL3cw07JSlZWMMBWPmXJjdkM3JckU78wyQ3m/WUAWDAutSJ6tzzWyyUGw4mqFwWAi8/qVSmQriax/VWNThhbPjNe074aArR0mZ09QZ9fp0IxEzkVkjrDnA/lb80z//IL773e/Fvn374sCBx3WwNgKHAkkIpBiGxZzA4VXyo8pe00HjPt1AADAJp9gssJKr4N7qwGdepF1HgCVNvFE1FGvAXh8cic/vP4wTJ8/GufMXNSY4qAIUsulXe21VyZHpyUkF9fOLi3Ig7lLmLX3bAYE07CPdV+qw4aCLiJ1Ak+sWAJFgjS7H44/tj1defTV+9sGHcfHSJe3RKo9Cm/PIEbqst+Pu53fl2DLorBsSOQXE2oGE2dKKHVu3qGyVVXN3ZkaNuKRhnsySmifGub9vM555BlbNnhhsuZED4DfBuUsC22Z+JSOlgB8cYMnJJPOAdcc4O0HhRJWcmmSlsx/FQMeBFmPG7EVA8Woeob2RDF5K3xkDHDK+YD1Wt3ZYawaRXUor6RDYNivLTjy1XUpeoBFjQyDt8kykfJBy8b2pIkNgBBIqDsJ6HV7tt2Ts8zkKJsTK815z4sZyEb3M1AJO+R33UfvYzcEctDFGJBXKgZddKI30LK2tAM6OukEY2e/UJCbAVHBYZXs4l8nurUBe5x6JHgwyTGSSIe2+WF5lfpsxN7cUP/7xv4qdODIyFM89/4wSG+2N1ehvuESSYLI62GsPr5lVY327kuVhTGE/bEaTczQlPOT0p33ks203ioXtYK8waf2c5eqaq2JzbWxaa05sYCeGZO9o5Iq0RDLYYWA6UeqKCYGoMAlTmqTOnTpH+btK91S6bCe+zt0KJNzQtOvg94IZdc7X5xXIadaRgdIK1PxZda74jFSVUWswFlc2o91oxds/fi9Onzor2YODjz8me7KK1Et6lZhwres+V1YACLAeax2xN6RDns2+3BTTcj/IY8w+QNLGEkA+T3yPtQaZF4BgAmeBv0q+pdTI2kbcunNHwA6fyz6Bmcxr8CVohIcNJtCSD5DN6CyTsyEQjaSNqxvsV/HZlWBmDOULpH1TEkINrnKOE3Su8e+tAKjA0+d4Jr8EJPhcLJ+C+SkQsZIGkj3q6xNoWCX16N3W3DoJ7a9OogGbBDs8pQkKfARw4rxivKXzrmZh4zE3N6tnFrNLYI4rgUhYfn73Xhw4cFByQYAFzz3/Qjz99NPx3nvvSRuZcdm6ZYtAeZXrcq5kY11Y3pq7rLJwwtTrvfZBsXS1XnI/1PpUua/0Gs1IYuyKbV9+QvnA9Z5iPNb/CzCuIJ85xk5a+9SNbXlugDuuSeJUlYEJNsoWpP+hM+HhXNy67XXG6wGRaVQnP0sA7op1NtlP9PAgcZGM7Grsx7WRH8Duk6SS3aX526oZctxrld8XgaHmmDHg/gGjDXrOR4tSeWmP4oeRuN+M+fmHsn+AuOrdAPCmvgAkaC0PJ5+DJHeefZxZ2HjGwKCzq0dcZGa9ceZtbGwi5pDJwnlth5I8VU3HGlCChznupxIDTXHbWMv+ZOKHao6UwlAFTLTj5q1bSi7VnNWe4xzlFtBfRcKO3wOEw7Y2ULWq/Y6cFWd/NUrFfvlsd8LPFYBdH1f+dTqgyHcwriRoaTLLvcoekjBUAsFa90ogq3ka56HBc84mnkWJ0azgUXI4E0kA05X04NmURM3GVKyZsu21/pmHYui5+seN2QrYxr65Yq4v2vjHjf747MRJVYAdPbQ/XnnxKUlZlI6wk4dmOMIOtq+Vfj7+yIB9C5IC1o11I2OtpaoQTF1d9jIyD8xBafouLfP89v+tQ+8ksXSXM6ldsYVlehJEb9DIlERjI5C90jzJ5zegvbJsW2T9ZGQFVmJ9w8k59SLhfEmfrGwf91XAHnNQyRbZjo3NmJ1bipn7C3Hy1Mm4cf1aPPPs8XjppeejoWZ3nCkkDCEsEWQ7NFdsjV+R5wKfyT3U2BSI7HVBA2WD2gWa4QdBGFFFJGxypG60v2Bi+3wj7uAz+ZslHSz5QuXh4hKNE9eUJL17byYWFha1p2mUyRexM5I0JNi3b9siVrXlXUz0KPmy2seqmMwGjZKxkMyGWek8E/crwksLHfxJV78lAAzZA0BZc9TuU/LixMkzsbi4EpNT0/HaK8/Frh3j0QfhizHPButO0HX9F7H4qQjN+M723VIxJQdVoG6xhyvxX9IPZRuRxmLdMY6VKC+b4/jdvSPKZytfR0kQkURoUGf/u84V1lFdq/Z8+WlOpljipvYs9y+Alt9nUkZJ36z8UZVP9scR614SafbD6swv9rP6smRVUd1zEWQUP1a1YFagubneuhJvjhVc1egxccIVu6P4g3XBnhJQvaGzelNa3824/3AxTl24HIsQAwb647d//eV4+ZlD0YoVnU2FH5W/XHOGzcOe8Rk8Q41JLzO5zu7yqwrzKAyqrl3yL4q70qfx53mv24etBufGtB4xkTsu4JfywyMQ+UsZ5n/7IchZOKjn64tNw8Qi6tFErgBBbCaBtzbugH8yIlWqn85fBYcF5BkQMwiopnhZjtu7KbtAaYKWv7Rhy2Aa6MSRLkcezTCXQ5dDViCyn8/6k30Ng8L4bZvox2IUoy+u3LgnJvKlq3djYGA0uxfDWrFz69IemrXkQapAi7JHDDSZ1aXYt2d3/PVf/Ze4cOFs/MPf/13s3bM7/vAPf1+lqT97/wMFLa++9ka89da78cO33ol1mKV9ZO6d9QTIkZOk0iiaqJm5hgGrEig70Qbty4jV/IlRBFtqbS2OHnks/prGehMD0dhYTRBZLe2kDUqDIqXcDbWqq65BTI9rtxGUS5Gl1awscLK8xVpI1hvzAIOrZz5759RLyyVJBIgEMcV2dnn3mliC0g1OxnolEAxYVwMYvw9Hx8A0jQS9djUGGTyoAYe01Mx0LcmUYoMI6OMQS81Or2czYIqW74DBwA3PXNeAreIEhse/958Y15m4qOCSgwvHwUCImdqWXfB4mA3tvacAU0C8m8RYNSoBN8qd1wmoR+Ktt9+Jb37zu7Ft27Y4ePBA7Ng2He3NVUlaDA6ZJc1a4/OqiVN1+RXjeROAwTqyfKm8NZ03sV3kNAJImyUhUIy531hX8ySC+IGh0QgaVK634/LVm/HTn32Y4CYavgOxumHgAbB+empCzWdw+HDWuT8cXxShefjSXjQwitORDmHKnDAGO3Zsj4OPPx7nzpyOu5/fiscfezyef/75uHb9epw6dUaOH89IY62t2yjjbYuhhpOjAEXar14r6kqdDWrW1zZi965dsW/3LrGhr1+/rs7eTAwOMoGNdfWcMKKZ3s4dW+KlF5+L0TFK4bhfWPxrsYKUBw4nEg5Nmml2Nc4ErolV5/HtBRnMwoXJsKrAn/sE8LXenOUG5NwJMBrorCcCHckkJINQAGA2qGPeAMmqIgAQGhYypb7YCYNKbvCovbm5IVaAWMNi/RlEqH2ge87qADNU3NSJ9/PsdU4UEGOP0mtcDlgy/BUMJGDTy9woJw6Ht/TnBK6jxSfQzGzcWs+2AS7jJnGmtZPyFHxuObnS5cyS62aW7Om5svGhIBbuSdq4CZw1GmrOtkz5YyAB4vLNRpOgC8e/EWdOX4if//zn0qx94okD8dRTR2NiYkRMlyCwXPXaofN5se6WllaS0eKGQW6M5GoPHGma7DXaDQG/rAGNK0na1Mz2GjILmS+SMKwRSS5J9sCAm5K2aBZrHt3crsqmxXJJXcRKxvJ8BR5jH4otXEBgncnFxOG6cph7Si25bjExvb7NRC8goua37q8SOcWK0X2lQ84cAzSW3a9EdI0TTN92NGNxFSB4LD788OP46fsfqPnW/r17xI5XdVCCLPI3ONM2LJVjVrl1QdXHgcZOyZBmzO/DQNzciLGRUTGe0NjFrhQgUEFIgQKAFqWtXr/j3mHZsmYBl9HR1LmUzUuZQ+YZHWe+sKvc7sL8nNaxktUJeqpUtFOlYr1pBXgb6wJXxT5K6QcCJ10oGWQFHgNG9gL5xS4qf8lz6lJyPV/uW6R02KeqPsjETkeDNO1YAeoKvBKk4HddO+NEkkpL0ZvvATqYA0rASUzCxiYBjz470l7ILFUySv4ibVX/f/beq8nSM8vO2+l9eZSBKaBhqwA00N7E0F9QYihoRAUlkkMvhn6EQheirhWSIiiJoV8gMmI4jOHMcAxnpn33dAPdaBRcwfsyQLn0PlPxrLXXOad7WpeDq8qIiszKPOd83/ea/e699tprHxzWVcDS1XWByLzm6tWrGgOSCIwHc4EWLr8DRKbZmcALxktNiB0Mm03vdZugUX5AB+28xtIdZnzxJZC55zH7YzTgZJ0n6E6AyvuYr4AOsf/8LgF/yoGxf3wubO0As04SWFt3wA6FlUafDZVbz8kuAADTpI4xOH36jErV1ehuc0P2gWeA0YvN4pnUu6D9y/hA0s6PL6V2lWkMbD8sIEVsAvaX9zLmsefWwN+WnBJAu+REVHXhRCv3zJ5hXywsIBMDoxPQ16XQ9EHwOe2qAXwRgchoxjd7MVVxfKZsFmz9xaXa3N4Xo9i2HO1xzksqiYbJEfYedjlAoqS0BM6lSS0yJ/YXsL8Cq/Zces69I2kDcMr4cfbvHwA2m7UpGbQDEyK4ppO4+D5uUo0tgl3KGcQ8sx5lp7pCjXHN/pDkyJRZyCGSMC7cE/uBMynMacaTtSRfE/merU1LVUjTGHDVklDMk0EtMxr5P9dDckLa2JIbovFca/x2Qzg+OzJSTp6N18LcrEDzJAPpIBvGbk1MFTq/73/woc7oi48/JBB5empYFs6zAMQDPk5N0iTP69KxgRMPAKhIPtn24rNbXoExgKVpDXUDmwa9nDxzUpMko/0Tg1X4ppyV7BvXJrBOPL9elwLEu6IM2828EZvAcrdts/KXE3qsvZ06QN+Xpl8kAltWI03aclYwRrCk+QJcDHtcfRYmJur28ka9/d6Vev31N2pjc60uXnhccmnjYxCKzNoGMCMZguSFiEyq4puUvwrAP5q4i11nPejslY69CVCJRxaXFmp9o+XuIEptWbs2578qMSUv5ybbNN2M7NrO7mHduLEiuZKbN295T6hfDMz+LdmrBx98QPIVJ4lPDmEda/Wam9YxlYkXZr/n2jl/OC+4V8aNv80vcBbhU9O8GtmpIdipCmi3+wPxr2vXb9Xzz1+qT2+s1Jkz99XXv/L5Onl8qsZ0Hwb/1FSZ82fXY2TAkKoY6w3zhf1R3Nt9CBInKQnUvTo8XvYp3OfD0hZh76aPiZKhWmuWS3AlcyRDDOKbYOB7Y64CfIrYI7a8tdrVdK+rEPhcyBVKAkhmyhV0srMzZi8riY5EUPdvkD1p+TbHekgHmm2M7Q54qkFozWX77uxTJNbWB/6A+ki0zJoS3KnIaf9A7OvpGZ9THV8kDlBlSjeZ3+3m4pILQm5SUkhVN+6s1Vvvf1TrEEJmJusvfuML9ZXPP1LjexuuMoq06SAR131MIinTMbjn08SHIc70i9hXYvHEZyEMBLg3+WrYvyu+A354voJZ3AWRB0PymfxwF0T+TIb5z17kk+/9m0NtKEFWngYBB53udPbTzjN/FYBg82nDy1EsgKwz9SMN8myYKbFyhobDSKBvN0vgb8mKxmjFIVfVbZfBGoAza3kIInfTnmY9y+FTtnmo68rvArDiM9CBGSby1JRBJRhecDu29w/ryqd36jf+wx/Wq5c/qBqzg4ddUKffbcq6Hayh3yZtzG5ssbO10XpVm9J9/Ue//g/qzp1b9dPnf6ID9OLFJ+r9996r73//+3XixKn6G//V36w//fHz9Ud/8t3a2AGQBETmMDHLCukGHRxTsAJ8H9Ie7S7UcTLNWvK4hj2oUhpKaQ8P67FH7q9//Ov/dR1bnFRjPUpDYBtr+hQkAFi6iZjKrA/CbGtZhy4Fk67bPs0DDVjBYhs12mJS4BqIJcS9D/XA0jhL8xjwmYBKRl9RkfWT5X0PM3k4jQEdsmKdrHCn5DggWgvdWC8OAOuHQ0xNn9Q0gnXjYEZf3WhOTOQGfH1QUBLlRj45QLIWA+ZrDYspa5mWptP3LTpRweEdMMQO/1AT2TIgWdcHKrHVodQNDU08dmM9APIA4DimfKalCObqBz/8Sf3mb/6ONH9hxJ46cbQO9rZra8vNymbm0HycrpXVDbFgtG/DEuty5cgfuJHioQ54Appkmh3AmdXGOJHYIDus9bi1U8eOn6yDsck6HJ+slfWt+vnPL0mfGLAPJjRlpYDJm2urdezIkpiSBFSUeJFs4DPS+I11u0VZ49yMQNmZGZiGk3J4eI6lI0fq/vvuE7Psj//oDyVrce+5s/X000/rGgQqOLEry8tiTKF7DPvFQRJl4JTV+vB3iZrBc5VVr2+qFJXmLjAOV9ZWLfWhII2gBhB0R4APbKClhdl69pkn65GHH6x99tUk2e5mPimghtE7LnkMXh/HUTZMZdsuqYrTihPicjf0ytalY8m8EwAK5OpKBPHWtdZtHwblpK0nLfaNymNhZdlZtbxMylhpHoaTaSZj1jZBCaXS7G11cR9Z/1zfurE73fgSxuXioDQ04LnKIbu5j1kULucTS0kgqMuVrVHvfZgxYI54fpeCGWwSS7aTDmESyVmTpIflEEgaZE2bvcn5ZKAijBwnTHw9JQIFUPj9SqT1Dk5TvYDw2Dqc2INCVmXSskeMyyFa5eO1vLxezz/3ghrHUJ6LfNGZMyeKswCtR9j0sc91aIYGzjnzyzUMNJntuoCmNkAFe6+DIq/7SQEBGQsHsIRJtlWapz4PGX/rnHYyV7bSZyaJC9YzAAygjSRruhRPgQSa1q3HF5ArbLMw7nKOh0kiFhFMI+nmdtO41uJMAC/GcK8zs7udGI2eaM72fI/d4RqsAexEgv8kTKUBiH4fQMf0rKRFpmcX65VXXq8f/OhPVe0Ds5eqB7F4N5DpQauf8uRZNUxKuX/0nGdmAOAsJWT2mGViSBhhAwF3tZ4IJrt8PIlDJ39cqoyd4Vnc9d5JzQCDSkYC5lHuKiagEznYKr7CFMIm00CNdSlwo6UXeE1YTgEHlEDvaivYp9gyV7xMWDe5q7XSVCxAqMDkEaAXEClAioAOgMbusQA7mt1jrWiPQwL9QfDUEipUexj4HJevxLNLUkbVFg5iZXslnUBzJYPr2JjpmVlVqFgDUpRVA71iz5uZy1oHDIPt/PHHV6WpL5B0wvIgSCgBdNBgkM/nd9KzPnq0ZqYndYZhkwEkuAb2j3OKZ09j1dgk7ptxosyYcQ+7MSC6GVkGLFzd4nNRoCBAUVdr8X/+xlpgnLHRNMBjvsQuH0g9+FwaZYVy79kLSjb3mmBNihW4iB12Wb1AfZ1t+5LyYL5OnDylJLPK1Xe2lZxg33MP7E2+uH4kYwJ6STsfgL31L3ntxtqa/bHJCSU9MpchNjB+rigBxAN8GRPAiQ/GGpaP0xJmAPrsS/z0MN3wc7l3nkdn4e5urUlv+IhKn12+bTY580fCz0CYQVuzuw8Fcq2sbWosqCoya3FKzw64wlpgjNUUtKsOxsc4NzrhKYDX7Di+8KNWVi0V4z2Klu+syCqcGS553q+dXaoRqXiZF+DJPQE6Hz1yrMvieTYY3iSnGxyfsXwDyUZ8fdYIz8k8BNyXn6uzw00C5ROg87y+oXPASTAnHRMzYDz4DMZU+ticZX3eJqljoMm+hM9eJ09NFnHCQo13uxEf0mDaJ5ubSlxqjA72HRMgBSIJLUBytN33a3p2vih1pDptZc3NCB97+P76wtOP1bGjyEwd6N4YLz83LHl8UNsYfufrQzDZEWgqcErnjlnJikC7P4MqL5pl7md1AovXxa7b9feZpJigE9z8X7asY01XZpo9T1xGYgObrYQ81avEPxOWFXEg7PgIW8V8kMhhvcAgFTDXiXhY4QKkx0gYLrgJaevwY4euXL9dL1x6Xb7swcFunX/gvnr6qYtiufO4VN+xjq2LD1nAmt/cPzISAMnYR8suDHVgxaxtVnQStfL9WuZsa9tsbfmMOzTVdiNBxhTSCoQW4p+1tS2llG7coK/IqhIEt7u/iOxiJ2pPnz6lPiFnz5yuc+fOSoaDmBa29gAsJFEFFiC/x/Z4cG/RPxbe4Go1Mz1LvpKarlLB2P1lWHepqkOekQQSPYZur6zXiy9erqvXb9XRY6fqy89erIfuPSpQ3r5vVxUroQLA6uarWiPqA2M2v84kETfsK1kr2TIw2BHsAT5megRYps5JqRCNohXPPjHQC2HDvV54bfyExMmsN75y3ibZGKZxAO4k7eOX8fpUCGGbst6xz27ix54aVs5k7+tMlD74TGM/9s8dO7sHEp+bmIHrAYyHeKBzcsvSS1wjFW8+a6zdzbqV390EBo8P/8fm2NZQvcA5jq/KmaVeOTWh+PK1t96r1c2tOrIwU9/86tP19Wcfq5lx6l2bQNbSHKnWidQR46ieJ91nZOA7dzVuB+9NEksFfeIT7E+TEVoew3Mbcpmr4JN01jM0uYbP/dzf+J/u4prDAf5z/+nuYP+5D/GvvsCn3/9/DnNw56C1ASNot7FFGD0GxYCzSZ/WUjIzKiwdgX0NsAnkVDmds3P8TZnmQVmojdQQLB4CJbnbbEwf/m5G4UNwQLgZOH02EGar8pkERNL3o6RJOA8HBI0KAMd2GvycLDJgVz69Xb/ze9+tFy+9qzIsMRHgO025bCxgh0urYZdSOuKyJ0pn0a1Cf+/v/p2/XU8/dUGN9XAm0ET6/g9+UO+++1597Wtfr0cffbz+0+/9Qb33wUdq6rIFsC3jbmcRIysGDMEsQGgzjHAs0XUNiy/Z5DiGCWQ4zGms99TFR+rX/8HfruNL0wMQeWIM5gLaooBqlGh3xh9uMGAHYGUPPMERN4XChLQ7VRK2NygBR8LE0Z0DZA6AbQUQWkXNYLTGojO//q7PhNEo2Q7PvfSnm5megMDl0Glu5ff5ADQIm+SAO8laazIAW5yO6dkZPatKaPp10g0VYLCrdZ3xC3im527GkTKKND1qPSUdFl0aLlC6QZxB84MOBMUUYc+ofN46ezw7AI60rrpEG4ctTUSU9R8kZMwy8bpwgIjjiEMLu+d73/tJ/cZv/HY99NBDAjRhx8KyovxH5ffjOLawVWabzWypAmeBnfkVe226NXZbmwqHySXMpkezGliTbhpnZjF/hyV7/sEHceclNwEg8+knN+rNN98Wk/f28mqtbcEcWqz11RU15aO07eSpU3XmzL316a1bdfXaJ3L2CCblYKjUGWYrbIbxml+kQ/uMmsqxLnGg2IMfffiB7u/c2XP15FMXpYuJveG6r11+XU48IDJrwKCK2e1mndiOsf7uvffeevjhh+vy5csqBQ7Ig/PI61iTdpKsr8jYUNp7/vy5+sbXvlSnTh6RfIic9G4CxdyurVAiarvneTbTRYBaOzqsD34GuBYoA5NAwQp2yRIWtpet7UhQJXkbsw2ipQ1ARLCCs6Zy43bKcWwN5s/WGs6eOmubvRNJCYIi5tXlsb5XpEq8/wxIyAFr7U/uF3vmztNu5uZSOxoS7gswJwBNSSKjvrx8Z5D5B8iDhZ19JnZWl4HxJgIXtBFhRBFgKalB4xx1nHegamfNyRWdOxPISqxqPNA5dULNbB0mHdDO7BC6ntPICtYPeo04vDjOBAi2BwSkbGkCWUDgjdXl1t6dLyRsNrfRugU8GquXX3m9Ll16Wevq3Jkz9Wu/9rWaQjd87EBlzQooOkiD9QTL3I6+jKXuTWAISckGADAm0mWGvd+yHCk7DnCHvVBJpQAwmFEkvcxW4azQum1ZGsHp8nZ9Ti8tLQ5KGOdmZgfgmLrPCzjxXCeZm/3ja081O84JwtjfNK41s83d3gVyDnohONjns1M6zzOhy6p10wxA+QsqKydQHZby54zzeetqjtk5awFOkuCosZpbPFqXX3+rfu/3/3MBCJ07e68ac8FqhYEoEGLSYB5sMmwXQY+YI2oM6CoAJ3MM5jBeAo8p9QWsANjImSAZA4O62Efsk2RoDp3U9nr0vmYf2mauG2/oZDxjoQCPBEVrKbM2wkpkDSwtLmr/AGjzuQ7ynIjgPmmAwz0gu8Pn8XqABPlpBOj7e1ojkSjiM9xUZ/i6rKskNrT3uyoKRqJYU5KtaamtBkVY3zpL9vZUYs81uS/GN8wtJyAM5giU3zYYwDOcPHFKCT/GDa3nLRrpMU8AWD1Q+Ds3bnxqLXol7gFvqGDZr6tXr6nKxFrSZtkzfotLR6TDitQFrDpkBbi/pfl56yBTNdL6+/I9ujJcYHwzX7ERJCuz5gB/eQaYzXqNQLt52RL5l2pK5OAbkC1JEldqEFBjuwyKK0mz5QZkXDOsUD43De7ig0dHk89NghAwQD0ZKN1Hbkj6210BWGO6/gcfvF+rKyt15vSZOnPmjHsu0IySlNhIAlMkiYkJ7QWuzdmQBmbYTPbbYmt14ouRjGJPqecAkgFIIsk3QFd/U/uA84pGvjwr852GtoAzSVZ7fzHvgOoACxMqf+dzaOCnuTi0T2GwxB4plUj4LusjEgxJPJllOaMzcnWtmx9ORJOWapWNJh6ESe2Gjaro6BJsa+mbEakqiWYEMxaUzt8mwbxMsuao5iOJaDOxXakHGEjSA58BQC8NmrmEkll1qKoG1ghjBLgE0/jokaO1ht5ya/fmrGOsmHN8JGwa7xVouLklnxzGJ19cC1/OQKBL/B1TmTHLe7BFxBvYGHwZnTPS892XdjbzzZiwV7ku/iL7370zbH84O3cbCBs/dA8Y4o11gOKpaYOrNHzb3BHASONZz/VcffkLT9aFx8+3nAXJtpZQkp+GdAHVP0s6r+7cvi27K0DbgYJsg5Jc0qw1cMRzpFKAz4t0Cv6UzihTzAsAACAASURBVNve10noGrQyecZ+v8EgfznWla/bcnvIHJFEUHyrJpwKd7oqzEQixRwCvl2xhv9JskISJToHDRSqQqXjDuaZfiZo8Fu3eapeff29evHlN9V4nTW4tDhfp06dqCcef0RN4agDoOrVRyU+LGuVmAdg0g1/1Qz1wPIUlk1w7IK9UsWnKlh8xuW8UqJ1Gv98VnaYuGPxCIz+7VpfJ/l3WJ/eYO2jYb9TN2/eqbXVTTUd3NnDr5lQPw0IIGdOu8Ek0hUnT9Ac07GDKnUlzajI0PHfSNKEOSQGMLhv0C8J6NjmJLyxQWIK6yyxvI2q4BrkgyimnjA7B/XK5bfqvQ+uqH/CN778dH3u3PHC3ZN/1b4ExJz0cHJzb7q9EIu7ASdrZmZ2XrEK1woTOVJPseGjUiWssbwuSYqsUxOMLGER8omqtkQw8r7FrxXhoWV1UvWXij4ll9IwTo3QO2btxDP3PKoFzD7QOSB5N5KcjjkkcdOfpcSzGsy6SiLJTzPBfTYnVuZZSNLy7Ek+4v8LeyHuUU8b+ys8C6/lLFQ1Q5NUAiLrezeWNzGgG97DLJekaNXy6la98+GVWtnYrCOLM/UXvv5Mfe3zj9b4gfuWBAtw8s84wQCHatJN5I9U/deSkjmrE/MY42BPB18g/nIcKfyJ/iEkHLoqKuQQ4qus0/jPrPW7mshtWj+jb3dB5M9ooH/5Mte/+28Os6HtvztD5M1u3a4AyNYXs1OHQ4RjaRC5NZH74BR43MCoMo4DQw+QMOlytZHutQGRRzegDsrOhOWaAtq6o2fYPsO/DbX3cv8JbHG0ySK6dNUOIHrHYm8cTtb++Fhdv3WnfvO3/rh+/uI7EumPHteudEwtj5B78vO5FNwH8kFtb6wpG/3EY4/WX/nLf6nOnT0tR/hnP3uxvv2d7yiY+MIXvyjG0gs/f1HOPwdTGldxbziLcsoVjEzUQWuk8jwpFwzwyhww7nJ4W7MPI83BN0sn3IsP1z/+9b9bRxcna+xgp1CvkB40RyT3repQg7zQI8YpXKRMa6AlbYNsuMtZYwNyLtUDJO3iPQVFyBPA1htlcrgxX2tadjdnDkABqs0Gsr6gG3/xNVwLqjoeABYxEP6dwY6MhUpdm9XuQ6ATDa0PpTJYft+MDK4vgLHL2Zz0GF5bgHVnOEeTHAFlLFmhV9RES7kEXElAnj2iQEdAgF+bQzTZy9G1T4BsqQw77ALGBfADCnRjscOD+slzl+rf/r+/VZ976MG68MQjtbhgNukhzaPI4E5Q5g3b3s3clAxpHUHKA9OxVqwckkUETCQtes+HEcV9o2Nmh8LAM2wankmd3w8tJ6CyYMkt7Auo+PTmnXrz3Y+kTXbjk+sKYmks+fAjj9TC4pF67qcv1Nvvvi+tu5QXASwJwJXm6bBbM2uT+zEA7qCSvQCQ8cD5B+qZZz6vYOzy65fVnd66ei4JDXufv4cdBjgCQ+vUyZNyqD744APp3o1PTteUQCSvA7O17BDZYQec2asvPvtUPXnx0To4AMwtsaoYd5wl1pOSAm0TGQtYHAG/HPAjQ2CZAkBkBUMK2CzzkSBbjPhudCGHEx1iNNK6iRxgCHqpvJ6ghS+uF2CO3wPEjJZWa/82IBAncTQJlXHLGSEAaKR5FL8fNNNUgNsl8l2+RyAthobKTpH06CYjMG+74U2eCbBJDjr6xrBZd7YVoN+4cVN7E3DD65A17QYkApBb31AMFDGCVAchJ4/Xcn2AWXdUZz2uK5kRzUWa4AE48Jkwb1xa3Nq+KpudUBCxv2uAnLNqW80ped1MrW9s17e//T2xkGFIPfbYI/XUk0/U/DyMr/3a290WMBA7EMYm9y09anWyHjY3yXwLVGxNxoC5rKMEIdEwBVTgTMKpF+DXOqkAh+xrj4MTvwNQWLI9Lg0lWCNQYF1ofFVJbbYJdib3HRaMAWP2oO2DmkR1X4Qk7sLIdUAwZEGNnucJ4JXUVfLMOnIBzTIOBjwAYIb6q7x31NYDLIhNKzs9Xleu3ahvfft7mpvjx08JQCPY3Npcr62t9ZqaGBPIRTNEyVjQCAdgn7J2dXw3WGOt1oUu9YZ1ty0AxM3IHEgQkLNGVtfWNG73nD4tEJpqJSVGJI1gv8BBiuVK+BrYuoAPYgt3klO6qK7+UAUIICzgN6CQmNzDfg+M2sYG0kWuukKHVo3udGa53DuBJ/OcMveAnZzVA4Z7s9J5fvlLVLLAKoVx1aA0yQ1AWOeAPX8KRpHf2NgQWEnibncvjZS5B8s2hdHF67FTMDW1J+fmlbABgNrYXK/FI26+BPhC0KkxUGLLjFvp5bJmqgQgX7t+vc6dPaMGSVSlPPjQ5+r6J5/W+sZWfXT1qkrkjx07rnlYWpivaQWxJOYBkl2Vgn4nyeuAA2KESt5p2BgrrC/tw5YKAJgGpGZe1jdhnhtY1lnuuqLapWS+/Wn5x6xXynrn5tWMSqzSJiQkCZMGe2nyx2uwg2EzMsdmns7rjFTZ8BRVC9ZOxka8/vrrtbq6ovLh++67T+t5b2erZrsCQ1UlIxJhrB9dd3LCzPAG4CQDBesRreLW4UwT1ezhVNmgf8xzKcm4bzY+/7h3+1bpZu/vAIE84yKNd2dnBXzjt4TJjtQEPhBjz73KbqlJptdXdC6jxxk7wpoh0e5GVbu1sGimP8nIAKYGe6gwWNTfVlfQZebe2feU5FsGiPXBeuB+8dl5n6tkZgZNR1mfAJ4kyM06HUoC2I+e0GslQ9I+lAgNYsZZigEd/LNnz2ofkSAIc1b+ZMsDIHHE2KYsns9SAnjH4xjWoPw5QF1A/dlZ2SUlaLtsPWAqa4OzBnAd/43xiv0NMMu+5Znjz8sHI4EsG7cj0sImTO+JcYHg+C5rG1s1NbugCpF333tfjYyZu/vvt5zAqePoX5vBjZ/GtYmtxOhu4A0bQxUIe8fNnicHQJUBOIPc+RffnbnMz2ma6v1oRmdAMCXApyx1wnoJC9RAWfd3IOkBkWd2rpuxWoud+ZSEk4NPAfIk/+U/E192NYLmDvC+yUzqK6Pku2NIfBMSXjDKAeyQTfvx85fq7fevyn4p4aDeMft15p6T9ewzn1c1H2PHZ7IX7PcglzVV28hk7VJlRZ8Lg9Y8I2uMvRsZAWywe2uwh2C7dvwHqtsELVVBTtIodaeuXf+0bt1eqXffeV++/fYWZxzzge44cduYGsffe+9ZgcdIgJFYWFyYk2/M/bl5nIkcAkUbWKfNN/MfclbOJuaHf/Ed+B4JCF7DZ3H+A/6GvKaYR0kHS9Tgr21uH9Srl98SkHz0+Mn68jMX6sEzR2tCMo72USa7b0FAX42p/BOSKCZJSLNb5DSTEtLDg70Y/5V1FvYtTz1K8BIo3H7w0PZ2PEciZgadaJPUnKhjb47LXyZRHlsdXCZ+G9+x9/w9OvomUQwbl3JdzgXFH7OzgyR3epEENE0sqoTPAprejjPiN6Q6MOxm3hc5rPiYkrOQ/2e/U359+y2Rgsg59gtxvrVN9J6Jqdk66CS+CEXgMwdVn9xcqTfe/aA2tnfq6NJs/aVvPFtf/fwjNXFoBnXWTBJB8k8bWBdO0L2c2LYhGPIa97gImSGkNoPYrNckobhf2W2IWg3yk4SxnrslVW2XxvWZmbO7chafLah5F0T+bMd7cLVr3/m/Dw2KWnMqGRw5FQlQBQDGuPsM5QunPo6JGVAOIh30NWOpNSf1OmX1ZpXNzYcMDUBnWPvDRw+RAG3+3g0FBh1dh4GoQY5hB84EAzp4pKOlUK41yoYg8sHEeN1aXavf+u1v189ffFdlS5TGEARRjqdSoZnZlkmAdeCyXJewHEqDETaymoLt79WxY0ekxcfBe2dlRdlpNQyh8ypyG3p+mlq1/pxkQprFVQT722bYNHubMZIDkKYDzfZOcM3Y5pAARF6am6sLTzxU//yf/r1anAMe3pUe5FjB9OyGHOPqPe4A9xAAA4DZBhXAPLpkNCvQa7rEDBBB4LEeIhrG1urE/OIUBXhKFj66q9FUJgttR8nN9+S49BpMWZkzigawA9Aa1nOmcRRYcEO8MN2dpTUobQc6fwuIrEMBDbQO9ked0hwYo9sxwG9AZAXpgdAH69FAdNYz7xEQI51Ir3czsVuXt1n6AmnaASaIsCa1QfHO25st0cA2zuz3f/Bc/fvf+N164IEH6sLjD9fiAvqZSJa4BH5qZlxsgo1NO8IGvA0wk2m3RqElRdTwoCUCACzMaOnkxAFNYQyqGMQgW+35kFOuuR6WbREY4Myub27X7qETSZsbq2IdENDjRMJS/vFzP60PPrwiEDngFF4an8+9+LDHIXLJWNj42BuXX4/LOTp58oTYxDDWaKbEPgvbz8z8zn53yT0gBmOG84WOJiWVjD8BHK89onJX6xc6SeRmVurAvbtTZ06fqm984yt1/Oh8razcqqlJM0IAisX405z63gDrpG8p8BGpFDs72Ek3ALHMD0CwHU0cd2vm8ezq3N6lX4w3gyId9y4LZrwIJpPAi+OkIKmTenwO9xIHVEyAlpBJ4kmBZwdwcUgDdmU9xwkWGD9SPga4xHsCJpiZY113nme2u0QTKM7MmTkreZyBJI7nx/IzdPFeknMqu9jrzWV41tKPFIwrHQjyZ8SAdlLH7AM/C6yw1m6DoaSkl6s9sKP8jQQaQHLuXzrd6AUSnCAJMGVZgK3dHQET84tLdXAwVm+8+U5dfu0NMaZZT3/pL/5a3X/fWQUnB/s0UrI8iRR6OthNCaMaJirgNJs2+wg7IeYmZ1Q3LlGpYQelliCxw8pYARSksZd+7oqJ2BGtoWaEpPmtz6suzeuGj7aNMjNmSXeJewBbPjfOeLSlU4HCddUpvdnHsflJ1th+GpxOcK89Kdb5tNm9I4lASXWonLzB6pbCiO0N4AYDyqwQ6xjv7JG8HKvnnv95ffDhxzU/R/JhWnNHYK/y1QPvZ1hK6KbyJfYkVRAtacDnq1yaprZq6NRNbybpe7ChxIAA3tYZv7O8rH0s1pkkX0icmLUntpyaujrZaG1PKjOG8h8aWzXMTGVTMwBhp8/N1drKijrYA2JzL2EKeg9bGoQxYHxS6cBnYtsSvDE3AeJG50nNMtvmJ+kEGxQQ8cy95yQfREUFd0+yUPtc/qGbXYZRxJ4Ve0mMwNm6dTPyFGYCOglilii2avnOskC4yO3Ij5Bt8xkpdmsD1Kx/s6B2FSSrSRFB6sS4wN+PPvrIgd7ejs6As+fuq0svvVTzC0t16/YdMWIB+JU0Qc5k2v7aJDrqGySW5uWLrawhV7Co+xVLvnuADJ5x0OByCGABuuncwHb3eejVjg69qzHUiK3BBSX6W+6HhPmx48dl52KreW/kShhLPp95A6iI5EmACoAM7m12fkH7CDBF583snD7v+vVrTrg2ExgAD2DnAOZgs8rSuFSAbMtGae2nyq99eHxfl3oDtrnCwFVJ1tbN2tN50U2D1Zvg0PJYKYFO4J4ye7PC7A+5+mXYeEoSdyqjp8SdBpUAQ8QZBl4VpzTIb+DW1VSME8/N9ZlDQMIzZ8/oHm7fvjkAW3lOzp9IKQDkKTGLvZh2xaKqcOTX2U9KU8H44AYgrKFvLVBXe/A+2OCsJ8481i7nPJ89JwDM6533rKwsq3pgUY3YXI1HxYsSwZ1ow1VkH6zcWdH+ShUiyVuuh4wFtsCsauwdAPeCmeUHYca7ND62QA0TBcQ73gsQxn0JoGotc2muwmBvxjqfjcTIzTt3JBkk7X+09GWbXOVxODZRUzNztbG9Vy++/LLugz3x1JMX60vPXqipcewrAJOJPAHV5Kur+RUsbmQyprVvLYVD0/LWaW+iB88TosPoz0kmyA84MEhkqQuvG58bMNRZU0Ntbp7dxJ0+IylZl20mwc16Ii0ECDqtpLKfd8rAX4PI1kN21asAJZFtzMB1ItZSGJwfgJLYMfXZ2Nmtd9/7oC6/8W7dXt2SD+gKhk3FkksLC25Kfc/J7vuwX0eOHmlpCDd+hVDAa7G1aU7Kvubsl4RGBzOcsemnkITDzEw3gN2x337r1p1aXlmvlZV12VHW0dr6uvR5iS1Zc7DaOffOnjlTJ04erxPHjsp3UeJQSdEdVR+SxOfsZOwD4g8aydUQHGZdh2kePCHgqxJDLQGRBDexoiR31F/GTYPZsKp8kFTebm3v7NfLr71ZP/35y3Xi5Ol65slH6+H7TtX0lNnbOvdYR52QhjSG3BW+vhJpVH52dRVrgEaC2UPBSJLgit80BCSd7MJO6RzEHnZlD9eVprckYAzU6jxsOQgl7tTvwFhMEvVcA7udRqt8TsaVv/nzTOqL38lnmeRjLIbx4e9cN8Bx9kzi6cRjAYL5bM6q+He8L/HhaCLHSQ3rTvkZnQTkfTyPbZKT1/nuc2+rCToHkkakkoi1v4jfAxh8OF6f3lypV954uzZ2dgUi/8WvPyNN5MlDazfn+T0PQ/Jh/OA2gAPcygQJ+82RVA3eYFKdT/NI/9kPto/O9eRvu9DA4944GGMYEgCfcJeJ3EP5GX27CyJ/RgP9y5cZgsgceJRxGYSNoU2gN8wODnWGDTC6lELl+w0wKDsjxDbAmTdbnFbKgrL5cz8xSAECRg1zgtoYvLDn8vvRZ4pxTZZNn9vZIjVjKspmAJTN/NuvydofG6sbK6v12//pu3Xp0vuFmxzgQmxClTkvCFDGsOBA+KB3OQU6b9swgGemxIxBi03lr5SCCRQz80XMnmYnALrKeZxwGUnYDxqj1u3C2eMLo4cj5DJcMzPkMHeGndfkoFDjmsnJuvDY+foX/+Lv1+IsSlb7dSjHmPyvJUGU5os+lFwe/02HTJizlIkyx90IkWuYBeLDgufSs0m7aKzBZwMdeg4xGd3d14VKfp+0sQYN6A7VlZUgNc5k1xgOAOSMgdZQk4AtcH9oQKXLS8JyhF1kh8PlZyIRtEanDg39wfqMo+tvFJTXszbwl9JuHSCSBgi7hlNkqAGto6ez6AGRBR637nHGK/OlA4v3N3DImkhjQ5W8qty2D8Vmpk7PztaffOsH9bu/8yd1+p576rHHHqojTLJKVn3YzS9OK4u9tm59YkARHCIYHmYlW9+cMcG5wUlPkodHy9pSWaAkLzyfKZeXjWhnws9rUF2VAgeHtYl28+y8E0YqvwWU3tfzwGz4yfMv1IcfX1PihPfgiLNGALCn07E3Geb+TD6dwGx+YX7ASE4zGZwOlbuNNC9in8JsYv8y7gS958+f1yH/7rvvap5wbAju5+atgYmMRgLsgHZ6KgKczY360hefqWefeaoOD+gKvCHQkKaZZvC7TI/PXV9bG2i8DaUM3CAPx07VFAQR6EtvWPOTwOrO8srAuSPYYHQMrjkoGshckBHvPZYgOoBkAiLmKzY29pLPkeMsaRR07AxqE1hl3WJbGDcFcB0gw45QSWbLcrg02WzX6A8y/uhaq0mbGLXscd+DywdtAWKXE6Dr/tnDnUgyCEzZPvPmNZokSBKZDoTGBiByGJ8yL91kUOCDAiucUpxmN0cUMEzDPOxSl7VyIZ8tAMm+F9aizZWMR01MTdenn96sF198uT755IaYrDS1RA+ZSgDALJjIBHSyI20XUpYu6Q4tJgdUcfjD9ibB03juIBGaxidJTCWZYPaw9wNzpzHcdbBoQNmah7KXrR+Zyp2AywkiYt8TvKUDd87rIaNjqOOtM6v7Juw2sAgjSvenhxw2Nszn/EICtCWG7MTb9QuA5+RRN4vrpmcJaASCASQp8JuQjYOJPDYxXW+9/V797IWXwDXEluKsJBEL8Ak4JPuxuysdef287YY+AFUBWnVGdFOnaNuzV2DLsuZpqivN2J5LJT67IawC9B4XdyV3sMgX1R8JnOLDKEnQzWwMxhmwYzywVWoqw9i21qTBKI+xGWUOEHkv40JJegI9/m62n4O5JJnZU6po2jHjkXvhWXgNSZFbt2/XvffDXl2UTeZcQHZgvyuiGMv4V7xHZ8DUpIJMNRGkOVp3ZBfo2FUd6YdAwodkogFRa9s6yTpWh2NOwrF+UiLLM/gsMmBAMl8gzf6+pL1ggQIWPnD+vJrqffjxlbr33vvqo4+vyD6cPnPGWrw0veJ+6kDn3doyEiCztbC0JBAZACjMYCV0dizFwBiEWS8goxlNCRbdYM9Be5jIm1sbqnqjSoGx4iwQm1nNklxNAis+JbIJ+u0LDru7jyYCea3OKpXiOwnjvgk05FrWvWf/YPf0LBOTqrgBRJ4D8Nrc0D9sqBjZDbIxh5sC70wcUGKp7ShrjLl1lRyJANjV9ncCBhgkcGIDHWBr5k5pDfHerBcSdgGGsh5oVun4wrrZqRzic2i05rVrwNn+nOUDmJ8kMxLcpxrHjWurVtdWGsjYESjBZwWEFTApUgx+/ZwSh3wOJfkGfQCT3FCMuXbCYUZzyXxzZvM+SUqosavBbD6ThLQSS72OYayrgZfAbidd2VN37tzWcxxZRPcZxuuu+jHIN5BEmIFls3RhtdqHy3khvvvhgcDo7H/mgR4Y0v9vOS/2JYxlN4Ezk+7IwoLAM8Y8jH/mSYkumM1d1i1N4fav2Q+AyEjwIJEFExl2P71WWEMArPJAp2bERH7l8uX65NNPBWRSnfnFZy7U0UWIKgbpIBnJzuMPtU11DGjpjy4n1PfYMdvSLvlv/zC2W03jWlaJzwkpRZJxDeLSCN72bmLg57GOGG9XMM2bTSl2pKsRRY6hmgyfWYlLy1INpKVkp5Fls2a+qDmtVxxfJ+c3+0lVn1RUcV+HVW+/8279/MWXa3Vjq8anDK6zH9BOZxyUTOu+Efia7EH2jWKTQj5rro4vLdQ9J4+pKTOnKRVW2Ws8sxiUEBK6qk+Er5bfOXL8qGzStWs36q0336vrn9yUtCEayCZwTCsJOz0Dw/KgzpzBppyrE8dPDBJlJIIAjX0+b0m/mQRJZNIUA3Vln8F7kzMCDocRrniuwdHMs/zl1qtmjliHqt4VRjGU4HIjXxMaNja31fj75y+9Vpdeek0NkZ+++Fg99diDNTnuHjVI0PBa1hv/X1hwEk7AYeLuNF+lWqkBa2L+nKPMQZJvSUKKDDA1pT0NgM6zcaMhFEkSSCC2CXj22917RPtbVdNgFKw9g5bxwUavp88XgWKoJ51zk2uGGZ1zZrQyJP574tUAwwZJh9KlqjZGFq5lxnJGJYGj/i7xnZsgw6JmTIJHcA1rx5tUlTmW/9A4k6pgkUmCjKPkkivAqMSmc9CN22t16dU3am1rq04cna+/8I1n68tPfq6mxoyDhORiX9KEqfidIm7xmxEJTN9HYy+a805qdhzUwezAbvg+bTs0Bk1Qw9+RD9XxUBJVef/jf+tf3cU1Mxifwfe7g/0ZDPKvusSVb/1rMZFxiFwybycxRjzZ8xzEbmpgYMDgBlnbIQN5CA4nJGYDB2izHlG6uo8Cyb8MIudwt5P5iyUubFYD1QZYhgA32XWXfuqAadaEYvcpcufjNX6IgcZJM4h8MDal5nrXbt2q//Afv1UvXnpPTXsSRLqEzKyniMIDrokxgzNbDn5wrmF8bKC/Fm1JJASS9Wy8ks/gs6XJ2DbPMKLBYr6iLYpBZm7CgEjpVcpDODTiEGRMKAMhkr7w+EP13//z/85M5LG9OqRp0wHjhm4ZxhpHKCDNOBikgsABaIzDNGFgWMFpG2M3HfAAm+HX89MgshiTgNACGSmpcrmXmyowTgblBGooWHEpVUCvZALDdk/QnYNUOk7daMbZw9bgbg1Z5y6EPnXzG4U9XZZkOQ6tl7L2VdbW6JrK4S6wWKVpBtKVFInuKGtSYHSa7LUMQhp3pKQmjN9uhMWY+azzvWuddxkywbGuKRkLrdr+5/XcFKf64z8xiEzjiotPPKJmJUwgDV944eyCWQC7e+4qDYgMy1gHrtgKBoEkUdH6mzgZah4jpoaDR9a5Gd2Ww8AWsHZVCtgNubxvAzC5nAdne6OZ85o3ydmgwzVTN28t1/d/9Fx9dOW6mq8A+KjUT/uCxpATzXJ3+RusQjpIS+plRGonw8PcSCtzx015CAQBfdhL1uzaqkceeaQefPAhMbteevll7SeacMWGab9Ror66LM1VByYOXHGkVIq8u1uff/pCPXnx8RpXQwec8y1x8Q8PmiYrZ6UdxpaYgVkiPeqWnUnwKQYRzha6rq0nefvO8kDjT6BRd11WQKjnxJG3BAmBBXsvWmuj4E6YN0mExLmJA8d3Z9etfRkgWrp4XSYXgCmvtWamO58nk69GrK3zyneAVTtvLiFLIyLYWZHRsEPWYGcfSAqMG5S0Npy1yAxoRA7ADr6fyY2YpOvXAUo0N8N6g20crTk36gyzbEwJAxq9TE4DLDj4t6zOdE2OAyJ0Uq6rCAgOby3fqffe+6Def//D2t3Zl5QMSYlzZ+9RU0sAZDU1bYZ57HkAfMZaoHwHDUrWjSQCfObu1UyXuIsx3eWMsYECiNtwWgLEgCoMTpUtNthi+2Z/2mDluKRH+FKpPOypZtOZmW4GC+MNo1H3qlJOJ9JyxoTF5+DLCUZAZJ3RfVZFgmPUoda1BlIkBgFyvQQAAdUDhAaoEgDXOslKhFG6qgarBjEBLcbGp2p9Y6d+8twL9eGHVzWXlIgr4NzZrPm5GenEmrG42Exw9P1pDjjnpKxK5mHCcm7AiqfxkQO9NElivQO48fkkyFTm2sw6A1NUB7iyI8AHdhN7mXXgZLH9Gdaoy4uZeye1wi6an52tnW16LVhP2+fplALogI0BkZnj+E8ZrwAjam7T8gVpKjiS0tWYhPXLeqKPANeAeR1whGQRYwDolJJs7MCRY0dlL2xHduvYEaqvdtumuGcCoMGAZds2bW0VMBs94xlVg4zTnFSlpbYnCcyZP2sF+7uavLaOPwkt2NP8O37ylACUGzdv1f0PnK+PP76i199///32U/ARyiwogC/sJ58FiEzpv2wdSchOWmQN1oM2gAAAIABJREFUO2B0oynOL1WodNJctql9H/aP/UMS8NbW5jxTsNrsKwXkJC5pIta/43xi34r5hmxOJ+kYt1H/Nuxyzi/OBM5Mms8x1rAF5XN28jr7mnOJxMI995ipSGl8kkzYTslbiTVsGTLYaQZr3eBUpeITaHwj22I/wbIs9nviuwOAODHqBAIMcGyMgNEkIanUE/Dr98VnBNDP79gj+pvkEgBXDPQFxJSv1M3U2Ku2SyYSmDUGmWCyjp84obMBvWA3ZfR5HBvCuPqstG/q65GMQ27G7OLR2CN2SsmFtkWYYOaEe1hbWxXrmySaEuLqS+EzTJUnncjRfWqdWVKIseSsmJpwI1HWNeuJ/QRgiV1OiT9AMJU06IgHfJFsxfp62yP0pE/o/QaQLHMhqYC25+ZLdHVfS2rg4yCFw9xE9kpz0jEVzNLMoZNPO5JxURUhY9h9LPTcNF9b367x6ZmamVuom7dv12uXL+u4On//ffWlL1yss/eQnHZil/Od+5ePyX1rXZsdLUkz/TMAPLC/HRTE10n8FxCM3zNP8uXFUGUubIe03tUE02snidwBwHxw4GaXxBct8caQmVlfNd1N/xy3cZ8+vxUfNNtSe6/tQPaHkqIk2EmaTVONNVVHjhyr5fW1evOtd+rtd96TdjS+8JGjx91YUk2WaT5JgrPBTp2B00qcsX8A+3GUqVaZrN16+uLjYnwnphjsl05yyXdq5qTY6GK+79bEzExd//Rm/fyFl+qjj67XxDiN+0hcODbCJi/MT9cXvvBUnTixUMeOLdTklCsqN9fog4HkQhPIxqt10101YMatNYBNTDIoLskJacV3/NNMZeZpmNA1sJ+9GH9VsUmD6py/2EzWvHrNdE8ek28m6vqnt+uHP35efYceOn9/PXPxsTp2ZFFrkMpNzgL0eBPf+BrsWTd8Z+5mZ+flmyLBlLM0djo+UhoRBxTnnlV1hM+v6gmTe/hKxTBVB7LZVGdPIz34ixVFsbOci8FiBmu78Y/YfD1/k2IiR5PXZv/yf+7TY+xkcHyG7BeRwVp+lLEYVDdjkwakMCetY1MzL5wtStKpwtrVYgF4uTf3ONkeVNfwftlsmkDK5h4o+bSn2MS9pvZI7h2OSc7i5ctv1crGRp0+dVRM5C89+bmaHh8m5x1XpL+Wz7XRs2aU4Mh1kyA0oJ+Ki+ij2812otGyMcGhAoT3ijfW1E1KO5zpM6nqib/9v9zFNTMon8H3u4P9GQzyr7rEh3/8fwhEdtbZjcsIENM0LwFI/iaQK+Bf8j7tVAYINAuZrzC8HJTnvS7V////StD8y5syQF8O6ARj+c69piGUcc7e/PCV1CBvosaLUmOkOjbVpKwAkcfG6pPby/Uff/e79dOfvQV65XFoDeCUXqkhXRtwOSGd1SbjiKEhQ4xTGcckbAE1jmstT7JsfAZG1aCOQdochHqvxs3awQH0wvzgc3JAyIB1QJrAUl2Cx8bq4oXP1T/7p3+vji1OWc5iD+efIMHO7uH4EERWWcYe2DM6rNbBTmfZ/Rb7N2e0GeTu1+RDqIFODtqUc4nTJ8Fo2NcuNdIh1Cw50OohPNoMRfRhGxTWyvklPexfdiYMYgu1c0Cj14PpNoO3S7QpswQg9OeJMq8SPB6YMle+cqAmgLBzM3jgwb2ECRMQ1gFqa7G19tJgf3TQEAammLg8NSCyJ04JCDGCNVQACdbI1PNon3mf8H85k5R27e7UD374fP3mv//9uvfcuXr88QfrxHHK2w7FruNzJ6fRkgL4d+mcSv27rE2lp50k4jIKADtDrHWlQNIMU0kqiHXng51bYowApOYX5uSoB2iyDqhthxsg4UjuyankGdWgYP+wbtxcrh/95Gd17ZNbVWOT0l9DDsJMLeRWrDEuh2sOFrUBMlgcjI+aGSWppCY4TlIoAFYizA1zxJoen6hHHn1UYALB8PvvfyAtzeiiZp4JALlPBbLd8JEyvzhOKuXe2alTp47XF555qk6eXCJsEthE5QENK92oy52aWB8KDAXWe43heEnDcBa93mY7demvg2WCMDO3FLQDIHYXevYWIA03x2cSiFKlQODFWPDZybwzDrE/sVUJhDNuOHdJSKWkNL8LiMc9c62Aewq+aUxFM51uRKf9cGCtVsZajuFeMzVJZlCejqYhTDD0khuwiq0KcyglizAwcL6RCuAzCerDoA3jzBI11r5j3bg5SFgdKXONNJDBIWyeJTK84eWYw66nCeWYbTDMKDHupuettyet3BI77Nq1q3Xl2jU1NmIeHrj/fF28cLGOLC2okR6B3OEBCRpXKliruXsBNJAguy2AvTtR98JIAMzC4RwhiOcL8FAJh1/qDRCwXfOuIHlC45yy6oBPqZAQI/WAcnE3jxOLpAFfBw8krLyG+D/JGp9LHYx3STfrwgChP0NndAP42HWzWJx8Drst/kD2RdZWfIoAIqMBfZKFfNYoi9vAtSW2pITMeuuE9P4Byb2ZevHSq/Xii6/KBt133/1qJsh5S/dvdGJ9y2ZyqnRbiVLPhxO3lvchgDlx8kQtryxrTnjj4vy817d0250AhnXJvQA+8Hlci3GLzqFBEYMlzEP2XM5tS9YYVOHf6Lku6a8pdGqRgJi2pvOUtW8TEBKU5Stjz/9z3QBYsLKxRwP/qVn/sR0ak35+2L7ohs/TGKy1DRknng0wR+BX61ar0mp8XEAwv1taQIvWAMKo78aYsq8Dwin5PWZAAZuoo3bCVSzY//g6/B2JDdak/BElWJuZNTZWV69dq6vXrteZs+fqzNmzdenSS3XqntN6FuSNKLdmbboahsaXpSSN+ipwpkmWzABn5j4gPr+Decq8id0mH4/yZ7PPOC9YRwBTen/7hexHMbfSXBdmJbZE1SyUq29pLgEhuVZ0j/NzEgJhHjsxauYyLFc3T9tRwy/ONDVX6zFjnhmvkydOisGO7jT68PIv+oxMMySBAP0+AUpau2b65pmZL+5X2rxIlvR8R6dbZy7VHZK2MpsO2zlM9hkENKDgxpv8Y+y4JkCY7YqbgCWpublJv4EJyRvZ/pmVJ+CYtTs447STmtlqWQf8BOaC5+M8T/OkJEv4PPYN/49kBvfHWWbAJXJd0242hkxd+znZd0kKhSShJmoH2AMSsjT+6oqyQaMmQKg12XY1uGrNTSXmu+dFO9QGjMSA9fNyTyS+sDkwgLO/GTcnJW3TkOKyBANr0v4TwJfPWts421uhI/JbRHwZYfCyzrg/JX2UQLT/mT3BddCCR8IPW0DVmGQnqLLcRzEP0gnpdbTSt+qVV1/Ruj918lh95UtP1yMP3Ss/lXFE0z0+Pc9C9RPfaUIqRjzJjJYLCUjnRIGT3/Fxsl/ClgxLMr4pyVb5LZIfcQKB1+Qz4l8LAO5mg1R5ea06WckCZM+ythlL/q/mkyQfutIw5678la5Iy3lD4gj/l8a8NGkDMKax+ouXXlZTZ7G4W2se/8rNvCx9sbW5LTvpvdaJj/Z18au2NtdqaWasvv7lZ+rRRx/ps9v7OBIdAc2ZU/mR3SQZ1uedja361nd+UB9+cKUmJ2bqcN+yT/T5oNLx9OkTdfbMibp44dE6PNyqnV0S8BAYJmpyHPDWBBPGjkoH7tNEA/xjfH4TIGIHJEsE2L/rpLX82U7yBFiMPxCCQ+Rk2N+yF1TgkqzoShXNeZNyJCExPVN3lldrYmquvvWd70tC7+yZe+qZpy7UkUWqfPZrYQ6pHBKK26rqI/bAHmjvgn9gL9VTx6B+ri1foZP7tiFoVLsJbYDMkLtItkA+UZPbORLUJqJpX0smzU39lCRq/5m58VhZmiTxPmOWNT7qP/Fa1gfXVlI5RKSuSuO+lUxplrZlKr0PcubHd+M12Iz8jbPC2uqbA98kZ0TmWUkeQGXJsdkf4Hc6U0bAZBKaOk8kTTWvNWh/cntAKkOWbGvXTaAxU8RcJAM+ublcr7/9Qd1aWan7772nfu2rT9cXLjwoJnLiWSXwex3Z7zQ2wjksHGikSl57v3vVGHg2ESnzx73xWYn3M2b5PfeWnlD8jr0bn072oDGyu5rIAzfwM/nhLoj8mQzzn73IB3/0vx/GmEiztsG5UcOijTIoKzOTLAdkQIs4GzGC/vuQYRqgzqyz4X0IMOuvOJk52Ed/n8//VQDzwDntLGcTZRWcyOEEaJzEsBhEVvC0u96yDjOFJvLttY363f/0/frJ82/UHqVWMKzQQ5t3cw7YjWbGGVwOe0fgZREguMQt2XDdbwPzBBpxbmA94EQmMEjwggEO6G2GrgF9DFKaDyTIzPMmmM/7ZLjRxB0fq6cvPlL/5B//N3Xi6CxF2jVO6cU+DvlQE1nyxs3axvNTORYGMSUgXdLlZjEN7DbInTIRFoIPDoDLfYFMWgN9qMd5SKUJwY3e0+CI14s/I4Y/ayJOptefM6cDkKTn1oBjI74qv4Gp7Owg35VNFBPZQagCaYHf1kfkGskujiZMkjAQ2bIz+AZBovNp+Dwo4WA8eu7CmtX+6IZkAZE96P4sj8OAlJ6NZR3kbnbl53eAAIj8oz/9af2H3/yDuvfec2rytrQ4q/JCmrSw1g/KzKit7WZ5j5FAGGpo5Zm5rkC41ut0J3BryQ4Zp13yPGX9MTfjcEksCYY4VQOGTFczcB8CpjrQlCrAxHR9dOWT+vFzL9Snt1ZqbILg00GIqhVURmjWOgERjjvzpkZ0lEntuuGaymRxGrrRQZgQJAWAxHBCmKtzZ++tb3zzG/X2O+/Uiy9e0npQsL6Os+vMNUGQwJjDUkMQWM8GScySIigkmFlFw3BhTpIWDz98v0BkWI7u6Gw9TzvHdqbkSErj1ms7TiDN+wKyEWzwe7OJLVmRJhmWszBgwv0wBoDwCoBg64w02sr+iBMV8DcApQJ3sVpcasfr4gAHRDNTbGiX8h6u73twYO4MvUF776x2vjR/TnCF/UDgy880oto72JMdiwOu97eeYxiA/A5AbnXdciB8Fo50Epxp6ucydwciamSoklvLrUjTup17Jsaf4cSZtAxJGMwig2CWjVh8Au1hunP9I7W6tqHGMgR4aIxeu3617izfkc1+8LwZyIsLS7U4D/gPoxUnvdduJ3/aOgyCDwXrarLJePb4NahiG2gdxnQpZ64AHQK8ZZ5Y93J4e02wz2ADyRlOAJHGNGPjYtaL5QEI2Ay+aMELHPklDbmcKRlDn/VheAxLiwM6hyWZwC82NMGGq1BcImnmn8svc8bnfMjn2aTaQcgZmzGw7+BEm7I92E4CM2QUdg7q1dferJdfuqx9AsMOWyG91R0a322pmZGdf5ewWt/YZzPgia5zCFtoxo22kK+SvMF2LQKqwurSGvMeMuswQLQ1nQNOwEjjs7KOR1k52fMKNiQh4D4N2WuMFeA1jYoAjRkHxpe/8znsowRiAd2zPsLMSqKGZw0rNE15Mnb5vASinFmAksiEwLQRO1syBiQXh01peJ/mUE2eXL2QRpp5BrOahpViDqD3lEBzcMc8N/OJ86k7w4fRZAayZSasbT8j/yKuI+v/xs2b9e77H9a5e++vY8eP1ZtvviX7QcB65eOPxc5EixbQgFJwaVNTtg4ja8JJnfmFRTHzGTfWIM+rsQakCwOrwZuBXYGJ3q+jyoJzSPZaSY0k05yQBUzh2QUciEm/qz1p4NLNI5nLzFGAFX7Pe3gWGMisNcAM5gigeGVlTaAy8gI8M+8HiIPhh90Te70T21hqVWx0ZQHPyTpC+kDsuu5PMbDbDewIuGogk/txU04z9ZVkbuaeJBCUcETew6w97v3o0SMD+weILOCzKyy4Z4NaBl84V8Lmh2nN+hKbdnNLQD2fJ7vfEiOWwHBDrYwZ98/10fRmTQIAL9BUUdrRyHkNgUsDJbAoh7rKAjQGTduQsZiTNB3XVQyg5oVzg4SMz3Eca4MK3A+vRZZqfmFBnyXgh3WgKjCAeN5j9j+OD+cRfREEkCMJIM37tnEdACnJNM657zM0a4ezBCeU5wdETjIEaRXkEOIP8CJeK79gZ0fyJviDPi+dEFQSuRmN3KuJH07kBXTlOiTjSGLzXpIUPvNh4JOUmVHstL65JW3o995DNuxAzeG+9pVn6+zpY9Swap3AzFVM1OMdP9h6rVRPuicFzxBgm5/TfDJnRBJmAa4CmFHlwRyHHcqZz2uzxpEcEfg10rSU6wHeq3Ku/7na5ED7e3vbfjW/o3JEwCI+UANnaXhIFYfH1e48aw9gE0AMvd7Lb7xd1z65USur6wI7aTYNYL+9jSyQE2Y7uwBbZsZvqFGiwUxVCUxMKN7c2tqoo0vz9bn776lnn3qsjhxBQsKVq/bDdm0TWgYlZ0T8vI2tvVrdPqgf/eSn9fZb74oVz9472Nuv8w/cXxcef7wWFmZqboaGfRCd8Fe3VcG6trpRk+NuXp3kJPfEV6TgALmx7CQBuW/3OHHMkLMxfkOAt8RiWZPy0buBbNaqGuoSg8wYvJXv2tWuYj+reeJMbW7t1aWXX6uXX7ssws0zTz1Zx48fVay0NE9cTJUk64t+Tq54Y9wBdXnIyJkEKOYs4os1GOZ+WMBZdwFVeR6zaUkg7CgepXE0STDsOb4F5wZ9XPChSJgxLGJts+aRvQCPaQmfUb8s8Rk2GZuEnYyvxPVV6dBkjtjGJF9Y38RuIg81AJy4Wv75lM8/vrJu4tOMArX8HAA39iivky3rc1C+Vj9PklEknfMabDIyoIoBDqpW1zfqyJGl2qNyVj2jJuvm8lq99f7HdfPOcj1w3+n65leeqmcfv78mDknqDEHb4CBDH9JEszTWa3NqgHjffSVEogCTaBgqmAPPZ99qtNLYa1csZzkiXbHfr8FOpxKSv94FkTPin833uyDyZzPOf+Yq7//n/+0wABABcQ7nIfiX7uFmJrlbb7QnDd7lAAi4GfBY/MqREiT+LmPYmy/G689u/uFtBmyIYbC0krNdo4FoMmM4kQYPhzIXAgzEOqNU3iyx/X2XRx6STZ2crJWNrfrd3/tB/fi516XtRZMz7p9DyQcMjDY7nLpusx3IKOKM4xTZqJgVp2ftMsVBYNXZbpzB6EUtLizKIdB4N9iEgVczmi6hi9ZRDDIGegAqtHMYMJ9yXOQsPv/UY/UP//7fUkdkNJHdlQugxeyZyFnIaErP2kGNy6A8fvpq7WKel+eQIIRAWH/ZITALmZ8BOjHMAqoa+M0YquxQJZ5D5hefESZT2DkBqXT5dtB07WisymHoBo59yHJaMD9qNsT8q8TRwakalImNbKdZgO8BeodOMoxmV+VwS2vUeo8pSfTaNr6esnHAPDmvlBo3oy2Ai0pvWzfSwJEQTGl4pgmBt4bB06zz7IU0Bkx5kdY3pVzbW/W97/24fv/3vqPu6xcuPFzzczSq2q35GZrd7NV+oTU3W8sr1jWjSRiBZUBFJ4j8HJ7/sAecsQ4AEY1Ojfu4G+uFJC0nxy0yHbD2ftAaYtR9ygrJV+mQHOKZeuW1t+rHz79Qa5s0HQTkWjDjFkebzDsdqCdcGmt9VmsDsr+Yx3vuuUfAgpp2sG/ocCzdQMC8fbH3aLR05syZOnrkmJqC/OS5n+j9amgm8Nklayq/ahCd+wZw2FGwiyM51+M1Jacah31qYqyeeOKRevrpx2tmmv1gzVKGgdLssBUEzrRMBIGH7ZSTNBlf7a9mq9oRxaaYxaago6VE+L32eo2JCSPHjfFlnEd0NLnmqCZagOLMTxy9ALZxevk99511FwZB9p6Au7YLdmQDzBogTqMWAaMt5+H9ZAYer6HZFH/k+e2cIbvi5xoAUs1M8PlgwCoKLsOEmtdm5Cw2YTO1ZqOauvQeTAkz68nAD2WJDv6noOmPOUDmO0w7EhVojRN4TE/P1Sef3lJ3ecCaW7dv1f6B9RLvu+9eSaMQPOOkI18EOHlwQDkz+9olm7B0lATq5JfAWnQXu4QvlTqsvSRrnWRzUsNSHbYfsfl8TyABkAlYxaIC9BPYQ2TXwZUYpNMOBpCdMYBsEEf7thsb6mzukpBcKycv9+U1Y+A4/kA+I8zWgJtiPHd/BL1XGUrKbYdNn1ifXD9JjtjdjEOCo1HwMWskrCRpPGstUXFBKT3g/GGtrm3VG2+9W88/93NVcPB7sbr2aM4GYMHv5gcJG81JsxIZI84lSe6oioEGdYBPDpL3drZqUTIgDvycODZbkOfnZz6fM0BAVhpBtQ4u/1eZep9fGVuubzav90G0prVH9vakrQr7UKC59palm3i/dItHyn0ztgquu9okZ+fgLO+O4zwjNiY+Q2wS6xO7ynjgEyzfuWNtS2lYWg8wJf/ak50kt03C/A5tUoBKV9q0PntXdyWRsLKyIgCTs4p1DKBG4oT7IjgeJpooxZ13+XXvaYCC659+Wh9fvV5LR45pnm7fvi3QhPv59JNP1ADsyNKiGJMwzdA1pAyfcZwD5FPjZGvpc7/MEc/F2MYfw36QEOAzud/IDwG4AQQIdOqkuezv9LRAAXw6zU9LYnhft0+UBmu9xwJI83eBtQ1aphJBTfh8lOpcvHbtmmSasCkkJVknAfvQmfb6c9M31v6UJHacdOE5+VlrdmpyAEBIlqTPEyUxkFaRL2AAnOojxgF2NmX1JGi0FiWNg4+1L38XR4F74x4AAxhHN8SzjwGAgr+h87VLkFlTo029E9Gz/3h/1rwAJ/R+xfgdSsYME94+25eOLMlHCFkjIDXPHv1u7s/gxoxtyAhAy/Py/AZaDPjyf/m3WkdOAsbmISOWyhNei6SHbQKsccrtAXXsK8LmTu8GQEcBNamUa0l52fQmPHAv+C6AyEnsBgxPGTX7lzUrCbNdkhRzGjOAZJ7T1WETui7zuDSPPIZ9T94bxqDscfvxaRALqMn44kdZu3jXCfY+4+33AcJM1vjUTG0jTVZjmue33npTwObxY0fqq1/6fJ06QcNIZHFc9ZJ1ozO9JXfUGBqb0I05nSS2j+eEsMeBe43cTc4knp1/ZjVbmjHsTdZOAOScQR5bN41OzBowkd8l8UuMx5hKSozzUBINJIQN9jv2KSWn8GMjQ8X9isUq7fSDunr9Rr3x5rt17ZObNTlNJR+SMW7ep6aOh5y5luHDLnFesZ/WkUNS8zzWneMF9iEN3B9/7OF65PzpWpoD1CfZAdMe2REz//F7JBcnf8LJT6/33dreG6vdsfm69Mrr9eor9BMgkTAlAPkLzzxdx48u1fYWzaFdJYi/S9WVfJEJPit9cax5jJ+Ofeb67OlIHSU+GALI3fC1K3J5nc7RrnhIDJUzPwQIrsvPnF1UYbGvGHet8a7q5Dl9lk7V9u6Beq/8+CfP67X0sLhw4QnFCADI0/LZdmt6wMzF1zW4uItEU+tkcz6xnhPHKynVZ0XO2qxN1lSIFJxle/TfgBjTtpTzQ8mL9lthPutsY900ozhaw6keZa/oc6VtbSJCNOcVaiEJwb5oPWLOmviNacwquy//ZNuNvttX4XX8LCa5Kmh+USKPzw0BINiQEpBopK+tDWxS9iTPzv1mzviZz81ZFkyDzxXwLf/ZvRdW17dqO8QREtRT02r2ePP2Wn14/UbdWV2rk8cXxUT+4sUHa+LQlVg5I3iO+NyJWSQvR1xwMKxekD90aGZ//HTsvH7fxL3EQ/FF7UNZ+kQNr1P5jK/WTOQkIDNmD/4X/+NdXDMBxWfw/e5gfwaD/Ksu8e4f/K8CkcXma1ZkNmY2kjI3gxKL6Km6/D5GI2Cxs5Ip2R1eMQZIzkOAugCBzZzKZ4ze5ygILcZZ610lEE8gxHeVI7nX2S+AyJKlmISRTPSJnADgGaDUfu0fTtDJoda2d+v3//BP60c/fq229+gKCvBsrR4DFZTKo+tqhpGYNmTwOXhnrf/GweVMqv+GRTLrykClgyKDLQJU9/fr6NKRQTlIsq8YV5d/OiBN2WqC74CBMe55dl6LEwCI/PSTj9bf/2//Zp08NluT0kTmupS20fl1TyDyGM31+hBBxULl4RysDX5orroshOBdDSXC1GiGmtZKgwdiE1E+11rIZl+5+ZC6kzdQAr4YcIprJMNLYJJnSsCdtSjHRaDKsNGAuJCtVayEhBodmeluDVfAIgPBXdAyKOk73N8REBfgKQdRHNs48SkN5LoBt7XGKbEkw0wJYcoEWz/amtskswGP3AhIe0kab60L3hbPcIQdQzEtWavi+8q1HThJStSoJH6//vTHL9Qf/P531DjnsUcfqiNLbo4HE1ljPE6Z9Xhtbln7b2aacTNQ7aAB4KnU2EhBcoPAPnjDCh9qW4ltuG92ilkGYwJZ0JTl/ay7JFf8f8secPOASQYYJwoS/kuvvF7Pv/By7R4CqjFGlLRNCTRBE3lvl1JKs/AZK9aQ2GJ7+9KvxDHDuSeowSHKmhPDZmaq7rv3bF24cEFBH84sEhY3bt4Q01SOTjepk7ZlJ3UULKKDJr1VN73jefg9LDwFiPuwZ9br3ntP15e/+Pk6eRJ9v10xZtAMZVwNWJpxGXAwrNOAuHFKtF5HtGQFJFEOTMdvWJKtZWqGsgNpGg5JCoPx7VLPIXA6ZA5k74ihceiu1QGUYmOyn3K/AQkTbMX28z6DiGZEJ4AOg0RMLIG+lmlJoKCmLJQWt/zOIVIobRewBayN0eA/iUx/VjOQsJ1NOuV+JGHRWsusGUBkrpnkBmvT7Ak7kwRzBiccGIwm49J5XnuKZxifFIi8sblTr752uW7edNMugqH77j9X5+49V0eWlro8fEyMPxiGBFg0WGR7GtxALsbgSsA537sb62n+2tnnHpnr7B2AYzPVzPSMXR0NXlQa2swoPguQIgFExn90XencVQmxwS5VvLSGo8DKDrYNyhjkj232fPs0ThIvrJKs9QDHw2omgzNhO8fm8HdAOPauGXwuH2eus3cc9BpETEfwBCP5m9EPd72fQXdQ40GgslO3bq9K0uLatetqlkW562EZ+JA25pifh3+cNaxbf0udAAAgAElEQVRlg68Gidzs0b4LTEL2zel7TtcY+01jaECA8z5VECQhYCw6eGzQsFmmPDPjDeiTclf5KJ1M8dru5rRie5vxnWBS89jgMfaRORplcadyhPs1Y9eNQXl/AnI+L6xWwEbpgcMcHGEHZQ4tSbWvAH0One1uOjdLgqyTEACIAfYZAwJ67gmwmUNvkyoPJR1Hz2mfeVo7zf5WMrlBAf7GOsa3U4KmAT6t19aFVxIIxjP+V1XdvHVLIDKlyseOn9Rn37xxo06fPm2G1fa25uXUiRNq0iOpI6px2JvbWwKRgZlYk9b1NFkgc8+cyUtrhj9B8KAqAJ1kAFX1DXCQvUKzsSYOAIDhv8Ew5b4U6Lf/gi2HiezzaVtnOO8Pw9QNRQ0K8D02sg92JaKpjgAgFItzfFys+4AFnEXaq+1rAcoh4cH98Hyb25SiuxoApiDjy7PzLNnDAZsBrvCn/Ow7Ava4T+wgNhaGpOXK3IAMAF3Nb+cX9FmWd3FjrzCGI5XA3wEOzDJ0gzgDXF2V00xh/i/gSCxikiv7Aui5Ps8kf7MTKzp7IH7gz6+tDp6Nfenz3E0H8dNHk6U0ZYQdy5znPGVd4MMcO3ZUnw+IZLY44JzXic8sAE+SUMMm41Q6zYgdONuSEmbAUimFfec+ct6SJGIctPckvWDJLvWoSUM4MQbtW1AZqb3TDSkF8A9kBGju5gSuSv13LEfCOcWa40uVDZKhQMrFe4nkC+vHYFx/ccYoGeVqCtarEhxzs25YuoskxYbX3dhEbdGodGxSEkOsydu3b9U7b78lyaczp0/W17/yhTpyZF6gkXV+XT2jhFz3F+FZdnbsm7Jm8clCdGD+4qtyh05gD2UpkgSNDcw86YwL+7VlwrKvnQAdVgUZUHJMp7GmuSaVHyS4JGHgM1INbfEfB5WPJpgwntublrJhzHSGHxyo8o11+fqbb9cLP39Z0h9TMzRrnC9K+CWrMoWwya7iAPqAACKrmTKEpk5Ged3ta+7WVlfq3nNn6mtf/VIdW5iomUma7M13XwqmBNDRfSkcP5p0Y9ByTtJct5Y36tbKvpi6y8u3pBuPfMWXv/hMnT1zsibGkesjrjDxJbG2qgGU1Ogq0q7OQU+fsfa6wGfHD4aY0rJ8Xc1qhm33smnfwkQK7ynH0G40lwSJfVDfg4kg+yKfuKrZfWWI0bH71v4nSTglQsCP/vQ5VZWdOHVKAPnJE8fqxNEjkrTgXibGDsUapkpFUjVN/op0mFrTK7lqO5TzKT5ykhLx0+Ibc2bS/0d9ilrjW9UakqzxszIfSWKF1a1kh/bEyH7MtgwLOwSYru7Iekvy1jjMsIlzxlZM/66ecoLPyS0RcVRlHBzIsSKfF0ayYtAGbSPhwbMkwZP4MT5fzjT+n0obg7FDfCbPyN5Z29zWnhLbnqbvSi7v1Y07q/Xh1Ru1urlZx4/O11eeeayefuy+mhk36Yl1+MuM5OBNIVZYtM02VvM2eE5XwaiZavdXcoJrKEdne9G9oYIkiH/h1w36RvX6DkHhLhM5h8ln8/0uiPzZjPOfuQpMZAe7Q+OhjdHAgYHPNLYLM/TPCo0nYM4FfCCPSFVkg/VBxusCEA+BK79+9Pdy7ANOdNMmATANRg+vh/NoXTYZgFFgWt2/3QzwcH9CoE8dItq+X3sH43VAI7DdvfrDP36uvveDl2p9GzZns6bFOqBk2GwJB9X9/B0MAg5K/7UNMdeSsVIn7C4tIRAVk4IGYAYIZGwpC2yjFWYRVwC8iLHlWeM0xflMUJ+ANAYeB29sf78uPPFQ/aN/+Hfq+NGZGtvfqQk1oeLgb3OqKN/ArsrOeea9vYGzqZK6HjM3QzQwY81as0sHSiRyBrtspOeGAFPlvpSmScfVbEcOTpwSgHyDzJTq+flw1LL2Rg+srA9nGq2dqEZ3I11RA/papqCDv2YY6D3t3PJ33bdkNYYO5ABElt5eHyBNhRywH1pbKs6UMsVh9HLgAyQp2IfJNSFHASfQazHgPD93o0lpQAsqNgDXAI5ZbjhSZkhk/yFlwRj98Ec/rT/4g+/WqZMn68KFR2phzqWrIM+c81PTMOkpzdJuUlk0zrkA2dbiFjsoDLHec1ljBiGH2lYKCHdx6AAp3LBsanqyZufn5AzGycCZsHaky33leKmsFgD5sNbXt+ulV95Q12Qlb8analcAc1cs0Bxwl3Jcl3N5r9mZYXBh5DAWZqBstNaaAWzW7rGjS3X+/ANyIC9ffk2OLMGf59ZgthyndqQNwljz0o2QAJ6sqRgHkf0qHUbW6DZd7Lfq4sXH6htf/7LsAhxhNNUS0AzA2k4KAHzKNjYYO7Ct3ZjFCTyYAHRt7k7I0Sjt5pACpKVJ7EQKkjUKd0bAwDg+WSsJqpgDfg7Tg7niX8ADRng0yIr+XAK2OPTMqXU69wRacB3rs5oRJPZMO/0OzszGltyFNLItdeNrdRBOoDNoxEVTt56LkQBiEtZIVzZwTZdEWmaEdRWGfcpvvYa7ikDsdIPPSQIZhDMyqnUOYC3Jm4na3N6t1y6/WW+88aZsH3IxDz10vs6cvUeJGK4fkJcgWo2RBFi7qV7OB9mnZvuOAuXsb0qNuZfozI068NJFaecVNhU/M/dhUKm5EaWqlHd3Yy8CXtnKTmwmoRhdRsCIyFkoqFAlxoj+m6QEPB6ME69JaSRzn7WZrurcT4ITTE4SzAladDpK2sQSPNyPgwiXnjKGnIl87uYGDRcNmPG5rI0wKgFxGBvGb2hf5hzgN6t7bn5WiSUCWoAMgr2PProqFvny8orOUFjwsIQJAGErA6qwn6XRt7enYBowbB3gBz3ovm/YQbB9zp49V0AtU2PYGdsQlRt3c7Yk0QPIuHO35w37lUZVw1L9YVPg6EVir5RIayahAuXet+wJAmPGTSxd2QRrj7OepLvYAbZeIx15gz58Zy9mXwYMA1wwM8rNcwZMsGZXs1cJ4Ni/PN/S/IIBn0545pmVFGppHO5NAGYHyQTN7AOeJYEtazaSX9hv7IYYUJT8kuTopOMoWMR1p6as+UiJPAlqAIR33nmn1imfpmIIxmonmHhmMb3HkCOYrQfPnzcoK+mNGTUnI7kFuxB/DY3XgJfxRZLEihSFgGZ0qTvBoVLs7olhEK3qk08/dUDb61862RvYS2yP5eD4o4CCyfG6efOmngnQm/uj6iHPzZjY1u7L1vIzPibOxuzcfN28eUsVEtLErRITGXshf7IlALBX7HXsK74B7DTWbM417T+Y0zTTnJszmE7Sre+XOTOI7b2quZH/dSgfgnuNPjdSTsA4lmAykYB9DJDL5xhwMGjOz6wVwFyY4vgS/Mz4cH2Pvc9M9gTrxYC6k6TMSRqDYg8DLmYNA3pb493JNSdJw3w1Y5SEBNeJ1IGYgJIBcamy/R2vR+y1JKvaB8YH2thc1/5z6Y1ZmUoSd8KN9eyGboD8Zv+RxPD6ph+Kk/7s60HSruMV1mUkHtREsXVsYXfLNrN2JRPmtaRqC9jgylQ0WUXXsAb5gOTTAJASQM3mjpYt45CYKvr2rrbDB3RC0wCkkwEkl3zmHGo9mpl7WGP4MDVWH374QS3fuV3byC0cWawvPft5MWarrM1v397JDtYeX8j3uMmt2bZECBn3SDyNnjUBrAbgV9uZPAf3mSRhEhE5zxJPmAQ19EdY69yDzhjJdXidp4rEgLcTJpwB8tekazsmWyKbQBK7m287di4RHohNb9xerp+9cKk++Ohqzc4t1uTUXK1vOvGMXMT4YeSeYCdbii7+P3OEhu/WOrrYB7W0OF8XLzxej3zuvFjIsJhlSzeRmyB2HK/tXRI6VLpS3bYzkJwRS/ztt2tldbNurezWjZu3a3oae71TZ8+eqG987Ut14sQRtH8EsCoO3TuoqQmS8k4GzszMyaej0idyQzQq5UxPU0DORK/vPqM6Ocj8onmtZF83xObeQyaKD8C48/dRCRPFvRA2mgyi/TcV/WwSZO1DY4cm0U1eqJdeea0uvfxKA7b4jWP10Pnz9dSFJyRht7OFdNKMQFvmjwy4m4u64TM+Jz0zqDiOzQjeIdm6tnfxYXIGkexyAhPf3T6vAUxXyqpqiQavC4taJ2Ljt947OyTNN3N+JskX/z0+rJI/I4nHgNncfxpsqkKhiSkQguITBPB0Age7MqzYZf8zBzknci5y3cQTXIszkM/L84/6kKPnTc7CYDZOANKHwmfUxtau+hQgPSPJHAhjh2N1e2WjPr5+q26trtTi7GT92tc+X88+8UDVvhs7pkJYvucvsYItN9iVh81SZ4xDIkriyBXYIVAZh7K9sU+cuG1QOdxJGTHh+3NHn5X5eOxv/s93cc1M9mfw/e5gfwaD/KsuceVb//owgZ4DTh8SaawToDAGMMAmOzdgr4zZSPMJDgfpCgUcasMoSKgbzA2A4AasDVw54BzdtHEWFMR0t9gAqdbdtUETOKiDvTsQB0CUJq0DZal2Hk6JPajGWA0i749VrW3v1R996/kGkfdrp8tWDU4AHlC2at3PMAFSTu5jlnIeB2xcT8ZYhsZLe/CeZnpy0KCdZQaU2Vh5dgM3ztQGZAjTSEBG65tilO3YD3UrCSrHDw/ricfO1z/7J3+vThydqcO9zZoep2x2yrIVGMwxCT50eQbBhjusB/QdzJWYsw46Nc8NIqf5mdaAgA8MroFlOaqHztjzFWZbss8EOjwb928Wr0t0cbyTqRxNXvj5vHrT2ELguRg3bfh7/Qzqs7vENO/RQdslYQp0upwva03OaweBbrRlZhhBe0r2xbAbrGGYJ5RtU8bMIeOx5DkAIwDmxXBUybgTKhr3ZkPhSA2u0SCyWTRk1+24RMM3e49mdbDgfvij5+t3fvuPJNnw9FOP19zcVE1xD7qFg5pfmhGTeWXFBzsBpbL/lLS188ZnJigOiDgAcVqyhuAkoBQAK00X2WtqfAK7uefaAIPnOQ6HEipoYE5O1fSknc/1jR0xkV986XJtbAOEIS/RE8t62XXZuZtNGcxCowuwF2efYJUgV03HBMaZYQkrGnAdMB4tU1579epV6YxRvilmTne61r0Cas3MClBSyazYjGYgw16LcxfQkCYwYkprXHbF0virf/Uv1NQku+mwxmFr4Ni2k+zSXq9lNXQTsuDEhALbtiFqGNhMMAJb1kkAszBkZQM6+YKGnsBhsuKtFRiWVmxi7LODcDN1tM/6OgNAp8tC4/jElscOJ/gPo5rfow9JYMBnAbwF6I8NwuF0oGamGz8zLmJYb+9ozhRsH5gdKikZAbw+FwxYOnkW5ixrjLH0HjCQwFgxrjvbTorMzho44nP5UgJOTHaX52LbCPQBObiGKgikrUupKGXL87Wzd1Avv/p6vfPuB9K/f/hzD9Zjjz9Sp0+fqslJu/0CvMVWm9Q+BCRymSlAyYz6YBKwac1LisUSBQExxGDqSp0EI4yrmblo7+4IYOF30sxvlsjoHLG2SHSwdlkj+plS625KJqC9SyMBS83cNKgSMCBsRc25kom2rUmkRYYkSSXZ836WnMcGkofra3A2tA4ra17zLw1vMwxzNgMKsO0DjucsGICTfdYM9kIzz5JMUkNckjdqAkvwi+7vfI2NWavS5bwuk4SdBJCss4UE6qF9HOYB4OLGzVt15erVunHjluw9gTESNCQ/GAcAuqNLCzU/NVGLC/N6LyAR98B9E1iyFwbnslhENvt8F9NJ54MT8+yRJHi0RgWSOvmdMy/nuWxql3XLP+gzzSCMk0hi8oz0CghwnH0eaQTekyoH/KQkvBPIE6jrfGuQljWiPg+zc7UwN9da7QbYzAqlaon11WWwcnLMaJL97LMP+8ra4zyLDqNBBa8Nnb8FE9lVPW4w62SCz0cnjNzIaleMLuYWCSz20+KRo2L6LS4sFIxSmmByxmEsAHKZMyc4xtyItOcARiU+jRjS3RQydigNBe2foAO72jIBAEU0kzK7MVUBmouwq6S3bdYcQImBOCfPlSxW+bvZenwx7jwrZ0H8uSRPmFd+D2teiU/YxDVeV65cUXUN1ySAB2gOEA5L2NJQACtjI01nYYtSuTGmzxNwKEkfly/DpE6Qn/sxAOGmYACfSpg1mBybAGiUKhqSIXML87pnvjgvWAsnThzX/7GDfCZ2HxCdhJxBw2HPFfYbBikNssMGtdak1wVsd0Bv/hbfkjkW27dZhGE/CtgXi8znoMgekqmw/+UEVjPaWj4uMhVJbulsammhyKitb6xpbbAm2f+MqeRGdnZkMzjLPyWxoMbB3LfZu6wUVUHs70mqJlUHSgR1H5WA2PGFpYXdPmkSiW68aZ1oycaRjGtdd86DI0eOtV6qE0/8LmXo+zuW04PMkuSWAOg+r3lGyUpoLO3HyC+Q3Rlz34iWZHESflZkgOXV9VpeXa0rVz6u9bWVOn50sS48/mg9+/STNYfkmkgCbnArHWU1QXOjZyU7OgEXFj2/4zWQJZIoS3LDfoSrNlj7qdAQSUBJfccYrMXRJLqZ744ZGFfHWj7/9LwA2Q0oiRUrFrB9w+x5WOGc/xNKcNKrwpJrvA4/HDutZEeff7D/Yb+jGX3j1h35GVeuflpyfSash3+wt1OTEwdF1UeagZMcJXGGvTl6dEnEl+U7NyicrWc//1Q99ujDqtqbwRU/tD2FET45gV79RK2vb9XUDH44QNdh3b6zXFeuXFXC6/onn4jleVjuBQBZeHFpph64n5jiiTpxfKl2tjYsEyfS0FhNTyKDoVWqved+Ek5Bc+5ypnA22n5jL9xAzgkUs8oT26aHiBpOzs13ZcOwMV+Yq8xfzjTWiXxoCF37VFVYIx5/D9vEnkLfGPvH34k5jp04WbduL9cLL75UH358xY0FSQ7NzIpw8ujDnxPQixwZSAGNubldxsPSNZz36BQ7oT1qIxnvyC7F1x49i9n3ek8nWlX9I5m64CyukmMNW/fcRKMk/uIH57z3/22rdNx2/D8aM8d/5++2fQarub/4f/h82ReJfwMQU43M60avkQocJ+TMXHaVgpuUYs+4RvamfUOvq8Q83m+Wn9B+76pNxgMfjTHa3N7TnpJ/QC8BktKHY3X9xnK988EVMZGPLs3UX/7ml+qLF8/X7JTJbK7YdYM8x6JDHWPXrVl+M+SV4Ey+l65a7uRp7s/ja5JYfGMTCLpJUveD0euaFJP3Zr7ugsgeu8/q6y6I/FmN9C9d5+q3/6/DYZCq/G2XW0Z+ISxkT1E2olR025jpYOgGA0NAycBuwEeBftHZbXA5jkAMyugmTACRA18b33fgQ2+gf0nGEcPcLNX2CBSQNQNVrFUYo+i7jc+qxOTwYFtODYxIGuut7+zWH/zRc/X9H71SO3Sohe2TLOqhywMB/tAvA1xLhgoj6HJzQKSD1kYm+HPGE2OIIUoW0Y7srg6xBOs5GAZBVTc3lBNDaWkzRRLA5/cZvwRdCgi3t2p2arIef/R8/ct/8Q+kiby/s1EzdE4tM5HJtAMiT06ZaYBmxdghZVMEfwb+hnIOIyBypA68EIyPNgMZEHX0MIMt53Vhxl+cb7HTOnCWsR9oGxvUMRPGh0IOwrBijf9ZtkLrQwwRr9NhQsPlYU5WNIMkes6AIc3g4jAIQBrnxOwp620qaG8mqAF+35vAOl4nJokz3zjjatrT7H0cKDvKgO/WAM8hJ2eq2YGaz9aS1dqXVIuz34AZZiG4KQpO0sYW5YTzdemly/Xv/t1/rGNHj9azz1yUtMK+gnDPx+z8pNiKgMgLC0u1t7ul8rc0+EnSgusTXKQsNOMA20tjrhJNHOY+2Eca2TkINziSzHvmB7DOJfR71l9VGTnPMV4vv/J6vXDpVQHKM/NoT/Y6AuiCbdH6uYBjcq67gQmABkFb2PyAdnZa3DhKAffGhu4Jp4bgl/ngNVyD18SmMJ/cG0Hd3PycQImzZ89qnQJOyB4pKG1JAmkVu2ERJu/I4mz99b/+1+rkyaO1t7Uu+RiBWgCWrb2FY8jXyvLqACzR/SqB0Rpn7RC67MsNW+J0aUFFf7xBIxq+6e/INjBv3VAjgWAcuzz3qF0JcMXvkrpPNYQYeB2UeWsbKFODjtYi5++ra6sG07vE2CCfncXRhBYBfJzIjDUNSwgyvJcs4xAmK2BL5iaOXZxh1h4vBHTJvhagpCZ50wIicPZh2vP7BI8EggR2rN+DPUoKp/V6sbNamoW1Qtnn4dhEfXzler3y6uv13vsf1/nz99dXvvSFOnf2lBgqNLzZ3FzruUEOwqgRWphiUGygE2oWExOcLtUZf8aJ9efEADbEjj1f2YtyWNFhbPBMIHyDWxmLMMuoAAD0IZiioRjANa9lbKXVN6iCoby8GyaVAUDZry5515xztgG0CtDx2co4j57NARHiHPN37l+MupHmaSk9DuDB86dKIKCggJ6uKFGTok7+ae80iJOgfxTEDouZs57nJhDb2nZZO3aWoJ75IFh3IOd/gBZ7+wYLJqZma3batgKfgPmfnqF51kbdun1HjY5odPPuu+/XtWuf1NT0rJ7x7D0naw4dwWak6PyR3Z8RuKc9NaimIAB14yOSWzBqotPIHonmLWOgMVeJpRnbgFGMQ5o+YQ8YPwFlKhNe13gNGbFu5pikchI+fFYY3ALt+r5dym8/BfCGzyaYHAVjAMdhrCJ1BHhxGg36ldXuW2Ad2CQ1BYB3xZSAL2m3tqxPy4JI5qZlFxgngPsFJfp2dUYE9FFw3hrS7AueOX4pIIOkE9K0FYC22daSsMJfaSD39q1bAji4lwTD8qvGYDsakAlr9/by7UFjKIHizbjlfnV9deh1VRvSFNi96E1m3bt3RolRqYSdAGb8sB2xKZkb+SYNdty+c1uavdwbZ03mhutxbrE+Ip3AmPKzWfOAyAtqLkuCFCYy9uTkyZOD5ll85rGjR2QPIvWl+0RqYsrNLNlT0Xzm9dh5yZt1XBC7hB3hs/k/Y89z0ABJNqDBV/62tuomqOw79SrpihXuGSMpDWQl4klqOrFJEpixAvj3+YIUnaUV2rU0EWH/QEldJ6adsNKaXV0bJFtJGptFB7tuS0SA7BHbLfuBvoZJHgEwAb1ZC8g56LMFfsBsO1Alg2x2n4eDBodqOme7LUB7c9MMPpK2U62brQZLTv6qukGMS7N9eQ6kGliPgGyRpGFv3FlZloyOqgO6Yohrsf5hIkv2ogFdvAOSBAM/V/5jV9HtH4jZrmoWwFHY+TTxUk+AKSXjuTY+VACi2F/OUxKjy8t3NK+Mf5JPA5KM5h/tf/vLsr17h9Isf+Ott2ptdZku3nXxiUfrm1/7ci3MkXih+R568pz9LukXE7grLrgmcy5t3Qkz6iUZ2CzLnAUB8exHeJ8yp2Gl8zNzwtrjHpOY4/kMipvxarmFsJANuOmrNVHp96G9o2o6fIdJNbXWGUnVA7FIV8ip105XAJBwI+bj3FESE7+9KwkWlo4WGCwA8re/+0M1cUMCBN8YKbf9XZI/ZhGz1/FBLbczZcbs9matrd6q+87dU7/2za/W6VPHa2tzXTIU+GXYwO0d4gZsIpUH+Bpjtbq2qUacH3z0kSSAaHyJnVK1I31GTp3S3n744fN13733qMcK0nD7NJcXK5wqvEhYOK5WtVIz/Bkn/GOaa0aSj+Qj80hiPEkBvssfOzCDXf7xynCfMbdJCoXpmkSy/IiOv9ykcKw2IWzJbltecIxk0f6uGrKxhwB+p7C/41P1yQ3kO1Y0Du+9+16trjiBc+7s2bp48YKqGOl5Yom6w5qgylBxHithTEmSVLPlXErCVEnjlp9xwtJJXoHvXlKWNFTDTCc0PRb7mjdekSo8zSHgeCeHY39ypvMexoR7TwVB7ie+JO8JYJtkH+NqP9/JEPzCAN+J4djvG+smtfE1iu+MJnF4PWcsf+c6SfQFx0kcyXuUgBvonVsuKO/j72ryp0afB7WxDbGPs98VhoDIaK1/cnO53vnwat1ZW6vF+an6L//aN+sLF87X2D4scFd8jOJFA1wCO6Uq0PS18v14TFMlR7zvBGNwBPs3/nsa5Y1iCcYdrKvMFyBy3jvEIaoe/1v/6i6uOTjV//x/uDvYf/5j/CuvcOVb/6dAZAdzQ0arQdjWchzofwXcs3PNQc/r3DjArKDhJrIxDUM5TBxvNjNs4whkg+oM78+IUfBG7sYsvbnjSA2u1Rq0kQwYXKPZIdybmpDgII1RtsKhS2O9/dqnaAItq4PD+t3f/2F953uXavdwYgAiK9N/sNelymaXyLFR4wU7Fzg4HLVi6AhcbxAWtqlKT4e6szjkQyNtcXme34Go2WBirXQ5mZmtlAYaxEiwk0Ml78lhoU7chwf12CMP1P/wL/9hnToxXwc7GzVFyS8SAg0ij0/C0IqmLcCCnXbYtQbk7SirH1+YyB1oObMX8I+lYM1UHAQZYLHEnHzIs4b1ob+nDF+drf0alwGzltrQj6wlg0deAwl2BDL3egjg7MPDB6CaAfV4eeFj6P07M4i81sys7UaNIyAywYQy3pGVGGkcZwaNyxFxXGCZ+LBxUwEONjek4iCeFMNEzJcDN3/LwRTQnfHgS6yzvFalkNyXZS5wwmHO0+ThxUuX69/+29+qpcWlevLio3XyxJIO3YU5M+X2SJDUQa2v7ysAXV9d1hokeEzZEQd/WKw0UrIj4rKrQVmpWDajjXQMyujwR1OPxmI7OwM5A+9LM90Bg5Xl3WtZlD2eY7x+funV+tGPf1br25RXzXdjszE1BUFDjHNZ5XEwOxuoUzfq1qiEvW/ZALMrjx5Zqgfuv79u3LxZNyhN39yqk60zmYZV0nZs5y5rgnHgd2H23HPmjNbGjRs3zN5GmmN9o/eEgfJZBVgkhMbqm9/8ap07c6q2N1drVsGc17yaVjQ4JtBk046TWS22BTjuuR/p5wpocjLM+8df2M5IcCiRMO3Sc3YBZXdh8WevxvHmOcIM4DqjLB2zF32F7ALoaoYAACAASURBVE8Hb94DYfYE7BtN4sEeU0Mk9CgXFvR6Aja+RzMUB9BO47Ahm8B4NbTz+RFAWzrCnB0AfA02mcFjmyfHFzZInwvogAZckI4cnbTV0M32WYHt/8feezZbnl7Xffvm2zd1zt0Te3LCIJAATVOmJJdklyRLKle5bMkuSv4gtmX7tWV/BVXZCpRMliSLJgACpMghoBkMJuc809M53Zyv67fWXuccwHjLeTWnq+umc/7h+T/PfvZee+21u9yfuakGLDTOUrO0SQdDLXdxQLMYbK8YldNqwPLiS6/U6upmXbhwrv6j735LzW4mxELG2TcbzM74lJiri/OLslkE3NgSN5xaGCQvBLx06bZAh5YjSJfyPDfvY5bKAKwC2GPdpumntCGlRe4AgDUinURtmEgmGMAiYFOwPCJZYW3aoS6hwH4FvWbaSNMVJoh0CoesDoP/TnjKNnVCk++xjczDSC4FVHSVynAPy57PM5aOamvs6dpbMz62O75A9nbLQXhvCAAg8F2axNb33D/Y1dpx8pVAwc2sHFS4jBYWORU3BM7bm3QmNxvdfBXWK41m3dQSe02w+Oprb9bPf/5qEawCNF1ED3v+kIDhXPdEs5QsKeCy/8jyCAyHzaxnw/mcBOE1GgAaxAZkNHjFvYa9w3EBOpLQBJjgfxJ2PEfmCzedklXGKQEd51K1E8F+N/tTY7ixsTp85Gjd6+/DYNW+0cElbM6jh4+IKQkQtXJv2eWl3Ugv+yZjEJBGQLaCX2wCJcEwf11qmqScGs5t0bDNyUfstxKqzR4UQ4yKjJHKqiRwXclzoESqqiq6akkJ79ZCD0gIuV7j2KBjGKVqvLe4JFCO+3ESIo1DbeNZA6OsLZ55kjNptppSYPZrJzvHVbLO+UlIkqzSe1onXv5osxOVMJyaEGDM85Dv2H5VEgZcR+w348+eFOAE/wiAUDq4ksM4rX3dPvS+5htSIbNd0cFE9z04GcG1JNhnDSQJwLG4P/zMSEBl/jCWShrNWueV5+SkHvv2nO4F9iS+LUnUJM3C4nIi15VavJLwSgMysXS7t4KSZy0X4DlsbeU0cpKf3CxiJ2phiRrUunnzlvwjM/vQbEaihnXluIT78PGxGwbFnHDerOVuIsn4JZnG+6hgYUwYO0B1WOBJSAscpzkh+tcbG77/g4M6fPiIWJ+sBfyL+Peyt2nyRIO6kYQMSQjmEOiSks1i/jr2YR6RTNf8QL8aOYmxqjk1396RDeEF8M3ryNFjA7mUAK3sGVyP/Rg3CmPs2Gc4XxiVaJsLMBLLEaDcrESvYRLJVHYBIpnhzz0DhqLhe+PWrbp67Vqtra7Ur3/nm/W9X/t2Lc7P1L07N01OUZKV+3PTcl6SF6ICqSW3NEfEWvV0iQyYASezH7mPgD5JNmXtJE6ShFH3RIg8Sog8+CzYABF/Rnp6xB8X6xh/G0IA0j6zh7x3hbwEG3tjU0ktkYUmrM2LHUOqD/DR+xaScq6KwVbMzS/qvbfvrtU//91/Vds7JOEsBSMGtM7niisxnYktW9t9X/JzxEvb9eRjD9dTT1yqhXn2HCQY3DDSYDQJ5rW6c3dFgBzN5a7duF23b92p1fUN+URIQB05erROnjxem6vL9cjDD6oB4vGjR2pmxmA2TYNFgIKrPIU9A1A2OUBSh9p/u/m69o59gchZO+k5QOUWsQu2SeOiGM5kGeY4ay9NYgMYj8b+ifGTLPA8MFubJmz4cS6oEmVM8RXaxpKH0r4+LrkjdKgFrO/s1ptvvlXvv/9Bra1BxJh1b5mHH6wL58/W/OxU7e1s1s7WmmI77T8TUxpL9WFqVBj7keqd2NNRTCP7Ymx7gF4nQYaxsyLpNI4UwM71W7Ijc33UT5Sf1300WMPZq3I++Qc0iYWQ001/+QyEk/TbUYTeJC0l1xun0fsjBdnJKm43vtioP0dCawDqJ04eqWbjuAG1U30VHEfkomhiqzrWpJqdfRLYLRHJNSopO15Xb96pjz+/Uus7O3V4fqb+2l/+Xj3zyIVBY71RyUe5xF1lrLFv6cxBuUFfo0F6myEli5Kc62QAf0+ckvvMsSOzgyOuudr72i8kEKq+lrPoOPar+vI1iPxVjfQvnQcQedRIBWRJYCvWajegsraP2Z0scB6aQMIGnM3CMJNUQELLFsQYBhDORjNg2URbeAQ4HAUA83kBEB2AxGAruFVG2yAh12LgEh3koQzCPiUqZOJqWh279vc2tQnu0vFpcqK2D6r+7R/8ef3wRy/X9r4bmKG7JMeF4KmNv+5LWatScyuVRGKA6Ga+vKJSazLUkkTY3xGg68ZP1uFZOnxY9uz69esaR8l+tIObLLsD9WEH1QDE2Yg4n0HmYTaev8lpZvPf3qpHH76v/uE//K/q9PGFqr3NmlApL5qY1r1DQhKARI6TKpod2JlR6YBSY8hTFovbpYzaCPRv6EDI+QEgVUNBG2Yx05spoMChN5UEVGpwA+ut5yNOJH+jLEqlYS07kPmEA8v9xuDr/kcE8L0x2/PMxpwyNbESpfndpTQ7u+7l24w7zS8xhAEX3Ggr3XQ9Jm7mEEDFOr9s/q3LLEfGukuZe5bEIHhB2sPnReu39s0YiMOazV8/i4ntLYnPcX0Ou8iI70pLkbn105/+vP71v/5BHV46XI8++mAdWZoTU3lhfkHH3txe1dzd36crPc3hNuVYRD8uoAzrTxv6Ac1cnADgd3LS2Fy7GzBsHxi7asq0Y4bX7CFYeGaUDEDnXSc51LxhCiferMDJ8ena3aaL7Vi9/sa79dLLr6l0CRao5VzQbATM4VoOzA6VRhglwC4PjGPJ2pXTVpbjeOrJJ+rSpUv19ttv1dvvvS9dW4I8gyduBpjAVwmEDgTQYyRAJxhXefTyygCshJklkFQOvSUXAH55ASyOj+/XkaOLdeH8mTpz4kgtzk3X4cXFQSItGr6R4TDAOCPlAK5dDNOe+WEIKHDmfputyrkCtsmJkfabA2DpIaJTOCgPHAK2cWTCMhBo2OsGBpDm6KCmw06xna5e551oiePEvRDEGthJQwyz75E0YUyZBwnQaJDEs4LlJEkGaQqi4zvs5J0ywZT5o3FpINBBRSRKZO/E6PLYc36xJdZhGjFnKI3uMVXzJI5hkIRzwxxiDpBcsU1obdJo+TasQUO9Tz7/st586726fuOO9Bu/+53napY60bJtY32r+kISRRO1srJmJvTMjAJ2nps1XqkkMIOJaxiw3/o5WBHPr9gA23U3KA1wrHLOLg3N2MTuaz/qJl6ra6sGkagaSCKyy/D1HKRFvKnnlUQliVDGWk72JHumm9jE6Wee2GbbkQ6IwOez1hnXNDBMEjgyRQk2kpzA9jAOAgkPHdK1E5QClPLZ0Tk7mlgetZEBlyhhdTLCyTjtV81gSpDr/dLVARBVuE4leHdJfBtApikoz4L9RvZZjBaAm8m6fv1m/ekLP607d+6JYXry+HGVZqObGn9HDRQJvsTIS5dvN/bh/gFQ1f9g2prMgBth5zOmaqCG3WM8ZKsPBFgH4EImQ1IC3YQS+86a4tjYYe6HQA59dIGqkmlx13ReoyyiBLl8xWYePXZcgJXtuRns3gdIrGCH3RRTjfVoZNqSFFnXuUaAj5T5O4lhiRrmD/sYckKuyLF8jXSCt61rK73FLVdT6NoBGtWM0wlN2epusMRcY2xY7INqII0HCSQ30eNZJCEoALZLZ6P57KaJ7EluWgzQxZpg3RKMxzdlDieRluCZ55XmhFSiqYKhJci4Ju6duSwwcX1D84T5ugBzOI2JJiYFvOEX3bl7e5BcD3s8QT3HYpx4joDHfIWxTMMhkozoISOTAPsJ+Y4HH3xQchbcg8Djaesp81UgsfZQ26z4+TkXz2JhcVF+lHR8R8qfZde7EsJN9NC3RXe5m0o3EYBkHqxrgCkxhxcWNA+U6C3mwIKetZP1ts0rzT4EmDObjrk/p/9cO5UBsheKI6w1zzMBqEXGCeCav1tWxQk21joJW/ZI1hTzEJB+aWmxK78MnDC+PBNd94hcF+Af9onkAvcejfI0vbp967bG2cw3J4OSoIVkYo16+2fYIRo/SoKr5V3kV4lNuasKtt1tV/rwd56d2PE8h+0tPQsIL2wVSihsIQlgsgrSDsyHMYEgB/L7LJlEhQ322mxbnj3HJRHF3E4lR+Im7gv/jPGA2c55mOeu7DFYDaFErNFZsx4lt7W9M5wz9KioMfkpn31xWbJAzNfF+bn61jefq/OnT9Te9ppkN/BdmcMiG3VfE+YbficvJAUYT+awWIjYpJ5/SZYHUHRSw/M1+xjHZO9l7oSJyHpz9Y73saxxf8YVbPzdCVFXKTFusp0tnyIppmknigzeTUvKCHkuQGSSMypMasm0lXv31GSUsZWd1DowskUMQ+ULmsg//uMX6u69Ve07CwtHujmXqw9NdgFInlG8S3y1sUJsOVlnzxyv73zr2VqcJ+G1Yxk7aUpvi0Cxtz+mShoqq9jLWJer6+hQOyZlT1lYXKonnnxCTahrd6NOHD8idjx7icY+hDLY490cPbJzaZKuLhLY05aSZA7gBxI3xW6IHdyEI/efsU8vQBbpvpa6wtdWdQLxduuRqxdJJxaY96wVmq/aLnDPY5ZAGnhTBpEZr7FBkoGKIaT3ptXEkL4XsOU3Nrfrgw8+VgNliCIkpU+dOl7f/c431QRyZ3O1NlfvKVYTsDpmKSz76NYl51qYM7EnSngoKdzzSL4VcUzLOna4nFjYfXGaqIWuMA0zIXCpXY8bInLtkhRU3wj3U7Jur5m1ZhOn8so2kCSo5Hva/4ytCiBq3MCgLS/HB25kzXHtSwwbpsdm5rr5OYlwV6NZs14VGcyVrrDS981+VhKuySDy4zuWii+536zog/FJsctFqMCPxlbu7NeX127Xp19eq82d3Zqfnay//ld+Q431YCI7jhqSG4UvyD8cNvCTfyhpqZY2GjTabHmpTsDa/22iWcc0XK/ns2P4AT6WGOqX+m8ZwzBG9sTf+V++xjUH6/Mv/puvB/svfox/5Rm++ME/PlBGvTfZQTZWG60ZbQGXUhqWYNblGgbfWGXuMOzFG0ZoIxQDFkIA0R10KtHpaQ1YA7G/yDRVkDui/xMQeQBctM4Pm08YmwAxgzg9AuqGArSpAiIfsIsdbLrZHg0exsZrfXe3/vAHL9YPf/xybYH1oYHZbGmBhq3XZba2y4ccgNHAxA4ijDRvcpSv7Egv9dAM4vZmR5w9d76+/Z1fr48+/qS+//0fyqmADZExcfCHo20t2hhz7nuUkSWGxKBpiB1sDDLG2oL0VY88dKH+we/8l3X25FKN7W9LroL/bDr7ahvYStEHbu6X3dgAGPqDLj1TgDzuzU7XMVIOYsB2qM0olwFmUTeJ8/3EKbJhHWYGh2wC3pfNEKc142GZECcEmGMuTzdrW8BKa6qGyQsYYhwZYIE0tF0MPpPSNgWsNG6B9dkdWrkujzFddM3G9b2Y/We2KE6S9bKida3MejOM1ICkmTFmXzHGTmrggCmIRYe6Nca09QnH9jrzmqLJl89tyQ71yhO4iI432mo8jBdfeq3+4N/9SIH1M888UcePLrr0rMbcZfhgR84jjTtcwo8+qMv5aHxkXTrrMbppjwF1vadBI67JOmHoAdpZx3ES27PZpma4OuB3cOn5Icmb8Wac0tBxnHIlxnO63v/wE4HI6OfBYElywWkHrnFGzyZJDNDT2Kf1tVWDMgRN21t17OjR+u3f/k8UPPzpn71Q73/4UU1OA1zu6d64TwJtOSMKzAg8N+SQnj9/TgHWp59+InYNQQE3YVkJM4zc2Rpw40AloLAdOO/klFnnU1PjdfbU8bpw9lRdvHBeAZiSMzj2OP4b6wr4CNhwEtOEMPrOmrfNhjdgQWLHLF5pifbvnFAx64eXgkSaG7b8BeNjRk30Hs2gEJjTgKqSTDTnUal7M54HUgS22XGKDWriDIV5a1Cf605wjyakWFuSvqAjuRNfBsytdZm1JwbhxqYCsIDN2E85bdxvP+M4vKylNLWRzaCUOcyIBpI3AGoETMotVVCZBhoG8axhT6MZgjExZJFG2SVodAkyQJ2kESam6p33PqjX3nhHZbkPPfRg/dq3n6tpWKwkxxTy8N/2RBqnUzNaY8yLO3fvCjSEhYz9dfLEdsK2rTuOe2O0DRxIW9jh58gC+QC2Whohdo33quGPbDK2waCPyvZhCtN0atOghADJdmJ5DrwYG4G3PYZi5ncjIumP9/p24gEdbz8r64Z6LkUHl73GVRbMhWEgEja592tXLAQQjsZsQGgDxxODKoSwyQzeGCyJREOAGs8l69Z7f8IvoanLnCQSwsLP5k95sDQ/tw00YTf2ez3AyGI9UerqplhhtpI8lUdTf/bCT9VkEd12JAIunj1tzVWCpGb3AlZhHzynh/IzKjXd3OpSbPYiGkq5BJV1nuQKzxWbbnDDCVKeFUE1MkRhrHNOnhlzKvITzHHACu6d32NjaGSmPXfSwSCVD2H/MGfYE82W3RLAy7qV/Emv1YCj7AmUZTMnYbHOiR3sZ861pPkmJ45MiSUH3DCY/S6Ai/bebqgHKE1JuwEbAwAwwbgGlTkzp9qmaX20jSAxL59AepiTlnLppJPHdXbANE1SFkY/AKbnP2vS2qPco0BWgYhuvgbYmPmD3aURLWAL8iGcO43glDAV+9hyAwIMaGDbCVq+1zio8gHpLGvCM74ApzBZATS4j7v37rqfQvs0Blm9B3OesLe4B44J8DE1e6i+vHq1bt+8pbl9+vSpOn3qdPvQnjs8D8aZ+SHJnyl8bLPcsY8bmwD39BBwFRHPIEB7GmJlzNhjuD6tsY1NNcLDx5V2+6FD2mPZF5iTSq+p2s9znN8fO3pYIA3jyHWQiGY8sJeMaWR/AFTcB6FlytpfCmuPuaJkoqpxpq0b3/IBroiznVXp/yxJKu/BzB/JMagayMnQMPTUkG7HTaHYp9UXoSWFsh7Y/wOu3rt7V3sIpA/LWKxrbijZSmVQS7cdP3lSjGDtCS21xFzSvtig08b6msDwI0cOyw5TJSEgvG0785lEZGzG5KR9e9aiQfkJgYdIRvAs8J0NcjqZOzc/V7fv3GktccsHhLDDs+GaDbaUbBnNJgGxQ2JhjuPnDSpbpkjcco0uDUc+pjPuSg4vr67U559/IQ3sUydP1HPPPFmHl+Zragy/yWCQGO80GWwWpfz8BsAC7sJ8ZVwZE/ZB9TNQ0tyAo/derw8nmpxINNnAIA/zOfrXqQjLvAoD8hfL71MVOxw/yEfYUPvMrirAL7Z+PevGgD3zR81NZ2Dok9Dakz1Gh93AtfdsjZs+X7W+uVU/e/mVeue9j+Sfr29s19zCYSdku5KRvUTyaeNjmr/4HmhMwzy+9PAD9Y1nnyA1V7u79oF29yfq8pWbdf36jVpZWa8rV67VyvKq+59INoR4aULSROfPndOzPnr0mCoLah+/wf4g80vl/61ZH/9NDZE7qRSNfe3hXR1K/GAJBleyJUZLTKCqxZHeEIpwWtLNLhEa3NbZZ3ydVDUhJY1YOabmbTe8h9Et4Lo1zp1wtDwgfXKYc6xDJU2PHtPcAVckCTI+Rc+YiXrvg4/qlddeV4zFfCPx8fCDF2uS+uSDnVpfvqM5OD4O89mAseeG49BRzCTXK7sj+zinNby5s9kELPbSrU4405yxZS5pgDo9WWMHzHH7wiKbUBUMntIsZeZ3EkWSPOu4FluoxKp00d10l1jHfr7l3tTEWaCy5cfwizXO3QsmST4nmNx4mRfyT5EsGSWiJAZRhXXrJ1MZqX4g2Kbp6VrbWO9Kwpa7a1A3+x3PKdcgaVRwCSUzN1XhjSwJMS/+2BdXb9YXV27U6uZWzUyN1X/2V36znnr4XE3ubynpxp4T4oCeV5P+FO+2JCPzQDatNc5JNmh+t/xgu+YDu5jkAMfQcVpKRb1ctJeaaMbcdTLSCZJIufH7R//2P/oa19QofzWvrwf7qxnn/99ZvvzhPz4Q26xBKxtql9ZL26kF0AXYdbChTV+gsTdRBYvKdFrvUeFzZChaX0ei562BGxDOZQjDcoJkkZzNdMmDg1Y7E2GuDTa31gsU67OzwQBc3oTc1IjAQcE3WluT0wKRARP29x1IFqUqaE9tbNYf/OCn9Sd/+ppKgHbFqjX7bI7yWTKKHXDbqOy7wU47aNMqV0eXFg1OAsuxmp6oeuDiBWkunTp9psanpmtuYbFe+MmL9aMf/fuamHQpk8fLrIKDA8rG3KiAAJdzpXwSRzKBUbJiKathTARq42xv79QD95+qf/A7f7fOnTpM/WBN8G8MkFRuljZDsfNgYuv89gtTsWPAAZZDBzYYz24aYSaL/4uNLo1Ns6PzbDwN+rgN0roJnUXz49j4M1xHS6EYpdfRDSDLvDsAHIBlDmYH4HdnAy1ZYXkNB7zDrGDmo5wJHdzMkTgxym73NYf9q/vtEvzMKRVjdbbRDqznvQDA1nblM+pa3+CY2LXNAFUZTcqZKLNU9thOE4GUmAjNcmKcKa/md2KkCESaqpd+9lr93u/9m1paOlxPPfGEWHK7u9Znxhli/fBel3OZxYxTixPBfHUTk9Y1A7CZdSd1NnhYZ7xPunIH+zreoEPxWNXRY8ck9eIstIN3MTVbf4oRFYCEHp3Gj0oBymYP1b17a/X2ux/U2+98UDt7BLRknc3eZo2K6XZoVh16Ob7nFWNi1vfmxnodO3pE97C+ulqPPvpo/cf/8W/WlStf1p//5Kd18/Y9MQYCVkpvezBn98WeDsDHuqK8mTUlsJFSd+mUO7PvaoIGuakgWFrqhko0QNuSc8VDX5ibrcMLC3X69Ek1Y1NXa7Ek92tjfcVgAI2skF9gTsj2UOHgBmoBS9y0z39TWbJYMu4MbpkR6wDjBMux6TJsBaqt/YsTl/kcpy/BWsrKO3FvpqZKt11Kys+AC0rQJdBrFj7jmTkO+8PHdlkeoI5scyoUWhIJIDIgIuwP64R3JQCBodhIndgY0V1WINsBosCmLn1LgspA0pQADD6vZlFZt/1Z7WXYL0ItGBFik7jCgGsV4wa2w8yM1grAw9vvfVivvPqmGuydPXeuHnzwgTp+7IjKG6fRaFTBypgBByV5rGFNQor5iIYh9h+TNdnrGgdWrP1mmzlJY4c07FDbIyfO2MXk7M/OCHwxuOPALixhbtVgMkwlNKbdfCeNTq1xb/Y9z5ZHyHrkXgFyFEg3U1mgVTcYzDw0o8uJUCXOmqka287Pnr8NdreFTmIvQHXYSByL72MzAS2Ybw7CPZfD8uJQmbcBEPmbAWv2QgNw7C0kMahcACATkEniRcC3E7ysoQARgFyHjyxpb8VIkiiQXmSNi5lshjl/Yr5QgVT181ffqpdfe7PGJmYEdJ47dUL7c4KK+EucD9tg6RRsllkxkprgeGKiGig2+GR5BF7YW9jy2cuVJJ+clI1lP11ZWdX6J6HC7wOgJBDTc2iNTzUGVQMwX6PY+x2UR4cZ2+4Gvch8OAjHroip1cEmNpbns3R4SQlH2Izp6s4181zwQbjWNPs1W53kNBol45Jkkd1T13ozHA2Qm41MEJ6AOHNjIDQ+0jCI9ZukAvMglTRKfHazsxAXEtAp4ZG/NyiZgF9+VBMXtLe2vAEsW0lG9fgr+EZCDHmBbmSsOdXND5nD2CWAEzG3YZItLGj/Ros59svl4JTk2w6pwmdiQj7g7du37XN3VdkA7O89gfESM3RmRu9d29iumYVFNca6exspnbl68onH1OzV+tvzWgNqYqp9tTTHNQfECJtogBuShX2sJLLiG4VtzXUxVlw/10VyjLFCwxgwXHsB4IakjWCv2o4qSanmqB4TgFLex5wEkOQZax89OFBylbmQKgHcYMZdoPYMAb8Z1eyzTtDjE6CDb9JFemnoa4NZah6XhL2kJgyUqDlXf29W+1z7OABXPu/ONjJRjiP0rNtRHGXaOTmHRI1JIWLONoNSLqXYg53oGZFtkj0g8dTseOzUxtqq1nh6OzBe7JHScpWOu/u4ONEyN2S0N5i6S/Jk2uxuNZJsqSYlQ0RiMTs6607ybL3P4xMiN6ZqBpjud+4OElyJuSQTpUZg9sWyD0iOZXyyxljTY2N1d3lFrGt6btDU7FvPP1NnT6GxO6kkLAMmySHmBM1UxVa0xFvA3UiVMOTckxrYbmH3aArnBpbMUeygmcUmkYjqox4RtqewNrl/JdBbwikMfD4fMEiAqfwq/240keZ+HgEKXU2BHVBiUD5NN1vrqhSRPTqRkVhB/hr9UDr2JN4EJJudm6tPP/+8fvwnf1rXrt+qi/c/XHsH47W8si5yyey0CUesT/x3ziebtwfzerNOnjhazz//bJ2G4b1D4m1blQlXb9ytL67crK3Nnar9MYHJjPECzVJ3NuvIkcW6eP5snT97uk6dOFlTU2767ubG+ESuRokeOEkN/CrGmIQEL/a3JO7iu4QoZsLCUPYq+1R8aT4fv5LPuIKopVo6yabmwA0apxLEwLEbH4oYQOKnpXGQ+2Dd2tbZl+TYMJqxidiV69euqdE2ki2rJJhgBhPnjU/VxPRs3VvbqFffeKvefuddgfX3XTxfTzz6cC0eQvZyv8b2IJAgI2XsQG6miA9IcZjo44vzvhimMCAvPY9W11drEqkekh2sz02OZbY5EjzEI2OSS4Ocsu0EKkQN2Nr7VZvYvvblRv2vgJjsWU7kDZvnORkG8zaSUfiklioi3M2+It+jfZb4wkkihRin/aTBe5OssLsmVDm+bpk+SfRRldsN+8BlSF6SpIdct2Ld6+A78n9VrbIrSVR8YsZ2a3evtnYgPCA5uis2MqycTy9frQ8+uSy/bP7QVP3V3/puPfvohZo82NE6l+/TJD8oABwzsUbmonSzVW3S0hXNWPa8GcqwWgvZief4pyGBJDk1CirHhvmZeO/Q/jQ+xTvP+wAAIABJREFUXpf+1v/4Na7Z8cFX8eXrwf4qRvlXnOPaj/8PMZETyLCoeIV5mkWGERluHjZ8aLTKuKSRxD4giIECHXMAAhq5o5mbAMh2xt10xcYu//VZbSxD5kuuzZcfNliEzw2ChqkGcBUwxhuW2Q1k9ZAImJAmslxss0SRG6CkcWun/vCHP60f//ErtSEBJTMruFP05QDKBKgLjLaYO6CEsnc4rM1KnZwA/K26eOFMXTx3qu6/eLaWFpZqdX27fv7am3X77kp9/OnnykCPq0FQN39oSQwCjnRZ5lYTgLFhwrQIEwEjl+dh4KmbwTFCu3t16aGz9d//g79bp44v1j7BU2HwKd8E+DcIAYA8NuYgXvaVezJu3qU2bBousxZLQxV/Bo/zlRFyoJ+Sc8thiJkyYC1zQLOQyS6adeTSemsbBnAePruAJnZAnJgIqJwxHxbmpzTcHa/YSFLOHMeO6/Vm0XMd8Fz3bYNvINv3TiAm4LdBcHfTbamWlsZQ44/WywgQPmBRd3kyc86Oh+fSoFFIg8husOCu49KqHcxtf0bzVp2hvVmrecn2fr3zzgf1T//ZvxQL6cnH3RRif39byQt1Kp5GK48SWze8TAWBABoBbWbqhK1z5OjhBgTG5MDE6aNoLIkbNTWSnibNQbo55CF3q3cZ3IEkFswe2alpyuiVoaXJX9Xq6ka9/uY79d57H+s+1GxQciLO6sdmuOGHfw4QRpAMmEaAATCEjAFj9vw3nqujx47WW2++KceZZn0bm2bm43zjGMbh4abPnjtTx44dq88++1SBOc8Uho30emk72YDWsFGmgYMAcHpG3YmXwFTzmTmkIHGqHn74ATWTWVwg479TO9uAHWZ4HJqdc2WBAETARUBldys3wDStYxlcMfhgSRQzjwVIqfrBCYFoaqoKoZsO4cA4aMRxtPwL5ySA4ziAHm4o5uQOIEFKEgfrrQMsHMBoSifB4iQTAKJLNRN8aJ10EGe9b4OkAhpTXdLJIjmlrYGcgDXApAM1wIvdAZsPACIl7DiiYm62zjMl3WLESJZgT2DyQBaHRNWOmYCAHetblgbwGNMJ3XqPjCdJixu37tR7H3xc7334sXQKKfO+78L5euDi+TqyiFwM99iNGltyBTB5bn5B5cbaMwVouKxS5YboMTeIDFDFfaZxntl6dn699yn+87wnsIUV1OCbNRZtu6SR3baJ+SrdRDm8BopVPqmGk9Gz7AoSNYJqZnKDTGKnqdO517P3AYO2AukGCTLvubwSVPA3AiUzUA06y171Z3N/mQMB7Ias0GHzFiXQWhon3wdAEzjQQLYcdpWymlG+s2tGJJ/lpevoOZDSeTTUJZkDyYfqAWQ9pK28X5PT2C8awm1KosoNegDbduqt9z6q//Dy62q8C7MMEHlp0czWgX8Rrnk3mJV2aUuTSL5Gpd7bBkW2qYpwF/MAycztJEudJLedVz+BZsFJWqoT+QnUGWOzHD3urJmwSBXoq1x1KF8QMJn1wHvjo7HjBLgzq6rUoHUU3Nd6bNZVnu2oLFIa62huFmXeW7LVAD48DGua2i7xwh6l54JY9OhJK4Fmlq+TVfZlAN3kf44knAZMpvZHJVFG5UrbmyQfGOeAGHwfwIivKcNNAEgSxuOClr+ZtPhZkQ1hzYY15X14V3tr1ovB1AkBGDxr+Rre4cyA774YmjvjMHLdUC5a0BzHDEfLuwzZftYele7s3n6tbm5L9xeA7fTJ43XxwjmNL8krMXshHEC+6P4GuE2ALOyZ2GzJIHQCfPQ8XJcA5WZ+x+7ER4tMTpoqkkS1Zq6BAjcEdgUCFT38nrEl0cv1AxKy12CbWAP8R6oj9gUG9fiUG036ObEXmgzCuK6sLKvcP/MdthdSLowba5f3GsjaBf2z7EIz/2VLN5HzApgc9kHgWKxD7R/aE5ChcWUDe340glnH0T7lniMLQRUAQB3VWcQBNAqT3xDpHIC3TWQEbFO5NxjiAuYAhZt5yXs0twZVd34Wsb80UR19PlyvrntnW+QWAHx+p+ZtY+NKZjBfhkxa2wgBfiqPpwkgJf5mWXP+m9dvqJln9iLmu+Y5/lvb/OivMsdJGB1aWNSc/PLaVSXjZ6Yn68K5M/XEYw/X8SM0KcNuowtuRrhW8Vjs45jisUiGJFGEzZLdoMnWOrrP9lOyB6Crb8YpTEr7jZo7vYdubWwOpcy60iH2mvmR+ZsxjI8ppmYD02pais1SFS5VI3Nq2KxEYTeEtJ22xjg2jIbDHItKA/xJB1fcN6xYkxFI1HHcLy5/WT9/7fW6fOV6LR0+VjOzC7W86iQwfgM+a3xEN3YGkKbCbKpOnzxR3/ver6kJ3ycff1DXr10V2/bmnXvSk6XSlAQMiVHuCem18+fP1mOPPFxHjy7KN2HX1bg22cOVEhACPO+Yw1ovOztapyRv1JCxGadIdzH+rAlVtTYINyqHlZgriRaOlXiV93sd+8HynoDGATj5mvUX28g5AdXdV2FL0kE8G867RUO2ZrYyv7HB8/OWtJHcjZLD+Giu6IOFvAPgVxN15drN+rM//4lizAfuv09jdXhhrqbGqw7R7HAX2a0mRDROwhpXEoPYTbKP9gnk/zQZJk2vl9dWxOidmkB+DhTXvp6kamanVLGZKp8p2NWK1e3ncWTGX3th97tgbLMHZo9LUkTj3ZILjt0sQ8R4y4apobRj5djS+HPWjrfv5yQzjTfdRBffwqQAA76cN7r3HE9EDXyzvX2tFfrZRDeeeQOIzPlECGxGL2C6Ks6YVzRqphfKfim2nJubVSyr6uHxyfry6q167a33Cy/v8MJs/dZ3v1nPP3F/TexvF/aRRJ6qElqyUklFm40BZpDqW8vDhGgw7NsUDMz2xglm7T+/VAkfmYwhnuB9MyA7n7YvNVaX/sb/8DWu2c/hq/jy9WB/FaP8K84REDmB0ehbRhfKaPBo0AyAiywx5bBuNjQo42/wU5t7H1CfIeuJo9dWNKBeNrAADvl9AooheOgAY7DhDcAnAw0yjMpyxqjbeVLpm5Bjvp8W2DA2BsA2VjsHY7VL5+6d/frDH71YP/yjl2ptY8cl+12u2/0/FbyKwWsdArOiojlKmebEeD326MP18IP310MPXqyjh+dq+e6NevHFl+ujjy/Xnbvrtb1HVhd924mamAZgs0aujM84pfpsGjDG0uHXYDkbenQVMVLpCp2ALiAcTRZwFC49dEZM5DMnFvHmgMjk0OyTXSXcUxdksvZu7EOAbfijWcViw7aodDO1tFG69dvwOQDuClD17zxPRIEdMC09j2zQaVZgENrl4WoY40EdbHAJVofsq5Z46E084Iu3ih49zm91sr6WsNHtuLJp8WJTwJmVRmsHH8N56O7W0iWO1pF978G1mWU6LrA1a8YbkNm0KlnujrswNXStXaoYENnsIwO00XWGact1cK2c36A2yY9hiRGs5N29sXrjjXfqn/+Lf1Vnz5yr5559VqWDPNfdbQNPBHbE7Js4VypJdUCm9dVNMfJMuDHKTGEis6HzP2V/0vxG85FNtzO48wtmgEo3c9bBtVifbNxkxOWsjdc4OngTU3Xv7ooafXz0yWcqD4fxe2hu0SyuWevgDQCsMKAatGDgCQL5O84hzjMOC+d84P7769d+/Tv18ccf12uvvKbA6QC904MxOZcEzTgydkb9/I4dP6pg4KOPPlLpJY6VmHZ01EaHrEukI+PgeWgGXBq+5ZnLScdp07r1+llcmNO6f+TSg3Xs6JLYTbBFcHrR5TVo7HVm8NysXzsqLQ3TOrUGhJNca96/iH6UY5uhwmdx/gxuuxMxz87OpZ1PrQ+Bj81ypuwKmRKy7ehRNtCjoJFS+1kDg8wh2yGz+nmm1rxD+7fZKSOl8ApLBjpkXmsJjjmZ2FHdqI17gBUZ4Cx2I9fAvRMMOfia0rUESIO5GSaj9GgJ0gHrVMJHEOUmQwAd2ELmPwwg6Yv3ZgQ4ks72GkMaUtZ43bq7rETfjZu3VT5Ouefjlx6qxx99uBbmWFPW+pQMkfS8XUqnwFrSSoCYbR8FlhvsCzgeZ1PVIgNQbag3raaSqrBw4OjAlp8NKqQz/CjY6BJGj7fLe2NTDNoJKEbzXwGpWeesoTjIanY00jwlAEa+8jcnDAyaZf7rGiYmFCANtO16Hgao4v18LjIOPN+wOhIM5dx8TRATkFTsvU6WOiGCbJYlCUhmoGcOky/jKuAF1r90dV0ODtgkjVYYRXtUG6Bpafuf8nEYk7J1Cjb3a3N7r65ev1v//icvCVBmzM6cPFZnTp9yMNVsbd4vDc8e+wQPKYGXXECDnYw3jCiaomFzBozc1gPM/XEv/N2JK7MvtQ4aMLbv1XtpA6J8NmxjMxG9t4QZHYAKv0dMwm78GhBZ49cBfXTwWU9qyrq2NpgrYZzJ1jQjFJ8EkFBkgE4IMg+lrdpswbD+zCJkTTvIpKoBQFDg9d6OAKTML645QCCJAO4lCQivBScesG80AgzwPQAa06y27VqAD95HMh7QLHZHVTfRUuwgMKxxBcsBaLF3rectxizSCc3IxS4gYcLTUQ+GrkYARGYzbvKvEqdMPUmiNECfBN6ov6uxQvJN/RfwX6suX7suIJi5eub0yTp54pjc3TT4FYgraY1Dkg4QGDCF3Jo10LFTquwQ63VGvnvWr5IezOfNDdktNQ1UUnhXczaaxbwHWSmOaZjcPhUSLNjX5ZVVgfrs19ubG1qP7BeyTcgU9FgybyKfRDKIgUuyNEy4+Cz3lu8KXIgMQbSzs/+KyaZ1tlebaoo7183wYMK7F4ETfZ638SvTM8HNa02SEIuxNUFjv+wzjg2aaKvppZh1Q43f+YXFbtiMXSJpZeAnjD+ebeRLYBuqamBiQmPrJmRpbu7kueZCr0meSSoQmatJVjAPeC/zTccXc91azwHkAlILsG/7DImExA7Pgvm9trKq9cDPirX6WuQHImk1MaE1k4SdJHxmD0ma4fKVK7W2vlZnT5+shx+6v+67cKYWqFA7IGEFsO19H5m2ycluaqrmz1RbWbNY/qSkYgxss4a2ZFddacGai4/IGCo5pKZ8sFcteae4UHJ5Lccwoumd2ChjnPtQcrH3KMVfPTdINKqSsBs88n2aVyZpyjXIn1F1mavlpH+9494jB3slPw3vRNJJApGxW1WfXv6i3nv/47p67VaNTVCxQtIFkonlSExOMgioxL8qhybr2JEjdfToYelp37lzq5bv3a0V1hHnS/UvtmJnTw2nkb6gWdzSIgkXcexrZ4tGdxABiF/GlAg2wWDLlbcNJgdo5H6ZQ6d67+N8qUSJ35F9ga9Zs3kmw9jdzziSKzznxDix5/l8mnYqIdrxgZuCO0kn9r0IH8Mq0O3tfgbIaey6F4qkHjp5xXyBzS2d4T3IOHu1PzZZq+tb9dLLr9SdO3cVG5w/c0bEnKOH8d9JLHFcfKmOz7pXUuaN9lZJy3hPxmaKYCI7b41m+ZhTMzVJQkEVotYzJv6nJwU2mpeahkP8QQ6qk8oAsrLLVFmM6Azz/iSjA9orvu31C7GHMWZMuR7W8qG52cGzi33gmhnv+AjYeV48q7CH8UcELiu+chwRmxggm3ORxFEFuBr0peLS8STkD/lHrnvWOXiPrhdJCUkgWmoSOQspLB4QD4/XnZX1ev3tD2p1c0P9f377N75V3wBEptfTNJXa3bhVGIN9wFT4xCcjBtN1NzkrYHb88OzBlr2MDnI3zmtfIn5ekvnDY3uNgoExLgGkvwaRHXd/Va+vQeSvaqR/6TxX/ugfH8R4D4KNkRL+BJP8LcGDgVwzkWVcYLuFnSvQwUbG7IRk1u1cq2yjG6d5zxpKXyiIHAmulY1rkJbrcLBopyFG3NdkNpUCqAYrbQjN5NOGphkG3DBVY/uwne2kbe9XseUAIv/gxz8TiLy6sSXjpGYZpqaaWYK9A6oUMNglVBh2bWY7amby9JOPyZmi6dbSwmytLt+pn730cr3/wad16w4dc7lHl8sDbuAIufTUusDW1elGS+1cJRCPUxqwRVpdbbCzWes2d/fr4QdP1+/8zt+pMyeWagLDXpPCNw6KgDGsV4BiSqLZHKzhy38MuViycmzMhrHUhueAvgqs9YgOQVaXnuFchTmcDU6GVRuHS21izAkocZjiwDDPYthTLmVm9JCJnCCaMQuD19cWENnzM43uwmo3M92JDeshmw3neW/WJtNvcC0Nmif7qLXQchba/Hoj9JKyhmxAZAXVyex2yZvKIVlH3Rk2ILKOo2Z+bpgF4JfkS1ixAv0Y17Gp+ulPX67f+/1/XcePnaznnn2mjh87LKcdkMsSDq1hq45R3lgDzLs/GOfoJmtiEbl5hxqeNaNcTkIHxPpsl0KpGz3lfpKwMYNbLAV03Gg2IueHRipTYmu9/fa7df3Grbr85dVao8EHEi2wcHf2VI4/GjxZG9ol/U46UGIHI8as+wAjXNeTTz1Zzz37XL3+xhv19ltvCURGT5ljKgvemlXS8mv9NVjUODuff/65HOMEE9af9pqOc6Sga9D0K86q7ZqazHTQAVBpCjvZ/fE6fvxIPfPU4/XgAxdre2t9hJFmXUMDZJRMwohzBttgmQEIJSgoUVaAZBZ+QHufk27x7pCeUls+G0Zxkn0AUBzLa8vHiVSKWZlk42nYMwwaGRNKlgU+DapLsMFdedAa3mmYmADQ68LpnOHcskSSG/K4qUzWiwJolXo6IRAbEdmeNLPRvBNj2EAh97O6vtaABWxSs/6Ye3wWOwwQxb0xJtGgFmtlfl4BDIwE9h+YU8wrXcP0rEAXWIIwUyhx/PyLL2XzHrv0YH3j6SfFLhdgA/Op5Zt4frDtuV6AEqdWLSPAGmfeOViyUy4gpxtYmWVlJzV7mASfOhgmcHfpMKxS2y2unzLXANOsEzez9bxkffhcu9ZjhfUW2Y9oDqoR3LBKRIBXMyfCxgygxDXHHo/6BgGAYyuyN+f58rPAjd6/MicT1GQsAviFKZp9jc+Facs15Xz2D7xGSL4CPnnvGrJ1tUYaEBbLRU0QV9TEDcBZjj8MKkkFmcEMeEGFjIJhHIKarBu3V+vf/Lvvq4KIJNGJI4fVzR67hBa9wQ4zonnefq6uchG7l6a9AtCtQ5h74l65HpIjAG/qY9BAO+PO9QHY+J6n1CgqIH32+tjMJIx8PoMO1rq1X5DxV0l4S8hYK96ySaMl8wkMJbswNVkryyti1qE/bMDQciF8BRzhd5Q68z6BXkp+TSkhxxoD2IRV594RZgL7WcKWpNmZpQCwS6wr7yndvKj3TYJbae/OHtI9cV4lajrBqntuZnDGhPvj2GFuxW7Ej+Ua+B1N0iS5MUkzrjU3qqTcv+de1qz82L52Nb5UObODZAFDXZEU/5jPWYIEQK5qTxJjToZi12kUtLq+rnUZpmrWD/aC8YDdykRTMJyqwBqrz7+8ooCfXgBHlhak3Yw344ST+2gwpth+EmNiBHfgzvyHwBEdc+aWkxUGGvI/7Fwnn2DiWVLJVQ4mCQiEkv79uJqLce/YWF+7ZaFWaVaIz9yVNPh8BOhOyFo7GmCIz7KOBbi05AT7PutGrN9m1JHEZv6ROMr+QDM2AJcAAtz3yvp6LS5RWbUiMJznJYmvruLgPpmvzMkkN7Dbkjwq4hM3bDOL0ixN7ht5oYC72GT8jJwXAI89XfZJ1U3rjh26N4iBry6x7vnh/hWzSgo4dqoBUMz3Aiq0b6IvbwkOxp4xUQl7VwfGrsRn5ZmrxL8T8Gl2xd+5LydeLGPF95I4aulA5k/2Wu1Nbb9TcQLQjG1ShdnERN26c7euXr+m63/iiUfrzMnjdeLo4QITQ55hsht3y/9uDeQ0AeS6qOJJgpIx1tpusgPAEkQL1g2gPXuun3v8mqEc0oDJ2ZUMzDkSzGEXyzvvxFP8tvzOwKYTrEpwKp518pN1HnJB9hlshaq/OgmupIxK4F1VyXiqImATRuxubayZ7c76YC1T4bS5vasm07fuLNcnn16uL764Io10pkiqXKkapVpNjTr1zOdb7xfAd1NAqZpBmiMgaUnum0aS9Oeg58fx40fFRt7cwF80mxltZfwD6Tbv8BkTDeSX9hr3HBkmdZnPyMzJho6Pt474hmy8SCu9//B99nI+H5JAkjaK67qJPL46v0+FlgBYERfsFwaE5Jz8jL1mD4DNzx7nvdBxl+UsvAdjX5BBwB4iq8R+zXvVtG78QMSVHRjiE1P6v7q2WW+9+369+srrSr7RJ+X82fPSf8cXnps/VHOHOBd+l2WisLEktUjA8ZLkxwHVlqsaE8bg6OEj8gmnJ8dFJsE3nQInEIbh+dkNdgZzVbJAJEUBm8XeN1knfhVjwnjEf4r9YhwZO+0nve6Rl+F9JKhIVHFNVGEydk7aNhmq8YPYFvbb+Kli5bdetebDmBNj8ccG1Tu9JqUvHAJWazln3eAnSS6pdeZDfJGfPO77Il5e3+jG7fhCYxO1urZV124v14efXa67y8t17MhC/bW//L166tK5GtslWecYVJ63Yj4auSdeGybmIkURokvkkEYTt479cOeG/ZpCUIj9VmKtmftZI3y1j2cbGxD5kb/5tZyFJu9X9PoaRP6KBvqXT3P1R/+75CxGjTYLOgsjhsvAcWQuurRfG5gBAv89UIKZIgGafDwcCYJbZ+Tt1A/ZYb8AVus8zmrmvLnuNPoZBZEN/tE4D4mCIdioIFhAGqAtFztR4/sAwwaR2bUpawFEXtverR/86Gf1wx+9VOubiO/bAReIKtSRTDqlMGZgu/PqgRgOMCFweGiMsDA/q1KukyeP1dlTJ+viuXNu7rG9U2++/a6yz9du3FL2eXyCxj/uiiqJCbrLkglTXtljEyMuJ2XEQDEeKX/M7zFwaja1u1+PXjonEPnk0TkxkSfH3NV2YtyyImyGu7sYb2fPAHdVts4G1lq+ApG7vFTAb0uFCPgQWOKnYvDIIK5ytj3uAUl4Q7KDnEdC/h1wM3fsZKYh47ADqoFos0DyP85fju3mAGYdsyFpzjTQK32zBk01O1vKQuPaUhbJjhu8c6MwB6TWOjPLY+hUhWGUzPNwnXgkzCQwiE7WW/cV/XCcs9audObT4JucK+nTohVnNnLkNSQ/oPViEJnMLJrIv//7/7YOLx2uRy5dqlMnjhVxiHuyWU4E4BAnyewHgwj2RtJdnYyvAx+es5sZ7Mvx4jpSyoSzJIdVTnmzAAg2CKKkTHMgwFjsbpI+jL9Avd16442367PPv9BsvnPXwcfMDPqe1lkOIzNAF+Os8j0AdWkaujEIjnRYlozVmTNn6qmnntJ7Xn7555Km8BgZtOPZJajGAcXZ4fcnTpzQ+yi/DENHbJwuIyZQkROGMz3CqhQDt22WWDkrKwMtMjWTEGOCJNdWjR3sSavyuWefrEPogY7T9MyyFnY6DRpzrThMAiPEanFJGGsROxCwkanh9eb5y7kIEh0AGoDlmLCSYqvD0LPNcPk4Y0pyB1AWOxa5FyRIBHo2EBdNV5m8tj8wVmTPVX7fzloHxZ7HlknBtg+ctZGGcuouPWUwVesFpk0DWylhFgACA1r6lMhNwKg3OCawtMu81zc3hs089gxwTNPoR4xwM22xixwLJ14NFQUemq0oliQOKsF5msZOz4rBNzUzV9t7B/Un//6F+uDjT6W/TULgsYcfrInx/ZruRBqLkbnMuIhZ3o0AGSOX4HXX605apQQ6CYqBDWuwwPd2SHIWAlxhjUgP2awhNAwNYFiHP120rQ9sBl4c+wDJ0Vlnbrjzt6uGLGfTGszaM1nLXb48ojeZ/VUJhZFnnWeoZy7WiEEhgkGBKM2KTjkj70+pa5hFelbR9myQKkEkzzuMGwd/bmDj+UkSzYGzGF+HbL+yxnmu8lEUVO6JlQ74wz0AWMlXIVgRM96pVJaPupWzJ01S3k31xkRdvXan/s3/831p0XI8QEGYyEhawFgK+AWIBauLeZYEtyo/Glg4NEuVh4EHr91NPYckrBIIBviEbSkzLVkZpCSsexhAhPMy1ikD5jlEI5jx4ufVNevba8+M9jLXt2c5AVcyHNJccpLRyfsEhdgEAmWNe/tx2Z/5HXab96LdzDmRJgA8Zj/g+peX72ltMf4E7yECOAk+VYePAAhsi7GpBrRo3grwB/xN0sByAwHbwv7xXPQexwsgl7EG3GHOqYFk7y2cI3Y+tpJryVwdTZZwvwGlM9/5OSW4sk0NDBood2Nl7Jr8LmmQu5pDdkD+zYE0sVUdAfiA9MvMIZXAM058LiCJAQDLO7HfAEa6wsvrYWVtve7eW9bzvP/++wSUWDbHMiCxKRyHhwo7URVN3b9kUNbdlSqpbJPURJf3CgxSUiXMXrPiM680L2WPUs3A3m97mwZQLFE1nmrCh2WuYJ7PaE4kOcux3NQOEoWBO48f4KMl1u4tL+tYx48fE9ssvpaSEp0syleumzVPtRYMVyoENGfUDO+QwPIAAtKPpq/C2no3NUbbf6LHPPqqbvaVJpIr3aSL64/NE8OwZQqQLpAEVFcAcD08R+Yl76ciAjAZtrrmWUtchJEdMDixVwgjatrXdtn7y6TsD42sYLkrKdLyNowZSSeNE6QUNQcexlFiR5PsGhurY8eOChDOK/YlYJRA196j5Z/s7Oq8fMaVaQd17foNlaofZZ98+kn15liaR44CFv22KrNsB0n6kYAw+QB/i/XGc0qi0n4Q6LPHhuRISsshJ0grWEQbg8Py0ZVoc3I6PrriQOlT2x/Kvhk5KOaItb+nxL7m55BxBJ4Bkkk3vxNtzcpnPAKuea+1rWXs3eT1oKu3vAeq4mLcEjL4RYtLi1qL2At8jYWlI7W+vlMv/uyV+uTTz2WTvS9IcKIryUgEuln99NSMmvYpmaAqBaSyYGQjIQBLfKrOnT1bly49VOfPnjUxqfbkg26jnyz/Ep+TJpcmZyzfW67drf1aOnx0QNLl9OXYAAAgAElEQVQJ4zsJS+6Fe2Bc5ad3Uzbdu+47Eod+NqniU0yjON4xnIH+bqbWcocBLuXrZ79qsD94hHzfQcM96/0qCdKVdqrO6qRozglTm/XO+ghxg21jd39H+57ihFlksPaV1CMGf+ed9yU1sra2qSQYCYTDh4+I0b24ADHBRAHuhTHEhofBa5vmfZn/VAIcP3ZMGsuPXXpAsnY7m9tts21DqXJWfIid78+rzwkyW8JTHMeKodvYyzBW8PyP38N8xMZkn9X+TLINrX7sewPGYgt381Xm/SggzLNirKg+4n2uWMraclwNJqGvI5VAmSccV/FHE/z4Hh/WfqifoWxdy1pk3ZvOZZLSxNSMYlxJ8I2T2J+o5dXNun57uT65fEUJQqq7//pf+Y16/IGTdbBNPxvjSMwh9RtS7xLHjYmHBviTEqCu2kufkWBMWd+OX4bxfmyN7ajjEIHVHQ+aBGlbHxA5WMVjf+t/+hrXHOwwf/HffD3Yf/Fj/CvPEBA5DlqMxGjmJR8cLh5nGQ0OWIPMGR1r3qXMRCBGbw7K4FAaQtazWVK8N1nQOMHJqKf0ONlzOV4NYsa4DUHmoRyCm3mlDMFsWRlhyRJM1MSBy2jGxq17vIt2VY3V2jaayC/WD3/0s1rbJNOu6MpOOqL6dHifQZvUHT3ZHNlIFESGdbADcwyRfDSQrP974dz5+t5vfLeefuZpMVA+/vSzeuGFF+vTz75UsLp/gFOKDhYajzBtHNDiA2xvmU026vw642VDHucyGVw585SCT07VY49erN/57/52HV2aqQO6kDeITCMFegnpPgDYy8/AchboWLuLcIxkgFnA0zDHurh+UB7O4nWZt5AugUSWtPA7rcHlwJ2SLTYWBe2tjSXGZR74iBSJ56CfZV6Zl54v/q3nnoFkbSQjgLsZmHFkAsz7/sgG4+DZcUpDGAOh0fM243oIcFstZajrPTrXDKhZ01IlklxjJ2hg7Y8COHKUpfPfzOtmamg9tAa0SPBi3vdGJcB8ot566/36F7/7f9fS4uF69NKlOnJkQWAlzUy4NjX70sAnKzocJ5UPN+MRp8iMC1gYdgoJFgzsNSu6x5RmXzivJAGY27DouEyCA5rFTUzPKFFy69Zdda1+6+336vPLV3RimJ6UwbkbOt3FzbwZNvgzWJiSV+m6dtOjU6dOydlHa2t5eUWBzH333ae/f/LJp3Xt+nV91t13A3A4Wx6bRuDDXFuYX+y5YkaV5pA6SyNLQODs5BiO1yijgveJPdxzjQDIZV8GPp1E0tlUwstzeOjB++rpp5+oI2gUrq3IoWdt2sFwkkzyMa39zjOOnq/BqJYvECjh+Y9ja2fb3bsN8JnlplJ8lfH5FZa97LE6Y1vmwiCyG+lhZMTCbCAuoFPP8K7icHM2PR/NaK+3MGzjMInNNNCHMwuTMdc6g+UvdrWb2SgwaD35UcAm61YanA1IqcN1l30r2ZUGoLDhZt2oDKdb9opl2YEvQAPsFZ4tawjj5OMjaQRbwUGyglECgy0aTM6rUuTP/8NL9dGnn9fxY0frO9/8Rl08f7oOdmGft61H/mhzyxqcgJvI2Kh8HwC5AUqVzrnJGXOVc2fOJUDK7wxWzfZad9k5wJOASpjSk8PGt6xtzYWu9EkAkrkuoFp7rNk8kjvp0sK8R5UlXUIpwK3XP+fLXpP1E0d89Kv3YprKuHySn5P0GA36ImORICbB+mgCJAFJxibv5R6SRGCu8RmxzbvBzTZ6yHNe8/yeuZ3yS+nSdlNeSiw5JnaDtZBmcjBWtAceEJBRLtyJMHQDaqaWVzbrhZ/8rD7+6LPa3NyupaWFOnnyhNa99ANHGnayBsU8FkgGU9UAhgIsVZ4kUWQZq9Gy1LBRExBy/ABtMN29lscUnA4Y6L22ArCH6ZVnIH1eSn9hyM8h7TPt59OgJPOdQBmAi/sQgN3JNuaAKhy6DDYJ6swh7CzH47MC5jv5g1EDOIGBiWYvv3dDwPiGAcP2amFxSfdFIzbJHkiqaKrLjy2dkoQAcyxsRe5FtqkDaPugXPu2ngv3CDjKuHB+/i5W8Mjn4k/Gboll1x3uGYPYrDwD7emdROFrSuA5L0GxGKzyl5zoScII/0Za9V1+zWLhWiSqNj6hMY7kENcpXVZkJqiKGBtzU79COoi9aKs+//wL2fxjx44Ue6LKfdnru4GpwExYY0qYzljbVLrAaCUbTOTFPMuYBKjM+Cahx9gnWNaeOqKtqRhApdTrGnu0gDkO104TMpJra6oK4nlaskMSBAKIDf5mjPlqvVXreMenpdoCMFQMzPkFJX9VDq0kL0ApWstmmcHGZP/z84K9Z19Sc6ADfM4T35WEtORJ2m4wlyRr0fwX/BpenBs2dViWsUGMB5rG7FG2R0MpP4OLtjEk3xlnsWi7zJ3zAlxnDASoKvlkHzXjznjyIlHP3FbiCb9+dlZ2TDJCG+sDMo7uAT+h/dRoxcbPcrVNNzsEAN7ZFpudMTKgahIOL8Ypvk/WfPb1AbhEMmx7pz797DMxvs+dO1fffP7ZOnZkUc3ED9SMbGsoEwa7dFcpO8t47ZvNyfxPLCMQuytpZpQcdzWP9tdm+PE9+6uJEmnuyl5kPXfrETtBGSKC1/uQiMHneN6MdRpGBpyXdJCSzK64iL63Eis9fhzfbETLzEkkIsxExRn4k06WjB/QZHRd1yPpN0BfJewAQUlc79ef/tlP6rPPLstXp5kdUgA0VE9imJiVZ7K2tmHwsaX0RBwQgI4++FSdPXuyHnn0IUncrK+uaf931QYSkt4POTcJG5KeYeJPjtNjxLIiHjfbzqwX5gdrlLmgRB9Eh0lsnStdPJ4G0ZnnfM1xYmv5moQwCw0AGJ821SLy6xosjv+adcd1GZQ3a541BKs1fiXXiiZyeh+JdLK2qmcIm5iKPje2FTY/8FtyDdJ1n4ZIslsv//zV+oRnAeN2l4ac2LHpouKBhrPsd7JZa2uqYpIkhQBf21W+smZZ07xouv2t559UQ0P8TTRO9DUVrPjdzM2WUSF1srYKiceSZoo7JQeT+eYEFs8kz2NUO1r+D7Z5fV33i51gfFLJlASn4vKuKPY42r+MX5ZzxCbwN93fvu0Dn808UTwgOYpmSSd50PGXmL2RpkK6sns8JFZmftYB6263JmfmhNFIOx2MYAw7s1/Xbt6tdz78pHb292txfqr+09/+9XrqoVN1sMNYmVyRuIrzKcYY6e3ledn4QHoudOJiCGYPG32S+I6Pa2zBc9vP2Ekxg9YjNhPd75G+IsQYj/8X/+hrXDML+iv4+vVgfwWD/KtO8eUP/7eDONSjxgFjkSA2gX8CPHV9byBKm3ovqrAnAzpoITaI7AVIkIFjbXB0oM33S838zCqwUYrjYuBiyEzKAnZgPMyAAZIkWBaTrhumAYCMk90qg8g1tiNAYnd/vPbI4O/s1v/7hz+tP/rxy7VO8IZTS3BIUDXjBl1TeEhjrQlEmYqAk31rzkmbjgYJOEOl7Pyxw4frqSeerKeeelIC8G+8+WZ9+jl6WB/VxsaeSjVgllKqtKMOvDh0Q6mHnS2yn/N6DmHa5Fllw84GPgrAHJqarksPn6v/9u//zTp+eLbGCO7GYIfAJgSMsl4ToB4gcpiU1kT2ppiXWcYuOY2BDsAwfA9AooESxpbNiI0FpyWMs2gUCSAE1FbHWOtxWa/UJ+Ve3aTPDnmAFrMrh6L1fn8+4+z0cGN0adrQSQF8c7DHJhZGJcGLGJo7ZoMbsEfnbNgZe/SetalrQ6GJxS+uJq8RsxX4k3TpminlKzX7MiWxAzA6DP/OqO4fuMFfxsSANsAj5fu7NTXNPHqv/sk/+T9rYWGpvvWN52vuECyufWm4SoOuNdU8jMN1pGCRja43eBjyOIiUY/m5uNTfQcWBShbToXf+0KwCVgACEgo0cCHhQMC3vrVTM3MLde36zXoZfeKNrbp9e7k0jGOl8lJYZ4zJwvxCJwzccA42tHR5G9wL800lYceO1rPPPiswkK70MHnPX7xQn376aV2+/KWAaRgccUIJCtTpewUm3tDJBUQmUYPDZ3a7mXRxDACvj5+A7eSmUHR0hoElR6EDFoGEaHNqrriREM6Es+vTsmtcO2zkjbUVdSp/6snH6qnHHxeADHMM+6dSsnTwbW1SbIt0hruTuQAYHNfNTQEHzAeVWXbFByABY5nSVjXTUBfrsDjd+CW2UWC/GmOmeVGXbJH4aeYZ4212idexJWNd/WAmQZvNlkbJ/jBwsFrWwUH1EDCOA4utNVjU7GI1XfTxeaW8md9xPyR35LDWgRIIvBQwIEcxPW1wZZdmSdt6v4IeWCkdgMuJ5jq2kFDBbntduknduFjFBFrsD4wrjdZg7l+7dbdeff3Nunr9Zp07d7a+92vfqqX5WSVpkP/Q/QrwsDa12HPoe08jkUGZNIDEsFlswHbsmnW0pxVEh4UYW5qmi/ydIIB1aOfd96fqDckJtG3pCgfuzUwcjwHX56DRQK9YtgJMYCh6TLLGFZypp8FQHirXFQBh8LxGmm6FObS9icTAsLHeqB+RvVtzqYPNgFFh5Sbg5LoSLAYc4GfPPUsEJZCkCSb2kOum4U3KvEeDXzdudLKAcfB6gkWEVMSKyloPzR+qvf0dsYqUiJFGLYxI/AOaoU0q0fvSS6/UHUrOaU4zPy/gAYDfwReSA9ZFJtHFfOLcBBNUmdB8SxINnWDRNbZ/MhoMBrhPIizMYgBAA5QOYLJe+Jr3jCbZuUfksZyYsZ+i9Qg7mTLgiUmBrG5otS+gkrnMMQAcBUJubhYNrDgWdjONeUZ9sTBTM1cIXgV8rq7JTmHTxZo7dEgVLgHKDBpuDFhkAEmxx5a08FyB1ZOEWoI1Kj4AkRPcZU5hp+eQdQDQBHTr9Z+AOc8+YH2AS+bcKKAcOQt8lgHTsdlGKn1tUDp/A1BgT+O+SUAAiEfyQX0qxGZSVmvQ0G17Z0v3rvHfpYHQvPYNrhUbp0Q2GutqFmXpD64f3+/q1avalx584P6Bn7M4Py/gDFAD1h3PbHXNYIcTlMOkHzZTYG/7UcwDxoxjJxGTNT8qacAxeG8SFBmLu3fvuMHpTOvoKknGnFrXf4Ddw4eXtB5cOuxkp5LWDcoHmFtcWvB6blbtvXsrdffustibsAG5nrXWHrc8hsu9xWpT40Lvq7JvsOjbJgUczTrgecOqZP1SOj6qKaokZypTujzc1QVeRzwHxo8xFqBMo75B80bbWPYD3s+8VmO7Bt7CNkYWIonk+PNJlgdY0lrc3NSxxZjufTNAXOwx6wN7w3s5Bux4NnPWbBJmln/xniFyh3zr3Zpohj1rgSquNHIMmB1fgHPGj5ZOP2zUQ1RVbteNmzfrs88/1/EeeOD+evbpJ+vY0UU6c2qvlFp2mnxpbJjPJmpovyehrIqx1gGWb2rAHfkRAGQ1GQeMHVQRWVtcPnY3B7O+L30H3HjclaquXLHt8NfEFqM+R4BNJUZ63WsPk5vYSbGWPtI+r0agreWqqlDbTXyUNORjv1ZsQq+dnd3aXLddICHKf/ZrwGn64kxOzwm4/Oijz1S9R/IFooATFt2Lolmm2LnwV5CiwA/nnPfdd6HOnj5Wx48t1NEjS7W1tT6o9BTrXRVk2JtOEDf5BlsEIDs+5gaKmkOzs7q/AGsBDx27exzzHuLHYbNf+x/5bAgMmTv8KbJOAuUU53Vc2RrXqYLJXp+9P1GW7WFpT4UsYXtNssH2OsAj/h+Vf2AUkRBykmxHfo7mQet8e347Lpw9NC+7heze7XvLtbG1Uzdu3a7l5VU1pSexnyohM16ty8z5IytH8gD7AxCMxvLW5nqdOLZYv/Hd79S5s6eEDbAfDHR5D/Bnd2p2jqqUvdpo7WLWmKWdDKBnr0pCj3nO98yT2Hiej6pb2EtWVxXrWK6vG72ORbaxKwe5DhERPH6Z/zlH9tecn58Jf/n7KODPZ7FvcwsLtbi0JLvFGgCrGVT69dpRzLC3L59duvcimRC7bIslXuNTtb2LTN+cm2Xv4jPv1JfX79RHn30huYulhan6S7/xjXrusfM1PYavPeEkoPZzEwNMWfP8GvVJBSSLPNMJyCboOSFkwN0yZEMyTmw/x/c4DWMik88sw4LPksqu4BZP/K2vQeSs36/i69cg8lcxyr/iHGgisxBGgeLRDFSCwGRkZHg6SDloJK2Jcp2hMbiS7BmOpjcYlycBLlJ+bEDaZSDZmOXrhPUh9twwO2qHwAZ19P02FOkObc3i/F2/xxHvrJGM/n50rvadTdyTaJKYyMhZ/PGfvFp3V9cEAFIuqxLy8SkHZ8I7KKuFsWI2JcYao6iun3s0ppqub37z2Xr88UdUzoU22Geffl6ffPJFffTJ5xL0h7kpiY3x8dqUfiEglK9LHYFn3IiE7sY4i3F2cBgD0mQcAiILPNjdrSX0BqvqkYfO1t//e3+zTp9YqD0avhxwH7DG2cS7GYDKU1IGzzVR0ufyED0LpREbLZVzNvz96JzB4SMrGyDYrI5kXH0cgbF+MANdYQxy/8o6xcqO5s4M9owG0AaUzfDzk3ATK4n59yZgNrI1jnNsFTgD7DQYJpkOhCN0OwYafD/dLJH3dUZzCPLwfN0NWs+gj59NagC0tQ6eWCANQuoepFNK5nrY+ColprrQgWatm8NlTUmDu0tsAHUnJmfr1Vffqv/rn/6LOnniZD3z1FOaczs7GyoLUnOUbojmeeYys6xjgh8cfzMNHCChd2ZmgXXVwhBXSZ+YjehgrhcMkQW64Qr8RUcWDbmD2tjerbvLq/XzV1+vLy5fqYkpysFmanWVjLidLTOzzXKDEQebiPOjO8Za4hx3bt8SywcwDofoySeflJbcBx9+UF98flkB3PziQt24cVOOC6wngYmwcPb2VIrFfABsNrAc+R2c/EPSqeMVwEpa6iQ89nbr8BEYbHYe1ERPDNDOug+YJtgSOy0wDhgbAgUlq5jKksDASaIByGadOH60vvvr36nTJ45L94ux26Xb89amHXi6u3eZbkB0BdJtX+zMD50/M8yN5ob9RqBLMial4DzPJGc8d8ekI8xXxsANSZyZlwZfd2yP/SDIBXBw8OxzOclEGaoDpoAlASTkDKrhkht0SLPx4EABO+fCuUy5mxoC4vR1cD4KOqdsn3thXCVnQvl+NzFMgE5Gi2sARNbagkWMnl6DhgYnzO47fOSIGL4Ebtxzmg+iiTzbpehUZKBTOL94uD757Iv64R//iRIkaAs++/QTdXRpXhrK0m0dH3Ow14GqHHnWiVjKlhohIOQ+xUQTG9AsdpX2Yme61Nkgb0oGU+q5p4AlwbH2Zdk3nFWkIxyEEVQyrgTjalLZIJHABgHFnrt26AnczRbmeIeXlgYJB+z2zOy01iXjFXZdgIQEFdrrmq3C+hHQJEmPoe5cGHNJHPCZMPtjf+J48/uMy6hvkTmVXYC5FZCLe7dd9WaCzmtYjdmvBJo0Y4tzcY0ZZxhHzBeCjdX1lZqY6m7kAO1TgE/s67O1urpZ7777UV29eqOW763VvbW12tpBM9LjhO4kFUacSyDeOrbMLPg0MWNcCGLpEk9ymXvE1sFMtM1xkiS2SCyv8fGBxjDnoXKJhBGAUxqbufrAoHLu2ckJg48C1WWvOujv3+ucnQBjHJlLAE+sSz2T3j/1XFrHm2d248YNgYgBlJIIyJgGqMOuyJYJcG2NQIF7TmxlH9UznDQz9F7rKTuQ7GZvzR7m/dE/1fzoii/WD/cZ9im2amV1RXMX+8/4sPa4vjAqw/QVKCfmqRNmv6BL3CzjNFflHCIOdF8MyYCsrw9AWIHIrX3Le2jESSKB8VACkqSvGgfah5Xeccvy8Nl795b1bJXYmpyolVWzKK3Duid7RUk0gem7778nlvt9Fy/WA/ffp72YOQ4YiolfWV7Wfsj5OffJkycHbHY195qY0D7KPMp65f6j78p8Gk3wBXDnPRwXJjC6mllrNJXDrqjpV9txab6iC7q2LvvIfMYnJiGhUuuWa8L+cpxbt27pWgCaeT7TMyQM3cfk3vJqXb5yVWDChQsXNAelZ04iR/4D7EOa9tHIamoAJgvonjaYyIvzci7mUsBrVaZo/jsxxb3zHpqp3bx9q7V3LYUjW9QOKWOVZozsTVyHjtnNa5UcmXSShkQK64rPhAHMfVNmrfcfHOj+OTdzAa1S5m+aWA72VfYx9aowsDgKZoPowPSOFqwSL9NTAxmyANoYSuYQz4djQOCY7oot7j9zPMBhZIgYp0iacd6sJZJgPDee8fvvvy878/RTT9bjj12qhdlpSVlsbKyaVdzl+kiY4buwz6oXAjIfbduyV9iuOVljtoftEHs2iZWA7QG3xAjsKkfG2NIFNAF1XMmziOzNKFjMvAggnHOH2am9Rj7HXvfQcbyhor6OIbN+/NXaq2lQiu0gPvC+t6/eO/hEvHjOk2qkNll37t6rldWNmp6dr7ff+aDe/+BjVYESf0WXmH0CFrrm5pS1gyN1GHmcs+fO1hOPP1YnAe8PYPnD2N2UVjp+nBipdMOZAJSmKberLPH1HTd7l0WWKntw1njmBnMxCV3mdpJais1pnj3SGBsyBS/FUt3gjHsQaMvzYF9wU4MGP+1bck77va6CzLMOWGk/hj3E7FozdPEBLaVFxQ4xNNem5qHSNXeTZVcJOc7R+mmJDZqAAyhyDJECkFWEUQw7H4IG5JiNzbp9+56aJOKzEptwLOw110LlBb76wtKivl9bXVeChbX31ltvK/FHbPadbz9fjz7yYO3vbtbuNlVmlimBMMR5LafxnmKOixcv1Injx1zp3Hsz4zMA75tQFrwmvnj2VwH+LY+Y+Z1j5T2Zy/I5+l54bpGTY0wDhMqH6p+70CGu2cD+3aE56NKSeh0IB+jGjZCEmEdIgLHXrayQ5Im0pWN9zuNk/nqNT07Lz5qbW5A8341rN+rLK0jmbNbtlbU6tDBf588dr2cfv6+efuRsLc3S18FyJo75naz0Mx5iWo6ZTDJzctcVdLxnNGHieeJq5lEfy/FwdKSTLPF8ynlCDNH8b5LJE18zkQdz5av45msQ+asY5V9xjshZxCg5W22wNk4W32fzTFY3pRYu342OLYvXG4s2p84EeTMwaMcmQgBg5pCZRnkFhJRj/UsgcrJEw6B7WGZgCQBnk1Tu3I7fAEQGHER3bXyyxvbR3UIvzB1QYSLX9GRt7B2IhfwHf/iTWt3crgmEjZVJx6ExKIAch8rSAZ87EIHRoPERGL5ff+m3frN+8ze/J+mL3d2Nev21V+pP/+SFunlzWTrINNUD1BynzJNSWjXsizY04zFWU2jZwnhuNstoljf3FoCVcYzBF3uBIHJ7px55+Fz9/b/3N+rUsYXaZ1M9oETGILKaMMjgwvS1gfTzRPO5G+60swXgpwC0y4l4b7L5mTOAHDBJ7Jh0lxynDYZZy5TPqGGMJTsaQzbz1xCzvua4cUgyRwwEe4NwSU70i4bNFuMM+RguHTWgTKDqjUQSBtsbDZ5O1/aWM755H6WImbu+JpdoSSqi9VrFluzSrwCWkoBonVKdr7nS2qzEYnY5mq6/y2vCCga8dXmcNYHdXM4JkBblVtYacPbNN9+vf/bPf7dOHD+lxnrTk7AecJ42tYkeOXpMGys6xDh6sFx9/SVQJSAyX3m2apYnhulu6xeaBcv5FHyuujwM5+DokaMu5YStPzZRK+sbdeXajXrvg4/q2o2bZh/LIXNZkkEpB7HMdYJPSQ4oQURAte8MfzPUcTyOHDlazzz9tK75xZdeVBB0pHXbSLrwXHGqA0bcun1bwRvOM0xiAhUAgpWV1S47dKKHz7GeDUwNKy0IUKdnaECyoWuD4cg9AvrIMQW0AKSkqR06igCyNO+TpExrE+Ouy3EeF4i8vQ2jb6GOHztSjz/2SB0/elgyF/fu3hawAFsIxzelWDJKXSbmRlReC2ZbiNcj5xSnDlYPgDBOre6XZkFiOptt4oQdzFRXXTBmZi6g+e35rDXVchY45sxlgb5dkutcjs+fpkGMC+tcjIIBuzQd1ccUtHAcroevPCNeo4CvwC7Kc9vxiy7pgPHUDR25NwWug2ZxDnS4F56FbF5LCsC4MeuUIMEAc6RJZg5REgxzxckRgk3mNjYLxhOfnZjgOVStb++Igfxnf/7nOseF8+fr+WefFtMfGR5KEWXeItlEcA0wSxnjFAxss88I2NJ4NfZaTBs14wJYpMnfsCs9YzkMdC17YvaxAWaGwMwcSmwJUm17qAbATvD7sELN9nDzq2GAZkYax2Dsldhptp3LdoflkQFsA3KO6u8m2OPaxXpcRqbFzzdJCK4jDSvjM4TZGN+C4ygh0KXUXFsC+eiNhqXI+wIEKTm9587mXDfVL/IzWoJB+rXMS+ZgN4xMcy0BB7tmsrFOC1mncYJGM/TZd7FnO7sHSvi+9uobGteV5bWaPnSo9sYA3az7TJBx9swZAWD8jmskQGLvZc0dO3pM44PO6q7G1mXZkizY3RXYyffZu5XII6nUVTzZY9XAaqRskt+P7vdmrFl3FYArAThNmrDX/AyoHVAKH4W5DzhHIow5CjAeBmjmqkCKPhdrkGPzzAO+2l8YJg8MvkwJ+NSxdsyiFFixv6+xCRBmJviE7N/de/cGOvYk1nJMnbslLWCeKWHYALnABHoPpKETzPwu+c88Y/7FnnHMJKriMwUgDrMses8CyxqcTxJIQOfSktbMcmuDkqQz2GYtRO0raWzYYIYSr+tr3UfArHjmJGASz2BlxQzgmUNoJHtvSi8KJmZAu42trfr44481Z8+ePl0Xzp/V3OEDXBv61QAZSTTwzAFROU9AdZJwgH4BCRhDM9I9N7K+2gEblGPzjMKiBZxmTAFPuRfmFwkz+UmdLGe/hZmMxIXtkCUYeD/7ofoN9L5rUGyym+sBZm67id7kVC2vrNYXX14RmIBUAikVzrQAACAASURBVKxX2H2WJTmoU0rK2n/EJnv/cmKL5ktpsh0QmevGzqtJG3Z4f19jQ28ExkmEl/bDGQPYucw75n0SYxm76DjT7HEIoNk2CDjvRo9KDHTvBCdtu0oI6YWWR8gzjhRLyuCTILJ9tyRLknmurnNVJkBYfHFK4gOW83nmJ9ckhmk3mxVwhVwDkhU5Zs+BXwZdkoSRz9jl9FSEraytCiwCOHr3vXcFZH/nm8/XA/dfqPlZGsqtSS5D0oP4R5KccXUS+yJrV0md3sdEKogUCVUn09MCuWGTunLLQBvviTySwJuW7wrAprXbMgL2xz3eSVQGSAxwlD2Q349WShhQNAkm/qJS6SPNaPmMKg3F8jUIyvPWfTSJhViDxNE2DfZaigRbS0xw/cZNES+oeLl85Xp9+OEnSmLjkrF+2KNYsyrx13PlGr2HE2Myj/FdaJ53/vzZWpqbrcV51hkxDEQSGuitssWpUexYcQxiC7PcLQNlUoCqipFx23FiM/tukguMVwDePCv8PIH+7Z/wnkGivONw+Rq91jK3tK+1rSCZ6PsJw9NxEePMdcSGZy04rjMJILFq/NDoqOMX6f3qAQPoi/6xrRr+puIpJR5wfR2vSmu71/5AxhBf68A9aKg8hICFRIgYshNdabuHRjggsvsbqNGifBN6C2wLRH7r7XdrbGKqnnvmmXr80QeJrGtywrq8WgdKqkypR9Irr7xWp06eqEceuVRLi/ODJuKMM3NAWv+dzEkFBOcWqN0JYIH9xJrddyr+I/eIHWdsiXUy38Wgxm9tQgS4gHzjwV5mnCbJMpFlOk7Ps+UZam+GvKZ1i0yNNbAB85MMxl4xLloz410BjJRHs6Gx+bNzC+oJhK1duXuvvvjs87p5824dTEzr/4kzp+qRhy7Uow+cqvtOz9fcJFWBrh4WGAzG01VDnPcXbVprS7fGdNCG+KSxGV7nlusIQS9g/JCg5gqHnEO+fGNOwUA49xN/+3/+GteMU/EVfP16sL+CQf5Vp0DOYggMN7jQbwxIlg004F7Ye2qGAYtwpLHeKIisoGSgBcmC7/LSDvzE/Gw9m1EAWYFzN8sbXdwyQK2dFsfG4JidFbFiOuOUgEHN4sgwKY0GFRowdaKo9uYYaCIfkOnd3qt/9/2f1Pd/+GLti5GL4P5WzdDwSGX5lLwCkNNMz6U1TFoM4+yMG2cQLN1//0WBRouL83Xx4lk5WZcvX65Xfv56Xbl6XSwLaS1NzzRAMizhNBvIjAUBrM0u5r4DCIS5lA0iAETYJJTM0XTjsUcu1N/7r//zOnlsocZgwOJI0Fhv4kCAOuMxMQGYRvd4nvuuMsTQrZV9740km5IC85HmXZwvrArAR5ynGFCAfAP7mU8GyAwrW49U2pHdWVUNkxo8/uW5OHQs3MjP+mfWHcWhin7RqAMS0Nn3YM063g4TwiAy5f10EXc5kgNTM1J4T7rW25G04515JzAdYC8N8Rps9x7SoHkzEXY70NZx1OzPcyY6onKSe62po3R3Y4fdI71qo+B6hxo3Cpylmdzr9S//1e/X+fMX68nHHlMX7N1tmhCZtQKrjvtCVgLgj8AngSLXL5BKDAIzssJWxqHEzRo8gwYvAQUYQ7Qsb9++oyYfs7NzdfvOvXrtzTfr2vVbdWd5RcCymDcqVaN5y4lBeRPzA/CnR6lBLmsx4xTjmFru7qAuXbpUTz/1tIKUDz/80ImIfTpbL6gEm59x2jhXHAgCMViBcrDQLZyzrnFKW2Enu+Ge53FAda6HEnV0Z2/cvC4ZCcBDmMI46oC0OAhXrlyru/dWxD5mXsNYgI1sE+dSXRJkzBPWCmPLRR85vFiXHn6gnnj0kTrYp9wdxo1lUcL0NQt0XYwyrg0nLIkjmBIquQu7RaXsADU42uiA0rSvuvzbySAcQV5ysqWXaNtoNkiaD1pDGc1OJVC6XBcnEKeJYCZBMcEfjuLUjEvZHKzyuVSRWDMwmqsJ2DiuEpIE+8261DpVY4uhDmMCujQqIYCXFipJtJZpiHML6Mdz52fYY9wTR4z2rMDktptmr012sxxY/OgNEkht1JgaV3n10VBzfHKmllfX6+VX36jLV76syYmx+vY3v2k9u0kYUvu1vrpqVp20Pgh6Jq2/B1uIYAwbSekt+0oaknaQCfiNXWKcArIm6A845/3WNsLm37aHY2tvY951Ez2BmdrXXNaZezZgsa9nwUGid828EktOzBLYuS0h1Nr6yH4QCI4G6vEXsv/7Grw3cKzNdbPneCXA1J7awQ3v571hcvA1pdpewwZBE4TyVY2buokiXwWCNKNQ4OKeQSuSvG5GO5RJMbDk+cWe5IBxpKoGpheMvj16B1jDXzZE6/mgZg4t1N17q/WDH/xRfXn5ihJmjzx8qY6fOl1rW1v16uuv143rN7R2aZjHc2Z9pnoANhIBLbbn1MmTal41LZ/HbJ6wegKUx0fx8x52XRebmkY0SliZxcZns65jG0YBEYHWDQgtr9wbgIPYpTwHQGTbQzcfVRPUZiyrKqrX/kADuJnymVuyc629G3ZxmDww4kn+sWZjg5WYVNPFNX2O+yARxsAHbLNeqQPzAJpKmHRyXNUJOzuDIFi2ieapnbCFwcQra4trZb/jWpmbuU7OF2mOzJkkP6K5zhx2Qy1fT+Yne4GSNJpr0cF189lBdUhXSXkO4E84oTech2ZZMlcAZ9M0EcbhlBhz3ldEhsCmTSCV5EZNaM8CIl88d7ZOnzphWSw1XnRFi0DULn3WukR7uW2NwX9Khb0OeMlmdnKCsVbZcQObHCuNZIfamDQfMyuSMVldXtY+KaClP8v84dniI+B/cN+cQxqmShy3RMmB94oAIk6K2BYZjCM5OFUff/JZ3b5zty5evFh37t2tG9dvysfmWKdPn6rzZ88oWQGQSnl/+kasrK252W/fb5Jz7A80GOXZMj7cGyDviePHVc1B8mBtfc2yEA3QZ93xPgN3AHzeX7KfxsfY38V+mAFP492wNLnXzDvumSQ+c5q5BLDFvTEPmXvR7gbwcZJ8UpIefI4Eb87LtSOfhE6rxn/f1UFckyr1JDdovyRAKvespDvSK6srGjf7UFNK8DMvR6tQAh7G9gfE3egmil9euVI3b15XMu35556pU8eP1MzkeG2sL4spzvxV4+WuzPNe6coRAYUNxAZItP9u/VSBbK3nD9lkg/4YnXwI0Mk8Ze0HRI6E0ajvwbgpgT3SHDZrfzQRPvo8B026VYno6kRVV4w0DIsPpKoj1s2MWbC8zyxfa2rv07VdbBf2GftwAI00yUQ+6+7yel29elO9Q2joKhJPN66MjB37P5JLlulw8oYTYKMhh8zPzdah6al67JGH6tzZk7W/vyWNWdbGzCTSWDtENqpg3N/DKtlHlazJlBuZ4oMLgJesA83QHCeFgZx9X2uq14b+3jabuFXyKm2XkszMuMfeDMB9xepm17oRnZOOjknsj+b5JA61L+mGw4xJkufBCVxtahsLeCn706Cp910AaDf8NGFjT0Qm5j7Vgdon06iSytRJdMchbTRpgvkolnTLlaiq0rGziBqbaIDP1eT0rBqCfvjhx/XSy6/W1MySNOx//TvP14mj87WztSrCj8gOs3PCFjY2d1WZgh2bm5utKXwGNdbzfsF9xWdkHWcfVjJxROJRlRgisfh+ggmQDBtNPmX+xi+wz2jaCHFxvk+yX0kbsXb3BVDzYu2BoyhxK7/XvVe4NuIXnoH9MQOyXj/eW2D6OZ6xH00suQHJZ3yyrly9Vlevflk7m5t19/bt2tnZr7MX7q/pucW6fe9OXTx/qv7qb327zhyeqvE9E4m4dPkPe5ZqxDbwGmJA9ge5rxDXUhXk5ITlaLwnep4xV7OPZv7qmXQl6PCe3CeB+2YMoh/Pz0/+3f/1a1xz4HX8xX/z9WD/xY/xrzxDNJH5o8CaAYt3hEU6Uh6AQTGLqtmsMEpbHzSbbhiZcWQM6sEyYBMyy8SGzIy1OCo6f1+lGaTN2myHyNdnMDFNJJKFY3NWJnikCZplGXIflPLwwUk5JGRsMX4BkTd29+sPvv+T+uGPf1Z7+2TR3dRMRmo/zbesNTjIiIr15O6jlO3xNwVMU4BYMypnp1vupYcvybFjo/jk08/q9TferFu37ilDz+am6hNpNmNczUqTISST3KWg2TjCXsgmm/FjrMQqJQDd2atHHzlf/w0g8tH5GsdRHwdIBbwFeKAk2uM/Pu4mB2qsJz2w7rrXzyEL06G5gzWXyjrzHrAj7DC9qbP4CoraSOszsPg6l4k/ItBSoHXzHjvbz72G6ZjNJ7IB2dh8/Rx/2Hwo7MOAyFwKzy/yF9nwDcCQQfY9iSGhzQfQwxtcJDnksCiw9ICkzByQhvNo8xg0hujO3nKG6LBuTXABL2gTd3tBNjpX7bm8ygPrAHJQWtUAPGMYR0qNHmuiXnnlzfrdf/l7deb0WTXWm5qiqRgOlgEDAluVfY9NtEam10BAFgEoCnoBPOYE7vIscFCj9ax7gu3XoBGl4Py/u7xS16/fEvD2H176mQBk2FQ4EKtrsOv2a0EaioC5UwrOcKwBqcJiJbEitgWBksqP0Jh2EEk518mTp6Rr/OWXXyrQ49oVHHWDoAAZbnAwodJIOcJiifPVMgc4pgRfDlpxHP1gw24YMhytZ05CAgAbdjfNNHASCbBxfN5446169733i8QATdUIlmmCQgklIJ+aCsHMGmn4wj2gCXri+BE5+TQ9oQkijQmRqhk7sM4iL+Q9ANKljdyVAQF7uH/GMfprgMh7uy5HFGNE64i5ZwcvOmh+hmHJuZQySRhAa7wvbFUcHyWrei7j3BlsN+uY54nsQTS2Ax6lQQrNYNJg1CbAc87O674A3zCtAIB4r5+rS4v5XuW/XbJMGagCS+ZHl1vruM1M1jOncQygRJebEbyy1gNIMSZJLDI/06AwumhmNLmUcXpmvr68dqNe+MmLtbWzWYeXFup7v/btOnv6pBj+WAV1T4+28uS0g2QAT2wuTioJUen1Wgw8DA4FKg2uDYJgAfp+/tl3zVCbkhxRkqRpNjmo8m2wUaxgqmGaYU5wk71BjD811RmydAMQMp91zTTKZF+Awd5AbJzlBI+sIzOVhnqIo+ACmsgcg3kicL2TBgGGAxDY1ph5xDVm/WXvTkKU9/H3zInsAQFVOa5KV2emFZTD4FQ1Q0ttWOYA7fLJDooJ/FpKhAorlU9OKImJvvvOrgE8AOT9sUlVJb3z7vv1wp+9oLn37FNP1re/9a06ND9fmzs79cXly/XRRx/X9WvXuxv7htbl3KF5JXSwE0lUcl7sx7kzp2phnsoOSwABWFLxoD2+9wbmFEAp48JYAzLyIoENIBUgTIDfzo5sYsAT3qe50MGmAsOWH+JY+ANhOmLbzbCBqUhlCAGsrwUwXYmiQbMrb0v8zTIIHjsnBGxrvMa9j7HfsY4FHnXZcNci6X0C0LqDOcE2bE+DM55fZtzZPusZSdP9wNq3Yid2E7Zuxha/ABZ97E2SFLw/rPQAGZxfiaeR0uDMVzGzOhGCL8t72ZsAEeW/dNWFJQ4sxcM6pxokslMwB7GtAOn37t0d+iVdPk15LutSAWchxWJ9XfocWPJtvMYmLIfDQJB0A8Tg+cP6pIICEPnoYRpEssd5Hinp2MGrKolmZ8WghWWbhI8BF2SG5mUrATlkI2ZYjzuaIwJQpYlquxXwjfk9kO5Ij4rW0pfWPsmRlkBSwr77BvBMIqPFHq8Sc3zGroIw4ENjKSe1+M/5sZXIZFHVdPXqdemQk7iGOcxn7ty+XadOnayL588paUciHiDN2uQb0iQFRGZOcW1aY4Mme65SMbjvCj7YimmQSPO++HMBBmKH55tdzVxh7mm+tn3lmS0uLHXfARprTooJCgwUbXHsgXyz7W2NN2CMbOLM9IAAE9uaPYE1KZJO+8VcE3MYRjCVjit37zZ4Pqb1K41e5o9KqrvJq/rFDO0v17ECIN1EEeIoxhjfk+uRP9hAHtcboApfilJ9/FFihC8uf1HXr1+vc2dO1ze/8UydPXm8xmiQtbNpeSfK8Ul4ygfxOsdGJKmHbxy5MScKrTOvKho9L/fJIBF/0BIgzOFUmQXkdMLHvR205ptBKH++7WvYnEmyxXeJfRsl4khyQQCeZRJV/Rgfvb96v+rqW0lTDfWxITpw/K0NmlSTnPd8wFag6y0wc2am7txbrfc/+KQ+/fxLVb8o7hjYQSRINkVyYS7fvn2r9XwP6sjS4QatPD7o3BPGPPbIw/WNZ5+og/1Ngcj05ECmYm11sybGGFv2+wNVHeLD7eyZLY7fSUJICQQxapFVcuydig2vZWvrOxYiSeCqK8YGW8nvSfKQhOF7AZojzTyxuyZLuJouDWRZe5wrDGj7vsN4MLGV1yHAr5v6Ee9zXu8DToqRkMQWuqJvR/40e3D2Ctk2CE9KrFnv3P62ZfUEILavGx9Ge4t6JjhRQEVFfCfFtMxvmgSqIfmh2gGAnpioDz74qF74yUs1Pn1UCffnn3ui7jt/ovZ31muc+Ju9eRZta3x2zycRTMZICCFzhW9DDxYTb5LQTFIoySt+nzhG2EyaHDYpi89y/vhVIpy0REr8ZNmLQfW4r02xQJMAlCBRdRCxsP8eO5jYijiRNU5/HeJ8xp/YgnMwTmFPq7pqjMbsi5by2Nqpre392to5qOu3btU7776rKoSZqXFV9z380KWaPrRYH332eS2vrtb5s8frL33vG/XMpbO1v7Xa8qeO6bAD8vmbma15qipk4wRaX02eGAWRuXf2HtsSktlu0sw1Zx54DDwvmZ7/H3tv/mTpfZ33ndv73j3d09PT3bNigBkAgx0gSIEUZcsSFYouq8qJLMtb8tckTuJK/oOkXKmkLFdsxxJlrSQFShSJlVgJYAazbz1b7/t2U5/nOef2BcXkN/CnaRSqp/vevu/7fpfzPec5z3lOxZhcr+SfZN/Th+Naz/7uv36Ea/6c7fwyf3w02F/m6P7/fDaayBXwt4LZdFraD1uMeRl0aUbpAPF/1VjPAcHBVAoobpVjHoDIchRSy7g651Y2THzVfK2uV6+VvlEBp2KsCOSy08RXMZErsKislxqbYeD3XcoesSOQeK/pxnqb+xHff/1dMZGXVzccqNLkaJPD1WU3SEFIr5SmTGLvYejMhmQYOLAIylRal51xAaMmJyfi5Klj0nebPHIkPvzw4/juH/9Z7O1xzwCxluHo7kFOYleZeNiedGvFkNUBwjwJNEpGSDvoz+2JycMhurcfZ8/MxO///m9LzqIDNlsDMJypMgjcEIBKBtJsMSHWBHtpKstxrewuAWgdLi1AMpsX6YAhUGmTEuGzqymZgWQAKkPRLjs/YHM4EP3iIq1no/TFGerUMmrr5NtsWJeoNddqeli6sSW7gVNx0GSmwG8ABEBoB6/+fJwBDm6AKt1zgnl1EOoAASSEMaMSaF/bB7DZCuqqnFlb8RBKd0mutLHpApHdmTbF/5XZp8TYQJ8ztU50MDY4MZtbyFn0xYULl+Pf/cH/HSPDY/Hk2bOSSUCiG91WMTnkQOOAOilh8MVlUYAsgGgGcJKtkocvz+VmFAb4cLRwqnop46IEaT/E1Ltxa07siatXb6iECbBaB7TYpmYLVEde1nUxDrgeDiAJlTr0eTjAe8YFPe8nn3xSwC/sfd6Dkym9W5hkG4CslEmb1cbaBNyEvahMuOyWGXUFIhcwyVh6rsiS45gZ/Of3AKo93WbGP/vM+Xj++eeiD63FVgfqZly7fiPefOvtmF9cUtb80PiE2MiWHqA5JsEXDoiDU/63PhvARUccGhuOJx4/HcdnjwrstwiQtUC5D7qcG3TuTefbiRoDcJY34Wc74sg3pDyJmM0ulWZfV1OIsuna0xnss6ZgTpopkhrBGbiZaYDdsU4077W2oPXblMzqdKlXBQe17nlNwWHaiHJIWRMEtTo7KO3P5CHOaPuBX8lCggIcXsbUrO5O7cUK5BXg05g1ASn+zbUBmKyDSxVHXccOtewYbHeaGu2ZUSH7p6SFkwsEV1SffPDRJ3Hh86vR2dWIE7NH4qUXnhOYDHOVdWpbjBYzCShYtVtipwEQbWczlwKPywHnPLL9cvlrsb1Yv9jH0rMt+61zA1uQwYDsWeq9WcbCne3FWkuwSWX1JCWU0LKmo7TXs2lagU5uyLgtfdUWAyyTRQpqkrXFPZYeZs0NryvATCCTZwFE5r3sSX7PewsAKSYn48CXEkZtDBE747Z9fzcoMWO73S+p8kmV/LJHJB1ihgvXKvBDdki22ez6Kr+UzQHw2t5SuWhjn4Tvusonmx3d0d0/FJev3Yof/e2PpcEK0/G3fuPX1WFdEhgCpxy43rxxM+7ffyh7CKjNGUVl0ZWr18zUEShsQG9iYkwlx6xpfsYe8X8FLZzXnDsFaHL/xUgsZmqdr8USL2mHsl+ME5+puep0QG5gzmws7Ln+nQn1Sq6zt8q3Yk+VFrqYq7Dptr2+Padm4fBZTvA74HIizwxlNcsiEFMAbNBBOpZZ6s3nqHKrf0BNUZ1k8foo8K7O02KrqjKCxEA26+T9BITsW+wzIIgBXTeF4izgb+vnAhLLZ6yfeW8LVKrEX4IZvKcqH3jmkqByU1yvKJ6NJCJgMJ/N8wDMAxbxN2Yg21YSTIv5Dwtxedl+A+NUzVIbbprJ2Y8OJ3OBjeHsA0AeHByK8bHRGB8dif7+Xt2PpVEAhymRthQTn4mOMvYCMkOxU9sBB+6nehrU8zMWBfrUejBJATb8WowdOqT1Ve8ZUMLI4DE2RfebjTCr2a6C8J0tnbUkjXE+2ZdVhVX3hi2SnEdq7ePHr6xvxr0H80oOc14t0WRvGEYu58lGHJ2ajJGhIYHHVJSANbLfeY0mbPhcYjVjkzJpXLFMJW8Ygy9IBsHir8qZTJppTSdQ3wLE0nYaEHbSh6oE4gQ3T+ttaTIzJoB28j2IUTKZVokRfgfoaF17g9Plp/D53CuVN6wX1nPJusj3UZMoA++yk3leU3HFfBQjnbmte5e6L7Ymz1dpn9OIORtJc7/cQ9kLxRu7gDzbSmypAAf/tKtLzY1v3rgRM9NH4+UXno3Dh4Ylq9bfa6Yzn7tO7EQSLyXl8C0YM64jMKyvX3u2zhA1TEvZvOo/oL+RDJn9JG7CPrttDmsbvW4z0bMpb/oxBv0yiZ3JowIouWZ7AtvJsdQ+5lSQs54yg21EkQLelDwBFCeJkwlbrgeIxhxAPOJc4D3YLMBVNO5hWi6trMbd+/Mxd/dhrKxtxsDgiJNs2QNITdX23BOCG6GnBWsbv3pkeEQyOS3AGfZwd08cOXI4vvqV56O/ryP2d9fV3B2bAEiJhGNfHyx8JCzQrd+PvgH7gNi5AhnLJyhZNRG+MgHFtRn/lh2gqisBTJ9drsphbkpap4DLGteK15UMSN+bcVRFR8oliaWfoCVr0T6+/QwR0QT4IcsGkOlKSp7LsaljLBNJANNTviVZ+sQqJHGJa/RFYlTSZA2NrZnwPos3U5pN54g0zMxm5SwbHBqQv849WY6N+8RXpdE4FYKDkiz58Rvvxo05mnr3xVNPno7nzj8eQ/3Mz7aAbKRGLBGNpnef9JN3d7ais8tyKZLHyD4G5UeVLWBcSCaX38jrqqTR59Lc0ol9x64HvpYwgm4k6Lpbe4PP8rlOUs89FwzA2h7pM4U7OMFQ1yyZHfaAKsTAQ0jkSIaGigK01OnTgLTOmvGFfRO7xicm9f6H84tx4eK1WN3YiYWl5Xjw8GH09XaKcHP0yIT04q9dvxPzyys6J04ePxq/+WuvxsnJ4djfXkkNcWMfqkwrma2fYyIXwUY1wapsPdAz1hmfcYMJcgcktvJNDrAxHuOLMqxqfp2Ex4pxmKdn/pv/4RGu6Z32S/l6NNi/lGH+uxdpB5HbGZxlRGpT1M/eTGZgqlWWHGJn5t1syICgXk9nuf4G5qdYKgk2mPXgQLAcnaJ8ciDwmQJrW6V3Nm76jMqOCRxyKYGu0wZkKkjNMhcuKhC52ZOlo1t0lYpmozt2adKzH2Ih/+D1n8bSyroAZphuyrwrU9iMvn6X6TlIp0zV2CsHQJWLyJlBFUKvw8Is9nIzpo5Mxflnn43FhaX4yZtvx9YWn+MSc4A/GvlVObqClJRaKCZRBcwFrlfgVYCvgB7YQ42OeOz0VPz+P/3tOHp4OBoAW2hiqWkeQW7qGSrYdpmjmtzhdKXTUJ/dkl5I2ZFaQXXNYiIbhk7x+kwCFAtcQH9KkWg0NHB2CGrN1Of+PDAOw9Fr6iA7XeuJOaq16PXgpEaxhstZkbaZDrmDsjQOHFgsXB9ZD5wHBcXp8CK/oJIyZVUPug8X6GegIps1ZMazysrNhAG7BsBzVleN+gRCM/YEFPZi1AQhdbp0HQGHsB/MvjUIlQkSmiN298fHH38W/+4P/kNMjB+Oc2efsGbrHsxfPx9ZcTdR681SuIPMMswFZfS1XymZXdXhjFNBEsSyGt7PAiJwDvtp1tSQftuNm3OxtrkT167fEmMIRjJBEOsVB5oABaAGWRVprQY6sEhcmOVqljpl1etiKjNQ1YzqxLHjMXX0aHz80UdiRgHISHZF8hRmr+EYUR7G/eHEAOpYI9JatQbaUhMV8Cez0sXUkwO0Y3mScpJ4fsBCwI+zTzwR584+LqedEj9p9FHG2tEhNvKFy5clE4LuNIE+rwPKa86a1khm3jy+AJqAdhsx0N8boyMD8ewzT8b00SOyH9Jpa7rkEs07QGQHB7aHdm7c1I4x8D6FbQRjodgXNBUkmDdwzZhYU9ngnFhuAvcMKhHkAnawrgughPlTtpb1KNC2JQXjJItYvA1m8yAAsA1w4kTOZe7RAiJc5meZBFZyCyhLBnCBzRU4F3AkPV+6N9PhGQc2JQ80JgS9Fexnp2T2IvfC90peqCStpGAAh3Co96p5nQM24CD2qPlV7AAAIABJREFUvktMN+Ktd96PG7fnVDL+9JOn48zpE2b0wGJQo1OkNOjEnEDhLiXSAwKkAZFxzi2x4sC/gnv2EM+hxEI2kEEKhaSLgkUYU5V8AGyCFZafYSakmcMGad0Fmn3AmmBfuTybYMYyQdb/O5AM4t9m3jlpgg0qcNWZpIOu2+06xXXPdTZXEKhzRgsILeAVAQxKQCSblXVa53YBj4xHnV8V1FTgwntbLOr0BQooKAaryrFzL0jGBGCOvgJ7ewIRqqmZbLIqMaxDq3OZee9xQM5YAtSz5qWX3NUbe9ERW7uNePPd9+PDjz7SZ77y0vPx1Vdeiv0drusSTbP1nLSGUYV8Dxr2A/00TepVCeuDBw/1/507c0p09Q/0x4kTx2Qn2AeMb5W3l7ZvaSXXGBaLlllijdR4VZBYIDKfw7+r1LXWHXbY7BuzHVlLWg+cWQVcqtTcZZyVlJHueyeN4awlz3xVaXLdA2ugbFvNce1fJ1m6pQnPe8wKMsunnlnAZzbUcTm0wemWP5EEhjpbnWT0umW+eC+f5wDejQ1ZvwK59vcF4GlvtLHg6tyvQLHsUzGHWBc6J5BfkNax17X2inxIJ0KVoAUgltZqj94PMCSgBV10Ae6WiuHZmXONQ515OtN2ncjN3glIqTDuGpNugB2a6m1J2xc2MQznI1NTceTw4Rjs620RGAQOJFjthJXtAFJMsHVdsXeQqK/EKmPBv4tdbFDBrPgC2HnGIi+oIVrZspqn0hWNEMDN69ynkgudXW6sJ6mhTvkT7qdh2aqtDZ8HpWnNz4AOJXnEuXN/fkEgG4AXZxVGX5VIquDZkczU2MhwjB8atTRaB2MPc3sjdqRL6kZbAEMuv3bJuQGxPa0V5gSd5dKOd9Vhl9mVlaRM4kyLdZdyPGqwJxttNj5jt7i0rCaurKUHDx5oHXH/yFEAnLqM3vIf6glB4qt/QPYB/4n1RjKOv+NL16xqsGTjs4eKxUkdfI8qA2zXPHeuSHDzNFdg1JqXvW74czlbSbwyH5UsoXzfevtmPRaoJ3mPjM5J/mztAtZvxY2bN+P+3bkYHxuL5599KqaPjEuXd6i/N1aWl5TkQ+e3b2BQckGVONY+ZnxVgYQcgCV2LMdjaRV8YxKzzLcalmcDOx6Bc5uEtdmUTo4B6HHPy8tLAvTZ3zDM+exKOHHdWucVO1bFDeu9QKBKTprEkSAejSmlr2sSjxKo2zuyabyPOeb61ahSMW3D7FJ8Nfxc+xhrceHSpbh67UZsbqHDDXO/L7p6WONOhgjgzCqBIpIAuuOnDyMVk/6sJBVBNmHT9g8q2fnVV1+Iqamx2FxfiL3dTctr4Sc2kDHBJlItuMrJEN29JBwbsblhv6TOfdaLGppKatIAItcqoM3rgx4ivbG2sdn6O/kwbf2NGC/IIPyutOfLphBnCPRLYkdV2hSoLx+9zYdqnWMpZyGyRJ5jJYlZGsvaZxlfsv/x4zmv8RV6+ntlm/CPsH+WtyMJ5+dH55xnVexNok6JWScLDVLShBw/jH20mUlQn4foGzchpImhbnmsS1duxBvvfixbNDrcHS88dy7OnzsVWxurrmLY439kH4kHu1SxtL62IhCZtcZn+jwxga+ICXVW1ngXQYj3sJ8ZAyXsUpda9jafgdiApIGrh8xydtLTMcDQsJvP8tm11uscFM6SsSifyVnbYkGLSV+4D4kTVwiQ5MTWY0fctwogf0fNpxcWluLmrbn4/PKtWF6l/wmV5AzKTnzrN/5+HB4fkT8Ga3+dfdTTG8emD8dv/f2vxckjw9Hf7UaRrqTed4W1er1kb6YEFTxe/gH/r0Xc+jmdc/u12MyUQG0nqPmvM67iI5KdnUk+x/IGvwqveuq/fiRnUbjOL+P7IxD5lzHKv+AaNNYrQ9IO4JVzVMa8XrPhSs0xnWF/l4lcTns7iCxHDkAu2TEGBQ26VPZbIEkeksXoE4OmTb+tNjLvlZOQzZTUgIzQOCUKKjPZAqgzy9hodsfuNo3B1pRJbVAyAkOs2Yjvv/7T+P5fvRMbW7uxhQHMzsBqlJQ6vuhjFpC4sw0IRLDghj5kfgGAetWIidKaZoyM4iCEDCb6PiOjh8Q+5jDngILtg4PBc5OZL8dFjL8sc8XBKm1Xs3ccVPFVAR2/k9HHOevqjlMnJuP3/+m3Y/rIaDQYQxqdNXEcmAeAf7mYaihU0rtizfok+AJTkDfIQLZl9wqk0muZySMoVaCtNWJmgL6XMU82bpWFOCtoYKwOxjrA6loW4Tfr22V5BnZx9jUGxr713WvRjA++9HeS3EhArXUn3KfLbFpN93QAmMmHQ20pDr+nHaguFj2BIL/XGteQ2bHlO06fQWRK3Sz7oqA2MyxKbCvJ4KBGz9rWqM9Aq8dSAS5OqNiPdNPtlZzFH/z7/xBTU9Nx/qmnoq+nK3Z3NsQ+sOOwLeCzu8fMeK4vHWcyrCqjJJB1wgcwl7HAKQCI8j3idJnxxfjhzFy9cSsuX70R9x8ux+Y2zmUzevoGNF76PBq9AJqrWd9ODBUTKRtPiFWRQY2DqGKvmuF47tw5MZFhIF+/eaPFgGB8uTfeA1hEp/ipqakWU5lxUrNAgR7WQsZ28Fw8L2VqKstra0JRgaNAyWTvFqg/OTGhAISSZAIaxgSHGNB4fXNTXePvP5iPoeFRs3/EfmGu9FOWgtpZMojAfKyLobO3txUnjs/G2SfOKNOOqWK8FCiRtEjGOPCOupiL3QVY1i39ZWmS7TmAIYDwcvIactd7z0UFRwY3LKkiu5LlvTi1BTKoKWY2oJEznN2YSz7DmuIGsksGh+vUuXAA2nuf8ZodezPoiwmOnEsLRBQwYyZR2XbuWSWzNN3bphkQjWI6giaXZWtYi9hLBddZCaPXSDi2yrpxfi0RQSCg2Bn7Iud1q8XAdWDvJBLJlqXV9Xj9r/82HswvCkR+5aVnYnrqsAMGyQ90JdiPviis1gSJcWAVuHgOKI9kJbB2uHh3r6sWWI8FjAlIaJpdVoGiK1n608ndd4KlNFg7zfBgPEsDHFPGuuA7GnisddmzBBScCLJdVWIitc+VWEv2LvME8GDb4oY13BvnTc2V0nJp3wnQee/6OuecWX4AjgIyfq6DfVUzFOhRSZFqtlhsF1cZdKr0lHsT+CG8w8BIfa4Z9prM1Jd0mTZ/s7K8EmOHxryWJC+VSSRGBNA397gCMapMpAmdVVONrlhd345L127FZxcvx70HD8Su++avfi3Ghvqjk4C7i0AvG+oi29DXr/tkDSgh1YVd7pGcD6DB7dtz8fHHPxPYQgPd2WOzMXHoUEt/n3lSQiLZuoyRNXItL9ICSWFHxYHEBwkKrwkzydv1EduDPjTe5Wul1rlZXOTMnRy0TEm3EuUVQJYkgSQ3NrZ8ZmQDZCc+LVPBXOHvkPxQ0jUDMSUuYATDZieJlUEX65E9QcDJ37sKzMlVwDM+yyB2NQi2XyfyQvoc3JOSXNmM08HyhsHzPYNINCHj2pL/SDCwNIgF2NHYNUv7xfBM5mz5tUpyar9Ynq1AV2wyf0+yqMAWzi81VVITVioAANutDUlyQXaly4B0VR5x3pMkVMKUsz5BZCwh68nfYeTtxty9+5IKoKQd4Ojw5KSatA7JJiLbAKsfliPa3k5CFWt2AAkm7DkJHckrOaHC+jIDzY33AEKxzayRAi5ZV5XYK3AZpj6MYMZWQFGSDAR6kejrNdNWOuVZQYWWt4C8wQFV6nGPMMbV0FLMXdt2zmbscG8/yZV1jR9g9P2FRTH6XHExqD3GuHAW836ACfbT5MS4/O1Gk2fIJNvuXiwLHG7qnpFFsryJ9w73ynoCQOW1RD60X+TvZ9NYnp//ea99PAMVrgLsVgJNTaGkJQ678aBJdgEy0kxPJnLJRxjIdhUH48PYs68XFxc0vu3XZ6+w34gVeI2fmSMRO3Tmu7JPUgDJ7nQSGfIK9sl+XSUHeC+v+TxwYp59xDpR1SUay5zDA4O6nsYrGx8/fIhs2UDs7LMeNuLOnTuxtDAfo8OD8dIL5+PY9FQMD/RQUxmbm0hNWe6JZlnYRVcIHlQNOjXj4XeCP8+/Vl8AnBsTD/YallaouNPyLQd9W3ie4ZGhmJubEzDP65K22XDzRseZruCss4115kSrgUQ+n9eHhgYlPWd7im1Z0/vUGDr3bMVfshf8h0yjnhvAGHkBJ4XW12GYWzoISZaffXYhbty6ZSmbwZFYXqHfhhu68lkig2iOSqbKiSo1JNPZYMkhGn2urVoLnnWsZHijGS+/+Ew8ceZ4bG+vRHPXjSxFrmjifyDZg+xJd3R0NWJ1dTn6BtiHJn/V3ney0Ylovgo4L5/ZtnlPSXkYmVQqlP0p/6bAYL6XHSm5Cp8BxK+WF5Cdb9OkraQz67iYrqzh8oUsg1aVeSZHiO0t0NTJNO6VM5BzvvYxMR3YgKR99poCke1PmUGts2U37TnSRj0kVJH7WFcit4Q2FV9tOxGGTTfT3E2P5Zvv7kc/NmsPiYb9+Mlb78flK1ejq7sZkxOjcf7pJ+KJM6eVXMOPUqWtyGLbePTS0ich5rPVz6cqyyT2MKH8rpLHjJfWNr4BFWkw/bfMwi4fDLvPPsd+YAfrfK0kseZ4l8oAkqBOAEsWE5u3R1UcuIKTylqfu5a9WVpeysQUzfhItPZHV/oJXd1OpDI2SlAQczQ6on9wSOxjZBBv3Lwdd+bux9r6dgwOjarZLLEoDGTGaXxsWLbv9t170g5nHs6cPBZ/77WX4syxiegK/N4kwxjFMmErE+BOIh0k+sQwzp917id+cOBjshZto1hP5fPVPlBlWz6fSUMe+4qluB57sXyl87/7iImswfwlfT0CkX9JA/3zl0ETuQK8FvMiQbg6LOtwMPCbpREqbc5PUzmHS+h5i1kDZk/KECkzZMAFR40/87UcBOqgz2BEmpzKRB4wkMuxVdCYIKI3qhvmCeBIWQuyVdblM4CiMmudpQYsG/s0ISHQdHfyJuwuyq73O+IHr78Tf/n9t2Jja096Xhy2ljSwjpDAnWzsxwuA0Z1q1uNOyaurS3JqDx8ei5npqThz5oTK2HHCMZY3b96NBw8XY4XDo9PAEGWQxuE7UiIhwVoBcjaAfNkx9AHQKk/NEooanwKB+rq7Y3b6UPyz3/92TE+OYvWjq9Gt7Hijw2xCGT5pRhNMG4wSENFq5GaGcumlSgu0jTHkmU/2737ql6XTyRwZAPV7KtB00+NcN/IR7QhW4qAYQp7LA3ZSUSEkg5ESGhh4HAIlLKTPZUBXrOIEU2TUk4HVulY2nqIhmQIQdLnFjvL6tZactbXFBsRhSe3NYusA4GnME8AmkdA6PHCOfOo4WCDbm+VC/rUBHYPlB0wnB/MGD7XOq/FaltVxrd19kgZ98cab78R//I9/FEcmp+L800+pKRw5cEBkrwUAOpr+kJ0NZeBrLCRwIQ05GMDeN+r8TJDVCAVtOEbGRLmXrrh67Wa898GHsbW1K5Y+Gm4AbzREkJ+a+5tdxrjihFbQTiBc84vzhX5sJR5wJllfjz+OY3UmLl26HFevX2sBvuXAVqKEdQ+IDMMBZkYBAAY1LPfQ20tg5Gy8Ai41e/BqLefW5dUEfxutRmIrqytysEgO4FC2vhoGuRXgA2pJLmNbDiBjZdtIky6POz8zBzheOG9k/c2QcRUDc3/yxIl4+qlzcWiUxhrW2yXAtp6ffy4QDXkVBVzaq3YzZTvRypaNc4ArfbxuO5sqyaOcP5tn4dA6scP6sdZoOVQ42pRf4lQzzpSP63vKnxTrRw7trsuO1WwzGUWuVDDZC5vPWJkNbBC1wC2qOhSM15ERDZW58acE1GXX+FyxDFPb8uB8cOLIrNs+rc9K7ghIEUDoubaeXDLBs+zayQ7LJOxrXziBBHOOc2hxZS1e/+GPYmllJYYGh+Lcucd1f6wR5m10eEQgNw40ZZGMB4Ho0uKixkwl9D09MXFoNCbGxzT+BgW6xDZbW122HVGAhk1wAtB9WQzAiGFDqSOgFWA0z7vhbteAyrXe3aBkx0BJgkaWUfBhhf1wYq6SQQXyZCVPMg11f3S+Vqdp65OSKJBOICDkPgkJ68WqiUpPnwEd1nYX5fcdKs/nOgpYqhIlz/Q656vkuspbK3j32e2mo0pApa6eEhNKLtuHwE4bUHbiWVVHChgOGDPohGr/FEs6E6wGDwx+oYPMEWcAfyBZizAfl+Oddz9UJ3CSb1/9ystx+tRM9HY1o5cGvHs7kq7hy+egx0PjggQBIIxAGxI2vTE3dz/eevuncffuPbG9Tp46EeOHxm3fs/FfSUY4yc3Y7xp87WjEyOiogFEkN3pabHMz1JCXqDNVrMyBPrGnKlivBL609VPX07r+CdKmJIptorU3lZjOqq+WzAllw719ApZc9u/KFJXoE0CzXgQkW+KBL4N1ZltXsrWkLpg7AnKX2W9p72guxfppaHyxy6oQaDSC5prsOwGv6Gn29WufMeYkwQR+DvTLX5l/+NCNyQYHYjWTGsWeK7sv1nu4QRGfzxmCXn0lUZSgzqStAPZkIReDGhC5QA+APQF6W9vaA5UQgRXNucD72EMCllPygfHl/rcA2JAMoEHdOg2W+8TActPMHfmDAE407GQ8p49OyTZjD+m7oTlIWR10d4vBL0Y5YJgkRXz+8sXZXtI2jAG2lTkfHRnVGPCFDbG2PYQG+1SSj0iiR+0zPkd7VM2r0Me1L8oYyD5l8kxJb0gUMBbV5BfZnnWRLNRroBcmosFKVfv0u5IP0BiAm+ZtgFTIypx+7DGdtzdu3BQ4qLhivxnjh8bUFA+/G/k41hn3vL61JSC/1iLrhxsTuzKTik5go4/c16oAkUxSJl0rYVU+nhinAjSRA+McA0RxgkBl9ZK1aKgRJuMzfuiQ9gn7uQAwQDmx0BPU5W8lvQS7EtZyAqkVYxUz1iCitbxthy3XZek1iAmWiylNcjOLHRNxDjqpXkBX+QDsZdt5xl2au2LOW/ObcwFAiHsAxCFBw1ppdPVGs6M3NrZ34uqVz2N1eTEmJ8bita+9HDNTh6NLJaYp8UWyDn+1mySDE3my3s4jJPPD5Av2uStNLPlSFQw8K2SHTUDLArXShygwnrVa8jWwuWVP5QMh90EiykzFSrwpgQDTWslQNHPp5+GEvZrDKSlvogrsSZoBej8Pii1eMk9qdI2m/MZ69APGogG9zZoflJ8G8WJ5ZTWWllZVsXLt+s24TWP1lRWByhAeijEvMscmPthgS29XCUD1bvH9M//1DAIts6lxhhry6U8en45vvvZqNPc2Y3tzVXbGieEdw5NICSQBieQGpAyecWTEjdcq2Vj+K++tKhdexw7xJaa9Eg1I7B00GsXnw1/ii/EqyZCaIyclOdfN3q91WTEu1+VvmB/ei49fPjvvVYVdaq071jPblrVccj7YG8VKrGP2q+baoKvWRjKmWSOSM8N+ZFVHkcHqDOKzSBK6ZqdNFmbfTa25b0v8mJDDGpaPQHJN8hBdcf3G7fj0wqWYu39Pft6hifE4ffoxVVMiPwgdGTlCGvCGkr6WpCs7wPNz3ng/m1zBfiJ5b6kNE6+r34dl5WDb7svmYdNrzFSFkM/PcxPzYbdFwEmt6bUNnzv4KT1dyGvsxvrqhv5NZW0Rtyz1uRlbu5YjInnZIQ6XfTkRRPC59/eVdNqHYLPXFAHp1p37cfn6zVhZJWm1q8oSmlODpeD3dTX2Y2pqIo4dP6q9hbTRzVt39Nrxo5PxG7/2WpyaPRQ9XcQ+Ji1VMlzjnxhGe+VRrRfWX3sSSr5NNnat9c+9KymeBLKKWwqf8DWMZRXRgWc2KzrB9mYznv7H//0jXPMgkv7S//VosL/0If7FF/h5EPnnGaFl4PXXyY40wxMJBh+kBmocaJiZZvCuAsMCmVxCfQCCWqS9gmnr0hSgXUZRgXPeugESAwAtsDn1XaWZ20QA35qiBk0ONJmrsRlaVfwviLQjYhcWIZnuvc743l+9FX/5/TdibZ3Otb2x19xxF9K8L75jPMSKJZikTBZQJjsKb2+tx+HDI/G1r74cTzzxWAz204GWUkEE8vfjwfxy/PiNt+O9D38WPb2UsXFwOyg7YP86m8VYwhAohkkLiM0S0zoQKmhkTji4Cd56Ojpj6shg/PN/9p2YOXJIchbdHYB3Ka0RgE8uyeagM/gFQGYWsmQ/BNYm46+YxmkgdVTkpHh9wJr295YOcgLBHL8ywsl+qIBLH1BdaQR6HHQPL7DEDtKBNhOfU0EuBypADaiAWEoACmJ0++ASAJHZSbFwU4aF+TPACHMX1lE23GogGZAsqdShLfYEurY4uGrooBJGl2659MUNc4plbFWQBIGTvVIHm5x7legZvC1HUeOZDfSKle2mFV77Gj+y3nKceuOv/+Yn8d3v/qlA5GeefjoG+9FlxR9xMAUwDoi8trGlUsLeQQcEAh3ZL5L4Yk4M1vOc0nJkvAUW7EkrFL3w23MP4sOPPpHGlzW0+WOYBHbiXCpliQwOXRgOPMPwMI6p9w+sLV5Xcx0SPKoucJaa7uvPP/ucNPauXLkip7Sa+dnkeKHhdMFAvnHjhmQtcG4ZP9aBS5DtvLF2naUfEENRQGEyTnDyBEj092oNwJjhb2FCAWyIOdjoiLHRMbG/cBIAc2AJiXWWjacYq4cP52NocFjMwbX1VQPVrfJhs1uks9bRiOUll1sK0EACYXAwnjn/VDx26mj0duOIbBssUnArAcBWA1E0HrFXeyqfss649cGtMc4XY8DfFWBeWXLWs0pUSWL0WDOUL66HE83cOSB18gK2GOCIWDwaK7MkzOZxcz/ZwpRFqHJeJwztYGbVbGttV3KkkXJDBXr43DhozmkGqfcEf1PnQAUa0rzP84O17LJ4j6VBf7NwzcS1Vh4AE8+vIHCA5kFmoXAtkgIFzJMwXFpaiR+/8VY8eDiv4ELNIVOX2HIrLnHsg6ULYN3dHQvzC2LzsQb4fPbXQF+3GMwnTpyMw4cnpGl6ZHIiVpbmBWL2SMDTjFMlmSS1QNVAb+yyPwSYmjVVTIcCHKy9hz108OKzlHXjtemGOLCfLW1B8ETQ5MZdduxLG9jsNIC1DhWmsFbEqmgATAOIbilpQFJDlQCUDxNI7CPDYjYSY7y+vupSS3XktvwN94vNlV2W5rfBp6oqqj0thnunWb58BkE1a5jqGMl7SGNwW0EG61uN9LC3SgiY5eT30yndeoCylZk1AlRsMSrZ7wCz6PfCaBRrSOIsceHClXjr7ff0bE8/+VQ8/9z5oIfk0ABjsu6zUizLagJq0NzyQw031UG+Zxu/qDfm7s7HT954J+7dv69xQRN54tC4S4R3soKow+yvCm4AZGFKYe36BvplC3bWaTDjceQafDFnSB4YDNiNoZFhMwiToVgsW8a4ABMz7ZhHlxHbj7Gubu01/g4A0wGnpcHke6jZpasRGF+XwHoNsmZalUf5fv6mGi0VewqQC2CP7wAW7BmVD6uZERrf2+rFoMR/ljGPjgwLHJRdSHmisiXYRDFZaRi0uxvLK9bM1VdWu60sLfvMzrJ3JYpVMeNEPPtleAid0IaAS5onElTLLVGjJINp0uTv6WmtL94Py7K0Xa0hj4Y0CWPWp8ERJzQhNMD8M9DBeCwtcI4ytjC292KAhqw7u7G4uKSGd9ZMRpu+S0xbElI8P3ZOjLgElLiP0hmHUcvzlR5zAXKlC10gMs9dTRDFzMsqBflbvJZl5JvbW2JAW08bhj3axGa6WY7DILvYhAkaVOUEwDbjSOJycGQ0E0EGnkmkFVgJCE3ih3UgVv22wV+eiX2AbacJ9Vde/Uo8dvqM/IP5+UXN1crSipJ6gLWuniqt+4gNKlWw08kC5z6dQDCgLv3oTPqJXZ7gjPTBSQitb3iNi31KxUGPACrAJIASQDKS7yQMuUc1m0IbXVUJ6EQbHJd/mDq9LEt8eTHaBwdbuvHSppatbpks7c3yeet8VgPkQSc/lJTN5lRlgwWWQDJJVjjzzR4DCDIQbv9U5AqV5zsJyn5cW13Re4cGB4LmgWq4Ky1vS3uIDYrMCozN/uFYWN2MpeWVWFqcj9WV+Tg+cyR+9euvxuT4aOxuO0lXZ7glsDjjvV529rMpG0nolAaS7AgSGCsHPhRWUHyWXJ8dapbqJHQlID0GB9UqahCbADPjLA16+m+kr83aqiR3JbclT0A1UPqYtnFmNzpdWax/s1xl90RKskyMJeeQuKInSVdsbHJuD8Xm5q6aEN66Te+Q27G8jLb5iohJDIllmTqUhEJvHNutcy4bTreDqxUjlD9USfSSoxGw2NcbmxtrcebU8fjma1+NztiNzXWSJ+5xoeQtfrHAZHof0IgS+09Szs0my5eupH2Nc9mIYmqTnDK7F6ZtNj1NKY9ifbbH+LY5BhaZQyf3DxqtygfI2K9AZPZLMej5zGLFq1pPMihIUsKNsq/BNeoctW/oajwBozx/SnJYRicl0sqXTbJbjVMxoxlvJ+LMluYsKqxCZ4BAcCdnzUo2AG4GsV93Vr8z5heX47PPL8e1m7cjOqke61Cj0PHxsRgZ7I/RoYHo6+mMQ6OjihmImWjUTI6oyHB1bkFuqiQqoL2r/9wg1ccffh49ZpCdYT92xEBqSFePkPLFSGRaw9gxFicAhAX9lKxaMBUkh8Roz2pg1hGkEJHg1tZiZW1FlSHst5L5YN9TYUOFxtLyanT09MWt23fj6o3bMb+0IkCZ9YMdGhzojZGhgTg6ORUjA0Nx4+qVWF6ej+Mnp+Po0anY2t2NmzfvxPLCUkxPjsd3vvX34uSxQ9HZMHvbshkH/ZFqr5QtrTVc9kOYhTAO9nPF6weAsJ6zJfPhz/4CnlVNPzkvxWyv/kmu2iuw+RGI3Ao5fyn/eAQi/1KG+e9eBBC5HewtkK82ZTk09ZfOthhEFojXYrfZhJU8AD/V4eF/++8KCKxmTcXJ/yK2AAAgAElEQVQy1aFVTAOBhw58FSwmsGBg0+W5MhR1kCgLTObRJfUGNVK4Le+jADk12tuzxIIYn53N2I3O2NiJ+MEP34k//96PY2VlO7phKu3Swd0gVRkSXTtZw2o6xf1RBiiGXjNeeOHp+K1v/XpsrK/ERx+8q4YH586ei00YXLsRDxdW4i++93rM3XsghwJ9ILMD3dEUYFoATx8sOGtfkgFXRjXZyAoqs/SQZy1mssoSAQV3dmJqcjD+xT//h3F8+nB0AdR3wMBLveCOAyYygKPnJ7uyJsNLXYWVYT0wjAX8VCODml8ZaTWAMvtbn2chiHQW/dku33UTtXLceGMFIgakD15rB86VAc0A1wEMhluc6lwLBr9VoiQ2gwFwPoNAXOsmmb80LwBwbXWBR/MVgD01Xim7YZ37HimPcRfwuh8OyNb9ZEDOvLEWYDeVQ9a+d8qZclbZoIoAluyE3BqP9rHJpmjaNyQ7VPrWFT/84Y/jz/7sezE1dVRyFjSYiX0cZwdQgD1dXb3SpBP2mOV23TTaysZH0kuT9MWmdQ2lvwzw5MQOTQ7uzy/FxUtXY2V1TXsbLeCBQZeB4YASdKFvVoE07Aw66xoI71SQv7KyHCMjQ9a606HdyPc04sSJE/HSiy+plP2HP/zr1J7uiF2VynJvWwoqJycn1XCPEl/kLhgrnJ8CNVj/OMZitVLqRUl+vxnJMHHWVtbEHMLBKxYRjgdMS4FuYrbtW9Oup0fvHR0d0fridwsL1lwlSF9YROetqTHhumZcmM1XZVRiLak8sfQ1VzV+YgFI52w3pqYOx8svGEiG7QlrZGd7I53+LQW9yojvYjdgEhtEtmY3AciGG4wAwhRTCq+zxZhw6R4OH84eICXP6HI4M32xF+huyq4mi7odvKwESa1d7RdJtqQ8TAZxvF7Oe+kQ83N1pme99A/B0DEDsGx0BfjF0qr9XzaNeW5l+sUi8bMbLCyZBScWWZR1PhCk6G9ha2X5Me9R5/psFkNgLJkLyXSEgry33n5XLBvvbdsiAahij1lvrX9wwGWINJBZXXOyYKBf6w3WFhrXfb3dMTM7G8+cf0YA3NDQgEDk/h5K8rekZakO39yT9OEcpKqjdY9BUbH0U0vSIJB1+d3o0KCxmJti0Zh9zXeBpGqYZGYEY1bnJc9hSaDdFuMQu0XegvHQM2Z5vQJFSf64osTNRJE7oemhJX64J9YSFyaQbjFxMvGAvee+BOxmQrDAAFf3pAYpvoGSIQDbBIhm3hikXlOJp/YpFRetckLLPDi4t45drW81gCmpGjU/csk7yUDGbnBoRKAPoO/9h4vx9jvvx8MH83H8+Il46YXnY3RkMHa312NkCO3dNc1/pCQM4ARAHqwlS6U0BGRi78CHO7v74v6DpfibH70R9+49UFB2/MSsdCtZP0MDQyl/wjx1y1YZqIG9uavPouRY2oz4Mgn21HqnVLqemWCTtedmv9bbbjGNkqllmSLYS9ad5jul2TBWS1qE9cLfuUHVgS4w6w5GLHMmkD+B1Tq7SNTBIC6frgD7KpmvIK6SIXxOnaFmcNleoa0pNi7nJwCkpAt6BHABllCpwJ7jWVmnll5xtRr7ECAdcJHzQfqb+GgJuNHUrRo3AYjzxRqQjMae5QpgRTMmal67uRWjo2OaFzVfy2QbOsOlLUk5OrZVAEiCZiT0SMLRCEj2AbkJJcaaAsvZi5yF3R1U+zjpuby6rhJfwGSSTQLX12keO6Azc2JsLMZGhvS5Lr92Qr1AfsBNgQt7+0pqMh/FNi7b6uQlZAczH+UjNtyAECCDueEMaNeDBjhnPda5Skm/GbguFXbCzgx61qCBrD6NaTHXWRf9g8MpN+dqApJnAt34rN09gciuEoTFt6X7cCO/UcmSLC4txUsvvRivvPKqzvXbt+/Ee++9F3O37+haABcAyQaiDChyTHLesZZKkoSzTrapua8zmbUnW46UBKB/ynHArlQSG4JC2rdWcivJCtgj7JATe66GBKBrIg2nZl9OWrLOK7HF/ZX2cDFqBfR3GOQqf6HYkuXnMufMhRr/9kJIMeDpqjea8a5pDzGejh8MmLNvlaASyGWgr85WVfLJVhpoq6QP6xFwzoCZdd9VQZqNaJGkgPiyvLYpKQtICyvL8/Hk2dPx9dde1c9721tKfpSdwecwYNqtOIpEAevXa5Lkm4Ev37/JJqpW5dxJ2SV+19c/2PKpGUsDmU5OFtuVz+FzGYOSXOGMZWwF9Ge1hXwnpKbyi3XOZ/K/42DLg2FTC6S2jFA1zuY8qUQRcVpvVh5idjpia7sRd+8+iBs3b8XlK9d0npL0gnXJ+Uay0fZ3W2cjcwqYjC/K/XLdIkYoOZBJvwLDaz6xRTyHwFIBwmtx5uTx+OpXXozh/q5o7iKB4RjHvgAgMr0ynFgjmQIIaX/fMVSBi2aRWhqKdVps+lrDJGch0uBbKmGTGvV8DuOpajYSTdlbQ35ZiwDmpurtvl6BzwVm1zliW33gO5T0n2Xb7AMVXtEOejMmRVao81BgdEob1vzrOTPBXrhCnW08SzGvLVtxcB4UIYT3cHsVCxaAWMlyVWBBBtvdi3sPFiQHeOvOXY2b9mpXlwhAgLzEcAJRR0d1pqEv3k2cvk9PEBPNeEaqSEiQSQ5LkjypRa9q7Kr4dnIDORf+jgSRpI2S3V4+Nc9eUnee807Zc8astw+8wHrykofLRsWqjMTfVGWTe0Zhq9VwEEZ+NTrU/t6Pu/cfxsOFpZhfWIk7d+/FJhUZ+OCSbxvQGUDcyvEwPTUTk4fGBVpfv34pllcWYuLwePT09cfS4kpsrq1LE/k73/q1mD06HB1Ns6xrXZSPWSAyPxegW4nj1pyn/TYx0j5M60sNF92cuWLGek1nIOdfxfGFRSROUngJ35/93f/xEa55MKpf+r8eDfaXPsS/+AI01rMxTGmBNKr1c21MvreArgyeYB05gCtRfQ6LLzIcnHmsDemsjg4bZfIMPgigzYPmIBPvzxEgl9qIFYAYADbIjAPo8hWMslkmOhik32OgQc6BwlQsDoejIQIF1B37sdegZKojvv86TOSfBIk3ssad6PqoqY41iureBefQibTHDULWV2FjUf7ZFa+++kL8yldfiXfefiPe+PFfx9defSVe+/o34r33P4y5+w/jq1/7Rrz3wSfxl9//K3VxJZMH+C0GEWUZyrQS7LuJUntTGrO6DsaFfzOOBpusHS3N6WYzpiaH4l/+i+/E8elJgcidDQ51AGpS/Fl/nl1lPbfOprl08UBKoua8xl7AkgDa9iRB0pKT2SpD2tZor5gJWgusj1xv7dm91ty2NFIO1msFm7VOKzvP/In51gJiKcGmLNQHnBwwgaoO9pQYkdHfcVfvTktYAApTflYMZpy+YisAjOL0qMxcumQE1M5CCzSETalIqMB2gzTtmVE9ibq6m8Gl9ZhjoIO89lyyMcsZqQMQUHy/A4eegKcjvve911V6PzONvu7jWRbFs2bDRD0PjP0Oad3tB81MdqVPSFMpkh4l2YBTCQC7tg4Quh/37j+MW7fvxMbWdiyvr8X84pI1vnb3lVEeGhpu6VrSkRzHl/sHCNWzJYtFSaAOg0A0lROg298vQI01CkvzG9/4hgCZH77+ely7dl1BlxznTETg7AFSHzkypdc+//xzJyO63fW6sv4CzglEKiBNVibDDohMd3cCJO1jASFmbBKccf/Ly5Qpmq2N/MyDB3fVUA12C4AGrOpzTz4tyZOPPv5EThPMEdZ4D/p3AHFqOuGmgbKLYpx0CNQgECz2yd6u1xnlh8dnD8fLLz6tpn7My84OGqF0MN8WEwEwzFUCTbEm1eRT+nl0hjdTmLUk9lCOSznn/J0CBII0Ne6zPpxLYM0yLHvGmDIn2ptZome7nuWCCvZcUgkoyfPxWgVANQ983sEYW8qDBJiAlOFhBb0qr2tLFik5hvRFBoEO5FJvuC24WRNDKlqOPYGuZC9S6zKLKMR2V7UBdlRMEva/qxLK2Teg3y3Ajn1SchIPHi4IzAGMAnyaPHxYTZgkXbG+HvfvP4iHDx+4kSxASHNf0hd+TyPuzM3F3NxdswVx3oeHY+rIZDx2+pQ0C2N/O+Av9fZ2JUsdGQMkGCwLoCqBbOpRjrAqSxLkM/BqIK5Krs1AtUQQY6sqnQyI5ezmGdF++ku2KBsrErBL643O7VvYzV7p00mqY2lZrH/s2aFDMGcOWYNR5/KBlrdKR7sPGH5i6VKxkZrOxSbivszgxWk3K44x1FmSrB3m48GDBb2HCgZ0UwHW9wiKBQSTCNjXvi6QyEGqg/wCsivocjmzwav+PgOtsI8Be9GkfO+Dj6VZCBj1yssvxbFj02a3bG9Ec39boIhsvJK4AC9OFpEMtSwODaQAFVlHXSr5XlhYjb/64d/GnTv3VKI8NTWpMn6gJzEPVYHDfiKINaMUJmQFdABZ2l+9ZhjxXHzp3MvkLmeanlUJ9G0lvfgcBUnZAIrPYA8SVHvvO/hmvQLY1WdWsAWIiVwQ1wNkhHnpio1N2TA+R9VOCVBzFsBeZs3xmez1CtrtJxzoBvI699fuw5RPabkeGO5uSkfQyrxzdsh+LtuG9Ko5j1LO2veai9RWphycZ0JPnbln7XDeAMhaFixiJ0ulGS+CRO4HQKpKe/lcnuHw5JFkSJN02Je0hp6tg8TokN7PmeE115C2LhqcBcbw7LA1Oa8V8O/uBXJJ7E/AncMT47p3tCHX0GbVue7kLesCmYbBwX4lG2iYpRLwBIIsX3DQRJV/I/XB/TgJc+AP6jmlcw94ZJCNf3Cu8eySrBC4vSJgC5vGXFdSQO6ypMoALF3m7HWHFFiX1jJrwvN60KAPAB/4YWh4xOe0kn7FijQjtBr4TkweFgsVZvbtuTmtuzOPn4krVy7rnH322WdjdvaYQGbu4fOLlyRfwtqcPjotgAT7jv1kry0sL7fksyr5xvxbpqnTdreBJqwZ5jonsvRa5+S2parwxcteFcDA8+I7Mo989mA2wVtcphmWgdo6C/k3IBR7ir8vUIszk9/xfWJ8QnItLu/vbOmGV+KizkIlO6gOSV1ffBLGi0Q+X5X4xbZJPzwT8BvoueZaYcwF1ulaTkryrBAIYJoDbOHF1N62pi9apmaKrq1tCGxZXFxWAnt1ZTGGBvviq6+8EI+fORV9vZ2xK7vls5LnhXAA6ES1Iz6DfCYx/d3E0HEOcnJmb0oLWD6Uz45qQFlkFidXfYZwjQLVy74Ve1XrK2O/8qXl4yQZie8twDmTCWW3xNTPngUke6zXvqu9IfuvJF+fesdwP729EIwc7yBb8emFq3Hjxu14MD+v3wMaSztfVXOWM8EWIu2jxL0kFyUy5zMuySVuNOjqj0raH0hpZMIk/S2SWujgTh0+FC+/8KyANvq5d3SYMKBYjOfKuIjns89O9QuJ4G3tgToPSMJwxrnxqXW1K6Gv9+pnYq8DqY0iEZT8hVj2uddq3HkOfFYlntMHrTVe1y4A2Ykhs4qdLLYEnfEI9wWoOLDOx18UQ9q3tR63EjjSLjZw7s9yfM/9VKUiz8f6qn1oMJ+qLNvTGg9/hn0O5on38ZqlaSyvs02yZg9CQ8TK2mZcuXpdMif4VWsrq6oqgECiisjefpHHOH9OnZiO8RFko5JlnT4OFRHcQ8lowBIiyeHnrOrWJKTBWk5Jtc31TTc8T2JL+cLWXbd8jYhCSAEqziXByz6B4U+zVydU9YySNduP7S2Y4KwjqjFgJ5MYp6oaedLuuHP3fnz0swvxcGFZY7AirfxOAbAkbB977LGYnZ2J69euxMMH9yS5eWTicJx9/IlYWpqPjz56X9VwSOKIY91sxomZyfj2b3wjZqaGortjR+d9JRDKxy28oLCg2lPYXfaVfJNkIKsnTOpyl9+shstVWZ3VO61YKeuDKxnH5irpLvu1xrfYP8/93v/8CNdsDzy+5H8/GuwveYD/vz6+vbFeBe8V5LeDNJWplAEuDUPcDrHS0jGQrIWz8/VVTkxld2tD+xA/oP4XiFwHJp9TB4ua57XJYwgATi1cHJsCPwtE1ntT464FyMFGEpII0Frle83YbezFHqWle51iIgMkN5s9sZWGcUel0QZrqgRfTiWHYAGVSFuokV4j/uW/+L0YHu6PP/iD/zMe3L0dX3vl5fjGr34zfvS3P4lLV67Ht3/7H6mk5d/+H/+XWGgc1DhLdTDVHBgwMuuEA7kOu3KGytHn97zHDj+GfUtNzaanhsVEnp06BDU3OgPWtEP1RmcyklNn1ZB6WyYudYzbgdAaf2dus4lhMhJlrPOA59+sG8pz65B2aZizglpb2ajPYwqIeqCb3J7Jq+C2BaiUREYmCvj9DoCwKWEthQycm9I1VPkz1201wXOpHFpKYtQgewGLDLbCnsv4KPfTOCfrhvvDkRdwIv1uX0tjmYdbPWtlRcWAqCY0CXBo3HIdW6P5YF3rIMyGFq1gNHW/lSkVCRmAsRl//F/+In78k7fi9KnH4vTpU9GPZEoHJeQlIUPTom2VYIvVtrPh9Qq7SE00tqQLa2cbJotZy6trm/Hxzz5RGR7OPSDb9j4ONMGnmzzwncAD4LlkJTQ+SmLYwfPY7ysIrAOb9ziz3wxKlb/+9deUhX7zzTfj008+Uxlvac6yEnHssBE4PYw5DNZKlPD7YolVAsWAWUOOK9l6B1T9Ampw1Kxb62w+oJfYRnu7MTExrqCOpg6nTp2IZ86fi7tzN2JjY0XNlAb6B2N65nhMjE/FT9//OD78+GOVV0kqABB3H4YVbHc30RMjFPBsJxtl5d5UkKKmeNYfbbL+9jfjlRefiSfPPSHQEtaBMv4CjAyQCGiTE+oGpgDZYtbsOGAru6Hmfm0VG2bPukQZJ5P1gLNb+rWs3SpRlOPekiRyI4zam9y3A2Dr68I4LbsgfcYMZIudISeqdO4z8cg8YKUNvNiul94doJWy/qnxxzPUPNeZo8SB1rEZJjjslMXz7OhNc6+Mv/QTBRbY2WXMxBiUZE+xX7LhZ7L8i9XosXVzEPZHH430aEKTSc4KZgArtpJdiw0YGR0RmMLfA7revH033v/wZzG/sCAGIkmKM4+dlnYke3Swrye6O9nrGQ1R9aAEVMTezo5YKQWGlm13ItRsHjFYEshlniqRCJACI74aorXOTr0fm+Wkn221ExFi7+1TSgszj3FhDffH1vZeXL50La7fuCVdXwA52IHDw4NqCAkoSvMXxpvwF61za0K64Zv2ZJZXKojNZEA5+2KqZhM9QGuYmLBWaDx7Z+5ufPrZ5/osAMDpmSnJQYyoa3iymCTlYvkVB19OiCi4zGZi0rpUoz1XraDZsQco3AeLh2ftjus35+LNN99W4uDck4/Hyy8/LzkSmOTY0uWFRc2tNCn7DDAB4qIVrCoodCRpvjmANJXBaf5fWt6IH/3ojbgzd0/riUTC5OEJJYiZI1WBdDQEaAmEFnsxJJMAyw1wiDlW85olGvJa3kQgXjYxVK+CZKaurq/pNfaUm9ChD+4kT62lCorZbyU3wecW+wsbyBqn4oK/YfylSwyDMINksfKL1Ynu5dCQnruAhmJhVtDfnjTg/ovJVsFdlTdbosdgOecI4HErESTGHY2DaOzmBmJKdNPIamsrYAg/uP9A9wWIWOcICQ/OmQI9DQQYBCeBiv2v62tvJ1AEcOZksg+zGgfAB2wUf8OeBhDjfGMPsP64Rz5nfHwifQmf7fgiJGRJyiwvLcb2xmqMjY5oLGBgYzfUtIveBb19StSQcFBFWcpkKFmRoI8ScgMDLSaezjvsuoJ5s04LyJF9J8kmfXzrq4qhms9XgAL7E7Cb8bRWdJ/+Lxak/LlkG1t2K/tFaA9XifqBv47GvuwuMgTZA4F15LFPUExNZfdjeGRE5wLvvX3njs7uU6dPSQ+ZqhASFbXmeJ6SJTg2MxOzMzMtiS78XvVzUK8Mz1+B3AC1ZuE15APxWvnVxbDmbzu7u7We2dPle9Z72TP4A2q0mj0XSIhzPgMKif2cGu2MnZpJJdhTvnuBMErQDAxINmtRlUBOAjKPlXBTmXn6u0oWNfb1mYwhrw0ODGuunFQ/kD7iNTVVRPsaze183jo7LC20J21VnpWDoQkjGnk9mnJJFgMfaitu374tGyu9fapyerpjfXVFcmhjo0OS7Dt1fEb/7u5GgsjAO0kJWK6ATaxvjnb1wsmzvwBAVQMlUUjxoFjTNIpzU71iGuODtbMnaz14TxtkZOyl5Z/VipJ8agFiTnzyc71e/jb7uNiJjKUS+Nof9iWRVuM92DrsLOApZwhNrvGvSAAhswIQj27r5Ss3VDHIOMK0ZBwB2bARaMoyDzVfKvKpBqi63/UWYGxbbw3zimHb92uxcDlf0JxV5UpnM1554dl47umz0Wgi5+FKIWIxxgedcvuTe3q/5QwgkDjZIAY3VX5Z9aqmzLIbSTLIxsv4gXp2SQBaRkSA796ekn+8v+aLaonSTncMadCNOW73GZkXaenv7+sMqjhYc5IyVawHrlNVB4UVFCBciRJ+5rNrDxVbnSRgO3hc8ZkqLjKmqP1X2IfJFgc62ZZ7c3zo5JLlOwuIFFBdFbBIa/Z0xRL9W6AadSB5gg3bUhUbcmiL84tKkJFowAda3zJoevrkdDxz9kQMDdgfLLnAYscqKUqT315L7rjRJJXNNJ7m3HJVgKrXiIHDFaDFYC/JUZIjrAHiJPeVwc+mnwnSlGh8k9w2SUi9c0RE6o3NdaolkdGBTBXR09cd+w38LCqzGJae+PzyjXj/o09jZX1bPq7k0AKbTxNc+tuMx9SRI7G7tx03b1yPB3cfxpHDR/Q/PWTw7S9dvSx7js+F3ZmZOhTf+a1fjePTZiLv73jtVRKozraa54o3+D3ri+d3H5eDqpraX4qHM5ldvaCK01a4BOBBYU7uO4Gp8lqoCgj3q9mPZ3/vf3qEa/4Scc1Hg/1LHOz2S936y/9FchZ8tRvYAg0rY9W+GRM9U2DK+8p5KuZc6b+1O2I2ugBxB7IEYl8l61UOVqukyMa5DHU59bqnvHkdcGTXk/1qvaoDCYOSUigDgc6aAnEayYHIpUYYIDJyFpu7jXjznU/jT/7sr2NllY7Rg7G2saJnrNJaaSAmUw7DrOztfjp/uzs6tP/JP/nH0d/fHf/pP/77WF1aiK+89FL8ymu/Eu+8855A5N/+zu/E2tZ2/G//+7+N3r7BFjOr9M0q2HIZthuz1OFamd06oOvQZOzq8BKbp9mM2Zmx+Ff/6h/FsanxaFL60nCZsFi4HQBCBEnZrMsiSK2Srfb10A7qFggslmkCzbwOy0BFdgkqA4wDson1kiDaF9aW9JUKOHZZYHuSoEAqZ/rdmddajGbh1Bzou5oEuvSuGG0lZ8HfE0R6bRN0p+g/TOOmdQw1BmruwaFpVj2TzjNxWJTjUwIdXn52ZsxwNlBhh8L3Z8DZ2W+z/qpBo/9tOY/ScHLChfHQQZjlZS2wPRtTNtWACvZIM/7zH/5x/OTHb8e5J5+Kx8+cFgO+0aBpk0t7xC6ga3BXr+Z5Y4OS5E4BbVxb2r+B3AAl1u4izWevb27Hj3/ypiQbAOAoSe1EVy41YdeRsOjojNGxQ1qXVT4NKCLd4QyGAFVoDiQAV+yTfYG11TDsmfPnY2ZmOj777DOVp3IPjBdBHzpZ3Nfo2Kh+R4l1BUK1DvgZ0KOch2LZkVBQGdb+fjJVDEAzpwAsODE4ojjQ7Cm6XBdYAVP32MxRVRJMjA/Fzs6adIoBcAcHRmNrJ+J7P/hRXPj8Umwzxt0wBXvlRLG3cFCVxMF5E+BJIGpnWgFr6jGrkaOC767ojJ04d/Z0vPj8czEyPCBgeAsAN5seupSMIAnGCGwBdI2zhBM5jlapKg13zE5hn3E9SY5sbgmgUIOYDYIZl9HpvrJLu1iQjYYCWhwfglvmtf2r2DBoR1fgVtcCkKlreqxTSiiZP8wRK1xOZDKIxIhKtiRsDUr22/Xkyp5V4CvCR4MKAyemDP5U86sDvXUF4ujJ0VRErDLApz4F/wS2BYz73skduaGZm4pY7gOdV+lSo5+awUIxnRScYJf7kn2UZ1CB7mI37zdUafLBxx9rXLDLJ08cj2fOPxn7O9sxOtQXfdKsMxijUlPsoSRFSARlQ8B8VtnXVknrgWSEwEeaDCZ732Cf2SIV5MheZ0LCLHIzwsTgEWuG5BCyDkjNcHYSEC/HpUvX4+rVm2poxXqDkSV5jSbg/WCcfeJMnD37uBhpmDdAaMtvHGhWWs/IenXlnHvevbLQJiRo6ewgmdzhhiu378WHH36sAFzBEEDrQK9YnjOz03Hq5PEYRt+94aaSgHIE1g5G/TszU7xGuLcKtmHQr20jQUP10GCsrG5LxuLK5avR09sVr7z6Qpw8edTNSZu7WjNbG1vSiwY5auj5m9rnrkwyOK39DcC8xbnaFTtNJFvW4803f6pmSuiBHj92XOxTbAMJhOY+kiCwTA2OSNuxwwGZupg3GdOdGD88IfsHWASYU4ljkiQA0LDgkRgRHwo5hfVMFva4u7pYltnIq5IPrBmSdwUaV4K2ACx+tnSCA6GN9bVW4gIAqwBm6Slnkzs3TrZOd/kLZo5lo82UmuFZuS6f4zF09QP7q5qHAW6xL+p+WH8HexmN4c7Y2tlRVQBJTIAhxoLng03O+cf982/Wz8G5bz9N+wAwK30QaRrKbu9onkvjuUB7J1qduCM4BLBin6FnyeZCM581aK3bHdlpNX3FH+3sDs7Mhw8fxgYyCVRJNGG+dirhxHsASQdHRlTRAjtrYmJCzGFY05yZyIlwhk6Mj1sCAMZo6j/6vmnEafmdSjTJx8ieA9UImrMKwJKxLC1snhFwT5UONJmib0FVtLX1G2DcDKYYRGcLu3mi/WFA9Sr95jwpINpMVKoSPL/6jNSGho3GmMHIJIkPox1JDpIDTz31lHUjQewAACAASURBVCo+rly5qp4JgEp3794VqMx1udYTTzweh0ZHxMAUQ5CSfhIANjstn4EzUsxTJd6s6Vx+bDEZWbOStujpVZNM9mL54Tx7MRMBNvjq7WaOV7TuVI1DErbbvjprmTOU86Y91uF9jF+NJd/Zv+wx/EVsg8/t9AeTxe97bMivqfNTY96LfvGGJSeSVFPxVjGROcYqUXzAlATIcVM+2IGSo0GGAdks0F7GkQTH2nosLSxYJz+Td8h4IFlxdOpwvPLSi3H4MLqk+5KyWFpaVGKxldRQpWafiBnYSsVR5Rtk62DmDQCT74fGxrT+tF5TiZC4gPkC5GIcyvcowKjigHbZmbI/lrJousoj2aZ1jqqBntZEu1yf4xHeU3tdAm9qgmn9V5o2unAJNiVyVI14OL8UH3/8aSwurigZsrpOk2pkd+yv8TuuhRSPk0pef5KVSZY/QCv2m31fvlQlkCvxxl4pX4B5dhUW/Ui61fsESYytjdV45qmz8c3XvkIdms4adJGxcZKz2CEJ6nOf6gnOdRIGaMobqDzo08IYINVBxQ3sV439zq7+bTIG73dsXHFfAeRFAmDtOKlv9m4lj80jcuM3xob5L/yBMWNs2mNents/27YXqMuzt5MOuA/e167fXDFyxVgQSgoo5n65P65P01L+1tWProjkukXSKIJGxXWudLK0WoHGjF8xqOX34v/19cTC0mJ099i+YGcZW8gX9EfgMyB4LCytSCrm6vVb8WB+IWaPTsRLzzwRRw6PJ/COz+rkhitLLNtJPKFzTeC2JS+7erpiC5IJ51+ebwPZeJX95Pk56D8luS7FvEgvDSt2x/+gghXQF9vDswBCs2a6Oztj/uFCDCHRhQ2RRjI9svYlz7Sz1xELS+vx0SeX4vMrN2NrpxlDIyNi4A8N9qtp3vLiw7g7d1sVNydPn9A6vHrpeiwvrsRAb78qTMYPj8fG1qYqYxkzIIsTsxPx7d/8esweHYz9nfXo6ewJNbZPXKZ9LpjzGqda262fSaxkLFRxgTGuJOPQjDyJcHVeaJGqwb2JlOXMFhM5W4QpSc31HoHIXwgjv/QfHoHIX/oQ/+IL3PjzfyOvpTYS/64M+EHWykyGApJ1aMB8S03k6qLe3livHBofDny+g+b2QBPgrg52NmRtVjtSyRgjCG7TRRJIIeDSmnSAyL6WGXvlhEmbN9lXeibpKnZIG7hAZH63i6mk/D+64933P48//O73Y35hPXrUvX1bWmSAbs5+u/Ms9wxQpG6uu6lfSRa+I+J3fucfxszMZPzpn3w3Ln72aTz/7DPxG//gN6UNdP/hfLz48qvx9js/jR/81Q8FmKlphXQmcZLQmHXDsBrrAusKnKnsamXcyjlUSU51b15bi+Ozh+K/+29/J44dPYyAUXR10AAQsJSGA5Q0Wg+UzLqZ48WK9eHXvh7kWOU9iVlajOJMPAC+WAsps9alMZQHnUrCEgSWERe4UQkBst0Hc18BUh3axbSrrDHz0Dow1MjP4HcFgwrk1fzOTlFl2C1LkY0dAWr4WVZHCl1ZSmoZlAKRq6VjaYAzboAUBAx1GKnsJTOR5QD6wDK45g6OpS/nZl9mNRlkbslgACJTyt7G4ncpdgLRHQTPOOM98Yd/+F/i9df/Js6eezLOnn0iBvp71CgPdiNrlBGB/QTY5eZo+yq9LJ1AZ977xGRTk7h5NBFxqBvx7nsfxKVLV1zaKII3zoEZkJTrERQODw1neZ6BfRyvPvTv5IjuquRXzM79/bh3D2mI7hgbG9HafvHFF+PI5GR89tmncfXqVQXYyLm4iQUSDAAqdrKr/JlxZB1Ux2c+Vw3NslSzwBUcJyYVp1/sBYEoMPO6YnPDjcjEXk+nFYYlDjzsJmwHbNFf+dpL8fjjx2JzY1nah24Y1Btzd+bjb9/4qSRpVrc2opugrrcr9rf3orNJYF2lrC4blu4mZXEZIFg6A+fUpcvo1VEuzzWfe+58nDh2jE8QawywgUy9GTspt5CNyqwlT0l9dkFPtiVJgvoyQIvDvx3DI9ZYK9aRyhopv0/mH+8tNrcC5mQHKYnR2t9p/9Xczk6Wy5zN+AX+1FqmKVjqNsqZzQ7c6g6ewF6BxcWSVJIPIFV71kBIsYbLBsi2iTkMW9Wfa5kP7zOBzgJ/dccOELHXVHrsuJmRAwczl3g/64zzq5KXAoBzTNBQ30FzOqUy6j7KNlG6LJuQDZzq3gFjt3YjFpfW49KVa3Hz5q0sxeyI5555Kk7MTotZQtIHIFHWh3tJ+Zs+uoGnzp/PW+uCVzBjBpDlBXitApYCcF3i6ASpx8AMm2KhtgD9LGuGicT/7HWYRXfv3Y+LFy7HzVtz0dzviJGRQy2w32NNYnBfzOCXXnw+entUkKtSzwKt6pwo1k81CSzwkWVlfWNKdYF8uqPR0RNrazvx0cefKkmTYkvZNRu7Q2DeExOHxuLY7LTGEVY0wZSbnVoGQWAVQFLuL5i0Dq66Y509O0DDQBIoXXHx4vV49933BcI8+eTj8cwzT0RffyMGB7pja2NN9owzc3vTDRy7ej3ejBNzIHZyBrEk+KgQYF3w+QuLq/He+x/FxUvXBJITPM3MzERXZ0Og7NjosGy9/An2HwzIDUCkHoHCgMEk4u7dm5Pvw35tSdYg7UF5O2xEQN1GR4yMHjJYDCNKAYxlUdwQ0nu0mL7MI1q4AJ0VRNc+x94UOxf7qoRJlrN7b2JXDmw+wIT0MPPv+PtKnMh/QHqjLbnAumWNsjex97xX98XnqlGkbaa8P6oLJBfAIdQZq+vrCt4AX5GK4LOUuAXs3tsTK5XnFMgpduOO5Cy8B1z+Wz4E64XXSKoDePJ7yRl1kXxFK99zDHjJEb6+thYjwwCWZvEC4lN6zmcCDmnPwvzuJ2E3aI1hAYINNcy7deeO5Ti6u2KAhG/sCVwiYTU2RnO4ATEdyxZXie3o6LDWuGQ9BpB1sXY/AKUZ0Wa8ssYtDWO/uM5L2blk/VsT3iB6+fh1XtAs1L5Lp+6jiAtOOrYnJlPSKINtwEoAbjFl2wJ2AaQCe4qtV01P7Qwxx+jjeq4BSPvF5EQqgWuePHlSn3nhwsWYnj4azzzzjO7v5s2b8cGHH2j8zzz2mBpRqamSKsQ6NU8AIfi1ZudVM1wIGdaBLXkgxq3WvYgJPFMmNPAfpVGfTGDAYu8HqnDcMHdtHRvRo3mRtmySY+QLlXZxEU5yH9beKRCLBEpJfTCOB03LDM6Xn8u+oAKo5pv56e9Dl9aAq0D0TI5Uoyefy42sPjJ4SbwCMIg9NQu4Iy5dvSa/EvYsICnnAfdHg0QSsjzz2MiwvOT19ZWYOjwh2z91BNmbEFBJM2US4O0ED1eB0bTL8R+fWVUE7GnOsorfuH8S+/iPJpdYk5RrY8NcCWXZAc6yWt8VSzIeRTQo3wQZtGq4VQmtSuhzHZ3pSKzo/PAaL9u1se6GZAwu1SGwLFmf3diM9MPv3nsYS8vrcePGXPBvSvuVLM/qJ2wHXwI5U3saQE6JxCRzqDl8yeBlzwPZlOzBU/aZ7yTbGS8Y+hV7VLyBvj9rdmt9JU4eOxrf/s2/H0MDgJVoxmbDzKwMZJ1YlsVAF/eCPWEvSsc4Qcdaf3wvUJYkDfZc8ZGaopnQw7qtOao5Yf9V8r0Yx/bZU6Ypz4GyUQXGFmmoMAglujJZxlyRAIWhyn3WWVXXLh+jfDzmve5HsV/KBRbmUAlWJSHanqPOzPL7ylflZ+wSf88ZynzwTBWD17zU3zH//QN9SvxxrnT3Wjeev5e93Ld++/LKmohlQyMT8cHPPot3f/pBjI0MxMvPPhnHZ4+m/Id785AAqMpY5p/zg7OE+xoc4AwJ+ZP0V8AfFvhLBcPAgCoJAK8t1cAZ6/UHEUHJUe5h9JDWAdr0aNLff/BAZ8IhKmQGB9VbArminUzehhLpbsAMXkIvqY6ugbjw+fX44GcX4+HiuqqzSChOjB+KE8dn4rHTx2J58UF8+rMP4+HDe9E/PBRnnjgbE2NH4sInF+PunbvyTYZGBuPY8eOSfLp546bwlcdPHY1/8GtfiaOTvdHV2IvuDuQZM9bOamf+ljmoc659HfB7fOJiItf55ninqhWbZm5no8TCILRXsw9TBhtaX5pPzk+qmNXbhmqGZpz/3X/9CNdsRaVf/j8eDfaXP8a/8AowkcvQtmfoy9Fh4xQY1w7esZmk4SuGmRvZVIF/yVkUEMpnGZQ0iHeQRXMJXou91tYtWsziBK7NMs1GSm0ZepXSZEZIjUzajIkCEaMKDjYyE96J4ZQuMo4TLOS92Gl2CER+4+1P4rt/8npsbjaDonLKLAQcSm8N55pGFC4x0kGDFAJZMK6h0sPdeOXlF+LXf/3X4u7czfiT//LHMTM9E9/+7e/E4CD6gWvSCfqLv/x+3Lw9lyV/LltjDM3KdrkO+j9i+CaQWIeyNPzScNXcCByvjuqUtu3uxvHZ8fhX/xI5i/Fobu+agb3nxhFUd3OYF4jssa0O19YTbYGkGYhUieoXDGqyJgyG0OhQ/DoBNDa4DgZleFVu42BCDq4a3Zk9RkDdnqQosKY9mcHrGOt2cFtllWJJuMkjDhzlwNUcjvvyAWKNtZKYwHnrEohs8Nj3WgAWLJ7U085DRWU+YrK7vBWAQQCxnueLrGx/ptkkkqEgcZJAt7rKpzZdyVlYT9dMUmWWa0xb5VIpuSENO3S6++I//+GfxA++/3qcOn1GUghorHLAwnBibe6oYRdl1oOSSSB4LZYD46hxVTDc7WCCA3N7V0wFuglTUn7v/oOYu3dfOlawmlmfKnPcdCfpnh6cIzMIqnu8AppkSMBW4FrLKy7HptT45ZdfilOnTsXnn1+MTz/5JNlMvg8Ht2ZqW+7B+521iJOHY13OYs0D41VOZ+m+AVaasduItZWV1PA0WFHloLJtuQYJwAGRASHZv+fPn4nnnj0b/b10Z+6Nzgaso+14552P5BTt7Eesbm6oTI2elH3dfdGJ0i0Z+dT0ZEwqsAFgIWEjtmB2cFZwsAFDhkZbfXH61Ml47tnzAuV6aBazua5yLgDu0sqs9VkMuWUa1CXzXfZDzr2TcgYjLLEgkBInJzWqxWxJABQWn5h5CTIxxqvoU2azmQqy+Y598eccJBnLDuI8EezVfm1nDAk0ImhBVw3mbAbYdZ9c343xko1b67PsfUovKKBPgNj36+fECRSTLhu3iGku3WX2sAVnAFhgcqpENMsNi4HHnHGOWQbAyQfsBGxhqDZquiQ75sZtPIckbwSo23YQIBAc2P4ho0EDlN347MLFuHb9huaapiMvP/9cnD51TGzXLc0/jWhIhHqd63yVTIETp9aE9PlruSfrmQoA7ISN2m99asCIbOzJ3KlpknRfUys8wSUFhmIqAyDIaEejk0THjoKFzy99rsaVjO3hw0fi2OzxmJ6e1Rg+nJ+Pzy58KoYgIPKvfuM1BTrsGcnjNJ3UrYCcZITPXgd7fBXDXXiNzmMAtZ5AEvvWrXvx7vsfxv0HD7XXZ44di97+nlhcnI8HD+5bYgW92PEx2bzTJ0+KzU+Tn811GqbBiNnS52JL2TsEyzj1BEkw3uhN3zcwEpsbzXjzzffi84tXpbn+/PPn49yTJ6KjYzv6ehuxsbYCgSuGB0ajqwuQdDMaXbbD1uH1ucbzSkIC+QGtt47Y2tmP5eX1+OTTi3Hx4tXY2t6PQ4cnY2rqiOdlc0NsHOZG46MmnNhnkkJOnsMIBFSiEgrQmRJ/nn1sdFRSCLCTaTrniphOaSjyHTCOagsSwgDqJTVQgTprvKoK8GcqKC5w2EkIM8uwtQq2pCdtFiD/FzOOe4ZZxXlGeb5KwjPZ6GocJ1nKL6lrYK8f3L+vQJV7UNMwym6zgkIJr41kr6UGMnthdX1DDMn5xQV9F3MeYLarWxIwgAs8G8+M7SOo5R4AYrGNAIysQ57R7OGBGIZ1RbKN5xaQ6DJ0lfTLTrgyAJBQz98wy591BuuSZ5KkDGPR2+vmdrDLkb2gSd/WdszN3RPwowaAg4Px2InZ2N/dlj48Y4AsTzW8wodq+QGZSuGcYn9xj1To8AzMDT8T1HNfgEAACB1pg5VwI/mQiVSxajnjUlLE56O/qMZgDplXnqd0kp3ANDhbc8nrarqXOpvYmPKrCsCv5K/XkcuwleTjvmkgVnI8JFG2tgSCYDcBYR88mFeJN+xs/Nxbt25rPp997jkxUnme+w/uxeVLl8RQnp05atARcA6ZmH1YYiSKTcaohFsl25g37IHB+D0BQAWACYSUhACMySIApC/MFXTfBqW4EGcWa0ON8VLbluuUVAxjXOeg/N6MWxjDYiyTjOcMbklMJKNeurtZQWefYVNswAK/1GOhA8kdn0OVmOEZzOoHqLTERe39SlBoD6hcvUPJmA8/+lnst/wEkil9ZjDKL2/EodHhePz0KTHvAYpJzKkcvQebvi+mPMC64olMMjFGlNm7ws9xBUBaJZ10piUxQJruyL3Q1LjXkmDMKf9Lz1X7z/ag1nQ9M58rJm7OY9mbAj79/Oinu5qxkigGkZq6d1cr2NcswJLkITrO/K6XZmEk+bY2lWylV861m7fj4udXYnVtK1aWN9RQb3sLvemOGByyHJaaxKviwSlRgclq0g55I8T+pVqCa1iCgCSl93bLR8e32N6WnazfyV+RVIbXtyoTiO1gna8vx/jYYPzD/+o34+iRQ5bHgDwFi5j1Dis7k4o6fxVT+fcln1HgcVVu1ZjUnmF9M/74/12S9HD8riRBErsKVC3/seKhss+cZexnkVmyYVz5DeUHlZwOz89rnkPHVQX8F77gpO4XWcBKrGTypuZee1iNiZ2Iw35W4kY62G39muoMaweIGQOen9e4P+6JvVjXb49hKz5ULJCVX4yT1qQGxj1TmHs1dybh2jMQd+eX4gev/1D+4dNPPB5PPXnWoC/gLcsJKRqA5PQfqFLkvrF5SD7gNwAiO3m7p0at2CjFgcjcbB40tOVcMxBffm/EfieYSiOWV9dkG5Bq6R8ciuHhkZidnY2jRw6LiUzjYchL2IitdSRvtkXUo/q10dUXn35+Pd5854PY3qVxrPENbNjs9JF4/PTxGBvtj/XVpbh67XLcm38Yg8OjMTF+NGanjkn3/uLFizE8OhyTU1NqTInP0NjfjbNnZuIf/NorMTs1EM2ddfV6golskkM2u03MotZfO2bgsULuy0Cz9dirot7ELs39jskafr/9GNlzxfTNFimG153I7RKITMKoQOTnf//fPMI1W57Gl/+PR4P95Y/xL7zC7e/9rwKR28Hi+pnfFXhTB4EMtxpYGbAgCKqmUS5tOdBErs3rwMXsfz67Mn1mk6XAfbJbuU6Be5VNUhOjNBIyxAKFkymXILKuCwshGc2+x2ymVmxOebyWtJAMAcy22A0g1t1Gb/zkzY/jj/74B7GxiZGA/bIs7TCxSDJ7ixNgB9sOF0xksQUBYdH7GeqLl156Pmamp+Iv/vzP4+j0TPzWt35LLBU69v713/wort24ZS3BvX1l6BgfQGa+pP+nDrduluVGYAegWmV1i9XgQN3l23IA+HlnJx47dSR+7598K6YnD6mxHo5RowmLGNzbHbYNTBn8F1NXY3eQHa+xLDBPIEca4ZqnOsgBbnFWFGhnlltllTkPynAn27AdREarGEeOrzqE63oKcnI+ywk/WB/VNLGEJrzAWE52Ug18OWnhU1vdgtUUCZaGWUy8V+ssn72ATIFlbYxsZXdhvFHKJgAhpVOkiWwAuNZ2OaV2HwGiPN4ug0u9ZUlA2JmorrkVTAtgzj1ZwI94nh3dAiX+0//z3XjrzXdj9tjxePLJcwKPO0h7dLgEGW9Drkp2/+7KfVcMeu5VwE+uGzlwwMddsALt+KPzt7yyHkvLa3H/4UP9vLqypnFlrmGa4ICWLqukXQ6k0FtSLDw/XzCKnn/+OQEOH3zwgcofuQ5gkwNQNC1hMLvZiErLkqVWQa7KELnnDAIAU3AElWDJknDGizlkn1pbM9k6CSIDxOA0EVQz7tKZY40QyG6tx8TEcLzy8rNxeGJUmXvsyrWrt+Inb7wrSYv+4dF4sLgohjlJKO5f8tpZmuhAxgEVGXQx7hJMc4DnYJ21aNkF9KwbApFHhvrFVHWjPZqJWbdbenawo7ocGCqYAsDPQEzBit5n5pWZE50tkAc2dLHtpfeoLtow1B0ct9tkASq5bvh9AUuqkEi2MY40c8XzVCJB+5OESDKGvO8cMAucFtDnMuMKOirYVcPJTL60EocJghTgQeKiAk9+R7mtAZUtganey9aaxZHWOlATMo9ZgdZuDPjFrvUqeRc7CpY6AJL1AR2I276LaS6n03YO8NLl5alnmxIiVNfASCXDML+4HG+++ZZKsUkKnDlJsuDpGD80HOtrlLkCylPy6HJdA+M+l7BdgGEkCypxIC1L2Ieb1qyu91GiCpOVr360NFWKh60yy1UszExUsndhTxJ0okHcbPTFtetz8dHHH8b8wv3o6WHddMa5c+fisdNnYnSUQLcRt27fjrffflsl5ZOTh+O1174aE2PIKZAwASAww7vOaUr7HKCYIV/rQWutQcCOFjCAfZekJS5cvBI3bt6Ju3fvx+zx2Xjt678SQ8ODsbi0KGD7woXPYnlpWUzrc2cfj6985ZXoUYMWmCjW/zPD3h27lczq6VFgxS8Wlpajl0TwXmcsLqzF22++H3du343+/t545SsvxNknjkdnJ4xmGGq7sb25G4P9w9Hdja7lOhC1bJO0i7OJFoCiWN4AZmqIqJA9NjZ349NPLsZHH38WmzvNGD88JTYyJdarK0tm2KEnneeLJBRU0dStZrswtO/euxM7OxuxvkEDMBiro3F8diZOnToZd+/OxY3rN+LOnTlJEQFckvybOoo+KWAqrNttBTaskzqbbBsPGmay5oo93A42laNoMMfzWBrmvMbalLYgdpSkFPrIA4OyVwVMY4+KXFDgAUFr+RBuCurkMffLwBZwizwAiadqOgmIji1VY85kCiuQ7+2LyQlrTfMc2FrGmHvA9vN57GXGofoPsC4qGdnfa838qmIiAWmgioabDkgllZWyIALpqAwQaGY/14ElFUP2F5ZWaD47JNu7uLSsfeNkW6fY0iePTyuRUGw5nhNbxrMKRJMchkvgkXEpLV/bZRr19Sm5BBOWL+wB9h0bJU1gGG8JkrYYeexLsWvTZ+nokJZ0r3xbNzkru1uVXgqgw8kMXSeTwgXq1LnB/ua+YXaLCZ3+qgJrNY50ZZvY5jlHWocQJfQaLULQum5aQmFxWWck/jDnO+tuZHRUlQjcPxIfn1+4oHmenZlW017po5NY47xRfFGSMwa4as0BdkpPmpLuLDlmrpQE6e2Vb4b8kQrI8INSVoW1LckBuxZaA/K30eWG0YxOOmX4AwPaD9X0jXET055EVrLG66zlNZX4q6msZX8EtpOMyTErEJqKhcEh66PzOdq3Wzta/weycJZdKEBLMVdHh+ZFsUKCsowzp93g8Eh88tlnceXKtUwoNmJ0ZFR2Bqb8JKzBY9MxriRMhyr3FLd1IdGykYlmAGx8CzcvrfOeQaLSDV8DSany7Q8q/jz3WnMpF0MyqWTttFdlZzvdNDHH0CQb25+SIShN3snJSV2HdccYlARi9bGpRLljJOuKo59e0ke2kwD2aJvvx+jIuO4RvfwG0hSDA7G4tBIXL19RI1aShZtbNHpFrxWNcvtlff2Wb9FZ3N+nswjQky/2tRJ5NK1OXWzF1yJjkSB2NVRpt/J5AOScHZUA4zlYX5UkQMOdSh60xTfWFmNksDe++dqrMTYyKIk0/EgekjlzVRwMb0BDx7DY4EpqVCKI/VrxZcWeZTsK5MW/oYJQUiVt1csFOtec1x6os8d+nhNLJNXEQk+mOc/L38s/zmoyrlvNKdnzrujrayWCfr5a0QC3k0R81f1W9SG+Ip9flQgwxgUE5xqr2O0Ao3Dym7VXWIhiikwiM44VkxfQyHOIsQwhIZMoGvfeHtkdrw+Th1SVhS3p7I4NekLcexDvffRxLMwvxqHh0XjqyXNK2jtW3JMckveJzyrbeJ+lIqLhO6piwlV6VfFKtYZA+0zuC8/RODsulq1A9xt95r2I9977UES35SXGe1CJeNYN/T2oQhjo51xtxv4OQOu2mhHLtiJNGF1x6eqteOvdD2JtY4eWTAKhmT/ef2RyLI7PTsXpEzOxtLwYb/703VhcWYuRoYk4Ojmjqh9IDVeuXYkergs4jl/eGXHq2OH49W++HLNHB2J/ez16kWzsaOvTkva+khpehyRoDs4BxVAiWrifA/NZCayKFZi3YoyXJJTWJXE5WAlxXjL3dTYkqVA+kJjJ8UjOohzJX9L3RyDyL2mgf/4yMJHLcJaDw/cKNjA8AgCr2UgaZkAUMyzN0vL7KTN2IFkZzfbDu4AOricgUQ2PDr4Kg/p5ENlSCQcMTwFs+Wf1L2n8ZPa4DqwqOdAh1ySDxN25mZhKqOn23tyVnMVeozf+5scfxB//6Q8DSVC6qW7tbIqBOpBlImLN9BhYwAYLWNnZlwOLURd7LXZjeGhAgfbc3J2YmZmNx04/JtD42rXrkrRAc5bsGiCBtR+d2YWZpUMvG0vsJlhdB7kA0CoDays74m9aTE1moNkUE/mf/t634vj0JAXD0REw68wGjw5n6F1qVuNqJ1GJgGSEuuGHS9WLjVSZ50oqMLZaP3IkPCnF5G1pWSdLsLLN9sUNHDFu7shsELs1dwkqt7Ng6lrltLg7ejEEMe6WpigWYq1rf65ZcWLgwiLcp7NsEgW8iNPpMEvCTG07WGp8BQgtAARNvNJV1NXkYNjxN+hd/1sL1mOne8+xcfBkJ6K6BZdDYdYj89X+ZaYOFPKd3Yg/+qM/lcb29MxsPHP+aQVSOsgbBmjE7JHKh1nSHPCWmnAHeJixbgCYDP/W/nB563IuMQAAIABJREFUMl8E0ui+7TdhOq0poEOrC/bK3J270qUE7GCsAR1rT+NYqgO4GOEc0I0YHx+X7AbPTIYZNqNZiW4uxffR0bGYnDwicBnAQCyqdJIqcYEzzd/hVNb6Y6xUuiomSa+kZ5g7tLvkhK+ufEGuAQYaAbHBE9hE3s+U3wMiR2MvHn/8VExPT2nccDBvXL8dDxeWord/KIZHx+Pug4f6PU6X+mqLqZ0SGk07U2roVM6xyjlJYKRMjZpi7IiBI0ZBcy+mJieis6MZTzx2Kk4en5Hzb9AcBpZZWDTcqICYBkUGR3D4zQhjCRdTQgF8Z1erxFnJlSwrta126Wi700xizaBBQ432KpiQo8uaTw1BbDdfrPly8J3L89rnc0qXuOwFTJ46U7zdnJDSvhcT/4tJmNrjVXlBQMrKLhCaea5tW435JAej/ZbsDJIijWSPKUmSbMNszlf2w2W4rqNRooUmOMni0n01LRMgMDnZRQA1LuM349bPBvAPkN0pYAR2/5tvvxM/+/hn+vxjM9Px7Pmn4vjstMBOmrayVwCk+ewq/ZWePOMi/TvfD0wSJZyabiQL0FJBH2DEyvKars3+JQCn8oBAhZ8tXeCkgnT8pAPN2HTF3L2VuPDZ1bh240r09XfG4YnhmD1+NE6fPhl9vciv0LBtIz744COxqmkmNj1zNH7la6/G4UPDKm9kzHeRuijQBHAwwUuz7DzPtW7QVmY8CGC2tppx//5ifHbhciwsWqrgqfNPxsuvvCiAmCAIcOkW7K+LFwViT09Px/PPP6vyyE6aiVKS2Uvg6IaZqjKCidtlphM2luY23QODcfny9ViYX41bN+9Kf+/o0cl45ZXnY3KSQF2WU38r/fQOAHmYRIDkMOqZazeWLaaSKlMonUZWBWZ1BxqS+3HxwqV4++33Ym1rLwaGxvS3BrAAiwBmaQRJZYq1XEtfkmCJtb26thybm0uStUFTm/kYHxtTg0Ns1v/L3ps/x50mZ35ZBVShCvd9HyRAglcf7OmeHvWMNKMZ3bEry7sKrbSSHGv/K4512A5f4eNPsCXrtGzZXl270miObvbF+yZBAgQJECDuq1AAqhyfJ9+sqm5JEf6l5ydigtMgUfge75Fv5pNPPsk8YIevXbthq6/WLZ+ns3urDQ4MJfa36yZHctnluEqaB75nTUQCSMychl4DfE+Q7ZIPfi4HqzPARv8dGHqHum5/X78zwBOIxn1Ye4DFgMdxdgOIkYB0rUkHbFXiLWC6ILknAFWOL8kEHB8LyGGv6XmTXBHAHtdAAoa9wn7gulqLJDXQnCYpWdOIdwZSrYy7OWd7O3vOvEx2LcAnVgFndmjrxjkkdqjKVpEKcf1k6bWSbEOyxzIqA4YwQMIYBjLNyXhmGL6npqasp6PVm1EmeQ3AajWUTQ3nWFuMEaBHAKBereHBvsDOBGKgT8pcebIexpczaJ3wUO8UL1si6+YJAd5nY3PDurq7E+C+r2fQ2PJzfjd52IwrZwLnuUtOkaDxs1P7OjXXA/COZ+dZJY2kBpRen6FzQMBRSj4iKdLaqrmmGoq9wz5XogCN0s5uAQkwBqORN/N5ZmbGHj64ryQB+4KGlVw/AEGX0apns+sEDG9k7NrVZcmSMW/6OyBRtWLtnUgQUEVCJYtXRKnpX1OzVyJKuuNA70yVQ7Bk8T2Y8/BJoiIj1k2cJTFvIUnHOcFzs17lBzfIscRn/RpHKouPyh+e7fAgJCC8Gitk8Jif5rzPMWvRWeOeSBU5AwmatnbbPSjZnbt3bX1t3Xq6u9SUbnJyQn0hWnJN1tPZZm30QMhU7RBd9GPfe2i+eyItVSwcuXZ92PYAb2DGM59U7rCHSeZGXBcVimLep9iO9dJaBCD36kvAY+2BxJxtPEMCXI+YJCpcJOuiSi7YnRlViMiHTxVivl59PUp3d9/HJ6RPuDf7mObVbe3dknm7ev2aEZENDA/b+taWiEAAZc15WJ+sKfZMi85eByj5tPfkYF6QLgKcV0KERpx5mnA6u5Z70aRa8aQkIl1+hp8xZ5rLJOfB9yETE8zzYOuiicxblfd3JGPxi9/7tvX3dujsACzDvhI7qDJS+9X9m7Ziq86RiNdFCEo9WHiGOOOCMKXkbM0vh+HscxpJD64T2EHMTcT/Ae5yfZ6HOBod4pAT4pmCAMG9A8BrvD6/g82AQc7nOaOUNEvAM3ZJFVopcRJrkecLP5QEHH8PIhj7WhVyqZFlzE3E2U6UiIprb8oZvm+QlBwP8CRCPItIC/Q2oCogyeV4803k6mCby8NVBcXewb61tndISmJ1fdMezc2L6Z6xnHrHnD0zbf09PXZ8VLIipJMmJ6GUjwBBIxHg/9Vzi/zia4dKB2yWCDFqjumVzxAmsLme+PfYNoe04ca2fX7jlj179sIyYAaZnO3v4Ws6XkHzb+KUmelJGxkbUDVaV2eb7W1vpebY0LOabX5xyW7evm/rWzvq0YMkUbGlYI8f3hPhaai/W9rqg4P9tvxqzRaXVixTRUqsbMNDIzY8MmzPXiza0sqy+grwbsV8k02M9Ngv/9w3bXK03SpHB9acgQFcJ9fE3MRaDH+lEVvQ+mLskl2oY1WeHFCSDhuSEuiBPTnOUVVMT8JRdiiINIEBxB54DSLX4qKf1DevQeSf1Eh/6T6Lf/3f1RrrBWAXgF4E+7GxgtFCkKvM5JfYq9LoEoDgN2lklflGdL02z7o7azUAaJnU5Oj4fX1Dx7/XrhfgQwIv3dkl0HFpiRq4hKMtEDQ16EuN44DUYOQ6CRR+0bGVqxk7rubtw49v2V//+w9tb/9ETcYC46ZMlOuWKDOHCYK2UMm1KrknhxcllWTlpXdZBdQlaMRB9UwlhxNAMkEA/w3nGXkA3pVMH3pues/UpIzDhq84DAMwk9ZqahgRDpU3KdmT09XS3Owg8m/9kk0M9yGSpHemNB/GsUiqSgK4QxiayJ5Nc/3RADMZQw6+yOjy33BwYn6cyetgrtaOmsl5SXY4AV6i7c1pQEsSD9od0DRPsTRrAE6tEYf/JByUxiXsYIQ7L4nvq0A/dDV93aR1lGQtlFmUHnH9SmJz6gDx7u9qApLYyNKlRHtPjbWQjnB2a4DhznJ07clY+/o+lSsDQjtoFmxv7/DKl68hn/MaAB3AvIAlR+b5fxHeLScQ+aMrn9j4+IRdunhBsguVEwI9AkgOVKaceSBDWxVTT+xS6UnjCFK65QAv/4AzorI+GCoEk2K1wujh867tqHdBImL/wB4+fizgYnn5pdj/XnLvAapkFFIQzvuwVqXb3Fq0e/fuyplmL3gw6/eBDTAyMqqgnrL546QVTRCHExTOZXdPj4IuZzm5BIbAYzUM83mTLlUzLAlAYYIJBwbdjngJKpluAUtJDxN7NDo8KGbj2vqaxqirq9MbkKixVMV6+/rF3oGd/fDRYwUAJJe8WqCkMk/2JOA6+16BvBwK5F18rmFfyhYclVMnZHdCCGa6OtrknF04d8bOnZ2xYgHgAGkDX9uALQ4gJF1fXzzuvKbmOzx3MHEAVAgYCYj5PRhWjANAQ9h1Z+/WG0ISuDmDwatF4trRRBNtQK4RIAXXcZaG7/NYy/FcoTmn8yPpGTNn4YhHYAioH2yYsC1+Thx7h/TUfIwAIQIgZ9L6OtKCF/M12NtuhxyeTvJALIRkB2Lf+bsDqrEWvfFmBD8AGwJo0jtGUMU5o/WUxpq59vdxAAaQUEGFAYaZffb5VZube6p5mRgfs/e+dtn6+wgIygrwOEMJLlRm2kxgBGhzqGBNgVdirUaZL8/L/QB3eGbGQ4FaGbkQD1iktSjNbL+G9qNYk0hnAKbnBXIB2t68+Uh631U7tpmZcemBd/cACLm0EnIOzxeX7JNPr2pv8qwXL11Uc71WmkNmPeGGDakFvIm96Yniul62Byw0+iEh0qwgFGzi9p2Hdv/+Iz+hYeW/fcmmZ05JE9nP64zt7uxLHuTu/QeyNSR5pibHJZPT29vl+x1WOoAuDYpghKeAb293XwAAf9B73ts9UHfxllyLvXHpgs3OnrZCEWara90S2KFtC0GdclGeg6XA+nOb5WPDmeBnck4JAYBnuqzT4fzFi2W78snntrG9D9VSTHGBnqoSYK149/g410jIMX7r62vaf7CQiy0Z6+vtsncuX5bkDa8DgOnnTEZ+BLrOP/rxFcvnW7XH2zu6rLen26ow0Zuysq3BtgkwuDGIZp84Y9wT2JKxEDt2TzZNjRNTMixKmcMXgyGEsQToAxAABAqGoEC4JIER/iM/C7A0mhdhg/m5GiTCOJKN8tJwmHMAYfyJBDTPiUajN+QkWdmkhj88O0lG1wt2BjbvKTAz9VGIoB/AH8DnYNfZytIaT2BXMLr4DPNMggAZi2j05Jkc5G68ascZZrAuYRCWZF9hpLJ/l5aWdN4xDmg7jgwNqSSXBCHjS/IAO+JVPV5W616F9zaIudB8c46rYs1BUMkUwZ7DJqJnSjLUMjU5hQAq9Zk0vpHIYUz4w3mK/Q7AXwARye2UNGD8vErO74nNgVEGgxCAj7NRCcBm5CMK8nX5krZt6M5LnxzwypumAd4yD+hPAzK7HEhOzGPOqvWNDYNdOTQ0Yqtrr6Qvzfu7nEernT9/3l4uL9nKy2Ub7O9XhRNnJDZTANwRlRboBXviQ/dKFRJRbRcgVRBkSJhyJsPm1JmJxjON4ZSc29H9sfOQSFw2oypQxpnuOcnUyR+h8iHJNcE0jX1VY80mlmTt/JST6oBjVGw0Ar6+zz1JXCi21JqTKaGz783UBGbL73JQTfdMIHI0oo1zTOA2+rKVjAgBjx49EsiFLAjJzYH+XutsQ87CjOo1ejYg05dTM+KS5umgTMO1otZdxHKsGcZYEjnHxxozzgnAN/aeEr41mbJwuz1GwH+T705VWguSOL4DsHOsGyUwEtMw7FjEp8xxMLODaMCYyaZAJKBaKEnzqFduapRFQlYVklHBaSa5K8BNzvd8S4ft7B3anXv37dqNmzozO3p6dBaoj41kfLCX3o8FMPawRCUESTMSv0eS5yCJd+nSJckAPH70yObn57WP/MymAmdP/4VBThWEAMHQa05J7LDFzF3IWAS7PRLq61vbbq+LNO3N2C//3HdsfHTQSgd7Ose5LvryLDdVziQtbc4G/GnkLJg7xjNYznEWqBolJTdCSoM9Dls7SA0e24SfmvZ3eg/mI5KV4bsRe7Bug1GuxHfGE5CxZ5jjYCnHOal4hf2JPFh7u2xCxKBKkKTqkS+z/huB+LAHjSC5zooGUkMkFup2EN/C5Q0CX2C9O9EoiBje5DTmhPHgHcuqEmFem1ziJPkpVLKQocamSh6w0GKtbZ22Vzq07b19u/fgiS0vY/uabXRkULIWTVax1gL+rvuq7En50ClxBjMWkJjF7TIueclZsLY5n6NKBF9cviDV1MVWJcC165pyduv+nN178MjW17csU8XX8MQ5ZAbeDztP5evRccla2wo2Njpop6YmhX/QiBy/hP3CNR4+fiJZDM7Ub37zmzZ9asqeLz6zO7du2MnRobUV85I3HBwdsY3tPVtaXLGV5Vd6t6HRYRufHLfNnU17urDoNrJascnRPvu1f/azNjHcYdXjkmWrX6yejvlhXCIR4DFNSKqmajkcT42D40yRBAhEABDZYzb3JWrXZZ3xeymJplhAdjwqoxOUSa+Nf/FfvMY1G8Gar/j714P9FQ/wP3X5hb/8b6qRDW4EA5zh6eBHAJXh1AhsFhPDN6YcWBnxkLZwplqAYn7oe9D/xa+GjtKJqVnf8J5VUxbxSyXX2rDpQmxov77LWdTum0DkMA44PWKRVdD7SryMrImJfIyOZSZvP/jRNfub//CRg8iHlAViLDkY3FFTUzqxX/3AS3JXMtwcGHu72wKQCRIA9lSyXqnogMYAk/Ul80w0SHdcmIqAFQH4ADyolC4d8jjqkUXlvSIIivnwg8wbT3DQhjZPW6FgUxN99lu/+cs2OthjJ2TVqlnLNSXnKXVdFVNVchbO0nUg1DPgGsk0bziJKvlPBy3OcnwJ4MZZT9ngAIujsaEkS5J+sF/4iyCyB3t1BrLAn2ABpiA0HIRagiAlF9yBCBAT4AYOAP+U/lv7nL+RQKOkkybg+ksgsoJdAUteCi8YKoHLlNS6lELONGLqXl9naflcOIAbz+nsAv97/SDyZ5bedUKcHbwnseG6m3wCp9pLxfwZuA6JjUwmLzmLH//4ip0/f8HefOOSOmQDZHK4F4o01HAJjazK6t2p5d1x6LkX5fBcFyeDf8fJoBme1nY6MDk8CaLFtIDRCauV94Y9s7snQHlpecWePpm3V6sbCqLdyXdpCsotCfTHxsdsamrS7t+/by9eLH6hfBpHBkd2enpGgDSNc2AKENCrEUXSbnVdMmfUuHxGvcmn7wl3ONnVAZoAvrnOHuX8JZuePm2Dg0O2svpSn2PPwmokyEczmuZagMvz84u2trYhXVJYn1xnnGYQM9MKSlZWXtmVK58qO3+wD/OBfUlpqjfIpMs86wBdRzLoYiaIqY3jXVbAELIMlMWrUdLWlnRyW3IZOz01bhcvnFNXZpq7+fJDNgHAwPcq36vJTwKnff34OpMmtjQ9AbFdTCTsC//OHglQPdhOAZ4StIVGXNhN1mHYh9b21pq8RYC8kk9JpbkBIvt/HeyMxCTRITYzyqUDvOYzrC9Kwvg9sdMSG4frBkOFrcrYRakiY8y7Mu5Ik4R0g4OWzrhhnMTuSqXY6kSfnEtPzHm5s3SUU1M61z9DcsMrcHy8vXkUQYDGVSAfZXp+/kXg4w1L/KxDDmn55Zp9+tk1292DMXOsNfjO22+pcoDEDutLzX/80NI5M7+wUOswDhO0vb1V2olqxgZYixxK2qd8T6Mk1hN7XiBRsh9UJOhdU2ILkBKQkSC4hcDhuKJGdvfuPrJisd3GRods9twp6+tvN5aZwKWKSZrh9q179vDhY4Gmp2emxQJuby9aq9gt3mBxXwFrHbgh2HMg0Z30CPZUAZCB6dUuwG19bcc++eSqLTx7rvL9iYkxu/y1N12GIE8DQlSm+W/Wnjx5Zjfv3LMXL1c1dqMjI9bR0Sr70tXJ+MB0bE26dEe2vbktEIrS0O3dHbFa1BCvOW9dHR3W39sraYyBgV4F/94wzTUnncGIhIlXd1C9EccXdin2mSqQiuiolnWesOdyzYCwJXvw8LHdf/zEaHwkpipJrua8zlYqj1hPLmHie1esPVUoHFpXZ6vNnp2SPZiYGBdAS9JBjSQFyOS1rnZ3S/aDH35od+89spZCm+VbijY5MS4fhM9H4B77jmBM8j+pQV4j+BKJnGCPKdCXxrj7bQEm1wDi5pyS37CasR3MQQC3wZoEHA4AhOtGpYRsVoOWJnYJ9j57dnt317Y2t2xnb7eWiOb+0UwQsBiAxstIXZuafRQalZ448aQmz+Eg2heb97JOSnv78ls45wEwNXdUXACWiTEN4E+jnKPaPmJuCOLxA8RYlp3zqiX8N/Sa+eJcYe1x9mLTZmZmrK2VyrVDzYvGunzk7DCSCbUknO8b12b2Jm2yg2qe56AugBEgHYGsgIsESokJvburz9ckhFKCmvGqsetSzwo+E9qnkggiCVo+TA0FPYnn0gT19R7zqVLtJEXmezuqUNwG8j46l9VAK6dxYO1KZkaAA+PsjQyxtfjF2MHl5WXJBkzPnLWV1RVJAQWIxPOcOXNG6//Rw4diq44MD7kd9y5SWlMCUhqq22qAT6oAClA6klw8sdiI6NUmMoQS0kmfm/mTzy/fI1UxSrrF5TGwv943wpmS7Kkolw/md4BysRf4d56T8YB8EsByxDzhA/vZz5h5JQP7R3uXqkKRTVyPNvZWMOtZA9GQPBJEAqjRQt47UG+Wp0+faB2fmZ6yD95/z1pyWa1P8K08fRxI+B2Vra2tqPfBdkF0cakZr/ZxP8HloLTPEvgX9l7yDemslFReVCEyjjD5lDTyfaCUb5I9hKjhsQ1SRdhX1o+DPl4lUHfe5dsmUJL9TvKJNSaN8JSEh1wQEmKAyALta1rVJyIrcF20nE8sb/cfztvtu/dtfXNTrGP29jFnUS6v5B3+MYlQnp8Gj/ggnB/egHDP+np7bXx8XLJQnIWff/65GknzHtIBz1DFta9q3Nb2Nv0Ozw1IF75RMGqDhBRJuYiRuDdzul8qySYUcllJTP3i975jw4O9YofiAWqkUo8IkRGQj0HeIEnwYeu4tpMV3I6yZ6Ihb8xlzLfiQLHRaebqPhX235uSuz1TU8tUTSFCSvKTmGTWVfjyzDFrJMgI4ZMGIMzPw69ADmGbKt7U90R9ElJMGsn0SDQEaMhYcS9JkSWdfo85PYYIIFpWK+ThUvIm8BBJHh0dK7nFv4XkjNs5vXLSNY++Qk78Ym81S0pkX41WcZWJ99lTrBNIJSIdIK+G/jyVhvid1Yw9e7Fqd+4/UWNWmL7nZ2dsZGhAwOtx2ZvjcY7wpR5A8rXoMeEVFKEpTuzD2na/uiw74g2avUIAKTWvhmm35ZV1+/jaXXvw6KleC73+vp5eJaVZC1TWIMmimPLkyDq7Omo++NTEhPX19NSY7I8ePZYMYqwP4rJLFy7Y+Niora2u2tLzRVtd8QZ641NTNjQ8oibGC08WbPXVqppZzsxOWzbXbGsbG/ZqdU0yUFOjA/arv/xtGxtqt2Y7SjF8vZLZfbR6H69Y118Gkb2xNX6zywhForEWl5CvSGSauKbiIJKsDb266jbE7xl7k8+e/4//7Wtc07fHT+Tr9WD/RIb5H97k2V/9twKRI+APsEuAWgqSw1AHiKyrAMBKa8tLMz0TiUOdmg4FyzIxkt0Zcj3QCB5ce8zLonRQ1SQFOJjcIdRn0+asPb3Yrh6cqt1ScuRhIcQh5OBfvQmUAm8xOqRk4LYflmJDY72//9E1+6u/+dD2D7xbcQEgmHJysu+UOKsTvTvP8Xw4n7BacFLI2lMeC0uLZmcYy7YipZt0wN0WwETQBahDmRwMFhdphzFzaFvbu2rOIkZvYml6Mx83dOGARgAW4xYBoQ5MyteyWZsc77Xf/M1fsvGhPsuQ4UYLOgNzjDHzEuTQDPX5dUeQDDv/bQRsyWbXMnHpEI3MM4cJByzvHwe+HD4CjBTMybAmJxGtoTC8MVdyMmI+QxMjTbYH8/UsX6zPupNdZyI7+9hZgS5t4QCc/76Dgvo9DlqIiSmwlI+V7udrPuvaxYkdrwMmNQyURmQq1w8QOZx4T8aQ9EilnkkPuhFEDla0HOF0z5D2cGfE94OaeEnaxNctD0yjHkDkP/7jP7Mf/egju3Dxol2YnZWGHX8AkQEP5CCcVJwxkcrx/YBLgLYSEs6KhfEEcwPmrYLxVFZbKKDPmCQwNI5NatjHNdlneYCoitndOw/s8eMn9mptIzEyvRqhr6dPIDLAIwwedE1xdJmhSHzgpFx64w1beblqz549Szqb/vz+rj4rKsdLMxQOnJfoU7pGkILcQ1nlUiRsXHeYWJ8xpiqgxb7znW8rAF1bW7OlF881Fk/m5lQyOzw4IBC5u6vbdnYO7cmT5/ZkYdEbrhXzNnNmys5fOKvvjw6P7G/++m/txbNlAVs4ZQNDPRo/yq8pxweE5h08QYRmpdu9Rrup0msCk+OK7e1sW66pap3trdbe1mJnz5yW0whbnr0Hswv7wHpgHao0L5OtAQvR4d0TdS4r4GXWLs3CPgfckL1FZiQFCrG3tBZTkkgSGhEYNDS8U0O55qx3pQfYSPIVXDQ04aKsVE56apwZIFU92YdmsT9jsJIp64eVx+9FeWEEA8xxMO8I2uKZA8hjP2F/arqnSogRXJGAdPBegaT+3a1QDTxIbCSeEYAfO+2aPB7SAhCFVIuYgglgDoYMz+ASRy2y69F8ifcoHZ3YZ1dv2JOni2YZl3kaHBiwc7NnJU2BJjLJGwI4ZJX0fCcZW13xJlwqtW3KCsDp7GgXS2xyctzYl97cq6xEgpfgenMWJXs07q4N7TrdXiaObi4MT0oW9w8OxRTB0S+XyqoUOHvmlHV106gracjLmDap+zyyDJub2zY41G9vvv2mjYwNqqFeIZ+345BkSZqZDjYQxHhpLM8jFnWDXjIJMdhsB6Uju33nvt24cUfsNdjFH3zzGzY6NmCHJW+0BOmGKhpKjLe3Duzxwgu792jOVl6tWmenM2W7urzz9+DggBrPra9vSEt67dW67e3uaV+WDtHKLFtXd6f19nTZ1MS4DQ30W093p3SWVcmb9ERCxiiYcmpmIxDXEyOwJrFl2CXOlfaOooPKVCQVkSbRSaqu689fvpQUEdrFa2ubtrd3YHv7NIYD4DAF2u57HdsBjZAyZv39ffbO5Tdt5tSYDfT36PlgWauSq9ZTAgYkQGe7PV14YX/xl//etnZonNRsQ4MD1t/TnZrMOVM9qpfChwtWlSec6iW+ca7HmahkVbINEUzFmQr4Q7KM8XLgGw3pnALOuH6AaNwXUCRsRCRoQhe3Qol+2QFSfCMaLEbDS+5P47yhgUFJgKiKxpKuZcbERg9WOGeBgr2ULPKzNyrk6s2zCPBpvAowzaCT0Hd/AbDI/chgARJMkmDkmfH/WPdErypzdvEx2VXWNONJchIZi0haD/T3G5qt7EkSSKxZ9gnrDTuJlEAkABlb7EoAb+iXixlbNTVW5NzjjyQMABUBKKS5W7RdiAklb0LGO3iSrcX9ncSCZQ4CwOF9gv0HKI0d4d8iKabkgZoWuWdV8++SFJTbUe9ir1LnJBex9mpNzySZABh5BXwG5La0glxOZdsbWyE5gI12fyjjEha7+zZ95qwa662vr+v6jN/KyoqNjo7a5OSkPXzwwDY31gUiU+WExBg2EbBcc67KjtTIKtkel+/ykvOQdOG8kWRGkjAToKBGg1SKeLNmsd5hVEqX2rVcsftB2mDed5NOrftUzlgMnz38umDiaqhHAAAgAElEQVRTB6uddcU12fOsASXYkgxMjDV/5174GZy7XFsAGxWDjFuqsmJe476cU85+dLawElRJY5bk/+buvj1femkrL5e0Z99/922bnTklvdXy4YH0+31eYTpWpaHvRBDPDyhRFJIfCXwUcJMqERVjpCQitt+rTwC6XWbDJdWcua1kb0hzVbCT9IKBxUkVnBNM8jnvQ+Nz5P5JvA//puamSSeXv5N88co5r37kC98wAG92rK9JyBX4+wnAls5pwbZ2y3bl0xv24NET2WgaVNMsF79e36ckjJKH5ZI3FyuVtC4yTRkBnTAsp0+fVnXEyssVJT02NjY1jp1d3QL+OAdIcHtyYFds+tinvC/vFKBWSFjwLkEm0pgoKjVD3uykfGAXzs3YN99/1woIyCYJNarjuG/4Q+xVJ6o4SSUAYwfRvWm4n9tOUIJVz797I1Rn1sb5xTg34gLh5waeELY44pqIxVgXof3MZ7H7AQRzfeyfEi2p10/Y82PJ4HnkFPhE/MyTPhBkfIz4o+R/iqmiYXeQGeI95S+nRFnEorFn6vWmHkfyXCHrI+m0RKSLRncRxwqQhqiEZAW2T8lKbAsSIx4Dw/CvJrkRJdtaCqpuJHbb2C7Zw6fPJSFGI9ae7na7eP6sjQz2+z7F54tYCjJJkjRyzWWqmlz72iuWAYQ7ak3exUJWheSx9iBJIdbH939wxW4+eGblY7NcE9VBLerDQL8WvifpdP/+A/kz9LPgzEOyjb3uDW5JVDpDm2bIR1ScqUrFk0C93T3qC0BFDufewvyCbPxx5ci6OrvtzOmzkqZ4+PCBbW5vWKG9xYptrdKMxv8s7+/b6bEh+6Wf+8DGhjosT/+KZHPCxoaP0ohf1HCj9I0TX1zeCFtT82dSslzrMBEivpxAYb6VLIt4LuRdG/tvJTzrwmsm8peH/iv9+2sQ+Ssd3n/64jTWqwNXzqwKBz8MamTwMJCxOWETNWoi+2frGjuxMcOgO7vFD0k+69lk15GM6wZDzw/7epO8ANvCIdIvpo0q/mlqikbJSWQZ3d+pZ6tdeoPSWNhGXujM/yFncVTNWrWpaB99ctv+37/8gW1s7KtBTr6F0ng0tpzRBuvQr+kAN0CfmC4JQAW+/OYH37BvvP+uAtZjymJz6KkRWDoAhGPmDCeat5BZh/lLEHNkn3zymT148FDZfgKqGM8ov2OcovSnsUTVgTZnIysjXKnYqcl++9e/9cs2PtxnTeDFVXSAPVgGRHYUiAycg8YEZgEyhcSIg9RuL+uHqoM/Dsp6Qw0F17CYAVfTZxWQJYmEyNDV2LvR3EdgrOfKebc4ABoPgnBQIvnQCCL7L3CQpyygKzj+AxA5WMheZl6DmaWDW1vTidkQ6xvNajkNyRlX0y2B8RUdMDxto8MhzeHkqDl4x/i41pSWWpIIQWPbgR5ftz72DlxpDELCJQUw8TwqUaya7R8c2x/+0Z/a1c9v2LnZc3bx/Dk11MtUjy2PPqh6rHFfZNCcVeUAIFnvus4jzyTduaNjZ0RQlp0aYckeEOzleCYWjzMZYEIj6cC1KdumCQTl1Cp9yqJpWVS2nj3d2d6Z9jlNTrzRkSRBUnBP0DM7e06AASxkxkKOo1hyNHpwOyGmSioTayy7JnDgd7iOQA4cQaQSlDyoCIRjvzKcMPm+8+2fkU45zhfXo5Tzxo2b2o8ASSMjfTYzPWvlcpNdv3HPni+tar7Zni2FjL19+aJNTo7Y8osl++Hff2jNhsNUtK3tDbv8ziU7f+G89g9skps3bwtY7+qmXJjmMi5Zw0MChGILvOy5QwzS3d1t6yjSUK/N9ve2bGigxy6/9Ya1t6JJmxHQIUYBWpSpkzBlXMyXxk0aewCz7uQyTipBPjpRKbgSVaoIcJAk7GjsqVriLRJ/IZORACuBAUlWBcdQjr2Y1ZRyOTATJbuxj7GJzIkCPgK5hoZ74djHfdtpXJQYfFzbmefOUoogKux5JNAiuaZmHamxqYPXwZj05+KLEl7ttSS1xPri+jiDjCvAMaASupMwijxYdbkUD1i9NI5nIHj2sfZSWv4eeq4qb8363l95tWFXPv5cZbHZZso1nXGNRAAB8t7etsAL9oQaOiXAdHfbkyPcAwCPz0qmoZC3y5ffkjYujRgBoAFMsWkeNCcbqgavzgCmdJznpFkQIDcsl/JxVWzep08XbGdn13p62u1r77xpE+OjVqkcWaGAhAwACqywvD169MyuXr0hO3Z6esouvXneCq2cGSfWBmtLTFrkf5xZqoRnApA9WVDXsY7kAe/Ls+zuleyjK5/a3Ny8jqPp6VP23nuXra8PncJdyQapcrPSZOWDE1tb37W5Z8s2/+KlvVpbs2Jri/aHtGLzzdbd3amxowFf6eBQ2pjMG/qcPOP4+JBNTAxZd1e7KoXQ5nMpJRrPekUDlp21VabbeOVYzcX4opzdm9DA1m9T4oK1g8lua/Wu6MwZIDLjx7lOw8MS/66g78R2tvftoFS2ra09BV8wLkks+7met6Zck1h/gOGzZ6etOYuuorMsXe/bGYfOgEerG/vcYgflit2689Bu3blvq6vrSiLzjmKwd3fLFrCXsJn9/f1iyAbIJbmHFKjz8/DPBPonNpUC4sQa5vOACQIylJTyfcoaZR8E4CwgM2lbxl7mmjCSAAzwm4IkQJXLQblsm1tbOg84PzlHsNN8BkYftg6QhsQgMkUEqtKSFTnAA3w1hk0yaPw9dPfZ+yTVSOyxp1WRgb9zUlES0qtDkma8QC0HcPhDcgNgogOwPJXGk4CO8cCmNKuxqyfhsRcwDklWYpt4ZhjzsHG9SWGzdbS1OThaOtTPJSWVEt3YHe7DOLAwO7s6NQ6wlkO3kzlgLAXQpwSZKtFKZT2rfPhKReAfzdcAuKKMnnkB2AqgP5iApdRkSPby2Bm2MBZJyHiDRNcV5Z68F/4L13Qb7esyEkViRUqip0lrhfV7cLDnVRRWtb6+Ptva2NQa4mxRQ7gTmvSWbGnppbW0tlnfwKAABuaQ9QpwDCuZdyMZTNJx/ukTJRAmx8cEAgHEwNiv+YopXmHsWdvYWvWiyGS0D2CL8z1jARAdlSTsXVjZ2HPel/dnfgAdOe+w4fgR3pAKOZuC7dGIMGmiRjwVAEQAnsHOjz0WZdD4RqznABDjDIw4aXt7yzo6232+1YQTwgC2r9n2d70/RAD2siWt+GGeXOBnAZoxp7v7B7b8at1WXq2pcnKov9e+952fts62IiltSQXoLKThG42AU8Pi0Lcu7e54PxlAYVWK4qd55RHnPb4I532jhEw0oQa0Cl9dSc84n9WknMrNI/WX4Vo612GsSk/W5aYEUgdjWfbQ41rejzUd4CPjKMZrg0Qi/rmA0bSOOS8Ak7yyA+DLx+qkkrFypdk+/Pia3XvwWH/PtRStqn4kroHuJCKkpHh39FW9iRrjy5io8XBrW42Ywd6VJA9kBwA+NXwl6eNSLqritIqkoQIsDtvHfIc/xPOHDEPEHkrakuiDlVo5sm998HV749wZK5f2xCqXj1KmKbETtiLmVnM9JTA97mDPBogc9+R+rCveh3/j/XguJwYg4eSJiiARaH8kH8n3vSczakmCBPDHPRlvJcSP6APgya+wI/6cXiXmfoMy/vI7vQLC55OfeZzqf7Quky0KEDxAf+RquGejFGS8s+SwxHb3pEM9HmVNY/dcuoa9iC8lTCQ1Nw4AOZ6hjqdQcUIFG0IUnFM5EW8ASomVSazh4yF5IfJOtsmKBcg5FTsom63vlmzuyRN7vrgg5tvU5JjNnpm2zjaqHfANnBXN+IZPzxnnsn5uTyAJedVDXuuEymrObNYdMQhMZAg7Dx8+sqs37tnmHj2h8yIkEf9l7NimJsbs0qXz1tbeZk+ePrW5J/P2nKbErZ12cIC2vDcW1/NQsZU1SUzh0/T2ddvFi+eVRFl9uSK7MjoyaqdPTSvL8+LFc3ux9Fy9ayZGJ+387Hnb2d229Y0129rbVDKURAtJvdL+vp2ZGrNf+u4HNjrUZtlK2SX/Ep4Q548nB9w2fAFMVqWYx4r4g+xh7EGceZGUcPvsALUq2CUH54x79TzJecWFNwVNCeG0ZiK+5ZqvQeR/Gnf8Kn7yGkT+Kkb1/8c1aawXBjkOpjC64YxxsKnMLwHAfI7jXKWqWQy5Nx3CQGDso4w4DJuYSUnH0bW/AqhOpfJZd3rDgLsR9g6kYQQAQsTKTKyCuHawTd2ZwUF0oyCtrVR6oOx1AjJorKdvpXpQtcOTspqQVTIFu/LZXft3f/kD29wuWTbXYscYKVHZANzQGvN7EGSoREYOtHsy3kgoK0YU3UvVQZVABV3PlmYBWDNnpq2nt8euX7+hwwHtRADjVporWEY6igT2jHfp0Bv1COxLziPPEg004tBVB+NcXoebN4vYVxA5e2bcfue3/5kN93daFUAaEQbYyKoX8zIcd3JdI0hOWjW6Jjsbli8HP9V/2Q9OS43M9PmkeawD3gNsXxc4fvWGSjXQSplZlxLhEHWw0w11WH0/APzeYlykwDQC2TjctTaSDpfPQAKPZfArYhE6qBugWcieJNYB8xWJiHSw1ByYVArI4SxwNwXE3AegUiXcqYwq9o4OouQI6PASC95LlOuM+/rhFkx2HNg6UJa0mRKIF8B9rN1ia7ttbO3Zn/0ff2737j1SVnf2zBlrLeKUUDLmTHlJu0jHmADXy0YZY08GKRPijJcWb0Qn9gxsWTUcaU2lUgRMlDF7Yy9YtQeHZevq6bWDwyN7ubpu9+/PSfcKv4tSLDHrDg/F6EXOQg6kgBYYuwS5LkWBMwpTAzsxN/dE4+OAXLDyXGM7OiZ/OYmlzripa3MwJ3BGccgIzLkfoA7ARr6lyc6fP2tff+89AQYE6Xfu3JU+s4Bz9Cl3t62np8va27ssn++wu/fmbP+grDLDkwoBwIaNjPbb7Oy03b97Tyzkc2cvWuUka4vPF+z8pbN26tSUHECaEKKlB+uQ9wJk5L3ECKM0PEmLSPpEc+8sEhrYABSeHB0IRD5/7owao8Ash0WAg8u74a+h4ci7CkxoaIbkJcPBJPNO3zikLm1RkZ51jHU43LJhqcxPQb0cJF8fctBTUz3WfoD8BF68z+bGRs0ece84I7RvSawlx5yAPFjEtTMklb1G4xxAiQChgrEV65/EgoCqWgd7Z8vwPGI6pJJZLL/mnfFEE07ahxk5opHgEYOmodGbmh2yDpLGWdxbMhPpTFJ1jXS3vcGhazE7I9glX1yTX0FtE/er2OdXr6s5SmdXr3X39Nv6+qZsOyxGXwflmnQC6BKAj1isxydG0zCkHdZW1wQW+z4wlQIiddLV1SE2c5STe/KAZKaX0yofJxCNIIVqF1iexwqGqRi4ev2WQFjARRIgE+ODAkK9Azil2IfWkm+10sGJzc0t2vXrNxU8tnW22tjEiLUUOAePrKU5bxNjE9bT062gRk64glIPKry5nzdYY0+KJYTdpQHmUcUWni0pcbq5sWnDg4OSyQDUbmvNWVc3wK/ZUenENtd3bXH+pS0tr9mz5VUrKTBFF5YEj3diB2CI0n9AMxg+3Ht4aFi6lENDg9bZwf5nkgBmaZh36MzzlFzxADUas8LeO7JqxhuyMb/YVQHyeddzdP1IH3Nv0ulJOcACAGStdYIV57+r6gCsEUA5lyuIOcreAERjP5GwRkJLDemaKZ/fUXMrqkwI+lVenrT5OWPLRxVJWGSaC1Y+ykjS4sbN22Kzk2gAQB4eHhZA5g3Q8ra740AxY0ZQyL6S5n+ySwJIFCC7D4A98MSUr/XGBA86joymAnF0hwNoS34DwCBfwaDkmfFReAdsP1/ImpBA39zZtaXlJYHHnEGRaOIdWF8kFKj4OqG5GeXqMBXNWYewxGXrEsAPIOI9N5yBzDsyvpFo57mkbYvcRwva1DQ19v2rJrqJpCAQHPkXgE5K+VWWD3CYfAgRC5pV5cHZx7gCdAIgB0DCGQ2YXxFj1NlpYdew57CLQ9vdGwLCIHbwnBJjbJ4A4UJBvp0a3mIvig7oaD8BqKezHcAVVrEn/rziCPsWthKQjoZ6rAeNR5LLgNDAfDf6+tpHCajDtrMf/SwvyIvT2knsbM505gybSXJsaAiZCWRc0Clv8Wqag32tYe7DuwCkiTFIj5HDsuzA9s6unZqZkWTAwrNnGgvsxuTEhO5HSfXExIR8iKdzT/R+6IVL3zKxulkfcRbxPjC2sfOsFfdpXe6D9/8CA1I2HxCqWclgzmiYgawBJV3S+zOHAMhOhEHiwFm1Kg/P0wTVAVjemZ87QOd9NRi3wcFBjRXPybMwzu7Hu9RVyI45kO26qcQNgH4eB7m0iyQaYDOX2U9lPa8z/2DE06sAACav6zON+HDYopX1LVtZXbWtjTU7d+a0/fQ3v2HV47KTEFRt6Ulf9gKgb14ayE0u55GSHeGTBdinppOQWdTv5aimT85Yif0O8z/1cfGQKclf1BilDgaz4Dxe9F4pfOm5IRQkfW2BwbUEr9sYQGTWOBUorW1trpUezSlTYiRiqZAECikcyUQl3Xdkn7K5ol29cdeuXr9tJ5mcZWl63twiO6UmvppHB8yKqUJVoK9IICRTHaAOmT72Mj9XEpLzhoSymKl1Occ4t/056nGvS3gQMyM/R5PcHe0f6bVLBgIpL9eshn38iz//HZscHbLj8r5tb25Iaol5dGk8l3QM3yzYzgJW9xwoVh8hxfCQH6gu6dL9guXuSUzOT7d9zGOjLxkgLmPdWOHi33vcr2R7qlxiPLGfAO0iWUgSxWNefEaeDe3vkPBSw+qSV/a5n+8s69hrfD5Y/F515vEVv6OG17nkFycGf8hNan8n0DukNSIRis1l7NlzVH6IUFAjWnjVSsSBEacqHlTS6iTFXsjAoPnvvrHGETID+AmMcnxSGPMFqnXKVobY1py3xaUlNWbm3C62tMgOkvDv6+lWczjW4MkxCS3kx7wCNt8Cac3PMcbQjThODolWB5Bx0ioIheVabO7JgnpebG7v20k1L1s8Ojoo6YytzXU7OirZ6MiwXZDv2WUvE3no4BDGuJ/B2F+wDpFcUmK+va2oCjckF6n6+fjTT+UHk4AYGxu30eFh6+7stI2tNZt7/NDKh0jD9LjGchFMY1Ma+ciBbe8eyN86OzNpv/jdD2ykr2BNVdjYnvSMOY+1iB/j+8a/QvM6gOLAD/i8Y0w+XqwX/gv4zj5Q7w4kjtRjxEktIkGEPFaSOYq4q3Z9M7v46//la1yzNgNf/TevB/urH+N/9A4wkR1EDJCtrl8YpUMB7NWARZxzSpYSO831PmMjY9id6dUIRDqY58xCLI3rY3kjLJgkUa7kTDMHvIL5EEGP2CLpOR1MdMBQTkXKiuv6qT4JhizPKZ3IBFRzhqOxpSzlUcn2SrCOYUa12Q8/vGb/91983/YOKwp090v7gk/V0dX84FdZdmKhKuuXnKo2HVCUGVMS6MamCa16ZckwYhW7dPG8/dwvfNc+/vhj+7vv/8ByeRqw4GzQYMdZwWTjMVCUmGC4KGUTm0oldARYdADGgaeU0rNpwUKQI5n1xm8jg932n/2bX7epsQE7OTxQcyI1zUsM7Ur1WOUm0v1BN7S5xdmf6d3CKDojifl0/ShlOBNrOFhH7vh5sOYG2YEbHa5Jc9lvHIC749j+Ty5UHzrLmr+U1YuDOrSBCQSdBe0Gnz9qdNQAPPNZrVfWUE2zzdlkoaWrNST2dN3ssMbiIGJd47AqYEsZXdfi9ZJcZT8Tozay4eG8xDsJgEp63S6cARjtSYhgDboT4U5dMMtJbPgY+tdR6hgtxhPacMdmv/d7f2h3bt+zqckpO39u1jrbC5Zn/NVchmAC1iRsDE/YHFdTky41GEqOV2LNhEPNvXRAcnCmTD7XJHNtGW9A1sz4txRURr26vmsff3LNXr3atEolY+0dna7rpSQRJYbovaHVS3mua1bi8NLggU69W9vb9uzZogPtaQ1KgkFa0ATK3hSJsZC+4+6u/husiWA/yGmSRrcnRhhTAB+YSuzFjvaiyvQphx4cGrJCoc2uX71u21sbNjI8YO+9+5bNPX5siy9WBIYDWlA2OzIyojL/jY11W3i2YGuvXskJBWwH6Pjn//w/sqfzC7awMGeDgz0JYDpW8ufomEoC7FCyk0mXTjrXAgQ96Oero7PDtrd2XE6iWrW+3m7r7mqz6ekJOzU1ZtXqsYATdS2nguHIAR8AZrEMkmac5i4F52gXqiRLABBl8iXr7OpSsBmN9wCW5WQp+XOsIAKmBeCkbGtIiRw5oCH9T4CGVObNXlIiKyUWsT1o+PKc0ewmGGnO+PWEnCee6hpkzg7ywITdyDUpW/fgmYQAjEvXEA/mEs6kl0IWVAbMesHGA97cuXNHDKBLFy8qQSBgRCw7nHlvSOa2oH4+OQDb5A2jAKZlO/w8k44yDnkCo5wdxZ51eSHehbJU1hx7o5rJ2dzTBbt37569eL5oA/0DklJZXlq2+w9oCodjTwDJWuvUfcvlkg0M9ktegb3S2tZhnZ3d9urVus0/fWbPFhZta5N9VtHn3nnnbRsY6BPbA9CRssj9nW0rSEdYCG6yMdgBAJGydXb02ubWrl2/edsePX6kIOLU6UkFCrCPL1644IE66+UA4KdNGsqbmzv2+efX7Nnios+BGNtFARP55rwNDw3a6VOTNjU1YZksgRhBH+vS2V2eRGrS2pCOKgFqNWvzS2t27dpNW5xfsGy1Kk3Od95+07Z31qQx3iF5GEC8qj24P28P7j21w0NkJfI2MNhjzS2AHMf2dGFe1RktuXbtX/Z5sdBkba00pOm34eFBBSaczzt7O2p+xJnqYJlXBQRjGckC1hIAlzM9CRZ8zXKWAA7ITqYSSmekwU459nWYWFEEHfyRbADa19ha9E/LrvOODxIMXsA7D7y9wZKzmrz5MGyZ0Ex0Zp8D8+x79AhTTZTl8kUrldGvPrJPP70uqRLsC1ITvT292g80vVEDKLT9E7Nefkqq5OJaKl+XtnGnHR6UtGdcU5l9eah3CpYu5wIALFVNqjjCDmcdPBHAnUpDAbbifI4Go1yL+eW9AW1gR754+bLWvM71TZuso61d6wvAmCbDvDu+DePkgKon+phL3vXV2rqANPak68a7jqxASzS7pZ/sjDPvVo+dPqw1ySK49jkGmHU9ZUB0zh7WDzq+3FPgmrQo3d8JxjWsXfTtuR/A/cjwsPX29qZ1wVVdVsCfx9nNAHNi/QKyqYGgn9UBYADY0kjObV3dB+TvVKspCE5sf+bc5Sny6r/BvuN9pbd77Am3AEC4v5dlZ/QeaiiczoIAZ6iC4I8A+cT8DFYi90VCA78tfCDtneQn8f6AALwvAHjy9gTE8BnOHxh+AFGAKyRUOHcBMLp6urXfGH8Y2zzPqSkaS2Zsbm5OgCHPzs+4Nkxv9h7s1e7ODp1pwayURnBipvIMjG8jm55Sfd/rTgrhK/wxbHOcVXWpJuKHnCowmPt8S05nBP+Vz0zlV2Iw83N+L3xizuJgqkU8BPgiNnyO6hRP8PAlUBKwR03f9gTeSHuchAIxgPT0y2LHFlqpDGDPkIQ+srYiCYdtq0i2ij1aofuh2JDWnLP5xRdKdtB88+1L5+3s9IR6MqCFHAkUVSyl+EoAdEgeHnlcFs8ZvprLzLifzfPCRGVsQ6pFsRMJhKSRT6yD3dVeTLGOQPhUXRUAPUz6TMbtr3KcKcEt0C813+O+SgRl0Z89qElp4Q+FnrbbGgfbuY5IBy1uHzCkEBw07wI5M/bg8VP76NPrdtKUt9JJxgptHfLnSM4hL5Al7sqRoPEkGcAYoDVgKM8iJmPEKYlg4oQZkosuu8C8R6LLQXmvSox1yLtik7Ftaq6INNo+e8fXmnxnEh+sv+Ym6+3psF/5xe9Zodns8GDHjo9To9nUmJm9xrzKBiU5MrcJ3jekjgP4bo242uM6lyHxpvKcIQ7WNvYtcX3/SJK5/8RYRBKSNaMqkFS95g2cPXHlMR8JVG+yHLFdMI0lNZbiwtBq9sSW/34jRhFkIH6X84s/rEk+ExIhURXl71BfuyIrJEa1gN5UTdNIomvco4rzU+PBeJYYt2BCM3ZR2RZnRjCFa4Q91kiSnJH9gFRTqdraxpYtPnuhai2qU3p7+pUQp6koTXezlSNrLcCIBVdBV5kOwDCm9zVfsi1UoSqpjhxhaPkDw8CMztq9+3N289Y92zs4dLLQwYH193Xb2NiImv8tLb3QeQs5bnJi0np7+5RcunHzrqSbnGmeFfGBNVBOsR73nZwYUZ8KpF342YNHj0WWY8/xDmNjwzY0PGDPFp+pES3yYxdnZ22wr8eK+Zxtbmzb+tauzb9YtvLJiU1NjNh3f+Y9Oz3aafkMyW63lUEW8/OtHkM6FOTyetifGr6QCGSxR33d1hM2sSYjDo+YHB9CV0xV1sTL7E32YG19J5mqN/7Vf/0a16whGV/9N68H+6sf43/0Di//7n+qNoJy8b2cqaQ/1Wig4/vodB8M4gDROAg4pCJDGYdRbHI5GrAkE1DmwXxdu8qB59SxVwBx/UCDDebMLwcB5JZ/4TrekMRB5GxNcw7HJTqr82gAmwJHqxi8sh2dUPKct08+v2v/7q9+YOvbJQPSODwpOXsx22zH6tJOkyzXqHVgk9sApnhjjJ7uLunLEjgLgKAEMUdHdg4pnJdj++3f/k05L//r//b7VirDaiYIcbkAdbVWFtalE5y158zCeE+BrtKucuAMwxjBBQdld2eXtBkH+jrs3/zuv7Qzp0ctUylbU1VFzqmLN9A4ALiXInq/OcYMtLteJhZzEyUjmvvUOEo0lwYGtlhjlFUn/NMbzkRW3ueTuRX3mf9LDifXbErdpGugdAKX44AOhzKCIO7r69Sb9tXWZAJCNVYp661Au+EzAsjEKsEBdNb6P1ijSQZFDT/SYRPZb5ihAss9JrMAACAASURBVMeTzmA4/AooksZb/fnqYDBrtUJSQeV5iRUsbWaamTirRWs6PZKaGSY2NUEKjZQqVbToTuxP//T/tPv3Hiqbe3bmtLXTFToLuOhNfRRMiGDnoHW22fdJMAMi0eLswH05oqwx/VwNG7yzMAEXgYqzSJssS6kSDLvmoi0sLtuVj6/b5uaeZBO0Nw02II0bsjr82QeAOgJiKicCks6cmVF5MiDbwsIz7Sm04gA5xQKJRkmJqcaYRBJJeyoaC6VGKrVSP7HZnfkLUNzZ1imQzeWrTlQi1dXVbT3d/fby5aqV9vcE1v78937a1tfX7O++f8Xa2zutpYCDXrYL588qI87X/JN5u/Lxp+rOjTM4deqU/dQHP2WffPqp3b1zwzo7WpWAoQlZxsjyN4mtTZMrGnIR5EdSxdmODsoQeGJPWottagIGiHV4sGfd3R02MzNhZ89O6dlx/miiR84u1+w6eQeU+8NAOzoSYK4u2omVDKAK6xG7x7wSWAmATQwWgtFwanF+uLb2pVhyXiooxzjvv8PaYS9EUzAlkxJ4XbcBTQo00X4nQAvmX4D8gAYwcRVop8ZenB0CroveJEvBQKUi8Igv5la2NoF2YmvCMDo8FNstwBaxVpqbvSnT5qbYlwBhAO0ER0pGipnn7FzOKC9vp9zQQXKeAZvkbEXXA0erGO03+rVG0xgFjQK1AKYBzIvaE1SUnFSztndwJBBvYX5ewebF87NKHmJSCDJfrqxIZgY98I72NiXoxERs5oyCWZpPDYzYh4xBxRbmn4uxD1PvEMB5oN/evvymnHz+fkLyULaVsSXZ5GAfWtzHx1Xr6uqzykmT3X/w2K5eva7kaP9An7333teSHENRgBZj8/TpvHRJkWyg8kGl59u70sKj4ZkCLgGfSIBQ1s5ZlLPBwT6bPj1p4+PD1tzMs2M73Y4AOEfSTWu/0mRX7zy2a9duWGlnx6bGRuz9d9+xvl502XUUWgbmW/nYHj6ct5vX79nxcZONj06I2VIoZqyji0qhI7v38JE9evzMjsoAl1VDf3Z2dtJGR7otnzuxInusCtvn2HKJtQyAwdwFuBssXAdCPPgHcOWoYF0S+LEn+B1ngXn1jMtHOXM3AtUaI0bnnOvr+uedNUgQ2+hPIWMiyZsk78BZzh5xoMu/d21rZLicvS5NYI4x/pfJqqz0BMmPo6p9//s/tnsP5uy4yrz3qMETADLJIemoJ0aYGlmSYoDtlUqQWZ8wgwAakBsAhOV5AWR3d/Y8McH92tBIraj5jV/Dk1F5dPOllZpkz1TuC6vHm78pkZM0hghmAZnQj0ezc7/k+4m5YF9QfcEcsBdJkmDrYLLC2uIcwU7h75Aoc5+oIjsKyAKDNwDwAI8k4yUWoAMXArWUiGccmVPv7RGgPqA/X4DNzpotCMTmGpSH0ygpnFNsEe+y/mpNCQVAe+QXkEzAT/D14Uk/T8ilpnXqIeLriHdQc0YSoWmdcX8+r2ZGSVJFiTVpXHtjxvDRWS8xfm3tHZKGEBAr1h4MN/xQX3uhB4xNA+wDEHIg2YG2AIX5HZrOMrf0mOArZIeYTx93l5bjOSWpcXCgzwAeUlmDVEOwS4OYEJWIAKBKbJa86TRzhz1FBzOqTgApGHOke1gTMJHDF5a/BaMe+Yv+PvUfwZ6SeOBesLJjDAO8iko+rsHzMp58NoBP+dwJBGad8S41DePkw4bvp4q6Zth8nP3eGNbH2IENAEquz7zw944O2LLI4LhWNQe697Cg2Vq3Ygcly8Wc9jlRw8FEhnBQ1mUSDkv7qqCiyiRfbLemZmwRYG/WcrCb93eoMXT2pwKmZmuCSVk+tsdzT1S52NfTZd/+1jesr6fdKseHcj2VZGGfpuZbMT4AQoCsNH9Vk98EvEdcF+8YVQeMBe/C+cHYC0DG12mFBJOVL4CfwvqD3RnVRg7yRN8C17QWQJa+YiwCfA5/gLUQ7FSxfjmbU8VIxEwBIkf8JHapZDPqTcOVVDk6sbWNbfvw02u2+HLdjoibCkUlPjAUUG3QjCW5L2JEZ7cVivT+QNaCMzgkGr+ot6pxpUJK+8SbLjtw7HJBTqjwJBN/+Leongg/VwSCpJXM3HD/fBMJt6K1tebtez/7LetQ7w4a3QL0ejPDssbVKzMiDhP7N1W6xv5ojIfiORpBWsbZ47HUSDNVnLJPeFaSZpGYib0nHzFJMbKXaus/AdUR5wWGEGC2k6U8YYH9VfVWslEB/gbQW4ufGljnnlxwn9GrUxIDvKF5O8/GPZTIoEKlQXs7zvp4DwfuXeImPtu4D/hZjBXPF9UOjG3I7sX8RizG52Mtqw4gJaaLbW1WwrcvkfQ6ssdP5u3xo6dqjIy94/r0Tejp6rBCPivpCZL3IWsnFm1ixIcmvTTiXdRcPqhlYGWb3bj9QL0pSuUTa06VOQd7JDlbbWi436qVI1t5uWzlEonZgvX19drsuXPCEJaXVtT3g7NoYKhfms34XK9erdj803nbJVnZ1ib7RiKwt6vDni0s2PzTBfQWraCms1PW092hKpTlpRc2OjRoIwN9NtjTa8+fL9nz5VV7urhk5UrFxkYH7Od/9hs2PtBmOcNv9srCmMcgh6jCMFX96PxpaBwZn484PeIdX6eQZVJVXZJHcTzLbWPEQ95I1yvugojF+pVflaoTv/a7/8NrXLNmub/6b14P9lc/xv/oHZb/9n/UXmgEKcOIByjWCNIJkEtXAqTg72HonR3cmC32bGb8exwmXEAAQa3LpR+2keGLTcuGxqiH4XaGZV2z2YsK/YASk4ADJulV1kDk9ExZ0uzAWRUObddBBLHF6CJncVzN28ef3hGIvLFzSN9PKx3B1ihYC6zkXTTGnNHsLOZgdsBg8M7TCgCPy95RGKCkRAkEZdoAYSc2ONBjv/Eb/9IKrQWByC9X1qWR5PrHLjXhnZHJBsIopRy73mU85sPZCAU5r6FpSHaWPwAwBIt9PW32O7/1qzY7M25NaCniUqoxEGPoIDIBFdfHBotcmxrShRPnToSXOEd2VmVXlPWlQJEfe+OkVN6okigHoqP5obR4U8AkOQ05htxUYbCXhzRkBiOoD+MeIHAjcOXrEIDLF2Os31omPB3G8QwCZNNhw4FCIgMntvFLzmYw3ZW9retjRbkbjy/HrTmBrgkQ5ndVKpUYWI3vo3ukJpBkevkeFoZ0qlQmWBJ4xr9Lg0k9sfzFYIo5E5Nr0GQyY3/yJ39mN67fseGhITs3e0ZsQjshAK3KSYfpQHABQ01MbfMMLOOnw7bWpdiDQnQEHVCGjYEWVl5zznsCEKnkF2cbxsZhWWDFp5/fsgcPnlql2iSHJNiiEaQjnYJGIYAi/wUQmT17xi5evKBg6cqVK9pD6Civrr6SzhivzDNKfzHZh3BuWfvxDs5kogzZ9XPDxkQzxeMyTj5NAnE6D62tvUVBfGd3t5UOjmxlZU2lVzB9f+Zb79mzZwv2d3//ofX29gu0HQRge/edWhn47u6e3bp5R1pgfX399vX337euni4BhTdvXhfQQLMt5AIo73q1tmk7e4BPrkXNGoyS5WhC6oxgZ2UAXitwxb6hw1o5spnpCbt48Yy1tjqgyeATvJEIYo3BQMVRklN96M6Ua/w5G8ptsuvtlY+8MaESGJms6yQnTW7pbGp/ui0gQOXZakzCvGuI8qetvVPvEuPPXEmDM5qrUDJcdoA5GGDRiAUAOvQ6mWvXiXb7IuZb+j2V7Sd2pipakvyR6hsSoB3/Zb/xXL5mnL0XzEOVnifQTbZCAYkDhF6W74FpBFpqsNVQ0aCmkjAaoiGNGHtIvMD49iSYAzJUjLgWezXTJJmX6zduq6nq0GCfffCNr4t9D9gKcKZO2lWvoJGTm8rkKPnONnnlCYG6qkYyzFeTmrLhdM/PL9j2zrYYwejmvvHGJTn0KsmWZh/BqyAqgcu8b1trh1UqWXv+bMlu3rwjYAVW25kz03Z65pTmKViPDx8+tDt372kskWVhvcCCAvygvJz1B8AhhhSNHo9PbGN93drasB+UFLfamTOn1RiSxrIAOmKAYHskceQsjoXnK+oCTjKnpSljb148Z29emLVqBWbdoeQJOL939kr24x9/bKuvNu3s2Ys2fWpGtq5yUrJ8a9Za24s6P1dWNmxubslu374v8OrNN87ZudlJq57si2GXQ4OQs5vKCtkLSlzdrnqCNlU4aU59XrEfDi86SMZnnFGVdLIF5GLjymKpRrVEBP5iuwFspPPB95v3NIhzSGWfAqd9H3sC3SWBaObF+hDrS+W0bpOpNhHbv+hSEiQ5Cq0dlm/pUBLrz//8L2SnKLGHBY+UAkwggNl99EYbvhSkw0bmfNczVBTwCQSmjD2f0zzrjxr5OABChQ32hfFXeWxqOlakaadYQYm5mkrVnYHsCWW9L0zR3V3b2NxS0kcwUdI2ZCxpokbpLu+poDCxNbF3ALoa21Tyzu9J1ifbZB3tDtKFxEz4hu4/AoBxLrokCPMI2IEshBoLVWAjHurfWKNoVTMHPd3duh+AIoBle0e7bQAYb27qs/hcqgADdCu7BA6lvySyON/1bEZJPwx4gEZnO3HOU6LM+wZYwvRz9nG9L2uECjBP4HGsKdYl7xFMOipOgjnL2vNmrC7HoTLdAEEbmlw6m9nL3AVwJxsoOREIEzTBlG6xg0dx3gpI8hhadoF1AWjOz6kIYe1gmwD+9/f29IxRWeJse99TjPPm1raYyKw/7I2k1rLeZHVjc1PrF9+arxeLz/WcpdQ8l7HDF2Cu+nt7ZXNY84wh4L6a94nB6f4x+1TVZAlEZg65Rl0ezsvllUBJwFLseeZWDOFUSePMWOQePPZwRjk60jTHPtEzRQNgwHHWqGQskv6r9uT+rpLd8ZwklDgbYKADqodv0ygXouaBtT4TaHSSUJN5EAsZWY/9nY3UABL1enzsnNHg4fnyij1+Mqd5PT01YV97+5K15Pg9msoiH+dVMmrAm8Bvt4fuKytpkCQMwueORL+StckH1hwpmeCJMMUcYmQ6scF1W1PfARJ3ibTEOyvpljSTBepVnFHKvwe7FNvL2mbfBQjL34NpqwrL5F9I7iHpWcsfSsxFafM2IZPjTHnJLCQQmQqe+4+f2g+vfKqeOVgwqnMk+ZZv1vnP2saPKRTb5JurwixJ/+CHS0JLNtarqiJxyVwydkGOCGAYkgJjFYkOSaAlyQaej3dlDUecrIQWvnCuScA2TZm/+51vWl9Xu/SRkVqiogrWKEkxzhmqjOSf6e+etPvyPSLeCn87SDwR47iNoDLVq8tif8R7KGmQYqcAaANEZhy8WiKaLHqcE9VrgQmEHQqmrirrEjO4EWgPglUd6HNQMZIazoZ2gDjsbMSVgXN4UsGlzwLUjarHiHvDNvKskbjgHjxX+E+xH3wtuRQj14zqDH4e947f4XMBqgdAL/uT5p54nWplwORHc09tbu6pZFVYa/39vaq0OjMzbUUR1U5sf2/bmuzEBvv7dBbvbG0rDiIB536Va4UfQ2bJNFvpsGKffHbN7tx9aNlcwZoLLXbp0tu2uPDMVlaWrQsJs7Fh+Q8wol8svpAcUnd3l52dPWODgyN2795DezK/oDN8anzEpqfGROCgMmduYdEWXixpzKYnx+30+Ki1tRZt8dlzu/tgTkA5uAgEBBIQPF87RAqr2PTkhG1t7tjNO/ft3uOnkryaGB+yX/2V79pQT4sVmmiYUe+nFGvAwf9Eykr+nGJ+EVOcVR9rJGxXnY3uyVy3QfU+TTG33kgxK4JONMYV8SaRC5g7Naysmr3zO//9a1zzCx7nV/uX14P91Y7vP3n1RiYyH4oDJLKD8W9xgfg5gYQaAqRsTZQa+0ZOzcNSyUxk9AIoDmMdRjYMbhjqxkOiXhaZGCcNshuNTGRdW+XHnsl2zmtdQ5k0u4IYzJMSVw6liokscnTRrkRjvd2SjGz55NBa24oq2y3tlxwITEwOdTZNgvVcCwYed5yZPi0NP7GpT2AyldSAIZ/L2uzZGbt06YLE6f/gj/7U9vYO1fUXcJpACjYanYSkuXbC8zpAHQaNd4xx5gBra0cXD+ZPNGdzmQgaxg30dtjv/vav2cypEcsiZ8AAQIUFTJaEBIztxA4WIOwZa/Q8A8yLgzyrTuSu2yRQO7EStBaSsYXRJCcJTzYxHj0o9jJ4LiqmdQKRvTOqs4gdOPU1E0yDuHesuzh8A0AKRno0D4nfizVESU1oIofTFQ6B60umVdKg/RxAs34vpCdSUMWadBYzmqH7ApG97DaYUO6k1ACCdN2aY5FAZGc9sTbcyQCsUBfwpK8nxmM66BPXTExIhhC2CYDVH/zBH9uN67ek98maam+FIYEGHyCys1gAFyhHFwM6aXaGBATP5Hs3OTtJN0xjmzTYHCejPCrrZVbSfkNnts2eL63Yj378iS2+WLVcrmjtHV2aJpgCByVKwQma2zS/MJEI7KS/+vZb9tZbb9qDBw/so48+qjVCItiFLUtAz5hQQhwHeATP4XRFdj+c6rAVSgBYVcydvZ0DgQ2d7W22u7tpHZ0Fe/PNN2x4dNQ2N3bszu37trK8bG+8cd6+9cHX7OXLF3br1n0FsFU7EpNpZuaUnh+QiHW9u3ugDsE4d8hiqNwpU1XjpZY8jJai5uiwfKJGZPPPFtVIg27dJA5wXoI9wbMqeSXmmSfikNjhXiqf3tm0gcFue+fyJRsZGVSQAPuVxAdzSzAAqy1KHAGRQ19RZVVZB3bErGNPpi7O0m+XDYN94RpflAYz5wD97EmczXCkcZgkq5PWJoGlbMeJS4goqAPQVnLC9VIBD7h3I7tCoHSS8dD+SGcGgJWXb3vSgDUirc6SlzeGU62u6NLbd4ZX2AZ+DlAgO5ykbiLQ9M7jsER93J3R7GAWY0IAFEwg72RN0sGDVa4PqM1z0vSLAExsHsB43l/N4+q2GCefBAJ77tHjp3bvwQOxlGiC8uali7q2npkkYc6BRR/HE12LZ8X2n6hRSGpgg7NrsBQ9ubK3dyAd/cdzc3pnvnC6R0fHjIYxnZ09ChIAkPGXtW8ByqsZW1l+JaedMkLWyalTk/b25bdUfqjS2tKhzqRHjx4LZBbDMZcTW4xAH81+xo/12dreLoBsbGxMms2Mw9LSc3u5siwd347OVps5fcpGR4dtoL9XAJTWYEoMMOY//uhzu3Hnkd51YmzYLr9x3oYHeqxYzNvu3nZq2JPTWKLVNzQ8ZrPnLohVebi/Z6dPTVhre4s15bLW3ALYcmSLz1/ZrZt3BdqcPjVq71y+YH29HkwDdpNYQSqIL1hgOuMSIMweDJDLdYePBfxh6wEeeXfAkzh/vdmP2wUFlYlNSoDP+mFtYVtj3THP7DfG2kGPerNVAi+BiknDl32DzaOCQzqurEO6nyfmYjCNVIVA0qiCLnS7Fdu77eXLdfvrv/k7e7m8ovuMDI8owUUinGZuNPAkoPRyawdMGBHpAOt8gV3bpIQL740NXV1Z8SoFnRHeVFDnnJjIzvISeALzkr2TynslHwZzi2StpAKodsiIcYw92Njakv3RWCGPJjAQLewuGxka1hnCWsQuEbBK/xhCQZLLgV2t4LvorD6CNzTpkVEKkCaCef4LiKskQN5tI+xegbKFVtluEoUvlpZctzzp5cqnTOAqlQ2Sv8qYtF33Dg4kycQ4usZuq4JjGsqSMFVyCwYdgB96uEpekLQ9ELjImAJAsT+UUEOSAokNNd1NLOtUJs3ZyxkpZlkCKMIPDZ9aNiv16FB7yACfxI71ZHX4Io3ACAC/s5u9rDuYXB4MA8qZZH5Y18FC5toua1EV2CmbbA76egIKKQ2vYMFXxG4o4ZvAO+bH+yM0qVpiZ3dP7+cNorwqEX+S+/JMff39mgdAd5JWAPk8M76F5OpIfDcDWvc5YNLRkWy8N2/kKwAznonxj/9iLxpBMt5N+7zZm/TyM543mnFxX4D/IEW41A2JwYrOL65No+CoqIprcxazZ7Wmy0caK+YZELlXmvLRE8arKOUPJ01lfsa1I0GledQfT/4003jqEL1nGIlNaj5JY7X21lY9G5Vi+dY2VUc9pKJla1PVU5fOz9r0qQkr5jOSQgoNexFAEjhbiwOTHrqqOEgmpLkMBjDAt7TUxeR239aTBqmhnRI4bk+dH+Fj7IQcbz7sQLmDrQ5Iu4+BLJJIOVTX7NFfAQav+02+ZgGUnQXKn4iRgIAEcAr4SdJ56dkCPOLfY21H7EAjV6r+6ABz9cZN+4zGsmbW09vrdigl9niN/X3fO61UsUl3nUq4Fs1vvAf7TdUFWdNZxNoOgJjnZT2QsEArPxKJjWByxEC8C2eDmiZHU0slaqtW2t+26dMT9gs/97PWlm+yA8DEZpfvcclHJ2CFpAr7RUnQ1LQ6EkQBrMa+CfJGnHVemULfCWfl8ofP8GzBRg7/LD7LWHAvriGfpybb4N/zxWc1RikpFNfmWgHAc53G+NCTg3UMIshsigVSwku2Ifl0nnjwtRnfR8zHfwOk5v0CRK7FZQ09cCJRws/ch/Rx5BoRE4atjGeJ+4YNDh8g1kkk5yKxQNIGv5qkDhUbVLnt7pdsbWPTrl2/aTt7e/LbsHmzZ89KFo/vIbEVmqvypw7oubC3mypp8i6fgj2W5CdAKDrupvVN/EMfKJpAjwAad7Ta2qtVe/VqzYotBZucGFOFJL7e2qsNVRd1dfba+MSEzcycVjL4yicfq/qUCs7+vj5v7Nraardu31YTVGLdgf4+O3v2rMg4i4uL9uDBQyuX9lXJRoUn5IhCLmMHu1s2C5bS3Wu37z+yH3z4ia1vbUuC8Fd+4WdsvL/NirnUHC/FH9iAWHuRrOUM09gn+bpISjTiCmGjfP0R93qsH2uwHtfXCQUieSUsCDsccah8HuKlStUu/cZ/9RrX/Animq8H+yc42I23Wv37/+ULmsg63hOgF0a9BoSlX5TD0AAiB8gZhtk3pbN94lAMoxlOqht8dzA8wHImWRj1AAvdALhO3WHKEPGzGos5HWQ8kw4iaWfVhe5roKOa7KEd5JlrgbxWkS4wchbVbME++eyuNJHXNvetQilqFfZdm/SQK8feTFDZR5X6k4XE0eRw5ABxJuE3f+obdvny29I3hfVSKh8oKwc4rNLpbLOa3/yHv/2hNTUVDelUmuwImGnJqQQ6IZwpW3sip5zDJphQzsD0smuV8KeGJnJiSodiXtU0kccHzJAkkE4jB66DxYDIAA76kixE0kBrKPUJgwxxJAIPHBYMss+JN7eL9YLsgnjqCUR2V7EuOSJmgJNyvZGAvMnIyHtWvPEgrgG3SaYi7hNzqpKqBkdbgHQy/oDIDtzUGTbhsIjFxCGatCPiPT04rgPbjc0eBSxI49lLXiQfoL+nRo5pHcYzRgBbu7bKX6oq3RXLK3X8RuNRQXhyoHxEnCWna1RO7EiawTnLNqGJXLH//ff/yO7evS9ZiDPTp6yVLLQaK4Tz0+x6iWhs44QnRyv2XoyLP+OxSl3dWffSVZ6NUl/NDV2rVbKcl0RIvqVNmevrN+7a1g6lO1mBTGLbSm8QCQmYod5YzecaR7FqZ8+csa9//T3pGl69elVOEO8e7FgACml6RXlhOqhrhzg6jJT+EoCn5hp8T4ApJzebEQBwdHispE9PF8HmnvX1d9m3fvoD6+ntt+2tPfv448/s2fyCXbp4zj744B0rH+7Z6sqGB345tB5z1poAEhwKHGbKFJkDNQ3lGZO+IsAFTE/0awnkGPObt+7Yi6WXqXKBRkTFpJ9Zr8yIpisB2GIXaKxGSRpyGvl81i5dnJWsBgBjNJkJvUXmlWSGDs4KHaSjsYaDNQFYE5TV2dCpy3XGdYa9GWgq35VMhJc+19gghB1pbH01ekKIQFEs5ASaKSiv1PUwscPO6DOX6KBkOJVsAhQoCEkAdkgXwcYC0HbpA7+bqkvYdwng8IZYnjQL5pKSHcmZ49+5NkH+3v6egC3pHVNaqIA69Et9rbsd5eeAyLAuvQmkABjGU6YRWQ+AX2d+O+OATuipRE7aqABwOXu2uGS379wR0x42IuWGfZJp8WBa4Dm+Z2J0OlsGe80cwHJO5a4pUAPn873b5PIOByVbXHxujx7P2fLLFdlL9gzN+zq6+qSXjGYwTUkIGLj23u6+NJU31je8SVhL3s7PnrXT06f0Pquv1vXcsJylI4o8hRrh+RrBRjId2ABpHrJHmpqtf2DA2opepri7s2OvXr20nZ0t7R3sCexkgonTp09bO/ICiQkGyPfjjz61x08WrbkpY++986adn6UxFmwZP+MgroqF/OEntvJq3d577+vW2dUp7XIYqufPnrVCa15na0dXjy08e2Fb23Q4r9rdu3et0NJkb1w8Y2+8Mavvj5K2ugKoMpVCvg+09lOim+8ZX6aJz8DU8kRnOt+SnfLzCmkKP6/ELE4sJ2cUUc7uvxPnTZSoSg4m2fUaSKQEj8tVReDuDfsAYXw9khRWEk3N7whcCYKblDDPF1rVW+G40iSNwk8+vW77u3vW291tIyPDqZFZVXIABJiSwEoazAC4JGi883zSo6cCi/GpVmxnG6bwur7HlwG0Y70hfSLQO9n5Ymub7GUGsCZVqsluABjAgss5AAnbFNYpAawkAhKjjTOVNQMD2cuPPakkAB1JCRJECWxi/7O2tV+l4+kJOZKHzJ83QfLzLPxPBy3Ql3XdfAf1j5R8kfTTSUUyM0tLy35eJpCBa6g8OQEl0mbmuRILN3wiwGOSKpKlSHqImnv0/AtFL1/f3xdwDajKnuG6+JHMu5dac7bm9c5al+kMDMBFFQ/HzgQOHyXAshpTVpIYLrsWgKMzI5sEVgeAEwlaB9Vd89qrutxfDwCaABxGZfg6jaAg19I7cF2qZLS/vVEidi2alSF54/IPLp3FuJPc2NzaEmgukEhz7fsJMDGaLjJn/f19OtOxzcyviCdKFwx86gAAIABJREFUBB2ol4onqE7UoDBKxvkMY+oM9STNhJyTmXxpBySPlIRjnAGSY+/xeWkOpypHT66G3ICDBUrUp9J2bDrXkh3PUZHkzFv3FxNzP32W60RlJc8CEMu49Pf1+jjQzEzsTrf7AVBpXLTuWUvsUwdx1Rga+5Bv0e/qfGKcOZebAF69yoLETa7Qaqtrmzb35Klkzwb6e+z9dy/b+OiQtbU0W+lgN8UxrtceFXMBpHg/B5fz4p3DX2WsG9eVfMjkrwewJnAW3/fQEyjYT/wSJAoYr53dndoZzvv7vnN2vxLSx8gBoI3swHGAvY1xbIwrtjPWLD9XRVEC6H19e3KP7/E3lCw78KZd3piVpo80B6xKaxpb+Pc//KGSHfgsJJOw7yR3sRt7+4dq+sX+wQ4SH7ERAuSOc0C2QkB2fQ0FQMrzMRYuK+hVMcx3NKTlc4w36471GxV4iqkFzGestaXZLr99yS6cm7aiEgkk6/a1n0mSsQbE/m52wJfqFvwUqpJ41kamdJxbjJ83QnXfji/mS3tOjf1oAudJwfDVIhnLM/K7YSPkL6qRpPtokXwIkJWfs18j/ovYz4H5cm1+wi42/l7sq2Arcx3uE430eN5IAgV4/+WEGPF12LfAM+K/3qjS/dawJzEnAXpHwiCYyarkSA1swz4zfnUWvK9l1iDvGnslGNk4QcSG2nPYaOl1I/2Yl1warOS19U3tR85wzuXu7h7FCu3FZhsbGbDBgUH5yyRrqTiiokN+nPwGSBlZSWrSAPrqtZu2u0eskLeO7nbr6CjY2ZkZyVW8eP5c1RJDQwDApxXzPXz42BaePrf+/gGbOTMliTV8ous3btnm1o6S4CSvL5w7K8mep0/m7NqNm9ZSbJc9v/zW2wKmH967Zw/u3VUT4/GpSZucHLf+3i46Kkv6ggatYCRIy9yfm5MEzy9891s20JGzYi7O6gZfK52bkSTC59E5l+xSnNmBS4WtYi74I0wnJcADj4i9rLWXqukCz9KZc+JyRRE/y8ermp39tf/8Na7ZaKS/4u9fD/ZXPMD/1OUBkcMABghXC6RTqXgEPoIRAmjjoExlaZEdDGZxfM4xINcw5itAQzUWSptdYEyi/8fvp4KpGnsLZp2ChRSshW4hvxtZpCg5jS7Z8QwCFRUE+XMgZyHhWRqYEVBVT5RxPqm22JVPb9v/9f/8rW3tHorhhCaywO0sbFE3vpFRjPJ0SqHKZVgwBJPHKqmD6eWBFywFZ3MCe+zt0kDLbGl51dbXd8wyBMKuzwsbqKASYJhpZAqdOS0twFJJDkVkK51tCmDrmk8ckPFclKbnAZGHe+w//U9+3SZG+6x6VGoAkV1q4gTV56wHDfo7uIjqCAEu60wpJ9+4FESUhynkkLSS6zjzJYCm4plkgkRlBZMupEMQrnPCp2vXqWkV+wKJjH0APDG3cWA3Jit8RTkwEwdAY+IBpnyATXXQOQVJAs+alRxo/N3aYdEInqXAimeL9/VO9RWXoEggZgCdjU5O7At+BpDHp8VgBUSK7LhYQ87eECAejIkEsotBA8OjucW77lYy9vu/94d269Ydm5ycECBUFFCyZ0dHaAoW5FCIvXwCe9J1H8O5F3OjxoZzQIEAPoJHAlV2CI4HU0ug5mXITeoQ+Wpjy374wysKSCi3hz3h2r+Uebu+K2MqllIeTc2kiWpVGxsbVadeyl3v378vBhLBv7qLJxYSAFawAVlKrlvozaSCycf4R6knzy12HxsrdfPOZV0H1Uv6zM7OnrbL77wlEHhjfduufn5DDDsYje9//S1pt6KZCnBebKWREObB5QZw0Ah4HEBVbUPqQOzPls3S/GHXbt2+o/cZH5+wV2sb9vDxnOvGZWngAqgBU8zZGwSOrAcAcQ92YTe1SWOWANCU3DmxkeFBe//r71hPd6fK2LUPFPgjH+I7ACZr6AuhRyrGP9dPQG+tdFCsJeaUxIKzDgFiFBxUqmJ9EQirWV8wfVISQ3Y7Jfu4Lz+XDAtldzAd5WS7o89XR7vPKT9Xky6AX5W4Ozgirc7EgMG+8byUPKvbOKW+Auzq1SwCcXVOpIaliemsBmEkKpTM8U7K6PzFeggmnR5KwLPbikNY+jnXYuadeXbGAkdTTALkggoFPSel9wRejJeqQhI4hIMv25FBi7Zi6xtbdv/hI3v27JkC0wvnztiF87NJO/FIwCx7xCs9kLNIiUzeSc1UWb6+Z1jLMWaa68Qgx66idb22vmGPHz+RHAQJ2MMjZ6owfoDIXZ0d1t7uTdRco991swkY3/3aO2rMgibmi+cvbPHFkm1sbmtMgjmETq+ztgGMcyod98SgA3OqJhFL2sE8WPLM4erqS5fUkNwR+yMvHbxzs7POWDwsSwv90cOntrt3YMNDffZT779tQ4NdSuR4A042WcEePJpXsqqto9PeevstOzzct62tTRsZGrIWNKW72gUutHV02EdXPrXt7QObnDxljx8/tp2tDZs+PW7vvvuWAhKSMgRBPIMHsp7kDsAwAnfmlmeWzIEaOvl7CAjQe9fXJWMRzCcHZdHYT2dpYhe7vAyMcvc9AAIDfNHpJRA7yiZ9vUcA7E3/YJnxDF5V4IlXb5rIw7GHmvMFy7e02+ratn38yVV79HheoN3MqVMCjkl4EKCxHvBTsOteBg7ABBjkbEaSWABHzDp2DMB4NyUF0EaEwbu9taUmnbwHQAtjApjS0dGl6qvmjJ+v/LvAJSW6Sjq/YPrC8sWWO9P3SOWvgEotquhqlq0QwEOwrXOyrlsbwR672EvivbIppCkAAVjjrB8B7gnoiGZVYn4i7JSqKtDOd13hnPYITfmwxXGfYKvyMzEss86GVAUJCV9Aulzeunt6VOqLT6bGiimB5+c84HhBlSEkWngmZGskIaRmi87Sh5UrHyFJWWBTAwj3Uuh6Y2VA4gBgamBvYn+75iqg27GAaq0l+VVUOPi4RCVPLSGfbdI6kg/S4PfJj6F0v1hwOZrUjyB8qUjW844Cf5KMXXdPrwPdSXpAOtwCcFkLJEiPbXJiQpIPXpkBU7Tu24tRWvZEO3sKQFDrPZ19cX/WJz9X88tMxqsqss6CBtwiqI+95GPriRjmOACEYAEG8zDiHH7OOwisTEmBRtCokf0YYD3vG4xWJRNg6jdU5Yhxi1ZvshWMg7S2CwXplofEmEBfztH0zO5XVqUbTJI5tPklBUfVWKpIUP8KKr60z2lA6bal0FK0w6MTsZAXny/b0vKyNTVVpC3/tbffFAEBABI2oBp5inSAfAma4A74cUZyL0lMKLnmYLh833QW85y8d9i3WB+eLPGmaHt7DoB6PwbsmQM3rgvvDUhdUsLLzsO341yXfU0JXgH3SQ4rEi78jpJW6Nuy5xLQHaxCntcrBgBFXW4BQJRral6SnI5s8AG+PqSNJiVFaGjGHkVapZsmrW3eLwA7eXBIs7AnqppRr4eGRB1zzjxwD08YQ/LwOC7GSv5g6h3D+Eb/igBmPdZzGRXWXehz1+IWyQueiHDw3tfesqZsxZqrx5ah0lS70v13XAiaPUdFHGcE64xECtcKzeAA2AM0jYRLgJyyo6kajbUa8xxzxXuFhEskGLhWsIHDvvIu/HvEfI02Lc7WiP/i2gEch+0KoDnWo/y2VLEWcVjENcFADbmzsAPclzEFzOXf4pnDFvAMAWTzb1wvCEXxLiE/EkBisLIjnoxkXzC1uWcwr8N+NDK/5YOSyMUuHh1boa2oah4SGvRAgFCwvbtvT54u2NyTBZFXDkse5/EsTU30Q+i08dGxxELPKMnW29vjyWma89K0dGNTTdJpuLywsOSVd6AAyXcjuTV9+pS9Wn1pc3OP5ZuSQL506aLihQ8//MieLz53Tfq+Hjt//pySFTdu35PGfUtzk104O20Xz5/VuL1YXrXPbtyyre0dmxgft7PTUzY62G/zT5/ajevXFdf81AffsKnJEdt49VKM5JGRUevtH7ZH88/tb3/4Y2st5uxXfv7bNtjZYl1tvoYUB6WKw0iA1EFk938CRA67xdyErx/zynWw2V4x5P2F6nFI9OnyaotIMnqCwCsn2Me1mN8ydu5f/NvXuKaHqT+Rr9eD/RMZ5n94k5Xv/8/VMOQBFLJJYpOFw9UIMGujqL0rh0iUMqey4bSR3ICmZibajB50a7OncvUISj1z76Uh3l27zl6Vs5H0bJ1J6UwSBQNpk0dZpj+rMynid1RWmSQXXEYgAYg0/+G6wKlVWJRN9snn9wQib+4cWp5A5wQ2WtVacgWBE9IFTPrL3kzPddNUMk2DBIHc/jRqOFREBw1GDsFF0tKs0vzvxA7LOIBFsaDlsALqtGQtUz0WMNSca5GgPkZf5X80+ElAZugqVqs0cXCtuXBsNS3VjJjIyFlMiYl8aLksDA7Gz8ubjisEDt4YBFSMzLuYQRjXlLkP4BGWYThwUqOgWVCSPQhHGxA8fp95KEt7yJ0MvqRDpPGpOrNK5ZWJjVwLpL1U3pt7eWfxWDc4g+G0uu6Zl+RE8BMORzgg6jqf1kEEjo0HAqU1jUzkRgc1JDn4vfidyFL7fZxhrc8ByMFMTuWbjSBBOHr8joAtgQn+JwBxgizH6FKzPWnAOpCvdc5/JfkBkIWTbvYHf/AndvPmLRsbHRFQVWxptuox+oew02HDtHujr4pfxwMUDxLFZokS1NCNTsE6z44TDtgDY4pMsrqyq0u3Wb7YKmDn08+uCxwFQKNxF0EHAblKgU6OXfMPdpuYpF76z5z29fZIzgLn9dq1awKC2zvIxDu7lb+HJjRjEDplBMFqRCc2lQfR+qxsjWtUaV6QBDipoNKihpaAyF1dRXvr7Ys2OTUuttPyyzV7cPeRra+t29TkqL37/7H33k9yZ9mV382szPIG3qPgbQPoRvuZYVMcDsmQuIylllxKqyXXSPo/pAiZnyWFQqtfpZAUsatduplZkZSWQ3I43T3dABpoA+89CiiY8lVZmZWKzznvZuYMJ/a3mZ86O9DlMr/mfd+7795zzz33rZNR62sLvMQJgEHJHLU8Q6M00cSJ93weHBg2+39lWVUKPI+pJ8/jk0/OCAg/dvy4HD4amJGRr9UNVAiELk0YssGFNDMXYXhQyp3sOdi2ALlVgcdvnX499kzuisbKouaZdZ5bShJkYNxQeb6bXimxgV0oTCZAEEBsBaNFR1zNeMSaK+VfXFvp5A57JRnrPAMY/XJwOwCXgTSu3XbaIJjAMjFXAR69fxB8Mhd53iq7LWywlHJwcsMduQmoZbdZ/wUU8XVgP7q6Z7lOkzmTAUbuGRmoSxqD9VmYl5wzG7OKrVfYzcwfJSjU4NCsG86BXeeaSRwSOPfDAKPrdNE49RxcFIgHE/nyletKHCAZQIO4t998I7Zt2ax9ATutBClNZ9WkEJ3CAoBXnBiocM+VqljU0jMuNtdzxUxBg5+AA5WYnZ2P589fxZMnT+Pps+mYX1rWugWIcpILKQGDeQLA6v3x5ltvxc4dO8SIPP/ZZwqK0dojuGRPoSSf8VtYWpA2LolTB2OW30iQU1VIfTU1E5LNoBR5ZKhoqlfF/lJTuqItunfvHs1xAqKpqalYXFhSZc3rp47GsSPoMlNZMG/Apg/mUTU+/uR8PHj0NHbs3BUbN2+Ily+nY+PGddFcWVFZ+7HjRzSf7t2/LxYNsgSHDx8Rm3Tq8cM4eGBfnHjtSGzZTKn4qpjl3XltYCaTI2r25k1KezrNvCbGxp1EkuSMJWC8Tos8R5mjZjg5aWMpC4MhDpoB3bOUujRuK/NL42qE+ic0fBl/AZJU0hTmu8B82KVF6ghfCcAIe1KhQqU2EJ9/cUUd1mm8Ojo8Ent27VJykPc1qVJpG8xWgjoo6R8X64hnQQLBTZf6Yp7y15XlWFqYi5XGkvaXgwf2CvycmX0l+R6A5wcPHsXzF0hS8MzqClDHx0ZtVwq4hM1GFxHdW3Vtb7jBlvzLSp/kMNDRpXFeXwXpA/uS2bSN+aw9qzQok+1HFqCwB/H2lMQaHIqZ2ZkO0Amrz4m/0Fh6H9fjK2whN5pCS5bjU1abiXjey74DAwogGVBSbLuSqMdWKcFffBOCdeatQOM2uuBmlnX8z2IruRfsB9I2nJOEDoE8iRDenyXSzBf20vxZAMwAlUFm/yXgyZzMuci9Wt8bVjDn7paHy/9U93gA7CEBYKo4KGAmvsDCItVD1vpOv4RjI4XC/bOe+RlwqBeQNcCJJIMbo/GMaRjKnGNM5IuXPYJrMCuxJiAiA3Wqerh2qn1YQyKKkN4viVDAQsZIusylFwnn5VrF1C/jANic2uLYdsYt/bcEGix90K366vjMRXrMiQeDmNwvL11z3Q2Hk2yTwFT6ozlueWwDT/ZVcr/qnFc9Vdxvw77WipL+3jm9p1s+xzFOJhAZF2y0NMGR38GfbFpjGF+EPYPbGJswu5axAMgZHhlT8vvho6l4+nRaYCgapKdOHo3JXduhzwQSv+0myVdXn6jUnXhBScumbCcVBswvfBn2LuZhArsJuPSCyGaj+zloLCuwMLOZHOB/PZaX3NQQeRJsBGvGIKZ1tpMYMzRqCZ3ecc8khfzqYoszccOYAyKLtFJYhTlvDSaSwLEMhhPh9mXwfeTZV5xg4/OMiZICaijO30haoxeNX15R7EgPhNt37mpfl1+Irnxhspttbh+H9YONTEBYkaJ8FM8t1iD9KhLUSp8mmbAZg2RcJqBZSfi1eO/tN+LEa0cj1lakKTvzcjr6+szGFWNaY81+5K2uI/hYZLl+Mr7pSgv2spC5j7yW1I9O/yKZ3E7Su/or/zHGrjCxzJmYocUX5Bkn+JrPN326BGNzHqT9yXiK+8j40hiCJSZ5JYiciEfGZXkdStJXkN2zz8f7k3DhhENXrqwX6OZ8+T7uJ+0o5+E4spsDxO7LnX2AvyXTOolgOW6Klal8gkAhWSPvWVVA/1J5oRh/taGGeM02ZCNsBOsQH6sRX6jXBb0FqrGwQALKUkn4NSSeeCZKmPRZmx+/Y25hXo3sQpgAMinLYjJHezWmp5EpHFBydMcO+u7sj+lnT6WJTNyEXNM33n9X8eFf/PlfxNLCivZk2Mi7Jyfl00BQgFABz3By1644fvy4rn/q6bQq6WZmXipB/tqxo3Fo3764c/t2vHj5Ig4c3BebNk7EzIupqNNnY2Ii1m3aFs8g6ly5FhSB/gfffCd2bBiOoXrpZVH8/E5FTk91NPue7Erx8VTdlH5Aj3xrrjX3djIwnb/LZIX3O5MrEmPid3p/YUri46af+TWI/Hfxxp/nb74GkX+eo/vvOXYykXtp/r1gWxpkFmI6DXZUDSJjkBIsxslIB88L0Oxjl0hnYwaXXPG57PKen7fh9jHszPZKXBhIULa8AMjOFnrqWPfJYJ2y/oU1Vgh7hX3ANcFa6xOJFRYyYDjOQKNVi3OfXYvv/dlfx9zCarTFEoLltRKD/bAjYUsAgLvMzFqcfQrUVKIEEFCcjsUFHCI3qZFjS7OslgMIyhspgWqjUtw3GFG18452arVCcO4Spf5+mm64LIeNKTNojEuX8e1ANB1VMZZhCrTasWPr+viDf/z3Y+/uLVHh3MhPtA0iyzFcc2mrjaHa5VlnojTIyw1Rmf6WWbgq4+qnq7kd4M58gD0mFq2BDjGJxLrwM+EeSts+ByEC/dxUqpO4oMlQcRTTuTKAVADokghIYCkzy8nMSMcrmQmAP0p29GwUZtBZc1B6a003ucnzChBXYsHM6QwouIZk1/QCbPqcKdZl6Ep5ZbnW3IQI/jtsWRzzLIUurA4xE2CplTkPy8lBBBrTDnhpkscwI53wp3/6/Th37ryZyEcORT/TuY0DBahqLTk306CjMYxzg6uMGc5EgshZks0z5fnKkVQjrJYAYABpN3/qU8DNvP23f/7/xv2HT2JgYFhllOaWOzBywOj1mXp2KhsuGpHM/9On39C4njt3TiWCgKc8Z8AHGEiWN7B+qM6NjE2D6zI4puZ/RcvUATKsJ+61JnaYdCFhR8NS6ovYt29XvPnWyRgdQ2+vEdPTr+LalVvx7OmzOLB/T5w6dVTsDZpOoSGo4zgTo/OqOZ0a1ZEEMRuRf25YQiC7psZeZ86clf7YqTdOxfYdO9Sg7PHjZ0rOmDFvDVNlrGslSK6YgSsd54UFBZ4JvipwJ5N/9FAcPXxQJYuwkRlD6xw6UFcZYaNZ9HyRzWkLrOA4GUgDniqwYi2Lweg5knrmNIRiHAl0Us5CjjvM3qJjp4RfSXbwXhxddXJXYzvbaZ4RQVM68DxHMT1UXkiJrJkDstUlwWN77XHgBYsZILk3YOoksApriHWVTDHbhwzwuiXZdtIdpIkZU4JzSxEYHCWIdNLJgB2BeTIY7PSviHVOQkTadDjy7IPFLsGoQCKFxm/nLnwZj6emYqC/L47Cvjh2OAZhyQnEdvMqgT5qkkng5IaQSqqxH4pZZokMnkFfna8wnb2DwYhn/MUkRy+/1h+rDTM8Yc7CKiFhIIYN+qHz81oX6DjCloQhPzQyLBAXSQwzpvvFqAJIRDKE4IfX7Pycrs1MPYMZ0kUvZeAZMLJ2O89BzdbQZQdEZq8HLEe+iVJ6M+45pkqG1XxsS7z//puxZTNSKHS1BxDiedRifr4VH31yPl7NLMXmLVslK4VUD+WUD+7e1d7zzW99M4ZHhuP/+bM/jydTU7Fl67Y4cOBgTD+bjtu3bsWuHdvjrTdfj927t5EiEZCcwSLSDUoWdAAlzwPrXHP++RgZGhYQzrkUBBZd8/RNMih1gOF9IxmwXWaL94X0f1J7OYNUva/MwazWyvlswNR6+doH1QjWDV2wtwBri2rAMywm+o8/OR8XL1+V3BC6vBsm1qlhKmAnrtfS0ryaDtouNMRAQ8+TCgwlllvo1y/Gy5fP1dyQMtDdO7fH22+/EZs3b1RfB3we329dIPKdOw/i4YPHsbhkVm99kMBzzJIGrVbM0Hxubk4MZMAnnVtgVU16qCNjo7F+3fqokPSqAYxldQPJUkAka15Kw5nO56VE2DbSWuyqZKhUFICyt7ns2gkLgEVYqWYP2yZybq5xfnFJDE1AmydTT1zyuwrQOihZDcbH0gRN2SbWK3NDDGH6VkjzFWY3vpDBvtQGTQA5wUVVdigBUY/GMmzclmVgWKMFnEqQgXsENMcOpQ3UnlrmYQJmCbSYUU8ijIaUfr7MTbPnvJ/K7emU6tq34GWW6KD2YKxMlu/m/EUfHw11rhO7jEQQczBlIzhPgifco/z4kiD3fLavxT/2FnwTAEmA9mTeYSMA01kkJLG4Jj6b7D5+5lmTXOsFhLAxrA326Bx3+TeSfTPrM4HbBJh4XyYVsEeuRhnSnOA8vfcvIKfYUc1VJXaaHT16J7S7+q7pI7oh3qJ18Isvw32lbBMJAa4dCQdigdUV2yX2xGz4l1+d7KTSpVtNpviK5qysDXx6XHbA0BU36h2geZbk6tY0x/vrg1qfDx89iZlXszr3idcOxd7JHbFufERSe30VNJQXVSHg6gjmBuu0rugKDeAE3PDZxFgsTOkEDXOPzvjPsVkB86q2qwbcnPDPJnJq4lxAr/TtnZQ2sYixAUS21IQJRMn24xy97NzeWHVYkky2maxr1n+yUDvVVn1ORqRdEFgoJrQbpuLLUJEyMTFWqqDaWi+wQK9dvx3DY+NRHxiOCxe+VDUPNs/+g5tD45+pd06JSfkbNvjp06d6hlu2bCmVUFyfn7UrvszC5rqUgC+ga64Z7t/rzenllaW5+MZ7b8bbb70eqysLMTJQ1+8ssVKau8J3EYnBvo+btaIn78qzPDbHtE9nhn+OdyZIXaXmGJKvHIP3WILJNj732dRuzkRCxlfJak7QL68hk2JKepeEbF5XrjXey/pIIlUmbY0NdHvq5LWkLU67mX5cxtF5v/l37fUl+ZGYR9rDTCJx7mRSy58vCeS0M73XzLUmASzj+Hye3Wdoe8e98E+AL76Q4mdX4CkiBTMBsxB4bsnA9es3qAoO8Li12o5Hj5/E4kojZuYgGVjCjBdzns8qTiO+LD0RxgGOg+bnlktprKI1j+wQe3JfjI2NKE7atXO7znHt6rV48fy5fIv333tH13vtyvV4Nv1ceMr2LZvi1InjmvNUZ96+9xD6XGzbvl3Si1s3ro/Hjx/FzZu34tHUUwHXb71+KjZvWC9fpV1Zi+YK+8xaDNE8vF2NJ9Mv497jZ7HSbOm83/nl92LvNiqfaNjsuehmrY4FsvrIO5AJ+cYaCh2j4FZpL5g7GeunJnLaml6bYn/dhK9MXiguKgQ39uiMybiOr0Hkzpb9C/nmaxD5FzLMf/ckz3/0LzpyFvw1F1QCYHJgi1hTGmoZZuQC+uxMGCy08U0t5FzQWsgl098BBV1dXEDm7t8zq9dhBnX0dD09BAoQlIvdY5C6U5rak4mE3WCQ0febGSQt/tLxXuAxwaUkLcjw1ePsuSvxJ9/7QSwsNaNdrcVKE001N4CAiZzldxyPjQHwDeNFqSzAL2wJ2KE4ZgKZ+bsy6wBQNPgBUBuLV6/mxLJCzqJ/cETOB2PabgMmos9JEA5ztKuPxcaUm5uBF4AsA435N7FUCLhWKYXfEP/o934zDu7dHtFqmJnZNtsIh6VJI7Y+j6uz0yCRlrPQ30tWlcDHZeHuXDs8BPPagVPHqZEUQ00AFQfIQMLBShpeG3SrmRat7ATVCsCV8683y5fzSED7T5T4pVZll3XefdYwrSmL9v2lQ9v7daBOoxezLHN+dhwpQd7F2SoBlzeLXgC/R0pFDEwzkjvAXTay6ZEXsM6xHTP+ZckqzqqYqEUjMoEFa4+3BSLDTKdjNCDyH/7hn8Ynn3wahw8fiteOHVEZ8VoLjTnmGseGfYzDay1eg66+/tQEs9btquaxEyFeLJo/AlS8++LAkPVGy+r6zTvx4cefxMzcQqxbv1FlVLBuVZZYmgXyKQXU5VteAAAgAElEQVQjpfSbDRaQTOBvrRpvnj6ta/jiiy8UHAHoEOxSxsfY0BwsbU+W7jEXUx8uWQ65iWcyYYAgFSAL29AKs9tiLV577WCcPHlE50Zben5uOS59dS0ePXosht2pU8fEgoPhCGhuFjoJLBIhBuBx2GhMIvZi6rzzGRpDLbdi6ukLMcOXlhfitZPH4+DBg/FyZjYuX74W9+8/UcJokHWuOWmdaxy5QbRCNS41MXEYN907ICs2ttWU4/X6qdek7QrQNjw8EK9evhR4L6eUhjpqYOQyLDGDi/Of7G1sZtoYWLXESamryWeRwMEZgyXGK4NqsToKk8f2yYGI9diR8jCLQk60AhHkJAwiY1v4mh28R0bH9bwzYJa2nuye2VQ4YKwdStq5HjHgqM4ojDDmk7RSC3CR80Dzru1kkFlMRdO8NPEE6NH8GaIsOgkDZn9qfgtcMm9IWu/lGAKqC9AoPfLCtlZQKnAmYmm5oTV2+dpNdZAm6AccPX3qaGzfstmJszY6ptbSg60HcGVpDAfDgHViD1NyqiyRZaKQD5C2bp+B8WxoSDJibY0AE8cfYMsassuLAF0AMta5RW+c5M+GjZsEJMNWvn7zRrx4+TJmZmkmZSCfJAlJ1QT+lSCdR3ZgRQ2tGLt8ximdxLMxyGIHvlPKX8bRwLmZ0GLwrVrL1Q3o0GseUBXA6dPHY/264aisUTJNST9VMbV4+mwhPvzonBjemzZviRcvp2NwEACvLx4/fBBbt2yJt995RwzNz86fj0uXL4kBc+LEyXg6NRVffv6FQJ/33ntbAVCthvSB7Tn3BSgp2YySfLauLtIRXUkB7KDGX/sAz8T36v3Mz4Rxx25TFaEdtNj8DFwTQC7bkJK1CtTKmtEYlZLj3gA4EzOalwKn2YMLV1EBkINAmruht05J9VcXr8X5z79SohGddvVAqFZ1vtGxEQF4gO68ADIEcKySTHJjuvm5BYGiNPWE7bOfBNuJ47Fp03rpnfcPwCosrB41AW2pMTBNRL/66rKSWmsw+IeGiuZvI2ZnXhVgkfVZ07zn3pEegIkrwAVDu4akktme/D0Zjbb7Q9obDN7iN3Q1TvG3xMpTOfa8GI0LNErL5yxW2GBHe5dzsT5gZ8G+fTU7F0+np91TgiRJvRbbt28X08plwU6IADiSOFOZvIA7B6oC+UrFXUr5cL3a86QBimazy9V1/dg7gWCFVSpdX4Cjrg9sYHfAtgJQYXlZdhMQVz4IQFXHzqWkEpIUaJNaM5iXAaI8f0U+ZSbImJ8GgVxhwBiRJMnqjvSJspGgAPmRkYAcgT8IQJDgjf3Hn9SRFkhY9HNzfwKIw94i6ZZsxgRiVUpfM8uRz3E+Jawo31bTLTcwTvagJAu0L3RlFdhPeI5IpwgUL/5MAo3MK64rga2ULuE8/I41J+JDYbGROOgFneUjtq1jnHtkB+wrmr8kzPD5pV3dtHSBKoEoAx9DR9yVU9gVNVODWbwA+GugJ8FBVyI4JkAPVXtmMseLFAq9T5BjE3NfbG73X5HUA745CdsmFV61ePDwcUw9mZINQaf+jdePx7pxGoaTqHb149LifKkisM4ybq/mJrZRY2dJEPYWNYQsCcd89lxf79rN6xV5An+yNObMhBprh/HUc0bOqUhVZH+cJCBp3+ivd6RCMgbNWIHPp0wAv1NSHeC2yAtlJRLXzrhyPDNjPa7ywwbxZZx07zbfbQXyYIRIyDWpAhV7MjgSt+89iHOffS4AmbiHhssvX7riS5rs+KKlUlN+lipTBkp1SohNnomeXKskUkioSOoxffECQObPzMGcc7lfuD/Darx5+mS8+84b6o3SXJrXM3XPIfy5uvxFzQfka1ZWVAHHvHfSxg25OWbqg7PuWGe5RhkbV3fZv0qCUD6HBOES4E87lOSb9Ncz0ao4YdC+fmolZxyWz5Bry2qBHAPWDY1WGYd8lun79YLemRjo7sX2RxOc5yvzlXMkCJxJJ65L1R1Flir39QSM8329QDS/4+dMRHH8BLLz/jKuzWeYEpW57rv+iaVk2EuYF2iJy66IfLQS69avixUIDqXihK/IjuFfkPxB8oImfK9ezVgrvdWOR48eSqIKH5/1Rv+ldRPrYmLd+lheIVG6HBs2bo75xZW4eu1aLCzOy66w//EVXOPIkUOqanpw70FcvnRJFU/0f9q8cWNcuXpFvuVArRpHDh2Qj7awtBx3HjyWhjPPbef2rXHiGJWz/eqNcPPOXRGJTh6lsfImkWsAsZFlRKJxAJu/2ooHj59JzqKx1pY82bc/eDf2bp2I4X7bvy4A7Ipgvwr4ozjKicxMBuS6SDJkPhf/3dIYub5yTnb3ExPjBPKXSt7sm8EpM4HCFXzdWK88il/Ql69B5F/QQP/0aZCz8KbgoErLrzC7csPo3cTk7BRdPjbgBJ2dAfLPyULI4+Ui998tp5AM4vwdn09WU28mT9p3PUCfFn6RKugpyimgsbN1eQ25cXEdNtwEzQQrZiLTKq9VAajri9W1epw9fyX+6I//ImbmrTU4M/9K2kIwBmhMJBkOmAFF20wBMdqZYs2syqX71W9/O95//7148fyZApuRseEYGKQUtaKMPhv61Ws344//+PsRlYEYHJ6I5aWGGEYwz3DqAMBg0pqRsKaOzmxIuQHzVZk3AN+iQdvRgkIXL6qxc/vG+If/4Nfj8IFdaqynoLhFAOzyQWQ8AHpc7oVOaaFMKfPpoN/nJLB3DZTKbtQkkLjP86WjC1wbUIm9kgul8ZU38G72z1rKpZ7K6UE7W0U3LB2SNOr5czoCOS+7SQlD0rzyd2nEYRD2bCWd8lLNRbFyBqK16mCvd87rh8KKlhREYQXkXPbcFLXnJ5YSz17MxpIQkK5wAcncCMkBWyEPWPOupwOs7rmUrGvdlTPAKJEshZqtDIrR+n/9n/9KTOQjRw6rcQFlP83VpeBR4RCbOchlujQyAZC8F44PYwemAu/FSc7nREk/zwQAMzOsyFb01QfjswtfxcXL1+QcjE+sU9mzu3EDXFYVPLG2YFmlDILKudVUxfriaCITgHz11VcdORLGE2ep08yrNHfD2e9lpEomo4ctygPwGBt445kDLFWZy2tNgcjvvHUy9u3bIT3Maq0eL17Mx/lzX6iD+tEjhyVnQTPLwaKJSwk3AaCy4qXhEOMPwGWmZCmDLyyjxspa3H8wFVeuXI4NGyfi+Ilj1mfsq8fV67fis3NfOFk0YJYPMgXoG8JkJrGTepuUmSr4VqJpXMEb7Oh9eyfjvXffitGRfrFMSDLBKgB8N7PEGtasIan+Fu1iNR7C3soJpCFgQzYFYDHB8WTIcC6Dv25AlckqSd30sMvthGdlge09QRPBRrJ4DVBYv4/vYckODg6LiZjyCtJylY61gThsDJ8HnAT8g2UlYKckPXJvyQAgA9Z00vk52TTJnElmAjZYOuEABU2kVihjtPQA899AlVnZjGOyYxRgFjaOZXN83wK7V1wqyFjCAr3w5cW4cu2mWEpHjxyIE0cPxMhQfzQbK2oex/1xD9L6pFqmsIP0O+mWooUMW5FNiSSpm7aq9K5qwEfjTmUOjfZKghEdPANDnu8kJGjSKgkVkmTY8WYrnjx7Fleusm4XBSpYTsnl8dh+xpzjZJntQindz6C7F6DnuXA9PL/Uzmd/ZJ/ifQLbSa6sWGIFEAlQiO8zITA8MhAT48Nx4MCu2LljiwID9jyCoGp1ID6/cCXOffZlbNq8PSbWrYtbt67H+vU0AGrHq5fPY+fO7XHgwCHrg1ZCTNKt27fEtm3b4u7tO/HJjz+VzNA777wpELlaBQQFsCQRY8CG8WSP4xidNV2MM/dHgJS2S75JKXm1RJMrbtJ3odRUAJKa3HT9KIuQEMSTRIPNZ93q3Kv4YyYWvW48Tszh1ApX6bV8lhK4rFnKQo1MVZFFI7xWPHz0VGz4Z89e2M8RAxw2XlU2B/8AIIt7mphAL5e56aoK2Oz4GKxbWECTu7bFr33n29I5JnHFYKb2rBtkspb7YnRkIp4+fR6ffno2rt28GYuN1dJ0sy72LjYF4DorFkjcsqZhCG/dvs3VEySqJAtlnyOZgWmzDMYaLNdeXUBkBXmddW9msuZkkRBgnnLvOd7MzdTK5Rpgb929/1D2yaAPLKeh2L1rp/ZQaZG3DFYm2JAyb2KhoUErtvOwxhZQ0tUklg4CbCa5kGuH4xDEN6Rx3NeVvYAR3DDbVr5JxcC/bKvARSeeeXYzr16W8WNuZkJkwP0KqCCYndXzFKBRWJraX9gX+2uycenvcD4zzywzkhVdXHsmSXgWrFmBgFrXq7IVgF1OfKOF3tVS7mUcYusk2bHEvbmChgC9gfRCacjHNXfYh0Uyg/lF4tEyyKyJVsCIZn/U+igNTdPPkWzP2poALu4fewfYl9dlwkXXx+N9AP58hjHg/FlKrj4QRevfUim+dydFbTu4R56FGoUWsB57yYu5zpgCHOOXk6xJ6RDOa/YkrE3mAJVV/drr0s91dWM9RkfHZFt1jT2sUK6Ba5cf3HaDU+IKiAMkwJHNW0JOhyZvI2MxK23z5bj/4EEszM3peRw/ejj27tkVo8P9Sp7zD/LBsnwSkxaoYFPDSX4m2Vn0PpmnsN15T9qqjPkyqcB98uK+LZFkuQDmTFbssTbEksenLf0sSIykH+7kZNHkpxmq9j/Y0Smh4RjPe19N/hSyIHzvBIVlAZhzCcCzLg0Oel/isyamEO+4CTcyOO7boB3CzaWRDwjWTT3q0lAfiOu37sTZz/DrzK4mSapkiSJTVzuYNEFi342peabyc6k0GLLEjsfQGtT6nv2gzLVcG7yfOZUJFOafbHoBUQGRR4YGBCKffO1IrDWXo9JqCER2panlHJHAUpJWcRyxaleyIn01xiCrPTJpk9q9rC0qCLRnFvuWydcEenNN8ffeNcdY954jfbT8HOswEykJ/vKeBHgTP0gcIJv78V7ekwmLPEdvE8D0FXNuMQ9Y13yWe+0m/7wvK8ZFWqLIXeR98Pm0BQkw5hzMGCRxkt54MnENETI6hDavbX6X95h/y+SCGkv2D1jzXPOQOdgFTdmbFFMKIG0rMWoJRMgBrCX7KCQI2d+5r0aDue8mufiXJEvpaQC5jPNNrN8Sd5+8iB/+6MN4+Wpatn7jxk0xNzsvuZx9e3fFgQOTqnY+f+5C3L19NyZ374r3339b/iv7E0lc9JeZs1QmQ7RAYuzWrdsdSUPkzUi4YDfZnyawm1RQ6P0kWBoxOjwgCQr2kQdPngtEXhIQvTl+/dvfjMnNYzHQ59gvkweel4V8UWSUShCnmD+TCN7jTOZxor/bVykrYTMG6gWRzVIGPwAiyDioECILmM0ekXH21yDyT0AkP/cfvgaRf+5D/LNP8Ogv/4d2AsFp/HKTTcOZBq5jJMtigs3b+9kEf80QLiJ0xfj2AoBZAp/HTdAwwQCDE11NLDlbsMYIRk0IcDlBYcZxHAW26sDtlwPSrqSGWEUKxJyx49rX9E9wKspgcf7C9fjDP/6LePlqUfqvswuz1oUlszc7pwYQGL9kxQJ8COAsOs84dAf271MzIRhmZhxWYmx0SOyr9esmxCg5c/Z8/NVf/ygajYqYyOhS4gCpm3JhLHO/7pxbUflTBkQd9gOghio4bBwzWJqbmY3hweHYvXNz/KPf+49i/+S2WFtdFuuRrqq6f9EBzBbk1dHKUic1Z7szmPNgFvmS4pjJWSrMVjk9ytIPlWZuZls6OPdm6bFHrqOwkSnRLlk8NkHKnbsOZCYiDNL2GvjepEbn9+U9+XNmwjsMyp86RoLIZG4l21Acijy2xhcHlXLEEtCns+A53GU+cyxlLQuIR/mPAy4zG9WISyyEwmTMjvGFtZbsYAc8aDiXJhwJROBMq5tbRWMrHeIARP6XcfHilTh44IBAkpFBWDuLCvhhvxAAqAmXPmRmSTqduUYB1TrdmwesO64gEGenAKXoaBrYrcbQ6Lq4cu1WfPjxp2qwp8mnBASAkXUD+wCbK30xPDIqDa9k3RCcZ5MomjIwV2Ei47jAbAHQHxsfl3NLNttz2UmLLJ1PpzaZLbm557ORREhzNUbHxiQNsDQ3H4P91fi173wQW2jc1aRMbCymn8/G2U8vxNOnz+Lw4YPx5ukTApFp1gUje2mJZimAtGhv1h1kI1xOc6uag0pAPhsfxqwdt249iBs3r8euXdvi2HGaiBGwDMXFS9fiiy8ux9JSU6wVAY99lZhfnNPnB+rW1WWuEKDBMIAhNzI8qnJDHLLx0ZE4eeJYHDm8L/qqBCsLAtzQgEUbFrAo7Z+1hC3JkLrUWf5nCYzVqPRZc5CXG7rQOJQAmUDKEg857xNETuZ8ggpZeidgAaCydFJnbHB0BcCWY8NsIYCCBSM2bXGeZQ/E7jQQihNK4Injyr0LYC1MFK61FwxIxztLKdMe/6QzmLbRiSIl/8SExnE00GLAyWXmgLk4tMw9J3HM0FNip0hvcHyBo5J4gF3VH821iPNfXIobt+/F0MhInDpxJA7u3SEpFWw5ILL009HcI5FSHxSQLJZXaQgCiExJfspZsG7cgAdN7qoca7KeBB3WRUVj3wx5rYcWYxgxOzMbAwMjMTIyEas0cJ16Gk+ePo279+5LVoCyYI5DUgjnnrHwmjfjm/vrraSAMcV8AjThPJk81Thkk6g6sjFmm2XwmACDEnowL1s0rnRiQSB9G7CxHWOjg7Fh3Xhs27IpNq5fLwYtjP1Hj57Gxz8+G9u2bY/NW7bEjRtXpblL40Fs1tGjR2N5ZVXs6kOHDsamzRuiUjXQOT39Ij7+0Y8F2r795ptx8OAe+IpqNqNmpiXQ4r6kQVjseSYIvPc1pYkMOKOGjWr2BpBs4Eg/rzkYZ0xIAFt6y8kajmXA3FIC2FRKQcUYKtIyHEdJ+Gw2SSK30zjYrBmAP3we/I8Eqbk2QDnP0IoSHX31/lhYWhXjhwT1wrxBMlhJABbZbNhJYa8z5E24TvQP+co6bRIo7tkRp19/LY4fOxrPnuF3lEZ2RaJoaYX7AyRplAbBMwpEq/V6fP7VJbGGBUaosiQUHIopiYTDxDrrhRZ236tXrwTcevM3wJllytgPgAvGE1kVWMBKWJW98SfZYG6ClbI0TrRkkJglztak5hg8YxjJj588lf0l4IXdRvd6SAHs42JsUXFRgMQE8+zTuLcHYKWlWwwO+Zla4kd+oRoM1nVPAhrwhYqsRgKUJInFgpW/S6UQjRKtn8rvBcKR3BNgZpvB3iLGaQF0EoARCaNmYIL7YtzEJKsVBmz2WShVUE5cAz7PaS4lKJy2IJO26Z9zTOwztgk7yJomYcyYZOUI15cayQAQYrwDGKrpIrkuVz8xD9wED3a3k2zsm4AGMOewU5yXY8FiTqCGe2U9GTjIijn/rBJsQH9JM3UBQ46TAFOC5GnLeJ9YyklUKU3b7Ne72q63fJ3roZqQ+Z3jbnKJ/V2ANuZtEj2SJZtJNCXWSsJDz7LfLOv0ZxTH4IOVJFUC3ekLMy8YP/wtbBR7BxIhA6pCW4tFZDnQSl1pCnSZfv5cFQG4+ocPHYz9eydjYnxUlR0A+q0Vmt+ORE3ySZa0A9dmPiTYCHseXwEfhWQOvnGC2dpHmy2B/OzHapzXV9Nel0nD9Cfca0J3IvucILKAsh49blVelHWmcSzyAjn/5bv0VH1kwpnnrKREaYrI2s2Gg/Ifig9Av4OcT/g7kqlShcaIqxiwufji1P5RUVX6cOAHM7ZXb96JL764pGo81ueL6edKgqkKjH0FDXXYzkWqjWQQMW8SqPCHVGVXegvwGQPtNE02wNm7pjMxxTVmfJPMeWzK2NhQHD9yOPbt3RmD9WqM0xyaOltktOhNgLY8LHpVB3if51FkfIYuPXM2X0nm6k0i5fWYuewEC/OF3ydAmjEEx89rznP0xlCcJ21k2kGeYe6baW96qx1Sy/gn4t9iAzP5nfONseUaAUl5f+9cTVmUHMeMdTOZleusS6Ly2rTvtdZpvsr7c17zVT7BTwGV3XlvwD5fGWsyhzlPVt7kz2LXi6hgmT/NURES+sQgVsWFwG6kK90w2/uUfWZ8fRLaasRZoeHxc9klfHPWZa1meRlLSuKfuPF3u28gLt96HGfOfxEL8wuxfsP6OHbssNbQtWtX5XfQ5+PE8eNaE/fv3lYT572Te+Xv9iFFoeoq9/7ADkCKg0zx8MGjmJp+FnNLK3Hw0CHhIMiMUUWLbVKPpIorhWBeD5LcG2C/bovNfP3Ow1hYWY49u7fHb/76L8fk1rGorVnX2ra/24izGw84iS/At6yd9B+EYQioMgid8yGrOfNZ5LPyvCgEy8JQy2farTTL5ntODB79nf/+a1yzM+t//t98Pdg//zH+mWd48lf/U7t3ESVQnJt0d3H5EWnRFlmJpPMbOHMGNp1nf74rJaA4IZmYsPoK+JEAYy7IPEY6eRjvNNgATs7sGkTuBRUFQJcuwBJNKJtk3o9kTsUmgwFHbhnwuCUHvalGHsPx2flr8Sff/Xcx/XJeWWcSt5R1CCQUYlsJNMfUPKYgMQA9GHlvcpa2gHGi0mgYO5TW1/tifGwoTp08HidPvhYffvxRfPzjM1HvH1YAyIlwiHHOCeTceZiAalj3DrMBI2mNPjOdYEFndl8OeMmwAiL31+oxuWtL/LM/+J3YvmU8WitLMVCjMQnXbXZhpc9cVzM5eDZVsy/RgezRHRMbtQC+yigXZjLBQV4LGxYanSr+TU28YqQlD1DKRJKJoJ1LbAqzbKR/Www5X3PudY10V5aiC0wbIM3sdAJdeRyCMx2nh6Wc88UbS5+Cmwyccn7iyHWE98vukM5rB6DuyeLbuXLZNmBcAlNIOCTTIJ2sdAI5gRMlpTy4lPyJ7YpjwTEF9HfLzCtqKgOzsB3/6l/+67h06Wrs2bNXTOSx4UGBi61m6Qgv4MANHKXJVtilXH+WITIuMFoZEzfnsMYgji/fq5SVYmvA5VYlRsfWx9Wbd+Pf/eBvolqaGzFfGmhooS/YB6BFEgTwfC2GBVhZLiAb7AFWvf76KQWeZ86ciecvXsTw8Ki11SjtXLLzzalzzNW8rARZef0G77uNNGC2cQy0XAnokHNZXV6KjetG4zu/+ksxPk5w6iZoK8tr8eWXV6TlCaPxjVPHY2R4IOrSciVQWnJZoaRqKKciUDWTgwBf86SnWVarWYmLX12Lr776Mnbs3BJvvX1KDD6XkU7Fp59ciKfPXgpEFsDbTwduOstXYqh/sOjREri1JOUBkwpmC0xKmFHrxsekBXv00L6YGB+UZjqAq+VDKOM2C8rsDIOCjIUChnq/GIaSF9GzKnqkdbPrtM5hPRIo9w8U3cKmHGU5xoBOhUXP8+jVkcxGVFqjAksIhKyr7O8tswM4q1JpOoMXmRyAfo5tkIBzORHF53CGZ1/NdPQhewEKHOEMwjtsvQKkpM1K2yGgDXYRwASskiIBgK1zIsIsHTMsQ6AAcz6ZUwJX2U90Xda/5DpV1k4p75q7nc/NL8eZC1/E85dzMTYxEW+cPBaTOzepKgDrw5oU2A9QDuORTaWwipUgkm00YIGrC4jVKfNVeWtNFS0JPBiorctBN7sCUGJF81WlxivovK7EgwdP1MQETX9s8MzcrBuUKcBm7OlKDtu7FcMjJJ5gtZF8KI3h6nWBS8wpxqSrJ7lcSr89poyvAXkzAnP883d8FUtM7DKDYsuN5WhIxqOidQeAjv43yU+BUu123L59W81YSDp9/vmFePXyhcGBWi0OHzkaN2/djRcvXsXx40fj5KnjMT5hxhsg8o9++FG8ejEbp994PV47cTTqdfwG7JBBZJLIjGMCd5m85m9pz8dHx4rGs30eWPzuAF6A8KaZjGL/6JhdLUV8FFcGEahY5oq1jCZ7Mt21Twl0yISGE64JkHjvc4CjJE/RQZW/pHlrOStYegAUBG4kB+bmF6V9+uTxVNy//0BJqQX1VsC+kQR3Yx32PY4BeLCiJEVbjZlgs23btlmVAS9fPO+sB+4dsPjps+dx7catePVyTvMLpuP2Hbtix67dcfHKtVI1BWBjvXrWGAEjcgow1sdV1q/8o4HOnsab/A1bnnt5gqEE/swL7A8VK6zrBBw0LvhlKq8v+uYlCSS2J82q5he0TmhgRuKSpPzCwpKYXgC3VI7QcBKwlcQB/gn2yDI0DlDl3xbmWIKS2AgDM07MCfguutE8f/u4BiD03sZKDBemcgdoLtdqABjAjPe6n4NAkSKRRVCtJAyAWqlM6GX3AZyIfV0AqRwj7AnBOBsz18f7GNcOQ7uGBviiEipZ7cZYJvsxfZ5k5Gl9wI7Hfhe2V/roT5486QCur2ZmpHcpbWOx+LGfTjhq7tVqeg4bNm7sxCXsr1wHz5N7bCjRtRrrSTAhdVGSyi7RrxnYKaXHliigkaQ7WqBpDUid7GjuQ2BxkXhJNrJ+X8B6jid9ZqSKCuN344YN+gzNNlXRgtREym2UxKsSTGrA6b4hafsSyGbMSOZwHEBgjpFzAqkIrpuf2d+4D+akNHKLnBPH47lx/RwHH4n1Q7k3bFnmFRNQGsw011peiYHhsXg5M6MqjaXFhdi8cV188713YvOm9WIvD/TXFKsgYzGIREm/E4GSS5LTbHYiCXmBV5ItWwu83WX2mx7N3Ezw54PM5G6COx3ALaWjKq7MEKMPqRfAMPmjTsRIXqVIPmEL+LsaEBL/FI1+VTdoLjqGYJ+kxD/jDYCxbNTZqagrDOqU0hJDvhCPZKcBl0n2wtRFvqNCs90BNaYEPG+srsVSoxWXrt6MC19cjN27J+Pg/gOxQjPiWNN7SSgiByWNWiUG25KW4plhi/le1UBF0oh7dXLbLNIEzFm/GdtkHJRgZS/AzBrkWW7dvDEO7JuMvZPbY7BeiWob2+S93CQUWMZm2apfSUnsckzISgZeDfL3Erh4Pocr9hMAACAASURBVJnIwG4kBkCSJ4lGSSTrBfkZy5TK6I3VE+BLf8GyQWbY8zuuL4HlrM7g7/m7TJzxvky0JfaQe2eCt+mHchxead9yfxERrbxyDnPdnKMXHJdfWmRkEuxOoD99h5zjfDZtZpIdcs9XjNXT9C0T8xyL46ZNyFhUPlepepKEpHx1V9cwXqkv7nnmBKsqk0ucNzKMBNGi+9bIn4c5zz6DvJFB5BZ9gYpk3/xKMz7+7HLcvv8kVhvtGB8fjQMH98T2HVtibm4mbt64HXMzczE6PBhvnHottm/bKL91dHg8VpcXotWYV2zYXHNjTuLKCoQbyXA04xV7Y1890GEGgVlZmIuBWiVGh4dk95eKFIeeN/ZFMexa3Hv0NC5evRlLqw0lSv7D73wr9mwdj6H6mhtx95C9ujiCK8ZYH/yn95Rqsi772HuFE5LGVSyHkRWdBqbzeTh+pzLBTMbcY7MquYM1FWbzod/+b77GNTsr7Of/zdeD/fMf4595hgSR7RyWMvqygeWiSKOIsZPhzYZ6RfuQBcjCT5agN0Bn7nKhdYFq9nwy9+7EnedwpvInWZ4ZVPFZ/p56y70gcm5qna7fanLjwC+zzak8INkEtIMUdKGf2oxlmsi0q1EbGIuzZ6/En37vL2P6xRzaATE6PiymjtgXA4BcLt8HXDAggg4YLAAyeQ6icbAVJFE2vrQaA/WhGBoeiJXludi2bWP8p//J78bUs6fxp9/9Xrx4OSdmGkxMZa5pZCZwVbCktC9xcnJTS5acM6OAijiuNmaMvzaX+QWBEYDI/8U/+4exaf1wtFdXBFgN9CNVgPnGWvJ/Z84cVJslmVrAOX5Z0ttJFCCjgZxJ0YZ1MyLYZTqo5piaQMl58ZQzAwFtsBwjf59MSEspZDNFg0n5XLuG2sfKOZWbMU6XnNXSsCsdGoJ+BVll1uc803Glf2rWGGBMbhR81oCAm0YmAM31eIN2KRcOtgDB1IstG4v1M70ZsdmrdKgAK5kx7V1LOI56bwGRJcdbSlENIlsaRvpkYnHyrxJ/9EffjfOffR7bt22PE68di+HBunSvISrZqaEUMaKxWljqgKRFK06OXgHsOzIbJRBTMoLAtW0AE5CHwJnS5QePnsXZ81/G1PTLaFACPzoiDSsF7oXR53L8SswvLKppkpIqKwQL3IEZ2pO7d6uhyLVr12JmdjbGxiYUrLh8MzpakApSS7kaY5aBPOOYgFav46n7QyOcfzTiGRgUq+7UySMxMKBZ7eZRS834/PPL8fjhk9izZzJOnjgamzauiwGaOi0txmrLwIEUMbKsUSyOHq1FMes91q1mNb74/EpcuXopDh6cjLffQfPZrADKQv/yLz+M23ceRLtdU+Mp7A5ANTmpOlrLaxU1UQPon5mdMZNluRET4+vENkWmgAY4rx3dH7t2bo6Rkf6Ym31lhteKyzwNVAAyAFa5yZLBz7qb68CYU7d4VxR0WThmIJNMoamgp5w16sSYRFe6yIfwLFJHEnuXDCuAOeaMZXG85tIpNkuP5QJwbtCRzypRIztRGn3wnAuTicCPqg9AI15cC4xFJmXqqHIPTsIkKO7mpHKySyLTyQc3fgFMIEnB+cWuksZ1dt+2/IZ0C0vJIaz2ZLUwjnL+c9xUHk5wOSK216Mn03Hms89jZn4phkZG4/ChvXF4/06tScC5Kk242HekYe85WK31S+vSTBsfL5MtJABtP6zBy3iyx2SgBBMXYIzrTaYiAPLqWjtevJoVK/7xo6cx/fxlSXwMxMoq2qvWdNTeWUEXETiA/TxiYBBWkRttYYOsd2jwkmBYoHUpC899YbW1qrWNLE7uzxkY53syIUiDNdhOc4WhV6lVY35pUfv5yMCQ9HuXS2kjFTvN1oqauwEQf+dXf0Wl2A/uP4h7d+/F2MR4PH81Fzdv3lMAdOLE8Tj1+vGo95MAGIinU9Px8UefxsLscrxx+vU4ceJoDAziZzTciEp7pXs3pFxRysKwFjLAoErAZaTes2r9ZvhnQMwYYdb0O7TAi/wTUjG8ktkES9yAm5OGvHK/Zs8nEWcdXUu4cJxkZ3b2doAdnomS8C5HxZ5if6ksINnIVjI4jG4ujbAoXW3E7NxC3LlzL65cua4+DJRim4lPFQD/qrIlWzZvjNdPnYi9e3eL0QignxIUjJPmTbsd9+4/jFu37go85ngkjdFUxs4Nj47F/QcPdX/sK26o5maVVHNt37olhgT0uvGnuqZLC3lI+8Vqi5Lv0ZJ4dHUP48B4AHTzt5SoEKOwAIKsOWnACow349a9M7z3cgxV07Qsk/D8+Yt4/vx5oA1PBRggxob16yRbhvbzCOXwRYZG+w5AfQH6Euxg/BKEzQofATSFVa3GaqVZXTaflN9AEmplpcPs53eU9OJ1K2GnBq6tDpsbxifnFpO3VI6k9m/ug525VJixjAUvbCXvUeKLBltFAg0byTEZS8YUQgT2meaH6SNxnypHbrdlO9GJ5v1iwJaGcoB6POeRAvon2MS5paXKsy6NrmG8YmMFIEXEpg0bdSzIEbt37xbwzitBd3wdtDJT9gL7KS36AkbzXCBcAC7i67Iv8TsqJmiUSMUAgCyvLM9nLLKBV7Ld8/40R8pepZLqIjkirWRAbbHqDHSlb8o45BwkGcMaV8Ks6KxmEpXPuhpnNIaGrEHLnNOzkYSSfbSsiEv99Ux8Oi5yokn7b2nqCpu2vbYqZjeLPhtw1geHY2GpgSMVl65ciVevkMKrxhsnjyvBicyBGsYNDSmxg32Cacz09FysKJEBgQX7tIKUTH0ghgBbSaYFoKhlxRyT/WTozr10APKSfDHTEvmXTFSwp1FN4xiN56j+Az26yHbbU1rFfjJjlCBdgn7pX3OOnAe8V6Sawrq1ze425EsiharASvNdA6V16xpLYsRVJCNDg0riDgwNB7l9qlbv3n8cP/7krCqs3j59OjaumxAYNsB4Io9IJZxsOfrINMTG51uN5y9exuPHU/Hg0aPSuLAvhgD6lgBn8QHwc32dblzsZDxzOOes/KdS7cJX7VH4/H2VOHRwb3zz/bdjZKAv2i0zOtknBtBWFjnDcQt+IgA5969qq1KF2Au2ppxDJkQSRPUa9HVmgiz3e567bY6lq7DbOR96kw4JJMumlbnN+cTC76nUybmV/mpWpvEZ1hP2ozchprlUEjJJkshrS4yil9DD+TMe45jJCk7wOtd4zj3ZtlItxD12YuISv2ViMMFq7ielNeRD/NSaybHlGjPZxbkdl8Kqty+d8qACOtsV4Q8iyakXUenjoISmpU7cUNKV4CR5J8bRPba8U61u+RsRdbLxJA3rhkfi2fOZ+MGH5+PZy1n5K0PDQ0o008B99+6d8ve+uHAhpp9NxY6tW+LQwf2xfetW6Y/TR6HZWHLzX9lrKBQOos3Ab8XcAjrL9iXxe1hX7EtDAzUlYhqttmTYVAWAjwLzvxlx+8GT+Pzi1Wi212Jy97b4jV/9RuzdNhYj9exDZL+qN1mRQLB6LpSqkky+2I9zEj/NVzcmsmRIzo20cQaZC17S6vZdceLE8j7Jhs45tv+3/uuvcU0b8l/I6+vB/oUM8989CXIWaRy1bZdNILN0Cf4q4O+wZihZMCMmjWmCyGYfW8A/tQZ7gWJl69XczuVfBgl93hRF5/dqylM2+DTWbIAEjsL4ejpqZrdRA3UGMnmvmaBe8DCJFTxWayrzl5wFgE6roQCs1j8eZ85djj/9/g8kZ9GExTZM05wFOb6AyDg+OPYy/pR/dDYVZzkBUwjyyfxrPAjwCP7EkFmOXbu2xu///n8Ws3Oz8b/97/9HLC03BSJXKoDSLTGIVdaxhjabgUvGsve58L0YGACX0n82+MpLzAea/KytxZ7d2+Kf/5PfjR1bJwQiw0SuBgAF46/WR6VBDOPFRgXyLTPZaS6STFoDog5gMfoCSotWtYy9ngX7G/PBrK2uWLHMcRdIFHPRHU393M3w5plmZjsd9Z+erelU5DPtVSXuzQJyHIK/n1QtLpi2ZDXcLBHGZ4JODj6dqODCBEh2kiMEd85OM4es7coGb11GgmFOprL0DGQLkyzvKTe4nJNq0FOc5Pyb8GexxM2g7pWigFkN0wwm8r/9/p/HmTOfxeZNm+PYkcMxNFiPeh9bdt4Deq01Bcmal0M4nmZwdUB5AuEhWEokOGCAlI1RWpPleVXWBCA0W5X42x99Ghev3or+geGoD6K7WheXn+CQ9VHvQ/e7LwbUDXxZsjMGpijrszNEcE6wvm/fvoC1BIgMqOZGgMx1NI0H5QjyfYddVViqzG8c0wyQ3UXYjqe0u6X/1oy1RjPWjY3G6yePxsH9uwglbVsqMO+W4uzZz+Phw8dx7NgxadhuWD8ercZKrDaWBdDIrhVwltVLVQBBgOxPZ00ir8OcqMSlSzfiyeNHceDAboFWlJzJvrUrcePGg/j0zHmByKsEjXQEX4PNynqsxloT9uhy9KPLq9IqmJsALIL4ogZrsF6Jg/t2xf5922PdxLDK+lurawoCCAZVxraMXMeoxlNgHokdNZ1zAkJpHGlHEzg6EODZK0hZXIotmzdrfcNOzyAMdgAPV+u7BBo8mA5QvLQse6CqiALqJHPPQa1tA4CNmfFm+fO8eWZZ+j46OmzGstgHutBSdYHdNPigeVu1DmQyvHoDg0zyZFCSJaqcX6AAzDWVtybjM7WKzV6U8ysJGhpXUf7MPuE5SQqC4+oaCnAIIElCZ3ZhOa7duBO37j0MSv03bRiPE8f2q0s1chYElio7RJ6DsnWYVGsEuQSXRQqn2AwFLwRCAPNKTBosZ+8yO5+u8W42gxaimEGVtrpxv5hfihs378WTJ89iaYHkIuwytEFherkB7PzCnEGjgHFsBpz1mv2sslSVILNkYmNp0ewwnpkSBuh6Sou3HXMLsJthjq7puWTyIQNG2bVYE7OcpADsPs0JWNMkLmkOCSu6XbGEiZKMK7G0Mhvr1o3Evn2744NvfUNzrLFEg5lVBfiwwC5evBbEz6fffD3GJ9Dcbkna4s7tu/HJj89FrPXFW2++FUeO7I86SaT2StT0jJmTlp5gDbBGMtBkbNW9nPepkqnouTeWBbSbDeUkTFbP4BO4isL9DhRsSM7Ca0uAZAno+EzKyxhAXNB6BETmc5mYsf2jusjrSou4zZ4FOGubS6O7OqWtAP9apOhlUynh64dZjw1hv3g1syDwd24e5uGySs9Zp9jikZGB2Llza0xO7nIzTOklwiKqOwDW3OuL6Wcv4uKly/Ho8VNVZ2BLIQoAkGDvsdvSei2glyvX3aCVMtptm7cIrAW0wn6pmgJAvNmK2fnFiGqt07iJsXBTRgLTVYGCYs4hVzQ83BkXyXWMjGp4ZBuKlA7rjQeYTDjLI7iZ5szMrIAcVTKUkl9AbvRrYez206RSIKIBLPTx+RysLoLOZKpmkGmwxcxz6UwXtrLXjCUaJH3DuFSrMTfzSs1DMzidnZ/XnINlqaoCJdgqsg2ZOGUn8D7q9ayGfn00osN3LJJCqjzpJtMy6cS94Je4ea6vg3mcVSVUhbC3Yfc4nwCMwvJNIAkSRQKw2BSRGlSRYTZysmudVDUZBWmfbOaqgL6wu9hzeIaSd1lbk/wUSUIYmsnmZm6ZDGu9fK6D6042dvqijBEvmMGMDTaGPYVeDewngMCZgE4AMhOQCegkIMf+YI3Mqq7LrN8hfc+5WZPPp6c1L5VslA/pRKuTld3GhPYNq/HiBfrkjpF4pgA1soklvmE+pG5vJioBb1KSI/ccg+YGIxnrjl56y1qpVTVvc7+NWv9QrK5V4ubde/Hw8WOti8ndO+L0qWOxZdO4wEZpP1dLA2/JkRmk5HkBAGETIdswrswfpL6sq90fa6yP0owsgbEug9gyEbx6WZZeC25Cid2xnfS4Li85kcZz43mxt5HQsBSMYy1rPiMJU/S7O83iuqzZTNrJn1djaDMQfS3MJ8eTYi2Xfhd69mKjuhJI8gylotWJv7YSX8+fT7vBoao1B+PR1HT89d/8rT77Kx98EJvXQ0Kw7AVxA/N1auqpnvuBg4e0tpkBxHiXL1+Ns5+dlx+CVNooMm6qPAAQM3kmk2WuZrD/kmA5c4jr5T55nxILzKfVhvzYD37pvZjcaQnDxcVZJVaxh7CjWeO12kBJaJKAh/0+putlTfcmWTKhadkKg5yMCYk4rsk+mZ9z/p1nlXsp954VCgmw8feMf5IQlUkeg3HGAdLuiQRUZM06SZcewFVELhr+kXxEJqbI8XEsQHP5UoVZnMkb+4D2fxPEzSRhxtH5lT2CMUlwuvda8nrzvbLv3H9p1pvyCUpeFYY93ychKZNMmZzP8RL2Id+8vzSmtd6xXACIKUU/2/syz6X0bykMcvxWM+ppfEsykyRBRXrfjQaJBJPcmi2SY5wH3wN/eywuX7sTP/zx57G82oxNGydiy5bN8ejxY/199+5dcfjg/njy6EGc+eTjGB0ZEblu5/Zt0uNe43hUtdGEEgEx+abEZCay4Oe0qeSCPINcFPe3sKiEFY0hGyQ8KjVViwrH4T8aBTbW4ubdh3H5xp1oV6uxc8em+K3f+CD27RiXnEU2ec3xz3mpJFDZc/VMyt7EOpTtF5HKtqozZwvRqYMvFOyFn508KOzjgleoolmkSoPIiVNlMmXfb/5XX+OaPw3i/Bx//nqwf46D++879KMf/I/ycXKRJHici0sOAMGdNCApiXR3T5XtZ/a+LMTcUHIxJYjca2j9GW8Y/N0dtzuUVWuLqdEbgCUBka/NsgcITToYSJaFWKylkZuRPAOSXcDHUKKPRdktjgLwsVCaaLbZ+CtRrQ/HZxeuxXe//4OYmVtRV1D+jhNGBh2tVzkkNFxJJ7CASoAQalrTwnDPWWuYDZaMmq6XoIsGCpU4eHC/gJS7d+9FY4WAoRarjTXJWljjEj0k9MQAogzC8UqWA/edpT1i/ADlkRUmaw5zAp3ZRjP279kW/+T3/4FKq9vN5agFrEM2TjvA7UrJYirrB0jkxmQEStmhmmfsZizeHLXxFic4S9DlhJXyN8mEiDHbFbxXkZ1AVjtxANIy6tILNgsPKQyeWWbycoM2sGkw0gkCJwlszG3QkzmcDkw6LJpzJcmRcznnmc5JqWnR9uIYOEm8AO+lr6ggziAzwVk2ViK45v1aJ8pG0x3ZGU0F0AXUz1JPNmCTl826MOPf2om9LGjFGQV5VUAht9fAvBiJ0oeiA3crvv+9v4hPPj0bO7bviONHj6gJQV8FhpGb9nAPAAqUz+EoMpekb4jUA9dayri4D4LnBGLtYjNsOB0OOlkrC4sr8Zd/9cN49ORFLK00Y/3GDQWYbLkxWIX1BZCNDhcMzYbY7gbJaFjiY+HwbN+2NQ4eOBi379yOx0+m9Bxd0ueguS5gy84jzUos2YJuF6XY/TofoAvHEnBTSt2wG1lyDhMZiY/333kjDu7fHa01HEq0rhmHVpw993ncvn03DhzYH4eO7I8NdI5XJ2oDhQDRCsLF3gZUdJLHGnCsGzPemDMQD7/66mrcvnUrDu7fE2++eTL66XQox4K11Bcf/fhcPH02I1C/yRqqo3Vm7elspKaO80MEokisUKq3aJkP2GjLC3HowGS8dfq1GBmuC5RS0Ij9JOBVUxd34TbzodJhwKCZiuPP89C6wqZQUlmtyBFMEHnz5s0KLiXFU+RNCDwk7VIYurbndpx4psvLAAEOaASEw3hWIxCXgWVyBTkLnF6VKANSFG1cQCfG0SwbsxJxPsV+LI33OIYTAMhHwNAwS06ATWEdu8rBoL7mYjZOWUIb1sEFa4+Ajetnrjk5l1p17VJVUJpuiulBIpNVaGAt2dYsSq6NuQfrdHB4LF7MzMfnX16MBw8fq7xuz+SOOHxon7R+6zWYbXMes8FhSWAouVMzIATwVfJWZjM00FGGvelmOgTylkaqac4ASrrje0vrmfG8ff9hfHX1dkw9fRH1GuWqSEw4kSHN5wFYl4tiJknSYoUAAubuoNbn8sqiQHPsD38bQ2uzUlEwr4C/zH3AUsaawFV7fbXtNZnMqJWu7rHsq7b1diwtLJnxoUSA918AdaoQalX2P9h0+AI0nZqLaqUZQ8P1OLB/Mn71Vz5QuTUVNkrKVuvx6MnzuHXzjpI7sFngh+09MBk7d+6ImzdvxZlPP1Ow9c5bb8b+/buDav5KxXbXPkRJjCgR7GxXMrt5Tk4OMj+sEe7ECgw75DB8D07ekMhZsobtHIAwe5tlobBR2vuKZAn3CFM1ATcHpIAYDizlC/VUXPBcx8aQr0JXuiTCubbSFIaGi+wPAgP7+8WU4+dmg0oUGmUhz0Iykf2+L56/mHF1SsPAEM8D6Qj0UYeHmItuNrNGQyYtN5jafLSuxAQSFg8fTQkwhv0M2GQ5JmvXc88ArST5WB8kpViPAG/M072Te2LThg0xO/tKe//EBKzjNV0L11St2e5L07GU7brBa0taxdYQRZJiyGtVyRhLcaUmNXPRTUfRo3bZvde47Tq2m67w6OFj+/ARt2zZZGCVTvRUC1Dd0CPFIZ+HoJfgPZthSb7AWu62YbBgxzvrQoCLGLtOjqZEDn4i8gDIe7D/Y1O4xmyixnhyLSRmkClZVVLD8ilmp1nWII+fpd8kMrCHlq0ygAlLT35HYYbDWGVcGRsBhrLFqzFOKbsaTC11SsktqUAFhe2jq0yc+LNeu1nKHB9WK88M/1fl24UxLHkBEq/SI85qLzN6rTUMi3lY98L71GitAMckRGR3SZjQxK8AWLDENTPlY6VfVXxjSXQMuVlrrRbPnk3LviV4LP+znDsJB8lafPnyhfwgji02H1rlAnPrsbTAPuy4x34kUhdLeq7at8o+kU2wGbsNGzZqLFib8jkLm4HjSCqgh3HJPWIruU7sqwAMMXQpT7dfmQA/iRrJjkijvaWGalkViI1Qw9y+fsUu12/dErOYBO0bb7wWeyd3RDWc1GQssGMAVSTv2BfEglclUb901sWILXaH0nLsGFJ+ayQN6F1ArFFK99NuJQOZe2A+MGdTIkjJ5EJ+MQjpahfJA5Q5wzH5G2OX89hVmG7SqDVdGu66T45jhgQBtXbQKH7xQmvYmsZ9mg/cm4lOxICWEdLeJjkoN7WkESkAOfaERJqOQdIb3xTQlIqQqMat2/fio08+1fV/8Eu/JJ3poYH+QEqQqtYbN27FlStX9Oy++c1vxK5dEBlC++mZs2fj+s1bek4QPUbHxjWeXFP2VAH8w86xzpDaQZKMa/T4OaHAGDM2yCnyPJlTzAeknb7x7pvRaCzE8sJsDPb3RY17EMjFGuhXrKceFWLAw0x24pFxZ3w5b4LUXHdWwvJ9So3keuVzSsaWRH9iDVwfz6w3uZ/xj55DPX1V78UiTwl4tq3IWC3nGD/LtpDYWFmRLBLPPm2a/Nhl+6AcL31QJWdXuk2aSVrl+mf/VWVX6TVh/7XbjFEJn9L8mTmRrGddU3NNmsspA5L3IFxDsmKAqB4v7GsvMJ6xfCaJFO8VBr+witJs1nIz1hrnd/ic/t69WZiT2CqSBMwPrkUxVD9VAp7fkBVowCzWfYVkG5Jx+Ojs2ax58ISRaK71xY9+fD4u33qk2OXI4V1x/LXDcenypbh+/XYM9o/EgT17Y/eO7XHh/LmYevpY/sz6idF47+03YuP6daraYk9TfxElu0n8OiHM3qyeIwDckDaKLJObd5pUA4Dsykka3TajroRWNW7ffxxXbt6JRqsV27dsiN/+e9+OvVvHol4xgYm1kyQoeZwFG8i55D4YpQo646DynIw82UBr3lH8Wd7P+vUcIKloaZgkqUjOU0lHH6EX48rE4eG//7WcRdqDX8TXr0HkX8Qo/4xzPPvR/9pmg9FGWgTiZayVxQPQRG/LG74dagNRAhcL8yFBPhtcs/WU2UfjqWwOZoJk5qfEl5I/EEdB3pmbeHW7aLKJe4F2M0Y4dwlyZkmqAfDuFHJ2yOw5XjidnbKFJg5aMRt9CSJDhBmKLy/dju9+7y/j1dxKLK+uqTSJMSAwI2NeraGdrGi4U8rDKSjT3bhho+5kfn4mBgcJvKW0HDX0jhkvAjS6/NYx7jRRasYQmX0y0ivNGFQzMs6Jdmkp6yklxrkpenytP+mykOxiDEBrZgogMkDGvj3b4g/+8W/Hru3rBSL30UyQGn0KAGFaSa7P7GKYaX1VmJCVaADuFsA3M/QCqMiyFp1pP2+DjX6+4hyVRm7uOJ9JCWMHLttD1qJI3GsjUTmfQGQHPs7Cms1rpjpAnZtfmTlCpru7SXhuFN3IMi8zI8j5lf3M/ISuQLtLAUp9T8xhBcIEWXKyOI9ZiC63r6sU3WVmzm5aI7o0XRKgZxkT6RU26BJN8G5A3aA3c5Gg1yCV38/5zbTguMmKdiBVgA3WAmmCEhgRbFWrA/GHf/Td+OEPP4x9+/bHG6dOSm+7sUKnW+4BjdMR62yj27pMp2bmncdPunk6Xl+sivHlxIAYB95KvbYl12HmHjqbf/U3H8azZy8DWLhWH1DwS5CVyQ6CSTQgCLbF7gPIAFgUU8GAPw3hAJD3798XFy9dFOCjRi1UDZCAIegZxzn0dWk81RHdDrT0q6Wnbr1K/iatvjJfAXu5/5Wl+di0fjR+5Zfej62bNwis4L047WhsnTl7IW7cuCEw/PXXT0ouYrgOUNBlGps1YxvC/PQcJ4iB5QtYsazyKlh+X12+EU+fPI2dW7fGKeQxNtDQaE2Mv1alLy5euhFfXbwZK03GDsAHDUAY7FpQZsasuTkNz0jNkYre6oC0CFdj986t8e7bb8S60WFVKrjDuccFORGB38WOM89wxNKeAuqrWSR6m9Lw9tpVcgGwqWiKij1U2JiSBQGkKTZUzHmtSa9tHDTOJwkLdSE3UzbtrTUwAWdhXhno6bI4HdihVWqpBDfnUfl6lm6XZm2uYrD0kAKt3KRnmwAAIABJREFUTlMlf89C0vwA2ErGEzIcJWDHphCUYQsATJYpAS3HUTKoNLnLoKNerUvSRCXmcsalqCbbpdJjATEDWtOvXs7Exk1btM4IDL/48mK8fLUQ9fpg7Ni5VVIqGzeMRrViqQzWIg59tM32UmITCZo29t4lfNhYxoJybABHJ3Us9eQqCWfVEsQiQLl4+Xqc+eyiEpIADSqlV/LS8jj83ML+wNwrZXwJStE4DeF+9jketUpw+9GkrMfLlzNizzkxhYa8HWkaLMkOAiJLU9IsZjEYf4qZpCZLrBU1iHOCl7mDXiPBKvdCsOH5DIDIc6Z7/Jr0777x3tuxbesmMVVgrc7Nr8T84mqMj41L7+/DDz+MzVu26v627dgRU0+fxtVrVwU8fuPdt2L3rq1qm+smodm3wU3xDMYUq5frXcBkYSS6HEAM5hbJrFKayTVjPwlC1Q9ADGMCRTdHy0CQvYXGchngqoy4jIf21BKwag8sHewZR66NayDAx99YBWQt+6MSlWLVm4VM4JiVG2qEqcRoTWBoNlJC5wibyqVVK4AGth1iCQtsKaWxFYJ4JzBJdgwMjsX0y1lVUtx/+ETl3DDBbUdgptU0NnPzs0oOwqCfnZtRcH3o4CGt7wvnL4jJxM+bNm6Ohfk56eiPjgDAAWxYVoUEt+efS3JVjsu9lIA6QRPLLNCoESYd+zeAdgjEh5GWiZ+cV4DdmFlpLi4txdz8giQaOC46ops2rrf0kOYkJfZ+uTrH1V1O5rtKIOew1h/jXQCPBGHEmpXkGXIDDvSzeZv3fWxin6qAZG9L8pr7S3JCVlrwfld+ec9O3UuBP6UHhgLu0lBJCRBVMVmGQvNQOvMkeC2JAACFXWHuSP4IH6deF4isce9pWCa5ETX4dBUW+spq/iXWrtmeSs4x7mtmyW7cuFEgHmsBACWbsHq+u3lbgmEA+fgN+CGsIxIQ0gGWjn1D8yf7cTBPLS/h88sm1cwC5roNICGVRBKkqj4N/F4axugGl2aHrB/WFsfneJkUs7a7vdMch06JPXtRuU+BnoVdzDFV0QAwIS1rszS5Z8CprM6h34AZndbez3glWZfcSwKoYswVkLOz5tNHbLU0j7HVg4P90Vc1iYIkCdJ38/Mw/vrj/r378fjJE1UrHD16OI4fPyTgiEo1PsPG0GqUHiyFOY7PacDO/VW4Jtk31niRHpScWgGgmfvaC8S+L+8pDddFVMiAq0gLsv/zSpafQLYexjL37aabyR7uNrbmeMlKNljjZrfyZ0uMxLFy7mrtrhlklx9HUqhHhoC5PDo+obG0r9nD8tT4N+WvY4Ng8FMhKjkhfLP6QFy7cTt++Lc/0rr54Jc/iH17JvW8n049i+vX78btW3cljcbYvXbieLz9ztsC1c+dOxdnzpxVNRLHwR+FeGN5vKpioiQN9cpHMGZofHPvzD9+zmpNgZgcj+fXbMSuXdvjV7/9yzExNhSry2jOQvRcKfJBxMEA58R59Drhc+wzBqdZlzwHnnsvUM14peavbWWXzZtAa4JoHZCt+I38Pvddx2trYkW70VtN0kIkW/jZRK9uZW3axA4juegGN5YtCZM+W1bucHxV/xRJKM4rJnFJBKY8ofCJwprmekg+Yf+SHZzzKMFs9lqIJZb/sF68QPOix8sxZAtS0rMADFTg0Sic8/MZrllJszL3U5aP+8SXkZ43Vc8w0BU0rcX83JyeC2sjkx3Ydn5OMLyzX5S4jqQQxxobW6dG7MtLTu5Vqk0lFbAD8ttF3mH+DcbsfDN++NGZuPNoOuoDtTh4YGe8997pGBzqj09+/GlcuXwj1o+tj8kdu+PI4UPx4sWzeDZNX5mtsXvnNsUvNI3NRrTcY7K/0z7n/pOALvcju6yq6mq0y16tpGFp+M36eDz9Mu4+mIqZhflYNzYUv/tbvxaHJjdFa2W2YDtd7CftS9rofIa2q92YRHtlBXKGEwUid5VqGflcSSpT9YKfb4LIHeZyDwEyn0XaL34+8tv/7de4ZvGnfhFfvh7sX8Qo/4xzTP3tv2hnhtBgjMETHHWMvBzrAgLlhiDAohji3LxzYRlsdtY/2cO5wSR7QcxeGfECsIktUpyCUnqg4xZWkLLtZVNK46BsU2adyn31MlkBA1POwJ9x+Q0BPA6XwOoKmbIVNYuo9Y/GF1/djO//2d/Eq9nlaMDaUdnogEBkXbuYrWxAHiM30jBjUsFkKR3bsX1rLC7MueO4Snrb0QYIZbOOlsCqvko7RgBNBPoSndbiPs1wHj2JRYCqajYpo6ENWoJdpm7vJpgOaeooqpnNWsSObRvin/7Bb8fkrk0RrRXpTqpnjEQxE4zQgMgJFYgMV4EgvjBrxUwqzpe1hbglOwUF5zSzS5q9BpEJ6FJrkt/LiJdyRgJGaT7rE9lwD4fQgUA6memY2LB3Wcgec3/aTIbuz5nNzc0iExm9yYV0YlTqUjYMgWsA8wKGheDqnxzm4syrKZdKuEv5SpEPsXA/Q1i0sIs2s1h4hQVtUNBrQQztogvNqIipXrpbi3FYHHOAHwcQhanPRlfKYyvV/vg3/+ZP4qOPPo39Bw7G0SMHYxDQgGfs0wiYdXLGmXszpa13DUNKmVYYDcPoUS44e18aYKncu0h+GLTvE8Pyw48+kcZyFQCZBgj8V8Hhodmbm2Z5GADH6tESBmDQTewjQPdox769+yRncfXaFWloAmrSXE8BGzYFtjRSMmXOp1PAfeB0MbZcf6cMtYArcnKlK4fG34r0kL/17ptqmicQsrkWg2gSrq7Fjz78OK5dvxFbtm6JEydfiw3rxmKwhpboohoL8lwlQSAWK53bAUxbYujQdIW5IXZyqxW37jyILy5ei/nZxTi4d2+cOn4kNm0ci77qqkrGuOuLl2nEcj2WV9pRHxiSpAV/IyhHc5BgA1BjVprIBURWU7W618paMzauH4/33j4dm9aPC8xLJ1prpjD9s3GEnW87RpImqFQVuIi5ISa0Sz47VQVlPtPkCskBzWsF6AYLHIADTg122D9eb9a4zGQTY8Y6IcjlRUAkXeTSaT6vKfcMwDIH12ZoOTlpxiDP2k6bbQ0BEnMlmSaZXNLaRQoITUoFwshfmAEvlkqdpoo8Q5dIkyhTqWzR9jSzzYk57oWAOaWaAGy71QUwQouOuxYaOs7sD15rs/MLcf3Grbh5677Y+pSR7pncHseO7Y+x0cEi00HpNek2J46wC5IQILgv5fNgxLCL8vmm3c3AnIAm7RH3Doh878GT+Oz8JYGEAjEFjBMYMn9pyDoWVeQ5kORB2x0mXKm2UIKp1k0GohXfSWQUnUKDnzBPYWy5DwBrG3vG7wGRpBcqhqqTUDpGYf4BNDC+YgNKJ5Xxg2HuqgnbWyd6tGeS4Gosx8hQXQ1c3n37dDRXlwVOXbp0XYERUjTM8ydPpuL585fx7PmL2LNvfzyemop79+7F5k0b4lvvvxPbtmyQDqhto20W/9P+oCZSBrABDby/uPLJiUBX5gh0oSpFv3NSWABaCbwJRhwYucmhGLqy3QYBxfLWPmYAzUwZJ0zTZ0mQJEFks+/GdF3pPyUjXOunsNJSfiADHMZEWooFkOV6ZQ/kv7gPBf4EtoZrBOTWvZTqAem79g/E3MJy1PqH487dh/HDDz+JmblFaXkDCIsrWfY+sCH+IY3BOPF17/69sX7d+rh27Xp8fuELJe0PHTwc4+MTYtUhH4EfBchFcobxso9V9tfCfmN/RHMXtrmaYZWmlgLy0GOWTrUTrpl8lq1WszTABANEamxVgtpkE+OXEfwCsJpt2w0mDTQCkMEq3SCQI0EHMaAzEVeSxVwPz1XySgDNhYSRjF8+m1UTYkWVpqMwT7NRYAItyc4cLoAD18Iz5sUxOqXRmfhVMtANX8XS7DRQMrFCkguVkBQEP6ecCtepioTS5Dcbt3EdXLdlATz3ANKYlwlspc+Z8UKH7RshEJlnnLrCHKvDLi8NqpKQ0jvuCYTIn6RJ7pwZltrb8FuKnij+MtchVjGa2/017QldHeqKxjTZu7CdzWK0zw+ImwlOJ3GcOCABkUnZZC3rOeGTFUY8CXIlJ3qauboqCbuSRJWuVirjw/lg6LspNnuI5auywi7nfEoLialcGqwZ5LZWPXaCMUF+QACiGqfYJ0WiAN97bm4hpp4+j+ln07G8shT7902qkff4OE193QlGXmDZx7DXSmQUJm4C7ZnU4lkkq9/PEDKC/ceMx3JfShCS+cP8yGMlIM8gZ6PAZGmzZsywdFM3j4ET+fniuCrPL+vK+3UhCSlJA+DrSA+gVoAnkhgw8SHtlKRp+u4JKmEXYPuTeECXmOQETG4zy50kh/Qg0gkxHgSOvn4Bb1ev34wfffyJ9uhvfuMb0ou9cf16XL18NRYWVmJkeCw2bFwfMzOvJNdy+vQbsiHnL3wet+7cEfsYogq2Cj14769dwhTXmMk07p/9lfFJJmwmH7TGYHirImtNiSOqSl4/9VocP3YwhvvZzKhMXRbbkzgTELldJQ61bN/QoPcnri/jLa9vx0UZM+VzsZ01wJ9JjpwPsjflmfI3rkdEgpQCK8nSjA8znlOSQO9xZWQCkHm8HA98U9jNVGtl0q4XtDa+0LXl3X08CT1u2Jn+J19NOkKPf0zVGzkP8745Hgk/6Dxi1qtZM9IQjVhBxqnIY2h+FrkK7cUiMZhMR+KN600gPn1dkWLK3pDayRkHY2OyIob3pCZ2+lok3FJqRPuN4ihkvZAqWxSBh3uCacyaoVHwSmNBWtlIWui89UEl5WfmV+Leg+k4//nFWGmuRm1wKGoDg/Ha8cNxcN/OWFtdjAvnz8ftu1PR3z8a+/fsi9ePH42RoWrU+qn4gT1cizbJ76JtnoBtavinbe3iNyVpyhqW79+KNsSlkkwkwdhPIqvRirsPn8Ste49jpdWMbZvXxd/7tQ/i8J7NUWl5zvbOgd65mLYp996c38YvTNjIfd9xZqkwLvIUiVex/ySu0EuYTFvSe085b/js0f/4v/sa1+xY8p//N18P9s9/jH/mGZ788H9ps9gyUHGw45IxgxF/l7IvB6IYbDbn3CRyo/eicrY4wT1BDaUEDhDZG0hBvVRGULrWF8ZzGmKzA7oN+PImcGgcGFmHScBYjw4nxjuDC4yD2LCAjsEG6G61sJcazZVoV6oxMDwen569HH/y3f8vXs03VF4J+w0PHJYo2kEElQSJBpEdiHJMnDE5lu21+M53vh3vv/eOynIbS/PRV3VzFoJ4GBZqriTtpj5pw1EupyZvzVacu/B5fPTpmZhfWI7BgVGkguQM52aRhrk38PQzcqZTmyNOXKMZWzaOxj//p78T+/ZsjXZzSU28hDUBlKrxDBQBl8vh0AAiw17lWr3RGuz12FlTWoBscR7MzMugD3mMajRV7u4uwzCV7EDCEOT3AKg0BzIrWUqjpas9TlRKLOT8601K5DNPQDhBsp8FIudc1rMpoHMa+TTwdlqcKOGljbvopVnDBKfDgDvBSrLfk3XUq6GqOV1A8iybSedIrm0phZTDJTZgYWDD/xZ4DghmKYfc7MR4gJnQMhAhoFmbHOukHv/3v/6T+PjjM3HgwIHYu3dPDPazKVKOZwa0m1YaRFYAVLLzBK1DI9bQ5flkGSFOEkG59L/bRTOulJZWq/W4c+d+fPTxmWjApFVDIkqhakFzreERgN3Slbzap9J1sUXF2HcSAlBDJZx91Thy+EhMTk7Gl199FQ8fPZT0BeAC2pBmwLuhRDZv4xg4+tI4pAnJIqV+lmFIp1GyIkUTDb+3vy/i2OF90gGkSRQjAZAwpgYTzfjw40/iypWrsWnLpnjrrbdi1w6aQzRjZWmhyLfArHHZJ8E2x+YrLE/mBEAyc5Y1e+3mvTj/+WUxTPftmoxvvHs6Nm+aiPbaUjRWl6W3fu/hs/jssyvx/OV89APwV2HGLYWAApoKtpoq7WVeWQ7GJfM4VC2avlG1MFiP108cj32TO6XVZ6fesgwJ+iuBVJIxOG2UT7L+CJKQ0WBdY3/E3tP8g/3S1D/G0uxOPmOWVydhk53t0b0u7HnOo470RQJFjeGkc+pgMOVLCHBgepCsyDKzXON25t3ohevN0lR+D5ifIKQct8IO0LWVcljbF4M/YrwLSDFIACPCjdEMMqkaxCd280oAPAWmbtqUQZOa3FH6qrLXbP6JrbfkAiAu1+AGal5jYv1GJZ49ey693oePn8bIyJDAYzS3Dx7Yq3cS3MIKSQafbGwmGQt4CvO804CuBEQETfksEkTmZ/YFd31f0TlnZudjevq5pFCw5eQGmPckT2AFzszNFp1R65ebeWlJHoAorduS7AIscHMgM9/cY4AECnPIEiOwb9HhTnBKQVRhkDNG1lBc6ewTrOGsCuJZqSmqbIf1slOPFJYdIDIBz769u+NXPvilGB8bjps3b8SnZ9zQ6N1333OTxsZqfPjhxwLuDx05GpevXo+pqSnp+R05dDDWjQ3HxvVjMTYyFNU69tNJMpVZFp28ZLSrYZ1Kag36kWBWEqn0U+Ar19obhNrnKdU4hTHH/gdwjpYmrFxkKfhsJ2meiUQdr9vcJ4NafsfaHoatW4D63LvQzZRMQvHL0udiDaScmIIk5KskGeWyZ8Zda6LVLEGwgbZsQpdarJSws8cQYE6/mImz5y7EjVv31ExVjDn8NHkH+ET9sXXLJrF5YeIBBh87eiQm906KYXr27Dn9azbbsX79xpiYWC8wHiBghSTBCFUoFSXhkc9gHNOum4nlbZnfkaBSQ8vhYYETzDlAHM1H+RQGftVPAGautJQNELAGrL9vvWpsLOW3aIiySMwo7YJXYhsXoIxz5HNRIK8mWUjuuLke+xHgrZuHNXVOAd6F9ZRgEMdIKR7WgVhayPIU+Q6ujeNxPsAMADFAEz5jYLElzV8SYgqUiz/N/UkKQY2fLfmBz5BJCWwbgLmZjk2NHUAEPgUSGPZzXNKf8gtquKcGu5agYp2kPiv3mffMOZKx6DL4ITEKOU7quqpSBv+mgIDseb3yYdqDCujiqjAnvrgu7OX83KxK+0kqC+gimVwa01l6zc1HeVmvuYeJXDRKJc9VJDzU16PIKiTgQNIbH2Oe8Rar1sCxKi7w7yUPQ1WVmZoJPBhsrmquSQLDjIJOnMUcYW6raWsBjJyMs3QHc1mAUpEZSb8xgS6eA+9nrvDcODdrR8DrMpIaTZ0N6SJksGA9klTj2kdGh+P1UydjUjIWxHdIi6geVCAcY6h9tjTJTZmIju/aQyjid05ksDfCgrcuthNWMKL7pO+eAB57gP0DM9gN+ruqizmPnwIIpiQvf2OcyhqUhm2pwpINqFTkG2V816k8FGt2LRaXkeax/IFZ5/ajV3iWqiJyU2ZshK6jWhjtzZYklYhBlcyRPJXtAHHf4ID70zQK85fzSoaxrz9u3LoTn545p3L+d999J3bv3Bnnzp2NyxcvxdGjx+XjMhfPffaZGnkeOnJYWux37t1TJQTSN/JdS98ga9+bhZxJcp4578k1Bcuf+Z/3kECy3l+a5PGZeq0aY6MD8a1vvBN7dm2NJhWKq8vRVkzn/h7Yd5qY8fPoKJUyfk48L/5xzJQb4XwZi9mWFUJMmbNJLMv3JI5gyTHL4vSCzWmXpD1dqsqSsY98A/slx0jWb28SSr0YmJdF2tIkCVex8kqWbzJ3E4zGZ2Le8T5Lh5iVmskSxmFiYl2nEWDGYQlCeu52mayZWEHmJLGHTJ7ws6XPANEhAwzLx3FyuCv3JZtY5mpvtUYmK5l3Siz0NMLm3mlQzLGYD9xv7k9aS9hs9QJA1rAaI6PjiiEX5klyugI62oyZq9MazTUR5h4+fh5Xrt2JqWcvLJMzPhGrrYp8rj2TW+PQ/l0CpiHDPHgwHSODo9HXbsfbp0/E9l2bYnbhRYwOD0WF/i6lKal8kFL5xX3nfeVemzG5fH4xs6lehczkpJaSI9iQZjtu3XsUV2/dVSy9d/f2+I1feT8O7t4Y1TXvvY4DujiQAeFu87tem5bJD+/xJjllHNklS1omxHPZRDu+t29izCCTWdnHy3ks234lFdtrX4PInZ3wF/PN1yDyL2ac/85ZHv31/9zOBadl0JPNAyhMR6t3ISZrizUj1cjCDs0FKnaYyjop+yw6rKUETIuwI1jO+Qx6mSmW3Xi7Tb7kRyRrtIDFduoN7rjMOkuxSld5lbuhn2iIw8wDg8jR5nosudCGiby2GnDQJGdx8Xb80Z/8RTx9MW/NKjEGKa91phIjAdDmQNggMjqwckqLxu/JE8fjwIG9sbK8qBJYQFPJGHB/MOUabmAACxGmjZlKBqTIUl+7eUvfDw8OS5NMWtTFIDOuzpz2yoT4mWW5ixyv1lps3jAa/+V//nuxf++2aDUWJKsRa4U9Le1DN9YzWMy2XBcDBG5DlnZo+MqcyKAugWOBy6UZnZ4zTl1hQAIycIzcRByQmeknJkTp3G6WiZsQZddpztc713qTGxlIK4mRjISfak6X16tx6gDe2dzEAbucA80pJ0DM7LDuXzpPbFh2igvTWhuDS8kFHQkUhtVRgPieTr9yaqQ7bbhcAJUYKy7VzrJWMfE4vhIg5TmXzdD7lD+v8yrb3Na8/MM//G589PGnsXfvvjiwf28M0zirCmvSwyh/V2BQYY4Xhq4z1TjJBth5IMyvdMQA4BJcFIiJk1ftk9bqRx+fjenpmajUBgzCFfBjaNgNT5gfOJwAYNwfbLNk5slxpDRwYDDeeecdNRu68PkXMf18WkyMQcraGT/pYhuMVBCizL+1vmkIlc5CloUpkSR9cm/sLgHvi+GBWpw6cTgO7d8TNSRU1MSKUs+BmJldEJPk5s2bAoWPHD0cG9aNx/qJEQG1brzlc6cOs4Fds9vodgzwzdgBADx48ixu3n4QlbVqbBifkD7Yti3r4A9Frb8vZuYW5KTBRJ6fJ9isqQKiQrmAlASQswEghy1UVTClxBH6jnJyPGdaqytq1vbm6ydi29bN0dQ8MmMnuyybZWXbwJxT05WASTFsEBkwoiQlxORjLlCWXSoqsvkNAGrO7xxzgvNMrDA3cFglMyR2qRnA3JDXk+2UNMkULI/Ey1evOnIwGfRlMI6GbwbWWS7M9XEOAivpag8NdrRDvV+ZmedGU74HyiHN8CShYi1fjpcJRWudmx1C4N8FAA3wSlOTklE1Cqv73sQQsjZr2iYx78TcpPqCZZol86tx596DuHr9ho7Bet+1c3u8/dbpWL9uXM+50VjWtqR527HtZsQSAMLEATzqJHZJYKw6WBLjQhIMtkXcP/Icvq+1WJhflObrwsKSQIX5xWWVOPMzc/b/Z+9NnyNNryu/iyWRWAtAAYXa97WrqrurF3Y3SXHRSNYopDEpkdI4ZM9YM/4/HLYj7HA4wkt4/AfYDocdDtsaUZohKVIcUVx7q+rq7uquvQqofQFQ2IFMLAnH75znJpIt2t/YnwodHUABmfm+77Pc595zzz0XPVs15hFD0Y2gzPLjDEPOwiA54JLsXDuNTayfLVYSTF7ZPiQpumJuFrkLVxHITyjNVvkZ0E/sTDR7y71jG8wa8Zjm2c3xKHa0mp2ildyvcmBkaQ4e2BdfeO2V2LtnV9y5Mx6ffvpJDA8PxZkzp6193dYZ7713Pnr6B6PS1RMXP/okZmbnlIQAOGb/7xgZlgbvgcN7o3+AhjCwAg0ii/GDLIJK7QHTaiorhlmjtbVu8AQ9awEZ6/YjkqVFsMu6SXaWzxCvFdYuaxLd67Tv3Jf9FzdT4rXJhsp9kU2kGCPseTYhUvI4AHRoMGhWfp6PCeB4TxEsugmjGcaAEVXdC+CTtLjLmlG1CHMqm0HlGWdcRbI/Fy5cjGvXb+kcwX543Ti5QoXHkSOH4sjhgwKRmWeSa3v27NG1AJVv3LwZF85/EE+eTmmeYOjB3M+mtICDyHsBQhkAtwwBP8s2iSmIBjzXNHuetYRdy8Q5Oq0kO1JGpG/bQCyzD2bnlChV0g99WjVhNRiK3NPgtoGodlraIBlrBObYMnwzbEoCj6lPrv1R9IkZb4FVRcYlwYT0n9VsUUmYAkwVOQglJ1ZXDTyX63C+LK8sx/DwsIAwGs3xzALpSiIGn3GgNORrLcu2h2YJBcBnAZDSu+Y8AVAX59BVTqV5o/ZjZ6eALZJFWfXA83PNZCKzTiB8zM7MxK5du8p8OOHHcyVzNPd/ExQtUnfJ6G0FmPjsVgCHv/FZPF+y+sTc66hIt5qqmyahoSREkpWsRrrSunXVjOeDCp4i08G/azUlglLfmWtQcYOfwRqRNARl3UoAWK7Pn98mGSQRDnSuWDJuvb5q8LdI17A+DZL4XjjTGV81g2zKOpC0SuDWTjU2lwQ898s45ZmZpBvFFgVky/FJRqpfYzkCxir//ujRY605kjsvvng2jh09HJUKclJUUZDEANSui4msBEy5BjYDO2a/eosUxL+T6Zc+N+MEeMoatuShpToYgwR0+LcrkEzucWLAFa0AqHwmIDJjotfifxfZJs75TCjLHiK1ldVzTYZyac7XQDKMs9qfkSQbPosGmWpNoyq0dZ1jlqZpU6IDMBd7wCPjH6mHhxIQhbjhPuOSUJL/BxugHX+4ErfG78bb776nxM1XfuvLMTqyPd55+514Nj0ZX/vqV1052tYuPwCJq4HBIfnRJCkYYeZe0j2rq6oEcVJ6tVkVmJWn/I57zvNCSd9idxI8ZN4kE6ZKM/6+Gd1dbfHqubNx4tih6Kt2xCZEKXx0yUa6J9HSimVkRkeHS4XRlka1wTLHYQlqcw9m0Dr2Yl4NNpe+McVeJ2s+70/Atnwr21SBziUxwpxlgoIxoCG9NasN7OXakn9XSB3p6ylBU5qAOlRyjJeAZTJ3Mw5FkjBJMwnAZxLEFdMGLzN+THBcpAU1w7Yubu4RbEYSbzjPVLVbqnTxLzAE+FxoGnPe8Ex5v0m6y9d7NSsPAAAgAElEQVQzjq2Au0gYqnZy/Jb+BGOFDSChxJhS8ZE2Ie/LDeJdjQRuQfUQclj4AUhTQEoRiFztjuXaWtRWI26NP4gPL12Vljq29MWXzioRPzc7E93dnbFz16j6x9Cz5MHdx3H92nhMTT2L4aGBePOtV2LnTjfsBERWAqjZkN57Mu2YfOuiW51YBmdOMulBCGD6Y1/nZmZkpyDz3X80Gddv31Vj8j27RuL3vvZmHD8AiOx4J32fXAPpOyeO4DPSa6T5swvTmvZpCwPD//E5b9tlIDk/Uz5gk6y4Ja/pz/enJ1nm5Df/i+e4ZnPEf/M/PB/s3/wY/9orPPy7f6VWDpZ6MKjIbshmRpkJS0Aws3iWl3VZYysoYGB3C0QWOPwrpS+Uffi9ytjIgOPUVlpy+P679ecM+CWQmgeMGIKc66XkpnlAlawUYI20ZdVJU2IAhem0BSKTWKaUeF1geCVu3HoY//o7P4xHk7PRQDuQgFpsBDfKARQQ0FYOLJW3hsuJVHKtMnOCZxrzoOuDNiFGZ1PAnZi+pezVjfocsOBgEKQtUYZSQAFYm9JVTi1qGrGIeWUmCkYujRnPx6EtJw7Hq7Gpsg+DyGOxXl+iZ7vYSbhGbqBnENkgvcF12MT8Taw9gf1lPRTLKDaVnEwHX9IITLZvaYTVzDAWvSi9tTDX8lDEoTGDUnRXBZUC+D9j6D97GOS/cz0lAywPkTxI0+nKtZgHRB4iBnDMwlKQqnIwB/bMjzP2ZtL7PWZgmw2cms2Wp9DnNAHtIrBf2I7WQvY6V3AvENnszdSDFhOylOMC1AGM+HIZ2HMdnIEOsWgBQr/zne/G2++8L2mIEyeOCUQWbR2gXjLjONnoA5sJbFR5SztaGENp4JAOWq4nrR8lBdx5vEbzjuVVNaO7dm0i2ju7lakmwMLhUxBFIF2xJjdMVq7pRnYu3waowek6eOBAHDx0UE0lSZiY2VLK60vgR9AnPcySTPDaRg/MZeIEAOwDgi+zvWzWcPQsv7Ia23q74ktvvR4H9u6IdbSb0Rhe24jHj6ekZzczt9DUjBwaHtK+RRKE5k+nTp7U54vVJfZd0fhuNOL+/QcxceduYdfQBGI5FmCiraE11hO9lWqcfeG4pDTa2lZjYLA/FpZW4sate/HRJ7dCstHYTTokd5RmcAIz12Nw2zaX5yoAZR6t1yqW+lpdzMyuzvZ447Vz8cKp4+SkrFEre0LX4y3n246bdeuU92jvUJAs210aTjLPMKuwJ2iZMnaAfKkhqeABOy7H2HsgmTMG/Kx1zV+S9Ytt3HLcSLz1l8aLZjBtOV+pnexsfyZq0uF3B3CzWhXEtlO6ThMQs0d4D0Aa50xKaAAiAxzzBRAoW6KmX2aJKfBVYsnahmYL+H8zRLpKyfFGLNMIrpT9W/PXbS6TpWsgFAkEGOUky6xtyFjPLS7E+MTdGB+f0PrBLh8+dDBefumsmt0gOwOTXHa9SPIAokvffwPWL83z7IjrrCu6zcm0IGBmXyXozs9uYuUAR1Ulkl+BgbkqmzE1PRPTz2bjyeMn+h1jwniI7dQAYHLQL/Bdep6UxTuphaQTNoUx1HipwZwb/83OzCvw5nrWiXZyl71q6RmXz7M+WNcEP3wmz+g5NADOPSt5Vxg7anrW3hZzs89ibHQkTp04Frt2jsWDB3dRwFZzWgA3Pg9wF+b1Sn0jPrh4KR5PPpN8gp4RZjx7YGMt+vq6Y2C4L/oHesXopDEPfQwI4gGMU/eavUag1dtT1X36TMDu+owQWFlsDmsRwB1gxP0f0Ga1XnSTebNqRtHWOrO2O+MuFg4l1EXXPwFhB5UrsqcdpSIgWWIArkjzMBOAkAnSJKgtkJIGupQsl6Y1AAtUqcDMI/nEZ8s+lHMFMMH1NO0xM1uL+YVa3H/wMG7cuCXmPOAlkwsbqae7Kwb6emP3rrE4ceJoDAz0quM6/hta4BorwL0GrNf5mLhzL27euC19beSQurpgQKJV29cs0x8aGgz+R14JbUhLuMAmXhWQCJBqCYiy7gvRQY3lerpjdm5BhojxHNu5Mx49emQQedVsyYWlRa012PbIU7AnqQQjwa8kinSXbQvkSxSCQPpV9me9H500sNxDyjRwXvAZyK0IdKSku0gBGYS0tBq2WqBySVwrIVSaTcKo5Gzj34wBJfSqQCvybjnPbgjmEmmdFYVNCXOZ6/N7krRZOm3GFaSEbq3LbMzHtefnFzRvWemWflWCHOxB/DR0Obm3VrII9jXZb8kE5r4ABaTzzP0X0C7Hj2dogqSlDBmGINdNSQPeB1igxIK0iK27rzWhhswmI/BZnN32lWxnAVVki6rdvn61Swm5ZJAlcw+/XDrthcmoKr6OdjU85ZkS+GplgQt0lT9uYC1BIevJAtIWWbSyRnimJphc4h+IKKoE6ui0/V1ZcV+ZwsZTtUBhyyYwnzIf3KsY5EUuoqOjK5ZqZjciTTM5+dRVkp1tceLEcSXfkIJBOk9UhKKJz1lvySDrSueZm/IjzT1Q5F0S+DKoshn1Qg5J/1j+ZamYyZ8FvJX5SjuvysRSls815NcUsDCZn8xvSleIaFE+F2keJdBKY235GGJHW1aNseSaqnop/gENia1jb9a+GbaWgmIu0cDVHK4hPUUjOfsXYnfLLpCIhmXdLhu4iiA8SbZGW9y9+yA+/PgTnXk01mN//eTvfyzb+JXf+pIICvgYSJfhb64g29Vt/X8ntQD6q2wgafdz3pPokN9T4lmeI0HUqSkqWkh8uGKM3+fcSSNZhAASf6uxWqPCrSv27dkRJ48dioP7d0elrRGrK8tZhqrGu/gFPCVnH/ZC/m4B5MwydwySNiGTZ242XhLaLWOe+zrXj5K0SAIVGZxsxCh7VeKqtAtcW37nmnV0eS9zlMkF+SWFMc/eVYxSpHlasYdWO61EZEnCiAiWYGNZmzmWvM6+4FZzNP6W4LhtW+nuTqVbvSbb0dvd05RiyYpY/J9Mili72usubWXuOTO68YMs05JrNhMhjhXdaDHPpQSck5mdY2uiRV3XzWQOVan4aJZK4WxCKx4wn2e1bGKlqzs2NttirdERH31yPT746HLU6xuq4CJ2qrQ34qNLH8Y00kS1euzesyfefO31qHZWYnz8btwcn4jZudkYGh6Ic2ePxdjIcGyj4rElIahzqgD9eZ8p/cS46qxbtnY4Y0LjvGp3r/zwZ9PT8t0gBtx7PBnXbt2J9c3N2Dk6GL/zW1+Io/u2x7berQaKrQBx4gRph9KvyrWpdV1IHK5CdAJQ51NnEmSc/HI/rq1KeBF7Ss8MYx0+f3IdMtfJRD7xjf/8Oa75OeKazwf7cxzs1ksBInvhe9Mky9bAshsP6QDPoL44dQCryTTgtTh9OmjW0FlLKQCXhmEok3Um9mYp0VRQptJtdxJNNmoeXny+MLwS0CZAaaNcGL5Fb5P3ZNa8ubm1quwISwdXwQnGywxPsNNG24aYyBubnfHplYkCIs8hOigNY5XuFsDXGqBmpykoUdMr2CI4ZptRqy2JTYaEBQ5LXw+sspqeC+OJRhL3Q9C+ukoWH1aGy0RJm8MuwuWB1SA9pKL9lM+lUq/CPGgNGvPvApcJTNY3Yt/ukfjz//hbcWj/jmisrUgjETaQCrwEmlOyAYBfZEUaNKlIgNmGUmL5xZHg+SS/IF0rZBIszp+GGpa1AKoCwNqQW0tIJYRiehlQJsNobFaImnVbs8FRC6s9jX8rMzmzslka3Ao85yHB79JZaa67kiXONaRl1cK6N07uw0CHR0tAmaCAUhGlK7yCwrJnkr2qw4jnLmX6AuEoPSbw0cPjBLoJBtfw+k49UrS11wQIaT+WpnxyzrgYASBN8tq64q/++vvx7nvn4+iRo3HqxImoVpHEqEdDHXfdqAPHGJ08rgGbIg9JM5QAh8xqyOtnMJMlPiD8YuLrYO2O2+P34933PnI332qPAlBJWcBuWTWILIZhaWJB8wuumewiysXOnD2jxnR0rp6bX9D659EAY52kckDVVnRA7VSZHZRN1VgnamxRNFQz4GXMILTUa4uxfbA/fvcffUWdfGvLZkKy3z66dCU++fSaumzzOVlVQKDaWN+MwW2D8cILp2Lnzp1yYAGpnj6dFHsPDd3JyUk1T+F+3NV+Rckh9JGlnRttcWDPrnjl3Ono6XbjMRpRffjxtbhy7W7UVy1J0tVDMLMpTTVJUcAw6AMMo2EG8gBC7RQcaL9TPs3abFAufjzOnjkZmw0HSGK1AtgX8D+dUsbS67s96gQXKr1z6bDWsxJfbdJspImFGziZWQTTD2dVSSsxrmy3YLKSTOMsyH1PACRJnGIXmuBnYVfxd2zgwCAgeZHGKWdC7t3WEk4Cs0zU2V5boodzQyzikpQUOFzKtAn2OGcUYKtLNwGTGWFcU4xGnqUweaRjqe7mLik0wESzIoNygLvYX0p+2Y+upLB8EgGJgyi0V5GFMQAHGzlTblPPZuL99z+I+TnkjDoFeJ57+WyMjFDNAvgN84x7RV81otJBUIh8AtqQW8k5BfhiRpo1xlqoVClddzKROQeEISEIkOAgkHOY9UgSFfYNzMcNMTxYy3fv3lOJLQwuAunOjq5YWfFnqXS13QBLQ1q1awJisjmp9INlx+2urdXXSwAD4LoV2Eq7EbC7AFg5z2YwWtPUgGtNZyH2Kisuci6GBrcpAUEgQY+B4eHBuHt3Qh3Gv/SlN2Lfvr2xuABztFMdyG/cnoif/vwdaZ6rweYGjKyq9s3C3KySyLSpZ+tzbsP43rdnTxzYvz/27dujcszNzTUlnXiPpYG2kqiczckAlH0uLHKtFZJUMArDCQmSIjyjAt86OutOkgKwOTi17jQPnRVbBodcUcFaxBYkUzdLYdnPaHzbb7IsTSbVMwnIOsfPYF4B+NGSBlDp6mwLyoUZ/77+PiWVFpdWotrTG+2dJMvXYnJ6Nu4/fBaPHk3Hs2czAmHxfxgrMbU3N+Lg/r1xYN+eGB0diiE0mxtrCv7xgToq3bFM0qAbVrv1Wrn3R4+fxuNHk/F0ckbVLKw3gD4HZFSt9Agw37FjR5EmMMjEs7G3PabK5mmMs/GQ7COgX6nOgnEMmPr48WO930kS+4V81sjIaAxv3y67SPJAzRpLNRWvzxJ/7D7XSPsByKGEWGEdJxjK/rAWb5dkBjgfWNMArvkagHDvo6oCbKfsrTlvYKsqmTPcH9YE11K1Fz5p8Z0620naOOmTfQ38XpfBs9+5V7EA1VDYny0mYamS48zExgvkLSxSxh/96wRN0w4nQJrl5WaKbYHsCYpwDT6XoJ9xcPLSibz5hQWfEcUuJ5iQ/hVzkiAZY5XnhkBcMTB7BLYyL/39vUomPH361E0Jta/MUGYtZ0UZ9h35CPwtaxC7SSZrh3tV3xABNF4TsOX5HXNHspx9w/gpsVqtxkB/fwDgsbclsVXOCOTnOA+WFpecVCsNwZxk8vvzjCUe0vyousrN6vAtuD+B+CRIC9iSwArfeT8J+QSNUsuatcWcU5VGpcnC0lJMTj5WwgY/8PTpU3Hm9Cklwjg+JduWciQKpexzpkxhniNcrxU8S587wVuxI6NN2uLYHrHQkfkoYHz2qkgpFf7OvCppUir9UqKB58v1mmso/5bJt4xv+L5Wsya0QbeSlCnNMjkP83xJX1/yXIA/JX7JknORHrpTnsEVS6wXmOvEeEpSS16KRKF9IeTdGG8ODuR9xu/ej0ePJmP62ZwYzIDI+Jjn3383Dh/cHyeOHY6JiTtx5/4DVZOtrGKfGgKUTSLyuttGQoBqHEg7yG7RnLYwfXPcspkeyZHUe87ERwKP2RhQZ34nZ8y8/MTBgd549eUzcfLooWjfXIvayqIbbHfACu5V8lvsa9ZJC9Erfa7ULc7rbM1lxRINJdGWdibXTybNMnmQ/875VAKhrJ98D/6mGLWNDZ17/J79YYDXawg7yX4Qe1kxNM1sraXt2MGs5rRNXC+TPcIfit+Sz8o45roReadiiZb0UXlPfkaC66xZGPS8N6uDfjV5axvD2GAPBTGUhH/T/sC4Vh8U7/G0NWk3eZ/spqnN7k/SQhr4bCzcCp5qDBS/0hyZpAh+qwkYkAwUIxFfKp6kgW5nzC3V473zH8f43YeyKZDaXjt3Jo4d3h3LtUX1aLpylcq6tTh2+HCcOXUyunur8fDxIzHtnz2biuH+vjh6+EAcO3SgWTmTSUzFuUXPv5Xol8/Pvie+Eb+dRD3ximRZOqNCwnxjM8bvPYybE/djrYDIaCIf3jMYPRWfGznvrThWzu1nwWXdTCFxIUeSeJf8/k38JpMH87wTWa4pa5EsY+Y1q9xtR7iHtD8Gnxtx4hv/2XNcMwf8c/j+fLA/h0H+dZd4+O/+R6rui8NlpkDq/aZxtsG1sZYh0GFkZo6DH29kDvTMoOPvY5gzu1Ystj6HQ9NZQhwXyoUse9GqbyzDLSNs+YAE/NJoG0RyqVFmHVW6XBr6Ccxrds+0Jq/kA9pwOgDmuHkUgDaiIfC0Kz65PBH/5rt/F3cfTsb6JuX8HUG5JE1fzPhwaSkBMM64Mp9rNHJwdp//e3sArFZidGQoXjh1KoaHt+sAnJqejiuXr8Tk1LSAA4LcriqH+ZoMJ/rMgLqAcYBvKv+pOYuZAUkaZsZbDKnCpEiDKbCHcsROMtGj8c/+w2/Ewf2j0daoI38c7eGDVozaUipr3SVAYYB0fsytaG5SfokRg4ZiAT0TZM7sKovI5aPO2vrbViDk7LHMd1NDWBqb6wSRbhyRh/WvZvVSg6gY/wS1PyNnkeOUB0oriGxAu4Bn6TC1lNo1gfDCvE4d6AR6+Xse8tZZ9NryAWndtiaoVro9px44a5SA3UFwNo4y06rZtLAEWnngaoQ0HuAr1pUmJF9e4bCtxF9957vSZDt29HicOGY2WAfSLKsr0rnGeQCgpTxTQetmo1ku6my0HXHg7iwvUpAgZmQBuJH6qLRHQ49Xibv3nsSPfvTT2NikkZaZd2ZpUqoIA8Tl24yDdc3MwMbpApRFB5kX3b49IRAL0JqmIzD3CEzMwOmIJQJ4abCa2QMQAgsE53twaEivwfFi5NUZHQZ/aQ7Y01OJem0hxkaG4h997cuxfahfAAdAzyLO0vsX4+btO7F79z41JWQNz84+cyn2Si3m5ha0p2heI5CnlNqmJAI6p/wOh3ffvn0Ckuk6/uTpUwWUS3PzMdDXHW9+4ZXYv39MThjyI3//k3fizr3JWN9oNxDbU43ePsBS6zwriMC5LoEugA4MMQA9aU+v1sUwQbOZQOW1V1+KgX6AQic+AGpTVzHXudiNMFQqXbGwvNSUtsDGJgNCbAwkQAC1pDGK5vPmr4DITolYbgDWJPrKyVphHHIdW0rE1RH5xeeTSGN+SMilk5WMiXTUWYu8Nlkb3IPZwdbuBUSFQck9bAUKLqckEYD9ZXvheJqt6GoNAHk+l3EWIyaZcZT1r9Q0F+ksNptJiUFGIs422E677ZZ2e3Eeea+lQugSTsDh8wyQh6TI5cvX487EQ8lK9HT3xsBAT5x75WxsG+T8aIj5ztqu12CRc04CBEUsrywKtM45ShCZfSkQlsYnRWeUu6IhlMrQm86udaZ5DUCy2Vwwyi39BOjNWmfPPX70OJ7NzMf01IyaNjHW7En0yZ04doNQxk06v5Rtl4oTAF6qCwDbaATI73l/Jjp5NslgKPm13ASpJUugBqJOcLDHAbQladWOTiu6kCRnN9ScbWF+TgmW7cPDCliWl+firTdfi0MHD+h6sEvxNX7ys5/H1Rvj6jzP/wT4gCfowXKOLS8vSlIKvctk0NMwbFt/X+wc2yHm3s6xEbH3YNbCVCUmpQJgg8Z8hXmfDPY8a302WzM1y495LaChkvDKq7lpYLKbbNstI6X+DE39XK9v1h3N5Bin3j4nELbOYRjBbrpJsNNamSRGUkkwMC5q7rNaV2k3CcYsF2ZeGR+YjJttbrI0u7Ag1tzEHQApl36vrcGax48jydQep44fi9OnTgR2lg7vklBS5RLa2jQ0c6IH8J2AzA2J0CkHSELeYSNu3pgQADMziyYqzcAAG6lY6RAgyVlBDm0OSYeOToEnBoPdgAcGuStFlmVXNts7AwkLWLjJzuMzHZySaKPp36DWKX8XexnWFuz92ooSVgkWsKYz4CWY516SPZ/NuxK0yCCY6o1kInNN5o97ziZ76avxGvkoSio3NHf8jVJn/GnkNgQ8qrqNpj+b0nFWdQW+NPuLUu/UyC7+SzID5X+juU4DwVWz+bgPkSsK4AoQm4xpQN6xsZ0quU42aoKY6UthW0nOjRbgfXp6ujmGPhNgtdeil71W/DeBiwA8xRfIRr68LjV+eS3/Rt+zVT/ZyZNF2Rvsqas1YH8vxo7R0ZifmxdAr0QhawIQua+3WWZun3jDDaWkTd3reVg32E+SgIQe5zj/xg4koEmSCMAi54vrcD+TANcqpQ9dG39GgEFJwFtai7MK1p2lJXi91nWlojkQcQTGcWFmym4BshaQO9mGfJaTmFvACL5Bguw6b0sFGTZubmElHjx4EE+ePNKeHNs5El94/RXZsbm5GQHUvJ99JMICEQBnAESf0oCTcWIs+Oy0Q+lD5JpNUFySNqqa3CIF8Z6MS+RzOxgxo7+lIoPr8LmZmGmSNYovyr8TxObnTIrJ7qaMSWGW2gd0k1itL2l3O6mS+3eds6qw1LkusiXMEWCiJRec8FAYKL16V13xmSR4iQwB3EngEDmxNp5OzcSFix+r2gVAmPP1zTe+ELXl5fj0k4/j7Asn48WzJ7WXx+/cjUdPpuLZ3GKsNSIqVUtmuOmqm6vjA6zVa4obuReRRAogaoZmVlY5yZtjmuNqUI5kr8eB17NX+MxtAz3xhVdfitMnjqonDnJogOrMj+UTOd/tL2WUl3s4qzIz/s/kGeuAfZmyNQkgu/rF6zSTBrmWkmWeZ5hJMVvMTsXQRQ8eua/UZ25N4uV6zN4xcI/SH+L9CSC3gom5hrhnkZuKdKE0uAtmkb5hygrm75sYQ7mv9EtZW+mXck+Z2Mi1nIBwvk5eYyG38bP2k3TSzZjP63Bd1i6fiV3ki0aolsfJym4TkRirfLY8bzJu1tmkxD22z3J4YvuXtYO9VCUbFcltnUpu3L7zMM5f/CRmFyAUdOqsGB0eiLMvn1IvD85EmMfXrt2S30Ecd/z4QTXrnJp8Gjdv3Vbl3o7tw/HSmVNqnp57kftM+aJsHJjs8LQtPAPVIpxrEB1IaJME5swRCa+2GrfuPIg7D57Eyqrv7U++8XtxYOdAtDXcMyCB4rSTuVeasWxxngwGF7nM1JouQL2TG7Zr9vVc8ZgAcuole06d8E2b1Qoi55zzecf+yX/6HNdseq6/+R+eD/Zvfox/7RUe//h/2rThNmCZGygD/Mxa+xAwCzdZNN6QW5tYh5AASoNfCTLnxrLhBDj24SeHQmRJA3H6rGLg+Syzy3Akt5poNYE2SpxKCWwetumE+KByws0ggcuTpMFYmMi6TmzE2saqQORorwpE/t7f/CSeTM/H4grN9QyMc/pjGBPc5XqU85O1I1iG7YHxpQS2Xl+K/ft3x29//Stx4MD+WKmv6OCha/mz6Wfxo7/9u7hx87ZK53BE0H4jqEM2Ax3Ojoq7P3d2dEelo0sObzq6eThlmQ//zgw+Y5vljx2bbbFrx2D86Z/+fpw4upcWO2JJAhbjSCJVACiTXYjRXt7cdOd5SgntBwIAeMlgJLP8Ixl/lMgmk1bJhdK8QuyPcvC1Zub8eWZA+HA0Ix1wgqaFmpsyX3m4bhnxX7851OG4dFLP96ZBl5NRHPrWwyQdsSyJzPWUB48dKbOnndU1cyPXmJ8vwVaTo1SeVe4jmfXW+zT4xlpXM0YC7jWzKhgLOS0q03MwY+DdnyWpB7GeiwwFJc5oWzXa46/++rvx81+8G0cOHY4zL7xgOYvYiCqg7ybafjjCONeWBPDBbnaMANjC7BdYVpIwGdghD8AB76YtGwKaOys9MTk5Gz/96TuxtEhDIDd8EdN2zVp4YlY21hWkLS2u6PBnX/eSpT56VOsOJhEszYLKRV//gJxZNCCTyQiQqg6/2AMByYBtG2K4AUoYsDfgpOC3o6NZEjU02B8rS7PR090Rv/97vxN7do4KBKLBRaPRFu+fpzv2vdi372B88UtfFtsBJt3KChqbG2JIv//++2JawPDk7zizrKNcB4AVONFf+9rXYvvIiPRmP71yNcZvTcQGTQL7e+OtN1+JPXt3RGelXbpjP/3Zu3H/wYxkQZhbsDkYIAS5GCkxTGEzlX23glZeH8w3lxUqKJ2fjWpnh8rI33zj1dg20BW1lQW9HzvEC+3su6oDu5EJHVAZxo8AoDXAA/SXFElHe/T3wuhqk64mz2wmcpfZhIDYgLpdAGPoSxvAgSkj7UOBIy4DTSex6fgX8KxvoP8fVFHYppo1hu2CcZPOdDM5VbR2KSNUs6XS2C4rHnJdu/Gn9aENUhaWQukkbskNA9VyrEtikufJLvVqsMN12P8lcZrrUvuA8sKi3Z3ljwSf2TSKeWI907CEt1+/ejtu3ZqQ8w1j/+yLJ+OF00ejvZ1qjLWodnVLr66DjumyIwQIm3LceX7mAU09mHcZ4AC4AiY1m7G0tZm50dEpMId7zDOhR2w36xCbtdoQqzhZPpxhlDA+eTId169fV0IHTWXKIJEw4Dud5DkXsEMwl6W/2usO6qxZQDjAFRh2BMjS5i/NpKzT76ZQJE4MDHgOWJtIGhBcwJI3W8/dyrEnPDPrMm2wNU2lxhhnTp+URAhzD2BEk86PLn0qm9NeoYkTjeEq2k8EKOwbgA90IFlDfBZVFJzbPAP9CwjohwcHYveunXH82JHo7+uO7m5XRkQbwYXBHdYVgAt7JZMTMJ6zu30yxhIwRoM8z1CeO4Nja6Gac7oVGHqNurTcjboGts0dKq8AACAASURBVPXrOgnkwJiTf1PO5fR5EgAUqF00XRkfxnG9XrMG8vqqQBESjEskJNsqQMExNTMXH3x4KR4/mZIsCOWv8v/UhBCguBEvv3gmTiAjMjQgSRZYyZtIKEUj0MU3KxN5BcarIT141mmyobq7B6JWZ23TtLIqIJlk4p07d7TvOUsYG9jITJISXJv4BkVDutgK7omkkdYfgTZzTCC6sqJ11sqqXV6kf0V77Nq1081EC9teYLJK1c1QFTO3+AqMY4IivJ6fJRXBPRYQIYP2BK1St5jfO7FlNlkGyl7jBrlIGiLt0T/QLzuqdYQsUQHY8hrYM5EzSFr29bu0OSzNIXmRci8wdtmXeW3AVc7NJiAMYEvTw3pdMi48D0CtGsV2VZVMkN2ipL6wpgVu98I2tCYs5wtrMP2oLK1PFirnCGcmZ0bKLwAic36Q5OLeDEDZNnEP2Qg6y5szwNf30p9C7Pb2tnj2bNrs41othrYN6v1i+iFhsgFD1VUknF3YA+4l54A9QMIhASbZIDX59XrIcWJ9KFEqNrOTKEgEUKmTAD2fmfdO4jkBh/QPGDfOxGwa197JXqMRsZPkXI/eDHxnTXEdxo5nS4Aom8PxemyKejOwbsoZSewEuIn0zKPH0zE+MR71+nLs2DEcr5w7G0eOHBATsbZCAsCVPBwuJIBVLaoqCGvS51rNhEMmTDJBkixk2RsAQmxCpUuJ0lZQMEG2JBllMidjyZwv/k5Chy/mMmPMLHXPXhfpa/E5+pnmmCucPfaT8W9URURMqnOBvWJmqRJ5VLrITjDXbhpHglyApnTvkYvy87OIpHfsqEeJkYr08E2EaayTCKSPCAne1bj48eW4fPWGAFjW2Rtf+EIsLczHpY8uxtnTp+LLX3pNz7VSX4ur12/Fh5euRIPqIDRoVyzJRr8Q4h+qX+ilg+445xX7WAm+0rDTNtAa5Wn/uUvWiECvwvxfWaECwc/D61aWF6RR++KZU/HGay9HtQOKvKUuuC5+jsmohVBSpBE9Lk5YpgRfgmnMnQli7g/Ez3wloJ3zw7+5v9TYdhLeAPhn97gSZiXG4t5JcnLmpU1oBfIUf2W1cZE+zPWQMWCSEfK+lFRLu1UQJp+NZo2ybvk7sURW7qUd5TOSpJXEuGQ25/UYq0z8yK8sxINW0DnB9Yw7k7RgLMTkJMWDudYLccVSmaqjLrGgk1MZr+bnJtkgzxr5w21IzFkeVK+Tt+CqNRO82iVn8WxuKd49/1FcvTkhvW8qszZXa/H0yaPYf+RgHD58MI4d2h/15ZW4d+9BXLl2K6ZmZuLwwb3x+mtno6eCr7YaMwsrQdJm784RScjwPIwV98TaTcZ4JhhyzTB+/I575vzt6u3TmkSPmYTftr5+EYjuP5mKO/efxFKtFiPD/fHtf/K7sW9HX8T6YpNtnutI/k9ZV+kza2eXJFWuDY0tPT4K3iGMo+AWvJav3AvN6vwmNmCixq8DkTPu4LNOfvO5nEUxrJ/Lt+cg8ucyzP/wIo9//K822Sx5COcGTBDArExr8OVm5NAme5usnF8F4NRqr6kDp47rLZoybqpj1imghoyqhVzNfCqb16AjQDTBmw/TBCV9CHQU7VA7zOmopiHQvVnKtgCNsHxgIvNag9ZIOvCfrt/RHZ9euRN/8Z0fxIPH09K+gomsrr4Vl2YZXPQ4wMrFucdRETOPALG7EoODffHHf/yN2Dm2Pc5fuBDXb9xUQLh37+748he/JPD5e9//YXz40adq0oA0AOAMgYSkCAC2YTZ0VKO72qfriUXR26vriOWEpmLRXMNg5yEnlg33s7AU+/fuiD/7D/4gDh0YUzlTN5qziD+L9W1GFiCy2aTMp5mPPK+f0IzhPPTElAScLKzZBJFzRXkeceqtHai1UhyIBIsMDJlZjjODM8+4dlfdOdcArhnD6UC0AsCtq9eHshuIbSUW/P7modGi2dwKFusQK6Bv/j7f03xe3eOWdnEC24DvJh+XIx5pFDXAI4FieRaxf8sa1c6BVY+ERbPELp8dRgJOsZ0pP4vXptgApXGcdKO7zFSACfzd7/0g3n33fBw6cChOHj8uDTR0sLq7cDI2JEHhZl9tAg0AAjIgSMkOAxfZDKK1PMwgSZYkm2VM6X573J14GM9m5sz2GRhQaSBBDSAsz0ugMzKy3Qf/g6cCvVkDMELRqaSsGScOh1nOnWQVioSFmuQA3m2oFD4dK0ATORkwvJMzIR1tywngqMj5XV+Lgf6eWK0tRldnxNe/9qV44eRxlSwvzC8pCHj//Idx/8GT2LV7bxw7dlwNugC/aTgxM/MsLly4ELCtDh48FHv27lVJLXpxfE1NTceNGzdienoqRkdG46233hKovVyrx+1bEzF+eyLWVurR30vzwJdj794dkstZWKrFT376TjybqYkhqcRHAZFld0sDOjXzKnub6gSANRwqURnRwcMpRLYiNuP0qaNx7uWTKrkEcNea/Uwzy2SpsBYJGpiTBFC3mL84nA620EpMEMFBM42KYCw4EQebgzJ0gsj80t4sCSY3HzITBXucDWGo1NDaK8xy7XM1KXTSUtcSy87lidLVLqWAAjJ0A8bbnABx8pG9YtZX0VWWpISlj2xnYA9ZOiDBIGlPFqDEzXI8xrxNY0QZMmA+tqWsNZX/FQaIdJp5TgKMAijSoM6yGO5cTtNJaZi3s6YW48KFj+PhoydR7UZCoTtefOlk7Nu3S8kkTj2A5GoFMBmAE2kUmq+6wQtjo0C3MLEMUm+NbzLypaW4ScOgQcthlLPK+yXPTUpqXbKZoAHPwJyuF91+mMZPnjxVY7qFpWVJGtBgjXMB9iQ2xXPOfMAy6VQCyKV9zCsgv/dLjrkAOoL4XhIQyH842JLuekn2ytaXxBx7jtfxGm5f+n0AgEogAB6uxLaBvnjpxbNqRnnnzkTcpev90nLMLS5Gb+82zYGY0WLgrotFC1g/v1gTo0zao2roZAke6a6uuckRzafwDA7s36sGltu3Dwk47e4GADNYB6OTe85nQ9O+FUTOZm3yWSirrZplxNibqQkIgmyJg7s8c7BxWU2FfIHkojqLdBb6uGJmmpmkc7aAcwlACogSUxW7CjBYeiSwzpC3EQC+TUykZ7ML0Vntjcmp2bjw4aW49+Bx1Km4KtrOvBZXjbPlzddfixfPnpI0Buu2uwrrHGCHkt2Gnk/7d9lJr+5u9NSRQjKbnUoW9JDBl29cH4/FpVoMDAypjBwQ+cGD+5JOYn4TXMS3EpNyY0OavACg+lvxvwCtsRc1zp8CSDEHKhUf2Kb/GQ/Gm2SdmNU0/6rXlfSACbg4P9eUn0jQP0GEBGT4TGyDfJLSgIx5TFAgWaRm+G2VO2ODkpWbNsdVbD63vBecBFVvhYZ1fflswDwAVEl51OsxNjYmoIlnM0jsJJL3CYDv1noUo7nDbGgFtNpHDQX5nM+sHcBWVSp0WDeT8z5B5AQ2BJiQdFtdiyEqbtraBI7mvpbWeQE/U9IjfS/Z9K5O+Qf8LDC0SF+kZAZANl+Z2EtgR74jAT968lVY4yRE2fMDum98UAAGxpL1xet5Tco80CywVXuX51IFoZIRTrQuLRh8YAwE4CIpoV4E/rwEQbE5Cc5wvwlQ8B5f135KVgBkckFJMHqoFJKH/PYKjfT6iv010MFzUGnBHDM3mUTjnvlKm8G6JzmfSSvW3MLiSjx69CTm5matg3z8iJJrvX0wDS27p8RRadQrUFA9TUoyrjAzE7Bj/LLCKOciwdwELG1XK0pk8OX17MRAAmx57/neBIy0ZwrLL31uxpz3M5Z8RjJcRdQoDGXNRd0JDscFZutLb7Y0kfRaNsDGWmTfSA5A+8NSOGlXVIHZPM99ZrlB81bVJdWglvqjMo6EED17umO5vhY3x+/Gu+9fFCgPieDlF8/Kjlz6+KM4cnh//MHv/47us762Hu+d/yA+vnRFMj8dlWosS9JwXYQi5oWzCeKRQOTOiiqYVEVU5E0yoZpJXzPtTdRg3hhTroWviBReJndr9RVV0+weG4nXz70Yu0aHoqNtQyAy8Vfz/FDFIrIkpZF1SahJ8qSFrZsyX05OsyfcJA8blGBoa6Iz4/EEVnM95VpIKcAkHORawVfPddQKtiY4iz2SrUH6ssg+8Swag5Jsse/j/5ugr/wMx4Xu9+OqLL7jA5A8x4Zi30gucXYmGJh2vmkTWgDGTK4kWJk2wYQLr0HJExUAPW1LPne+P8Hq/Dufx0C7ubeB/txXmbhMYDbjUtkzYiJkX6Slz0pvRI1KqiJ9xRnKGS8coK0S9x48iV++d0Fs+Y5qbxw/fjT2jW2Pix9cjPnF5dizZ7eak+/ZtUPr5v7DR3Ht+g2dJ6+fezlGtw+6VwZnw+ysmP9UfuVzZPUPa0PnXSEPZGyXsb36fiAf1z8QKyIjrKkSpw/d+NWNuEdjvfG7ktzavXM4vvH7vx0Hxvpicx35ULPgc54Si0ogOG0y/87ry47gFztgaK6XXJ+Z8GzFDPJeM7lt7MFAs4k+ZtxxPV6DPTnz7f/yOa7ZCtr8hn9+Pti/4QH+//r4h//uf9Dp+dkNYzDPguPuyL61SawB65LU1mx1q+En8NSG5n0FrFJQJT1N62/ZkEsMrmjiFnC3iOBbT5nOoluAgw8AB4nSqkqQpAAMdvRodOQQWoB3YcBq44e7luog47+2jdhU8N8dV6/fi//rL74f9x5ORUcXpRUwCVeiu8sdcjEaaYhojCdHFifVrT6is30zvvzlN+O3f/srceHC+/HLX74XC4suLQTk++Kbb8TXv/7bMT5xJ/7n/+V/j8ZmR3R20VivM5Zry8og4hCK/UMzqKrL27KZS7I45PAWB4LxSKMnBx9m4Hojdu4YjH/+z74ZRw/tirbGqoLIjTU3EADQgTXKMaOAk7Km9qrmwVIXhcFdGLk65FMHMptdKBewBTLLaJesshtY2RFRibdYgdZtJUjXupLDbqCAsuhcX62gbh4An127CbimjnKCFq3rOB2GPExagS8fIv7aAo23/t36ebqH0rHaOmE4bqXxpMqR0dV2bCsN6Gw4WRizW9cv7A2BJQb9co+J+VFAaTeb9Oeph5MYim2SGeEQbWurKgnxzjvn48D+A2LN9RG0w0TuIssecirB0gEEsjmNp2dLGiaDL7OuzBJK8B9mj7Yt9ylgEGAO8APQeEMlsDBKOPgB1QErGEcCX5dtspB74/6jJzE+Pi7nbHLqWSwuLpVmHmbe8FmWETBQLECSaojCbGctp/OR3cRZW9JkK02CpEsetkPbhwZjbXU5NtZW4uzp4/GF1181G7FWi5WVtXj/wodx5+5DaabCgt6/b29sG+wXcIle7Pnz5xVQnz5zNvbu3efyysam5C0Ayy5e/FDas5TW7927V000AVWfPJ2MqadTgQ40eaATxw/FkaP71ChqfmklfvyTt2N5BUa5m7cw92trSCw4MIJlht7b4MCAxkVNA6nUKBqArLu+nqqcSjiIR48ciCOHd8fgtj7Pb2GzZ1LAILFZ/tLjFguxlMSX/SuQrjT5yUZP/C4Zu6B2rAc3yoLh7gQJY8cXa9b6nbYp2K60j7xeutUwNard0pW0FnfRzS9AbgaRWY5I8MPvkvElB1kOGsBL6ZJeAkzsSiZfLLPDPZjtkmCv2DmwqVMHssgG8JzJcPUZQbkx2sBo7Fn3V0y10rROwLeQ7AR/LLWhs0iJT1eP8FkOUgCbsaddce36rfjk0ysCTwGJX3jheLx49oUAn2+gDyy2XZbYFr3aUhYvxxiwvDRT1V7l3BSw6jNAADcZkoYTQdKnxr5umpmVyQDsvQDTcn6K5byyEvPzi5pXmsPJZm6g8dkVTyanYm5+MZ5OTsfMzHwsLq5oDQE4q+EjerU9sGhw+gFULCsB2p8BeTrlaj616WqCZHWopLJULqWGK2c264Rzjvuodrk0nmeQPAFnHg0UK10GpVmfazUF3woSARg6u6KtaClKnmDToBP3V19txAKMWQXCXdZMlhwDewED7sTa8tKCgGS0WKkm2rVrNPbuGTO7rdqlfQormfXK2uP3gHvsBSQynKBzYpH7Bbw3AxvGdUV2UmNZ5FlyvDjHCbgADbg/WN4wps2W4pxGvsO6oGitZvVLJlbSDqp0qmhaA1TTVE37agmWPfupKxaX6yq3vn5jQsFke0eXzo36KuAgvSza4sjhQ5LPOXr4YPR2UxW1JO19Ae3yhVajk4xdKZFGe9uAdqdAYZWoVgApYCOtx/WbE/H+ex/ofPD+ZV0AiC00gU/2vDq2a5wsZ8NY0HgUwAP5CMBEzhQ06WGwCwTscoKEMeW1A/0DWl8Ad8n2ymAcEMdN00g+ek4M/JmtyFc2GiOxwlwKSCnJDe4jQRP2Pa8Z27HD7MrCRuP9rNn8TMsqrKvCJNeBqvZKko5r8rmWWSBRQ+Kwq3Sut9+sSiYkEQqr1/eKDJGZf/Iz5RtbDzT3TFepcjGgamDd0go0pzXgksCafOuiJ8r1qWhBGzjXJuswgV9VvpXgPM/nXKtic0p/0w0S0w8SMF4SiE2738JyViBepLwAr0meSnKkJP1TmkG+CkkOsR6X9LwaB8nKrCnpwH0iC+OgvlSSFPsHyEtSKOMXEgVmJ7sa08Qa9xyQL6YqFrPjFV+IBWp7zP2qv0OpBsoxgIXNeGEbNMYlhtKZXEDYzXUz8cw25Yxwozi+WM+ZWCHe4X2sfSq68KVMCIjYt3dPHD92KAYH0ZVdF3N8cXFO+4d5UyUcBBpJM7iagz2Va6QVeMn4Jn3gBM9sqzqiozQVVG8F9kW5V4MrBmTS/rXGJXl+a82UM5eb5x6TkW8JnS1d2qxGAkRu2riSOJE/w1ouDOO8rpLY2P+snIWVWa3KbmfFrfwZ3WcpVy9NcfP+sX/u84NvzPziH3RLQ/bx1Ez88u33Ymr6mdYYUkg0gH14/64qWc6dOxPo+ff0DsQnl6/G/fsPg1Y4MD+BMZlj5Lkc1y25iqfmJn8cQTkGSRZKRn2e18yVWOylciBBK2JabJ31mzejQlyHr3hof5w+cSQG+qrR0UazTs7SWpGDoSrHIKxY2mX9yq8oyc2cyyQusfaz8iFtG+ObcVvaBvthJvgkiJoxnmKEloZyGYcBpmej5Hx/7kXZ3w16P8yriTRfaasydmkFpbF9mVhIIoBsV2G/ylbSi6Tf9pg9kr1AMmnCs6haqeyjrTRDNBnISWxQAi1lIwrRgXukkiHHNhOVzeqHkizgvar+LDrNGmvsM+dbmZdMRGLvttavCVv5uWmPqR4ROYyeDm1U6uBHWGOaSiCkLCI648atO/HeBx/F/FINR1FVQC+dOSEiz8cffqL9MdDfF8ePH4r9B3ZFV6U95udmY352McZGxwyS1xZjoL/bMbKwFs5VV/dkJYLGppAD80zieTMJybNSARiSYevSnpiemoouAfpdMXH/cXxy9aZ6Hxzavyv+8Pe+Gkf2DEZsgJk4mc9Xnt2tsX6uP37XfJ2qJy0n6Z5QjhvyjOJ1uab5/WcxibS7nAtJyvJaJ6RKEkcjTn/rv3qOa+ZkfA7fnw/25zDIv+4S9374325ibDPTkq+xswTb1/qSaQhtEBzcZuO0zDSm4+EAakueQizNJkPUWZt0SuQJagOWJdCyoQ0imYmcn22QmEyxO39ynWQjZkZQGb4iV5tAI4CYZTjI7BkRJtBep9lZYSLfuPUw/p9//YO4/2gqOqo9ciQWV5aiqwmc2LmUwYIlCEMMgyNmnAqj4k//5I9iz54d8dd//Z24NX4/NtuKNmF9OXbuGIlvfeuPoq9vW/yv/9v/oXK0jkpPBCDyyrKcO1hTnZ0GBDLDmgdpHj55yOUhbUaeATcMOfcz2N8V/+LPvx0nj+2L2KhLpH6T4A3gUz1qKOlOjSBK6SsaB0EE5fAX0zGbx5UTNDdqgkbpAOQBy+uRUyCwS41rBQaFHedGYm6wJ7YzB0+TuetERa7FvHZrgoO/CwQubN0MwAW4tJROySEsrKXWdZ8Os51Mf7V+fnZWlexAYdGb/WS2nFjFbW74aGidWTMGoUOl/K58soHbFucimzN6z5kNKTkLaY0axHFWBxRXSK4CQzT76F7b3l4VE/mXv3hPurxoIhPgR2NNJdkAawSGMAf5rvJNNUk0Im3A2iwOwA8HL5bY4O6TeSNNy6JNTKYeIJlACVZxBm2wla2D7cBKbEWrZcbswmrcHL8TN27elP5sAuw4bHwO90EzGBwfmGuAHWZJugFcK3sBMKipF9iABU1zGZcwc7+sE5wmStxnZ6ZjfnYqDuzbFW+9+bpLGzsqMTu3EO+8dyFuj9+NTskyGAQBCEZ7dWW5HtPTMzE0PByjO3bY0S9MqSztowP67OyMmIju6mu2/dIKAXxDe0ySE7tH4+zZEzG2a0wazD/9+bux0YAp0F2kD7z+BdKizQdtRFqIW2VtsMk7K1XtJTE9NzcCzTg0XE+fOha7dg3F0IDL6tV4r+jHpzPk7LhBBtYTZbRKmAhsdRKFZ8gGTmIyFGAlxzObq8g55XmZ4xJ4Cfin8VZxYpXT1z4hUEGWABkSNM8dXKocsbBHMuDLAJXvrIEMRJOVZMeTYKTDkiKFHewAw1p4rAMlJ6l+kQQATCU7hdwNQDxML8A+9jwBSOqK8lrZTmxtOQMJJAA1afylBodl7ypAQSMXMJiu6nRLF5sItvNWsgNgxjqgTEinmOgEk7fHJ2SjR0aG1fho7+6dAad5Y2NVrGcBXGtOziDBoOSCgL9lzVOeAYD63FOyfVye2RmbG5uWvqBxEEknkkpl/66uuZxac1XOcsaW+yHo5Bxlf9keuzEfiRcAQKofpqdntbfRDGePsJ/vP7ivqhWCE+wDIK0GCLulfWOGBvdJkqa+WhPolywygGoCWJ4HW5Pd0wFQk92HnTAQkWchSbRSRbKxJkkQgmLmX/I72pCw580jp4xf+tKF4QoLeWGR8XQSOgM0BRFFf1BNuFatp4ttIBEUm2vR19sdg9sGxCLbMTISAwP9Apm5XxorKSlXpeTWTBQ+08CXmY0ZXGQixf0g7NckkyYTwgbkAK1WJXuQ4B9/R1+bL4HW5ZzW+s8zUUkd7IobWuk8yeTPJs0MV5XQuz1+T1UZc/NL6tLe3d0n21SvL0a1q03NBl8993KMbB8MQEjkK5AGam/f1LjpHpBhkIQNoD4a1D79lHgSox9fgz3J3o74ux//LK5duxn9A4MBY1T7HM1nAJ0GTdL69X6AsrQZ2G/srZiIxTdMgNZEIsCTXiWieV5ALTEktWe8lhNs59zClou1KvYkciaWRuB6efYlGxz9TP6GH8G+ZI4TNOA1CXIBegPc8TcSFumjJojGHlBipBAcYPoje5D7Mas9lIQi8VbK2XEIElSCkab+A7lXy1jwfOwz2a32drGmqZ5hTQkQFBt5LXpKxQ7PCQjFmGCrUi4rk7XaS8Vmw/THbrJ/GHPGjb8nSJq+E69nzQqkKHqf7GmAAZ49xzX9QMUVBSDl56ykS986SSXMqdno69Jd5/NHto/I7uK/YOewcfgRAt2qyG6sSj4iGc/sZ8cQTm5kLMO9ADCzhngtyZnck6xfzn/GE99D4GlKjxWd39TPxo5IGkAyVW4WmusE25AARavPbsattXHp/8DYJsCm2Kqw6zjzSIbInmNLu6pxe3xc7P1OsWurkt85/cIpAcj4CNwn+uIAUCYIFJYeVSTFp8VGcUb6fLUfzD0ks7o1nku2pNd9RJXkY+k9w97hMw06ehxbkxFZOankqy7nKsj01fkNicL5BetME1NxBmY82gR3qMpr6f+CTbNsTpvY7snGTABc5CMIAGrGV9HciikItbz4SbnGXWpVGrUXViGScJbGopqlM5aWa9HeCWGgO55MzsR75y/G/YcPlcCgesxN6+zHIYPEunLTaMbGWtvtVJ2qysYkD8aKcbTk06rsjM9gzwm/Z0ywhZYWqzb78GQ8ka91ST4VZzQ9LkkefMLGeuzeORKvvXxWfULa26gktfY08k7sBfn/BaTPBFHOdbJeqYxgH5sY0IjZ2bnmnk7gLu0n985+TpZyyl4kKO5z0oBpgtYJinIGs0dz3SQImevFe9ASP/Yxyjlb2MgJPGdSkGvpzOzp0Xkkv7OwenO98/zse4BxXpvsZZM5kKg025pkGpWHrt6iYs72Lv3fTM57fWV8umlpSlVF2UfM/ZY2kNfmvhOJo/hp2BfiePtknrNcI0m0kI9RyD9JyBAGIp+0U0nu9k72HJUhJPzddLinu189YpBmuXr9dszML0ZV0hGrMTjUHy++8EI06msxMX5XSfeRse1x9syx2L9rOOjOA6ePJAm+bWOjHoP97eoNVan2SXowxyTPh9zP3H+Cy2nvPA5OolGiubi8YsIJ1V0Li6qgfDa/HB9fvha1BJF/9ytxaPe2iHXr2qd/lNfJ6+Y1cj7y7NbrWkDkVmyr1V7neZUxlTGHrHTe0vXO62Rco4RQoxFnvv1fP8c1tVM/n6/ng/35jPM/uMr9v/3vNluNXr5AgGQHpTIlSG8xjAoOCuNyC6Q1WCZXQd+LtqsAy60N5/JaG0Xrxha2KtngYoATPMQZyHLT1oymDhUZTxqcpZ6sA3E+V0ZBN+JMqN9rIHCzQZDboUOFcrj1jVUzkTt74ur1+/GXf/XDuPtgMjbbKwKYOWxhHXNNAnSxGqQXCChboFNpyPWozPPbf/wNgUjf+96/iUufXo+1TXd1XltdkkbrH3/zG9Hd0xff/f4P4sNLV6Ozq1fOiQJKtGpbOgMDIHke7Ghn5jcd9QSV8988shy7jc0YGxmI/+Rf/kkc3L8jGusr0d1BeY1BJcEr6k6QetGCYJRxl5pCgrEwtRNEtuBIk40nxluyWwsD2UydDbGZtaZKxtif4c+yFrA/BzBZh+CanYH8av05D4TWbOAWKLtVCtx0NIpGq+b91zCN870cqa8UAgAAIABJREFU7ukst4LIYp1AAS7lfs7I5zgkJMdBgmO8BSIbQDaAkoeKHAY1O/CYGojW0VTYGIyhnQSx8mhGJyDOYwdbT99JumyuS/uxrb0rvve9vxUTef++fXHsyOHogQ3WWFOmWA512Z801jML1aX23Ad7CuYqYBh3T6kvz0fww/wA+AAMKFEjCQ7mzgA5+5VgmoZLBIm+bTNPKHOkuy9g0uzccnx67XbcuD2hRpKwr2AJsZ5xJGA9EvxNTU1qrGhmxbqFkaLgUhrZdvoI9NFzzL0NsIODDiDlqgYCplrs3bc3zp4+E1evXI4nj+7F4UP74vXXXtZrKPNHz+7S5Wvx8ceXLRWhJl6UPlruYHmJpmFV3ae0WsWOMiipBi5FioXnJchH/oIFVqlWYn5pXmzQvu7e2DEyHLt2jsSx4wdjeGRQnY3fee9ibGyQpDGbCAkNdiElkSqz1QDTKXzZ+urSroX12B3rsI1YgxvoHC5Hf1+PGovt3T0iDWzLRcDQdIVHJtIsqeJSPWxlmirkELBb2SCTsjGCCLHeKgZUGLMsYUxdcSXdSJqpmY0ZggpSSwWIyqbRW5e8RJFRwG4W4CMZqOlQt7KVsKtad4XFlCW2mSgS4E9FiuQpXO7pfeo16I3uPcV6ATwS6wAHvYDIAN40jnR1iwFl36XthOQPCDTY+7JdFSUqeT4CD57Zna3N8qSyA0aPEjOAaqVRJuAGgTafiSwJnDOa17373nnpZ/f29MWxo0fjxTOng4+rLc9JGqAheSGX9CfjOZOIvYW5xDMB3DIuybphbmF04rwroanybDMieD+MXUARA7NmBKaeG2w87h0GEPcNIEtQj50BnJecioUnolqlueGG9MUBk8fHJ+Kp9M3bJQEDu9VMDLO6WeeMOXuIvQ7b140RzbTvqvjaGn1Ys9ijwrLiO4GrdbTdLIv5YY+xpgmu0PxcX6WpF81qSJIAosF+RMebwKnixqWlJ4ISFnLusVEknjirLL/AmAMEKliXbJBZpJTQM44kb7CdyF0QkLH/YWeO7RyNHaMjzQZOff29AnFIvhkUadd7OfPyKwP0bGKJPckgqDXoUtNZyVk4+ExmjJtAtUuyqPVs5HoJvHLU8DwGAWhsiOamk2kPHz6JK1evx737j9xIrAHoyxoGSKvE0FBvHDywK8Z2bNczDw70WWOxNBp0QpVp97mELXVTSQPx2eyPNckcqIqloyueTs7Ez3/xdjx5MinNaleH4Yk01EyHCh43/bImLSAK+5Q1lACtTtjCfNXa7jZTHbYU1+dnkoAJZKP/6j1uW8HncgZxXdbe0NCg9hpATYIkGWgCaPN5rEPWbYK5yZTcsrOeWa5J8gi/AvYZgGsruJbsLEwjY6b51Di6Wi9fmwmBtbqbpSawQXNJGLmAxTSYVRVcqcrh3tGX9ryw59FJti4z65FSY/Zg6tfzPusqt0nOIkGc9F3SDktPG9+ssLwI7rHNvJ/xbJWz4OesTnHVCQDYbMAU5fOzrFtAf5EWSfCEs5bfJ9jOusGGMF/4H9u29SuxxrMDqjIusJvZbzwXa533k1ym/Bm7y+84G3SPSpi164yTFrkSN3zHFmzp60rvH2k6NdSiesGgqBPGrvLLs0cgcmm07USmkykkKF3NY/AIOyI/s1RlMs+MjwBsmb4Ny2p0O/nBvCF516mGcZTbWyeeh5mfX4jLV66oETAayPSAoBINJrL1y+3fqSKprJ1sLi6AtcwjADR7NYF87lPNbwvorGREYZeyFvgyIBf2SUo1jLWZiz3QOJX+OAJgrW0v8Kysc3m+JZ7gWpxdqi5YWNBcm/BgBqtJJyY+bPmCHgtX6WE3/UzMQ2rR80zyMQQCWs7H/jgJGRjJtlX0tuB62ZyZz+J8cXxg8gW2lucFyKJHDpI/t8bv6jsyZtiwvp7uOHRgX+zeuSPm52bUqJnkwKNHj2Pfvv0xNLxdvS3m5xZicWlFMQJzQoPihUWqgEzQynVhYoFjWIDKbOTI2kgAMpn13Cu2hr8lGCqfQ8zztthcX42ero545aUzcezIgaiUKlc0mfEjGHeqNpAGak1U+jpbeuGWsdiMkZER2RnGinnICtk8e1K+gCnJ+5ZETMvz8FpVhhTZmGQM2ycziJwJA17bmmC1vCUsa4OySiwWfWOd70XuI9dZ2if9rZA2JGNW2MhJQOFZU/Ys7XvaMiVlSuNpngUfUPIMESIStGpD5/5K0NHxrm0f953yLwluJzaR9873BM5FLipAp/aFGoxuae2zX2Xfy3NvJV7atW6w27Pzs2pyOzpG75ZF+WqVCva4Kx49mooLH36iZpErq+ux99ChmJqelv78/j274uSRo/JVsTfPZqbjwIFdce7Msdg9OlxY6hSdObnctrmqcxq2PmuddfmrTF7b29a1nYB6+uKMKzgM8RdzhH1d41wgcTM9F59evxW1tbXYv2csvvGPv1Y0kZdapFHNqG+Nv9PW5LiapOQqMdMc5UE17UtiLbw+x9cxiGN0/vfecAXIZ7+aCYVi456DyP9wjH6Tv3kOIv8mR/f/57Mf/Oi/3/wsaJfgkDZNyVjmJhJYB2OVpnaFqeXmM1vdRmU8pUVZyoZKd9S8jdRtxEHybnS5NF/K7BfgV0w5AuLU2C0715vaQFuyTdPRSBZINvhLQMPazmAAOITW4DRIvKau7dFWjSvX78Vf/tXfxp37T2NDmrKNqHR3iWHDFw6rwCxl99t9mLn9upkvHZvx9a99OV599cV4//134xfvfhDzy5RO01BtOU4ePRTf/tY35Qz+n//3X8TjyVk19KOUVAwrzDP3hD5qFRZiYYO36IdinDPgUOBWDFYaUDFlG5tx5ODu+Jf/4k9ibATtoJo0kTva0UXEAaPEHSDeLA90ZylvkXxCCXg91AU91I/WCN7aqAZtMgGRgI+1Gs1mZm41l+o+56k2eYjya+sEy7lu0V5uBXQTGPblt9js8hsVTBvEzb+3vl4HeQtTy+/ZSnKwZg2UOiGie2O9qqrZAFMTrC6NJuyvMkhuzJVMYb0nvdmW6wBAJIgsx2azyLuQRdecbkZ31QE12WOzkKU3IkDEeuKWg9lo25DjiiTC97//o3j3vQtxYN/+OHLokOQs2jYBEhMWM4CI8ytALDXg2trESPIapnR6Rfpq3EdqojeZyyUhYRDJByjrEhAXABlGGlIWZkSyH7lfZAC64+q1W3Hx02sxPTsvh5NSPgIyOQera2KNEbzBDDOrjXEgwCPoqAAr6DNxEmHVsEa4vywh5ZqS4CDrTpKnvT1efvllNfB775134t7d8Thx7FC8+spLukdAZCr+Kaf+4IOP1OCkv79PDU5obsLkz80txhJlXdEWw9tHYmZ2Vk42wADrF+bh2NgOObm5diVFUOmMew8exNTkFMri0lLl2jt3bY+OSnt8evlqXPzoSqyvw+K161KhAWIpb4fxhJwFf1lamFMyijlTMx6AAoFMAP6N2FhdFfDxta98Mbb1d0k+R7axyM1klhxnhoAWxxhb4+7U7QpWWV9SfS1Nm7KBkwGG1CTfYjjgOMvhU2f2drGkFASUUvx1AYUOtFVV0sJuApB0EsL/t7IwZOtLktClkpbtyT3JvQi8BxQEvFbg6muzfgEXBdR1FlBY+4eGSTjiBBh1yRoIqIAxXLRhXOpqrVDsKMlEAeUAyOjf08SuA4Y94O+sOkWLWdPXq7Hfvn1YoJU13UncVLQeAHAt/xLRAeDcZX15NX/tqMTb77wfd+48lJ09euhIvPbqOWl3r9UXotKJbSX5ZikIs+cdFDGuBOQZiKRMk4CFUvotgDXns4AIqU/d129GE4GPklNqQmQwVnIBar5kvWw31YQhtbyVPGRuBTRTKm89cxharM+p2QVp56HNuVqnQSayF0uyBUhcCPzN+aChaCkBV8XCpkvuRV4OSuvrkpeCdUoghfQFZyD3C2AkTfQGrKLeItHj5m404xFoojXeIbaemtW2dSg5Iokoaa/jy5A05rxz5VMGy/Jj2BOl5J01t7i0KDuFrYOFBJCppG2poNHcVyvSZ2a9Yalh1W4b6I8dO0b1bOzrKiwglUxaSxKbZjsKK82snQRq0ncxcGj7mMw9MbkAqVRlghSV5TISZGQPJoACiLUoFg9Bb5dsH77Eo0dP48LFjwSk1hTskagzq5nPPnQQeaR9sXfPaHR1khyYFAO7WkFX3zJbOpNY48hNVLujjrZz8d3QtJRNVsNjJzcaDdZvJT759GpcvPixGtQBrJw9e0ZJvIk742pE2Qizw+sl4N4xOqpxERhYCAtUxWFTYIexTwFKOM9gGxLEck4CoGaQbrkMkwz4ncBGlSe7iRPeAHNM41C+su8E4zu8fbvWK8GkAKXC8EswNJlfCb4kqIsd4HeAM8mod9Dq9QX4T1KVzxEQC2saOaMVS/kk6CiAsbA7sYtDgwMxOTmpvQHADuM6fS/2E88mxi8BfLdZiwIDS8OqSqm0YD9ybc41AUVdBvEMqJmpm7YFW8oeYsJTNzmrRBLo4hlaWdkA8pyVXr/Lzflosrth/VarzeahycIEBNT4Ax7I1tM4dkWJGHoXsP6kvy6DsSmbzXNis6zJbqZuDbuzZsa4qr5U7rxmP6zD0kAeA5817B+eHzuNm48cRoLtYt5KDqmhHhCKe7DpMKElpWetZeyA7EyxdT4f1wRsSm6KhF4BM/FxzKAMy9qsQg4hoYAsCSx2n3skwwCTDfxUBDhOTNwV0MP4Hj60N44c2htD2/plm3z+bipRCoMcW6Azusw7jQ5TAgpt3LxfNxduaJ1vgSRbWtDpj/t7JggNcibzN0Gaz8YiSuSWc16kjFJdmb58gjZ8TpJk0ha2sgb5DNZyzpeSlSKh0NzZdi9lkHRN9FR70UF3FZKTIuuuFCnSZ/Y9XOGi+1GFlWMT7FwmC7BznGdoIf/ynfdjdmE5KmIU24fbt3d3fOmLb8bo8FAsLMyJ6UvF2scfXYrDhw/HmTNnZIOePH4a165dj8nJadk7EmesOZIWfDHnyA61slszaeOz21IX+ZVjyLiJhFH8PRrj4htpv9ZoqLkU+3btiDdeOxc7x0YEKlpeijPXbNf6Cr0CzEjP2Nt23oY9Kw24Pizk/Ftr7JeJp7y/1v496RPymuY8hiUhTFqwji4+lfzrsmZ4fa4DjUvxReV3l2SCyExNmZj1ZiUAv2P/pY/Eua/4rwkE+n2JJUjDXH0/VrTfRbwo/T4yIWLpPBMPsL85PmLXljMm12jaR2wJe4vny6a6OVZZQS0/tEjASV+8nDechdxyfrZjRu/N3CetwGgCyWgeK16iT04PVUI00qUKh5vviGp3fzx48DQ+/uRqTD2bj45qNd744hdFbbp86VIsLsyLXHTyxDFJoFy+9EnUlhZj377dceDgntg5Ohg91Y7oEn4A21qp4AIuG3DleZLcZuKME0aZAMlYQGNRklLtSJGp19WaWdjy+xtx//GUmv8t1lZiz87t8e1//9+LA2P90dZATsy2KPGftCm5jpWULU3afe1SRezBaMracT98RsYXWUWUGIvWuuTqSKb5vZ/di+l35D56DiI3h+hz+eE5iPy5DPM/vAggci56vifQJq2X4pxhVBOsFehXpATsuJhxldknXudgprBTYFfizKncy1lyswBgAPlQzOysnRR3YZVxL0xIlZoWJkA6Oi7vIti3w8ghkF9mUJv5ZKfYDDkdKIDIheGJnIU6l+I8RyWu3bgff/nXfxvjdx+rgRmdfHv73W1ewC6ONk6Fb1oZSt2PGhvUotIRsX//rvijb/6h9NbOX7wU127dVTC4e+f2+OIbr8apk8fj7bffjR/9+CdRW0W+GJCQ0touBZuBbMFqzcw4BY1mozQzlCWTlnMl8KAAhTKkGMPNiEMHd8Wf//Nvxc4d/dG2UYd7LSYyzw4DW40jOil94gDrjPYAVDeTxbqeW2xZPS7GF2euUP9cQrV1YNjHdNmd35//9rErcKg0MeKaHBC+72T3bq29JguhaK963ra0ibbA4i0QOec+WQyMi0CzJgu+MH5LYxEytQoEpfdqB1nOjJre+FockLpWuXcv1oY6Kmv8C1DOe9xQz/dpZ8XAe5ZeaR4LO1TjpOSMAVCxNMtOEN6ucYGlZ/Yn97LWWIs1gRw98b3v/iB+/ot3xUQ+cexYDPb3CFCJTRhCBNMEHtWor643WeFci4CGYNIAIDquqf1kLVIFvas1sckM1BL8AAwXWRlYNlWcX0r2Aepc6mnGoptW1mob8d75D+PW3YexuAILr1OSAgL+SrIpdQ0ZJq7L3qFcV53KuwkkV0tyyQwYs2YdhAtwbbPWGM8EEIxu6YtnXxTA8N677wpE3r9vT3zxrdflvHTzbBsN6SF/fOmySvIBz1999WWBQDh52LClxeWYX1wUe3dyelrBJWXayAQM9PXHyVMnY//+vQpAKW0XENtZiTt37sXNG7djYW4hxnaMxOuvnYvtI9ukqX7xw4/i0yu3YnWVzt9oCgPctZVO1G6+JKYTgJLYS2bPSn6irCMxSaW9vhkvnDoRr73yYkSjruYpArWUqLEciMZIZXBmV6T8BMFxsm0JhjeKQ4oNE9uHfVCaFDGuGVRoTRcQmRWO8ywwpNhWsZFKQCd2EckL2Mm6j66AQecmSm5qxGv1zAUEFbO44k7UAN58tgJ3ghwF2D3R2VEYSuU9fs5iUwqjUdxuBQoO5nXmFO18WA0GZdoKa9gGXMC4KgpsPWCr8FWp9sbsfD2uXb8ZE+Pjchxxqmn2tX1kOEZHR6Knu0tglgBlBRvWuVSDOM65jnDjyQbMuPV4590Lce/+k2ist8WRQ4fjlXMvR3cXe3ApOtpouFbROSDmrQBdn40KnkpzQgFZrIVi8xlLA7Owpl3d47m3LrJlWGzXYN8a2DWALPa1mIoGB0vrgiJxZNvsxJKlSMwydrbNwNtGrLfBIG2PxYVlsZMnJu4IqEQapuQcm8AFyRyCAycM2gIZYjFmaLSHNIV0fAEazMbh+uwBg8NbzVpYDwJRG2tigS0tzvusKVJCBPeUDdOAjn3cTZdwJbAof2/E6np2oPdZpb4MknuglLp0Fe+iLJ7AmgCF0mgCDI8roFYy9jdgepFUU+NfgArAjB7ZBl5jWales3Xa2sQYpJIj2czSgS83zxpz8sf6vCS5pLNdwC/ej91MfVl8H2naEnAVKQc+j/GlWePCwrKBsY3NmJ6ZU1PTibv34979hzE4PKJrWXuaa3bEwYMHVdUyNrot+no4F/Hj6jrrWJsph9SsUuqoKDlIbgatfpjVqytL+kzujfNLuvxrbgL2wYWLcevWuAAVAOQ33/xCLCzMxsTdiajV1gX+IZMCEwrQHr1RBflKqjgJKfmh7u6ir+6qgDZVCblRI69XpUUpS8bOKdGks2xd2sv4lMwBpbLYdfawk2wlESGAqiGmLvPA//zMXJgN76SamJPoTpbGzex17h+WKH4iIA73BKtdVRClnIekIw2E8Cm5HzW1UnMns3GVDBDoaVYpshczMzMl2M1SWoewBrKplrB0RSZqVS4uvXCzMiWxQrPmzkoMbBuIZ1QOlGqO7qKn7LG2zQWAw+dhfNijNLKyP2TZmfQV5NMU2SD5neyhMv+cZdhxxtuEE8uBca8pNcG/uW6WhycpgPEAqNLvBdi5obM1+G3DBbivwUSkmsoN64gjausA/1Ts9MtOABpz/nCWs0cZBzfDXpZOLnsbv6NS7Yl2fKayJ1h3OseK70pSgGSL1lYF+S0SWK6GQorJ4JGfk33KGUeTYXwS+V7lnklucg32t3T5i4wY65O5wRfnvF1dJyk3p/1CYu7JkyeqAkJO58D+fXHk8L4Y3oads26r3HIdZ24almBpJgsAkZMduLxI4tJJPIBW7Ej63JmQU9xEVQVl+5I1xLcEXDO7OhPJmUzm+TMhlkmbBLq8Lk3qyPgt/5ZAXALRyRSUjS/7uDXJlkAQf+PeVGnU0tMj4yX8SUg+2AyTQdgvMMRXvcb7+tKdl6+U4F8mhdD0xmmgsqZW34yPPr4UFz++FCM7xqLS1RPT024wjRb166+fk0wW40Q1IGsNSlBfb1/R6ndFHfN5ofTlWF5Zj75t23wWt1nKKv0vkasKf0druMmah8TkZGqCyDxEgo5iuC/X1LeDz5V/X+mIsZHheOuNV+PQwb3qIbC+jnwd9sBnHyQp4uPc463kHMaTMcnKipR2E7EBJnSRr0kg2Dhtm2Tv8KudyNmad4PEttXIQ8CC1tooAVyCyCatONHPl8hTYh53yI4V0KIJDCfgrOqj8t60pwJXS9Ui9+ckjs8WNxW0r8S/RbAqd+NKaTdXz/0hcHTV0kS5nzJGzL3gxJUlGhLEFGaivkKO59VvQyx9QFj3neL18pGljVgqd4nZCknAsqBu6Jnr1H1VPJ629dEE5jsrxBKWymRtSJcbXCMq8enlG3Hxw09icaUeo2O74stf+ap8l6cP78f7F95XUnNk+3CcPnUiNuqr8emlS0r6bh8ZjDdffzEO7B2LdRoNb3BedqqJOv4iiT1JGqrvy1r0wiwutoRn5/dam6q0so2x8WqLRltHzC8u6KwmaYo84Ep9LabnFgUizy4sxNjItvinf/SPJWfRvkEiNhtpWyIpweAtMDklKL2eEktRjF9i9Zzb1sSwxrIQYjKmd7Ii+0BtAcmqIE6me8EpuM6Lf/rfPMc1E5j5HL4/H+zPYZB/3SXQRE7wKzN6zhgaLE5QrvWAydcJ/ChZRAVkpTxVG7mUNul9BaRLlpkBNTvBOkST6abDHCayQbwmiNzSaK8JMOreYPe5zIp7crBrMA+nxyCyDzHAGTGxSsaMDLZiT5xbGDltlbhx60H8xXe+bxC5De1Myo76pZGorG0X0hQuva6tkOG2hhL3RPZuaGhbbG6sxte++qU4fepk4LjNKFhZjtHR7WrkdfPmrfibv/lhzM4tRq1OppUGRX3RCZCrAwvm00r0DphNsAUKGVBQt3DYci0OmQDNwvqVLmi0xf49I/Ef/dk34uC+UWkiQ7MAKFZDRAGgMDNK40QYsvCgYXlkZr6UkXneCdrd7VlgjGQMHEDYQSvNlAjaBNab5dUK/KrUvmgK4fg6I2h95FxvZt85a8nhIGZhCaxyXvNZ7eiYsepEgUt7nOW11qQyuEU3y+Pj5gesWzHrxGYvTNvC2JC2ZmlulzqdYiXoGTfE9PDK8ZhnRtygW3mNAn8HQsmUlnOirLkZj9nsS5/F+i0gaerfwVqWvMim75GEh0vfuuO73/th/P3f/0xM5BPHj6rpGsu7pxsm04q0pcxEdtCJQ0CwQDCu8nzKYOXgwJQ02zHL5QiucATsqGxp3QkwlaPCoe+mU8hPsEcokQIgXamtx81bd+LGjfGoN0J6WmLQlQw0AAh2RQFgaWTEGOEk4/BzLzj6OKYCGjsrWu8JpsnVUJDWHvWVJT0zZZ00Kjt06KBAo/ffPx93J+7Gzp07xBAZ2NYnBiLve/ZsTnIWMELRGn3rrTdi584RAWk4KwDv9+/fj0ufXFIgQIA9MjIadybuirVHQH/u3EsxMjKE6yfwC4BqfnYhrl29IQ0xnKbTZ07H/v37BE6+d/68SseR00BXD2CXPYLGI0kdnldOrCQHHOC6O7TZtwR77BEaWm0fHozXXjkXY6PDsVZf1jio5C2bORR9YthtW6CfgwOAHq7rKhIHwKsAJIAdsNcIdiUX4cZMBDXYn9xXrHgBXWVvqEN9aa5jtrHlWNKBd0Ms2ylJGxRbxj7hGoyDg27bNf6XdnGxG2LxF7aWGYVOZFpr14Eyn6nqkJJo0JlBV/rSYC6rCdC7U+APWKiAhhVFwGD7or2shCnroB7VnoG4eot1cFl23fdrlh77pg/2aUenGGF7d+9WIqK7q6Lyej5cJfNIXpQma7duj8fly1fF1O2p9sSpkyeVDCDpg6ZcezsBCY3EYG5v/qr2IU37AMcLK5HPdxDk8n0FWqVLPXMrALYEcgpa1Bi0TUzqem21lEgD/tp2SxKmnWaWbZpzzjhsNcB1JiiV2OW6pQEN7Kwa51b3cDx8PBUPHz2K+bn5QOt1eWlFewe/QEBDAWYZbwXKTZCjQ6Xp2GrAIABLscbROVYSwTqv2TneQAzAJSBrXdIurE1YWJwrC/OUd1IibdY0Z4MZei7pRx+wt68ai8tLW8FcObvYw9hr1onXTgnwSJY0tY6jyRLNhLRsJexP1hKltGrq5OZ3/I7zsoek22ot1uo12ahXXnlJwRrBPeuQNci46HwovpSTZRU1/mNPqFFkqSJIPVIY5owDvgXP6eDGzFqkRWgiCNv4sZrn3Y6p6dmApYZ0hSoc1lajXkcLeD0OHz4one7hoW0CZWEfo+9J0CjpHcAUNX6Cpce8Mj/8HlsBuMvZwNm2Zg1Z9EM7aZK1GUvL9fjk08tx9dp1rQUaUb355uv6TqM+bMBKbS3q62aBTT6dlFQKzyb94sHBWK2vxeDgkPYpY8v9Y2d19m6sic2ZbLkEfrHv7HkF2yVR64ad9hNYH4CLSBfxpSZpapxmCjB2C/Ynds7MO4J6s1nRiIbJzF4BpEvGKMAUyTrpCEvewXI4mTzjXtQYSUkzpCS8FrVPS7Jb5zZzXoAXJ11MvGBuE2xKiYUE5bAd2G35TwIVOwRgs5asX19X8gIwiOaE3AdfNMlNX0YJnbU1AeC8h/lgfPCZZb/L/Ks6EQAAdhlrlP276vcxdrDg1WhavryTfak1mkkTPo/xcr8EQDaeEzmvhrSx+RxpL5cGqswDLGex8FRJgZ31fIlxurYavX0Dkh1AJor5pzkTjaCw4YC3StJ2tMfg4IAa2TKnJDmZJ3S6e/oGnLCHxVtY6PYzDcxgl5g36eoXjVL5rtiMAq6ybhkvs9q6ZK+yB4RiGyCcIlXAWdXf4z0uhjnl8avrWpdz867qUGyxuBjPpidj796+XjckAAAgAElEQVTdce7lF2Pvnl1qZkUSC9snhmTqwsvlg53r5rGlxM5+erEvJJBl50sVj/yv4mfbp4VFWNNZRFNh1j9VawBWSPHhx7WSWuy/t5fKsa2EQ/oPkhUoDaxSciD9imxW6D3oZrEJ9CQwnTFoAmWcS9Lsp/dC0bqV7esmeTZvhj+VIJA/lBwyMUQJWSU97KdwPeKeBGSdsHRMRL+Pzi5LAU1OLsVHH30SM3PP4qWXX1Y10eVPb8Tyci2Gt/erWW5vL6AX8RVNWpE+Qj+cOLQevb2d0b/Nero/+9nbcefO02g08It7VREabRuxtOwEOj6n4qe1LVkP91ww0GwpSO8/SUV10YC1ZkJTAUqlsQ3rnviXRqMD/fKRz54+EeSqO9o3YmON+W3Eas3yZvjoSQ5QtVZpPNhMWibTlri+VGXo9UqgGlnI+Cu1lLEnXhtFGs/Ir/5NDJ1+oQhaXbBUDUynX6M1XSreREwDUFVvCs8Zf7M9yIoDJ1GxpfNzc1oH+OzyC0vD4eZciyBkcDtlMfLa7FthCMVnFfCsBtPEyLZLuX5FVip+GGOFXc2Ync/Dh+F3aaf5XCXsyn5VI94iGZOMZMXTioMLYS2JHCXhpJ5SJeEsf7nZyNckr6WlBa0TYjSSIa4U75Ck1UZ0xvxiPS5c/CQuX71JiiwGBgbj5MmTcYBG4/3VuHXzeuCzcv6NbN8eBw/sF6j9+OH96OvpEomFCisSNdg7cAPOZPw4SY6QgFtzY0NY4/JXi+66fM4SN6sHg6prOR+6o63SFRP37mn/ofUOAQB7+HRmPq7eGo+ZufnYv2c0vvkHX4/Du6yJrISCCA6ZYN2CEg3gkzRwMpX7Yo5I6CQZUonRMn6twLGT1gal9TlFNmXrrDRxILGwxElsvxwPPQeRbRc+r6/nIPLnNdKfuY5B5FKG25KNzE2jg7dspCxBaG62Qu3HuGNgxcYs+q8OXu0gG5QzIJ1szzTYBhnMGBYwKkZcOegFkpRAmHKmwkhSuYkMupmjPrxKmU5LltbNA4oGjgJGO3eW4RCual1AAqJKT9y+Q2O9fxu37zySsaXEkkNdjWroRF7kF8gwA8xZ264wo3Q+bkR7bMSusdHYOTocBw7ui6HtwwVYbY8HDx8LTHj0eDLAHOt1H0wGos0awyKKeU1gXxykzGoy7qndmI5Vc9wKiMxHEOSgmfpn//QP4/CBnZKzaG8AFji4EPO2HfZVNh3BeS+AJ4BWKR81o8H6mnZN5ZG570nJ5GUGn7F0sGaQRtnbsm74hYm5NvSZZc0D1Zlg2F6AIgBXW2vOzDqA7MKOLvNoAMT6aJkdT6fTzdkMOCYQks+RaxDirpwI3YRLtvnSWlQgaeYMrzEwblZsAlZZzSJnupSjZcmiWcnOsGYTR1jt0rwuzEkBWtKMtuSHwHQ19CglV2hVihpupiZsK5wNMsnf+94P4ic/+UUcOngwThw/Fr3dFZUddXY42JSenmRLrEKC80mgIWBYAapZgHylhIDZf236e4IknV0uA1bypwAryE5Y39QlWDgmMDMAle7efxwffvhpPH46Hd191gsjiOLa/KxgBfZW0JDSIFVqlzIGaCW70ZaDSuaBIFOs2g6DRzjNOF7LC7PRU22PgwcIrE4rMMThuPjhx3Hr5ngMDQ7Fl7/8pRjbOeJmUQIbIz64cCmuXL6pMu833nw9dowNiRm8uWm22o1b1+Pyp5/o+qdOnY6xsd1x5fK1uHP3noLBUZjGXzjHE8j5VwuvjYj5mXmBNY8fTcb2kR3x8quvSj/tyrWrYv/NLS5ELwmpdbMDVba6htYmpdkwENBNM+NViRGVrVP90CkQaqCvO86cPhFHDh8Q0OP9Z/uWILJhUBrzWJtQTPSNhhy8bNaDc8rX7MyMyhhxEsUMA8wv+sYCHQgAVF5oVrq2LaAD2tk0swKEKA3zcMykX6l/2wF3Us/NT5sa32jcUc5f1hTj7sSRpWWsX7uldcycJRsFkE+2xmQr/ZzlsrKB5bQRI65FG5rPYN0IiN6wtIGbxdLgpbANStkvjWmUlOzoifMfXY0r124oUK90tEkfFweRBIfGowC2A319MdDfE0PbBqSPKxZsGSsnbDZiYmLCTLLV1Rgd2R4vnj0ToyQC1tAdprmQ2TAkqLAh7BX2Y9rWDLwJmPh9BtqWRGCPcBZZWsbs4qy6KfYW8K00bGFtKEgVSG+Gvxzt0gQROQbsNOxD2zwzYlRtIdaHn51AZLnWFh9+fEXsUScWzTYHROY+ud/UPEymEmuKvcflzUj0vcCegvXv4NLMHNia7KH8bGtTGxhkr/J+QGTAcQBg2E88OxUFrGfKWbNvgRNUnTE7N6sKASVzOreAjxxXA4zulJpBtYL40stBAZ4Y+zwbJeLcf0Nzl8CeQWQdK/qfsmKkHg4fOhBf/epvxQDs5Db2rSs/eE48HlVWAf4AulFFsFrXd4HqBGGwWov0SupPCmhXErBH9yCWV0c1lmobcePmeIxP3I2nT6d1FmCrXR7ciA0BEo3Yv29XnDhxWA302Ctcj+oT1qbliszqby3hBMykZJYzRsGf5LBIMC176PCdGp3R3tkj8PoXb78dDx7cj+3DQ3Hu5bNx8sRRV17AuK9yNqxHXR3lu2XvSbTfvHUrZmbnxaoG6KRChbMCfwsGInPd19Or50Dqh7lyw7I1sUxJ8DCXaHOyL1grYp9KxoEz0cxVbK1Y410O5i2RRHKfc9BSBJaY8Lpw/gmgaEMJOD772eys7g3bN7+APq/PTT43ZYJyz6obfGkszT3gKoilyrqGLQ1jFl+22NG0h7D2WAT2cUguIstD9Qq9NKxXisRM6v3z2ZAsuA/mcaNh+wADFjskxmph/KcPqWaOYtC5OkbyU+xByZK4xLsJ9rZo20qKpvjv/F2AawFWxByuuEFZ+mKyozVYzgBmbtTHnsFGyH+BrViAfGwKtpe/sdZZ98nC45qWAUFnuUdAbm0VsM2suGfPpmJ25pnJH2r0SIPEAVULkbBlbwKQkEQG0Kr29DbL1Emyye/W2VyXfQLkFeBQDiF0q9mvsJ9pTgXTVM1Hp2YEVmj8CwDB2kiSDUxv6SBXu2KgSAjJF1upCxz9f9l7zydL0+O6M8v76nJdpr1302amB4MZeCORIilCpMiVFNLKxf4tK+2upNW/oIilNrQREiSSIGhAwlAUQQIzmJn2Xe1NVXWX995t/M558t4LEPqI+TQXgaieqnvf+76PySfz5MmTy0vLegbJe1FF0tQgH+/c2ZNx7uypaG8DcN9V4j3l+pRgLY16cQ8Mvpmdhw+L/U8mpOT1CniSLEbWpfWUzdqlqoJrSF6o6MmLVFBARIHtJTEt27llfwEgNyVfktyRAHYmEnL+BOwUBDIBSL4z10meGVlinn6FbHBJOKRcR7KflQDg2QXEQZbwuuLlc9tVgpKpaXSCJl8VMkqeOQ3Y6Lp49OhV/PCHP46W1sZ45513VHV369Z9VeB0dCLPAijYgCBP1NXtiIHc1tKlfbC1tR6HjwzGhUunxby1rM/9WFvdibb2blX0be/QdHZNdgFQDPLI9iZEGMMi2GWfNfzKpBNJBjGvTfyNqjT3L1LVpGTH3ANAJJo97PyIKvMO9nVFc+N+bG2sSDd6a5P3FHZsiZcyzldsonM/CSQlHixkHMYrE9UJxNkHtDROxvWZ9M7qqvRTUqLLIK/BXNnCIpfGs/PfsiclyWTygb1RJzywK17r0sAuADP2hTEiaSbbVMBExsZnvJ9N8WOJS71XqHSwLbefURo6lwo37jWlDnJ98uzaX+XZa4Fv3uNGuQYruZ7GpzRKdQ8PPyOfyzXO/bU22xfKcfR9ez6IDZLpnPed61zJJfS629tEqrA8DmufPk918fTlq/jrH38c8wvL6j+DnaLyZ7C/L65eOiu79OTZMwHJ8/MLknE7c/pU9Pd0xYGutuik6kgJZvvg7k3l88SxY7U5K5iNzqwiO4H8HfORFR/8Tb5LXUPw9JPT0xoDqrmQqko5i4dPX8bKOnIWvfEbv/q1OD7cGQ17NG51tXauP9uv7M/lFK2+u9g2JSNKrG//1p/NdcG9/ex7qtezpTBgXDCRGs1kNzQ2cZHXpd/615/imlXz+gv/16eD/Qsf4p//BRPf/ff7acRzg/Df+btkYCk4KMxTlb6UhknecABFgD4kvJzd0wFTTmhjcgZx7QD4XhLQ47157czSCYYrTWVkIAiOJAPg9/qwtBOVTfYS7KhsdLFHbCB8L85yyqhhLMiEbaOFVh+NzR3xfGwy/st/+4N49HQstvdhEtDVFeDVjQoIWAi21Shvx6XB6Nv5IOW/twKeLyVDB3t7orUNvTSCk32BDzCDEJ4nKIItwf3ASlLGa89ZVWVjxfpzs5vMuKYjZZC2KvLOWKQzZmeOjrItcXikL/7xP/j1CojcSCay3gwiMWHrYJKYiQaoZZvoqJcxTXA+51JjyPyX7BuBm7jACViY9ldKiw345ssM5OrBUj5SyRBz3wRtudZqnzmfOxMZmRX0WgK0tkPAfea6dSawlFCW4KbCJCraRrBFku2jWzd9r5Iw0TiU5nx8R+X6uf7KWjSYndpaqSVrvWQHgEUfWtIsLg+X7jEBoRweA/nkNQjc+RugAc4rOqMEuqxvnFExjOpb4o/++Dvxl//jr+PIEcoaj0d3B52CeT/sPDcDgR0GcKAu1jWyI9mArBakymeQIy6pjqKNS2CBw9NAx+Q1BZ6w3iSZATDVRpkxJVKUnm/FRzfvxOjok1hcWo1GgvICBmcpsgHp1LLOTL+BR+ZOOm6lqzyLS8B2Yfhsb1FW571HqdPG+nJ0tDbFtSvn48L5U7G9TenxthrZIS3R3NQaX/ryF+LIkeHY3TNzYG11I+7efhijD54KAPnse5+JwcFe7dP1tZ14/PhxPH78MNbWV2NYXc/fiP7+g7G0vBY/+tEH0mQkEHjr+tUYHjkY+/tbSqow0AA4Y2MkiUYF1rz7+S8oAfXhxx9JX3luYV5BLvvMzAxkCuzAAJypIZ1K4l1qh/MlW7dDo6n1OHvmZHz2nevRUL8X62suR1WAqcaA7lCc+nEA0AKOCaqzmZr0XM2AZx5xWvm3WFGl7I7vNCBg1qESAIAuhY1Vm5Vn/rFbliRAgscyAWZmVpkBYte0UjLu6hDemwAjduCnAkolijJoQSOSdWy9xEyuWKvOB4gDztJ8B4Z7AUVS0oLPJYjMmOLbydZsA4TvqXIEsFxjoWY3MPCaYnZxPd7/+F6MT7yK3e3N6O5sj0sXLuh+WAOz83NiKJHQ4/4ABbsla2GmNmAEiSfWa0eb7TufIzlI5cClSxdL00qCHweGAOjJjsgxSrvOGDGOzAXrOJtbZVm4A52qbmTa6togPuckGa2Ef5kcYy3haAPGoMvIvcL0TP1d7IkAia0draepqel4/nIikBB/8vSlu5+XBCJzjC1P0F96jqV8M/0B7pvznOQWex8ATyXA9ZyHHbG5bY1a2y4nU5OllhJVzBNgFz8JRiuamrt7YrewFjhbcz0pOGxqivmF+SJP0qE9pwaalaor23klc5Ht16HoIIw9IP3rUg2RcwHoxTqQ7nKptmEP4F/Ayu1sbxVTvaujTTIox48fESjUogSGq3x4ToGJqS+v5nytsucw3A2c0+yQ5p+uMknQRPrKrSSeQhINanC6VxfjE9NKasEOx0/B35D+7cqyGgECDp84fkTl2F1dNBREc5keD25giC8DEIsmNOcSQbmSiZpnSqVh4tAIEvtvIHZn14kkEp+UzO7u1sfd+6Nx4+ZNMQSxYbCQe0n4bazFPsGbTyedIWpkyX7f2o6JiddiuD95/FRVFIDI6e+RJOWZ1RQWW9dCU1BsFQCMGyYCKBM4Aua56ZRBCjESGxpjaXlZScsE7RM0FfjBGbSzI6astIVLYld+KuAwgfKeWbDSnyXhJ3Yk8iL+nBouSXKN4H0/1lfXfB/1TuiQxKO6Cbsk+Y8ipZXatMixsJ4AEmCESRqi2OFKrTugnaRDQmxtEiUkJDl3YEeTlGE8LfFhf4h1y35P+Qzulb1nEI/qMieNWeuVyo+ok41EAirJC2mjeC/7jxf3njIBCbTmvstkocDHAtYwRlxTlQvl2Zg7j5ntGd8DiMz9ZmWLAviaCrh8FpKAVBW+fDkmQGllZVnA8amTJ2J46GC0qblgnRj3MOx5VvocsN2ZZ55XWqcFKBBrWAnw1PatD0AQ1o/WGnrQ/K0O8HpbCYTl5dWYnpqJsfGJWFy01A7MyQR4KYWnQoUzGvsE2C5JiuaWWFikiaP9ecnUNDfrvvv6emJ4sD+GBvsEIPMMagxd469S9WTG+o6SaiYJeM3zE0kxJbzU6MwVRth3ktd8H3ud65mVaRso9npJ3uLrsyeU7FG1g+Ur0u5TEcG65veMZQKJCQ6n71AlelQlPlgTqQ+bJee14HLGc7U/dV2RYQwd8AzJENX7SHxub1mapTCwXfnqJA5rDvZ+Jkk1NuV5mvC/iV/qeda2+OD9u2qMe/bcmXjzrbdidWU9PvjghkDknl4SIbsxP7+s81FYHf/bM6mKCrJTp4/GZz77puRKZmbn4+bN0Rgfm5GfKGZuAwBcvZicgR2spyqLSrei21rmw8lM95bARssHVwUZSV+ef133rQrMIoegc3ZjQ1WK777zZpw9fSy6OppjfXVRPgdNT4mFEtBlXDPhVRPCadyy6lYM3VLWn+x2fpfzw1jiy+dc6v0lTpVtKYk8VRqUYDBjt+q5Vq22qgVJM0Z0XwcnB7BtmXA37lBNtilhjt40MmxlTPiM1kGpKc2fOh8KMC7QWm1A8BEgeBQme2l8mH5A2kMBurXxcNEZZx9mgppxScJEMuhxNHiPEi/ledxUryQUSrPptKMi4CgB7GdPgDnXdsot8VcqikQGwQfXORWyjy8mpuLHH3ykpnr4W2pISiKvsSFOHj0U58+ejaaW1ng9ORW3b99RE3GSzG9dvRwnjh2O7XUnxTnzM1bH7kA6Yo3mvOsei2yl9jgJxlXiDsvhSRIE+S1wD0k27scyDQMlDQOIjh9VHy8npuPR8zFVCQ4d7Im/9ytfjWNDndEYVK+5eqE2iWEsyTZBWEqptk0fuBZo5nO1RLwE+k2qyoSDhrpS7fWz9sjr0+8wadFA84Xf/N8/xTVz6D6Bn58O9icwyD/vKya+93/vZ7BZBY+th1j7+zSWzv6lbEDJvNDduzRaEcO3gM1cL8HhBP24BwKdDIwzKym2U2Go5Y7ksM+NL/CwsDaTiWxAwQxYjFgCGAL8yoa2jEACjB4BA9n7anKyu4ecBeVoLfFifDq++bvfjodPXgpEbm3tjB0ZQRtkse1SC1T3YuBUbEo1WtoUa625sS4O9vUqGMdRINDFOBLIESxKFxW2n7KSjQqoCGQBKXB+pRtUB1vLAKVYeoWhVpuVrx3fynPt7kgrcnioJ/7Xf/SNOH1iRExkQOT6IItbGvLUAcSnNAXsqnqV34spWxrFJTiamVUnwgluLArCgZbMLSsmO3kg+QsNTlUzmcFKRyOZgk4e2OiKpaoyTDfK4Duzm201GZG6xtkAwmxkAUSVBoMpr2Fmc77y73Y2QAjwP8181xqrbe5XPuQ8ezFNkqYoDf5KSX42NcvMJo8s0ELseNg07CODyJKkEPjqMirtgzqXZSWITPkwTiIMHTGItwwiu6M8jWTaAlzlD/7gjwVqSsfy9EmVTNNkrS52BXIqKN+DuWatxATVOOAJDnE0ksWZzhf3wd95WgGaao7Z6JL8nd1YWXKzBTOZKI2FIQ3Thu/Zibn55fjJRzdjYmJGAVUzwEZhpuT3i+msBmTZxIrGb0tiC0gfq2jvaV2UwAKHGG3UjXWX7FkrdEtNyc6fQVv2UnR2AK7VxdzsQty6PRoPHzzR+L9Hw5OBntjbt/Yz5Yf37z6JZ8/GFdhdffNKDI/0RzsMkVv3Y2pqKiYnX6sM7M23rsXAwAAS5apWQFP03r1R7U/+DouZa1NOTRdh1gKZ/Rs3bsXi0lq89fZn4viJk/Hd731PQfzy6oqeAyZdS2u7nERADjrYu/QMWYkQmwkATKxTQJsIgZSUsZ4+dSxWlhdid3craI6DAwUg4Oy5gcZq0q9UFJTEGSGHGTqlMVE6zDDAOzrNaksJmqIRytzLqS+Zda2l0rUbACCbLCUAkHOb12GNO0Dtjtm5BQfpgNslqJMdKbIHCi4ll2AGNq/Ux+PfLvkHMAIQ8vpMZ9VSAgTiTZrLdAQNsMPsNZsO9qQc+T2zBWg6wjoGIGGfExy3tXXEnfuP4ic3R2NxaVEa9cePHo53P3NdICCBGmfC8vJKPH/5Mp4/fy4QAPBVskc0kmyh4ZNZlVsbdnTZOzAx33rrzejt6XFSRok4A+da1zj8PxOk8Oy1TJQ8h71fraGqsSjVO2I+FiCe9zB/2YyV9wHQpHRCgtCAydJPLY1Flhdd7m5JIcrjraeMrUWWAFCQBOtuNMX0zILWLtfmpUQBMkSF/ZnsGv6WZf0Z8CTzSDrH0oI2Cw17kEC59RINfmmdl/JZJbdK9YSZOQacrSmIHATlwoCLZkBKXqK+QVrqAhZhdgo0gWXqyiSdZaU0slJyCZtfQViHbfsOZ7NTgZzX7F0xKVXaaY1UkjLILxzo7ozhoYHo7enSuqSUHlakWITNTpz6jIUJ7saV1moEHEDPHHmXbSWw049K9jmfw+dxM1YnSNifS0sr8fTZy3g5/io2NsyGFLBUqgx01sR+HD9+VNrtLS2cQfgMtjeb65tmVZNQaG9TUo+9Anuf4C6T2Ank4YOJFS6WfEMsLaOLTJVGo6oy0BKF/d3beyDeevOq2NgtzbDG1sUUJHElplSjk0/r6zD9KWN1WfvTZ89lt589f6Fns+yDGUQ0TM3GeZkUTdBLIHJhtbHeXPJtTen0Z/r6B6rgA4SC8rcEnHNNc00nus1M6wSQ2CFpR/KfhF1bJWnEWQ3gm35rVvW4aRSMXv7eGlPT0/IDlTAmqadGewZALMmxKXChEzkJ6STzfRsVVhvrA+AopQhgMqa/w/glw5n1rAbD6dPs7ir5Usu+sj9tv4sbYI1wr9wTvgj+DAAx+1xJoQKWSH6mMEcTfAJEdom593Ol1LrSm8JMV94D2JhMwYwHeNb2Dle5sPbwuZFuYS7QOSYJwn2q8TTOUAHi07ecmnEvA++1ZvVLOHHymHxi5K/YT+jZs6esse11KzuLbSnl9vg26XcmwCiZCMgOgMiVZouWMatjn4kVbt9rcnJKDHVY+syrGgaKJQ/rdD1ev3olObCOznatB3q1kPBB3g47y3lw4vjROHP6RPT1HVBMgQ48oDg2BDDbbPlSOSGg0XImsIJdEVSah5JAU9WHQXmSNwmkZOm1+sbAPhcZxglFJ7Qt/2ZfnUbjbWK8J4iVACH3wXrl/dlULc//JPdkhQ3XyfdwTnKNWhAwbV1+Ry3rr7InAd8hi2TjvpqGvtp78nWQeHMCybGl5UTwxXnGlmYneNNvUTwl1J+EXmO0tlN1F/GdP/nv8fzFeHzlq1+Jc+fPxfTUbPzwL38cMzPzMXJoQH0ykKqiAqahwT7G9uZeaZBbF8eOj8TIyIB7P9Q3xevXs/H+j2+U5qYRnbA7uzpjZnYuVlaRKYNd6Z4smRTr6IDN6gbAkqyRVEyRkCgVTMQP7AcqcDgnJfcC+3UTcHQrTp44Eu9cvxKHRwZic40GfNvRWI8P2ewkStH5Tb9K2rYCsg2mJtjGmEtWp5C5Mg7lfemPYBuSjZx/57pKYpVkbLJsM0ZLO5ugYF5PFZSlIWaeP3neCxdIVlINMS2TVT4nrcOuRu7lvGUcOc9cFWgiAuPlilnLexish7zifZZ+a2IVPGt+tyXkzFLO9+Xz1mIb6Stn4lq+QJEKka+lym/AVUubcc3a73EcW5XQqLVRuafr9+vk52Db5EMrNK+PzV3v38fPx+J//NWPY25hKU6cOBlHjx6NVxMTsYpWeoS0kI+fOBWDQ0OyY7dv35L01LXLl+Lk8aOxv7MpwoQJQU5AZNNrQOsEvBkLxW3YylI5LIlKJMZK0kcNL7FnEDBAeDhr6xslQdSiajFwmSn3ltrcjOHBvvj1X/5ynDrUEw17NF/G7pbeEQnCqwLa8aTAXQfmFZJZrqEcu1xniXdk/JJznthBzl3t5yQ7uG2Si3GmbCS+Hxf//r/6FNfMzf0J/Px0sD+BQf55XzH+3X/3N0DkZA38jcOjMIvzoMifBD0YP8pUJf5eDF/t5kt9WDkljS5vl1NSgkEFaLUdYgsTOTcu90LAIQdBTpCZK9LhlB6XHZG8Z35Ku62GkWon3UZZILPe3BgBQ7euOZ6PT8Y3/9u349HT8dihe3xru5gBlJ3SQEkd2aWHB3ONyi4kLxy4cigANMfedrz72evR33Mgvve978fKyloMDg7HseMnoqOzK2ZmZuPO/fv6DMGGwR8AcHQZfeC5BAPmU5scH4wx2k4Y6+xmm4CRnN/SUInPUooCq2igtyP+yT/6Rpw6MRyxsxnNDTARAZCsjQYTeZ86fI9Y0UQuTGQZ3CrbucI4wFBinJXFNUhcOcBlravNGcR4LUY15zCzhRXwY2dXWr9ufuHy5nyeTChUQOoyb7XroZwNRdLC32cg2uVePiyqTR3S4VAgnez41Mau0VXSGivMdbOUs/letcGfmDpi7hSt6GTfl5+UBLsxHlkOa2lRVipAFeC7yLtk0AaghpNYAQIV9Zn1BfgohjHA1MZO/O7v/UF88P5HcerkKTGRCcrr9inds/TAlgLZNgX03oPVfUaJE+uJNZx7JR0txo/gSywbgobYUzDLXPO8sBMpM2K+CIQkd0Hp5F5djI1Nxo2bd2N6djG2tneju6dPAZ9A55IssZ6bEwyex+ys3WGwqtgFHDgDPLBbHSgyzjjPgDE04kM25tqVi3H5jdglv/kAACAASURBVPPR1AhYBpsyYvTBk7h7Z1QMjc++99loa0frDb3E9tja2o8PP7wVjx4+i86Orrh27UoMDB6IqanXMXrvsbQcm1sa4uSpk3H+/FllzWEX9fUdjLn5hfj445vSKWSuCMTfvHY1Do0cjIa6oj0t/c978eTpizh0+Ehcf/sz8dc/+lFMTU+58/vaugBGqgHUDAut1pJAgvHnJnteGwTPvT29MTw0JFY0JbjNTXLrY2+XoICA1SW3BhJIerm7twFWQBGCjiZ3fcfxL4xW6VmWgBJwgnkFYGGerLkOKO/kFc62EyNuREHpfe5B1k0ClLw3GcO1Tq+TQW3aAzCy+VvqyGYAm4APwY72Xlmz3r8O6MxcsAY9/wbUrJwv6AaXMQDo4Lo8RwI4KcNAMsCBNU3WxLcPWEdyGndD4D5z9MMffxhPX04IpOhqb1Vn80vnXebHmEvjX4HpfkxOTYvxRqCB1ihNTNaK3jdzsTg3r7U4MjIinTccdjUVqbAD7eAS+AEsZ9PZdGzTOc1x4WcmXqsMDFcruOzejTrtODt+YK3K0U7dSaRoCiPI+oZO2qnKBpZZvcFpxg0wgmY9gNRzc/Na3wS7gH0DBw8pucILMEiBwabBEjF3m81+yyQoCaO08wn6pE8C2Cll/pJUSLAqHUMzz1gL9jEAHl3OaUAimcHMBcbdtp4GP2jeEtzRF2Av2lrMGJJNL4BJta8DTdxaBJTxvTT1YkysT+8xthQTQA1NH9GOJyEOQGndWXRL2a9HDh+OwYMDEXUw/3zGi+2Nn8TearTshgF1WLxc1wnm1OBd34ChCdvV4Ew2SuPZAIjRcOechgGLtiFAK+z5hYVlAa+515jf1dUVjQeMQ9iNV69cjoOD/WIU0RiMPgzbaJKXRFElkSlWrkE7JUuLTJQqvNDOLsl/WM4AwYAgWUVz5/bdePTooZ73ytVLceHCuehoRwbEXdWZbxhi7DMSpmIrlr4YAJiAxDwrOsMkgubmFiQNM/HqdSwsLuq8gEUlWbIC4GUgaGZyc0WPkvWWIBp2ENBGVWSwiTsM1GIzkvXGf/N5/s+6TRslW6F735fdFGDX3BwrJRHFGmF9kmwkkBewsEnTPBi7a2IJY4+5Js+KbeQ7eUav4UZp/7KX2T+se2Q7xCytg0XdoDFT8pkGydq/W5LWwDeUHmo92sc9pcGx5SKkL80eLQxSgeryYewnqbHtxoZZW8U2AKpgD7sPuMkhQBP/pzFhEjZ8tvs6jA33rWZ8YrXX65pZpZJjmqBJAlMJHiWIkhUZOWepr87ig5iBzZYcQWFLs1/4Xs7M168ndC9o+SI9wH6Ecby9tSFbQSNMyVdQQdLVYeKGSt9NZpDubA1bUrInxV/JM7OugDvaxyWxwn6UbVYJuuMT5pdnUJIIyYACsnHv09PTMTM3G9Pzc4oxFhdX1ZSYhpQHDw7G5cuX4kA3894YHR0tsbO1LtuDz7C3bQAnk/1O6FRtB8CX9pJ8SPx9g8g5T5yzBuFsIxMs4QMGadN3LqXhpTydiKGOJrfFt04QkHlU/FeSmgnKJjjMWkmwmLFkrjKOSf8hAeg8DxK0zjM+z8P0WVWlU5phOpHldWg74BJ25Bpsow2g81IZfWGVIu/H52Tvixav4kaxeS0j92pyOv7kj78fHZ3d8bnPfz56enrVAPjDD2+qV8bRo4finc9+RvaWtYkPT5K4gaaze7uxsb4Shw4NSvJidmY6BgaGoqu7L77zne+roqenrydOnz4p7XdICkifSa1sn7VFJV6DKnO6uztjcWmhInHY2oIfbwAcUI5zRcn3+jo3waPXQMqMyWZtRs+Bjvjql96NkycOx942Ce6NaG1pF6u5ct4WEo9jAScgE3RL6Tvd01YBzsq41vqEmdTNZnzMSfqluU4S5JUcU1k3OUf2PaqNZtM+JHM5358+UeIV6Wtw7UxupYSKyG27u9Zbr7zs4/A5+a6FcMGfE7jOpHTukVrAXDa4YCJajzWJ8oxfc8/VgsHGQGBke/1xVmTVGd+rZAuNfGsqtjMuNiPabO5k3nNvtUk4qCcQMvBX5Q9C1kCeg+rpqIvRx89E+FlcXonjJ07E9evXZQtePnseS9ikqakYHB6O69ffVjIcYg3reKD3gBsFQ8LYLXKGJI6Xls2Ip3Fq0alOdjVkCwgziu2LPr73WoOqZZR4r9uXTa+DjCcZjxY1qFX/kvrGGH81G3dGH8fa5lYcGj4Yv/ZLX4rzxw9G3e5q1NdbR98xh4l9WXVs5RoT3SoV7KWSO32BXAq1MYvjJ5+D1XjEWEdiXmmPTFhx4iClKjOu+RRErtlqn8A/PwWRP4FB/nlfAYhcAVYrWa9qBjINujPFbi6S78+MMZlMGfLChnLn52rmJ+UGEtAzUzI3fkpNGIjWAZBauqXMlPtWI7LCbBOIrA3tkiEbhARES6kKB9HPyBoYpLbThMcoQQZ1x8V4NcWzsdcCkR8/mxCIXI+cBAYZbUDYCrDX0Nhcp2HJftSL5QWLgCY2NN5riDOnjsev/eovxfzMVHzr978lxuNXv/q1uHrtTTEal1ZWJEdw8+atSgmXgQGXUeLwWTuKIJOAwKWr2fiswr4rwvq1mVYOJDQtIXD3drfGP/6Hvx4njw8JRG7hWXbdXFCBDpqM+6WUo46MHWC60nZiaONLZkZVmdlyCNTKWahMOUvdNQ8FcCqNriRjUaQRqoyHom3K+oDpVlhO2bxKwXJhtzAutQyFBIGzUYMNvB3fDIakdVmy5tV15/WmZhRlTenOiraXg/ZSgp/6zeXaJWp2k8dKA0iv1cxgW9vY7DTmyiXXZiRX5CzEdOHgtXOmkjcxKtHYc5ManPfaLq80LaJTs8op0cime/jWXvz+t75tEPnUKTVDQJMVEFnLWmxAgowWBaZmalR1ogBhWWc8C2NL0FkJ6jSX1TIxs/PcIIsDnXGVrAvZZHWvZjvxpY3x4uVrsYCnpueVmAFUmJufj65u6whmIAkjs+r02bHnbzgrDj6cSHGip2haFU3O9TVK490MhzLva1cvxZlTx6K11Rqeu7t18WD0SXx8447KnT//xS9EX1+3tKYJOFZXt+LOnQcCkdvbOuLixfPR09cRd+/cirmZ+eD6Z86eiitX3lC2/8HDhyolvnz5qppPvHo1GXfv3FOQz2wfHBiIw4eH4vDIQQdJO3sxPjEZow8eC+Q8dfq0gPSx8THZATQPxYjdRwcXhjfrwSXtOJLsMcAb2MKs8cOHDmuIcbQAewCS37h8XkkiGqPweQJnXrAGxbTbdNAOOAHgBpAsB7NoljGuSjYhSwLLQg6rGyThaLEeCKz5YvaHqz3sVHEvYvU2WBIowUEnxJDicYIgg0q+i8BDNkJJlar8DffJdXGkKw34SiNHO+aWW8iytCytNlBBWT/6v42yxazpXJtqklYY7zh3Bk14LoBQACMDR+jhSvexyPOgywood+/eg/j41p1Y3XLDyZPHDscX33snDg0OCLQRu2Z3R9dD6ogzz7q9dQJMVtdWpRHMPMJkp7RYwCHMWNi0nG0FgIOtx9jrLCwsGTuvPhMzYOHvak5UgqsstSOIUHfuBkCjAy69rw99n5JpJRmh8rpihyVnUdhWqQOvxJWaGllbEB1a7BdAMecqQPm9+w+UzIJlCqsOuyT2nWRzrEfLODAP6Hn6PWaC55pA0kDsUNi4xWbLbu67w7ySyjBxpNFIc143aUnmkhi10gxmPEmYIU1iQMTM3cKi4/oKHgxusL8ISpobGmQ7pJ9YtPw8FtXzQVIE69YeVhM0pB+aWwWk+3wrIAsAxi6N5NgvLWp6CdP87NnTcZCEDyx4nSFOwvE5gGyeJysPeB6zKZ3c5azgXhS8o/Oo0mhLCGF3WV/7NMiVfimSWsA67mA+Nv46Pvz4phJ42A+doUouk5SiOdeyyuIH+nviypUr0deLXWS8YdkiT0FiY0cgMmsUv8ZtKusLwIn2vWUXeBbpJTc3xdrGukB7kokk6WbnFqOjrUMNFu/dvRtzM9MxPDwY19/ChrZHRztJCXSDvSeQHiFgZhwsi2CSgfZzka5BYoBkZuoSv3r9Oh49eiTNZALjtQ2apqVmL0CSdeJlA9Ww1b6hZQ8shyOwOepieHhY+4Z7AfSYn5/X35J5W8siy2T6RtH8VXKMyozm5piZmYktAmglNrJCzyQGQGQlcgR0GZjmedg3sqsCHFPmyA1JeQa+j+obkpmdXR0CRlWdJdAO+2uNeZIMMMXR7WXNsn8Ngjgpzbiytljbqc+ZzGwsA3sjpdQSjCMZZwB9udhaS2Dk37NIKxvspc1P4BC5iEppdQm+0w7kGcS9Ms6cT2hyph9H9QbP6fOBRrtuWIVfRcM5gYIlacaz8VzM2+TrCVXtsGfPnTsbFy9e0Lizb5BuU2M9xRiulkPOiDXGGcL+yubGAipL9R/X93dw3aKjKs1sqqEaZa+S8esYpCrbx77OqrNk0LMeVdlDUnlrM7b39+Lx02fx7OlETE8txMrqZpw8eSquv/1m9PVxVlHlUC//TqXZ2NutncL6Zc8VMg6l5NIHtZwP8+kzxIQI9q1K9EnKrK4Z5G8giQ24TkLEiSpXEdZKEdpeCZwFZJfchs9sXgbJfVbl77ymDQQm6JKxXf43nzNg7Wug6Z1sU97L7xKMTl87Y0Ynt33WYAETzE7AUL6t5opxdsVOgoDSPS8NBWnAagkQ34v8kJIEolKFagyagv7pd/48rr/9Tpw+c0Zs8dmZOeleI7lz/MTRuHbtajx/9jyePX8uWyiJJjXJtVzVyZNHJUc3MT4ely69EVcuvxl//hd/GR9/fCOGRobjc++9G/0DA6piu3XrrhKEgMicsSTv8P+6e7qUeCKRhN8ju1aqYmGlK5lRJNG0d8S4rtfa3kHSZG8nBvq64utf/UKMDPVF3Z6lGxgifBRetcxh/9sN/JLcw15N0JTYWvNdYWC60jSTeMx9Nu9k/2R8lns6Y4BsFJ/fnz/T7iYIyz2kbE4C/rnGMk7N+WfdZFVrgtWS+NjzPTnB4r4k/NtN/fDFjD/wecV6BchOGataEDEBxgSL84zh94xDErtyb+SeSEDcjZy9t3If1LKrRfaq6SOVvqDIROorY/mgHItcC5ZbIj5gTbhXguwaZzn+8vZe3LhzL+49eBQra+vR29sXFy9c0P8hyH3wo7+Ke/fu6nOHDh+NM2fOxNDwoHu/7G1HHUSo/V1VQnIv+AnMS+4dyYSmJGGhmuEjkuTMxrXulYTsJ8QQM71VfdLQqGQsEnDCeogFd/bi9dR83Lr/SGf9oaH++Lu//OU4d2wg6vZYVyYs5PjUYlkWynJVV8moVZKouWYqRJSKPJLP5PQ/GOe0Y5nkyO/ArzahxSByYhd5zSv/4P/8FNf8BHHNTwf7Exzs2q8a/+6/EV8pWcAOYP0OC4TbyNloFqdEALABIF6AyAIzOXQqgvcFWCuODO+T1mfRI/Z/J9u1yiLVpi3OBd5gBqEEljIsGXSrOV5tY73qPRm0cMOe1ILLQ0P3m93mYbzRaC4oy2+I5+NT8V9/9w/FRN5C5mK/QaWKzc2AFWsC+yTQXuAtgCG+Rwyl2I+52an4B7/9m/H2W1fj93/3m/HixdM4ffpUfOnLXxE76P7ow/jsu5+LpeX1+H9+5/+VAca5VzOU0tiKcaSMnAOAsjyMFCxkAh2ei4MyHfU8cJPVxTzBmKbB30BPR/zzf/pbApH3ttaipQGNJwxdY2EiE/y7bBww3jIXlrcA/MxGiHngypEoZT8wMCogbOrHwcxOEFlMDGcb5QxoHVXLcvLwT7Aomx+mo/ezIHIa5TTeabBr13E6NymbkuuG92jtFr04ZRw1Xy4L4uXDoeh4V/SVfXhkyZiDZ7MUJGGSQLUcdDcOdNY3s8IeQ+mEa50yDgaICAwVbKj00c3ZYKYhU+BAiiC4BJVan2U900RrYzt+7/f/MD768Ea88cYbceLYUSUvtjcJhFxiTUAPAx5wV8/fWJodolFc5CwqQbwa6Rn8NxvV7F+xYguAzDUEPOI0km3e3ozWdtaudrtYegtLa3Hz1j0xkhtphrRlR0rsqsLCYjyz9N1gpRtO4FzA6sr1I43RxoZoQ9MUNjSlz9JYMROWNX7uzKl449L5OHCgzWWecsbq4uHD53Hzxl2BW2+9fV0ABgmT+cWFmJ9bjlevZ2N2ZlGgzcBBmsrtx/PnT/DN48SxYypXRK5idX0lRh+MSl7i8mVkLw7rHhbmFmN09IFKGtfWVsUyQVcUMKKlpT3m5hbjr//6fQHoA4ODAjBWVle0ZmAMZgMm5hnmYpOae5kJQ7CHtjwakMk0SQecknNA5IsXz8XBg72SMAGcAPBicTPO7Dc1Wsryw8JEUoOkAihYb9JMZ0lTFDAHEImAkm7KMHBYr4xpsr1gZMF4gcWUzlSCmamFmWBz2qdkSGQT1GR8piPNOseBTBZpNt1wwIG8BJUJTiqq4kTJHpgHUdiDtpEJhDnn4OZ0AsALy4rPwaij0aBZ0Uw/yTKfD2aa1qkpEl3YX01Nx/ZeXXR1tMc716/GuZPHolXlxIDIlKQ2CNhoaWf9OtXBNZPhzR7yfLgRKrad8evpPmAgQEC4A6sKg6s090w2d9rdTMAk+ziBrGTjJHCvCgQ1pkHr3YlSEp5qeFTOU9hDGvsiG6R1It1x68obXANQ5P4AJl/Fq1evxMZCSgBGIr+HJaqS9T1kOLp0DsPA5l5gd/KT8dGZUVfnBKvKzy3flEwlybUoaUiJOWNp4H4N1ixluZ0dYs7yHIs0rVqG8b0r+5JnCGCwWGOAbWvWnYXtr3LVwrpkzbBPBNoXfWUz6u2zkBRIECUBWJjtDkDMZmUIDU6aWWyQGD3zFlWD9Pf1xBDgcUuj7C0BOiATTGLAqzzT8vkF8pRyYcA+68IDdJrJyTnT1OpqlyLSqiS2WD1NzdHR0S2tdkBbpCuwv/OLy9IWXEISh8BRkgJb0dnRGsPDB9VcqX+gx2fArgE1VxW5OsBa45brYP5o7Eoic3VtU3I06NLToMcNXnejHTuJbavf1/pYXtmU/eOKAHew8AGrL108p+Q6eBuN9LZ3LS/Dy0wl+l249FTl+Co/NvOZW+I78JUEnpemdSRx6DOxsrYRy6usPfeoYLCwmbpuSUi78mZdfkh3V3dp9GmtWiWA61wlkjJbsoOlOSL7lmqa1ZVVN3hqaZZETUq/pKQCwM7S8pJY25zBJPX4/mQh69kArXzyWyKlrU3f29nFHnJCvKGhSQG3gTRA/d2YmpqUhACBNmsaJjANz0iYuboJFjUar406R/0CILRWMfdmgCV1VM1KVZNdJYWd2ErghJ9K9oglby10AFw1cywAO2MKq89ApEFLB9NOSGgsS+PUBKES6OD7UpaFMcU+8Uxiha5vBM1feTb2APuZRB17EFkozjHPtc85xpUzgDECCO7uaInz58/EuXPnZFek2yniy64STgLfJV9T5LsKA5X7Za40XoW44WoTdPwNjqkqKhMQgGsk11MiQn6RAVWSkdwja9gJEJL5VbCIyeb+17c2o62rM9Y2t2N8bDpu33oQ4+NTss88w/kLp+LAAZi0rgCUhMXGdjQhQdDE+iDJZ8CDc92VmYAzZiarsqNoB7PenFCjfwOSGSSrXKLvM8SgID85s5iz3D8J4hJyYXuxVwkG55xynWyclrFkAlzZXFW+dwFb0n7ne/lsyh3VEkd4H3Of4F4COiYRuYlwgs9p71nXIkawHutobOYKLT5LchM7wvpzJUhptJlyCRovElJmln708Y348MMb8evf+E2B9A8ePFRylTUPm/zYsWMCkW/dvB1Pnz2zJAJyLaVCZWjwYFy7djmmp17Hk8eP4+rVa/HWW9fj8aMn8b0f/EDr/ktf+mIMD43E4yfP4ic/+SjW1mhqSlzBWdLohFZXh2zL9o7lVCSbUFcvO8D+FEhJX5UiA4gUJOf6ElUNJEmkDX4kvv6Vz0dne1PU71tze2Odpsg+C+yXVCVS1OCz2OEEBhWLFYA6mfUZa0nWoCb5wl6yTFu1WXDGcOm/sP9zfWWz2LRDOZ/85H22R16v6Xsm4YTvSDKMqzjsf3Gt1HyncjIJRryXv0mKqhnZBydYSMDk9TPu0X0Ue5Nrk2vzYh7YN7KhaoJomR7uh2fPBnI6U1osDye/uMiBgC3wffbdfE3uxdrBTswkMO9EXUkell4h+RmD4eilN0heD79DUSlxuWKpzmhoaYvXM/Px4Y3b8XxsIpZW1uR34Wddu3o1Lpw/EzOT9CF4HE+ePpXdPXb8eJw6dVK+DdWfsJD5uVWqbEjSJV4kSUIaH+oMpqplT/4l5zJjkesLvwoAOfEf+cBNTWqcx5nX2dEmH7BVPYAa48X4ZNwZfRgc72giI2dx+khfNOzRQ8jJ4xxDj58bVWcszTqvxOeqWnfSJNcZ/04/XL5rqdLJuc41y/vSlzbE5POhFo+pTY59CiIXV+QT+vEpiPwJDfTPfs3Yn/1f+3mg2ymrOju1WZ3MvFU/X22QhbvCgUajEAWIxaDl581eLmBeyfLXOhqmNFb/rvvA0Ss6Xwlyp/OjixX5BEtnGOBLJyU3uzvQ/zRYnd+jcAmAO0HkaIwXY1PxX3/vD+Pxs/GgOe7W9n50dh8QkxMQGYACTWQCSAEjGHVKqGRIaIqwG7/yy1+PN6++EX/+g+/Gq4mx+Pzn340TJ07F93/w52Ip/vLf+btRV98c3/rWHyrggunjzHOWkuH4EYbtBTpYeSDWlopjqLKhVR606VxJc3FvN0YO9sT/9i//YZw6PhQ7m6vRBKAIuxr5DkCWwkR2YgDQxSByOXcELOe6qCQRGGuy/AL3XYZdfTkQrD5HgrPludwUuQKWyRgXADZ1hGrZLJm5rgWDc31WAePswuq7cNbXoG0evPzOWoFuKuJ1SJkM95UdVotMSpGwyHJigMg8YLT+CUoJxEqSQutB68/PZeaUgwmCX4GipbJcjGnpNJFIaYQPrgNeeoQ0bmx0WarZyE6IMCdiMqN5qV5PfH/EH3z7j+KjD2/G5Tcuq7v49halyGvR1tYsuQnWFKW/zS2AH5QYwcj0mOCEULYsNkc5fCuHubLoBpEFnOxXS8o83YCcBknMPuP50ZglKK6Px09exv3Rx9J6W1hcUmMfB1XskdKMr5QW8t2WHgBk2ROTaHBwUM45Zb8AyG3trbG5ta61hn0RY7alJYYGB+Ps6ZPR3Ix+Fn8zQE81Hw2lPnj/YyVtjp04Lud7Z29bje3W12EOUtqqrRztaN7tr8fmxkqcPHYszp89p6w7jfUAxe7cvRtLK8tijwweHBQw3dXZHYsLy/HyxVg8fPBQUhlHj47E8MhIDA8eUuO8H/7Vj8TebO/sENChNSINdJdr4yQSaDPfsGgFytNsZ28/+np74+DBg9JIffHihbojq6lSoCfcEidPH4s3r16O+rpdBYPaOwKXTOlkLer6kn+wrAkOEiAEQQhOnQIySfDQwM/sKjlWSiSg7+5553sFLhXWBuO/VZpH8XcCv3SaM+isZRDlmaH1RbOMAnQ6uYAzTWBe0+VYJf1mefE3tDB5MJw66QDCbC0SNW42VppAIoVSSouZ2GxyltIQYlXu14lRqTVbdB64FoEFpfQ4q3fujoppvoF2fV19HD18KL7yxc9Fb1db7G+vC0QWq5dkEjI2YuJ4XwFGCkQpdk6gRLk/gCv0LwF4AJpTR1fJzmITdS5JV9dAhvZa0QFOLckM9Bg/xra2jDyZE04C27YSYJo9brY6EjQMKPNgrTzbIuwK96pGjBubYtw/f/4yxsbGVX7P2oHhSnOzrPxx4tLagdgq5oz7QhJEwRkM91KmSuDOXublTvNbCpLQ7GMsABw5t2DNulJiSxU1hw4Nx7GjR/S+mZnpmJ2di+WVjZibX1KShntV8AwwLobfvrU/qfQAICx6vQaFGqT5Z01avhfmFizETQELAIXMB88lSZ/GJrG4LO1CkJIJVxltMY8H+nvj9KkT0dvbrfOahrbsZexwno8AOsloYlz4buZDgU4BeHgOMYYA0NfWnMArevNiepE/Y6/Dem9AL71NTZ0mXk1JTuTlxGQ0t3aIJYhPs762GhZTwjZsq7nolTcuqClXSysMvjrte9Y/QTPAJWtasiAtjbKZVE1wPHLevHo9Ex9/fFuAdRva0MVPaO+icdum9ijnDWx+2HNoMpIga2tuiosXzkrLvfdAZzQ11SnhyVmAj5hJWprIqUqoxvcUw7dIUrBvxbolOVPkTORzEtyrQaN1ZNNPwVYwjiQKAGkJ2GHxwdDt7+urJMix8cw372UdMS+U2ALWor8Ls5cXa4pGeBXwc3ev6KgTfLoBHQEzYE9bR5sqVA4Ulis2Gj1ono+qFO6Hf3P/ff39skeUsksXWmeyk0HsSxJ2rPnx8XFpUzY0tehZYKb39vYUQNxE9rnZWTWpA/zmWQDONAYA8ko6WFc4/UkY+Zy52QchgTiel3UoaRwRRZxgYO26RwV/K3qopZRd8iCdHZK7ycZ6SqhLKiz9WieiMwkG8xhwJ8+RZIYxZyQrlWzbQzvc+s48JFUe7GvWheUQrGk+OzOj/alKgNPH4vjRQ07ElH4oKzRRa3FCBpsq0IdkkMbczH8lUAr7kHlI0D3ldza3rG+v/4Ypr0abZsNq7RR9cxLtSF5hx9nTMNNNIPAa56XS7yIXBhN5k4qCvaZ4+OB53Lv3SFrK+DaXL5+Pi5fOREuLMpSqBttmj9G4slRZCtgWUYDkpuMgSRBReVFY7yn/k6DI5vqGfKk8T/IswZ6rJ0tFKqj4BZX+MnvR0mY7ma8EhXNu0zfP2C/jFK8Hn/fJyszrJCCYQBCfzVjAfkiLnifvS/NW2MWc5mKFF7mOPD9VxVKqehLY5LqyOyVhQryC3Ug/JWMo0Yc5Gxub4tt/+Ef67q9+7W/rZ1H8qwAAIABJREFUbKOClPnlzANEhuDzhc9/UeucRorI+bx+/SpaWtyQnX4KIyPDMfbyZfzkJ+/HpYsX4913343Jycn4vd/7vWht64gvf/nL0qadGJ8QYD0xMRnbNNZUJaKT/tjMrR0YttxzXSzOLyqxxhnv4x6iAA2DXXFAJQtnMH4erNTW5oa4eP50fOkL70TPgfZYWZgrMnWtsbK8WvFDUrJCyZtaybAy58nSzX5F7M/04VIWRMmzLTd3lE9QGi5WE6mWGkqAlQoQ3X8NoUWN5gppis8nmSJ9otqkQ4LB+Tsehu9O+Qud65Jk8ngmaJ0AMD9pMOdEIontqj+jJElh1LvPhaWzMmZyzGnWt0HL9F8bKuQvjWWpriWu4r6wZdwj85kkqQS4GU/8EmwhSYaMZdljqoior7McUrHJySA34551D3HAyTY1aEXSrqMz6pvaYnJmIX70wcfxenrWlar7Ee0FSIaUMzLUr2oOGPi3bt+R/R0aOhjnz56JvgOd0Sj7R7PGNSXvdR7v78f8/KKeBx9xdX0tVlZZU/jwXUpI695KZRr+nioI21kfuzEzPau13t5J7Eo8R33VnhoAcw4+H3sVT16Oq6/UwEBX/P1f/1txfLAr6naYLyeacw873nfTTxG0CplNyfLEp35KUtGxe9qt9KMTaE5fPM/FfK8lM6uNwitxf5F14v3X/tG/+RTXrAJEv/B/fTrYv/Ah/vlfMPZnMJGNi6WejDdgasCkPES1xNYOgY2fwcCSYeZ3pdlBGr4M5LheRYOtbPLMVPvOqtqJci7UAMlNdVz2T+kNjF035hATWv83gyrlCDLDaC0zly7lvZhp4+cx50YFJWIiI2nxfGxKjfWevZyUnAVlonTnBeyBDQVYg44UQaa0+9R4zI2cVFa7vRHvvvNW/Oqv/FKMv3weS4vzcfrUyXj1ejK+86d/Fl1dvcpoP38+Hn/4R38qBg3dzSV6v+GyNJVpaTJ2FMxxgGV2SwdcyaTVAjQJ1AnMgN3Y0BCHhvriX/6L344TRwZjb2s9cMvr63BsXFZe1wDa6lJ6DhoxlAsAkU57GsyKYwjgyfhp/DH2VRCkVKBXy/dKozuDrwZL0yCng1mmXSwRDH6tM1n7nsz+1TqDOY+5BnOOFVwWRrTvu5QXlkSFD32AYHdw9TOaBaRVWBHn99r2PTn7y7U2KHUqOnN+fl8Px0OOvIJaGu44uaGGAcXpTXBapWfMg9YtOnesJTPyYLr5vl0KSTMwBZiw5+vJYO/FN7/5u3I2YcheOHdGjRlp9APjjHkhqCaYp1Jaeqc05Cis4tLMWqPBeGbWlXEQOEXupmjcFWRS40JAq0x6I0Au4KsTNIAM2zv7YvKDmX340a14/OSpQbYi+QGzniCT6+Iw4hjhWFHCiOOIttzs7KzsA//nnii9HhwaiJYW9pgz7GIQ7eMgthbNRSoTYA65YQ44z8Lianz04W0lbDq6u2JtY02Me0C+AwdwkHrVSXtxfiFa25qipbUujhw6GGdPnYzuzg5pc1GijRP04OGDmJyaUknXsWPHBXz19vQFWnqwWO7cuRtTk6/ksOEcnjl9LoaGDseDR4/j4cPH2ihiFwMCAxDRaG2b+XXyg7FEI5RlNDQ0KOcUAIKt8uzps5ienlE5sdcgoEpDHDt+NN6+fi1amiJ2FLiW5pv1ddK5ZoyS+ZUltCrto4SfZnhIPBRwL2VNYH6x1gmADeRYfiQBNNgtCpa5d9hyakhi5hoBSwaFOd8+P6yRmcG4RACKDUinWaX2NeWQBMlc02WRVDLAkvUYitUAOFikMTIgVQCDE0/jNGmf1Zaw0vQMu7ovMBSglGAf4Fh2oOhICj/Yq4sHj57Ehz/5WCwgpCrQvH7zysVoRelnnyQF8hE0t0K6oSWW0cYvIJNkCpQls11k7FgvZtl1V/Si2doGHlwqihOc4CUa5Mks43MkWbT3JDPh8zEByQw48v28L0EB2OXYAc4pVbiUxiOAF5Jx2HPzTrFGAPx2rGUHeHHv3v1YXFqOydfTAiuxO2rwqTPeTUwTjGBfiSFYZEg4RxSAyyomU8O2vaWNxparkhNhnpYWl5RIMRBTpwaVB3q6JM/T3dURR44e0n4koLHG8W4sL63E2sa2Gse9npwWu5T7BvhbXFqJ9vYuyeiwx+QzlDwn828ZHcurMO4kuLBRAtb30/fAljBmSEi0xPTUtD6jUvfCXMRujYwMKYlFA5quLtikK6oCUaNI5p+5kvwRASU21RILCqw7rGWpfVthAtK80Kxg6QqWxmH7dS4pbm1pVcM7xlcstO2dePbkRTx6/CxW1zdjeQWt9dZoRCLHh1ns71JuXxeHDg3FhfOno7+XNQiby2XerobRKWqQLspZ0EpDqVZVstTXN8fk9Fzcv489eyZmspIEJejiDCCxxfxgp7g/rks5LTIfne2tcf3NK3H65NHo7mqPnZ0N6by6soSxwS67GRn/S5AzQUvWCnuDdYMNyz4SqgSSLqQ1mNmvsI3SrsgnlDSI/Upelh0wWzIDvgQAYBCrlJnO95qbqn6qJABgVq2ty4ZjI5kngCSVLZeGXbDz2X8A0P19/armAKiXHSuAKsCB93+D2H8kCgS0YC9h/6oBUcoH2T6wv8fGXkquBBCf5Cxjwhjxfz7PT0spuEEn45pnBmtflWPFV8sKKvwBwFUnL6u2Gn+zkuyDUVzAOuaVcVBFYLFFTogZGGRcszSd3wlQKs5GMvtyvFUtAPNsZaUAKQaFfSbSJBg/lkS82dqsT4AIEnGAGtJeX1+TBu3yEvrRTgJdunA+rrxxVkl11oaqWAoz1OeQ+6YkQ5Fpxm/3+kA33hWB+MRqTqieLVXQGiawfXNXuxhwIlVTmrwW/Xn2gqq5YHHyvYqRSsJBEm62+zTXpHYTf213F43Q7Xj06Hncf/AwFhbn4/CRofjSF9+Lnt5O7SfKvNE73VwHxHfFAP6d/H98jCIfBVDGecT+UV8YJU6rcoGAyGo8WnRVk+HJNWGv5xjlvIn1yjzj/9MMsjQ6k/ROkZVAEoU1nFJKSS9hXyZAmOssz6xkWWZyht/nOuZ3XDvBaf6dcgVKquIrkogu76n66l7ryLzs07Sr+JTMsWKFQlxh7XS0c746cZixFXuR87a7pyemp+fjj/7kT1Rt8o3f+M1YXl4XiLy8zDnWHmNjY9Hd1RPvvvueQlF8lK7uA2q2u7W1Jhm1i1S2dXTGwwcPYnR0NC5duhBnz5zSOH/ve9+L6Zm5ePfdz8Wli5dUsXLn9j319eA8I2nEecb6hwiytU2TScuq4I9rb3PWF2ICvg2EJlUZIOEEyxdfHvJFU0O8+86bcenC6Yg9+gOYSUF1CfY35/qn/DbJ4lkKJGPQnBNAamLf1LfGDkm3PajqsN/DezM5lZJUGQMqViVh29hYsckJIqcdT5Z7grbcRyZheU/6jvzbSd7aimrHyjnvTkilBrz7h3A91kHaI7NnXX2aYCI+L2tJtqk0KeY9mchSzI4dKOziBIt5rgTHOVuycWGFOCPmsuXcMrHGvfAZJ+SRpXA8xCuTLyZelMRRYX2nbXfMTO8osBKPB35/e0dX1De0xObOvprUfXjzTky8nlblJkz6OZJw21s6mw/2d6uJd0dXt1j49+/f0/f19/bEtSuX4uihYelrr68gc+Rqc0hOkiQT+5v4aUOVqJZ2qouZufkCWDuJrspDYTf7inOePRuLpsbWqGtsVBx08viRaG1ujLZmYsrtePp8LJ6OTahy49BIX/zGr30tjg60R3Odk9ZUGCYekFiF7sstnvy3cv7x91xfte/Nsylj3wq2VSPBlzGPsYCq7EnOEfOW7+E7L/8v/8enuGbxMj+JH58O9icxyj/nO8a/+2/T2y5MToNnlQxbYVqlaHlu1sqhLKC3lBbB+DTdtDA0/ZMMHz/J9onVU1goaZgNAFYZwy5/ht1YgL2KZiG8k8L8LEC2JCVKoKDmFTVazJIeKDIKPryqbGWxpvVeWJ6gBC0x9nom/vM3vyVDu1fXFBtbsKr5PoJKOjrjwK3p2wwetKjEiXJdDoO11aXo6+mOv/31L8fRwyMqK8UhoUP5/fsP4uDgcHzms+/F7Vt34/nLMQVANIbhBWiF021gAcmDBpfLFe23ZJ8leJDAce2hz3sBknA2hw8eiH/xz/5+nDg6GPvbm9IXqgMsTwIxXYTB5CjnBg8kK1/0wKwl7eMhDa3A1gIi2zgbLKmCQM6GC5lJVnBN471ag53zJcNeAIKUtEgjn9fNLHc6ebnu/HcnF3x4FgZe0RbMpW6hCQPFedhaC9rBkBj0ogT7E2Zz+KBJMJr3ZlChgC8THoWhwftT01nsmMI+c2M9B4gANhm8FGpNBUT2QUcmHg3sBDQc3BMMC5AtIDKx4n/6T/85bt68ExfOX4gzp05Gk/T+KHPzwQlbmoww4C57z5LN3jdy2gp7gPuuzeD6sPWacOa4aIcDKlKejkMu+YP62N51yTE7bHt7Pxqa2mJufiU++vhOvHg5LsarS8cbo7evL/r7AV8bAq05NdspHZNZ7zjjBvtwareULOo+0BXnzp+JocH+aG1tEqAGgzoPd+5RzeSaDZip3G6LYIws/Ub8+P0PY35p0YGsmi/sx8GDI9HfPxyTr6ZjfGwsmpvr49TpI/HGpbPRCSpL9ruxSSDN7Px83Ll7J5ZXV+L06dNx/Djl2E0aAxgaDXWNyqA/efI4JicnxELpH0D7853Y2NyJ99//QGyQ/oH+6OntUfBPYzlKuwC0sYUwFwGr2O90kcdZA0yndH9pcVkOGI6JkmQAHDtbkuD44hfei4O9XYHEBQBw2akxPzcrUC/BR4+V5xg7CZgIiKjkV9EwZrxpwsHegOHmtc84OpmhfVc6grMg0Y2GQcBYZIDAmuVlJl3pEL/t6grtvdLxPjU6kzHBd9aykWFamqVMuTUBiJvgqJS9sIOSBZz2gbVUAUhE2DKYogZU7XSS39AekNa0kjBbMlHaC9pTsE7Qe2yQzMn3v/8DScY0tbbG29ffigtnTkZrU300NYSaMxGsVNhl+y5ndKdvwMfiuNa7YRislWSPcA7w3Lz4twMkg4LYLt7LfeX+t/SDtScTfGc8GQd+z98BbXjVBlkOcEhEEswZfIMtwnuRo6hUUgCcNqLfvqemkSQ6Sf68npyKLgUydtDReW1uMuO6SJSX+xGkpPVG8AVo4cQRgb2TAwBJ7r7dHK3tLbG4uKC5AVxZX8Un8B4+0N0ZAwN9ceTwSBw7dlhsVUoanagUl1GsWpXj1zXFwsKKWeW7brY5NT0TE68mNb8bG9t6Hu7fjRQtgZCNa5GWITBmPZDgcwm1gwwAD2wbICsgFeXtWRXU0tIQA/19cfz4sThx/JhYj7q3fZoSrUajGI22nQDePhvRpESfvEPfwdnBXtK4lKbCuXaxlTxnMsl5VGSCaK7E+l9b3RDACJD+7PlL2R5kJijvRyYHCY9M1Gjs9nbjyOHhOHvmpMDktjZK7wGzYAJaR9AMZM4o7V43kyW5XB9m4+/Vx49//GE8efIyVlbY911Kelvf3RJDgBo9vQdicWFBz74GS0//25fGIizk82dPRX//Ad1HQyOMTJMBAP8FIktWx/rZYsCWMzjBZEvTmB2bJAHeCwsee8Y4C7BQiYmtIQNO0slJNvtSSoKUZm+Z5DA7lPc2FNthSQ0AB9at9YR3BZ4CHOksx84ViRonYS3bwktgRZGMkr+keNNAg/0E9qYlICBJ8B0JIqvKIix3pQSg9IwNbBAozy2sxNj4hJjJNPLiRYKWZl+2vdjM7ejr69V9J/AmPe1Na9+StOH+3Bza95UMOwGFpfmj/Ep0pdusIZq2C3uXIHbaoyzFTjtlG1etPJJfWu4nG6glC7GS8FRiq0iAqJmv9wugCuPEmQyQnOM8MTEeC/NzAkvY22fPnJFsSksTQH+ptqNXCY2b6qvNXHnGTJQy78lKDRpniizgxI2aRqpsvsiYlT4fajwJA7AkXElCCZzCPhWN/5RDYY3Jj+SanLElzrHf6yQT0lmcPUjcoSlOz4vbd++pCopExJUrl+LSxfNiJpM07uvti9WVFTGTSRblOJOQ4AWAl367gTCDgKwT7KDA/UrExzy5f4LjO7Mo8+XKOVjaJRm8Z1ms7JOgHiBl31YqUUoDTp/tJhVlgsgJPKoGvF9zLpIcYp+7pjl3Gb9MRmeSlJ8kEwBM+d5s5pXrjmuw7ZRMLY21kiShfjv4Uqo4KRWl5XuyglAgelNLPHr8PH78wftqnve5L3whFhfXRA6w5FCLALaenoPxxqUr8fLli5ibn1UlGv72xsaKzrDPvvNOHDp0OO7duRtPnz5Vw8TjnHFtzfHRxx/FD3/4ozh75kJ8/r33oq21MV6/mlQ13+vJWdlg5ENa2tpifn6uAMSN8tMY0wqzvw5fp10gs6SGBPYjubUZHVQDAoxvrsVnP/NmXHnjXDQ17EVD7BTSAT59s6oCNK6F5S8/Qj6epUuwETnHiiZKI3TGM2UsIBQw9vgaCSKnnyY7pyRBytA4aZgs5ZTLSKJZ2kt+n/EY96d+HUXfns/WrrsEfvP9tZIV9q2y942TXnwHvmE1qWQbwDXt25ppa7KFm5M70bmhBI3WXoljSAKLPJT9nIq0Bfa7p/R7yWdPu53VBLLH5ZzJceMoRlc77W2y5NmnKZdWC9BnfGzWNBKAVNng1zdEZ9eBqGtojuXVLVVZ37pzPxaX15Q4e/PNa/LR7t6+Fe2tyCE1qgLs4qU35B/SGPfBg1ER4g72Hoh3P/N2jAwNSBNZOICSAfSpwLd282tAa/XF2NyK6ZnZuEWPESrxOmB7o8feLHLdQP9AzM3NxePHL2JtnX1M48P2OHfmZBw7MhwHSiX26KMn8YwYcWdbhJ9v/MqX41B/S7Q1UK0HiSGrSux32o4U7CIrhStWLSuWHfAnXpRxZdqtZLKnTeK9+W98NOMO3mtJosl/pw1747f/9ae4Zs24/6L/+elg/6JH+H9yfRrrCSCsAV8T8KvN9mVWj/fWssB0YKssCEZv2ZTlu7iOHGCVqTS5UY1Kf30wZNM4M6wKq7mAgCoPSWBPzJLSBE4qFy7FFMhXtByTOf1Th5RK6arAcgW81LX3Y0+Of0MFRB5/PRu/+60/jkdPx2JnvzHWpGGKBjGHcauyujACpCVWgBk1fCparyvLi1G3vy0je3h4SPpulHgur6yK2YOR7OsfVCkKDYI45HH+rCGEHAGlbw5AYR/VwzsoGdt0Fjnw+D/PmfOU/3aAUhctTU0x2N8V//yf/macPDYkHaPm0jxP46wIimZOZs7BwsORNVATsV0OQgPO1jKuBZEVmP0MiJzGW9qlUvmtTJ6ZLoWFqPVTyiT5rlpOON+V2WexJ0t5cTqduU6r6xJj7nKiBNcTzMr7VkIim+aJlexAT/CCI7yKk5JbJL+Hv3O4s37p5q7xFnBNAsFi/eoyLwaNWZOsS2ej7akrkCjsaOs0Md6WZ6gA36XBIevMchcEnEWbWjIj3nP7MJt36+J3fuc/xf37D+P8uXNx6sRxBU10z0Wj08wwUGM3JRDDv7CcE0TmAZJ5kFnUPCBVAp3gcgl2dNji8DWTRSaooHGWnS/YbwKrN3bk/D59Ni45C4CGgYMHBQQlYJkMV7Lydjwbo6urS2wAZ7JbDNRtbkR7R0tceuNinDxxNDo6WuVcwJyi1NXJIoIEgj4zg7zP0Qtti4XF9Xj48EmMPnokELm7p9PBT31TdHf1x+SrqVhZXoqRQwfjytXzcWikP5rQyJVOGWX/2zG7sBD3R0cFQsL+PXz4kBilOPArSysGAOubtJfHx8fi/ugDydIcO3pSTtvjJ0/kVJ47fz7OnDsTz549UwACiOf10yzQimfA+UcHE+eUsbCWGUxFaxgSJLGfYPC1d7TGm9cux8mjI2ouqK7cRRoD0IugQTBKCeIyGZSJPYAzbBdrjFJHkgMq+VKwaeYGTiVTnwkqAhIFcDvWpE5d62QUZXCXZ0gtg8QgOGCJ5TqS1ZQMOIBi1iBrgWAnk2UGdszu5+xgX6mJYCkzTUau1m1phuleJVltUhiIkogwG1nnFsF3YTk3qJQQ+20t0rm5pfjB9/97LC6tRmtHZxw+NBKnjh+JkeFBleMniKwgvZRaAqaxxgHMdrZd7myQ3N3S2fMELMnOqZbdW78S25sAGXOTnbcz4OKztYk8sTgKKJMyF2l7VcJdSngdXJXqATT2VIbZqiZxmZxiLcKEevTkiSQsAF95oWuMRjTzDKuEIFMAY2liynqTFh41PAqAADjrS0VLViU5AZIMesrJAXTUW6A0PRro7xfgdeTQSBwaGdae135Ge7qpXkAJzyA2sBjBDUrs7u6xXs3u1Vm4G2JusVfQ7kVagaZHCzReU1VGkxrILK4smdkrXWxsqde5WO6lqgQdTXTKNzaQlWjW3NO4tLmpIY6fOBYDA/1iGaupVhMMrU09k+RUuHeAqexcLnkQtOSR+FDEpb1sjW9jnTAupf/eBkOWANsNAdn73DtBoBhWO0hGLMa9e6MxOQmLyA3/eDk5w7p2Imd4cCCGBgcEVnSi272zKQCZ88EJHxJSSKKgT8w5RQUN0kt1sU+Quod26Ga8fj0T/+MvfigAmSqmAwd61WwHHexHDx8pMIQB2t3TLdkR7OeNj2+4472cB/Z9QxwaGYyjh4fjyJGhAIyncqOt2Sy2lOlKOY+UXpFfWYBj9gSvlGJIcIB9kfaEvzOunDWyYWVtJBtZiRYxs9yMTlI+Rb6JdZW+R9qylBuZn5v7qUQOCwYAkXtL0EDyQZI0g1Wdki3IQWRTnyqQZqkdqkLMwqYqwrbZOjiq9JDkkM/c9dU1s4HZg1Efyytr8eTJ03j+/EXMLy5prCEyAGq4adSeG3oWMN5l6WjvO3nB2hIQU6n48DjzN/UbEQhh38hSRiaFpE+U/n+tL4YtzqRXJrjMGnUFCwkbEloCsQUm+Tu0TkplIe8T+L67Fxtr1lxnjjgnKWPWeVtAnNm52ZiafC1QFcm38+fOav1RvYReOVICCuxZE6rustwT3wHZgznmdzq/tGfNXPc5U2VdGuR0cyaDCLtBU0XGqQuWPGuSJl5UZpVYQ/46jYJ7Dij2cYl/Nv42mUHgakmYAzQyf1R/0JCYQu7xV5Px/gcfxtTUjOwjTQLPnTutiivILNJ2Z59ubgqcln+mQ9/gvf1ma3XyeTGTy9mos2QPxr01dflM+mcJfiieIBFbSCwJ4hoYKo38VN1UrUqx3wDwaAA/m58rAVEqLqjMYQASQM6kQ21iyEloyzXVxpm1II6YtqUJuSXVICghreOmrypdhxUtpqbHO89IMbKLbBQJOlfXmMGKLeHvbkbWJF/2h3/113H12oW4+MblWFvbjvff/4nee+BAV9y5cycODhyKs2cvxP37d2JqaioaGt0wubevI44dPezmjs1tIhHBRr506WKcO38y2jtbtY+/86ffjYH+4filr38lertd1TP68InIGMurG5Jb7DrQo73EM7MG8UGJD1UJIbkF+1fIWWBT8K2RUuM+YUETs26ur8SVyxfinetXoqO9Mer3dvR7zibidzeL9lpgzTphR/Wt4z+Dp+mrNUifPKso+H0m/zM2TbZurvW0CxnH5n5X7FRkzvLf/OSayX7O+M8MeOsdZ0PNBHJzTaWvlOuH+5ItVEO6ZsvjlOQL7yVBq8SJ+Q5ac/gCkqCRzIxtFOcmawz/nPdjV/nO1HS2NFU1CeJ96OpVdIdte6trTbZFZ7HXL9fE32Ie+D4ag8vfQcO7SGXweTOXDZoqLi36+ZnoU7JP1ahURu9Es3oJkJRsiMnp+Xj45EXcvvtAZz7rHHknkvdUso6/fBbrazQubYoTJ0/FhYsXRXa5P3o/bt34ULrab1+7InxDEX6RKlSsjd3U2WHZiu1dGoY+j9GHj9SfQJJp2A5wl9296O3p0V4YGR6JZ09fxt17D2Vb8BcOjwzFGxfPRl+3Y24qBJ+8fBlrmxtxaLg/vvGrX4kjA23RQsJb6pKlOXWNpKRtB2eA/f5kIstWlhihilm4EiftUZ59sgclFq5NZCSmBFmD9ZXSK8axTOrhdem3/tWnuGZlNH7x//h0sH/xY/xzv2Hsz/7tfjoPubnyjZn9ShCx9mduKhkQ4E7JFrhbbi1zKjNzNJuwntFuYZ8kc82Zchv2kqWk3F8AcZU9KoBCkVfR5JWDlyBylXHnDJEPPjkz2Sm76MzmM4jpIR1ngsn62K9vjqm5pfjmf/t2jD56Hrt1OPeU8OFAc6DYINHh3YEiTfkMdOPkk5ne2qQT7ka0tTRGV3ubpC/QIIYViiMs7b6i3chhD4gtB41mLTj6TXZuMXiMV2NdcYbLoYrBygxqGr1k62TnWpVb1tXFQF9n/LN/8htx+vhwoBzYVE9WvtpAD01kyzoIZnQgSTBTGBWM/f8MRHZ5r0khOZ5yIiU5wjVLSbPpvzpctZaKtITXm89t9GwBC2B8OCB2SQhrhfdlls+A708fAIKgHeWYxV3kT5QpLHrF1kPOJpH2tgVoF4Y9v/B69WGjaxUAjf8mq06ZGBIMOjxUuoMj3KwBgrXG+9RMif9WCaVBTjGdkXjh+8v6tcaxywAB7gxwu7SJdZYBgUvs+VyVRQ1zHqbKf/gPvxPPnr2Mi+cvxGm0gaWnDMPEIAGOA9+zukY3+ibpXPqZykFZHCPuITPplT2r5yls6NLBnvHi862AyC3s4e1KKZodhv14OT4ZH3xwIxYW0cpqibaODkkdMH4EkClXYofJOsHcG45qOli8f3lxQaXYdL1Go2toiNJgszwd+Ln8TqwhSrHL2EnrWYBRq1gc90cfCVCCgXPk2OF48fJFLC+tRUtTeywtoRfYEJcu0cH9ZLS2NkRnW3OsLC1LAmRzazemZxekCwZwe/jI4Th56li0t7fDBuyEAAAgAElEQVSKOUwpIQEIIDJjQzn006fPY3z8lZqzdXYeEGuKPX70+NF47713Y2Z2TqWQMzNzsh1UMYjxJLAE4BGH0TqeCdi2NLeZYQhDaGfLUgodrXFkZDjeunIxOtpcHYGNkz6yQEkDa+kguTwUdgw6sal77qqCbLpG0ol1iFNKgAIgwjq2DqlLtpkbkmI4/Km5mI66bH95Ma/p/GdwwJ8I0A2eWJ8XljBzl035BCBsw36sdgPHPiGxA4BAwo1xg30oVqcaF5FoKk0+S5VEJoWSJUCg42DLzT6dQAKogW3UqDmSOahrjK3Nnbh1655kAvYLqIHuLU1FAOW6uzv1/exlHHDmDJsvNlwT9tX2LyWUADB4Zp4tmYC2YW7+wXoV67FICxCYialbWG4Cdgp7Oe1sMnRS+1FgVmGPSfdUQPx2kd2gKSyNg6zlrmoTsRwNus7NLsRjyabMWhaCkvKGRgFSzDn6t3akwXWtkQ1IgJ4djQmlLapgxgGQymIl12I7BlABm479CxgMyMj4H+jqiIP9fXH27NkYHDwYHWIXGXzlHGBMYY4ynuwJzkUlOBTMspbN1GT9AoyrmReSBq2tqkYA1BY7WUDyov4b5vL61o46fKNrzqlRGUPJfgA8bhdmY1P0HuiOY8eOxKlTJwTcwODlWbCN0oxvbfP+2Eog1LI6yawXmw1ZBxJqnBliyzarOaAbbtEoySCT2HHYtt0dgWIdpSmbk6UAfNuyZTdu3pVeJolvfs91nMTk7OL5m8WW5p5p9AcYzhjShFNM7m0DQJnMZK5p6kUDVkBKVc7sR0zPzsXTp8/i5cvxmJ9b0Jg3NDSrouTc2fMxPDQcExMTMTs7I21PzoSjR47EkcOHlSzDFmIHuLetrXXdx8HBvrhy5YJKVbnX+tLEiAY6PAcsJT6DH5OABGs+QWIDf1XmmvsZmI2XgCRrEbYwr9rybD4n5rmSOrZVBNms5eKi+H5L8tygklm6TnbaL+DcSuZc+pe5L9nHAIqWLXAZt/xF+mdkg7Ny/QTKYPkrUaYKPstC5LnohnZblo+QfAd9BdxECDBvZnZejbiQdVla9hhKaqaRqp0uATyAd/K5d9FRNtuQpC1JoGxWxtjASuZ+qZ4w081l5ryXcwxgThUNNRVMjGE+Z/plfK7aHAsWtRv7kWiQPdh2Y2Gx7JD7ERs6KxQNZMtOyz9qEoip5on4zjSfVKPOiFevxqX73dnWJnAVEJkkDk0bVR8ByIKGMLZXyU9AF4PK/C7Z/jw7yTD7QVl1mKXKZjhz/nNWMjasueWlJYGT+EL5kh9fAHLWIrYeEJk1mACVmW4Gzn1eIuHjykrZESR/AJu2aFy6HR/fvBOj9x9p37V1tMfJE8fj8uULoZ7g+1SHNMbWGlI8vgvJ95Wqy1rWONrTSrhylgrc3YvdrW09kxNw9hcy1stEMNfirKsFsMQ0LHr3rJ9kcCYTvfasqmWd6nu2tyvVbHmGJUCT10mAkbFKYJnr5BmecgdOBpdztgBzuRYTTGNsiYNcgVetjtReasIuU7lnQDGT4el7Ayzid3/88d24NzoaX/na56KvfyAWFtZUAch3jRwajJs3b8bebmMMDx6O5y+eyL50d/epUfKBnjYlINFD7mzvjju37omJ/MblS3H1zYvR1FIv2/mD7/9FNDS0xte/8gVVj7IWaP78/gc34tXkjHxrEtrsGUlRleazOqMFKtMDomhz7zoxBbGho4tE8L7WreLQ2Iu3r1+JyxfPROxvqrqK8aH3BglZ7z0TYip4gJL+2QugWiViAhWgaofIJEka4LM5l3kd7o/1IVmg1A8uSamsgGCuU1aP9+Say/tJCQSutbLC+QmYvCX7xPtrQewkGKUGvAk9jnsSpGZNeG/azrEXLZVk7Xfe7+abTsaQgMvKoVwveR5xHTGUi4xnrlsnR4ttV8Ncg8iORW0D8D9JeGVFGXsVm0mFDuA/tp97yWQK95byF0oES/bNTSIZE+0fnRUko6iI3ZEPMr+wJBmwF2OvYmJyVmcHYTrj39XRJtkpyEgtzfUxMz0p+aS6+qY4dfp0nDp1SnuIKseGul0Bu03EmMIqTGRzApQUtf0EvptK6xu37sTiMrIs1qLu6urWelF/ge0dJbjevPZm9PYNxJ079+PJs2c6lztam+KtK5fi/OmT2lOPn43Fo2fPY2ltNQYHuuM3fvXrcWKkKxr2t+SXihRQwxT2meyklgpRJYNYJZvVxiq2y9Xqe8cqValWE0Kc2Eo7kQzyBI3T/uV/5zr/FESuHJGfyD8+BZE/kWH+m18y9mf/bl8l/crOlIZ1FeZmHsCeHm1OmqqZv1kxuNKDLc1sAJGTGZtG0weDDzo2oEG8TJ/bGbU0QTZhA8SyY1274c0yI6dVEodFF9lgZzJLDTQKFEvWTTls1UynMFwUkIq9AvMW+lhLvJ5eiP/yX/8gRh+9iLrGlqhvbHWJRekWKuYD4Adl1+X/PAiHKgcCjZcQtW9va4rujvYYHOhTxrqtrUNB7dTMrHSQYSzC9GnRIeyurXIOGt2MxH2fKMGke64deA6IzICmQWN8OQiYF37HSwB0Q2MM9LXHP/3HBpHR82yE0VRK9hhXNdYTe5N5NSBvVNgN01w2WGWoyxFjHovkwc+CyFlGlfrUmoPScEAFyaUhHdlVgzml7Iqzeg/9uNK1tjRoMjuxmtmrzGlhlAjwVtc6lycaNCPgMrMGYC2B4dqMow28O7PbWTFb3Q6Q781BkZMRbr5DgwM3f3D5r3Vh02gxZyzFzFC6iZ4lNvQMAtZ2zOYra5XD3eV0DlpUY+gUjA5hjz2BJUxJg4MwxTY298REHh+biNOnz6hxR1srYJpBAu7bJagGitTNt9HOndlY1QYy6WCpiV5pdGjpDu9HVQOUgFzgoa5BCbTHS/InalqxH3fuPogPP7od6xuUArdKGzJL3bz/Pb5qzgaoJwfIDLCUr4EhtbG6Ej3d7XH9+rU4ceKIJCfQloNlC/DIOO7TiEmV2Xb4lFiiEdUubAk0U8d1P729/XHi5Amt9bv37sXmxjbFwrG1QYl9g2QsTp0+JBBZzSjE6mqnqDxmZ5fiJx99HDOzM2IiX75yUXqibvpgnTnpyYm2FbG6uhGj9x+KbQyIzvwRAPf09cTXvv51BWQ3btyIB6OPxIwFRFJ5qbTtrEXtJIjZEQBzrDUSAm7euR07ezvSK4Wk+e5bV2N4sF9zAaOZ8aULN0AYc5UBbAKWsJ1YYSmvYha9gWex6AWSmLnKGiAQTgay2FaN1iQleGHOcIqxPcl8qmW0yw6VktUEOHmWZIAksMq9Z9Cn/VyYad6XXmOAyHy/G78ByMJws9QMwKXBGu9XOtinnbKN3Fbyh+/AMee6Tthtxc4uAKdZU8wjDPaVZTR292L0weN48vy51hqJA/TwW1ubxWbt7O7WXNLYivXa1d4qkGZ/By16s3HVcKQAHglqm93tMfAzFykBQIUi3+QEq+evNrDP8cxzNYMs28BSmquklIMUkja8h/1ijXc3/iNRiMb/2MSrePDwcczOzMfq6rrKxR10uLme5BNgM3WYGYU92JW8Rb2TKKUzONUZnGOsZxpCwmhC298APpquPKcTk+trKwLhBw8OxJEjI7JbjCHvUZPHwpRTMEYZfelBsLqyqqZYGZwqZVh0WAGtAQf5ndYBiSXJPzhBQwUQc43UzOvX05KpWlikbNfJH4Er2FVpZgMUG3A9ceJYnDl9Mrq7O1SBpLWlSgBrkPO/TIgDXmXiU3tJdggAyyXbsJl2ij4+GoQvxsYlU0EATrIKG4k+tEuAd6O3ryeGB4eiv79HTfGoUHr2fDxeEgC+nhHTjVNYTGzoyUoaUZURce7saTX66z7AHkWCgZLtBkmxwMxbWVrUPrccC2IkdQIpGpvblDxAFuPl2OsYHX0Ur1+/LrbZFTOSlKkLNXMbHhqKQ4cOCVR9/uyZGOaUpR4+fCSOHjsRz1+8FIsSkHB1dUWyJ0gSHT02HFfUvOegQGRsOgCHNNorTFQ3xcskcp7XBpYaNW7sa8qQM4mRCWaX+dpv4JVgQwJRyWROtp0ApRIg2v/1Osq/ZwCZyQbWvc9KJ30BbJVUkmyC9wE+mx2ItEk+b7E7ZusXUADwin4UxUcSaJwNf0o/BJ4Tuyu2qRIF9lnM+tqLhaXlWFpek17y+MREbG25wSDnBYG1ZGQARkhOtMHsJfhvqrDdsI1OcG2KYYs9S+Cc8ZDfKQ1k+zEJZjgR4fXNKxPReRYA4LBuXSlhIDt91DwnEvxgvM3WLRUMKQuyy5i1xuzcvH0k5E/WqOhb1poCFEfKi/Xe33tAbGs1la6jWoFkSbE/zG9JNNivsdQKr5Qgs00mXrAcHz4098RaYm1LTkV62i2uOig6swYnInbwdcvf+QXPXvGpaGi6jqSGpTLMvjb5gTvZXF0xG7ideKNe8kFM9+T0Qjx48DxevHilOYCk8u671+PI0aFob6vX/tndBODyHHBGJnEiq1ewKZUzWk3AfUbso8++QVWPx5z5sW2zLy0gDRC+JKMNvlnbGbYh54T6YxRmeIIoCcCJxV/Y7Rm/ITvF+td6LBWHuf9yLXG//C6JMsmmr4CaZY/q/CQ+oPqnSCPmM0tKBN1VxkXEJJNS0udgv6k5JeDqJslWy7PY53cVAM+KT/ud7/wgZubm4td+/W9J63ji1az8N+bw6LGRGB29H0uLmzE4cCjm56elcb2/bzJAhBus0njv5PEz8Wp8Ml6+HIuz587E2+9cEYgMc/nP//wv1cvj8+9eVxN0y+FFvJ6ci/c/+DimZue1vkjoGtTcVjWeda85K91IEX+N+JG9uryyorObF8+9SuKysS6uv3UlLp0/hTcg0gSMdnzi1hYSJAZ7K/IMjejau1luxsxJDiiBptdzIS1oDZbGeDmWSSJIoJXfJ1mFMfcZWm2oqmRDAX35zvzuBJG5Pns/Y8NMauV9JVDN97Ae0p5b4qxaVcs8c03WGz6eJTIseZMs7Kz4YkwkbVCqZrJxKPeQMh4ClAuukfbNAK8rSiGGJHBcidXVANvxFN/J99BQOytfqf7C7qfdzXFzst3gbUqE8J1az8TOEFQkZbgXC/MLsbC4GJNTM5K+mltYjhV6K+zXKSFHTLu3vRmb66vRc6Azzp05JYbwy5cvJW8GCD08jMTYUUmOtTTWqUFjnfooWeLDe9hVU1vy95p1Nn1883bcG32opHRLW3tcunQ5jh8/oXjqHg3LFxdlZ0+dPBFnz50X2Hzz1m0lpuv2tuP6tcvxzpvXYmV5JV5Pz8W9R09iZX0teg90xDd+5Wtx9mhfxPaqfLZabfX0lRNETltPIjGTVukvpC+eZ38mMNK/5lqJLchXLGe3miaXyos889I/zcQH1/pUziKt/yfz81MQ+ZMZ57/xLRPf/ffaEbmR0olIx6D2gE1Hz4cBWq/FiMDKK9kvHGMOdjtpyQIt6XIxDFz2YVZRYW6VrtS5MQ3MIg9gkCkDCTezcJmfm0a51N+v6hLKZyA0TjCQa9ggGJiWPhm6dnQ036uPhpb2eD42Gd/69p/GvQdPYyfI0tPJvlkOHAeuNBKLHAOHOAE0Dh7dtWGrwggFyEMX+XPvfiYuXzob7R044jRaCwWCH924Hbdv31Mg2QzzgLJGMvzo2KphWGn6BOuGMsmSHa6dIw4dnqc6vmbvic2HhmUjIDJM5L8XJ48NR/3etoAvyVbgDjOI9db08bwDvJK9FC9XoKfn/adBZI1caUynMpEs/ynyIGbSuEmdysyS3VuYPV4/Re+6GGWxt2A9wFgrTgTPbMaIg0Gui7HOZ64wGfaYTycn/L5qwwHWZ7KDc9E7I22HEvZVlpZ7jKvyFsWnFHDHWMOQIygArAPUBQzIw0W4e0W6o1pOzxgKNJbmctHDFFBiSQvpOFZAZMuK8D1ihgNUqAM3jItkXZo1ubi0Fv/xP/5/MT72Ks6fOx8njh91x3v00HYJpJrF1EN7Fx1FyW6EnWlpDgrQLyBwkUpRGXw5INV0iWBLbI99AUzSvpQUDSCqS7AEVO7tKHhaWd2ID35yMx48fCpWP0AjJZ6s69ryM2ktF1YhDir732xkg54A6zQHPH54KM6dPxVd3bBd3DyPzybzDk1iGBSAvsmWZ9wIbsbGX6k5DQDN+fMXY2hkKO7cvS1QpK21M9rbuqTHiv40IPLpU4ejsRF2M2WXMJ1aYm19Vw36btE4b3pKbO9Lb5wXiEw7TvTFV5dXtKxwxngmxvqjD2/E06cv1JCMeZ+bn4+Oro743Oc+F0ePH4uZmZl4+OBxvHjxUuBdW1uXgkZYmiSnuro63BAGYFDMNpgm4a7SRXcRB2Z9dSmuXDgbVy9dKOxQN5SDIcr0YEOSMWFmveV7zDCuSbYxvzi7ksBxl23vLdaOwUAAJ1/LNj214DLgTDaEbE/Rx3NCxsxB/s7vAaHyGnl+ZKkpYIaYMGKWJuAAoFkSQkXiiHFxCTnsrdJkj3MGZkwKx8g+m2mdTmOeD5xpYsQXHW2ur0AFbdg9WKVmi1H69+T5i3j67JnYe4ATPBNsLvYDY0LJ+EBfj0r1D/YfkBwKtt8agk4qGqQwm1tazIWtwrolSHBppe0bty8dTkqVy7mZY5hnIOOZyTT+lnrJyaRwktWgsnSRi0wUVS3IJ8E4XlheFYORKoWVlXVXZKhaw0kE/hud/rn5uaJRGgZnpFfNWjHbVsED7H/Kz9c3xZzhuQiYeBVlJEkpaM801MeFi+fj/Pkz0dvTJWATkFNnAozTTTPt9VlAy2aDDQL+itxJhX1TkmJi8xSgg/exl2Be0YyLa1mywWxSzviV1d0Ym5iM6ampGJ94VWEisw5h0Y6MDAqQQgOTMnPZ1D2fDUrxVZoNW8ubvZpBXrLduVfO+7y3TGyy9vluGDczswvR1tEteR3mH3mf3BvMG81l3rh4Lvr72uPhowdiIGOPmlo6o66+WZqD+SIArK+jgdMpNdA7ONCrBOo6chxiwdKjd1fl70tLi2ZQqxx8Jzaxo7DH9+ukX4hcxrPnE/Hi2UQsrywrgcLaQioA6aSZ6akYe/lCa2to8KB0Ddmvd+/cjonXk2oCOzg4EqfOnIuJV6/j2YuXus6WGNBbMdB/IN689kZcv3oltjfW4v9n7z2f61yvK8+NdA5yBpETQTAATJe8QeFKV9GyLHdLDt2e6an5a2aqp7tnemrmH7DbqcbtUD2227YsybKsK+lGZjCABAmAIEHknA+AM/Vb+9nn4Nqqmk/Sp4tbt0iAB+e87/M+Ye+1115rd3vLATlintQ5xnqESRcgsgzdSMSZ0+Ww5J2xDNCsomPStI4zRIaSSW+VWIh/B9wBVBD4pLnu8QlgTCT1wYIMwDkAMdaY9MoT8KX9SWafHuvU1tVp3lOoAESur3cGqksSefeczlTOZW8HSnGBzydAOYFoyWBJxWbJqzgxw4EC9P73ZRgnEyh0qWGRI7dWAWuy1MYfT0gyjeQfvWSeURisVWUzVo/2LhIFqZhM2zT3Fuw35rKbXHpRpJAHwGZL2uyxl4c5YYDJjGuAGGFS5YWsYpwUQA+fz995HZ/lGr4O+mgN071AkScZqcqsrSJjG1ubAkQAaGEGDvT12IXzw5bRXnQsUFVzACY4pngUnsUM93gnCq08gxQuprjDyRmS1kvAE+NUjLFd7569ij2Jbgo+X5Jk6jA7VhHGzZa9+EnMwxdjyri43ixAj+vyi0HPOcETybGvHlhFFd4sRzpfDo8BA6ttaWnLPvrontYl8+1Ue6NdvHTGTp/uMpDH4wOfw9r/UwwaICDjynMJkgnrh31J2uB0wkBiKC9X9wnzIKRC4tm4L0qYUPluQwcL3TJhPh0x8MlYwIs9HtPxXjFnuE5iSPZF3yuLrFd+h+v0WNslafjzJDuVzy+s64hfk4SACj/JrBGwWnuvJ4rauGUeLm1qzye0xukUpTMlyXoEUM35x/xBSuK///X3NGbf+OaXrKUV/dYtGxt7pCJMd3eHvXo1awf7eTs7fN6O824Su7NzYNtbG7Z/sCl5I9jlyFXMPH9lC/PzNnx2yF67NirppuczL+zdd9+z6qpae/21UevvadW6xVC1tDRr9x8+sTtjD9VpoMJhgK5EO6kIQWzH2AEYUuhmH+E8yVahXe9myIDI5TrjTtnr1y5aR1uTZTMltrO1JclEyVIkpqWTMry4QH4bsZw8D5TfeT4Q6TZjHQxeQFnt5amwXV1VnYown/ReUW6ZiD/kVcHSjfyOP2PPjfmrWIg8EKPw1JGrorwKwV7UUnZLzCM5lqI0h5jQSR6xCAR6F3AwkMU+T5IdXjTxnIRzWXtbjviE2Ma70Ljv6C5zUBu8wHXPncmaOibRXU4EhpPrREB2JezsIlM78l/+DVM9YknPgR0/YQ9TXM6zT5uY5m3qdOE6kMVZWF63tY0tyUgsLixpP+KsP8Z7I0l09vb22NDQacmcPH40pu6v2poaO3+OTqNOe/nqld25c09j0tPdZWfOnLbGumqrJHA7zinWpVChfVCdYEeKMWEdb2zt2I1b9+zlqwWdU5evXLULIyMaa8b85YuX9nj8sa1vrFtXV6ddvnJZBZ2Pb960ublZseQvXzhnVy6OWu7g0Gbnl+z+owk7OD6y5sZa+9bX37ELg+1WcrilYrlIRAkr8pzSO9c8FnfvJuaE/AwKJMLUlXxCwzowopMkjcC/CjF28hbi/ZkbnygknOyCN7Pz3/lfPsU1C5HqL/4vnw72L36Mf+4nzP3j/52PYIEXKFlOm2sk9JH0R0WS70MKQW+a2KzOZPWP8UO5KEYehmtKPElG06IXAyBpxgaQ7VV7N4M6Gciwb+rnhW3VoYNgIkfgHwAkGpNi+Kb2MQcRnSUl1hKg5bEzkUsrqmxhecP+219918YeTtjeoSlAB6jGIZ7gUYyGNIocGgA9HBxim8JYlm6y2Rfe/qy98/bnbPbVpK2vL9nAQL+ARxhJtKr9zd/+vdrtSQbQTyWZJ+gjWIbNBaDoB1kYVTmw4K3E3nZEq10kQHwfIDKBK+12p1rr7H/+d79hp/s6zY4P5JcDiCwWLQFkxhmwXglmTJ3tgeP6J5nIHkwKwOd5JIaH2Bkn9D/9OTjLVyyvlCzpealg4AchYx6BHAkWrvYkVvFe8QxjrpGIFFmVXn0NcIUxLaUVN80lNwxyEIKgO9h8cQg7EE2QC1hYnF8cMMFajjZ4CfOnIkTMIQUWBz53IgiShnCSe3CmSWIa4Xysg8tBYUciUmJZcP/1sfB5H50AqnAkIyuSEn1CAqMObXll0/7kT/5M0glnh88qwceNF6CmujKjyjbBA3OLFuXd/b0E1lhK9PYVeJGMM65x6DK3kX7g35Ar0doD3IEZc5Bz0zWxQ53BAwv0ELBxPyen3xu3x2xhYZUrtcbGZj1/ghcxvY69ndSTNS8kCChL4yEncxgqx0fW3dVur10ZsbbWRjF0S0p9bnBfBCHHh87kofDhhp5F5/nZ2Vd2/yHskG1rbWu3199402YJhu7dUYINi+30wBkF3POvXtrVyyM2MoJT9qYSAFpaS0qzdpArseWVdbt774FAENgjg4OwoimAHVpNZaVtrK75vgLDWuyuLbtz577Nzy9ZY1OTmCNTU9NWVV1tzS2NNjR8RrrKK8sr9vHHtwTowWl2TXfXwqUF3dk4tCWX2+6uB10kBs4W2rPcES1cB9bSUGtvXr9mHe1tYhnCwmWMABsCLJCMAZpde/4+MOccOE0glwx/YGAfaTR5retquqQJexvrkGuJ5CJaEHl+UWiMdRbnRiSX7GnR/s3e80nAzYFO1kYACiS2vIczUPwc4qxg0rksizNMYW+fNNUUQKD2NTRJvR0yDHWK68tbFgGAnLHimvAkMJgF1tbWW6aiUjq6lVUUQapscWlJLaiY2vC7O/v7AttgyAEIZDPlAmdeuzxqvd2nbGdrQ+cAoG0U6FgvFKM075MhR8iY8DxUcDtyAIT1wvkiduCB6w4TCPu6oTjjABpgIK/B3I2xFgMFh3kKtJJHgi2czE7EwCi1x0+e2MvZeQGYLv1QpUIGADLskQiWHXTL2Nr6mvR/g1GI5AnjzOdofqnV3M01KVABziHzgiYp90CbphvElsiNvquz3aUraklY93VOUjQL0yWShYg/pPEIcz5p8nP2qLtDrkUkUJ7kBfAEO4m5z89grnuO6vIDAcijo5zPZ21LBaR9STVQWGKc2jtO2YXz56ytrdWQV6BoxX2gxa5CuYzJPDEN9o1iibSPOjDm+xvFATGyElgHSIhG8+MnEzbx9JlMSL24B/vLzwR1mqTCLe/JffT1dllvD6aiGdvc2rU7d++rxbS0HNkC3z83NpD+ydngQI+9fm1U4DwGepx97Nt0JsgIVdIIOR0xDoR7l9fufk7J5vOXs7awtKQ9bHub+CEr8zZA2uamBrVlj1w4LxOw5aVFe/BgzJYWF21wcNCuXrmiuX1v7L7NzMza5ua29EP7+gZkAkc7OIAUexx6yJj9vfP5z1oZ5zNSG5UZ2xWDquhTEF0OjCdzoKa6psB65D4iHqC4FmSEADJ8HB0oClNHZEicxe9txAEUH5BQJ8mHADlVzEwgtJ5narXmnIyijdjrMlV0tnP4MnAWuqxEie3ueJs3sZgkplIhyuVmYBZ73Aoop2uQlrPLaAg4V0IabdBuFIZpHGscQJBkHWCgpKwi6ZwT89CCf0fPgmthHyJprspmraG+Lu2z3urrYLKbo6oghIRVAp08nmSvPbQSAXUej0o7XxIgXtxxHf1ijMo9dXR0aF254SYyGbSJu64798DrAbloRad7KPwQ6hvqCx0jXDu/wx7DOuMcYc+DYYwGOXPx0ugF78DKH9nC/CsVIyjszS+tWktLq0Afl7FgndJy7pJexM0UtCJO47nKMDibtS3F4HQ9+BzhLIatp3yDeOv4Ac8AACAASURBVEYt/zn5F/D7ENIUi0puzuUkdBaqELIpFjXXEvIZ8kBIclB0KKgoUlltq6vLljves6rqrIoK+7m8HeUBscptcXHdbt26JwZfpqrMBga77NprI1aDdEeOimfyt6BocEIWIIC5YNvRVcSeKomO7V2NF8BrgPhB/GE+BDAog9Qk8cYeL6NfALwE/Pn6oEDjIGSc7xqbxMSI95dUijt5f0Ja4CTrT6D29rZ3iCQikucPPm+K+aE/P4GHkiI60bHqcL4XMFJhQUzdg4MC4BNEjZBY07rLAUZ5QbWkPGOPJybtpz/7QGvi859/y4aHz+iZsg8vLq7I4JDuC+bAm29et5raMstWlNnBLizXCtvNbatndm1j12Znl23m+UsZrw8MdNsb11+zlpYWe/Bg3N7/4H07d25YhKPmxnTelBDr1Njq2qZkTaafvxTZCbYnz4zYnLjAAbxSqyjBdHRXpBniTYpwrFs64tjjKPJCcAL/Gxrk8y9bVXWZHeX2rIxuHj0/WMhoXu+pWMI+5OcSY5+KWRTw5cLunaXOgi8SjbyoRC4Ms99jeoqZAQ5HnBhs3ShOUWSJmNEBQAzvdjRPTsru8Cx4rygueGEhJCIc5BZJLfnkRCeKF1acHR/zKooSPFPiLOZwgNdRHFNnScYZ9+RyzHUZlas45nOOdcE9ez7uOseKmZO2Oq+h25g9Jr5irQDCUpyi25U9P2QDGVP2VuJEN/b1M02+ISpmehcMbHkRIFIX2fbujk1OT6vjmW7n48O87e9CdNsXmYX4lZiNeK+zvd3Onz1r3V2nbHrqqY3dv6813NhAEb3Pujq7bX5+we7dvSvyXG9vp/X1dqqLCDkdzgt1hsrTwSXO2BszldW2sX1g7753yxaXN625tdUuXbpgPb2nJEFEvr6KAXva01rb8W7o13mCUeXe7rbkLN68dsU6WltUZJ9dWLaHT54BHlhbc71948uftcHOeqvJ+DN3aaviVxAL1AWoueBylc7QSq8Lolzqbjj5+445eTHF9+7inuW5SRE7iXOERN/zJfZMB6XOfed//RTX/Lmo4y/mh58O9i9mXP9/3/XVD/+vfBz6J9uZVMVPX67VW2w7iepYCMkrKE7GWFER51cLJmIn3Hh1OKVFHweHEzaddVZc5bA9goXsAKSkCsLkIwHV0mdKSeYnmW6JrZw0saLSHGxVgZWSbfDKb3m2xl4trtl//Yu/tgnMwQ5A+mCLZe3owE1SVIlN1yEAWm0lGI5VqM2dIPPCuWH7zd/4ti3Mz9o//egfrLa2yr761a/ak4lnNjc/b1//xjdtfPyJ/flf/L/a/FVh1oHgyYNMcsyNIjg02agJyrl+N0kpBg+0+Xp7i2+iCvSBE3P7dmaw1/6Hf/MdO93face5PSXtBPR6xmLgJEZ2YmerQ6Mg8RE6ql4FDZBTrVQkRdIhdUaanln6XZ6jmwZ58CGgNekJKpBIrAlJPwgoQIsVRqmDu0XAObWlp3uL1vYIOCNYiUIFu3aASvFvPkd19ToQCi7c6X7EYk8HCU7r8fooMkTlUaCWEmBPAAIM55nx7gJVEis82otULfYHote7MQ6Va0+Wy0q8+k8AIk3bgnlDAkQVgHN4+RrwVksHl5eW1+1P//TPbWFxxYZOD1ln+ykrLT3CHlItw2hNCbzG0KG6TvMJAw3mU1TYAWc9yXYNRgDh0KqNZNeTAJ8rzBsAXlrZqfx6q3amoOE39uCRfXjjjgok2cpaHfyYiRDQ0cq8vbulQAaGoIoMR3lraWo1WCP8gOAb1h/X/5nPvG7dnW0CkN0Z3YNGrjXM2VgnBJ4Ev+g/EvwCID94OC5wHZAP9i/yAyTU0ZqVqay0vt4+6RouvHopfc5zw6etuprA1XWr0aeDdLuwtGL3xh7awuKi9fb1yiGd60Oy5gjmCwZnAtpdt3dpacMe3J8QI29gcNBGR0ft5q3bMsFinqAJeu36Ze0HU5PP7c6dB7a1s29lKVmvq60R8CCwNwG3rnPmz4nglD0Z8xTWTE1l1ro7O2z0wgW1otGuTCJB4YlnxfgwXwELCTq3d3ZdN1xz1RNKnOYV0MI+S6yTMB5SyxzzO4FajD1V9yjihIZeAC4xn7Snp+Ihc6q+vl7MIyR9+B4AQa2nOLsL+POzRQylfQdtPIFw9moUpMT4Oz5WEI/xG/MyzFg1U5MpFUG5pCRSASjONCU7Kcrwue37GkAHf4r5qDZmwMN6Aa3OQNmTPATyDguLy7awuCpJme3dfWtpbrHn05PWcapZzuddna1i/sTeynNiv2Tv8M+huOZsFWmeiyXO+nL2OdcoVtH6hhIwGO187r2xMQFHHR3tNtDXJ41ZAnZ0hbkVDCcBf1lfJMzo/7r2vsl8i/Pm4aNxrVmSD4opShh3ORcqLFORFdDNpg6nTfsa5mepRTLigIx04J1Fh8b1DrrfsAq1Fjj/dilFWHVlhYDHM2cGraGuztraWgTGoIenPZk9P0nihPyDdIt3dnS2ANLw3GglD1OmSLy4fuYer2Vu8SxpcReoD6ioORtah+lMlCkjc90LUM4iyomF5+B8bWqhhrkF2LAt0E0SJGL6mAwGZe6l1lXX4xYAl3cWpc4+iso8f3OdQkzQbo+N29PpF2KpUtw7dapd+uh8Js8YBmuw+YMlqsQE6YjaGjt39oyNjIzYez/7mT179lR7dRiSNTU2WHt7q3V2tFlvb4dAWvQ4c0c5gT3MMUBtpLFUIJOGPPdfISAE4Hhy6rnNzS/YvqRMyqyC/R527/GxXbw0ao/HH+qc5lquXr1snZ2d9ujRIxsbG9N4tHd02tmz56ypqckePHignzMfYDT19vbb06kpezW/YBsCh9CWzcpEqr2l0Y4PdhSbMPdl5pvanYOJyDOnS4G5GuAlY+V6k76YAV/DXIsxdyaoa4dyvkr3sc6fJfObOcUXcR1z2VddMRZgPsT7A/gy3ux7AcrRji+GcWKrsr+qWIcBqoyMXEeWZygTSbFsMcMMqQDTvON+3JjKjZ8YA0AC9mckYTDO8rjA4zTkXfDjiPsAeICZCHMVsMh1wp2owJkzPT0jbeqNdTpmKPrW6/Nq6lgnLnHFHoLxotakZGUOrCpbJbIBn899be/v+H6VGKICmg+cYRrxmsazokJFt6bmJs1ryStovTgbHvYuQDBs1Njv3ZQTfXX3sFC3irwcOGeqtLcRGy4szNvy0oJibIorb715XXsKEjkUpDjvGG+eVd68Q9D3GcAX1+YW8UIgLkWzYAt68SbOsL10T6xt9iOuk2et+r86MZysIWayzmmXDmEuhHGgFwjKVUyenn5pDQ2Ndu7cWaupoShGTpXMjvFbkR0InTUOJAFOMZ+UE1RU6n1KSirUFv7jd39ih/kj7XlvvHXdzg8N2v72hjqodC2pGHKSzaviYmL8xj1yv5IlU5Ha5zXvSeHw5Ouj0MFc1u+i2c15uYcMVMZ2UkzJOPOsCwUWWOmVlUnCAwa3mxrCchS7VRrjXniIgnFcf8yjaBEPGRn29ZNgcxCdHHD0zoIAy5UDJbkR4h0HFj1uV/4CyC9zYQg1kChcms4Zy+SEpba+vW/3Hz22iSdPNSavX7tq169ftf1910R+NbdkzY1ttgr7N1thn/vsNaurK7Hy0mPL7R678XC52dbeod27/8xu332oLo2y0kM73d9tX3z7C1ZRWmHf+94PbWr6qX3l61+0gYFOFYkYq91dCtVVVl1Tr+7Vj24gq7amrj/GnrOd5xBM+xLAVgrOuX3NR/IP5hFFylzu2Pa2MRtELixntTUV9uYbl+3ixbN2dLhnx6m7Nkg3uWQQyl5N/EEMAcCuM67EOxqZuNrXWK+5o4K3Rki1BBudvYrnTbzJ/PDn4XskRfKQpYjCRXQ/RFdbFM8LRT08O8ibpNPsEoEiV7EGUzHFkYIkJZjWqT9v7w5TwUwsdX8lIHIYTcecVA4pLwKXfImfB8NexAxJ1Hju5vGmxxpi9SeilEtUuWwjP1NRMTGi/bVuPhrxX9x/YCfMXWnbl7P/+h6GBwR75MGBBJUkZ7QPI/bgwKafP7dX83P+/CFblVYYuW3u8MAGBvvEHF7f2LDtrR3bWFu3+tpaGxk5b11dHfIyuHnrlmLI8tJydbkODZ62Z8+e2cMH92hnsuHhQRsa6pekBdfEucmZQcx5TLcM2ERpme0e5G3s4bRNTL60imylDHWHhrqssb7GKsqzNjMzb7fuPLTt3T2rqa9zEpblbXFxwXL7O9Z1qtlev3rJWhrrdDZMPZ+zpzMvdba1NdfZt37lizbUWW8Zy4no5PtIkeB08lyKYr/wY3k+JbJWMq6VCWeKJWL8PS/256bOgORb5PsOuUrRv4BnJeeJ1HXpWJTn1Zd+5z99imtG8vBL+PPTwf4lDPLP+4jp7/4nGesFyBrAbgQfHtwWK3hioCaTG7ELknYR7x2BhBZWMjCRAV1yeI1FCqgmh/ikSxgbu7cb+VSI14rdWtCmSRIHAS6HPm5iPXtg69U6bR7Smyu+nxvKeFuuB48Z+l/k9p4vy9rc0rr9xV/+nY09emb7hyVWkYWteWRliXUrUDAZwvF3EgCSttbmJhnX7G5t2jd/9VdsdOS8/dVf/jd7/Hhczsrf+MY3bHx83G7dvitAuamp1f7kT/9MgAUtIAA1JHlq11d13U1NHIz14DXAHgbDgUeXHZB8yAn2DCxFAoq+7nb77d/4VzbY22mHBzAPCLRCLsHd2CNBETCfFEfYqGWLVADrT8heJKfSeG0hWEutfPxujHs8xygqiKVQSNb8XzXn1Pbjm7YXERysj409NmQPDD4pr+EsVAc6/UAPQN3ZrgJmEjBSBNoDFOcK/P3U4gi4kAT45SCbWlPEeADghtGVAgGuEYBLh71a0ZMDbEoUg9URAASfo3mXzFWkkah2P2cYOiDv95DKJWkdOAgtJleSxlhd27Y//KM/FrvtzJlh6+/tscosrAJYum7OiCYyFWeCDeaVgvZCwENrvjO1CF6YZ3wuoCPJkxumuD4j7X7S7+P+YdyqKusgshjWJeWSsrh55549m5qx4xKYpB4EZyuyrguYz4m9W551hgFt1CSpWZjSMHh2d60qU2Z1ddV27uyg9Q/0CJByMyMfX9cvLcraSE8UxmS5t5Gtra3a2NgDezm7IABt6PRpAS+M+9j9hzYx8UwJdl1Dg/X09gjsWpyfteHTAzY02G/VVeWWrXSGVFl5paQwVte3bOzBQyXGMO5onYWxgEo0ruhiZSUQGULh3NyK3b//1FZX121oeMjOnT+v+/3ww5s2PT1lTU019vbbb1lra4OkSNCPXl7btHwpICotcpUO5koL2b8/ubcy96URWJbaEEtKrLe7yy6NjkhSASA+l4N17rIJhbWUmK7lgCYyUmFeHHoxToU/Cjl5GVQEqBqBriZmCqJPJoAK2tMeG0mbMyS8jZu5zdwC8MXoSowQmBEyh3F3bda1nyN+KqmtcQcQ3IEFCnNukJRMSGA7ALaomwFWOu/noCtBKAUOmQYl7bOQkuA6XNe3QoxurjcAb83jtMfy+zAvWQfSos5UJ2CXwN2d6GlV3cvl7ebt+/Z8Zk4ggEuBmPX2nLIrly8U5BW0NyqZ9SQc8CokcwCE6alW27bMMh1wKStBdzxjWztbApIBGxeXlsUK5po7Ozrs8uVRa6irFYMzg+FLOssk68ReiJnbQU6GWzMvZsW8pW2WcwxdRxUpU1eIGFwAGdI9pejkpoqgPkf5xEJPkhgqHApAdh3tqupaAX8w9cvoFChH77LUmhtqrbWpwc4MDcidnrOWj2FfgpHDFxIYsR8DjsksjAJJcn9nogRIq6MoEc1C4sKlerxVPYAH35ud3U7EcFIXlPdmbgBgRcwSHTMAqmJ+J01Qb1NEOqGox895iN4fF8K/RVILy9TjCRj8Na5hKAaSAxd3xx7YBzfG1NUE00mGR5gfpsSTMYgEMt4zgBWuFYmZM0Onrb+vx27e/FhAWl0Ne5/LFVy6eNlOD/ZbZRX7IMAoZyEFjl3NA9YHbPOtzR07Piqxzc0dgdYb6zsC6gCR1ZKp4qabnlEBrM5mbWT0gsCvZ08BU56IjQRL6cKFC9oPmVMffPChdPf7+vrt+vXrKng/fDBmk08nNPdxeB84PWRPJ5/bxOS0Wm1h6XV3tNnFc0PWWJu1WgpzFOhTF1PEMnE+sS8Q18WfXsilA4aiY3KeT89AGqlIhyVJmFjbwW5TYVJySq5VCVjnSZ8/wyjmAny5dJUX0wPkUlyic8+NhXQ2wmKEEUgRTIVZN5UMSSyvV3kMxd85/7hOj5E97g7QTIx2Ma2PNJ/4iiIq+0wN8mdIs2CgiyEf70PHWjYjELs8Q3GuRPsUpATYjxRW52YXBEpRtANo6uxu11mmrqxyN5+jWEMBGp8Bzm464iTDlT+0tY11FWyZk+zNdIwwgA7QFQkmGOAhycY9ASxwr/yOiALEE5hX0ZKdiovESXu0msvMlXi9RAbUZsiW1NnK8qJtbW1Y/vBA7dZ0J125PGrdXR3SWif2ZgPjTOQLQItOqIh5oiNBzOvEQIfJHO3PzCXtgdo6vXOSzpcAyDmnxIyV+al3jQVA5PlDsAtV/kiGxOy/Rza/sGr37z+xuroGGx09b7V1FXZ8hCzKoZXkORfQGC+1vf1ty2TYuwCsHbASuYT8KA+oXG1zC4v2gx/+SLqhFMgvXb5s54cHLVOS03kf+q3RLh6t+DF/o5AaZ7W09+moOdHVF/sSMVCAeBFvx7rQ2VtRpbmuc1zseWfLA0IrVqbofKJLiTmlszeBxhE3CMxOshex1qPz9eTn+lry2MKJBG7QFkBRFGxinfJvkm0T0z/ygWJ+GyCyA64OQItQotppiQzI7o8/VTxLVxL73oWzw/bGm9fUifb48YSNP35m1VX16m5raqizz3/+dauuPrbaqgorPeL55e2oNG9r2/t249Yju3f/iVVXAqIf2uiFYfvsG2/Y0sKypCx297bsC1/+rOKHrIrDFL9gHNeo0LW7d6iz/Mfv/kwyAZydFUjY4LmxRzdAqfxuKNaub65pb2CMamprbX0Nhm+5bW4gW0GnATHGkQ0OdNk7X/yM4t4SYra8S1OqsK9zmg7CcisrdVk8/CTYa4jJKKprf6U4XlGpeDWK+VwP6z7IKs4q92I0ezXdAWLUyguE17rXQYCssRcHuSXY5/HcIZ1ozaag0TtL/XlH/Bl7daxT7e06u530pP0yxac+z1zTPeKCwD9873Uz0JCI0dxOsW8UQtgPQyopOvNOvgfxJK/leqKzJZjYkgRNZucnCVR+LSHVxZHser68b2W2RuST5zOztrq+bStrG5oL5JbkKqxLJKvoUus/3Wcr6+v2YmbWmhsabXhg0Pr7u219Y9Vu371ni0srVllZ4zFGd7s9n5m2B48e2+FhXsXiK5cu65xbmJu1o6MDa2qstaamOquuojDtRDFiHpjnMKc5MzAIzeXNFlY2ZA6JtwxSMOUlxzZ8ZlCdaBSVX80v2/YuZ2Gl9nFkuSDBNNbV2BvXLllHa5NiSmLV57MLNvVy3rZ296ylscZ+49e/aud6mu14nwKp37uTx8I4tehtFCD+STJcYF0yfk55t2chvmf4fuedjSdJMk70KHbrx3wNPCTO8ehCvPhv/+OnuGYM7C/hz08H+5cwyD/vI57+93+fj5ZjDrA4oGMz9sXpoGVUZNRClEAeFhKLhy8HB1zvOOQRBAInpmUBBFSbgFcF9e8CyDyYD6ZQgIifBJEdNIyWKIHLSYOIn7uwf5JLCK2bVIFy9oMnDYB3/j0sAirsRJmVtrC8aX/5N9+3W2PjdnCECRPGd/uW1b16oqADk+tNY8LGhd6gKnP5Y/vmN74uw4+/+PM/tfn5V5Ky+OIXv2hPn04q6frSl79iff0D9md//hdq/SRghAWERiwt8AI/AeTFbqLi6KCLzEfSBoYzNM8jmNCMvcadIJeWvYoy6+potX/7W9+24dN9lj/cs/IygFKXWHD2jYPIGnu1GjorByF8Pb8E6Lr2n7+3xiwYzGGelZjJ/A6/qwAgsbXFok2s86j+ypYoBfUKcgXQe3UwNvcoYESlN5KBaFspBpneUuqVZG+t8kPDD2GfiwmE1fg4q8QTOE8kNef4zSQxcTLgVmAqWQ5ammPueMBB3qJgIS0qHToAY2J6J3AqaYuFRrQkIoRqu9FcMJEjmfQxjqKJs/IFaCfmE/npyuqm/e7v/b4AAdheAAwVZcw/nj3BNu1FsHEOxCKA6SijKRkzRuBW1IKM4IW1A+DnrUAmBqRrz3o7oXQApTHnmnckiLAc1je37ebte7aytmWlFbS2pw6AQ1rmE8OxFFAHwwVnO0mCRLqngIu7VlNVoZbskQvDCRDxij6HPGCRzIpKivqJMGd4nEo+9jHOWrMHDx7Z9PNZMbIGBwbt0qWLCmh/8A//aEtLy9ItBEjt6ekW+2dtZcnODPTZ2eFBq8qWGx+BhnFZGS2ledva2rMHj8ZtbWPD+vr6BNbA8hWjH01ysRVKZIZDq+iLl4v26OGkbWxuSs4iK1OVViXyuB03NlTbW5+5Zj3d7baztWf37j1Si9YBjHyxvsyqKp2lxfxizUcw7fuAs+roPlhfXVXbfW11tY1eOG8jI+esKkORwwNOEgsxiQAUdvessbHJmcgyLz1WK7ZkQWTih2TCPpO30EYIAKu2RLHcotPD/92NKItuxszd2PclxZEYKieDLQX0SdsbBpMHZoAfDurGe2xtbApkc3OcjEAHBXIJOCLxiHZOl/xwABBghcRVcgpp35epHN0hAmhde5tt/iRYFG3L3mqfkS41n82WBRNOWop5l5UQECwjtDJ7MP7MnqC7TWsgAGm5WV9Pu125PJLY8yQHvsYZD9aOM8BJmJDooEjm3gAkhdwH+uj7uzBc9m12dtYmnj0TkAwzSOdWqVl/f59duTQqo1ekk3Ji/rIesy4tka3SHMYZ+9nktK2tw/qusq3tncLZwrhpDNK5zFkiZqXkUDJqGVerfeq8UaEyh9yJm0Hp5EhM+b39Xa09DOja21rs9ECvdbW3WW11VmcQoDz7EecU4FJ4ITiQ7UF6FDuiUCpGuIzrnHFcOBcQfwn9T3VxB1jnSSHv4/sbbd1IP7lj+knGJGC57/3OquN2/FzyOCT2PhhqhwUdxWQumsxRnVXP3HImZ6wHWJSwnWEYk0wtLi7Zhx/ftMnnryxf5u7kgMiR9LKWYVNHwSjWFNcjxhL78HFe+1VHR5s9ezpha6srSupqa2usu6vLTp8esoZ6GKYUbXZt/2DHKquydnB4ZDu7DiSurq7a/NyiLS2tSB+RwjVzj/WNJwPr0TsUXGNeHRYlpWJ6socilzPx5LE9evjQVpaXrLe31y5evKjEEEmQ997/UGMwMDCglm/OxRcz0zb5jMKdWWvbKevuHdCcHH8yoWJPc2Od9XS02OjZ01ZX7ftcqdp9nVV0EigOllcAWcFSVrFa5ztmm76PBIgcQH8US33M0UT2ecj3FKFkNioGedJMTTEP81zsMwE6ft77PknhIrVQF/bBvJVqrrlOpYeGxKJ7WkdudulzNWJr9FhDL1amRElD14EG9I8phhQ16vld7jFT5m3DXESmEuDYmfKZSsgHnBkw/I5kogQTkWfNc38x81LdOAAMLgnjTPmmxib9PsxRGa7BpoLth360tOJ9nSyuLFtLU7N+jiES+ucwspnPvu68g4RAARA2jLCYe8otYNhiEk2HCUawGsucxl/GhCUltrK27oV6QCh8FjZ37NWrl+pQInatra6U8dPw0ICVlrG3MiYe48lcVtI/5C/eZcCcDl38iBvVqZD2BLgljEGcsxT21KFXSuFl27t4pIe9p7XI/cacC7CgWOilO9CBKtjhSMIAIt+6OWZ1dfV25epFq6vL2nEeRmjeSvPkMBhxcz7tCljxLgEHPb3LhtiZwlClzoj3P/zYnk09V2yNvujI2dNWUZKTIW+Axszjk0SMyN0CaI09jmtljlGY8W4n/ztf3HusudiLQurFvVR4zrAbvY2ddce57HtnYuSlM1dgtIzLqrxAnn4eXX8BNvJ9gHEiyyTd5ADOiGkinoh75U+uNe43fs61BgHH5WyyzvBPhSetI8ngwKr2WIQzkbVCXIqvx617D21zB7NHCsEl1tbcJBC5oaFG8mg3bty1/T3k2o6svq7GvvqVt62mOm+11RmXGOHxEt/jrfB8wW7cGBO5ICPz0wH72pe+bJvrm/b97//AGprq7O133hLJpyQxGBV3lfuaho3MHveTn75vd+6O2Z7M1jIiiqB9zp5dmanUHABE5r6QhuEZLi+vqgNBXTgUpw4wNzwWGDg83G/XX7ts1eWQCYhB/PxkT1Fnh5PwBSSzVn0sK6y8wkklOa0xmOZOEuNZAbgW9YL3db6hq18gyPA5Fb7HEddrXqRnHfl+5Jk8r9jXyU1iDtGtF7q2/pk+d/n9KMBGPBl5pN671Pdl1nnE04wR1xuMdz475H08TnAsIa5fWtOSCkOerBj3BtjNHI6zhL0ByZLl5WVdF78X9xbYihc6/GyI3DfOOfl8pBiDNc8er+6yI7PJyRc2dn/cllYoGmCSlzW6KHh2/F5LQ5M6JweG+2z/8MCePp2yOzfuWVNNnb125aJ193bYwdGh3bo7Zk+ePLOqbKUND/Zaa2uz7eaO7NGjx7a7vSPN5NMDA2LblyKXWM14sW/5fCDG4hp3tnft4ODYKrPVVkJsn3H/ntt379qDB49tbydnFaVZzZ+Orjbb2duylY1NOzqm0F0uAPlgd9s6JCt21s4O9Zkd7luZ4vdDm11YsfHJGXW+NTVU22/82ldssL3eyvN7YiIXSBGSEvGMPM7a9E1hnCOeZJyjszpen1L5AojMszkJIp8ktylmSQRKxQuFYrC/C58/+m/+w6e4ZgzqL+HPTwf7B9WskAAAIABJREFUlzDIP+8jnv2Ng8hyh05gcAQdUSV08MAlBrR4yhLImJ5abLxRJS7qVUZLmRtsBGDM4ST933C4SIo1vul71TjAPC3IdOFinSbYTklXmOUVGKxeHdOhkQKaMHeLKlKwkb0CSCKJwV6ZlVRU2dLqtv3V3/3Abo89FoicV8tZXuCczMiimk4iLTY1LFZAcvSfKiy3v2dvf+6z9s4X37Yf/sMP7NbNG2pB/spXvmKvXs3Zk4mn9tWvfV0JzH8VE5kW5Gq1nhKssgkTqFE5BSxxloprlKkSr9ZzZ464VrBrVBWAeBdBUDtxe2uT/c5vf0eMBVpGS+TFTgLhDFxA5ABdBYg5lOrNzAlE9qqcs9SUkMmEK70ygT860AGnaClLGpZuduiT46S8iWsgO5AVTK8w6PPD2kHtk4c/3/tccDPHCCb92hzUIKiNokSAyJqDyRxEoEBiFbmeVTDlUxtrmmTBCI4gV9cvsMELI3xmmEGpzZFr5v7jupPGJ3ODYEXswoKmoOutuSdFGk8ZVTmIFgdP3FMUE2KeC9Q5NiUnf/CHf6z5MjoyqlYkNJE55DncGWPpne7sqUDibd4OyKoQkQwEoxoeCRM/d4M9Nzzx8fJDWQdyAmn0/rwfDt+5I3vxct7G7j9S8IFmp4BrwHKYw2g1axq4oZ7mlzoTvAUItI4fD/T32GtXRq39VLNYy84WCq1zD1D9uWLs5lrOtPw6UOdMrqmp5/ZwfMK2t5FQqLOuri5rbm6xDz+6IWCusqZW86TtVJvWzebaivX3dNrl0fPSVoQlAnOW/YD/YSIDIjNmp4eGrK+vWwmotFxDRxjgAqG5sjJ7MbNgDx89c4mAChhGuxrDkjxr90CGV1euXLD29harKMvY2tq2/eyjm/bi1bzrENPxIGaTF9gi4AwGA4wGnL4BE3dpkzsiKTiQnMXlSyOWQS8TfXGY4snQiL2EeyIxx5yFgBlAlgSQ5+gu397ax9+ZEyT+od/LuMoQSnuNgzYFvfq0vwb7yNdvWbGjAfOaqqpi219ikoc8BtfBOcL+Frp321vbSgC5NuahpGLkYu2JjM6ZxNTid1hPSiSSHITY1KlYBGAg8zPAgXCXzx8XDJOCSSIddQGUDka6/jlFDozpfI91Jm1W7YOcCQ/HJ+3GzTuWzZJ4H1tne7MNDfZq/sKQY8p7ouAdPM7gdx1h5ixJt66dAiKAat5sY3Pb5l4u2vbWnq2ur8l0hDXmbXheHBoc7Lc337imFvRMBazgPatESqmswtbWdyRRMDn93OYXFsX6RBPd21oBnSrFKArX8gBESJJFlkxdOxRJSV4pNCi5EQOZfc7nCX8C1hFgw6Li7Ovv79X8BuTh2vZ2YT4hk+NmnGLO0vKpc8VlfVLtMrUiO+DOXBeQTaKYdBFDTzZA1vBQ4NqiYMA9RUGA31ObaJI1YH9QHMPGpGeAtBAdPLCAaT33s4rfE8tIZwwSOrsCjrwiWirvBJ5bzHPWgZh/SbqpugrmaKmtrKxqrSwsLNqj8Se2RrspwEJyow+QJJLReL845wIMUct87tDq62sFlqGbCvu8taXFerq6JNXDOG3vbKvIwTzc2FwV0xT2GXqJsIQB/QARiDUouJHoS4c9n7em5mYVDWCvMQmQNent6bGFuQVJeqBhzTOleIGhHsAw5wUs2fPnL1h7R4fucXz8se1sb8sQ8Py5s7rm6elpe/r0mRiyXd29MoF7+uyZ4qS6mio7d7rXLsCmLHcZENZ1FH6jKBBrN1iIAbjzPPm7txuXeqs0nSGJWRgeBjqvk5O9J5dIS4XPRt4qq/wsIfn3QpODTdE553uJFywi/o3YNABKtX0jaZFiJua2A4Herux7gWu1cz/qOJFuZxE8iLhbsQ/PJ+9rIWQ1+DvgvhdBvNhRVuF7Gx9ArMjnAmbzuxSQAZ7QQuX62B/pGHg1Py9gaX1tQ5rclZXVVl1To3gEuQGMwHju7IViPtdU29burmKZmqpqxcDSua/IODNXzLisfsbexrVwXgYTlHUvyTPAZUm/+HnN+7kGKczWjJWqy8T3dsAlih2sV35/e2vdGhvq7eKF8zY46CbC7DlcK4UBb2t3EBvglSFCc9y9F4p7sfKWZE2huBnAq6pSgDj/puKmpAKcjMJ1FliHnJMpB2LMAygKhiHPmDOe+5fUwP6hvXy5ZGP3xmW0eOnyBWtuqbOyskMV1yQNccC8AMjYSwZbhBde9HSj01J1KcJGRq5kanrGPrxxU+M0PDxsr792yTKldP548c+Lxl4QCTA3gJTI53QWsXaI6RPBIWKrKNyogJWKMrEeAkRm74btLumWpOvNZ/HMYp/lGij+xvjt71IQzhbORP49gBmdLydi3wAU+VmsuSgSIBEhmRR0XVNHS1wrrxFRgrhwf9874BSreGzt+aibcTJWxBh4SyAx5QQUvCT8PPjgw5v26OmUZapqJAdAt0lFWd6+9OW3raGxRvv7xzfu2ML8qsx4q6sq7etfe8faWmstd7Bl+VxORb5DcsaSjK1tHtj7H9yxqclpy+dzijm//tWval/+3ve+ZxdGzthnP3fd9tCLTfEx3hesadYIjGIKgq/mFu2HP/qxLS6tWmkZ3icUw/y+mCvshcg4ESs0NDUU9g/uTbHbIYUD10YGnMOM8o1rV+yt61flmePdLWW2g/SczD1dRo+CqHfrIANCAdXP2q1NpGTIR1271wloFN8B7R1L4Fk0NTVqnHkeNbU12hfF7k3ds7G/BrAbhQ6eG/4/TqnxTjX2QOUFWjcup1M0xiuaMUauH/ODop26Kij6JkJGfI4X8Vy6M8hagWPIV6LACA5pFN+XuZ8Ah2OdOInNGcT8yTxDNzsYyvzMO+MwD6UYXCvSQeR+EUsrFivIVLqXBnskeQn72/iTSbt9Z0zfay5QkN7b1T7IM25tbrWrly/Z0Jk+q62rtvW1Nbtx47ZNPJm0mqpaO3d+WN0RB4d79t57P7OXL2atpppidLW9/tab9mxy0j764ENDYu/yxYvq2MT4PptlLZEn4RsBRoMMIWcb+SIkslLJvbGPt7Q1WiZbatPTk7Ywt2yvZtaUm1Vj8FqWp4Ymsg5zGFPq5oY6Gz6DMXCzVZQcW/7oQCZ+eweHNv1ywR5MTNn+4aE1N9bYt78JiFxnVWVHGhf2I4+jEoBcYCY7VqHYTyRAxxECLwlSXuH7YJipmEBhzLuD4yvO7JizQaDU8wIbS/hZ7F1X/sf/41NcszB6v/i/fDrYv/gx/rmfMPm3/z4PS8YP2hATd9AywOOTleNCNUZry7f4CFwimCeQVStyMowJtiOLy8XiPWGIto8AjF0DOTE8k5yCf0p8JXA5Bfb6eQL3AnyLaryuPWllxeeL+ZrADmknipULCFRhxyUVtry+a3/1t9+3O/efCETe24cVk6HfV+ChtLVENXFhfe6HRHl7a9PBh5K8XTh31n7la1+zhYU5++EP/0GHxZe+9CUFA9x7Q2OTffjhh/b++x/oPdAM4kDlwKLqq+o3zAfYKmLIOHijYG1vT/8WgA8gB8ku9xUutvu7O9IsamtuEBN55NyQ5Q9pvydwhC3jLsuAyJG0cSj7hopDtP+7uMEJvFPrpAARglYHFuQ0nqDiQoEgJeQhVeL4ridtOtiVRLizMImKErfUQuumJN7mGc8pDlffyEPs3ueCj4kfZM589vnkn+UApAJQDuOkG+cAahQ0/DVKPk+AX5EkxkHgHGlnyuvaEvAbrdRi5SWmeoAaAv0lw+C/J4BAc95BZEZfLS8yqnPwyteGJwLck7/WmSlhdEiL8vzCiv3RH/+Jra2t2+joReniAiDnDnY0TwEUSGrX1zelq4emZOg7xWcE2yuAGjedcfZfrO8Av+O5cfuAKPw7zGAO7p2dfRt/8sxezM5Lr81dpd20CfaIWPQwSjHkEJjm7BuB6CTVOALXZu3tz70pRnAWncajAzeQk4ahM0BhRRN4EaDyM7HpxdRxBiXPDFbG5NSMPZmY1FjyWvQIYWjCmsaYBLmV2jqC/X3bXFu13u4OmaLVVJMU+/uw5rkPgvZ79x/os2jhRotR1wDVP2klqoDAnC0rtcnJWbt9+74ACUCUuvpaW15ZtsP9Y2tqarD+vk4bHh6wTKbUcgcENRXSSr374KEzWpMeprfiAjD63IzWuzCbQhMZGZBDJQRldvXKJRmXwdaiiICcjUs5OFinopTASMDxvJhf2rNlEuruTrAbeS4C+CVX4sET9x6t1wEisx/GeRD7A+MSZ4DMTxKjKgAxQIWtLTcM1HwS4OLyKA62eAJQaPfDpE1GPtGm5tIC3k1GXyL68FWajwSx3CurU/IiWv++ZzJ3QgNfetoCHLxrJgJC13WnuOHGKbGvSOdXLeow+hmXEsm1ZCrrbGr6pf3oxz8VgxyAY+T8Gel4i02ERjaoa9I4pYUzknixgOU6fyBzIvZG5CpWVtds7tWCzc4uyXhNCXiG5C8nKRsBYPlj65Ue6OvWWF9rZaXHakPl56trG/ZydtkeP36q92KYCL5hqHDfmHfBSGJuepuegwnIjjBW4TPAGcQ1ITsRbFgVLEtg3VRILxgwCJOkxqYG299H47dZpnTsZa0tjQ6Yw+BOusSMKcCjGCNi2MPk8WcZ8UUwkpkv/AxwlOtz/Uw/DwNkjeKhGHDpOiks8XtRAFMSKFMVl94KwFzt0glUVtJKsgwjOgF6/Lu398OM2/HzJBnPEieE+VsA2QDV09PPbWFhSUAPLfjoZAI0ANizrkulH+ra0ezFwVbimvlinLkPnfkAjCnR9OIsLCMAcIxNs2LpdHd1SloAc1A0O1dWV/Qe7LMUtHcwWCpl3pdq3GFuwRiSDFZK/olfAPUbGuutsblJDKb5hXmNU093r7U2tdrTZxPSKKTT5bWrV6yluck2Nzalncg9A9iOjFy0ru5ue/Zs0sbu3VUscnZ42E6fPq0zDHM+wC9AJrQNNzY3dJrWVVfaO29/xjpaGqwEuSMV872rTOdxYjVGHBDJus9fN8bkZ8xXwBafU84+dWOl1BHkWhIaZwcaXf6LQoivCy/A/3NJEfZifqZzMl2LZBxSKzN/54s9yEkVbmrG4hK73LzFWp02Mr10IkCsM54X48c6pxgqo+lkEOtsVD+LYj+U7ABFFe2h3D9nbDLsTaCc5rIKQTCoKV574U0xLkXmUqQaju3V3II9ejhhmxs7loE5BpOb9nfmY9q7kEPLZIk/vJWdDjm2NMBBFVYYT5is8nVwRiKfw30AnEQniXKAQ7939o1MYq5xnQAW7DNcU5mkhmDaldnyyoq9mqV9+lDnLIWTKwAipwesKsseRJHEi4wy7sTsWB0BdIkQ61H4Y+9Pfh7ECAXPiYj10MJ3rVbvajpWMYUirnf3ObjJ/iizOskruYxCnHk+/5yRKBNYDOeqsprne/uHNjExYxMT01ZbV29nzw1ZdxcGe0c6IyQhdISkhXcQAH7EuSNvioJEW3nq7jObnV+0f/ynH6voOHTmjH3uzWtWWU7RYS+tB++0RHddElUh1YZholjm7gGjnMuQffJznu89tnKAToXjZAJ2ch16LF1ildW1iv20ptPaUrE8kSFEQDjRmQqIrP047bHx3pGn8RlaD2mP13pK3aUBqjFgwVoNw7UAyJ2t6SZusXfG+e5F5JBl8jPE7wnJtR2rqkmGgNofy2xtbdNu3LprUy/mLFuFt0fejjFlKy+xb/361625pUFyVwB49+6N6xnW1dXa9auX7ezZPklFlCIDVVYiwIt44eCw3O7eHRfJYW1txYaHBkU0Gn/0wG7fvqXutAsjQ2KIwCgmx2MOIi2lvJi1deQSUB99dNPmFpatvb1LJqgrKxta55i+bm7viIXMPldVU6kCEGNDt4DGJ4Ppu0v20f2neKfc7GvvvG39vZ2SqWAean0BqGJGSPFx17sXWdeAhxByXGrK4yjmMLGhx1XFDmN/Fg7o41nAV2Njg8vFHKZnnAybI78N8JfnrhwqYRBOfvGClQqMyQSav0c8J7+g1DnCayO20N+ROUomzTFHAhwsdC6nOei5g3eoAMzHdURRJAhzEZ/EZ4m4lrCFkwVAfi/2DQfagxSVilzJNDJy15jzXnBzfV2efQ7jNjXeZO3h+FNJqiAlWN/QKHIJescUL+bnZjXe2fJyuzw6oryFXIzi0937D+3FC0xPa+382dMyg2YvvXt3zG7efmAtbR3W1NKkZ808nHr2TCSFEUDnkXMum3jk5sl0+rGHQnqgUFZSlrGp57N24+Y9zZuz5wbs0qVzVl5+pPNo7sW6vfezmyqoZ2uyVtNQbc2n2vRZtZkKa22o85xlb0f57BGsedCZTNaev1qyJ1MvbXNn15oba+3b3/ySnettsbLjPRmiSiJR/iPhO+AELy8IJ9PiIBwqffOfRTf9vygQ5/OGWbPrISdT2RPP0WNNx5Limfrfyak8viaXeu1/+j8/xTUdrvmlfH062L+UYf6XHzL93f+QLyZoDlwEuOhJuG/4sZgKG77cqV1zOAICDvIA8KJ1KZKCqC4HsByMtqh6SzagAAwWxc4VECQtGv2REGXVX8UCDeDRfz806QR0FITUeRevJEr36USSAguZFi28wte39iVnceP2fTuyjO2QBJZ6+wabOkGm2uSSTrOqqzXVqioT2JPo1VRV2hc+/3nr6emyv//ud8UU+tav/Zr19PTa0vKy3b13z8bG7tvq2rpLc6TWMKp5rvFbpootyREGLDJjSkFaaPiovd8JUgmsLwZesDsrM+XW0lhrv/ntb9mFs6et5BiQynnG/Kcxkv6at6MoyE5JnITqxfIuVux8nIO1m9yPEziqCp/GWWIRicWaNIWT3EgR3HXGsweyzrCTsH3SvvVKoV9PIjI76CRA26uNESA6CBTbBtVar/76a/15B1NHbsIFPSO9IgELPt9JFgJQ419jvnvgHGTnpNcMizM9DwHqCtKLbq0JIyuAxcWrFk2lkKAIdEuT+aSmlgclMGMJfNC79kSXxL+sImuLS2v2+3/wR2pRPn/+vA309SoYRBOZVjWuJQxqStSO5QBZVMjFfpHmJ4CNAyxJFlBrSUkFxkVJrsXnZNIMVOEF0IlrQ/5h3Z4+m5aBFGuF9j5YkeoCEKP4QEYNEWAKKOV+xI6CeV9ugwPd9tYbr1l9baVZ3rU5GXMP9oOR4ol1FLkc+Hct4Ui4uQnY148eTdiLly9TAatEOrDtnd22DFAH2JO0U3e3N22wr8euXhqRnEZ5GSYW6CEj91Bur14t2O17bmg2MgKI3K37EXFAzP3U5iYdkTKbnppVmyOB1eBgn50e6rd11riVyZQKLeTqakB6gDieaYVt7x/ag/EnNjU9nQBWZ6aKq67Wfdeo8z3Viyg8G0BfAKPammpnCvb1iGHCe2NwgXQISa2zeN2IBTCAZ0rQJQ1aklVJGjiIzN6yvbXlJjuJicSzcDa/rz+ux1vhi4Ex11VM9tzF3kFHlzZSy5hYde5iHUH54bGzxbwLpqhNyvuhuRkaovy+F4Q8mHM2lO9/SHUwN92gExC5WGwKBn0E/8wlpCGigML7OiPEwQbWCM+fz4BxR6LEOaE2fxhiuSMFwBWVtTa/tGbv/uRnYp23n2qz165etLaWRivBNK8EACMVZKVjHQm6m2+JtSO6PoDJqlic6xjj7R3a1pazSKW9LfM9B5B93h9bb0+3DH6aG+ulzU3C9+rVrAyc1tZ3BUjDxnOzJ0xNU6EwfywzQvYcErvoJtD5TuCrgq0p+IelKyCD8WQ/4C/STmU9+t/b2lo1x9H5rqnOJiOlbRniQQZBR1LGiDAos5UqArF/sVYd8Ct2HAUoE22GGv9D/91I2GLuR8dUMAWLhe+ibm0UHB2IwIjI74f5qDb6BHpJo1PP9VA/44tzVXIYAOGJyczPVUg2f72SB3Vk5XVf7777EwGlsNLp/JBTuvTonaEKQEcCx3xrbGzUtQDuhiQG9xusKtZGnAWF9u7cvp5RZ2e7XXvtsuYbJphPJ55J653rL5xX+CccOWAAUE/7LckMLFOeDQkbnwfwTFwC27yzq1M68XPzczY5NSW91jOnz4il+fjxI+0RFCoHBwes/dQpdSpgoAeQjKTFyOhFJbHTU1M2Pv5IcwbzwFOnTllNbZ3NvprTa9FpBnRnuV26cE4GUxhJZYhLxE511lcUsOKsDzAg2Ja+HzgY5PGcWVV1dcFYx8FXZ4x7LOuFuGDw+lnkfhhIlRXiuTDZTYx0scwT0MZnASSyNkJiSftKkC9SjBDnZzDgNBd98yrs31rXKabm+gDjXDrCC2Gu/8857gUtsewlueIgrsdDbhin34n23cS4EkP+wONWrtcLKKxrzFSzkrqYm1u0Z8+e28bmrs5uyBHMVQAi5j8t6FVVtNM7qxXAV4Z6uUPNI+4JJqLH+2i6O9gShTkBOhSRIB+Uwm7e0fWzh7DHqLVbBUWTnqXk5ADg93ZtYWFBzw/AmMJFT3enCifosVIoPdjbScU+N1ISQK05oRYos1JvpdY+kkAEFWPQ3xVL0Ltl3IDuUGtehTVABTHRXatXZ3AJhYKsg+LpPItCf4CXft90wBxpzSDpBnN04umMOpNqqmtt9OJ56+lpMztGTsSftx0h91Nju7tb7jGRtP8ZzyIBgXOx3ErKKtQZ9eOf/FRdJm2nTtkbr122gZ5TKjAF4YFxPWmsV4yFI5YvAiqhKR4yLS7/5IUnvx4/bz0edu1Y5mW5zA89JyE6Pkk2iDnA/A59e/ddcDPCWJOx5wVYGGueew8QO4AaB+qLuUgUh2P8+V6Afyr6cmaIOZ2MukV4SX4p/OlsZi8IZatcroQCIOfx7OyCvffBx7a9x3rMSGKQYn1TQ42986XPWUdns8YAs7v33vvY1la3db6dP3fGLo6etSpa/Q8BgSneV5iV8b4Ze/hwwm7duqeC3qVLo/bWm2/Y7Vsf2f37d+wrX3nbzpzpt31yPT9anEwifVfOE9feJvdc39hWgaKjvdtevVqUxw6Ge7lDJBHpDGQdcitFlr5rXGcKMZIMInOHKgCxluprKuza1UvW39et9ZU7cLkc4mtnJNM9WibQkHW5C8iX8jTv/gxTQi/qBTks8jZiIbHr9YwqZFKu1yXGbuznEQPGuR+YBN+HSTT7B3MGzd+IK6OYUySw+bzl+cYZQSFfRWXJKzpZJzqyoqOI7yOucNC32AkZZw8FDN7bgXH0eD1XPAkkx9kURciY23GdfB9MZ7/HT+r4KtbhXFN+mzpgZWpZ4kSYfKl9dPOuzczM2crapjU0Nguc7+vtseHhIdve2bCJx49scuKpVZVX2vnhs9bR0WrVDdW2mzuwu/ce2sL8slVVVNjp/h4bOt1v+7kDG3/63KZfvBRpgRygrblFJJXJp0+Up12VFn27zhKMnbnnvV0Y3HRKVNr2fs7ujj2yJ0+mlb++dnXUTg92GVs991NRVmuPH0/b2NhjW15btdrGOmtqbbbuni7raG6wxmpib8DbTcXRR3RoqLhYZTPzK/Y4gcgNdVX2nW9+yc73tVpFCd0rFGpChhXRNd8r2POFJ3m6r/je958CjOBnROpWjsIV/+qEFs5a3+eCWR5EmZAA4nvHrPwzhZWlbn3WzdV/958/xTWLw/0L/9ung/0LH+Kf/wEvfvC/5+WgmyQgfAF6C1BUiSMgi+qdAm/JF7hOpldlnMnooFex1ZTf4X34kt6rgmBf4HH4a+EWNA59g4oARptqMFmTEYqqSwHiJODQF3jSkU1BO0E0Bx4HjlihCXb0dm3X/IQJASRUWl5lWzuH9td/9w/20/dvWFmmxnL55NCKMZiAVGePsNHGNXqrogf7JPUAGrSbnjs3bHdu35aZwOc//3klzw8fPbLJSZiSbJYevLsOpRv/cCirfSYxICIYptVICUXSYwJk8c93zeGohvEsKspKpY/a0lRrv/Gvv6WW0VJDK0kW0wKRnVXozu1KQFOrr2QZEojsP0qFgoLkgp+sCt5TYEkOU0xiHUgOHV/fv4tSJgJDCNIxqkqVVhZ+JCieHCWGc2o/LYIMqV0+bdIOMnlw6wUFB5H5mRcq3CRFhzgAeDpcYN7FfI2CQ4DIOryTaUd8rthRsJdDIxrWS6qQB/iipZNY7wJhU1VexRjaBmVE52wrokMF20k2QkxQjHGCSZQAUp4DwVbMaz2LUoCnTfu9//IHMt06N3xOBlYw4DHVExuVpntpxWbVzg6TwFu0XRbgZKCu4Ecuu8nkUvISFXIKFztaWmnexs71MP/Fas2XSntxcuq5PX8xK4CNFtq4P8Z+/3BPn+UB2JHaRmHISXoA1+adTetsb5PBB3O1opx9x80wYX26/rjPbcasyBzwn7OG0Gr1bUtwvir16MCSiL548VIu9RjTNLe0ScyFIJxHILO+w33r7+22q5dGrbwUcMN1cY+PXc5icXlVQTrgx+goAVFfodtAbUtJBwvtu+PSUnvxYsHu3XsolvNVgvL+HjHQamsabHtzQ4DbIWNCQUpSMhk7Qjt1Zc1u3r5ti4vLSmS4D9fMdfPCkGlB4iOCaH9fmCZ5adFeHDlvDXW8PzpimJy5wRSGSzBGBKAe0q1QJbkawFTGQCz6BHQwR2AaSnc5mJwUDaIAob3Jk+wACwI8Pgkkc5bw3jDbIpj314VWua8Fl+E51l5QWLeJfc7vs1eIQaXgzJNfMRFLS60SEzOx+ZyJEvfhXRJ+9lDcI6EunjEE4c7M8/OMhHXfGbdi4gMi+jnFjpLNODOUuavPxzQEchwFhoUV+8lPf6b37+rqlLZgY121gF0PsIP1xTpxrXs0L3f392XGg9ndwuKyzc3NCxTwdcVnwFI/EqskmKPqHkiGNEOnB+3SxRGxh1eWFqWNvbA4b9vbe7Z/AKjk2sDsuSoUqN3d2/zFKhcjjZUQa6YYEzC3tI+qQOTnHXIpGONwrjGubW3N1t3K0NFxAAAgAElEQVTdab293dbe3io3etbM9uamxtIBWGe9+RgfqUWcRB22YQAAkWzGs4h9id9RcSjtjZEoMhjSsFWbKECU61VGUsDPgxXI9UQXip5jNuNtzFl0JJO8ihI5N7FljHy9pRA0mYgCvCLR4MA3rHSAeXOJGq1Tk1wExp1oCNKaKSakWtJh1sHmzAq04POZK21tbbqHtbW1Qvs1ySbPhdcFC4pnSJLKGtrf2xU7B11kpEy6u7ttdXnFHow9sNnZOe0ZAur39sQe4rlzz+jXkuzys431DWknM1cxzNnc2rLnM89VgCCW6ejstNa2FpnuLcwvaiy5VoDuOVihgNgd7TLUa2lpFtv68ZMn0u5GEuPixUsy3Xs1+9JmZmbEfkOfu6ev39raTtnExFObfj6lmKGmKmPvfOFz6o56OTMlk7TW1tZUEPKzUTFWAlqDDRlgYew9Dgwdq9BeK3PYYswYTOHobApw3g1vikwk9lfpCp+INz1OjQ4I/wyAxmArs2+5HJXHmm6eS0zj7Oi4Pr1nGLEJAHZ2P/s21x4SGvHc4/c87vCYCravGJa01SYShFivsT7oOkms0QDmxLBO5pn8XfeMhjJyD9q7TTIJeCosLK6oi2FpeVVyR2IX1yB/hWGhG/fBBGYdNTU1ObCBvBvdQcSv6VmJ6Zh043kefk/smzkBt3GOazzo+ktdCHRKwAbHRwD5HSR8WCutrY020N9rgwP91kDXRZm5Aa/et1h8J99gvKIYqPetyEj/XwWGVGxwVr+D2CItpPxEQI/2RYpNEEn8uQYr14tPLnEUnXdR2AoQysFfdxTRXo3Myv6RLSyu28c37gnAe+0axZ9GOzrcVqEfla+jnBenkA/hMwJElsyNDLu5rgrlJugio8f/0Y1bduv2Heksv3Z5xC6PnJG0hxibSc9Zxp50sKQCiPI0gSkRhydgJcXaAWpF11C09sc6CBCF+ajYr5wz1wtXAILMhTCiDsIBc43nGKxRRb2JMcwzifUWpI8AjoPdGcUJf7aAyEWja14T18p9c308C/Yq7pN9k/djv+fckxnrsccOrH3AUGIjXlNTRzcIAWS5DPUgDnx88zanuOSAdrd3dV7Cfrxy9YL19XemomROXWdTU68Ug46OXhCQvLO9ptdKjg3T6S3k0ejImLc7d++rsHf16lXr6eq0999718rKj+0LX3jTAMZUQMq5lA7KUWieAyIy95Cc2djYUjcRjwBNZMwz79wZs8dP3AT+8Bht6l0VwikOOrvdwXzlmck3AC8MmUkSY5Mr5HPW1dlm165dtqb6WklUMZdZ2zpPmFdpvbL3AFRLtkXgqRMdvFETLfGdQrwaMR0xgXo5EwmC3cg7nz1PjEJC7F8R5we47MSwo4LMmfbQ6hrNrwD8eA1zJs6KOFPje5kFp3gkzH1DQo3znTlD0ZMCSoDYHqu4TAw/CzBb86amprC3BEAeuTJ/Mh+DQBHzXQWtxEKO+e3Rl+ex3Hfcu3IeST46SY59CQA5d1xiJeVZu3l7zO7dH5c+suv6562nG4+EAXWDHeV27f69e/bq5YK0q/F0GTzdZ6c6Wmx9c90ePXxs87MLVltTL8+Fnp4eq2+stekXM9JJVjdlbZ38ECrUOZyT3wXvTRGM/c51svFxqbHd/ZxNzsza7fvjMqNsbmiwtz/3GWtqqLWDgx3NI3K/6uo6m3n5yu4/HLe1zS3JABJnXTo7aL0dLdoH6fxDPlQCmcfHtrN/aAurW/ZgYtr2ckfWUFdp//pX37GR/jarhOUsHf5UUEwkElj9jg0ESY1OES+2BV6heE9nadEnI3AMP8fJPb2DNkg1EWNGvBmSqLxVzFM9x0SqG/2t/+1TXPOXiGt+Oti/xME++VGzP/zPebERUxKlTS+1pXjC5uyHk9XikyAyCyoCc7nNh6HdiQ+JSrBvyA4anKzoKxk8oT0TjJTCxlyQVuA6ygsajiFzETIYcS1xDTJ+SExpQNG4B5LUZF8mDVe0fPKlMI+P7e++9yP7p598YBWVdQJ52BRrayplpgU7WPqIybXTK50e1ArIFSOBFrys9IQ4nPhMjA4IbNEn5UvBEhtrGS7UGEm5XqG3ZJWrwu8t6A7Mc1CxseN0DRuFRDtc6EkSTjKtAOiALjtONdtvfudbNjzYJ2dUsEACWJLGAAIL5obSqU2AodrYA8yLtu845LytWoFBmBal5E3MydApLuicOYvc5xaHUdL0S2ZtCdn1tk/pZHqrj8M4LlUQVb6Tc1D/XmBIikJdqIDHXFO7FUYnYnIW9bOLILIDunw5kIZUhQelEdwq+E6axyFLwX2XJNZIHDpxX35wuRuwM5JhxgBiO3AmoKhQyEhBQ5JjiKDfS6UBotI26ExBFRRKy219Y9d+93f/iy2trNq5s+fs7PBpgciHB7QtJ+1oAcbOrlCAl9ZiHHTMP09GHcgLM7Ooqnurp+suFoIqGCWVVQKMce8FQLk39tCWV9b0M+4VBhzPYnV9Vb/L4QuARFKK4zvf06pOMYOO3Iuj5+za1YtWksc0DoaWH/Rct7eTwRYiQISl7EWNYFdJM1SMF8DrokmmL5tSm5ubswcPH9nq6obYQeXZaoHqBF2AcgQVBEYj589adSWBsgNlBOMAyUsr63Z37L5YECOjIzLW01xkvcuEiqozNIISK81kbXp61sbuPdJe8Pr1K9bd3Z4Clgrb2dy0qmoAPvYHAkQKE1nLl5bbzsGBTT9/Ybdv3bFtTDyz1UqyYToGiKxkan+30BYKiAYYATO6vrZa99DVccosDwuxXBV85jkXEEU9SeeQUJnZbipKkeAr2Je8BWNSdD/XOjLmn2uDVWarErs/6SpKk9SLWwESqOiYo0CwozkV1f1Yk9J9T2YqVPrL0fNN+0e8DwWyYOBKZicVhfiTPVYMz5QwulSHm5CxdtlHIpmntS/Yxh78lQlUZyxDU1G6y4eHnljmYAy7mZLv6RiJAETDtmDzLLec6ifl9mz6hb3/wQeao+1trfbG9avW0txgwLAAJ27I4Yx86b2WuuM5zP35hSWtHUzzOBNUCAnJEUwbManKuIYkibG3jTqz4lRbm/6nLXYb0CcZD7L3wn4DbFBSf5y3bFWlZGEYc/YfAT3ZrFVmaVPdS1qCJKq+dwI+8BkkCICn2jPR+TSYrJXW29NpAwM91trWrEQVsxX2PcBmkgSdqWmvD4d2xlnqfjI/dWalr28P8LkO5gb3GQE6a0oSR6lVMBLBwp6UpAaiCO1at/xfjFEivuA5RnIpyQDGIZncqJAigz5ndDog7cDfwcGeTBZZLGKgJkNJxSipYKXYKHeo7ofxx7SXTogVBjMGs6Ga2nqBQJzVAuKT6RUAEDqJAFXOduE507rsBRNnZDs7XuccrfZ7aIVX2aWLF+zS6Kgtzi/Y3Tv3bHllXUBUWXnW97XDQ1vf2LC2libr7e2Q+R7j9uTxE5ufmxPQd+bMsHV2dmnvgHkMGLy1vW39A/125swZFTkmJiYUu3R3dymZXFyY05qGoXT58mUBzBTqxh8/tqWVZRUeLsuE75Q9fz5jT59N2sbWttXWNVh7e4dYz69evtC+X19Xbb/ytS/b8eGePXsybgP9fWIyw0T2QpMzxeK5MwaMlYNYXgiJ/UY/A0SSNm6RjR4AluRLUoIXSXqw0xSvpQIvc49nz+sdbCoWsyMmiXiV5+nxh+9HFCEcsOKsA9hwLWHFxGKUFckL/B7rhns8qXfsBRe/bydauAZ5JLhcs8DMpFfLswut59D45rNC/oKpQ6zBzQcTk7krjXX+EbY2GsSlaE7mbHFpxWZezArskhFvpevNO/jumv6wy3XfSWMZ2DTWns4HNI5L8iowsPcKaN4BkOIYchazTAAFbLufBetjbWPdVtdWVcDgWSIDdWaoX8Xx5maXx+Gs3tvddk1U4q+0NjzeZx9JzPPSUqupq9dey/wViMx9JI1n/ZnkloIZSzztkk2AohQ1fa6F7qkzQ71QGd01AU57XOsgGmMAc3sbvd6SCltYAEQeUzz0BsWfrlY7Otq28jIM1PJ2uF/srhLwl0gR6Lcyp6TXLl1kiop1YiLeu//QfvLT91ScOjc0YK9fGVHMV9wLk98IcdbensAs7iPmdwArzBW6lfg+pKS4t5NGnzprk7xa5E3EEBi7UYxQoSex+MJIWkVAcq60FgXGp+4NJC4CLGb8fG3GOeAaylE8iuJxEXAuklmiMB3gnWL0xA7l9yWdhDE58j6cI6mLSWz/JD3CPN7c2lBx1/cAwCuTFJrA3mPmCR43ntshZ0FrPrITZeUOWsG4nJh4rli4v6/PGhprbWnxlQ0N9GjPWVnesOfPX+hZ7u3lJD2A/cLoxUvW2tJkP/vpP9nAYId95jPXrQIZLE7aQ895MJ+sq69RN1+A+sQ9DfWN0sguIdLIl8qs/cbNu7aVJNhcKouCLYVEl3nx/S8Z56oAcGx1tXW6N7EzjyAkZCRXMDTYJyKHKNFuAe7Fq1Rk5b0E8lEsVu7rEmi8P9+Tx/I8wu/I9fOrkom4XwtzRvHBCWZ65OvxLGOPD53rOA9ClgYjuDBVjHM12L2xdsOPIwBd9+xxTwxeU/SGcNkz/o892fcTXxshvxnnhuccxOmez8TveJzqRUSPF3w/D2wl7o3XFbuQvJM4APdYx4qFOPdSJ5yA0qO8yVqhPCtTPUBkCh3kXBQ2ycnr62rFFu7r7rSj3IFNPJuyickpa6hrtqaGOhvs67TWlnrb2du2JxPPbeblkpWWZsRivnCux+obauzp1Kw9eDhuW5sb8rfo6eqwwf4endtJua/QnQj+Sq60srpht8bGberlvFnJkfxB3rr+uq2vrNv4wyfaf/v6u6yrp8PoQHw1v2RT069sfn5VseOlc/12+cKQ8g32JTqp93a2XHKvvNJm5pZt7PGkHRzlZaz3q1/+nL12vseO9tatjHi9IFmU5iweSanILNJbwh6cKexYk4qC8v4JCclPdr9z5sX5GyC/n1vRGe7xYsS0UTSIohvP9OJvf2qs98uENT8FkX+Zo33iswCRPXkpMk8Fr6W25Winj0AiAF82ZAdTaf1ysNET2NQyldrgHUzzRDJeE4uxwP5JIHIwDAVgJRaaAonUPq3AUwmWf4W6hYPNDhJH63f8npzHEwNDzGSBT66hpvY3mSUBEmRsa+/Ivvv9H9k//vh9Oy7NClymFZWWXTRySNQiWYn2GbGtUksdWoroApKI43DOIa62HZhgctXlvvj80Ot0/VM/pBNDNbGsAVFd07RUgMzW5qbGUQdecqmHdeptyK49xcEIyIWmUHtbk/3Wt39dQU15yZGARlU9y5yp6+RUZycQKITj7SHgcAKwfZP0sfWEwbUiYOxJqwmtvzDxIulJMh+ubZj0SU+w3sL0ShIQaut0syOMWk4WFWJj9hbFeNLRnlrUPYpnwZ0BmkZQ6npwSVsZ4C+1BfkB4MyTAsibWBKe6HirbBwOmqfJWE/JJExvTtJkEBhzVO7Rmn+lST/1hLY38zWxtnPByEzVTbUNinGFRrA/W1XnU9EGkENMjMSaB4xaXduy3/u93xeLCDkL2pHyRzmZ62Uy6OCiQQeokLWd3X0FGbSCxpqLte5VVoyb6guJmDTGiHTTvXCo840nn6VqZTw6htG7aTMzXlEmiJaGc4kbSfAcV1ZXrbIma/UNDWLYVmYr1UpLmzqsuqpsufX3d4tNU19fZbvbax6klIcRmjMVXD/UnY1DkzfWwL9gztAey8w/4vk52IOB0LOpaZtbWBEISMVcemwCy8y6O9ulZ4c3XlXWgVTkLND3mptfkiYyweqFkQsyNRNbEwoROuUUG2ALs55KSmxq8qU9vP/EKipK7fr1K9bZ0apgnICfgK60lCo48+9AzuwlJRlESm1frJhje/psyu6OjamNkqSRNmOACvYswDoPpB3o8/b3Uhl58hnDZwbtyqVRGQSyzhUokQSktlQBCjxBmGMxxyRh45V6FWTYk9KeyxgrkGeNSwu+XAU02vSDEco+Gkkn7x0MLRgvURBy8COTNF+ZWzBT/YzgfQFb+AwVAZOhFdcgeZjU2iqGVWKd8jnsx8hZMI9hkiogj/MnyTI4mPJJxpL000n0E9gSBRPuXQwIWqirXJPWQXpPfgiU0XQrrcja1u6BGCGT0zN2/+FDJaoY67x5/TVrqK0Wg0Laq+UZrXmXEClzzeP5JTH+YPDv7GHIBnPV5R0A8bifbGWFoXnNzwLU4tw4koZw3qqrqpW4cBbANGXfZCzpdnGdQTpvnIEsFnXa70IugWuVKQ4ahXkfO/YY6SpKdxxtVlhb20ogGhvrNY9hoPT1d1tDfY0dHu0LZNWcqMgaEp+RLAUz3Zm7zq7m/FVHhnwScLRnLfjv7O4B2B0XjJAkV8E6Tj4A3FswNVn/zixFIsS12U/qYIY+qk61aGVMDB9vYd5TAsM8BjRiHilBFLPN5xNzwhmj6BfXi71F0YvxcwNG1xJ2hiAFJ9n2utnN+FN7Ojltz6ae6+yrq8PcqMIODzyR9OsymemgD+6a5QEiOztO5zFF5hOtuHSXbG+hfXmslmNaoTEFo+g0+2pejOdoxxZzCkmCcrP+vg6xkyg8s4eNjd2z59MzVlNTa729DhhzXY8fP7F79++rSNnd02NDQ2f0jDDcgZ012N+vDig6qGZfvhCT+fXXX5c0x9r6ut28fctmZl5YXQ0mPKMyM52dX1CXCvst4+s6nNvaB9taGuxrX3nH90J1V3icQPdMxHABesVZHHqoAfDGWRaxKCCy9oNUAAYoCH3t0Mz/50wv7aesn3xerFr2C2QbomUZQNTjHgfmJNND7JhYnYCTfI4K+JVenBNrENNLFQgcNANEg8kcIHgU4QN0UBFMpnAOTkQ3WoDIBfCauC/ptzvA5xIs7FfsqSo0n5Bl8QKJd+wAOHE+oxpBDEhn1sbGmtXU1UqLGMASsJJCKG3SmHcdHZVorSDBhO8HBlm5g0MVrrhOOotYH75f7rvGc1lZkkOA6V+hv7s+dZkYoYwjexh/Li0ta57NLy5I257129zUbJ3dndbT02493e0y+qLrC3mNvZ2dJIvh5xvjGQyxAJGl958IBVHgJMYUs1La7r43wLjmnDnJJgZM11xN98MYM57OXHWCCDH2yS/F+SENRaRUcqxxLM9U29z8mn3w/i11orz11us2NNRjx0c7AunQ2z/Ome3vMUe8eHmyddqLVbD98HLAE8Nk9DY1/cLee/8jza3T/V325msXxRRXYS60sXX2OYjs89DJGVGUEYvuIHWNJB12AHcVgAueHEUzKd6XnzNuFAo2tnfUNQA7lqKUJACSNEEAaDJRTOz+3L53WjD1guwSRJEAByPeL57JxXzUwTuf6/GeAeYHQOf5H10nLgPFc6NI6J0x3K9LV7GPuO/BkaSImHcYm1dkqyUT8fHHt+3R46cyqCReLMujL36kzs4zZ/rs8pXzVlXjckyT0y/t7t1HMtcjjllZWdKzPdXarL1icWFZ8hXkyXT3Ycq7u3dkFy5cVP509+4Ne/31i/b69UtsHC4hkmRCyFcqqwDZYWJz3np+19DQJCJSaUmFVVbW2NLisr334cc2u7CqrlmYzmhi001ALMM5naHYqz3Ou2qIETB2Zq9Tp5E0kA91tly+dMFam+tFRjhOXg7yyUhdIZLaSZrIrGdAa854xjfmGEX3KOL6+vG92fd473JiX+WMC31snk0AqNqh0l4bJB3+nRxYHYRIjZU7sSo+J+KEyG3EgE/zQPEnpInEhOYe4nP5LN97k+dQMsYLIJDztFhMcpDYC/t+vXEOaQ9O8luKs08URCL2ihiA10YBxeMlj695r5PnnvTY6VjhLGNec50ULvMlMq/78KNbtrvnPk2hfe8F/2o71dIsybGO7i57OjkpRvLe9rZi1I72FhsY7NP8xqAPWSPC7fNnB9RtWVnbYLNz8zbx+LGAXKTTIKk0NdYqv6Sgx7VCbiorAxfZt1t3xuzZzJyt7+YsW1lmb1y7ZAPd/fZ0fNLu3Xkgff2Ll8/Y+dEzKijPza3Y8vKWbW7sylByZLjXhge7PfeERU9nLTktOEJ5pb2YX7E7Dyds9+DQWpvr7Ne++rZdHGoXiIynlDyYkseQ53aeJ0X8oEJWYhUH2UBYQcG8sChLEvt7GG475FEkt/1zEDkwiIh947W8/6cg8ieOy1/4N5+CyL/wIf75HzDz/f+Y90PdqyqFw5rkKElExOHtf3rgREWRg1qszZTQR1uqb+bF9sLQ14ogIWQD4vvIsBSsqarvem4cxrqmFJA41u2auSFnoYQxtTx7oOR6ndrkC7OK13hruAOI/r7OkioRiMxmhSayM5Hft519Mgg0kGlrdqMnb33yNw1whM0mDEY4uAmgACMDEFQLrDbeALmPBbIQTBcZrx40xeEjuBdt0EzGNjc3FEDwb7CBCIo4YNQOmffEugAuA9qQlB0dWHtrk/3Ob3/Hzgz06HuMmMSUTslRXtV2/11V6xLYj8ogB61ci/UMTuiR6ipdzoJ/8NbCBDCXuGYk/6nSl/R/i0xkB3XZuhV8J0aIg0febneSARwBwT8HkmPORBKmtidVjV3PtDhnPZhUmg9bNAH9zk6LlmcPbtTmiO5UYtFHkBtAlZhPqXUP9ibjJZOc0HMGRBaDzBNOgfQ6eACQi3rikgqRJllOiQP3S0CvIERmem4Awf/OjnOmlQcZfFtu8/PL9od/9P+I0TgyMqLgL0DkmioCO9dpgp2GVAtfMHh8bfk1ho5zJLZqB02JKEUQfu7mLKndl3lShi4bDIKMTT9/KeadnKJxZ8a04uBAIDLjAIglzVvdnxvxASBrnMtgbzaJbdTX027VVQT5tJ/mxKAV2MdnYbCF6VBikZ4ECGI9RNITBzkMZtidsL8AS7iP9c0d2z1gTM0ePp6whcUlXQ+u6Ggiv37tqljR+SOCc9Yd8z4r/eQ7d8dsbWNDbuhowIqdeHyoxNaZyADIZrl83p4+nbHHj54qIHvj9avW1dUmgLesFDYORSLmBeAXchYVVlqSsZz6lpm7VTJC+9l7H9j0zEtrbG4VewVAvCDrkdgJyI9ojmgOlcucEM3St968JsM1PhO2c+gIAvqSXAQwxT9oViTtNTnFI33BvpJxZkVB6zLnwXIUEAVgbm0LHAUMYz7FvIr2Q2nnFkx9/KxwoyXXUmTDiP0Z8Mdl4d3tU+BvAp4B9HmOcZakS9bcAgj3uXnkxkgpyeG5ALSEKZ+Dm540qEsmsf4jMfb14OxbWDmY5PC1t7dj1VXeFk6Rsayc9m46VQ5tYWnZPrp5yzY21wVEtLQ02mffuG51VZVKymAwwNoGlON2ASdu3rpju/sHYgvD2ue5AnborEtyL6ybTBbgeUsJXvAX2X+97TpaNivsYO/A9XvVacP9Fpl4rJ/9dP5E4gbbg3GHhcx5AVBKgsr4skdUVbrsAdIJ+fyhzpCLatEdsrpaDAABu9mDMM/is2jxzzIyetaxbwaQF3qsHMDauySL4iBfMVFy5iT3HUxSvRaWm/ZxPzM9aYMN70CZmN1pnw8WUIDJPLsw4jt5Pvh8BuDZt8amJiUrMF/ZXwCeAJED0GD/44wCPAqvgDBnjDgFkJizDrMb4gO1GJdntS/+/fd+oDElAWXd6ZxIY8SaCcCQ9wq2UuiSRuwV643ro7Ngd3dTiX5XR5uMFZsaG8X4vXv3voocJaUVMkmDoU+yvbo6b+Vlh9bW0mynB0/L0G9tbdUe3n8o3eyd7V0bGR21s2fPCqgau//AHj+Z0Bh0dHXapUuXJLnx7rvvWscptJhf0zq5eeNjW19ft67/j733eo40S648PRCIACKgtUiFREKkFpWluquboqm1rVEPufvf7Ky22X1c2pDDIW3W9nl3yR2ySXazu7q6dGqJ1ApAJrSKCAQQsfY7fj0Q3cN9ZD0VysoyEyq++L57/bofP37O+LgamGPj4za/uGD379+3l89fSFJnenrGxo9M2Mrahj149Nhev36jpkQum7H21hY7f3bWLp0/Kzmj1pw3bmX8l8A/YnYAgMEAYg3w/AG7AtBqAMwdqbGytaV4H8zKeJ46jxKoxdcjx1AzQ54Qnuc2Aw/sKTXQEigbZ6bOZ/Y1azCl056Suo6t9nBisrojvDN3WV9a+7tM3ACq+O8OBlqsZ78ON/Rkv/80ExTwKcDj2Gtq0iStX19P3lxRjE2yXuUSeTqa4DSpGe3et3JlW+CXxx9ysrxtl3ZtaWnD5uae2IuXi4phld2SGMEyS7SMLS4uKv/s6fLmc+iFaipkHwMnZ5XyPdwTsRH1/FziAFNIpoRYX9wP2NuA1QOD/RqtBvwYGuqzjk4IEdUki5C1tpxPmyj1TE121gQfzXGA6QDpkhMzyGHxNEn3m3jZuDfJQMt175GXI592DeQAvQ6AAc+dnYDi0zpq6KZ/E6j4NzkP5zhM5FLF7KOPPpdcyPvvv2MTE6MuZ2F7PlG4U7Wdbdf0jzMo1jRNCQI2psBMlzDtkGsv2stXi/bPP/iRpkumJo7Y5Ysn1exrgCVNRk+xT1hLkiZLtZTALoFlgMLtDcCZr8fajf0X4BhfY41yhq9vbdvW9o5iCk1qnqmeQ2Lye057APDRhON1yEFDczZYnwEOBoAW+yGAGjEHtWcPatOovWLPRLMoQDrFVYGW5OA+EaRmfwIPxfh2/QWdyTR5cxiVrm/bJ59+qXuclTRNHSzV9pGXas/bofFhSVoMDffbdrlkDx4+tTt3HkrGjVqGpgzrtburw/p6+iybQUqD9bkv2Yz19W17/uKNDQ6N6YxfW3ttv/gLH9jszITVaGokOSmde0DO2QOTUPYQe1XyRIDyLeQzeStpCuaBWJqrG0xBZAUy0xyjxiGH6uik8cH0VUn7syWDXBQ1dl6xiRqO2NzW1mKnTk7Z6ZMnREjJICcmSR03xBTrNk1AcH2DJvsAACAASURBVO9jTRGnAsSU2XHZc5FYf1xHGOeyt2h4E+tFwEmM9eb9HM81mv0BzlJbcB6rDkg1vtaaGrwHxooBAPN5nnnInPgErjeKWFMxYU285XuJC8FSDkBcMnCakPF1GOz++HesuQCs+TrPKHKVyHUCDA+dZq43pHIcV3DMw3Ncxy48dvl0L/+BtTAJirzN7m5NtdfDx89s6Q3+BhBOkl+DWPjtmvg7fWbWhocHNfn0+OETSVj0ozN/eFz6yeR1d+/ctSePHwsHQfbi8NHDNjA4oAmsna0NNX5HhvqtWMC410lY5ODkO7CQHz58al9cvWkrmyWrteZsZHTIzsxOW2V71x7cfWDbWxg+7tvb7521YxOH7cWLV3br5n3br7bYyPCIHTk0YiODXZoG3dnZ9lgoI2mve/frWXv0YtGuJxB5bHhAchZnJoetXtmUfBF7WWQU1neS6ItaN8hqIU0hLwHhHn6v44wNTfXIUYkT7nXkeZpwkpC6Smd9YEHxM4HfRB536r/6b7/GNVOe9FX88fXN/iru8r/wGk//7t/WOWiDKRwsNApAgUtJfsITq2SKBnCbqQlYCzamwLikzyY2sMb4/LHGqGocPMEci6CpYqHBgvMDJthEAhFCr1AIxIHecjAHXCw/tGuaQGTt5uRtkkZqFazTGFbo1MKurGdyApH/5u++Zz/+9Ipt7VQtmy/qQM7lA5jw9+QgmzPsYDjF6Az6PlwvBXnIIGgErEmbk4OQwNUBUJAOjCh4eXNiXulwxQyJ5GPNWWgwihjRk1xGQYcQgAVd5xhbI9j1dneJ9TM2MmD/zb/5Qztx7JBVyltiyVH8Y3hCkk0iEtIgSpY1bogZEwZUjGAjZYBhlbN6I4j6GCAMYj9QIthLxSgxkQMA+WmzRBgADha74YqaBHTfk6ZbPPcAkOM1XdzCO78OFBwYdKkj3epGdPF1vk1asHKhp0ANnUOXb/AinYIwdbZh1MjV/ABojaRbI6EcJqHpJm3q9oauqK9ld4eN6+X5avknfVJnQ/k1q6kAyJNYRdpjYmr43tKzkI+eS2FoP4olQgMgKxD5r/76PymJOHPmtB0/dtQyjL2VMfkgcXUNUgBVgC8vpg9YO2yl6Hzz2jKtyMNs8JFKPxCdzULSJ+aVzPJw7EBbtW637z6wR4+fatQfQx4H61gLznghUSQ2kMgwose9FSNvb1cGc6dPTtnY2IDM9NryWddy5rUFsHnizzgtazzG+Xi27LMoGJvBTeIL1+3xhcIWRoobDPm152xta8e+vHLdXr5aSON1FTt6eNx+6Tvfsfp+2TbX36iL317oEitlaWXNrt/AAHNNo96Y1wlk5FkD7Kf1Utnfs0rNxxsfzj3Wun777Qt2aHxIf8+1wq7k2XKPfNwvm0Weg8LLWe/Stczk7P7Dx/a97//QWlrbrL3QkSRJYE7tOvtSpmCMFALm7VlvT7cA466Ogp05OWOjI4PWloMV4aPGrDOYDGG2JjCD+JPiNmO1vL4MO1ucIYHpDMUAzxQN4Ui22HcCN+vWMAaLUdlisaNh8Amgy+hyA4iWriQJp8dxreckMaN9zCg0YLJlxJbhWcKyFUOYwkWNBJo03sBUI6rVxwW5B0rMZYTm5qAABt7M9LXsjBXGFd3UJQplXkfNSkk9oPvrjtPepKLxgmkVADiJKYlqzja2S3bzzl17/PSJfleltG0/97PfsrGhQasChuRce1BnqdZrh61v7dgPf/RjOWyDKwEIFAqdkj1wkMbXrhgpuYyY+tLrTQAQ1+5TFc6EbG93EzEYXvzpbDo382PPOMPCY6SaOYqtnIlJZ5r102CneaOKr1M0oD86O3vCRocHbWR4UAVxtgWNT5o8xDifmoikOdfiBlQRk9VEEzCfpCvYyzDTdR0O/kYB5k03Xw9ih6X4ydqB+do87s/zCbCKtRBjrmjvsg6YeAAM4pnSCInCUaPNSaOQ19oubVtHZ6f7CGj0l7PjgImskVixN9FM3xPYwlqSkWUaxZfplZ5l3WqafvC4yJ9Xr9+0zz77UsAszGseBGe11mq1qsZLFC1x9rM+g5kUrOu4n7C88DioVLYsl63bxMQhe+fyJRscHBAD7OHDRzLzBGwaGB6V1vbs7Iy1t7XYwvxT21hftaHBIZs8PmE9PWgl7tndu/fss88+1z2amT1lly+/rabQ1avX7Pbdu9JWBiCmQXn16lV79eKlTU9N2YnJSQFz169ft4WFeTs+OSmNZIz5uCf37tyxl8+eWFt7h01On7SxQ4dtfvGNjIRpWqDTeGLiiH3j7UsGDZNmIiw5wA10ct1M1hu/NMij4I4R+GBVBkARhT/LjzwpAKo4B7xwr+l843sFZLW1JQAQYL4s2QNJJaUGfhAW+J38HrSjWZ+h7x6NTDYk+S37hvjK/gAscQ11zyEkDyZ9bzIjz6UFFuS8gOX6YhyanwkdXs8vnQEZQLgKXDWoHXwIBq4ad+k8j5HyyLUPgNV2294CrIRpTWO5pIYmOW3oKwOm07RkHbcVum15aV0SLRhGbpW29Zpjo6M2PDSsPUF8Jj8h14h1zHV4097Z9oCLoX3MfYUAwfsBPKYRsbO1Jck3NLbHD43Z8PCQAGQ111uJEzQUsy6ztI8OalEN9wCuFecScBJgv9cRvle1z5JJs0gBiQ0ZhX4AQFGTsIcA1tzXJRltJiYv37OzTQPD4ynvj+fN6wGC82zE5CVuIIEjAkqbffb5dVtZWbOzZ0/bkaNDlm+tWR7vB1pCZc4pgCs3MiPm8DoCRVthreIpkbHWfLutr29ZraXVNrfK9p//7rtqgB0ZG7L3Lp+1ni5v5hLvgwQUayDAsNhXAWppikrAoU+88JpxHiofSABc5NlRE3IOLa+tK/YplqUJKdYneUWc+QIekxEhJqAa/U9MzWCZxjSJ551ObojmWezxAPpYt7FHA6CJ9xLvoZlQoNdImt4uE0fN56PuwfymEc30Dk0HkQYWl+3zL65Jnk2jadS4lbrVq8hZtNpAf7eNjvdLOxZvg+WVDZlcE+vZ6z09XbYw/1I5xLtvv2uDfYNiJqPoAXDlsXDONjYrWjNHjo7aB9+4ZH3dRenWal0mIz3JPqTJM8lL7Ww3WNicjcRLNW5rddsp79rVW/ft/qNn8vJgamqvyrnrPg/IAxC3o1lBA1QTrubnHjrkTCpWqzs2OtJv771zUQSkXDKQ5llGs9qbcQe1oHIUTfmGsKRLS8WzEPtfkmreMBM7WoxQr5X8LPV1rz2aPgLkjdgfxIbQJSfPa97HcRY0YxGqwRIBgv3k/kLOgFYOGdN2Mjtm2qEoFjffE9fDGRuNXr6f9896jeZmAOV8P1/j3IomZqznWO/8O+oueXtkMpp24u8y+EzyLnF+CJPh3iZNe5FsNF1GfVMQCeXBwyfSGIYYs7m5reY42AFmdOQfHe05mzg6LpkKGtpIWGxulqyj0GEzU0dsenLcCoWsXbt23R48WtTZ3dXVZhMTR2QkXsAjRkbyEDogznhNzfpvL5BHtajhePX6HVva2LJiX5+dP3/OsjWzB3fnbGcTk06z0bFBO3PupNbkrVtz9uThM8tnc3bh/CmbmjyMC4xl6hC1IJkke2Ll/3krV+sy1ZOcxV7NRof6ZKx3dnLEMvsA1C2Sg9PUTZrqjeZePAPdx2QSHuvXm6zeHOBZRO3O2hDBEAJQEw4V3yNcIEm3kesGvhXNCzWAk5zl2d/7WhP5q4Q1vwaRv8q73fRaL/7hf6j7wk9auSmhlvC+DnZPyvzD/9QmwTyIojLpCUbC4rgtneODF4nCMUamZKSWRqeiix6d2Bhd9o2cTBiSu66Kq6QVp8Qp5CkSiOwsE08udR0aC/OCvoYovYA8NxILnVwOQGQrapmcbZf27G/+8z/ZZ1dv2tZ21XLtjO/CCMYIxYX8I+GJDngUgRQlKnTRwEpjMX7fnGGr100HEYehkqzUkaRI4f27IQzswxYrFDs1LsrPkrDq4EkdSw5RCb8nVm3z2FpXR9Fq1YoND/bYn/zR79vU8SO2V9mxVuaOkbPwmb6GnIWeKkE0Yf50bCn6XSsMVqFfdyTmAjw1Lg9IU3VdTHVR+YyPiDjD202G/BB1AFV6dkl3U6zP0GKGCZ6KguZt0Hj+yk0ORtyaO36eEKAx68w+ARk1Ou+udaciQdfqCYvY040Ewq+PTrsOnobb6oG+lXT8KBjk+u4scxy3dW3pYh2gcWmRSOYl7ZHAH67c75G/B31viLEkI8s4hLwQ4Ab7GD+gfugZcryurGzYn//FX0pf9dSpUzZ9YlJutvV9Cqx4b7DjAO14/zABqk0Nnp/U7BKwI5aNvxsBx02MbO8FoadYs8pe3eYXlmQmhTMwMYNxQPakpDyULPrIL/8BhqlZkXGdVQBYGMjoy7XlM9ZRhE0J2OnNKoxFPAFw4Jn7HaNjwSoIAKm5MUMSiQyAis3E9sM5mFEnmJ9rGzu2s7unwvjZi5d6LrAtx8dG7Jvvv2uZOklMxRlTuXYZ8C28XpamMuOoU9NTNj426kV4paQoSFFLMl5GAqO2b7dvz9nL5/PSJXv33UvW28P4He7v3nAwA1hy7U2YrYxB0puQszuNGsvai1cLdvP2PVtejQ67xzOSHQHl2pfOckc3V4kRI/q5FgHiU5MT1t/bpaKA0OOmND6F4SCeg3zSIob5F7Gc4rfqiaw3Dr0gFRMpmf7EuuX5EOvYV9488BG/KEIBowFu4ueD5QdYKrA5AXh+H1hXfN4bYYx/AjZwHQAIatSVyhqjjnNISX1qAvJs+B5kGrwhtSegIcZauWbugZgh0gR1rdVI9HifDkRwH/fTfQOoZWSV8deixrp3dgBrsvbwyXO7efu2VeuAtxRzZu++fcm62ttkQLK/Cxhd1f1Ak7iyu6emxOvlFelZzi++FtA3PT1rH3zrZwSw3bh5K7FgSolJ4asl2JNhcMs5C+jp4Bijj/tiEnHvWAPtBTeWESsoseW4986OcWmO7a1NAaIu38EoK0BL3cbHR+3okXEbGxuRXqO0tXOMBDooH2CC7r000d1hPeKZGiHJ9E6xLZkw8XfiD+/FmZcOLodOrRd90Rx0w1VnxvsoebB24/UphkM3N8AP/mwu1A4KAmeZxM/qnJASUU3sY+nWp2YtRXmcb75f9lOm45rEDra5NrvnOxTANUmcyNiuvWiffPK5/ejHn2q9EL94PsS/7u4u37sppkZRGudEM0uWPcC/HfguWG9Pv5W2t2x7e80gJ547e1J66zS7ALzWVtdt7sETu3rthrQSN7d3pEH83ntv2W5p027euC7Qb3ho0GamZxQbySOePn2qwpFruXjpLa3HjY1NGeBdv3VT5/aRI0cEJD959NhevnghY7WzZ86IRffw4QOZ6g0ODdnsqZMy+2ttydi1L7+wp09fWEu+YIcnJpUP8Fp7uxVrz7fY2xfO2qnpCdtYXxFQyLoMppdPRiXpiMRw5d+sX9ZWg/GacscG6JXl96AP70BFAGieTxww4gKw5T1HMQ+LPHIyByCzOuvJf/g+TUbkcgKRYy8J/CVfSE1f1iSyLOw/QBLOBBpJAKU0RFqRmElTB5JVqbpWbZy3vE4AmgGGClBvkvDRtQl49rggwAE2XWJYhxeJpNES49SlMVyyYbfi+rq5PNIAu8rUkIrYrXJmeiMKSRSZ49bYy+0CVB49eW7Xbt5Wk4KodGhs3MbHxhrPhAYJ0jreqHeQhetSfOU+Aw4Rt0ole/b0mZqPxH/MX3n/NKow6sTACQIGshm8be41+9MNl3etu7tTBn0L86/03mHyCoRK549SlNSg8oblAYs7gP8AcQTSpDH2ABlYgw7OA6qiq7ulxhZfj7VV2nGdeK6b+xVxxXN8iCMlI6LQ/KWOWN/ctU8+uSrt+7PnTtn09BErtmdkRlrZKVkuk7e+Psws1zw2I5fXCtBfUF4PuzDf5s9lp1RVrAG0/Kfv/bNypZHBXrtwZsrI95sBVG86ekwNkD3A5QDHXBvazxneN6ziYEfGmo9pr8i/eJ+cLWgi85DUyBARgkaa570B3BEzo9ZjAk2TIk0j/lEPRsxtNGeaWObNYDb6vgGUR3wXqx0pq6ipErEnQCAa1d4g9nOSz7MvA0TmDEC3XXl2Nm9Pnr6URMD65rZlctRf7VavZmx3uyrJpm5pFJfNeH7VXevq6VdjGQ15QNYzZ07agwf37fXiov3Mt3/GTk2ftNoerGDWcsW2dsp2+/Zjm3vwQvvwgw/etUPjfba/W5bRovunuAmu4hhNpzpmkDR4dlTLkN+w9nmekhKkrsy12dzj53bt1n1bX2MaAyKF10LkjZzvkArY70Hu2drcVoO7va2oe7AnkHDXCm0t9tbF05KZQ1KggnldmqyMut/PXeIIa4z7yuSQ73lY0G7s6XGTNUBuwrrgWctAHPk2SVP5BGOAyMqQk2xKgLLxcxAJiDG8d59G8LUbuVDUTrE2+LnmiRSdI+SF7W5068QCl8Ukl43am98TWsciUcjY1Pe6YlICm/l3sPXjOvgzGhsh2wJ72iV9DnSX+R3R1CQ3YNI4pGf8foUBNcA3+Io/O59gdK+kYkenVcrU6XiWYOK5bM+ev7DV9XVNQmRoPG1sGS3+fA5N65KdmJ6x4dHDdufOA1tefGND/Z12/NiInZw9rnXx/OWqPXr83NZW50VGOXvmtPX1dquJvSv8wHXfIc2h+05e29JasNev1+zDH31qCyur1o5579ghK2/v2MqbN8ohu3uK9s47l21oZMwePXpqX3x2xXa2tq27o93ep2Ex1CMGP/l0No+O/o6IabnkP7G5s2tPXr6xOw+eiogx2Ntpv/0rP2Pnpsas1TwfjGlfSTU1xRlhQIErgD2kKdyIi6ztYI0HPhDxg/jo/zeDzN4w0b4CU0h7I+Kex1dvWPAa53//a03kZjznX/vvX4PI/9p3+P/n9z/7+/9OchauG9xkYABDKRVMDrq5VEQj6W1BJN9B5CjkohMo31eBwAc6VtFlVjH3UyMCAepFZ0fAblO3kNeI3yd9xVQAaoOnwsONOn5SE1mZdyoUAQGk3SoJghh3cqAPvSo0kUtVs7/77j/bRzCRS3tiBMo0rMUP7UjCPNAfaCsFA5LAoUQ5nMWloUwB4E65AcQIpFEn2Q26SIaie8bYsLNfMVHbFIAs8BL2chqVUfGvkawAoRxsV3GSjCAI0n/wu79jJ6ePW0udMaY05p5Aydq+6x0ruW44ijKi6wk8OnoUHgHMNgo0gFIFVu6du6Jq/FjB3DvR0ZjWuhA70MnkoUkXRZGkMSgeQz+Z2e1oYqSE0hMJT66CFRkJchTiDg6lMVAFeL8OHQjSVXZZAHcMd2AhpFEEdnEPSL7Tc42DR68jDDW5sCfZFOA3B7j9vYspnUwA+VmSbB/hdmkLrQG9po83uxkLv9lZKZGkxP4JDVG1Y5L7uzy1M1mNxf3Zv/8LW15es5OzszY9lUDk2q7GjTwZ29cYJAWNjOeUyB3oysXBSMJEQrNTQp7AC7MAZBqHqfZ9VsYOgLF37j2wuUdPjB6QzHcYEaWITO8HtnFIoXiC7SyqSmlHoO3lt87Z2Gi/Vavb1tnZLhAZJoa0vSqun0jS31yUREHBPuOa+SDZiGSM9wNTiIQLgMwLC8AvHNflQY1tu926c1+j2zQY0GrDNOLU7KwY0a0tLoVAYbC7V5fJyu2796xQLNqFC+eVUFGU8D7QHe/q6HRGZn3fNnZ27LPPrtrCq9d2+NCYffOb74jJSue+WOjyLnkdYMLZ/q1ZRuWRUEBbsiB2Knq5r+bf2O6+2f2HT6Q9DbjMIvPpCbTCZBunZhiJE/piGcWamtjI0ycmbOLoYRU8NHvCFEyj98hAcD9U3ANsuBa6NCv5vYkREiwkJb4UitKUD4NLP0SIcTyfBtsIQDIBl9I91yRAKnLCRLXFdeMUx2PsNu0bknuKVn5HJQHUgMg8R8lxpPURBSujfRo1THrNGJlKpqFc8t+fRnNDKxNAzmUe/Jq4bt4nMd2BRoAhGi5+fQ6QO6DS1oaDe6s9fTFvt+/dt7WNTavWWK9IPszY5NEj0kzkOewxyi1mOU7UgAlla2nNq+D8+NPP7fqtW9rxgAeYji2vMIqIfEzWJZrENk4j801sB14LFooKFxmahs6usySdte1sa0b+0QDk75EgC/hoaxOIzMNBlkX617V9FQyMPQ4N9sn0i4KzgiFWJkk+qcnFuekax9Icx0dAfqY+wq/GqpqEsORhNCZmh6SpfJTaz3MvFEPqKhrGnoR7I0sjjCkJ5zyLPe4gkctduT66M5gagGCaVhIbUiCsj6VHHCMu4HjP2uX3sg+I05XEAmuw8ZTPuOSSDF+l4ewAihoSOUbZk753alLdvTtnV67C0F2yYrFbcZoCkNemUAyNXt5njK2KvZeY8rHnojHD62HAhxROaWfLdsubVixk7ezZGXvr4rlkzsbUUkFa2599cVVmNWjgFzs7FAPQe0fz/OmTJ3rujENPTByTEzux8+HDhzY398C6u3tsanpG4DM60bdu37a5h4+0RwYHB218dMwePXxoy8vLNnn8uM3MTOs53bx1SwBxb1+vWMnnz561nc0Nu3L1mr1cXJaGK8whTUztlm3iyLi9c+msjQ72ilX95s1ray+2S7KLIxpdTfeNOJAJiHwrYkszQzJAqlybyy65ZI6bHbHe+DfPP0weI/ZE84HcZ1Pa1Ac+Hi5N4TI5fDQDVwE+hgFlnSZOYhZrCkdrxpsi5MrbgDO8H+WrDCG3qLEE+3q36sZvwY72WOTr1l/XJVACqPSoS56SHOfpXiVpF77izRmkaRyskXxcE/NNuUoqrgH7wziLtR1NWaZB9KyaGsNLqxv2xdXbtrS8bmurq8qRRkdGdK0AJMX2gjcauYeMXEt6yoH/YmenrgdCxbNnz5ImKzlswSUrBvtscKDfens6dQay5zh/lXsh5VB2XV2XNWL6K2flEtrVOWdAh9RReHWk58UDROMasFo6zIm4EGCVmpr5vAAlyYYpl4WpTLM2sccTMSKmLrR/E4ASk1yxTrmemMqr83wYN9/HsNDsRx99YYsLi3b57Ys2dQLDtYplzSeZWvbdj4W8rKPDdVYFtDENtFvRfSOnBUQm92ordNr1m3eliUzOxYThO5fOCKgJlnuAaFFL8FxC05Xrjb3hJBZnZBIPBwYG9NoAajRF+L5gxkfs4nNIWdWRjGFSCVPalDMo50yNbl4TUDX2JGeapn9SHhNnQbwGvz/iIusn7oMaEanxRk10wNB0SZL4vpjeCOBSzSbiqqS4OCMwYzRJTXFW+hp1gtHWzo5lc+3KD6/fuGNXrt4yJOfainkBnvVqi22v7Ui2qb2t1TLZPRnoDY0OW0/vgHLE+YXXOtfe/8a7trW5Zjeu37Cp4yfs5771s5IU2tvfZGeI8fzgwSu7dfuRdff22M/93AfW2rJrexgmZ2G1t8gfo3msnsk8nROJlcwbcdNZr73YB8jRrG6V7c7cE7t29bZtru9IL5kzWrVvDaa1yW8hAEpYqzROkUDa48xGUqEG43jfTk5P2Dffv2w9nQXb2thUM5U8MszynGQAiOxsXuK2G8Hye7zZHw1gj0XJzFOeHC4TpEZc3muPiNtRe3j9cnAO8Hm+h4/QYPeJM69do3kU8TrAQGTOoiknHeYkNygqVc3NxPl51jQfUQvF7yTHcFJXRpJpzeuPtQlRwpv2nvvGuR61Kc+N+B51ip5ryuPVNKFh1O6TCBE3+Z4gAtCEJj/p7O4UoF8qbbnfkaYqMmr41Q2vkk7JbnL2r29u2cLr17aysWnzC2+EH3AGcfaPjY5I8q60vWm3btyw14uvJfk3NjJi586fsY5iuy2+fmVz9+/b2OiwHT16RECuakpICvlW26W24/WplQ0mPySndvvww0/t5r2HjBZpShezxnJpzbo6C3bx4gWbPXnWyuWMff75NXvyaM5q+yUbG+62dy9dsP6eLk0/cj+oN7aQc2vPK5/lnm+XqvZicdVuzzH9V7fujjb77V/+tl2cOWS5zK4a3k7Y8no8yHrxHBqAsfmkfKxBmlvaSenM9TPW1540/kUw8TpUDbNUG/P9MqSUUaOD+tEE5nsdj/LrOfu7//ZrXDNu7Ffw59c3+yu4yf/SSwAiN4O9safkAQs7MIFgASg7mFu3DAzCGIsOIxuBEgeM0dBCDmZYbLZ/EURO4vKSwkgyD1yvgnNileh1UxcyAL5mqQsPJM6W1u9IvVe9J43jB4vWATwHrd2QCybybq3Fvv+DT+y73/tQbII96aPmpB9HeihTHQrKGBNOCbQXG57Icyg4SOGasM4McMary1XAsuO+OkuMewE4JIagRrudSeHGPwfGeQI/GHdTkZ3cc5VAe6HMa3AwQjHm0Bno7bQ/+N3ftjMnpwQi1/YYp3RNUtfydUaVA7qiazvLEVF7AQSJXSxGqyWXeddiJVA7AcO1uwS+pkKFg4/AzoeDsTBdvWutzl4q9rl0iiK0w9DVimfmRZEnB8Eo0TWia5xYH5GI+r9ds5niPhIKb3bAhHaGMFp1UTw6ey6MGFMBCWCWpCOaDxUdQEGpB0jWT7oJnq/tNJLdOIzCQMKZj85ockaw3wt3hw3A2cE7B61ijWgtCXhxXLYBfvPEWvO2urpl/+Ev/8oWX7+x2ZlZOz5xVEaK+9WyZCFYXyRGAIbdPX3JxThdebr3Aj+TI70Mq3JZOar76JmPgQWzC6AYliyjcq8WluzW3fu2tLwmwxeuh8MfrVXpbddc1gKQtrOzS/dqa3NLTGS0+44fP2JvXTxj4MCtOYzCKAxh9gJydWikNkxveK4BAqrQlZ6bTxYIrEoFh1ir0gjfSePx3lBR4bAPkG9WQ0MuX7BXi2/siy+vSiNMBhSD/fb+u++IJVevlX1ttlDk1+3uvTm7/+CRDQ0PKxGiiAVkpGu+c91wggAAIABJREFUWyopLnE9rW15W93ctI8/+cIW59/YxLEjYgJqlBGHq3qYiaCRC1BA97tg2ZY2PTfMKtjnyIM8ez5vnT399vT5K3uzvCYmEuuHYoFngiGPgFMZIGK44zpgGThQ+7t27MghO3fmlPX2dKUE1YEUbwrBMgeIrLhDdpI+4HaqXSSGXZIiUZMqicikxk7s50iWI6kOU7xghTC+etAMOZg4CRMrGDX8DmIf16+Ry4KDETTUBLikaxFLG01gmfOkOAoLVxMYDgRSAKE9KPYVrNFwhmcUj39nkoyM1gNgj4Mufr3OWJOufJJXiHXf2QVrE33PNtvcwjzkhpjimPPlC3k7c+aUnZg8asAn+wBYgKgCH7yBxLPj6Fxd37TO7l778up1u33nvlX29jRlQiNAEhVcS7bFyjtla88X9aeuSQxwB1a9iUYDwO8X2r48U96fxvGTMSJ/d/mS0JL0SSLWD/sSJjvxGsYkzPqhgQEbGOiysbFBgcZoKyN7hKQGscSfo8dwGUTu0xxAfsjB4kIRwE+jLI0maDBpQ15IUhrBgdKoNIWQa5UqrjeY1W5ex7+dKeeASrwX7Wk9I9imfnbyb9f15FnHGKIXl4DIwfrh+2jUcr4FGOiNOm/0xbSQzp6kkR1mXH6+kEngSVDW89IUQA1zGaYbHihWEBM5xmjOusEhmrDeACU2RZNEIItMH33MWLrbuo4Dk2JnJBZta7MkvUqr08Cu2bEjo/bWpXM2NNjfMC7kGq5ev2UPHj2TYSPHTVexaGPDwzZx7Jie+8MHc7a6umJ9fT12/PiEjY6O6l5jqvfkyRPd54njk3b02DEBv7yf58+fq4ge6h9QEb30Bm3jHRsaGrKpqRO6n1evXbNXC/MCoQ6NjdmJiaP6+XsPnmhSZXVjS/GcSYmpyaP23uXz1tGW1eQHjCZyHd/D+4rXkS9yvym+ifvBKIszMpiRYXJWTSbJ7tXhk1/EvAA6Ih9lTUS+4GcHuo6uvS8gUNrJNFRLWs8Brka+y1oJUDdLvqji0eOJcpvUwIzGNnGMCQrOCOKXz32YtRXyIl9wtmlNYnq14+CoM5TdIEtMa/Yu7vOSXkH2I/ZkkgZqmEx7+cS1iwmYWPwC26o+gk6M8Qm8unIO6fIyKcHZKp1Sz5doGjIhwvdtbJWs3tJhrxaW7e6dO/bi+Qt9P/eamNLX169nzzp2X4o2l/7iWsplW3yzqPcGUElDY6C/3w6Nj1l3T6eanjRmid3t7TCvyZG9SUTTrlRyxjX5Eu9dTUXJPtSULwuoyrv8A4Bro9Gw6+av0j9mukXNBAeH+X72v5jEOTS20eB0HW1YyGpkSAffc1C+dmBg2KJmTHiQBMDsPiueG7bkWqWBby0FK1Xq9vkXN2xhflEs1dnZCYHImFwXkazbdeNs4pbeZzqPBJ6qUegNK4HSyBPkC/bw8XP70Ucf285O2aYnj9i333/LcvJI8GYFv4PGshis+bxkR1gTIn3IyNrlnTgnmUogptLsKBT9/PUG3wHDk3sdUgKsVZ4llQfxz03WHDwTk7NcbkwjBdinGF1z8Cam/H6afCPQT4aLLqEVsjTecIwzzs8BbwR4bHQQ+WBiUNM/SddW4CFNR4BW1iT3EPNxfAtS/sSzz8PSR9O3avaDDz+WWV5PX59lcxivlg3Di+rOrhXzsPlLNjDUY7OnZiTV017sUOPw5o2bAuS/851v29bWhv3ghz+yof5B+5lvfsv6eorW1gaQXJL+8s3bT+zmrYc2PDJqP//zH1iL0VSoWStZRK1uJc5feUr4B+cc3jlBQpKZMpJNGE5q3SB90motbUV7vbRm3/veh/bs2Svr7OhzUliaxACk6+7pcp1k5Q11W11Z9TwkC9jZZmtrS9ZSr9rRI6N24exJO3Z0XBOONJ3W11bl88A6hRjCvvJpIWTWHFQmXtCs9ya+g3HEROW7qiFC8kLFpfZjyNXRkAqSUpzzylsTM1k1UXjLKN1wkloziNzciOB30NwMMJCGXXiLBKYQ54NkD1Me4o1w9mVFMZT4rbM4ERwiFntzxuMTsS1iN+/VgWevfbk+zjnFfTU+fCKJBn7sG9Zz5CrxHpgwkY9JkuZicoTcjHWBZBprV7J/uYIaAUhXiIFM87JUsWev5u3J8xf27OWiiDlMeYAHnD8zbYMDXba+tmK3bt2z+fkVye29+/ZFOzV72HZ3t+Q30lHs0ASgpGhykC6yVim7XEZHV5fMx3P5oi2+XrPWXFEGf3OPntnTFy9TrKcOLFlXd7uNHzpsE8dP2vr6vl27fsu2t9asvXXPJo8O2eXzZ6yvq0t5hbAk5OuQv8tlZfRMrEVS9PnCit28+9B29+vW0dZiv/nL37a3Th621npFJpheZyeD+iZpCu674obimuv3uzSkTwzG+tGZqOlgX1dMovEsYH+zTmNyyPErN8/2j4NpmMgvgkDH7/maiZxu01f0x9cg8ld0o3/6ZV78w/9U966eA4rOSHZQT4ZYSZbiQGYiJCYAkb0zJrZkYphFIaCioMk1N5gjwfJUJzMltXxOXTr92wNwsAQi8RfDNYz/0jErELgpaCjxavWukYqJhn4TQKYfqv+FWHqGYhKndSCdVvvwx1/Y//Of/9E2d6q2b7mk+bprmWTUwDU6Mw9dYZccIOjDehSIWYNZzCizm1IRmABOxHARc86dimVagAlIijqSARBr1m+Curwkw6m4iOKps+ijlRxOsCxIFEnC+DodRxJsAvDoUK/98R/9jp09NUUb3up03oJB7PzaBCK7Xlzi0wpEDpMbGQglg5gYr/Qkz5nFKrQlYwDDMhVpTax2PU8xkyWSnbRhfQWSGDEqQ1GOjEEz0O4axKFj7OB7vH5oD0enUezypHEca5tbqnsrYNtZkdwr18r1AoT1KJBErHcv9vw1EgiZflmsOa4pGPIAIGI4A6+mfeNAurPvSeC5JgyuNO4VcjDpPsMOaMhZCABvcldPzsUANwHMCzTntRhhXivZX/7lf7KFhUWbnp6SVi/kdbRLHfhwXWA9p7QXKAo9EU36ZamDynpknTFWrPciCQHXBFThq/FYbygAkNx/8NjmHj6x7TLyEcgfuKZeA8DLAAxTbJQ0/u+Pfc8KbTnr6+2yM6em7fjEEWtpcfYs8htKhrNo31IU4BztRjeAoyRq7Cc9NzUWkpwOCazcgf1z0TwgUXUpBk8cYPFo5Ktas0JHl1ikgIGw6ri40eEhu/zWRU+UWpNxTt3N+G7fuWdPn7+wiYnj0p6WEQ1sRgrFpO8oFla+3RbfoKd31TbW1u3E5DE7e3ZW8hV01FuziTWTdW04nmVrqxet7J3trQ0l32+WVuzFi3nrHxwWAHPtxm2ZrwFyweZmzZJAyqkcVk++XWAH7FsV1/tVGxsZ0hgagH1vL3rJ3IdqQ66E68VZnd0vlhZFoMBPj2eSEkhFnRJ1TPpkhJmkWFIzTKy5tG5jlNhTqjSVUN1rJGnBXEHf25mmrlEeGnU8J3RqSeqImUrGiA3JLT4amdqn4YjNXgb8EJBDUQWQ4Gwxn5Lw8Vqaba7F6PdM7DHt44MCRMllAiH93HDwHICJ+Ifm4I2b9+wx49gAvYV2u/TWBZs8fsxqe2WBIXXiiRjbvu64fge562Ijox8HW/Thk2cyeZTze7ZVBT4AuvR8OUMyrba54eZhfB7QU5qP6T1ppJFGTwKvwrAGxhLFAsU165rizRu16JTXpJsJiw8m7hHMqwYHtfbRS6wxxirNSQB7mlw0Qnf8jBLAllfDkaMXAy7J5DA9Iv1G4r7LL3kTwEEHsX50drgGfTR+wozUp5octAhgju+NeKRR6wQEKvYlhqXOXO7bTlngGGcjRViwSfneMCwlDkimJJ07MtRNUhsha0KM9SaZnxHeXGS/OTCknCiZdCn2ZCj+nB3IpMDa+qb9+ONPJX1DIUXTgdsjgDyNeQPccFbHWDzX5x4Uzih3ht7BOat7lpofkLgAPsw4RyrW19shHcGZ6RMCBGQoXDOZ2N2+MydmHKeATDJbczY4MGDHJ46J+fr86VPb3NpQfAYEPnzksNihAMkvX76St8LE8eM2PDKmuP34yWObm5uz5ddvbHpm2oYHh2zuwVyDuYi53sDAoD178VxMU97nkcPjNnli2rK5gj159kryQW6iXLWZE0fs0oXTVhSIvGdFTJaSdIfLJQVL2/M8zh+eHQ13Z7seTCYACHEmqJGXC71hznEHLKSVzteSjJiAXDF9fWxczDmWWNJ0jRyS8xEZAZ4dTHDlcJp6SAaRAWwAc6oJ4gCyxxb2g09hwHJlTwIocD3oIrOf+DdncbBgvaHghbPiO2P/IgkgG+O5tTdIS7a1uWEdnT5honw9jI8Dm0Gfd2fH844KXgXtAqm1B5heUV+1Lgkb9mk3xngxJScmnf9egc7K7zKu415nf7Xbq/l5rZWN9U1JNHB9gImdnd16LbTaAVsAVYjNi4sLtr4Be7lFLDdi86HxURvs77G+3h7r6iokrfGMpKU85/cR8nqdexBSaKF/KpE8XSNFPPcLgI3cKUbGpeW/X2sY1gGUkmvxfombbqh7AB6UAWZ07mW1zthPgCfsewFuCVTlHkajGia1ch4a8XtVgem8b/4uGXQ0Z6t1ezW/Yleu3Jax3unTs3b+/Ky15YidFSvSdBeuwaTZwbRaNNhaU1NUa1YGzuRfGXv+YtG+/88fSZ5kZuqYvf/2WQEuUT/x5/r6htYtwJEkosSidmBSBl0yad0X4YR95aarLpnluYnnxR4LYUCWFYvV0KNpWSyqPggCkeIVp0eSCRHwl3SxFVMlyeDM1Wh8SjIt1SMBQApkZH8lWRoHEZ2dz1kqYg3vJbEC2RvyWMnQFHXjzZhUEBGE+5bkbWSCmKZSOjphfXOOojtdtVwbYNiq/d0/fE9AHA1fqbIC6m5vWh6GfAvvocVmZqZsY3PbhsbGbGBg2B4/eWL379+x8bFhe+/tS7a0smTf/+Enarj+zDe+adPHD1mu1UFkzs37D1/aRx9fsbZC0X7t137BOotZAbXljW0nwbRmfC0lhq4mbdJkEn9HdoSzROB8BnN3JvParSbAPGNffHnNPvzhx5JkgwdAvaBJW0B6ya9VBFgC2uInoAYtOVFrVmarPCea4Bi4Xr50xro785oa2dstSU2QnNX5Sy5fV6tVtX6i0RbkKXIoB+G86d1ovqUGCTGYGok4RTOL9+sa8N5QZf/RsIhJDScDMMHn9Rpf43eKhV735kLUWJFTeAPamyKsD5jDYfge1+f18IHJns6dxLQmVhBPuEak8qTdnaZbyYnUOCmVtL/YS0GUq+7t2tY2U5Y0aXwyWTWyjLglgqTJOuINeWvoIXs+deDzwed1JqDBLG+Osu4Z8Zv3yDnOImB/UuchqQXbHaIM+sFbpaqtrW3Ki6a3s8NqtYqdmDxs01MTMtd783rZ5u4/tGp5V2SI0eFu6+vvtFwha6ur67ZXhmjSZrU9r9PaChSZNAeRBem2SqVmV6/etNWVDTt56qRNTE7oHt+8ecvu3bmvZ9TZ3WX5YpvVkPzq6LGF+SW93kBPp7138ZRNHBqwWnVb94Jah7qd+0TDhr1dQD4sX7Cnr5bsys17tru/bz0defvNX/qWXZw9ZFbdsVYYSU0TtKyfIIJ4Q4O1c2CQ5w3fJMMjjw+eTU3eKyLacAan6XphPapRNQesOot61OsQv9YAqnkmmoJtENtqdvZ3v9ZE/iphza9B5K/ybje91ovv/s/kKcHZTUBuZKZeEDmbw42NBACmriCdXjFbU9etUYQnIJiNRkIfbI8A/pqB2AAPPZlI8hdJ986LU399bXbpejoD1nV3nVXrjIEDIX0v+HwU3IFpHzvgg8OazyvQSFMZZhOi7hmrt+Tso8+u2v/1N9+11c2yZVqLKtIY63CdMZdHUIEiABnjD4I6bE4K8pT4ZBLrVmZvHOb0m/3nY9yeL5R3KomVDNMgZxXYwunSszW5u/jonUz8YFvsCfzhgKR7RzIEg5T3R4LAeArvGM2hwf6i/cm/+S07d3pKIEc+22aZOu/DtVl9TB7A0ceEJTWBHp3Ttl2wXs+7eWuGAL0H5wCfxahNch2SN0nj2YAo0vTlgEhdPH2vRqRhN7tcBnUYAVnBWgYTSbeZexau0tJndp0vT3KduSTpCAG6rjOtBAG9Lg58gdt+zYkf740NADCAfV7bF8jBu0yyDLGmg+XtSasz2ZR8JLjJGSs++tJYU4BuAso4cHxNO8jmQJ30lCjuJK3hIALfEkmwA23oCjpjWj+L2UzNbHNz3/73P/sPtrK8ZlNTx8Xubc3WrU3sIWfpUtyRDJUqMJycuSFWtQwtHAwX2COtEYAqN8hBe4uiRPdf99EMs3FYdUsrq9J1XXyzImBW6iVpPCu0rRnPckfnqpX3HPzNtuyLcXxqZtImJ45ab2+nElVn4bmDuhohYl45ABwMnRiN4+ZgniQdyLK7v8Ng5uf0TNQwyIgJ5KaR/A+TmVEz1hT6fTnb2NqxL65clZYoH92dnXbp4nnr7+uSuYMSY8vaVqlin3151Z49e27T0zN25vQpPaO8wHh/km5c5PIXz5/P2xdffCkg7vz5UzZx7JD0cgVotbQaGnQal0ugvY8GOnAk0ErGHFWxtkkIX756bV9euyEdaljgAJpad2rsOUhCNKNzX61UfE+0tMisc2RkyIYG+qU1iVEa4PLuLoWk7xNMebgf6PKh40jCLuZnAlckV6B47mCON9182oHnQxILswNmrDTuUgLfSMAFAjvzxxl+/hFjhPzdwVxnfYjBAtiRRp+JdbrDSesQ9hjxRJrayXQKIJd9rPFrAUa+/4Ll6QwWUxOOYprklmLL95mPWwcwFcyo5ianTx+0WLGz2x49fW6fff6lraPzXDebOHbU3nvvHSu0t0prHtdqN71K2qb8bM1ZOZwLTJRgWPLl1Zt25/5Dq5OYw4wSy8rjEHJCkpypenOkYTK3vy+AXUBUzUd0Hbgi7gHYMsLP/cK4kq4bhR73IhmewlxsqVtfT5cdOTRuvX09NjIybEXpJ/s9cyDap0mikG80zgBe2MMqxv189VhdExAGcC/gl+YAzN6m+NjIEdL6oNjkucBqpeFKbJRhHkZBqWEQsTYaQWw1gVUJbPP75SwgxWNAjnLJC7bE+nFgOStwSXG20bita4KEa9f+YZ1L2oTnkRrnioHkId7g5nxyzXJ/tsRVmZXuZ8TGYRQajfgrV29Ig3B+cVGgNOcQ612j1QACYojmtQ5HRka0vmPMXEVzaPSnNcS6RSqAU0Zj53u7AvY7OvJ25Mi4nTt/2oaG+pVXAPSxViW/c/u+VSrI8sAmciNe7s3hI4e0j188eyaQCYmNqalJGx4e0V5+9OiRLSwsaL8ePnJEDGb29YO5Obt166YKq7Nnz+k+ACyj94tRH5/r6e21e/fv27NnTwWQDg+P2cTxGUkg3L3zQAwqQOQTk+N2/tyMdRYB0HatjSK6NZfMT9EDJcb4YcczAbCAPS3WVjLgdDkqJq1Ya57TZXOAj04eII/r7en1fSTGoTeVWAsU+zT0/TxAugr2szOJya3II1zP0xvijOxLVzgZlAZ4KNBEseYgtqXjvZEbxNr3XMFJA5KbqDp7UpqiiawBwAFYGNrtAl/U/HKdbuWuSe6C7+UAkr5sApMjVkbuoD8B3vJt2qPKm5kQSkCymnMJiAAAVrMN5mbK7yUjIYIDcYvmkk+icc9gIWI89uLlgr14OS+tZE+rucd56+7tVzMY8yxkWDBT7O4s2LEj45LN6e0uWkchbz1djNvD2tvWnvJmvhMOkJchVXS+iDe2YUpz3yBJcH8k64PBNOeAGg6VxtQf4JkzMF0aQHEtjSV7fuExj/OFc9jzIjeSjr87eO9gKixof45+5tPUkfybpMaS5AjyR4Ck1EPSX8XQsWKff37LXr1asNOnT9nFCyctn+NsqKiBgo6AkxwAGcnLYMi5d4sYeK08t6ryPhr2NI0fzD23H374qYG1TU0esXcvn1aewfnItfiaogl4oCPO4xO7XblW8vVIkh7cYW+YOTjnmY0z7j0fdxPRyMH5ljbA6WLRGySJ+BMgnoPOfr9gqAMkOUM15WlJpijyd9ebdxmpYHxLHiEREw7yD5egCiIN74d45nJaPoUZr821qPEKQJ60eQHr3AuF9+v1CbEm3160ndKe3bo7Z59+cdWn97r7ZBjGOtyrbFtnIWv7uzt2YnLCTkxN2c1bd0UyoCnOekDfnSkLZNq4e9/9/ke2tLRq71y4ZGdmJ63Qxv00gV2Pni4KZOZCfv3Xf8l6u9ustV6z7bUNfa6jq0PErLifvH/2M/cTADnArQBtdRYCeubyygVpal67dstu3LwjuQH2LM1O4trB1H4648QyLzc1tNq9CYruciFv585M2anZ49ZZhDSxoToBf49qlbjra7+lxbXAvbnrmstqmqLbngzs4ho5AwGyfSLIJ5JcXiWRm5JOOVMSxJ7Iy9TMkg58TtMfep00FaKvQZBK/w5mqbNCHYjmmbOGPefzhjMfB8BzRg1Lb7h5Der7x7XwBcKbN8fRIvZzx6eGOFOUy6Zmn+s9uz8FfyfHhs3MNWxvbinfRUdejWnyQslXeC2rSZO8ywM6Gc2nRMoiQNEoYa16Q6i0jaZ1uy0vLakZyNRblumAuokR/IOPr9h2xQkUTJZB4im0eQ554sRxG2MKbXDQqpWyDO14cqRLPT0Fq9bJqWu2V+aNt+h1N7bWqAB09rQXu21rZ8++/PKmPXnyTISac+dO2+XLF1MzvG737z20hw8f29LKitWyGfnG1GUGKW6NnZqasvOzx62jDdoeoDRnIOsmckyvjXPZnNVb8vZ8YcnuPnpupWrVejpy9ju/+rN2YXbcWvYTWYmGkeq+gzzcY4TXGJrcDn+tRPQLmUudMhAk1ND3mBLnrmM+/r8wpySZEXZfIZcS8YdnGdNvPMPzf/A/fo1rNirAf/2/fH2z//Xv8b/4Ci+++78kENlZOCpQUxHPRiDx1gio9A1ddza6wHRlZKOWNizfHwdcuMqHznEDSEvf03wx/rWfXALq6CSN3djo0Q0K0JDo7KwSB4Xj2v363bWz+ZpUHMuEjbDp1837c7AvI3Oaz67ctP/7//1HW1rbsVoLjCNKdNFWnHUlwDTJFmSd9Wl1kmgfq9BIcM5HeMVIqnvXnqIfRhCjYxywjJHBZpEWGyPrxYKKWaSIpeWleS4fP4vuOwka9z7c54NRK1AtdUTVzd/ds+HBTvuv//S37OT0MatzsLUWxCBD61MgAzKxAmYdTNVRyXh3MoQLWDUAeT0jsay4f54syN00OsQKtA7q6nklgDaMiNQVTgWzuoHSIfag7/CqqM2eiIQxCCOW6TW0Fr2eSexXZxvAXg3wQQdANquCjGcqdlywLOOASa8dWZVeuQHyJqmJJjbywXr2cXsvOHythsZzM8AM6M8XXE7DTQaDRe+O7r5/WE908rXMBXQ7OOTd++jKJsYR61jFxL4tLZfsz/7sL217q2QnT87YxMS4TPUYdZXBRUurkgqMWgCRKbxIeGIP81z8764XSXLX2+P6YYAnAoJbvXmDFl91v0XaWnfu3bfnL+YFfsHsjf0lHbSk3yi5FXXUM7a54wxZwLbhwV77xnuXra+n03I510UT62nXpQ9g+WOcQ8EeQBT3Idgv3vBwgDhMK1w/FhmAkh6ltO8oDsQ8TACQEtI9saj5GsyT6zdv2fz8op4fReXpUydteoo9kmQE2gpW2t2zL65ck1nF+CEkImBldEgCY2VlWcmZWOJi0Jndu/tA4EqxmLeLF87Y6MiADIww2eM+wi6NNRBaaQ4wOhAtxlQqjgFCkED44sp1W13fkv4YcZcPkulgopWRE0jj0IzZk5CiR8Y9BGge6O9VkwFWshSBEmtezx/tRwGqJFiM7bnrNP8DFLCnlMgmgNG3B5IvJMU+koekRLA/BFq0tanYdCAUttOeElxn32Vd+zQVmXwvBUXoyYUWHDHMCwCPC8HEoJkI2EXTzsEDB3gUE3SeeKPSm0jORBCTCuZULi9miCfsLl9Doq8CGlZTArh9dDqxIHf3xOyByXPt5i1pYxOX+gcG7OKFc3b40Kh1FdtsfXVZ+5dmhkbqmAyBIS2dQN+LxCFGRj//8obduHXPWts7ZJJE2MNs0OVIYFDCznHWoRjWyWDFwe8DPfgwAQQ4owjE4bslQ4Flukew/tA8pTgY6O8ReDM+OiKdu0IxgcepUFVzLRXgESf590EzKxk9NY05R1HrLCCYm4yEO1jn2o0uFRIJdqyR0rZrmAMiA7RqHBRDwlRsRpwNwCYmdsTKTqxTZ344a1WFYGKFxGuKDUoskS465ygsdS+edNKLae/MP5opPFPO7SYyZwJtmdBw+Rfiqpq0MjHzphFxBIZmZ3efLb5esSdPX9j9uYe2sIjDuTPHFb+SPm807GAlASKrcR5nSUqEooDlvVBgDvT12qnZaQHIjNGvr68qh+jv77GZmUkbGOxLmuXkMpiBVezWzbv28OFTK7QXbWh4SCwoDPAkYzExoe9fWVoSSxRG2uTkpB09elTf9/jxI3vzZklranx8zCaPT+q9XL92TbEN9jINtdXVNXv06LEtLi5qLPvUqdNaq1vbmwKS0Wrs6uoXU2l5aTUx1nbt+PFRe//di2oqsjbzNFrJuWD00FYBDN7jTHQdbUmzqFGONIE3WT0/9WwBdq804wGfeb6cVzAJO7u9GZn8GohxvAjABM+vAVaKoenP1g2M/NzEODLyWd4rTXqelU/5YDbJ2ex64cGijL0TMSUIDc3gmudEYRDh55XyjqT7Tr7gYBoMNI9nwbzzXAlQDLA7dP99jcU0jsdDhwG5Hv4PjXEa+c0TeLHXBLb5jXVJsSQ3wzoRC1eSY6ZJJZiUgBnkyUxkLCy+sTt35+z10oqG7puYAAAgAElEQVQAUGIZPgzk1jLdFNs8Z9MnjtnwUL8N9fcqF2jLZTShs191LVFnbrkZJcc060cs1SQ9FyC2dOHb8jp/Im/wszB8QSLnzDqrDZa5Gl9+jzwex0SWkwGI+QKaxeh3wDTkOLgvamZBDki6p9zPvEB4zmH3gtB9Sh4FYnwzvVXP2Mbmrn36yXV7/vylGKyX3zprhXY0nretTcxYj1VsAybWcpjt1smN3NhTzaM64D+M5z3r7Oqz+/ef2T/844dWq2ZsduqoXb40o6Y/jThyI2IazyxG9LnGmChRwzgRFUTUQMoCtmBHh85Tl/9ycN1zBa/7xOxMZ7L2Sb5NQLnXUs4OjRorajCfioT9GOswAfTJrFfM1ATac+99EgNJrn3d60ZekYgp2Wy+Ieuixk6aMPCG4oE5ZOT7ylbwZZDMh99nzk1yWzXslA9DhMjY6+U1u3Ltpr2cf61ar7t3QBIBpR203LdtoKdope1Vm52esnPnLtjcw8d25fpNZzGr0WA2OzWhKTuew9yTl/bjH39qx8YO2dsXz1p3JzqsYhLZi1cr9s8//EQ56m/8xi9bb3fesoCWWzuujd0Nc96lbDgXgwnP/eXv/f39jZwpgC4BZaq//RxbWd205y9eSRMXozTWIiZ6xNM413ktJ5Rw/jnJh2kDGkjcT2ZyZ6aO2qULJ22gtyjvDi/oANepT9yLgCZHNHSCdEAuy7UB4CK74E1Zb27AgI4cjJ8L4FYNWiSeJBHHBJk3bfhgLQUFCEmcYAr7NFNMLrtcj78/l1hh/8Ski8taBMP+QIJAWEbKKXXuJh8P7nUY6vnknstNuYmxN4BFHEqEiGiKqDZBo18ECAeYVdszAZFMUOVrUvP3wRkstnnSuKfuIlfl9ciXaSSypwGWaQSsra0JtKWRRVOI2q2nu9damXqrt9jy2rrdffDY7j2aVyOrWGi1fK5uly6cU0765NEzXU9/X68dOTpqA/1dahhIAq5Kvthn1TpG1rtW3tlVvs99rOyWnNiQQN35hXW7evWWLb1ZFiGNBgpEG0gOeJoU2jGhNHv46JHNPX5ka5sbXoPVmeZst3cvXbRDw33WUitZroVmArrv5GRJvg3og/MBYHmvbi9fr9mTV69tZ7diXYVW+51f+zm7MD1m2XpZ10SdrWmLZK7ajGGx/0UWSzhA7CWfHPF6W6dmnVjmk0G+Xn3S2PNjB5E1Ea180MmLavjGzyfiDes+GmyX/+TffY1rfoW45tc3+yu82c0v9eof/52DyEqkEnW/SauQQtiTYmfWeCeQOOkbLfGX/osuaTDtgjHhSW0yzkhdoTgkDxhrntRTlGgzp+vikCO5l6lA2tQqCJLxmDqSSeM1imJJMqQEJ4KKxmZCP1cmGOK2qRghyO3VW+zTL2/Y3/zd92x5vWSZXFHMI5IbCn2BFRTIgHACBN3MiPiigiJjYmDEiG++NW97u965rO677hwHpxIbFQ1524W5QQIOowwwEXaRxuRarV7dawQkEn4Vo6mzH0w9JXkJ2JdhENe2XxeI/Kd/+ps2e+IoqKG154oNEJlitJ5xIDALSzMxiQVc6J06c+YAlHcgVIWInl2CRh331f9hruDFvTuX+s+E2LwnlNro0rgKN/Z9HVYqzFIDQ0E8jY7EeLGeazJcC5Tax7wPnHNZn4z/AMJQ1ASjIoApachqFBQU/EBfO5JWT5QEY6eXSKZRqUnCQaRkN6DhhlxKsN2RUMglZlv6LrS4U+c7QGTdk7SeVOQ2jPl8/fNcZIa250wNgSMt3J+srayU7d//+V/Zxvq2TU+fsOMTsF4BYZ1lp4NaXettK1fcwdqBk6QPp/E4B3EF1u25+ZM05jKMfuFG7EaAyFaUd+v2amFRMhCM8mHmxGFP0JAkgbWoYy4ATiwxB2YwOwAEgOVLkn1qdsryrdww1oE/B/ZjOGaTILK/xXZNGt/hNi/wJunfOUu2ReADH6XtUioqMD7xgjTWJ8WodMiAkFowhqjZg0dP7M7d+2J3AWidOX3Sjh4esyzj/DDM8u2GoRDg4eKbJY3MkiAxigvYvrq6qhE+EmKAsIWFN9IXA7QfHxuyM2dmbHCw10o7m3ovGomT632SAUqAuJid6T14U4GxSYCCqgD4z7+8LrMsyVbEOFZiHAs0wWBIIFfWNjHgzLfrXlIEwE4GrMdMY3Cwz2ZnTki32sfAPaH1AtabGXxeUiY5JhxIkCPx92S+IYeyD0jMs/dEOhgoPAdnBblJZQDJJGWwL2mchTmqAx8B+DojpBlEdsDUgRAl65K88WRcUHgCPT3Rh2FzwCyLtSHWihjtFbGziafOTvYule8xb0w0JhVq6Bg7qACrFIfzldV1u3Ltui2+eWM9vT2SNUFKQOQR9NIyDv7CSBEbSHIaGTFFeF+dHV1pH5t9cfWmXb91z3LtHVbs7NGz16gwBUPSgGdvyIyKwkXFX8FB+JTcCvjIYaKyI+YKI428JqzD3UpZz7Gnu0tnR29Xhx05ekgapIX2XCqgOYvcXDASYAfsg31+AN6rSZZG86KJGSyLOBcommECezzzyY/GNEgT8KzzueKMITdCsuSW3t5I/OMM8zPOWYasbTcnO2hkU6DB+qMZRzEe4CuvIa3TVpqs7itQrZbVnAJA5L65UaxPd+jnJGfhDWWPh0laQtrMfv+DgQKIRjxGykJM5GrNNjZLduv2PY2sw9B0nU5vIAdTlcKKNRdnNzGnwbxOUy0UQFGMx9jxkcNj9iu/8G3LttRse3PTCzSAoCyMoU6/PwDk5C57dRns3L//yD75+HNNscBcGxgclPv7yvKy9iCTF2gaw/B98eK5gB6A5LGxMeU26CO/eE6hWbMTk5M2Mztjb968kVkU639mZlbny+ramt28eVsg1MjomMBX2M6MoT5+8kxARqUEKOfM+HJlS6O03/7gHaAuaYcX8jRbABtd47slxzP2JgFnnrPnGF3elsSKgyaJ5CBGOfkn0xhu+Ly5VbLFxddiFdNEAAgfGh7Qeqehx3Wo6Z28PoiZTMTwnACQfdTe8x7WMLnF5saG4jx7EFkmjTQ3MZpYc8Eo11pJQHGsyQCao9nV3FiRRnZqlKnZzLSdGKE+Us3PKL7tc146wFyu0DB1iRs1FQU2H6xpN7EKINnPeJkJwfZUE9aLacbX1dBP+Zw3rl1+jmeAtAkfxBnOyd7epLGapK0AaWE9fvLpF/bs+UutN1jJ/j59wgbAlybWxMQRGxros4G+HmvLASLTbILl7CAJsVnSY0T3lhbb2NzSNdKYiyLex4S9eSBWNgaXvJ80qqx8iZwGhr+AVNeQdzmFA9a4wn/K4XjPASzFnwLXdV99//N5AB6ef3MzyvU0E6Dso2YynAONISYypbCwuGqffXbDFhfe2NT0pL3/3iXr6Wm3amVLzD9yXp2F+SSH18Ka8xhFnMUwElYqTEvWR2d3v9269cC++w8/tGymzU7NHLXzp4/JwJdpFe47Uy+8B86jYMDzTFg7gE7B1Iv7/vr1a5lnkuNEc7CIPBNrI/REm0AS58sg4eUNkGjos8aaG4/cr1jzwRwNaUOPw97A5XWc1ZnV2aWznKnOBlHJ83DeWzQ84/fG2nB2f4sAvqgjo/6IZh5NBzHZkeJIxtMYkeHzASiM1BQm6kiRACwjP0XjPlOr2H4FQ7OynT1zyt59533b2i7Z7fsPlEPy/pHwOXXyhI2PDAj4e/l6xf72b//euts77IP33rLhwW48nfW7nz5/bT/86DN932/+5q9YIV+3GpIqey6pV+wCfKupGRyAeLwn7q9qx3R2K3emMZ7YvDRvuGbY1OS5TAvASH71alENoGDRBkDGNYSpI2tuE3a11l5V8hVcN5IW46MDls1w3orrqUkX1innr7OAQ2LGAWWeA/GJvK/5OUcsdDb1gVeGJFfS/lIMDIwgGMpJ2oz8Wn4ZiTjg+RtSR2HeFzWYa6VL2ohztVRSg59GWOSWwWj3gO3QE/eW++7rMU0T6ZxhSnlfuWHknw5Wpnid6iiP+UyOdSimbWys63zdrzrxjHjbWWSSAoJTkmmhmaY8xCesuG8r62t6n4Uik5cuY0GeL2b33p7duHbVOgrtMgRf32CiskUmtvCJn72ct2u37tri0paeebZlT8SdQ+PDNjkxKcmz589f2MryG+vuKerzg/29yguoPVTH5TK2tbVp6P5TDwrzoE4g76rzzLN26xba3vetVN6xnt4O+/a337Wuzg57+uSZ7Wxt2eHD5J3jilvUjnfu3bOVtXXFH/wcTk5NWjGftbasWS7rTHGXFHVMidpYEn0Y8+7V7fXqtj1+uWhb5bJ1tmftt37523ZmctjaMHZW8+DAsDjy/MY6J4bTqWuY73lt4QQEn+5Tk1ZYTqvnlZqec3pJNNLIQZyY4DgFcT4IT4Ft8f2s5Tivz/7ef/81rpkykq/ij69v9ldxl/+F11j43v8mTeQoxqMbrU4jiZZGYjyRVcKdCkt1HgH7EvinAj19+PcAMnmiFsyy+NlICAL49YPywJyHQloJdJLjJyECiIGR4oeIMgsFciWfYezXJF/hmEOYsfn38H54LwBKAE4CsWGcMV67X7fd/Yx9+uV1gchL6zvWkuuQfqmDpHRFnSknZkrqKIolmFzocRHe2lzX6AdJL123vYqzibmvHG4kxCqSMSHYr9n2Fod3RolFvlCQRADFGUErXOp/uoiPwznuLQdNjGEI5K1nrL+33f74j3/NzpycRFfB2loLDTkLAXkCMTngXJ8Tw7A9JdEwORIr2LUeGtiqEhsx55ypEFK/zjD2g0YyEompIwMFjdr5PZNxS+J9aSQwAY/BRmuY2AnGTUYvGkHztQjgqUQgFpqetzOfg5XNgQtIIJZfaGjH2mzItjijmqTlJ5JTvV0HdaOxEkWjitgYWdcaDCDdga1g9/CDXoqgye1dfsemnZotXaykx+iMbN97XgC6jIC0iDGFU2GUXquVEbK8LS+X7c//4q/F8mI0aXb2uLXlSe/Qu3NNQRIQfufuHqAhjAZfrw7w+D7wt+rMaNioPFsADpcucDB8u7xvC0urNvfgkT148Eharl3dPVYqV7S3eUuMJLe15bSWKVQaJm3tORlynJw5YW9fvmCFPIe5Mx80mp/Y0GIm4IS8sy2WT2jahjFXxALG9XT4J/M11yP3ojIYhpK/YUyfeCWmHwV51WoA8a1ttlOp2tNnL+3m7TvSjxwfHbNz587aQG+3zPUEmOba7dmLebty/YatrK4pDp2cnbGpE5MCHbhOfif3Cl3qubmHGlll3Pns2ZMC9QHtKhXMyQDXHFR1lhOAlhv3OODpup0yn0lrfHunJBD59t05e/HqtWVoUiXD0tA29OLTY6ZYsNJx82fA+wIwZvydxBPzouOTR6WFy7PRKDXazGISO2ByYDQBCEpinvTpNUHhTRWxx8nZxLTyhhDrp7l4FECYZIME4u3CbEGHz3XbA+R1sMhfm48Y01Qyl7Tm4qxQTEgMO2fPhMxGtgGyShc5Fbaa4lCBmppWicWjZ9HEkI39oN/XYMQ5cOqAYcYePn5qN27cFAPwyJHD9s7bb0kiZF8GdMga+chcCT1mJEp0Ppl0qrkOGghquFir3bwzJ0mLPWx08oyl+zpVkS/WoYOPOGBr0oUmZRZwsZLAchqUTBZ06E9GwQF3fEwUQy7MstptdGRYjBIkLGDOk9zTUOB+I20SJl5hdEMjNO5r44xMQH8zUOCgrMcJ7jXP1c9SZ/gqToZUSWKZ/UT8TbFWeYHkBvYEAEbRGECOs9Ed+CDA8DuIMTpDYcKJAQV4j2GlNwq4JpexID+JZiex1Rn4ikvJEd5Hx9P0ic4wZ7cHiw6wkf3huqhodwJwyXbRC7Mcjup79nJ+0R49emav5hdte6ei54QsSzCtKG4FBqoJmBXbl3sEUysAMI+/ziiNexXAyjfev2wXzh63YpuD/KwPNfMZP9UZ4XsF9hjyQoX2bpuff2M/+uhT29zaUT7R1z8gXWT2wvyrlwKPGTMfHh4Sm3N+/pXuxezMtB0+fFhg+9raiqRjYL0NDg4odiFfQRSA5csz4P+l5RUx3t4sr4jVNzM7ZTMzJxJT+bktzL+xXfS/xQIu2eHDQ5pGGejr0P0tEHcqCUBE37OdcXXuu5s5OjsO0ILmCI0K32t+DnPec/64KTITA0+fPrenz1/a6tq6GhTjh8ZsdnbKhgZ7JTOEpnQb4ECSTnH9bh8F99yV85Vn1uyr4WDXxvq61qMYuQ2dXD9TVfSms5W1GyzCOF8diHQWHK8Xe4o8xRl7DnKEZi/f514ZTWBxasCgz8g9iXyJn2cvBvihJt5PNeg8vqC/6XmqXkfSSm6wxqGgdSjdTt+XyAXxb9aWs6Bdao6cxCVdsppY+fLqVTHwMcEbHBqRCe3W9o6tra3rfY6Ojtj42JhiEMxjNQ8KbTqfiFlOSKBJ6SaXMHKdxUUjyKVgovnNHhZhQjml51RIKwGI8jvIfQSMCRggByK/TpNjGmGGmOKTKj6J5edOnGOclY2zsKHP7fdFOYT0s10Dmf9pejfyPk55znEd5XXbQY90vWRXrtyxFy9e6ez41gdvW38/92HbMrqWBEJIWo6H4GxQAFMZd2MyiBEorysQsMdu33lsH330ueVzRZs5ccgunDkmKTNqEK7Ftf8dVHGpAAdjWDOK3YmVx30NeR3ikcgWNG13/axO6X+juRa5FPG20NGt/NYnRtyU0O9nAoCaplH5PL/PSUjo1fs0UAD4nre7MRtN0NAu9RzQ81Tfm65by9/5fQ4Eh7a1P0f/nF+TN/J8rfM8gmHKOmatsee4z6XKnhohxA2AuGjI5ds7dCa258z2yptEfjs1O2Pf/OYHVt7dt3sPHtutO/eU3xDzIEm0tzlTfnWzZH//9/9ou9tle/fyRZs4Omr59lad9/fmntqPfvy59fX12a/8ynesLbtv1cqOZZjIyGC6iezHvutYi8HrtY+kSpC4yQPWu46+6pbU/FQcqtess6tH0wDb2yVNLS6vrGuibnHxjRo9xBx+nnVC4wEAjXhIzN3adgM4rmO3smOdxTaByJPks7CVZUqLzjteKZhZO7nMWc3OniaGOrsW75Y1NTr9rD14nv58XJKCn43mmzOOvVHEetjcWNe5RROv0XDQGvafFREpSVs4M9h/LrSiIXt0d/c0pDEUB5NEjdZrqvWYwFCMQ/Jop6TpQJoNPrGJeTiNWteO5nVZF0g88DX2qeedycBt32Mn18tZ21Hs1ISY4j7eFD1dyZPD9dTZjsRbn1bLWrHQISYyrFyR8JLcGetKe6Jet/t3bltXZ9EmJ1yDWF3lbN62y3t2//FTMZF5ll2dXTY8OGgbayvyXblw7pxNHD9mS8tL9vjRY8Nssae7W6Du4fERmYzTpK6mBj3nc7m8LUIcpCJyoPIu8oY5+/jjG/bg4TOqAjtx4rB985tvGQ2pLz6/phzzzOlZGYzj5cL5Sq7w+vUb1YltbVnr7SpYR3vea1YINuAn0lxHiqek2oQzgme6u5ex+aUNu//4uW2WSmIi/9p3vmmnjw9ZMVeXDKgk+tJUXcSMIEn9BBM5TaPw6ME/BCLDPlcDplVnS9THmg7m+RCLk/9OSBpR/3icTJhSU6ONZy3GckuLnf29rzWRv0pY82sQ+au8202v9ZMg8oHjtAqdBA4eMBe9i9hI5tMhxqZqZmg4a+QgCEey9tNvMTo48VoxiqckIzGR/WBD08sZSRRT0nBMTAwBoSnAR3GoYC+9XGfINorGxJJV5kyAIvjo0MpbBXOi/Yx9duWG/e3ff9+ZyK1FayFBU9FK593lJAIM8fFyDlQAHApBdC0rGt8DqJUpwu6+pCsy0vlNgEnSYOwsdtrqyoq1tRVVwKCbxXVv8P3qejmTxAsLT5rUGW1K4FTkbGDO5bpj6vTXzHq6Wu0P//BX7cKZGclZtLW0J9a1J6ccAAEi61CHha7Mi4M4pES8wAgQlGvi4GMkh0rOJSpirDOJKpPMpTG2nzYycNA06RclgF9gVoD9TUFZqsYyFeFR+QhSSBho/SlxctaugK2kvalDn3GhpOEZYJTWUVo36oonHTglJMkQzBPWYCPHkHPTqk2FQ0KB0/iodydj/euTSYbFTQWTdnNyFdYoLoCcQGOYm9w3B5Kj+RIJBEm7WLjcCw7yTKstLm7Zf/yP/4etrm7YiRMTNjN93LJZRoRrwvvQcgOE1pirJEschIgEnnXkzRsH36XjROHMOBnMeGmsObjz/NWS3Xv4VAZzm5tb1tHRbZ3d3dLm8qLAmVJKZzVC7+C8m/n4Xvj2t75hly+dt2qJNQ2Tz02OxDpPrGieZaW0YzmNwsKI9hhDosVzBYwjweYDsMYZ3f6+nKnuLu5ueOCjqtDKiCs0E3ZFim+1xaUVGQMuvl5Wh7+vt1fs0mOHD1m+NWn31bN29/4Du3Hrtm0m5/KR4SGNM5L0wurjXpJsLr5+Y68XX2stHj1y2M6cnpGkRUuGF0QapF1su92Kv18SZpJGnx5wBp07AjP67sYwsB3pyL94tWg3Mago77pBipaVa3EHuz8AQY8RLoWAqWZXV6cDApLCyVpnZ0EFPQUDY/JoJvskiTPZQleQZIpFw58yxFITBpAkjfvuIRXg2s7BhpPJS/rgOkjEeTYOmjj7Scm+uTxA6BhH4cc6474EA4R/ewFScNOpZIrpZ5DHoxiD5OvcA/YHxYuSQxXorrHozRLfb6EL7iCQN2h4La4jRsLd2I2A02pbO1Wbe/jIbt64pT2CdMz5s6c1/gcLOZ9rcU05YhfFCwC1YhANAR9FhzEH46mjs0cF5Icff2q1DM/SR655LWlS6rwELHDmt1h1Nd6na5lL3oJ1k1i52rOJQcHPcE3TU0dtfGxEz17mbYqRaKNCg0pGsNkDt3B0S9k/SKAw0hlFeAAC8XxiNM/PAS/cAghgv8HQiQZfFPBR9AXoLMZGkvgQkyNkfpKmaMTOmHTi+mHysAbFvsr4eKzAYsZyE8jDz/F5cgUZRGq8mj3iTUBAfs4XNU24/tTo1AhpYmjqrBBAHUZmnCU0fVyLWU0OWGlMJFmLra9viX3J/4wM05xCRzdc2qPh6xrWDrozPs2fFH0UxYA4khJIwEc006MooVHwG7/+i9ZV3LPWln0jT3BHcD+fBLAnNp90LDE6zLTZ5lbZPvvsir18taj1CEMYSR2YQdyfubn7try8ZF1dHTYxMaE9AutodGRIbGSkG1hXNMu5Tg4vdK/DrJVwAHj4ZmlZLvBoGGKyBlhBgXjy5AnpLK+srIsVDTOYj3aY8IWsnT930manj9tuaVsTKwI1UwOdxrUzcH0yzD8oxsAe3UhYjYBcPpkwwdbqsv19l1j48Sef2eMnzwVEsj66ujvt0OFRSX8wIWK1qrSYxUzfZVIjr1jrjD4kSBzs5zU4Y8T6V4MN0AXvCmelRj4Jw5vvd+d2lxMTayxpfPO12EsB9jpw6SQBAR5JG9vlzpIclVjCGTXj1BRNsVjIuRjZCSxJd4g1oxgoGQIHvQNkFivLMhqnBkBDJkV7RJMaPonCz/OMfSLD/TsiD/JmB0HXwTvWs+v4e07IxAaSHxjW0rDgfwC67e0dnWHdPb16nvOvXkmPu4aYL7JAvb02PDKk+4vJk/wONEnlLGKY45w7PCdeCw13xqQ522koKR+UQSDmS24wxXWJ+Vfft83trUaDUvlCqk945jKqSrr4secd5I8pR49x/JuzijXIv/2c89gOY89111KjMkkKIK1CwgoTuVKp2xdf3pR5FRqk33j/Levtbbd6rSzwhIkurnt9az2Zd3NuYUDIpANs4h3L0tCqm1jeuXyHzhC0SEGrj4712zfeOWU9Xf573ADMiROsaYwhw9A6poMENqaGFfeKZpGbUvs6gHnOvzFc5d8hBxCmYTCdyQ8AvFhzfF65UJKhEhidpsh4zlwHzFTtg1TLeIxz/VEZPdY8zob2fYDRwYzm+zs6fBogYp6f835+i3TR5IujXD45fwO6xsSbNwktyTq4Jv7y6ob94MOP1ARk4osYgF8BJCPA1t7Ogu1VYGXu24XzZ+3CxUvKHW/fe6DJE3ITDGrPnp6xvp6iwMbdWsY+/PDH9mTusV08f8YunD9p7YW8lXerdufuY7t6/bYdP37MPvjmu5bLVq2G/u+uy7pAbOL9RL0tMkeSMoj3y3W5Co6Ds2pyVF3LGFO+fBuThxJTFBiJ5Mz167ckE0PuRk3CHoWUQQNhc23NzWLzbZqM4veQt3d3Fewb775lE0dGZYRKA4jaimvzBp57fkQ+5yCtN2L4HGuC3x95RRBAaPQ4+JskIlNjQPE01erk8ltiMtett7fXY5WmktzQOcyRAziUXAV5iaQh3BQXUBOwXqdIyhPc1PagVtR+aKqNQoqANavGFNPPaeIBogB/5/37Gd+iNQlhx2XQ9n0fiFiQGhk8B1dxVGOMHFUxF53gCvGEms5lQtnzsMFfvlpQ7coZxllG7HBSQLfOzM21VWvPi76rZ4icQ7las+X1bfv82i17/mpB9+3ShYs2c2LaHj54YHP37qouOTE9oVxgcxOZqwVbXV61vd2yasiZ6QnlS5BYkKHLyDeHnIszweUVM9miPXuxbN//58+Ua7B3333vkl24MGNXrly369duW3d3h507MyP5NCbltrfKkr0gfzl27JBZBlB2R1Mp4BStGScFSNZIBri7Vlfu5RPv1VrG5t+s2+25x7Zd2bWuYs5+4xc/sLMnRqwz75NIXmMfSLFGrqrpSEnkVF0ihIYjGEAiijVA5CQd5bIXSb4i7TH5/YBxaMrV5VUi7/X1c0CoIe5o2j2Byud+/2smctSGX8WfX4PIX8Vd/hdeY/6f/te6s2Cis+7j+p5IeVLAAU/QDMmC+FpDv7YpoY3AHoViAK5+8DtQFolCHP58zRPXg+6zG7Q5UCimlH1LEsIAACAASURBVAYRXT9W5u0BIidGQYCBjdeXacXBNcdrcF38NoAyaSuihdOatzKBez9jH39+TSDy6hYjloyUUITzau6yLoAtgTlK0klM8q5RxPdQyP/sz36gwomxcgIYhX68npICQA468C2ttra6pnvLGN+zFy/t9dKygAe64hStzc6icb8i6YuuG4EtgBgCN1pCfT1t9kd/9Kt29uQJHThtLWiWun4ojtDoAakoRYRZJ60b9FgLiZd/SkloKvb0rTIocSDf9cvQynIgwR0B/dkCpnAo6jqb3Erj+Ym5nJI9rQkV6gdAhuRC0hr0oH9g7qGxf4GkbgbigKmvU60hAc6wnr0b+NMfwW53WQ3/aqxRjR1JS9VHQePzcSiFKWCDAZB+QbDI4v02mMhirzkjVq+T3NC1RpNhE2tZozMal0l6S2LOpBHrxLLYgdmaK9jCwqb99V//n0o40Lw9fGjEcq0wwX1EUgevADIOWHfZ5vU5UJsZ7VFA8SdrhzUYbA/+vbq+YZ98cc1eLayKNYyxGMn86OiYEg0xIAtFH0OU7qCba3EP6Gi35urqRr//7mUbGxnU2B6M0XAgxlGaNaKRXEAsgC6YmGnEXwc27AaZdrS61qjcx9fF4vexeAf8sbnx2OKFMHuL9yVQs1wR46SWabVnrxbs9p05d51XI6FVJlIXzp2xjnbXx11aWbPbd+9rDEs6jyrKW21kaMhaWzICgmDsbGC0JkkUs5HBQbGQx0aHNEJPw6lWcy1z6ZBXfQ2wTwBgNR5dR0u36FMMyIckcw7Aaa53ZX3Tbty+Z0sr60rw9UATc9xjpSc0fIR+GwCuWMqJpchz0JhkkRFVmj5VGxsZttmpE2LUhlGRxv0TYCLDmeSADvPhAER2QMI1Lx0ci2vQPkuJXBhfOmvjQBc2QGQS9WCXxR4DsApGM+8NQI5Ent8L4OKsDZhaLpnBqD7Pl98TzNXQ5OOek6xzb8Lhm+sMADvYK8H+DIAngETW1U55z0q7Nbt1565YG7Dnzpw+badPTksLmaKqVi07m1uM2JrAzbIK1T2BdDJAEbOlal3d/Xbv/mP7/ocfW2WvZtl8QfqLvgbaFf92drYEbLmT+IYKFlijXNcGhR5u5DIX4pxxfWyYLceOHdXY+PBQj5jIMDnYjzA5ADvYCxRPbibnzDwB6zof0c/G/NKfqdjFacyb14jGXIAI0cR05o/7AEgiiAkBAd9e7MUILp+XoSS/u+RFmCf7pjOCn3dJEme0RyHKfuOs5Rv5GnGlAWJTBMpwyxmealZX9xzslGM7rB0Hk2UYJq1TdEuRinKN6oOYf2C04znJgXGPCteky8h0wl6txTY2tsRae/z4mcaa+R9GIWeozIB0hvJMXR+cIlBTODS9Wlu1HvtTYSt2XgJ0orCNmDU6Omrf+fkPLN9aMtsvW2dHp95nNHvcQdwBVQDs6h5AeM22d3btk4+/EPOH5rcbHPmY7Oz0jIzmrlz50jY21mxwsN/Gx0att7fHurs7rae329n73DOZfTKxkCR+ANEFwGclaYSu/POX8zYwOGL9g0O2sbljb17Py2Ty2LFjVih0SQv28eOnWic0sSqVTZudmbT33rkkjU1eR9qXYhIz3cAa8IkNNVeSNI+Y4TQl04QBn+f7KtIkLYjVv7VdsX/63g/UJHSJEvSNW9WwHB0dtJOzk/8fe2/2XGeWXflt4OLei3keCRAEQYIkOJOZzKwxS6WssEqq0lTd6rbU7pb/Do8P9qPbEX6wnxxyWK22utvh7mipS1NNWVmVM+eZIDHPxDxezNfxW/tsACWV/Vb5lIhgcALuvd/5zrfP3muvvZZ1treoYAa6LROQdSC3dz2/aU+wd4I1GWc/94ycKvZoMItdZgZgwCUuiFnsYSZUgp0Z8VlkjJSLhkQTf4dxKOkT6YJ7Eaz8WBKM/vcwcZbJ2R5yBX6uBdM0ClYHlZLBVZIJ8D0Mg80BZrG7cy5voaYKTLC9fTHoiTnomyNt5U06H7nOIvWR4r2IDcrtyC+8MeieJG5Whk5+NEZpuuzsFW1pacUGXw3a+NiYTHGJX5w7fG7yh44T7b6OlRUypCImcV4hy8NCcLQAOBDvYLkpb+T+7ezqmsKoiueDUfLt3S1bTyA9sSgAdieyuIkrTQPY24BmrCNnDeuEdAoECTVINXnous2hmywZrqSzC7igBqniYM6vPWNWUVUpPfBCYd9u335kz54NyOT2rbeuW00Nza59Q9WLxgxs2PUCJlnIFtE8Z4we+SqmON10lKyIMwQLqoePBuzeg6fK49ubquwrt/qtpRmpEY+p7Ht+j2bMYYKbzuKYOoN9SQwRYJPifJyRMiQtcdKBgFxqB7EEAbnW1fivqnZQ1xu2zgTnl+dkLscS+XiQW7hnAnNSXq36ApqmiAy+x6L5GLmDyB46M47y9IiRYi/vbKeJn/JfeOZUnyJzc6i7jHQUHh1h1O6+EOR59x8+0VlcWVWjfcx6kx9yPblSmJLr1tnWZF/+0lvSgB8cHlNeRnwFjGU8q7enyy71n9X1FEvLBNre++y+nevrtbfeuiFW/crauj16NGCDQ2N24+Z1u3rlvNlBQXthdxtTaZdD5Pln/Q7Z04nMxXrGWvva+Wd0uZV1B0/Rlpapb5XlKypta2vX1jYKdvvOPZ1ZPhXl+xUAkukEJgTcTNTBPE2l7WH+mLVbb1y33u5OKyv13DFY/yGPx3sG2M+f+ew8S5AAAiNwMDaIKz5xS45JzJfWvUhc3qSRqZ8kIHa1Hw5N91JDQw0JDLg5AzTl45MY3qTwveLrt61YVoPXSDpjV1ZX9X7KK1OOwj4LQ9PINbyZ5wC9apPkR8FrBohMY4oYEn9XjiJTtZRDFdHmr7Z8Nm/7NAiENyRiluT+MiJaad0JGiVlNjE5pb01Ozuf9M3xXXCpQUgfZ3pOWWdHmyaGyT93CptqEuOvsby+ZQPDY/b4+StbXt2w6spye+P6VTt1ssfy2aw9f/bUHj2+b9W1lXbmzBnr7T2jZ+rVy0F7+fyp8scb1/vtVHeX4iXnfnkeA0D3laC24xHMZCtteHTG3v/5bVvf8Kmad77xFWttqxeIPDIyZdVV5Xax/4z1nOqyg709G3g+aEsLSH1t2bVrF62pCVNVJ5+VFMFCKlzekL0npLpopanelwnygdnY1Lw9ezUqs/aaqjL7nW9/w25e6LLKMp+ElxxVkqvj/gegHLiA10Remx41dh0A1iREyOckwJigqOmYFHiczezNOT13KfcNADmplRx7fT+7+3//f/wC1/wHCMyv7h++WOxf3dr+/74yxnp+4CdZiKIDaGK7JQaogwF0EL0Tx5eSsiRn8feN9bwbHWZYR9qKcRCqCD5MTP1hdu1XZ2+IhcxnSCMzBHqAWoGQCf1z/TbPLo7rLgdArS6tGJVegEY30/WyCOTo4DH2zuGTQ4DC9osZ+/j2Q/vLv/mRLaxs2oHlFdjq6+oUBLeTWL4Dgmn0ptQNNhgxxqjl8qUL9t3v/qZlSkmgFxSMwoEbgEhKuXLPzirAi41TUmqLi8v2gx//RC7rbuqUT2YbR4xYAjzrQ7IWCRefJQB0/q+psckwMWppqrJ/9kffkQEHmsj5TIWbp9Brx+hB6hMwtY4xY8WQ8/HmSFJYW+0FuVPjcO6jtVw/iYUKThI99CaT5qRrD/t9EdiUtITEu1SQx37bQVMOb5JUHxfcc1AiWMjhWp8MPwBH+FxioySAWIYSqWgSCJv0nKWJnQ6NAA0EdiTmNMWQ5CUSi0GHzCGInET0j43V6RlJgHN0M52BGyL8ngxrfwlMSNIeyUU+kmd1zAHM9e8UQs4u0roUnR2uDqcAfDeOVLKzv2OVVfU2NbVkf/J//Gvb3NjSuG57e5NlM+hHufYm66G1lzSDr7WMI5N2tgPGrmcXzQgxHpNWJO85Nz9nT5+9sKnZRVsv7Nnq+roaBA0NjdobJORhjHagkVKAoyQjQXIEC6EmZ9/+z961nu5Ojf+Xwn3fp4u7b1nArYOij10DUMjkLu0LPZMJ8KJIkfGNG2cIVFzf/IVRIhkVahzUZTgOpUJSgQMDhOea5B4Xbti9DiJ7gQxbAb27lvoam5yctNGxCQG4aMtxD7hOEtb1tVUrz2X1/UMjwypGWTc+d0dLs557CjqYqDStF5fmpVVL4g3I5KOm3Pa0h2GFHCBRULDqKp7NXSXQFBuA1+hRY8Q2u4gzstwXE0BVbpsbm0r2YhRVY/f7zspkr/jfE2MlgQWhOwfARTIKQ7G5pUlNABgwJ06cUIJOTJV79NaWAEgaTvyMJEvQ6U5GnxF3AnRRQZHGrvk//l0jX4ltp8Qrse8i9ocxIEl5GD/xsyHPI6AkySV5UYtGvEv3cI0UWvwZ7W2eqZC0ODrLvIHC+7W2th7ql0bhEwdjnA06S8QIytrqxq59+NHHtri4qOtnnPVS/zmxQHa3Nq2kSFHl4AlxHXMTzhPMZmggOqtB4w9Wmsnb02ev7OM792x1fUsGrrBb2fvoIaPbyrrCuhEouOumKw5sowG6fRgnkEzi3sFQuXH9WtK7LFhJkXFxPw8Bw2jyRfMg7ocaqNGUhTmEhFIa5w/QneuX/EiSijiSCfERPu5hAGYwn2CvKcYDDKf74YCNJ9KHzQkklRLIwMeUJMoxPcHIDaJpg4El8ZjnD2M99pOYgQADaiL7aD2MO/Y2rDquVxM7SV+dAhlJDwpAQJ4MBWc0N9Mkhk8EePwNlgnXKOA8xUkaqwtL6/bk6XObn18UeAxYydQHUxIwudmzmB0CztTW1EgjXe7wYkY5eM418IsJiGDyBdCuhghN591d6ZQiZ1FqG2YHgEsZ6Zs7qAiDrOqQmSsQHemj/RIrbO7I1GlxmcmkCk1S8Cw40GZ2/do1q2+otffff8+Wlxdk0NPb22M9PafU+ND5CAut2pnP8xpBzVttLYxSdKDd9HNwaNQmpmfFRM2VV9rp3rNqVg6+fKb71dZ+QsavY2PjqbCnyDY7e+aUXb96kUxLgGgRQKAMdlhW9xKQg3jIvQAQpGHI1iLPYExYpnZJ5oX88gAGdrbcRsem7SfvvS9zIdJTQBIYYfxcRUXWGuqq7PLF83YSfXAaKltuesQeDJNGrteZdFlvxKQGBvuKZo6DY8RHz5UB2VmbyFnZO8Ha54xgOiyYmPH8cQCgTRrgsho7kt1xZm88H+wl2Pfal4eABmO3TCe4QZYmhpJ+PO8bE2sBch+ROQ5UzDuQgf4zeTtxyX9nmmZwcEjPIix1tIqRoOjsPCHZE5fJ2tIzT2MqYqsmRXJIu2w70JgvT0qWzopF9mB0YsZewNqcX7C1lbXU2HVJA55l4rYaggewvrO6Zz6kb3pG+FVfVyOT2Ip8VhlmEbPMxEpkXckFQ2aM+LSxxTi4A278ghWtNUlgZxhxpwE0Jxwkk1iIxNGsEDObacV03kUsJsbS+COfEtCY5D24BvIt9g363NlstT18+MIePHjsIPKta8qJyvMAzxhKOiOOayaOEkv2d2nCucEXayopM6bsDkpse6/EPrvzyB48eqrmc0drrb11/Zy1Njeo2c7eqais1v3gufEGW/Kt0VSRN4eDBUzcp/EWrHjpycfEY5nXborhsNsTg5O4DTvTAbY0ZZEAuWg48uwqFqbzn3vEvYYBTk7hkxSuixzrHo3deP/I5x2c43l0SafY08EUd+CRSTXOgRqPt5JH8Wvf3nX9fz4vwBja8VwP6ze3sGQ//+BjGUMqXijfK7E8kkQ5l+XaKaza/u6mXbt0wb70pbf0jL54OaQcElNV7tnmxqo1NdTajWuXpFW/e3BgkxMz9vGHn1pbS7O9TRzPQD5Yt4ePXshDg7z9zTeuymhxbWVJbFXXSPfaW8StlK9HgzEauQEuBzjrQDuyZm50ixxCXV29rolpEWpdvB0+vX3PxscmBX6zT8IfgIsi/vjkbjJARId7b1vg+PUrl6Rnzt+pgWPPx/2WjF2SaAsiRJBRDjXs5WXhk4uuU32gc5h8F8YxjU6Yuty/qko3MuX7NX2Szmbez31IvNFNXkb+y7rFXo+GGrUP8Vx1dyITsJ7kBxEXjgBGz5l478h9AjyMs8Yn1RwfIQflXvJZPGdw5qlPqTiAzXuz39V8YQIrplMhCkk7vSRNVHFum01Pv7Y7dx/a3PySJmu4DwDNyBFSr2PW3N7abG/evG5N9TWq9WAl+z3L2MTrBbvz8KmNT8+poVyeLbOujlZrbWqwU5KVyNiDBw9sgSnK8go7e7bPTvV02/rqso2ODNrO1qadO9NrvT3dtl/0BgYAL3Kc0ivfxcCu1A5KSm1qZsE++eyhTUzMKj5du3bFMpmiDY9M2GZh3+rqquzqtQvW1dFmI8PDNjgwIs8WPu/1q+ftZHeLpvgUm/aZ2KNGcIPvLfLHfFaNFfAUTeRaxl6OTNnzoVER/arQRP6Nr9uXrvRaPpNkLI5JNB6Pe0G2OQSDU17qeFPa6wlbEDExJkuEO/g+9VvnExyOa3ldTowJ0qNICsd8oaJxcfF7/8MXuObniGt+sdif42IffyuM9Y4HX5iCASoHkEhiE8xPNzhyFlUUgQQYP/D98A6hc8Y4g94fSe7x0U0VfImB5+/libOzD+kKB0DHeJ8Hew4b19d1oI6AGwUrrxfjhErQkw5aBAwVBtIvA0CmKCXJoIMLU6toByVZu33/sf3H7//AVjf3rJgp16gTQRhgCGYnB9PG+rqzOqR5iryDs3Mx07rY32e//3u/bdPTE/bJp5+ItUmCTYCEXSBwW+yKrMY20B18++235Xj7o5+8b4+fPpeWIJ/JpxxddyySsWBGkPTFWkaiwdrhtoxZH3IWf/SH37FzZ06KiZwtyYkVmcvRrXZnUhW3+844k4GQlK9gGHonNhIa7rjuLZrG+rkkuq+f86QSoEt8cZIEjfJ6F1eFThrRVgLE/ZZurSdLrJ90zpKGqZv7hQnZ8QYEY8leDDk7J+laKkFJ15AaCgLHE0OddTvshEtL8khTS8zKYPAkMFl7KTl6BxhCAsJXOEqzP48kKYJF7+wA/s+ncZ216fvz6FoduPVihQ/pYzL+/3EfgyXIHub71bxBbsTQIjyw//V/+9/FxLp585rVVMPkg9Xu7rJonObLYRLBvivq5+K5okTj3wNA9sTc14qkToz87W0ZIQwOjdjefkbjedJok9GRS0bwDMBEFnMwkzlk3mmEWxqlJXbjWr9du3rJynOMLcG6c+M+QEElP2ltKKBWlpYE9gCYKYHEtCJ1lMU01Ug471OZCgXfm1rLxICVJni4+kpTC+CzXMy53X0zOEwk/8hZMMbM9XBBzhbes7rqCpudJTEqtdaODjXBYDFrrQA2AcvUSNm2+oZGQ16DZ5QiAFMV2MyAwQKRGVejsJfruI8DswdVyCa5D2/8uMEjLHJ3fPfmCLsNk89HT5/bwOCIQE1Ad/YjDS2AFpJowAovyJ15HZr1YWzDc0rhCHuaIt2ZLDT7AUQw04M5UqHnE6AEIzhAWmJteS4nLTWY1efPnbW2tlZp6+6lohq2iT8T7rQeAEqAKlEQBtM9AI9oTAZrJIqhYK7wDPHagAvBhKKBwD71gt/HWAN88+umUDxi54RevzNbfdwWhiDxhz0PC83BVmfJ8u9RRKuRpcmQbXv46IkaC+jKXr4IU6NTZnp7W7ATs7axvuYaebh2i8HkAFNFZV46pNJHE1hTamPj0/bpnQe2tEZzEpAVuQXX8CWG0nBAmsCBWpcXAsxC+5i6g1FDmMeMCfb3nxfQyJ7Z3d2WRh5AM5MvYnQhp5EYNKxrjNlrTD4xEgM49yLbQf9oRgZzI0CIOFPj7/y/Emr2aRq5ZR/H+aszICXcagaXlVllvlzr7kxS9B1hyjJx4424eH+NIB7sCyjl+dQ9g+knljeyPpwzLk2ErA66hyos92D/+Ig2ADpgO4tcU8Voqtnq+loyo3RWKfHZm+IeY/kcbmDoMRCWJD8HkxI21+Onr2xmdu5Qw7ZSEhOwQjGsdKMvxorZc5cvXlQMePb0mW0UCnp2Q/+b+Mg9PmzCHbLt0LBnlNh1Fisr81ZV6QasleUVetaJu5wX3d1dakKroaqR7RIB24AkH/z8IzGmlWeUZbVPeE8AYdYEFhyg3JMnj2xmZkrNv/4L562jo01gjDx0kqZfnLf8C3uT3ynk0Hzd3Nq1kfFJSf8wQv2lL71tUxMjNjc3r89TWVllS4vLWtv6+lrb2FiVyeqbN69Kg3F3pyDWJzGfMxJGlk+WeCkgMEryYeQHgA8Aty5lgeYnALLGsPMVMkG9e/eRdEDL8pU6g33Ef0uNfXZMTXW5XTx/Tjr4TXV1vufJg6T16XuLWMhZTKyXrIzASJ9+cNDfTXtdsxsgzPeuzsOtrcQAde+BiIc6l9KYKz8Li5Ov1dU1mVJWA0ak4tb3uD+LNDh1Foih6fqQxIQwjQwATQzEY5NYAd6psZOa3jxPqyvLAiT1vOwcWE1tvQ28HLI7d+/ps3A2sSjsFfJadHyvXL5kLY01OrudpY2MDyDn0ag6uskaI8/S9Nq1fHmlbe/t2suXI3b3wVON/avuliSGTzxxdjlD1c1+94rH/UKKVtjcss3NLe1xpivqayolDQCQslVYt3wWSRI0nRNLNlhoIBVMQu3uCKAK/Vee9lgPFf4CR8m9HMxUXDl010ikDPL90OBOzTAme3TelDLx4HI0qncATJkC2XHJBTRjV1YKNjQ4aQ8fPVXOfOvNq3aqp0Mgsp5d9KU1LVBQLIT5JxkAJAWSzEoGGZIckzG7lq+ssQ8+umO37zyQL0VPV4u9ee2c1dcBCHodxD7kzPF6KHJicguX5yFgA4AjQSagTxNwDmbHCD97Uuy+RGxQzUWzEW+NxGQFmOeL9ztsvqX8NRpyNB2CpKD6K8lMKWdIevHRqOHf+MyS+9J57LInQfDgPgYbXAQLgT3OEA/JB+JjgMiqVcjZthm597oxl6VeSpr6+2aDgyN2+9595YfEL8yo8ahwB0dA5z3b2Vo129+2b33za3b50iUx3DHhe/ZiUNNFkDOQfmisr7a33rxujY11tr65YSz1++99qJd66603BAjy2V68GJLUT2NDrV2+fM46O5pskcZN1puzzmZN51H4rxzzGYicKnIl4pOaX7B6IXFgZo3pMyz+xKhGcoiclgm727fv28TUjNXWkjeSF3k9xrlH7kJeTp7NNSEvh6/CG9ev2JneHgPpppnEunvN5KSOALwjLwvj+ZCXkplpikVsSggSIozpMzuLnZhCQwkgkb3KRkWX2KXtPA6HhBnXSIMOw1dMYiNv87zBY7kbECbSycaGGmB8MQERGszBaOezuCTaUQ3JZ/LJEJcHSpDEIbZBjizGdJrICM3xmFQlPnJ9PF45Tdh6w5y6TDIVePtk8/JhGh6dtGdPX6nxRCOY2p+mbVNrE+07+RawLnU1VXbuzGmZgOcypVapM7HEVtY2bWJmTlIWC6toGGcth0RIWYlVV2NuWmtXr16xmuo6ewjQPDGlZ6O396QMIbcL66oHGmrr1aTcKW6oZiizCrGEOW+pAUrLSqyYKbGNrW179HjABgfH3WidOkoTLTyw5Xay+4TdfOOKzqr7d+/a6PC45TJZa29tsnN9p6y+jprTSYOlpTTqs6YHxg5cY5pJsmRQh9TagZXZ8+EJezkyYQX8fnJmv/MbX7dbl3qsvMzjQEzFePMhkdOOGTAGvhUklsC13DfFHS88BjFp4g2MqP0dRKZyDhmMNKGdSD1BDIiz1psy3ny79AWIrHX9vL6+AJE/r5X+e+8DiOxJR9J1TUYbYpl6GqoHSuNX0pfkwfM83QHZZKiWQB0Pxv4QxuhzAGSR7KqwTIkzB5GDZz6e40CvJxBiHIUmr/yVSPx8RD9JkjljM31F8RvMH0YkA7yIRMUbrs6ODTkLChjGJmAs3nv03P76Bz8VE3m/BOaSqbCSVtQ+Wns+yuXKvo6m8ztmShXlOeu/0Gff/o1ft4mJUftP3/8r2yigVcY4pom9yHptbW6oOCzPl2m89bd+8zetrq5JIPKzF6+cKX2M9c1BpoIigZkB1lNg8+/B9hJLmYSvLGdNDRX2X/yz79qZ0yfsgA5fCUlvOtAOdmUCIkM9TB18cEX3E9AjDAsDNJC7t4oHNE7d/C0Yn663CYjs+r9aZ0lhpMQ93VOxnA7d6DNiY0eH0JnIzpLT/hKgnRi5KWnRvuLnS7he18WLveG3ITU3UoNDCVFi00eTwXWCk/tq0iA83Bdy+nY5iyiigyFxPEGKoiF0N+O9o/vo2ptJixsDxzTOLND4cKzVGdhiQh/ucd///si5frbkHIK9jRliMWNLS9v2J3/yZxp/xNSjvp7R+aKSFbEKDRDf2c2WodMNI7RCBUAA5P4mDsJqNJgOb1WNRtrQyhoeG5WuJr5IIW/CdUt7rCyrBEpFSDLkIeHj8GU8ErYJAMqvvfMl6zt72goba2IRAYKp45xY6mhgikWu+4phRriI79h2Ac1KTzBZCxgf6IgJgBQTxtdPRUbSQxQQr/3Fs+MgmoCdnX0lbVv7JkMUDOsAIMSiJHksFm1rg8LU9XEpJrp7TlvXyW57/hzmyLR1d3VZa0uLxhUBEjAlYRztydNntrw4b32nTwowZwwQ3cd83nVu3cCFppeD1Yyf+fi/Gzo4+6xcDQBnWaWJiWxOrsSTs3P6zBQAAABqGpkDviTSwc6JwlEyBYzR6z45w5L7QoHIM0MM82mGJEeBLnIa0wL0IcE+gK0jl/Q925fRTlbM5f7+cyrouVewBIg5mJfAFnOzSN+78RzKy1smNs4c5/rjGQmWTRSc0RAI3Vv+nWsTww4murH33FjN2YKuu8fa+nV5MxJgxd/HtQRjVJ3XBZT2MV+PG3xfxNGY7vCziymKUltYXrNPP7sjc0VG/s/19Vl3V6dVcm+NZ5n3cE1jI0ObcwAAIABJREFUADykC+SincxTiTV65hivL83Z6PiUvfezD21pdcMw7qGIkx51kgWSHjUgXWFLQBHPFGOqKlKbG6yjo1VO8C0tjboPDgID+iD74CwKwC82FcxTXpvxYb7YN/48ecGo8WuxzpHjcNZF3INoHAY4wM8HGzm+J84hzs9oECpGJoMxZ8J7vIl7DCjmEgAuH8CzwH2FcXf8XOP/AfMoKrkWja2mHETfx4SFTCUT+JPMUI4b/cAoBDBlLFZNupRT7Bb3rboG2QYHp93AzXURidPEBGIS5mATE5OKPdNTMyrUXs8tCkgN1qhMY8WipRHrkzsAbcSJvrNnbWVlyR4/fuz68UVGjCtcVzaNegcbjzUB6NBZk0A/ASaSLwBIc3OamOLJZTPW2tJk5ZV5yQadO9cngBkgBBPIu3fv+0g8gFFFpV24cF6NnhfPntvY+Ji1tDQpVtXV1drszLQNDg5Ya0uzXbrUL+1ZZyomVizAQpIp0Qizjlia+xmbfr0gSQskJBjHpaFy680btlXY1qTG5kbBx4FpMgoc2pLO5te++iUVlLvbNNlKtX99csa9DGItXWubn0/3GU8AaeHDAKa4LUovfnt/3+7cf2ADA8NqtrW1d0piBNPT9XViZE7MLRr2aN8jqXDyRKf1nu6xkgwNIIpaZztL7xY9WMWbbdve2hLoy152GR7PMQAN/JcDuL6XPKYcsfCO/Cz4/yBJAC6IvBBj6klrFKA4mn8p8fUGcgJ5ACZgcPEeanSl5ytYgCH/EwzRAOhkBkSDaQ9ZHWSAkADL2eLSqn16+65tyhRyx1qaW/Uso/kvCY/KCquprrDurja7ce1yaoimyalMKqwTM498mpyV5izg7+j4uD15DjCy5ay6spxikc5BpgF2k+GaGt3eENLklEA09hzgDU3eA1tbXrS9nYLkAr701i3LZUusuA/4pWpEzwBrIaMwGpxormYxnHTNUa89fFoN0I/7Ffky95KcXFMOBX/WAnCAfetTUH6eyhg36WmKPEL+khi53ojfs2x5akpliO0V9nJgzD79DPmYFbt165qdP98jYylAswzgiXJmN/HEOFzZZ5I+80Y7a5dXHpbNV9pPfvqBPXryXPfx7OlOu3ax16oq0bl1DxrXrHXTQPIK8nXWmjOJPU4s5TO7VIBLDdEAcJa1s/q8LvK6gv8PpjI5h5tqHqgZGPnVYXMvyRawznFexDp709cBGuLscdmLAGGCzBHSagDJkb/r3u3uHp7vIc3GutFo5Wc537lPXJfAIhoiu9vKoYkt5LdIBjIBhIb7xx9/akvLq9IOduanS/aItQwxAU+J7TUrz5bYf/4H37O21mZbXF5RjTY++doqq+t96qUUje9q++Y7X7WamgpbWaW5Xmbv/eTnashfuXZZMimAnq9nF3VvGutr7drVfmtvrxcYuLcb2uy+36IBG+SnmLiKBn2A81Gfpdt26G+hSV7JAQIO05ykeC6z4eFxu333vm1tkydnBQD6JG5WNQDnebY8p7gHO5Xm9Ntv3LRzZ3vVvIHxrM934M/vxhpmsUdmx6w79ybinYP8ib0ZuVWSICTece85h9Sk21jXWe0TFm40jIa7yF5bBWuob0j5i3sL8AvZJ4+/EFcgsLmUShAmgsAWwDw5QuR8RxhE0bWNUxxwxrLL7VB3cJDyevzOnnSTTY/tQegijkTuybQG70utQA5dUV6mZgb5TjDet3f9niCtN/N60aZn5m13t2g1dQ22scGkXd76zp21E12tNjDwwqYmJvR6AMkww13Wws/W9cKWPYMd//ylzPUqq2usvbnJ1pcWbH11Ufewp6fb+vsvKUY/ffrcBoeHrKqq3C7199nVy/0CcZnugIy0Zxi9Yv9cYRX5GjW0YBpv7WxYCYz3qmpbXivY8vKGzc4u2MjwiM3OzIqoU1pWbs2tLXbm7GlNXA4OvNLUJCS2L7/1hp062W6laCLvekO6LFtuO0gN7vnZS9XvcqVFeWhQz27vmb0cnbShiVkrbO9Yea5o3/vOr9v1vhNWnUcS0eVCHJdyE27+Hj5dUcPH/T4Ei47Jtblsh9dlMQUbObHyV+SaHO1xbAocIRFZDgkVaYKAz+DEr4yd/53//gtc8/iC/4r//MVi/4oX+P/r5dFEjsJRXZ3keBKjRjFe7we6M8BIBmUwIs1b7+OIVRpmaUmPFjgukrLo6kcnOUCHOBAj+RGGFg67aVcIb5PCQNKBEnvTdWMlyn74vkneIhkrOFPaGRl88V5ihopF7bqoJOyu0YiiMSDyC/vhex/IEXR3n44ppiSAMTBwSK4dfCLQqzjCeVUalYzeFO36tUv27d94V2Mif/H9v5GjKcwPd1olmQWg2VGCDnP5RHub/dN/8k/0Pn/9Nz+yFy+Hdcj7yMeRtEgAHBGg+Huwt6LDxv9JE3ln39paa+xf/PPfsdPd7bbHIVYKWEUBgnZjgHJu4sIBDBvOdfKCReYAnq+bG43IETmNd7gxlwOjrpcIeJlkHJJzsF437QHvEPp9cJ7QEQDvxj3evfO9hMmfaw+52ZWPdQKU8Gc3jTrqhgcwFEGePQuzNtgnAVZHY0IglhjRDs57Rx9pjsRISSyU2KuHe/uwyeGHXTBR4gDzQ8yZyEpIk15gPF++iZPURNKRdWDcRycPNez0Tc5e5fX4P8x39g9KbX6+YP/6//p3tr5WkEHHiY4mmSag98jGrq6uVbEkTVFYsXIkdoYyT6oXC86eZt/AKtFofR7juozNvJ63V0PD0ujCiRrGsLuaw0IGkHS9VxJNsYGKRYHKAYy62WSJdbQ12dXLF+T6m8+VmRryKUGOUU1kLbyx5BpZXL8KjaLHGUAIN0ncNZi/cT90n8XgRYfZDYqcwbLt7umM80tj2XXFt3b3bXWjIOfikbFJ14Urg1njrL+l+TmrqshaV1eXdXR0SuezvLLSHjx4aOPjY3b6VLdYWdHs4lmempmxe/fui+V27fJ56X2SDGFGwbs649KZihSIDn4i4+FME5JdindiCEUlTQAAFZI2Es6tvQPb2Nqxl8NjGqGUCSiJC7pgtbWHz34w5WIMlkKK++OazxlNJgAy4crsI3sex0P7kDF/Mf5KAHsqpVGqpIpnkOQuY9bR0WJ9Z3qtoZ6k0u+5g5Zbeo4CzHYmSIz5wl5CN9DHBI+DkxH747mK5iL3MBhHAc5UViG1YtqnAUoFY1+gfzLUiyZosJQUE9I+4c/sUfZRTL8EE1rNraR76c8zDtT7Njo2ZY8eP7V1SbdUWe+ZXjvZ1alRQRoOZSVFlwDYd4kNN/FJ49BMriQmjOSCAKVX1uy9n35gi6vrKlxp2MD4ACzkvgOKVJRX2frqmlhF7GEAh66TJ6yzs10atmgrwj4GPM7AsKSITo0KmoGFxP6CcaO4lhiWKezoOWG/sA8pGCl8iPgArl7oexEW4BiFGvs2QGHuIf8XRkq8BlrlAiEka+ONi5g6iiJXeyIx45wxBGiLQZPHXt43xkz9WOCM9DFR/u+4fJFMOYljB/tqtArwqqoS6LUOSJAp1Z4XEIjRWc7H3bnOTclJ+eQLa+D33oFBTf4oLyiRZMX9B48kB7Gysqp/3931vIf1A6yhOI/zJZh2/L2psdE62tslZTU8MuwtyTS6HuDHUfHvMR7mM4BVrANrrDVLevYyFk2yI+wXJgJg89CuhZV+882bNj09az//4CObmZmx8iyxHBmueuvv71ejByby4yeP7fXsrHV1ddjF/vPW2FAvWQuaFu3trdrLXgyXSeqC9QNEZtpEn4dYW5qxwtauzKWePBuwiupaq6yutempaQEiFy5csM2tgs3MvFYBeUQS2LHKynIZSp1oa7HtrU2rKM8KIPCJMDfS8UktTJK8aa2WNAMbmg7K6hzjdytmdH+GxsftFYXs7LyVlJRZd/dpa+84YVNT0zY7O6McSpJbGcZzc2K5MqZLMwamVltbs7W2NnsTXeAI+R4NqYKunSY/hmLcI9ewJJb5WYW0BHsJZi37nlgerLbjeyMmHYgj3G/YeJEPuyRc0qBNcicAO+QmxG81vlKuVJrxApX3BPjgV4y5R44ThI3IqzWpAkNeOvmYL27a7OtFe/78lU3PvLaOEyetpqbOGhuaFCPXVldtbHzUVpaXlYNi7Ije//m+PsUJxSpp+KdpNfeXk27v0vKaPX3xwiYnZ8Tez+aceexGiZ5nA1wF2YO8xrV/w5zNiQi5XIUM5tZXV21jfdlqKnPWe+qkvX3rphrmMKO9Ke1TK3zBuJeck5VYTuvj0gZivAH2pilAMQKPyZDEOsl0MHxUMDSM6cvU6OJcZbqJnIN7J7C+lDMb5napZfM+LcaeJd/PZqtscWHDfvo+YGLB+i+etcuX+zStpPhTRtPAfSJIBV2uaVvAGUbYqhV0LVV2UJKxxeV1+/5f/a3NLy3LwPBC32m7cKbLaCoRu3TW0QxR08drHcXq7S2xj7kDgJmAM+Q91DHS7U/GuLFfyQd4ZiIee97u18w9JK9GXiKY+C6v4BOox5uMxIsY+Y9JF9dExvzbzdWidozcQGaXiY0f/xZMfs8HPT/w8ylyRAfhA9SL3ALwkRza7y95QqVtFLasUNjVuf7q1bBtbMIYzYo9z/+zhsojRdbZt+3NVWttrrc//IPv6XyeX1iyH7/3M1tcgb1cpZhAPKY59q1vft2qqzGf5MyptHv3ntjwyJg1NNbb0sqizpHCxrb8P2i23bxx0ba2VqyutlZThayJ02/8M/AVICz7h0mqaB4FEBq1dTTuySO9IeZsXnSP2UMAljSOkEX5+OPPZNpMMwlTeGKNm/qVGWa71AvawzR8S8zeuHbN3rxxVWbRq2s8a0yY+jSlM8Z9jaOZwJ+DxBCmigHick2cZZyjrkXszRhqFSSgYB6zntR8ap6q4ebsf/JMpoOiegzjPn6ez8s1x/6LnI73C9kz8ileL+Jz5DTRrOD/4hpkKmvoaLuGO3Ge6+Wciilr5YlJEpDPx70iF2U9C5sblqXmUZPUpZGYfkZKhF9gDaPj03b/wWNbXStIhgn5yvaOTltf37D5+QVr72iztvZmyX1MTU0p7gLiX7t8yS710xh2qZ3XCwt27+ETm5lbEPGksanZvvWNr9ny/Gt7cO+epkTJJ4k5ly5fFBv6zt27NjIybA21tfblt29ZW1O9dIrLyzN2UEo+smtlRWJUhZp/ZVlA2R0rlhxAn7D9AxqoFZYpdV3wkeEhGxmbUNMQyauq2ho1p8gJaQ401NbYWzeuWltrIy5BXuew7zQl588Qpt8+FeG+SyXCmQ5sY3vPxqYXbGRy1taQ/qsotX/829+yS6cx1nMZqKi/D3EgMaN9PxwnknFPjxMbDhtOyQ9D09iqUX3yOPaT1878rJMXo8aPPC6+159PP6OJR+e++998gWtqJT+fry8W+/NZ53/wLjM/+V8OQWQlxzJcCw1hP6j9uXHg1r/cSVqaXQlEDvBAQK2+35k1Rz9/JB1w/N/iIY8HUMl16vQnAWTv2GssnIQGNsoRiBySGlEEx4gJDzpAitiKicWr7jkdUMa55PycjEEAThn1LSmz2/ef2t/9+Gc2NbdsO/sAaHnL6WAsSFcRthnAH6YXGmWFQZBGxDc3VuzNN67Z7/72b9nQ0Ev7i+//rS2vogPrhgcUrq7fRkcNhtSuzMf+4A/+wJZX1u0HP3zPRkamNf4KgMDBLXD1WJfL1/bIRCU6vVwbgYuEcXN90zraau2P/8XvWe+pDttDkyxTbpkSDkoKaUxAPKlHr1UJK51TRnjSuBgX5fpxPsrhxlXONuMewEJNIdV3RZJt0D1PATf0JnUfEtBPgqrE5RiozAEbbDBeCrDyqDmQAn/ocOtw4XM4CzCKgNjYPh7telEBOkaSRQeRP3v30sfJxSRLQJKb2bjjVchlxPprH/3C2rjB42EHND4A+06Hka+JgwgOjDjL2b8kjUETROxZT4L9UALM98ROshaJZgBoEkzkf/Wv/q3NzS3apUsX7NSpE8bktsC9JEmBoZLGRA92tWezZYAmjMR64uP7x69fE8RWKjNHNNTmF5YFJE/PvpacA8mlxsP0zDn7N9ZPDPz0XgEg8hyj82rFHTt/FiOlm5KLkPEflP5k5qP9BSsISQExCWAZ80yyqF6gch1qlFiJNDJdzxUZkOTGKwYfAKyzAkheZTh1aIpA8oYUhNn88qo0kWdeL4gxxV5HgxawZGR40NqaGuytt25ZY2OzrhnWyvMXz21melogct/ZMwL2SHoqa2qkGf38xYCVZzP2xrWL1n3yhJ4LxgD53eOgP0O7OyQlrkmpe8soNcxtzIFKSI7zlqfg00gfUjY5K2bKbGWtYI+fvZCZF9rOxA9iTgBhgJfEy2BGuH6uSzMEcNFYj55pqc29fu0j2YzpJ102l4X1hIsPxUgtIAsMTu4XY26Mg586ecIuXTyvSQv2mRJz9Gnl4OwFJc/OcVapzIoS+EQBD+AX4MFxcDGYAnxeZ0znNH54CI7oeYV14c2QYNAGWOKsJ3++PBYcGbhKWxTwCPO6w5FyB/GjGXfY4ElJo67FSm1ufsHuP3xs07PzKjRhJDY2NsiMDBAMcJ31AMjgueN9ttRIdPlqgQ2cNxlGlvckTwKTDPfsbN51dEMSB8MogkRtdY3kQpA4gh3a1NwgwI/GbkmpS99wDlF0wfSguEH6xZttRQEQYvQnhqSmRpJBjCfP0RD0JgMFEbGnotL1MLmXrD3PO+uPtibrpFiSpkiOF2I8j4B9zrb3s+F4MznOKX6W5kc0roLtFRqQvHc0Qr0x6qw/GTxqUiFGaJPRrnTevfm2SYFdV3tYcPNaAFVejO45IFhAFqHEyqsqpRnJ+jiY7Q1r6UOqKe36ws9evLRHj54qBgB2C3QX+OKTCJyRYroBBrLWqWjworJEhj4UxABypC3eTPWiJJoXnqegl51RnIsiNphc/M7PUaTV1db5qHoBrdFdMdH52DSs+i9esHPnztpnt+/Y8PCIy2fJNIm9l7G21jY1xxrrG+VYPzQ0KJkaAOoLF/qsu7tTzRCXk/I1c73fnBU21vWM82c1DJGSylXYzu6BvRwasSfPB9ScQ2NTuskC23etuaVF8Y73k+EhDTua1/u7dvZMj926ed32dpGa4Ax00zzpZOq9MYDl2p1l6Nr+xA7+D+Dfp193dw7EhH726qWtSiOeRgxyDfV2sqtbTZ211RVJFFHIEjOR61lf2xAYQWGdKdm1jhOt0jtneoTchJFezg+ANu4XrH4x0I6ZSytmHDi7/ziIHAzLAN6iiI0YGWAb95Z9yPMAqOITR57X6ZmA6ZYa3Kwn8gksrpMKnEHK97Jex/PBYN7xDAQoqNyHSTrlICXKM+/eQ39z2apr6q2xscWWl1eUo5A70ijj/o+NDNv4+KhYaC3Njfa1r37F2lqZxtnVsyWQMTENAY9fDY7obJ2cnpGsCPk/YC5rFwZ2kaOyhwHFOEvX19esvh5zODf8dCM8Rp39PMTAtLur3fp6T9npni4zvb97cXDOMhXDF7IgLsvlZAhAuXjefF0AojwPZ28QIyCFkIsqFug8doDMzZqPJizVtFIsofGHlj0GnQhk+aQP94ZYvLPngJFII/tlNjuzbB9++Imtb6xbf/9Zu37zsnRzaQjBwBsbn7DC1qYYs2d7e9Mz61NWfC4aXOQvkFuYRvq7H/5EzEPW7sbVi9Z3utONssWe9e8XyKH8F3CzViCUYo6muHzdkPth33JN0rqWTI5r+yPvwv3nM0QO7pMRXBeapW4kGWd41G/HTZk5y/k7mrW8d5jwkacdJ3ygc85zoJxcQBxmZYlQkgCgqG88z/HGnTM9Xc7CzzRn/sVrKxdNknQ+dYPPTl5g8cjwhP3wR+9pFJ8Hg7Od+80EmozKSkttfXNd+2V/Z8MuXeizX/v6lwV8IWd078Fj29nHoNIlbIgtkDj4HqQDdpA0KSmzgYFRu333niZXOV+5vvJclc1OTYtodOXKecuWuWRVPl+l5j2NU+kAH/MlCBZy1MzHgTGul7VApkNnqMhVnOvbktDgbIFQwr7Oy2yvygZeDtv9+49teWlNkm5qjhZhwda4IXrSZd6jYXawb63NSHldEPt1ampEQGbXyQ6dS15XeS3q98SxAo/jHhu9yeDxSLlBqoeICeR7wR5ubKiTj0BIBgKuE/uJD5qq0hQeU4auoR+N7CAoqLZKEzQBtvvro/W+4LWxDENTXpByJG9c+jWEpwjX4HWhS3PStPU972Q5l0Fjqq/gzUmaNAJAMZv3WIO2r7O0HXyUvIW8MPK2urll9+49shcDg9B3dX7V1Tfa17/+jtbg7t172geQPzgzlldWEiazb81NDXb96hVrqK/VmYwc0fjklAyb963UGhobre90l53uOmF2UGr37ty3ubnXlstnrK29yS5fvay69LNPbtvC3IJ8At5+86rVVNK4Ldqu8gBmlnOOF+DTsLdlZTnoMjTvabhX2sEBUnl5SYgVCms2O/vaJqdn7dXQqC2tbEhmSjXc1oZdudxvVy6ctXKaBppIdn8Y1eNoppOni5ToZ5pIEtTOECz2Smx8dtFejU3Z8uqq1VWX2z/+7XftwqlmqyjFP8QbS7G/QqrIAemjSfSII6ofRUTznEy4hsgKnr/y3tw3Jj2jeea+Pf560fR1opgzoANf0CRVmPFlMtb/u18wkQMW+Tx+/wJE/jxW+Ze8B0xk72g6I4dRlSjiAmCLABoJK4FNDs8iXjrzMrqiAZ54UHX9mEg64mGLh+948eiJRHLRDD03HYrJLyhpJbhjugd0h7t/EZzmIRagnPRbI8GIItj1kGEGezARE1kGFlkrluTskzsP7T/9zY/s9eK67RyQzGYtL73jDRXMAEHO7oQlgtYrjEdMukjStuxM7yn7vd/9LTGT/8Nf/JWNjL3mfzUGRsIigLKEbjysJpMD7jvvfEMGJO+9/5HNz68JxKCoKS31wipGJmL94xpjXOx4sBQ/9qBorc1V9sd//HvSRD7Y3pEmMu7PFHNFnBxE0IbdmwwQ/x546flBYvuKVetjcHL71sgI1+33nzUmOQ9lEQEU6V4Gg0EHtXT9YPz4mvlX0hpKGlsO/ifpBf8Ih9pYcb07GHGlROsoiUh7MV7z2IhLFHX6LFqexDhOY/iHTY3EghMbNh0Sx39WgIa0w3yf+l5MgGYCfMWkVkJPcuZAcjRfRIRP36/PzT5MBhoU6nr+0usH4B0sf5x6GRdaXy/a//mnfy6TjDffvGmnT3dacZ9uLg7FEphJTCfkYByMZg+rIVAkoXSgQwkZxT3ISQlFyqq6yaOJqVssyYhRJkO0xPz27j3aaG4cwQ2nsIiC1VkBOwKRMU/C2AEQubYa1os3H7RXiDck/qInA7JwkAOoYhDIaNiOlVdUae+rUE5MUoAjFYl7fnAfL/Tl/q3/h/WYpEFUQLtZ5NLquj18/MymX88zXaXv7ezsFIj84tkTa2mss3ff/eahwRP37vnz5zY5OWFnT/dYF1IG6AezT8uyKhCGhkatpanObt24LJ07FbZI7pQ5k0mjb2I6uiGHnJ6ltQnTHtkTZ23A4MsTT7YBibyYtkzWRiemZa63trFp2ZxrMLN+gA6M5WPwEUkxzA1n+nuTjfWR6UimTOOnrA/FHDsEgzFimU8OeBHhjGZiE7rHu1CR7SC5dOO0jNO4gJc00qv13vaxVxU2oY+XJlJi3BV2C5+xutI15Phy1riPeLOn4lwIdkiALip+YatqRNXHf7mW42xil7NwnVJeBzYIv1M0UCAHwB777pB1nMYi4iw6zkhmIRllnJicFoi/urGlxh6vyfhlR2uLTEgYY8UtG4TGHcZh3wGIesMJ8FOj9zQ9SjIahR2bdBCZa+F+ExPQA2fssJmiocS01wCSASdYcxJcikKAQYHoFELJT0DFVQJHCKncH9eydXbjIbCbXNB9ggcwys/PSJSjGRdMndDcD7ZGsGT5/gAFiAGAKRqx33WH9DjrozALcHhfIFxIidAIQXPc40uAYjFWTf4BCAujmGsAPI3mNOvgMTE1WBOz2KcknIEtNh8Gqkn6CjCXfXH88xIrpdsv2SjiZFYn2uzcgj149MSGhsckEcF7SSZI0hpesPD8kQcgVQF4pZjH/ef5OgbyAaryvdyfYI/Fec51S6YqsU1jnfgd8J6ClwINgA/gms/A+/OIV1VWiBW6tr5qZ86clunl4OCg4ibAN8aLtTU8b4xk05ypslPdp6y1uUUF+cuXAzbw4plVVVVIcojXqK52Dei4f9JtJfdI5q+eE2Kg68z69c1tNbfuP35qhe1dq0PHsRGQ0SeK4kxYXVvTGUFslDxERc7e+dqXrbK8TLrPgLYC3tDzTiCy55bOSINVDwiqc1gTJJi57dnoyKQNvBqyxbU1ubaTx7W3tauBji52fUOdNTU2qBCdnJ60peUVq29osmy2XJIbPLcV5RmZoWKKSiNP0hkCq13DlT3I8wI4Tfx2YgTNIc4wn+hh78YYfTRcWANADgHASbZCvg+KfegaA0ARi/0M1r8n2RDph6acWUUukj1oQR8gP+NGoqyFN0Fcq5l9z5fieyqc2VvB3gzNYowQ2ddPnw1Ipqqn54yKf99jMH9XpI0Nu313e8uePXsqpiqADsZiTEMgveRnhk+dzb6et9HRcRubmLaNzR1jVBvgM/wwiA9it6ezzyfakM+qUh4Buw+wU3GsxCWJkKHj9WHZNtbV2Pmzp2XQi7QAOTZ5DGsEaMb16iwpmkuPHBzY2vq6Xj/2cuhY88xzX7lWzksaUA5aOAteIL/khR2U5EsTYOHBwrrLBNJBVbHmlF8lI6YDN0RdWyvY0PCkDQ9N2dTUa32+rpPt9sab16y1rVnP5MTEtD0feGlrGz7t8datN6zzRLtyF8l4rK7reQOIZ3JlfmnFfvzT9yWvxCTS1758y/p6Ol0LX8zWAwx3AAAgAElEQVS5RAoBUIbJznRTLm9rK6vJw8QlJeTTIDkrn4YibtOg93jock/eCE1nWJrSYYEWlp0Fzdq4vIubncU+DPAzGr0x0RL5dZhZawKmWBRItrrG53PZt2i2RU4RuXcANWJ/p8Y057433vwzx8QMrx21BnvPa5gyTZgUi6X24METEQDwwNEEHgzg0oykjGgYAQyubqypRiovM/vy22/YmZ6Tqv+Y0AMkO7Cc5fKVyiGRLUKW8O1bN+xkZ5sYnYzpr63v2QcffyItfmQXentPy0Dv9qefWXF/y7761VvW2opW/IZVVcBG9gk+acSnMy3yaa6TtQ4pG5032ayee8BYtgxgeTR4+J16gvyadWWSAs8dgOSS0pzdvvPQXrx4qYbg3OsFnzCsqVJz1PcSIbdUJWJlebnV11ZZ//k+a22t17rky9NzStNCzanwsDlqIvNvmv5KkouaKuL7EnGL3DjyNZFTEgLkzFmm+LZdyirtReIt97aygoanA9UinKW8M3LFYL2rmVtTo58BEIwmBGepA4pOPGDtovlHw9Ob7i6PFhNEASwSn2RQnRq8ytUVh7zpEpPD/Cx5CtMQNMg4k6mxqKloPiwur9n9h09sZGTMgNXJ6+vq63Ted3R06PM9ffpMZwV5Pue6zphE8uvqaLdcmUu5MXEzt+iSUuSV1dzH3S273H/Obly7aQuv5+3jjz+yuflZq62rtq6TXXbx0iWRRYYHB62uqsJ6T3VaPovBfZntJ1xnH/3wIrnkjqQsaIRQyuzu8axVmR3QeCH/I4ZuJCM6s7GJWXvyfNgWVzAI37Ha2kq7ee2inT3dbfs0hZl8pibWuc85whSwn63k+l4XAId77W+ZvI1NzdvAyLitrG1YQ22F/aPfftf6u5usIuM4QeSuEe/lpZXOUPbFYXNJzTnHfZRPHrKYmYSlhvE4zt5hz3htSnPmSMpVjTUx913CT/s6/LkS9hC577nv/tdf4JoJ5fk8fvtisT+PVf4l7xGayL8MRI5ENQ5xL/Z9tImRwiNvuyPGciQAdMX18CYGjuDCVERGIhCsnMMkI3RsEzDBg+ogHQ+/HzT+8DvT80gS/RcvTMAAAUKAylGHWq+Vfi60nBkfd5fTMiuW5uyze4/sP/zl39rCSsF2iwSgMhNpmGQqn9OoE0CQszBcq5OFwOwjnyvViOY33vmKXbt2WXpoH3963xYWV5NruIPIOzubVpHP2KlT7fatd3/Nmpua7ac//bndf/BM8hfgZoAHXOpRkPJrD9Dj76/ncTCHBKChLmf/5R//vvWf67F9GFJFdNjovgGCurEeSapG3zRy6I0E1kWMT2kMuWNvHNYC+WVm5voiYb7hwdSLx/iza5G5lrYSuQTQhn6Xf35nuDujywEyZzInbeRjbsXc+xhZIwl3xhnAmXcDD9dDr+vyGv+geZFY8zocuI5jQLMnz96FDNmU2K9KqrTvnDHhoFYyVjym+Zw+hEBkgIkwsXKtNdd64jMJ9JI8hxc10Uzxe+ggtcD0lHiRDMsIJlcpY70/+7N/p8LtzTffEIi8u7NpJRgcysANgDIxn5GzUJHKXnKTJkBkBxoZn68UA3n3oGjPnr/SmBtGkkWAVw77sozV1ZPgbqnQDLOrGFdjHQIY5Bq4P2LAJh1KtJBh6OIUjFM1SXJlFQW0O7rnygGlAQowq1xLzDQSaUA5N7ji9dgTKnTS/RL7MpkAkfBhwECRyr7xkTgv7gLIL5aW2dLKmt198FiMHtgA7JmWpiZrb2+zVy+fW5nt2Ve++hUVSYwbs38GBgZsZGjIzp7plcuxzPoqWLMt++Sz2zY2Pml9p7vt+uULCSQH4HHDIJk9kHTteJIhExMcnOl0a7OyzwESHXTP8nnRlE6MP4qUmfkle/z0hcyJSEIBktkjJMZVJMjb/v1iPuRgSLnRp7NOMdaoNhoubqznOsICxdAoZsxf47toB8Iu9gJK48ZJDxlEH/1SzLAam+odOEkmkCRjApvTs6TxVhp3yZSC+8K/YXLEZ4F9FUlZgMhRGB0+X4nZHgC0F4M0RWh8+DitDKtkhurMJGcks9ZHY2RikR2C1S6H42YrSQ89gQRcv4MXfqbxO1+sEwUlYNmrkTEbm5qx8alZN3IDNNwuWN+Z03a6q0NmT5IfF7uca3bTUWnobcMwBVBhKqBon965b8NjE7bDyF91jYzyKJrq62pc9oX9UdyXPAMyETIyPWxUObsn9hXnDp9XwCLX5WMlAlYovjQtIyavTzewb9gDsS6+tqyprxVfwdShsI2x4Th/Apjn9wCrauvqxDTlC2mTI516B7mON42J2UeAWqWe/60d1+6O99XeTww0xUHkMjCVTaZ9vI/kS1IjkOdbr5mab0ifBEjLP7IWvu8LrhHO/gp9aO6zJgHcu4FR38np1/b0+YBNz85JB7mxqUWaoIxa8oyyrpo+AlxkwmAXnVnkg2DE7ChOAlyz7iokAUfUKPKGCWerWNmcH0mTm/tAsXV8fJz1Zw/ny93MLJ+DcW5GYefyMT5VIuZsWUZxGX1yroU9WldbbW1tTWIszkxNS9+Z5/rM6V47e/aMzoChwVc2PjYibe8rVy7a+Qvn3dhJOshpnBj2/g4xuKA8SgbB7Ds13DNW2NmzsYkpgTKMhldW1FpdXb3ujxvRuebqwuKis+SVB+xbZ0erne7p1Nmwvwd47NqTrJWDn/5csm8BkclV3DODNc0LmMMkaG5hxfZLy2xz2xsOFy9cVJ42NPhShpQwrE90dujZHhkb01g3rGn8BNaWl625ocZOdnXY+XNnNFUAoA0Ao9ymJGIDRmjEdB/fZs8wqsz6KwdJrODYuxG7XHvegQ7ucRAyWHvf78Hao0EEGOaNML6f81HPZ2K6aj9laP54U1V7S+7wR+x21ivOZY8TSXpOuQr7Jaum2O0793QGdnWf1gg/Migw1QEkkDapqsirsQCggJzTyBjmizl7552vCpSHPU7uQz4wPjFhU1OzOlsBOrd3yFEqtDf8fnquE+wyNfos2O5ZnU3EM85v1950qZy9Ik2aUmtva9HodnsLsbHE9neRA+C+8Ls/2+xLgO719U1pBRMLkbVhTT3XClNkl0ALmT72i8eyzaMpOD63pjecGIPvQTDYYk0F2CVD7WDt8/3E/e2dTWkzz8zM29/93U9tc/PA9nYx1MqLvXnz5lXL5WGpvrRXL4dsdX1DzOLq2mqxPa9dvWy5TInY1aOjo7a8tGKnTvdqzB3W/Xs/+5ktLC5p8gJw81xPl/InGp4itxCT9g4UnwHwiCHE5SB7HMqG0WCucH8GeRYwVZl0oyULQNMySeqIhBNTPLC2K2iAeiNYzWH8IRT/Ui6QjKv5eZ+08rxdpJstjNm8YcTf+Vnp5KvB4AbUkUcGgSDOZt4zJholLYIJaJlPz8Q5w3PFc6i6Uvra5M2ur721tWsrq26Mt7i0Il1kzFFr6upUx3GOEt8A6nhG2WM0ib/2lVuKE8TBew8e2cTkrGVyVVZeUa06CRAZLsS1y/2KaZlSatNSw4cU/eqp6Wmrb6i3s2fPWl1Nnb14+swmJ4btrbeuWUdHo58LhtGiTyqSl7OWxJXIpwOk8jwnmXQn3wjlAeaSc9u73OtkDF7mrEoaCcRmnk/ykHx5ta2sbNjtO/dtamJGz6qa0pBQYGUm+ZbK8kpNxxH41leWJdlx48ZlO3Gi1Vx5wKfs2APBBiUFgUnL56XxpfxTBs5JAivVQfws9VE0/7mXMpYuyyiPZx34O3uHe8o6rK6teMOjCtkL93NwHOII9HVJGM/nfHLFtcDDI0nMYRmi+udn77FHAZvj5wJ0dOkKJvJKPd6nGL6qpgzSb1WK1xvrGzrbeJ7CGJH1LK9A+oZckCnPHRnsyrS+NKt9yJTb6/kF1Yhn+/qssqrchoYHVQv1nOoRvjLw4pWeZ2oRznVqQO0FciOZh1bqc9EchNjSKo3oMttYWbJMcd9OdXfZrTdvSvLnw48+stWVNausrrYzZ3rtdE+3MIgSmiXZUtvd3PRaPQurmlqEhvWe9Oj3zWXLNjZ2bGR42nb3MlZVVScjyWyO+MbkjBPSDoo5m369agNDo7a4vGT5fKl95UtvWE15VsBGFrC7jCYBdd2eiRxVyh50OR6uT0QVJgGQhijLS87i2eCobWAaWZWzf/Tdd+1CV6NVZp0ooGciTSirZofUmDCBfwAiB1NYYHmSrkhT0Y4vOZDMved1vZnmmsh8vzy4PKAevm/gYp5FJ4DazPq+8199gWseVhe/+j98sdi/+jX+pe8w+cP/uehSBSFM7gxRMXlSB9THMpyVevg76jYCDn1U43jB6OCdg3kySUvaxJHYRvfQBeudnaGHVb+cAaCupQroBFBKniCBef4BHXBMndC4uAAC9P6J7ciB4xq1bkDh4HMwpB1wRpcIOYv7j1/Yv/+Pf21La9u2V/RRpyJjXFk3akJfjsAPs4QgBxuZMlx6VBoo2bfe3m775q+9Y1U11XJn5sBeW9vQdRKAGMfrPtlh33jny9K7RJz+p+9/YAuLa3ZwQED1az5akyMgN9glHMACZ44lG/wbmsiAyLXVGYHIF8/32m6hYLaPfizXQywHTPL75rLGLMq+m9klPWlPVhwYDh1Vgck+n6NEky/2ThQzGm1K4J3WXFrKniBq3J0RwFLXNHbNWr+fmDowGkMC7wwXv/+sl++dpMEX8iip+xgjKb8MRKaY8AP3GOP5UIAjnQOJxS4wza/i0J31UM4inRnOjvJr8H3oxUbst9h/zkT2tXMQ2bvlwfLyEfYEesvYKbEBD9kviX0uINpZuLpXWcCOvL1+vW7/5t/+exsbnVTxD4hcVgrVkQKTcSrYIbUC3pCzgKGQyTigE5Ik3jV33UX0r1bWN+3h4+fqkAOmkM8inwDjTayk3R178eJFYpE7gOvPrq+a2CCMiysZpHtebavLywJeMH5pa2m0N2/ecMO5GEckpZKuHUAR2pibAt+ySbsNcIsix40sUoNCo+Wu46YiR4Wzm6mVpWcbQCeAFhnBADhnyuz1wrJ98tldW1xedZ3zsjIxQHHdfvbkoW2sLdmbt96wE10ntd8pzDC1GB4etjO9ztbzAgdgZ98+/PhTgTMXL/TZlQt9kp8RWJDGoVgXjaNvAMJ4YqtRTa4bNhBsiMSgQQNRRg57+2LRAdIwfrmwtGajE5NizZB0uwFMVkxF9KQBnxhX5XdeHxCZxgTXBqBWW10rDVSNlIcZkGLYrtaW+0Wiv7q+qmJDxnbILAAWHxxYU2Odne7GhOqUGLaK68SIVMgADIqZgW4ues/J7CPYlQKzkzYwDC6PFw6kBTgZDapg10Tj5zhIwutKUy5JnCCBIma15Co8NsZImstgHI2yca98j+TEROV1KdJ1P8R4OdJcFwir0ftdyzM6D2i9s29rhR2xLgdHRqywWVCBQ9Owqa7Gbr1xUyCwGNCMFst0j1gKEFVqu9suQwITeWFpVUz4nf0DgQ2wPwFraLbALJGRobT0HBiNM1XAmlgzRTUjPDH2c5I4w3Vt77mJkGIrJrDHQGR9Hph9ApEp4Nxsiv0ZcYqYwBopHosh7XGLOAw4SgznPut539n2CQUYyOm9AITcQA1w4UCsfd4nGioACAGkVVZV67NSbOnZTXqEURgyGs49QB4CgIPnPe4TxYyKTJp0iXXp8j25Q8CdYs6NCr1ZqEI2MQsF4KpQ9YYb8Y/RZo3kD43Y7Nyi9I555uobGv0MUpPYARmBgsiKwKRKJiuxp7XmSVaK9fSGDuOa20kn36cl4poF0KQCm7XltdUkIbbtw7rzsVqafTTRGTHmTd0oy5sDYfKG/rBrnRPbSq2xqc5OdXeLDT85OW2jIyPaP8QypFK4P3OvZ2xkZFCa5/39F6ymplo5HeuNJEboBOvZIibo2T2S2yFnIizNzS/a0NCITU3NaU2am52RLN3L1Fjk80kGgQJtu2Bvv31D4O3W1oaVSqpF2cDhZJL7b7huJoitmxyV2eLisr14MWhT07NiQxczaEweWHVVtZ1oa9P10eQZHnpp8wtzavp0dZ9U0w2WOVJNgEab6+vWUF1hly+et66uE2ITcr18DuTGuOee2gDqET/Yd8QcHxXXtEHyivBmlJt5hmkp8S32XMQ0TQiUmMD9lVXYjh6r+V26/3mXlUH/XY1QwDBNELhpFOZtAZIFGBKNsMjfAQ+DUKCCXI0MgNY9GxgYtIGXg7a8um43brxp8wuLiqGdnSekiw1QVF1ZLt3efLbMHjx6bLfvPhZAcfXKZbt65ZIaFxvr6/by1UubnZ0TQAUMRsNlfmFV49lBCNjbwegMBqKzyiXzo1zOYxvSIkhoEIuQ/eF3QKiq2grr6Gy15qZ66znZJSO9LLwATcfA2PRzzp8jyBwHyq8lg5dkkxQj0nlEnsCtjPgl41U1AACh/TzSdCIMxzBGUgz2RgL3Ns5KwCUHh3z0Wk0DJqnU+N/XmbGwsGzf//4PzYrE24z10LzpO201tZU2MTEmEHlxfslobsOiB/BsaWqwa1cuaaKJhvrAiwFbWFi06zdu2uneMzbw8pV9evuOrbJvGxvt5rXLdrKjWcAsTRpxRznbt3bUNIbZWFVVreeQ+E1MpTaAkMB9cc1Zj5H6sybriPmAQX5eOMvPpwejecHZBemG+BGgL/mfE0a80Rt7341U/TmhoceaERMAeGRimIAfHgrxVRJQF88Ee8Sbbw4suumns3W5Hw4Weh0CmCypoQT8KE4rnDihBJ8ZnoGff/ipvZ6Dfetyh+XlPC+euzlJhSYfZm4b1tRQa9+gedJQq4bHBx99LMkWdKoBkYnlmHdSzxFHkOrBK4GYt7Vt9vjpMxscGlEu1t19ynq6e6Qf++TxfTvdc8K+/KU3lPsixeOSWF5fsdZuMMhElDeUjgBN99aI5oamPJL8gmvLe63lfggHHtPJo9nDeF5k8vJW+ezTu/bi+aBlc5WKnzR0kTgkz5AZd973C005JhR2dwrW3d1l165fMaQn0ORneUVw0X6o1FnD3iPGRYOHe8XeczkkU87unij+Pey1mHB0Nij72HMNNzvjHpWLsc+ZUMOexgwbNrvO8pRLS8KGPCl8G9zEl/3LvnBTSDedVGOCxojk3xwsdLk0xzf4OaYUXIoDmUiXTWRNyM95D0gGXCjTR2xe8unQePYcw4FHZJf4vt39XSvI+6DKllcLdvv+Y5uemdPZ9u63vilw/v692zY5MWbIJ/T1XbBMWblMSpdXlm19kwkM99nhHDk4cC12mm8uRVRh/Rf79VlfDbywpYU5q6+vtf6L5623t1fn5u3P7qp2aGpqsI72ZjvV1SEJFvShSvYPBIxbKX4Z5F4Fq6zwaWiuDVO7x09e2sNHL600U2lV1ewByD1Z6+ho0vnpput1lstXKw6+npu1srKine4+YTuFdcvyLMoclylu9/agOSpN/a1tO0gkDgB5z/8gl+Vt8vWSPXs1Yhtb21ZdWWa//513ra+zwSrLIFmQ46XaXHWNr3dgJ54rOxkvkADPzUKKwiVHog4PoqIbs/peiV/B/qGGOzzTwUhCdtKpcgkTKLHzv/PffYFrBjDyOfz+xWJ/Dov8y95i8of/sshD4l2WeKCS/ssxhmcEZAcMHeQTRpde1DuTR+xPMTfTg6puYGICeaFIK9N1I/U6Gqk/bpSWjJjS+3t3xw96dZoOgcEkJZA+QzDw4np8rNKTdBIsZzImvdI0bkzS6IYxZbZXzNidB0/t+3/zE5tf3kggctZ2NSIVgClAq1+PH+R0zQ7UFXTwoUz6Q+gUfuOdr2lMH5B4ZnrGR/UO9q2hoVGmaE3NzTYxOW6379y10ZFxl4QQ7pnkOPYZz/bxGw7aGANz8MCTp9AD8gOSkZScRg6rq8rsn//R9+zyxbO2j3EW43oC0n2c2Q9L1xqkQJTQrMZMjoB2ZyK75xkHCwWKS2aHAV0CQRO4GyMk0jdMILiCOKxMFZWwYNHi5XA6+lkHNcpkBMH4u8YPk5Gjr7Ens3xJaiJp87oFmP97gLkaNUndSN8WDppIa1Z622mPhoyGe9gpIeL3GMmWPhNddoyF0viStGPZSzoiQ/fW38X3u38OgEtpM+m5OtqjwWbWlI4KIX8d39OAup4Q6Z6kg0rrDySlxAyWy4r9+Z//P7a8vGZXrvRbU1ONlTNCj0YmY7rFUmncMfYPM4ExPQBJL8p9z5DkOpORsWRGL8fs+cCQusG5CrSHS8XAK89nrb292ZoammS0MzY2KpCRBAljGIAyNRMS4ygKkLr6BmnKcn94LmAUXTjfl8xuitbc0qTkFrYXyYqMvXgNWIIyvygkgx2SZQCkMF2EqeZaZTRtpEFGAZM0cUFqiCXcY2cOlSnxYLxweHTC7t57JBCAIpdrB8Q7f77PxkaHbeH1rPWd61MiBhBDsvXo0UOBsOfO9dn58+dUjIdW7Ee4ey8tW/+5M3bt0nmN3rIWzpDdF4uavSd2GONQdLNhN7HXEyiIORqJIAAsSRR7bV8adaUa3RoaGbPllVWNtCHvwbMRrA9ejCYAemmTk1OHo9GsFyDFiRMndM+Wl5e8EEvxVqPUOzuJVZlRMSgTRozItt2hHlY0BfzJzhPW0FBrVWjvJiNS1pSCk2IAxuTxZlbEX/YY+9sbSd4c5H1CrkCjt4nRrLNA8dknA3R9iUknllFicBLy3XW8xHW0E/spRhGJYSpYkMdIRmrEEPaBGy65qRx/d6anNzSiuRPAAjFURUOSoeFoojVIETY1+1oMsfm5eQGcxBQAmO7ubuvoaLeaagpSQLgtqexWwtwsFFQUAG4AuO0DhNNMTC7USBvJJArwLhnhhbGYio/ESopzz81sfH9L2oUiC23JwrrASml20uhgRFAmUjnb3KBJ4FI+FJI7W0gssO7J3foQAHBLBAH6kq5JUzqHbHNALVhbW/pGZFGIEzqPdnwEVA2zYDcnjVJANzHXky6p7nmKl3GGuYxGYn4AGiINwj5IjWjxMlMD0hsTaG16c8DBnFLpEB4BVeg0p+YLwROAAvCVYrCiQqY5GCVNTM3IYGx5Fcd3dGrRBmUsHQYUWnimUWaMLz0SI31Fk2lH4E/ohmq+QAWSX30wyiRTUGQCo0rPKvuW8581VhMYSRDMEsX6dRkOGS7SNACeE7iTcpjEiJFmaWqFC0jRmemsbVilW1ubAjeampqsoYFYWyNAanho2Nld5XmxlJqa6m2rsGFVVXmxl13rlZjubBx4aQAqxDUHlI6MiQHcABcZE+eMW1patRevBu3V4LD2YGtbm98jAJKUM2Dsxbh+YWvDrl65KE1mNxCGpYz5HXESIJY1I5Yms7B92EVZm5lZsqdPB3TfOB83CptWW9dgzc2tNvd6TuAYMjPNjQ1ak6npKZtbmBcgc+r0aWtp67DnL17a5NSMFTZW7URLvd24dsUaG+uV/xAjOYt8Cszleri/PFeux0zOS/M9jIadnMCXGjhiCjpQ4pJCnk+ryJR+OFNZvEf+UAc5CBUu/0Xu4mP9xFXOEJooPq0F+5YY5gxkcq34/mBNERt43jFI9car+3Dg9zEzuyDwfWZ23kpLcvbmrbfs0ePHtrvHNACPY1FyCufO9nmTcG9fUhUffvKZGsoXLpyTaeLS0qK0rqenZw7zI85TWM2AYTRXamvrktbpdppAc/YwzQ8H+1yKQyB3iYMi5Ck8QlzfhUvn7OSpDl0vzTp04mHoYhBNnFfDRX4TPqVIfikzZe4PAJOmHvx5VU2S9OA522LugtdBb7W1pUXPohjmgE3KN4uaOowGj9c8DpS5p4l/j/LgVBc4yO/TRdtb+/ZXf/0DW1xc0f5E67SlrcXGxkbkswB4vr9XFHi3DbsXQ669fWtpapTEC01Kzm1yg6+/83Uxj9/7yfv2anBQ64wMRHNTo2Ld+tqqzjP5VCT/EigK0o6VtrHLnLg8TrUYhTRRia/8Z11NjV3sv6BzH/kamggay5fmMECeTx/R1IINmckyDeXN/GCERgyPuiSaat7EcD1caRhn0dZ3oMclC7yBG5MHAQqHJr/LEqFhTa7pxAfiMexrnT/ptUV2wjxO018O/PskDM8fMgJQe5wR+t77H9rcwpKIEjzTkugRc9bZ+zRIOZMBTevrqu03v/1tw1diembGfvyT99R0rKmrt0zWTYNXAFh3t+yN69fEJlejQzlLVgAyQDJEoxOdnXb1yhWt+89+9p4Yy9/69W+Izan4Ldarg/rUeQEiByAf8Tfq16h3ZDSL5wh5pwzvvfFEzNIkR3WF2O/cP8B4cmHkgD799K69ejVmxRL/O8aQzqQlN3Bdbs5tzsr5+Tl9vsbGRuvt7ZHUVnNjnWVKIK0gLZgRiMk+4yzjs/PzIUehycRkWsbnBqClnkSbHqCas4t8ivOHPRtnvqZ2HPV1dijNnxLPWXU+JoNn5aaqzUz7m3vPvUGPGqM6J/EkP5zU+PEmoecrTPHwbPg+pYHMtKk/42rSa/LnaLqNfw8dZPIsNOsltcIkWZJ9dPC70jIlTKKV2kZhRVrbJWV5W1zesk9vP7bJmQWrqKyyt96+Lp3szdUlu3/njo0Oj6pR0XWq18qrKyWpB+BcNNj9LneXzbm0zz467qVlkou7dPmCPA5ez0zbk6dPxEAGY+js7LK+c+clXfT0yWOZ/uLlgmfNxf4+ERcgHtRU19pB0aWbdrc3LF9OI6ao6evC9p7duf/Enjwfsb0D8qisSEY7O+xVJoIdvMfEl7jR0d5qjQ011lRfa3u7BQN9IaawL52B7gbf/Bx7hfOGrjn+If667vFDvBmfnksg8pY11FXa737716y/t80qMtwrl9RzzWInZ7m0T5rMkx68y5+o9k1NWzVlog5XHXs0zcz3edMsCHJHuseKEZKL8y/Pkd3zKf7R64pSO/ud//YLXDOt0+fx2xeL/Xms8i95j8kf/U963qLrF1k5q8cAACAASURBVGBwJE6H4FwCb/V3dYwkHnYE3qUukoNgv8jC4LU8kDtYHSyzAIWDlSawWMwJZ+IKGE26cRoNTYE8NG3VwT728Ee3XEl2Gun262AaPJN0sTz5KCN5QJ6AA4hiGvC2NC85i7/+25/awvKm7RughR/sACwwzSA4BfvNCwAPgIzHySygCmYFY5clCtB9Z05ZW3OzClFnyfnIKcXai1dDEsWH0UjBoOCTumQAWdvbzlricA6NSrHDIgEP7ejESNa9EQq9Z7VV5fZHf/g9AVwHBPE0cs2asbYR6NzUiQRUJas0mkLrmqTYGwPR6ffuPyC1AGm9nd/vYM/F+CJFpgz50uifNx1g+jgQGGP3YS7lIFEumfIdGcuFPqIKeB02sBE4DNAO5P1dYkXbMonz654fAssctkmCQklUYvkBBauL6O7tGuxOppK64clADjBcMgLSD0YyYl/FDCXM8VGZ2NtiMyQCNCkvB4wY+1pLIcJK0tw4wIvMMDViXWQ0pILEk2bGfQT+qkNfYQvzG/Znf/Z/aw9dvtxvzU01cizn8xTReWPUGCCIZL3IQZhRsSJdzwRKYajBc8Y9AkDBrXpkfFqshHxllRx22dO5HKOMZnXVNdZ5otOmp6dtaWFRDF6KHoEfmRJraKgXo0LmeHu7tryyZlvbrjvGngcwrqqutNVV3J0P7FT3Ses72yvdzsoKN2uTBuUOIBhsGh8zcx0717RzeQtnHMKspVtN4UsxSIGqRpVYtM6WpSFDol/YAuzJ28DAsD17PqB7Q9GrJCJjSop53+nJKWtra7Vr168K1F1YWrBnT58KjO/uPmlnz+JOn9P/kYxRgDPKdvJEm/Wf6xWjNORd9Ayk0WMlfGlEW/rrKorySUMNFsSexiopToIFjqai4sIko2MwlbJit8t4DgkQGJSFgowBiXkYvgTrj30DSEXDZ35uTs8a7Am5O8swyzWDKZoATEjeMTRsbmm0+tpaqyzPCQylgVBThQmfJ3lurkbh77lSjLCyJhHv46yIgieAT36vwNRs3UcdI4b5lIOPZgMyEuf4ewWMPDFIYdl4vObZE3tUoGmF1sPHiV0TGd6HQHyaZKk4zebRr+R6MVJ15ijh0dkqDtSpaEqNHDem8S8eVR9V59zQASJwCwbhwKtBaQoCJGLWA6uYe9Hf328NjdUGSZ+kuQoAJ0kZCBii0UoDB+abmCuws4oqPF3O5EiHVYVYcuAOaQhn9nqxDCAVshL5CkZWmWJhrJDRZGfri10sYAuDyh3FEvZFWYbGpFpZYiIyxspecUY5sijo/hMvAM+9McIaAT4itwHzCtB9L43801QAcOPzScIAPXBknkQEA3h0MCcmidhD3M8o2pzB6Y7yHiOLKgJD4oGfZQ2kd1mKyWa10MXVVZoYnuBXVpZbeUVWoJg3twB4KKjLLJ+r1HXkynNWBqi+WbCnz1/ayNi4rW8UVLgQa4gZPA8AXVUVFckgb1cGbTrzxG5zZqy73h+BiBhqsj51NdXW3tpiAKaYcvKa1Ec1dbW2ukpc3JEEBveKfcvzCUAIgzmKYQo6nhmMnnjYKFrE1kzGVDqDpZ2bpJf0jND4abRLly7pbBwaHlLjGtZ3S0ur2Iusyfj4mH4xfnr6FHH4tNXWAOA5W5R9QazVs7GPpjsAtTPcee64fu4zTRU+H8DM0NCw/lzX1GTPnr+wqclpnUPoVxK/MRYV25aGWlmprawuiyV1of+cneruNDvYkt4twBdmQGr8HlCUO5OwJFNuc3Or9ujxKxufmHZjwwwSQZvW1dll3SdPqbHx4tkz5QdNDXXW1dlpyK0Mj44oXhMHevvOiXX+YuClpnfa6ivt+rXLVl9fp3OJJgd7EJBCe5ecN5lmelHqDWmeHOSAYjopfAHYx9JSTNq53FeZECepLIFd5EC53KHcixzfAVzELvPv5dnn+QAEKC0rEwNOEgtpxDsY7Gq8JfIGTRFnqee0z4lNTp6AHGE2v7hiDx89s9mZBTvRftLOX7ho9+7dsZ09DK6yVlNTYU0N9dZ5ossW5hZtfm7RcrlyG5ucsJm519be0WF1dXW2uLCoxhGflfPEAX8fHybGkQPDPJSRsiS73MSauMWEEixmPmjEbYAknh3t3+Zm6+nptlO9J5VHC1wjLya3I+fdc+k4GVlyZiQDOTf4duIFTWNiF/kV6384oiwPjbzupxo+Mk9aEYhMLoAhJXs7K4A7GXkmAJoc1nNFtfN1/yN/duaZ/10TQ/tma2ub9oMf/kSv2XGi026+8aYafQ8ePlSuT+witsrcjdF4/AISyHH4TJcW1cj9+jtfM/TJP/zgQ5FRqqowHItGtedJ/twy/YHmbZIWLCkVo51YfDhNmCZ0xL5mnLx4IMCmpbHJ6mprrKf7pIBsnnkM1Fyjl2a4N5PYS7v7Xh9Ew/B4LSIATgBumEQ7kOPsZDfNdGDO5ZWCNRyMY+JuxPpD2QHqgvzRJB2vA3AVe4h8UNIwRTep5P1DDibknwCQaYQg1/bo6XNNTtCop9nCz0XTxs2/zfb0+nvW1tJi777769pLTKR99NHH1tDcYrnyilTHbdr09KRyjov95+3WGzdsa8P9J5h2Q67g2bMXNj4xZc0trXbrrTdVJ3780Qc2Pj5iX/vK22Ivk/PrvjtjJOU9RzUztV/Us/68ecxQHS05pIJAT85+GszUtmoo57KWzZOJIHeW1bmF6gjX/snHd+z5iyHLZDGb3dL+lBxa8kthp2tiLPkc8F7kYxAUkLVpa2mw9rYGAZCaWmLqCnLCrk8wUj+4t0yatkhMXXIyzBSJT8Q5cg4AatW4yNIlMJ9Y7DEx1arsWZ7LREJSQ4hGX/J4UZxBhqyiQr/INWncutxJyvlSvczaeaPPvQoEACd9ZQHaqg08th4H9CW1c8w0MJooVRUuoxWxOPY4Rq4oNZHjb26tqB7D62RuoWAfffLQpmYXraKqyq5fv2SXL/VZY221TY6O2ounz7V3SrJ56+js0hnO1Mj4xKRiCnUyZrvINW2urQkMZXqB/IOJIqT3JiYn7fadO9KHb+84oeZyW2u7pL2ePn4kYgEgcv/5s2rQMX2DbFM+x5ptCfjNlxNj92wHFncxYy8Gx+3ug2e2tsGEUbma0zyLXJ8aa7pX7D+z8lypne3tsZvXr9h2YUP5sE8s+DRTTIbL2LTMpWy2U17B+aHcNcWbwdEJez44qs9RW5O33/zW1+xqX6fVltMY8iZBNASiBnFMyRuzbgrvX1Gnu2+ISxPxB+EQx8iJ8WefyDj6P5+mi/jlsj5R00Qciz185jtfMJE/T1jzCxD581ztY+819eN/WeQhUNcvAa+eIP3iLRGzITRiSGJcL+IX6P78TLxOdO7+/mUdH/ETmJsYvQ4YuMh8gMChG0fxJJmL+EzHGMlieaS/xzhssHTjtZWch6xCok5z0ApQBWDY3ZO7aba8xj69+9j+8q9+aMurjFfklBi6bAWMQjqdWRV+AYSTsKDRSgLnBxZFN4kWXX0YPpXO6KurPzQCwSgL4Gf69YKKWEA+kgcxXMKoToCBKVCHkVGANaE/FgAO60UnVQGSQggQubrC/uiffs+uXjpnBzuMqVOgp8IoJbEKehoRS/p1AtUDRHZ36kiWffzEAXVn7SY5BzGmEtM7JYjO5nCu1GExlu4TQI0DwA4qhwaxGI2MrKtQd+CaJCISZo1pJRDZWUO8v/8byYpGS1WIO1/MtZwBar2hoP2aQCveg449Bb7Gvg72BCKrK5oAJZIpd2LFHT7vQB6FBODJtoPyxzXK4hkiMXWzR4ztHJhI8oeJGeGJItctjcg0nhfMD7G/Eogsh+hkeEgiTQK4vLRtf/qn/0b75uKl83bqZLtZcdf2d5AsYCzRtW8PlLzxnKo7olTe2ezbAiIrq2oEiH1256709ja3YI3mZM6ATprWCwBbBkR5O9933qYmJzUW3dHOezqbpKW5yVpamnUQ43a+trZqo2MTYtroeU5jozt7mLg4KAgz4XTPKaurrdJoFZ8OEJZiCdYrCQ3rJvkXxjTFfCmXbAPrLE3gKgpV57S6AZJPNISr/ToaX1nckNGKK9r9B49taHhczRuZqagcPJBZENc3OzVltbU10pnGPG1+ft6ePn1iGEMhedHT06O9xTM3Pj5hT548EVB26uQJGa+wJ11axpm1JMt8Lm9yOZAS8Qx2mAOpAMeAMQCdyHcw7n7go/WDw2KCkTg5kJIREEQhtzA3J+3lQ/aMxvIB8TyZg4VMgj03N58YxJ58+x7lfqIPzHhezpqbGEUjKa221tZmMQWlNbi1IYYsaxx6nzArxF5NhoeHgEdiBUd8CqbW/8vemz7HmV5XnjcTW2LfiB0EsZHgvtWq0layW3Z3yx7ZkjrscMzfMkvMTHTExMTMH9D9oT097enpdo93q2XZoZYtqUpV3BcAJECsBAgCxJ7YgcTE79znJiDbPd9Un4gKBotAIvN9n/dZ7j333HOitVoAYklW7G72zajmx/9rDSSNRRIAjNSURCY2QRQu+SfacgLXMDtVu6wz2apgjmq9e/JC0iTgOZtR4kPSwpwCQASA9fZbGEwOdnoxzLWlgw0a5yDzDjAfcI0AHo3q10tv7MGDR2IZOVslZ20dbXb2bIe1tjZaXVWlVZXnbB8WdAEt1ippusHepbEukm3ASUysSIqQ/GCs+Zl0UzmbUjurA67OhNS4JaY3147UDRqw2tcEpyfZIQGBgAWAu+XS9qPoiT4qkkmYlNEmOTs3J+kWgvZKXof0B4xlmUGWJ+bPkXRjSThgIaHdtydTPWdy8cy4T9dSLhOozBdzmwIp16CWVxmbJFmEJG3D+tBelRJNnp/MuAC1Kyo0JqHpzX4ICAtbFgAF8Iz5RFcBbfNHx1wTbKUaSTVtrG/Z6sqmim440Dc2N9nwyKjM89CDpzhAIcClGjjnSXTQ8C5Tqz3PAqkdVzJ3E16x2MvKbHOLBMYBdK4dMBbgAeke5vOdO5+rjRQmnBjTFEp2d61CrbBeJPFCi7Ngw8CUMwl2YWtrq+93+86E1VxPLEgH6LwrR7raDfWKL2DEnz17VongyMioLS7CYMpYa1u7DQ0Nifk1MTFuL8afWWn22G7fum4NDbVJhufYKitrxGzCtI/1QMGQPUNSHUiLAHqKgeMM0NW1DfvhD/9GaxK2b9/AoM3OvLTnz8d17sBKlWzIzq6Kf7wX+yLyOF3dXQJxqytLraIksUaPXUtawCPgR0WlLS2t2737T21ldUvrkMGiYMAOTssrQHJXZ4fOkSePH4ud2dTUKCY2XQJz8/M2OTWj+KK0HOYdXQS71nWmzr704XtJRgQWOsxwB8CKscMRDG8HcSSxlEw8te4S4QFQhGfDfkc7t0Dk8jJn4qnYTDu/kyNwmGccPXaLVlik4ZKZcCrYcQ2cPRSxAENYlzv5TY0f66KyqlLrnS/WGwUKCpwqfBUNiryAjXb1yuqG3bv3yNbX8zbQf0Fr+8XEuEDbnnNdKhqyRvMbm7a6siY93raOLoEZ07MzKkyyfpkHjB97L/GhJHIUw7g0jcs9ZKy6qkrrUxr7SVaCcVhfX3OQUgA0bESAizIBHzCdpfOpI9S7nCiWltN5wNkLUxI5OZERPB9wENOL/pyR6/ktq6mtF1iM3rFMsRK4QaFGexLFGMOUMBE7UpwmVqfiwNRqn8C6YPn7evU4KgpgHsN6/ImvCtJh+Er88G/+i7RKYeRfvnpV8+bBgwfSkuYMJf4U+zlXIXkpPtjzK1/XxOTnznXbBx+8I+YnXUVzL+cFDL9eWFRhGBYe+zrPn+eAjBmgHyA/7y95Kpng7dj62rrYqlw7hqbSus3nLVdOodRj+gsDgyruU+ChQ4Cz0X0eKfBirsWzyYlxzn0HWMK4sF9HThSF4QDWTgPNXGfkiVFMDvKPitvq+nNGcfwt81bF384OVM6npkmAYDqpvICCrwOGlUjfuFkwxAY3cV1Z37SnI6OSk1rf2PKCQVmF9iYKGdr3JWmBTJqTGTra2+yd27cUT4yOjkgjvH/wgvYRxoK1/nJ2WntnW2uLpC+QXmEs6UYkRicWfjo8ajV1dXb79jvy4BgZfmp3735uVy5dsNu3bmis5eOQGI3MFZEcEvgVIDLj5EC7xy5a61kH0rh+QECn7vjZSGGV+Q94KX1gDEJlKn0sEHl8fMoKSKpQ2KytKcpZuSQVMmDuuQE47wUCLxRDGmltrrPB/i5raz3jBRSBaRhjI6mYU8GSM9DPdO/KkGQKsWXy/VD3Lh4uCX9gfUaBwdnALqOpOUORXYVOB2vpOPOOOI/9gwiq8zSxuTG1Y1+VhIo6ddwTgs8T8zXlpDHnXLrGtb1ZKyp87qM97CbfrKeY20GWo5jF3FT3ljqI0rzVB9F1S96ya/sHeWn7I2GztLxln98dtleLa9q3zpypt6tXLtiVofO2t7Vl66trNjc/Zy/n6TDEAHXQzrSesRdTL2xyckIkn6aGVhscGLD6Wu9+o5ty/PmYzG0HLwxqz1jdYM+/L2INc4W8gA5p4s2N9RU709RgZxphCu9qrUM0Qjpr/4DzEVKbZ0mQ7I7Rcs4f2KOnY2KwswYqKnN6P9J5CrXLb5YlEwWTHzra0Pl++/CDd9VhVyqd4iOdgzxb9hAvzkEAwWICpjndJM4I5tlWV1bLtHdsctYmZuft4OhIOs7f+rWv2a1L56w8c2C7O/5M4k8QV3ye+F4OiHwad1IMpbPX56TLpia96dR14ue9n0NBYAusSZKcApNd3z1wsci/mE9cz4X/5n98i2t+gbjm28H+Agf79Ef910BkXhOgbBzmUZ1R21A0VCZwLkDnk9ecVJpj447qaSxQMSpSC4mcToU4nmgjx3t5y6CDev6SJFlwysWazw9GbLRJBdtBDGdVbb2tRZUjmn5SdXMXnaZCRiDynQdP7Y/+9Ae2ur5rhayDyBx0DpqVWhnsTOn3udEKiYCYW0myAVYk5iG0D5NIVJTTjursOA48b4OlQozze6ltIUEg8JdKHmBamcAhHXLmDrMEK6eTajauv9/m7Juai9IDGNfXVtrv/e737NrlQYHIBKX8TMywBCJzwJOwOgPXNXyp2gcT2UFkAmNnikXCywvERQfITYByiOKfALbOVD/ZeF18whlpzm70n7mEhDZsP3cTi9ifjzO2wqAG+SZYTYkNojaWk3kqzVkBv9EC5caBqjQmgNvnoGtd61oFuru+F8Y6cQj5/Oa9XIeKAEyiCowxzG0YKYmdH4UTfya5xKZ3EFmM4uScDaCrNtcwBFOrsov4x/wSK1nSAe5m7NRlTkLuM2OrK7v2+7//7+U2j5xFf1+32spcK5D2b0wsnHVYgpCgXMedrSnjEVXZnVWGScuf/sX3xdKryNXa5taO7R/QXkk1HyM7QKwdMfJaW1vs1fwrVf6Zozw/knSeJ8kISSXBoRixam+lpc2UsBSlWJQpwTh2UwixdzPHMoaCwdfd2Wnt7S1WW53kE2ANoZ+lNeNJOJ8TciiA3MzpSNgV5AHYYIAJU648pwLAm+V1u3PvoTQ7eT+AQL4A1XK5cmnavnn9WkwlmHzNzU1KdoeHh7X2YJhSyefzSaRpDX/8+ImYTBSIerraxb4SkFNaogQPrS+CVoBTr5S7vINMJFPxDIYmjAtAZdjugFrsB7Cn0a6khY3pSyKEpiezXgxNdNpKnYXBvTfUOyOZNmNCaJ4V10qbnmQCMhmBUuwlzuAwq6+rE8DT092la2fl1dW4GQ+sZVpGxVbCJEQO8S61w95PwByJDj/zYMuDZ+41ZCvCzE7Joh1rnki2JgGgYS4moDRJ87BnL71eVFEs9A+1ZqV/WSY5EgJ8sSB3dzwh3XcZC0A0bwv1tmi1I6OHLBarawvCVhPAKFdtPwtkAJXM0ZhbvC609pjE0svEUEkmebBdvYVt/tWCTU5O2+zMrF5TVVOlokRHZ5t1nGmxzrZW20fjlmS3utIobEhZIa15mXgwNngCJHYpe5tcyGmdTlFRFEVDp1jyPADTyXSGvYJihLThAPdgv+u8I8jdEWDHeAIu5PNo7sLiL7M3Kxs2v7Bkw6OjPk9I0pJZInIWsOORW2B9wiIlqaAweuXiebFY2TR5tiTuDKyvy9Q2Spsn+1sZ7EQSe4BQ5ArQogao9+M+gFQP8l1KhPPv9HnH3I3zjmSDP3u7sPhJljHbqRYwB2AOluNse5M26YsXM3JB39rasbr6WmmFjr2YFICDTMw2GtNqa3aDV/7mPgBPpU+uye1MPMbcuyEcwEMWhrMREJlCDGxvEuhLQxds6MJ5W11ZsTt37tn2rrObVfDE8b66RmAQc4b7Zs1F+yQMaM5l1gqt5l4QBTjxmorAXLHF4xrzutbOzg6bn3upRB8NxHPnevSZU1PTtrK6ahsbeYFMt2/fspYzTfZqfs7W1t5Yexv6yBVJjsc7ZniwDmIkUEUxgsvB0IrM38iicM4gAfLTn31irxZeW33TGevs7La+3j5bXHwj1iVjiokkYA3n+NLSkj/b8jKrxVDsyiUb6OsWEzmSAC6Bz+FhAvT85Kc/t2fPJvSciClgzQE6sk+PjI4qeT0/OGhXLl2yjfU1ezY6IgCR7oCLFy9ZU3OzPXz42Kbn5nXdAHmN9dV2tq3Jrl4ZSpI8qbCbNNaZQ+z97AsB2ASA4/uXy26x/3Gm8jOIBCqGqGvCE0ziC5et8j2SdcX8DyDNiRMObsrT4JTRp1rX01mhginzUIZDFGIYHgeRPf4AsPD1hRRD/EyA+XGJjMTu3X9g/CpdNaPPnulZIJcAmL/wak77PnsZax3A4WxPr03OzNqTp8PFdnDukbEJliBgGp/JM5WprwAhCk6VMvplzbM/ONjpxUmXNXNNfvRVBwf7xVpTxwj7TJmzw2gT596OpfWetRwSCng9CDhytLcoUcc4lVfIJJi9GjBLhI5kiKnYV/EqhsLsf+7lgF4wz9ONyQAfXYPVwVfXzmcv5v60NyR91AAMPAZM/iCc0zUNYiP/1Q9/JOZgTV293bh5Q+/38OFDW1lZ1b5FtwgxzQEt3sRM0iP2QhoxOV1CbS3NdunSBRvA6LCizHZhS1tG81ddYAJIHFB0czDXdoatyL+llwtb++hI5388s63tLQGnszMz9uLFhO4NsB9Auaurwy5dHJLUDXlEsJGJdQAAyZMoJnPfsadF7hVATgCgfG7I8Qn4TyaqvC66joLNyd+cUfE6FZoToMdNhGlesL5jvyTO5Pr99/Az8O4Qik0AuVwrnT/zC6/t2diENLwZH4gSvI7XM1eJSXkP4inOUoqIgMhnu7skSzU6Oio5kf6BQbHH0X2nQ+X58xHNyc6ONvv461+x6spknn6AFF5BxpWffnZXe9eVK1e1NyMJ86Mf/bXVVFXa1776kWsMk3/JzMul+wJYV5xaBnHJ7y0K+h6jOAuY81+dPZKac2YtX6w34tCUeDkhprTCFl6v2M9+9pkY83QsEmfkONOSHIgXt1wqBo1t1gTjL4kVaf6XWu/Zdrt546KASAeYndkrmS86bBLoz37l0kguA6R9L5F+JImSyEnKC49dykOdSSLQeI5F/OYdlS6FQswk01yZSXr3I7EGv6c9VwxUcpxqnbMyhFZ85UVAbR3JtDRAYu+0cy8J7x5NBrhpznJdbujo8W7sDQLyE3uc/Z1/s1/wc2Ix0kvlu9lDaU5DVlta3rQHD5/bq8VVdUAjTdFypsEuDw1ad3u71VXXqGtzeGTYpmdeWUtLpw2cH7BcVblNTU/ZvXsPraQkZxeHLtrQ0KB0jRcX523kyai9XlhS/tNzrsduvvOOzuBHDx9rXCHJMJ8HB/q8kxYvAqpzMOELh2KiIxnCXg0TmTNU3ZeV1bZ3aHZQKLWlNxv2dHTMJiandD/vv/eOXbp4Xh0qFB9Xl5dtZ3tTJBdiROKLzfU1xUdu9owWOh4AEBR4flnLb3qOhKG7dzp57AjDe3vvwCam52zy5YLiLRjO3/7nv2K3L/da5pAxPvHT4rlEwcoLjWT1HmgGIUQFBOYAebnMeh3ALsplpi7vYJPHeoyCl6Kj/x8QOTAzXn/5O//LW1zTT+ov5OvtYH8hw/wPPwQQOWj4nlCHDoyzpdiYT7ftO/DnhjABEvK9eI8ADQMcdtDQGQNRZfSFmFik6TN9kfqS98TK9eUcSE7MToF6J/q3yu9OtSBEoslCjs9QUAGIowM3klzxG/VZBHEwgRE0yJTm7P7jUfujP/nPtriyKXkL5CykuCMCKckkIJCD3wRtYoWgB4X2n0wCYMh4AEuwzL/Rb6ViBsBBsApTQo65mVLbkdFEukcJ5DubEZOt0wwsxk9O9Wg07uzovgOkiY1LibpMhY6toa7a/tvf/Z5dvXzeCgcAT84edm0oL9Fpo1Q7t4OiCsgJrJITOq9x8xivEMfz84TGNY5IkDz4ouJ/ov+rzzmlO8wcULCuQMK1jYNVJRA3tSNygGs8pKPtpkti5Mbrk3M0SbS7uHriFfMUiQbpbyX962DDBlvGtQRdCsO50q5XqHtKf/RZSaCfsSIFlLGXCgVHRoOgtOJC7zAtK60f5rsOQ9qvnDkYBRAAAbGwUytzmJlI1yklBJplydREsi08M9raYUxmSm1leUdM5NeLS3br9g07291qVgDsg81CaOSg/94BQDJMLnQ9Mzq8CbhlVpfmIXf/F9//gdq6CS7LK2BRZ93osByghHb2PbWZ0u748uVscYwwLBoYGBDjbPH1olyTYeftJmYgADNfCwuvBUQFk0EBnQBDZ/rtbOd1KAOEEORcvjgoZq9AG+ncuRmVS1T4fFPpAKBdGqtZvQ8BirfA0QYNSyMnFuXO7oHNvFywp8PPxEChDSuSXfTinD1zZFsbG9ZQX2cXLw5ZW1ub7e7tiDm0uLRknR0ddv78eYFVrHWS5OfPn9vMzIwAmQvnB9TCFwAYLECun2DSXuAxUwAAIABJREFUpTncDI3AWq2dCbAkqKa6zrUCtOS3tm15dV2tlzOz8/Z6cVnJkJLOnD8bl6IBRMtLWoX2yK7OTmlLP382KrbW9evXtR4BsNFtZh3Rei/wqazE6gQ6dYmtB3DAnGuor1eyj16iG0w5ICt2t1hjbkoShTnmpbNpnTkU+3uwUiLoCsBc+rGJbRd7P5MpNI1JPtiPCNLXVlaVBIttSdGhaMJWrpZG7gd2sdqXpcvshmbe4u9rjHUqZlkYyqGLmHTaJTEAs1jMzmT2qbZxmPq+tzozIRU2aREVw5ZuANodPVElqN3YzNv01IwAGUAIAeklGWuqr7fBvj5rPdMso6qd3W0F58eSpUna52JYlVppBvkH191nrKWjLaFSTxQDtGdde3LNXPeiUIwfc057hcNV+n83NYKJ5NqTzKVMpszAiRcXV2xkdNym5xZ0BtVUVSkZ5sxinocBEvOSNYZ0QJwrt25ctd5zZ9XGCKDDswfEl6Zuau8DjFbckCRCuAf+SOtRpnceZ/C7PHM/sxOLR4aaXqjgZ6FxyNwDXCHRkRR7hs/DCb1KzFU+D1f0peUVN69a2bA3S8u2v+86h3QIRZeKm/t5q6YbmrnEDQZKziqu8fmvYq7rE7OXbwvgp228RICwzMA28zq3mUuw4Rn3S0NDMiMbHh6RxAOgqPZ/2D6VtBCT3GKe5p1XznZxZoyScGQumAeKXYiFTkJkT1xZKxW2tPja2tta1UFBjDE9PaX4AAkeGMnEG+jXcg10V5zt7pa+LYy4bOZILCT2vzBfhPkKMM85zbhLEiDrpmTMOViNPu8qBX4B2MF2hm23tp7XvwEpBwcH1Qnx5MkT17CvyKnoSFKPvijMJYoTaIq/e/u6dbU36xoEFCQZhv3DY5ubW7Qf/ehvXd7sAMMpgMdGa2yol87oyuqazcy+1Hg1NdTbhfPndTY8evRQchA8H4zJMEnEKA5An+JZfmPVblwekIYy+4frbMI882ITf4KdKCAjgTgBmAmgSUXu6Apg2/C4NcW6qfWa65HZo+QsvMMqwOIA3oilg5EXcbibX3o3kQqvyVQy9sOiBmcyymSvFnOwMqeiCl/yFDgym5mZt7uw0o4L9v7774vMMDk1JdCfvWx8fFzzCbkJmMLvv/+u9ZzrtTv3H9rzscliF1PE5uocSwBPgOjMO8zcuAYAlPq6Bu1H6HPz3pjsck4tLy9JPgOz2u7OduvrPav1trq2UmzR57rdJLRg62urVqbYERk0z0sU37MfqtsqchLIAeW2md9OBAXvhdOql0wccR6FdQc0tZck8JDn4Ea8AOC5U4U+uhxqBKjAng7wn7Fm/GUKVnCpJG+yqLDN/I797U8orCxaHYWMSxfFXL1/777l8zDnShSLUZAqmjQVzI3w0ElO8QMM1YtDg3bz5rXUbl4qo0i+2KcYG/YI5guxhvIC5US+97PuQiYgOkIwLuRsddPfbZt5SRfKuIqzXugr15nF/o62OM+MCDifXxd43drRWcwHBBymwnEAx0EYCLCO6+JnQSAKsgsg2y90IiVN9wAReR7xHqz5IDLFNboGuRdf6H5j7XFfIi/IAJOx9VwHAPnFxKStwALPlsoHhH1OBpBa66ZOCXnaSDrDQVRAXuIKdF4XXy9o7xs4P6i4nj2EM/vJ44fK9eg+GbrQZ+VlziQHsEU39tWrRfu7n36qf9+4cVP6tFvbefvkZz+TBM+HH74vLXJiuYNdCrkOZHve7Ocj/+/mcydFJu7bCxiRDzuJKl7H8xfzEz8COkwl71ZhGxvbNjwyruKqYkt1e0CqEB1IMXeY9rrOrMdY+A0oz0omkjevX7ab1y+qOym6pwQQqlMhGdDqfHdPG++0RMaH/Nj87Egm2H4f5JP88cJqALnkUR5TIRfj60xSNiJvEbOV69xjbdL9wPxgHHz/Q/JqQ+Mk4920dwhQBnwX25rzgE41jz+jOMS+Ekx7Pl9s9wToeyycPHGQW0l4RYDQKrJBKCrP2drqhnKB3f0tGSxmIELsHdu9ByMCR7d29q2xsV7dTuWlZleGLohMgzTV8jLn54jylpa2Vuvq7nSJpslpe/RoWHEaIPLZ7k6rramyrfy2jQyP2otJZErK7MLQkA0OXtDzo4C1trqqmP/6lcsC/4nn+IOchIBkI+8lvs6q41ZrTc+sypBiBkTOllXa8/EJ+/zOHXUrNTc12K1b1+1MU5M8DahZbG9tKg6ik5EzvVySPZUqgnlhwL0VpFd+zB7mMmW7mBinuJCOKWJKwi8AZBnr7exYVUWp/eY//brdHOqx8iznwEkn+mngN4gg0fEcZ3pgVSQPYXIveckUp0aOwjP3GNSLIKzBWHN8ZuQwMl5Oc6EIUCd869Jv/89vcc0vENd8O9hf4GCf/qhXP/rfiyByAMBRzQkgtpj0p18MuYEAdAMojgWoiv+pRVc8JBLYzM90UJwCJqM9gE3E38+Dal+gXjUOOQsPlBIrOR1Acc3Bdgrgmo2AL9qIg8mlA1NahQTYmJh5uwbw4KPhMfvjP/2BLa7kJWchQFBBGUEBhwwbl7dyhUYeLRowhzmkCCjZOFtaz+gPCQ+MIg7P2Zlpm56eUWBDgLO6sZWARsCCMiWM7urqrUD8CQ3TCNpjowqGBOPAgRVsCYIQnFIb62rs9373O3b14qAd7m9Jp8iBUkBiH1OveB9Y5hhQxBlPMJFlbCdQlw3aGRJRJHAGsrNitKkmJrKCvFMGe9H6G8+J69ZzUOuJP79gM7PRx+cFu+S0g288Wzb0SAC0sZMcwBJMGmvB6CEJpbzuYHRiXyd94l+4Do1HxnWoVbD3+VYUy09GQgB9gAx6f1jQYjD7ARb3UQTNEtOSjxazRdcAE/MEpE6aGx7AJgAhHL81t10WNEkRuA6fmIalFba6sm3/9t/+B1t4vSgQubWlwUpK0FQFUJcimlitu/u7dnBEKxpJQMiSuBmb1hUBUUXOpmdmJfWA4Q4gJS2hOFnzzMUyymIKVWXt7a22/GZJoCjMJQGtu3v26c8xmNsQCMoYwf4lgQQQZkwAMBxIBLxywCmLTALXJIauB8qA1Ghlwurt6Wy1trYzKWGidZEV4VIM/A5Ap8AW6WOn90LKgIAi69rarG0mGmM2Nj5lDx4Oq6ugtbVDIBwAK2wedL9IEGE5Ic0BWEygRQsaTOSZmVndC63lHpjANMnY69evbWlx0VpamqWHx+86S8ZZFwIEBZy6MRVMH7V97jh7VnpwORJON3mTftsBetIbYoYvLq3YxNS0ra3ldQ+03ZMAwayBpeAeTQWrylXYQH+vlZVkbJrgMQOIMyB2MhqWGIbBcAY0Q5eadjMCRpjg3o61q2CcdkaCTf4NmMp+JnZsKuIwTaMbIRgZxUC6KJURHQMODkdiqbWRgj2+50w6n/lqhyYpTnqIJIK0VHtLuBvh0XYc0jasDQJRAmiXRYAl6S3LYsIyHwQA0a2xn6RxnMnMe3iS6QlqFIFCHof7dsAfDWYvEmm/FcvJjZbQzxW7ErbIJgUQl97BwAWZBIoOnI+wxWHXX744JNBudfWN2jrdFM4/HwADg8ocUi0wrEtMIJmC12SMxVyJBEdzT/uIn4VcG2tLBbxTLrfsFWLnlJZYTa1r3G3t7MrkqVDI2uQUwMGkLb1ZtbX8ju0n5iTriXXQ1NRsbe1t0tWDvewdJJhcZa2httreffemne3qUBujAB7knZKhDHNEoLC6K1z/nUSEaxXjDWkAxQEnxWCZPWI6mzRpGReee4APgDieuHlCLSkg9HMzqbsoW6LxZx1tbOXtwcPHNj+/IPYX7ujIVEhvv7AnEE1yNhl3YOd8r6FgkS3RGoWZGCaNmNUwL8XoTrquAM/8vool6VwgCVLxVuwogC7O4JzdvHFd65yWUpJZig4+Fq5VCyjBs5RGejKaFBMO8Jy5iI45DGn2vVTEjGQIphyJMSAyABzM49aWMwZIhH4n1wKbtKfnnH6XLoWXL1+6zm42I4YjXRQCkFX0PmHcUhCngAhwLMMjOrDosNjZSUxoZ3pTpOP6masUvMbGpuzl3Lw6V7rP9lj/QL/AYhh8FLNYQ+xD7FxIAvG73OdAf49dGDhndfVIuBxZBtA8U2rTMwt2984jyS4xFk2NddbV0ao9lJbf1pY2u3DxkuY20iFc40Bfr8aCuQOQzDlJp0dra7vRcUaBgbVrR/v2pfduWE93p++BdC6UUCyBceqADOuKYneAs1HEZ05zrhInOKvan6kYVCp8l6gYhZYqexHdAMFeAsjh3CwWFmUW6qy/2E8jZgrgzIt0R1aKb0V4gOhM9DUUxSVCMk/8AVO9sOfG0qX2YmLa7tz9XMZT3/y1X7HmMy02Pf1SZ/3Y8xc2PT2rgiTrHJ3q8xf6rbGp2T6/+8iePX+hMeReI7aP2F1xdpImY34AyIgRSnJdMHW+RGwFgEwHDUZMGElxxmOcB0BF8OJmy2i8+nz3Dr5DSTkAIovQIODezw8x2RSHh2QZhTL0pVPxGcZzkhYJwACgK9iRAgNOSbYFqSHG2M+mRAJIOpiRVyiWTUbNaG048CXxEtvM79qnn92zqekZgciDFy7oPKGgBLDEfkQchvxXRc7JF7D6a2tgpGZsZ2vbtrcBnw6kmfvlL39guRz7E0UzB40zBJSKQ534E7mNCuRFw78SyViw3tiPFKuqG9HHi0IQrerLy6sygRsbnyiCasQQSHXV1WAO5rquxAcNTc2S5Cme7akDNAofUWwJQo8Xolxqi707/FBkTpXGXh2EaV7zmiicRqG6osIJHOwXMnxOTHHvUvS8IsBW8iBnIpPbZRRHjb14obOMvAcNWgrqfJx3BHjsIXZ8ksCgiMYPkFajWsm+wr7JvfT197ueL4bVpVkbHX6qTo5vfO2rVltTocKcE0Gc9Ys/yOd3HsgMFECvtbXNVtfW7N69u8olKNYMDvRbZXmJHezmBYhyvgWAKRkqFU9dpk5M/dSB4KCyx8Du8ZD8fgQcu6Y9rFRnfrph88izcZt4MStpPHJfQOSq6kqXJyIvPnaAL0x6PeAo2MrKsvxR6HLr7u603p4ua6irdEA3MZG5DtY7z/6Eje55LGQlOt4oJkr25oBYeDd5Ce2ckJFSlyDXryJekjYhVlbhTXkrIKezSNXdkCQNiAmD2R6SAqRf4Z+ztwdI76CjGAipEyoY8PyuYi3k9XJ+nYxxYBUuj1LioHrStdd9mse7jD+F2iBOSJZJHVMUsfesvLLcJVf2C/bp5w/tyci4CnyD588LBH428tQqK0pt6Pyg3bh2NXUdrNnjJ49t7tWCtXd0i/yBzjp69vPzcyK1tJxpkVQVzPmV5Td25/49W1/flB5yf/+Avffe+zY3N2d373yuoj/a5+QMLc0U+byLlfyhElPPY7oWXNeb7kmId3QfIDqxd5ixjc0dm5iesemZaVtbXVbH9bWrl+z2zRtWiUQT5KWDA8tRLCgcia1PdxZrmvODs6/YrZsMCX3vz9p+ypX5bOIbFalgzr9Zs+FnE7aWz1tNZZn95j/72K4OdFllqZOLThMJi8CwDE8d+I19PWIn5e3EYPJRweTFSWsBMEfR2OcSBIwo2Pj6irwhfC1i7wq8LD7n/G/+D29xzS8Q13w72F/gYP99EDnA2liMUdEpsiQSaHuyCN0wzJ2RT/Rm/v5ijcMuwOlY1LFYTwPBnhw64OeB2glI7ExYB76cmeHBdAS0p683AvEArgOw0GGUeAlKwjlYaUnkMBLrq8wOCll7PDJuf/xnf2XLq26sh05PsFRh8RFMeVuj6xwqGU5gCBq3mxtrCo7ffe+22DhUsdWmW+oGVy9evLCf/ORn0qKkCsn7y7yoxKuq2vfUinEiIREMlajmB3MrgMtgIrhmU0a6lU0NNfZ7v/Ndu3xxwA7386ogu2QDrUKJ3Zh06Y4LuMO7Cd5BwdkrGj9NFAc94hkW+2pToCqmlIstF4Fm6fvplz0piMBbwE0C2JwB4AUDN6LwYEQRrlhzHshFIuUgtrtGx0ZOgAcAHIY0crJP2qEETuKepGo9V5M6qD3Y4n4TC8GNVrxt2RmIANOAnW7mCHDgZlY4WAO6o6nlh0sA6XGP3EcURGB3MA7O2vfXUullDHVfAEVqz0Iz0YMjv+64VjeIk5C/tM1w4z6y/+vf/Qd782ZFchZNTbT943xdYvxHm7rakWnLwsgBh/bURg5I467CDmKpZc2yCnRxrIc5sy7plD0F4QRSsJpoA0f7CpYruqMtLS0KWp88eSpTvu3tPWlNousrcyRpnML0KVdLMHqkeq6OgKVnBIjmbWhylIeBurqiIKGqImtXLlNFH/AqcEly5E5FC4EryJFI18zfVjIhapnzLgnGHi3SXFWNPX8+YfcePLHj4xI7d65fn08xZ20dQKFSz7EiAUOA4x7A7gm8hH3j880LLqxTJfzsH/t7SVe40XrP9UiHTIyHjBua8chhoRKAK0FJbNmTgle5qusKWMvRrMu6tvFRQbq7j5+OSMsS9ijJMYkJLfgEeZksIG9BZkjnB/qs7UyTNDNhENDmLakEARRqJFQRQ0wrmRfCEiiRMaBAvjJvNVZQnTT3SCK8BduBcWm6Hp5oUhN4M4cCWI5CYnSBBEuIe9V6SCCyg4mwPjCs9LbuWEOMs/a2fQ/mSUhkIJckObQnZWCxOLObB8frBdTAfiHRDEBb7KeUAGDqVFMbtRuNL9chBrtAIk96HPgP880ktZP2F7WVJ4NEZB5I3mpral1fMnXK0Lr6dPSZ2kTFJi7JqM31w/ffU6K5s4sGJ3qcprkvZndJufZkErDDI9i0vi9qv0ogdswXL6x6wQ2mTRRtnZnqLeXcs4ME3soNM5fEDXYe58zrpVUbHh6zrfyekuyjTFbsWuY2bHTpGpeV2cVLlwRyPh0edhY10kxlWWturJNZSntbi9VUOxOWcWA/5BmwIEnmQhPRm158nw/NQBhQIS/CfcZcEeifNOyKxYWkGxzFYWeMoDe5rW6euroGFcNIdgATHzx8ZE+ejgqYpbMCHaCtrd3knu1FSAAx9mXOKfZXnitJqXSo0xnF2gYEJAFmDxQbNBlYhf5+SHCFnI5PsILAHsYREJeuAJhyFKTevFkWc1JmmbRtMg+l5ck89DOX/YO1CmgmiSL2hDQG7g2R5Lhos6/MKUnjLKPQBSMZSR32eZJZ4gEkHQAuHFzJ2OPHj21mekp7xOXLQ9bV2Wa5HIC8ewtQIOF8DHMsGI/sDYA/J/Gdx3wq1rGnaM4gj7RpD+4/kgErZo8woXGFR05jYmJKQDadIRQpAJQ3N/M6H2qrK+361Ys2MNhjpRUl0gzHBOvhw+c2O/PaNbYPdu3CYI9duTRoG2urNjk+qXOurrFJ5kOM/bNnoxp/WsZJqLmXsfExm52d0xlelljtkvaoztmXP7hlrWcaUyeTS1RwTWjiB4AocygZ6nl3G2MDEMt4YCLnrHH2ZzffkTYujLekrc33dF6pcwp5l3LtX8HiZC4ylsFii1grGJ7aB5HAgPmcNEHjHAWYjPZ96eKWOYAjxqyYtQ5qZ7MVNjs7b5/+/BOra6i2j7/xdWtoarStLVh7Gbt397ENPx3V7zc1N9j165eto+OMztEf/fgTe/Z8QvPnNNAXe090okjeJbEANTdErKDrKAr0x1ZTlbOes53W2dFqLWcaFUuznNkv1OlA4aIcw9Dd1FGBZJPrjUeRzEkITnAgMBCbtchchFnoXWjKCXRei7Hg+2E2KxkHxVOSeMrrjHG/Dc8tBHpiNpvAI0m6lAIM54ugp2LMpE0OGxm2J7I9RwVilQrb2z+yz+8+sIePhwVaXr1+XYxgupfYazJ4VCTyB+aRaKQfHtIR50xQ7hlN0r29LevvO2tf/vL7Ym5zNghEPjoQKHxIj3kyvw6zqtNSUuwpks9T+z/7TkirFKSNzvghn4XxMHInAMkzs3OaQ5AGujs71GlFvFBVgd52ueVVeHOzKr8HdL9dQuiE7OFxAc9VBqzJq4Fx0/maZI9gE/M9/rDuOMsjboxuS/as/b1tdRLQdcIcY99hz+TcVQymwrAXuaX5TJFpc8verG5KC52OCJe3KKhYL1NpEZQsSdHsaI641JdrbdNt0iDGNhJyy7ayvCxGeldXlwr/HR0dkkIbGX4iwAxt9doaDIGPFMu5FQZ7vIk1ev/BYwexq6p1rewBrA3WFUXmy0MDlitBPsJZ9DGerAd1niUmbOS9RTY+a+HQZcYk3XKEfFCV4hKxSrkncsmjjE1Nv7SR0ReWzwPmESc2W357Xc/V930KhxROMooNiQMAyimIwUQ/19NtX/rog+SVcSziindr+XpjLvI7nDtxfsvQN52pp/WuiQt4XnU1tSqwMi/iviOfJ55RLnhEB0ql6z7n6BjhfHQjWhmipthN+rYp1oicmUKTZKBk6kZRy89Q4tuQEox8OpjvTGjmB6/jOfA31yLiR3m5us74HiQNz+E8CWHe8R7ME0gqrD/iNZ4xHi4bmxu+Vx2X2PjES/v8/iPLb2Fq3WYfffSRvRjnvJu02qoKa29F8/i8NTbW2dKb13bn7kMVRM5291r/4IB1n22zx48f2ejIM/ng9J7rE5hbW1cluZbPP78rrAHGPHJ8ly9fllH4k0cPtWbaWprs4tB562hr0fOEOew8FZcbUX6zR/dilcgrWzsHNrfwRtIsmFsrPuL1VrCbN6/a1UtDVoZkZvJlktEwwHqKJ5HnYs5HMQhZJ/EeRCZzt27Y8nTBMobqhNzbt/Jctb1cWLIXM6+k8VxbXWH/4tu/blcHO62ksOsSOzDUU3HAcQKXTYy8zc8q3/+jEyKMUh3AOemkjyJWxFnE0zEfo6BQ9GdKecTpszsKDcyHtyCy5+Zf1NdbEPmLGum/9zkhZxEbaASxpzWZAggsJrdiGAVw6ElitHjEa/gYZ+t6JYjvR7J4+rUB9vpleauvV/6cFRr6hiQBfKkl8FRbdFxvMZhPrW6/cM0JEA3ZCBmicLBIS1Ion8C0IhMZEHnNQWQSb/Eg0ckSQMT9eFWdQEMtsHvOnALQpKL35a98IJ03mIow09BHPNPUbEtLizosnwyP2J07D6yQcfbCTgJupNWWDHYUaMiwJ4EwyXyA++JQ4kuHbGqdYMxcXxItOZPmHyDy1UuDdny063IWAuEj4XFwyJmSMDxdYw8/tJBgcIM4ZzlEAqV/i32cpCsSKKrDISW4bhLjxjsBLkWAGW7ZbN5RRChu7omRA5M43L8jKXPASla3RcArQOSY0ida2SbAVe1YyTRFLStJy5vXq7VR6XoqRKZKJP8OEJnEQJq8ClLc4E0SHjpknamoZC8B4lGwCBAZQNAZM94GGY7HYk2mpJxkJGQtBFDSUqWCCePubGqB3mUEnlSJAZH/o9gjly9fsPbWRivJujGTklSZZiVmt3nBg801JAnEWEhAFGNMcA3gAjDGPIQRs7yyIrMt5l9bW6sNDPZbd3dHAt2cSUrYhCbso0dPbXpmTq178dmwkR3ggwWdVdCtVn8By7Bq3UhNjMvDIzHXCPKYixWlx1ZyfGBDFwbt6tXLYmY6C9kZcQBV3I9rkEu7xAMTmTu6+YaebgLkua6R0TG17vP/lblqsevRpZNzdJkbK1RXeeAHk4oAybWKy4pMnwgmGTPWXUN9o15HguHmVuUyGGw+0ySTOsBdBdgkWvu7YvoCCJFYx17LPgjYXV1T47IjCpgBAUvEIAYMA5gEeKF1HyM0DM8AXg6Odq2xodb6+85ZT1enNdXX2PGhaxjDtBLooNa5fbH/AC9Izg/ZI0jek/kScxdAEiATpjjjyjNxAydPKNjjXB/NmRiu/+lmNME4CXZQtBOy7kNuh/vakWyGB43S9UuJp+Z20gYPvb9KEuSU8PI+JL9aU6liV5SkSXufEgZJtNCe6qABa1Mt+IcHYk6RaDp4yOe7tp7Y0tJ/9pZLyWKkM6tUruNezORafR9zCSQfA18HYismRhSXt7i8ZmPjkzY3Ny9WKmD91auX7OLF82pJhtPBvgVTDzd11sdxgbHKCUTOZBxMZE5yjVGwjAIijCHGBgA+zldp3JsD6UgpoYEsHJqgXp0RZWKckQgMj4zZw0cjVlaGzjXFU3QuvTiHYSYtjxQ7Gxsbrae3V0z8pTdLhgEg+v5nu9rs2tXLAuFIIrbyyMA0uJzMQRRX6diAzQlTxHWPuVZY5ly7DPF2vT1U+28yzwljPSVm0S4K4J46cvysdwbSOszenX2BiIDkMFZezi3Y3XsPbPHNiuUqaas/VHGLzgjmAa3GADQNjY2eGO65YaI6GlIxnLWt51ZWatv5raIpIvtKyOAwpl4QD8CfhMv3J+YeshYwKAFq3nnnlrob7t2/JyA59PF5tly3wB+cxKJbBPCPYp9YPXs6azkP/fm75m2sF9buyjImm5Vi31KEpgWWYhbg8evXC2IA8zv19egDD0lrmY4ojLLa2lqsr++cChzsBzLwTeBZVOdI1oOZGy7lzHMkOTilXOsY2RHY4rQPb0lKZGZ2WnMP5h7sKb5g7t9/8Eht/21tHQKOAHgA+wb7z9nV60NW31RrK+vr9ujxsI2OztjRke9HjQ3VNtDfZe+9c92qKspsYmzSxscmxF6CFQhYj4498hnEUe3t7UqeObvv3IG19aqoRwxoUZ0rtw/evSZGfRTDuGfGgH2B9Si2MEVOGaG6Hj3ATOyDHm+5d0MUAULznnnKWDLvWAcBkqDFqh6SJAN2cq54YSuK0ZHshqSZWtxTkVsxGIBR0vB0trHHO3wBIrNIPAZm/DA+WrbP7nxqli3Yh19639o62rXvIL/w+NGowH8Ysm3tZ6y7u90uXOjVe/z4bz+zianZ4l4uUD3NQS+8pQKRDEl9b48uCCReAJFI6JubGu384ID1nu1M+tvoXlIQOXSWrORiKM4nSapTLDLGwjsEvOhe7GYQTpdMwAXG71WcAAAgAElEQVRKwb50hrLLA3m3kxenXBNVWvMqHrlpn8C6BDLoOlQc9m4UAb6J0RYgnoP7/vxU9Ml5fILWPUVq0pTdvSO7c/+xPXzyVFI7N27d0r7H+heLNVcpll90QvEhe3v0AJaoJZx1Bmsbyarbt6/Ze+/dsrIyzjTivGPbBvzmWg8Bx5zgIPBE5IjUEai558/KyQk+dszLCjpiGDskeQA6CyYwi1xkavalDY+M6Bk21tdL352CDIxxnSmpi0bzW2Pg/Ah1seCdcOzxEV8qDiDjx56SWMj8Tug4093BORYgMvlU5HFak+l8PTrYlZEXGYwbm1L0yqgwRKxM3MYXz415wt901u3sH0mzHVBN3UFICVVVJ5LAvtXVN2hN5/ObktZBDoHYCr+Qc+d67cLgoL1+NS9wD+CwprrWzp07Z8urKyIIIYdy57Of67l8+P47KsgdFyj6lCueBpTNlJTbxMS0PRl+po493hu/Ec4vYk2KgHRjvHv7qp1tb1Yexr37nupFbt97tvT6KD4EyKWCPFIoVbV61qvrK1ZV41J0dNiSP9A9BYA8OT2nYrIZoPKxCipI6TlIxnpEexk9XM5o4mwkk8pta2vTIBp9/etftaGh85KnUR6X5CY993QTTeYCZwxfxP98uWaxFx143ryI14g0UF7hXhnSJXfdZ2IqxX+pwEzsGHNL3cOcrawhdYxQiHIPC95D+U6xSwsDRDe8p/gCWMo8FWkuAYDBWI4uC52zqQh3GrMIcJI9j3nNnJPUFgXotGdEYVB7zPGxpJv44myN77FnU+x+xX5895EtvlmzikqKE93SF5548UxA8sHunvX29lt3V4c1NCG3cWSffPKZLS2uWEdXh129NqTC8eTEtE1Pendza1uTzNabm5pt4dVrGxsft6nJKc25gf5+6+rotM3NdRt++tgW5l/a0PkBu3XzhvSLtRdbwcrphDsgf4dQcijTYTxlkAScmHmp7jVY4ayXjfVVFQUvXhi0zrZmyxYO7GAPVvmRZGBkbk0OrLHYStr/GWnXc2YL01HxzgvYm9u7+hlznfiH/aq0rNLmF5dtdHzaNra3rbaq3L7161+3j25esMzRtmL7oqRFIoBF7BjxojCUxGgP7Ib914uL7kEU7xE5ivS6ExM5ZNZOMBBfo7G/Sr7plNyoP/OStyByMcL/Yv7nLYj8xYzzP/gU5CyiaqcAtGjy4e1GkeSdAMje3uXarx48xwEeTKP4kGAPBdM5vu8HozOOY2G6OoWzYf0Q8Wq2s4NSq6B6uE8Aa0/kHPSLaw/AughQJhdnaZaliiGsJVhGRwAHYmNmFEgVNZH/9Pv2+s2mZUoxv3MdX5gSHKgemDtb16tWsGT27XDfWRX9vWftt3/727awMGd//dc/tMLhoX3zm99UoocO1uDAoLW2d9gf/8mf2/IalclytVlSAY62bG3oMtHxYMLZtZ5YMzYRxCvpSy3N3D9jBbsChlJ9Tc5+53vfthvXhix7jOauH5xu3uHdPHyerOwEiBactRsmhmrjDn1q1x7zMYUxkZifAHYae2f9ejJD0IKEiAfzAebHHHOmWdJrSOCMQB8iC7FJvRLqhmIOXou1m7RRuWKq4wpg5Wbss8pBWq8gq51PgKqzCgAKPPhPRi0CwQuuhZzA2pP78/kkSQ+KDTxUR2RcwzLpMMsIQ61ufs9RzAiwh3tQy15qw0vTW68F8AqdJWc0g8hHe6S3UMmKR7qz3rKDoSOB39r6vv3B//2HtrCwKCZZf2+nkTPirps9ls+t5rnGg6SDhCcZE2rMpMmLjigMXNiLgB8VqgKrgIPG5/a2TNkAl3BiJgHkoTOHSc5o/3V5gCMFp8+ejSsJEQNTRkp1AgyYjwSqzAeYgyR8gHlMI91XasEXc2JrS/OoNFOw0syBXbp4wa5cuWwVOdYXgBMFpTIxCMStTSAyIIcSJZKKQ9fAFYOTzzgsKIB+/HhEGsNl5ZUCm0Kmob6hTkyTuvo6gbQAfyoYeJOUikMkBGdaWqQLzRftoSSCsLHZn6YmJ2x5adEZjhXO3GCcMK+gvdzn9rG0w5gvgLhF3bXEzhZTPRLTbInYMozfs+fjcvdW+2uZV+7LKyptcwvt0UPr6+uRMV5TQ63B3zsSu6Wg9lP2pPLKSo0BvyMGHCxntGOTIVroQTIXANqixTp0DR3YQpPXAb9oNw7wgO8FIO4Mdwec43thMiLjm9R2FsVJ7WkJHAtQjJ8xR0kQ+H8SwmJbNussBYmcUQKfE3vaWzo9WVYBUgz1VHxLBi3cR3SOMB8F4iWQQHuaklAvuAiAyWJ4QkKf+jFSoh6MB2kiqw3enZilscx+ly0X2xcJA9igJHNIndy+dd1aWhrsYG9b2sPsGxQudncojLnu5u4exoMnAIV0zSkyJVa/t/m6nir7C+era04e2rG0DH1vpP0UKRuen5L0sgpn6GVL7ZNP7tjw6JgAg8rKGs015i3ABMBntHdTUAizKZ4DAClM5CuXhgxNZOYZQCSfp/NKZiV+Ta6B6Ocj4+zzBZZheQq+OWxP7pNn7Xv9CWMwnmWAaXHOh2mOjEd5G54rQPFxVmwvikUUhGGwkAzBXnMwidZFCldeAOHeWOvMFe+qclCIuVpbU+3mfkl6Rq3EMlJzsDmuif+PhNfZUGjPo2kNsxtN931rqKuzDz/80OobG+zTTz8VS9fBYGc/AhDDys0CHiVWoSQS6GQ49j3StfRhUHmhWEZL6mrIykiO62WvxDTn/v17AkI6OtqV6AEi5zfzYnsh09PbC2js5n38aW5ulFY064VnHtrkXux1WRaXvfLXx5eeZYpHdObvMU8rXbd/ZVmdHm+W32g8m5rPWF9fv7W1t6swNjLyTHOPeYsZD3Ouvr7GBi/0WU9fl718NW/DI89tYWHdjgsuYVCZQw+2XJ1V/ed6rDRTYs+fvbDJ2VmBRH19fTIXXFlZsYWFBd3HpcuX9f219XV79mxM36crBhkBGMgff+V9a26sL7ZfO3nBY4VgMZ3EB6lDKckaSPImsY8VFyFLQtcEhboU3zInSKjVwp+Yd4BLnIFq6d7DGNWlXmJfOR2HqPAhkA1muxefiuC+DMCCvQ7gfSCNWxXzSr3w7cALJlAHtra2aU+Hka2at3fff8du3Lwpk03Ow+mpeXv+bNwB/cKBnTvXJfCS2Oenn9yz+flF7dUCTKKgkcBb1kKwtB3c9ue1u8fegIldueKH/t5z0vnMlZcmvUwvvhOvErgBisqsULGKE06884fXYcjnxn0iHACo0yUgEoiPnfbGAwDoYxlIEhsL3JREjp9dPFsKDM7s3FUcG2Ac78v1S4ZDcS6ax37OBJik4nUyTuT9tEel7ixWKWZXO3uwZY/s/qNhezI8KpPiXkkg7Nn09LTOE/ZKjMzYJ3OVLrO0twswVi3DPYB3Cs+VuTKxkAcG8IjYU8zKnsK+BBC5sw1b+USXmPi0GqZrkpiIs5iYj2tV4QGfltKMngFzdmeP+DJre7QgZkvFSH74+LHmAvFxe1ub9gwM99iT6MY8XTwWEUV7nc83npcDhFlJFRBj+DP1fdM7dNzrJHTswyPAGa0p7k95Hs+3tirnTGKleVlpGqODjkwXJsfsbWiuspdT7JbBZGrD9w55zyk9R0jmxNJ4d78c+askti9zBHCZIurR/p7NvZyVhBuTtL2t3To7Om1h8bVduHBe0g6ff/5zW19dtq98+UPJ7VRXccZB3kBKq0weHHNzr+3ho6fK9cSoPjySKbPW7M629qqb1y7aFQo3x57zMT7Ez064Ciko3yv44waPTrbCTJt54N1nJWKU6kyDwLG1LRLF7OwrkVAwdN/ZgUVaavV19UXQn64jnh0yZwBudNQ2NNSqeMCeAInk0qXzAhy38puedyOfp6KYy1Npz0xNncxRrpNinPYMfDZSkdWLb14M5ZkxR5S/a09xLWiP77zLgHOJtS9CmTZIugOSTjEdbazB1KHKe4akBePY0Njs+xOxCV1A5OrEmUce/8X6Z7zZM/hbZKgkp8H7RRePTL2TyWHoPuuajgoqRnDNoUkdTGwZFosw4fGxcstCwfJ0TT0etcnpV7aR37WWM2321a99xepqK23k6UN5G1SU5UQ+6e/vs+7uHpnkPnj4UAUw/FsAhokLlpeX7SWmuvsAzz0qWuNxwdk/Pj4mcz3G+OLQkF1Wh9mmTU28UJ7S0dHqJKaMKUbZT070hwcFFekXXi/LT2ZlPe9d2cho5XIqorA/EXs0N9SbFfasLAvGgI8EeAYEilLlO7sUX4+ORGahuL30Zll5Ivkg+65AbM5TiBD7SEB6pwhuVLsHBZudX7SpuQXLI8tXkbXf+PWv2/vXBuxwd92lDkOOMsnancToiSkv4kHCmlIR67REp9sdO4YQf4Lo6Gz3JIGSgh+uL56lunlTrMuPJcGSumUu/tb/9BbXLEaMv/z/eTvYv/wx/kc/YeG//B8Ckdl4tXEXW7cjsTtpR41qnGuxOTOTgDnABDbY02yKeK/4YK94OoAcYG9oPzn704GseB8Hap1pEE7VvFd85i+C0EkiIAV9/n6eEKgNmc8uSmR4JZ5/Cj4A0AB8y5TZvQfD9od//BcCkbOlVWpJos0JELmsvFQaZj5efhCR/BPQbqytKRG7euWife+7v2WffvoT+/GPfmT1DQ32a9/8JzLe+Zsf/rVYOe9/8CX7/l/90J6PT7pZlnSbnMWkNjGSAyXV3pIYiQX3G+yzqNpG5ZV/E3RQxePABFj67m99yz5896YVDnfEVlV7oVqiU5u6Amda80lWPaASvUzBt49XbIjRsqSKcmI1CNBFKzoM+5KRiz8fN6M7vTmr9TKE8JMOQbTFuXYw4I0Dv+4j5IG/H/Sw9zxRj6SMGyHQFf5MUp7akJQDnDKd0JxMrGjNO7G8t8UMpXrujGyfL5I6SXPMW9sItn0GSxtVelyACSeHR5hBePDjGlxUzKULmmRaJMES2ifFQ8/1AgSSe/9bMp0qcqTFaJAeN61u+wcG1vrv/5//V1rDV65ctL7eTnHoObxJQmAeAUCynssq0ND19j7XH05geGo1ZK1tbGx6uyzSLMkpXvqzyTyS5IDIkPnL75PgCGwEgMvSwnpgKyvrtrq2afOvXtvcy1cCpEnsCZxCDxUwRwaFCXATK4H3SIwFMVjRt7Uj62hpsJs3r8vQDvmMkPNgtTKHY/7J7bfUGZncH235hM4Eq4w/8hwTk9O2vLwmMJWqNoaBTY1NBoCMsZ7a2wia87h2byt5cl1SbwlnvjU1NWmd84WenRjfCVzZ3921DfSV99FSoxXVGRxI2lDlJ8hit4G1IqalmLWJzU0rPQwKnKzT82eOAHCRaMDgxs2dpQGLVm18MIrRliwvlyFHFaaFMFyhJbHuElNOCbje99hyVdViKjB/ZAwpfXQvxsWcd7bGodiisbdoHaQ9g+uMM4JnGOZvAg5SB0KcD1GIFNMkl1OipLl/SrtQgHPSRVQxMAEBKi4mt2sx/JGTQSOTVopUyPL398DOEy4vVgUTRGs1Acky7Uya3AI0xc46kedxgyw3+gwtXiYlz0gJRdoPokik/Shdl9ZYeo3GSSwwulpKpC/5+MnTJE1TEPCKizUJ/MH+jopflbkqgchcqrOSVpJGbSqMJqCC+/EE3XV09RzS91i7JKxHB+yTzI+kw41uP9IIBc5L9o8K2945sL/7ySf2cn5BSTbrs6amSsnwzvaWzb986UF9dbXm2fLamhJ17yjw9tX337stBgusagEKyQ2dc6BYb5PW3Imuvj83vyfGVIXnBLqJPXZK55FzFqAn5kowhaIo7MkncwJwgqS4QiDy9s6hffb5fZuanpOGn5uEZuzN8rI1NjVaJa3Ym+iMOtB9sg+5vAVr300rveVaxTcVHx1c2se0UzESxVpnysc8F3susSW97d9NdQGqeM4UEb76ta8JUP3ss8+UcHrxGSd4Yh4SM5hVDgpwLey3FHdV9Ems89DgEwM+XON3tgSQX716RRrMmJ++eDGuOIA9C+kI9rOXsy8tv7mpvREApLsbdrBr7bMG+Jtio9aQijEUBihIeScS+76f396F5rqGzHeP6SjW5SpqFS/xPGHawd6Dlcw6b2lpt+6zZ6XFe+/eAzEEKdJxTrBWSUybWxqttf2MLa8ua9/eyh9YTU2D1dXUWEV51rbyK1ZXUykd44HefkmYTE7D8htVsY99GgYyrKexsTE9y2vXrkubmXmA/BImsBSRBvp67Otffk+JsIDfVCAoxozhbSDmPB1FnNNJTiZ1IIVsgjPmvOuOoiwt94p9E3jpRWk3gwN4DhBZ7dlJSzPiVQH3AqPdeIwv1gCgDCX2AEXpXAnpLOYMcwoAMgpr0dHHfkcBKb+5Y4+ePLK5+Vm7cvWK3X7nnSTrkxVIHAa5dPz09p21d965KSD6Z5/es/yWszsdZAWsOtmvAwxXASUB4t71tGs1tTnraG+R1FNLc7PksIjXAEKZs/xH2zzzmkKm1rwM6yhwIdXihmnaAwQ4bxcNA4lPVGiUoSYMylIVCHZ3HaT3lmwvrHFWRKEqzFclQyHAye9LWq77YbLqbOC4tygWsaYlO5UMXwOscAkhQNpyO86gdXxkT0fG7O7DR9INpwgNY47uJ3X27O1Ll1v+J1nk7Fhz3iXFOQToUlOds4tDA3b16pDV1LDH51UEk2kbAFgFrFkv2se+yvXAplZXSpIWifg9SDvEKcjdYaZFjKSOvSzGu342AtQuLS3b6LPnkp/hXpE9uHTxojoXiExd89vZoW66irZ7koIqLRWzl7GXWWUykZasmoqyXkD0guiB7j1khKSDrfwPtirxyr7APLTAuUb2lo3NLZucnrWnI89UINQZkNjMkr1KUjycCdxTFI+diHIs4hAgd+ibR4wTeSuFN/nG0CKv4mZGbGrYwgBnyGI9e/5cXWe8duLFuM7zr370oXV0tFih4Ex895Ih/srYwsIbu3P3ga2srFlVTa3v+4kFCZsUEPxcd5vdunbJqum8k/a/y7z5dXkO7oU/B7Wi0KWCwSGsUR9H/EY2YQ5nS2x1bcOmZ+bt2bMXkksh1yQ2Z17XyDg2ySqpQOiGzeSBkKWQGOrv65GcAmlQY0ON8h72QRV7RAIhF3O2cRQ41ZkmINjjywD5mDPEwDHeFEEIbDmnFMclszrOUTec9TzQz3vk6Yh5vfgaXb+YgPJ8VLiVlr0zfiUBlMx6OdtZeyIMadtK3R7JuJP7DtZp/D/zLvZRdX0lOUDOFeLjAPKjQ6pcZ7nnpooVkimwnhHr7BC5QddM1v3T+ZUtsdGxSbt7f9h29zlJSmUy+87tG+o6GHs+arMzL0UwaGlptaGhC3bmTJOKgADJezv7Kmj09p2TVMbk5At79uy55HAoJtMtBgFoZXnFxsZe2NTkpIp4773/ntXX1amDjHiN4gsxMmuHrgryf2KSshI3tXv82KVYAJDpWsiWlVptXa0D62ZWW11lubISqywvtapcieYLsQunn8hLqk/7nGE86HoUOY5xT0x7dJTlq5FDdo3iI8aJGPKV2vbuoS2ubtjU7II0kctLC/Zb//xX7YPrg3Z8kE/GjSfSp1Hk1LNQvuHEFL783762REJKa1BAcSqaBzHRcZeiAKZ+X+9RlDXk9z0/ChIZc4BzOLqLrn7vX77FNYsj98v/n7eD/csf43/0E5CziAA2QORI4GJBxeboyaC39wZrOHQBgw1wAvr5wvUDJnSOCaZTa3Kq3pywlZ3hfPrgCNA53DyLAHXajP8+iHwanI7NREwGmW7x3g4eCBAV01ZUBG/RwlCgtMIePnlu/+mP/9IWljYkZ4GmIpm4nNPRBquuUmu+AEM/zxW4FQ5oCzpSS9N3v/NtaWX93d/+WIncN/+Jg8h/9YMfWHt7h12/ccv+8gd/ZbMvXxntjRzubiTigZgqpVLZcFbq6fsMMEM6mLSJ48gchgoKzDCIOBLD5ru//Rv2pfdu2tHBtpXIlMXbR9zpPRkY6htu/sUQIQPgAQtnvD9pyV0l1oa0UwXQe0LphifOQFE7Ybp2XXMa7ygmOIDrrea8YbDNZI4nxpVLPwiUEsjv7J8AkaNi7VX4RDcVMOtMVDeki/l5wlCXtEZqPQ5mFw6yJBEchsF81z3h2hzMb7/a4uGvVlaZpQEkeUASAxRgw8k6cFBapnoqYBCw+z2nmqi3SqrNMhVjisA3n+F647DpkFw4LOzJcXpvt8T+3R/8R8kc3Lp1zXp62u34aM/2d3esorRCLfK0S0mOoKJEAbaD76lwkqRGkJDg8/NbW0kTN7XAKjnD3RitVmfsELxSEdfBrmTNK/a0NMOORquXhAS28dTktEBlZBSQZGB+cmiToJCscz0OKHkAS9Dq+82RWG+N9TX27u3rNjAAK8ONgli//BHzs9Qd1fkjfWzp/ZWKVYAch4A85vrxsc3MvLRPP/vcSkoAmp0lR2GGQBDGBQwLb9ejLepAIDeBIpqYPFuCe9gqPEet8cT8Yq2ura4riZAjNQUl3Q+/v6kk+UxLk330pQ/F9GMxM++83d/nUzDjo6OB94FNMjv3Up9DIgyjKiQhADUJbH39OzCqMEkslW0BDBG0URgh+XKglvlDe6VLSPD8COx8H/B1x/97ku1BPp8hgBRjLQLqpNcdLEiun0QsGBoB5vI7zIvQmOM9w50dVq2Dsn7/vk8cFxNIxkfMOQLOJEnk0gDeIUGAS8LP2PDseA//t3dnRBLjEgPe2u2FJ2e5ELzGHhV6iDJoS62QSgwSI1YmaiGzkZJPT2ZcQsXBCVpFWQ/oSYeeO3Ik4tzY69dL9tmdu7aRd+CDc+HLH7xnjfVVAgMkVZBaiUnwBMAcetsl4y9gQWZt3j3hSSPGSgeuJ5x19jKfTSHICxskWIDtFM38TKHIw/Xs7B7ZixfTYrcfHBWstr5O+rmwihgDzif2obWVFVtZXbPmM2e09+BsH4Y1ubJS+9pXP7LBvnMqwnF9FH4AlLWfZzxR0zms5CtJkKQuDq6dZ8w8Z3xj3KKDiefFM43CYsyfANoCEGGfVmGstNQq6FQquOELBkZTU/M6y2mL5GLQIyZhpj0StnVocpJYAhzx3gADsFUBPiMB0NxLHSxK1FU4dmY4c9rPCmcWaX6VA1Jvin0HWMI5zF7Cs+DMvHL5snQPx8fH7ec/pwXai+OAQM4YRzIh7ZNI3FRVCrDZ2crrWbFnsn8G8xlQg2cGS451T8s5chVoHdNu/HzsueS0AJHPDw4KsMUMB21P9rzLV65YV1e7wGPWC/sLMzcMZ7Qns3eoM4w4yA18Jb8k3XBnpSpBl8kb6wPw3+cd40Ix88WLCUmiSL+6vsG6u7rlMH+wf2gzMzP2emlJjFh+v6auxqprqwQsLK8syxQRsKGl+YydH+y31eVFe7O0oML1ubNnZUhEMQTAC/1H1ghrAi1qjLDoLGHuXrp8RYUEmOAyD93dtyuXz9vNa0MqqAFmxfqOteYxlwc+ruuaNNNVsCwRiMIYqFNCewXMSmfMxT7J9fAFcMf7OhvSNX29mOJAJX+7nI7rLzJHuU5p0Obp6MHcLMlbJWYt53OkuLzfNuNbW6f3cMO2nOuI0vKPzEh+1+4/uK8iA+N/7cZ1a2xoUtK+8GpRhq7slRgzsS/cvn1DJoQjzybUkcbcD1CbkYkCWvF7icWvjordHWtvb7a+vm5ramqwM02NOncocBYw3dpn76PQ5wxLzmzWlLPDGHKAwVIZbwWoxJmmjpaQbaDILTbiidkfz2wz7xr1YjmmNRryE8E2Zo5L3iy12EvzO8UVLnvmxQLXivXzj+e0tb1VNAoEvOTziN+IqxXXZcssIzZyQSDyZ3cfqAOINcjvrq2veRwtozsK2mWSHtra2RaITEGcfRMpi7PdHXbz5hXraD8jAsjhASCZd2qwLgGs9w6QX3GAH0msiC11Rijuymq/1dmmAplrI0u4L+tdaMSn5BkghZwVIn5kSmSQyfkFmxHAu6m52W7dvK4iKJ2OUXQR+5V4QWA+3T5eAHHteVrSk3+N2Jh4NHgs7OvLWcG8P+cdhTTtO4nVymu15zD3MEk9MpuefWnPx6cEkEIM4LVxfrDnEgfyh7iBc05a4UlqJcA/xpu1wl5PfKd4EpZ7SVagGs9dzGqeD6z+3R0bujBkHZ2d6q64c+ee4isKHVub69bYUGcfvveONTbV6fyWfE0Z+Rks2oJtrG/Zk6cj8h3h6ROLERPwbOob6u3Vq3mrKMvYe8Tz3Z1e1BOByklDKpBsbxe1X72L0XVEkMOii+7wwOXc+N7W7o5t7+6p42h+fkmxLakI0g6SBkPDu8THvqKc88p1wDlH6EhFr3xwsM/a21usvrZaBo9IQahbMONFQ/YVPps1Gzq3Yv8XC/teEPDik3fJeqeRmwZqv9xxg0YVXimeAARHRxnrMUngBQOZMVeRLZFumGcqeGbNdrYx7XQfFnIa8nQnIHBm+xksyT/prntOxNwkv3BNdgeh+dLaTiafEQdzLyF1FIVG5Xd6oidECj4vjIJ1rRXk83j3+FnAcyOPKakot1eLq/bTn921tXW6VyjeV1ljY61du3ZBWuQjwyM2NTkr5v65c91iDbe0NAoYnpqas9rqGuvp6bb6hmrb3Fy10ZHnkk7BH+fdd25bT89Z3SfEGBkjlpRYd3d3sQMvOj6cROUFHUkOstYOiAUyyuXGJ6dsYemNbeTzVkhGqqwZdpIKkd+Q0DxW0bCzvVWfW1tdLRYyuQaxCnGKxgaQnzmhLg43T3U4oGCFrBtnqvNGhXI8qTK2uLJhzydnbBNTzfKMffuffsPevdovOYvojgqMhPnloG56JuEbEF3P0bl+7D93nOgERD79Ps6wP2EpC/XS/Pb9nsUW2JnmzeFhUTub171lIhchwC/kf96CyF/IMP/DD5n7m/9NsWgsPgcNTzb7SJJig/Xquxgd5R4AACAASURBVGtDBhM5Do5IcE4Wp2v5xcKM946/A0SMxSkDvaQBSzVaSZZYHc4Ic4akb8bxO6ffMxaygrt0IAgAT854Li3gLVMEVWFixsbochaV9mR0wv7oT78vEPmgwGeVaDMUe6nELFdFi7izMdTieVhQgkpQBiBGa8b3vvNty2SO7M/+/M+VDPzGt75lTQ2Ndv/ePWtta1PC+Gd/8X1b29xOwZFXzGFFulGcb4S8rlhFS4dzJK4B7HDInf7S5klrSl21/e6/+C27ff2SmMgkpKrEFgBZXN8zNskM7qjIWbi4hf72cfLGfs+TE+P4lFGKTD2AwMXCcBBZiZBe7u26AQLHdSt0hFmQPkPPKeoNco52oImrEfCamMgBPMn/GnAlMbbDVE/P2VUhihXEAGCknXtaeP8IQNMZXDxPd652lpAneGiIekINQBrPgGsgGeLAjYMvACUFdSlIcsmQNPd1UDmL2UFyr4A6U88BZP4O04HQ7SZA9mScKYj+G3qMzNsK+ze//wc2P//abt2+bq0t9fAL7BiQMVumCjJFDgCu0nJAZJghWzqQ+SJJIQkmgCVwJBnlS1qgmFHBOkxzjWtl7ZCQEKBxf5hJ0DbLWgcQdrkNB/BZswCyMkDZPbDllVWbm3+l9mrABsxpIvmQJmxZqVqsSZAJMABgANsGB87J5AuWWlSOSR49iUTuwBMjki2eIUkD/6YtHDkWniHByObWlj15MiyGNAxkZ8kBCnvCAIgMO0KJ/wFsOBJZd5jmGQOWkzyHBjnzwjsPSpSob2/tuIGQNKgJ+D2prarK2cBAn125fFHvJYYMbCi15fGcHJhBbgIAA6MnGFm0duPoLnA1l7PWtlbr7+uzhgbAAWeEqxDkq9FKxVx0N2XYogTg7E04G/s+iUSFMylkSJPYdTChigUc6U0fCQgPuYHTATOJBV8CmCWX4KBHsJJPA2lRkVdylhh8YciU33ZH6+gyIWDl9QD6KhQkrXeeMdfC/fMeaOdyL9KeTAEf1+dtif4eXJOvde+AYG/z/cGZM16YTAahAjRP9lhn/fi64P/RReT+SPTUxZLAnjAI4X4D/JR+LEAmayitcdYvuvLzr97YTz/9zNY3t622rt4a6mrsG1/7yOprc5IegbGuokS21E0TAdGZi/tIRyRmeoqKouigfSR1TLhOO4w9N7zi/6O4xv4qyxM0z4/Ye0pkjvV8bELAXlVNtbV3tltfX69trK3YzPSkzp2uzk6tu3v3HwqcqKyuFcMUsMFZqHTaXBKrOlfhMk5y1lbtl/3S2+2D2a1nom4g12zlOVMccSayM5WYh6wpB8d39ExDY56fk+DFvAygj9dKoztXIbBsd+/QVtfydvfeI5ubW5K5FW3kfDYJW8GO3CE8k5W0g9hfm5tK9np6erQGFxeXBPRgXMnnuM6dt6dyrbTUMi+8kOZaqdElxPcF2KU1pu6P7R1dI8esGOKlZfaNb3xs53p67M6dO/bo0SM5tbv7fJjFu4YlhR+Y04Dy0jj3E7noTcDzZn2opZdW6+OCinz1dbV6pjDL19ZXxUgWCFRVpdZXDBAXXs3b6LMRyfO8895t/Z7fG0UdiipZsdpVsBUL1EEYGd2o++pQDCKevQAeaTt7mzEt8V539tiBuba5kbf19Q2bnJpOZopZtdv29vYKxLhz9570SzOlFalzAnkXPxs5o7jPN0tvrLenV/qQa2srNvdyRjIqnB3nz19UkQzmMcxnrqmhodEwSKVrhFZfEldYyjjU85nMy5s3Ltul870yL1TreYoZvdsD4Ma7UZwp4Lqe7L2ckZyFuxiSlbgJJ2MAw89BFJcJkMyVXOBTMVkkBJckCWAizHRDLsj3laOiritMztAORUcXzWuxb9HfhtWZpCVcvmFX8Yr2YwqIAVTzvZIK290/sp///I6Nj0/oOto7OtSyD8OPMQppM+Ytc3RgYMBGn43Z0sqa2J+MhZiOAh8xtk0SAae8TwAq0IwlPrt27bK1tTVpnyC+VNeYFWwP0kPSYJdnRZLGk72BJIbKT7pWosuRGFvms8QbLrmiMwkTKJFSki6yusVYuxSrvOgYDEEvAHrB1PclLw6zZ3qRxAvZHkeemD5L612goBeGAEQEZCcGrPYq6dwf23GGvZxIu8yejIzbo6cjImVQpOL8RcLA11S52MiwrwWE7+/rvsXaVaFm386f77MbNy5bXW2VQGQ6jUTgSJr+AlDNi06KnRKIzM+9wOpmsd7h6IU9B9xgfdK1xhp25pwKY4A+qUOEzoi9A9jUIzb2YlLkAEBcfCouDvbpPRxwdC1amalJp9kNJ3k+YYAY4++kC0gVMNa9Q4pxIF6MfNINBg9lJBrdIvw+Y5KrrLbV9bzMhqeSBwdAuswCiZdkHKqnaBnWokxmvYOLdeSyiy67AGuVdauOK+JQ5IrUieUyc5WVbo6MgTb3icHeBx98IC39tY0Nu3//vjqCKLawR7e2NNmFwX4V59bWMFFGCosWfeKuQ1tf25SEz9TMS3mOePG8yrvZYDrv7YjNeXGw1wYHeB/P+7gWxpS/KYoFM5J4IwzFiEUxXuaZqVPvuGBLy8vqcp2cekn/UNLqdpCZGKeyCokc07qvrqrX/KSYjJFjroKYvN4G+ntlClxbW60uR+9kNBV2POZ3kg/j6t2xDtgS74W+sJN/UvFC3WIuGSZvCvweBBo7qOski6SxHqzxBDhz3U4+cYKB1pyICF5wdkPYfe2P6trY3dM4yBC1cFQcQy+AOn6AeTP7QHTyBp6gvZnPSp1uTjo7kb2JXFCFVGJDCs3pPoOBzD4ZsWo5EpiWte0titbEEnQe7Fu2HOmYTfvJJ3dtbm5VxSe+ysuzdranRfOprqbOxsdeSBqK867lTIOKqc1NTZK/4frBG46PiYMP7c3Sss3MzOmcovuDgjLj6iaOTtBzgodLRjBWYaCr61Jxj/VJ/A47GbICnXVobW/Y6sa6rec3tR++fvXasscZy5XlbGNtw+eeHYiAc+XSRRW12fMPYYUrP3OSCkVr1mwUQaWFrdj9QLKeOiVU9DoSm9myZfZqadVGxqdk6NdYW2n/7Fe/YtcudFvmaKvILA+MKZjB3k3lDPeIM4Ow6FKKJ53r/qwd8wg86QQP89zO8ZAkaZX2PqaGFyujQ8BjwpD2G/jWf/cW1/wFdOqX+4+3g/3LHd//6rvP/vB/PT69eILBKxAzgTOngWBtqqmKHJIBwVyLim982GnwLb6nanlKIANgDHDDpRacSSoDMGntodnqDrMCTFOAd/qGfmEDIahNjDclviTXST+ObE6yBzJRByD0YxkQGfZSIVNmj4fH7T/9yV/a4vKmHRmgB22lvnnsHcCkROfKQW3agUgOCXLURl5GK3bBPv76l+29d2/bT372U3s6PGK/8o2PbXBgQIAyQfrI6HP76ac/V2CPRhVVXbV6YGoAwxKdJzQok8FUjOPpqmhscvFs4m8OBRmIVJbb7/3Od+zapUHpFUUbGuwPl03whIWEzXVUCYJptXHNLUeq1JBZrDR71c0NUaTZyFGbXOVl0pHGyRnMJDNekIgEzd/XNWIdhE1ayNqMQ3/Yq8FA0VHpPb2BS6sxAeDSPk7ttQr8PX9NwaKD2y7hkXQmop1IJlDOHCehIpgnGPMxdVZ1gMi62iSDwvUC9IuVRGqfkglnHIXDqzNsda+AWcWAyIsvMe58tgfaUZ0G5Cv3KrjYywHiEwgBClO9pc2nwv7Vv/4/bXHxjd1+54Y1N9VIE5mKb/Y4K3MWMYMlWFaQfiCJKIYtYSqB5qy3cCXn7lLcsb3VmetVcsN1Z51xBPBCqyy/QysUjDslPWoP9MRADB6xB/yAVn0+A6NqW/MecDO/va1gOAAQng+tkiSaBDuMGYwHWoxZ/6yLBJ8UDakAbwFFSO4BVgniPYhlspUIeCYh4ve49s2tHXvzZsUB+EJGjCuC3K3tTQVQtbW8l5vyyNhFrVYEm1lb31iXyVjPuZ6UIJVbU2Ozt1se0/a5JCY2ICD3qeJC1qylpdnOnu1yln4mIwMKn/eeKEdCjDP62uamvV5YFLN8cz2v9xHzokBiV2VXrlyys92dVlVdYfvIIMggM6MALookwZAAOHCQ2gFT9j+xOdE8TtrpPB8AUrEkYPSn9iyYig6OeVsybEAPjj2xlht60uhmvLlGgQ8pgI73dzDfA2wPih34AETme87GY2/wRDdeS3LgIEXW9nf3/HqTOaKzZ5LWrrSOHYiJ9s4oOAIesF8HC81BHweYA7jUuSKzwOQaj/FTAnuCMeMFIJcY0u9K89EBz2AHCURP+2QYruqaOLvKK2zu1ZL96O8+tZJSio5H1nO2Sy2vJbbvRb1MsXKm+UORqaaq0na38wkQLrNs6nqIMWU8KdAoCUpMbuaSAyBpHWRcq927TQC0ym12dkEs3a3tPRk3VtdWW1tHq8z+Ws802fjzUXs2Oiqn9P7+fnXGACCtrG4IjAVEEBhgx2pzHezvlWY5BpJ0dBCsY7on6ZvEvBWzUu3mGNHUaH/3uU1y7V0PkcBFOzNzjkSG+RoxAvOFLxK0OEv8Z2jqZQVgst28Wd6wzz5/YGvr27Z/gDmOu6pzZgMic60Hu/u2tblt1TXVej+00Pv7BwQuLiy81pysSe2qrsGY0zNgv4hr9bPEPQGYXxF7BPseAEVmXSkBPjjyucz3O9vb7ebNGwLgHjx4ICCCMXFNUNfVRaJBkjYwp9CBLwfQ4d5P5ALimNPP9nZtOxlDIZ1DwQlJBzohGMuJFxM2MTEhUx00Edk7x1+Miel75epl6+zq9ELx8ZFLIpQArLjpKcUu15D1fcxZki7VAPhBcu9gO/JbtErHGYCu57FNTEzZ7MycAJOmpjM2OzsrXWLabDs6O6yrs0P73tPRcTvgsDlmrCnMkeyWWVcXeqw99mz0ma2vbljfuX47e/asLbx+ZROTz+zw6MA6O7qsuanFauvqdP0jIyNKUgGVurq6BBDPz88nWR4HHQGUBwd67PKFXsmFuKSB75n87exF7whzuRYvNEW3kfR4JUXiewSxAmeVXpcID64jnQpwYTic/g3AxRwXGCS2nJtB8V4OclE8DdNOZBkcAKJoGBILYZ7nDDrvUiC2ZB5ScGM/iWLUen7XllY25A1A8RnjW/QpVUBQ0Yr9cE+fi9RTz9lzen6TUzPS7mQNs+cquZdUC+ZwPi9cPsBjAYomaHHT9j/Q32cVFSUCpTBbQieTdvjdHTqfnIEmcEbyebBg98SE8zHwNUbcAjgOYzrYpg7q+NmgrgsVVimEcqYBqsJuBlRFK55ik2sjK7aWiTRmYTnfG9K4yxAzGftFt4xfh8eQkqUR295/N2KEuP+S5DdiGdYq+3+NPXr63B4Pj0omj/Zv2JHMTxVGKipsbWVNcRasWHIKigSYabGv5XKldv3aRbs4NCgZFzoF6WIK/wcAWIreANTMb/Ym9lA3j3Jt2WB2Aogp3iKXQ3ZGsmGJOZ2SKIDSKEA7qF9qWSS1jo5tanbOPr/3QHq6dTVV9u6ta9bW0iwQj/H1mMFlxnyvxkg4gXvJDFyAcAYSgDNVVTQsmtLy7Fg/Lr+l55sKIMW4H3JHaZnNzi3oWjD6QpoMoJZ8heceRtXkJswt1hTdDpz/gMjEBsFORLYkOkrCCDPIOF6QOLKu7nbFbzv5vAqrly9dFFMamcGF1681coC9modoTJe6nFMwI1k/xCL8vbOzb7Ozc9rrKKxRGOfcgmAAGAzRo7qy3Dpamq2ttUXXHMAV81DmwNLj9YKVcrykvR+yGbkcRmUHtr27Y3OvFuzOvUe2soKRH3IUFOCzKhhxZlVXl1t1NTJ3MHnp0AIMBYjct6rKCmttaVTBALk0ziFyW7xI0Ns+3HfGsDpXeO4qBkA8cQkQisTBSNa5kDoofLzcrDTWVcT8ELrC0JUxUTwjXxs3mXVDbjdg3FV3zwkRCXk4L3B7vhhseAgFjAf7ZpzR7OExp5wU4HIhIc2m98eoTU20J94HkQ/z8ygwcQ18lmLYVBiMeJY9g3vl39lSSF0ltrGet5wMx9n03LdlZWPLHjx6biMjM5bJUiTj3OHU39Eau3H1uubYxIsxezk7q3XV1dmuc7yutkY4AXPd432ISLt+XiU/ED7KC2XeLaelJUkm9sjoJqXY7gVkci/ySHXZlHicTA5HB+0BeyFxN11gSPMsryoHOT48tu28E4Q2tvOay/29vZLOQA6GDgXeEyCZOcu84bzNYVyruOZY0lzkcwdIhTHHyFuIKygQZcpsZm7Rnj6fEE7TeqbOfv3jj+zahS4xkeW/cYqoGOB94AHkUUFE845Fny94wMRcENGkSJzz/z8pPp4wlh3/IB/yeSSJ1fR+QfRwlrp7IAz+xn//FtdMZ8wX8dfbwf4iRvkf+Yyp//wvjz05dvAuKm+ngeXTC8wXqQOMYQRDkEDAF8YKIcEQ7+VJrifNwYDzwM+ryLHxB/DIZwezjNe4eZGbhehaTl1rAJSx8PnbQSXfCPg8ARkk1mo/cxDZ0Sl0dB3SLMB0Pi6xR0/H7A//6C9scSVvhWPazXLW3Nik1vb81iYIZrFdm+ulughzDtYbJgRUbdtbm+1Xf+Xr9mpx0e7ef2Aff/yxXbl0SYzBzz773B48fCQNWfyYs7Ani3IW7h4vd1PATbEpnO3DV+iQhfFVHNK+ofmBTRBEcllZUSo5C5jIdrSryrMHl2yeSGg4c1YtyATBSXsWRk08P5knStvL/3gS4W64wWrQJNB0cAaOEmY9p9D39Q335BrTOZqkJ/RZAm4xNHANVD0PKs0A1qkg4AAv1+rPLv5N8ipQOTGRIzkRm3DXtYArAP2SaZOuI7WPeosqrfInepQ+LZKbtcwHTxjVvCdjSzU1dZMlkzxnF4u9kO7VmQ8OSPu4ERR58cHb+WSdp98hAIgx44DGfRqWmlqd1fIOA989DA8OSu1f/et/I53fd969ae1tjZY5xiBq3woHsCcAgaulDby9m5cuqkyZMALbodXTlMS4Q7ZX4glOAXoJMLwVr0xsxZz0xfYFIjvjFsZbrRdPYBeSIikoceAVsIPDk6CyJONBS+wpMQYk+MxxPhvmgFjDW5ti7/r89NZhZzlQHQeUh/HFa70F+OAQR2raCWk79KKLSyEQ+JWr8l6ixDAjAAzDGOnTCfB13U/aSAG/dnbySrIA38MxnedB4gEzkUAbMJd7goUhRliuypnVm3kBc1vbaGY6sMW11NU7K1Dtc4pcHRSSOeTevgf7Ozv2cmHJXi+9sfX1vBvkZGn5deDVWRNZa6ivVQtbZ2eLNZ9pUIIJg6O6vFJdELyXijasTxX4nHHEWPIspYEIA1jPy3TNzKto246ik+tBuklagLDOavIWQr4H4MVylyu1GB/eAhhnRxQTPdFJRQacxgE0kh5iBHzMSSX1KVGPVkS1beL0jfxEkuNQu7hMeVxaJeQsnCnoHRusOwDWE31kwC1v1ddZlrT0pP2dug4kdwHwmYJuMeTEcCkUwU4FmnLy9pbzuFe1tKV914FqD065z1x1tU3NvLIf/PXf2kGBRP/Qbt24bh+8d9sO9zCwQ2MRZtyRxlNlPNhLnHvpevlc1hPv6WwkL9LJRNCzoSJTmsSM7/lZyv4C0My6zNqbNxs2Nj4lbUQBDxkTiFxdk1OiTLKYX1+z8bExezU3L8Bv8PxFtZg/HX0uIJl150WHEsuK4VMQKxTZmZ3tvFVXV1pVzn0DXJfZjYrELjqkNd2TTLElQ///lIZ1FBwYU8Y4ihlx7omNltgefh2wMN1wjmScfXVxadV+8tPPbGlpzY4KWausrhZIg8EgxRekHw5AeMTmdkkKjNcI+B8/fqL4pRhXpDIngDJFPbRZI65QUo+2uNq1HfRw6QEAA58/kpoiDqHgeHSgecuaIeGtq6uxr331a5o7P/7xj2WQ6mCfd3a5Ga1rEqMVSAs435OOZgJemBsy14KJXV5m62ur2k+bGht0jnNdZ3u67dy5HnWNjAwP2/zcnAre169d8yLM0YG1/n/svemT3+l13Xd73zf0hm40djT2wTIzpJbSSpuSJUqmLNnyv5JKnKq8TSX221TKlmRFUkmRJctOORWXbG2WSA7JATHYd6B3NHpB7/uW+pzz3F83SSXvOK+mJdYAje7f7/v7fp/nPveee+45/b2S+vCdtMQMn434rIK8GFIphqU/QhVGbZYy4fMJUNjZluTGKqBELecNLOraGBmZiE+/+z1d+9mz5+NYV1e8nX4bU1OTAmnRFUVaYXTiXcwtrEZ1dX0c7B2oAb6zDdhfV3Q5u+LBvcfxdmo2hocvSQdyZXU+Hj66FzvbNAgYv74QZ86ejTdv3oiV/H5xMXp6em2st7goU7MkMHC/b964EpcvnJSsTGph50RDFpesOzebzaZL7wRr8rvxSP6RfhtiEhcmtqeIyrizmJs2itZ0hdYDjOZi/ltyYK9zxxXnzs4nku1ErZvgJgW5AVg3xDShAIOdBgwAdpFbWFpZiYmpmZiYnou5OZqiW2pssQYAkReX5oIaHsZrR0db9HT3aPx+ahLd9LpYQocS6ZSmJuUKgHPSryx5jc6RIrHEWuDcBOhHjoVpuGOdHZoCqMPXQZEOTejGYiBm2TaP4du4WEAy2sL7VfHy5StpWDONQCOK3yP/gB3JeUE84nNwRpOTtbd3xNLyis73nIZRfsPPFt1S7iufhfOJf2OjmgRg7VnH2cIerwAL3uuexDGQl/FIubrQQxoxUDXqo66hVUzkb9+5K11e4ojMXPfQDTeTfWlhSY2HhqYGM/1r62JLrOBtMUFv37oeQ0P9AUAtBvcm04SeolQuhnEwsWltTWuLe5QmX9loyPMZYE51UslN0VhHAolzrVl6927I2x/AzMMdMavrYmV9M771nTvxamRMucHpwd64deO6mv/IEchTokhCZdNZjNLS6OR+QxLgK/NtJCPSfFtSZA0NYjpqgqE0FkQAKfFUuURUx+uR8fi7b31XJs7UTQBOZp2jvWy5Ia6HfZcSG3x2ACtilmuG/djeRE6iXgxcmgpqBIkJy3rcjaETx+PW7ev2P0Fmrdp7BXkMEUeKUZqNSGHlV0n6YnV1qdKgYEqNe+m6iDW6KckZzlU33lj3TBI1eXLgYE8Ggs6/MtZkPmJ9VuQzOEtYo9YAxwwPgLVJ+fHaxobW1LuZufjk25/G0grX0BD1DS26twLGqmku8TRsNId92erKmgysMTdFRmVo6Hh0d3XqWmgW8LwWFxajlqkpjBjxrCBvqj6UtswYlZNqqfeeAJ6mRwtrM+tLfoZrgtSSMU/EgTLhxVXOzs/Fse5jJiDAHC8mfIrBxE2dk85dWeMpYcPPQyjRWlPj0zlsandLkqg09RKX4HoSkyCuOy4cgsUJUruW2fdUQjErP9poZr3a1BSQnfo9Yo/aDG8UscirYvdgP3YPquPx09dx9+6zWFrZUr7S2MS/7yKiGQN9/XH61KAMDpcXl+L+Z/cF0J85fTL6+2k4dCuuIWEoOQi9F/8zAM/9IP8i10kT2NT+NZBaDNZpBm9tan1hVk++o/Op5Mqb6K5zHwCCGyAf0exiX9TH1saO/ss5sbVrw+qOtjZNZ4vAhU8M0mGNkEmKbrQIRzbgVO1WGgdgMeSKMoWUPw6/XRsv34yLiYyO9PHezvjqz/6YmMixcyivwnNKkD9JIcaqivxc8XmQz5FII8Yh8mcsDZMkNE/NWTbGRo8mlhwC1nxPUntHfL7Yi2I9s2+iKi78yhdMZCMAn8/XFyDy53Off+hdRv/8fz7I5CI3lBOOQ1O3o0BBBbwjCIux53FHXLE5EDUiVDQcj4KcudnyApJZoEROxlN2oSaAGLTwhnSHx6wAxq3EgikgckoZOJl2cWjguHSPypvp93VSyKe4EvhtmkZAP5CcxX51fTx6+ir+5D/8PzE9sxRbuwSm+mhtbtG4D4c9I7R8TiQCCKok7pJDgKGB1lZrU+zvbUnTiCQPTaxbt28LMGO8FO0+DEBw7d3apXyrFugn8z8Vyg7upFMUien0zeUzFm8Qq1HMUe5JAuYJIpBAMQrb1FQXv/JLX5Um8sHupljSdqhmpM/JKPfMWlGMCW2p4E12dppcFK5vhc1b0S+Shq0ZSi54zELKUXAluxUTkkOJFMKrDnQKqzQ/FFANE9x8TSWQR5iKlXUplrm1YNWEkOawGxMGsg91S7kORno56GFfqbBC8qFcrwCq0gmVc27KkwBqyVzAoDzAHs+ddZXMC4FOKUNRRvcMhiWbyEC8sT2Pu6RJJEU2h5F1W61xJ8OeovVHcs+eamvvdJIovTonR7Bsdrar47d/5/di/v1iXL9+Jfr6j0XsmwlPZ5j/YySb11teXRIriUQ9x2h1r6SvuaF1K/2uLTPi5MxcnN15ojbmokNtZvDK8kq0y3jNmnECjwF9AdeLvpyBSDNcs5vL53czyK7cSsQlU0JDpiEWFxcqbt4Ua0tLizq0Sb7R0hS7tBZ9QjeRzKAOjXIBkpIAeQwRZhUc9gOxf2B9uNFlnT+ANUBkjYG1UMgAasH02hMoAzgOQ0xAEdqsRXcRFi2FOgAbz6C/77jAn/v3H2rUdwnd2/pGj/bV1wgoYk9xr9jXjF3zHoBNNJJ4xlwbTGQSf8AIEsFWGJtim/tn21qRVtiO6hpkH5rjw49uRW8vz3svdje21RzhOcLGYZ2w/zI+kxACSJptYskPCiYYA8Q92Mg8a2u4uqC2zjlrbcfaj5X4aT04iii0EXmuS0tL0hWElc4+sead96DZDzYbEUukxjrUsM30OqXIhyXFdZGApyyMTSBrKmxU9lDuxUpCp0KwFFMaRa4qTGVPmIhVpMTPwG+FPaIJhkNmgeOGwTP2YjYdczxTMYnzSHHAd4O1AZCS2rD5WbPorW+sY7g5pmcW4pvfvhvjEzPR3NwWV69cig+uXYq6RP6OGAAAIABJREFUGlqHO2ryYdgj9mkdDJ2daKpviIbCMOL6DQYnI9oxgnUo48WdXbHbcLuWDumGGf9i5hYQmeYGZnNjY1PR2dkjgOVYT3e0trfE3PyMXLovXjgfN298IJDi6ZOn0uw9efJ0nD1/Qeyz0bGJeL+4ZBB4fU0sUkahkcFoa2mMttbGuDg8HMe6OhRfaQapKaa46MIji0ZN1sByLYZI3G8XWy7KiIkah91wc8Lj7jSSLC3igRJ3pihixRaqq9frTb97H5988mksLa8rDsAGByilWNnZ2ZSExcristYbgAvr9dq1azEzOxdPnz41873WxoVcM2tdzPiihQjA4HHtOjVxYGYxuqkR0ALgcybzeXh9H7DoKxpwZg0uLS5GX2+PDENPDp2UcefDhw9VyHOPzBzXgWZgeRd9Rcu6OPcxM57X1j4XKFViwM5WHO/vdzwTUNYgVigaiBRzExMTMteRQdTweRnrSVoJVmed5WGUi3HZyg9cfClmFykAGGPEBbNsmY6xAZLMzWieNDcrvjC1ggwYuor37z2Mp0+fqWi7evV6XL5yKZ4/fy4jIN67vbMjBk+cju3d6piceBcL7xei+1hX7O1txerqgtis58+dj4b6prj32SMBMecvnItr1y/GyupiPHrwSI0x9sTly5fjzJmzyrEePHyoPYI+8vnhC1rXGIVR/CLj8BM//nGcPdkfm+srjj/F0DRHXnmmKghLjsTnlf5umZJTnAY4TLBMRTYTHGiX2jzP+ZbPPhlTonuP4eL2pllsjFQX1lpKtqQBn2JOyXW1n2i8liZq+mEQT5Nt7DhpVjD7Ao3vyampGB0bi7n3y7EnTU4K9+3o6iKGM3bbEDu7Gx5jb6zV3kard2F+UTrV9Q1NyvGt8VwvAERsdREcYLfWBuZWyZpEf7ynu9trUyZge9HS1KgzBpYb5zUav+TGKtDZz1WF3SVJNEzatqJKzWAmXRZids4mb8qZaz01BjO0v78v2ttatJ8Uc46QErJugETA/Vf+x1m4vqnYkdMbfC4+k3IejHHVjPYEgxtzJgc4b/H0i2shnwUCyCBuMLG1tSUDwpq65qiua43XYxPxrW/fUV3R1c30EiDjSiwuLCiuoWdK3gSzT8avYhHvC2zHjPDGB1cVW+OAs9hM0RrObViskAKYUjkIyfWk1JxIOPq8Lbq21KNlHVUmBop5NfG8o609tjg3VpedC7SaNCBdc3I84lEN2q2z8d++8S0Rafa2t+PM6aG4dfOmfh6DPs5GmtQ6d9X7KDF6B4Y994+6wM1P1qdJMGjGI/MVMh8n7hJ/yWX4yokl5d3cxOq6GBt/G59+754YtlU0aeRH49fD3LiF5oAIEatuXNTVaK0wccL9J79iTTx79kzvR66Xky7khcS3ltbm4jUyYHKTahyb+3KvVWsW/wHOAPYzzwOgnM+kfL5MEPl5WFomax0aHbA8ZeRKLpp+CoUJmuamOQWc9bImAw9gzTrvsdeEc281xjW9aH33xaXV+Iu/+KvY2GCCC9Ns6+2rfq1nLWzG5vaGtHPRe7aU1UAMD1+QITT7ie810vwtNQ31LnkZ64PH63oFTWpLGCWZK/N71RdlSiqbcuwb1fWFxIPUEvurr7tbr616ojTa2Ofcs+WVJU0OqYZnyq1MhiUgralisT/9+/ZZoTmf2ste+871St2m+tN7O4Fj/p3zL9eD9rk0xF3/MeXBz5LH8m+ra2jVN6n+z3iRjSWuRUQQTdMxyeq61uumXCdN2LrGePLsVdz53sNYXF4XqNzS3ha9fRg07sTW2moc7G3HuTMnNdkxPfVWOZrkaFqbJFmBBBmsZMmxIXmnGd7SjCl1cV4La8N622bTVnJXycNZ3kP62pIUs+Qf/8NDAOkY5LC2Ie2Q4SreQrCgnvSUYE5dkT/Q8OTekG9pKmCXSVpLLWlSa896+DwVrikna9RMRIaOWop4cFATb8am4/6TF2IqH+/rjK999afiypneqA/n+fY4MWCczQSvxySMOR7peegz2hg2cQR+71DOwnlbmm9mbueGrgFlpl78fp4IzKaH6swKmB1x/pf/xRe45ueIa35xsz/Hm330rcb/6/9y4E1kszkVzQVo0shnW1sFnE2DGw4BQL5kWnrkxpvpKKB3dGNn0qXuYQJJRcPNoDEjkodasoeJUZqlHeocuwNUmDsUVZJdYFMD2pZxy3JwA9J6PgWAz+PaGufCQI0DXG6pB7FNRlbTEE9fjMa/+7P/JE1kXJYZA+KwVRKHxETR5pRYvg4iB0yNIEnrF0AKx2mSP0DgA7N2yTSlO+TRVAosAYqAW0X2wOxbmBhmE3KokehwWFGgcp8Ajvh+PqdkXOThl+OgPd2d8Zu/8fX44MpwhEZqeV0XJmLmlQSHA9fSDFZelORHKYpTnsI/b3lRHa6FgZfFcQbu7NSl1rQB6ML4LoHe2lpea2JCHxm9l/xvAcN0fWUtGoRNIxNfhw8FF8xiwpSuYrKmc1xa+b6JiDYAArjm+RfzlVz7yRySLpwu2QdxNkISnCOpdOf7UCfp8DUOx019K0vDougtmo1dLv4HNPh0wBWJCDqyqXdIUi1jCGme1cTK2mb83u//UUxMvo2rV68JDGXdYaRIgo9TL+uD8lZJY4PBTe8Xg4zSoCuXYYav2Tdv3771mJ20KBuiqblBCTljt44JBwKQNHLeTCFAAbop8BXmdHNLW2xs2NwEl3fY+fl8D1mjxTyGorimVgkirF7eH/CF5NOjh+gW7gtI58/oyrJ/OdwVa0hK0McmyS1dd9U86JyhjyZdspK8oRqtBo0TjgpLgHhFkrTlz8FYlRIfQHOMzFibtVWxtbsT61vb0ogFjJ6fX47x8bfxbno+3s3OaH3V1aPnx3rkNYkHZqHU1jQKUFhfZzQXsANGJsxxGg3ILzjmwewBXKJgGR8bU8EmIxykc8pYX29fT3z40Udy8A5GSevrBKKz/sz8NeBJvCIxU+Nrb1cSJGSy0tHb2RET2aN3BmABeQXMwfIo7GmzQK3JakbwbtQgaQEbRfI91m3mC8CdpJAbzv1XjKm8poEONPv4nKwZvvx8rG9O4Qv7kfdUYV9GF5XoSnPO+yoTwTxneGaeUrErdxZqqcln5ojXtlgVBeTm53k/TT0UJgEJaxotEecTrJRhXSUeFsX48jkFXqMfWTQ6xZhG1/ggYm1jJ+7cuR8vXrzRNMeJgYH40kc3orWlPuprD6K1tVGjfZwPsORpNtIeMwBitvUKDtq4j3O2FOkGijjt533YEgZ3zIJmPVgjUu2pg+p4+ORpPH783BMNB1UyX7p9+7YKxpHRN/HkyWPJlgAIoKWLdMvjRw81bgt769btD2N1dT3u3X+oZo7AsAoQH9FYh1wQchXNAnP6+gyQUshLrgcAjgYG0gA0Q4q+OrIyyEeJmcfovYof7kN5zvtMCBg00jPX2XRomML3iFuYd7IeGSO///BpPH/xKtbXt6JJo/odiiU0UTgjKZwZj+Ra+PvAwED09vYKUADMFVu/vl6AZMoB5DQUMai5GUmObAiyJ6qjtaVZ+1SmoGmQtu8iqcJaLw1tzg0Yw3z19fSoQALgpRmD8RygBjGUFZZ6gQAkxF+B7U3NMtrMZiZ5AecY6xgQiM/S2dEeXZ0dasLRUGDtIN0AuMqaf/HiebydmtS9uH37ZgyeGNB+ZKIjzZukcKVpCHSdAQwp3ss5WwzG8uwV0Ep8kHZ+tfa82buA200CxzkPnj97HmPjEzp/Ll26HN09aDYvxePHj+Ptu7dx6tSZOHf2gmQI7t27r7XO8yGeYwTHZx2+cFHr4/mzp1qzMOGvX78aT58+EruZQhcTvg9vfxR9fX36nI+fPJH2NdIZnAVjE5MqXDs6u+PDm9fj/JkBNWBZJ8SSlGgQO7A0kfk3njONA+UF7v4azNdecNwU+Fxttn3mLpnnqlgXc9bjvJyf+TOWV4B44NinfIaimlit/WZAjXsNUMc9yPhmxrrBNKSi6jAw2tmNsYkJmSlNz8wIfJXpVjWGpwV4wjCRvVV0atmHOuN5ftojDdL751pgFHO9nMmcz7we70m81X4oGs2ScoJJJg1k5025RllveS6hG3v8eL/yB0aeuzpbo7WNyZ51nSOcuzCRFRKq68Q+++6dz+KT73wajS1tmjYhP+GBIpXR190Vp0+eiN7ubmX6ANWd7e0xNzeraS+N9pR4zRSe8zKTFpjwYu+yX5ng4H4TjzjHActtamu/BeeiqZd8KHUk/Xmdu8gFYE5ZI+BjdGI6Pv30XqysrUf/wGCcPnMmpqbexuTEuM5ggG3xOPE1KBMuYlnu7wtE/tKXPoyeY50yrNrZWldDWZq0m+tq+KmRX8ggjj1uhjr2H45qsx895YbEDzJTlnYSYNrUrMYWcUYs7GpAaowKAZHrRCKwcXLE9DumKu/H3ALkmfq4dPFcnDk9GM2NdYrzmsbcwzCwsbJHGNuPKoAb5/KSpdIartbEQa5l1pW9vu0NwvvVM4FRGoerazsxN7cYL16MSFdYoDL2gNLpboiTJ06oZiJOwWokJvIcBwf7o6e3JzraOyxF0uDcmIYasZDzU2ZtxY8BLfXjx/tkbkaeZlkJmi9u4mQzM/MP4px9VMxYPax/XUN7ss86+sgFcd89YWXAl/VkaQ0zatPrxeD/ISTCc81YorMvvS3KFBrnFqQAagVi4PbWbnz7O5/G1NR0rKwwYVgreR++1DSsqY6OTkyb62N/Z0tsdCQIOA8ERqYMSTE5J65zrzQ9hu+ECEBeb1nj5GfPv7tC85fyrTJRKwCxgH1igCOxsg6BAykNy1jlZ8wmOs+OMxnQnjXqpeJ1rimMXT9DXo/nTiznXGNdZQNOUkReYvrKBp08OMpkEn9OY13FhzK16LrN+Yc8EiB0bfj1M2Znvpj3xECpp3loLmxrIguW8WENxp9nZubFGp9fWInN3YNobGmPrp4+sY3fTo7G28kxSYjduvFBdHV0xMy7d/Ho0SO9L+xeNLTPnTmlmoD6HoIJ5DVyI094Hcj/YGFhwWBn8RJK0lPmNHw+mg37+xCoOAO4R0VSbhcUhdiBxAXTN+o0ax9WVSP3WSt8Y3V1XrEfhUP2N9OonKlMS8Ba3z0wi101ArgH03cibCENRcMDPXw3x4mp5Ba7+zUxNjUbT1+Nx8bObvT1tMWv/dLPxbWzfVGztyFMJn20krRUab4WQ2RPVHqy2TWZ31vPrBTCXnelKK46UF6m6bGCVSURRQQoSFvOBirTEppqL7FX719VFcO/8j9+gWseDQQ/4j9/cbN/xDf4/+vlxzHWKxuJoJdgHcmtRjQLc0/jtRggAWQCTLHJCyCVh0F2gvLgyIM1weSjB422oNiBRe6ggInJZOPAze6m9JGOAnEyRip6asUsj2QRnAtWpXQ8Vfi780kimIAgB6Q3uZODAw5EkgQK8+qGePJiJP7dn/3fMfd+NTAvBrgDpEsQJgs8jYMIuTRjisNrc2PVXfk6AG/rpGJ0JkBJoKQDI8xKROsJwgRuwDKBNLVOJMRgksHGfrS3t+t6YXqzSWAi85z4InlMEDmfL4kVY4RtrU3xtV/8aty+cSWq0NOFocQ4YWHuCkgsZhP+fCSLB9JZM1BwKEGSo3Dquhbt4QQ5D5+LA7UYuNyWYmBIgE+9Qd6DQ1WJRhldTnaZXk/P2M0Ej2M7Gat0eAsLRF5ZvsJKkuLgnrqSHu13d9WOxYUicQgMI6xfwKFMWvwaBtOV1FaAaV+D7jnJahmzO7qndB8KgGaTrmJyI/MsJzD5et/3b2Vdi9UlxnwxFSyGSjroYCtKHqI6Vte34nd/7w9icnom2ts6VATAurh8EX3TbiUSTlgLw0XMOdgl7Bcz2QAr+GL0jQSHwhCW1qNHj/X9k6dOxsmTQyr0YMDCPmOPF3/KaGjAPMVjfCRsJJiY+rU0A3K44EJfjeKhcg9znxeGchbp7CdALv7OWkbWQX9GI1AF6rZ1yOsBgvgcHvnn/aU/yh4o7tKMicn4sgCkYvdL/8vmnGpqlPuZK0ixKQ40iij2LuuOdV5MEKt4M8a9GAvjfq+sx8NHz+LN60mb9FFgKmtihMyAqLUWI1pbYN9uixmUUgzcjzSAg/GxtrokEO7GjRtx7erVWFpcUpL45s3rQ314gQjoPdoE5szp09He0hjnzp1R8UFCu/j+vTrkZtfUaozYMg3Feb4Y0Ul6odoa2Nb0qil71QZZimspaaMYg/GFmTjbJIBiGboDD1uFeCdWPoVRhRHieMZ94f5TwBCDWWf5nAWAI3/CLi7jiwA1vC4xT9qKhfkFAytNLzNJr5xTpSDJ5J9/T1A3ma68JwkhRYJHh128cN/4Sg1bATiFlcFzFzhYRqEVvyWngx4qJnCMbrfIyZo4L1AJlvzBblTx+gHg9SYePnouQKa/rydu37gWJ4f6Ym8P8NtFMMAZY+ONjS1i4FLQG2xiMqQYwVQBACQIT0OQOGuwzyC66jrLGdXXx9LSSrx4+TpevnodqzBrKf52bFIHowWzxtbWlhgZGZGGLPcaFhLgGy/69OmTmF94HwMDg9IMxpjy5as3ZjrtAFS4wNrbNTArZpQYh80ydTve3ydQGcDoYN+65VQWNKY8vRAy7CNeys0ePdOaquKSvhWx54avGdfWXuQzumnA+C4GNZhbbsf2PnrIS/Hg8fNYWFgSIM8+J37wvFhTNj6ExbWhpgtsMExnWAsy1FtbNUOoxP8sHGAJEnNgyrF+iUX+3NZeZO0D1nJdsMFZK8lONCPNhZfzJhveMkkDoxRW4sWLF2Uwhz7y+PiEzomWFtg+bgi44LVhG6PbTEJk0SsQDZOc7e2AAYqeNs+U+w+YzHsCpHEPaFDxPrCxHz68H29ev9R49vUPrkRPT7eYZ+xF1h8TEXw+9hv3HhBRpntHgORs+nNOIrmSZALAT8X+/QKy6pyu0nNBmuDdzKzA+DNnzkUbMhZjY/FmZEQ/g1nQ8eMDYp++fPXKsioXL+n+jo2PCyS8evWymJzPnz0T6HDp0nAMDvXH7OxMjI+Nx8ryWvT1HY/hC8NixAIuf++zu3omNK3m3i/qGR7r7o3rVy/H8NmB2NpAq53GF6PbBoSzic5+YmSdmJqTS/xbsqYyP0kNUOtgOn5qJqgAHZX8F8kzTfd4Sim112E1k+8aBDzUXgbk5AdT111mUMh7FfNQe0/YdIqRY4wNn798GeOTkwIvOXvIvZoam2NrnUkTA0CVRh/xokjR8Vp8LmJOagZLWoompcCpZuUhbrIfGnpms0TrB8kFPBUAWspeIpEyWx/dWMgmlrwiFnR1tkdf3zE1n9rbmYips3HxDoxEmurUGVXxne99Fo/RzUbOS5Ja7W6gbG1E7O9GW3NTNDXWR0Otm3UYf1rDukoNFhpd5AhqIpcRZO5BbT2Apifj2GduBvhZcN75+RlsADTPHNBgck5FWLoJcBSoBf3Z7d2DeDUyIYPS5ZV1GfZ+6cs/JiAH8JKztw12dE21xsB5psSPDXmmrAsU+smf/PE41tWuvL1GQDhrQ5QXNcZamluLWZy9M8SU3YQ8cGh+6+hRjM2L94YnB7ltezq3s1FRIXckAF10aYkDysu2t+PFm7H47t2nsbK+LqB78Hhv9PceiwGdGweS15IJ8b6b/wfVSHl4us0MfZtrWW6LvK1B35e0RZFB07lbcjJtBjEm6zVl8vz5K+k0u19tvmVrS5PuFRr9AKKcz5pO296K1jYkjawHnY0XnjExgGdI4+4og1aMSOW5xFybdvkccrOda82GPZeWcVI5aSHnGDA1kYnc1o1ty1G4Qew6QJJvMMQLs5dnYdqKR+kF6tW6WcNrJokopR+TaS6g0DR8nc1iaO9aOg9j65GRcU2HYDSKKTZNLHI6wHUqDRjU5NJdHZ16Tqsry26IlfpPxCb2mmS1aHz7z36Wvl9ca+ZcyoGKv4VkJMvPct/sbeRcLoFb+bRAvlCjH21c15Cur00yIC+1njhA8qZIEVnvibwQxia4Fq3VzXXFIljDxBTFaQHBBvT5cAZYDQZzf9PTwEzhQ5mCo8S4ZPSaYJFTaa6tEkTO2o7Xke4yxJe1dRsM17kxkrWHGrUbW3H3s/tx78GTqK5vjIPq+mhobo2bN25It/r1y+cxMz0lY+arly5rPXCtTDAtLS3Ie4V40dRQF/W1VbHDZIKMUzwxR5ziPnCOikyR5wfRqjQ5HAOYJK6LOIBYx8QRK8Byb0wWIS/EeUVzB2KNZNi0D2tjc5NmwkFsb60qftdW1cb25o6N9xobY20DEDliZ9/TqFwHZx7nLVOu/AGSDc/Z+ZOXNJN2GEO+mZyJ568nhNH09bbHL33lJ+KD8/3RWO0GNhhDNioqU4el3sw6MwkqasaWZw/+kQQ4P0M/d66HeJFgNP8mElWFVJbM59JUBkwuflCa4C3P+ewv/ndf4JoOd5/L1xc3+3O5zT/8JhN/+S8rILIMhApYRnCmKOCgF2vrSELsTrW1s/IQzt/Ln9NhfMR06bCbb/aXzUAKkJvdoMJI9sHjERWBiKmHe9QYT7SyAniWYouk0SPqhW2p0eUyAspBI71hJ32AyDqy+Vwkx9JFro/Hz0ekiTy/sBZgb4x37BfDLA4iopsOMHW3PKpCgsoBuLm+JmF8GBCM7MHGIflGe6u2rkYjMOqqNjTFwwePY2UVUw3GeRnPdaEGkEziQ4LCP6hLf3AgsJD/6vArOl55iHNoJ6hiTeRajcL98i/+w/jyhzfERDYxsLB5k55rFNwu8IBhFVj2+7ejikYBv2Z1HO3KZeNAsok5ViJAw932BJE1rkeBJBC6SkBMMtAUwPWWZox7bMQ/nyByBnyPQRYJDelzWv/JAd6Aa3aODcwalCcBz2JO18zaKKP3/KsO/bIO1XAoRnlH17cSIQrO8nv583k/8qDJpCIPsNwT6nUe6XzmM8vrJfHTe5cGjbTSNNbqAgUgE526f/Nb/zaePHspCQWccQGezp05HWdOndKIIYkGbC1MQCiAGcPjsOa17cBdJdYhkgqYo2EqhXZmyg+wtxltpTAbON4Xp/S6rdJ9U/EUJJCMCmEuBlBone3GOtigTszq6os7Lo0pwE8xsZxAWG+qMFal35iGBUVuRcVYmUooe9Rjju780m2XHIZAGYrqUIyqb6gtDu7uFMPw8mgSZj5O6NU8KaNJNMoSqFvfXPM+rq4VM0JNNIxTmEKg/VNVHY3NbXIGv//gifQ5q6JWwMepUydiYXE+3r6dEJCxu0vR2aL1tblVACqRWG18A2g8dHIg+o/3acScAgGn75s3blpeZGNTAB/gydz7ed1fmIgycyoFLZI1jKsjnTE3O6sC1eyL5jjW2SkjN+sv0jQA+DUDX/q6hXEkZhYgcHEpd4MQIF/dM4+8oX1HEi4d1T0VKbmeU3AgjTLFLCjmfNxrQBDWFMmhdaT9upnUE+tgrSd4nGCv+DIllhhk9tRLGstkYcIayoTN12sJldzP/Fw22bivFCLfp9VcmkEJiiVATfzlrADwkIla0UbLyQlHKsBz626rcJWe4r408KrZJ9X1MTE5G9+7+1CSCTyTi8Pn4vKls1FbY1CAcwqmF0uaxiJhzIVsTSxJl84O79KfQ/NwbUPGkIDWFB+wjmBZ0fygsQOQwzZ5Oz0Tz56/iJk5rx1+l5/j3wE+TwwNxvlz5yTHMDY2Fg8e3FdRzWgkYPLyMuzYMUnmDJwYFDAHID0zOy+Gb0dnl+LG7My0XlM6f6W5CJjMegDMPHVyKHq6uzQiDNijdo3001OWw6ZMFCB8dkuu0LOp0eg5RRZFIPdU+vawseth+RLHbGg5v7QSj5+8iNHxtxq5BOylWcbiFRhYinF+H/1m1n5qovLvKa+Sa4/nTvzUiPTysmImzEdrtLt4tCmPZbtSEinPFmnwF2NMN6iqVJCwBwHOVDQX5j3Gb9evX1eBJ6M9NNdZp5s256PYZz2zH8VSVhPjkBXFdXItFP5ogQLea7qhFr3h3lhYeK81zxfx++LF4RgY6I9PvvVNMRqPD/SrEZV+CNrXHA8HKWV2oKLQTDifj2LVliLJOq820SM+AEJKdqGA56U3LaBkeXk1Xrx8qWZEX19/XLl6TTEeyYXpt9NqCKJh3NHRKdYyjPCBEzQyW7Qe376dEnMVjWNG8AHIT50aiqGhAY2rz8+9jydPnsXk5FvJ7Fy5ciWOdXfF6zdvNGEDU3dhcUlMViZmrl25FDeunIvVlUU1O8TmLLrTySqncUSDQM+uwU0o5aQw88pnT/CBewzIwjrSaL5ABBe3OUUhuaBq5085HYS8mpuKhwxZx1dYEs4X2JvaBwLz3cjKaSLpwNc1CDSmcTQ6PhmraxtqZLHvWVOMF7M/cwTd12pGnc1wmU7xczPgbuCNuEyDRxNINELFmrTsC7mHQLCiI3pUaoa1olFh1kWJyZnzA0wLGNLkHnsUjV/kjlqiDfJDW4t1WJuQ2mqJ5rb2+Oz+o3j45Jmm9sgDmptadObDyEVOQaADWcn2lpjJ165eiqGhQemJ72xviLDAvkILlzitvFnMcev02tz40IDLtYfvhQCPApYlQ9TnKeAaUjXkhL7XNFjxPd0/qFWe8M1PvhOLyyuS1zl1+rT28TtM2cihNRpWJUAWzWR/Ho93HzvWGdeuXFbjsbGeSYAd6dUyrs54P01iyUWVqZTtbeKQdbF5hsiZiYFc9GMtW2MmniYABd4YzHV+DbBYJzBPbEVy5jJBQVPfAFOt9JGfvBqPh48eC4BGDuPC+bNx/qyb2dJWVkw0a9+a9W6Ae1IGbXzOcybrrHFLfJqff198J+qjvhEmcyjP4TyFRY3q06ef3pUppEyB1fADAK2Pnh6e98U4W9iYNDUB2dXMwLyr7NMc1886NRuFKcMl8ovMmmmC2agxJwAAnZNYY8ZimY6V5I/JK5mL8HOetvJEwSHz1WzrEWQhAAAgAElEQVRcs4iJkyZL5F7mTADMNdgKA9rEFfapgLi1tcp6zKlTN73tScKfMfDlZzHyU77LlGwxDLfeLqZ3GM9ulQkgMz51PtW5aQnwyLOVN09K+wl4BRDkDOLsNYicOVc23QzsuhnG96hd+XPum5S3cE1o8sH7+fcChQV4ptTMgUE8nj0EhAT3yP94LTWpKiCh/ujcHmCXSUQRTDalh5yGi2KjFk1sy9M47jHZyJ9z+o3XOppDZr7I/efn8nzLvDIB2ASjU2pI66wwly0jYRILDWJLFRnwZorz7bvZ+Oa3vqtcpqrW034trW3x8Ue3FQ+fPHwQk+Nj0cv5d+ZsnD17Ws8GjybOLmIEoxs11fuSNQOX6Og6Vpmw4Vnk/8TGJndVw9cmifn5FRtrkYfBk8VeADbtbNbZkbKiNpKFqMcUDK9IbsAkAk0cJC4OYhf/ibIvWKPbXB+eGkUqyHmQzQ1FwNOesUE7OYenLrZiH2+Fidl4+Ox1bMJE7u2IX/i5L8eN88ejpQ5jd0haKROSZtWH0hW5V4+uS8U3j6ma2V7whIwBkP0O5aWKYW5lQtvTiPZTMZ6i9WcwqTIRzXtc+tUvNJG9Oz+fry9A5M/nPv/Qu0z+1b86kB5lGcc52rlRMVBDp6kkz6knC5BAF6tiqlbAnRLM8yBMdlYWWIedfCfBBt0KIJiSCZUi6XDkxBpKh+CltRIdDi1XYU0bkhcSFwPYJBoGMxOs5lDiGsycK2Zx8HPpzAPUVdfH0+fIWZiJvLEl2NMaoRLEN6DtYFMSCGn3oAuNprET0iuXLsTNm9fFuqGDR3HFwcXhjXYgBdIf/59/Iu2qltZ2XStmK2LmoRPbhNGX70uCmxqbKVIMJC6ZSBwFPy3o3xDbW+sySvmNX/vV+PDG1djfQWdUShXFQKTcO4HC1qLUyKrAXGtvHk2WfhBErjCRStJAkZMHvUDSAlJ7vANc91A7OceRAKe8HvzsJOEAw05gocc07axrRrJZ0wXQccVStD99jzKpIGkSOzRBKJlQOaW15Elx8S1j6kebH9lhZm2nPMZRENmdXNaNzbZ+8CubJtnNzi52BSTOjLLc3x8EkWVMWEZBBWKnKRgrncQT5/Htvfjf/vffipHRiRgcPBnv5xdifQV9rkaNSGJq0NffrwRKIzZiEphNxfutrK2KefduZkYJHHuiFZYNUgLSw7MmtBNoM4YAkTFpYkxUZhKwLTFj3CdxKXpoyMNU0Wm3Fi7dXLl2s1cKo1xgb9mDchOXoQkJqkELJ58Ag/W6Ho3hq7FAUWGGDUWHdj97oxhJwlQFCDHbn6aCGxU5ZiyNSoDBzW0lwBl38vlIE1gAHCP41bG9sWVNuKZGa7oSG6tggW/G/YdPYnp6LpaXcX2viVMnT2qvtzTXxdvpiRgdmZAGbUNdo5gwLa1oqDfE6spGTE3NiOl3/sKZuHx1WEn2xOSkALvJiUkxwM+cPhN9vb0qGmDqPX/x0jqRAr/dndfoPWaRBUSn+ORzW7PTRcjxvj4xDynUzp45LY1o3R1T4Cqjeoxfk6hzLzKhtsGZ7y9GSWhaEvtSh1ZRBBC/qNZqzeQYbTprM9qsRqMnWphATU1rMTNVlACcWl4onevR+AUQzzFuGebAWi0jkZmEJpCVZ002s7IA4OeSLcP1WtLALMNslqiQSVZCiQvsXZlTleJMUh3S/nczkj+bkeITCMYc6zLHGtGvxiwJQ5C5+ZW4c/dhjI5Pial7YrA/bnxwOXqOtQvckAamDEgMqsLcpjkjZuHGlsBLdPPQzF5dWY+x8UmNFaMlCIOZ5J4zxgaMrW4ebWzIBZ4zplqmpNbR/NLHH+uevnzxXADiyaETcfbMGa3xt9PT0uvnOVy6BDv2tMAODOcAq0+ePi1mL4zkjc3tGBw8EccHBmJyckKMeReJnp5xn1WC1GK7Dg4ORE/PMbFdGb8kfnAG8Dv6HuPvxXiS35d5C9qLNBzUOzDAzP62fj9FIhMACorxanQiPr3D2Dj3y2zJNKfjnPe1meGFnASsHJ1tRQImWU98T2d0WSM2PHL8Qm7HBZabBlw/+4LClzXGuCjjjwKBiqu7mi8wWQvwBmAP0LsNW1AiiW4QotkLI3lkdDTGx8f1vGBA88XzlQSIGPQeE09gi/fleaMDClgMiHPt6hUBZhjXmbFtJneuTYzsrl69In1amNBqWDcCHhwaaJJbcPZy/+XWLv1jA8c+Oy13wHVyXwwgFJmrWsxbLTEj4AqARRNlBkSm3k7H9773WbxfWBCQfO78+ejt7VMTbXRkVOu6s6tLa43GH4x6Xocxc+71yJvXceLEoEArWHVdxzpFuhJbXb3RGunU0xRFh54zCxb58upKvHlDU25CxS9n1KXhc3Hr2gU1c8RGLYQH1hyxgnhEE5GzUo350oTkuXA+wlDmGaTGaz6bZCUmO85NqDTeZUkbpDNwbG1OyU+pAWcDtNQa9T13LlNbBwvYQBzdfoPH6GFvS2rmwcMnMTk1LRCAJgSTOzRTpGFa/Cs4FzN++hrcZGOdJhjC5wPs4XkJXKq3QSBrQhMImo6gSQM47vVlY0LHVZ259WaZcpZa49RgrIAu5CiKcSyglkmUllOzBidNOVj2Hv3uOtajZhhNrObWNoEWMoMF0EHuTddqpifNhbqaA2mIfvlLH9l4F2PN0sSp5voxJs38psa+GKlDLWB2x6AX+z9BsSQJSMOz7H3rgnvtuN5wo//94kpsbu/HxOR03H/4SLFK7NDSUDDTtUqSaOhN00Bvbmlxc0kNL2RLaqKrq0MyAzvbm9HR1hK9fd3RfawzOjvbPc1RTBhTQ5a1r+vET6C5Ves3J23c2GWKBM8TDOR2NGaeBqb8m2SFdnwOK4ahcS7pMjOcpetbVR2Laxvx2b2HMTY6oXH1EyeGNFIPq5xGJhNoGHWrOVxkyep1hu1o2kTzmEXfXc0VwDDMGyX95/yP99JUH0Df3m7MvFuKb3zjk1hYXHbdqKYDEw1DMXiiT7IfyGqk8Ro6v5x9ktkp9UPm2pk3kF9xv3jOYr0WchH7Iht3R3WZrY9tcCoBaYNRlrHIXFK6/5CxJJViWg4/l/Gh0oArDQAY2XpNsUat4ZoErKxpstZz09KApOJQ8XQAMLV0Is/PzdeG+kY1kEQMoLErA3kDqaqrYOrXUttDMMqGgisaAGR5GgiI55wjbzZZROu4NBS9n92AOCoRlzVWApe8jj03nDuxxzLOYNiHbrXrcjfcFM/La6cxOfGB34UkQXPXnjTkEZ48S/CW84p4IJ1+NX/MCFYdV1j5CRjzuSz75LMqpSoP763vBz8v490yje382+chzy5zCP6eptOqu3ISVuxU+xtR51vaB3Zv0Qc+qBaQ/Fd/+61YWd+KqlqY/7syKOVMr6k6iJfPnsW7t1PK6WmOMinKeU49Sr2PLBNMZPJVG0Pj51CtBiw5T8rzcE2aJi7MbNYUn4XPpIaLaqUmgdtuthHrWeOevKZRUd/YrDNnYXElZmZno04SYXVxamgw6mtqY2N1DfUKsbD13BrrxUImvq9vIFvk2p8GCj+TQD9MeuUt1A2qQZg8qYrx6fl49HwkltfWo7enPf7JL/+cQOT9rRXl6WTiXGvucVX7R/yisq5X0yZB4x8gxCXJUQREmUPby8PTA4eT8MayvLf9P9dUwjhIRgp+xfVc/ELO4nNFNb8AkT/X2334ZpN/+a8OvMl8wHAoSgqibDiSULpEHI4UwgIFxd6Vn/H3MZEzqApsK93U3MC8YxZAyYIwKdOvIUZwzvoYEqwwXn8I1CRhKnIVZTpISZLc4aUhSTJOwmsmSILIKgpLUJDGLCwJ6TtH7AMq1zXFs1fjYiLPvl+JjU2OXQpRGELophVNxJIQi1Eg+MRsChJi9LS+/o+/JgbW06fPY2LirfWj0DoumsoUSJ/deyCWM6ZLgPHr0iLziAmfBfD+sDAp+roENZLgI+AHdyqLFLNeSFL3Nd7yz//ZP4mbVy/G/i4MB4LjUQH5BEJJfV1EJis7jawyGOs96IzTeSvJSyZGDqpeP5ls0x1UcOXeFGYwh7QA/gziYrBaZ05FhATrAbfc9SbBMVvdCVOOPHEBJApm9bowyWvJ91LwT5BXB2bRwipmAgIrylhdJmr8V911vffhYSAWRim4eF0ObX3Wsg/yHiWIpZ8pLLVksWQTJTuegvDLYZOHmvaJEl4zMAoa47UD0IpmWn1jjI5Nxb/57d+N3b2quHL5eiwvrcbY6GisLC07AZXuXZ1GtnXoozOIqWIVI+Qwcaw9C1OZpMEmNb1KalRsMKK96gSbxIPCiaJw4PhAXL18SQzl7Z3NqIE9iPWKMHrvA7Yv4Kl0p+opYJG68GieerRls/KZK4kc49Al0XdRDrBkh14AMWuwSdC6Mv4Hi4Y1q6RBrJrC+KCRpIYPDNw6ScCwH3h+Cahkwsl9JVm1HiIAPUY0W2pJsda0pwHhKB5IVvf2Y2R8Kh48eirJDop3tBsxgert7ogLF85Ec0tjLC4sx4vnr6VHB0v4o49uCUxGm+7lC1hx76K1tSmGL56PE0ND0h2cnZmNhw8fSB+vs6szhk4M6flRBL57NxsTU1MCBQGVuMfLq6uxtGytau05xVYzPTM5TENJmCfnz58XqMK4O2uEsVmKBMYSSeLlbn6A6d5KSTDNiuJ1AW3OnT2jMTYAf4p87S/GfctgXu7HjPuK49o37vJTxGxu7YiJLGaHJGPQAbQJSp4LOY4odkRxxyZueI8ZLMq9nmBxNnn4b44b8nrZrEhGDP+eCWECJkeLnGTPZBEpZiXxHt3iIi+QOqWZcKtABSQrzTLHMuI8OpfVsby2HY+fvRH7kgQZl+2Pbn8Q584MqeGopqOuCwYzxaYd22F2ArYgzYDMxdr6VoyOjItluLy0ImBXo4cKgjTfAINq1Sjyeb0lgElTLDJobYzbt27r+Y+OvonRkTexvbUhxubQyZPR3dMtpufr16/1mS9cANyDyboYr1+/0cQCOrYwAxeXVnSu9vb3qZAB+Bwl/qws6xmJuVlv13KxlAVG1GtCgkaXJhrQXa+rje7urujobFOjCtbtoRZjnZp0rGmz5MhHDBQhmyNN5X2kBvbizr2H8eTpy6iupfFUVmS1R4mJE8Qyzgk+O+sqJVe8Bs0qZr3KJKeAAcRFnrEAhgKmEX8ozokRvB4AbsZzflagRJ7FZYRZzSkxztxI4TMQW7gnfBbiKw2ai5cuiuk5OTUpaQatT7RS0S0tOvHkX+xTO5r7zBODqLY25ufndA+HeW49PWoa8jpZOPLzXB95HHEAQx5ivthuMOcFLtosLzUDOR9oItkE1wY7XA/3yIABUxaMEFu3OnM3gKpK01nSFmbCEztYm+Pjk5KZILb39fYpNqHbTxxCGxoNY0BkwOX37xdidHRMawb5EYBvWNdIcDDuC4hMvIeZ/+rl6+jp6RdTnnU8PT2tWEpjjv9S7N753j2taa79xGBf/OTHN6KjHed6N6kktyA5CvbjnqZDuN+cIekHoTO9ND8zxqTZEvfYa4k4TfOWBmpxiJfWsQkPkquBsiqvZ5uW8roCVYuhtGOpcx9G0J3XenRcabp8NfZibGwyxifexsTUtPYDJs3rm9sCEXC6l7Y44F0VOrjOTTgDWbtcvwy6Sk7sJrmnedgD7N/mJk+mkIfxrG0A7eFFN2ss45Wgswtqy5UlaOMTijyVJg3x1JMVaNTy2fQZC+Ci5mGd2ZXK+wTU0Dxdla6+pkLKFBO/o/ypMt1yEHs765KzuHXrAzW4t7fXdS2YhJm9C9Bt4Kuh0fuQde9c1MA6r8te85r3+aQJIRkwIvtkHXrHI3JFmL5VOpOfv3wtCQsBLHPvi2SfZUAAOVnLGSv02gXsYI/p88oczIxKzPqI7c1iytdEe0drXL1yWfr1MMQ311cFyHDPda6qcW4gls9hGa+aIk/C8zYgwrSm9nSpjTT9wlSPQEWzYdWIV2PFtQexchOSS01tTL+bj0cPn8XU1KwMwjkHYAIf60ZLmHzMRrRMk0gXtanFz7PKeSBnZgI62TixSZw1nckdFNtkeF0VL16NxsMHT2JpaVl1aF9/X3R2dcikkXqrtRn5lF0x00l6yXW537DW3dQzyURTQ6WJzLrlPdhjNotzbeSRfcvSZF6SOYfkQkqTKXP6/K+DYMok2Bwsa5tkPSdRwu9taQMAXPYaBA43SZ2n8JV1ctYKWQ8eBczU4CleL861Qw029hixmEY0v2cSUyFKyDwbuTm0bGm07EsWye9pTWntxzJFwVQUa8GTQQ2WECgsfTU4ASHFqvVkDj8rbxGZfHpSS0B9aZxm7s2/8zuaQFLtDxGC5mWZWixSGgne0uigEZ2Av+VErCWfYCiNWr9OmqCW5opta49MlfnMykYLn504nvs9QcKsz0S2aPKkSf7v6HNJ8JvvaUKIfYZRH4CocgyIMM7zPMXm3JH7TfMbPfV7j57Gd+/ci61durJ1mlLGQPTE8eNqJM2+m47383Oxto4ueU3cunVTk6Is773tDe2BKoHtjToLMlcxycHeJNxral/A5hKWj3weEwCI69VV1lln7W7ubErCQl5Yyr2q493Me5kuj42PagIUzfbh8+fj9NCQ5AYBka1maJkkZVvVoaYsn9/yObADfD9Uf0PI46ylttO5gB9NCERmQhwm8sDxrvjHv/gzcfV0Txxsr6nOTDIjazYxiNzfPM8EgbNGV5yldqy8cwkPSbKpOjIJmcSvUrPzk0cnqFOSyhKc3Js0ia6KK1//n77ANfPWfg7//eJmfw43+e97i/H/8r8eqPuSEeUIwKUQcHCg0WqC9IULFyojbyrtC+tGxUgxPuPn+bMOyAK+CUQ6MobpLl5eTQGRC1dUR32RNEgA+qgBEv9ucwaP/qd5m8lFJCpF51NC6v5zGmnIOKSMN9Gp5aCFgUhitAeTsqE5nr8ajz/+0/8Us/MwCsCu6gQAA55QkJv14JFbjW5IWxct1N1oqK+Jn/jxL8XP/sxPxYMHn8W3vvXtWFle1+FJZ5QuKuYnFCaM4sIyA+vkICSDse6mGZUelbY+loCYok/NwZNyDu5Ew1iyxi33nTsCe6SuJuI3/+mvxYcfXInYZ4zZYK9eX4HRhoBOhI3SWI/XgdDA66FwvAX5PZ6Yz8jJlRPf3MDS0CoSB8CMMqbSZzGInNprMpvg94q2nAtaF158U0G5rAMfNg78Yj2Wa/OleNQ910xec8UgL3+26IZpFEtj3RRFllzhfwY9Dkf3OPRyTefok4usol1W2Fc6kLKpUNZuJhR8P0dEj4LMKryS1X/k/ZNFrYSqCBCngzfFRkNzS7x6NRq/+/t/GDW1jXH1yvXoPtYbM9Pv4vWr1wIT0NTjs5MIkERbayx1pRmPq1cziCIZMOPalSsaPQeMSCAumQfjk1Px5Okz3QfAjON9/XH92lUZ2sCoaqir0lrTmtLz2UeIwqBwGUUU4FFM+TI5TgBZTIId3H7LSJC0a22uoXHhfd9bpF7E1KJQKh1kaW/Vwpjb1J5WB7uhXokz66K5qVn7zIl8RgrrouVYXSbKmi7IlAIA31W60k4Y8lXomu7ux6s3MINfK0EjwUIiAFxgd3tdhR3MgRyDf8AI2sRkDA9fErsYJvDqykq8evU65ubnNIJ9+szpGDo5pORufGxUjOS5uXkB+6dPn41j3d1K2t8vLMXTp88UC3p6+xR3X758LUPQ7OoTW5JVQ6LGvQaggiHJv3FPBXZIymS1aMNZ1gRgAIYkz0xjqQAM2xQZ1Rohv3LlsqQJSJ4oagVyFTNRGWCUmMpeT31hs4q8L5swINmF2WbGCF8GDVzI+flZt5eCnkKRFqUZS5asoPBPEJm/U4hnM8Jx73ByRSBQAZL5GQp31kCO92YBm7EiwW9eV2cVhjeF8WMNX49gJ2OC9SW2JrIfug/WcuMMra52XKMI2Nqtisl37+Pxk+cxPTMrtsbHH96Kq5cvREO9jYA2MZIsrB/wCDVnKUarMUo065bG0atXIwJzU0KpubU1lleWy+eGvWYtdEApElvuKyBYnuEXL1xQ4c1WRCd0dHREMigtLR61hgE+OzsbE+PjesaXLl3S+lxZXo3v3YU9uhgDg0MqUFZW19TIQI6BqQeYQWh9AuZxT4gVxGQYphrhT6abwG6bWNVVVwsYHBjsl34yIImlTbinB5LaoOG4u7MZjU1oGu8JJODzU+DAiFlZ3YxP796PF69HoqGxVYAtQBW60NJRhznOOqAgEUuoWdeUUxluJvgsFxBV1ojYWw0U1y6EATzZI8QmimYaM8QQ1gsFI6/JPlSBVuJojhhL+1kApeUI8vyS8SUmfg310XmsK4aGTmj/vnz5MhYXF83IA1CoTOC4GZas3gQGuEdiFVeH4gbM5tOnTqpJODLyRtdrjfEQwx+AmX15+dKlOHlqqBjqck54nft1rafIaDjxAsZ4Oplnsc5z4NokIVXid8baBCMFACpeg7M5fxBbdWdHxnq8FyxuxwzMbJZjZHRM0koXL12Sbiraj+j109SgoYWMBS948yaakS1iKnIJf/Ff/1KSGT/1Uz8jQN4azO+ita01Tpw8oXX72Wf3xOTnnO3r6Yqf/vHb0d5mph33NtnGnEm8hwH8dYGdyWYjjqR2MPcLsMkGbDa8yyayJqmOGBS7h0q8NlhkiTaDWrC3Bc5L/9QAYEqXcGuVB1eH2O/SOZY02268GRlVXACA2N6GMb8tqQ72BvcEfW0aCayN+nrvhcwpiYkpK6VzuZgP8Tkyn+c+wOaVvr30I2G5Arrbv4F8jdjH92hsEY/MXrOMBNqkNDf8euhsNkoybZtRZ40ue0oi47DyIo0zG2Djv5zhBiLqrEUueRUM7CyVplxRUydyc4rY24x/+A9+Ns6cOSkyxS46ubr5NC3Ri/X4vs6OBmsiO4+0rqV/tJjQiUHseO78lPVOzmoZgQQO8Krg1o6MjYscovwADVE1F3l9G7XmWcZ9V8OcM68A+3m2cf7q85XRe5t2upkpyZrj/XHt2tU43t+tvIOzw6/tKQmZ5pXGRUoCJqPWxr+pvc3e9DQD78dabm1uqdRp7FH+x+sqnldVxer6mpreG5u7MTe7FPfuP4mFRWs6Iy1z6fL5aGnGc+BAXhWS29h2w8D3yzUFzyJrROV1tbWKeQY1mXL1Gsy8fnl9Xdq+NC96uns0OUVjsq2tKeizcEbAxuRe1Iohj6QRStLsE8bxmypkIvYA8TyJBVyLmmGlKUcTJxsXLAv+zcZ4vmbOALGmZWpqZnc2zZQxVggRNCKQQfLkq/XLrbmu9SWgjilV57SsSb5YE1l38Dny+0fr55TQcaOKGO3pM74AO4kPnOuwXvnSvSwFmrTJmZo9AMCkiQMIS8OnSOeIzIPuvxmqgNDy41GdUmo5TY/xXG1EnXWUmKyl9mc9p0Fprn3v091YhymuJoZr6EMSkAH0JEVl7iIwtngEILqY76fmvfwhDg2ZmXIgd/SEAffGn4uPz5rMxlBek5urm9Ha0hodnR2KiVmnZM3m3NMyV5lH5pnB39OPI2N/1ovkteTeFb37MgmierEQawyYN8TaxrZ8ND757vfi5evRWNvajeraRjW/ujrb4uTgYJwcGoz5ubl4/vypCB/I2Z0+NRSnTw26vt+z91Fjg5nCXLPMG0uzjXVoOTtP1Kn2LxhNTpPRNDTcXh+Li6uaGsJIr2+wR9Mt4BbPn43GyNiUztvNzbWorkUzvzHamlvj/Nmz0d/bHc2ssV3OOljvTIdZnnIbD4xiNOvmhwlZbkpaOotchH/TnjuoiTfj7+LJy7EAW0cT+Wtf/am4fLIr6ph6QJajYElZvycuchTk58+uAwsJkvtfwaBKXCogMns2gefEBhKL8llmo1LJqpUGNPtYTfZCoOR9zv/Sf/8Frqk7/vl8fXGzP5/7/EPvMv7ngMhm7CqZKoRBs2E8djE+MR6rK6sxPDxcgE4SOIORJHVZ2DghSz09j4Hw2rkBj/7X72f2YuWrbHQnsu52auOjLSqNpG2xqijIYCWkBo07zGZkoWfjL485UIgogBRDuXTZRldN2pLbONE3Y/ce1XXNMtb7wz/+j/Fubim2dzBRaZSxjwOLr0dBisOrOFmr+BCzbDt++Zd+MT68fSP+/M//c3z66R3poJplbY3pphYS7s2w5LF6ow6ChTHL4c5BlyOFaagAACTASAej73GO1CSI7E43xWy1dJL+2W98XZrIe9vr+h6ADx3yBFx5YxfRicUaNMtny13MZ2AZikMdYe6DWM8Kqi42ldSoW+kiRlpFZcRDLHcxrJ04pDak2gClGQH4KDmLAnKTNCopQYcYRmiyl4+wi5M9UBmp1diZwWiDYtYw5ItkkIYA94mCQoncERBXIFNhKGjsrzRGSApU2EkL0xq8+jwlQcs17ntiICF1ZX/wzwl45aF2OFpkswFxugXoW5c57ycZOJqA6ML969/+3dg/qIlbN2/H0NApmystL8fa6oo0JjWCuLVddLbd7TYgVx0d7a3R1tqqTjZj5gA4YpeXcfS8HyTTK2sb8ezFK42SwtZob22V+RuaXNVVe15njS4YkX+wpIHBZEDv7LoTRwBmjybH3DuBdrDWSwxIhgF7HZYVxYQYqGoslNgkjLeMWsnwzcmiJwXceEm2nADmwnDK5oUTUze19Ax0XYDIFOktAk4o2LzPMS2pia29/dgAzBufku7k+sZWHD9+XAkTmppzc9NC/44d65W7d2dna6ytr8bf/PXfxsbGbhzvH4wTQwPR19etJOr1qzexuLiiMbDBE8fj9OnTKrbRmX3y+EmsLKOR3CUW3eDgkBhloyNjAvS55u7eft0bQBdYoNy+06dOSS+Ugv/t1FRMTk5W2BB8FjHKC/Cuohw2XYkXJN6wTShg0gBJWrJicNepeXjp4gVKVK/KIn8kHb3C5NKUQq69BuMAACAASURBVGG8iKmh4soxAfCfBJB1qYmGAmbw7wLVyvfSftJNGGt0JnCmZkIBm3mmZot57Jrfz8Q9z5Jk6/D+lmbBYdzFSCab2fzJNc/vZqGfepdi3ADOFl1SMfmQd4LNI9CyyCJJh4YGF+D3btQ2NMfuQU0srm3FvQePtW4Aj7708YeSO2LvkPBT+Mq8ttZNRJ+7NoNdWFiJkREkI8ZVFKROPOfm8YHjMTc3Fzu71jkGfOA8S1MsgMML589rTHZsbFQANkAl0ib8LGAcchSAaoAOGOgBUAAsz8xMK6YDJPf3H4+Jial4+PixGPjEG5oCSAPAbAV8PnnqlMAqvodEDs0PfABYz1yjx8MZjYZBXRqPALR1ABRoNTZER3ub9RzX1gWWDfT3yxyyuak+WttgygNk7QqAko4sS7GqNh49fRHf+fQutrqKI+wVnz1mlsp0c2fLrNzGFsV81jTglIspO5AL6BQLzBrE7R1tlckUsd4pdksRnOZjPCtY1To3jkhPZZFrVp9B6ixKiLvcB/0esi6lkdLV1RXnzp3VGgFIpplkfctNsVMNtHn8lbON99D/BJSbhQfbmr1JUxC2MWwsXosvnhNrH0CA585Y/LXr14rBoMdOLUWS0mA7WjtcTxssbmkt2iTX0wGsV8457wE3etwkAlyxTI3PbjX9i1al7ncNxpFmPRMDbbBcJTCVmMbno8FQW1sfc7NzMhplrfX0dsfQEFMa7dHW3qp9jIYqOPV/+5u/jUePnsb588NxYfiiABKkVrJhh5Hf1NRbsZt5v1NDA3H7g+Fo0gh+GVdFd70eXW6PfHNPeIZqOhbjHN3zutrYKEBIAqQGQB1j1DSosyGX8N8yjcX94ZkTh9WcLNqYztv8TLmzOu8EkvqZCFShrNeo/J60nd++nY7Xb0bFfgWEoIECGNTW0aU4oFhWMXr0pBz7gfcAOAEQyTMBsM/AltdZEgjwUqBZDGhHcwfwLJmj2aziXmZDjcYSeTZ7Dp1zwD1iU8ZwmNbEGunNFzYqnzV1ZTnjmWLgfuEnAggjxpjWJA1rM9rTwE+GSjW1ku9oaW1VHlIbu/GVn/+pOHliMPb3AWOJFzCU0Qp3o1JSLXV10dIKuFgkYgrj2XmkdcedoyElYokDaiH2q8GX0mzdQQauRrH6wcNHkhxiYozPNTAwJIYm8fPoCD9nCgxIgHyN7kvGzSauLoiKtmxpXmr6Z9fGqOxJmL/Xr12Mrg58EgzCO+/yvkxj3JTQyIYGa4KflfwN3W816zpiaQl2PtOLaPA7pwc8tTQgALBBUNajSA275OVVMTu3qKb61PQ7fc7Tp09KYgI/GCZNMD5k8kKfiynAYqwlLexipCd5sjTFLsARZ5/ArdSgrz4QYMX6Y0IrSTt4czBhieQH9VeahqlxRbws5B1PjXiSjbXNs3AuxP7c037IHCHn6hSjih49941nz9/JZVTTFIPkSj1YyCSaPtnC2G9bEiGanFQs8Zqx8aaZqZbOoWFepiBLIydBvwT4MpfJ6Ss3aZ3n0qy3rquXjrWWbQSZDSjLUFgOKkf1+Tf5LJS8gqkTTeoUQlDmaewrsXV1NrIXLXUiP5Ej/hNcT15f1ksZTypnXzHhI0clpkqvv0wB8TPKC0tDJyeh894YrK2Xzwb3Q9NCqrt9L3kv54fkTtU2/iaeFr1ogbUV0pOnj7TONzf1/Dm3MiY6Lh/iDxnbMyak/nEShJJ8wO8kQeWQEOFpQRlDF3kI4hrNRO0BTX/WxObWXtQ1tsTCylrcuXs/Xo1MxsY2+u/N0VBXE63NjdHX0xPHujqVj0ICmJl5p0muD2/diMHjPVFFjrTrRjqyJpKokY6+ay89jzJVnHshgVbFIVjMdewRyAtVIi+MjI1F57H2uHj1QrS1d8TyykZ84xt3YvrdnM0ha4kS1gyvYzKzsyuGz52K3mOd8sFgCkbEvnKG5UQS54IbCGRzMNeZ8CDfWdczE4NbhLTqeDM+E6/G3sbq5lZ0dzXHr3/tK3FhsD3qq5AmMs5ztBGZtXWCxnxW1f8lprt+LzIUWTDov/6epsbLWZi/lzjIoXSnm3WuaQHJbcjKNWfT7gsQ+ftu7o/8L1+AyD/yW/z3v8HEf/mXgnAUcEsgrwC/R0ZRBMw0NergIxAIxCxO91mMJ6iZwE4yDiuM4iMmG9YwMkMhN33KKLioNxNH11IYQhQedBOtyQcTwgcIBaMTXxIdg6TWg7WAvbRqimGZk1KJ8Gq8mkRDhSeFWm1jvHozFb//R/9eTOSdPZL3mqKPCUDt31XgldYrHXfreh7oMD+IH/vyx/HzP/fTckH/67/+m1hb9XgYhSwJaI2E5GGUwEoq1DOuNUEtdVEPAZKj3c00PkRrLgEbDkGxP8rzo3AkcLe2NMRv/vrX4+PbH8TO5qqYaqkv6ZVQKG+F2augDmjGGF0x+ROYmUYPumeWtTCgmsaHTsKToZwO92JDFFmKSoIh1rY1zTzGUqRTjjhCsxh5ZjnOS0Gah7pYjwAuRYfOiRNmHgatk0WjhLoUfdasy0MkNY5g59LgKHeisKvzoBDznaddxuEykRF7RaOo2waMCnhl0NqjgqnNlQfW0eQqD+zciSnqr+NL98AMpWTXaJ8pseJ6qqUrOzk5Hf/6t/6tWDO3bn0YA/3H9SyUICFJsLaqR4sm3OIyzCDG3G3KRoKFGQnJC/sEHTuBgLDxi7GPWSkc6A2IVcTq5nY8ePBYDFqKMPR6P8LwobVZDr4NDTUyfGH9c0NJ6poam2Jja9tsqpKokRjQhEjGRB7szS10zTcqRgZiqmFEUfQJKcbYv/ydpFOGIYoZZs97FNsFf64TFX5FM1EFUGEWp0ZaTigdPXS4Ok0sFHkWMVDR8d3dl1nO4sq6APW590tKqi9fvhzDF85prHRxYT5GRydifX0rBgYwIhyMvuO9AosfPXghFueJE8fj+vUrkrxYWlzVc3w3O60iF01UQB+aQUiTPH/+QkAywNLFi5djYGBQsWpy6q2eA4D+wIkT0XXsmNjL0+/eRUtzS5w5cyZODJ7Q84e992ZkRGByFjY2WfNUgBNfjzdTnJux2CaWJsxGMdiKziWGazDQW5rqVbQJKJLWJoCQC9wESgQgl2SN4pt1TTyppmAr7P3K1ILOEYBlj9PmuaP4XIDuw1PLcSaLBZ55srcyFuY+dVPBRnrJEsl9eFQDMZsauUYy+XPSb+M7M9D4sxns/D7nEOZZYjxVV+vPFKT6XDRrpCnZFJu7BzEyMR0PHj+JdzNzuhZA3MGBPjX5MEpJzVHAK15XgNLOfszPL8SbkYkYn5hSocdIcLL8OF8BDAHVuH/o3rG/eYbECwoTmgqXLl7U/p6YHI/RN2+itaU5bn94U4UIhS4JO8zPFy9eqSBjHeL2Dajw/NmzuHL1itfeBmDk63j1+k0MnTwdF4YvCRx++vRRLC4tSiP5gxs3xVrG0A+mFyZpFLvv3s3E7NysAEbATa4doJBnzvc09ltTrbXHfkYmpa0VLe/aaG9tlkzMyaEBy4RorTmOsDdp8M4tLMdf/NXfxNz7ZcVJ/kfBArjk6Rk5xXl0MjgnDVDYqM/ngkaJS8MEgBmAPc33WGNmocFGt7YpX6wFJDzUyNjdq6y1zKVyGsXAoseIBQIVSRbphfOaaN0zjXGwr3v/0UcfCTy7e/duLC2vqPhMTwjAQs4s9gmvxTpF75W1AIjc1maDIkCVoRODahrwnADzWRuweRNcZc3A9r548UIMDA5oLQsYwxyLaQOkSIo+oSfVyGEM1HC/yK3qG9AT9Zlc+bwF9LS+fihnFDidhjqlmcm/GRwt0gg1yCxs67MTg2DAoYXO9169ehUjI68FHt8oDGSDUjbV2dzeiaXFlbh7916srW0FLP3Tp8/IsIwGyvuF9wKHWccArNzHY52tcev6cHR32YRMMaSAHNJIFlCxpX9jLdQVo7X8t5RhSHYd64vzg/WtZmYxFxbbrjCSeS01sBlb10i4mWBoSxuocO4lNnKl0WZ/COtRHsTc/HvpO3O2I20jjh265zCUiaPlM8ggTOZetWSZlckUnhPx3fm1ITP2CGe28tTtLecPRcJkc9sgeuZGrFcZTB6gac+zRY5jswDDe2pc21QWUNPrnnwdQIP1iSYmz42mpXKBArB4PbhZD/GirbVdIJWN79DnJ2d0LmBmtpnM5DmAyDI+O9iLuqq9+Jmf/okYHOgvpoA43cEahaUHaNNgQBjGYpUb7PzdckLWRHZc8D7n/Wl0JOMMZqGN9crkX1VVrK3vxsNHz+PVqzc6pw2YVMWXvvxjAvbv3PlehS38g7kicVt5dmGwIZ1nUoXXAmuPuMkUAc3LtfV1xe8b1y/FmZMeZU8SD5fM9ftsdH5uFjCg0CFLdG1tRe9JLuhz0lI8xECdxZL38oSYvBciFNOJqZZh4Uy0nCESS48eP5XhK3UNzfUvf+ljyekBanF9YlLD2udecmaKsMDkJoCrJYaIZ6xheQ2o+expRF1/Q5Wah5o+ZcoGAojySkDIbGzDXqyJ+lrkshiN34tdQDXM/Y5IK7LPuK88f76vKdEtT0LxDMQwra1TzsxnVs21jxySwdQEFLUnC8ht8NONB8WDAq7yOdy4YT+btcxZQQPG3i9VmnJQbVomIQUMFzauZNmKRrDWaCFV5feTMQvg75qBhuK+tH1zjYvQoVrNEjE8V7OpDW4yQSC5oR20r2Ho2/BODEwReAzO8izY5/wdYJnfZZLG+feh5nOCswJ5i3awc3q/j2J+aVilznDiBAIyaaDw78UsLTGJxAJ29y3BIyCXmFtMRlmzfI/PqSmf1ZVK04X7y1Qe9VFOEiewnTljElhyWk0gciEicX3cc0sbmR3O+7lx6ikWvpRjlNhJbGTKzFKPni5zTHXTl2YQxuWKKzJOr43dg2rpIU9Oz8Ynn96N6dklkebaaLTX1aqRi3wevgbEJRjJnNXD58/GmVMntN/IA6yzTQPIMT4Z4mZmsyYhOhW96FK7JohcW4tsUnMsLm3KQBw9+jPnTseV65f13J89fxV37z6O5WUmXKri/IXT0dffJY+e2Zn30dbcFNcuD8fQYF/UVnFO5LSxvUOYnnTdIOFAEXaIyZwn7DtikbEBN8S2dg5i4t37eP5mMhaWV6SJ/M9/7Rfi3PHWaKk3OdA8w4JDCAvyXsz9mGsu832ByyWPS/Kbf7ZMxCqmfP9X1ib+OeMOilUFt1FTtOAJSX658Mv/wxe45g/dyR/dN7642T+6e/v/+8qAyGaH+CAQIJwj+iWRAsDJg07JkwKf2Se5uZJ9wUbNjmQGTb6XjLF8HYOeBvvE7C3MiwzIh8Z7ZunqMKl0ScmcDBLbvM2dVrkx79IVsyutxouqzXQhmPL7OZaIcDwJV5VcxetlnLVfXR8v30zGH/7xf4jZ+dXY3iVZkoqXmXVoVhbgUGA0Sdv2jhIOOp/7e1saOfmlf/QLcg1+/Pip2C/StYXhtL0Zre0dSvpevx6VriqFRI7zy0itMCO4H0c7otxrkhPeL7WqOEzTsCB/VrqGsRfHutplrPfRjWuxu01gBoA5ZJko8CroIY+RB6CUk0tH7dCFVMComLyFtVU0lA32OJmuaLoVZJbPxUrS86wwj/l96yzq8xUmb4K1SqYLg0aAqpgVZhBrHKwYErnJkCEj9YsO3c29rnx4J5Mn2SWZRKRRRiYTWeipMaH/82tU1mZJ4KRlxSiQmhdmp4mhQSFaXV0xZNFBVRogAj0LK9MsThepCSJnEyadlDmllIwWvVjre5t5NzI6Hr/9O/+H1tDNm7fUnZYxVWFOUaTB/qom6RDzsjH297yvGYc0eME6YoSruXKYY3BA0iTdNLSpYI9SIO7sx7uZ+bh370EsLi6pwD939mxcvjwcjQ3o6IWkUwCRST5JCkhiMGh0YVYjlrQBbLTmzCJNWQMSXrnZlyYIzywbQyT36uBTiCuJ3ZDeJPsWsOcocOxEyaCMTC4x5iu6vrofYjd5MsLgIM8OhtG2DEjaOjq1jvcKQ8DxKDS6SWL34tVIPHzyPOobmzS+r7HSq5fF6ANgfPt2JkZGRrUfcVeHlcM48dwscgZPY2trQxqwGPGh97m8jCnFu5gYH1UieeoUJhpXJTWCqdn42HhMT88o8T5//kIMnjihJGV2dk7yQnxe9GwZB3/48FFMv50W2xBpguHhC9LXBMT+7N49J9ySF3JzRGB8fV309fWJffT27VvpbXJdgE8kycgTAD5xTxiRv3njA4HIEJgojDgDAIpS3kUMJgF1RYKExgSTBxnnAelLsu3zwFICZke4cHGTwJqdMFcToDEobTZPsiqIfbxOJvEk7aw1WCX8TDIJWGepWZsFTuWcK02OTDgNipQzMBtW5Z4dbZo5NpjdDShngMwFMs7UtWKw18b41Lt48uJVLK6sqUCWlAMFWhxI55I1gvs2ewPdVhWXe/sC/kZGxqR1CuhFkUHhx/NCB/b5i+dacxirnDt/tuAdVVo3SFKINVhXKxAZYBLAf2FhLl48fy5t4vPnz8XQ0KA+6+zc+xgfn4p309MqLK5evSo9//fv57WeeF9d0/yCTMtIli9fuSZg4930ZHzy7U8EvvB7AHdoJt/97J6aIKfOnFYT5MnTJwICMTobGBiI16+R0pgXqCAmdU1NtIhFeyB5Fe4DzPzG+po4eXIgPrh2JdrbmwVKce/cAMTP4CC29g7i777xSYxNTEm+SixugXjOCzjjNCmj2OTxexekhw7cSACx3hQD9zGYdAHKugFoJ964EenzTIx2aRwbpOOaiVXJ4lOzUU1yj5IqXyrFDWvWRbP3CvuHeMI5zJpGOubcmbP63W9+8on+TTkVrF6KTY3Hu3GWhSoFMrFNoBxABZJNu+QiQ/ocXC9rirXEGqJxB4uJ/Y3GJAaLgycGBOp4T1YLsAfQcnPZmvpu+FBBwVoDuDALNXM1FWnFSDMLV+uIe29kwWWw0vEhtVwFeh1xWbcpEYY9ButZ2zyjnt4en+vcT6bV5BlAHrYbM7Pv4+FDRuyXxJ6Ftdzb1ysQmf8tLS4p7nZ0dGrs/ku3rkZne4tZbfX1Og/5DB5ptlYv3xcwKykAs7R9Nux54qaYHfuZmr3In/PzHwWCEvTR89N9McAqTeQiSWBTMV7HEk6Zb76dnhPrE+YxutFmc5cms6B/r03HTDPBmXrje+x/RpySEABwB6hDs4ZziZgEWCGgp7ZWZxsMVfQmuTb2KfeNxgvmvXs7ezE//157DACAPEMANhMtMkM025+WBOAtMlMyzKyt8QQAzcmi4Z8sZrPaAKyQnkF/1SAM04XEMpitXHdKxpAbyYB0Gy1d2MJ1Ao46Wxviyx/fiqETA5pOItfZ3Fj1lBTxAdB6Z097bW2dfW7zShj1SISQlaaPguWLdsVEZg3mWSJ989LARs90fmEt/uZvP5F/AQClpFBa2+Pnf/4r0ufGTJI9kpOZWZBxLUi3cE9zf1AjKK8sY+b9/f1qnoyPTygWsIb4+QvnT8bHNy+7sVZYpjx7Pa8iocPesbGcJ/MATLg+JG3MOnRdx/UKGNfPWXKIdchzz/3NOsfMtbaWSQj0hnejBt+Lnd14+Wok7j94HOtrNIBa4uLwRWm1dnW2RH0dY+nkoZ4ctc/AbiwtLGrCobGZZpEBbk+J1FdkcojZYv82OH+jlhOTV/rS/NkGyAkEVR148lQgGuSIA7Mr8335XfI9wFCZkrag1WzygSaAChDFz3DvWG8iLRQDNPY0z/2wVnYDLOVR+P0k8/B5rTFfWK1F01+8SxpfZUoF2YkEkDN3yqZcSibxd5tvmvno+udQQnJ1fV3nDffH0zGY6kECgJWboLlNDEXEKoxzyxsS1/eOeBAY3CfOq7lWGmDsNc4P7mFjc5P+nXOTdXPIOC5TlEmzLhPCIhIU7W7XU55wpiGS8U31req8Q58bNUWUV3nCUF94sZRzVR44pV7N11FeScOzGOtlA5PP1FhvADhrw4zTlZcueZyJR6ll7AkNvhLI58+8TrLXk4SQQHeezTbaJbY4x1FlKVkdT9VyZstQUfVNfWzvVcXOflWsrG/GN759Jyan57QnTp0YjO7OjhgfQ1Z0T3kjhsU20a6OpsY6Ac0Y8MH+twyM832TgtxQUj0rApy1h9mL+X03SFzLM0mxv18bf/eN78TbmZm49eHtGL54QbHjzt3PYmJ8WoQBcrSv/IOfje7ujnj46Gk8fvJScfri+dNx/swJyR3aBmBfv0sumU1n8g5ilzw0mKRB4qg81wSRbWAbMfZ2Pp6+HI3Vre3o7W6LX/+Vr8TVU91RtUfd6Bwg6/f879EYm9/LOjubdlo9mSeWnFDPp873yrWi/5d/d7JtvCkJBaoZiiSHMSdPRg5/7V98gWse7twf+Z++uNk/8lv8978BchbZZc9Ch4pBhX4B0ZI9eLSTkwepurCFyZwBKTdc/vzRoj27d74ay18k0KjvVLRrkmHoUQgd8ALvCIR0/KwPCEPTwAJsGLr36AC5wEAuQixkCi9APGfSfq1i4kYyDzvY0GtdPH0xGn/yZ/8pZuZXYmvbBj5UoiSzOcKWiQKLloSUBNyMDnfeGf3+8pc/ciJe624jwZzEl442bJI//dP/GLOz75Usk3QLdCyjhBLgL8Umn4Xkkd8TiIxWZ+n8ik2R8gcFEHEhUBV9vcfi61/7R/HRzWtxsLcVu9t0Txm7cKeuojNc7mlRC4g9gHlhtw6eqZ2bIyDfr0d8mDQoOSgBV8kQhk/8vexsAcGFscx1VMZJimaxCv8i3KXxVunqWtM6zRAZtVXyXoAeS2EY9FF+oftisCmTrQSqk7VcOQwEeB2aNyYgLkCpNE+OKq3wmmInFsOb/HmuIQ2HWBcGN0tqrufowygTROnraTTaB7hep3JYHZpMpiaz2fb8PqY2jWIN/s7v/p4KqOvXrsWxzk67r9fVyKEaEJhxM9hNmEbW1aJxZQaHmPB6TDRT9qK1xewj1hVJFgCcPgMgDcxnkqp9a/oBID199sKFalWVwI4zp09IU7KmiobKvqYEnMQVrbcScnjdRhXZBgr5SnYTf0YnPMHBBEg4oGG+qdGjfe6FxJ9Th/JQr9byISoIikyGtSf9uZ1MFQYYRTYjXqxFGgLSaNuKzo5j2uM7W0eY/VXVsb2LG3VjfOfOfQHJJOtiV9XVaBR/8MRgnDp1Wsn01NSkmMIk293dvXHr5k0ZUiwtLsbTpy8E1uKcfv361Rg43i8WAczj+/fvaZwfgA2tUu4V9wxGMmZTMOouXrwUHZ2dAuxmZ2YEAgF2Adxxz5C1mJmZk9M7xmhXrlxRsQSjEfMzCkNiSGt7u7QrFxYXxSo/duxYzM3OaMQV0JCfQRYDBjPAHyzx7u7u+PjjD6O7s02JqvTyCpBM4c5OEuO3gMjZMOG/lleAbYfZm1mg7E2ScGImTQliB3GNRJbijniHpAGfC1Ahix1+Lvd6NiFYE3kG8doUehSHPPuUoIFthSxQnkOVfVcYevx+sop5PTOBLNOj9VjMTvVeheGAXAPPmX/n9XOMdHsTQ56I0fGJWFxZDfQcAWAxC0MTm/XY1tJir8iqkOkio/la43sRLUXLe2llVaP3GivWyGejnsuF4XPx4MGDmJ6e1H5oaWtxM6mv39INW9vx/PmzeP3qpUBRRp872ttjYKA/Jqcm1BzAXA1pKmRtVNBubGs9Mf5/vL9Pmps0yw6lFDwxND4xKUYyIC9SCGfOnIr79z/TOiVmYxQ5dPKUNJMfPHio+wOTuae3N5aWl8SavzA8LNOvkTdj0nCnCJDhYtHFpQDe2qBAo2m6Gc1NdfHjX/4orlwejqoqmjywQ61pX9fQFLWNLfHNb30nHj997skB6ZHStPP4votVnNXJMxizx83cMg2VdSG5B8akq7T2stDTuCpMNGlhGjiSDEMprHMkPRsKFIu8pvZCmrECTjhwKUalPrfXrNlCy0tLKvZ5fuwHwE8mHV6+fhWPHj1WsSIwo0yrJNMlzxWKUs4QgBV+v62tWSxMAHBYoUiVAN7RbCInQScYYIqGw/iEjesGB49rDfX2HisGnDvSzuZcAei2vI11r4jvjJdLLqwWEAHAhJjgsfdk/ph17SmRHPnN8zhBBRnpMEpdtH69l7a1n5D8MCNsV+cZDcdKwc7zbQDAhL0G82w9Hj1+Fm/ejCn3I26hQ3/p8iUZ8WG09+zZM8uL1NTGsa62+PCDS9Hf2+XnKrPd9PHArG9N78VzV+NzCwZfY8W8M8+rbEDx+Xguep1yP5J1nnFHUx+SIzFD0vva8mZcL7FbcWJ1rYw/11bMbR8+ehYzs4vaKxopJ69Uc2G3aMQ22BgVDUw1ZgqgJTOJqmhutEeA1051LC4siNGqkI2EWnWVnvvwhQtxYfi8PqfkLjDzO3DjkeeARue7d9Nx77P7AkBb29olpcE17wukNDDO/izDSRUtea8LEzJq6qrFXtb7bFgCxHvGhAFpbmsiz5N+1s/0PkyAtYbppCJ9pcmA5cXo7myOn/zxLwlEJl+E3LG1tS4QWXJhmJju7Wn9L6/YL4CzG8Yw+rBuiDjXIAa5AWWZGwGcyiPMxuY6mGJ89nI8vvXtuwUU82cEqPvKV76ifABdb9jvbjYaiOSsZE+zRxOUhq3KWuHsy1qIOACAzxnOiDqPkz3Te6w1fv5nvix5MoAYN8pdI2k9b3s6QHqsNCT27SkhMJLVJ51Yr0GB3ui98rNoI8M0rca4FGkEJ3E8G2S86uuazaKtxgzbTbSFpZW48+m9mJh4F5sbTLgRQ5qjs7MlLl0+p/9aNmRfjFeeq/KNjnbFXTUyypSHrln13EExhWOdrEVdLYxxN24kLaXPtqP8jS9J5pCJSCKwWv+/HzZJ5EtxJJnCmmYsrNAyaZk5AAFCjNN6mwwy4eXmkesm13JmqzuX8XpiD3PfvG8wos9Gkn+WT62jdgAAIABJREFUpr21ru2hkLkJf87pkowTYv4e8RvinOGayM8yP0kgmRjAHlAzG11seTSwrjxpI5CtTNGY4GWAPPcQawkZIeXs5WdNGDIZDDICX6wS4pqAeE3d2l8k8yZeW0A8+0wNMjdOLVVjKceUAdmjKVt8LrK2l8xYkV7I84PaOs/inJTj2bOnRTYSkO5mPn+nDpdsh55LgqeWFuJ7NByoj7NhYLko6zPnuXOUAOdGkRm7SUzg57lWN359rw2MH8p3ZtznHiZQrXtHc3fPWuicpdRLsJLBMqiXd4LmWlW8m30f3/jOnVhcpqFeHaeHTkiy4t3bt/Hw0UOd9Ric48OCJjJeTExBV+1bis/vT9O2GNkVTyXtYzXRwCnASHxGqJklYonjIFKh1Jp//bfflGHr9Q9uxJmzZ2VO++Tp05ife69ruHDuTHz88W3JbbwamYjv3nkgDOTs6YG4cvFsNNVVRX2RzfGEgYmDnjaW8E5p5hO7PVUj/EdkQevg7+5Vi4n8+MVobOzsRl9PW/zKV386PjjXJ2O9ugZqXq+1jJluHBzKkRz9twogXKYIPNBa5P3kcYAZpRtHiUWxtpNQ5u+ZBGMsoWBWnDACk40vcV+/YCL77Pi8vr4AkT+vO/0D7wOIXAF7C1uGolmBtmzM7OR8fxc2mZ7fL1ieG/Zokp2jM6kTm90dj5ZaRsMA6qHJXgJ8Ag0qers2yKE4JNCRaBJ8faCSpBwym2y8p9TROmFwbGWI4WQL/TB1YEXDrYkdtZAa4vHzN/Hv/6//HLNzNtajQKFjRmKegSNZRtb3RX9pWywWSytYn6sX/b4Tg3HsWI8AAOlk7WwrMcO1+M3IWKysMhLdqCRc4FoVoEuDNPcqlJcImWOlKVZG4Tzskv2UQY4EhjEZxjR/9Wu/KE3kqv2d2NvZFGiFIYUPDus6w0qwU6k1jDEZ5HFk4NShVw/L0HIWyoII90nJKZ03DvQsqPRvYqImp9dsMGl/khypmDA73Qmax+aUBDlltTN0kU6BYZBjcPkMuA5xuI8I5lu25HCUJTvICi5iOR9x1i2Acx48uS0sJ+Gkma8EnY8mkB79Pfz3/BnWeR4+uQ/MurQ5ixnMRX+xAMlau0XTzkCvC3H2H80EA/lcU72c1xkd/IM/+CMl2BR8x7q6ohpWSS2JEPfQ176hYoH7RsJqDWe0tGT3IuB+v6LnyfqtaKC1tERTY7MO5l2uixHBhuaYnVuITz75TszPL2odUZjfunldLvexvxNNyGSQtpM8kpCWcbkKI+2IXmTeGzMdqlyIFrDMiVvRGwTgXadDboYVya8cspXwWlfTmYOBTdhi/JyMsyhGSwUkAKgUTFkYHmWVEINWVwANSHrdjLKkSXXU1DXF4vJG3L33ON4vrqig6+vvEYg8OTkWZ8+ekwYnjOS9/Z0YH5+MVy9HY2V5LQYGj6uIIjYwZn3nzr2YnZmLzs42gYGwCWDhvH79SkUiz+jS8LAMMwD4KExevDCQ3N7REefOX9A9ABR8/x6DDZseImPB/gEomZiYVLEBQxkWE0XK8/+XvTdtznO9rjM35nkiiIngCM4EycMz6OgcS4otWY4sR47t2J3+Jz1Ud/Uv6Ep/6B+QSqq67TiO0ulKnIqTOFYkneMzcx5BAiAIEiCIeZ67rrXu/QJS3B+lTwdVLJDgi/d9nvu5h73XXnutx48L27g+uo8elY4oASHgNvsUBmkvX75UyyxzG+Yzz+bZs1GBFLQhnz2LYUZndHd1aA9YWlxSiyABvcfeLaIZkBW9kaJZxvo3aycBMMafAJqAOvXxeHZ8frYlssbMkDDrhmQ7AeMMBg8XOPPv/J7mVjlPEsAywOP2zAz+BWZr34WJVwqQacZSClzuGDe7wO3sMPQAOgswUFqSNzYoRdbG5KvXcev27VglkSPZReamvj6OHOmOmalpnRe8pwAJTFAb3MrfWNcYNVU10q0F6CPx4ovEh7nc2tYsxu+5c0NKwj/77DMVLto62uPixcvSru5oaxMoOfLkidibr6emBPZ++BsfSqaCwgDFDFy/r169Gp0dnUruACIePXygNXDxAoCtFlYF+IApAmCCvieSFQCdJBAkU+j3Mk9ZmwCRSF4AJN+6dUtnNPNx6OzZePFyUnOsvw+WYKsY1RQzaJME/BXzku6HNZzGOUsBZeti+NK5uHHjqswI2WvEQIOt3NwqEBkWzM8//kz7AnHByuqqEiLmJ2OMdAOxBq/n/Wn5THaZWlMlp9Gu+WgJlHrpzCdIy9lLksk5rL2rukogYyaOPifs9J6asalny3urBVtMXBc4k7mWRbAssHYJJHCMwv7KHHj8BIAe7WCbzxnk8rzgGrg25uX66qoAMcz1+nrZn6pjYuJ5LC+vCEg+e/asihIY5QDeUaxhfwBInpyc0DoFBLl48YI6LGgVz6K42pqrWbsFBNxxCzhjTdKZsYDXpCW/uAc+R2ynYkopFtiOi+5ZTAKlorjOs1MnQGF5ic1VwBbuDxCloclmhnwBKkvyqLDP9/aq4q/+6q/j5avXAmIBtwAr+aJgAngOmMceQNzXe7RTchYDfUcVm3D+pLnW4aQxNbKJOSlwZEyRc6NCvEiN0qJtnHFJAtS8Z2qzMk/4eX0jhT2Y4luxvEoHkbWjYXxSfccYlwINLPK5ueVYWweE2BdoDIjMXCWebEWGqLk5FhbmNX844+g6s7kUXh2A1S0C4NhLmsSkhR2GjNW+AD+KmkNnTqsjhhiR91a8Lx3VIiUkGYEqAdCYxspTouyF+5zvW9sxPQMbF2ZjdSwuMIeINfZjdc0dIgavkAhptJScgJR9jQFrjGeKGdrGloFluvySJaeiUDljRCgpkiHMBTHoqvejp6s1vv2tb0YX4OTGaimCoM+LHjUgnlNNChLseVyHCx28GeCwzefM3qOIyTzHlLa1GAzu6joVk1RVx8rqenz02a14Nv6qaJZjSDUv6ZgPP/hQ+y3FGwqbKXei2HHfZtkraytad47fi3dKYRSzJ126dFnnMGcC4+Q9IKKhdi/ef+9qXDh/tmIexjze2t7U/SFPIh1mgXjsOR5P7VW0kTNeFSC0GMeWXMzFMndvJHjKfkb8ubZuUynGZnNns8iuVMXc3FJMTEzHo0dPo7aGIhrzdyv6+rrV8t595IiMiAWs1dXGmgoatM6Tb9h/gTUIaMlnpqyEdIt3t1Vk5PlB/uE2tK/u0w216WuVtAEGqXyv1blK6pcAKoxWzgL2VMad+IXcJovRIrXI34GiIWxcs1aZf4DX/CzlVjLGcaHaJCr2J54Xz5iWfGLOJA9pTRZQmTOO9+R5u3vFuUTKtPjn1rlOdjrXQdcIXST8PGOhjFkU62v+HshjqKOkGAU7cXNRJrsAc4zrGw12E78pXioSLuQk7hJxDgRYzTUS85jgYiDyMLEspSCyUMY4iXizb41m5h/XQLFCRYEyx/gu48zieeP7ooCxJ4BbXR4lJ4D4IvmVQ4aajKOjFQPL6kQE5Et/pDS/K883iwApTcH4H7Cp3SWTHSj5LBIYZF90Eckguws1zjsy/8uChHPig1yZ/dFFHneFIsmS8SSmesgHbuxE3Lx9L+4/GlGXBSsW2bO337oe3V2divdu376tuQm+QCw4eKw/aqoo0GyoU0uFUuTVqpiXJk9wbbnmnWG7m4brTlIH5yZ4BzJVJJJf3rwVj548i7r6pug+2qtCITHkytJiDPRDkrkWJ48fU95y+/6T+OLWg4j9nTg/dCKuD5+PxrqIemkeU8DClBitcEurKP/fozBHt1GTpJkkQQaxhy4VdZY3ip09MTUbj5+9iOX1jejv7Yjf/d6HcfVMr4z1ePNfBJFd6E7CyeF8PM9k5YUFzVZejNdRyd05HwGR09sgCzuMmdep9x3n9aUYx7qR95MxkMTJvmYiJ6ry6/n+NYj86xnn/+ZTJv/TP6kQLiUZIDTRB1VukPySgN/CONa/S8twssgSxMzk3u19rgbl7+uwKtpfPojNpE3AOqurDtCdwCqoK7IEHPrS05HOnPWKWbg+BGChoQlpoxcqcYdBZNqvBCKXw4jgVkLogharJGdhY73x+PG/+cuYer0Ym9tmYRK0WNPLiSUJKteWulgEEq3NSFoAeLBBWb+R6jgajwTie/uulpHQoZHa2NQqDdWa2npV6CqgowJrJxOpGZVVXYHnbGLFlCSTtUxUzGhgfPajva25yFlcid3tdbWV7OxShfZzMfPNDG42bTGM1QqMMZGDTBUCYFcDZgBmFhdvDr5MHFPSwVp5/h0FI2KCe7oZCDX71Ruxq43ZMsrrYGQncOuKJJCkD0S1iKtd3qZqmh8FFP5lEDmr+joYityKL8RzOzd5WiBTyysXRQZofG6F/X7onjIoyoAiD5gEKytsqxLgKGAvpgaZnEheo7SjpVmhQW6HQWj8ZYCS65EAHik6wFxA5H/5Fz8W0Esbch/GeKyJKoAqgJVmsb9pM4SJ7ODUh6r1y+RpHLs4+YrpaT1Qjnq7orvtkMBuk/UmN+emqK1pjAcPn8TNm7fFmhL4eKwvTp0cjCNH2qWBh+z2xuqqnk9LW2thaKxXNLCkIV5aQRNIIbgWc0wgSIt+h3lhNteuPisLTVkksBMu0hsEIZa14AuWiwDsYiAkXV+YV2rb8j5hDXYHBCpOlUN/Z8vrAO1Vggi9H4SbmkZJ3Ny++ygWlhxAXrt2Rc7g9+7e0jX2DwxGX3+PDGXm55diZGQ0Zt/Mi2l58tRAXL12NXqO9sXC/LIYyTMzU9HUXC9gGMby4LGB+OKLz2N+dk4FBRJ5SRd0duk+YY8+Gx0T2EYrNnIiXV0d8eDBfQEMJLWY8xHgP3z4SCAhesqAdyQ26BQCKAIUw/hDM5RAfXZmRkwoGNAkeS9fvRLoREDPPjX9eka65rw/rXfXhq11JiAGhjhtg5sbumaSuGT35LlBQKZFqwDswNCusq8XM6GUsOB1XJdZgW7ZtKmLiwqMfbYjZjcI/073dX7G72dBIs+TLADlmcbv5Gfl+jQTysFkBqHMEwoVOttKAKlEaAcm9aYc0EkMNFd292JpaTVeTc3G8xevYn5xIbZ3t2J7l/bReiX1tPmylyFVAjNaWqjMSxJMDLn2a6K764hap9V/XhViEsM4IXgfHxvV3AVg/MZ734inz57FwwcPYxv2DZIYHZ0qLB3t7tbejqkaBYqlxQUx2T/44JsCTmAyz87PiYU+ODAQx/r7xbxaWV4Sew8wkuJGsowAIwALYUpyjxg8AgqdOn1S8iyMxeTkSxUw5ucXo3/gWJw+DXMF3eSHGlOKF4CWIyNP9UwHB08IuETnW/HG/r5b4WlF3qWNdVMgZktzQ/Qc7Yy3bwxHV1erdP9gvvh8qJZ54db2fvzn//LTmHkzq99fLdqNGIFWili0w3MPGA6h8bm6pjmm517Mu5ivxBYARuwFuQ+fPHlSv0druuIXtPvW1wV4sMbYZzijkfthzFg7FRAZbVOtkRoVb3juef66qOGzleSafRjwNo1yAbi0hwkMANBDg9uF1mTkAkAphsLcj1hmdzc6OlrFEgLIoA2e/aCtrUOa1wDsN2/e0vXxb/YGNKBHRp4IqOjobI9vvv8Nma6ie8+5srUF6EkHTbL0Pf4cNLAj2Ze5DgrYKgpTcJH8AAU/zjsTDRhf9grM0yrJm3QSd5UMAtKyDvgSuCNGpRmgAIuHPTiYf4wLjCmK8Rj9rK5txuvpuRgdG4/OriOSSIFhT4wDiM5eiVY8zwdN5OGLp6QlmZJg2RWRxadkFXI9zY1mSPNat1cTI1u/mD2B/zvMUEzwIFl1PGsB44URrLZzCAP1MKkwc0T2AQIBRScX3XjNF198FY8eP47qGhi4DbG+wbrEV6NZID3PkYJygtpmGprpxjMzccMtzAAzaI9T1MQ8k/8fHByIc0NnxETn/4hbpdm5XXRii7xUFlsohtHhoGiF+KG0vNPNt0VRtwqDz414/nwy5t4sCnhgjnMd1uYG8LJMGGuPPRSGMAxrm7dZh5X9IEFnDPsEWKt93V9iKwfgo7sFZAxXXxt/79vvxakTA2apAj6iZwxxA1mg6hrJLRAuiE1ZmOaal9KhdldZ6oXS1mwQiflYQJhyHeQu3MPTZ2Px0We3Y36pSB/s78bS0kJ86ze+pW6gn/30pzE6OlpkdDgjawSOEO8w74lL2EPy7FlZWXLMuLMjIBqJKfZMnVnF40UdDc218Y13huPM6RNaU+Q2xELsrcTsrB/2OBWwZPTMeBSguujO6lkKXHIXAWPpIgvFCuv8JpsZ6YHmllYVbazR7vcS8URnf50YyeNjE/F6ZjbmFhbEjEeeo7evJ04MHpd/B5quAPx0ivF8MMdjPhKHZDGXtUP8aUk77zvcuwq/AmpYd+xFEHsKgMjPd9O3pVZyMej/cn4TE3BPfDEWygtKbC4t5iJxoO6I0tVq2TrHA5JVE9vRjFQXBJyb5hnBe2dxLwtLnLWKuWXGeEDMEQFCxbdqzX/LjRhszThE7OUiAZRFpyywM06HdZEh2+Q5p5ikmMqxjtILRWvmkDkof2f/ID7hPCMf0x5VJA1yL+Q12sMKE1nMa0kj0qGSOsRprOo9kHs4fK251h03bkdtlX9Xz7jodavIWkDpjO0EfKffhrp+t0XW4P403mKGk29bQoC8lWfL6zhHJR+GkW0pUCV7OjEJFwF8vckw5rpl9pggegHCk3meZ0UC0Jl/JimB58D/CYAvhQIZ60IGKAa96rCQDIhzEvJdbgMgeX1rN/76Jz+LyZevhUsQU3MO93YfifNnh6Kvt0dkkVu3bismJFe4euWSYqTNNbyPzLhXJ1bx70nAPXM9dUoVj6i8d51dtXXR2NQRaxtbsba5JlO9Bw9HYnV1Kxqb2qw1vkO+uBsfvP9OXDg/FPU11bG0uBI//+SreDYxHa2tTXH18lBcOn9S+vSIeJgd36RcDo8oMAP25Zoad8dS9IEslOQ89gZ31yJXtBdjk69jbHImVje3oq+nI373u9+Mi8e7oq7KfhX8yeJy5vBJTivHRYVspvy/YBTsJdlpll3d6jJtcAGpgskc8idw47BxDvk+FVKYQGR5dTgX5bl+DSLn6P96vn8NIv96xvm/+ZSX//n/2M+gmeAAdkCCY3mg5S+JrKtKkV+TZkhZiWMhc1DkRsrhzWLLA+5wUq+qmGQcCiMLduyhgzl19sRMTOM4YEV0YtlxC+tISZVoUwSAbCoJVMJE8QbFa63Q63Z3AeJa60hYsAlF7JEM1DXH42cT8Wf/8t8IREYTmXI25kcEaQrIC0vVBnIcZNV2lJacA2xbBzYAevw2AbcOsu1NBRyDg8fFukLb9ujR3lhaWY/VVbdzcf8AaGgWsqGScPK+bPoO4ouuUdHUTcA2wXpXyQSJR1dHa/zjP/7DuD58UcZ6XA/3cAAA21hPry/O7IDusDFcLkjw19qlJKewOwmuUtbDTBDPDlrJEqAVwFzkIhy82CwQYCSZ4HpWFdaSD11X8lxAIJqRwYIcte1gbfM+FwL0DGHWlgQ1pVEOg8ipeWTmtOeuihwAlQJWD0xvcg3YRIlZcaCLXAHGi4zGYfDe1+E/WamsMD4qUhQeS7WzFdO3NK8QU4RDqrTZClApwLMTpX0llQELqKFJ2sR/8Rf/Wm2w54aGor+nN/bQnxWbAzZZi5IhWEwYDvH7zCUHuRaFMIif8g5uPQMkkvt4Mf0AONrY3hBbCgbf/j4J1V48ejwSt27fURDf0gx4ORjXrl6KBrWrVcUm7ZkYUTS5DZgvt7nx3Cj0WBs2uxJkvFQ04pJZIe1NMZac+IrVrso/LGHY1tY8TiYJ89GGETbTYlNRcLRBqxoSN76ODPgIWA8zWB3h7ymR2d1Fj9freW+/OtY2duLu/acxPjEVs/PLAmUxRjtz5nisry+LZUQCfGxgQEAFCT0s1bXV9bh582asra/E8cHjkhxAAgEjk6dPR+L5BPrJ2wI7YJe2t7XEq5cvY3xsTGDMQD/t5Zj0ndTlAfy9kEme23mvDF8Si0omSwsLAnH6MVnc3ZMUBcwlgC/WFezEEydO6P6fjIwoyeM9YEOQ2DMWmHABUL9+PRMvJl+KzcceDMsFoJT5cnX4XJw7c7yiJ4iuIe1zTF4AO8oTyUZRIFVhsblgU2n9IknUmiZQdDsd401inTrvXFuyXKSNVpgpKuKVtvADF3SDKMwJfp/5RqKXyRfvLabhIZ07Pv9wh4wBDbuer67CDrNx2QZa9wVEzqBRGrnMw6JByJYFiAoI+mp6LuYW0dPfjpbWxmhqprW7SvqBbS2tcXLwRHR1HRHb8NHISExOvYRWpfOoZr9a7tZ8PiBOfUNNDA9fFjuU+3s68sRtzaurAheGr1wTADD2fFwsX84IjBUvXMAwrEsJJBIS/B7P5eLFi5JJWFhcjMdPRmJhYU46gVcuXRBoiMYdCTrrwAUBs159vlPArI3t3T0BxU9GnsTG5np84xvv+f+qqsVIvnPnnsxYjh8/GcPDw/Hq1ZRY2YwtcxlplEePH+lZ83fWy8upKRlYrq1uipWiTpjtwgirq4r2tsa4evVSnDo5IOkcui6UdFbXB/606An+l5/8XIBOdTVmSfsqoEnzs7hla94ArBRDROYI7MRMhtlzZHZT2K4GE3YF8LA+YSEjh8CcQttPhq811QJhKdjwWsZ6eXk12toxuDPgSMcCz58YgfN95s0bAQfseZqDJJx1dVqjrDHOOsAjM+hqYmJyUm3yACpuATb4lXOavVSu8mtrpfW/WrqIXZ1t0r5m3UxNTesPYMHV69cFpj4Zeaq9DFki2MxoYN+7d0/MctrMT54ajLNDp6WPjX7+9vaG5sfh9a2OIXV6laKcYgaLQXEupzkc4C/AJACxgBJJjFkWQ2Z2FK3hYaH9T0dD6fSRQVUxEmxC3qbI3gA+mEVVI0mT0bGJ+OnPPo6e3mMxNHRBmtuTr15JaogYY+rVq0r3lBlK+9Hd1RpXLp6Kc0OnzD7c2dW5lXsO92QArbSjc56srbsdXBIL1dIezwJtxrhK0Iv5cMYivBd7DWcXACLkALUci1xg5hLnNXs7oDJxK+cE++/I02fx6NET/Ywkf2EBBiUawGhuw/ImGfdeSXGL66UTjfhKvNPSUcCexRxHygagmAInxrCXtPb9M0nFyfPYbe/IiWxKX9lMXmIWNC95ZkkAoCjJvEQmaV1Auo2qYW8ik2OTMcfOnFMANJyP7Atcr2Q5ZAJXJ7BHOs8wEotBJnNscdkGwdadpBPRJqYiLRTWKNdaV7Mf3/8tTPW6RSYhDue21JXCTK2yxjYAvSS2ZOBoSQnPrWRbmh1a3+CuFcUaYk/DAKf9n33DEi5f3bwTt+4/jd2qBsU11k6uj8uXLmpNwxp0N5XnNvs8cQ7gOs+uGUmxcBcDBXXOfgBd9gsMLwFPYX17ju7pGhjDJs6GS2di6AyGvJiz7clPQR1/e261Zv9nTPOcE2kmY9ISL7n4sG8pgCIzJcAM7wzJ6LDnUOTYjB1ysSI7x7PjOTAnuS4VtZCCWF2NqdczsYDJ6pORWFlzDIacSltTswrtAMnNTQ3RfaQzGhp5Jn6eknoTQcVSdmmut7PpNnMZ4RUAmXvd2uZstmG0cqAd6/tyPepSrDUZKgvQxEjkVO4ocpGa8TCT1TmPgUnmS5HoKntO5os8B/ZbPo/zNoFkF5zMIM5CNoxZ5gIF2gpBpZCvmPPMQ7PaxdyqsFmTjJM5GHOVvZpnlTkh9+BipO/RWteOe3h9xlSZl1jOqXT9HgK0V9bXLP+l2Nwmhwm0l6BZ3yiatrd3aj1QgCH2Z5wETB4ymRODvJDHuAY6QJg7XBPXSXcJxQqkJaxr7lxALNS6WhsiFikMA+B17pQq+a/1+g+kCzgPmYfac0tRlvXMH54DBWHlzoWElBJlSSjI4l7KTvA8eH3eR8aTjEEykJONzO8eZp5mfMl3vhQjFM1m9nrppZccls5Nzl3unfi6tqEx5hZWYmT0edy590gsZDZj5MVamhpjBz342toYHDym4i8Egc8/+0xdl2/fuC5Ad311qSLHB7whokzpDk0chriOvVKs7VrkmlzQUmEDz4iG9lhZ34i7D27HJljOzn7MzCzF4uJ61GmPXotz5wbjt7/3raividha24gXEy/jZ397Mzb362Lw+EAMXz4TfV0tUbW3oS5ZAa67FJJrRGJhbdLtgp6zzFLZ22WU7P0PEJm8wkSB2nizuCZjvaXVtehob4x/+Lt/L9461y8m8iYm95IGsiRo5ng5hzLvSxxC+0HpnnaXxkFHfZJH0hD8F7EL548Gj617f1iGhniO/dLkARNevgaRtQx+bV9fg8i/tqH+xQ+CiSyTEsAegrLSCpDAcDJLkungjanQEw61+2dik2xNJQPFlCSr2z74OFAd2Ckw1EKGSWX9LoELBQQiUNPBfghENiNWLmPW2JGxXtmbq6yxw/saeAJ4JOEiABVcXNGfhXkpfVV0ithHCExrG+PJ6Iv4v/70xzH9Zim299BUrVJQTmAnUIoDTAe3xeLRnOWQk/GS2DR10dXVzmiqqttIEFZMpmDGDA9f1fV8/sVX0kJaWdmI6devlRyyoUtDuMptq7kRcsiLkVQYLwDTGTwwPgnW83rpVNVWxZHO9viD3/9hvHPtcsT+VtSJNWAw1aCnU0DhvcUoz0aFVDLNHtemWdxVZQ7EZl1arLX56jr9foDIOUe0kUtW4kALWEBiYYACZhOsiM0AKF2NyL/Bfv2O2OKuLKv6T9GisNGzimhyAqwnd6Ykk1d3U8zTYOMlOExSe8DCZZ6z0Zt1mweJQXhAWx98B3rEpdJd0V4mNHDwJiC9fGYGbsliPgyqm/Houa0gvbQWCsivmO1Zf9ABtL8rweZwrG+IuobG+Pzzr+Jf/PlfRFtLe1wdvhoDPT0CEPY4dAWwee4DJGOux5rEMN0CAAAgAElEQVQmOfEA2Q3XzrK01zZpDAiY1A6npN6mVUqKgxb2GrUxbm6S6GHYsRU3b92ORw8fyt2cBPTKxQtx5tQJzX1YAm0yq3FBJFkF6N5xCRm8Mb80v2vcql0JHAtjhP/3fkAHgANbgg2b/zm4zPkBo4tJQEue2/D8XNc21gxCF+aSQIuyJyXwz3XKQAdJArIQ1q2YI8zh6ph6PRcPHo3F3PxarG5YF5NAavjqBSVwAHGPH4/IJPNod4/Ylkd7ugTAPXjwKJ6Pv1ASCTB09uxpJYbodz5+/FRgm80P6+P69WsC/uZmZyxTUZzZAXePHwcAjpidmxNYCSOyo7Mjbrx9Q697NTUVs2/eSItw8NgxXSNA0YsXL9wGXt8gsAsJAoAMdBoBmWFgEcRmItPX1y/QjAT/1fR0YBrEWMMgIMFoa6mJ06eOxYXz59yCKyd72vUtNZHBvkDXWlofPe8cxDOvAChcpFEBqbTus27Y4wCwxOLxAWNGspzVXXxgjqS5Ec8fUCJZLplwsbYyMdBcU5sagKKlZjLp8X5UWjYrxqwk4SQx6CoDGJiRwP7NA9DeVIqGADnI9bgoMBrTU9Ni/29s78Xq+raKKCdPDsapU4Du9fHl55/F/Ox8HD1yNE6fHgrGem1zK+49fBCvXk9rbBpq6+NY/4DWDzq+yKVwHWeGzoiBAsjFs4fJDNMddvGNGzd0X4+ePI6HDx8IDIGJfPG8WaYkVhQKkJZgbPr6++PcufO6L+bZ+tpS9B7tiqGhM2K8mJnv/d/ryOtUBVN0J+lWqanVXFxZW5ZON+ZaJEIN9Y0yg7xd9JDPnDmrQgjzE0YyYGtPX69ABAop6CTz/3TjLC2vqoC5ML9kZo7YKOzSe9HShNnX0bhwHkmVDgFefNbuPuaj1bFXVRtffHVLmrgYPwFsSM+zYobmPb7zSJfkNLLIR5cQ8wwGLO3Zlhpyx00ylAHCL12+LG1xErf8MkutQSA4rx0aGpKJLkByvQytiuTOFqAQchkdmj8rq2uVecRcA7zpo+ugqyv2d3f1vEkMSZZh3zJuC0tuSWXsuS/GPzXlAZ8UH7DOG8wsrCYO2t3WHoF0COvh9fSMAG5iEAw5AaaZSwBQybRmbEjikLigq2rw+LE4P3Q6WlsaJZVkw1IDlTor91g/loHxHutzRWslEzrAGHVuWUbEeoyWFBOrUN4bMNKspSmGnwoIpd2+SHdw3SoO0JLNfNzfkyEqRQc0JD/59POYn1+OK1fekknqs9FRMf0tJbYRq0UPmOtkP+6GiXz5TAydPuGChMIO60UCoFq6w0XsbNsmDnE8fAAocD6JTYaGv6QPilbqDgVuAxs8O0tZWOM9W+B1r2L1HbDymDsC5vis3aqYnV/Q75HQUzDENJD7piNAoVKNgWnOq5XllQBsJ7bYlAktGs4Yzq1o/jc2cc4CxtXE5csX1QrNmU17rvq+WPcyFAUcQcaoLbbKfbABwJ7jO3FGFu2I0yg0U+hGgkIhXykSCHAvRpac8wbvKEZvST4KNubi0rK6d3a392JpeUVAHAV+ilWQLdhnmbfsCVtlz8YQkFiC+cS1UHDkBx1tjfHbv/VBnDzep1hrY9OSLO6asekaUS/xDeeemYq1MiHLmFiGmWWeNTVbY9X7Hx0aFOgpdrj9fXrqtfadVzPLUdvQqnlP+zjFFkxPGUeY72qC+wUQmZZ8Og6a9fxZ58w36cAXXWQAU2Sq5ufmVdhljwK8Tj3dqv2t6OpojreuD8exgX4TNIStWWqA5801Wv/dsbXYhsRQInVY11ZFmthzAXHXZsR5fjdKdsEsWZkeEjtS/0ESRAQdGKwljkPmiT1re1MavRR3nk9OB4aQb94saC/ekZncriSX2ttb4tzZMzLgA6wn5sp1luQOr5OqqKupFdCFDIZBZhOGLE/ovd1xPsxCyAAb2iPYMyj4JNMYQJO4hw4cvhgXioMZt1eAXpE6ANabfiFmUIdeKT4zdwSoln8zZ5jX/Ix4Soxw+fR4bvJZ7AFZQHIcYy8QaV3rNQZDk+3KfEgJL/ZDio8GOCmQ+Jlwz269d9TEZ2cOnWQX7UuKc10kE0mm5Nh0c8iPRvsXfgMYxZv8VQHIDxVf2ZsgZZBHsK+nBFDGVlwD18z7ZJeYc33v7fxMnZiasdaEp/CgHF5GEc61mAMYofJ6YoT2NjwoVlSksZeDiwDsF4Cb3A9ryh3QloVhTaGLz77IRM2xTMCY8zLnBs+JuZCM1DTg9dmWnZzOyXm2AtqLZB8/Y93wfBNAToZzbU29njmv1bgVfWrLJ7goU1vfIP3jr27fiydPR2OdynhUSff4m++/J4+DyefPZZ7NdV67dlVyZGOjoyIUHD82IEbwzvamyGIUxwD9+bK3x0E3uIs1Rc6mFl+XFl2fYoj1zWhu7Y7HT5/F3372mcyeT5w8Hc3N7TE+9lLx6/HB/rhwAdPwWsmFzb2Zi5//9JOYmp6Nhpa2uHDxbFwYOhG1VdsRe7CWQzr0pHVIKqWfhNi8u46/JH9E/NvYpM6FGhEU2adhZ9fG1OxSPBmdjDX8Thpr4g9++Jtx/dxAbK/OCyvgQNZZWgwEvY4tXyr8qHSfGwB2wYs3p8DG//n8duyi17pGUcFYyDnzdVwvhMDsfs2OI5n8SlOeseasq4lL//B/+xrXrETMv/q/fD3Yv/ox/js/4QUgcqGTpilDahAr2Sq6kgm0ZRVXYO6hVn+ztNymJj1bOa1i9lJnQJeNopiyWMDfjOE8qLg4M32dfIkVWQBrKpfCCbN1oICU1u412Md7ybCNDV/GezBhQIdhKfrn4pYWsEykW6qFchqOqK6tj72qmhgZm4w///G/i1evl4JiIEABFUAlGBiWVEBUqk6Adg1ipBBg09o9dOZUfOc734qdnQ0Bro0NAOVsQjCqq6P7SLeM9UiaG+qbY2llLW7evBNjY+OqxJFM+WBzUMGzMRtgS2Mp3bASfOQDzU2S8SEQoMqP6/gPf/C9eP+da9EArgjnWpq4QDfaIvWHDZsMigTWJOAiIWIxu2JuB1ILYa7oSYsNnuxOB65uaUuGsJ90ylnofYp0iDZjAah+Hlr45fklA0HzsYDIYiBjblACA95HBwOtjXb5q1QEczwMklIwcBu6IN/CmhZIXJh1PEuBWpUgtADKml8uqrgdt4jmC2AplUsF62YQ5/pJbeNsfTcIXPBtDbqBXB3uJegT0F0OrATOi5qLQeQCZu9iglDfGF99dTf+/M9/HC0t7fH2jbdioK83VhYXYnNjLWqqaH1qU3EFkAC9M9rRrDOn8EHzA5CEfxLIONjBZAoDEV8iSRLFld39HSUYgLwUZKhUw+yfm1+M27fviCHD9fX2Ho1337khM0ceLWuBogXP1UytqmJuVRUwj7NVlmvKBMVMAj7PRQH/nwNeqtesAeQcCBrdUmzJCX7PQSH3te0ApEiCIMVgVreLU6xVB/UENRR9XMFmLACtJHlRDEOYPrRujo69kJzFm7ml2K+qEZNrbXUpjnZ3Rs/Rrujt7REwNPnilToKYDH39nar1R/g9OnIaNy//0B7V39/b5w+c9qMjs0dgTWvpqdiavqVAuPhy1fU2kmb2tSrlwI/AIsAA0+eOqlrHRsdF9NYjMZWtE7PKXEYGxuTcRu6u8eOHZNUBiaMaOMyrwiYAS4xZ2OvRNdSQN7ikjof+BlGaDBcAbQAkXkOTuy3LBNUvSO2F8zY06dORXNjQ6wXtk1qosNoEZBS9D15RgSpsB/E/twmATEIlYzDLFjm+uW9DGQUcwugxMLkt4O7mWICnYvURbYb5nuwh8JUZxz4TMAMJzpu63VBi/Zy67My1swhJ24AZta83BCjlA4XOzAzhwBJYM5hfnfn9j3JO5DgiUW3A0uwTskrJmUnThyT+ckskgFPnigQ5/NOnjoTZ8+fj+XV1Rh59iyeT0woWT514qQYpFzHo0cPYnLyhcHfvt44NkCBoCFmZt7EM5KN9Q2x3wEwOWOQrngzOxtrK6tiAKHXTQGCcceMkaICsibnz52P06dPaR1OT09qPsNebmuDkeT1RLLGvpDBs1iDtIoW4yuB7aVt2mZ1FIwaVHQYG3uuP6wLOm9gwcOAfzb6THI73B/gzvTUlNYqHTkkp/MLSzE7h9QTBYVlt3yLAVsnWYu3rl2Oc0PH1SJJcWCdz6xvipq6xhifmIxPPv1SQCL7lXmu3vczmVL7Lu3NDW5vVvGzzB/Gmy0L6QkAtJYmdHWr48MPPojevv74+UcfS+88uxrEAkPHl9fRGXDliq4Z3d2MmyhOASCzpxDPUKDp6OwSE5xikNrSW9sK2L8Tc7OzKvhZ7shmYotLSwJ83JWD9I8TbDGo6+oEikgXuawZy2nAdFzSuQJ4zV7Z2tIq3cHZudlobG6Ks0NnpS3JXsLcocjV3X1EifDi4nw8efxY8Qyt54OD/ZLcwUiUNWPAw8Vd69S79VOGpXnmFnYdr2HeWJqiyIEVCREAVhEIlEhbTkYF6IwHKATCKJNplJNKXpsavYwNxQROUEyKv/zqtqQUzl+4HJ1HumPk6VNpbjMOjCv7JGuAcwZgvLe3Ky5fuhAnjh83WAjYoloCkiUHTHH5GRR5N27LoIwDCjOn3enDOUNRUOz90gpvqSjez0CY5RJciFHxtuiti8UoGRBa7a27boBuV6AX5zF7Nfc8OzsvyQ7WC/sSZq28rwo5SIIA4KxtREcHZIb92FwHsMUQqk4A0ZkzJ+Ptt9+WuVECxxQCSY4ZZHeahRh+zHeuhfEAaHQhABa1uw8E/JDAE0cZCSr7JJ14B23GLtCYpanuQ7GPYTRzFu/pjGH9oKWu4tzGlmTfxFzeANzajZnZWa0FZJ54j9UVNI/rKmPb3dUW3/7wRpw62V8ku2ChOiYWq5ZCZtEIzlxCRIESh6odXkxlnuOWDG3Zl3TO1NCp0qxnhqYt73P3zt24dftebO/XRU2DdW7pRGT+UPxl7BbmbYaYsXAtRbhqyCN0GVpSCzYd781Q8js8E9br2aGhGB9/bmPtljbpw4r6IT8N8pL9uDp8WcVsd3pREKtXUUayVMhTlMJ65mqS2ikxFfuLWHk1Bmr5dxJ+WAicaVw765t9jjlYp0IEcS/69MTLJgZY2oL1Wa0zgCJAfUNLrKxuxJuZOe1Tr9DEn5vXPsYcY93htdDb1x11dXxek0z21lfXo7GhqXQmAJ66uGvZkdzTDeyh783/cRbW1GK6RicoRm51irQTSD0AdJ1ncj465lnV73peOqZHEiA9QljXYrKXPCxBR551dt6mlAFjLgY7bFsBvP5dx54AxDYw473Yi5I5zM/EgofUVPR4MeJLKY78HBMwiHurBLxqjyh0hzyrs9guQo8aOgvAVq5XeUCZjDwn3weFKPawlJBxp4EKb0WDntcB+CYQZ7kGt/Vnfsr9JHiqzs8C9Carl3/DEN7AO0BMfz87xp7BUgxZOkWJIV3Q3xELOwF7xt9AsWVUNK8puNHJVQpVkp5U4d/SXJCukjwA0M/v2jDVxcJ8PoyNzlqZcVuewIQE5ra70vKeGuosz5b/lmQOhbvGJu2zMiLd21cswzi20L1ySD4P8H6HYkxtfcwuLsfk1Ot4OjoeU6/f6L7qa2vi3Gm6uS5EYxOftRP379/Xnsg1v/XWFWkiY0K8v7Mf2+joy/MInXrOYjCRA2JXnq357EXQKHkSc5xzfxXJnLqGmJh8E59/dkdYxLVrlyWRNjM9G48ePlaX0okTvdHR2Ra7+1Xx/MV03Lp5V1IaQ6cG4vrVy8qBOPOQRmNP4xxhDyM3lU57YcLnGiEfEK4hDwtyODq4rTe+vLYVCyub8WTsZSzTBVYf8aPf+XZcG+qL2v0tmbnSmXr4XkV+K90jYlyXZ5ndBiZ3WTIoWeXs6SIiidB4yBhS87EUqZI0iZG84gA/f51jeDMIL/Hy4mcXf/9/+RrX/DXiml8P9q9xsA9/1Iu/tpyFsbwD4zH+XQGMf8lgLCu3WeHyoi1OvwV0ZnGxYbgCWhhNCZgVMJckLSv93vjdYsyiz6ppskFcWaou7XtunRKIrNY7s8rSJKEC1xXJCW5P2oNincIw4YTbUQC/t8s1VMU+QHNNdTx59jz+37/8mxidmIl1UGS1fdlZ17ifQUcloEXfjLYVXgOIhUbs9WvDSkSt++NAndYrkjs0JKkSzs0txP4+hjFrcQ/G4sRkBXD0QQqzwAxdM0XdcsYYtTa3VJh5HudtMQPNzpsXuNPe3hy//3vfl7FeXfVOVIldxqFvl1RaIfkc6ampq8RJtRnE6UyqArWNfUrbOYMuwFkax6RvJV2vNijpYA+w3QxCfRVAkBZjMQvUrkriYbdmzFqs18vrC0v6kB62welkmZshZICA17sawBibCe0/B2wMJ/v5vv6eUhY+LMQOrnVARrJIdVjMkQIiH64u0z7pIJ5kl+eEa12pVCtAMxCvxErz02MqYLlcF58HuCAzyGLK5UKACyWap0W3Los1m7tb0iZ++HAs/uzP/nXU1tLifTkG+o/G/t6W2k2ZM0eP9ojVvr4BiGx5GWuDizKtIJWLPFgrLvTwu9m6qPuFNVU0y2jHY5wEFtQgBdEQK0vINdyN589f6D76+nri0pULckVHH7ka07SiNabgbBdWKfrE1o/ks9L1ONnJFGNI9DIhTQYQyZ3GHNfnwlDDZMbgAAyaHbENYKeQcDhBN1ODexdwmW7qJZhnDvM65qGTzMIoEwsJBmtj7O5Vxb0Hj+MZbOJ15AUa4+Kli7G6shjTL1/G/t62jMQGj5/QMxsdfSYAuLWtRWAtRmfc0+07d8QeBQAF5IWtDLuCOb2wMCv2IklWV0eHfudIV6cC7fmF+Xj16qVeNzRkVqdYD5tbYhMDRAEwnD13TuD6+Pi4kkf0ZwcGjglQgLk2Dothakp7BBq46OwC5gPioavLe/Yc7VEytbS8HF1HDCaROL6efi1DLgJugD8A+J6j3WJDdHa0WXdSe4PRf60tBfjWgXMCxBpx50EykQ1SOKHm+RNkkiywhyD9YFDYxUAxECW54gSAuWtW35bWT7JCMuHjM0myALU6upAJALSAxdyo77Sl8zkw9XjuZmZsC0QhAIYFQfeJtRnZu3Git7yJDEK2dmJlbSPGn0/EvXsPKm3QAtXqa6OzvVXAHtqYbAXvvfeujKtget6/f0/PG9Y6ZnMwg0nmcL3m54zBhfPnNX/Yw2BUAuhxv8dPHI+hM0Oa829mYKw/0bM7il7e0JCAVUDC8bHnMTs7p9ddvHhJLZDsZxQObt28qf37xAlY0icFlnvdoBXsc0fu5mobdlyQ36VVusc5bakJAX6VZ7wbNVWwmmD3bEkTFdkbQCaMJwcGj8Wdu3ely40xJGYwrLsZdLf39qOnt1dSFLNz87Gx7QI08iBcG3MHo7jLF87FO29djgYwSYrO21vR3NKu4i9s1I8//jwmJ6ek6w8zxAE+7ZtmowNQsZfA2Jfmu+aTwTD2Iul0qqODvasm+vuOxve+910Vj/7mv34UL19N6Z7FpioFbhW3WloEIvP16aefVrpb5G1QhV59lYwu3333PUlh4LD+8NFjzTueEUAvY0pHEvubki0VNGr1LGBskswDwNPFkEAkn720vKiiD2twdcWt2mhXC5hAGqu5RfcHEAswRbEEELuluVlAF0Dy9PQrPQtAR2R00MYFXEFehz2N85c5hPQFz45bB1R0bEcSDjhPrGStWp1lpUhNXASYpXZ4QBBa9WGqbW1aNkWJv4vlTu4MZFSS81JwypiT7/naTPABkjmXMCu+c++hgKuBY3QA2H+Coj2Xw33RvcA6BMShk4n7ujqMnFCrfCM419VtBaDEfW1viQFH+7aLsQBDabrorriU6mlqBjRb03kPoMq5in43eyRvyZ7Os6N7jXtgv5VsEB1mBWxKZnN2VHh+Ydrs2BNwgP0fMHn69Rvp1i8urwp0VacOpIcGOkj4zDoV+Zrqq6KloSYwpUL7mCIgZwFAJp1GfAnQL/FgtulaHxVNWZjxJhAAHOWXtShh/vtzuXeY+cQ+2WnSWPxDeH/2eeYge5aYxADuevbIvblLi892d6KZnezhjBng4OjYmAqdTY0tAsyXlla0d7K/o5vc3FQX3/mNd+LC2VP2SNGYwg6FAeuzSMQVmXj6rBJ40digIgMsOOYRPih0OTQ1twlERfoHDW6KubTHs7cDYN+6eSvGxyeitr45QixnUSeio6NNwCxnENfJmSw5mtraaGpoii0MptTVWCNiAAxuS3Ltx9YOWvC7kiU6d/asilLMk/S2SB8WEyW248ql8/HW1StRX1elwj1xZcXAe51CqmNu9nAKuRSz+JmKFjqyXTDJ4gHjZT3VYnoOA1wSLo26nwbOCa1V5jM6zQkie36YnIBEAe/jQixfdJ1Mz0zLgG9peT2mpwHLagSEDV+9FEe626KlmfxhS74ajfVN8giQAWGr8688/xUXlBwpJRVNcsLAtICPWidIe+yVQnF6gphNmsChz/7S8Qh7O80Hiwl2Ei2yU073JY1sy4ola51rI77wujUDmf/jrHDBwmAW8/IwMUirmrlZdJK9tkouDQBXjNu0ZsKdU6IElU4om2fb/JK9nfvK/C3z7szvuWb+j2viZwLOCtkniUg5xgn0ZcdWAo4Zq3O9KU+UZDDFY5LDcOzmXMa4ggqr5d6EM5RuH36X8zNz3Nxbsuhh8N2FExj7ALXMxdwjSqm4YkZoaReKb+w3kAcslQggKeKIAGQ6hULnj/PKfa1pE1cKAankwWZRV2t/YIwhRLAXcbZL27+cdyY+2DieOc91kj81txAjUyDgPNkWoE0sBvt4Z786Vje245Mvb8boxAvFTnRmYEDZ2twQ9RiFHu2K03SJ6Uxei69u35RRcHtbS7z37rvRRocLRJ1953bEs+qhLOcz926zYM9Xdb0U3XPFH5pPnpvEU9v7EWPPAYafCQC+hGTO0Ol4+eJlPH74RM/87PkTMXz1cswvrcenn9+KsfEX0dfdHh+8Mywikc9wYwTCc0TAKx1I4BVi0h9oByepqYFCFSAyEowlb4CU/WpmMe4+ehZrW9vR0VYfv/f9b8XV073RUL0T1XQYepqVbgTHB9rfy56QxaEDfCDz7INYgyJa7ocQp3INifwmnOPgq6rahcc0K2W/4/xT3l5065kzQ7/7P36Nax4at1/1X78e7F/1CP//vP/Uf/0/9xM8PrzpZ6U+k6UMunzouVKXAb03XwcrhxnD+X5smpXXEmCWIJKNHLkEtUCWwyY/L78L9FQLGho+1g3W/2W1SYCmdxGzCq0tpfYtmbA5CRbbU7ITDnira2mjRKunAB4EOzU18ejpWPzLf/0f4vnkXKyz8bEJFr1fV2oNhvh+3CJkd3VE/WsFPtAuCAMiW0eoznNJzS2N8e1vf0vBxr/9d/9eZlMwZxCyx7UUwEKBJe31h+QfssJL+xADTAJI8Mtzy2Qj27yl67qzHd1H2uNP/uhH8d6NKxG7GPtgQ+QgHRA5GSOuGFsHLxnFucEfmON5TCvPsFTxKgBqAfhsblgMZsQ2OACRGXMSIDF7y8817wAbNZdcuT58GDhwKhq+BSDOBFIuzMiWWPmvMITNMDTQ77b0NK/z+1gmI4sehxPXZL0zJ9KVmsSYQkPOdT0HSZNYD1wazaW9U9ddAHfNTSB7sRf3ZU4mwFuBv/WUrOuFBIPnPs/c88tJuOZmMUgAsFnfXFdSc//+WPyzf/an0d5xRC2pR4+2S4sbXWQYxDDbzDAADHclvcI6L0Fvrl+7UNP+7PbOLFgoyJUzM63ilkGR6Zyc3wmUqezvycTowX2M3KYFWF+6fCEuXroQbQC5OO/WVIsRzf0U82gzwgtgngxsMdRUhIpobWsXKKdAZ5dWT7cIk0gvib1Dld7AJGtExY3CFqGQQBDp5NCgL2Mh8ELMgR2zpAsTjs8UCxn9SBUxCASdVAgM29qJL7+6I4Bqc8cGRu+++060NDfGo/v34+XkhOZGT68Zvlzz2NioWNckpufPnxdgzLyZeD4Z09OvFdDB8IH52drW7Nbz/b14Bmtudl5miUhSALYTiE5PTwn0AGwkic2AHGDp3t37sbq+ps9GzxiwBCAZ+QmCt/7+Y9HXP6DA9979+wLaWaOwWjFr4zUAlxj/sC6OHRvU+5Pw8YxgTgK2LC8tS+LCCdGe2NInTx6PUydPSAKhNKxU2Dtsx8vS/aSQ1qixqFNSAXPRQaWKGQVoYR4CMshYcc/tqNbjLdJBRVM9GcuZFOl7cb/OpC0DYibF+ubGoe6XAiCgl7hL0cjmLjx7ng9O0SpsSfuyQetCyYhki+gooFV3N6pq6mJmdl5MW1izBP3eg1yo6u3uksYwgNW9e3fFJAb8v3Hjreg60ikwH+1ZNDGZB7CCYY6/npnR3EGG5GjPUekXY3gIWHHv/j21RbM++RmMZEDJl69exsTz5/F6ejpOnTgep07xTBv0Xs+fT8TU9LTm/dWrw3Hq5CmN+8iTkXg9PaX7ZA4cG+wXWOm5j6SLWWUeex2z2kuUgLLvFwMeyTdJoz9BQxdpOdMwWXozOx/37j+I8YkJzc1LV64IMAUUR3+3oa4ujnR1af3Oz80JEDp+4qScwSdfIQ1iszH28I31Nekgnxs6Ge+9fTXaWxv1XFfWkGdoj7qGZgFqP/np38bz5y8F9OtcJk4BPIExv24ZCVjKaiXFjEhAW60BCXkJsB8DWm9Lh/Ds0Mn45vvvC0T+7IvbYpxnApbJfYLI3/nOd1QI+fjjjxWHuDgJgBwaaxjjv/mbv6Wz49/95b+PmTczKnQxxm1t7dqnYJqq4CZ2a63WjE2gbGDFelQnxkZh9NYhb7GpBNjMsWUBRTDGtG+Wrh+xmFUwo6W6Sde5vb2pwhFt9zxjwH2keWCb9vb0FC32fUmkYMzH+sS8k4QSnWRYg4CMAAwV8skAACAASURBVJGML8UFFYWLZq00P7etH+rE1eeei0MA9u4osS/CAdEg2WeModhu6q7KoqOLmT7TCsmhsO0wTaTQ83T0uYxNMdtr7+jSnrbKPvr6tQBF9jf2U2JJzjY+h6IYkgBdHe16XuzvjAljwXmxtIhhYq1lL7QmVGrXqs/rI1+l8Gh9S8CF0kq8g1/BbjTUWfaH10EOMOONFt5GrQsYzDCbuFcDW2Y7SaNbWu67kjlBO9kxLRqbeyq6oEH7RoU+una2LQWRifr+fhwf6IlTg33R19stENRg0q4KCJwzCQIRJSdY6QIuOtHuzOBZJeBoBq3JBTakw0slNDc5c1WM5zole3LQ+0bBMMEWrxHrYfJmzFfWZIJVYmWXHENsx1oIF6sFXKZVHubfhkw0IWTQmYNEwvvvXo2eI51lHTGebtEXs7/EP3TLZAzEd7HJkWqRoTLfgTFqY2NrV3Pp4aNHsbC4oD2XvZk27mVA/KlpdR/t4yMizdlqdQG+++7b0q699+C+YvrVNeSc6gQ6NTU0qvV9jU6Puvqob2xWnuKIkaIlEiB1cXV4OAYHB+PnP/+5GNr8PnGJGKzbMG/XorauOi6ePxtXr1yM9maKnwy82+05t5BzkbqIyC6Yu9p0lq4y51VFjo6Yt9Kpl8bYPtOs4OR1wtyuQivZeElsqx3c+76Ao9L27Wu1MbuBHBsZbiMtslsVy8vrcfPWvXj5ckpx3fHjA/HWW8MCkauQEyOXA8zfrwoMj+uakZWiAGMPhQqwyIjRQl5krhgTNKbZPylksh64VMbMTF3PgdQVNpEBnWB3EWS3p6T2JAfibg/GU/r2RQot8+XDeYF+l+fb1CSwL+daSknwO/l+7NVi35buW3Vi1NTKRyPJJOylkDcyL3aBzTmu9hAKc3RVqUOF60Rv1oB1ylkkaGyA3V8pgySgrXR58vyyEJ+gN6/lXpIB/Mu5GeOTeYPvzZ0kjr+yW8Um4TkGSTrLokVek6TRyp6XYH2CeFxDngkUlFwYRo/a5wdFPJNBiqSktLG973AupZm4n7HBeV+rC0nkY3ntKSeiJtZDXjcusFl6SsVnrSHkAM3MVjG1sHr5uTtXTUJiHbL22HN2YNIXr5cqjKb3Ip48HY+n48/jxaspFRQhf2CcvbG2HBOjI5rHGHefPHUievuPymMFo03yia6Ozjh75pTkyOokx+WzBbxhZ5dzxPeY8UiCqxkjey5RbMEkGjkLCs87MflyLu7de649+fKVobhw8Vw8fvQ47ty8qzPxN771ruLGL766rbioqaU9rlw8G8MXhiSnkQUA5jnzMiUoWVcp4+GOEM8b5f7kzAXTQVqJSc7n19a1xOiL1/HV3UextbsbvT0d8ft//9tx+dTRaKja1VmrQmLpoMl5KvzKyEBhJZs17/Pb5xPjUcEo5LnkGel88MDjKbWTXTBw5zZvnkxknVnKQzgX0zOqOs784H/4Gtes7Dy/+r98Pdi/+jH+Oz8BENkBY9F7yypOsisrldmDg+gwwJyLkAVlZpIZJXnAHryvQQG9pmjLaYGLIeuopBCif6lyifaWAxW3+nkTIKlSu3sxWElgIQ8ZXmQgzkkuIBit+Lt7br2rbTC7bXcHJgwtytXBlTx4Mhp/8f/8x3j5ejE2dtD2rFWlj1BYSXTRLDsMcuszpe8HwwKd5NRZZRN3Cz9C8oBcsHkAyn7yk58qELaYfZP0kcUwovLKISDTCLs3Z7CROrrtrW2VQzeDBrdIEhzD2tiInu6O+O//uz+Md9+6HLtbq1FXw0YNGGgmspl1HksX9pOxQIuQN9g0ukt5AQH0gIrFBV73S9CglhJXAM36RA+QZLG0W5V5UdEYLkAuv4umXQazmTR463dl1XIURcpErWxV1sQuDHEDOJZSsdSEmcg8KxIISRSUli4DyB7PBKRyfvI5DipgHXoe8xoF4QXQcjBjxgwsW81xrl9nCpVPkmQHfiTTJFZi9eTJVQITGRxqslORL3pL0mA0cFxJzEqAAsgmWYmG5vjyy4fxz//5v4jevoEYHr4U3UfaYmNjRQEKLYD8yVam7V2DDYC+WdDRmBc2VxqI2CjHGuZZtRWoTtFF98DcgNHRIHCZ5BWNZFj8z56Nx82vbukxHD3aHZeHL8VAf0801OxHUwMtvGt6VjBE3AlAYAV7iCC06N8K7GH9APK4dVlMpC3Ya+5AINEmkZMrtUDkbd2z572ZT4wd18iYq30Nx/iir6k2VQH2LjjtF/BebMEa6yiTLHCNzU2tMvqamp6JL2/dkaEeXQkEWrB4L144F3VVVfHw4X1JCzBXxEgePCaG5vj4WLyZnVHSSSs/gSFzAyCQ9tT5+QW1h5+WKQ5Fpzolli8mXsjQ7fjAoAIZGUDuwpjcFLswDQlhFXL/MzO43W+IvQoLjqAV4yVAYVqeuf/TZzDfOSPG2uiz0Xg9M617BdxGBoG96/Hjx9Jz7ezsiv6BAQWTgJ0EyQCgjLfMuV4DfG2LtUdwiDHOlSuXBJgClFFIW1ldERAKA5rXMl9gbsBaxpQJsAbmLK+HPQ+ASdDP8wMAA1TIZ6bzQkxxwESDKipIFIYL66+ioFzWbiZvJEuw3wlE+UrZAjPw84yyiajYLejbIbuSrEPYVGX+oe/IGnr9Zs5/Zt7Ei0nYm+wFXk8Agayn9taWuAFLuwvA+JUM6JaWlyR7MjDQHwP9A2J7P7j/QOOE3MOxgUE9d4C90WdPfT0NaCqf1Bzi/gH5KBBw7/wcvUxY6Eii3L51S59Ni+7p02cCLcuFhUX9zvOJ53qva1evyqSFObW4sKC9FfkCdD95BhojVxPFNqGd1kG2mfoJIrOvGlByN4MTBnRJ0caFBeU1TFF0YXFJjFvGS/dz6kx09/QILB8ffSawkkILg0iRA1AVDb6Oru548vSptJxhEe7toP/ZplbJC+dOCZDbQ5oH/UZMP6tq4s3sglgxT0bGZDpGy3Tu7dyfgCQVo3x2yqxRxm3W5+ceAQxhyNJhwBn+9o1rYvvMLy7Hs9EXRevZbcSpF83zh8EL6A8IjIZxxjnShAeQrwoBwDy3I91H4/MvvhAIhDYve0d391EBAhR72J2kc9zcZJOjmmoll4wt69FdUbsC2CULViRFAFn4A9MzwaIsoCdIaBCCOW/tU9YICfzxwUEBz5MvJmJ2dkbXi7wFXRHcA8wn2PCAsD1HKXCci+5ujBsN8kuT3ousIhvEPNhYW6+wn7LLKINQfpcxV4dXtdlheTbxPQkB2SnkBM5n9+FY1Rr4mKNtit0FC3l2blEmi+x53d09Wg9cG+ARa86stm0ZhcnMGcZYU2O0YphVfC0Y957eo3G0+2jMz1lGAcAX0B3ZBMA6mdki6yGdd+ZUbazTTl+00y35QXvufjRKHgeg1cVed+5ZZxyiAs8zwSnWFOcI98XYGtSCxeviAHEr8RWFEtpo0UjmI3lvConIXABKM7cAPM+ePhE9RzpKDGppJ5JhmIvMn/TUcOt70XYsRRDNQ1j8y8sCQ/K1KqTLGJtzGlkOtFndgcZGrQJ9eQ/LqIVYsJz7qdsqyTYZlNb4vugoLIbKrC91tqFBuoYerl8HK5qCkwgGktNAumtdaw/t0JZGwFrHch5Hx9AGC53DUIROsCyBNuUIjBixUiADEfH02fN48OhxTNEhUIBm1osDCHdt6FyqrosmCqCY+e1sxe/8zvcVZ/z84481F9AaFYsUuToiRa5LBQ1NABEINjbWBETxXACBPvzwQ431T37yE4HllSK41onZwWi/nhgciGtXLsaRjraoqyYG3dEZxuceZGwGCVn7rHv9XzF0Zs+TPEmJ32W6XIA2PkfFH8XD7qhraG6S1EeCfjb6dacBkzAJPCr2a14bxGdsKdxwNjBnp6Zm4vGTp4o76NC8cuWiZJ+am+oFiAnCLhI4oOM8LxWgC+GE+eTuT+unU0ijC4zzjGsWs7343via7BfCNdH1xc88Jo551XXEuqgYxtM1ddAZoXlTQGTuKRm7lU7GIq9gc2gXuXKvytw0GcYJIh+Wa6DAAogs8LJ0O6Serc/hA7kfexNQvElpPopRlldg32SsMr/J79xr+l9kIW9pcUmFbDPVD/bWjAVyz+VZc79J0BIARxHvkLlggtP8n71QkMizZEcSVLiWlLJDzoL351qz0Jif47XqXCyZspawc0czP0+gXIUozOclaed5yTnItVoihgKIC6iOIY1DODe08Ryfn4UFmZVKv9km9mk2yZrkdXwG3SzkI+wFCZiqe7MUPBOQlzl5IedQNBdGIqkjiioR84sr8fjpWLx6PaM9nGs9dfJkfPjBN2NlaT5GnjyKmdezsba+E0d7uqN/oCeGzp3R/vflZ7cUw3V2tER/35ECJFMoao76BggBPlv5Ovxsct5X4r0ouVJtrcYAabvbtx/H/fsvZHR48fKZOHb8mAgrI4+fRn/v0fit734Q7Z2t8beffBFf3rwbA8dOxI1rV2Kw90gphpFfG1OynIVJCnTiZO5JrseXx8pyVytFxxnyEdgChYLGls549nw6vrz7QPr8A31d8Ye/9924fKonavc2oobnXmRZUtLFBYCCZx1ahybJpWeSP78CFnN+FxSSM/FwUUTdkwUjM7mCuMHsauaJ4isRvpzjGsuqirM//J++xjUrO+Gv/i9fD/avfoz/zk9AzqICnqVwVwGacgPPYOzwG2QlJ4P9lK4QyFc0hXKBHmaQCWAWKKxIzGZ3qdJ7aIGLraIglMOKYLUACGWmZEWPxetqljcHH3S096TDb+l1UKse7+maf30Tgdh2sM8CInMsVtXWxsMRg8jjL2ZjU0lGTdRW0ZaKxrI1/AQ8VRy499U2abQNnR105dB5qottgLY9s2yK/rsSd8bj1dRMbG+ReNQLQHZ1v0qgiYMOu0uLFVo0kb09hdqQ+PxsXTJQmEYwtL9uxpHO1vjHf/z78c5bZiKTeOv6BMpZBkKGbQStMqdIgM0gja/Bz9KsmkOGimpL93Mj9LAkhosA/G7qZqbmm5LqdC9NveLSxiUpCAHZBt4dJPiZZStVMnQV/Iila4Y5zz3b5QzAJqvdlUK3VKamcbIFfY1Z6FCgUBJUJR68t5hfZr8rYeViSvUyq5nZim8Q+WCOJbPBruulqFJmerIVHZz5X2IyC2T29R5mIosVXVpDab2tqcVY73786Z/+WFqvV69eicHB3thcXxYA1dzYorXC/fC1vmlGBMmeEs4iCeAE8ECCgGAw2QIKhgDB9XwN4smQb8+BodqTaMmqBsiNmH2zEJ988mlMTb9WMgSr8vLl89HX0ykdU9hOAneLLjNMXAWEtbTXtgpEl96k5m8pJ5XBEZtKciBm/APqsc+QTGueiX1tNk0CCw4MzCAx27Bon4pxaI065luaSgqUxAO4JCqkL41iB+1Ln+zWnfsxv7ASW4W1AZPr5InBOHf6tPT7nj0bFZjLeBFUwtTjWp4+eyIQDGAP8OjE8RMqbKAJiP75CsBi31FpqLvN1AEy4HYmz6p3mK79C8wpnhGSDA5Kc99Di9gsIRjHDx8+iumZNwI3YagicwI4JcmNpUWNA6xWQG72I0Birovn1Nffp4AZvVTmCn8HrGM8ANZhxDEn2EnRfgYYJoiH4QhrEYMSrgNgAHkSA3S1Av37e3ulQwoAzcjT7q2WY7ViAtSgRWsNO+3tRX7kF59v0cKDrSOjVktb8BpAAeaG2BcwnEugp1lUfZAI2NDQLX6AEO1t7RpngDzYmqxpgUPSJOdetmN0fEIt1QBFJPbspYwNACHGdDzv6VevorO9TWM7eHww5hfm4unTp0rsuSactWFHok189+49yZ10dXWrrbfv6BGNw8tXr6RXjfYnRQAY6Hy9mJiwhu3+XnTC7r18SYkarOOx8VGNAXONggb64Rj23L17J15OTsqk5e2335L2tueaGTkE8DwfEgj+DgAJqCCwPVmXBRTi30gxeZzpinEHkos3NlgzOwPd9IXCYquLO3fvqVuB1s6333lHrx19NhJzs28EhJ8+dVoSCxhRck5cunJVwM3IyBOBeoBC54ZOx/Xhy3H0SLv0/bd2aHUHIOI575s1+HQ87tx9KHNYrkEyAVsAOPYX4PkCQlX22ALWcS4K9CLxKYZNfMb3vvtbcfLkifjk0y9iYvK15DUy8dFaLW2bnP82WmIcaV1P7de92IRFXWcjPFikdIrA7AcgYL6vrK1pbXIv/C5jrDlLyysGgpLi8LkN0GsZJ7Q/N+2hIOUks/xJnvmcluaWWF1eUdcDxQz2FzG+5+f1fW1j1TqnjST5u9HZgTbwZbFUp15NxtTUS+kzU2SiAEWRiIIIrPrFBYypOuPC+bPWYkZ/cYeujwbdnxlh1qhU4b0wzLhGFWULc47NnnWfjFtLQuDa3uhOHDFxHfskYPDLILITYjoKmMMwkQ2svKFDYHElZt7MClRlfQMAIznC/oQuMnvMBgVGwCPNkVArO+cS7PWNzXXtc+wF7JuADyTYdHGcHzoZRzpb1GmTfgmwZClUSv5mxxJrcqGvp1NmL2plBoYEDHGYAVgBdEXyS4SGQq5wfGB5Np1taoemWG9WNicz+7Sfn03S0oMCSQl5gRRzIX4XeSR3xyng0Pxy5wZGQCZ/KMQpMZ9beB0DokfOM0TeRLIPBaxJ3VcBYercqRW4KPIAzEpAK4ECBpyyQM7ZhCSK4xoX3SWHUZizOp8leeI29pwnKhxvoWfOmFj+g7PdMhG+RnUcrK2YLVYYmdwD12xtZCQHYCdWSzJJ2titMLPr1fkgSTsZS1frzL9z94G6IpDKkIxWHR4nsNNtQqd5uUcXWX20d7Sr2E43wPd/+7s69//Df/wr6bbT1aRrhrkLEMsYAnRFlZjUFIiJJZLBSYH2/fff1xr4/PPPBabI4LHWEhMmxzjW7enujHdvXIsjHa2xu7MRTfUFRFQxz9IVlmtwnCCQtLZOLGXmNWO2UwpSks8p8nkJNEp+pRiy8WxhIiNLR/wvSQz5LRQzQlj4FPXF+iWnoViF2aKl0hgnGbMJmK6OFy9exp079yWT0dHWHh988L6KzWZUQxLYkPEjZB72Norlyi+LhJzMrYvZImcwZyzMeuVFyhdNOspcM4sJ7IuSHpBsInPHsYHifUnusDZ2BbjzXswfMygNy/NcMk5OEJmfsx7Nti0ElJJHVXKGwmrm+tPMmM/l7yoiqcXfeaaB14NiiNZI8SOgk1X9udVm+lIAkKlhAVozb+LaM37LfTT3Vb4jR8I65vlmPpsFR4PB3ifUqYUJbAGFAS/1nA+xNXPemERkn5XsDuO98n3ceWL948xhNRbegBR78F3XUwq/AvMLeUymdiXmS6KayVXupnT+6a4ycjR1T1AQD/Z0Cp50KdkAnDXB9fD5zAmfL0l2S71lM6kptnBP7IN0PTDfWLdZrEoSl/JKSGXsh2gMFyYs2AMxZ2NTq3KnV69n4+GT0ZidXxTZSIacDQ0qlp85fUqG5RQOX7x4Fc+ejmu9dvd0x4mTx+UhsbG2Ew8f3I/l5bnoaGuWrGF/b190dXZGdTXnsGWXEhfJszOJQlxvzpOcExnbfPbFvbhzd0zElCvXLsiQGGPml5NT0ddzND748Eb0DfTE/fuP4mcffRKdXUfjg3dvxEB3h846x+OOuzhS6JzmqwIiF6DVa4X4zrnPCjnN9lY0UTylOwfZlZrGGH/1Jm7efyzDTuK/P/7Rb8fVod6o2llTAdZEp8R+7JFUkdsseFESTw4KOj7vlP+zrg8xkZUoHkIkAZHt31BM+Yoyi4hKiqHpxDKOkDgV93P2h//z17hmZf/91f/l68H+1Y/x3/kJ4//xf9/PDcYVnIMKTQKHCSJnJTIXH2+YG/nBRmR9ZNiEBBj5nvkZbFyYS3hzI9h1xSiDWFev3LLithF0Jq2BlGCeNzu3eRIkZXXLQGphKvPZBdQUyKqAlIQH/WODyGo32SEpo615T1WtkdEJaSKPjE3H2hbmYvtRU+WWeQBGglFXNg1yS9y/tNXDTl2Yn42TJ49Fe3trvJ56E+trZupQIRc4odbRV4ycNFf5DutRgGu1wRACAhiKYjaUFhA2VEsouMVV6cAht1GuR79bKq+d7c3xhz/6Qdy4dimq9jYDsplBVQBSDlcDxAyLDAkFMNtcL5+zWoAEclpLKZNmmBRuUSkAsuaBl3AWDkimxPwt7PPUR1arY9E4tUGHx5P70vOTXrZ1Vfm8bF3NeZEaaA6IrXNmnM0BQYLhnn++50r/XTkZHIg6EKwcIgWoU8BHgFMCFekil0ml+8c4SBqateZAFwO/3MCkG1iejRiPBWzw3E3pDeajZTpIKgxUO2jjK8HUBA+5XliVBB9fffUwfvzjv1QAc+3acAwe64mtzdWiTdtI/cIsc9rO0VEummKuxBtQPSi6sLYAg5xg5f9lQKgWnQJi7+1vq1UQ0ADdJwofEQSxEY8fj8TtO/fEgoWt29d3NC5dPivDFAI+AgMxr2GAoatcNPpgScFi1xiSUBYWkllUZinBaHSrMMxQs5Uwd2DeYvLDGsk5z7jR+sl3AA4Sc9a1AGwAJXQ5cSUneSAh0jO3O3rqvmrPwjBmv0qs069u343F5fVoaGqR1jDB0czrqTh35nScHTqjOT46+jwmX07qfTs726U1ir7igwcPitndEQEYsFGZBy8nX8bMzGtpVJ4+fSLoLMB8g6AXlrHbig14q4W6GLI4QbNGugLVsua5D1hoBFSAtszZ1ZV16R0/n3ghBhTApTSVKWBNTwlIYd7BSAZIxlAPpuvIyEi0tLXF8ePHlWTCZuWLgBLtx+nXszE7+8bSFCSddZg5tuq5I73AfbD2BM5orM2AojUf88eOtlYxStGOR4Il1KLoQg/P1yy+Us0vusi/nLAxp1m/nA/NjU2FWeL5m4XPBK8y8VNSTEt6Law3pFKskcy5AgBF4YA1z/zp7OgQoKr7WV2P+cVFAbvjEy8k08EzNAt3TyxU2Ok8X8DzpyNP4tXkpP7/xts3NBdgoGN8CJhswHkoTp48FbNvZuPBg4fWsT7SFRfPn4tTJwY17hhX8ntc9+XLl8U85n55H9iuzG8ZLp48ISD7+Yvn8fLlpMYA9uWxwWMVl/jn43z2iCQ1AKu1TxeZHpIq5jTXznjQjg3YITaOnL0tGaP9t6ZGLPUKSCpTJQfh2kulX+ozZHR0TAlbb/+gpCaePhsXO5R59s477+jMuXvnjsBKDKQGTxwXmxAJDLV4q7DxSvskAPKHH3wjujvbxBImuSLRZl/xfKlRSzmF2Zu37sf6Bskz66NOiVsmwOibulBZmOhFVgewlikHUEFRij1uePiyjEsZ7y+/vBXLq1sVxgtnnEDhklwnQ40E0wDggf4jxTHmXDrW86wBknkN8529BzYYYysgsr7B7di0Zjc36losC2PQXhquRROc/YG9zUxGu7Ejf8D5hCM6z5EOKI49NOsBe+kw4OBym/aGTCNhwaHLfO7sORmGvpmZlokPMceVS5e1P8A8Ru5i4vmYjPcuXbog1hTtwCSriodK0QdwgvPeHg7JSCpyKaWtW+t3Y6MwKs1ay+JugsnMqYw9DRh7HmbymecYz9os1ho9+08+/Vya5QMDg3r+z8bGNbeQ4xgeHtYe9wppIRiiJT6hK0JsWWQNkI9CLkDeAIwVYL11R7mns6ePxfkzg9HV3qZrpsWXsQREZj8BGOTcIV5E3gyzRhpx0sgVORKeMyBodmsRL+V9JThugMJako31GMhVS+6A+MmxNdun16VjBs5Xt0y7KB0686RTTNwqrVK3G9ugTPBuWbMGyPyZ9HM7tmef5/4yPsh4nj0nYz0+l7OHMZApYAGRmcOsVcVppTiCdA3PGkBQ/Vsi4/oszhZ1QEj+EGvZ/M0x4vqqn4nB9WpLFuwA8lHwsnlzxjCHz0avIYNbnFN8CQDe3RNbEZAJ9nYVxfb6plhe2YhHj0dldAUIjAl2S2tzkbwpRAnYrgJfXSDi+mAhE498/7e/p/35r//mb8QwpFCAdrRA5KpqgSQAcawbgC2eD1sG4BfrmELFe++9J8YjmsgC5wXW2pRQLFvYmDtb0d3VHh98453oakdiYy5aMfqEJVe6GlMihEfNXCAOY7wVgxdghGeEIZix94McMMcpCzwAwPWSrjEJQ3I06m4wQzilCHij/HcSiHhm0qQFdEETvXRTTE29if/6k5/F2tpm3Hjrely/fjWOdLXF5sZybG/R9UFoiJQJ+6ZBO5FXpLsOwcgEn5RoUZdFuS7nOY6zJYVYtHKz8zZBZDNUHXOogErRAf3xQrrIfcaArck0CcomicpFForrCvQrDNXc05IolSzkzFm5D4Opjkf4OdcPyGlt4RrFAxQE2FsE7NZTCPGa52fq5tqzZ0mub9ZYdjSl7ILyiNIpymvlf1CKE5lrpcEgzzfZ1gm88d5i8JdivY3EPV8yjxJArMKiOzb1nAoofIARWGpAncW8V6ONEyV1U8z0knXM73MdfDF/iVUokuZepZivaJ2nxKNBaxtFGitwdwVxH3M140eKNentwPxiDrm7gv3BuZKeb9mHyfM1BlsUTwx0m8xWOnJL8cSAso3CiVN4Q+u+70Zjc2ssr27GnXuP4unYC+X+aAH39fZER0tzTIyPqsvl9JlT6loGInny9JlyLNYIhANkbvhDPP306RPJ6iH3RYfkhfNDUVfLtfm5MAd4/rkvJrCf+MEBUcumnjyTL28+irv3nkddY2OcOntCndTjz1/E2sp6tLW2xKnT/XG0pyump2fj/oPHAt6vXzoXl8+eEFnNBQnr0fNls3KD68QxYu8ix1S0mTOn30KSa42OjBr5PjE/17d2Y/zVbNx7/CzWNrfiSEdT/NEPvxvDQ31Rved1oe4X5dwGpdXNorMgC5ilw5jcvcxHvU5nqH1aOO8s6aM+68KiNn5F8YZnr3vhrMo8FUym1t0xalot0QAAIABJREFUKT/J7uQ4Zf9rELnshr+ub1+DyL+ukf6lz0kQ+XCFJl+SQW3+Ow88L0AfIPn3ZJl4EVr2QEFieW2+nt9B68oBKKxPM1oTJMz3ZCGagUI7hA9Qse7KxbARiXknppgrRBUjN1+Ugr7K+4kJS6BGEFVtTWT9PwFsndgjYLqjz1/GX/7Vz2NsYjaW1tZjZy/E8OR27JwMcOyLyAqrqpwb69HWgkbSdvzuD35HCeDHP/8olpdWZGbyzrvvREdnh4zvPvro4xgbw2iLgAwTFhg3aNDiSm1dLCUzpRrMWBCksNkSNPE9D9msFnP/VFM5vFqbmxRc/uiH34/rw+cjdkiOd3UYKmD/ZRBZ4K0ZZVlN03wQGGmpEScUDuAYyAoTuUhcOHB16xu/C0PGz6S0nxcNaWuReO4IcFBrlH+HxEFvXwGFbQIBuKa20xJo6DMqjSNmV9jIgQSz6CgXEJnN39q3+RsGuhNEFtNQSdWBBpKB7wNTLwdGDrx1mJR/K4gCRS3GGWbc/GJQZfC43HNJmvx+bnNGCiPB6Wy3FKu/jJ1aV4XWMzQ1cfPW4/hXf/Fv1RZ+/fpwdLRj1LJazKcaY2tjRxIsfCF9zVcGRIy1AyUn57wjSTHBmdkSXpcGkQ8qr3v7DobQilWCJ91uQF1kRWpidnYhRp48U3sixQnWFwDyyVODAi/9eV7LJCxyNsY4SiyyGgXtMiwsLI+1DYAq2ribNY/4jO1ta/wx37uPHFFyDigCW9963iQPMDhsctna1qp9QXIYRVtXIPohc08lVApcrdfJlxjb23tiIr+YnIqbt+/F8upGNLW2x9Vr1xQc3br5ZXS0tBSTokv6zCcjT2N+flbMa7oNuo50RUd7WzwdGbEzcVtbnD9/TsxAa02ikwaAbraH2WYYujVpzou9q+S0TveBsU8WBBJcYF3wviSZJODpSs7qICGZeTMnsBhAj0TpSHd3DBw7pvn4YhKN5mnNA4Dka9euCeCcmJgQQ7axuUmmbFwL74H2b2s78gdt0rR982ZGABLzAsYeeo9mOVE0QItyW/IYsCcZE5hWjDHMYwzSzg+dUrAMuw4dWoAxngPACuAaQTeFEoAY6XuXzo+cw8xVkgtakxMo9r5j3Tz+rx2mJKxttfDCljODTfq3aiNmDplxj/wBcwyJAUA+QCVAvenXyHi8likbAW6ywLq7u7XX8HkyBxq+Ev39fQJ+P/30ExUKenp74saNG3Khp43+iy++iDczs3quV69ejRMnTkqOAlCY1tKeI11x/dpVsZhhBlOEePTokYzTAJKRGOAL+REABoBfAOnLw5e1DmCaApAx3wD+jp84oXZ2xh6AmbWO5ArBvJ3JbVhkRpk1BKXtV6Re6hvMAs21IR3ZypnKLHMxmOWVBUyd2ztIM5iZKZOvLbd8/81PfhZz84uasxcvnNdzRWsPVv7w1eEYOnsuRp4+i9Hnz3UPSJ40NNTGb3zwjbg2fCm2N1Y15k4O0djnDOdMQ56pJl7PLMSXX95RocMxCAZZtMTCQq4WWG/zI1hbLsrCMCJTYy/hPgC+AGL/5E/+WHvURx99FDNvFmJTXUOONwQcYgJT3Nn5N/sq18zeaGaZWVHEBHxnjFm/PKOuriNBwuTz2kxKgSxlr+J9uY7UE2Rdwi5fWljUmmXMea/cD1gvLa3F2RzXe0CdILmFGQgrCtC7PobOnlbLN2scuRPmclMTMiq7Mu+DIXr+3FD09nTrXp48eRIba2tia165fCm6ujoU5ywvL2iPw0THJnMFvIOxWDSzxTAtiWKFpVXOe4+hi6Y5hoB7jBPJPHsSDHV+j3muAlA5D38RaD3oXNIc2A+ByJ9/8WU8ePgkOjq7oq9vIN7MzcXc/LzARgppF89fiInJl/F0dFRSF6wL1pvNQ31tAl7299ShISapgKg6zb3uzuZ49/rFOHPyhMaY3+e62Eskn1PYuLwPUzXPOoqGAInsMVyLoRTHBjImLG3lKlDDll2HMen9lTmMfj5ndca7xIJZxDHYTszlMTFYZIZw3kvGJlyXSQFmLPPlM/Agrue/DG4BeFuGwkCR9+J8psxFdR6WokSywlxIIZhDYsEgHWAuoEaukeyO4roo+HBfXHdNXYLdxG67AvZg8wO8poyMNKELIAaQoBgDCRWKqWLsHoCa3GGSC3LNMPcOAL1qmQLWar9qiecTr+Krm3djbmE5auubxJRtbm2pgHKsW8UqhQRhrWtk7GrUffWjH/0Dzaef/fwj5xUwz2F70nEo49Iq+YBIPutQnsIY8cwp+Hzzm9+UVNb9Bw/KuAMgmpGZ+zYgEszd99+9EadPDEhHlY4fYgjOOXXLFHk0HrP6D3mmezbWY8zY67gX5qXi0hIHJ+su42L2A/bPcxcvCABOAIg5JuZ7aZvX3CtSLIfjauthk2egm+6YjDFZXd2KTz75Ih4+GInmppb45vvfiLNDx6O+ARLBXqytYgJ65IA1XVr0BYpV12htJKCt7pgq77WSVarzuhTrFLPc5iaD9+r0cEwvQHsLTwZ3DjDPD+a7CSTJQmbOsJb4UqdUyRsYI8ujhPZKm+/9cheGC6wyem1s1P7KXDSoVmk5OwTiuyWf/1eXQtGOt3wDRUmzlw100oFh6QLvG+vWuF1FI9rFnsx3eA1nk2Il6dSbmc4a0zlGwSll/RhjzpnCWtWZVvJv7xpmaPJlxro141Ug3bSUoLrqCuM0MYA8vxh/5bXF9D5zaqdLqc9uMpJZvTZ0zTxBuWXJ/fmcZP6K9V7j3+F9IG8xbhR02HNy77PJoW+Ic8f4hvfepKJavtF7eOb77KnItvFlnXxjDeRsfHYWGthzWKN8Xm1NvQrdVbUN8WzsRXx154HkLPDa4LNOnzoR1y5fjKnJ5/Hw/l2B4OcvXIihs2c0d0fHXsS9u49jZWVDce2p08fi3NkzigEfPUT2YjpOnxqM4eHzirGThc06ze4LEfjK2ZI5YK5znoPOuPq6GJ+gGP8s5hYWo6m9scgtIdVpH6CmJrpyKJyyx2DivhGnj/XEt9+7Gs2Njgm9l/nZ0vXBF4zkLCSog6MUhYnD2FNhDAhH2tvV2uaZrq7vxOOxyRh5/lKMbc7eH/3Od+LK6aNRG1smdJTijc5v+S4U8qJkSP0lSciSp2eHsYkGNhW1PrifNQUZn0mFyEYuXApIumZej359YfqrcFPIj0maY1zP/4P/9Wtcs4z/r+Pb14P96xjlv+MzJv7zP6l0/GSVJiuLeUjmryXQnNUrFpY20rKw8hCz9mwBmRNMrrQbVFdAZC9Wg8hZtczP9kZuViYMHIHJVC7lGO22f5t/+bB2pTsN77ypW37CgTVtzzaUgOWA/tmWgpmaGlqxqmVGwt2Mjr+Mf/Vv/lM8HX8dK5u4v6N/Z7CJ6w29yqBkVpwksbC7G2srS/H229fjH/3RP4yPP/4oHty7o5b93/yt74hdABvszNCQWA9/9md/HkvLbK6A4bjau5qmz1ALIzfuMeC+CUo5GNTKc4gBzkaWCaXNH+qkt3ZsoCf+4Pf+fly/el5yFrRTErxqW4W5dZiJLOZKAfOLyYQ+uIDI2aKR1USxNikAFHMFtXQWIEFXXVoVM5jPAkNu6VmM0OEb+2ZoAOoAfqpqaYA59dSsmeUW95wn2bKILiGJ3QGI7MAPsNO6TLs0KFUCgywqZGX2MIh8uCgiuQ8VKMw+yEMXZlP+W3O0CPinVrTn7AFALp09BSdFOxEdwNIymyxpJXdiVzipJPgRiFwq/0qga9EFbo67d5/FP/2n/3f09PbF9beGo7kJqobbtxrraOeEyV6S3jongekWneOe49jZ2aE5tTA/Xw5YryW3f5L0WUOOccQ1PBkPau2kXRVhryAQI9lfidu378bI0zEH4VX70X20W1qh/QP9AgkZKwJ66x9vR3NjvXQlYQPLYJFgGPaHNB+pZnOQ10dLS7vWDOuYa3fiw+8RFPHs7S6/tUlC32I2H61ctLRx/WLt0KruajjXIT3osqewJEjeGB8YQzDFauoaBMLevvtAyeRedY0AcUzKpl6+iLGnT2NtbUVA4NmzJFY21cMIzw7t7QL4MG169uypWL7nzp8Va1VBLEwPCk+t1lnTPlrY0XmfPPcMVGrrbQJj7TZ0mzHYcdujWpf13BrNpFDXRpXAit7efn32rVu39TkXLl2K3v5+/R7ayRjr8TkAoMePnxC7dXRsPL66eVNjh/wCScnExGRsbO9FT0+f5gZgGIxEzxdajc1659nzDPv7B+LcufN67y+/uhmLywuWQol9OcpfvXwxAvOPnU1JmaCfCcNDDN/CuBHIq+DPDIJkfmagrnUuFqJbTrOQlgVIAAyZjslkcyfqG9FP2w4J1kiDfl9JPi7u7HETz18q8VZr5PqGxtp6n06SmPcUJ65fv6b9HGD21q2bKmjACDbDtlZALgAwgB9g8w9+8AO1GU69mhaQPDn5UskmOsWM7+zsXPzsZz+N5cXFOHd2SCxwQDSeF4Axz4/2aJiU/B/3DVOUz+F9mFcXLpxTWzZMU/6PtQrDF7BPa3VzQzq7ufZpIdReWoBRfs6ckMYspnSSoIHx54SA99Y8LawSunpgaRsArVOhQMayTZg3bQikh+FNIYh9a3FpTTrdH//tpzE3N691ADCO7ML9+/cEdp04eVLFsZ999FGlIHrl8vm4cf1yNNXXiLWeSarWBUG/iqIUK+t0nn751V2xninM7spvoCGOdB9RAWBlxYAoY0PbOesUkB3Als4BDNV4XxhAv/mbf08meTJBXNuMpiYKEm7tTUCTdcE5lcwmEiEAZHVBlKRcSVtVlfZYtI8BpDBASvayAEUMtpCcIGlaXVWSwtkgVjgt+PUNceH8BSUyPNs8A7kWGJ06h4puKWPCvG+qh6Ev+EwFYl4Cy6+vv1drF5NPWPDIPdTXNVZY+ezH77xzQyzjNzMz8flnn+qajhzp0hxDz5z3ra/HxLVZRTCePeADCXUmhly3ygxpuFSKq4yL9qwKY8dF3ARTDFza2Easnyp0ylc1rsnKy9cne1mFHzTJYS6tb8pc7rMvvoyJiZdiWPf09Wvdv55+LSALI1LW0rPx52KaA+ocOzagsaTzgkIQhTVJxUy80J6wuLQSdTIna4jt9cW4fuV8/MaH70uSJ+VQpEW6t6+Y0TICOyq4qy19b1sdOMmWo7jGfAK85KwDmMv4methngOgMw9IvqXtqVZ9S8bwxZipAFna7OmcoAAmYJd4dA0Ao07AV/osbG177KW1XH6PmK1yzmBUe6jIjzyWAbOdynUYsHZc5CIsJr6WKWA/MdPTMmWORw3YAhakdwG/n5qiYqgCfgt4s3YuhzPyFY5YHTOtr9oYNgG6nEOOzQGgd2V3qEJ2IakIaJLZIwCPi0B5RiF/kEV1tHr3a2Dnb8XtOw/i8dNxETxaWztjcYU1uy7JHQo6rGdAwIqRHJ0M+7sy9qMo9Yd/+Afx6PHj+PzzL7U/Ed9TdJdHgEALM+TQ4CYHYR9hjrNXU6RhPSFnwZzgHJFHB9rKa5YfYNx4HQAVUj8Y6/1/7L3pd53pdd157sU8TyQAkiDBeS6SNUuy5Diy5ciyFDt255/pXt2ru7/16pXO/9BxIiu2406vJI5jO3JsSVVWjSzOAwgQAAESJAiAIObh9vrt/ZwLSHb6m/SpUKsWSeDi3vd93mc4Z5999r566XxUMFjeMejP8wYYk9EhcRds1kLMEYgKwCcJnj3zadYqMUWSCQSO1E3m0FKvxDqSFUXOjzNT8Rrnb5EJERmhAKWef6XbbwfAkYJ5NVraXDAWQae9Jx4+fBxfXL8TSwuv9HzPnDkeb7xxJrq6m2OnthENNcBgF4ezAKI5DghaCnjco01ybZRLAZE4mC/GyoU/OgU83oyRfBPEhjQozv0wX3XfpcggHfoiqcPaTemOBGL3rz/2CbM+naPmlwsa3tNccHSs4sKTz5PsjrEmub8nkpW6H93ZSzyk7i7FiTaBdi5Op54LL9wfzzQ/K8lZqTmvAkgpQrJ1sWfQCZOxlXLQHeQYLSvEF+/LXMpzzXuFOysgOyRIrQKQiqjtWh+5P6fUU95nSvXwHFITmWsSO7pIY3HfyYQWMaGA9sTIZqIbMtJnlzHk/R2nbOis5BpYK45hDNYmGYm9AGY7cyNjIndqMgcs8SEZo9Jtmiz9zKGSjcy8Zy4BpKpzot7pYSIYSIOKXbt0P3fG9k41fvrp9bhzfzw2tvC5adM87uvtjquXLsTwwb6YGh/T/gE4evT4iIq/1UpLTE/PxdjY45ideRJ9/R1x9sxpyZchbffs6dNobanGwYM9ImZIKrAU/lKOhfvJOJpnogKFik3+Ph0Zu4GsT1tMPJ6PDz/6OBaWX4opHbXG2Nyw1Eu1YVteVg1VOlzoCqzFgZ7W+Mqb52L06CHHkSo0lvyzxJacY1pvnBMqhJCnec5whtMp6PHzWUlc9Or1ejycnI0HE0+CPurujqb4Z9/5x/HW+aOxu/GqXrBVR40KLXvd0Pv9UhJjSrayCE3Z0SOWtD0LDHLr1YV4tlcszOKA9db3fp7kO+apZTANqZ397v/8Ja5Z3wV/8X/5crB/8WP8D37C5F/+C2kiCzMsCeMeY8Fg2F611EGDXpsaxfm71TSyS0ajDzUdjqWyWQeWC8sBQyuzkEsbQrIiyme4tSZibZWKYtHeqlh3hpVO1TCZs3sGCenAaYAyK1BsfpXgkCXpBAqm9Y73gsFg2YFKQ2PMPHsZ//ZP/lwgMj7BAGW725YAALQCgJYhWmEkqb2+t1dsKoDVr33t/Xj/vbfjg5/8OKanHseFC2fj3Xfflm7lR598JGDl8htX41/9wb9ROwgVZQAKmf0hU1FxRXdTwAbJgLVW60xkgrJiJuBN0Ow7ro/fU2vl6kr0dLbF7//ud5SAV2sbYUnkop0n4M86xa6+FV1qdPvS8EVasf78BHi1wepQdbUwnZfFFK4AEO6xZAz6O4jbX7F3omDmghLeIvEAUqN/k9BsO7jaOwRhwKbDu4Mas0oJyq1j6EPCYJMDSrNL3UrpIsReddtsowzQcu7zp5+rvmNWQEl29bPCoFCCW9pixFwS09lavMnaY05nYGa9aFe5XcXkZTBPSQyddLGgDEgUc7vCsM8gkIFvbG4ViPyv//UfRVdPb1x542L093eKZS62T60aEBJom+L9zOjZq8jXk77Shk3AW8oK9bHOTYIDPu8RgBVAiUOaYBiGogF21hpzFoYNzNCduHnjdlz/4mY0t7UrmebzYT/iag7wBoADYCwdbtiQDUgDYCxHwGaGCoe02S5ox5EUM67WDVcQp7G2s7L8//j7NmMgLle92g3wTsKkEUfTsrhNb2LYUEAxAhWSouXlV9rnWI8UNaBxL71aiRu37sb07JwSHoCSq1evxPDQwZiemIiZmWkFqocOj8TZs+e0jwHMToyPaS0iuwFD1a2q29Hd02WQrUh62HDIBTSSt2zTW10x69gtz2lY6vnHOsfointhtShhUieB2YlZuEHOQuBEaZlGQgeA5BDau4cO6TMB82AbouXL78LSO3XqlAAZtJ4BWPg+UgrLyysxv/Aq5l8uCkhF+xpGMvqpBMswPC0D0SzwtLYDmNIhU8HO7q742598oLXRVK3E0ZHhOHF0JLq72qMbpkwF7di1aCsJG/uIjZxg65klp/lY1r32R1hpxagptQBzL+R1zN0E5dVey/6NZAFagwTPO7UYG59QoQAwdHFxWUk6xpTScdw2OOixLe1wRSvtK195X8UEzhZAtsnH43rGtBiePnNGSRQMY/QsYXwODQ7FV7/6FekYwxz56U9/Gs/nngsYPnvmjMDT2dmZ+Pyzz+rsI54DYBdfN27ckBYy6xUGM4xkAn8AY4BkAKH333tLJnyMxcLCSwGjFAZo9RTTo2jz5h7nZIgZVNZIKXyxJ8GwEyivrgODegDDzH8lzTLfY23CfgWEJ0kHGPFZrtZuMb+Zjy0xPjEVM7PPJRnS2dEdn1//Qh033COau0igwAoF6O3o7Ipnz+ekEQjzFb3PSxcohG5ovzfYZmBbyXML+p4b0dDYotbQu3fH4pNPvwheBru8qQUjKpvoYkYKE3d15bWBqWpFwPrW5rruFV15zvJvfOMbmm8fffyxAH91NzQDYqYGpQGA/WAECXCCnVrP29uaz4ywWVkYUQ6IkU7BqW4kR4wBo0zGU2Yliy0vAMFyQyryDA6pAwMWMes/2/IBBTgzevv6VCyBqapFIyf63ejuIYmuSS+0s6stLl68IA1m3hOw9PatOzHxeFKu7jrvdnf0ORQ3KILNv3gh2ZGpqcdi8vX0dEV/X0+cPHE8Dh0aUiEJSQDFdkVnOxNpAUrs6kVyjHkkcLnEmVlczq6q/YA83+MeGccEbxJQ5nXJrjLAsRLtHXSeMP/YJ9GaXYs7dzEIuqvndvnyFcVRt2/f0e8CiLBepqanA4kFin50APT39cfE48eSnmGN/MrXvyEgmXZe9KsxFa3trMeZkyMC75g/GIHxTPgcgBPOX3RjeQ6S8mkE6NiKzWJ4xX3BliS+k38BcUBpV889zm2yrSpuJmlAnVqBZNOSwLMEehgX7k3AZjG9siSSi+eO702s4ExgTfN9nkWCfKxVCilZoNAeimFa6VJIAI+iC5/ndnszocXCKn+3NrPZoOw7jI9YnjUACEvUidHZaia/wSGfFfweLFY+V8aXm5vaG+joyW4BOkTyvm1Ch6ydYyr2gUIO1tzh+hJAtPyMQWkzH4unRr1TjkCiKWafvYiPP70es09fyPyqp3cglpZXZI7KM+L8VjFjxcaYrE/Yxztb69GMtFNHR/zO7/xOfPbF9bh+/YYA5E2Bch0FPDEBg623o61NhdMEUnhfADDG58qVK8oHrt+44e4JEVVqklti/rLnv3q1qPe6dP50vH3tcnR1YB7s30+QRL4CnGEqzJpRJ5CzmAwmo5w4WS3/G+u6zq7uLt2bzmFAaUBLflcygYW9XsBoxailW4B9nbWrDsLCEBfYp1Y6e+BUqt7riLGq1ZZYWlyLG1/cjcePp3Wm9vV2xrU3L8bw4f5oaASp9ny1iSVAHXrxDYrTABD38lMbtQvkBL6TXGB+ZYzu9+K+2Os5v7hWFzJS4ixlUSiUOffic8UoLQZ12t/bLKWVxcTMUZMln/mL424X1Aw+A56b0Zz5tL0FzHrODoF67tqM7r8LLQb9TYhSYXub2IiigfMpz3l37Pm9nCMm4zTPfz33aoM6oGCuq9BQpJ/4mSVjnFvyM+6Rjqi8XhWHJPtjj4Tca/w7vlazUc2KVpy6T+Ygx45n5dzacXDuR7lvJTCeOaQASBG4TLBI7EBa5RT4ttzh49ebba6u5UJs4v75HtfPOCu3UdEO0sVqAZENoAOcM88kQ1T2LjGekSeSFu+eXIc9ZLyX762pkA+IpQVJXppjc7cSn35+K+7cfxQ0cja3tKlrjNhmfXkpzp48FidGj8p/4Pa9e7G9ux2nTp2M8+eINxnPDflcTIw/VCckBe+Bvj4V3KoNOzIzZ4+zJJE7pnQmlDW7/88E/xVLI5dV2Yn2DsBzdKm74+H4RCy8mrdW8WYtdrYqQe4UVRdElhbxt7FnTW9Xc1y9eCwunKfDrADnO3QabWj8mO/Eoowxc4LtJ8ddry9msSboUUDET6UptncbYnz6Wdwdm4zdSkN0tFbjO7/xtXjz3JForbqbfE8m0trv6ljfZ4aXRTGGIHEbFxVK5/DPgcjsUTn/VEgpWuk5dim3mPl04gT6+T5vri+ZyPu231/CX78EkX8Jg/wPfUTKWWTVkQWRwX1u3PVAs1Q63b5fEQvMFaB95mRlYe5V5MoGXloGtNDELC7gcTHGygWa1Z78t4JUMYxpy7TWm967njAYHExzgD1A3BycPGQUxMit12Y0mzsrpZrEQVtM5hqb4vH0s/j+v/1PMT71gvKugtL1VRLoFm3ODY3Wcs7NCHYB7YzahHe34+jI4fj1X/+1ePZsNl7MPZW2Iiwe2mJpTfv1b30rujp740/+3b+P589fCigqkjw2pGgwsMhhYW2tPTdrvi9zsMLINehlAXqux+7tDQIQujta45//3vfinbcuSRO5AeBbLU9EG4yjog7dk4lMDsV/BkQmfpMR354eoQBZaStbu5j/HZQX/eJyWMl5m6plXR/yZ13V8/kSkKotU+C1Be0zMcmAxywVy03wfmIhwDImAMF8qAjzC5RLbeOaQVwFnyVBVgBR/p5VyyxwJJCcDBsAiFwHGVwSyLk/prS+yCRHkIaWVgZrWSUXK6L8jhJn6WAzK/e1eBaGZRoTeq3trakMAndqO2q1vH17PP7gDwCRe+KNyxeiu5tCy2bUYGrUSBbQLEary23M/G+2gq8xA1v+tG6YAfH8nP1BG8F6suzlFF3c6MUGaTJT2sEs71uJ1pYOzel798di7PFUrK1vanwwZuKeYXuh9dXT1SXDFKRfqMnw921kKYqjr96zgO2sTTSKAY+QFOA60eXimbMWCVJgQBoOM5PJBg4RLeiDIqqKHmBhq6p1k0CIeVtAIbPNs3vCa47gDl1NWEmT07NRq6KbviNAnNazgd5eaZEBtAIyDQ4NxZkzZ7QWHj64L0Yy445Jxujo0QIa2eSDwgPtdoqkikFgsr4JgsXAKmuOgIXvtUkqB1mLVT0TEgfpIoqR6dYvnrHZG0gSWO/O7cNu0QNkAEAlYbfWd4iViNkUoCf/hrV58eIl7UvcGyxY5smRkWOaVzAXFxcW9R6bmzaegR1HOz2sbACo+ecv6u+JCejwkZGYmpmVoV8bBiUNlWhvbYm+3q4YOTwcfb090dbiTgwSa7Ni3YrIvpuSLjk3+ZPPJQgF7GWdZiKSzB7GA9CGQDRzyZoKnTSWVNSqB8g0M/tM7ayw2JwEtgm46EAjmeC3o12AU09vr4AEjAmRJHnvvXfPr8HkAAAgAElEQVTjyOFDatl7PP5I32es+w8MxKVLl5Wgwg4BMEX7uKe7J77x9a/HgQMDYjDDcMVgbfDgwTh95rRYkID5U1OTGnPAdwBjgC4YiYDFgMa8DoAPwJp9n+9vbq7FhfPnLDfDvFIADWPM+zLJojVzXSzOZFigTeneqScU6EwX49Z6wbho9auDQq3ilitinXrfcFc850u6r8vsSu2xHQLqP/74c32W5G2aWlS84BmOHhuVQSBFDs5HgCCAJK4XA8t337kWwwd7IzCs3TWzGTkmJ8qbYpfLwLGpRSDQy4XXcg2fn1/SngQTUHM9Irp7AA22Y/75nAAfZJ9oU+XcABxkDqNtjewLZoAUhJgvMmFb26wnCMleBFxgLpIkk4CTdP48IMpazUSO1zJerDn+lFHRltlmsFy1B1Xd2sla54wDwGFeASIfHTmiOQLA7gTIBVol/OomKt1ffB/WI6CHujvQkoQdXrEp3tmzmnesH4ocN2/c1L0axLDxGHMe1vvp06cFut++eSuezc0K5CLGGB4ejNOnTyq2UUK/vVlay/cYeGYiuwU2W0h5bvwvSa6ixy9GXvEeSLkBMaOK9nnGWgJoCyMtNakZO54PezZSOOgTbmzasA4JnutfUICZjY72zvq+9umnn8rAkiILnQIUdKafTAkk6e8f0BxFsx6df9bhhYuXYmr6Sdy7/6AAWLtx/sxxgcgUPrvVTbIhsMn6vH6O+ZB08iL9o+KtY5LUY4e521QYWQn8ZdIv07PtLbUD84wpsAB6ZNt2emNQICMGBWD0ei9FbhEEMtYG6LOGJ+vOShOAUJYUa8ZcrrAKE6CnI4efG1CyJIR8OYoJslmTyDUQD6H5aQ8C5lm22mNWKDCnmN3xvDivAYMENBb2uvwXiodGnk3an7Y2BTijN2zw0MxDxVulc0tzS+3kTXruafKd3WlJWrC8iKXE2AOzy0pxJ3vkxnaMP56Ou/fG4sXLV1FtaImVNTq7ADPwTtgsrG6K9TzPnWhtbo6uztZYWV7UXDh44ED86q9+Iz748ENp6FPcAnilK4P7UxdVbVc62e0lPpH80z6pAMaXjkW6gm7duROvlpYLMGXJFjP1Ab2QuIs4ffxYvHX1UuCDAojs4oDb7F3oL4ZlpWVbTPJifs44JhMzST+59tgbBfgXQzWYkfJsLB1ynNGYcaq9n71PwJoJIryHzunCEkVGDP8L8pudmiWrIFW0tHTKoPn16434+OPPdA50dXfEqdPH5KvR1t4UO+vWlSV2ytiaeQgDk7WVBTkVPLc3ZRjnmMfjZcPCvZZ2nj17rI36LL3AnBGTsLARU+edvZ24iTXAXE1ySwJTKVvk+dRi4FH7kddV5tCsZcaEZ8Z7cM2Z62bnpYFyF0UoNHINYuZKzgZCjuM75B2995ulLDmLbXezcZ0J7CYQnEzeBL1kTsee0dIqrXjpSpc8hPfI8fSYOY/iSzFVMTBmHiv33yfpkaCzNJylPezX81k2J3XxVxJLpbszi4rcp7puCnidIJ5whlJQYr+wLrhzVvJgihtpyM7vOB51sSTfI5/d/uchGELAtVnXeY9gwb6nvf2b98p4mz0UYz3OIp6LYvIVuhh9naw3dV2qGM8Z7PwLuZ5KE/vJVnxy/ZZM9WpVZPd64pvf/GYsvXwRP/6bH0ZHS2N89b134+DQgZiemdH5tbG+FW++eU1FXdYP+ctf//C/yUD74CBeGqdicHDA5/AmHgc2FeSaBNgq1qDQCys/i38en8Rp/Gy2o6uDQh/5fVdUIQxUtmSmvL62HRUId9LgN97zePJpzMzMx8uFVzF4oDuuXD4Zhw4NFjY8a4r56zPDEiMmf7HWBHqXzy/Js3I+fo7sEzkcmE1Le3eMT8/F9dsPYrtWi96u1vjtb/1KXD45FC2VLXfGlV763BsSA+K5ZSEmcYNkJCcRIYlxqdvvmNhdlVxLFlvSWM/Zv72RTLAreaNP+7qcJ+/zJRM5B+WX8+eXIPIvZ5z/3qcAIidIlsH6XtDlSlsm7T5kzR5WVbkwMGEuAabS2gEQmuw5PsxJQbbulI0LRmbRV7O7+B7Axe/kYZetRrQm8dlcC+xCfldGeJKBsFFOtqt4A/H/1jx2dQqybTVol2gRuLy29coBd0OrmCuACNXmpnjy9GV8/4/+LO6PAxyVoHTD1d6Us/AhZmDV7UVU2tqkowm77lvf+mYcOXLIxms7u9K1vH3ntoL0997/qlojf/SjD+L1ih3W0wkbCQCCZA4KH57Whc7DUUAZY1AkPHJ8c9NUskqSQqW7uSF+//e+G++99YZA5Cqtbrt2sybB4Z6tX2dWRL2Cp4B8T0M4QeU9AMeMglLHU7umAMaiJehEee8gtsOwE5B0H9c9lHZD3l8td8U40a0kvoZMqpLNnjpVBpF3AtotIKQBtBIkFkdYxsYtZA11EFnPDSmPcggkwJ2tnAmkONCxa/PPV/DdxlKkDD3z6vpZeb0KDrkeDkxY9qnFJJZsqViX75Fkqf2MBEmtmsUVuIComVAyl2HDwUT+/vf/JA4ODsblNy4GMnC4csNIgYncUKUtutVyHrul7Whfmxv3molbakBxuCdgXk8gBeJhXGLgg3sjkbIjPO9Bex0tTshlkJSgedUVu7vVWFpejfsPxuVsbmmOajybm9N6wVwOEzGKLf0DvZakaKiqlRxQla4DEmvWFXOKFkFYTQtLr8TGhP2DRATANAAGzGa0PNFZbimO87CaZVrI3BP3xa1xCpRqvieeGkxWuTIXjVSzQ2T7Fw38bG0zbt25Hw/GHscG1SQVqxp17WdOnpT8BsDexMRjMVwPHRoW6ML7P3r0KJZfLWmsMKGiDZxxZB/ZRmqDlvAmZC3cdozcTgZ0dgc34G9WIm1vMCA2BCIDGJj9n+z3UhwoBqLMIfZjAiMV69D4bHObJe+hBKg8c5I85sSzp8/iycyMxgkQ9PiJE3p2j8bHBZB2dHTF0WPHVdxCAkOtmx3tYiWTOBGsCuA8c0aAKQzG27duSaoBiYLdqk3rpG25ZYOUnu5OtfSePnkiRkYOxw460LDcd7YCk1KAr7YO3Kyd6AmLKRp42eYvzfPCYMnxE0gi0x23FMIMJPFVestZVKvIbOvGzdvx6hVaeLDjXSxDRgKAYAPmbnOzJFkuXLwoHVuSyY8++qkAcjSvMbY8hjxJQzUmxselbYxWHmuTeQAohY7k5599LvmA/r5eaSQPHjwQy6+XxfCkgwVGLnrZ7DnM7y9ufCHG6flz5+PM2TNar4wv7EjYowCvvD9nn3RTtzajqwtGt40+c92qjFrOKq9vd1kko0sgCOt5xw7kzH+1M2MwVApwjIHBJgBc5FLMBrPeIEkB72sQP82IWCPJqCWRRDsdRuj0kxkByW+++baeCePFcwUsGRwalhHk48eTgXRLX19vXL50Ps6cGkXdN5qqoP8Ue0iyMVBb0zxq62gVUAH4j+7yxmZNeqYPWbPSYsZI0WZkXJNakzdxeK9Ei84ma5meOHE8Tpw4KemdqemZ+PFPPpD8hgwlG5tihXbLojUvcLZof+/XEM32WxUTddYYwBOjvnRuMMZa73QOwWoqCT2sQ58DHl/GncIOzE+NPZ0CaGLXauqaYI676IrmY0espYGaCqXVuvY7+4uMTXVgA+o3a+88deKExp2z+/XysrS/GfvZ2WcCvGT2V63GyVMnJYsCCEhx4969O0U3uiU6O9rj3PmzceTw4aKN3hrr69Y/zLbjUrssMY6Bb8WZkuvKxMsGvpnI5/mUP97//UzaFAMW2SPAG4oPnNcky8DYSFrMPn0WS4t0TyzEk+mZ6Onpk6ElySVML9YHe5ZkBGD2zz7VXKEAdOr0Ga3Zh2PjApUpQNy5iwnmcjQ1oWF5WCx5imEwUSmgIIHD2YU+sM5x0aINXOo5qGBhUM+s9l0BjIAYltUyAJexccY1FLUk6VVAGV6zx8b2HHNruZPf1JvmeatgxJxSlxNr1ACvwD3M6iTfY+Ao4+XcMwjEMB9Eg5P3leZsDbYqwJBjBsfo22LNso+qo64ZJuqG5jz7iYojXLO0jZvEGORa2dP4XNYHZwhnL2sCg0btU5zThaRgo0ObNerMFhCPFJ0L7px3Lejvrxkk8Wyv6b4TuLdRGTGSAR8bgKUplqUsJqdn4vqN2/FifjlaWjsNItOt1FJihSq5AlItdES5fb6yuyUgGXMsCouXL12KH3/wk3g89UTvuV0LFTY4YygKoU+ODwCeEAnKARpmlx7XNjQ0HMdGR+W18PLlS42z16SBKhXGYTGvr8bBfpvrHRoaULGCsWJPYJ7l8zG4RMxho956gRA5KBVi9zpITcTwszOog/SK5SzoyLJhsT0sJBGSLFLmXiGT5B6ZXQTynyjXbNNEOi/pNGIM2AsaYvbpXHzy8afxankpBg72SVbnCHHBOsCszcr85fnufdEatwbLALdclGttoehuoNDsxmRPW06HuWMihWMt5k8WV1W4EcPWBZR6wbrsOXVSybaZuLyG3Itzgv2BPxVq7NOXNuhKAWDPwFqxWenKTFYxa5xLTckRyUYUM7801mumYArBqBhfi5BQum75DBNW3HmQncRJHmHM+J/7hgRm2RnnYwns8h5ZrMvccr9sBz+TgStF+dKpzO9IzqfIeKTxH5/lYo0JPp532bHkM49x5/1Z10mG2JufNk3kmaVsEffCPWdRSGbJ+xjexCRgEnT8STKnePhk96nzPhOB+D+fQ+auzAX2b88N5BYximWfzusgZ2ioM7PNiC4yOaVzMO+XLkuxrXlmlcZYWd+M2/fH4tadB7GysR0dXd3xG7/+G9Hb3RW3b3wWt298Hl0dbXHx0sXoGxiIR+OT8Xh8UnnO6dOjcfnyBQGwkxMzMTE+wYqU/MvIyCEVF3a2TFJKc8MslqQ+NGPJ2KqYV+SQeA3X2NLSEDtbyJB0xe5OmwuLW69N3go6oCG4MSZbsVXbiba2/picfh4PH03G0MHeOHliWF2hLpbay0TktDL+iZlQtCC/0/mdXUkYdcqEd0cdnBura8IBGpra4vHMi/j81v1Y28RItDN+/7vfjDdOHYra5mvF9T5T3WGj86DEuuxB2RGcZ1ruA3nOijQGEFx8vJgPkmgp+syKN35OngbwI9dtFhvMRDeIrB2qVotz3/tfvsQ196K8X/jfvhzsX/gQ/8MfMP1f/2Ut2ZtZPc0DJQ+eBNcSdEs9WmniFidMNnFMSki0tKEXoNDvzaIqEgZib7p6w+oUkFWqgpn8J4icVSsCNrVpi6lbxNdl4EVgw3vbSCpB8Eye6yCyfMnYKHgPdLZ2Y30LbVEOeoKJitoPa9UGyVn84E/+S9x/NBs7VXS1GmNrA9ZbW2Awlm2muSESUHPYtDajpboqUXsAkaNHD8dBNBBfLceNGzfFYuMD+/oHlEDjSkySC8tBjtZiWNgIR3IbRQ+Lp1Zn2QEA4pBcGDp5wGdApDEVYNQSzQ2V+Gf/9NvxLiDyzjohh+UCKjBJGvmbAQA2+iqBSmkDKeZv3hDtAO5c1S1RBrGtd8cPBOoUKRMnR/6dfBap85v/NvBlfSoDywSTVNndcqmfqTXWzsM2sjLjLVslDazyTGvRCNApiZFinlJYcTmnBAiqiGH2OH9XlbgYmmXAZODY7co2r/DBwmuVlJfkzu8r6q2vWKC87yeT+lwn0kUsz9G/B7DtYIq4T22l4UCfwJ6AnPfQcynL1Swfz89KtTm++OJ+/OAH/08cGTkaV69eimoV5uqqnkdTlYC6RYwcaaahCV6C6lzD2fqf7CKq+SQ2ufZTNkAJb+yUuWaWEGBxJqmSduFZS9qFScIYkKzSYt4eq+ubYnvSagzwCUAx9/y5xpP5S7tkT2+3WlU1X5tgpWCwR0Jolg86Y7C7MJVDS5REk+AafVmzeRsFrKALBsMOE6uqAmcD5buxq9YzM+ytQyg+eElOWUsypNuFHYbOJ3q+tPK3ikG5ur4hJvLNO/fVjtbX3692eK536MABmVARWM7MzsSj8QkFrRjXjR49phbvl/PzWl/dPd0CnHkGGG7yumRDAYJmNZyHXtcGr8+3IsUQNTGxlYAVdhGFF+5TzvVrbmFMJ+bc7fO5Sp4ABtGqW5al71rMlFKLFRMpwO+Tp04JbCFhX3r1SmxX2BctLe1xeOSo5itmfcsry2L3MacwAeJZ9fX2xZnTp6KrszPmnj6Lhw8exPP5+TgwfLjOguP1zAnYjowP8iDnz5yK/r5uMZU31laitZlW6rVohrGTpk2F2cMcVfIBK64UXcRaLrqM/EwFJNYE4BzBagPSFE1K6J89n4/bd+/LNAszPa+NXclxnD9/XqzUpzNPYuElRomrYpmfPXdOINTk5GNpyZLowiTDCA/GJokGLNEHDx8KkEPu4/LFS2Kpkljeu3c/pqemFCC/88470qadmpyMJ9NTYifDLIbdzRf6uZ9//rlA+vPnL+g9WKMUYgAWkR3hWilKmjXsM5R5b+MmG8cxtpKsKdGVWo5lboQGuPV8+blAgW2SAoqQJF8uNBhoMVjE/sT4poY8+4PAS+ka2izLQXvRfJfRWdmzo6J9AECO8Tlx8nQcPXYiFhYWBYyzrg8cGFSBAykUzkkA+jevXYnOtsbYXl+J5saaWj4FOOAYqvvdjKZmG/kxN6sNdBk1x737E/HTjz+THI28BmDoS7ezVTI2qyuWnupoa4m21qY4NnJEJjaA/uwHn3x2PW7euqM2TeYf56AZmdaKdlGtAHRFrzET0P0/5+90TLBeEnhgruXvZmGEcecrmc1qJ25tFXgkVikMns3NODAwoAIEY87PxIKLiK6uboHI6jAoplF0dUhOgS6dIu8EszCTb+bcpQvn4+DBAbWXA7TNzD6N6zfuxPTUrMaNtcO1ASJjDsk8m5p8HI/GHsYa5qdRk0QRRZDR0RHFGCrgFZNc5l/uP1lMNkvWxq3J9CFZ5ZzLdurUP87CX4IevFcCzKwp5mhHZ6d+V4ZqGPtRbG1qiafPnstgj+fW1YWZaU3MLTR+0ekHBHnw4J6kIQCNTxw/LmYb+9rLhUVpIh87fiImJ6fVfQGAhyYuxZ+Ghlr093XFV999Jw4NHRBLdnuLQq47qcSMlnxAkawCaMPYaXVFwDXAhvf5JpmiGnS2hn0CTzwPdyW5CM2YsP8D7AF8K+7lHKhWFHuqw6YUiGX4uUMxyHGbixmWNXAh368F+LVJn4siKSe2uWVNS+uCGnBjbMSeFHBkeaGUpsi4kPXCfSPjwveIjU1qMCuPvQl5C4ObZlnyOdIUFQjo4iYXzvhkck98x37DWBA7AEDwHpBWHJe44Ix0zatlno/3LMmFofO54zPWQDggqiXZTADYizuJyxdfsU9NxNzcQrxcWolluhBb2qKx1XJKFBuy4yBjceSYOlqb1Q3y9ltvKi7CV+DF/ELcezAW8wtLNvqs2kiYMaSI1VaATOaiDN5ktokm8qr2Ksw0iZnc5bCicdV9lK4j1tr66msxkL/2/ttxeOiAtJlhpabBIj4R2pOKNjefzx6fDGGtmSKnZ8m1En8XFjj5BMxKg/Xee1WUg2G4j7krVnzJEbIIYjlCxyiMNx2SrGXJ/KDrW2XvphBBHsR11HS23r1/X4XNa9felExYY1gT3TF0YTpLUgVz5j0fBvYn5j3zoaWZfJD8pHTNSsLFOUwWoCwzZGKUtLgLy973thdnJckk9+38/SQ25XmQckeMY87tBPJTpkI5SL3rrXRvFu14r0GKBHRmAL4ajFZxscgxaF4XE9Hs9tScathjnepMx5y1dKgmASivM+Mk9iQttqJtnQUd5l8WRL0H+cxL8N2MYIohBtj3A3IJCnoMnMXsxw/4OfECz5J9LIFnxof338vBkhnunFDvS+wCEUKmkBRw7MXBDbgDyB0RzDFeA0huo8MNSTy68NRc7yZAhou9LHM/n8dJmrOconJvxZ0mczH+Ar1LFzB7gQBvMeXdHcjrclwYI+fvLsghyTA3vxifXr8Zz+eX5L1CbHn1jcvSzb/x+ScxOf4oWtta49iJU3H48NF4PDEp+Yr29sY4PjoieYvezn55FtBl1NlBx2VNpup0bdK919ziXJbxTRNgs+UtMZlzIa/VOYXU8WNxaTUqO23R0toUre0RLc2NIihVa3SCNMZObFriYrsxbt0Zj/mF13Hq5NE4eXxY0nReTy6aKkcsxA8XFNkDeVYuQCSoK6+SolOMRCXPlVh1c6cSk09fxs37Yzor+3o64nv/5BvxzsXRqGyvlE5pz5H9ILJk1QrpMQlSOlNK8SHHQCAy6177czFR3PbZlK/ZQt5wHw6zpblgolkd71CxyiBykuW+BJF/uaDmlyDyL3e865/2/wci86L9B2geFqlJZSkEH5gwEgFyCQLVqlQYjFltyjZPM+Sst2bWqQFBvvaqmAVkFpsU0y0OeABdKtgGrRRsRlUbCxsSBirJeN3PRFY1TJXrRngOMuDBfmNrhwSTz4H5JglBgcjIWfzhH/3nGJ9+EbsNdsblkHWLj681EyMldzA6aCcnGBNwAfOkFh0dbWrNZgNafv3auoiNTdHT1xera1tKcGFOEcRx3QQCHFQEmKhNECzRRsImm4mTNlb0nMSS3WOtiEVS2GRidba1RmtzQ/zeP/2tePvapYgdWkNcFQT0lKRDMWZg/PlMsNWUs8jDX4FeAZJzQ3WVe4+JXMu2oXKAZ6BnNrIPYgHPRdbi7y90mx0k89hBiFuJSAiztdGfD7heEngADu5HEhYuAKraqAAt/+3vNaDZWwJKVd1pxy5JGu+bVe+9BM460HuHS2F0FuH+7S0zigSuo7dVzJ1KyKRnllqu0iEs+p3M42xFdOD3syByVsXT7VpgemGFbzK3Glri+vX78f3v/3EMDh+Ka9cuR2sLLCcMsYBwWVP+X/IfWIilbExJKDOo514NNJkdk9X47DZQG1AYOBF43Mgc89hz7bBEMbWTeYJMc5rFztncpDW2NXarxUV8h3kMyDgfY4/G9ae1C2FJ2xAT1ikJrrSWt72++V9j1WjGgcxGmmxwSIJA0okcAKDAgYEDcerUiRgdGY4W9Cd3YFo0RoXAmoAVtkHRHobxSzLLFywWnjNBM9IYXs+AzVSXGuLV69W4fedBPJqYoiQuSQPem2IRJl+HDw1LoqOtoy1evJgXU5r5Dsh98sRJgT4AN2KWFDYg7a8AMICcOe4C5yhi7TgYzrXN3qfAFMAK0y1dJ50em2pF1H0g2wG7gBYx2Exi1WxEW7sTOM83a/IRVKtIAStKOoYElQYSXLDbihfz89HV0aVnSHLLHF9YXJBO6MzsXHR0dseRkRGN/70H96O3t68wGhut17q0pOIZxmkH+h3o0pJHgs978lkwDtAsVTJcGMOAMadPjMbh4YNRK9IFlmRoEhOMIJNr5LoBVetBerOZFRkM5hklwKHZwD3DtFOrSjN3YfF1PBx/LJY8ezsFC8ByBdW7O5pHZ06dlLzGq6XFuHX7ttjU6MhefuOKQKvpJ09ivDDNYcGPjBzRGGBUCVP48+ufq0302NGjYgwj8QEYADMb1icgO67bZt6T3MAmbVc3C0Aq14x2MnqFR0aO6Ppksglgu7EhAJkvABPAerHKSTxVZMTYpjUWF17G9uZWHahXUkjC3VL0/2BayRDLYyT9bWSSSpKt5LGw0xhzFSuaYfqa0e99yfOLZ8O+auMsM5vU1q8Ts8A0larkTACNX8wvRv+B4ThyZCTmkBKYntYcffX6dSkU7ci88P1334qWxlo0V2mFZn1sxcoqLP7maGwmSeJaYJ2uq4ANiIzHwePJ2fjbH/9dLCwui51IG7bOUhlStmiMYCPjE3D0yOG4dPG8gETu6c7de2KoYwS4vVuJto6Owg42aCxd0ZJUU1h23mAwygnsVj2Oyb02TTu1xxUAiDkrQ5uGBj17ATuSZ/LzELSl1vwtgS8wMnnuBw8eEKiDtjJzhHMTM7UNmERqy2XeI3uFDBhmpU4a/T5rpfi5I9bk1SuX1BlSqbrADFtyevZFjD2aiqmpaRddGxo0xw70D8TxE8fFSpx5Mi2z0MWlRV0LEj+nTo7G8GC/GLl51puJ5FjGYB7XZO36bCdN4IazPhldCSJbtsEgRM65ZJmqw6UAkFvav5B7ajUbt6U1FpeW49atO/Ki4LOOHT2uvWpxYUn7PaAx++jTp7MChhlb1jHRDRrRrF/W+sDAQXWOEcOxNxrE2hHz9GvvvxOHhwcjarhn1CRRwByTZI7OXTMmzd6qqXhI8ZX7SzmLNUgI0o51t0GOndeXTcEkl9bULFkb7o9uCcYjW8QpTAm0LWOSpj8Cb8XEtRGWW/fdMp4twAKtdvx8bArE+bsjGRTfAwVvG3OSlFv6are0gJsNzzVbW3ajLikCMC5jNbWtY1RmsyTuxeDNniGlGMdF81e6xSToAO+w2ZCW0vgQ62/o+eScJsZRHFMknfi35AQEWhr4Sha0WYd0T/n65e2A70BpWzYTl88AgA8BKeOTT+Lew0cCOze2NqU7zhmMZ4GuiZwEJnlzg/YmdMLxTHgyPR1zz19IDuv5/Eu9H8bdvL+lt3bVst3d2aVrOTh4UAUsrh0JFoqRLxcWor29U/cMKCoWKlrK+xijnPPbm+txsL8nfuX9t2OQzi4MHCswnw18IJdjFrALjZAfKGaowFXOZJjfInBIE7gqYzy+lLNIisQsd5FdmizLYAmMokGqnCDFkhzDMEac0zxL1jXPn7iZc0G+E3QHSTKAAt+m4hviXgo2n356PZ6/WIzz5y/HG1euRmeLQUczZa1brHiFe0zGeiGwQAhgHjJHyPUMBJY4oACG1hr3HEwwy0U+g4S8qTVzDUDnvpT7ecp/uMt2TxJgD7B2B2nmPgK7ZXa4p+XvuWmg2vusCUvOcQD5zeDnK9nO9e4GctXSfct4Sh5me7PI6VjikN9JxmmCdZEennIAACAASURBVElGMqub/MnFc9ZYAsRZHEqAIHM37jlfw7rmZOfcSukL9uO8J69td9hmXq/iZpEokk5ukYHifR2j5pzy/MlnnOQA/kQuhyxn/uVLzT06Ea2VviWTPOag8QrrVFPkln+QYqdVeQLlezvPcfGU17Inm0BUgONChMrcLbs7hDsUFq+uSZIahfxUuoAwwhWTu3RCKz4QqM5h1qhOzc9v3o6pJ0/VFUeXy+ixo+pwRNP4wb27cffu/ejs7ovz5y7Ig2BiYiymJsdVwLz2xhsq7FJYVl4kWdFdybJBLGkg7lVnqzW098sGqfgm/X0/8yyMSKoEk72trRgbm44nky+iubka/QNtcerEUcXyseNVXqtaLurOvcn46NNbUWlsjcsXzsTZk4cLzuDXZaEp/ZMyZldHWMEwcv4jZdHU7DyInInBYn9CmerJ86X4/Na9WNvcisGBrvj2N78a186NRMMuc3zP4HXvWZmNnLFUYhee03tM5WT4p/ePrlrSrJZw4f2EqyB/WORcVEDapcDhmAQ8S3uMyDycoY6B+Tr9nf/pS1wzN5Jfwp9fDvYvYZD/oY/AWG8v6PeBlomRkyYvpvy+kvVsB9snQ6GDsOqqLsEAJkaZbGW7Cu9lMwr0oGg5w5TDAvhKnEorQiYO/h6koQSRDVgBamkjaqYSCgsBowKzuOpMYYy79H5mD6OL21DhcGoK9GW3aqvFYARmg6vs1abmmHzyPP7wj/9zTDx5GYS9uGfDnuBA531cjcx2EFjM6E/aTRfn5a0N2qDQvGqOVgynmqmU48K9IhCurbMzlpZW1NbS1Ij8h9mPgL+SmwDUbaStzy1+BNcJJKcRG0k6h0MGM1kR1zOq7UYbLasdrfE//O534803zsfO1oorhAX0b6jCfnalWCYX0o21uynPLtsq2RD9nPaZ4ZVAVEFpMZwS06XIkLjC6XFSEFMS0QRo98+vOrhc3KfFdCjJs4IPMZGLkVK2hokVbcACbTkHzXvtaoU8vK8wAQDhYJUDVqibDOx9+GSQk3Ne7Ooie2HA3AzlBGN5PgTEuk9frBFrASvJji+tZGW+CBwu0iYOctyqKfZ3atwVpoRAPrGFfB1iHjDnaoCzHXHjxsP4v//VH0ZPT29cvXY5+vtwj65IT3h7g7FCtxTWDK2lMKEBNRzsm2lrwC1bZfPgzKA3QWRpCYe1gmFrtjSX9sDdUvDYJcgFeNsWiEMhRYwdgBySl5oBYFjvtHGRiJEYYMwGS4xkYXXFphzpkEwAK6UcpGek6dwQnV0d0QtjubdbIB3sZIDjhZcLMTE+GUuLS+oSONDfF2dOHo1DwwesNww7AaYCz4rZLgNGF67oLFCyVPOzVRVeRn1m6vP5AJ0wVjHWA3gEROaXR0ePSefsxdOnsbLySqDOqdOnlGBiVAcgtvhyQUzU46OjAl14ztJv077pboEM7A20eO9zMFiKIQBIpe1wXe2DbQY9Nfci2lXUckHLyYiDNoNYtBe7pVf7klrlzcxwx8SGQGexS9EVLgZYrAvcuklMzFQyO42fwyZ+Pr8oIBkW+QCmVFNTAlswiBsaPqQA/vncXLx+9UrJOezFw8OHxGYGzOHZBe/Z0BhrG5ikbXteU1BBT3KgN86ePh5DA73RJFZEYd0gm1C0+RJEzsIPaEgmL3mGGHAiMfMaRUd3bWMnZp4+j7FHkzZK1JpwKy7XCUN8/NFDgf2nTx2PE0ePCPyF8Xnz1m21xmNI+MaVKzLfe/H8hfSLlxYXtUYOHzocJ06eEAP96bOncevmLSXSzIOrV68KcID1OPfsmQqMyB1xNghcUUul1zlFmwRqeRawSuTGnvqmYVYiNybmasoFlQCZZ5yu6QCPMhhsbCgAVYOKlgaOrEPL79uYB1CKdexEWmyKwnQXY1SdAmYiM6eYTxRDrIevfg8XlFWgcbs+55r9lKz5C1CF1uxnn9+IxaW1OH78hDRnYdkhkTIzOxsbm6zXShw9eiS+8bWvRFd7c7S3VKO2vS7GJ3lktbGltGSbkSQNu2YKFLA5t+LR+FR89vktnbE8e4FLnL+7gH/tYgFy2aMjh+P0yeNi93L/szOzYiE/mZlTgZfCQ2NziwsZJaHPxDxZPZmISV6lMPb2CqfuzLHmpg0ySbwzYXbZ1trsAhp4NqX1GoaeC8w1SasIgG5qFGiLsSKvB0jmnuicgL0tIG4XDwW0wg1mt5aiAcU5ZBHQCW9txfSzKy5dPBdHRoaVLALIczxu7jTGy8VVMQInHz/WvbOWea6Hhofj+PFRFehgyyNzg4kjIPPBA71x8fzpaG+DoeY9xXIKFIgdUwIg8z/BYfolqDAkcxwnbNyvAZeyJxazKxXr68ZXJU4osiG0tEoHl3EEWCJhr2FAtxLT00/i0SPafqtx4sQpdUo8GhuPxcWFuHj5omIBJIm4j97uHunas5fef/BAe9bBwaE4NnpcciboeFOMaGluiN6ejnj3rasxfHAg2GqR4UG+SKATPf8C7dwF5VhpT4OTM4gzC1BE4GUhXPD3jOWyBZ+zUdInGC6ur2m/wgjLgMeWgCeKkYC8Ccxm3O34xvroNoN2bAHAI51fSdE49kVz30kxCbNlT1iLiifKfpFzk5iOQkXmBd4PtopPCd0/G/qMvB8XS3dVCCFlsIyF2dN5DnIfaezGXoOJI0Ux3RN7FIbRKny5i8basSZ/W97BhrzSiS1SeQmc1kECzIaJs2uWuKArQa32RReag3VtfSta2yjK1OL16qakLSanp2Nje0s5BmPOHBMLTZRmDDpr6oB6++23dGbgf8J8wUNghbGQKafjB7gUnHfkB4wHZzYdOVwHckmMOc+FPZGiNfdIXMFnr67bpCzBPLpfVpaX4kB/T3zjq+/GEQqwu37WjmfN0i60dXcOEkNsuDiT8wBfkuzYcEybXYdek0kaIheqVYgniCMNnignKt16jucNlMrIs7NT8b8BRpNYyHkAd6XFT37R2BCr66uK1TgfKNh8/PH1mJ5+HoNDR+Ptt96LoQHvJYoPi4E2OZfY9xsuajqHtbEeawTJB2QQ63F9AbVyj5EefSlKJxCl86pOjLK2O5+ZUgAGqfZyIUkjFXYlf1q2gf3XjHG+p/1bZpCWz8jr3B+3uTuTNeS9SyzofSCc41Iz2dNwmo2LOaiCW9HHZu3WCQllH3VXFpJxjDXFxcLMLgbtnNMq7tVlKJxvilBBnlsY2sTRrBPWoSTsRByx3j+vFTtdLOmUY3KcWaqIdejB+fmeyWHGuwmo5z6f+WJiEPq+dL4bFUdyr8gySbahSOb4jDFYzZixx+pc4DxA+rAQjKwLXIq1NbN1masGn+kSdN7rnM9zj+fhueOCupjHBQhld1f3Bz4dmGBKrgG/BkBRkzN4XqwbOuIoVN0fm4jrt+6q0wFmPjHAyRPH4uzpU+qSevDgUTybwzOpMUZHj8TgwYGYnZmJtZXXceTQYBw/fjhIJTaQy9najaYGd/PiLQO+AYFGebKMFjfqeYKJIdnnagKVu9Baibbj9eZufPr53ZgcfxbUoqOyGsdGhmJ05Gh0d3ZHX39vrG++jvburvjpx7fik8/vRLWxNd6+ejEunx6J2PW+ULYR63UXtnr+adKcizS5Bpk3FH8VT0makTXcHBs7lZh5vhi3HozH8upqDPR2xne/9fW4cvpQxNbrsl68zjNXTuyBsybjU+MSNhvmdYnlJAahM0IeUMwfj0v+joxhS9yr3y9FVn7uYs2O9LHl8VCKO6yhU7/1P36Ja9ZX/i/+L18O9i9+jP/BT5j+q/9Lcha5mdc3mH3V5azGEizITVoVaFdgzVxItqUlAASK/IwT5l6lzlUaKuPZCm+Ay+/ljToPfoMBLnFL8xgWcJ1hQOUHnWI7kVK14ovE2FVrX4PMzTjwAJGrBpHZKDZ2Xpe2IqrVQIPkNtWYmVuIP/7Tv4z7489is2ZAnCA2gxcx96QJBkvTLVP8mwOU9mY5vVdqMXLkkAy1Bgb6BLrwOgCmB2Pj8XJhKeYX0B7qlIO8TSakdIyIshiZABwYk6GJqEp+ARNlglBnmFhvio2XAMMBMQzHxujv7ozf/93fjisXz8T25utoINBFn6jmBH8PREZD0ZVDNscELpNlS+Bhfa2ia1GqdfyKno+KB3ZuTkCOpDDbgFSlJXAvchL7D7Ccd3qfkmS5pc4t12zOmCwpKCiVYR6u2EvuSVTwLjBWEhU2s1BQBihLpZ1KpRjVXKsNWPYXLjzHSlJaZ+taSiPBNdpts22e5wOYYbB6n/SGzCLNEGAuqQ21SGTo/vXhTqQdeBfsubBFCab3pEDcFuukz0E8QUxTc3vcuDkWf/Cv/jC6unvi2rU3YnCwJ6qVHYEGtBwxl4sxrwAcvgi4uMf9jtBmIxhwgsG0X5tMwa4Crjx0OfSZ64DfDkRhIW9tA46sl3sxgzwTrZ3YjvXN9WhublPVuqGBxAOdcrN9CNZWV9brhlTJnMAUhSSZMe/obFdw0z/QJzCZMXLrWAiAfvLkady7e0+FKbSlB3q74vy502rR5kWt7ZjaeL+SXEjRVV99veK2f4wfAZNV+Nou7cAwr3clZYHp2p27D8QoalCVfDcuXbwQZ86cjGczMzH24L5YbMOHhmSChjEXJk1jD8dkhgSIDLsN8McJCe+NniLFm4r2DLferevZwIzONm2ta8yxAJK8+yhA9zqjkm9zsUxGCkdAc98u9JZycGsw98e83bY+eClS7GclZCERYJLWbVXYS8s+P1tdX4+Nrd0Yn5iUNA/7AgxIgvTZZ0+1Rxw6fEh/IuMByM/ecP7sOY0DZmCTU5Mxv/gqKmjMrm0IoBMzeX3NxpCV3Tg1OhKnTxyLHsA+zgXJUbgtPlu4xRoByCiMM0yJBL7ImCllabYjKtaHw9X6wdhEzDydi/mF5Vh+DeOv0Rr+DVXpWB4bPRovXzyPBw/uizF1eOhgXLp4UQzVp8/mZKoFO4wW4wsXLiqZJ+kfe/hQ+zrnwuFDvM8x/Q5ssjt3biuAxsjs/Nmzuv6V18goUdBxuzZLdFMMLbcfOqFM5qXP1XzGWVQ1oOl2XgPojTIl4QOSNaaESbJDPnuZZxQmJQ1UNFlZA7WKWYWseSWxZT9CmzzBvCwCw1AT66KxUSBBSgJZ+5Uz18av1ne0OQ0FUcAdWNbtne0qjE5Nz8YXX9zVXokUwtGRowKQ7967HwuLizqbODe/9c1fi77uNukhV3e35HTO/hGNJO+WLAGQV9IkwGQ31ta348aNu+oeAAhubetQtxJn7CqM3motOtqaJWGBMdpAX6/WEiAzJoi3bt+TsUxzS3tUGpqjWvQa3TXlMRY4CwhW2KCcR2hfA3zZJBYGpeMY2lKty+pijxJoWFcC2txaLwABOYr2du0bmYEhv8IzYf8A/FERuakh+vv6lLwjbaKkt5G203Z3FCAZ0NEmoAjmMa8DUOEaeG8zs0KF5rffuhpHjgxJ47DCGULbbrQEfqgy3Lt1S7rABkMteYBsEKxk5DBgDMFKnpt7JmB1aLA/jhwelhkkZ7La9gH5iw6oDdFgklrT0wxL+sL85eR9rwuNeZsgQsanCXCoMNFEQo5bvMkGLB6YtoDJloRi36vFzJMZMbu2Nnfi6tVrOic/+fSTaG1vi1NnTmmeUxACGO/s6IzR0eN67zv37qkLARC5tbU9ns09jxcvnuuEh4l87cqlOHX8WOzubEh+B21y9luAHsAXyccAHvIlhr4lZ/jiubEe1WlSPCBU2CvrlXHJ+UIBEpkf9lODXC5+MwYGTPzsDMDb1IsvF3UM3vGV0hXsAQKxN7d0zqUXg0saGBWiPdwiiRSun5iCMxRZCHXKFDDFxXUA5RadLxm3vZx/KRkY+UqokEEhzJIWPr/NYqTIlvtbgu7ugNqVlI8fquPMlGzSfe+G4gOeLevaZpAN0lKmWCIZFElGGNCyp5+BK3UoCSTwXqdiEIUStPM3YFKzPlrEgNupNcgU9MOffqz9lT0iwa5cEwLlatvSpP/1f/xNnQk/+tGPpMldBShRjNhYZ/lqDCGJSILNIAoTIA0Pmb+WnsLMdkSx/+TUlDtFMNhlj5BevwHV5cWX0d/TGe+/cy2OHRmuy9YZsKaABQN4S/tHxnvMxWzJF3BfpE1kCFekb0wWcs6ljrlqVXucCQFe0xlDKo5XzOiOJ2II1rq6O8gPZK5Z034h+ToVARvdwQIIuAtAiN4yRcfGuH9/Ij6/fje2txri3LnL8f47o3pfYkGZ/ZUYSntsDU+UPQNv1r269sqeZVKIuy1dJDEzE+a35YCcPxK3iBFdOl5Zcyr6dWCa6Q5QgYalIMY89N7keN46wezfa5qb+lnpDksDLhEbCntZZ632PLOCmZ8pW6F/M15FT1hjpL2hqpjQ72egU8BkYO6Gdi3yVB2x/Irckm4HA+AmOTnW5zkC1vN39iBivJT0YK4p3yivM5BqUpH3F+f9KfeXoJyKEaVY6v257L+FbZ35Vf7Js7C5uN/PcoW+p3weue5ZCzDnOSu6kPEhqS/dwI75YKUjc2VZPgGTALjsrSr+mo0LMEnxOL0J2BtsJOp4kT1K3hA6P1w4U/FDNhrulFUMioF9MbkmXle8tOnPV8wtnySKB7vR0dUZ6C2yr9CR3NRgzKJWaYrZZy/jJx99FnMvlzTn+Yz+3m4VJY8fOxLt7V0xOzsXjx49CLB/vDeGBweFRTQ3Qv5wVwP55NYGZwVzgbwe2SR3Y+z5+tjTRsB6m6WJRCDBk2F9Q2c9MWBze1fMLa/FX/3wJ7GxUovODjocX0l6sbO9U+v53Lkz0d3bpv39Jz/5PG7fHYue3p54/6034vjhfqhp+7qxOGf8eXq2+2RRlEcW4FeFdPblCkUS1q5YXvoTOYupZy/j0dTTWFpZkbzZ937zG/H2+aNR2VktIDJnlIs2wpZS8zq7L+oF3JQiS01jz33hT/xO6QJwt7lB5HLQFs8m7xWSNil7Yhal1CFVJCuJP9hPvmQil8Dul/THlyDyL2mgf/5jAJFZ0GwwyTpOhmZWBXOh7AWtJTAorW1OZN0OlICyW+GcBO//yopqVvjy51m92v/Z+b6ZPCvJgaWoQ84tcF7nRecUxmnR49H7FkDFB5JfV6000+Qfm9vWSKpWAaIN2EVDQzx7sSgm8oOJudiquRVaG0zRAeb63Jpu5o/02YpIP27vy4vzcfH8mfjG178moI9GUQ5BmAdsNJhwffDh38Xk1JNobu1Qq+26WiKobHIQNBRH9g0FxGzC2SokLWRVy1NXmGqdE2o/G5zikdBYj76ezvjub30r3rl2OSq1zWhIOYsyZtkOpRi3aBG5kp8gq4FXDaIqvAbi/F+Op4PzDIb400HWXsU+mdSSfxDgX4KUopVkoNb3UweSi8awDFPUqpiaw2b4GFRGIxOGucX+6weSXLqtj7Tf9E7JB3NSenB2rjezwPMig5YElRUgSePQB4yuQeZ/SLdkJTvNCe0UjkyLdGZJaJRogXfYuMOavDCPXREV6kICYj6zQW4pVRtdFmhf9JU0rvxXaYy7dyfiT//0P0Rba0e8cflCDAx0yliP1iYAQgzQ0NqWIRvSKtkmVlrSmYNqm4bBhCmMgC3LrVCNV1uTWhfLfwKmzGCEBeQ9gsDdRlrSWlSRxSwAgEW1RcmYDzkJKvtNcqA3S4hijYtILg5VJGfB+ACg0ipHy6va5Mr6pVUt9ydMewzw07K5JZAD06SnyBNsbsXQ4JDMoA4fHor29hYxomkh5ovAkTGXmVVppRQrDubAdk2603QGTExOqR0atjQ6mDDGuFyCtuGhoXjz6hWBf3PP5mJs7KHauo8dOxonT55Q0Wfu+VzcunFDbapXr1zVeBHkuFWQFjQXBlQ0K8xhjX1jk1rUDVJh+Ok8WkUZ2m6LqzpgFXOTfSFd7wtOoGCZOahnW3Qj+Te/C2hoVoZZr7lv5rPT3C3SPXxuVuPd5lqRHAQMK9i5GO6NHh+VdujY2KN4+HBMGndDQ4eiv3/A+sD3H6ggcO3alTh29JCA5PHHk/F4+omA+d7+AzIue/ECVvqqwA7kIWjPRheNe0hXbDOq3U5NAgiAmaY67oyx9prWluRDkD9pioUl2L8vZOoGixBdUZjEgBiAcbDoV1aWxUZGfgTd+w9+8oGue+TIiMyNeC1jPTExETMzM3Hg4ME4dOiQ/idhwyDu2bOnCkbRRx49diz6ens0n2mXHxwalPQJwC7BqVplYXGxf2E0yJwgkS56bQZNKHgaWMP929rXAERIcLB+SXIMnvvLjEcVGIuMgFun/Ry5/o4u9gbAdeuSa04UUDjPfgXwUVNiwRyzzAZsXsAbr3/NC7o/SiXMSZMNTplfPhNtvCnwuhjU8Nbo9sLsfzA2FeOPJrSPACTDrp2eeRK3bt/S2hseHop/9PWvxdCB/miMLZnrAYQgOQWbnX2FsaC45EKxmbusr4mJyZiefir/ASppMEppgYXtxjq8cO5MXLl0Ibo6OwrjtRLP5xfiL3/4N/F07qUYhCRg3E9qibNLM+6pyVnX5dY+2qJ1S4KYgH0WBJm/MtKToZjlFni+WQDIZy39Swy4CqOUNcfruW6kFkjEmP88N0sENAms4cGQ2MBmhNGK7IJNnCyfwIPpaG8vuo4uJFH4Qsbi3XffiuGhAYHITegi0yKOnFCNovCutFz/5kcfxMLiq+jq7tMsgx3Eft3X2x3nz52JhsqupF2ezs4EshI8t0PDQ3HgQL8M59CCBzhLYznPXVjpGA35jLYBVLLlPI/NckxJAjPnxdArEititgKSFRNA5AZkCEl7L8W2rdR95ZlHjI8/jlu37kZf34B0xucXFuKjjz+OvoE+SVvwWWiUU+Sgm+DMmbPaP+7evaf9H0Cf5JC9j+4bdChhjl25dFGdQOhBC6RQ/OPYl5jJ7Dn2Jn+vpTw3FQ7L/ANkYx6wP7ng7TOX70mjHMBZe1/poioxE0WwJDS0t7UJ5BTjEXBU7GDHhSq2qe3bwHR2rlhHf0fFD+aRY62KWFXMW6QbAMSl8cwYVCk+tOozNRdKW7SeVWlH5vOYg2kulr4pgIi5P2U7+OrKa+cMpXAFQGqml3VjxfIkRldrtuUxnFNYRzkZ0DrbBWSZdUdcIDZ+0QLWeVuYhwaWGQebHQoIpZCjmItzEZC0KTZ32N+aY2l5Jf7iL3+owjcdQSsrgIRIcDVrfTEeUdmJoaGDMsi6dftO3Lx5S7IUxIHo6FPE0nkkg0MYkRUbCRNBVSrqdmwXqG82Z4J8mLdyDwsLCx4TGWLb34H1Kfbg1kZ0tjbFe29fjdPHj0alhhaupQxkcIgOa9EFzjnBn21tHXWmqTXlXdjhPHQHg2PDJDewry8tv44dSRG6uOUCQnOdmek8wF0qXPf+jgKus1JRP7/GmDMY0HYb5jTTWg0tAMqhToif/vSLmH36Mrq7D8S3f/Md7dUwL0Xg4PkVmRzOOPZc5qmKKyIEIH1UAKNiZK3OLLr+CoNaRuklDhLho97VtXdm8ix41jYqa9R+bC1vF4j2GJeW13AOHNqrATHNrLdnDq+1RIUl2VzUcEyTsa3mOtfP+d3AOb4ruSnH7Oyhlhhh/DRPi3+NpV6Q59gV0LeyvKx9ILsVFKdrDjje3vOQqWlvg13MGCZYrI4RdSxYViLzhWRm8uz3zjrHkgJ71yiAunCofb7sNb7X/UQyg//1fbLIy8k/p0jUsA/5cwC8DS6rAFn2pSSx0Q3AM7EkhslePDfWZc57PRsVEfZ1rRWfBMabuSFj95LL+pNsFKicV/OqGJc2urNPxX7fQh1c5vsUbMwIbxbQurG75XN4Zzs61KmJfFxDLC5vxE8+uh7Tz+ZjY6cWnV1dAmCbG2px7MiQiAeQOSYmxuPR2APlnCeOH1OR9tDQoOLUQr1S/MOXJUSIzyzzRYcScRid23UvniYKFun5E2KLv369qgJIe3df3Bgbjx9/+Gk07DZHdyddlNvxehnSDePUFP0HeuPNty5J6unvPvhCes1HDg/GW1cvxFA/kiIu4qWsF7EjILqwloLT5LluRjA5vZ8uwy9JF9jqKn5iHNQS00/n4974dCy9fh2tzRWByO9dOh5NtY2oiAxlAkYy/7PQnNJLjo/LmVy6nZz7u2Cd3RPO+TnL3GEhnKPIcKoYVTxZklBo2Si/h++jhOLlL+e/979+iWvmkPwS/vxysH8Jg/wPfcTMX/3Lmqqm0qJxddSg7d6GmwywPbCYHbQAhftft89tdv9nJcutvsSKplWC0nyfRbi/XTEPaH6WYKaBaSrAALJuo9VXaTNSUFbAwr3qqkEbIaViebWK+bKN2ZxAZBJzDvjtaMC86MVi/Osf/KcYm3ge2xW7TXNdvAdtaGzOsCUVGJQWF1gb0kuubUdPR2v89re/FcePjcSd+4/i/jiGYnPS2ITFCNB07/79+PDvPorVtc1oae+IjS0q8FUF6k7UOIx4HrRINQm8TICHMUt2jtvDzBDKTRQ2NNfS190Zv/3t34h3ZKy3KU1JBcvcSwF6SYq0vYpJ5iBDG2hhTe1vRcrAKZmb+SxznjgSzDlhUF4s9QKGCpyQNIkDehu0mJErtkjZrL0ZG7wmwOa5ZACSwYg1biFt75ml5XWYveS5IQY6bNPSoq1WKrHJDKb9/Kbjg8X/7//Kf+/XSzI7ozD46+07Tr6thcUBZJ0zy3QY4OEHMsQp/NLyFiWASVkO3zf3n/e8sbMZtUpj3Lz5MP74j/59dHf1xltvXon+vo7Y3lpTkIKeV1srpiWNsUlVfXtDQZeA6XqhwKCS2YXWHeQust26DtbWWaypX17Y3sWkhvtnnpo1aSCc34UBIcMdRMaLeSPJKYGqCzxmNqjVSBV/y0wI6BIzAn1Gs53tAI45htmEZmo0CIAgsSRZxI0dthggwezMCzFlSL7Onj0dw8MHYuBAb6yurYjBgnyAjAwBJOoVXQAAIABJREFUS5B02ATgatZYYhQx8XhaSSM6hmgYslZIiAnYSDoBRCq7u3H29GmxTmnvgg148/YNJXpo4GJ6wesAG5GcwLALXWZYV6y3dPG1yRGsJAe+SmaLnIUTBcsKcN8A8EpgmBOFMeOAtRSwTFtXks8ews947jYTazHDxxulk/ZiaMH7ew3avE9sHLF6/cwzaMogycw+G6/NPp2N/oGB6O3rFVgKkIxRGsnNyLHRODgwKJMqgNe+vu44d/a49KPRw6aANjbxWMn68ROnJHHycOyRdO1h5tG+myBaC3INu5Zg4QsjRsBY5gbzAo1rxkYMDZJmxnp1zR0rFdgm22JQvXz5wq3lgNPNTTE0OBgXL5yP1yuv4/PPPtXZNzo6qv15fn4h7mPksb6he8Q8DJCZvQOTQcz1SNbOnj1TZ/G+fDkvvd+NtTWB06dPn9Lvof+J5Mnm5rrmoEEL7xsCldCJ5jmvrkV7B5q2e10nrCXmASz9LK7m37lnaY4WfTkBDHXgreiaFqZggpYA9qwZtQ4WYNfs57IXlySWJBIAiau063wxySMR3kJOCq3qRrF0WchZbFCHSOlQcous5zXzywm4iz7bu9VoaulSAvLs2axYQCdOnYievp744MMPY/bZszg4MBDvvPVmnBwdiRZqP3Q9oOHOJC8AOvfb3tFWknAnkd6/YN1iKNMhAB65AszSkNehy+fCmTMqshrgaoqoNsXH12/Ghx9/FrthXTsllRTeGs2GTemTjJFSlzuLcowBQAzPhLkHcJvtzqxnxpgx0FiXAoKBUYMg/D1ZaoDDBmdgUSEvYHDSRQTWa1VJMmtZ3TpbMLI79HPYo5LV2IXZtqF1gXQFayLBkvmX81rj58+fjdOnT0Q70ltNFRVk6aRin6KYNr/4Ov76b38cU0+eAdNJc5gCDiAyrxsc6JMcCGbCT2ZmY3xqxi33ba1x4vjRGD12WE7zgEe04WbbtlnDAAPejzLB88/TCC5lCcxTZpy4ZsYyYx7eh26tFlrTi64mr3GrPfcPaON72dzciampmbh374F03bt6ejTHn849VfEOXWfONHTtkQmhIAYQdOjIEWn6Ywop+R0ZulYDIilale+/97b2N4z1mhrpMCjsOGm4IzXic49EHlCZgpFMfBqrAnog1ontVrRjOQ9tjuluK0K1OsMZLdFi+KXiT2G9Z4EiCxPEDGlqprOkyJFljK15VMynmI9q7S8SNgAF9niwBilzC11wMefL9216ZOBIZ0PG/cU/Q2wyyBaFHahnkmZsgGjl7NOawRQQzVI0l8uelKCVY7GMJT0fMk5Ul02JW1gfadb0enVVZ4xBJJsfK3YvBSEG1KxR9t0trXHietY5QJwYngDSTRi6tsSzufn4z3/+VyKT0BEjELmZ9eX3VWG6QhGnM86cPRezT+fixfP5WCGW2a1FRyddiN43DT6Y+OBOhmo0YhKLPnCETLiJCylicEZwnpkV599nLlM8Y2zpDJLczfZmDPZ1x1ffuxYjw4Mq6hCrSOqoqVHxg+XpHL9xPnLtnZ2wOgsDVDI7BrHlk6H42J0E9UKBigMrEY0YhXHNGY+5IzWBRAG6pVCmmxLLmo7ADcnPucDlLkHiIoD75tZmkSQo1CBJtL3bENe/uBc3bz0AGotf/foVMSBXX78SaM5+Y5DbRAyDx5bygUmtog3nj7T6fd8m/1heItnVyazNsziBbxVeJTXj/ZkCFb8n49lyvmjP3vd3gEzmJLlgMooz/mWdsp5Sp9oMbnv65GdLfqvE+2qpR0cc2UUZERIH2LRWurfFgFnEJ5mnOv/TeYi+vopFNqNk71CnQSkmy1hRsmcUs1ucd8pYMQtMZrd67/RzzQKz45U9M73mFnsC8PMkq2S+nkBh5mU8A2IdrsckChcL+d0E80WqSLJLAd5zvetndP+2uRArIpHWn+89iW75vDkj8nXGGZJogMSfz1Ku8e/NDfnqeLzs0wMj3GPrTiBLiEgiqBS/tAeUrzT6k0E5MmIyFN2JBop5FIbpwqk2xavVbYHIDx/PxLYKMxDAWqJa24qGGn4rh+Lo0aPR3dUVT55Mycx2d3szzp87Kw8Huvd4rmjXuyuLQqe7Urg2k6hc8KEbgev3mcA6M3SidcrpoDO4Gs1tnfHR7bvx0Sc3omG3KY4fOxxHjw7GzJOnMTMzp3OQ7s5DRw7G6dNn4tOPb8fC/HwcPnwg3nv7jRjoblUndeYNXJPIMAXgxaMjx49xBaTntTZHtrQTBUyKi6xf9vSG5rZ4PPM8vrg7FovLy9HR2hD/7DvfjPcujUZbIwvBEpIumBg/SVxJMpulqLsfX/BcSVypsI3L8xPRrORLWXTx91yUMhZgMtnev/ekW4WBlPc6/73/7Utc82eQlF/sP74c7F/s+P53333yz//P2v7gjRcmiGymrist+6s8HIKEZ3w/Qds9oM6BXgLO+cEJzuXBXNfCKeBhLvz9Gzu/m4ejPwsQyoZdZmDtgWw25rBZAz/j9W41KsyQmgHEaoMZfju71muizV7ttyRnTU3x9MVC/MH3/2M8ePQsdipuRyOZc8DbpCCPliUZxeTBJnYkTKmNOH/6RPzOb387Xr9ajL/44d/GxJNn1tmJXZn4fO2rX4nBoeH487/4C5l2tGKeUXTQ8r5IIgCRAenUxocWWQli6tU7ifi78s9GzfUBMFCZh+kAU+Z73/nNePfNKxE7uBgzWgZo1RGk1m+3UQlE1n7885ulAzAd2MX8IYMEb9Z7TGQOMrWGyOSpsNBLoFUP/sW8LSxqAa0wZvze+b7asLONES2+fYz2Osir6rCZwWqtLJ9nANnPPkH1ZKzsAWJO2Azk/v2vOmC8r5Vy//f2zILcSpoguA8eqrXNJehERpfKsJOgrHjqmguI7ITZB5Dft8i6YGpC0qUgxsD/6ibGUE1x88bD+MEP/jQGDw7FlSsXo6+nXcULJExcMY7o6OoWAL288koBKMeaGYKlnbSuX21JAAAP5o+YMAWI0kGrBNNaifxb7uwNBrXEQikgso17fO1uP1uzLmSpPNNyDEi5p9NbnLKLaQEJLYGr5nszenkuZmnNq0HAWnCp6dze0algg+/BpoIF+HhyKu7dw+xpRcASICqyFgMH+qVjTFK5suyWPzTZhXtLFmNV43Ln7l0B0q9erYpxK43R4hRPgtPa0hj9AKZLi+oUQOv31PGT+pzxxxPSyyQ7w7AKkwy0EWE89/R0K0FWQFvYK9m+qD1SjIsN6QoTZPGVRix2i65EO3ptSEoAJsK6L8mZAhuxh70O2J8AVZWYFFNK7YMkCLDJFGg52CLAyrWRbFb2tXRQrgMEJdDOwEvFLIaubmSJpi7g2Vrcu3c/pqdnYrdWiWPHjsWZ0+fi1q3bMfdsRhqib719TezQhYWluH33fsw+ex5Dhw6LkXP/wUMb4pBUF3kKnr0MU2QwZa067pOEnfZNnRklaCSQJzFfXn6l/YDrh7GqduKivQY7hL/TDjzQ3xcXL1wQI/Pp7GzcuHFDSfvI0ZEY6D8Yi4vLMfbokcYKlueJE6Nx5MgRmVvdhi27uKC2RpLv8+fP6/nNzs7Eg7v39NzfAgA9eVwBPvcgM6Mcu8KA8xlpMITkneeXepZO8gzS8LpkBdlR3mBpJmM8DBvQOjlLUyDLXpg9LA3DJnsIANQn2JsBcq57phZFgjxX8uzXeiygTYIyFUC9TYMJbh832JyAAoloR/EqyPf55JNP49nzl3F45GQMDQ3H7MwTMUD7+vvj4PBgPHg4JmkL9A7ffetaXLl0XonV5sqygINtNCZL4sk18UyzqFpPTtVuba0/J38Natnm97q7OqO7sy12YMshg9XaJomTH/3dRzH5ZC5qVfbvbWvylW4Nknu+x+ekoRudA8k+y1iGdQBTldeRzBu0sSxIMpAzCc/xcMttAUfVgtqo/YwvABfmVxaVcv/md9iDKBhKyqcUkrPYbQ3nRpkJyQCprU1zXi34vP/yq8DciP3s5ImjMXJ4WK20mNRubKxqjbR3dMfa5naMP34SDx9NiNnNHtLd3avEFn3ely+fx6GDB+LSpYvqPnj8ZCbuP7gfM9NTYifRkTV69IiYb6+XlwSOuWgCaJHJudvlM0nLjq88c/ef0M7ffJbKoE8xoZNgMZklsUPhwAxX9g8DAJAGOEurMf1kNm58cUv7+zE6KYaHpMe9vLSkIhKFrtu3b6soxnk3ODwco8dPxMuXS3Hj5k0Bz4COZuU2xa987SsxPHRAEjh7ILKvOuOejAFkcoZvQrWqa0Qzs7unW2uT9+VMpaBC3psFVoPIJNhbgSt8drDk+me9UUDIvQImNe+fnQtpvpdF/IzpJcG2r1OQ85r5g0a+4iz5ZFRVFAEIVQGMwu067GXrvyZABBhFrCJJKhighTGo9Vi6Htj71DGcfg8FyJK2MKCaioDel4gX9vY2F6ISJBIRoTBgWQ9ZoJEZLkUFJCk299iVXFd2Q3Bf9kuwrIW1omvRIiYi2r3uGEC6Co11tIwBbe/cexCvllctj1L2HgqmzC/2dT6PeQiYwdpbWVmva+6r2FvM2pitIjjommALVhX/u4jgc0p6oDpgdzWXBWJtbWmdq0gk8BgZF//+xtrrODl6JL7x1XfiQG9X7Gyhd1xM29ivi+ZpkjoMCALCtrn1v3TlWWrL8QfjwrnFeZqyWYr/m5rj1cp6NKLBvl/PmnkjaSgDtZIWwLyxgOfsY00wa3XP/GnpAvmdQIRpoSDZoPirFg2xuV2NW7cfxhdfWFrozTdPxbvvvKU2fgrKsbttH4USO2lfk+8DHVc2qasQc8tQ3bkoX3WDMeVze10lXFPmIGJkl47JPCPXN5lThRUrYNWMcM4YM2AdW6vwJ4+CPXlHzh6Do0Vqr+TU2ell5q4Ly9nlkl4FrMGVNViiPCsHXT6nLYNhMNln/P4chbPLz8cdIJ7rvlaK8C4Emy1NDsi4cH8mlpDXQvbxfsA7ERN6ruxoTqpDVB0lGMMXuR6KIBAuCliZcyHPy2SsE9s5/8mO4v1AursvnZcbwM555s/f1r6UOR7XTAEwsYd8FqmBznXn3sHzzkIdexpFQn6WxoCMvfyVdI6Ygc248T3Js6hoZ7CXz2TM3VlkSTEDlo7DeY2LfcQqaLozH7flR0DHQUtbR6xu7MaHn96Ie48m1WHKc8actruzNSbHx2J3azMGBg7E+XPnZCD4+tVSLL6c11kDKYHnCkHBe7BBccv9ZbGKvYR9zt2PeU5QxLI+vvW/mxqJMSk4QKJrjx9++EncvHUvujq64+ob5+Py5dOxtLQcE+NP4v6DR96bKzuSdZt//koSWYcO9cdv/NrXoq/LXgx5luc+kB0QFMmy4Mkzy1iWfQZpEfY01h+xNZ2iKrpXW+Lh5Gx8cfdhLK+sRk9nS/zub/2jePPc0eggnJd05V4RJePlev5Y7jNxrDw38+eMgSUq9vJvF2DsYZO5L6/fD0RTOMyzNOdovZBR5u25737JRN4fv/2i//4liPyLHuH/zvtP/Nn/IRA5g96fBQ2LplhZ8PkWdpGtaUPfH+x783C7mQDCuiFZqt65arm/Cri/0qjYKYX/Swt1bkgOBDJpKLrLpeqsDaIAnbxKILcCGLcYyR0akFeAnJ2pDSJzSHGPri0hZ/H0+WL8mx/8WTwYfxa7Yim5EsuOTIVfbW/SpEJ+oZirKclvjMbKblw8dyq++51vxcSjh/Ef/+yvYm7Bum/ofba3NMflS5fiW//kN+M//Mc/i+s3b0Zbe5dYj2trdvBVElHGwAGr3Vd/HtRxJduHcY4zmzKVcA6K5oZKfPc7vxlfffdNJeEtTdakIwDnuUm/sjwnAarl/ObnAttLEsazTBB5/7NOANnBDcCBWz8k3cDpJSbuPi3j8vQENmpMzQJJHasEH5gDbrNmfpX2vcJCrDPVi06VZDhKK1Ru8vsB5ASd82dZ3LBIPgDwz1Yh82DJgyaTwJ8HlpOBnO1rliRw+w3t2iQyqu7K7MVarpq7xfhQibIAVoPQqSvOqxQgIUFRdLCt8V2JCg7g0Ri3bo3Fn/zR/xsHDw7F2TMnor+/K2IXKYtKrL5eE+OpraNT7NVXr5fcCqr2NxdZXAxwq6wq+0gGNDWJTaqgrLQnitWhdj4zJRWA9vRoLRFUpaGKkxy3WicgwrrjvpVcShOv6L0WHSlJYBTN6mzrR4tM8wiWKRXsttYSnBvc5vq7e3sNUG9tyahLRiNoxKlVd1dt1/cfjIlNRmsvWsqMJ+ZdBw8clNQF700yv/xqORaRq1hc0lycmZlSAAPQBgsJk4fFV8tRVVsh+n7dcfXK5VhfXZUOLoD00SNH4/iJ47oWmKiPHo7F/IsXcezYSLzz1lt6tjB/nNQbROe5ZmCrREprfCsGBgZULDJAb2DA4FQtdoshl7pFZOLQKvCbvUG+zAS4JFIYhglAw7TOpksKcIochsyPSjs4Y52mKMwFxnhxYVEFBa7X7a17xn0K4qVL7CIIYC/AFHOc1zLfYWOPTzyOsbFxdYu8/dY7MTDQH7dv3VK794VL5wVCcd+MLc+K1+NOzfvNzMzqeR48cKAUI1ZjeRXZoQYxf5m3kguZm9OcS2COVj/rAfraAZhUVFvfiM6uzjoT7cobb2gOAwK/eD6nzwEAHhwcjHv37sb0kykFtoeGD0d//0Hd06NHjwRMA+bxjM6cPqVxp2iAjiqav8dHj4vBDEtz4eW8zAXRhSXYd9HCMhQAxU6eCiunJPguKiD34/WYzJzcfxK0zX2eewRozLPawSxzaU/PEJDQRTXriNu8zB01brE3q2b/ua+Ej7mwsan5RxDPWk8AP/X+cg9hHnJ28RyUOCEjkIZuBYwi8czzntfBTP/ixl1p3R07NhojR47oe89fzMtIau7FC61dTDTPnTkZb75xKfp6OqJKJ8budqyhb1y0G33/jKX3mbxOry/Of8a+RcAlrehcKwaKNc6e0sKNGejdh4/ib37803i1uh6NLUhcuECNpIrXJ3I2PgcZywRtk32cyQN7J+OV+2ACTgm42dAnW5kNMAvYKmzk/aCeP8cFATOUG7S++HIxD6M9y1tR6MtkPZ9Nb19/rK2tSINbnQ4qiPn6icZIfmHHd3W0xplTxzXWne1mZ5rxhcay+8ynnzyNDz78SGxuACjmRn9fv9YgrKHDw0NxSZrwXdJH/vzTjwVuDQ0OxOVLFFi69exSYkcMTIzipBlqrc+9M9fdSQngMD6Mn7pb0MBGOx592FJk3UXoZHdHXSzMBUyQ2UM9Tm2xvr4ZU9MzMfF4Mg4OHoqLFy/HwwdjcfP2bUVPR0aOCKx/9vSpJGzQegZggL0OkEySeurUmTh8ZESSOKz7zY01tdMDjgMijxwZLt4AFFZhsTn2ZR+2/IblR/T8q5Y/EaivG/XeC7Npr7Aj3qhiBElqFWmhxhbrSibglQlzgj/8yfzL72fcUgdkima64oASVziONSiloos0u926zN85M1TAKlEMDDh+J43CxFTGVKgJ+Yu1UiyFTNCo9nZiC35/Y93FCW4Z8ynmNjEHAAegEft0XqcZnqVYCat/ny8I955ABJ8t4JpYSexLGG0GEQHoBe5ts+8auBIRA2C0GGXqOYmxZ7a390vewwbTIpCg91yM+4jtkvUoKZlaTZ0OD8Yex+TUU5twd3aJrawOoibkmGAkoo/LtaKpXCQLtrd1prS0dqo4TJxh9rnjdK7j4IEBaSwTowB80fIuILQY3xKjw4A/c2JEZJH+nnbJZaytrtiIl6JlxbHez4IrxE2Oq7w3GARlfCiOGWQiNrdkThbGMM99vU5cUbRnSyGCteY5YKM53pdnxpcL4k1iD0O0gYlPrEZsCOhF4oESexVgF+CysSUejk3Fh3/3aSy/wpSwPZpbNuPK5Ytx4fwZGXcClNckCwIAamMryBv8vhiVjcgqudJOESPj3izO0xXnOWGTtyzM+O8+IxlbCAKSKygAcMrB+DxDCsJj5oKgZd4AkWX2JtlBn028B0SC7NR04TaJJc6xmYtmnpuxzHkDQ5uiARJC7EMq49Z8PzaAdsHW5CmDmOzrKRtjWRybkBOfslaOHD5cjHwLs39fx5nzb+fojg8ci4h0UIByzh6tAclgIQW5B8Cl7GKex0mWYC6zh4tNXwA2/p6yOAnG6WyUXrwNRPcTgDI/TKPnNDxn7PL68rp1jUXCK31QiL3YczxGFEha6zk1n5vFtiyMcY/MaT1byVgZIIbkwl5jHXnP74yTFYcXIN5myZVYwVsCmavajgqN5PcwuNe3Ix48no6PPrsRq5vbeuaXLp2PC2dPx+NHD2Pi0ZjmzeDBgzIZHjl8WDkeOWtXV4euBaNmMdgb2I9d2KGoxbwFlOUEgTCTGtYuuFP4X/MZJQNAM4AhM2CQ9+d//ZO4f/+RSBZfef9anDhxSOt1Y6MWT2aeqyNndo6Ccks0VNgflmP02HD841/9SrQ0YNzpogrjlWPKMxCJ57UlRDPPzsIF14WOOSQSxlumnO0d0YbRnsZpJu6OPY6V9Y0Y6OuI3/7m1+KN08PR2mC5lzSKzrWYOJWKcoWJnIWi/Wenr2PP/8gxrAlOKUGWcQk/UwdPMeVj19r/lfurCkYFr7jwT//3L3HNnxmlX+w/vhzsX+z4/nffffov/kXNgGTR9ilVzNwQM5irMwPSsIOAsO5wmpVPV7fcHmEGYS6qXGS50edGsr+akxeZleP9P1MQKODNbSjeMJzY+fBzGwqVsmQvknixqcOes94Z1c1WMViSiRw1yw0IOq1UJGfxgz/+L/Ho8fPYrdJm5QCA4EBu2EWQXoljkT2QeUirgxtMof757/1OPHpwL/79f/iLWNlwgNFMW2w14o3Ll+I3v/1P4r/+8K/jpx9/poBMLsUNjWajKEhulAA+iT+JHsCQE8nilFYGyoGvA0QOPDZtgmTApKaGkCby+29fqzOR1RZedLZsYlBM5YQIF4IjWpd19rGfK9X03BhzrPeelf8GE9aarWaD88XhJS3gUlmWSEXR5ZLZh9iTpSVyX6uiku8CIqv1d9975AElpowR6z3N4jIPMtD/2cB5b4sRQ0EFgb1lsR9wzgOH68iDKYOLHJsETcwqceItcFbsaRdSuAcCW4ItMWIw3pGBhIsRApTKeOgza8UEsBgVJouGuUlrIoYMZiL/uxjoAwA7HUND/bG1gWHSZtQK24qQlBbfjS0b19l8w8ze/QmFGGA7O0rMGeO9dbWnO51aYPyM5JpDmQM2k6E0ICCpTIakAUetcL0nzEc9k9Im6QTW8y3BELPvHaxJ/6/oLOfzln5m0SDHsG8/kKP5L2OpWkzPzMbdO2YVwxaS9matKsMRmHvohBG8AAYvvFzUdcHa391ZVzJ19vyl6O07IM3ehwCIr5ejVq2JtQdggDbf9U8/izu37ui+TmIMduyogrjJx5MxPvZQgMmpkyfj5PFRJU4JFAE4qoj2/7H33l12pteV36mcc0AoFAo5NoBudmRTI2mkGaUZkZKXv4y9xvYXcPoGHs1YlMWRluzlpfGMNAoUSbHZ7IRGrEIohAJQVaic8/X67f2cW5ccjv1X868uLi6gUTe87/M+4Zx99tm7uHgT6JoxZrCXBCsT/0x8ZLoFoEQAwzqot1M9z0DFELGrSotw0WOTph2AZAn4WSswt2UCWphgVNIY45y3YkzJyd0tfIxvngn86f3XralyG29rLZpx2a0CUN4scPP27bvxenZOcgJvv/22AIcXL6a0Bnh/e3unmIsk65gGAR7D8uU70Bdmr2Wu8Zq5hYWYW1jU9WN4hW4xoCOsF0AIO3Sbycn+l101uub9PQFEsIcBmLmWo0eP6hofPpiQAWB/f79Y04CWGP/duXNbLK3BwSMxMnJCaxsJC66fazpzeiwuX74sEAgw2vroOGuf0uewkRochEXdqWuwDrINYlxwSxDZxRkAJgW7SmIPtQDzXpIFlWuBvZ7nn2ez2K3o6heNRxd2tnXvJPO81oo2bqtXUbAkzAlUM4YCuTizDyqlMGCgM7+fvZrvNPgAJmkGGnM298psBeT7uH5ACM7lnp5evYZrmXzyPO7cfyi5i8uXLmltPnjwSIUFMDNpQtZFnB49ER+8/40Y6OuMve21AO5KHdwsskkSprTB8/y5Hsadz/bcLsawMhZznEDrOu31MHQZk0eTT+OHP/44Flc2oglDvWL6RPKHYSeFExKdBJEzrknANiVGsvCS8QvjwjUwXqmrnWsr91ppBu64xffnExbmCaAAYCifJb3XIjdjMBqWcXt0d3ULYLZhY4tiFooytKtiRsg+q+/f3lYRjv3Ac7QiQ7zB/p44d2YsTo+NqtVV8WAdr6GoiGP6Xty+c0/mkqurluWhSIL+Pa8BoKAQc/3aG5LOQDqGRHhzY1XGfSdHR8QATzYcoL7kdgD2ZYBnIMRjgERPmuwdyqNw/4wF66ijzRq+FBOQLwLrZl4Zk/WZZvCTMaqLL27ekmkia/ra9TdjdPRkPJ58Eh//9BOdG3QU9PX1usV+Y0M679wfUkVovTMfR0ZGtQch0QOrWszBgwOZ2545dVLxT0M9urVmVqu4SfGhGAXzvARcyQTaZyV7IS39GNRqv00ZLRjUO5g12yPBHThp5nOov5p7tEEpg6tm57qom6BoAkECXgpIxrUnaMP7KaawPim2cHZkwizW4fZ2tVvJ2v7W5TZ4BqiI3nebz5aSH7CGZMBaClkAo3qupXjF/TAeBjAapA+dxWrFqIVNLeCu/pDRn2OXe46MpZhHZR+FcU5RhXjJMaj3K4FxYorSqRYywabTIOUb2HtVwJd5WekCK8+DPIcf9n9kHLg269oDutfFnXuP45PPbouBnGAmHVLsLXym9ZkN8CVgCbObMUPCQTqwDXUCf+kkYowpEKEvjrcAIDIXzfcjKXEIWCDFURdXLpyJC2fHZBiKwSMxJuOurMewAAAgAElEQVQBg5Znkx2Oku9RIelAskYiAhCLwv7e3KzGKazBBPAWFyi0L0oD9fjISGztimJS3a9yH6stnCVIl/GgVNz4LjEf3XlhaRhMNYu8BM+rrkGg2+df3I3xiclobemKzs7eWFh6EUeHB+KbH7wTR48OoGZkVjPkgVJAYE/iuug2sAwMxBibfmfhW2dUiXsyrs98hD9dtDc4lMBk3peLWKwLwOpDDeVkrbpAvxetLTZpzGI9IB7fRUEl57VzYs97m5/ZsE3gawVCEYx+Szfkj02Ai6QFuZMM3f088SdIkFegIj4xRa4BeTMKg3g3cE94D7AOdY2luzTzSn6vwlcxXkxAmetNKY8808QW1rX7nM0iROapOX4JzDOfOHMkqVDknHjNIRu1kEaK5wL379jYwDqfk52IGffkPeYcTPJYxoPsCwaLmywnVwrOuV9mTsu41+aMuV+m/BTdF2kEx78lOGr/AstY5TWlCXtK8TU3IX1BpyXGf9572NUbW9pidXs//v1f/U28mJ6VfnJfb298+MH70d/bFc8mJ+PJIyTVNhU/nztzJoYG+uUXgqk5Z5zmm0hjzt3y+XGurG+sF6kzDFldHCGubm1r1n6uvu4SU1gOqDlm51biky/vx/MXr2Kgryu+9a1vxKlTRxV3EPI1NHXGyuqWzs3FpVUR39bXV+LC+dH45ntvRTMFoRKPKZ8pLP0kxslTqOQXiQspHmPPUo5RMX5zsB8dbZYDW13fjgdPX8XE5PNY29yKI4M98Xu/+WFcP3cs2hotA0ocmmu3NudPLyurSHqeugBT9LnLuPHd5FecDfye56o8rayhxMKyMGzPkYKdlLzaa8i5qwq/EXHp218zkQ8Rlq/+b1+DyF/9GP/CbwBEzuQ0N+N8oQDYmoM1wbUEE1h4tYvJm7I1qgTq1mgr599rF2dtspXfmQlaHvJ5wEn/SYmrWcb88Lsq4Ff0q/QbsWqLuZrAPIK9NHVo1cZzgCg713cACybE9iOxnplblrHewyezsVdpUPssh7yqmKUlj00RYFjSECWAb2ujDWovjg0PxO/+1m/Gwtzr+Ju/R09wXoFldwei+nXxzttvif1289at+PTzL8WcIPhJIxI2dxg+JHqwKQgAss09dd0y2SQwl/FUhepklw43EimC/Lbmxvi93/7NePutN+JgZ8NaafLSQgrCBgZlSEv7nJ+AjQQ8rgLKJXNh3ayf3ziroKSPAB+kVL9LMK5qs55VEa+vzkBLaCiRKYaMtXMhNfa4PszOaueCnnkJfNXaWtg1+dFqs9dhVe6nAKe1B4hAO9riCrtG910DsOa9Z3tfFlnydQkEaK6qEm+dMgPBydCHTWwNWxU+iomadTgTPIY3UQ60IiWSYF2Otw4lmGMwuVo74+7dx/HdP/6z6OnujRvXr8bgYLdAZFqRCQQwbgAARcdwv+JWLJnYlcQ8146YJrQwwj4uFdbaoo/cfQtTkQCZewOIyOQvNa29NmAaeC8wEFCJltZ2JbNiJ5aD2/uLg2c71ZsRxbyWuWc55F14KN0Mchz2elZCKz3WZNc4OEggLJlUtGYtr6xI43htbTPW1s3QZnzUgqqAsl4t61w7UhVtLXUCQY6PnAwkylfWN2L8wcOYfPJEQTr3d/Xq5bh44XysLa/E+L378fTpcyUotDsDLKIZOT39Ml6+mIrNYtaGlAZJHetautDleZOMEpwxFsk+RctOMgxiCh66dyOzQ7DNv8EyZ/4zN8XiF7u9EhW1bbtrQe9Xu6LNkTDYAQBhtilIKtIQyYDMRAk2n/Qua7Rt81pU/JOTtSUMYGUR4MpQiSKFTODMmJyenhHwSrIK+xcg6vObX8aLly+VCPG9JMQDg0MKwBcWF8W4gCU8fv+emAgry8tx7uy56B8aiqfPX8Tc/LxYWR988L6+A3YzAP+JE6NimWN2NzExEc+fP1cwjkwFSThg6uNHj8Ru5fMBh2C/cp9oGMNaZ15fvXpVMiiwrqamXsTyylr0dtuNmrGeGB8XWMYcPXbsSLz11ptiPWKcNzn5WJ95/vw5nRUGdNwqCdgNe4/75Qewy0FsMc4qCRsAPgE4IDI/yYTJZMwAR+7JnvOZLPH6nDcEzuxH0sREx5u1VeQOBJCoeOfE3UWZn9U+FHOnrL3awmECUgborLPJ9VCksSGbiyU6fgs7Jvd0GPjsJVwL7wMoePpiWgZ466vrMXL8RNTVNcaLV68EJFtDvhLHjw3Hm9cux/GjA9FQtxeN9TY4AgCpBZFTc5IxJIkDSAXESzkdJbK0DCPnobbkhuo6wVTm9r17ce/+w1jb2I6W9k6DzRZKMeuooTE6Os1yz2SZ+0zQLmMbxqs2lvIea2NcgG0xTgtzLeMj5iRzhLM7AWWxDjs7C4vcST0LDLCdNWADUzP9ujo6xJAHJJiZnTVw2NSollkAUaaTkvFGWuHpckDb1cyn5uYGnYMY4J0/OxYX0EfuaPdpLmY8hRiKn3uS85idnYsXL6elac6ONjh0JPr6h2JqakrSGUeHh+LyxXOlG2pX3ViA1JhKDg8OlPu3bif3T3Fe9Wu1kx925NQykXPNuEPGLF66j1gX6liCkVf2POKrZOObYWWGItcNkMw5wBhSjIJV+XJ6VgUpAEbGU88CQ7QIFZcwyeTZUeiyg70lACyZ42IwushjJ0/E2TMnBUxubWJ2SMK6p3NVYHfZ5w0oOxZSgYOYUp0dlpvJgp5Ywbs+G3WWSi7IZ5bXUDGEE/nDn+fCrlmNzCf05WG6Ou4pmvLopxaGdII7jvE4B5s1xyj0JrsuY28+u0uFGTMJXXA8ZJylwSYMfuLYPL9l7lvGibORGJHzyaCTzxnLqsH4NTlEBAIWYBmrzEmY85zByQ4UE70wRrl+gzgYw+1aF7Z0deUelkUaeznYoJU/Bdgh36BCj3XFFfexR8P6KJq+ALKMp9aF2/A07q2t7XHn/tP44T9+VvxTzKhlTonJWe4p92E/I1iJ9nc4KKx8AB5AZsxDuTfOC3T4FxcXYmVlVfsXzwO2t4vSDQKdAY5lqnd6NOoryFQdShtovRctZIHu8lAg/UH33edEji9/qq1ce4Rb9XkPz55znjHt7O6O9U26GU0O4PcZG6swWfKyqqxA6U7xPrpr9n6DvxtQ1ax35yTICtEpMvFwMm7evBsbGzvR0zMYw8PHYmrqUfT2dMb77wNqHSeKiZ1tOrGszU1cQ6zB/ANE3qf7r8RchyCxCRQp95LX7mKEz8Dq2V3y3mqcLxmjbeV8joHNkj8EgovxnTrsvB4l7VfINNIYLrrKhzljIeiIQORu2ezQlGeHijPs45YqZKCYT843AM+9TpJoJakGpEmK9GICrgbu2FwPCzNZ9GRN+Gz4OWOycKeqAWXn2qy72hyCwh1s+4zn+Ew+j3nDNaU3Su4zOlOKrnB24KQmsmNgay0DIirPdPpWvT8+OxnOCUTm93Gv2g+KfEqycvP7eB37J3s8uXteS3YGpYyOjWp9nTk/XHhAZsga696ffM670OZuiOq5y+dncQ3SWjTE7vZubKyvRldXu01kMa/u6IqdSn388KOfxvjjp9o3l5eW4+ypsfgnv/KtODI0EM+eTMbtL7+MxcV5kVcunD8bp06OqkhAAXx5GUkdM8W5FuI8xYRoJPNskd1A6qw8R+JBJMGkBFn2fRPrkImLeDQ5FT/97J72rkuXTsXVN87G4CByO5XY2NiLrW0IUuQnDfGTjz9R4XptbSmuXD4T3/rgHXkvpWdE5tuMCySln9fmTyDXcZCLm5jkEd9wVvDfzMu1jd14NrMQdx9MxuLKagz1d8lY78rpoWitxzy0+WfkLPL5KT4rBcPM8xM3yf07ZWdynqWZa66PxJf4fWIfuR6yM61M0yqRIs9T/v3qH37NRM7x+WX8+TWI/MsY5V/wHYDI+c+5eWYy+PPJUQZiYjEV11g2zARxMiDJwKK64Gp0dX1wGSgx0JeAn6tUCf6m8OchsI2Aug+32oXqz6EC5NugtTwBRF+/sUKAIDUJ1rUZQA23oRwcENA7kanU18Xs/HL8yff+n5h4NBM7B3ViuZhdxUFiTc1kkfKVBL/+Hirf+9HW3KCEYmdzM56/mI7ltW21s6CXd7C/I71UAF/auDdhCsEeVcJKK7pNWdbX1rSh8n+xb1Tx9WFOcsnzUXsODI52Wja3Dg/Ywi5obWqI3/5nvxYfvIecxU4JMK3gYcM2a0zDMs4WIwUbBaDl92KGii3LM3Y108BADau3GHCg8abUG3ZrmVEmOBto12FRxlIHiMuDpe1M27TuT2BueW4AyFn1z8/Q4V4Y8ICA/F96VOW9nJBu+fRn5U+CjQI+ilmXXIvLZNFra17PHPt5ACevj2AnQRs9l6oGGRpvdWLB8M8C0IsmmqRU1GGXoLj/W82URaA3Ex6x8fZgdDvhEjBOYNrYGvfuTca/+97/Ge1tHfHWm9cFIu/t0F6LhidgXqO0o1rb2yPqzYrkM2htykMygQw0KpVU7uxUg+sMRAjYpCNKu2lJyJTAEwSJYeVqOJ+FmVAGXawFtZLv0PrVogIOAbRA4vJevadogWqMy3xQxV4BXAlsCiOZoFoFK8l8mGWVuswyqClzlKDb8xTABDZRnbQsnz17GS9fTWvf4V5JYJjzSC0MDvbL/GmwvzN6unvEbKNV6/XCUnzy+RcxTwt3vdu/ef2VyxdjCBbtNq35T8VUQ7cbEJkAjxbn5aXFmHz8SIEfMgewrwjia5mKSqSVLFBosCEhn8m8yv2U9WbQnEDJXRZmLZnRTFs3VXsmm9ueMf/0fqRxam5WUEYiIm270vJrdpiLcbVgAprIcrZua6sCybzGrfJelw0YeaB5KD24HYEOBNhZcAHAIyB+/XrOpohdnXHr9v14+uxlLC4tFy1NazXy7Hg9bGKAX9reSYIBuaeeP5OxyOmzZ6UZj27p40lkMhqlXcp1PX/2XGAherpnTp8RqIz8BL9Dk/rcuTP6bIyyAIxhdQlEPnEijh07puu/c+eO5DEwCDx67Fgx1luI27fuaE3Q/sn38fwePXoYr2dnNBcuX76oogN7JMxmvieLMhQ5cs3we/5dxqQwvgTg+wzLM1BMZJJD2CqF8ZqAEn+mHELuZVyXih+tZoPna/i9z96K2SYW19T3Mvck/4JWMN0R5dxiDJxIOzG2FiuAxiHgyXd5D/Ge6t8V6Z0CCuX+6/3URZcqywjZiwI6KTBvaI7dg7q4d388Ju5PxMbGdpxCX7y1XQAlZpbsMx3trTF64khcv3I+jgz1xu7OhsYRgC2vl2vmMzPmyOQkxyK1QLms9tIOLikdmfBV9Iw//eyLeDb1Muobm6N3YFD6pwASFBI4izlzk22UeyfjkW32mVCyJzE2mXxwz2ZFe59Mhl62VXPNPFsY9bwW4Ehs0MKaNBgByx52KOZdXWZVpveBDJPq4vSpUzE02K+57GJPQzQ2t8Ta6pqKV7SSWocYGZpWgcjMYReot2KgH/3DKzF64pjWNR0xOi/5LIGgxBd8Roil9OmnX0jPvKOnP44eOxGdXd2xMD8XOxurajcn2T16ZEjzeWNtNbo7O8RQRnOWe0qwHNAjzZJTIk3ztRR0M/7MzhfmOyAAcis6d9nn9g60PyBzw3sFbpb3U/zUPG1qluHZ48dPYnpmRnN4dOx0jIyMqWMFEHxl1fIwfD5tt/k8rl+/rjGn2ASYxxmC/AD7KgUL9t/Bgd44d/Z0DA/2q0DBOcZZq/2ZQrha3evUvbCztRFDw4MaX+mUs5cfoN9tUDaLRducX8WrgvtmjpjlZ6A4OwCSWZkgSu7XzBWPswuVAkOKljCkhJzHWURSPFjCJc4cxWFFz5jPTn11JA7EJJWPR5GLkwHkjkAvuk9g4fJMEoR2SaaimJW56CKVi2DVbjUVKC2pYak1s48z5tL3izFdcgf20xot2wSSMVJNaQ4Kp2IEFrAzwULYoowLUbc0gWGXap+GIW+pFO5NLesybvJ5C1uYc5gOlqnnU2Ksnxgdi3vjz+IHP/5MawxmO+c0oKMKh3rugLnF26EAOglcUQBhv2WN5dzhvilojJ08qecujXTtu5AyXEAkF9naXIvurrb41vvvxumTx5VfqCONokB5Jrw+Y1/p3Kp4SQzhOZF7P3EaXgMba5h6mgHKD3uXn0NFxoLNrR1VJnLutVxP5icZF+dZpbFXPE+SlbkUACQdcp7PiiE6OmNxcSVufnk7HjycDDpEh49g7DUWn33+cbS1NcVbb74Rly6djbbWRgHJSHfYfBTNaPIhCpU27mOuqKBTYvMswAB8cU0pfcV1Mi+Ziy5qkA/CKLYcyvzCguYTez3zmvuslXngmWfMxnxpa0W2wTEzOY2N8GBbwjj32cma4zP8PjMkkxkq/5wCyMuYsatTRVPeq9cXDxjFjepMcyeY32O5BeZMXpNyx9KCLzZqYej7vslNm6pF48z/08hRDFUKRqUjM8dIcQL63DqLMLB1FwP3lvMmz+M0BxaZpRRhs+MwY6RkGydIy78nCK6xS5JLKaSrs6rMTZ5jMkb97Cxrxj1Q/OAeKBbx99RDz7Hh9bUSWO7atGRB7juKoAprnL9zj8yFJHVw33QaqMuwGtMddoYcIKnV1CQQu6u7Q+tO+X5Ti0hqdycexg//8afKF7Oj6vyZMyIIoSP+YupZPHrwIDY2VqUDfv7sWUmqcU/sYS4aZLHOwDbnO/uQiDe7+yLNcP/qTimEmMx91YGiomRLrKxsxfjDFzE19Tzee/96jIz0RaWCkScdM/tx687jWFjcjN6+I9HR0RUvX05FQ/1+nD0zIvJc7B92w2X+zJhBdgEDsZ6+2eeZZyoPEShfJ08qSBydFCyUV7bE1u5BPJuej9vjk7G8thZHBrvjv/79fx6XxwajpaEY3cp7yLlM7nXVWLhGziLnjAsDln5jzea8yz2sluhY2/HKumXOiFxV5prWbjKbSwEi470rf/C1sV6eA7+MP78GkX8Zo/wLvuPFf/qfK4dA7SEjk5fmospELf87ddNqgTeBSgXozDa7TPTycM5KkNgHNVIUeVkJ6B0eij9X+SusKj4nGUE+rOx4TpYrY7eymetwwtIuXTVV9rYmcqUOHToqcmjwFp2FhnqByN/787+OexMvYjcapMtLAERiheu4qsUAO7UGVkXTiji3vaVJCRkaoCura7FN+yIszcp+rK0sKggWc2h1LZpq29nqqUQuxauXL53EHADYUIXeDVqSzPZ04MH9qaUcxjGyBUWXSQeejDkA6erjd/7Zr8e3vvlOtDZWou6AxAFAEtDahmUAnAAYTUUihHsUlloS7NSCqmUbJIiclTnPDRte1NW7CJButgaEGT9dma4rq7hUU51c+FpSAkUbssbcICwAXc7F6oadWtxUts21qAZeBFVOTIq5SA1rXUlSAXNTX0pXllWHGm5yFkySlanXFIAdsC//nQMw10eyYerkmm75FV1P0UuGpaAWSFXkC2ZdQBdrMyXbm3s3+0wBOoejEOemuHt3Mr73p38RHW0dce3alRga6om6yq7GoZ7/1dMCtKH2KEBktcetb1aD5GQXcP1isxVWTS2woYMYAyuxYT22zLsEkX0Y06Jl4IkKN9d5eODux+bGdnR0dErrSrreBdxSwacwqaRFqDZXs4L8nPnuQ4aLwM/CZgJAlQQHrtU60GHMwC7cVrDk9U4gyZjxWphAodar5RU0n9Hro3jk9w3090Zbe4u1T3etXYaZzvrWTjybehW3740L+FRXQDMsuKbo6+2J0eMjMTpiltrDh4/jybPnSrxOjp6I06dOCtCYmX7pllnAOi/MKhiYybeSiqIhCICa8yrneSbVlI8AhGEVAwACzGovpdCAqUajjbbQXLPjMvshTDezSSisMQdhaOczyrZmA30wyBrEbuH9qWeYAVkmmwDIXpsuaOW5IU0zJUdu7aOdGDkBClwA7Z9+fitW1ndjYxOgoezPknNh3njPYY8kGO/r6VHBjjE7duyo7hXNZMYElvHjR4+VlKPBSvI39fyFxoWCyNDQsAI8dKnRhOvsaI/Tp09rvyV5BGTjvegrAwzTgk9CAog0Nz+n74ClCIN5bW09Hkr/dFuvOwWjvC7ixdRzSVvQVnjjxnUVYSybgS6vZSTY2/IMSwauWS5m1yvQL8wZwBuBoCp+OSGpPTdzf8qxThA3gX4+R4aVJUHVelZimiCOmWlOAJkPxZ282Z0GOdfcWu42avZIMd2LPn8G2elC7mC9aCcWh3kVGIteNteTuvGafwWUsJ5ns0DkrV2kLbbixfOX8fQJWtR7cXz0pDTJn0+9kLYu5+mxowNx9cr5OH6kP1qbUzPUbYkJ1go0qTreF2mr0gXluUuC1qziHnuadEdLtwPjN/n0aUzPvI6e3v4YOXFS8cDOXiXu338QT58+FUMxk59kWjl5NDOVOYQeNveXLJYE6eyI7tfwe8A9eRe0tVVbxpFbyaQnizEGphs1XjJwqupUNqn1nL2FPWxtbTVOnhiVazuM+/n5OcU3FKCRriA7zSKPZKbK+ayOo7pKtLU0xtjoMenrA9qzX0tHH/YdbHbkGdihxaxD53ZbbEGY2wsr6wKVrr35jejt7o6H43diaQ498H4luiPHj4p9yGcgIbK5geGdk0NLQLlzyZHBoQEWc4d1lWOYwI5AycI6Za92fEDXhVlq6pLYgt3ss98gpgEzrh9GMjrHFBFnZueiq3sgTpw8KTBmcWkxXr2a1nrv7enVe/g75x5SO8ePH4/HjyclccH5up7gyS5ATGMMDw/EQF9PHDt6VHu95J2QIWumUNYs0Owx3Rm7Wzq3ZcDUWK/xQbvWkjeWHuB6AGdUkKirk5QAoCT7PECgQMSigXkYM2RbOSCUwR/GgHOAa3GxqbReE08W1jLz2HuLLT0TzE89fYr0PrNhuzVEK/JQpd3fxUXHBhQtmV+sFYoe6NGzv6gbDSC3FAdaS5H0UD7AEjXsEVwv9wnoz7mvwlMpcAmcLFJgWu9iqpV9tCTyrG3eK0MrTJpaW7VuuD/iBgP0Lt7nNSFrgywLn8/3eU+kUM7fXRzPIpXk2vb2Y2LiQdy8+aWkeK7f+EY8fPoqfvTRp1pv2jOLb4q0yyGCwAwsTGmuJwtNkvuSDnGXmPycl7yOwhWfQwGT/YQuGq6BMQXo5mwTpr6/G0MDvfH+O2/F0aE+EVVg5yrMLcQa9o7cJ2U4FsQch51zqXHLNXKO0wVEbpNgoIodRcIDTfSevkHt0dxD/rAXJ3CS4HgCNrxf/wbR48CseM0fzX/LhxAvt7Z1xP3xB/HZ5zdlatvZ2RPDw0floXDrzk3FBKfGjstMmmLXwT6xDvIImOmual9Drsxaz7tiM1YqyAgmKOiiSBZjDKgaILVBmiWFUm6EPTBzAOIiYpqM8xlPax4bZNcZrO9BDsy+Bu7yajDwXCRs1jDXPXAnhggNMrp23MreZW8He4jw3iooWSRgqgXM0mVhMMxAMucE8zXjeH6nWF9FGXf+HXYkGQzl/709PdKTr5JASoEoOzl83xUVzbIgqvyabgodNF5X/GThKck3Lpw590igN+PG2viReWkCyEFVkov5orVYClXJ7uW71JlZ5l9+twgXpfCd8z1zVBNVOIeK/E5DQ7WjgbisypouVCaNs7w1zPBlHzc12oVg5jOfncxpionkBok7ZC6EtCRkMjH+lVunWXdjNLS0x85+xM1b9+LW3XFJ4VDFYx/u6e6OyxfPxrmzY9HV2R4ry0tx64vPVahtb2uJ9959RwSVBMWJoXnuOe8g/1BEZh1zTfi3gFn09/eqsMJcI7aQj0ADawDJQRjkrbG8uhPbO1sxPEzHI2cbGt3bsbC0Fj/5+Ga8eLkUHR39MkU+c+aEDLOpj+C71CzsxUVwvjd1p+1B1KACVeJE/D7PKHNs5BZpxjLFQhVM8INpjMmp2bj36Ik0kQf7OuMP/8VviInceLClTmXO2MSe8pkrHi163fJrKrm0MKvESYqkIvMj47ssECSgn4XdPPMsAUMc5YJF7glZSDssnEac/xf/6mtcs3pKfPV/+Xqwv/ox/oXf8Pyv/scqE7kWTMvFmEFqLo5cjALkqsmpgYFkG+UCzIWd7z2sFh2Chlk9yqQ7vzf/PYNcFm7KZ+SC5k9XMa1jpiCxwclItvqkTIQWvMBr65Md1GHowW5CoF3aZxrqY3p2Mf78//qbuHX3WezVNQqA2ecAiANtkj7sXcGVJlTlQIYaYpDVVWKgpzv+4Dv/MioHCMVvRjTWRWdHG1B2rK4saeNX9U27j41AjHPWx9LCYvzko49kMlTfCJPUwQggcu1mxqsFoqExRqtwSbgETOAu20ALSUv8/u/9Vnzw7o1ojL2oFGMigiOB5zr/CRbRfSwHOBIPAncNxAmkgg2llhePq+eDK9/5jJyQUA21xEfVsK+Y6xkgNkNNh4W3cSWEBHsATvl5CkbSJFGSG56e+V1+Z5E2IVksn5YBYRVENg3am7wY7OmSTMoa0oyGIZrgbS4OyU4UfcoMrDTfxPD2swOwZBysuVjuIzXISmCVhmgCw2V8YSM/g842MzFzyq7lWRHVfRZWdrK4gaO3dneio7M3Hjx4Hv/6f/vj6O3pi8uXLkR3d2vEwa70thvqnOhjPkWWAXMG0I6iBGOR61LJUjoTq+3PQVmyM/JAFfsB5lpx2+aAZU5zjXJoF5MkW+wPjYF07xRnJLFgM7bsXMg9IRNTvlvmO424mGPIx3i4LZbXCsiGuVSeu8BOudTT8gTDsknrkf/LCR7JCs1fnhqtpRVrZxZtSUBkCiktOIIjHbOHEUlFa4w12NbRHfOLKzH+4HE8ef5CLXuM19FjR6K1tUkgzfDAYJw/c1aJBQWTRTR2Hz4Uc+/8+bMxPDwYbS3NkjuAgVAROOdWbO4p2Q8yuioAAiAU15D7Xc49AUgAZiXp19OqK0J3OVcAACAASURBVEwNgQEAEZinoAWKaaBNhgAPkv0kfUgFPew1tJYa1E+2RxaJKBolQ7x2DSgZgI1EIlLAXsAaF0PcvplMFBgQGFQRmPKDHMhHH38edU0dAub0VEoln+RKBbqSvAEcqYce1nYTOpst0dLaLMAWFjhzAjD42bPnYrSdO3deyQ0sY1jIBK3oEjOPYQ7C4Bo+ciTOnDkjkA+WA6AgzGReA0sccIhEByAZRjLP5sKFCzJh5FlPPkGbsUWgGCxm5j1sZO4Z4yPrm/t5MLfUpl1AHDGeOjqVSLro4X2T8c7CH6x71oieAQloAVmy0MLra1kdmbDXGhmxv1GM4BmQNLtYZzZksodcuCimUSTA5Zp1NmexqsgLWQrCLay8T3qz9WhZtxeGM8/bwB1/au0JxHVHDZ0VWvNF1gqmGcBhAr/7lbp4MT0Te7sHAlAW5hfj0aOnAihPnByT3MXjx4/E0O/qbIk3rl6MyxfOhOQ+S+KseVRMbMyAogPpZ/XzM06A8YlngRiKB+4A4Lm5TudkGOCBAhxnOgkV28E//PDHMolsa+9QwsWeBQic51GeKen2zu8zka2C8EpYvBayjVegSjHRYlyZC1yH5BnyrBBgaj357OzJxMxrc197DAU0pAYAkdFtf/16VnsWsiALC4v6PJJJPS9axnGb34RZzOfuSQ8Zht/wYJ8+a5MOp6YGyxdgXqmuDRd8nAQ3xev55fjy9r148vyVjG+OjZyMa2+8EXvb6/HowXisra5o7V67ejlGR0bsB9HA/SOtZNf7rW0n14qFKFrsudgByMyf7ENZbMuzIlmOMGkTPKAYkX4SXHN1by0eGY4rKMK5Q2JpeSUAcz7++JNYWduM/v7BGBoeVqEJyQqM89gj6VTY3tzSnsG+cv78ec3/V9PT8fTZi9jYRm+zRbIxrNu+3m6NH6CMzGqbmzX/AYABsGHXP5l8FMODvfHBe++UogfdPKw17tlzkftWt0BpSWYdaZ/e3VcxgL09QQqTOBxf8O/J9BOQWaRYOHcpTMGCznOfc4bPPNyD2MN9RhDviYksybei017iN+4LBqwAqsJmVvxTNCc5u1mHAshkTudrlZzBLjITbTqjnWe4sCKDNc4iisGp5ywzO5ubCRwqYD5nnMxkubbSru2Y10w21jDxCue/gFoZMxfAuCpvx+W6hZp9e7dojFPwtoyGI0H2jCyEGTTiO1nfeyoc3/ryTly8eCluvPV2vJiZi+//6CPNFa4NBjKAG2cVeRLPCXCc2JI1yLXx3+o2q6sT65hnQbzAmqc7gver+Lm0pP/mzOS71a1AzLC7LXmf02Mj8eaNN6KrrUUMXQo11b0NhjOEh2SrFr1wdzY4JsvCu+aL5C28rysOL0AJf/Jvs6/nor2jW/tjmldmzpgAYm2ul7Ee77WePkxFy9BknA8o09bRFVvbe3Hr1l39n+7QoeEjulfW7J17d5V/9fZ2xdtv34izZ8dEkqFormtWgcPA3s42ht3KcEQOUAeVvAAs/6BCaZEMYw8xKzgNs9S+aBP2Ihsh7eBdy8e4sOd9SUzgGmki5qk6Vku3nb/Dc5J1y3vX0UUu4FlqKRs7M1ubHwrjzFvLuYUK5MRvZteWcSuxPPOedS3JPM7fRjqNXPxVHFlYy1wbcSHjQ/ycv+d5sLfVepG4UOzzXV0/e7uFQe7uB5krF28LiglZ3NT5VS3YmN3J92anQ8Yx3GPeR4Kx2emk+ZLmhiVGzZyzSlIpBfg0qNa9FeO/7ODJf9N8KMCyzB1FQsuuDEvgqCCljl93ENnw0F0Dftb7VfN2rsFkF28Skj8R4ca5YMYF0ksnj1OXoDsnUysdcktdI/tbXbycmYt79x5Irm1zE7a5izycY/i0jI0dj/PnzkRPV1dMv5xSdx6FvNGR49HX0+18u5gp8pCy6L+rQoT139lntjY2tW9DhOFcEbGl+GKoExvZKql9kju1yBfhoLIeba3kWD4TtrZ247Obd+Px45exsW4A+OzZkfjGm1ejob4Su1sbKhTXgqm5J6QZLA23zh19/vCnyHFNjdrjIOwhGbWzhfEf8R2s6ognU7Nx//GzWIUA0tUqEPn6uaPRFLvy5YJYUwsiK+cvBeckqSRupX2nPLvEI0pTtApoJgY4ns/P9LMu31GKiu7s9PzJ/Enrouy1vOfs7/63X+OaPk5/KT9fD/YvZZj/8y8BRM52kqzI8CoWRm0QkYtQQXnqBomh58M735tAWwLG+Y21YLE3ah+auTh9wBmUy8DEB7kDLTZiBXJaqAYEvWgNeibYWF81hLIpSTJSCAoJjBsbO6Tnt7eP0QGJro3t5MBcXx8vpufie3/+VzHxaDp2MWnAtAeQiVZjGWxYJ1E6PphE6ACy9i/J1mBfd1y9fFGaXbBPAADb21vkztrf2x3nzp2VkRRsK/gZ29voO3Iw27X5xdSUWMp1DS0CXUhUOFoy+MmxSTDb12EQOIFlErGezvb4zu//brz39rWI/a042KXS6XYnKv8pZyHtLrGA9DR0r7XjLmMisQj8JKva1KWiJ7BLQCIbqsGJQ/ZxYXiLkVtXEojSdiIzCcsapFNxshmUNDJH2JBLC1Me0PncObglZVGYyBkIionOvKnOndLuVcwj9V0cMhX0Y/P6DteF7v3nzPwIsDPw1bpQxTgNCB0AGlA4EGgpcz3aCAv/mkCrEJkVDJsNw2dkgGJHdCeTBnVMKCztORy8cSBN5ImJZ/FH//pPpNd65cqF6OvrjJ2tNc3NhnqCht1ogT1AkBDWXWS+osuYB5xZMTYAIrBS69/WlgJVfrSWVeEFeGkQK5PDFQCFgzZdrW2K6CRNgGK1rRwwwIErSbbmXDlcD8FJH+bM4zSwMhAGoAagbLAVJjpJuEziCpNF2rwNdXZaVyJAG+ee1gmsOUmJVHwNu7sHSmjVlsr6Jcg/MIvZHbIkqw6immD+H0TMzi2JITC3sKR9gWeNHjKSBQ8mxmN3eyv6e/vi+LHjcfT4cempP3r4KJ49faKAiGRw9MTxODI8JOkUANcEGsWwUjJlxon3WDROAW0clNT+cO0yZJFpo00kYA3JdEmgudmZmG+yvq2VZ+A+JQZ032JOmDGUupa1hSD2DrmAEygXVlZtAM+ckCxGKbyw5vk3EnIbjTjwgikl3Vp1R9SJPfyjH38Se/Vt0VBMZgAOkuHOs7PepZlmBLkyviyt/KyXfNaYs2Wgz3y8ePGixuDVq5dx7949aZX29PaKOcg1PH9Om/qqzGTeffdd7ZOwPnktLXvoJgMO9fb1VWUFbt36Us/r3LlzxdhoTv8NKwydVF+vGXIqoNCSXs4cMbZY22ieKym0+QwJp9hdjU1ideT+UisLxDrQPCzafwkI8WeevQbTLOWQSY7mCmBI0eoTEA/8KgkYs/V4vwEkkhu316dxDewlg6oukAHYMLeSiZbnCr8TY6cwPfk8iii8L/UQBVgXE6qcxewhKbfEpQJwwh69e39CzNCR4yNxcnQspqdfx+c3bwlkAfB7NT2jpIfbGTk+HO9840b0dndEBdmkYmzCfXNNFMlSgoN1blaqxyGTFmRmxH4sLCpOAbe610sHmPc7cWZ8KrF3UB//91/+h5h9vSh99+y6SACCz83YR9IGGL51dFQZXgIdilkhr+V3PAeAJuZRLWspk95MZLl+9k3JbhQGea5lvkfrUtI1jZ5/dXVx8uSJuHHtDQGGK2tr8eDRpApbMmxqbhGY1NkJAIXJk03G9vZ3YmiwL95682p0tgNQ7mhvYVy7u7okkcRex3j7eq0BC4Pq/sTjuHnnvgpuLW2d0d/XHxfOnVXBHMYtra44vNN+O3ZyRG3eGO3RPcVcX15etLmt9jPmqkFet7179mTbK/PdMWpZV6Wl33OXM45CokEAz0uDrUrwpH/r85i5KImLuoj5haWYePBYkiWMP2Z7x4+PSEv//v1xt2ZjiCs9zY1i9Nkvs8+l1bV49uKV5p2ZlQb/YRJyRvJ31glj3FpY7JxtMMgH+7vj1NgJaesDMtAtwThsb29qX+bs4NkbGCGudeCFPBQmiszZJGtk3JHFhwTwkGRQMVGa0DbBg12WxUPLRznhT2CZziWkzdDTFMuvAMok/gLPkK9TTlB8CGrYpz6bDNSps0KAmk2GmPMqMorBZ7k2nofObMlycK4bvFVSriIj3YLEXGZMF+81na0uRFlqjfheAJi+x+QDCsENheVprKf4VKhQZjCQcRcbjwL76mrRNm4TASUZiCn9kaQJnY0VG7dNTDyMm1/cjosXL8cb12/E7OJy/N0PfhCzM7OK1ylYnj17xkVJ9nsKzUtLmnvsb/zAKl5ftz4++wHFZtY7oF7OHT4HCSbmJHOXPSu19SGFtLc0xOVL5+PShTPKL/A9YR6xf7CmSjDumKJ4kJSgQPEV42MAhDwpgTGDJdnZIcCngMroTavLTmC6QXbAWwHyxdxKoG3xBmEdJFBussiewdJ6Ou0ojHv9trQiFbETH3/8Wdy/PyFJlGPHj0dHe4fm3q279wSYwcI8dWpUZpbsW3wUutB08KhzIWCyFrATDWLdswu0VUNhxYWOXTLOSYDTBRHnKlx3gqwY2GX3FfmK8iExtO2rYra3c03WL8Cuih87FIMK8E8bf+oiC+SyfIYBW7fXK8ctRUXJX5WOTPaw6rnD3lfY08RISOuoLFKuSXGauvNcCGYvTXCryqopBTbndWXtFMDV+bLXr8fN+2gWQDOf1t6sLguz0hOsVT5YNI4TRK6NafOsSzA9CSq5D3G9ileKzFZtEZ0zVPFGkUVgTfDfmc8k6FcroeH9x3tddod4TR9KWUgaqJh3kpOSr3CeEMuQ4ySbnDmQXWSe54c4iQk6qSefseFONDf68+iupHbf2NxGRBuzc4siqkxOPvM82SMfaJIBMWfvwsLr6Oxsi9OnxySB2aFnSg7veJgCL7ExHXjEbKwFja06V+GnUXEPFb8pupK7ECtQcDGATK6PRIoL5sq3tvdlZEd+tLDwMg72duVVcvTY0Whta4+Z2YX4+OMvYmZ6SSaBfb3N8eGH70VvV6cMfAsfQXMh54ELoO6K2yneAPnsE/uhI5buC2RbRFTaxCTXZn8r61vx8vVSTExOxfLaenS2N8Z/9Xu/EW9dPBGtjfvR2NKsvTTz8cxDBWBr+h/O72oRpsTZyr+1P7hDhS4FzqNk7Dse9PmbMXiaYyrWyJhbZKpDTfjMB878zn/zNa75n0OOX9m/fD3YX9nQ/n9/8Mu/+V8qLJAE6XLRZECaIG7+Xklt2bgJujLZrGXQJTjxX/pcAWppOlCC0Vrwme/KRZmVnjy4kz1kgMPJRl6Tqp4FmPHvCohcAiSBehV6L9hE7cBcX9eklg7ptUbEy5n5+NM/+6t48nw+1rcxbrHOMm0gfAybp9p9i04VmytsSe4fxhzVccIZTGtI3HS9Ap63Y7C/L371V/+JWv7+8i//fSwso6vXLhAZJghBPBu9E10DqAIqCnPEbDfrTvF/bbYpsVCYaGK4VipKuP/g2waRK3ubUQFErgOMonWoaOuJTi4RBD9/STA4uDRgZyBe4vs5R1L+obT8qNVHPwUcJtQV+6doIdfIoqRbavkys2PRJ05GWGGuJHiq6ywATW1xoXCTldzK7LC0VDkItBuzK+ZmvGseqjLpKxX4rKD7EEROdrMOtprAK5ntmt8Crc3I4jtV+ChsBxdNfNhQytUBVEDkNEZyS6cLH2nIl+2i4h8Xd3mzgAzm60/eRwJ1UB/j95/GH//xv4uOdthn5+L4scE42NvSvERHcWd7T4mrTVBgsDTqGaJ3m8FkjiUHLAYNBMaqBNdoUSawRKAvlkxHRxVEzkSOG/ZaN7B1+LmAO+0abz5Xcgrl916vpd2/sHRkBqcKtSv7zDfApmxPJcElkbG8hmaqxtEgsjV61TYNq1PtosXQsBFNZkBkPzvGXLqDBy542FC3gPoNBKQwl70HfPrZrVhaWVPi1tzSFG+//ZaCOUzznj95IpZRf19fnLtwIbp6evWspl+9iqeTj8XEQwf0Wx9+U1V/GKqS4VCBwkUxMUfK2pFWZFubWg9zP3UbsBnIBrystw3AhiGVnlWRZhGgxb5HYlMYFWKnlaAXtNz7s2UIxP4urOjc7xNEtvGY2TZu/y16uXV10dbRXg3gaafX8z6gfQ29NZjDBGBuB84EBJbpDz/6OGYXNmT2BduApJrnyTqytrXdv2Hy8VlIWzAnNRZic7htMwtFmPph1nH+wgXJi3Ct8wvzMTMzE3NzrxUUIkHB3nznzl3NmEuXLop1zD2R3D96+CCWlpeirw8TvmElrbCPAZdvffmlAI9Lly8KHFO7akNDdHfBKt6oAr2sV2sPu5Dn7gprhpsFbI1uWISMtwzfdndVRNBiL7IwvF9yC/XWn+V13CtjI/ZLKdb4TMs1dyg3BaAIWKRkqhjBOuFpjJYCqOj5NnvMZcwjjc8G6bqm+VOeAVl8zTM/QSuxM8QaN9PI152mj+jbHmi/MfBdr8IP85ZzENDGoAbmXRHPp6YFGMBQREJk5MRozMy8jlt37ooZQ/GIeW5Gf3NcvXIxzp05FU2Y69V5zSaLTJ/fALvV2pYwHh2/eKxc9DLDXeuGwlMyJcs4yWirkX2K51cXiysb8dd/+w+xsIQWraVKPLae2yrglAK6dMdb/MySeZVJhwuIFJKt3Tg9PS0N76ouYOnoITG2WRugdoeM8tI0N5tqknntYYTFuic5GwqIPd2d8eaN6zJ43KscxMtXr+InH/1ECTBgDG3eJIxosG5sIeXFfrst7WKYyN2drQZjJJdl8I4klWRVjKrCuOFMRjd+bmElbt6+F4+fPBeriuIWMhBvXLki8OX50ye6h87OdnXMAJwyBZT8im1MQYTP9pmNtJb3GqTCTBJIjcosTup32jfrFX+R+PPs1cpd2GSW+TK7LqVkmCw6SyieG/KN+obmWFvdjOmZ2Zh4+FCgwbnzF+LY8ZFYXFyK8XGA5N1ok967C3M8ewpSx0fHYnV9M169AkhejZXVFZkYwvZiHlDMgnmmGG3b+uFcI9ePfAgsUkDGo8ODcezoEYEFzE11MDQAhFvXlu80uALgVNhtAq8MEOW45PpUUa+wRmvJGf67Zc54D9coUoLMFrcKI9WFF4gPMvmTfnaLAIg8L6RBLBDC8YtinhLvWYeYIrr3Bwq4AOfuuqKgjASYi52sG0BTfkja8zO4fsB+xZuNTbHOa4p0BX8yvgnYWR6BbjnrgXKNXK8MdHVG2vNEZxjdHDKzM0uT85i11dbSolZxAYDqYjSwl3Mw2XLsZa0tbfKbQL+d4sOXX96Ns2fPx9nzF+L+w0dx+/79KmjJWXPt+jUb5R1UdN7cvXtPYDBrUIame2gNG/wA4OG1nCWAVlyPpDAaGmNpeVkAniX4Irq6ekxA2N+Ons6WePP65Th7ekx7IkVkQFU9X84dFZodu4s1qaKvwXaA0QPFooCGPr/yrM+uNMaC+cHn+cyiG7RFnSL5k+Bmgnk5J5UR0Em2DeOafYqjHDkVZIVcCGeN0InZ0NASm1u78Y//+HFMPn4SXV3d0pt2O3xTPH42Fasry7pOYr6xsdG4fv1q9Ovsp3jEmYAUi7s9xKTWfHdR1l1AjtvZN5hDxBu5DrjOBCLZKzgXmUdcowwGa6QMOHdyf1JBvuoT47iWNZxxMM+Xh6bCErJyReO7ZCHVaxJQW2RneDZ0RHDNmGPaC8QsZ66XZ0kxyt9FBy7xh31ocs2nPEfG83xWArlpaso1QAiRLE4x3TP4l91LljTh+eUzVIxaSBWca5yLtRriORYJ6CW5KceD3yfrOONLYhzuK2U4dM6U7qvc47LYld+fWEPm/VWyTQH8NE4F5DPo7QJXFt2yIyoxhSyYcA1ZQMmx1PVKusTg9uFcqbiwVghcyisLpTVjNnL+g30kvCDF1IkYVqlrjpfTr1XkfflqJlZX17W3rK2uRkcX3iB98udgvtjAdT9OjByXeSs5BXkPRuCwdcEaenq7XdiXb1MpPJClVqVUTFQSw1Yxm2NInYkUPzDDbvC+eXf8gbwO6FBaW13QeA32D8foyVGdV6Qg3/+HH8WrF691inZ11Eku8/iRY9oziSfyh3FRQYOCfmGkM0lrZUiyQJHFQc5o9jyKsczzzvbOWNvcjWev5mLyxUysb29HV1tjfOd3fi3eOHM0mup3hA9wxvK8s+CQuJMxi0LlqpGfMLhMTOjOgSQlUiw+JCD4Was7pZAqXTgyGTE15XkN6yT3v5z7vOfCv/zvvsY1qzPiq//L14P91Y/xL/wGQOTc5J38uVKb/5bVm0woq0FZYfQkYFz7uvwiPid/n4dPHubJRBbYUfQNk4kskKUkqnmQJGicmsdWESigSDn4rbFnQDS/J5NJAhezI6yPV99gwKpy4ARG4XCdjfW++73/EI+fzsXKupnErR1obW0pYUOLyGDHtoJVNme0wqRRyWGFTheVR4HBBLcYl2HiUQl0eAGRf/VXfzX+7C/+Iu7cncCvWqAuoCvGEGpP2cUlnkCQgGcnmhrczsQGxjgC6In1iilIjdmAWpnEVDqI3q6O+MNv/268/+6NqBMTGbDGGoQwNQAtaK0hyHHNrji2ir1qoEEGNkhONNr51QQhg/cGJEs1Xb9gpEwi8t/89zQCSfYt71eSUV4gnbYy5/LgdlDgtncBsTXs9Hy2ahNkDh64ssrhk8m2mATF2VxtYcXcT3OpfFdTUWLM4ErfWa47gxKbqhgklx6eHBgdzTPuBkM9ennYMLc4oKXLnKC2exqli80hrjWhFhxYoa5o/8w9urf1kLEIS4eZ0tgaDx++iH/zR38iVtLVK5ekiayWqXqAYsBFjErqoqunO7Z2bIoA4C2Jg59bazwLwDqkAajCmv3k7gL+joyC2+rcKgVblvmYLKksLMASqQWJmWTWdjSDAWYESdrhHpHtpN5nAE9hSSUwxfNSlZdWv6amaFHwivREskfM+ISFC3hOS6qKUKUaLIaIJB6aJGWxVXSCJalRNM7NLCnyIiT5Srx4W1NMPHwSt+9OKFlyq2C9gqg3rl6J9taWmHn1Umy7leUVjfPIydEYHj6iz349MxPPnj0ROHbj+jXpTjM2sCDkBA/AKFYnMiFmUfF7Ob8XEJkxYdySPSpd9gQNmpoFWnC/WpeADty/ij1edDxvvof3SJNVrb4A8H6WMsYrerc8EzExmG+w90qSYI01B+NimXjhic0tmYPCLmD+8vzT6Vjr8ABQ2OxNnhnB6dOXr9U+7udcEYtFjNhiBMZn8jsnE0gyGOyGwcSOAqNCbYLaf2zSQ6IJE4P3MTfZI0mM0C0lARwYGNL9jz+Y0NgeP35MDGPes7K8HOPj92NmdkZyFQDJmPPRWoye9crKYoydOild7wRP+R6eG3s/ILH0JIsRmtrympu01wOYsD+wBmBXAHR5Xbl122w7tz9SQMj1xTPMIJvPziQ8teMyyUlZGuaTwGvVrcq5V+piPA8nFiS97vDJPTLZeTkXtb+V7oRkKWYskMxnv98mrJ4vfkC6xhozucMOCuurbm1ZDob39vT2OJGub4qtrb148vRpPHvyVKAl0iTo0z56/ESMZN6LxqiYmnWVODk6IrOZno4WyVpw9jF/+H4nSIW5Cvu6SAuxHlJyiH2LZEXbNwaHO7s+87kvgDfaXZswuVvTPvtqej4++uSLmJlb0p4qrejSist8yIQ5n5H3RkuKpM5otv5mQTAlBLIYwp88P95XfZbFPJfEMKWWAIIxSgWI1HUISNgoDLyGqOztyq/hmx+8J1M79jxkG37wgx/E3OxcdHf1aC+kWI0cBXsdwDcFkWPHhuKtG2/E0eF+JYFum0dzlf0TsMot7gYgHTuhkry1sxfzSytx995EPHj42GZB9c2SsiHptWErchDzSrYpApwYOSpgur7uQKD35uZakR2wLqPHN7sS3Paac90gLtIcGXNwJierytIpAF16DwxH6eMiTWJgl7FknopaAGgmvwnr7z989CiePnuu/X5gcCjOnDmrcw/TVDopKC7AAIVFznPv6u6J/qFhPWdAZCRyAC37enp1TSsryzpLAFi0fpDt4c4BtHY2pT2tQlljQxw9Omwpkp5u7XMC7SvFuFZ7sYtIgK2pQZyAdsbXCR67I8TFjVpwy+d1dj8hqWCQHbCdop2TYnf6WcrCsYcKgXTxhNdHgiQUYrkugWQywTIAzV5H+71kKDBSotjJHq4CGyA5hRqzKlWMK9JouuZWTAjNXgZYJLaGZcl+qjZ02I1FgsPdhxWxm7m2BCEUM+1bMoLnISZ2afPnu1wMxJQXsKApOtraYm1txbFofYPiDANFSB5kLG65A0B85j3bJF0TP/n40+jq7IkTY6dj/OHDmHr50oXZ/b24fuOaipZsNrwXCZRPP/28GMu22Ngb3WZJ8B2anVGIgIVIsZNz5uXLlzEz+1pzWjrGyCO1tVtaIXZjoKc93nvnzTg1OiJ5h+2tzdjcNIhc+u0KI7kS2wCPFIJlsglAaum6LIg5Tyos89LFhzGhwTjOMPaGFu0f68VjIwEU3pfzrTZ3NNPWMQljDICruYN57u528PnKQaIxXkzNxMcffxqzs/PyLICdraIDYFQ0SCMfbVc+s6OjTZ0Xx44dUXdnR0ertFt5phsbvAaJL/Ipn1dp6paFbWRJmOt5TjC+h8AkXVtmLjvetFY3cdYm8oRp7lja8lVQkYyS4xIKM2IC72L2x5gbaGRc0D4/BLtMulE3q/Rb08zNLHWda+0dxd/DZ6/AKvYxnQ2HxpLSuhe5xax7zggVoKteQP6d2dIU0kyo4LkiG8Z3CYArZAsXkd3dynrMHJP7IE9Q7FmY8ZKS/DnwNYlnOd6ZY7HuE1zMtZmFYPY2dwl4XGoBIc3BEkNkrqh8tZBsdO2lq8KgsSXAkuSmGEm5vtdjguqZC0/GZgAAIABJREFU5yS7OPGHZEcneJ3XnN/N51vDvF37opjYSHrJtDLlejimDxSriDhRoTO0OWbmluP2nXFJVtKFzHWeOX1ac4dzd219Vfvx8ZFRFVmePnmi8xMQ+ejwUAz090g2gqIRhZX2duLEIl0iuRz2UfLHBj0rxhFyjeaaSH+NIpfIAFSSRLCXQ3rkX965pwI7xV1MOhvqm6KlsTNGRo7HW29dV+fEp59+GrPT8/r9lUt0P12Oro4uxbyQc1IGwnjNIfFDMo41pD+ed9VfQs/WhTUVsuiGkbxPh2KKB09expOXs7G9vx99Xa3x+7/1T+LiyYFoONhUF2j6HyXI700nzzvneRm7+RnaO4qim7kc7vTOuejPcbycc8B4h7uE9RkpuSmD6TTnO/w8PvXi738NIuez+GX8+TWI/MsY5V/wHVN//T9VMmHMIKK6CAvjOA+BTCT1e6OC1cAjQbCsAuVn1YLSCSJZD+pQYzerNxnQ5EacoFJ+pl5Ha2KpDvl1JfApSW4ePwki+zoO2FPLJmD5ikogI8Em7k1EQXRjQyytbcX//id/GXfuP1cVDDmL5lbrXZKswTYWw0Bsula9T+YBBDtiW9RHW0tTbK6tioEGcENgSdWruaExfvM3fyM+/PDD+Nvv/0N8+vmXsbkNc5L2c7s0K+kFKO5qi7WNlaJ9aEDBAXsexN54CQr5XYKA/DebYW9ne/zhd34vPnjvzaivbEuvcG8PvUPrIKOZpMQP+KnYcud1ihiqoMgbZz4Xd8X5kM929MMplYZ9JGblX0tQUwUPS3CgILgAEKkfmgCyEgnATuk6NQnI1IFQozWkA4pnKmM9t945CLbuK7qtJPB2RTdok3NMBQoCTA4CMdSK7EQxk9Nc49r498JUPpyPrurqgNG4APtohnk8SA6S6YH+Ws7X0n7LFabplg32EkR2UpSHoNjTBEIlONX10K7U2BKPHr2If/tv/o/o7OiO69euRF9fR+xub8QOTHlpXLeqwkzW2NzaVBg4VOF90Mm4oL5ewAuHnxiejWUOF4adx8BArivvPtxJpLlnA8aAVGYEVinepXjD9BBwVtjaajEv85S5RLKTYIESjaLTm/tMAouAPSTggB78mYc6iS+FGoM/XncKlsTYcrFIzN1KnYyivL4daJtN5cQ4Hd/5XoNbDdHQ1CIW8uTTF0pm1R52sC+20NnTp+L02Gh00nK8uhqPHz8WENbS3i5wcnBgoBSSGGMq6bT703Lo9kbGMo2LBIZyb2LiGyig3YuAlr8r0StAiETKyp7LfZCoK1HU/Pfwk5wzp0gw3JFxqCFfbdOlMIT0DsBx0fziO5gLPF/Y6uwfjH9tkCfdSa4dtqsSDj9DmLkkhS4sOPEmSU8t3DwDNrd3Y3F1IyafPotnz54dMqRUcCFBIPi0DmOCF5lMZAKW/w2jTKzWAoZ3dHaIUQaoCJOYAtvS0qLAK/a3oeEhBfsE4wAnAMloIWNeggzGg4kJsZdJ2kleT42NRV9fjxJYTE241yze5XNhrjEm2oubmiSRwfhQKKB4SLGRuaq5XphPAs5LMilgi8KK2ti3reXZ3CzwK3UbuWZeD5OfHycyBqR5LWuY3/nvsHsLYCLDKZJWigUA2gY1vYdyL9aQVXGA51aSL+YTr4MRw7pNdlBtUuTChTX4vUdTKLVUD3PIIA7zwxIZgJ+sj83Nbel7njp1Slqnq2ubsb1DYao5Jh8/kpksa/DkqVMxevKUQJmJBw+VtCDFIK3Z7q64duVSXDh3Mro6kEYwkxHQiH2Jucv9WLPYACTrm/kJlYxxkCkurCL2Qtp3YVzu7UtqgUICHT/SBW9pjxfT8/H3P/go5pcAJWDFG5jMokttBxZjZLmFosVaAJlDVmad1izjlsWBXBuZaKWWL+OQkgh51nK201nixMVghVh9kgeI2FpfVXHr7W+8GVevXNYzAUj+/LPP49mTZ2I6wYDE2FJF9sLSwgSyo60lzpwejbNnTkZba5Oemwp/TdZQhJ2cLG7rXhfGqeSmmuL51Kv45LNP48Wr19Ha1iPpD+bjQF9f9PX2xvLSotj9gwM9YiSfP3fKbNx9ZGHc9gqAvLObEirWxawFJpIxmKZXktwpjuwao9J+n+BBgqwJEnH9MhlFA5R5SrFfkmTNSrYBHGdfz8ftO/cEXGLohbyFHehfxsT4A7H/+vttnoi+cXdPT5w8ORbHjhwVwPV4clKAEEWooSPD0oJfXFwuLFjOFzNN1bHR0qT9kzUKCAEQdnrsZBwZGpAWposdZs5q3RbZOPaJPN9SqiXPlSxgZJyUAJ7HIJn4LppkATHnq88ligyWymhDm7fa7k0nk/0cko3ONWdMx7O2nFsm6sjCmW0MWMteKSZ1Yc8nsJdmu57PxOfZqQP7qxItsOfp2ih6yIyJmJfqNiB3OJARrYDawgZkfVC06ujs0jxOsIiYV/FP0XjmMzD4S1NeydzIJ6WYPBevEbwXpL2sueb4C6mFl69m4+/+/geat739g9LzXlxZsaRWIQUMDQ3oulRo2NiI168xbnWXHqCN9D532SNhIjqm31hfl+7+O++8rfd98cXNePrsmceH2K7FOrtcb2tTfZwZHY6rly9ETxdgFoxJzmHPEcvBYVRor5gdgEcUT0UQsF61DDQLi66WDCTAHUJKq88EFTYxOxazfjc2t7xuk4nL52dhjPkqRnkhBlXnY2GOIytE5wzdAJIyqdTF1jZdXPPx0Y8/joWF5ejt7YnBwQHNG3w9mtu61cGxhkGY1oC9PpCOOHHiaAwP9cfwUG/09nUjmq94hK4szg7mGwzD2lwSFna1Q7GAkYeFGaRZ3P2ldVG0jvkT1jPzmXmTxp8+v0vhu8gw5H4FSGiA2HlU+qrwb1kAdddRAatUjLXxoQFYF1O4Hr2HHLRIuskLQwbj6Rtj4gY/fD/7VDUzAeguKVkWnHxvzsGVl6Thccro0Q1UpCwyfuCZ5+eKKKK54/goC1wJHGdRIceV70nQMPeO7HhLoE5STZmj1JDZ8rN4XXb/JAPYpuVJGnKOzFjrM/chZ7gDKGN+fp+gueOHfREQsjOIf0ut+GrhvBFJvzWtG+5B+dKGJf6Il9lPAOBt6l1ySrqPMEneBRtoirrGtlhe24679x/FvfsPdP4whpBHIAMNDvQpX8MLYvzBeHT3DERf37CwhY31Na1tmPfI1/T1dNljYHNdZ7S6MZGhKvhAFpAo8rFHUnjS7ysHQbysLmfyCKQu9iNezczFRx9/qli1QszU3BBDA32xtoKeckXeHxSAl1fwFHkSB7uVGBk5Eu++dV6g9g5xRdAl6VwmyUq5B2S8TFdP/lsy0f0cLQflM9km66xzM2eaY3xyKiaeTMX23n4M9XfEt3/71+Piyf5orGyJEGD5zFrZlvKMtZ8fStEc7knF4H6fDoWUqjDukPsgn8fa5HxKuTYVJItJrwkU6ePguC/3i8xjL3/nf/ga1yz7zi/jj68H+5cxyr/gOwCRD0FCB3T8ZEUvF0cCuQl0wUizBtmhXkwuogzmE7jLBX4IFlucPhdbbvyulh6Ks9dWHRO4tGnbz4KCAh4Lq6FaKSqMZN+ybCOKviCaRLBYtpRUlDjdLWaVg9jY3o/v/flfx807T2JrF+DEru5UHgEHOBjcTk/1swTlrRhobagCTPWRthM2fDZ5OazD7N3bkUbgt771odqA/vbvvx8/+uin0drOAbavqjOBBQErP7zP7UWQbS0XoMpnMU1IN28lvziwrtv5l/8m+ejuaIvvfPt34pvvFhB5hzZs2NPWRDa4CnBNdTvlLAA2C0CYzLMCLKaOdc6PnA/539p8yzPNlsQ0Z8lAIqnKBC8kvzqkCxibILIOdgEbe6rgHj7Pwy3iZ0BkAXBO4G3QA7gPy9ryCAAa4kmX9muxKWGFc+SX6j//lkCzCiqwKzO4zBbo0sqUdOdMXE3P5j7M9gP4zWR/r7C1be5yUNgR1uasOlWX93P9BM2qoBM0ynComPwxTsij7B7E/ftP40//5M+jr7dfLX09GOtVdmOLNsYmgn4qzHsChxqaXcEHGMkqOf/NdxAMAZwBOhIUJYOOcVIgVKBhMYALAx5wQ0YjxRzQjAjr6SWTJZ81CZO0jgm4tsyYVLt7aftPfUaxKwi+0k26SD74mUhBWmtQRlT1Bq8AkWlrFCwMs15/UligncsgNwBRMtOdyDgZFgjC3JLRXksxXQFMIwiArbYfP/30Zjx7/krGl9Jo1VrckkEU7Jezp07G8OCQ3JLvj0/Ey+lptTnDVh4c7FdQx37QKSYJ+rNmBfvHAa+uSftdFE3gJhlgsO+6ldWMCgXppXXYybbHUc+AKrhaiytKmgCWktEtGZPCyKCoktq8PEsBlgkElmtRyyxztIaRlMBYtXCE5jbsMl27pWikq91iXXwF4jIMq9f9qw12d1dJ/UF9g1hVDx8/ivn5RZmoqUXbYX9J2oqESzmDxNRsao6dwsTimkm0mRmdHR0KPmEeI8miNuA62L5NAoNZi7Sbc139A33SNJ4YHxdL8OjRIzF64kQMDvQrKXzx4rlM9LjmsbExsZxwuueHPZfPQEeWe7OJaJFFKB0waIYz52zCs6NnkkUtih+ZaCXrlP3Jpkb+rASkMcYEkOH7UtdPuuAlMXEie6iHnM7nCsJLMc2JD/t6vQBASQZJr8/sK7eDe25pf6HwUJjpzAu06VSUKFrGOQdy9tpME7BmK+oaDoNoro0x4vPZgwDruJfPPv9C2rztHV1x6vSpOHf+vEyUHj16pu/ChJLk5sGDCRVyTp89F1euXY/Pv/gy7t0f1/qkBZ6zl8Tm3W9cjeGhHrU8YsKidawWdQO8BjNc/GpuMQMMFqQ09jCQBcih6EjL+45Z0gJjMS9d3xCDHrDo6dRM/Ke/+2GsbeyoWCwH9KLFmOszmUw81zT1UbRRWCuAkwKba4wL+X2C8Mn+zi6jjK2ybTnZcZIT6urSumNMkxlMImkt+AOByICQb715I/oH+tUx8Ozps3gw/jA21jf1PsCuHQpjdDy0NMf2DjI09XH+7FicP3tKn6E2zWI2Bbl9vyRarPeUTJHZEBqPBwBGBzE19SI+/fxWLKzuRFOLOwqYJ0ODQ9oP51/PxtLSvJzcbbZ3NHZ3OXfMjOIzWOdmysPW3XFhvsQeyRCTJJDMB32OMM4ad7ppkGUqcl8wOmsB5da2VhEB+EzHKSEWVmtrh+bqulh76FUvxdNnUzE9OyuwkC6Eb37zQ2kk//SnP1Whjs4SGVptWWrmwvkLKpDMzr6OmdlZXdfb776nZ3Xr9p148OCRiAbdvT16Buz9zB/iyQ0RDbaivaVJRZKhwf44c+pknBg5Jlal2OYlOWY/dweE2W4+Rw9j7yxCJLiXcbQLhJZ+4Xzgx9I6zVUJK2tC1qvwwPcxNwwYWW5BhpysL5iLnB0UEwszUN4cNdJuxH5usS/9bQ7WFVfKCFpMdmQHNsseRxzq9mrG0+x9mMxIzFH8sbwJoJlWsuSgLB3AgU1sIwCH9mdpiS75vCmxU+Yy1rm1YSFvBfxxHO/iGtcNrCPwtc6sPdq6k6AAmEekQcw8NTUdn3zyuc4w4oVKHUbZsPZ5ti2Ssyp1eN2riu6MO/uVdKfp/ml1vLq77VimrDvklW7cuKHv/fGPP9IZZnNNmxx7v6atuyk+eOdanD553GztJutWZ94gOQtMT3cPdK+SWQCAFMDrcebmExjJAqeA4QSFRXSgSON5Jtk9iB2lqy3zt+xkStDNZ5oBGuUHRUqMsaarS3FgMwV75CwqsbS0HpOTU5IIQftbOqxHjwThP7rtUd8uksz83LzmHwA3xSnOT8z2MEk+fmw4RkePx/HjR4pm9o6JIqWL0GCSGb0whIlNda815BTF3nh5iKQE69B5MMUQ56jEjHSs0OFgwJY9hbMIMJBvk9FmTayXYKe7R8z6z/2fNZegqIF3zzdem0aB7B1cL/MFvevs4ORZyvQuOw9EpGHvRl+e7haznqv5VJF9SVLQ4TUqa3PnqXTgLSPGss09gs9NYNxxjiWwRNao6RZJLVwVqIvRPfeT8h+cLYknMI5ZlOf+AOK55wSSLXNUDOQLoMzzyc/ieng2+ryy1hnbPJOVz2DkWfOdjcQ/5PxFsk3PtMR0Oi/ka+TnQ0xkYoo7yoh7mQcqQmpKO3dlvbOmuA7lQ3qXJXyIi3kxBaDdg4Z49ORF3LoLaWFJzwfTaPaZgf7uOHnieFy8fFFA7M0vb8bjyeeBIs+JE8SiDfH06WPFlmfPnIo3rl6KVhWQLanBvDTbHjY+nchumCXfWV5aktkr653zpKunx2e8PHvwgJpVRzTeD8urKzF6+qTMqUeOH4uZV/Px6U/vKEdpbUGCxmcWhdNvvv92HBnqiKaGuthaswSSugzCkhXs09ZLdz6mfK/kI3x/tQtA8Ze7Pmxw7I4xzlrJM+5HPH4+E/cePw18uY8N98V3fvtX49zx3qjb34jmNuSBaueV8ZPUX/f56bWfILFjeIq0dNJ4T5DMVcmpcp9wLOl1kecIc43zMPM4F2J8nvFvzD//VOLCv/xXX+OaNbvhV/3Xrwf7qx7h/8Lnv/rb/7UqZyE+ZQFyE8DNTT9lAFgcOmylBWspAhtpODnJqnSyALyID0HfPNh+/t/y+wQQFrZrBnAGtgzOccjzUwUvS3ujE4rt6iH9MwwqFrpCRAIDtGUh5PB5VA5tNLSxtSVDmq3diL/8jz+M2/efxfYehgVuRyK5gbFkwxIOe2tQcpBmWypBExvgb//WP1N1cXFxTqAyQSIBuA6YSiVu3bkdf/O3fx/bbKyNFt2HEWNzPVpx3OYkLTkB3W6pM2DnDdhsIWuHElgSoGSCQOiAjuS3f++fx3vvXIuGgB1Hsml2ravsZg4jXk/gIFBfrsTWVqoWE0oLB+Ob95zXkYCjA6xiElY1pTObFnDDwVmRzVBV3stdJivFkK4WnFYVWYlBvVjFeQBUwSwZwwiJlfYZwDkxB8EfbDQ5dJd5RxCg9u0qg9raz01MhQIGibUj0PIQFOGwoJKtg6VGloXnB6iRVXElSOgq0QpK4FGkNTLQloakWt5SnsnzTpevhNgsIc//AjYzp2EjFZdkte02ouXZLE3kP/qjP4kjw0el01tftxMtBORw63f2orUF3dodvX95bVkAJowMgrIMaLPqTls/oBxuwFmdTxBYTGLMwJBmKZILAnxLK6l05wjQi7yFGcluXeRebSDjxC0BFutwei4ni1kJLWNUjErEmiI4l844BYE2mwOpldVMfzE/qO7z/TtoYCK7gO7ZtrU+S/LD+9g3aFGHfYJpRUtzq2Ra+He3nx4IiGxp8xrY3jmIB4+fxfjE41jf2I6Ozk6xUwkS5l6/Uov3ydETcfrUmNqBYaXBFnr9elbM3NHREwIoeaZq1JRm16aLTOpcOOyk4Jp5/uwnlsnZ1f6S672ru1ssudT99F5RCmYFXHByaJNJfWdZU4x7tm9bV8/tYkrKGxurwaYYyfsHam+3qYXBmwQreF5KFgnoCxucz2PtSc+utHsSvEp+o7ACmDOSvdjbiw60hGHi7dH9sRevXk7LWBT2H8+6oQGTLyl/W4qjMN9hr9PCy77M62A2bqzTxl8MTmCAlPFT8CYTMV8H98JcIeFmTpw+dSo6OzpljDgzMx0D/f0xemIkzpw+JXmL1dXlmHs9q2JAV1ennjMJAvdOQuw106Q5Q8A+NDSsBMHAaWqU2kCqpUhVuBhzqBssJj1BaKMDa2udAmDADKcYeKCWXdaH2ICl8sBYcraJUVYYD1V2pooBe9pT1KqovdYdD2LfkGSWdcBDdBEpDa/MSGHks7ik5EzPwMBMMjMMJnjNcM2wbyTJUYxYeR3z1CAZbdBmmTN1vv/9f4hnz6eis6s7zp47F2NjZ2LyyVR88sknceLE8bh65Yo+786dOyoYjIyejIuXL8ePP/pJzEzPak7w3d1dHfHN99+ME8cNPEu66cDzkO93Ee7wvGltKw7bha1Yp6JvXVDcq2MtFWDA4FaD2HqWINmPh5NT8ekXd2JpdUNFXxWpCjMtQV+eU2o6wlRirjA+Oe8BPgQSoHPc3q5nt7yyHD3dPTYNLZqaSlZIumAnppt8kc9w10dFe4cZbC4yaK3Xh7QRpQ/f0qK1+P57bwtMYY4xp1ZXVmNtdSOmX80IpJ+enYvOzq4AWGXOI2Fx5vRYHD0yqP1U64j9WyAJ+7UL2Yytv/eQ0a7W6eaWWFpaifEHk/HTL+5FfWOr1jrPhj2hp6dbAPXK8mJMPnoY7a3N8Y23rsepsRGBP1t00eygX+wOKgrmLihXpA2dureH92wt0GR9SbKCZ6mxdBszjF9+WLOMWSMGjYXt572QYiFJrZmdMnRV+yoF9iax4NFSZ9xPncIYcCxevZqWTjJxHMw1yxNtaM6zF5w5cyZmX89pDnd198bZs2el1Ti/sBBz8wves9BqLkUb9vujw8MxMz0d869nFMew5xwZGlTr8LGjwwIYJJEjEzr0btdKK7nnWMY1YkMK1HXbdgI4jCfXyf7GswTk4IdnDJCNhrzGR/sKElCwySjaec+3ViQxbUu1e4jCM/uJZJggPSCdQRG6rLv0LYDFCnDg52fwlmuAhGFTP8sopd60Y6RythVpsqo3Bddcilc20sWsbk9AAz8yAz040P7CWc9ayS6ABOnYIxkX3ku8IDCyyLaYDFPPJLcM2QHGqQaTFSMcHEjqpKe3PxobW2J6Zj5+9KOPYmllNZpbYfkRVzfE2sqqnuEbVy8LVOTsXF5ejoXFRRUmmF+c6dn96PlpFpskmbo61fF09OhRzV0M/PhutP0XFha1n2rM9naiuf4gfu1X3omrl85rD4gDpO3cYbauYrS1QjHSFKAjaQfHzSomEgtQZCw/ju2KOZSKFM43nPsgsbAlpiIgchYqmDu6PnUved1modMSKoD/jdqLmAfsK3QgbO1sBia9dJjV1zfF4uJqfPbpbWlNA3xRlIH9yPgDIre09QhElg56yTenX03Lv4W8jL0A7fXBocE4cvRIXLl8Se3+/J9Hm4x+acgb4zOYTEG6FBTyugUG7lgrlu9KsIux2d0nvinAbykWEtvRzcL3sx4yXxPTuYCU2q+KAS1rEjKGCtMqdnlflexcVdfV64pzlHVFR48uu7TOi3BRpHlEZmlqjNY22Mcwol3kSTlCrYOyd+fZwTPlvCLu4yzK4nYWoN3ByRgVGQ7dlwu01SK1uqx2ZBaonLRIZmUewZ+cjaxX3pdnpvJIxSmw8K2HzBphHAAdeV3GwLWAMGcWcZe8HgoBgs/VcyudqwmQJxOWHIgfgYelA9UydofygeraK7rWuRcmkzvBcM5RJg2xCWdNdrn6mksxD7kWCAQNLrB3dXTqGUmCra4hNnYO4ocffRaPn76InT06G919srGyFAtzSKo1xukzp+PChfPav27fvR/jEw81BwYoCgcFsx1JIYEtNDextqxR7y49x3oCTGGwl45AmT2Tk8JWlmE6xLiWaG5tg1YXd8cfKtdZxPuhuSU++PDdOHbsWHR1dslI7+/+9gfxem5WxWb0nQGv3/nGW3HtysXY3liJTuTd1mE070Vbe6vyBBkRigjiuJICCM8siwzgGpxXlpxqVPGa+cZ+JQyDMSua8du7lXg1vxLjk89jY3snerta4w9/99fj6pkjUbe3rrwwuwZ4b+YtLBbn0zYYdbHThQF7I7iw6XPOyWvGjgkiExcaN8hOaOMmkNsgIyQLPjErzz+z+/n/1yDyfwF0/Ir++WsQ+Ssa2P+/j005C72uONNmcJqt6z4Y3Krhg9iHK6/Xwiu/T+MeH0LWZ3ISeggiJ5hHsMOizspmrUlesqSobrHgM5BRclESYy1cksNmM2l5D5sXjBa/v8guaGYdygVQFQS0Fdu0VKf0WSTY+5VYWd+JP/uL/xi37z+JnQqBGAZs9WK7HezvKnAhiDMbj3Z7H1AcLmw6Xd2d8d67b8tYj4CV9kgzN/ZjHU3Q/YN49vxprK6tCFzi+q2Zac01gGSAXdq4xGIsgIiA1cIIlQZkAS9TI5BnoPZ2gpcDmEkN8Qff/ufxK998K+oru1ER+xLk9JCBxr04ACBgokWcSqw3zAQVBPaW6izXkGA//+5kr8g7yFDLursyKSmV3dxQM/jQRi9jOgO7echnQJAgpsCVImXBZ3GtAmXk5F3A5zIfxBKReY4r88yBWuA4CyDSLisGOS3oSknP1QrOCeDqtYWl53lR9J1Tt1hsTWsiC8Mu95AFFV+zjRzcNuogRgG3BrPoAONOLadyO4wn+8vXY4MEnpVNsHajQeJajfHkyUx897t/psTixo03oq2F+VKRdiUVgpYm1tWeTFP2K9bfNeuigCvF0dzr0vIWBDrMqUwySQr8/AG8bA4G0IqxGsmRmRRmOpBIk1gL6JG+brOTuNJOyfcuLy8V0zW3HSXoRrBA6yLAmeauWuw59BsUsP0MnaeOBImWbNrC/Tnob8I6A+BlHeDeTWAAs0HXKOA811dDAZuRYtgq+xKMNpuLWRsSc50W6aHeujMeM7NzKk4gfwBwvL62EhMT41rXV9+4GiMjI2Y6bG3Fvbt3pZ/Z29MV169dU4sqySrjtbG5bkPLAiKyl6qtXtPBsgQEoxSbsl0QgJrXs394n4ONBKupuI3v7SohN8OrBDnSRXYxw+vIplUukljPi6KOmFbSVcRoxgwBsUJIFvbdBszzJSgUI026vWXdKXBvVKBKgCpzwCKG7kKTW76y2IgpIvcLcw9AONcEetLT07NiJ8/PL6hNFrOrzq6eWF2DVeHW+Z09jHlgmxzIdIS9kv8D5AAYJCPR7vYN0npTYqCEzGEF5xjJyYULF1Tk+/LmzVhaXBCbGdbfqbFRdYlofxeDAmDKAC/Pw9Lm/LcZPqxRXrMDmLF/aEamdm+5ZKMna+YgzwGRiJL0AAAgAElEQVQjVTP7YO9aUxoAw23F2bq6r+vh3y0J4YQ+E3n/3ecca1asnFIgs2GUCzy1YIBAHJP8yh5UCn1lP0otyDTDy2RK0g810jbMJ2n+lz2Za+HfpLEIEwYgR1qubjcV62rLDKGenr54PbegosH4+AOBECMjJ2P42LGYmHggIOvkiZNx9syZmJ+flz4tyTqM5Z7ePr1mdnZOwAjr/xs3rsTli6erzDu6AxYX5gXCMs48I+mxF0a2mHeSGLFWJPtLM8UNV5IVB1iGxGwZAARMnh5NTsVnN++oG4GXprZyAuvcfzJYlAzVyHyocFlYsoyVCxqYhTnx9tgZEM5COfsP18fYU9QjYbasAWfBoVxTtpfzucQkaLp6TVka5+rVy3H1yrloacGkjWTnQIye1ILlc7VmJKXQLPMynllLS1tsK/nbVxHEZwBrbbPs3ZY8MnvOHQb2O3DCtLy2FR998mU8efoSbo8AMXcoHERrU0McOzIcXR0dMfPylVjl165fiiPH+mNvH2kT2NXsGQ2S0UgyAGsYLfTWVhcDWM42KS7ai2rPRUvYequ0/Wbrrp6pmK2wf9lbfE2KE3a3NSaAo5V9PChK3FD2XOLDiXG0nh9KN3lo8IhM1DBThVXP3tbdY2mnldW1WF5eie7u3njn3XelrXzvzj09b4APSbjs7gagF2tkaw+TtEpsbW7rd8R66FbDEpP8zN6uWpvfeOOy9qU2CiHsS5JWoPBg01jCDsuSuXshu+IYC8nZAI4XcBWAiXOIs5pnxblEUTnbtlkvnDOSWirhMvrA7B2rK3TTUViwLra0jYtkDvEBxwKdGBT62KMBAG3ma91y7V8CG4s5qoxwKfK16/vTGyXzBbGP1dFlPf+M0XQxZR2ynjlfUdiQlngpXNIFZgDQezf/F8FArE0bwCaYRdzAvCefUewJK5ZCQiO7mU3q1DFXtOw3Nxnjumht64rl5bX4m7/7vuSuWts6YmZuUX/ns/a2N+OD99+NDz/8QEcuZ9k/fvQTFSbEwGtEN9xa1DJjpCOstVVAM+OPURY/5BXEcQmCz88t6NxDLoVxHT02GB9+8GYcGehV3L4reRRLdBkIN9PQ8kX2i7D8gUkkPG/2TP6LNvNaIJH4F8ZlSoil3ixzYnEJjfiiVVzWIc/QjFRyr8N9jZyHs8wa08TodApSDCXGloV3tEB62NyNLz6/G7e+vKPOAOYQhVxey7xdWi57VpGe87m8LWCZ++DvNuFrkWza9WtvxNEjA9HSWJF+MvfN3qBiuIAtChAm6LBnEmtlzCOAsWgCJzCe0muO4WzkLDZri9nIKvrLC8JAuti0RZInz4XM3TJ/StNQxd2AsazVkmtofSVACpt8Zye6u7pLnm2QCuBaIH3RG2euJXGLvZ51JGZxk7sKMp/TOVRixHZA6j1LmyVLM4vBmd+5ScDFOWZU+itwreQkGa/a6NJnAd+n95dci8/kO/TvhZ3OXsF+yNklY1oBtWZga98uzNVkGtMhJANt5BZK8Ug5VzGmtQ44ZoHrum+Ay/rGQuxBS7y1RecrJIkkNWVXr5655oZ/8kzm7ymrlPGQ/R8cT6eZoZj4vHbLuQnfQ3y6soRmcUcg5/YCs+4v78brhRWByLDtv/XBe7G7tRF3vvwsXs9OKxe4dOlyXL9xQ5JADx4+iPGJByrAdXd3xtjYyTg9Nma5h126/upiE2C9mDKyJ2a3FDlf7jMClpORgIFtA/tdi/yYJp9Nxfd/8ONYWduI4SNHYqC/V3kNsojsXffGJ+TB0tbWEkMDvXHs6ECcPjkiuUyqYWANBEjCW9Rp4DmR8yDxHRUTi1QJAHriQJIY27X8X85VmfRt8W8NUalvjsdTM5KzQH6jq71JxnrXzh2N+j0Xo5KwlVhFxv5aJ6X7JgteApdLnmQMyGA3r00ZHsXx6qhMvfPUK09ZGHeh55om5iSH5p5yHXEtl77933+Na1ZX1Vf/l68H+6sf41/4DRjrJWtXhFixfX1QZfIpoEz6rA6unEgd6nTaxMwaV4eHAAxLf55BXLOczawxoynbObNymhUgJaskqkXfS1pPotCyKQBYFeM/0o5SCbROp6tuDgRsoKLgtCTj3vytd6WYVMwHgwK0zzU0tcar2aX4t9/9i3gw+SoqjW2xsW5NIZLQja11BT+ZdBuotGA/2wsgEIFkYxPBhrWYBS7X04ZNO4zdfsW6RLi+EVF4WGQcsrijE/Q5weB3Tei9lk0wK+LJUjRQ87MMbwG2BDEAaq318e3f/6fxrffejAquqbSMinlTL6OtqHP1UnISHMoHHicOJsZQQUONoV2CGlktrwWHHRyYlaDDuBQjUiKCZ2kqrlmTBk8Li72AItxLBjiHz6sYJKjlUK5hBs+lv3cYsCj5Ka3abkcsrUklYHIVP+evW/8lwVACmtp74rViWpRDT4dMAZYVZsgJ3HImTLK81kxaPAbWTLW5nA9PPS8CnjJ3ZcqnwMtMVCKSbHNLt3KDyEXwX/rGdTH5eDq++90/l7nPm28BVjLH92Ssd0C/j9jsjSLWrG6sKqihbTcPyWTD5zOWcSMAJsEs4FRJDAT2khiVsVZw3OpkVNX/wlYS6AVbHq1WseVJ/trUNg1gVmW3lN1HOsRqA0RHbCf6+weqQbmdyRvVNilTSl5bpEa8v1hn0eYR7gDY3kL3lT1BD8fsdKsfK4FxbGhwLZnYXLPY3zLegiXRJud0Ehoq39OvF+Pml3dj5vW89h3Aq7GTo2o3Rmt3dm5Wz/3S5ctxDBfx5qZYXFiIu3fvqpUVvV3Mkvp6ezS2FIu8Rly8ko6dEluDhCTCBIYkNNVqvRJ673NisxedbBJwAbVy5y4a5SnLUtMVIWZk2efceuVAj7ZuNAlJ7DGMAmQCqGH42KsMWnmteYoXQyIkPXZ3lfAQNJF4aq6rBdCgRQbgvIZ5a0NFmJ10iFDcIfi1oZNaL/f2lQgSrKIZ+XpuSa3l29vu9PCTdEKRQSaMKALz1PbNooQAWlhFpTjJ5ycI5znZKoOQ8+fPx9LSQjx/+jSWFuaVzJ87cyounD8nGQr2v0wy/l/23rO50izLztvw3rsEkIl0SO/KdXdNdbPH9cxQ48gR9WukCCmo0DdF6B+QETQT4mg4EiVSpGbImB5T3WWyqrLSVVpkAkggHRIJ753iWevsi9uc+dr1qRBdkdlI4N73vu85++y99tpraaxRrEZFBYF5Tkx9Bkp7kVG/Zp9l2iPobxY2As9KBVQxLqQx4kab40GeTTBEWINtra2xsPBW75FspXx/n8c2A8rYbNDXDBiPaRuk57or11OlfZ0Av55xifHVo3oCVQqDKAupZCQDhPI7Oa7r/Wg2Ju+LNl+eR2pQMbK+tR0NjYxt+5yceDoVr17NCXjr7uuL7u6emJ56FnOv38S5c+fi0qVL0tx7+OihRj0Hh4Z1z5EEoMgBEBod7ouPPnw/OtqQBFiNjtZmsVwB0gaHBq2rJ3kmM7Alm4S5mYD2JjWnYKNybT4rimZrkY6BcUh/Byby9S++jm2kEzCiLWOKee7xGbPocEOujEWKnVvkXUoxBfDDs6KRgoSGgSlrk/o52FBS47O1BfgqjHI3LHJEk/Oa5mopcqS3biOtbFSOnz4ZV66cib7uFrEpYe7zGkxhcNbg+O79ZKkWgCk3pw40oUG8AmAhzxDQIc1Fx4U821lzBuu9zgQu1zXFxOTz+PiT67G8sqEGQHd3Z0COXV9ZjNamprhy4VJ0tnfFzLOpGB7pj5Gj/bGz54bR/gENGj6fYwmvz2cCaKNZRmyUHq6MbA1U0MBogfG1w/3b9kSGWEf1AhhhW29uM2rLdJIby/wP8AfAvBn2f5mUwb/AU0MGByjCnzyZjImJydjcoIhHA/mE4hZGessrS5JRgf26vLKidd0vSaPxWFpYVEMRhh0NgaOjozF2bCwmp57G46ePowGW7g4N3O3o6+mP4ZFRrc9p9MPX1zQe39vbGePjJyX3MjjQF3vkcHtbyr8BGATYqbngXJn9pb1c2PDwINPQk7RXzcYy+k4DkJ9NfW6DRJ70U+4BiCVfCVjEno1Wzt4Ig3FFawQwSZM7mzvxdHIqFhYWZU56/ORxA93ldwCS0ihVTccy3WBDMsc05Z0iHpgIgM6lJlSK14UbQYDQB9IyVoOSxnU5c5J9zT3ZUMxp1DngegWw3GdDFviVPJNYXMb+gQlgxrJOYL+Sm8AuVZ0AWF7ToObS3l5tzMy+FFOQhhSs89fzCzbt3t2JlcW3wR789V/7cfT198WLV6/is8+/iFdzbzwNtA2bEYCi6OrXW35pYWlRk28AOdyXxcUlnbcCX6k91tat46vprp24evFM/PDDd6OhDhmrnYq0F+uISYB6PE/UdCxM82JyaGb7buwU80BNHhbN3mzus/cAkWVYVZrx8tIoEoYJVmZu57OMXM81iZuc5PmHNYprL9IYpiqcP5KPoKGOude9bx7Fp598oeuGiU38p9bjLN1YZ/91Glgvhr48UGIoaxzdfZ6TGrsArp2d0d3VHnu7G9HX3xvHjh1T7tjb06OcXca3ktFhcs9+Cmjq06zOWGomthuwYjILuIXZjylmoybElP8QTwpDlxyYtS/CURWgVH1eZ2OaewfQqMmJnGCs54zwtECepQaUfS6bRGNd7Vzb1NwEO9Z4kn+cAwBq+SyC8ezJJzf4E6QF+Nb5Upi9BrhzCsl5ejaUExQnD+B1NjDtLvFftZn2iWuVrMHVFCUvKrWkG8zOV1IDXa+1sVGaf2726LmoKVCah4WIRgzIuikb2gVYUPMgcxpN4W1taeoj8xaeHY0UGmvcR55ZYhBcc76X60vnNp5c8BrkK2OtmqiFBJL1n3ANERDqtaY8FUMDF4Pwmvj67r24fe9hbO+TozVrjYyNDgtInp97ER//7d+ITIEO/5GRkbhw8UJ0dXfLs+P2rVvCCQCemZxjSqUBGTnwARjpmf8zbcI6ILdvpDnVpGdfV+ucNWsmmktNLdQ6+zE3vxiffHY9FpZWFHOpF2l+0sCihoOooSnAnq740Uffl+xGMzKJG2tRQ5znmdRErNKcpn4rkmvZSDATuUlEGU8sJLnKZ7jOASapixQIZyr11p6awusCkadfzsedBxNiIvf3tsd/9/s/ifNjfbG9vqBppfRgqia4mZ3tBhbPiLWh5rlqllLjpNxOwRKStJb4EjWSp7EsAalKskytSNt+d6+ipS1j8LL+3diJ75jIlUj27fzlOxD527nPf+ddAJErh5YipQvmcozpDx9eHru3jmcZzy/jOhTBGrlu8JhcskCdNZQCvIzqeBzXLKrqzZ1dXxWvhfFEUmVwznqmHOQ5kpQAJYmNi2KcpA1i6oAtRYYAwVL063VkmmB2tFzTDxxkbF/dEG8W1uJP/uz/jTv3zESuqwUYZtQUgIdusRkKTmIsFE9STnBknB1JCLGDmhmxNPtXzOJa/j+MraJpWHMQ/QO9sba+6k56U6tAu9g3CxMQubbBBSaBmMMwu6IceHn/shvG95TUAd7U10dbS1383u/+OH74g3dif3szavYY2YUNQCeS6zd4ybNUd7mAyMlEVsFYQOo8KH2Qmp1RDTCr6SDDj9IlL/c/NZHVLCgjIS6UnQxbOkPvUg7rQ60kXj8/YzY0zGh3MsXvch0JxvD+HOwyFUiGOEZQAJtFl856elpJZipqRLloiBYDDF1oMuzR1mRt5SgvV6pDyHq0ZTKukmCQNPHF/aLAUHOmAOtKrAAMyi9xQDlB3S6GLO6wi1Eu4Nogu5g50q+zkdHU5Ov44z/+U2mMXrl6MVpbGGtidC9ia2M7GuubxebY2NqIRYr31tYyllYM8QpbPdlrLgjMrPRzqp4esMa0mSSNig0wRBJAqzwXYgPNFLEjDWzJqEZMWJvquTttlgbPjDggB962NrEqUovMEh4G3hNA1loTa4WiAe007pPHGElINW6kZcTztWaVsWQz6iuNpcJOVEFZWDh2rC7M5taO2Nw5iG/uP4q79x/H8rIBDsZmAfmGBjEHOx5z83My1eMejp8+HYP9/TJ5mZubi2fTUzH77JlYAzBiiBVMVADMHhbL/nu62+cotljpRfPWewwdUsZB0Q60rAqgufYgwCja39L2cqKrNSUABh2/Da0hOcDXWVsYMFtxs4ZxN+8LCmSNRqqYQC7DYD3XR2yksNeYXlmb0tquGl+UrIzpTWL2Aag8ezYjU7TO7m4leFwDDGGYgDyPro4OgaQk25wd/jy18fzFy3gyOamxcBfCXpO8PLFWwKRYR2jQW8KAM8eFhzWwpQdYAeo85s57UljCfuO5HBkaVEH48sXzmHw6EUeGBuLcmfGK5n0mwKygBFlZS4A2YiJVnMJN8OYZpLEMjOA8DxJYzIYfTDkDhzaeSjYraxr5CpsAmXWVYHgWOKlbmrE3C/ksJnUmlZjJ9ed1Z3Kb11cNeObPZXxPBlWOmXId2dTI8yWZrHmmijElcy03ZipyF0wZAZZrTaEdiMzOltj9t27fibeLSzF69Gi0t3fGzDTrZS0uX74cR4+OxpPJJzE7O6Ob29c/KBfzmdkXivsd7U1x+eK4JBLqaxnzsNar2XGWbfEZ5fiq8cVieCSgSgBZoxoX0j2ssa4hAYN1hQng6vpm3Lr7SAY4tQ1NGvNUDC7nSMYTPmuaNqVEAPc514dCUmGmqXAnj2i05qSM3op0jc8Ca4rrZEQTuzD4c6oim4DW/TZIAIML3VZAKJ4Z+2BsbDR+8MHVGDnSJXCJBhHXy9RGRXf+wLkc18H+A5TG3FdAAPdBgKu1XAFqbXzjuJCTKcq5Cli/urYadchYbO/Hn//FX0lPniIVEK2zszU21lZic201ejq64tjoWJwZPx1tHez9tTioAYwBlLaJjZuwaOR76o37hyQG+ReFKNMrNGo0pUaxVlsrNiIgVu4Rfn9jbUPTOnx2JiksQWbpFs5pPqM0n3f3fO8AWaWNaAATEJnXe/78VUxPzWhqgv///nvv6zphiC2vrkRPT4+AZGIeTHr0JIeGjigeT0w8jjdzc4o7SBxJs3dxIVbX1qVTvbZKA6A5+vr6ZfjJs3oy8Tjm5+cEvGLABxB/+fLF6Oxsi/oaT864seBx+8wFacYJqNPBZ/Yvf6phVe/9ac1MWPeOicRgPrvzZTfeFbO0Pq0TXF+HZIxzACZ9lpYX3SzWOU0+fhALi8vam+hFQ+rgvQDIxFLUvvI4OK/DFJpJK9aKz1xA8YX4h9Y0k4ICSWxcqkahNEdh39l4ievHiLYyRaPpCiZ3NvU5+JxubgGioVlvoCgnOARoqPlsbwQZOEu6zdfJvgLMcBMdjf8d5V8Y7t5/8DgWFpeiobm5MjnDs9vZ3oy6moPobG+NoaEBrQ0Y2sQuGNKA/wI6ZDKG1MyymtTkQKsbyOY0xMnTp7SuJycnPTXRiJTIZmysb+ozCQTd3Yl3rpyP7713MZoaeD3nf5gQKjdWY5FJLpvECSzTtBsgKXJPu7Fbznmeg8FPTzgpz+MLKbkGDGAxBtyw9EBLc4VpqIapzrDS1C5NH0/OIR3CpJQbj1lDSvaNxj0gVNHzBTSuqW2MqcmZ+PjjT2N9fUs6sD29PQKRAcVodqspIAPkLX2eaiYvgDsMaablYMWzR3h22zub+n3LzzRrjzHNdOQIZ4q1VxMU1XlWppYkLSNpJOo3M8yZ6hAQWXwgUoaFMx0gXPks8gX1DQLv8nzOOKqmVyH+eK+0697k+cGadaPLZJs0rEzQjfibtUVKYFRPA7kJCVmAdQugRXOfBoLjhMlbrrNYX6yrnBSgKZeELr+HmzuePjYAxxfvwb0n55IHEaz34qkhoDg1bcsaUi1fzt4Escnkk6hgU15fE1JjasSU9+M9BQRXZLXIbT3llVOLylvKeW+tWntGJGDI1KJiuSSaNDZqr4jSEE3yXOIQ/D73LmvqrI0UH8uXzz+Prloa43Ci1q/tSVWTKNBAb4qHE0/jxs078XZ5VTJasMqJMTUHe/Hu1csy6+ZsJi+6e+++Yt7Y8bG4fPGiJNyeTEzE1NRTGdSimf47v/UTkR1EhkKnu8FkBwgR1DXNrW3KVU1U2ZEEBXFTYD1m35L0pAFCzI+4//Bx3H/4SDKIMhCW5jnhCgII09DEoXpJaZw6MRrjJ8eitbkh2pubYmsdqUCMvBs0PaK6reAECcIneMx6yL3LM0pshs+gOqU0q9WkpHbZ3Iqoa5KUxb3HUzLWG+rvjH/y+z+Jc8d6Y2djUfGJmjFxiXymSc7K96gA6GUfqQGu+v6QiZx5sOrBslYSRM41kKRIERvLdGHGQhM6EnCuicv/7T/9Dtes7Jxf/l++u9m//Hv8974DchaVornKxTUBO7OlbMjAVzJVDewU1moZjSOJS9ZVaTuXg8/AVBbgYgEWRmayAswa9M9lp1UmZcl6JrHUAefxbQdxWBNma8osqLBhnRRbND/ZXv4VAwHWHzaIbF0txudAohpiaXU7/uz//ou4cfthrG3COm4WQEURI7dmAXweK89ReQE3tbXR090pBgPj7nTbpY0p4NLs0BxDdAFXH63tzQrsJNt0IGHgra6QREc0tjTJpC2TE5IdCm0+D0E5g2M1mztHMCiaAZH/4e/8KH780ftxsL0RRPi6mgZrfRUQWR1hGWRRFDhwyggg720ZS0rAIJOJXEiHYIuBW5nYMUYFMFnuvwFfJyLZ4VMhUdG15pkXRqU0v6p0rMpBUw1oqzAvrOJyeWV8ioSGg/GQMahiC9O9NDfRKAt1AgC1k5LqBIJELdemmMgkXqUZoUFObwoxofLnxK4uI1waxylJRXZ+ve7KIChrTpibAWyDTYdGSZUEvuifmbyNLjfMdZK/ppieeh3/4l/+iQygrl67LGM9mMihrjDMgxY1BDa3N2N7b7uMbxoEFriNdEpZQ0oYxDizQZ6AmKpEl30iQyYc23Ea3neh6KSU64b55dpLAERhCoilJtMUsyxgpGpcVmYTZcy4MDeTtSH39FIAAWr4cAeMzokGGMGtlY66mLJigxpklJb4rrUF2YvWKrc+bsYAnnmOpdPZtymcr8dMmXoZOXzy+VfxZPKZGAR9vX0ypkAvd3lpMc6cOR0nT5+Maekgz4nFc3RkVFrIFGgwkaeePlEB8v577xqAETsMhpMLNWvFFoZUYeCT5KYhWDUjPw2ndDcAR1JLVZIqNlKhqBe7uMTYZLRbK86JeQIEZuI1mk0D+2bHDT0x5mFl4YZeim0wIsAEAbSFiZH3U3JGAga85xwzamNyclpajiur6yqwc9Sa5BuglGfThYnUQJ/YGOxPQF1e7+3CWxXOsBoA6Q30wVy2SZsaEdobfj8KRpgLYmhVma9wXTxrmMCA/4dFQwjQgc2BcQh62s9nnknrHn1kRsYpABPATZaQNdFsJGtJC68pAfcNblR41L/Gem5qdrrJlWuP9ayYLXaQja0SoOX3U39ZjOLC4E/dQ416FqC+wj7mmRQGmZkyxU2lxLQsvhL8zf+fTB8/P3+p+ZjGoyVW5u/lWsokOgEsrp37Y2aWdVtZJ47flN5u5shUphixAWiwx55OTsbDx2iOb8TQ4JDWIAZS3Id33rkWx44fEwA3M/tcbKfGhpZ4/eZtrEpjuCZOnxyNd65ejrYWChl8CiwtoaJPrvE0fyn6zYKiCaQGTtG+5zXxQGBfsE50zYXBiekfWujXv7oV0zMvNJ2UcUzxP4vJKrkPSwLZFIj7klq8xMZsmmnNlKamGliFkcl4Le/PGayGV5mckvSGgD+vuWRR0vClyQYACIiM14MacWoIw2JuiPNnj8elc8ejpfnwNXkPgBOBqUVHMgEDNWB3AGx93hADtJxKpzTloLjH2UwSI055kJljjU2tsXdQHz/965/HvfsTAqYxNoJRS/Ntc3U13s6/jZr92rhy+VKcOXsqauv3xET2vmnVewr80mgwoJz1KjsYncX4EB8I5JIwsCyTMDWKT0xzFa8LCuQ9y6kQJ5aXVuL581nFRz4HzHmYiRcvnI3tLVj0bhSRa4n5KpDIjEbW8fo6E2Rb8fjxRLyYfRlHjgzH8PCoPt/r1681wQJYzX4CrH4zP6+/X7x0QWtr8ulTmXYS9zo6O6K/f1DNCppsTF8sowdaVxdDg4MxNnZczxyJl+ezz8T65X739fXEyPCROHKkX4ww6U03eiqHApw9uLy4aDJAcZs32GHdYoH/dc5TWE+AhvxpJmcBapgMkamvddKVt8nguVGj+lwXZqM6N7W37DECcxwGebKY2SGAfwAhG2vrHj+XhjJnn2XfODOSBEAOXWnKSfZoy8yy1GMvI/ScE6wH9inxmuszO7dIi0n33HI1ec7yeRXLtzYreynjYI7Xa38V3V+vAXJTGvfOecTShzW+fRCvXs/LQBJghdhF00FAkcB6GvC70YJHQG3YiLs2oqWtQ5Ir/M7yKqPnBuw8xg05pF3nHecy62LoyBEx+mC7ey/UCEAnnyH/kZ7o1maMnzoW7147q4kMFDhof2yhjczUh3r3JqOwtzk/5DWhGG/tT/5S32BjXMD4bGhmPsRrUCspphVQWFOfRRohz1Q1bovJJfstv0+sIS6l5Bv5srVI3einaaMJSNVkjTE99Tw+/fSLWFlZj4HBQf3H77DuaIfkeuX95N2ARjM+BcXvYW19XU0mxV4AyO3tWFxerEgqakoH49Da2hjo74+lxSXtG/JBXo+8AC1YGla0kRqZJmVKBbCOtVvL/V0/JFmgo49Wvli8B7FSarMmgYSWI8o8obqeyjjOe2fOwP1jryMXR9zXfmD/ykTaOXw+H+9hN19YR6y7CkuyMCV5PwA42OQeDC0ToMW8kb3KvlA8LflKdY2Vr2fpNE/1ZK3Hc+XvrW3tusaUxMl95VwGIpnPBks52vxSDWzlZhhRutmg2nsPvyEAV+ftavYqVsPKTi8Cn4HS9S5TQMZBEcAAACAASURBVAaj3fjIeiubRNkAT5IR96naq4L3TlJHsqF5TxqyJni4JkqCE7HAmAFEhs3olFmdAVYB5EhPsbc1aef9xpm0vV8fX351O+49fBjrm1uaVrly+YqM0J88ekjkUD5KA50pCsxYaVBtbq5r8hG/CCYbZ55Nx8TjR5rK4fwU0UNeHAfKcTnHBGDSAGlqEVi9gYwetVEwwcH/X6/4Y6gRoDqYuuQgZmdfSGaDX5h/uygsgoYO5x/PBDkYrrW+7iAuXzwX1y6fjzr2srSt0fauj9rymiY2FMJXmQbhOTlnMCnFZAOfK2Jti5zi9cRtZx9Rj+9HfXwzMR2Ts69krNfV3hS//1s/isunhqLuwCbfltU6BK895Ww95Nx7uT5z2suTNt47blyXSeUkuRVTTkmB5HRrwUVSGlATMQW3ytTQjRCT1S790Xcg8rcJa34HIn+bd7vqvRJEloxF0Ql2IiDU4hfG0sxS9KGULGPp1kgXyofEYXF6+DO5waUJWjZsAm+81iE46STE7GVwTxfeei+RhQ1oV4PIBD13HzGOMIjp10hpjsNOocCGlLQoIHIaA8GcxCRjYXlTTOSbdydiXTrvddGuQ5yxSGQmPKJP4sxnIYGAtUJyhztpe2tznD07Hm3tzdHV0Rr7u2b5WRuM7n2TAqbArNhX4QGDj4RtbW0zbt26E/Pzi1GPOVwxfXHxlGCXmVa+jy5qE6zQvSRZqm8QiPzbv/3D+PUffS/2t9clZxH7BnopvBgr000V94bPxMFtNme+drLWsvjg+9XBOp+bwU4zgSi0MVsw6GSAn69MNJVEiQ1cwFeBge4iO/i62fBfg7ACicRgdnHrQiSLEb+3xjrFjs918IsyGLpf5b90+86AL92+ciCwDzK58b7A1uCQ4V685cp0bFmzhZXvhM1sggRmBLoW8wc2kIGgwmiu+hyWczATiiIt2W9oe+3uU1A3Sc7iX/2rP5GcRYLIgeY1DQ5A5HpYEPtisZu8D1jJ6CpJWo0KBr5nNoKZnnJ5LmB3uh9rCxWzrASLxLqQzuWhjIoLIjul5zNB/kVsGEaFleiXsbnCQmY9J2OAhDPBMDErCrstQ5RA5JIckxTbFM+sIwGFYva7OUChKpZ5GdkTaFfAvBxJMrvIDFvLeOB6zWsyZtkSC8vr8fmXX8ez2VdR39Ak0ySYxhRuT59MSCP09PjpOH7CZktPHk0oMTt58kQcOzaqjj/O4bADNJkA+5QRx9ZWr88ywsszEBNEQJMLa2JMgqEC/GWoydRBg3Sm+TfG8Em02tGURMpjG5YtDShATLvO5+fG9A92C7GH58BraC82NkhHEqBGI4+lsM8Ezs0Mj3wlg1qRUKOHRTdVLtDegxRyAHPbW3tx996DePJkOjY3YV/TPNjUs2IN87o28tvR/eH59fb1RH9fb3R0tMrMg70NyE1BuLy8ojjLhAlMI0AXrhFg2QknkgROPpORZ0DPhqMUliSUmCNyrxXDd7ZjoK8vTp4Y05/sbBo6ne1tesZUvSTlZvFZ412fvc4yElKXK0kr98ZNCTf7vK/qNLKd5xq/k8USa86NTYPLZhw5lmdDQ9qNPJPCBhUDyUpO2huOoy7QDMTYnVu66VVN0zwbsvgT2FIK1CxIMz5VF2HVwDLXnuOgCRbmv5sFRQIPkGy9QQF/haVtGrBljjzZwSQFTaRWyVm8eD0nNicSVAP9mBSGwD7OudNnTkn78/XcnAz5aOawnnjP+vqD6O/rjPffuRq9Xe3R1Y7k1KqZZ9KGPRxdVAbDmVsak8Q2xYvSEGQ9C0AqzTDuK1I6gBrXb9yKh4+esjqk163GQJHQybFpT0kdyjjluZnfV4O3SuaCeJjTNVybCnnpjcMoKizFcoPTcDWfdxbn5A/EwJTE8di3xyqJMUxCjRzpiXcvn4nhIwMeHS7n7yGzy8wyZ3hqA2o9qWGDFjINQtZdKcacs3gdy9CtSJ3xp6R4iqby7n6tAOQvvrqjQpjn3tnVFufOnoq+7u6YeDQRb98sCKg5efJ4nDx1LJpaDMCRu8ljouSRAITSIkXmB43dYjybLCEtLfLB4h8AK1Zs6M2dWF7djBcvXkuLGxAZiQjisuPdXly7cjmuXL4QB/vEijqxULV3iUmYFQPQbtrQVJKPjCVvbcXszPN4MzcfDfVN0klm7zF5MTM7YwBw+IjYyc+mp6OppUmses4AfhcW2eLCQnR0dEVf70AMDA7oXqO9TPMMwAYtyiNHhsRS5GfRZKZZSUwnxh8bG4nx8VPR3dmpz0Mc5c89mRTZaT5lINhrYpkzPtzI6PahJApnRvoeVIOBNOHlMcI+ARQt4+2YRK2sLqlJC4jBm7DXODsgRxB/YaIpl5XU1J7OJqVaZXIlyR8ALExc0bh2Xuimm5ptktBiDzu/cHyxgaalV4jfgDRmV+a0Re47QGRAt2x2ZI6hibdyVmU85xp4TccmN3c5bwFWU0JJ5m8NgH3bsba2FZ99/lVMz76URI8Z/G4GMX3S1dke/X3dMdDbLTmY6ekpNXyPnzwVwyPHFEOev3gVMzOzsYaBN/82dlxn0527d5yfSYvYk2OLS8tlqoYmPo0AGxoqv97ciJPHh+P9d86rkcaerweY1RkEY3Q72jq6isRbmb4TmOTsmX3Oc/bUmJvHeV74Xiob9NmKDFiR02FNpHGi7z9Ae2uR5imSMqUmYT0jz1SZapUEjt9fwCdnF4Z7SI01tsSzZy/jpz/9GwFaGBgyOUSDWNIohewikz4B985xksmr51YYt6rJkGSCvc0EQgEEE7i3AaW0BssaQyYH2Z5GsT5heh47eiSGhwbUEKit2ZPeNMsC5qhN8lyLmL0AIMoZsaU8DwYl543PqsN6NMkxgMucH+y/xcVFfQbLWgC4WrqCCb1SfleMavO8Vcwu+yX3br5Xkg/I0TJWp9dQ5vyZ07jhybSXp/AOwdbUsXZ9yc9ljs3Z7Ikm9OWZYtjUPsjPxmtIo7wwTvOas25UxlMYvJBics0pDtTlFOchiMy/58RF5jzpWZFNbDVDikxHnq189gTwTWrzxKdyrZQlKOzszI+y1hVTl+mVAiI7fzMDXWC6fFsgxpAjutbgZ/R++hxMhnpfIfF0b2Imrn95S/krMae3tzfefedaDPT1xtOJR/Fk4pHW3/HjJ+LYiROaOmRS5fHD+7G+thSjIyNx7uyZ6NT9XvfUgd6zgOJFmtHEpjK1Wt+oKQnOO0/bIP3j2ldEmnok/NqkMSzQHuPULYgRtXGAMeA2EhSYrm8JkyCWA2LPv3kZa6tLceLYSHzw3pXo6WqPA5mHLhZ5JSbBkgxEU8/eSNksMW4C+cEM8mzeq942qFPJhTFBRmJmL+rjxfxSPHw6I2mx3q6W+MPf+dU4f7wvanbWgslI5zBeW8JCSmaT4C//11iNsaP02VJOI7nQX5y69rR9mXwv5nuKGeV1BFwfeJ+YHEcOWA1kO5c783v/w3e4ZiXT/OX/5bub/cu/x3/vOySIrOK2gMiHJndOsJTQpbFYkbUg0dGIb9F5zU5Pbjb+LQu6DNRmbfpwSrAkD0L/XgEWy8iJwkNxBCfKpIasSp8cSylsmASRD4sjFxmVjV8SYplnqXA3yzEBMYJRfWNLLK/txP/+p/8+vrr1MHb2AUcAiClA1sWO1Ch9CR50+5XgMXZHV21rM06eOBo//vE/KJ1sd69tBlgKt8JKFbNTWojb6hhvb+3E6upGfHH9y5h+NiunaICZHJFw0WndJ3egi/ZrYZ5kACZAt7cAyDTEb//ko/iNH38/9rbW4wCpjz2CI58fQIj/PBrESCIgiUyyJPFgIDm7eFyD3FWLdIDZpwaY8pkBRfMMxH4p7MvD33dBkAmQkp0y+iFWNvrPBeDIwsLr7jBhShA5x6Gy05mjTSS6An5LEismBWtEtAynspUiv7Ct0E1MEBl29GGzg8aIQYNcpwCoCYxn8pNrN38mE2ZeRwdmkWngvqgwL3pmFc3Zcq0pFZNJYCZMAp8kT1AT+zUwRptj4vHz+Nd//KfR3d0bl69ckJwFxTD5eV3QlcdsbkvM5YZmktWmWFxcLqYnLtKVypeEgkNdgGF5PiRACearmCzMMI2m1XvELZ+rAXObbgJKCgQtxonqDgtANRPXxWlhqmuM3LqXAmf291Uok/jXFJZpZf0VjUati0YYYi7eKBoEnpUCSM9Wes4GEPn/JGdOkM385RlYC89/UlhbA4+iA8mFjph69jxu3b0fc/MwxBg9t0FFP+OVuzsxPT2pJO7suXMC2KbQg5yfj+6uzhgcHJABH/GCQlTmP9ILW1XBmjpa0hnU+i6jksXtPkfM1UCA/SNWqoENGYUA/MqMdE9sB1iMxBZpsYvpBTPMYC2ff37hrZ6rCnWnWQJMYOQoMgp8L/rkBTTl3vA7luzxeHuu79SvdHzw9dc3WpeTEWQMRL659yimZ17GzjZ7xzreFGhbOwV8hkW4B6PMLHyzKA40Kjc0NGRNueZm3S/912IZBJ4l2rkAi4sLi27INQHCMcZHk83agNw3j0EDeFPY7UVPb7fdyIs0BpMI7W0t0rnGIZvGH8k5moga+UXTtoB6eZ7A2GCvCFwpscRnloviBIKVgJbR1Uxcy60va96MZrHqipEMa4SiCGM9GTwWbWPF0jIB5DPT521+VWKTdBWReTG4Ut1gzIYCvw8AWEnkCwMomTuZhOf5ze/xed1scmxNoDz/lD5zkabSZ0A/ujB6bezkhp5MJIs+59Lyqhh57V3dMTc3L+Y65mYe762JxUX0RfdieHQkBgeHYuLJ03j5ak5ST2ION9REb097vHPlUowM9cdAb1csLqBd7uLKxpxuWnJmqckB2F8a2GrMJcBN3CrFIftIrCI1k9ri9jcP4rPrN+IAfXlGK9HALPcwRzKri+xkPiVYr7iWDYhi1Mp946zni7OfdW4tQO/NPKMEyGt02ACxGdP5HCxBk2ujscmme1r3jLvHfowM9sS7V87F6OigTfyYeuH58XwyDwJS4veYhtmxaZLympKHcWyi4UzskvZfaT729/eJGcU1AhYKwJFhF68VsbSyGR//7PN4OjmjmN/a3iQ28qkTJ6KpvjHmX89LPxe28/GTR+PY2BGx/TDUgzFJjOWzMeqfWv0pp5MEBTdBahVXODPqZcpUF8urGzJEfDO/KH11WI3cVZlkyjMAcHw7Lpw7G+++cznq6zhHAAXKVI2aZmZbExlpYrXJrNEA49rKmkweZ589V/ODM3h4eCRezb2ON2/mBWj3DfTraTKlwnV3dXdJE5k4Adv+7dvFWFlaiZHRkfjgg/clgYFh3+zz52IvYiqG4R5eAXzOTz79TFqZYky2t8bIyJE4fmxUIARLl7iFqa6Zvm7qmGHmmM/5LYJDkSVxE99G0YzSJ4Aktj1NSzUEmsRI0xTU/oF0nZeXFxQfOWv4fQBEaVkjh6TzqMWyTTS8MUZizTK1UZpNHi82S89GZm4Gp46uAAUZrznvy1xM+xdQqshPsG+s/e54rLH60mRm//rzGmzMWGhOCjVMIaeUxl4CRryOJB/2PIosAzpA+oOI1paO2NzejYmJ6fj4Z5/G3oFl7DgHvFbqoqW5Ps6dOR0njh+N9pbmaGqoU2OA/dTbP2iQZmc/1je24qsbN2SyyJVcu3ot2to74i9/+tMyeVWjtUyeSLOY+MD1cK/FCK/Ipe3FufGxuHZ5PNpaG2N3e5MxsNjZ2tS9ovFa34gxL9NgnE2eGmhUzRZqrtKktFzBribiJLFTYbfak8KSFs7bVMPV0sT2dISbijYz5StBPZ83rvF4TddlNqmyjKHzRD80cQ9k8oVZ4V/+9G+C84E8jNdt7+xwQ7XGQHg2DWhqsU4zfrJvUgPbRCUAakx5XV+xJwDUlFdLD9zse84U4pj8dyqybvXR09kW58+ejrNnTgsoW19eil2IOAJ6HW/tp7Nvsg91II08AFbVyl5nqXns3MANTJnINTXpvwQqyVn5HdafgLeiS+zfS1NVE7ss1WYJCPlMcMZVAHHnudwP8iHXKa6tBDCKUe7c2/KIrBebXqZEBs/0sCangeeJmGxkiN2pZjAyJ+tVciZmBFfLXXktOp9UTlImhIUBaFLJADbXIzPAIoGXTVruIb/Lc+Y58iWzy0LKyX9XLlhyFDX6qwhW+fqcgWq8V+khpzwkv8Pv5x7gPbNhpd+XDr+n8iwPZBY4MVafQevfuY9yb8597nfUx1/81Wcx8/y1J5dra9RsYqrk2NGRGOrvi8nJJ3Hnzl3tsbaOjhg7fkJeEEsL8/FidkrTj8NHjkgaL/N8mwN6kpJJ5zSAcxoBX7hW0ww5WazpBXmJcB/t8QFYTXyjIYZEHDFDNX1jQ6xtbkZLU1vs77n5z3pbWliIVy9n42BvK8aODcfwUJ/OUkhyXINk2pA+KgQlgbllH1STFhKsr8YGrMNv/MA1OxI7WzpnauqbY/L5XNy+/zg2d3ZiqL87/snv/2acO9YTO+voyBMb6opxuZv6mUeRC+Xzz/xVHlAlt2fCN+uwvNZseMi8UbWp65xKrp1rOCuqQgaxN1YVkF1TG+O/+99/h2tWqpVf/l++u9m//Hv8974DIHIGYydOPqyyY5hFLIwQBUaNEaZpgpMtgmyaxBx2NDms6exzEDm4ZFGdTJ0sVPOwzEK2ckhXZC88yq0OX9Ey1fWpZHIgqAaRdXgWEyteM9kH1UxkNr3H9wpzEQC7pi5W1/fi3/zb/xBf3nqgURScxhGwp7i3uZPdR80QtLFDJuUwNXA3HejvETNQI+q4I5fxekkkAPq0wTawiYKkJMSQro+9nT0VI4vLy9bnK4Adh5vc2othTzLbxNQooxM5fsz7EQC7O5vjd37ro/jNX/0wdjbX5KDKKClgMQxoXNNhXUhzGRfo+iYljAaRD7tqTuYtDZDv5Rq8ZIHqgHrMpwKiVgGwSt9z1qOALzxHyw/YZJFiKItwFzU5vmtQWl9FakUNDR0EafwAIIUWqo0wNO4uw1gXH9bdcomer8Uz9NiiGb/5SWBf6SBVklgOoNR0U/fUSVsyUEgWslFiQNRrTUmsRnXMRvBnM9tX46Yy6SryHoUlk6z/bDYIELf4lj+XnldTPHzwLP7lv/wTGRdhrNfdxaj/moz1ag9IIum2w+Lfi92DXY3pAbyyP/XMSkPA9xGGn7WK+bfUEPRnSAMPw49KtJrNUE3mQWUd6vHwTMw0SZa5YXekNbYEXAIscR0Gu5zwHnaf0YNdF5jAjUzQBqCDgkeMcEYvd9xAUfKsZM0j4yQeMHxcMNvcTOOOYiG6iBK4X8Z6m5utKy6GCkzWptZ48epNPHoyqTH2za09kfcpWPhcFOG9XZ1K/l++fKHnOTwyomJ8fm5OMhaMwpEgnjp1Qqwtfock/fXcKzGNYNbIDbsUh9wuGWGUBh0xgQIbMykxPAqDW9MTzAtoPRcAvaZWo9AYDUmapTR/uA/5uTAmzWTOrPYaMYsowNRcKSAlDQAxhMu4a943NwEOR8KK8rTl48XWh23ho5tJjvWt3Xj8eCqmZ17F9hZPn+fQhAB57GIKJdavNR1hVUhrUEV4k9g7K6sr0dvTrc9DkTMyPBx9vb1F39LABcAOMdLrsEGMxxcvX9hkUSBZKeIAzxvcIGD9iAFUGCI0+wDAaAxcvnA+RkeOeCxcI9OM9mIEaBkBr33kSPxaNMiSxVet6c41u7h2PCJRTaAkWdJ5/rmBUhLmA7OIXcQlO+oXdfuqfy8ba26C2NHcUhJ+TgmceF1jquliUnurFK/EpSz63WRwMycZPcnMy2Iyz+XMBXIyRo220jAr9YI1BxW3DMixWBx7GDHeiadPJ2NheTV6+wfEOEMb9umTp2I1jYyMCNR78mRCACQjza2t7fHy1et4/uK1ACbkQ5oaa+PKpQtx+cLZaGmsFRtmDzOsBKUKk0RjzSpGImBTujGD1JLvkyedyvFSzNxgItP8mH7+Kv76b38em9voGBcwR5MBZqpmg4p7xr2V8VO55wIdGUEvUxC6x6XYNACNLMu+RmLX19bEngQAU5GM7EHRqq02IeXfUo+ScyrBEjWPik6unyO6gd3x/rWLcezYSKyvr4qNhEEeBb2aiBRdMEgbnL9gACeN+Zpa7TtAMnRGHz95IskGng3rDrCDZtnxsTHpi1KUsnZhRtKs5Pmurm3H3358PaZnnktLurae/bgXrc3NceH8hTh9YlzP+/ad29HW0RyXLp+TUVAT9zUnS/ZsAMhrStu2TO/4bHaTky+M0GB4Ip1TU1Mfd+8/kmbtyhoTYzBiDaI2MCHHVt7H9Koxrl25FOfPnTKzsA4DSJtkpSQDiwJmbcqLJBiGPANSIrMzs/H40YTOSCQoRo8dizdv3sbnX3whM7/BwSO6PkwyeQ3WBvrfXZ1d8frVq7h//0GsLC/FlauXo7u7S2AT4/ATExOxvLIcPd1MZnTF+fMXlFd9/fXNmH72TLGNfLWvpytGhgbj6MhQ9MN8pTGKX0eaCAGa870ySSE5HNZ6GTFPE98ssHnuxDaZlqE53IyMg9mcGKjyHNbWlhXzeR3OCgOF9kbBXA9AmTEgnbvIsJSmUeZrbg7YyEz5j7T2rWOfTTPemyap8sk953l8T3GtNDklVaPzxHqW8kUo55w8UUpjlGfG2qERonNKuae1vXVeFQNhx3UbzRL3eT8aPV5bjFo3x9ybhfjZJ9fFbqdZir4/Z0pfX2+sra3Ewf52vP/ulTg2OiL2an19jaQ2LNeAtnStWHTrm9sxPf0sHj96rGmVjz76oeqUv/34Z5JFYc3xnyQ5yJME6NuMCqDH65CzYS8unD0Zly6cjLYWQKttSVqwBgymwSIGA+YzucGp2ELORXN9G/NBM5HVVN/2lEfWEAnmSRpOeZdBZMnrCRSsqzRuiTkwDRMsNFjqsycbFGqAYQ4nyR1i8qbWFLUmsY81DqiFxNHtO/fU/G1oaonOrm7J/NXv04D2Z8j1RD3Cs+P/axqi+Dgof9rY0OeDUcl95N84s8xUdX0Da9660fZnWVyGae/pnt3drRgc6I1rly/FtasXY4WGwM5GNMHa1fSPjYrVRGD9kPerSbetHENTeQVQzLOT6+caAJHZ71w795w/zfRlDR5qEB9+ziKPVWoB5XBVMVBTRGJUGgRUoxuN4faOCtAvkLbULcnO57p4T8wjMR41TGrSmAkahyCgplSUS9usjwSHdcqerxgMVmkSi3BSJZeTIHrmRzqnlTc691GNpJovzdbI9XyeZ2zgOXrPulGeOQqfn/M368fEFrLmTHJSNlKTdJSgfuZLvF42lRKIzj/d7NgXiSsZzuQ+TBDzM5JGEBmnzIIU8tPS2nb8xV9/HnPzywKQ+7q7RJbY2liLtpZmTZXgG4AJ64NHjzWhNTA4pO8dPzoSTfU1YgDzGU6fOqnagByRZjD4An+y3pwXeCLOOaol0yy/aE16aoqOjs5YXEI/nCkhyAzEJ/LutZh/u6A11NTa6OnB4MD0dLflSHaiuaFOLP2hod7Y292UzAuzQMQyk7Vyqs5grvOxQ3IW9y6JDJnT5tqooZkrBrSnD2D0c4Zs7Ubcm5iObx5Pxs7efgz2dcYf/e6vx6VTg7G7vuhmUfEfynV36Nt1ODmd4LBwg1QlI2aKpOGzJq+JA0gNu6KXnOtABAs1MCyhaH1ka4gL+yivmw2Z8d/9jons7Prb+foORP527vPfeZfZ//K/Hbjb5kODIpkN4UPHrD915t3k0kFrQX678TpRMkCXRag3476ZTOjElkotN3IWrhloXBQciqPn6yUTWSBrGuup8+aPobF/jS95vJ2xgsphqYPqkLVVKXaRvADmkqi8GTguHoA46mJtcz/+9P/8T/H5V9/ETpDQ0a0mwNh51cC3R3i4BwLPA71WxkdwEidJ3rO5XmOTAc2KOYGBa4pEEgqCIkC0OnClw5zuvC7ADd7x84AgBnl8gKqIKsyEBD4FJJBk1KDP3BK/9Rsfxk9+7cM42N0S87fmAA1VCnGCPLecjjbFLppJMPmKO3e5t9nRTdAjD4UEK3IxHQKeRQO0jFVmkeJA64AusIIx4GRma8zQpjfVXeRMQG2UZ4a6TO5yDEamYJgT/KKuMYmuDp90ky5JYmoV8XIkgRysHDbS9qNxUnSc8rNl04P1kdra+rwwmkohAiDsTqa76jIskIM0iXH5XjFIEyBTwFhpqZYxamlQl6LGYKALswrwrtOKTi3d7v2YmnwV/+yf/WuNPf7gw+9Fbw9MkJ2o5wzbZYTIchY40K9urBZWqllmuT6SKSnGkIAPM0tYT4wg5viaR/+cnAB6JGDOekwtNMcD2J9N0SZDj12NVYoBl3qjYrHAzDag7xE5M+fYP5XRtGJoBGNU4Dbse8bLCkOMq7DRX2G5EHdKnBHrkMJWiUvKCSTzCP09s6gNjB0a/IlBKZf1XhlpffL59djZIw6iGdgUXV3dSibezs9FR2urTF8A5h49eqRnPToyKmbe3OtXMvBpb2+RSRvJOW2u5hY7E3P/+Sxi9RfQ26aZFNzFiEMsrSaB4Qm2s8ZkAApjpzDkFLtK3FHauu9CkYTOcckSP4Du3GveX6Oyza0a/9J6LvOSqSENkEyjzE1AA1bEIhImxxliPA7lJM2wIpGPgZXie03iuntQGxNPpuPBw6exucmIH9fcHHUNMPE3YmdvO1pK0b62viZmMICEdTKtu49xI+uHewsrD1ZXX1+3ngOFEWsTs7HUmuVewOYjlsPaAAjgPpFEY5CG3qTlGvalUwmrH3YcEgh9vT3x3rvX4sTYMQFKJMqsGGKiCvrCZsupDxsWma2XIIjXspmRYgLKpbtMQahJYgYMyXMCj6zBwzHNkoCWRDZjZhZxWZxnDE1AzWOllo9KZrCAgpK8q7hpaKiwoSisKV7VvCxFP++Vpif5PpVYViVFxGuh3clnSSMurbMyJzPHngAAIABJREFUbg57O4tmQEoaA5xnaX5GwW3vrhoxj6dnn8fuQU309w/F+Ph4LL5dim+++UZrGGCG/+7evauG29Gjx6Kzqyempmbi1es5xSFkpc6Nn4z3370a7S0NgXIPTRtACo+ne41bm3Bf2t+wvHlmMjLSmW9GuLQMAZmS5aUJqpqYmnkVn17/UjqoMN51LpTppyw8uQcUnpzNWYQk00YgchnFt0mbY77OhiIB0o9Mzva22PUwWwEHeD7IuiBFw7nI69M44f4i8UGxvba2URoINgbOhoSZ47UClj5492qcOjUW2zSzY08j97wX70OjUSzSg5p48fKVAEpMiLi+9tb2CgP82bNZrVlpXJYzmDjL8xk/fbI0yzhDWP/cn4ilpfX42c+/iqdTM9HY3BItPJ+GkAYkgOQH7/8gBvsH4+GjRzH17Gl0dbepiQO7FnNS7VGNE/szukC2YWIaPrEPecZoki4urcRNJMAWlmN9YycWAZRrGcHnHPSY/sEejf692N/djHeuXooPv/e+9JAb6tEGba6YW+Uz5oxPIgPFsda68gxPHQAmA7wzGQHId+LUaYFKmBPRJCFn6e7uUd6GbvvqyppMRWGUYcSK1MHnn30q1i6NRyQs0FqG9T0zOxtv3y5IixJW2sWLl3UW3LpzN6aeTatZAv7S1tyoe3b+zHgcHR3WBAWNTM4bYqHlKKzlzv3kuVkyaVuSVsSj6rOCH94qpkA0O5n6EfDGJIzMYZnqwWDar8P3yX8BAQF/iLk0itWAK6AVI9LcR2XqJRZKX7tk7zkan7FQ+brOLueKnAuZ//JngoXOpMwQ5Ocy/lEj6FyscVxkX0jCZY96xWxZm0ibGZq1gvQ5iymWojF7FUM7EUCa4pNPv4iHj58KeFldXZdh3unTJ2NwaCDu3bsTy4vz8eMffqjnoXyuIgkXsbOH/m+NmmCv5uZVo8zOzuo+fvjhh2ow/OVP/ypevHytmMW5o1pE8aihNJz3tUZdRxUj6Jo9a5+fP8PQokgEkF1YBwLjqIck+QRA7OZR3vsE4Niv0hffMUM195oAW0gB9Q3yskgTKdZUMsUNQJtYks3FrEtyYiZBGdYabGexoYs8AkuAvcf+IHOhsQ5Yf/2Lr+LZzAvtXxiZxP7N5Tfax+ynBP/yHMzzirONPZnEJK7NeRMSLY2FsIJfC54L65YQ4x5rCuxAzRvMEVm/1lLd1766duVijAwNxN4O2swlx1IdaFM5mJCCt0s904wPR2E6J6iVDV6uGQNM7kd+DmKr3rPk4X6+ZgDn/UuGJr/PxGruW8crS+Ul6OzJQpMfLF906M2Q9Vo23GHzexLDTTT5kpR4l0AYz5T/WH9uDBzKRLa0tBViiEHmBKh5fc4tXpPrMenKhrJJPkiijiXUMo9nOqfFOsqFNa2SqxgoO0cxs5rf47pyKojvZX2aZ7DWmO4vZB436fkA/JymGPYAWGHsGw9gfcrXpni+KK4UXIJmFM1a1WraS2iY01zO6WTqasvNCPyurY2pZ6/iz//6uvY/gOvZ8VNxdHgoXs4+i1evXojgc/HyJU2zTE0/k7wXzaTGpoZ45/KlOHX8qKZMNO1VGjk8LxJMNLSJ40yJWKLCeI0mP2UW7ymsrPUAhlta2+LN/Nu49+BRrK1vSkaGyau1jS0By8TV5lYY2cQRGnKoW+5raq6hriaam+rjwvnxODN+QmcnTVkAZib7cvoz81ThM1V5Lvcya8xsoCSeoSZ4yS2Rx+GNmRzjpMCs9/aDJ3H30VM1vY8Mdscf/vaP4+KJ/jjYXhWITEyqJlCIbVx8QpIIkbFJcjRl4j11ub3n3PTKe6a1pPVg75dc24ov1Aml7pFEYWl+VECpEgvO/cH/+B2u+S3imt/d7G/xZle/VTWIzPcB4dTtLGBCbnQVaIYSyoHjJNImbalLfGgkpEBctEurQWQHmUPWU6X7owLYHUwlUdK3zc4kHWCDhmZBG9HO7riTIpJDgx8CIz1bUAFeXZxzrbBMOXyLlmExkqObXFPXEBtbEX/67/5TfPbFndirRfsMJo3ZuAb43G7i/hTNeAVa2CBoz21srERPNyDxWuxs09VtLAwomHhm3HZ0dkpLz66+HvfXvWRMcAeHVFgCHsvisEsjieqObnWwTkdZgX+AVc0t0dPVHL/5a9+PX/3R9yLUNTyImgMSehcUNbVO6sRKPqC77S69tYkOpR+yIDCDAGaGtYG0FtL8JDW0E+wt+kzJak9QT8mpcFgD3UqJC4js+2mQOQFna4h6nDgPg0wePWpiJooLlPxK8f4dsQNIIDUqpcPdmrR6DmqMmLmijL1KuiIPJCVQ0s81O9lgug9nvXdqJVfGMg0GSrqiMKr9ufyeCSKzfj1GVvS9i8azDzLvvwTmlegCsAeA40E8n10QE7m5tTXef/+daG6i4N1TEYEmclMDSdOutAnXt9YLE9FGkGIOl8+aYCrXi1keyS2fD+CFtUfiR2FIUsd1AvqlXmSOf+oa5crM+m8Um1SgckkcMVZy57Y0a2SiYgZmJpZmWvu+aX3sWbdLY6qSHakT8CmGAd8vAEKuA/LCZHzTKPGa8HWZHZp6sZZn0DhceZ5ez5YdqW9oiVdzb+OvP/55rG1gbGKd8vHT43qdiYlHsafR8Jq4ePGirg0Hde7FyNBwtLSg/7sWS4tvY2R4KMbGRqUfyb3jfWD8oaNGQZZMZACevFatE5l1+pr5opiGUZZr15JDRRMXgJ94Vopza5/uCyjkuXBd/C6xxAZcxYVeY2fWbZO5DyxOGilq/AFa0Qgw2xbGEuvfMRrgwEwU9NQzSUvzPaY49g9qJQMy8WQqpp+9iP29OiWqy2sr0dSC87WNx/KZr62sWu+ZwgsWD+yxBmSBDEpSZO7tbol5SlHCZ+NPih0AOEZeBaAVrUWM17hWknOKIAxCkE4QC50pmh07QKMhCpMDEBkWJCOGaysrigkpz2LDPk/YiM2ETnRNrcA9vm89cYMkApZLg5Hnkbrejo8283Kx6M+VAEZl/5RRUz6fzuDC4ODvubY1blk0zPNMVsNK97OcR2KoOj7nayQjj/2dkyzsPcXhnOaoYtB63/gc5vrz/bOwy9/jPkhTWEAFEzWWj+Dz++wy403jnWK0+zx+8+ZNTM08j9kXc9Hc0hanT4/LXA+9WcwUiZKnT59SHHzx8qX25ujRY8W08Vm8fjMXUbMXJ8ZG41e+/370dbVJ13p3G0NaT/pUzBbLfYGxg+43rw04KSZy0aamYBNDSsZyxJy6qK1vismZl5JlePl6XvtWzCoxvw8llvicnL1oW0rzvDwPFZEl9+AsFnCyvSUQBHYq65N9fmR4WHuQOAL7LieAKPYcq2mqYKC3ohgi4K8Y65mhWyMAwMZ6uU93o6WpXiy6seOjUVuLrA6yRoDIHtffWAf4jVhcXo2vb96Mt4sLZT3URH0NkzMNsbS0IsBlYGBAYC3NJGLM0uKi1v5Af19cBWAZHhKIvLOzGc0tDfH27Up89vmteDI5oxxr6Eh/XLx4VqOwmMz1dffH8bGTKpznF97EzMx09PV1xvlz49HR3iYQmTwqdQlZR9LDRYMXhuUeRkLtMrB7gcbs7CtJEK1vbMvEbHt3XwZBOelCXK6J3Vh8+zquXDoXH7x3NTpam9RsZD3QxAIo89nOszfbiOddAcWIrDJ18vekPy6ZonXlUy1tbdLSRj+SRgeSF2+R7Kitj/6+/opxJLEVUyQ8Mx4+fBB3v7mjkXDW0alTp+LU6dPKeb++cTNmZp4rvrEWzp49F70DA/H59esCoAEWGiTRUhunTx6PC+fPStOd62LChpyOmKh9V878jPesAc4cYq70rSMEznLWSLKL+FTfoCY09156lkKOrNsOWxJAqZY8EiYe4zo1dWJ7sj/E5lXsADBb1T01w1VZjXItrsk5VHobeOLD4Cl7kGmqw4mnBD1zhJ+GcOaSZiabgECDhH0sZmOZrjAIZoZpPuOtDXuMJIuRuJtGlqpVyBGYMtzZi5cv5+Pmrbuxs2s/AvYioP+1d65EX29XfPrpz6UV+ivf/yBOnzwhTxFYj3wtL68K+Ghsbouvb92JyalnMThwRPIlxJqPPvpIIPL1L76MO3fvCvhraGoW8Ya9B4isZlyRBHBcJiZvxds3L6Ovpz1+5QfvKxZaQYt8skhhtLYW6QaIAA2678SQdeJ2mVAhv5bhYpGf4PWTmAL4DMDKsw58b8i3mUhsNDM6z4hK3lblzeLpGBMUeE7EMO0frR/XOcobSy5OPbS6vi7jsRs3bsWduw8kGzIwcCR6+wZic2XefgmZ50vfv96SXkWHP41GRUwoMic8V613Ta3amJNrQ1KGRphAWdaLpku9bmngAygT62CNIjvwg++/Hz1dHbGytKCJJeUlMr3bUC7HM6JZrdoU0LHGeyrXWP6de5YSCpyr5ASsQcta8Pg8TZTPwbEGoNQTH5IzK9eZ95/Pld4pWZ/mhBLNzZSz8D7wPc88wGQKQDiTPsjvnM+YMZ51ewLeaSqsZpp8fZhe8/RUAvZZE6akWuYimaNw9mlCSzIBlsiqBpFzarm61s544nwk2fb+3f86V+FncnrFn8l1JY1t1btFGz2fA2tEzd0iu8N18/use56bmtHNLcFUnxpWJXeSRFKRKHETzIS19NBhXXz8yfX4+Zf3o7m1Q7IPZ0+diEvnz8b66rJkLFgzyE4cP3EyxsbGBAw/evhIz+TiuTPR291RZN9M5vNkjEdtJSlUcoJUOKtIO7JOkPIDRE7T0H0md5pjbv5tfPHV1/Hi1byndYjjjS2xtLIi6aWOrhaRKebfvLWGOoaezU3aC+RZ46ePy+OAc4Z7Qc5NTcmkkQxJUzKu4DPcF9+n7bL/Dslvlek5aQz7rLLpdEPsYAwpWaWmuPt4Kr68fc8g8kBX/N5PfhTjI13REFvK4yyV5phSwUiERZTp25IPJ0Ds/NxnjSeOPYGcay6JUdQD3itmLCcuYB1ls8757EkyMWbmZjdf5/7wf/oO19Sd+Ha+vrvZ3859/jvvAoicm0cAYmUk1kCBEjhtUEsPJCNZoKNG0TxmXkm4C+s4i6hUOQAbc6Cmg22WQLJ38ncrIHIZ5ZdpShlhlA6girMio16S/jxENea4a22vPPwyMCm4Fy1AcCo+RWrGkRrxJYZefVNs7tTEn/zZf4xPr9+O/TrG+gAWCCDlsKY7pWLZjCdpgkkEfi16urtiaXFOzOXe3u44cfJUnDlzVsFmYfGtjIMmp6eKc++eXJuXV9Zje8s6UzmWSuBCCxQwJRO26sKf5KP64KOITKYCgFBTY3N0dzZJE/lHH74TgSEgtGYYcgyqqPNHolASe5k2AdAdsmUTqKiAdVUmZQn2ZlDNLngCvRWZkaKDlYlRpQBHfqKAHQkii+VVgq+fh9nWHOgUj0ogq1i6Chim7FaMDHzNyQ72uBYHjxoM2ZhI30at5SJZIWKL15o+U8q5lMMndZjtBGx2W4VdXsACNgaJlYo2Odt7bxwmYx7/z3snSYCiE2cJArOQk9WhUa88FJEx2GfUtDFmZ+bjX/yLfxOtbR1x7R10svi9nahVl6UmGuvRvdpREbhJYS+9XBvhaF8UEyd3hV288W3Wl03uDMTkP2Q3maQvDU0ApJJpoNdLZrnWUWEaFf08JXKSD7HxYQK4WWDknmdvixlUmOFcAw0AktM1tH/R+u7sUMJgUx/vW4/BGXAGPqOwVnGgYjbBPlhZZiDneubPZIVQBCNbs7C0Gl/cuCVQorm1XeDRyZOnxFSdnZmOpxMTAlFgI+OmzOf55OefSIsZo6junq7Y2UZ7rElj30wlpHYjur4a04VFXZjYGjVjDBNGhUbkzYRJMFGj2IxsZhKELrxkD2rFLlbjg1hWl+tmX4zLZHHYGAhGmbWBBd4WI9Q0ExNgLWYZY3Ee00+An2fmazWbKUeUNf5VB8BvoML6dg1iXXEfX7yciy+/vBlLS2saUz2oBXjej66eTo3Jcx0UhUgZMHrb1toudrAaNDtmtXDdJIGYRtbVHCZ6GN/AUIOh2tvTo5hLMWzpiF0BrdxT7g9mW5rwKClfAqxioexi7mcgPcfBSYxJIMUCqmpmGfS2KWvGEQP9KftjaRidZ9KQY58bBHHhCGjhZiL/xj4TcFlY/PzJekfeIBsAWTDn+KRkOqqMaylw+Jl8LY2iFkZGnqvVcZrzwW70NrCpBrAT2M4CMBPyaiAmG2d8T0wSRtEdJMwQxCyoSA/wHPjK+83ng8UmYC8i5heW4vpXt+LV6zcxOnpUjZrOjq548OCBTFpg21x751qsLK/EvXsPJYtw9OhYLCwux5Opqdhm3LivO37jVz+KjpbGaGpAk93SMOxJTH/UkC1NTxW5Yii68ARxscGuwQiB3mqGeSSzobFVIPLPfv65GK5oo7Mekv2esSfZKzRpAOQybub95L1g1lhTdkl/8vlg2wMYnD59Onp6e+PmzVvaF6x/xegyFkoxyX6GrZcGdtJGFUPTjW3WPQDeIZPco/njOL5fOh9g57V1NJdata/XVmEgtcbK8kY8nXomBjgMUpqOFIQ7eDOsFE3NAMgZ1JkH2MmlAYJz7S3NDXHx/Nl49913NHm1tbUuM+Hl5bX47PPbApG5b4DIV69ekHbrxKNH8XRiSs3sgaHhOHHyuJ4159fQYF/xmzBAqkYSzcMiBQUTfm0dk9YmNRa+/PLreDzxJDY2d1Wkczt01kuGwqChJpzqaqK9rQnrwPj+B9fi+NgIfFVrCJPzYJonIMPFLlW6zTrdjBEACvuIBhDnu0bPMfzz7/KsYHMhq4EkEt+DKf7iOQzvGa2p/v4BAdWzMzPR3d2hJgmgAezvu998I7M13u/4iRNx/uIF7ePp6RlNu7BvOYPGz56N9s5OPa9Hjx6qgOeaAI/Hx0/HpQvnoqsLDVmeBQAWZy45seXNiFa8hzRLaz2NQN6Y+xqQPnN59miCs5ASiJXb25tF4/9AjE1+FiCa+E2OrL1AZl1YYD6jzNAHFHCzc1/vzRfrNidcTPDwWcKzVXOrsBn4e14ra9wAeSn4C4MsZQ0AkZO1KdZ90Wj3mLcNQNnrugewPQt4JDBPUm5OhjhVaYq+XVqVvMLcm2U1b1dWYJVDEumMK1cuxujoUHxz93a8mXsZF8+fi1MnxwrAE8qPZDLW2BxLy+vx5Y1bMb+wGBcuXIrVldWYmpyM999/XyPtGCj+7OefaC0x9UDjgPiErAwMQfIUQE/uETGO5761uRZNDRHff//duHTxXNQc7MbKypLAMhrWNMqYVmtqahEQxjg7e0rwSfGoEAxSmcIwKJY5vJ5DneUKALXVRGWSQ2xdN0+ra638PeWChQGe02pusBWAtExbeIrTo+TSPMd0uaEhZmZfxGeffxnPX8xFa1tX9PT2R2dLgyaRmDjienlePHPiKbI3gPKs5Xxv4hzPU7VDiSEJoGoiiX9vbBSZB/byobmjiTKwQVdWlwXcksddvnQhxo6NyswYKSyAZDFqy0QJRuKcVYBtur4CQnKrc1Ko+tzlObKWuQbuQebe1pZ345b7m+evarPSmMwmfNbQ4GEyOyT/LWZ/fl1Abssu6qyXBrTzDH7XxCNLrqXpNHuW9+SaDkk9/gz+nv8tcxRPGGEKa316/Y5y3EMz9erXcz5kf5gkFnGNvKZMoncx7mY60SB2xmDnI56yyxrKYLdNEmUoK2kUm9SKXVzihuoRnfP2r7CJuLXAWRuppZ1MfMWelP0pU7BiJ2vq4UBNBnI51hfnYTKpTVDzz6iJXVsTf/5f/ipuPZiJ1vZOGZ93tDTJlO7Y6LCu+8nkVExNT4uc8/0ffF/yaqwB8pSO1hY3hohd1GS7uwa1RUAySxcZKa4jpdQ4nzTpiDneBhNI6uxYdgjSnGr8iKeTz+Lrm3djbQPPlcZo7+yWLNPw6LByhYcP7seD+w+ivaUlRkeGY3R4SOc9uXhvd2d0dLRZHqkYrGo6EUJBraU2fL8t+3XYMDysfQXmlvxXDcAyGZrEPoHInDH8zH5tTDx7Gd88nhJS09PZGn/wWz+Ks2O90XCwJeklT0e4mSGsoXiVVBvGKwfMxlVyzoo5b9bAWX9z7wQe6/Yd1u2+nZ6syaaM8TKTeYxplbwgIs5+ByJ7DX5LX9+ByN/Sjf6v3wZN5Cw62VswMTSqUw54NrwcXAtLNEenzUrzeL8K/iqGThaj/K6NbMwQJMkjAMpkqjjU/2In2wlmdjbJI3Nj7pcRNwOfZpYp6SmgoeDQMkasjhDAAqMgmJuVsWRLWNA1LaZeui53qwiusA82tiP+jz/7j/Gzz2/Gfg16VwaRLXljkFqjMwQuaaaiLxqxs7mubt3e3pbMGH70o49i7PhJvSZJL4yYja2NuHHjq/jqqxsaw9zfJ2lhBMXgkliSjEXX16mzZxd2A0RZJGanTaBZ+Vzc0zxQkRXY3d6VVu7v/+6P46MfvBO1+ztRTx9xl045yWlDHNRw0LtAoNBBBkGHYDm0HFi9LbPQSOC/0nQozACDyCkVUCCbovOayVsmBQr0gMiF7SYNMoy2ynMnYUptQq1HsSAMynqduvMnsJcnQveyHOjSIi4s10yIda0al+K5u1Ose1wOaH/AQyaygV0znJ0UWdlXgExJCpMxlgCx/60UQTK8KNqNZZwotZOq2RfJRlZRWvT5tA4LgCujo9RE5jA9QJKhKZ5MPBeIjCbytWuXo63NDtLSd4RFhpnK9q725cY2hyGAw+E906indILNyiWJprjKZNdjnaWoY++Xhk93T7dYmG/fvtVYdTY10qiAJEcsAIoNEY7M+pYGtEaAnMBm0mYg3oxXDn2cePlTMiSFKWzDE4BUy18QS7p7e/V3kj6PknmMTauB+1h0/qQ1XFsbTXTMBRKQDDsJzuYHxRDvT4G4sYlpWk188+BR3LwDsNKiSQHW6emTJ+PE8WPx6sWL+OL6db3esWPH4ty589IlfvrkiZpMR48Ox+jokWiW3APPpRRpan6wPgzmi12vBc+8mDXFbPYH88cmMTwD7ZFinCINyiLDw/Wjpcq/Z/NDZn6FlZxFCiPJTmoOpA1JsYHOIMAWwNf2pp20MWdiPTouWyebz0jRwPPX2Ga5bhWOxZic5yXNcZhtSv5JYms1Kof8wL37D2PuzbyS0x3MW2RQul0mVGgk8jxgDrericV78B9JnIsJWHOsGc6aPbGV/Zn3tQa7uzCtQpe62UAY47yM1hd9M9YSOnAU0T7HHCcN8hU2VNEiBHjWmiomS5ZFSLZUMQsCVCqTLvwszzgZ2fx/FYow5QsTMmM0720QmUkRF3EJ8CaATKyhEK40DMp5m/+u98IItYDbOV5qTUXvI+27kqBnPE1AE1A94zd/ZoGa38vGA9fGvuH1Odsq5m+lGMsCk3WR4BvvAQMwdbXTQIl1LKBca8RfYpXuHsTkzIu4ceNmLCwsxdixsTh/FhCsSwzNp0+fSCt2/MzZmJ19LmO91laA4bpYWFmOpdWV6O/pjP/mt34tOsUq3YrWpoZYXFoozDCADAPDWXyzvtlnFM4UVox7KyhoOgiwzRMV1gpsiNlXb+Kzz2/E0uq6TXjLmSMwpTR18mzO/ca9TDOlZOLxb52daB/T9DGbM1lnFy5ciLNnz8at23ekh8vUkvwAiicBTc5sAvGeGoMu+uheP1yv9a6z4Aag5mijIP3e994VeIuUDB/3+fMX8Wz6edTVAyjvxNzcgkBX9ifNGdbny+cvpfmrEVH0EJFIwsBOoCMssi0ZeFFUDh8ZkBxMRzuMVgDfg1hb347rX9yNqekXNiZtrImu7ta4fPFcDPb3x52bd+LunfsytTp+fCxGj41EX39X9PV2Fr8LTwlhrMNnpEmvZmwd621PDar79x/F6zfzMuGqqW2MVhpSpeg0aOL7vLOF8SiMpvoYPzUW7713Odpb0QemOQWg6QZbaipa/8HN22yksL8kZZGmWso3ySthRluODOYzeRz6rVo/yB6srImJe/vWbYFfgMas/ccTjwVQXb16VZrH6GACFr9GquXgQOz0d999T/vuwYP7MT09rd/vGxiIa++8E23t7fHw4SMBz2/n53Vedna0x9nx8RgfPymAc3+PGGcAHQZ8yjVkbIeVn+zIzDdoPJtFxzl1UJGishpxxPrailirBtAOpUVo3cp8qQAzyGmY3eU8yvfRGpKl7yaQzY0168xzDfLIyOlBEQPMDiR+EBfZBwJRShEvs9wSU/I816RZISIkeJFnZJosCbQocYFJnkquodF4G6pSC2zvHMTdB49i4ukz+SOAi3FG8b6trY0yXjt2bDieTDyMicePBORj2Ajrn4kXaZTq9RvksfDV17fEbD539oKe862bN+Patatx7eolGS5+ffN2vJp7o7VD0wxWPbEERjua5F1dnWpEZfOQZxt729pXF86diTbOyD2DcxwE68gd1XFWF9kO6jny7iLbwX0weLir/Fe5UgFdTRxokjEdgCrXwzOA2EGzgRyG38+zIoG3avCTv+eZmAahqqA0Hl98KOTDsKfP1d7RJiAZ1vONm3fixo070pJuaemI48dG9KSRa0FuTU0/MWGtWy7QUvIfZg7qbC4+Mvm5aHqqUVHWZLUhIPEFrVhzUvYr5oF4NPBaSM7QoDl54rg8L0i1mJZA53Z/H7mGDRvyYoS6a8PUrJ0ScOV9eS3+P3Fce7IYGQowLrkvuTj5beYp0vgu7OQkrzh3NwmLpjl1rnL2UoPxb8Q1gFlyvQSEkyDAPeKs5bOSb/LBU5vZ52F6QbhRKWPwwk7O/Nl5ibX5Kz9faiQ3jmxUxzXrfEJijP2lyYc1k9NUp+NxQM2CTNlmpZHBdeS6ctwyONnWgfmwc3vOd9YTcVUElDIJlObgGB0mmGnNYNi8Buj5SoIWf8Jkz+eT57tyRnkfeYpHjXORAGwAy2ckd3CzpMY61LDH9/a+4M/3AAAgAElEQVRVV/3s0y/i8bM5GUXubm1Ec0NtNNbXxskTY3Hx0iXtr7t378Xk1FQcO3Y0Wpsb48z4yRg9MqipAvZmThmz73lP5esGQMq5TzPPZuJuFlgWzoZwB0GDA+NKyBwMjXR0davW+fLGzbh95740kfsHhuLs+fNx4cL5eD33Ij779JN4MTsbR4YG4713rsbIkYGoObApbVMjccOs4uYGmjkwlz3lh3GqvIaK4Tra8tS3nkh3c4k8Ec18k0S8trn/rW1tWmPS3qY+L/rta5u78WjqRcy8mo+d/YPo6WwRiHzhxEDEzmo0YRArzwbjQcKeSl4nGcYqU7xsprBmFAfqS/NT11Hq1J0dNdxEzijyQcrXyvRxNs9MrDE+k+s/P08OTJz7R//0O1yznNHfxh/f3exv4y7/Pe8x/ef/64HBMvEti/6rQWQl4qXb5/68TZEIbo0NzfqOCmUF6CIvUMVETvBNsgSl89SgQkmCvMbvqpxUcwRRXSWOL2m60Zlzd8emBrLtqoy7V4PIlmQoownSazwcYUvAD/II/wlcEcidyTMslHqByP/23/1/YiJvH+Dca2YrIBHBAuMUvjY3ONSKVjTgIp+xhtGt1viNX/9RnDt3Jh7cn4ibNx9oDOzosZG4evVytLS2xPXrX8TPP70ey0trUYvxVI3ZagK6mgAmUHcD+DOw5O6zD/cE3fk8BLoMbjk+xEG2urwWHe2N8Y//4Nfjo+9fi5o9ayLvbgM2kiw2Rk0dyQH6TjisEuRtXibN38LyTLA4gYy8huqgmc9dIFaRsdDFkrAVpl6+np8dbOhqYyk048xyF7u3SB6YyeuChiJFnfaiySVSsg6asHFhWXM27oKtYdmNBJL9zAE1D0FknpWtGQujuRQfXKNYmvpZ6xPrzwJyuwgxg1k/q3WfutpmGOj+yPnaHXn9nEz8DGC6cKmRKQKsEpKDZHXkPU8ZDYNZ+yHltdqGeDLxQnIWvX39cenSuWhuJpmH/3mgohjda0AlkIStXRvLWYLDEge6v6VTzD5mbZFwWDfWHeVMtmVqV5ioaDpSUDC6jQFWsky0r5EHwPiF8W45ryMlYg1gXhMTE4CIXKN52JJokUBKMqOwD1R4FD1VgT12cXMSWQcoDGBR3VgxQKgRJY352iwmx2oBkSX1oMOee0PRkdpXgBPWDqQrX9fQEjfv3I0739yXJiJFmBgj9XVx/uyZePedazLFuf755/r8IyOjcfrUKTECXryYle7o+OkT0dnRFm1tLdJI17WQyNUiIVOnIowCGzCIf2OPE2Ssq+vv/cLa0lSGi3SxkEsCzH2SWZfkE0rDp0iAZCHF7/Ds+Q9GEc8BB2iYhYD2AAzEGoDTTIoZr+U1lbQS9wo7MnX3MgalPh33FWZkNgdkViOQIWLiyZN4+PCxDEJpxqG5aXAYtt56kRay1jMAzNaGGwibm+veM2oY7Uhig/hgkNfjp1rDdbXRK2OqVo3XDwz2i1kj02rWxMGBgC/OLDvWu/mndQ0LX8muk3WZQqaGYmkUch9IllODm2mVTByV+IoB41iQBjGS/9x3rHYj1gWf/z/u616v+W/aCxEyc6pmsvL9jB0uKF28cL+VaJd9amYR5jqH498ZkzOx5mfzDKl+jyzEEzyQIVGZ5OE9+H42+xwmD6WCGMUEnGfUlt+hYMtJEhetZh6n8VuaRAp83sVkai/ezC/E3bvfxNv5hRg/dTquXLmitXz/wb24f/++tHl7evukUfzy5etYXlmjE6RirrH+IH7w3tW4cOZUbK0vR0dbS2yw33jGygHq9DwTyKDRQGwgLjBxI4Z6aUBrrRVtdRo1nIVvllbj459/Fm8XVgSmAqryHJLNneeugc5WMd9zFJZ7l0yzZGqxvwEepIcM0LS7G8PDR+IHP/hBzM3Nx6effuZiSOe8TT8BbK0P7GchQFN66M5xBMocFK3YAm7LjI791NISly6ejdHRwaitg5W2Fvfu3YuHD59EQ0Nb7B/Ux9a2mV/NrTRhGrVXiOMzz55LqqG9vdMA6ea2CmSAnrm5VzIGaqiviaGBnvjeB+9Ff19P1NZhrAlwuhk3bjyImdk5y30F+7c+hod6BXQO9g/F5NNn8eABmvL70dzaFGNjI3H8xKiYfJy0nI2AXd4nTKS0iOk7/3ZJhe+z2ZeKIeRrdcVAiPNS469l+gnpHHRMd3c2Y/hIf7z3zpUYGOhWjoYhIGtjZ4vzb6fSrCUOiQ1VZJpYOzDBWRvkSdzyBO9JOQAX2Hs8N0C75qZWMaV5RtLs3NkVODw9NaU1QsNgYnIyvrl3Tz9z/PgJybmwh2AuT05NChgYOz6maZe+vp548eJ53Lx1I5aWV6K3ty8uXrosVubcm7dx8+ZtNXUlg1BfF8PDg3Hm9MkYGuy1rAKM6z17D2Sxzh6GDZzAknNbM/3YD54cxA/AeYBY6TDKdqyJTJzkdzk/JOXRUiSFlE9bgmh9E6M1s4J5feIKQDd55wYGp8ppM4alwa5zNPavzM6K5AH3ETBVOWgZlXbeVWWCXJmeMos/mYw5tm+z08OYmwBcxscElpWXcd7V1sfLV2/jOk2uxdU4OACwsy8AhJLG+pq4cvlcjJ8eiydPHsW9+w/i/LnzcerkiWhrbVI+wOcGgILRPPv8lfIK4tipU+OKE7du3oqxo6Nx9coFxTxYiXe/ua/mDr8jSRFMfYu+P0Dl27fzRcN+x4zFOIjhoQHpfPd0tkV9HTkeTZEdmXeT0koGRlJ2tsVV7SaJN+dCMuQFeEIGqMQQnemNBjOZAuOeqPlHHlWYdgnE5ZlQqbuKpF02AFJ2R7JYMA7lAeOJHXI2gG+BNDUYNzdFc0t7TE0/F5D87NkrmZwi2ZK1Igac2cj0e5vIAxuZHObIkSO/oMObz9iSYpYE8hI3aM7+kf9MydMN0psYtbC4KNlBGsf4M8y/mYujx0al4X5i7Gj09nTG5vqq4oyJLJYMIWaxD3QulmZY1k4JwmYunGcw90Ss1pIvCAAsOsOsO+ddJrdkLqvPAPuZcfvSzOd9svFILCE+5bQSzzsBWO2NInvGWuK+5DNzzg8Q6fM+Y0WC3n4W/res4/meaiw1Yn3/co0AGiqmaC2TgwEWmoEsYJgGxc6upGLIVTMf8XNyvQS7np/H3DsJAfwbusBcb3pOqPYrLGUPFnD9rrdEhksT8XK+cJ1cF/9puq98JSAtOUR8ZuTFYgyCHB2iQ5obO6di6tE1NOf33Js38Z//8q/jzZLZvj1dbdJDnnw6oRh6evx0nBw/o9r21p3b8eb1azWC2MdnT5+IwYH+YhZf/E1cqGqfrq2tqs4SyaHk/Kod5F9zIJCWPICcnUZmLTrrNRCGlqOzuzfaO7pjZW09bt+9H/e+eRAdnRhYtsfRsWOxvLwY39y9oxwab5fvf/ButDY3xNbGsqTlaKCpSbGxKfnE2hpLmiifrTFZInMjnms2k0RyCDO3M4/KuKv9LINOMBA/J9SndWbt18XT2dfxeGo2NrZ3or+nLX73N38Y58f6omZ3Xc1OyRGWZ8hrpayHBlqq8mitUZ0jlldUnV6TchSH5nrU5CYHWuIvcQ2dnVrDZlizJr2vD6fq8/34/rl/9D9/h2tWdtQv/y/f3exf/j3+e98BJrLAtiwSi8i8kqDSZVOnv2gCw8ggSACKCEQuYyeCOaqYqwkAphRAMp/URZYQ+aHp3eGFeRkkw8DcTx0l+h2NYRVtIwVQ/1OlCABszgRSB10JFAn2idWq1Mvgik35XOjr5TEK2amJ/+vf/+f49Is7sXvQqBFtd/UsoJ9gGwEkxxjUBdzdVuJ+8eKZ+KN//PvxbHoy/vIv/zZevlw0U6+xLs5fOBu//pu/EYuLy/H//Pv/GM+fz4ldyig4AZSCkGIOYEdjLMXUKpOmvL/ZpU6Aj+snySNg02EHxGhurIk/+sPfiB9++G7EzkbUwqbagYnMGBogJ58HoGavGAVYexjANJOBfD+B+uW/TA4SqPCBsSc93DQ60b0vUhO5rvIZZ6fQayrHB7lDmeR75D4TCDN88zBIMNfPXYBRYYW5Yj10cE6zhCLY4TErPWMOJ34UE8IiyM/LFQmLBJH5YXX+xWry6DNfFU1kMdNsRMjPpTFlAsoCfwsYrzWdov2FdSDgrzgk8wzKrSjMa2uMZbMFFu/23k40kmBPvo5//s//WCOPl69ckLEeddc+rM2D2tjbKaB7HWvaexh2C9flJNWdWq9jsyYYCeT6MKHg8+fhrmtKbcjUlcUMrYytGwyHXboplqg04OptyNOANAZmCWXEjE6/kq/NzcpIHaNhJJUNaPYVrWwd8AJOmWCgEYG0SRlVgj2q5NWx47AAtvEE5oI0FBiR9p6pKRIxh9MIJPjsHzLvBNcZIV3f2o6Z56/izr37MsBBHx3WrmQmNjdUgF26eD6OHT0Wjx4+jKmpKRV6PV1dMTjQJ6bh3JtXcfbs6TgyOBC1tehOohXZoHFUNyMAhijYigwLyYfWAQxuAOttJdQUMjwDnjvXK6AYMFi6rsVor+jDq0iS7rOTJ2RwEkS2MSJJMiw+wBIXtjJDFWuBhqCZ8AZvinxR6ejz+xrvL5Mmekal4MrxfzP2y88UJrQ1rd20mH/7Vhq4L169lYwQDCfWIhpsSHwowS2mORQu0kdGY5Uuf3E9R9KDc4dCg/vRKe1gQCDG+TAVqZOuMcyJI0cGpa3Kymmsq1FzD8ZHagOKVY2bs7QNMUwzIwXd4g6xISyVkmtcP1sKGV6neh/zMxRDfI+1rXgBuFXMI83mtns291Zju2pCmZWv4qPsc54Zz93jcYeMqUxYuU4DmNZVdPPHsTfXVoImPCc+E5/FbL/D8VLFqvL6ea5kcejzo1XPm4IqG5UZvxIM53UBkblWztQEEADb8rUs71EaZpKPKP+fzy+LooZYXdsQgAqgAihF4XT50sXo7e2RVu/Dhw9jYPCIJnpev57XqPOmDCPrxD4+P34yfvKrH8XaykI0Km85UMyzAZ6bg3xG7htrgj0sM1GZS9YrP6g0HBXHtrRHaR6tbe3GT//qZ/Hs+SsZUrJmvZ8ODbmyOWrzu2XtzWywZlFjHUti3m70dHfHwts5fT6ug+eFLiqv+fHHPxdr380AN9zURGbvFkDfsdmjrG5kMqlhVo/PilCswryyu70jzp49GSdPHo36BhqoO2IYP3kyHWtrjL4DWAOkEyORZPC0BvcNszSb7Hq8njH+4WF035tjcnIiNihim+tlsANTCSYyzNf1zfVYWFyPGzfux9TUS7EKW1obor0NjcNVsWQvnr8coyPH4tmz5/HixctY20BLdCdOnDwax48fFWjr54aMjWPgysq6pIYePX4aC4trsbG1G5tbAAotscrv1xwIpFQuI/1rJnJqoq2lKfp6OuP0qTGxpgGQDwIQwEUfhwtgNOZYyu8aDQBzDzi3xPJt77B3A7GzmDNx73PvsI74O3q5gE/EWpsEm52V8cVa4TRQ9mISE6X7D9VIO3v2fJxgYq22XnkhkmcLC/PR2dUZFy6cjY7ONvkR3L17R5In5HfHT56OkdGxePr0Wdy+c1dNBgErdRGnTx2PC+fGo6+3gw67zI+yMSR942ImDKOTz5eFsRqVirfOZQTmRo2m4aRjK+kva+4S4DbWN7VOaTSwxnVOSf6jQWBjjnkjHYHWZ19vr9icsLw4q4mbbvSz39zwEQM6R4JLnMoclNfLZlXGFk1+SBrDMVtgeqP1TKtjlfYlzGXkMgojNYGqBE+lla+awvIkt795EPceTsT2TkRzE2fyjpoc9fWsq4a4dPFMjA73y1jvydPpuHL1mozYaDgbbLdkDqZVTDexdgGTLl68pJh869YtyYN8+MG70dffKw3sL768ob3W0NQiUz9L6DSrwQjYiUwJDFLOXp3xG+z1hvjoVz6IgT5yFft8IJNCxwP5MWKd2YmwvWVPbskxkROKpBmxrUgoOM8/lGOTmW8BXDn/YO1nbq7zrpwtvv+WTnCjxed/NjBThoRmMU0MpiW1r2RCSGO4Ntq7OhR7l1c2YhIg+cbdWFhYliGlmbOO51xrsuvJ+aulIVhf1pw3cYINmHIn5GF8P9nc3ANMEsVcLlq4gNHUdqxLpIaeTk5JysemuttaAzSo8L0ZHuqPgb6e6OvujJZmS4ERI61x7HqhMrFXBVQnsH1IQvGZbGDKRqYJ3OrcKUbDCSYL5Ae0Jvdi09eGJCKSOCOQfv+wAQ7JQ8+xAGrJ4GYtqFFcDOjzWQqc3SZ3MFDJ/c39x14309rGgpxtCYTne6iuLlJ82ewm0U3QnzMKEoUYvcV8T2dvTW0x8HWzjtfIGoPPLhmSAiLnuc2D4fPQaJKEmfwpGiSroDO0SBDxOJgGTmmbXKvcM3Ju4hSfu7qu9T6g3nBOwM/Kx0T61aV2hMUtSQVPSvIaLa3t8XruTfyH//QXsb7NXqtTTD43fiqmJp9I1oim4+jY8fjRP/hxwHj/9JOfxerS2zjS3x2Xzp2J/r5eNVU09ldqb9UthaglezjWTDFD5X5Sq3C9GLR2dHVqDbN2Nza3Y2FhMe5+c0/79+q192L02Fi8ejUnksebN/Mqn4kzxA7IPX3dXfHOtUtxdvxE7O2sx/b2Wuxtb6gBnkSQrU0AWa1C5Xcw1agFcv9zX3Miy2uyMIBL3SgCUiFa8CcMbhH1YOOLlNQQ23sRT2Zex73Hk6rRBvs74x//zq/G+RP90VyHiT0TQYeTzQmse625blTdUsg3Wbe4YcgaJhd3TKv+GWFiTM8rv3fDktfKtZ9EMmKC6rPSXM26lD8v/NH/8h2uqTv77Xx9d7O/nfv8d94lQWQVlqSBAvdEbXOhXpILpRVKELzhAu4jZBCKt3JAGih28FeSovEWd8+y+2/motkPWZwLUCxdzexsG4Sz06iAQC5NRRpSBEVEPXVyzdMzc616nJcyqYxNEDySZZDaoNkd17UCMkZtbO3WGkSGibzf8P+z96bPkabXld/Fkkjs+14obFWoAlBbd3U3m2xzE0mNREqiOJqRHRp77P/EERO2I8YRDi9/gf1FtkeSOZQozciUSIprd1d37XsBKOxLYd8TSAAJx+/c5yZAWfY38lMjoqOrCkDmm+/7PPe599xzzykCWHyu8x0nQKhIaujo4ox8cnRgH3zwnv3u737dfv6zn9hPf/JLmUtx0O9juNfcaH/0L/65RnP/8q/+xmbnliRlUZ5J7M0YBylF14iO+xmTNZhtMXYUhbvAfrR60yga40tIVpRY3r79e1+1L33hbTs9ylkZshy8FyOmGYp4DmjG1HG1L1i2wrXTAO303FIiGMkQT/x8BzgOBF8Lp5ZJesLBPg7QOUCROJzdOTWZ6CXQAc1UHq4fKK4xFGzjhEWfjfgmdqq6jQDJvJYYzAEauMlVErjzxCAB0dI5deg2GaCcGf2JqSHWO2wTN9wTmJmKKn+9M6d2fzaJTR+qqxop8yaFy5+cSXwE4BBMHnU5BUo4CKeuvGfn5w40X/eMER4DZldU2czMqv1v/+ufSu8Oc5fWljoxUE7o9qN9zOilZGbMTvSMndUDGKZ9mXSEYz86S9NH8b055KwEHcZpIkDFWgmJqrNYAgDjz7w+bAAVNuy1pDGJVhXt7HidaCIBekXhBhNWAEhi9GtNpQKdYpCOOuxVJB14L8bnKWh4ptK5TprAHOhyB2bEWKxuZ1oRm9jjGjFMo+B8BrkNZypUCGOERIjZOziUVtjS8gp3TTGtrr7BmhqbNL6NFh6gzs0bN+3ihR6bm5+36ekZ297alLlUSzPj4Hnr6uyw6iq68UdWX1+rwo+iRA7nKlDTw+G5SkrGi7vq5NjtRncOXIY2Kv/n9wWeUUjFuLVAYPZ/asjJJdlZjGKAHcA09tFEjJ+4HxSX7vRMV56RLGduaIQ8xfpoJKiASRrBAvRTMsu91fVJD8+15oLF64wPmM+4QXtcAwBaXt3RODpJ7c7unmQMSKQBsSRVkyYHAnh0EIJ/JzFOxj6n3vCi+K4oK7fc/q5ADT4WYDLjgB0dbdbe0a7irhodvHReSZYlTZ8IdEi6kMHoBETOCsB2J3v2AGsz3M010slzOSfbo7WvEVW09ZJxnnpZ3gCKwjrkSaTZm0yJuGeAP/wurGiel7MufU9FQReGfHFfvdh0+R/fs4zSO0PMpX/OmgFcWzCMohjz5rCbUXmj10GGKM4BRPksFFU8f/5eZFRTsCapGmc/O1NU75mKHQcnHJTzwq3Km0k5DMTK3MG8pNw2tnM2NvZa8Y01u7iwKIZN78WLdu36qO7dkydPbHllzWpq6jWtsLOXs6XVNYFUjIXeHL1i/8n7t61wlJPmoFj9ejdvzKjJSjOptEx6lpI/UmPQwSriqtjXsI0EhBHfKm1378AKpeX20cd37dXYpAxpKAQ1AUHBkZqamhZJLHIaYnyF+V4xngKap3OcZgdFqMzeaHiVl9mtmzets7PLHj16Yq9fT1rukLHQGC8+VFygwRygl2LxqZ8XAmaSnFhMLBGnajGhrKyS/u/QlT7LZkssW0kDK29ra1u2vXVoY2PT8mNAhxvAEnkrnpFM/PJHMvrLHR5ZU1OL7e5zzVW6lpXlJTvI7QqsfOvWdWtsqLEy2IxME5UUbH5hzZ48mbDZOQwQS621rcl6LrTa5tobxcrqymobHblpbW0d+lyr66s2vzBj7R1NMpyrr6vT89JkRmm5bW1uq/hdXt0UK5xYgA4y4/6VNTW2sb1h+aMDgcjEaQ4/GgqwRS/199pVXrOW8wx90zpdJ9I+nBesAWmkih1FA79KeYaav2kaA+125H5czsJjXTRlo0Ee+86n9sq1RhRDE/uNPU9+QuzX2VKasRcvX9nYqwm9VkWmyjq7uqVLCSjz7PlTW19ftYbGWrvYe8F6e3ukgTwzO2uzs/N2WlJu/QOXrbG5TfIe4xMTtrmxqbympanOhgZ77drIkHG5nLFirTIunxq4NHwBXbyZSv7pkkVF2a7EROZzsTclL1RBcY9UVcEbw2hQSyrB4xXrxeO4x3NNqqDBvLvrOv81NWKAExudBRuGoG7i6UU9zUfMjH26KwC1IEvo7BOQkox2UwwLwMrPTEb53d8h4jPgCs+OnwuA7/xr+sSFM1ypATBpvPvgsRixxyfkqxhqhgzYsTXWV9n1kSHr6moRsxAj2eHRG9LNjftdU40Z17EaZfcfPbWZuQVNOLz19tuSGHhw/75VVmTs/ffeVgMU5v8vP/zYlt6syrwun0gKNH2JwUtLi8oTnZV9ZMjW5fb2raaywm6/fcO6O1s1ak4zh8aScujULATcE4Cc8izyTs/nvTECgzFyOp8wctJBGFNzVhJ/D5AXoVBKDM+YwgmAKM4qxaZiA881bp3l78xViCzk22rwaSojbxWV5VZVg/wR8RkD20ObnJy3sfHXYsNjpMuZxXpkf7GWiX0N9XW2tr5mTY3NAoSXFpd0vkkGgLM8Tbg5qOz5Pv+PhgoMYz5z0Vg6SVFIX5crRdopd2DrgMspPzo55sw/UfOMPKOzvd06O9qsr/eirawsueSLAMnk1ZFkYjjvAciClKIJsYMDXYvn3i4lyfmbSls9C85iNao5t5lQYVpPmq3eCBBAm2rdAPAkS5fykAC2yBPkE5KtVAxk2oPriVgX4DQ/z3MIrWGxSZOGs3vBOKlG041iulNnpOnS5EmCWbemMVIdKU8U9l/uwHZTw5XzBKCUvUjjMpqlftZ5EyK+1IxFoi7JJThIDADu53Y0xwWkl7pnSLBf5beiKUaXOuF9gnVP3ItmVNQo+vypVuK+Z9G6Fw7hxAvlGDCSaYAlzXfJfdDgzx/bLnJuM7N29z5EtIzVVNdYb0+nXbk8YPW11ZLsevLsuQhqt966bQODA1ZDg/b1S2uoqbTeng6B4NSPLqXB+eST4eRdip2JCS5CGdeCVwXTAydez9XUMomAfv2h1i/P/vnLMZuemVdjfvTaDclYAC7PzHCuzEo2CQ13JLF6e7rsrZuj1lBXqSY9k0dIWKluUK6KNI1UN7SjqU3YxzFJGQ0kranyjBqhyo+SzEk0/tSAYPKU2JKIQcTOg72cT3jt5218esFezy2JQICcxXe++TW70tMoYz0kcNzozvecpCST5riTs4KI6CtJuEkY8QlfSobuMfl8bkpQGuPnmcaA3IksErU/ORN7OIg0vnccI7v5n/73n+GaxR386//DZzf713+P/8l3mP3B/yBjPRXTqRMn6YA0EiL2mpIQOkkwwQLgcLBZwETiJ6h7U5S1cJYmBxmbXO7QqRsqTRo0rBIgGCCy8519BCXAkiKonLTZ/FrPlouzjlL3PLEZAjiRPAcdMHe0SmY6brREweMj2s6mIvkEYDw4MvvuX/2dfXjnkR2dornso34yFlOnHQ1TL4b5d4Fzxwkwyu3ajevD9ru/83V78viB/eiHP7X9fTd7Oj4+tLa2FoHIgNl/9hfflWlPPg+442aAYQajZEkGbp6M873zILI+77luL0mH2NqFE6uprtOhZad5+93f/sC+9MFtgcilzDwVEJ13AOHUOHjRH91XkVtTXS+Rek/inUlwBgQ7UzeaAUUQWIAF4EWJRsdlehBauCEMdI5Z5wZy/v6hZ6UOn2jAHuAT+qpnxHoJQzCxUWV4U56aFn6Qgz+Hk7uaHkkWwNfU2dqUhIFAZOVczkK2ZDZ2joXsWLSvJ9ajayLHemMU1CU5dK1arFx/YocGwy11POL3zne3i6YcSZ4lDPXEKEyfX3tKo36hK1xiBRrSlrGpqRX73//0z6yxuVGGRRjrYSpVhtHjkXd6Q4tYZlaJvRZJs8DVVExwf0nGOQgZkZUDtIA7T8TUHYZ5jG5xplwMH7kZJ9dumdFwaCatMH6XApX1U11bK6OUGOdT4gybI+l6sQ55Xwps2FUyN0uHr+sfH7tkjWRpWDcZN5BKph8CxsVm8RD3VP4AACAASURBVOcsBuQRxa0XLAJzEqNCpksa/2ecHW0zH7Wn4JienpXpEUkyo5swygCSGBPkvQE1KE5glS0szGlvXezpUSK2v7dvryfGpC3c09Nt/f29VldbLXM96YOB2QJka9zKR91kcpHyGqIdP0uMJJlnHFtsVNzN0+dULCPpgd2mMWvfm7yIWG4p0ZbBRgJfvHFQoqJHzt5pZFnaptI79kYL+1bGS4ldycisGjKsGVjS6FKKTedMY66J945km3Xk7tferNDYN4x5MUBggFJAMsZKeK20/dyhwOO1tXVberOsEW2eBd8H8EYXTQ2GSmfz8DFpJsBoDNNR1itrU0X0Ptp6MLDRxnM9SHSSAe8x3Ou70GX11b521VhKUwVipEmf+EwfWwV1NLfS2RQsYK5D7AuYN4mtSzHiBbfLCgTwqzMsSePwWbhvxWJGrBvXbOb5RGx3g6dDZ4UmrcNgOuoaktP9GfMOAIaE2Rte0nhPbP4olIOBEcxg9mkAx8GqENtfIczPWxJ5gQpJZ5yilukeJd8ppsl0DHBJ5kFu7iemuhpADkY7G8WLLiYQeJ+d7W2NOiqmF8zWN/fs8ZNntrm1bRe6L2h/wO7neQKmDQ1dVhxC/5VmDfe/uqbWljc2bW1jQyYut66N2DtvXbdM6alVVZTZwT464WHQCnDqRqExSst+pCkoFjKfNxn+hSu9TH/LK2x9fcOyVTW6voePntpxgQODNeRrgM8ZR4KkUBK7XKyrJIFEsScwJTVKuX4YR4AbTCmw92myDF8dsqHLQ7Ywv2B3PrknmQI8GwCaTk4wPvK46A0N1xL1+OG5FaAdX+zzfJ69UWZ11bU6pxrra+zGzStWVg4gUCEgj3xjf+/IHj16bnPzS9bd02N9A32amCD+w056PTlpS4tvpOXc0dktxiwTBcQnQHDkZj733m27dm3Ecvs7dqIxd9dFRwv54cMxW1ljusWsvqHaRkYvWX1Npc1OT9nKmzWrr2uSJBK68jAQV1YWrDJbJvOwkBei6bW3uy8G58TrKYFX3BfWDiA7oFZtQ4Oaq5gV0jIFPM5ICuxYxos3Rq+KHcqZG3qS3Cv2Y4BmvM/+waF03HltwFDXtNzUXr1yaVDyREw1wG7m8+tsJo777jnLV9Nz8jzJAaiMpmKO7DQxNtPMh+3s7tvmxo4tLi7b7OySckDkLS4PXdZ7v3j5VEZptbVV1t3dpc9RWVFh0zNz9mp8SvIeV0dGredivy28eSN98Z0tZF0qrba6QjIJvT3d3mjPANuhRevj8gd7rvko4CMxgaUYxpmfxuJdX9aZ2bk9NOoZGaeZ4lJH+jr1GoD1H9NxMs1KNUGYbMWUC0CO6oB0ZgjgKynTWRvEE/Yl95+4AjuRM1/nSWp08f566yQD5LWJS/xwliBDFU3quC6RP5JHR8j68Jp+1nlurdySuAzgcXBsDx49s4mpOeN4BTDhXnDOnBbyYqC++/ZNq6nJ2uvX4zY9O2+XLl/VFNDiwrzWYFNzgxuOn5ba+OtZW1l1vXZ0kJFnun/3odbG++/ecKOqkjK788lde/5y3Nc6BtjJFLoeoHRtVYQD5BxoehCDuD9NDXWqOS4P9klKA7Y9uQoANmcBzzhqFZoymtBLXgzyg0kmiuzVAHZ45mKXJzNUsZrR3hdBgGYDDToHBX2SxsEWQB/3U4AZ7wSg84Z3AhUx/s663ijTG8h+8ZXJelOT6+YsE6Hn4NhevHhldz55JPNdrkHniTTJMRTN6F7yOuSQGRrOig8FranDvF8L6+BMbsuZqgHcOqvSyRF8+fo4lfEvJAbuNWcCuTR5Ijkf3iBRh3LPYPXzbDEy7e9pV/OGfEznDWciTU8ZzxELPIfwnNo12Ykz+fyxVVfVpHhPbuLSfLx+7DfY2LzO5uaGatFohJQkGZ78cd5WVlasubFJPhHFWj1V/px3znJ2KS8mvo7T51WNIo+SquK0JWuCMzjY1EgecC0y6dZacskbzjyPhqluxECThqnyiXMMaExP80dioSuPlOE2DSyXBnDQNIBZam3Pb702Zg8CqLoMRjTLzwgPySQ95C+KRuHekKJZUZH1szRiQEzVBXgdBB6ChUBQAaNuwKozl/omyf9psgFpmCTRQROf/cGU1U4ubx/duWvLK5tqhlTLc+ZUQPL1a1dV6zx//lLSUtU19ZImvNjTLd3+/b1NGQUzmUitEGxs1gPXKXJSMjPksyjHTBJpxAbuEVNFlFsA0ZpYA+Mow7Ryye7ef2zHp2XW3tltV6+OWHt7u86mjz/+0KZnZ+2oYNbe3mbDlwfFQs6Untj+7rb2u2oi9u3Orp5XbTXGrD4d4HnKGVZxxjr2uk85ZGIiB96k53BqVp38Qo41KWyKo3jNUGvljwr2enbRZpZWLcfEQLnZH/zOV+zapU4rK6CRfza1F7iRtIzFIvcmTpz1ytVT8aXzBekTiA0iHCVj+yNAeG9exDRL5PZB3AuChDejYOK71w9fLn/nTc4bf/xvP8M1U+z5Tfzvs5v9m7jL/8R7wESOgCy9zaD/J+ZCMMQCOFOnM2nxUcAUAdvQligCbmncIom8h/aQs5RIzLzA9gPCpSKkg5a6xSpqi07NCdRLiWAUw848SFqWoaOcet0RtPi/RkwTMEgxKLatEVy5aJh6gMjO0svlC/bdv/yhQGSlWGKWnOhaYMBpLDF1jGEnOGvFR/04WBrqsvYHv/9NJfM/+MGPbGxiRnedIHzr5g370pe/aBMTr+37/+E/ymgDZ2sZ/TEqKUDOR7XEXBSD1AXcA7hVwYjJkphTbhLlZj5uYEDgJQgjZ/GNr3/evvLFd6zk+NBKSPilxQrwR8XAXSg4wxINr8oaY2wcdpYztB20jQ6vwPj0PLi2GDeKJJ7E9DyIrEQ/rbfzYywcNgIxEgjrIH+YL/pvuHneSWo6uMOs1k2Sk3DNPNczhXkqsCN1DcVKEUWezqR39qPo4HWlsy3ZAx/N5ECOw6HIsBTbLn0v7YezRofQ9GLhqD0jUxiXc3F4wH/fpRcSWzkxcClo9U9i5LjJUuy/AFG9oeOsVY3SwD5A47CsyqYmV+xP//TfiaV0bfSyHLorMWLJoMGbT1MEBRmZSUEtJfgukeCMXhnvpUJMAPBpwdDCpZPsSYszHILNJx08jM2U0MGKTUxfnosAWfYz78199c/upkqM+2M6cQZgnQFvDlyxtikMnIXsbFmxBZKpjvRvkxM4euSwRIMFIeNJEs/UhIGFc3LqhXFtXb0K7c2tXen6YuQEKwjQChMhigNYbiTEGtc7AED2MUTGzdHYFRMaHeGaGiUJmNkBqKCTh6keIAhaZnMzU2K2YxSF0VtFhs9woHXmGmFJN1tgN3vHEy9ACTFJkrGJdHk1tue6hsRHgF9Pz0sE6PLZBegmVolrxXsBTOHiTFdv5gXrFHBcjG8l9rh0O2OOvSjQUcY6vk4VEdO/+ySJN/U0SpwMRGKkjt+P95EeqRhoZyyP0OIU+KyGY5lAGtgRjO3CgkADkuvDPI1YCGsCMJlxXjU1tZ4KuladCWlEVuOUYlI7IA4ADrAc5oDE5NamBjlhNzc3Sr9QOvOSHSK55P5w70NfFrAFpoq/nljyGk2P5oY/GxnBCFD20VMHEB08dZYoL+nJ63n2L38PUDo0usWeSEwWEl+XEXJmL5+T14siKUbPeb8YR4097BMSHpPj3Asg5exnkjb7OVkdcXaTea2kEaTx5s0JSd5keKb+mUMCJLSXHaT264+mhp5HWpcxxhpFOucMBb+AgqOCgNm5hUUxMrnsCz29Mml5/fq19iYgI8ZzvD4GY7OzM7qO3NGJbSGlAdjc02Vf/60vS7MP2EFgJhNDaaSS6wO0DtAK7wb2VXH8VM/JC3vFGJg8xIaDAxX0rycm7ZNP79r+4YmVZGA2uklpTI14Y4Pzhj3nDP+9HIaErEPkFWCb72t/8W+sc1hgmQpAt5waTsNXLtvIyFXLH+QFIgOawrTl57NZZ+h4UxkGkhc3sY7iecfa4zloLDuTle8AhpSM3R8ebsvwd6C/36qy1ZbL5TWC/2rstQxar9+8Ia8G9gMavvfv39cevS62Uputra7Zi+fP5QfR2FCvvTE0dEnSMcQ5b9y6BMLS0rr9/Bd3bXfvyCp53qXHVlObkYZoW0urzbyetTdLK9bQ2CiWcmdXi7U0MuLuTF3JCZyW2PLKhk1Oz9rim1U7QEeexhqAmJzpfS2j00x+hrTKcf7AKjIlVldTYd0dLTbY32Mdbc3K2eShARtcfgBlaaLDi3HY1uub25IyWlnb1Ogv+Rhj8RgJ3b51XQBdJWmiWF4HiVXpOtnBKvQGpbNrfd+7rJK/t0PHxOec9EGZTANYqhIb/MOPPhUDlVH/voEBMRqR3Ziaem3Ly0uKWUj19F28aI2NzfZ6asZevBoTADN4acg6urptanLG7nzyiRjDgBTIeNy4fl3gRHU14M2upjKqKrICkasrq2wPthceGjlM2LxpKGBJOrU+ulsoOIDDV5wDfB41NFLORezQ5w7jSgGTyFp4Y0/Mr3S6aJ3E+ZJyujM9Vs+rPLeMEWIMuWFT+5izn1GelwaYwjMI5l4WH4YkARBNt2CkxXRA7Bfy2dhPNHO5b0wd7B2e2P3HL5W7n5wkAEtnK6y/vA30XrR333nLtrc27PnLF7a9u2NDQ8O2s7VvL549F2BUXZu1chCP0qzt7p5onWE62H2hXY3O2akFO9jbs9tvX5VMFgzGVxOT9uHHn2riQjJ3gJdJX5fjmUYpjU9ie+RRyChcuTwooz8Y96R7B7k9z6WSTrVyCmJ7agjWVFVoLaTU1HOu1KgE4HWhufQcitrTTqjZY39o9L1S69rXhffUPC75eDexhH3AeexnBKBWXvlbTEqxX3gdN+PyJoYmhIryWSW2srxs/+7P/2+9DiC4NNzVcK/QGmWt+hlaYUeHPE8HwL3GcWJL5Cjxc7GWA+SMZi/fVw4u6UI3jhXQWeqeAjR5ue/kZ6traw6Sihnq9+HihQ772lfet8a6Kt1/TXel3DLutdcITHsytej1Ce/DvQG4Ju4rP5A00YHOohjxr6p0w2VYtk4CQC//wLKYj0qq8VTTPOw1gdjlECuSR0syt9YkAISD1Cgmbw2ZOS6M9+Czy5gPGSVp2ZYIPOac5DmQp5AHE694D66J3BWSGbUc+9EZ/6a6QrrzUTOpXD7TdvZWs+eq3qg+a0wJW0hkJs5dcksaWTwj7ms8t7NJr0P3ymCaK8BDGeYiOeH7NxrmAgbPmTNqaqu6Su+vfC5NVmofQObR+RGkLqQUy6UTzzNGwk/5LUSR8qxNzy/Zhx/flZ468QOQt7oKuYkS6++9oLMTiYyXLyfEDJZxZn2tvf+5dzTlUF5ekCQVZ1Xo7npDyD0ZvIaDUX2g5yCTdrH0kd1IevElp4qJ7q7kU40HRwWZfE5Mzdrm9o6Mi2nWM6VFHf3sxQt7PT2vddXcUGtXL/VZT1ebZJIcanHG8d5+zo1ZmXoU6cEjBoz5yFcj31VOLaknJ6UFFuAx3qtl9cFpaGni1fNrJgNqqqqNUnVies4m55ZsZz+n+/OHv/c1uzbYZYX89lnTRbmz73eZ8ikn9jrVpSm9tgzcgv+rBjs3lXeGE5zhHlH3x7VHvIu4Eo23Yq2Tmh7ch880kRUWf2Nfn4HIv7Fb/atvBIgcQFdsmNhMAUJEYRrfp4DW4Q07I2kzef0arIwzQXMPGn6weJeRcVzvUocIu9iOWRJWP0wcWOQ1nHkaSYDYB8GaDjZoStqVfCamqZCH9OUHnCf1nFE4/mrIoSTvANspLCoH7UqV5J/Y//W9v7eP7jzWeMVpAvQ0CqRgXS42ACOfnqz42BJHIeARLJjv/MG3ZHr2+MkTe/7ypTSKWpqb7J3bt9X5++VHH9sPf/wTOzo6tdIMrBg6vhkVfkVReB0GProen/mMueZ6PcECiVFXvs8BgzYuOoTf+t0v25c+eNvs5NDKNEQmRTRncQCiKvmTjocz2Ug6XdQkBduzji/3kMM0CocI2Fybj07xPWemi60VzYA0ohJricNX6ytdvxhWjCEnPcZIXjU6ntjEAWIKnMSgLJoHApGdCabDIo0hORvaix5XgfM/u8SE67BlSvwAi8NBn0OddU9otZagsCbtZgEl0pQ7VeeWJIWfcUdzX69KQlUI+3vxGfwrAccJYtaBqp/z+xkGadExdfYwiYkDaNpaMOxOM/by5bz9n//Hn6sAv37tspWXnlgVzNnyKnX4Bb5XlEqfkrFInoc0lcUKyKigk1SHZADctInuta8hfs6BMXVbE4DkDQ0TuEMRAONM+snSjXI2yjEsp6RJTGJJ0eJNmjTSnkbAHTD3ETQ9r2P0/QKg9BF9MXGlf3ukhBAGTgBqMOf5PEpW0GVPnQqN04utDdvwVJ8dt+fJ6Tnb3t2TQSZss+3tXZev2Nv30SdGN7VeT9RQAegaHByQEzdJ5xSsvDdL1tjUZL29vTKnwBippaXVBgYGra2l2Xa3N21xYc4aG9HfHFAht7+/q2YP690LDQAINH+d3UXCJXO31C0PAMhjcTLTSAUHMRaGDtqdwVSFkBWgkhJt2NrJMAnwIphh3OODJBvCA6JIYX9SpPOl6YpkGCeg+RwTlhjnY/dpz2qgoyCNy4jn/J2CJdioMLC9CQZz03UmtZfYcxVZjaZKPidLQURx4qPkc/MLNju/KId66Yziuo2pFesO9/PE5NP9RC5DUhC+u3gfgCTWpDOKSlSAAcK1NDVaS3OD9fX2WFM9zQq0wzlX/Hwhpp8x1xyIjamAcHkORr7Gu9HdpJmYxtZ0Vp3T73MmsiehAaQGk4hmRIDBAXCcNbD8dcI9PBpLwWqIRmI8I7HAYjwvSQQFYyiYEwE4x2txPaHdy31Ss0DMXDZOjPi6YZi3wwDCKrTf3YDMWeVevLpJUbA/nB0W5le+XyMuizmUDGk0ekozU+dewV6NjdvE5JQczEdGrqmgfvr0qZ5tR0e7zMhYzy9fvRBDdi93ZPuHNL5O9Dzff+8d6+/tFgsVWQUAt/JU1EThAnClMcRzjWYfIvG4zWchlnG2M1brxq/ltrayap/evWfrW7tWWoGJIvvKZUd8v8Iyz9re/o6axNxPxtLVaMtUaPSamMJ6c/UjijByDfZR3hrqa2ygv8duXBtVIxSW6YOHT21yak6TIeRHzsQCoAltawekQ+6FZ8X6omBSM16ND3TmaRiWWmdHsx0f5yRBMTx81drb2i23n7eFxTf2+DHAcJWNXBu1lrZW7YPxsTHd/7a2Nnv/vfcFAkxNTdudjz+WrvTo6LAxqgw7EnkCmt5MlOgLwH9syh48eKGpmW4aatlSW1iYEjvv8sAlG+iDdb1oyytvbHdv0zq6Wmz06pC1NDYKCNna2bMZmEfzS7a0vKbmGRIfgO+sO31OMSAdZKyuqdPz2NvbsfKygg32X7Ab166ogQRQ5hInzpblTOW/vRzyRIAQBcmlrKxt6L02t3Ysf1wQOCupn4N9u3Vj1L7w3ttiQB0f7rkRsSQg3MzSGxQmE1n2qPwAdIY5sKImsXIdb6SS6xAHYUADFB7gPj8xZS9fTdjG5pae3cDAgI3A8s7t2tLSghjcnHvtre06m5pbWyS9xO/Q2OgbGLS+vov24NEDm3w9aUcISZop5t26OWoXutGDPpYSOaBHnomi6hrb3d2Tfuc+GtiAKspnYFsf6Fxiz7Dmw6MiYi0AhsuJhQydgwOAJXo+ibCR5socVE8yYSFFEeCW6/6nBpzG8x0gjbin8+P4RESJyAFCwsc1p13zVjkoF5jODp6FSCrhmSF2pJ9jek1ABDUMMzo3AJFp6lZU1dhO7tgePHkpBjFmeMRAsZA1UXlqo1ev2NDlAZudmbYXL18ILL9+/YZVZettdmbGystPbD+3rYbSfg4JJ/LIcquurbJsttR6ey/axuq2LS0s2PXRPvvyl78oEHlze9d+8vOPbGpmXmaSgL4Ruxnx5mwAuAp2nd+PU+vvvWi3ro+6qV9uV0AuIBT3AxCHmMZ6k+61WJllVjh2E1sxRdMZSMz1qRm0VpkEi0kVZ9XT4DlAbkLG5A4yez1wVosQl1n70WDluemcgqUJC1eTXqkxnuQeiHMyHmVyROfR2XQT7/H9v/mp8i4+B4QBmL9MLfC+RzL7YmoD01uXGgqpRPcp8PXEMw+tYUBYiAtc46+QT5KusybEkuQVhtLILwq0B00zdHtrJGe2vLJSbN5yn9+9fdOuXr4gAg8xiRjC9IBPLfkEkjdjk1yfQHGkJdwnhLh+fiRfpIZUX/L8Pe85EIisulbx5MRqaKalaS3i4sF+Tuu+obFeeVDUkG4k7wC5GMb7bmDM+QrQx3PhzOIm8ndeXwz045NkKOxSkiJ/0ORO10t9i1yM9ldxotR0j0mwaEgKkFdekWpcZLmSzwWMcteR92lM1WhFo2DX/6fuAyCPRtJ5EpNL7HlTP0zbYwpBuRB5NwG8BNmtM5N06hk1ypL0iqQ4RegAHE2fBQkDJpc0FZqmT0MW65hn6vUvzGxkigi9z8de25PnY7azi+RKuTUgD9HbZXs765rcYZKxv3/Ayssr7cnT5zY5OammSGdHiw1gMtvHBIlapamx73Ug+4e1jgzI/v6eSGP8p+YXZ04iL7CPqY3Ix0RyYA8cF6yqzo1yn49N2KvxCX1uzFuJZf19F+3oqGCPn76U6W1J4ciGhwbt+vBlScWxryXbJBJAkg/xYjphH2f69FFDeNz358qfY3ovFcW6N8Rw4qq8rtArl/SfX7uIO7kjm5pbEohMHdfYWG3/4g9+20YG2q2s4CA+MSVkKVSvSMM/1f/U6YmMRR6oZ5yepU82J2m+uKhErlKTMgqMc9/TESMw2mUZ4+fibDmf91/6vf/6M1zzH927X+dfP7vZv867+//z2gEix4aJQzVGYQK4DZAuNg2DG5K9KG5CD3pRVMY463lNGjrHHPACI2V+4gknpwYJqzZ3YgeFOH+wlQP0OGN2JvZDaPGmg4BkmMAVnyOuN8BPmsbHAFnlJ54UFEg0NHeu8fu9wyP78+/+wD7+5KkVPCIpiWaUCe1jGHc4o9I9ZOxMQBq6lhXlltvbsatDg/adb3/L6morpdW3trkuMIyii3FSRqMmp2bs3//VX9vKyqaVllfaESAy47LlSbeTEVklLH54BFBRHMWDta0OqQfnIrCUdM8wd2pqrLbvfPsb9vnPXbdCPqfuXCm6yBrNFdSmAkdsWOlJeyooC3ISRIAmuoP6Jy8CeG5uDOVFNF8O9JdZSQrI/K5GaJI2dciNqMb8R9IWFM5i1SUtS3f89TUkkCS170legx3t+oM+gi14WHqcSY4FJqRACpd04JAKOvSvgMg0NRiYC+nvxJ4vrq2k+6n1nXRGQ4cUoE5dU+k2e9ElFntqZrh2FvriflgFk5Pv6+Mk2Y8Y/RfLLDFzYq06MB3FmLOnT3StWXv2bMb+/M++ax2dLXb92pBM9cqtzDKlFDo+klZSVmK7uV01JqLTz3Mi0eUfBLia624KQFFjx1ntpFiuKe23jgRS65IDHkYQ2luJien6u4kFxBgsMgH5Qxmb8PxIjlmn0liW8Y8b6XAjGAsMzTiN1gJ0y8kawKTKk6Zk7unX4wxJQO5grbhutTNgnNEB+61GzLWlpWVbXduw2bl5W9vcUpJHMUiMgolLNx3WBfc8wEeSVICRgYF+MYrramvFhHn48KEaQRd7+6yurl4sFEBgnt1AX6+1tzbb/i4gRqmSMu5BPo+mV5Vrb5YCquPaXdC4IPeTAl4jcZp3SAVZ2ltR6Cr2oXmagN+Q9oAhzYidGgZJGoalBXDkhpL+PCl8BPZW+MQH10DRIlZQkiDhHnBv0aorslIBR9JovvZ6UQ/dQVbuUxT0YoOk6QLFCGR/kC1I54ISe2lyurkaBQVxBMkQEl3fOyViIAMgM86/ubVlq2vrioE8U4czvehQrBMjyGMQBR3xiXhMjFDcZ+pCsfBU+rMkwWhWM/rb3dnhI7QY+uj1vGnkhn++5rh3FH8O6rquosYtE5MCw0XOq/PMw2j0qbGXJicC6I3YEEy48+yGM4aGP0vWN3uM/87kNM6K8oi9ARBHgs7njmLZG2Je1DkonrQZy8oSi8mbRjxvMYTUYGXvOvAiICGNQjtIUymgRDIdMmLjszsDTDEn6R9jahn3LFhfxWJO75WaWZkKmdgC1m1t79r4xGubX1i0rq4LNjB4WSyU+fk5jeYy3t/f36c1+vTpM3sxNmmHMJmRwanM2sWeLrFcu9pbZEaDRBHyMuQakgpCuCkx+IPFz3OjUaFzLjW/nYHk9wkcRGyY7W17/PipvUJO4ZRn4tqoMGj8njLCXaXxUe81UyhxX7wJwtqCHU0ziZF4zjF+SWYwhbzV1mSt72K3vXXrhopDjNOQ0ECPtaG+KcVr3Na9sHKmu7834C/XynQEzyPOW9ZTZbYymcvRwONZ7UsvFWYqI9HHR6e2vr5ld+89ELDU29dn7R1tmnQYH5+wmZkZsWHfuf2O1dTW2PLSkt2/d9+qq7J28+Z1TWqEwZoz2A9cdujU7N6Dp/b48ZhlsjU2PDxiF3o6bGFh0hbnZgUG3n7rXbFpMXOdnB6Xqd7NG9esu6tLDSXA0SfPXtrOPkbD3pSlgQZQQizVGSCGlSj/GmNnHcOIxlzs+rUrkhsAEHTTLQp98owki1OWUdPizRJyOrsazRUAdewgVIAsMMjRVaZJMTTYZ5myUys9dS1WgTKcJzr/nLHI8+MZENfPRmyZkklN7ESA2NnbsY6OToF6TMqwVmDmz84jrTRjC4uLep5d3V0CjGGJEW9fPn9uu9sY0Zbb1eErVt/QZFNTc2KuEx9v3By11vY2m5udt8ePn8mMsKa60trbG21kZMguD1yUBIxoD2qkuWyEGrauZaFYK03LdG/jsyER6LgGxwAAIABJREFU4XJ2rhUNA46Y740i/3w6a5I+t84vQK6YVDk+8QkBGROmXIN8IDUZg1Hoscolm4gVwe4iXY3pi2i+0bhgH3PuiZ1HoxXWJbIuRynOxIiyCAnOcD0fD8nBopkGiJzhLCivkKTd/ccv7OmLccUpzAM19l8g5lTYWzevWUd7m01Ojtv4xLhymxvXblhf72BiPZbY2hpNkj3b3j20Fy8mbXt3X02VltYG62hrs+mpeZubmbbPf+6GzHgBka00Yw8ePbX7D59YRWWNy1ok5iimnDRKAHdh7pLnebzPC0T+3Lu3JV+zt7ulcw1dU+SeRMDQc/ZpS9Vg7ItDJtO8dsgnUzbuhbT/JdHHue8kieIXbHv54LiUhRNenP0R8i3Eaf4tJtDC1E7SCMpzkq8IDZZkNsv7sqbOvDgA3X0iijN/e7dgL56PCdwifwBshZHa2NggSQsZcaUmvaZZE9lFk5GJcch7BOOdRiprJszI41qjkY8UhJoQgKrZCsnqKDcXQk3jqta2NjdtbmGhKLVAHvL2W9et/2Kb1VS5+a28OGCUJlBULGZ9zhrXTtc0rjejguVKHswejHobWaPd3e3iOuc1iH8hdyXCCXl90nklPhKjmKxrbGrUOhGLOgH5sMl9yoWG/k5qAHiNB6HAJ1wBCZNJnGRvvOEm0+Mjl/GSrFUyQRMDVc3RmLp08k1zc4um9lxK0PV9uY9i/cJAVz5IA5LKkzrOAUD2vmQkAG+RJ0Eer7o2AdkqopxYlpq5AgfTeeya614vqKmdml3ZLHl4uj7FPifc8LmdAHEqUznqRrHey30fqL5OHj1ewyWmMrI9yaNJ0pLU1VZmm7s5u3P3oc2/WROoTN54aaDf3ro1atubq/bi+VPVB719/ZKToMydnJq0rc1121hbttGRIbt1YyQx6b2JJElQ+Z8UfD1JvgcZvOQvozjsngciyh177UujTs09ikT06zNZO4HAcpi3mbl5e/Tkke41prOjw1ettbXN1tZ3bOzVmO1srtu14SE1ZTUlhPwbE4tJOkX3AaJPMMKTrIfOiPQllq/MxL22LNa3yt+dJMaUCXGVhjxrE8kKnzaiCVtu27s5m1tatemFN7azv28NtZX2R9/+bbvS22rV5cQIrz8d4D8jGQY+wZLUFJLkUxKmIoDYJzij5o9rPn+dDi/EPLXvkcjdydMl/3jOJDB+N7CnK9/+N5/hmr9BXPOzm/0bvNnn3ypA5Nj8BHE2Q7DcFIQYfzk3gqaNROGZ9MlihEhFZWIcCgBNIKQDy4mdmrR1AVP5IlizyQngYjhWVacRU2cohEaSru+cG/z5wlgHSpH5eqY5WtRcTmCnH0huoldSfiwQGeO7wgmjKBkJ46OH9hff/YGM9TjaColdStDTCFXSy3RghbPbu+bqih/mNK7y+c+9YyUyuMibdH6SeyfgIwkYgMnHn9y1re09K8G0Q4AQXX2AdU/WdeAld3t+P/SPonsm4CaBBX6vzxxEoa42N9XaH//Lb9p7b4/Y0cGOm1nooHNWdkmJF8F6GxXGZyCy5EpcMb8YJPmwYQrl4IgHbD+IKZaSUVNKEvzZ+sjV+QAdf9aVkPioCPGunycv/p7nnzdFEoe+A8NnIDKghQ6OYBqfYyLzfPhZoObzhYOL47mxHr9/1gQ509XWegpZl6R5SlLjwJRrygkwifGrlDzpQDlnfqY1qbXvzyfG/pSMCNzwgoBxqBhj9ynxNE4o5pybAR6dctDW2pMnU/YXf/7vrb2jxUZHBq26ssxOMWIqq5RcCc/l+PTYjgswV133O8Z6SBLV3AFERJdN4KsDPwGSc5jzPFwX29lzngR6IRcGGdwjTxIcgNI4aVoXgCbBAOGzKlFOhl6+Vl27OhzRg7UomRtYH8feTIiRRIDAMP+juEdLVAkIifrJiUbPuT4Zsuwd2Prmlr15s6yx393dfclZ+KPCSMRNA11zGC3EE8NcBRYx92B1dVV6ckhVdHZ0KGkbHx+3qakp79y3tllNba0cjKXFV+lAEOAkBT73IycjlIIAACUuSduM50iDx9lrDu974ocxW1XRzDIaeCqiEjAaskIAwawPMXti5DclyjJmSfuSQgTGisbbGT09ga3nRWVoJAabDFCb5wmjUTrXSXpBZVMyIfN97tqXHu/OYoMzTZ2ZRiwQkyPtfT33DA0ItEST3ngy54GJ7IWdg8PERW7L/kHOVlZWlYDDzmKHy5Bve1vfL0gTFTbfkTc4UuyJYof17YwqZwPKkAizjoN9GxkesrbWZgHMMoORuYyzHF0vz+VdCBPcCy9OfYSVeyEtuLo6jeHGmVkEkEmO866lJ5ZQYsxLfzPFxWjCxBkbSShb3pNtP2/jfCs2ChKzGeZJjOHGBEoktjyT0Avke7x2aJJHMzj2Le+hmCp2Unp+yWhH13sMSOHay7A3gwmu5y5wyO+xayS6DAaf202zvGiIBrAmjSq4l87UxBSU+ArYw9kHeMgo5dz8ogDN27fftY2NdXs9MaFGVGtri8YueTb37z+V7q7HXjdV7O7uVINgdPSq1dXAcOf9aMpSXB6rUGVtirGITBc6l1mc4b0QdQacuXHnKc8wb5XZKp0rc3Pzdu/hE1ta2RQ7UAyf1LwSYFuZlZwFjSkNoOh9fE074EtDgv0Fa8y/T2ENeMrk0oXudnv/PSaU2qQxPb+0ZD//xYeSOQBIplnC/VVhe+7ehsYnMQhgmGvh+7q/qdCEbd/YWGdH+Zz+++Dzn7empmZJyMxMz0mXkfFU9if3gDWNnMXy8hsZWb3/uXcFGAPCryy/0URIRzsGXpmkf01jIcz9sioAP7rzwJ49f22V1fXW2dVlA4MXBe5OTryyhdk5Oz0pUWwdHh62w6Ocbe+sW3dXt6SYJiYmFbMZ/QdAwweBkX5iJYWw1jnnIbrraZz7tODg5cWLF+wqjOamej33MKsVww5QvaLKVtc3pPlMY4CpFJqNrjvrOYWTGhzQ2N/bsaFLA/aF998TixppC4ppZ0ADErkrvIyuGDOuqlZMDE37yPkCRHZA40xCIEBosq+KbJUY2Jh3TU3PaM3xOn6frlrvxT4BjvPzs7a0xHMoF0O/rR1jvUV9ntzBkV2+fMW6urptbmHeHj99on1FfOzpbrcPvvCO2Nnoh9dWZ21vZ1vPVcCC8gxvMrKIQ4c9TIJpYiqepfjk+7miOEkYMVK6/BT1ApnQyE664JADEjDNM+RneC0BjOeAmRjdjnwptOS5h8QSAIfIOdlv5BvEr4ip/Ft1XYPiRACDPFixSEtNbOYAMsTATU0jYqwmGNgwpRk7La2wT+4/sUfPXsrYlZwB00a0jltbGu2dt29p/JznMTExoXN16PIVG+gbNBijGFZjqHsq8KXEPvzovnSTR6+NKEZhCPvRL+/Y/u6u/dZXP28tLY1iCvJeM/OL9um9hyKWALzRbMDwET1aNa6D3X5akGkhrOOGuhqBQMiuVFVhGLwrqRymrQCJAC2dfZcoBTRPS1z6hi/O22hKSt0qTSmdJ17oBwGRlUd5nIE9eCZNkrxyRE5Azzbd93Om6by2Gwy7AaOfuT5pEWdl5JNqQmYr1CTL1rbY4sKy3bv30Bbm3yif5HU4FzRlUsF5W6rmo+t4u+wEdVBMaEQdEix3PjtrivM0wCHWBvcBpqcaydVOMtjfQ3vVSSMQjTzOHtr6+rr0kVnvkAtYG1eHLliXTA6zKhA1QYRZdWWl7e3u6e+NjY26fhrfInaokeNniJvVOqgWzeSQhiCuq0ZK8ln+fCCsEO+STGAigmxvbwmoJcfxxiaMVDd1JpfkPAFsjkY6wKvY0MnnRDWT/u4NbTF9c0hUOBkAIoOaPMlPgakxcmqxQnXuYTJbqcYUn4/GK14Ya+sb1treqmfnNdCBVciwl3oM80AMjB0whShBDQORBeDeDR+90a86Qvs2JlFdzo3mEvVUeHVwPvLZaIAqyqWil3pO+TUmlTLO9XpC4KLQQ1Wlrot8BLBf4R4hyQsD9jbkH/exgWzDT5fZm7Ut++XH92yN6aUyZITydmmw397/3G2rrcraq5fP7fmzp8rB+/oGbOjKVa2VubkZm52esHdu35QME9N3vJ/qLXKxlGPJPE8klbxVYwIJAUime8l0W34yPq0kXIX1TZ2mJipTB2Uw9sRIfvLsmc3MTCk3aGqot/6+Puvrv6SG2dEBRtMl1lRfq/OU3Jk1T+1TUelmv/ycprxVh/OYPQfxRqFfE/W3Syk6gKswkrxqouaH5CE/HYHUvu75jDxvzrWJ6XmbnFsUS7mluc6+862v2ZXeNqso8VxbU8tnKENabz4t7BPofv745F3I2Ln0RcilnCd2iFiR4lYAw+frHTVqVHsmUss5jCPWJr838s//289wzeJz+fX/4bOb/eu/x//kOyz88H+SJvJZ58Y3XQTr4thrYjTxIm545Z1k/70wBPIgHwWrNJIUZMOkzcf6CMgAXwEsbWxsiIFB57Sru7s4uhmBXu+ZDo7ouMa/Fd8rdaGULSY5i2KXKAU1j2AZgcinpS5n8Y9B5IOjU/vu9/7efvHRQ8tzSLl8rQ61KjrejPlIF5MxmMR8VSJbJvF+K+StubEOWNb29/N2XHAwwYOiA6doMzJSSVFJcM9UVipBJrEm8PFaKkqTtpxAzXOBTQZRpbwfgv2YDWDM4CwyMTYOj62hvtL+5D/7A3vn7at2lNuRsV7JKUHdJScAkQUEu5qT7hnJCOxrmVWlojSSJx/xSol2ovdGp1/d3DBNTIeq2LTnOtPxnByI9e0e647iNJ5nNDK9809nmsCPXiK6qg4MO2PZWT4waiLAq8BIjAEfifKf594FKMMzV+51CjvGDbHiS9eY5Cl43oAKUaT4geijqX7/k374uc+iZDQB4AJzlCynQ1WJ3xn7O5jdYgwKSPc9EkZkOnSlTexMLIgkZeXVdvfTl/a97/21XbzYaSMjg5YpK9jx4bFlyx1ElpEbusDlpXaYOrAUY24w5WNiJBd0UimOgknijR4Hup196kaEmA0525dCEhavMyZDsoDrJhFV0ZaAxJBpIIHhWZGwRhOE9+H3+Y/352f8vR3El+NvYpJyLcggEINgmgHYwGCjuHAGFGvSGUt81P2DE5uYnLOZ2TnbPzgQUBDmhm7k6deNpAxj2jC8iD0UZ729PQJMlt+8saWlJWtqarShy5etrbVNa2B+ft6ePXtuO3t71t/fL+AZ1tnK8qJ1tDbb1SuXxYxhjRzCaCigoc4IujfDWIc8B9cmdP1UsVmP8naIvhhjgwJFPYaKcYtsgJi8JW6EdHys5I1EjnvF+ytGSFakUCyKeW9GzjXqBrskOQoLnE5Gi97sw4THnd6DmeLMmBPdY+3RtE+lHUtTQmNmDh5yvWIvpUkAb+b4uFcUhc50hXHtzBX9PTVVFO/SSC1gDp9N4GdigQAWM8IGgxMwEcOz1dV1W1tdTc1GCiSXX3FdWy/uZJahBocze3kfDKpYp+/cfstqZX54KPO9aLBwXS6p5A0R16b35odLr3iMAuirqatNeqHeuIsYqQIDNl8am44mqDPlPbEOQDDiXzDrztgaLvPicgX+nsEqBjjk36MQjkTXmxJn43dizyTAUUdeep2Ik/x+AATEp2JhLQZUGllN7uheYLsonl6Te5Gkf2Bfsca0t6UX6sy+AOQjj+D/NFRYb/w8oAisE5elcUYno/y/+OWHtr27a6Mj1+zq8LD25507d7SmkJcZvHTZDnIF+/TuQ8mfcCbkcnvW1taqZlBVddbq62vErEELu7amSoxUPUsaPMl8VmyvxO4PxplLU3Hf3UiS8xBTTQDfJ89e2cMnL1zfkGIsGU+xh6Qnmc8lgNDPH35G5yxrw7xBhwYiQDJreWN9XUB3VWW5dbQ32ru3b9mFC5068xkX/fTufXv46JllKmr93ie90YiTIaXkTVdn00QTqih/VYK+ZdYG+i/a1ta6ra+t2le/8mXr7enVPnv69Lm9egnT0mMvhoNcO/sPcIQ9/tWvfMlaU8NFGuJqAuxpfdNoc1YqbFB10zXq/otffmKT0wtqjkMIqKurtls3r8vsbWZySnIL2YpKG702aiOjV31aa33DXr2csNm5BTWSADYxu6MId4PhZBgLYynpUEsWAbaixvkv2I1bN6Rjj1xETGj5nnBTRIzsXr0at6mZOZufX7S6hibprgMKnSjvomlULgkLprS62tvE7uy50Onaq5hfHe7rs9NIYKqEeEgMByiJIj6Yow54ewRlXwAC8Hwl0aQJEybcHPzhGXDmZSsd+BsbG7fJySnL7R9YdzcamkOaZIO9PsZnmJrVxMzotWGtGxiaT56MqTlA/tzV022Pnjy25ZV1KytjEqPUhq8MyISyvaXBCkfIeey5LBf5gmvUuBRXYuGTj5IDZEXq8MkOaTufq9QExJIjJDZajPQqnoh6ms56sUM9RvAzrC3AQfICwBSeE+tIYK5MDbfcDKsyq9d3Uz90Oz1+ci3Bgo7YxWsJtJYZtbMMFe9+xXPF42qw+mHSBVjmeJzrmuKLAhCEPmhVTZ3OWnSGs5ky6Q+/e/stNYwxu3v+/JnNzc7a1aGrNjI8IqkFmP+kh0xvkJc8eTom7fcrV6/YB1/4nKYsfvzDn1hdbZV9+Yufs+bmhiSRUikQ+f6DJ7YBwaQ0xrsBsNxYk5zJm8yeLPEMyY2qKmkWdNnly/3W2pKM1cQazWtah4ayYoOwnoL7qqTJJ0DkyPfZL8o9kq5okHM8t01M5NRM1tmdzp7QRed1HLwsTU2HRPxIXg/El3g2SCBE3uvNPbToaf7CHiSv8ybEYaHM9vfy9vDhUxsfn9KZ0djQKMPjg8OclZZ74xrgLSZ4BFyV+KSj8ijYucnDIM5UriMasvxM5GCqwZA/SI1yN+tz1irnJfskzISJXeSPisNWsK6uZskSDPb36709xylxyRSa0fv7qn8BqvkdSXuQy2EKy8RdiesPxznqRm4AYEn3OU1GRTNYe1AShT4hpKlYmvYCx5OETgJMVfFhTqoJNiQamOZyCSTJucEQxvBPjTG8I3zKkxyJP8scN7HAIQWExixxTJJXR17zZKW7f6jmFNMWxHTIIVMzs7awsGDNLS2SS2IirL6u2loa662ApwpM/yrPmV1KkDzS6x+IIJJiS6Z6yl9SU0QEpiTNtofUWgLt+WzxbFjvmohLsjfc+8jvNBVdjlzGntdHyXCZZxEeLMQXyaSJBQ4A7Wtf+V6mQvv38OjUZubfSApnZ+/QdvfRDS63psZ6Gxm+bJcH+/X8nxCbl5d1z2BrDw4O6uza293QNEGmnDzCTd+lOQ0TOeVsNO/yB+5DIOZ4mbPeI4+mnnDykmMNmtA8PLKllTVb29ixbFWddV7otfzxqRogi4vzNjs9rQYp92N0ZNguXeo3nKMO9nesXNN87MMj3Z/augZNkJEXMVnAfdUX15j0ySOnFfbDekv1D/s7CDKRb3HdTMzws7n8kRoPTPHmczmPdYUSe/T0pY1Pz2mCvKuj2X7/d75qQz3NVnK0n2SlAIzd8N5xhlTDBnkvZe8R79xQ1DEuavkgg5xvJv1jEDn+7rHjTM6Cfz9PJglMg/8Pf+e/+QzXLKIrv/4/fHazf/33+J98h8Uf/c9FEDk2QGyYOOSUQCYJAyWNCRgQsHYOhIsR/wCOBQKlkYsYRyfAK+jSeZexQImSxq3tbTEF6urrfOxFwOmZ6VG8v/ToUpF+vnD2cVQkKlwSIornKKApAgi4ZWWVxlFXsEMlzqcFgjSlHiZkZXZ0WmJ/+f1/sJ9/eF9BTZIWaZwFKQMHXVx3UOOA6fsAoYzEnR4fqjhEqL4iU2N7+97VoptHEk0wBtShw0pHj6RXhQyH+AFmXCQLGTc4gYmdkiBnU7iGWehVci8jMAaIzD082CepLLN/9SfftnffGrbjw10lVOWlGStorJbCM5ixbolaQonNiFViBDuI5QGS/9Qh1mioM/sCmA0QhXvu2rKwhxx0OP98lKCHEUsyRdF60/jbGWPAtZbTGEly5QUIFENIgIYbIUnvLYHI8doCU9JrSrADuZE0hsm1+Fi9M8eTmnWxQNLnTO/BdTqIfJQYqw4A6sBITAA3xYuwpQsuMqh5rWDu6T4mYNC78pgy+Pp0nUBn1Lk5AcmDjy852O3jf+rwH+etprbJ7t19Zd/73vets6vNrl7tt9rqjD9bY3zJR9PBHWAKwIJnjZCwsj4CtIuxdx/B9VGfOHwDlNM6Y9RRbGlMbaq1T0lYYAXwfTdTO3XHYkB53K3RohVoBlMxW3RzdkOUytTBdbYlf491G40QNYBKYPt5ghvjsvyZZDYcwKMgkAGGEtgTe/x03OaXViVVIa1nOVGXKTHp6OjQmgUk5n2vXrkikGhre1OFIK+PDEdnZ6dtMqo4MyuG3+XLl8XK4/7Mzc0JfKG9AUuMf19ffWO7Wxs2ONhv3V2dmlZQkpGY68EcZU1hBEVizZ5mjW9tbSbWCWZYfs8ApcRai6JFOuOM/gOIeoIoVlbeAWVeV8/BJyIFhlBMeXGSRnjPNF2K8aKYUCFHAYMsFYZezHHvnMnKRVGA+b7x9U6RyPUFi0dM3jSm7BIxzgQK8NQZbhAhvOkoIKbENdL4EiseVlqRvZpczdFQTNqhwTDitRgvBehiPWoU8fRUf+Y6YQ05c8a1Tb3xRLJbrmT12rVRq6+tUSyj2BKL8BxDVXqyGdixNDfOxtmCTQ/I09jcpPfg8wcbnutQMwMGVDqjohlwnoURBXQk/pKVSGCTnitGp6npFc+Q5xBgYbxmNBUFlicGarCWA1TmPWKP8UzUTEoNScUhGLK6/84Gk6GmGCQ+whlgM0V7EZhOI6TSQyxzlomfARRcsEK9UDufL3DNgAO8B88aho04Ucn46fDwWEAiQNLrqSk1WnouXrRLly7Z2NiYzcxMK4b19fbZ4OCQGk2//PiOvXj5UrIO7I2cdFyJd2ZNMlTstL6LF6QLS6ymqVtQYRyamwU3k0oTEtK3FxuJUdtqFUX+zAs2u/DGfvnRp5JayVZUCeR0GYIjbbg0OKKpEu2JEtfOZk8R6tEvpFlcVo6GcEHSMcjdIJfQ2lJr775z0wYHes1KYdxmJe/xwx/9TFqq0kZNzRnWpus/OqDhDXwHxtxcN8nbCFh24B5ZilX0h3e27P33P2ed7Z2SEvr007uSjGlsbBKzXs0TQD5c3OdmFcPfe+8dq6+HAY3JopzlLLe3a4wGi4FIgyXJ4nBG7x7kbWNr1z786K6tbdDsq7Sa2mrtt5Grl62uuloAOpIL6MsPj1y1tY016dbPzi1KWsKLYnIkBw7X1tYEkNMAIu/hvWUwVji2uuoq62xrsmujV62zs6MoZ8OzdFNmN1TFvIj/Vtc37TB/YhsbWwJsD4+PraW1RZ8J8JgcDamHxvpae/vWdX8mamK6mR8NCweLYL1llcex/zjXwyzV844EOJGvhHdHMvhiT4nJW+kGUYzM82eZwQn8xGz2RAaTY2MTaiKwDr/4xQ8SW33Xnj19KskRQIzei702dHnIZuZmbX5hySZn5qy5rUNstHV0ZGnMVZRbY12NvffOWzZ69ZId5rat5DSvz6v4xVmroSMAcrw5XC4hNhQpiuQiMAVMMVpATzqL4iwhHz7fsJcpHMxcScT4RBS5LfvFQS4Hn7wZ4vkTuR17iElFJzuk5lWa2IE9CehFLIvYr+ZrplzSKzC6JSMWxIs0ncH7upayMyjVeEzgv0AOAdPlVlqetWXYhJ88kE52ZRUMSNh25HgnduvmNXvrxjXl8ngDPHhwXw1mAORro9e0L2A1Y+RFbDnM+/pDOqa+ocHefedtW1tdsbuf3JUx6Ne++gXLVPgaAihmjWLyuLq6aSvrm7a7f6hnAlAormPSlQ1TL3JJJi0AufOHOeu50KX36O29oCkMDqOYqIkajNhGHh+NS1iwisvJoJoYEJOnNOrcO8KbDRATiN9q7Iu5GQQhl7Qgj4p8IPaBNyxpiDtJJs4H9lXIJsg4kEagwFX8KQ71PLiO7dyJrbxZtzt37tna+pZVZmvEuEfKglwHOTxSFRr/MvySTNuB5aQNXKLYGH4BAaij14tcEmsomqHBVAeYJs8EeFdzIuONtSA/4Inga879O1ZX1zTBhv46mtkNDXXyxujr61MO7GAftcORwRDOHxxac1OTN9bLHLzm+bvOuu8hN6R00JK9gjwJ1xl5F+8vBn5lpWIZky/yP+E5iiziBuOS60oG8CLfpKm8kG4CuKamIraJ6AA7HV3lg5zeC1DZyTMe0+ShQTMYkB6wWTWty/tpYkETxkz7Alaf2ti4S1XxfX4H8JGYxu8Sf7q72mx46LJVZtzToBadfaQTFH+Ydnbjed6nqrqmKLvnDadjnbGsbzVqk1QgDGH2BXHEJTS8Bg+JyMhNgiDH8mTd8YyR7IiGIHGB9VRZjRkukit+z1nz3P+Q72LySGas+YLktu4/fi5AmbOHKYHKbLmmGLo6221woE85Ek1C8heePeQVmr2XBno1wUyckXRbqv2JubrmAmaNZWKE6/+HkC5cwzxqYNWwZaazXLIopRmbmZ63T+49tKXlDatvarP2rl4rKcvIyJF4Oj72SvUwrPCWlnobHblig309eh7Kmwr+PJQrZXyt8syR5yRfJL/heni/aHRzNohJX8YedXPIaAAEEKXpbsVxJ8xQr7KRtfaOaLIjTXRqD5++sLGpWeUEba0N9q1/9iUb7Gy0ssKBvAhEavQxR51JrrATkmNBUHIPoESLcS8UNSSiQe1YkzCt1FjnOiO+nQeYfRLT80XeL/Jk1cznsLLPQOTfLKj5GYj8m73fxXeDiRydFP4x/hwHZnSOojAtBgIYtTKN8k5UETCUeZ0zPyVmr6TaE05n4vp4P8CX6/j46GskkwIVk5leuKbHZpbhwzlGbmz6IrANY0IaoWcBJEZ2wWFLAAAgAElEQVSCCJYckpmKajsG5DvN6WdLTp0hxOgkqfRRodS+/zc/sZ9/+EBFBprI+znMG2oso8TTncg1QiH9qIIYEGIV0hU/PXa3cXU9MXw6FOtCo9NinJzo/QnimJpsbO8mYMgNrsI4ip9DPytYaDGWHN93JquP5DgTz++x61nCTizYf/4n37Z33h62k8M9y5RykFWoAHeAzjvkPmZIwoKzawKRUzHqTE9/PiFREJq5wdDj/T3JhnngGk1yrQ+N6lQEhB5yMblnDQgcI/Gk+HXg1g/4MxDZhR/cqM4NvtxJWgBjKk6i0BDYIhOvZM4AIJlYjwIYErjN4QEAHYBHBH7WFr/ie8APZgohDikf1fSk91QO08mVNkWuMESMtcr6EGCUXKclyRGGcGEcouv3cXJ/vXCWdtBcgHowCVk/mSr78BeP7K//+m+tf6DHrlzp03M+pTEAg/fEx36rayptb3/PShnBSoY2zjrwEcYYQefQd51NN20AAAV8jjFH1imJLUUEe5H7zsGv5DULs8KZ2mLcwpxPnV85Rosl711yl5FwUFJ6oID7SYsMUJA1ze9wv1yz16VN+D+JMwmkA9b+bMR8ZFwWgyKBqTmbmZ238ak529wB1PL1J2ZdZaV1dXWJPcx6m56asvHxMekSXro0aPUN9WI3828wHzG9qK9vsA1G79bWdJ0UA4DQdMZJ/AC20BkeGRmxTKnZ3MykXey5YJ0d7UqIfA+e7Z24bl4L9hvAl9gnOGmXlKhQCT3acjVKAJ4cxOR7FBvSly4p0f1Am9rZoUmXW0k+WoeuVxmaxAFeYqzHvWUvcz8ErCeJhTB1pKB2uQqY0n488Gx4P9/LXjzyf+4/zDiP7WejhRQYYRQoVkvSbUUbUlIlciz392ZXc63REFRMTSwzjaiq8eKAChMSFH3EB9YfxeLOzm5RrkP39eBQ4L/AY00vUNRWKIayFqtr0KIuU8xwoJ6CwBm8Aj9TDOWa3SgMsN6L5fiMvDfX1NTSrKI7QOwAZ8XOzh+JjcbnYk07M8sdz/mzO6un0fyUcOq5JOY3QE2wp7i/ApySUSHXymsGy/j8uR3nczTqBArmnYUWMTz+zDpSLIpzI+mKE4fRt5UESppw4ZqlLR9j58mzQGy+bFaSLt7cRJbKwZiIgcH4014+l3gDisE0dcZMmT179kIj/Fdg8tXWCeCkCGJ/9V3ss9nZOZuZnlLzgr3Y2dmtccyP7txRgUqM2sNcLmnmUiAQ3+trq+3ypQEVb+2tTdLBZ3SSPcVej+YI53fEHNdi9IkFgQhVtZJXePD4mT1/9kpgDuxO4rmagmq0+plH7AWgZR+hNc6dQIdWo7+V1VZalrWDnMeynZ1NKzk9sgvdLXb7rWvW29stfXR+d2t7x37ysw9tZm5DxjJ8sYa8sesAfRRlPFu+xxp0xrw370Lvv6W52Y6ODmx1ZcVu3bwhkADQY3FxUa9DY4vJDI035/O2srIm+R724OXLgwLDxOguZyQbBl2lNTc2ugQVcgBprFhs2tIy29nL2b37j+3VxGsBtorhVVlra262WzeuW39fr3366adq0NGIG389aeOT03Za4jrbyHcgXSMgP8lDaFqA87+Uz0bsKFh9Xa1dHhyw3p52q6zwmOLgBdNEnrMtLi3bwtKKmLtbO/t6D5YcYEBrW7tMk9lvGNjV11QZtsIn+ZxdGxmyG9eGNVnGfzHmHPFOBeX5XFSGmxWK0TKsTYVojCErbqTzV+BPJqNJGAfu0CJGfzUjhj5sYiSYiGFzc4t2//5D3Yum5mbr7++1uvoaq6gos3n2xOSMzgGYbBjtsqc+gaW/uGz1ja3Kb9fW13W+AuRf6Gy3kauD1tfTZrm9TSst8XF1ch7OUUkdlVXYYc61hvkcuRSPANjUxNQkip/FQWzw/Mmb/B6zaXbCnsRYFdMkZ64LpE3sSEBCyQ8kENnlq1zqitdyk0vXyeU61tbXnH2cTDMj7xXbU+Z8bsKLREkA0ufvOSAy78/PBkgEUBEMRA4o1gRNm8Xldbv3+JnNLy5Lr5ozE5AWubr33n3b3r55Q00M8ibMs2HXX7hwwa4MDaUc3lmj5RUVYiIvvlmxe/ceKM/jZ9AqZnz97RvXbLCvU6xyaeRK/7hS8ebxk+f27MWY9N9lkFyKdwiNL4yNKyWZRYwjJh4dAe4XpKsKgH3p0oB965v/TM0Wn2wiLntOJbYutVuaQFGuUupEHo/1gHLZYn7AhEKcKWLcZ8gRPeYofqZmFnlDcCq0FxOpInStyVXckOtU4BDPi33NWUusoT7jsyiuiXXpoA9/382bPX70zB4+eKoY2tDQZM1NLS6TldvTJAggq098pLyddaB8wcFePpsA4YoKgYX8WzRiYTSTO0S+wjU5uOr+LlrfMoD2Rnfcu+raGn0ecjV+f2lpUY07zkAM+Roa6gUWY3pZX1djSO/wPDw2SxAxNardeJW9zJnMvYtaQczTw0Mnb8CGZSIk5VxRK3E+Kx/OOGOU16b2Zu/xfIg/MjSUrE+lGLKaBpYRPYz/SsUJahwxdlPTUo12mKbUDchvICVH7ppIZJzfxGxyLfxGiCEZGaByPWYPHj62V2MTPukgggznJOx66jeW3aniAnGpsb7ahi8NCoCn4enryi+EZ0aMjIaGSBoJB1AuJQIFccfBVRrOu9vbunZij2rnmKxNsg/EmgAGZUqdmMjEZc79aNqrRlbdklcDh6/I7VjHMtyj3s5kJYV57+Ezezk+afkT/DzyVl9baX29F2x1+Y0mXpiounHzutbNs2fPbGV12ba3aCzs2W9//at2oatTEy+sHSaho1GHWbDyKsgbmHInw0ZJPaFVnUgrTD+UV2Ds69N5SNm8fj1jP/rxz2w/z9POWENzu3JjQPnC0ZGazHga0SeuyJbYO29ft6FLg2YnR1ZdxfqjoVDQxAwxivMTRjp5DLGML/LFw3wYRPraUkPxxMFWzvuIMcQEJ5CwV6l5k+cHEjAhcZmwkP2DI2nTj0/PW0VVpbU01dm3v/lV627KWrYMNnllccKCGsjzzyRbkkDgIML5meZSVy6lQm6VAPpzU8nx7J2M4vVOYAxRf9IU8r3lTeFoukV+zt9H/+i/+wzX9FLyN/L12c3+jdzm//ebLP34fykykQMIPs9EjmAbCXR8jyIqOmUBYGoEKmkeM4LNRnO2jDMtFVjSaHB5Yjfp+yn7iBGOGJcFKAxDPWd2+mtEkR3BQeBbHA5Jw9UTorPOklxAObjKsurGWtmRRjidnIRrernrNJ6Yff8//tR++rO7nBZFEFlMOIn2e7cdgIWuq3fZXUYAHb2u9lb7+te+bN2d7QJ/GPGgMNdYjTq7VTb2etI+vftARVbBALDdAZp74trCPmqeP3amHl+h3yUAiGRc45KeMAV7kPsB2HKcP7b6uqz9V//6X9rocC+24pCczAowX0NiwQ2kONgEVJfBLCuXfIfzm/xLGlFJU0jd9KR7G4ll3GcP4KV+0CTHbR24HPLp0PfxqDNWXehWUVjEeJj0d5NcBc/cgdQkwZGKFLmiC7h2eYkAg9UhZn0lLWmZbDB2msDb0O9Sghg6skmrifdyI0F/nlp3SkgBpuPPzqiRQ3EaaYp1HQxMb5Z4whzjyc5YPpPNEOsvmNopGQrWjcZyEgNUB1hylmWllGeq7Zc/f2R/93c/so7OVuvr77T6ukor57UL8IcYl0aCgoSxwk7RlMrl1PyAveOTAT6K538m2XT9MAG/rPGUXLG+0Skn6YtmD/sdINVbD5hi5Px9xEhyZlpMHpAkVFZXJ4DYzfu8MQVw7UC2ko/EQI01w+vAwvf14ICsmLEZTE4qnW2aQ8LAu9wU3BgSTc/M2gZAAc0SCjg1HHzd8DuMzwEmA2bB4trb3bbmZkYP2zUOv7G5YU+fPtE9gPEoBszWdgImT/SzMCNJDHFgR4uSdd17odsudLVbY0OdClw+hzTZystVJFN8sx5ITBVLYbomd3KBPonV4AZ8XkzBuuPPzpSgsHB5CABRn4Bwll0YOqoDj+v2OY1qfjcY5+wHsWQTyCSjrhQv+b3Q2osCKZImvQ9MGY1iHrvJXdInFUsljWRqpFiMZteIc3M9l+dg7cNQoUCi6IgxSclsKAmjADY1MKIIZC9JN1MTBySuHkc8gQNwBYQ/1eg3bIhoWGmeIpnTcX9g1gE2e9J6YCsry5InoWgXUyfFDsVzmOuY75AYS7/ZDSa5/riX3AP+C5a2g3DOcooxaTd28TFa7mMUsfE82RfB0mY9BJDkLL0KsToiKY3fPZ/MaoonOc4HGBygdBSX/Dv7i6IzdJM1iZAcrwMwFbtcq9ITYs62aAa5trFfK2tOo4UpVskcU5M7zkR2UNP1kL1JfHaCBCNF2vto52tU9sQO8g4ooCU7OTltDx8/VpHW1z+g1349OanXHRwY1HTA4vyiGLKZCsDNy3Z1ZNjGX0/Zp5/eE1vdR8d9uknMHUbsj4+kDdra3CR929HhS2boJYtJ5qAHMToaeGqWZrPa8zwLZ8lkBYzCDnz27KUtLi5bSakb7LEWANm4d9WYiRaONQUlySvtRUCe9EzxXSgjVjo7tTILMHpit25ctatX+pVqACoQM2kS/eSnH9qzFzNWXsFoMPs+zc6ka+RagxUlCatiMVOmBo9yiELBGgArDw9sd2fXGhvqJe/BM/H46/eL/yioxIQ7dmmB5ZU31tnVKeYcRZ6zj8usvb3Vrg4NWUdbq+SLdFYDhpBrAeIdHdv84hu78+k9GWXCrK2trpUUBmZk14avaOKDRh2mp4+fPrejglnu0E2Q1NNOetvETBobACmwuVwu6VSx9srQZRvs77VMeUEsLyZRiId1NAC3d+z15IyNT0za/MKy8ix0h2PsG7CUXAet+P39XTvOH1pVBea0Bbt4od1uXLsqNjKSNz514UUk95x74yDxmQ8FDQ/FoJMT5V9cd3hE6KxMuZE3lb3xx9ri7zTSXO7HATz0x13SCyCg0mZmMM8bF/DFz3d1tdvQ0CU918X5JVtafKOY0UGjpLNTcm3c06XVTcMAFIb+1ua2yA81lRV2abDH3rp+xZqaABCYMPFYCzAAU5Q8IcM1yKOjzHb296yhsTE1xPyscF3oM4aXJgsSkzqASH3OJCblQBSNas81+ezIq6jJBBiRzvhokPg09hmAp3iYpkbcO6Jg1eQhCTCMaQ7WdAnnYxT9CeAMqQo+J3uFXFwNtirXGdfOSyaDMJFfTUzb4xdjYtYTUwAqNjfXLVteJqmc27duWmdnu8C9p0+f2stXY2p+sS6XFuZlbEm+APirHKgiawuLS2re9Fy4oP24vLxo3/jal62ns0kMVc8/OecwSSuXJjoa8S/HXtva+ra1tnfZFiZlGJRlsu4/oXvqJmico9xfgJyW5gZ75/YtuzY6LJmAQyRapLXvDajjQ29Mcb9pLO7s7RbPKcgyxACeI/lLFkkR82Y2QBXEGvctkTDGr3hpsOa5r04gciCJLzU4aSKHnFt6Rnw/2NK+HyB3YIZNHk+DxY2t1/cO7cH9pzY5OUNFYa2t7ZqMEygECaXE809NeZ7ThuWayaf5zB5LHEiO8zGAH+5DsJd9esenbMhvaJLG1Bvs+CBXBfOT/RXNPaSuOKf4PeWB8gE4tGvXRmx4+IpMX6mhiGU0xADA0bSWHIzuqcsRcr38X03ok4IaTg5mHaW4zZRJMhQ+oAmGxNWJ5CHIoyRLV5qmG2EZi9RRaZWVNWo0ra9vihQFmSF/wnWm81ByDTQGTHq73AOZxrH/koF8TCshi5GEBH1iOHlTwNznXJyanrUnT5/b4tKb1NQpE5DIFCMgdsh2ULEwBYKkBQa5lwb7ip8hcoqYJkN+gbyM84N1Rq5Mvk7eq2ePsafYr2XFpgTEBDUCUj7NPov8KjTXeR2eIRrjQW7h7958cGk5JF9gUlN78nvK8crDM4MJ0IxtbO/LVG9mYdlKMnivIDB+aKPDV2T6O/7yldYEdQiGwQDFL148k0FnPrdvQ5f67eqlQctmfcoJjybV92r6uJePT/z6NCJydpyvYkmLie5SK+Q0DU0NTizTkVNuP/zxT+3V+KSVVVRbVXWdNTa1aF1tb67b8tKCVWUzkhJpaqy1WzdHra25yc03GUZEXkINc6YhmF6hyehyTeT9AMhOrHNTPNUxMknHvM5Bd/aX5EJiOpIanhpOch1MbBxKr/koEdhkoisiy7GNTc7Y5Oyimr5NDdX2h9/8LetoKLPy0yOr0RRVmgJOTW2PbeemhBP5KOQuPMlwnUat5wTWR1Mhavggl0WzKWJLGEnzPi5vgma21yeuX+5ySzf/+N9+hmuew5J+3X/87Gb/uu/w/8frz//9//grTOQ4HGMDnQeUo0Oj5CABt55c+4sHiCzQUZuYjpB/k0RHwFBiHEB/EHgZumrJkdU1ZOlA+6aUPm9iZHmS7Wyc6HTFBi9q8CZN5AA3nTVyNpZwkqQrAJGlB3gCSEikRM4Bza8S+/5/+In96B/uKGhVoEOZd0DL5Sa82yVdKclu+JgM3Wu5Ybe12Ne/+mVrbEDP8ERdQQ64g/2cutQY2zx8/NR++KOf2u7egR0X0KIjGcK0z0eYuGbYA5ijOQDpYFuMZFHse8F+BpIH602MkYO8tbbU23/5r//Irgx2W+HI2QcCGZNxXUmpAzrIM4ihXY4WaUaggljW50TpxXhLcgLOKPOR9aKaQ4xwcg/T6LW65NIE9pH4YIVwIEYCKzBWjQIfp+Y1Q85Ca0YjxhQjJCxhnugNA70/ydI5TeT4HXdRdhMzN+LzNcia1Gsisp8MAaI4FGCdWBdiVSUg29lNrjsp4Jzfl+SEs6fdVMD1paPYFKMTVrWMFJ0xKkCa4zgxkkh49DsCEj3RFmtZppXiAigJETsaRvgJ41wN9rOf3Le//du/t+4LbWIiV1dRXJs0kctKkEmBkYORAomP66dqz+nw9gQrzNxi7/EcSLQc4HFGKl9iECZgTsATgLb0OWE0ODtArrpJ9xzwxBnjztDn/9zzSOT9sHUdL96PhKiY9Ce3ZJhvFBauHeksaEZyAbG4j3t7OTG2jvInAv6mpmZsceGNdNfyhYIYiWgGs18okNra26VxzOgiSdvgQL+YMDCPd3e2xRSha9/X16tC/c3SGxWBSFU01GPSk9doMUXI5cuXrK+/XzIUaxvrNj09LbbjjdFha25q0D1jVDGARxgDjFtF3AyjotChVcODxhX3MUn0wIwDNAldMa07kvnUMQdM5T7u7uXEUAsjFCXGyaGbBcXapKjmmYY0SjT74ll7cwjtVNfnC2A4EkA1W5LhnArAJD/Akudng6XrzQPYY87OD8OJ2DNipTEFkZqIvs+8ARbmSGKppeaZu177HqexJ7XBkxMVQ+w3nr9XMC6tI0aNZHD882gUUGxk30f8O89wcnLC3rr1lsYHJSFzbpqD5xDgL0k4zEDOK+2BFIc8acyrSRXABddYnNYArD48NMy8+H7oP8ZZFAwWLzBdOzhAZBm0SRvUk1C+/H0deA3AuAjKJkZqjArGmRhFbgApXFt8xTOLZJmYpKkYaee5vh3vTOFF0zWYFpJmSOOI3E+KFtaDs3AdhuaZi7GUjIeicRdFhTdGouGJSao3omieIj8zNT1tz168VIF28+Ytna0PHz6yne0dGxwYsM7OLslazM1NWlNTvV2/ddOaW9psfn7J7nx630ppcGFQtrXjQIamWgB13fQVULC9tcE621usp6db+uWYxWhsmPCY5Ix4ZrFvxHxkWuoYduyhJBcmp+bszZt1AZKM66LXKFA6GUTVVNc4c1WO8sgIIV2RVwG/jcmnlasJXJUt1xn9xQ/es4Y6ABTARCRGKnRfXo1P2w9/fEdGX8S5AG28uPVCTSPEqXgpThpkK5w9VuKySFWYBlmJRqJhaDFCDBAMs/jwICeQZHt7J8m6VGlMHIBhfGJca1GNG55dWYkYd3U1NXb5Ur9YwMgBcQ7KL4HYnhqX23t7Njk1Y2MTk7axvmVVlTUaOyZ3Qrt1dHTY6mrr7We/+NDWkb0AuMKTIY2gco6oyVSGe3vOqqSJSxP/RPkV0kEA0uRbsPs8O+AMpXFabg8fP7HnL8dtZ2df4ExZeTIvTow41rDrrcaoLiZcR9bd1SLdYIBCinriEfsy4mHkEgI7kWmDnYjZspq+nq8g38A9ZbJDeZumLjwHPQORE7CWmmIyREVeIJm9ypDqEDkgWFanMhmdnJxUY4XnD7t8+OpVmcFubW7azPSsLa+sWmNzi33hgw9s/yAvosLSmxU1a9bWNhWX6qorraE2a+/evm6XBnqscMLa9AZFUdbGSgUiS9MbPU3AmfC7kFapm+oVm5BhvCpNTPIDgEVn80eeSH7kzcKzxhz5l2JcAucjD2Cte1z33+e9uXfVVdXKf2HS0kzlbOc1iJEhm0S+tJ80jyO3Ub4m01KPZ9EQ1BktprSz5fWesCmPCpo6ePJi3A5PTjVOj6kdOYkMwApHdn1k2EZHRqRt/Oz5M3vzZlWfvb6hWqy9wxy6yxVWXV2riSXWCA1YnilTKjtbW1bfUGVf+8oXrb25ViAve5nP6hqwrEtWdZktLa/aR3fuyWgPFvDG5o4AVN3/dO6SANL4DPmvbEWZdJY/+Pz71tRQa0Y+dQRLEIk9f7ZovaqJmrw3zuo8b5RIJ5fnlggYAtfkAxN5uJ/z3D81otAUp4lEE7yANBgsXW9W6V5LQsTjFr/nUz2ATORxOWtpaU7yCZiXOkEhGmVjs2/s/r1Htomma7ba2traU37sch0np4CuZUV2tLNckV6gee15bNSzQZTiXGQCg+tBiiLWC+cPsYEpMcBgaUlLi9rl7II842bE3gQOwJFnuLXlP0/DmjgN+7K1tUns087ONjXxYqIil9vRGvZ83JsDYuSnXIZ4q+upyKixCdsa81OxQjXC71JUeIDwzDo62qW/q8kYasSMT3OhrU5t6xrD1EY09E9l5Eltg5QkIDNkCmrUIAuRk0YNriZzxvV5zzT5WT8OpCLFwp939/Yl1TDxelINfOp4Z6AXpGEtbfOkywx4u7m5IfY8+wu5o4s93fIXaWludM1imex5c4DPRZ3NfeA9RZBJNQ33QkZ3ImW4b5EaJJgxQ3LhPEmsZJ4j9zUY5cTGYMDzs/IfSXIhcdayZneSx4tPWaJ37V4Z5MXkA0xB3rn3yKZnF+2khGZQiWXLCzLdZqKKZzg1Oanz6uLFHrv11k0B//v727a1viZJj6a6OmusR/buxA4gkZ2TaNBUbWrkS9sakoXyQzxhYFNXyEOEc5d1wfQK5A1Y+zR/Hj1+Zq+np9Xwun7zpu7zUX7fcrubknFCIqe9rcM9PYh3yTuJmE8OJFKJyEi+DjQ5yBknSacDnYkhuRI5rqQyE6M/6v7IR4tcA5G0MEYHV3GfAXIVamOByK+nbWpuSZ+hqbHa/uj3v2HdzZWWOT1Ug84l/c9JMBVZ5sWhyiIZLvY/Z5L2c5FY9av+JqwNPkMQM4KQqLpYcdenvoLI6I3lZOgpEkzGhr/9bz7DNYvVx6//D5/d7F//Pf4n3wEQWR3hoi6qPwoH9PygEhCWvryrTMJIIeggX4C7BBYnFrsrpn9fqaLrHDFWhbmVitAw4HNmajAxVAyn5NFF7p2BHMzEYEDE5o1C21mjaCiBRJxpBAVI6EAyiXyJdH8Bkb16JElFCy0jOQuYyH/7gw/tR//wsTSRyyg2TjwoHEvA3j+bG6CJ2uxjdCRxhROZZXS2tapIJEEXizVpTNVUVdk3vvEN6Z5993t/peIGFjIsmjDQERuZ0WCKcmkFJ9fcNL6S0AUHQsXq9BGbGLsSY+DwWAXRf/Gv/tD6L7bZydG+ZZCrQPlI5msqaZKBAaNuPsZIksrddgmCYBDg0us6Qz4G4uxk7qv+nkayKajcudefn5xzk8B/olb7KFgCLJz97IkBJkM8dy/qoung7F8STwevThK4jZs8nxkJB9fz9UIhge9agG7+iOM7AEgAMmL7Jl2kTHJ617XCfk6Mawd9fe36IQfQEuMs0MVOrYBOq64NINuZ9i79ESwlN6kBXoG9K+1tNQj8vgR7mgaLA/RnDO1EBdZLuj6aH7DHMjursR/+3Uf2Dz/5hQ0N9dvI6CU7yu/Z4f6hVZRnBQYK0CkcW6YK0A5GImwG3jOxjtMIP2s1xjv1OzCrYXMceUc7VXhKAF0LyxmwXA/swUjIAuDifjiY5lIgDjf7PqRwYh9TXFOUSHdWzIXk+nyYL2rZtbU1W+GUseZDPXcfFzsVo+eIkVsVB1ViTb15s2KffHqvOP4Lc58ivq6+Xs+C90R7s6Gh0V6+emlrq2sqVhiphmnx5s2SbWysaW0hV9Hc1CzQamFhUYyrC90XBCYDXk28npCj9IWeC9bW4WZ7L1+8kJ7mWzevWws6uUlXWIBuYuVIN+7cSCXJGFrNkXCoIZWAvjAwOQ8eSgcxsUBgJ/w/7L3Xc6VZduW3cXHvhfc+YRKJhEmflVmmu6ubzSbZ5LDZbHJGipD+GZmRHhSSYqT3eZEiFKMJRahjpBE5JNs7lq9Kb2ESLoGE9x64uIrf2mdfoMl+7XoqVGSkqWu+73zH7L322mvpz8mkhrldkg9IumBegPduDa5DEgYFdMtoG3X5hmAKKUFILb3RtuU62Q4oi00plhrtlEdWjclQqSDo+3ewjX0Ow9p19kaAnc6oARhgn3W4x6VanA1fMqgUmO2mKipUYVqWNPcEJKfv4t8czPHujDirYp88YxWwjr2lkPkD8D/56pUNXL4kU0QHFmBWFzQXNeasEYz9xKo4K2x5ouhArpJfGCHZM6mL82PHswREDr29AFPZ34Jpx+c5QOmmnwEMqlCTzKeCNc44BugbCWwEwueD85AnKe11SS6G15x/9uc/i3XO+hYzUyxh17VnTwN0DIDeGechz+JAJ5XhU3UAACAASURBVPsKwBf7gidjXpDkvoIZG/fsjDPfb5RUArCVuTQR60Ga78fHan+dmpqy3t4+u3P3bVtbXbfnz55pHvf09Cp5nJubsuWVN9ba1mZDw1esra3TJl5NibW3vbNrtbUk0UUZZh6pbdYBxob6WtveXFV75oWuDrtz57aMFUnoASA4g7iHAGVjDWp/VhGQjgYYVnP24OEzOzqiSAjG6x0ezBfuVzp+ArE9ked5SvuvqlrsQhVrYVNV5e3KcL+9984ty5Q5yMO5rNAkl7fN7UP7ux/9xhaX10otrVrrqfNIEiqAQFlktJz1wy+KVjpXigU7lgapS2uwvwO6cr89PV1yjCcewxyMIp06bgqndiEZGy8vLdvO3p6eFQwsJCYomsFG7uxokwFPV0e7FU4oejkYp76BxG7f3NmxBw+f2NjYtAx9afevqeKaj+zq1Ss2OT2tFvXq2kZvkcdUMHHbdN0Y/eTztrW5ZtWVFWJJ0ep7qb/P2tpaxDCXMWgqTFKIWFldly4w5nmAp8RVPCNaemXeuL6h4xUJD8YOXWoMhbK5jMyQr18btkv9PZI8gYWlQpYYlH7u+P5pYolJok0AJoZNDsICdgT7VsZ0yCnRAp9ML/VsBVz63hkEB/ZF5g/nPXsbawqGmW9udMnBktu12dev7dXElO3uYrjHWPRaV1eHra1v2PTUvDS72zvabWhkSGtzbn7RRkcnbW5hWa3mtTUVVlNRbleGLto7d2+qbRq9SwpmzFmuD2BVMV1qj+asYb1T3ISxfV5yTeOR7tg7tog9PGaHnZw6i91Y8Di9VwUQZ9dpr0ogn8AlisCSgwGw8j05knOYx+xjyHTx+ewFrj98RrQg3gDo4T2hmcxN+TzhmZ1phmtoE/jgjEMvQmzuOJsQ9tspe1R5ViDy8eGeeslgTTLviSGQL1hdXVPnAGztS5e6tRZWl9fUscD+hm4v8aPitxzAVc52tjZteLjfvvbubasg1FJ86VJsXrTk4pgHGEweS9Zi/NW0coU9Yj0VUSmsnkj3N+TjHPgiRgdkPLa7d25LlqW8jBjeJS9Cvs55Fp7j0VkTZzmMVs5SChv82+b2VgkQ1jMV29GLxlEAlcxCOp/j3I/OJ12fWL3I05wZhKuAmoB996OoKeWgxCT86EwrnNrjsWm7f/+RHR2eWHNTq9avr3vPlXb3dvRZLc0t6hAVuEbHVGKe81nMB64tiq4RAzEngiEZXTvCcU9PS11G8Z7omgu2IZ1wkf+wPij6qGBUlpH8Cp/LnsDrG5saZFJaV1cj40P2MEC7utoazx2Shrvk3CSx5RrHKnpIu9sJN4ohkqSY+1Cwh6/pO1tam1JHF4VNOt4A9+gm4rOY42W2uLSi4hIeBHTxRcchYCYmb+3tbZIKUhcTslYV/os5xnUo9hDhhmKC50fsq/zCvBQ2L59NzOekBF/X3AcEJ3UIyhzdi9eA7OwHu9tbei/rB8mHWzevSkYJA3S0+iRvUhqD1NUcXZqA/BUYuTq5IDR6+TsgspjDyHMl4DmYsawXrZkkXwUoGsWrKIZQRIx9w9nTLuFCfueya+xz7IOAyHv2xcNnktU7KSIPmbFs2Yk11NbYQP+AXei6IP10PFjYDymG3rx5VUXdw/0dq6uqsEr2fvZaSHfmRCTOLIoNfBfs45Ty6ixBdxnwGAAWySzOv48+/lz7BJ0obpJbJTINe+Pi8rIK30is3Lp1zbram62upsKOD3ZcI/gUbyfi4hPtS8VU/IfEw/soqrGH6cwCJ1Cc7vrMnDmcJUFcENHo0M2mo4AXxATlnOmMk9YzBQvISymPp3DM8yBOnJyZt9FXM7azv2etzXX213/xR9bVmLfyIp1CFCX8qAz5FgehgtSYWMd+2vgLz5HgtNZSh2YQFON5q8MyFdrcm8fzWbAvcs2zwpvjIZHTxftv/mf/w1e4ZmnEf/9/+Gqwf/9j/Du/YfbH/6YYiaUzus4WRLCfzldg47UClEpgYtI+PvGDIV7D+wS6iW3qbVc60NNm78wTZ8yIwaiKHoXYpGuZKrLOjHQJg2iX/6fXGbRYnWsJRI6FLaaBwC0ATiQb3FgPwDlThiQFreHlVsyU2eGJ2Y9/+rH9/Fef2O7BoVo09w+o4FMVdWZTAOR+kBbFjCOgoqKKhh46qVScATGt6HqRHIQklt/73p/bpcuX7f/4d/9OJjQcqOikRoVXbe0CFxzMY2ML86KokgIUqf00gcj8OxteBM+Fo4JduNBq/+V/8X0buNhuxeMDy6K3JUaMs2LN0vMgMBGIjOwEAa8bDolcc67VQ8zdxN51oNAB7hKgTitJSnJLLPGQwgg2uNpOnJEbLHQCYVFpS/rLbrjkyTtj7aCZg08OTCbKrtypATx8nnlQnHDfkjEjTuqaEmd0edclc7HkdLScYzLCCpJjuQO4wYCOSqTmHaaIVLb1HEi+PKAoMZ4xpZK+ssuk+PV7FYM/pfTJk6RouyH5SqC7s689kGV++XOAXVlpP/rRB/brX39og0P9dv3GkBUK+1Y4PKH51apo8Ssz29zesFxlXvp+BLJiOimBdR1oaYopOJFHrY8bjK10DzI3UsAIeO1JNGNOSxemVyTkzvzkAKaV0ivm/Hig7uYmXAzzkvVBwEsSuLO9q+AKtlsJ1CycyimYMe3t6ZIuGuYmrtnsmrSSBxHgCXDociELb5bsydNnHsRpjRest6/bLl7st+WVFYHEtCC2d3Ro1iwtL2kt1VRXSfuYOb2wMC/AiWcBUAVo/ObNgi2+WVBb+MDAZa3fqekp29ra0H2RpHd1ddrS0qId7u+L3Qgo7R1SxZLhjPZBMQY96BUQl4wAAR8AG5m/ClQALJLOZLBJBYhiVIO2cAbTrn1pxYodLEDdAxcCaMnEkLyX2qx97GkhZBYzD85LXLhZ1WkJgBKAmfQ6Y66rUJRYj84m8TAsugYiCOd6pRmuYNwNAkuJlkD0EyucOCCg9Zz0GVlbYYpCwAjL0ediQUw+xogzJhiKcT55UuLMppCRCNZvMIf9zIignwC7UtrX0q6VdIg/E9YGc1NzWK3LFSqmoCPNtQR72AP31DaXWIVKWtKcZ17FmLqjuV8b7wlgMoDe8yBwAMOSuEl62LFfne0nXiCLRJ//fx6UjrNQ4EtiDJ9nAkc7bgCj0b0DYO4dEy6NEAywSs1Nv//4npgTzEElWrCaktmOmK8yZoEVesayjOsK6RISQb5bbfOJdcUZTALNpIFNiQYsnQPDw1esp7tH//7i+Uslb7QFV1dX2LNnj2xza9NaWtpscGjYOjo6pXs7PjGhxITkSTIUO7u2uLSkhI8CxfHhgcAV9CJh4dDuTdEXdq63ertPAHukpDukewvIrlK6kuaFhTX75LMHtrW9L9YiBSG1yKNBn/G16G2kLo3E+SamTHlWjGuZ4+WyStzeunXFhi73WjaDQR3yWKwPWj+r7OCoaL/5+KE9fPTsXCLjwA5z1LW790tM+UhcXFeUouuJ9lr2pPraej0zWGoAh+gvXxkZ0lgi2cA+EAX7iNmkP37i/hQwepELmp+f17wg0R8ZGVT78cnJgXQt1YFQLAqUyOTKjfzw6bMxe/pkzI6OitbR3m5v3b5ptbWYEJ3Yr379G1tZ2bR8vsZyaKSeUljwohJ7KucT85Dx4xld7O2R0V1zc6OAcEAS1v/BYUHgMZray4DIyDvsuwY14B7kAD8Xy7T+2aPUCq7z383l2MsvdHdYT3eHzgYK7IwL68EL6OyzxHBecEYXkpNcBIcM57bHdrmK82aDHq9WnpOI8oK0A8iA85JzkAasm6R6vOOdSAC36qaidVnyKyd2fHRqk6+mbHJqSnMCCZX+fmfpA5K8fDlm09NT1tnRaf2XLold+HJs3MYmZmxpdcOyZUWx3lsba+w7337f8jn2KWezc654fJvMmlPrPOxcQNS9XRiWjFdWZxavc76GAyqwpxkTxlx6q8G8FhCcEfDEeFGwkVeCChdlYuoypgKXpIGNQaZ397m+vUdLYrnu7TvoA1NNuvMuw6KWez0LJ2Sw/kqdIElazTveXHYnWM+Y37KvuYSA67our23aZ/cfSRfZyiFVeNfJMbHP/q7IAzAFWWfEPKzDzc0txVEDl3vt7p1bdnRQsJ/95Be2vrGlomVzW6PA8s2NbVteWlX8d+vWsNY+pxT7TjAOwwSM/YY5vLt/KF1kWtEnJmdseWVd/84+wv4kkIbnFnJlxEq0oZeXyVz03bdvJzYyOUzGdne2lR8xN7h2FbzkT+AMcMXdhpEmDPsyW9/wmIfnQwyABEzIaMUZE54W6qjK0wnh4K9kGuRzQVeOy2vx+XFG8xwFTiZdd/9uxuNUBXmeC9f19z//WOu7prpOLGQ6xXy/M6uqdokzZ+rWK79xDWA35lOupq6Qap/nqYDrBVtnGsbc47r5HOLkOG95b4DL/NnZr144jTORvRN2fGUePw9Ps4lxeTYbG5u2vLKsscaXgWIGmzIFvdraGpkxy5B1d1/yJxQjvLPP3HCzAECKfIL7sVCU4Eso/PGje6IQrGdGpyHaw971U1EZRn3EUADIy/bixZiKmaw5SUCpoKuIQ/dTzxgmWQjkjLo6O8V+5n7XViFcnAqY5d72Dw8dhN7dE/uetSvvDJnDo1HvJszEeJjdel7D/okkIFrsvocCOHOucO5z3a0tjXbrxjXr7+u26kru90R+BkhDqsMsSdqoU1M63wc6d2uT4bd7U3hBWPF+TY26Abj2AIeVE0UXBPt0ZaVILk5S8D0nCBLO7Ha5sfUNQG8nJ9Bp5JIoYgupWPfg8QubW16ziio8PArW3FBltZLv2bCuzi4RU968mbfXczNWUwP7u9kGBi6qiJnPlFkj8mh7u+6HlPMOFbF9S2Qx15PmeSJTQUcicl6cgZXV+KXQOTlru3t07WXENmfOi2RH0U1aNJA9ylUwvX3zinW2Ncs3ySXe3NsCOTDFSvIFgZAC3gPrP52JSQKLvLIiScnAno6xixyGeFHSSKnr/DyIHCStKI5QsBMJjXwopCpzlTY+OWvPx14JJ+m50Grf/7M/SCAyso108EUu6nr3Djs5LqDCdMptJUGViopau6mbL0Dv8x1/gX1F/B77QVRG6fgNlnJ0OpTmU8JtRv7yX3+Fa/p2+KX8fDXYX8ow//Mvmfy7/7GoBDK0wdIBFsljMFz5+28Bt0nHLQkFuK6MAjHXAw0WgSf+3pIfoBMbY5gRUQ0FtKTqSRu6Dvfkbi0WZmr1F6CRtHVdGuO3we6oMQmOFP7oAAs/+j2ByGVlOTGRMdYjsCvPoAMLWAGOXG6HBbMf/eQj++VvPrd9Nl9A3APXhYRpJdCPVuik78pBrLZDgtXjQzFbKvOuDXqAdmuGdkYuCsZbuX3rW9+0b/3ht+2H/+E/2MNHTy1LgJpYzdHG7YekM74CROYjSsFQycTIQYNgwikpgYF4dGLtbY32n/+rf2HXrly0TPFIurllBpgIOsyzcGdSgZqYHGacMUuSo6bE1FqutmWxnl0+w/dnZ96eLz5E8KTEOQFjSrUSsCvgJFh1XEmJmQcT+iyx8ufs8yfmlifhLmMRxit6rklzzxOapNHn/6NUnRRonq5ZyZ5arjEZzFimZMDnQJ6AyMSm5rBVsOvefOlwchYAMhphQKGWX+mKeWAZILdMEXizxjTNThlKeuIW2rGlZEyMWz/g1S4UrTJiyzjYm81W2Y9//JH97Ge/tAvd7Xb16oBVIWeBUV3R9YbFCMPhV8EkgZAzLeVkrAQq4y10MOfEfvEgX0GqUwv0OQAwMF9oD6b6TcsbbAOSRHfadtkF1i6BmRLQZFbI33MVofHrphZcA/PTA81jsUmcien6XgSSzHtapOvragTekATIyMOKSmac+QLLqErXwfXAlhO78fBIBksYaZFYy4V7d9fu33+g98E0RgOM1kVkJgA+mhobxWiCDbGwsKjkY/DyoEAGjKcAXmmr8vbvrM0vzKv9rqe324ZHhj3YhyWR2OU8P9ZJ7FvoCTrzmvt2wz/mgwPLFPod9FXAT6voKayYPT0P9kfeg+aeAFNpQsLYdLYEbL00sd1wBcacAudwCHY9XhnzJaO+SMqYB7Td8/wZG8lbJC1B308w70nspND7UocCCYcXxQJcFeuMRDy1HQPQ8ffQyvV92LtVAuRkfTIurHE+i9ZVgn6uiWBZYGlihbAXORsguZiTuCTDpdAo5loCPA2gNAoUwfYV8JxYJcGWd8OuZOgJOM9MkyY7Gn++BgNwYF1HwkkhgD9H2yP3xd/FvAC4SiDy+QQ1jHFCDzkKf3EiMx/OinJnRh0B5Aa7l0JMsDriXiMh9vF0MCbaMQNsPAOr3fFdCR4dAkVTwqGCDYD/0WHSRnY2vfbztG9zDXw/YwGzFoZ7qe1ToI+DacEejCRbAMQhrfNh2ulsrWC1sdfCkgKIQif33r37auFHg3x4eEQajqOjY2KQ37h+1bZ3tmxsdNSBgmzOrl2/pjXyZv6NvVl00Li7p0/AyqtpmJv7OjuQmnFm4onVVFfY1SsYqF3Vn8vKYOWjte7SP74PAoYSTHgBiFra5taeffzJfZtfWLHCaZlV1SBbVWZ7AEwwIDnPScwTXShc1lWE26fVG43frLW1Nto7d25YZ0eT5cop5hy4sVEFRmIVtraxa/efjNnTZ6MluZRYP8w71qfa+/eR96nU/usSEDAYYUAf2dbmjs58ZHm4xrbWZjF7Ozqa7a23blh9XbUdYCIVhmiHgDzIF7gpMAkp17K5xT76uMQUpJgGC/batWGjPg6z2gGDatve2Vbye1pWZuMTs/b4MYalR1aRr7RrV0bs6rUhm1+Ys5/+9GdmmQqrqW7Uujw8BiBkH3JdbtY/CowYwt2+dcP6ervF4gNQKCSDKkDL5ZVtG3/1WmzcrZ0dzWU0N5Vkl5VL0xUmNoVNmFPooaurqnhqDbWV1tneapcG+q22rkYmgjqbYXFTHJYGc0aAGkbQQXgoFDPqUpO8TgbdRmRBNq2tnXbwGq0hkAViJUBkAAvmA7EicYw0LCkgqhsK+ZgzMCvO/TKMezhP1fHAuju0yopa29jctPWNNTEK5+eX1JXT3NJiV64O6Ux5+eKlLWKsV9do3T2Ay+U2M79sz0ZfSZc6nyladUXG/vAPvi5dX8k0ILlBdx2ScmKzupEhax05DcW+kqvxe4KpzU/oaBMzMm/ZS2hnr6mpS2xV17P2ZN3lbpz1f+prERBMhqLe2ed7TepuSR1jAUYxrwGa9DxgRiawIMx9HdAEdPF9KGJTdcRJssJlKyKP0X6YtDSlnYsZ48Gxzbx+Yw8ePbON3QNDH5kiGwNbiXknhl9lZnXIZeVy8lno6em2lRXMGyesqanavvnNb1i+vNI+/vAzMcGHRgbt+q0Rfe/o6IRNvppRy/61qwPyLfHuJToXPB5XXJ3GgVZtACKugzWIYdfn9x6qfZ2cQ14hmXKNucf+LidRKByJYFFfW2XXrgzJKLK6Eq1hihV7imEB8YKdyz7O+zx+Tcad5f7/KY4R4zFGajWn0yiZRHvM56B8SDrF3h8dh34+ODOc13MGCKCJIltJ+tDzO3luSDfccz9ik3/7v/9Qz7CttUNsVgBpAK/Q8/aiaEa5jRuMeUEdo1I/Uz0/iJwzzuvzRdX4M3Pe2/LdhI9x4fWRB0exTnq65wrLat8X6O3jqALt8YlAZPYJsUbVpUQ87MV79jo6VwAjlXep4EL85h0sAtkzGe0pjD/ntZjLRc6hTX0GnXcEeLp+K1pDfZ3A48ND9yvhzN7a3rbVdYz/ltWtwPyB5c48kKZ2IcloZcoUI3uu6XmB6+v7+lxbW9W9kQ94Fy7EkH1dj2TVErOfOE6gdj4neQw+i+IcOYw/X8BIN0lGco+CLwVWWLOsBSTiLlxot7u3b1gDRd5yWhzYL707NOafSBgiVHBmcfZSzHT/EDqpgjShtYFUVzItDOxAADBEiiTlF9rI6o4rSWh6js29UahD5oR1JjNUDJqTkXM2X2ljk9N2//EL29g5sKq6JmmKX7nca8OXL9vD+49saXHFLl26pC6ShcU3trK6aIcHu9ba2mhXhgetranBGmvrYO14tzCdrnTVpm4LkQEyDlqzJi0D2aGg4ildP+y/rW0d1tTcIikdns3c69cqWK5vbdkee4O6vok1M1ZXU2nXRgbt6tAlq8qXqVBIIcOljLx7jG5ql/py8h9FQ/IAYQFJXiOfdWzIZa+8KBdxI91ggS1pv0/eLzx77zz2Iq0KyJCTUhczhUpydMxwn49Nau9jwff3ddqf/dE3rLulyjIF4jqXu4yYV53iCQuIgrh3NbpcpAr8CTvyAsBvM5HjuhXLptfF9Qcmof2DOCSdLRHnnz9b+PNXIHJkN1/O71+ByF/OOP+zb5n6+/9JTOSotAT7SVhcAmHPV2VLCyoRQgXlyYkzRNQdLAoQVwuvhDCmdqakuRqsYmceRAXQQUiCIxntCUD0oFWmdgoIHXSMHwHVqfLkdXQPGuJHQYRz6MREBkQOJrKDyOhnmhXKTEzkn/zsE/vg44fSV90iaS+PRADzKpdggK0qp9kD1z/jnre3NmWa0N7SrGtFz0+mPQJkCYJa7ZvffF8GKH/zt39v9x8+kRGIx6nOjvVN7Oy+ox1eiXgCVqIFnM0yWG4CsNIYnp6cWlNjjf3VD/7Y3r1z1TLFY7Vqw1YVWKh2cncmFSauQwMdxTL4ya4dnNpjA0CQVnPS1j0/iQIk0tGegHsOKslDpEQ8NniBQXoWZ9rPbojAKxKQmwoACmTOaSIHiKyEQ8UFZ5eLFXNObsXhbdfn8wPqTIpF81StM+UyScnE3EwVSgHdCfQiyAlzPYHhKRCl1Q4QmcRbemuJiRzGaM7ScMkUwGPanLgWAWkaa2cflwyoUuKgA1mGGImtmbSXFKupYENiVGG/+Pln9pOf/kIg8uBgr1VUcJiT5MAsdX3d6tpKOzw5su2dfYEruG17wudt6wQ/BPNcg4+dy9KEDiIH/Ozreds9OLZiJqfAc21jwyvK0nL1QJIAVkC7DmLXPCcRAASQc3Fi//B5gD0wGgiECMwFIsNKTQYLJCuSgSBpZh7L1MMTv4oqdEr3XF+vPKNAl/ZqgnOC0tq6OiWrRSQwiqdq3SJYa2xsspcvR210bEyGR7BYCIrX19YUsOJ43Nvbq2QQCYsnT54KbKb1jDa2hTdvxGYGkB4eHhITAl3d1vZWtQ0T/JOYZ5jvYZCY2g2jkAWIwTwGkBbYqtbABAjD2E5BVQBuvu7O9kxpElKUg6EjYydPvsUsT8Av987a5BmHyYiA4GQwGC3DvN6TojKB84CEsOD4NyX7Se5CRoawm6PYwJwE7D1wENmlDxwY9wQ9GV2KweJJZbB8IukKcFtAurSOE3sstcGyLzBHolDF+vbPdpZ2CdSTGdWhkknmHN/j7JQzA80oYDIG4SLP66owP0vO5pE08j7WNNfNeAFuyFxH2oB+H3GeSQ+ZNj4l/K7FGSzfAPAAkR2IcWDbWW5+zcFEFrCfmFAR1IbpkwCWlNR4MuctrGfBtzMg4vyLz2fv9WT6zDWa/xfnRkh/8L5gSAM+khTQXSBzNa1bWO0mczjGJMYyzoMI/AGWmJcwZkLrWGsgdagEmF0CtnVfPnfVUYCGcVW1kjGdQLCBqqpVFFpaXLIHDx4pWRkZGbGurm6bnZ218fEJmewNDAyIyQizdHZmWoWgywMDVlNbYxubWzY6Pq7Ooo6uC4Y+L+Y+R5ir5TBS25N0BAzUjvZme/8b78kE15DQOTqwipzLt/DslQyJ3ejXjTHe3n7BPvjwM3s5NmVVVbVWWVMrBpPYW8nwFmAXcEjPEXmPCu/cYJzFiDw5tCsjA/bu3ZtWU5UVExn2LWAlZmrFYrnNL6zaw2fjYtYGU8Y1kB1k8G4Slz8JqRWZm5L4cAQVT21PbKSsNTU2C3CAxbu7s2H19ZX2ztu3BWRL+xo2+KEzUU+NrpOCVVSyvrjmgi2vbNm9e4+0nwJkYAQEW+ydd96yxnq0and1HiOJdXBEAZFur4yNjc/Y06cTtrOD5nCZ9B/funNNYMJHH39iPPrauhYlzMeFA40/e5IK9cWCtbe22OWBS9Z/sddlR7LEmhS1/ZwBSH059treLG0IPEIPEnbW/iEmkqda++xjFI1J1pEewnhKLOSTI7s2fMmuDA9ZQ2O9gO9sPqtEWF0/2TPQkvNVhdiTgvRFD46Ltra5rQ4WXru7u21b25t2+/ZNtQmrU4yW4GRaKlAQUzLMHOnCqalWgq81JePfguIyfrRf5srdMEzsOwp6AFCMLx0p5SqowtqHlUqBhfOF8+hCV5c1NTTYyvKyPXxwX/IhyL6sbR3Y1PyiZYnvjvasuqLc7ty6LrMvxtM761ynXh2D6B5LKoD41uWASOjVLXZ4oLOd2Me7QBycYdwBXDF4olNJnWPsv6kLSUVsYmZp9SMN4ftVrI3U3OaAHR0NKSeJoqbOJsmXpc6oJLemDsXUQUWsA6AaYLEGNEnqqUBP9J9IF9rXkuma75MAQwV7Pjpuj5+9tMNCmZXnAfe8IIecxuH+nsBZ4hNAMfai/n60TtdsfPyFdXQ02Nffe9cKR0V79PC5ZHb6L/XZ7bvXNQ/HYROPTcqXYXi41yorHPTETI7nwFqESQr4xlmjwlolwI2DRetbu/bpp/fEOmScAXyZDzBRGXPOTvY3CiXkHshY9HZ32Lt3b1l7a5PWAO3p6txKAIkKCMm412Xs/KwNSSa11cs4GTmzRHI4B9QTb0SOpzwsscIZLxXC9/Y0ft6tkghF6Wxnb1TXYZK5oJDO9dAZo/1W3Vd79m//tx+qQNXU2OR7pGR/kEpAC9bPQ/a4g/0jSRjRzcHa4ZeYsPm8tI0D3OJz+TsgaQDg0dHkYHpGsS1zhb2deJN7w5zUu6cofKQO2hLBBJCawh4xiHBbKAAAIABJREFUN/u9g6Quo0CMQodp1jY3NhULEjtRjKB4qIIG8z3nMVXIm3kB3IsjnHGK+1Ly5Qxc9KYB5igqoNHr7FjmJvG0CsP5vEgSgLUUhMTyzlVaZVWNmNN8HjGPGOnJRC66QvluxoiYgnGB4OBeFYB77j3BFUkjnXmgWL7c6mvrHHg9xXi42nYBJ8VELdffFbxSpNo/kH47c5w8mrXrTPmC8uirQwN27cqg1ddUejet9kTHGxhb5mjkv74/uIeMd5YdK9ZXRw1dZil/i5hIet9HPnd4vWKnNOeUB8pQ0IF0zX26hfnu5Fvjmvgu9VdVXWOnVm6jE5N279Fz29w9tHx1ve3v7drwpR579+5dO9w/sg8++EjP7EL3BZnc7uxu2urqos7kWzeu2tXhIatG/gjGf2XeskjhlNj7Ls2lsU/dMHRCEZNwFt27/8gWlpatsrpWbHbJ7rW2pa6MSltYXFI30db2jooKMtosL7PuzjZ7985ta2msU9G2PO8xXV65gJ+FxA6sSJjO6qjaoVBFIcopWpXqmqHgw+tc4sljE97vZoDsBaxl5gVj6j4Dvs6duFGQ/xRrhfyRKSJiSMEkZ/FyYkrxJkzk7377PbvYVW92gm8B0kdOgpQkUyJBqt9ZOEaSj0xFx+iCiPj/PO51HgeLPOE81hH7nPCT1IUvnINOmsQU92Kmx+BfgcjnR+/3/+evQOTf/xj/zm8ITeT4n8HojGAgDlq1RKS2MjZOaUbKKMeTmgCTpbmbWuI8cAsw2g8OZ6Z6JToCBT7HlQpoZXYQJYABaSUnsESbPWLu/2S2lIIXJVAEqn5NsaEEUKZ2rWJWshVl2SRlUATIcgYuwfBxMWM/+smH9uEnj8RMWNnYsFxFtUtuiIHqiYYYs9rkzpkLlJk1NdTbd//4O1ZThRYvlTlntbDhEoywsc+9WbAf/j//0TY39uzoxLUVpaclHR8HaNyQ4LjEFAzH3zjo9Ls0SD1gCRCZsYD9UluTt+9/7w/tG+/dMjtBz+7IshmYTiSpBBM8T69eO3iY2osEmLrWVjA6gsUmIzy5sSf96cTscBOOZLiXWHm0RwYAUar8J0ZhgJV8P0mwWAVpLgWIFgZ9mlt64H6AAwor2UmuwQG8x6HBc4Ep6NqiBJy08JxVFYMdLZ5hYnwHW1pTUDoefH7IZziQIya9qqQnVoGGago+uDRaB11qJWkck5yI7X5mFiB9WarKJJfGPHKGTjCeIhiXCVrSfJWpXiqO4LZcZnn7+c8/tR//5BfWf6nXBod6LZcr2vHBkWWKsBY8EcXMEY1Jgkaet9jkUnNxcBKWBeNDgEJCxP1TXed1BHIkqGPjrwQi05YFK5kqNnOQzwOlIAgPtizrK6qwbq5mciqn7Y3Ejvc1NjaWXKYBhKTVXDS1IAqwXVhUAM18RhpCBYdsuQIPaYNpzZkScZgowXbn9YODg9Z/8aId7G7b5NiYWBpIWPT1XrTq2lobn3hla2vrCrDb29rFmoA5ODE+LubgnbfeUpICa5lEoa+31y7199ve/p7Nz2FaciA3ZZkSFo7EboMVIYAYlkDStRaQp/ZZ2nbzpSA35o40L8XKIVg6kgYc3y9ZkeKpJ0gJMJbxTSqQwGDb3N7RPsj9yoQtGd5IuxZ38dRC6gm0t7l64nciFgbv4xmRwHOdzib2wBvQi+tgzyHIdTa+70MyVUpMfiROJAmUClZKOknq034YJiQhFcFcpNWR76updakVBwydeeBSKK4hDCgcrLGcWFJucCazquR2HgEa75HRomMEJRZy7FfOWFflLpnkAOCLMlk6c4IxxT3AesSATPp3sKUOj8T8dgmMnRIwq3MJ9kJJi9VlHPhhrNkH+YHRovMhaR4z9jwXErEAlgPs5Z68xdYDYfaDUptwaueNxIfP5t4V7KLbrKKBg9QyelW3iI+tFwbcrI/PE1s9Pcdov5P2qopUDgTMz8/JnAeWPsmc5rMS4JAAcddtkknGHwBImn3p3PbEInQCo7jsgJ+ze3z/4VyD1eJAhneYaN4KTEFC51Q6j69n5/XvlweR7SnYo4ePbHFp1S71D2i987yWlxZt8tW4wIIrV66om+nF6JiMfarr6qyppUV72uLiqsv77HlbOmxKtHZvXBux4aFLVludl2lWVSWAg+sosteJobi/40Xj8rztH57axx/fs2cvJqy2rkFMQbWIqlvHi/GYnaEt63r+GSU/zOON9TWrr68Ve/dr796xKyOXrIwCbxHjXdYxhXTmfq1tbh/Yg6ejNjkzl7oYfD55IuMFVhUWkkyQy8g441PdJdIm5Pwos9bmVu1ryARZEXbxqX39a29bS3O9JLiYQ+w3JIEA3H7k5qw8C9sxa89fvrLnz8ckHYK0wcOH9wTo0irf2dFi+3vb2n9KHVnFEzs4LtjjJy9tdGzWTgu+NiorSTZPrLfvgm1t79rM7IIdHBS0L2fKi8k0qca6L3RKyoLfL9BOXYGeOgVSzgwY/zkBI+jhz86v2QmdZOxJuUq1vB4cHKkgwb7KXBZAd3QgfU3uj8JfZ2ujvXf3ltrJmZpq1eWcSeNbWV3la61YZuur64n1fShm4e7+sW3t7KeCXtEOj/DDOLFvfusbdrGvV8m3TGaROpM2fUHxAnMok6VY4uZ7KgQx39GhVSFM0Kv2AmXnsMGsqHku07pT9GjNJidnbR4D2OpqFSa2t3dljkh8OdB/0Tramm17c91evHgujcv9E7OdAzp7yu1oDyDxyAYu9tqdO7espbVZ+wVnHEECDPbTwrHGX7q2BZccYm8mhlSbeCoUKlYj3sTo9uRUY498CFJAAbwIPGJvS52EnHOcN8xb7XtJ/oW15sWSpPsd2syFE+2nzG/FoakIxrPlc71PjLMEoJK4IBWpKEansff9zl+HhAB7ieSdkJbR3uz6nJg43X/01F6MTZjB1qyslviYjC2R2qAziSJw8nngXKIwwnhtba3awOVue/vObTs+LNr9Lx7bq8kZu/XWDRsY6td+DRN5fHTChgcH7erVfjs8onDuAC2FDrSMRXOheJf8ZdCyheW4vUsBPW+zc/P29OkLW1ndEHBFoScMSgGqOd9FEoB5f7RvLU319s6dW3axt9PyWVjvaFOzd7BfeK4GaJRaD7WHANB5U16ZOs4oouucojgqwCgVrMWULVf3TZwRAgfVwg7IW6UYk/cyh10m6KwIyllIYdeL1cTs7sMQcm78HTbnv/+/f6Q4sbGhIcmpECtRoAVkPVYhkm4Lrpu1L+NtzQ+XCON70HUPHXn+P5/Ls8evg3uM7ibmRkghhB+E8rHyrKQuXNrjzMvA92SXgmMf29nZ9q5UvC+SDjCdMCEBQlzGtSgmwmRxe1tjxQlCrMp7AV3ZGxg/5ikxMPER38XfidVCqoHYi/XnQPm2Sycae+m+xgriBs/Nmd/MYjeKpHNA/kS5nHfOpE4ogYZHR7oG1hTvIXbge7knxhApOmYdPhOK16urnQUsAomDsepMczKtcl9lcKnwI+1/owNqT9r1yvsTu53vDSC5o9WLvF3tbVaeEY3Cyss4B7zQT6FWXkWp0M+/S0tagCaAeo2uD41kl3wJGRyXGjuESIMEG2O37UUFsVMTMSbiK9ag5gVdecnzg8/l2TGGeIXsHhxJcuHZywnb2Nm3XCWM8aI1Soqp2wYvD6m7apz8ZHNDmv5dF9ol1bS/v2MD/b3WBOu71H2NOTpnuPsTkXeica2eVJGNXMoin0Or+NRmZt/Y46fPZbxZLM9ZvqpapLWhwcsy8SOupOiJBwJSfasryyoqcsZeuzJstdXkduAZx3YsWc4KFYACW2GNuk49AL0Thhh7cneZx5YR3+4njMi7UGFAhz45c0QgsvY5Z4sTHzkbHMNEOqo4b5BmcQNrpJQ4a2fml2x6dk733dXeZN/7s2/bQE+rNJGdlHXmzaSOk0TCYd6FIXmwkgMTChJG5K1ReAysIzrsgpwReXjEr+fje2d2ewyts0bdxBm7+lf/7Ve45peIa3412F/iYJ//qtc/+V+KZ8nJGbv3PDB5xmBzrSO142CUp0SGKqgHYuFWymGiVp+UNIp1mZimAkpTG4G3OTuAHExiBS8CKb2tKoBmxZa6vPNC6Uk3NoFtzth0HbnQ7QxGlE7J5KIqXRz9lUqV69zpGtDTKmbsxz/70H794X0ljLBOKtA926KVrVgykdGmKvDU2/8V6Obz0kv7lz/4S7WSYdxCm+zBIazJ/aTJdGTPX47ay9EJmR2gx+w6cg4iuIs9bV3VqsqpQpzYaA7BOBBPwiowNgH20ZpBEEllsLoqZ3/9gz+zb339jhWP97TZ5+WO7O2EDlDBjnUAy+8/3LKdEaOENQEkateiuszrSyzfBDQBlgjAd73jAG312vTMfPP2Vj3lR8oVEpv3nAN0sDCj6hc6Wg4+nelYadNPzF4ql2LsyugvdLOdwResGF1fmC+S5B2RNLmhHeCFgLOk561wpcBh7QMu0D2xYrk/WMxiyOvzkn6KjErSXEr6zadiOAfLx+VACLiDJcpnEfhw2AVTEPAqAHSCFm6MYJbksjxbZX/3n35tP/v5b+zGzavW29tOam1lp2ZZtL2RK5FUwKFl8yScvPfMpOdM85jg2g0fYSEQbKFbjGzL0xejNjUzZ+ubBKSYSp5pUwu85T8ZfzjrVYEFDtDJcALG743r16yseGKTrybUUt3c3CxtQFo/GcuNjS17/OipLS4vyrEZeYjCyamNj79y1kouK7AFrUcCi1eTU7aytiJpifXNDTGh6urrfCxPC9bc1CQgua+7yxbnX8sdenNr2xoa+Ow+te7NzMzY6tqa5nx7W6t1d1+w169nbWxs1C5dvGhv37lr8+hqLi/JpRowjR8Cc9ZgY2O97pmg3NkPaX3AvkkgquZXYlqqHSoxPyTJwbynoJG6JpRonLrxCEmLKvGSIgidbF6P1rPZxsa2vZqc1j11dHZZf3+f5bKwn2H4wahyIyQSHQFR5Vk7RrtuZ0dGZRe6u2TmorZi32CddUFboUDLYzs6cJYcerLMGQJ8sVDYn5PmGGONVA4JKEAv4682T5kvJeAjBbkCd2E+7x4IQEYnVXNTLd3eGi7AVS16yZBTWmhekFEbXzJoCu1j5o6YSgkwdcWA6N7woiCfz9gGoM3akjYqZ0MCsb2o6GvXzc9OxEoLo0+1eQqU8uQhvlfmkpIeSi1wtPilMXJJkBQUl4y0kjRG0txTUiLpFiRKHBThs0O/UZqR8g7wrhJYRPH9UYjzEzAx6pDoYP0l7d5wy9a5WTQBaHwOyTVrN3hMJN1RaAXwCRMrgC3pxQqrcZDSr80Z4gEC835AHxVVku4lc0gGNuXeMSM2Z4Z4gWKqJ37BatJeQScI8zUB7cEQ9JZ0Wiv39N1bWzvW3tam905Pz9iTZy+VNLE3DA8NCxT66MMPpU/Ov8FcZo6Pjo7K4AdQmU4DCrer65tiKKtlPklO9PV0yWSstbnWKvOcqRQRDqyuvsF14rMVOsfR7CVxQ6v4k08f2NTMvB1RJaRwV8Y8cNkqzjkYr7BXlWTJZ4BzBrPCHYOQ19naZH/0nW9Zc1ODNIUZK84wjY9ag2H0ntrk7LL940efquDE2Do70dtqHRjzNlIHr73w6wm1rx+uhy6NxvoGmYp2drTbwf6O5CDefvsta6ivERjsOpBu8Inkg28QPIecHRfK7JNP79n8wpK9/fa7AgweP35o66tLdvvmVbvYd0GfWVdb50DOKQxo12m89+CJvXg5KTC6taXVRkaG7cGDL6yxsU6dIUiZTU3NWCaLqW/WGhsbZJzHXrWxtmyrK0vWc6HLRoaHtF4oXsCk4n0TE69seva1HQBuncDI4v2tMj9UPJWv0H2xpwKUn2CiV47u+6HV11ba+19/27o7msVIZyviGR0hL5Tc5wE3iG3pUJmZnpHhKiZh3umU1Xeq0FbOuB9KFgMjMyRCeJY8KNYjRRhAY9ZBeIKQKDP/SKjDTE1yT9KWPClJ/XinjzPNVfSSdMaJTbyaVfxYLGasrr7RGptbxNIHCG5ubLDGBpj5F/VZs9MwtVdt/9BZwfv7uzJ2a2lutCtXh63vYq9MJ4n+aIEndAeYIz7gHHZJjzIBrhTY2PMl78FZJk1h71JRUV9xJZ/kxaJcAl/EektdEbwA+Q9nP3v8rvNEDFRnZXuM6nunNGRhu2FwnbTGBWYm2R4Hqzx5598okG9tbolRC/uTuaw9NIGzAIs8G4BTQCh5neicydvq+pZ98vk9m5qds+r6RhWdmBOESvu72yKwMDebKYjX1YkR7sX4A5E2br91xTra26wyV2v37j22Z8/H7NLlSzZybUjP+eXLcVtaWLHLl/ptcLDbcjkn0+hITgQbWJheFHYpLI+RXf+UfZ6CwWeff26vF5aNxiDYiNlyLwAzR3Z2t6UTTD5CdwMGVbdvXLUbVwctn6UbwyVDiE0it4p9Q8XJ5MfhhBuP/yXJQyGxwtv41VVx4HJmvIB8ixgnzjMKGjxvyWGkDiwVNMVyp8vBc0iISMQNnCXbuzvaqwDViTkppvH8Ydr/v3/3G51LAF3qvqRbAQZuAkyZD+zzDCJxi9jVyFcwhmmuxDnleZubHXPf7EMh6cU98v/kI5IK9uzJnIthFOixhYNkfMd5vWTAdkA6SXRJroUCC4QIP+O5N+JZALM472L+q/s2yUfF9QAcMzdXV1e9cyxdt+5NesmeH3PfDtqhSZ3TPgkYGwAv303XHtfN9VZjNJo6pXjO3qfrxSv2KMgTAZ6xTxFro6/PtQJYhyE2RAxJlVRAgHLJsuiGqhAhggLDviQtiOvI1wBuxTRPknhBNgq5M4qDdHYQg9TX1NitWzdsoL9f8QtdFNlyCi0uv8HaZb6GlAr7E2chexXAMT/x3BwAdkILcw8g3w2SPS/jvpULEn+m4jnf4Qah+Hg449UZ6C6Xw2fkK6otV1FpO/uH9vjpqGQXNvcoelXLiLu+usJWl5fk04LMHs/i5Yvntrg4Z12drZLnqq2uEOkGnJx1y75EDM4ZrPxQzQGwXTG9o0sQGUGkaViDFPB8H8BUb+zVjC2ubdnOvpNtWpoadRbwizVD3otB6ub6mvZz4ifWlhfN2UPK7FDFWs+NxdZOzGytj5zr84d2e3VVIiQlObjoUvR41dn4sTcH8Op63r52hDtw9qpTD7JBFLaOEXAUq3tmbslez88LUO9obbS/+v53rb+n1XKZgmUFsLvWuv94YdbNvV2K05eIQ4xCopLUWOBgIokFWSu9jr8HpiKGc8kI1zENgc3J2NKhJe/u0PwXDlFmV3/w33yFa36JuOZXg/0lDvb5rwJEjoAsFqJAs3PALJtHtPtoYUlg3YFIseNyvhkoyCu5WZ4Fgg7euWO4QE/A13Mt2x7UnGctO4gcCzsO7Khm/haAk1i4sUlwbwKkU2uKC7XLPkyaOxxeMvLh8BRI45ppbAinaGoVs/aTn39ov/rgc9vdL0ojGd1DsWBwK5XWnbcvsElS0ZVbMa15bLKZMslZYGKBOD1ZIUHY/uG+zMqoLtIWDrOA9wr0VuslBzFgnBv0OIvJq1uuc+atNfz4YUnbp29WwW5zQOLA8sg1VJTbX33/T+1bX79rZYUDyzD20l/1djUAWT33ZHpI4sCdYa4XYEOAmW4Sgf7kGcMbIDlY02r7lsO0M4Y9MHYjQz2P5DArdqA2bN4bRlJJz+scmz2qhDoSSlIobvgS88IPhqJYoA52p0g8tYAHk1otc8mc5ewwAQTlYAAQ4nOcSUvgGkGDgAbY2CVAKLWVJ+kMQfjcrwB4ZDVCNzmZqAG2Mrbpfp2pT8J5xhoPRr2rhDgYFkUBHzf/bIaRMc3mquxv/+bX9sFHn9rQ0IB1XWixbPbU8tm8lZ2Wk3/4MVpGG52DyA40kHy6yVeYMknHMskwqJ02XynzFvSnNrddCzEkOLim2rpataLhSE6ixtwhiLtw4YISnsnJSYG0He2dcqEeutxv6yvL9ujRY41jY1OjXb9+TcZ1nO1z82/s5eio2u4AbAcHh5SwLy0u2urqsj6zr6/XLooRfKCW9DcLb1T95zN4DwHh9PS0AsbOjg67NjJktVWVAhE+//wLW15ds4HLQ3bx4iXNAaQtYAEQXNEiDTNvanJSQODQwCUl/LSuhyN1AJlU8eUEnmQTnCGyJ6aqkl1pVxDMOHgnkruAo7QHYj5RVaXgGUYxz3JldVX7oHTKSpqIBbGguzo79Fk8Mx7+67k39uz5S7lf0zr3nT/8A8vni5aXX2dyXKdgUA57MGf5CmdcPnlOS+2Evffu29Z9oUv7kAoTgALcD/Ou4JqFMDFgtbW2d0hSAG1a5gqO0m4MiuHmodqvpUtZXiF2HXqemrtgyFnMx5ylAIAgFsj2rrNc0MiGqXIOAGYKBnvYuwFcpkbFocRU9rDPgV5ew9jzHj7bWTu7JaZynFmeIPnY8x7JU8CKUqu6s1+jzdHbFRkL1wvnPcFEUrCc9h/ts3mXh+CHz2S+xN+dteL/z+WYztgRYgXLXMgZRMFIjs8J3Uh1eij4BUT28eIe+eF++YlkGKCG/dC7ANxYMpjArifp7dogIH52OKs2WMt8fvyZpCT2S9a2WDe0lKeiWzCpI5COa5LkCOyxBATHGezPwfXBYaDFdfM+Z1FnXR82yXQEW4wiNIkaZxjJNuc2yQUaiyTe6LIvr23Z1AzdAccywrx69ap0zlnvJLokawMDl7Qm2RuQoyEZ77rQbaubm/bi5Zhls7AeKcIUraoya2/fuWHXrwxYZUXRshkvzlBAQxeYIu+pUVQ4UQs5oOqjJ6M2Oj5lO7sHVo5cUB7tyawV5YvgHR6U6bQeK6vtmPNJLZpHVl48shvXhu3dd+7KzI+kWmBNkgIixkAq6aSQsePTCvu7f/ipLSwuWnUtib+zi0leA1Rg/qOT6bEbbb4OJJBsso/19fbpd/Y5zERhKC8tLdjly2gzdmh+VFchXeNdFJxrRwcQBJjH5XZwfGL/+OEnilduv/WW2IAvnj+z1zNTdulij92+dV37F5/LswPAJ25h2n72xQMBacWychUqb9++pbW9tLigOKelucnZ96dl0n2F5dVYXyNN/Lm5aXv66KE+98b163b12nVbX9+0iVfTNj09J+kKihGocLG3YjZ2sA8Qj9EZHR7I9TiYTls/JkHHh7vW3dVu77x7x/q6260i5+xwGE8QCOR9UUHxv2Czr9/Y5taOLS2vao9xDV9PU9hxVXg2tP7ZkyrsnTu31X1WkS8vmfJxPupsSGJqAtnwL0iamyJqpKKs1rzGEMM0Z3ER08joLkMsyMec2s7egW1tH9jU1Gt7/fqNpE9q61yOg2LEyvKSgHHmxN237+r8+OLz+2Ljs1YBPT3WcaZmV2e79V+6KKkT5j2hUsgFEF9VAiylrjR1450WJUXFtkjHhvY/9usk1cR9ANACouXKE3tYsXj4YHiLsXw32LeSJ4KKq5yZIU2WWsw1jyXX5Pv4WdHNtfOjgMLeozZqdJ0p9OGzJ+C1XPOKa4JlrXtCsicZK3Ej+3uYWlYIbP/o089sc2dP86A8x35Nh0LRqipytru1qXPza+++q8L1F1/cU/zS29NpnZ0t1tnZpHMHne97XzyxR0+eS1rrzjtvKfZ/+uy5ba5t2sjQoPX1tlt5ud8vz5xxAzCSPEEyzXMQxON7L6I4uDk2PmFfPHpie8fsjzyvvOWyFTov6JoQ4YDchkJH0bxl/e5Na2lCD9wNuXXP6fyAGR5EFQE+6krzXA69csZWOZXOIwo2TuZwyR4Kn15ojZyOc4aiAGMc/jaSDoGRnLpXYDxyJu/sbevzxM7f3tF3Q+Cg64Pnhxb+pw9eWmN9vfZF8i8kWyTwBoAv/VjkJ6oVa0PWkbcOgGfe2e2cRxFncAYjZUYxLADmAGOjayfyDu4JkkPoIfP/eQaAxcp5kiZ0AK4AcYDIwdyOfDq+XxJOKuQ4iAwzk/doD9TZcZY/R77HGBJXqyssdQR51yMAqBetkdcKTfEAlwO8j+ssSSEmoDxyRpfTcckcB6mPxCjlz+oEOz2VOTPrWVIYgJup+wxJRHVg0XWXpCHiGunsClIUeQZbHteNdrykq6prdP8wzClM8Cx4PRJV+wd73mJ2eioglni4paVZxTF07OnKJIZKzQUl5rOkBciTKKZsQ4IhZnf5NMaItSTDUuWLXmXVv4v1TeGFTpxjMcT5bvlDJKyC9eveNEVJ0zAWrnGPnA/nR7k9G52wZ8/HbW0LX4AKu3blqnW1NdnkxJiKP+Qtb92+rbNvdmZSElojw5etpiovGT7ykF3WQIqRIo5U/pqY4jFOK6trYkA3NDZJcoizCxmnyelZezE2JZ1kAFlA4e6uDqNY3lBXYx1tLcIHxNY+RKJkV2uDeS5tbvbIDGCzFy/5/94x5oULxhQpw2Dw0mHKs/Czw8H4kI1RLJ3M0INNzzzkz5xpMixFHlKkOLoveBbOmIf4c1go2tbukYz1ZufmlLN3dTbbX//ln1p/d5tlyXMTSzviH+X4ngV7l3MpFk9d8KkrmWce8e3vApHjjFZRF5PB1BXqRKFEfAxiWsIXFENzJqnYYHblL//rr3BNhyS+lJ+vBvtLGeZ//iWzP/43DiKnllQl8+dA5Fg8EWRo81ApxnUtoXdFFdwPS99w2EjCEdnBMQcJ/GBJLM8EEgajzINblwWIrSAOdFWx9P8dXDv/K8A3XhvBQrC5HOQhwAEEQP/LXYad2Qro4bIN3qacUWvkT37+gf3yN5/Z9l7BDk4ARwjuM3aqBJHA2YMkgW85mEpo8WC4hpQE7tWn0pST7tupefAnnTsSUr4a3SH0OjGr8I2WwJbxolKYyydmr8bRK/JRDRNokMBLgsEAK2JTJ5Gor3NW1V/8+R/b+++9ZVk7tixlzsT04BKCBcbG7ZISpzLDofrJKaLvEcjpNy+MAAAgAElEQVQepne0iDtTQYsVWYu0+XNYhesr4w2TIAKzmE88fwJwN3PgwHEQ1ivxzJWSn9FvVQW1wadpG8wrrwQ6g1pgSZqT54NBHSoJBHEWT3JTF7OaOcjB4MwZZ4K4MR2yHpoXSav1vKSEJACSNt8ZiAwA4DqUzmR0SRUPLDlUQmM66YbL8Mev3UEULxSEDud5INnXoc9PmHDZfI39p7/5lX362QPrvdhj/Ze6JGdBIMj5iy6y5Gdy6HgeqMVU7UQaL7Tzzg5DEk0BRri+H9OqdWoffPKZzbxeVEIPqExAsLO9qaAYNl9nZ4cDbtlytWwTjF+40G0jwyMKOJGDoN2XRKG7q1PuvwuLczYxMWH5fLXV1tRZf/+AdXS1iQ2HhMVnn31hFRU1Ms0aGrqkRAPwB11UQNSWllbr67tojc3NcrkeGx1XK3NrW4uYbayt0dGXCrzaW5utv69PQBLmXKNj49bQ1CSGYt/Ffr322bNntr6+KkbR9WtXFAABolTiuC0JBy+yxLrzFluXeOHZOnDsLchyhxaLycE8VaHRyBNY5+CBnh3PIJO1peVluYzzHkz/ZLxIYJulPRTmQE5BHkzorq5O7aswSF6/nld7/tr6pnX39Ep7EzMujDGOFMDB4AURdsYSGnNLK6v28aefaF69//431D7HDixDNIId1jxroHAixqoMaSgwlWdtamraZubmxfy+feuWmAoAe5XVFZovML1gImfMAQ4Bf5pvaMA6uCJQljbVQ0/0spVoQWPsmea/ksAkwZAYuSrGaHNJyuZJA85lYnwXcEYm7Hm0WA+SBqQnhAF8hgRTnD88N/Za1qJLXTgTma4NgGMSdDGR2deTo7ebBvm5GOC0TFyUjPg5A9umZE5EsppAUs6GYBpFAsm6DmZRgKl8DuvGWQ/eequtvaTV7nMuWFHsF9KSkynNsRJn/SRGqvaOdNZKZuQY00QSITddchAScIr2O2dVhxkK18mcl4ESjENkPtKYhiGRzo0kV6TzFdPZPW8T9j3cgWyPFZzhGoUyxth18Ci8VtqemFnOcFNAD7/o9FR7DUwYNCCjC4dxVtsvZ062whaWVlScoih3aeCyClm0Gj9//lJr/FL/Jbt+45o+j71nampSDPuBoWG1mM/PL9juHux0WimPJCvxzffftmwGZj/gl6/L6iquwZMcErmDo2MBeM9fToqJDLuTglV9Y6OKLNIvlPFq6rhhDVRWy8We1vK66ryVFQ4lZTEydFkJHkxw7RvStsTcEJYdbKCCzS1sic27vLqSPCMctCGhDRAAWSEMQlmffEZobRKDMLZ0aPCDdE93d5fWOvtrby/79qCdFln/gGVeSOVA3Nmi8JORxu3q2oZ9/OkXAg6v37hpzc1N9uzpE3v+7Kl0Vt9//2tWXUEMhHlUMs/MsZ8U7fHTF/b4yXM7FijkQNi3v/1tMdM+++xjW15cdKOh3j5raGqxJ08e2/T0lPV1X9CeCCgLqIAGNqA5cgCzcwu2tLImlrB2iTITM4vzG+Df1zXSS9VKlGF/n54cWlNjrbU2N1j/xW6xvzJlSEwwx4l/8EIoF7t4ja6PqVlbWVnXvbPt1NbUKqmOtRiFbe4HWZShwUv6dcr+R3db0lXWvqI215ChgZnHeeOt5JrfyUuCsWcPJo5yk1U3mK5vqBcrH7BSMgM8y4lpW1peUyGFMIf5A3DW1Nwo4OPVq3E9c9YF5y3nEa3UPHfWqT4rGeECnsBEBkBgL4St3n+xT+CszE3LkhExGtFHB7ZFERapCwwDk4kS+wgFUowxBa4csu84KASwy17AivL4zBnGMg5M+zDnpxLwpC2pgnkCtFhTdB6JJZ+AJt9/fR92Lf8zsgJ/FkhRnrfamgatFd/zTg3TV2fQOcnEf3lBAN8TQKDP7z2QobCkyE75fIBXZ5zTD8a4ACK3trTYF/fuqVPp6tUhuzzQa4XTfQFQ+3sn9uzpuD1/OW7tnR02cn1E+y/x0fLCst25fdP6L3ZKzkJs6dQBJ5JF+gmCRuy57EEBYML0/eUHH9vc0pplyjBFxrQu6XSWe8yooiMh/0nBqnM5+8bX3rLBgQt2WtjTXKZQEXOQuQeQzI+A5WSCLIayzLIgJMDSdwIR9+JSbMcGqxA2IrEAew/sYuYiwKB8ABLxhX3Npc4oBhy4hmiKk7l/nhNzvqq6Ns3ponRcnz17bm9Wt625oUHxGSChGxu6KRqAo/bCxGSniF1Xj0wPquxeeAgwNwq+koRITN44r8RQPWXuuv69gNV8PrElXR6C1/K6888kPj/yL2KO+KyICSOHdkKJfzb/L+TbAoRWkYlOFHUgecHVfR9SDJWk5/h8dXRp/JBi9BiT9wVbmTXgTE8/kz2mdbmtYJZ6PucEMZcbQ/uYeMTjpOicIiZwkNg7pJg7LhMAiBzdV0V1oPBa9hvpwBMjsf7FgGVP8DOCGJocEbm71jY6/srUNccPRVXIPUi9Ubijq4bcmHOLuJj9G0Z6AHXqCE0FKuINjGJ59oDIEFdcw9mJTYp5FJ+4rjXjAEFFHjmVALnkYfuu8Rsml3hgqEPMCUf4LkAEQ0ZmAzmLbIV0iHf2Du3pizGtec4QiiGX+i9aV0uT8qHJV1O2tr5mfb096rahG6e8DJ+kJjs+3LPTBF7vYVqY9rYgIRGXV9c2uK52JmuTk9M2MekxDQXE+qYmdVnPvH5tk1PTkrqJTlniDmS7MK9vb2lStwySm8QKGOnBsmcuAiK7lrHPTeZoSJj6vPTip3eZsZe6jIkk7dKeRVFBBLc0T9342qXnlGel12s+pjxA+Q9yPhT6OJfEtHYizOFJme0enNiLsUl7DYhcOLbeC60ix13sbrWy0yOByE7kCh8Zz8fPcolgISfPJfxMzhnmBT4RhBNuxQtinp/HT3x+AM5BuuDahWml9zi+4++6/tf/3Ve4ZmkEf/9/+Gqwf/9j/Du/Yfof/ucSE/n84RiJ83nwOBacM+/UEF+qlIsNlQ5J/WsCygTQJlFzSofaoI5Dn8kvqUQ2TTqSXoR0xpgOvZJhkFcCY0GfJawOPrN5RQXdE3OvCOnz+Sy1IACCeyWJw9e1VpNBHRpjlrMf/fQf7Re//sR2Dop2fOqAojYmbbBeNVO1THqhDqACInNYwDhCWzGr/5+zxsYWBRU7eztqxQfAZoOUnlG+SqCttz4lZm2Za5pSEUZuI9qeY1N3BqhrEUlUPm3YZ6A615GTnMb3v/cn9t7dGwKRK3JC31NAcU4a4tRbzLgvACg1C3lHiDNtU1FBgU8C+TVPBLyegRahNUzbfgBnIVESr+M7GHg3YHJQKBIzhfOJyRxJWhz+MXG1UaMNKDDDq6nR/nIerIk5E4yJ+B6et5417ZcnPuaOcpDQhNSHM4alfxx9hppDXhwReJ2c18+zkX3teEtxPBPNT1ZJapcKgz2B5xLkdwCdMeCwVRteGnc+O1jyfM7x6bHlK2rt//uPv7SPPv7chkYu28iVS5YpO3EpgmK5mD8qtmTN9g/3NM8cyHQGQTiZxzqmlckP84yNT07bo8fPbXVj2ypkzoCJSU76ZLyPYeL1/f391tzUqKF79OiR2BMAyZjMcJ2jo+P25s28NdTWWm9fl/X2dcpMZHb2jRhi6Dby7+3tLRrnyckZm5me0/j29nZa/yV0QjP2Zv6NAiXAoba2DhseGREjYmb2tZJhAtAG2p8v9SsBQpqioFblWoEOTc3NRrWeNl/WKNfd1dWlVjlAJQK1a9dG3ByPVnKAUHTkUqsigUyA+8FGJ5gDCEQnV90UmouMN+zSQ10H7CySfqr1BP99fX1WSzv52rqNjk/omgALpFWH5nSFt3nu0YZalZexV39/r928eVN72ubmloJDEqr19Q27cu2GWNSwF/LZMmmpCjxNhQJYdWblNjk9Yx9+/JG1t7fLzJMEmv2LAF4SzvyZ/SsBHlw/APPy2obdf/jI9vaP9KyGhi5bU0OjANeqmko9d555db5SwCtLJIocStQrYG/6/uDMRt/DMY2RearY2b6WBIQi9ZG6Ldh1ADUkl0QwmdqmxXRIgZ/AliQL4QC/J0esuwj+SiwbuUs7W47EAaYf7wlWrpIDuks4K5KxXASOchsngUjBtAARaYT663UN5W6c54w4Lz64VIRrV8sIMrW8RsL4uxhMsa84AxrHb7/uKILxucFE0p6SOhyiHfC3pHpUVEsa7TK7dHaTZBDYAxKjO9pHJdOTgB0S62D8xb7vrG4vZGrvTrpvSnCPjzXXuY6QGYm9RXqMYiF7Ehvjqi0V0ELeBn6+qfB45Pr/AIIwZ3mvwB+drdF6DWuVJLhMXQyLi8sqWtGtMDQ0ZG/eLKjbgLlA0ev27dtKED/99FPtG11dF6y375K9mpoRY8cZb2bt7U32/tfvWGd7gyIA6kgALS7FgXGQa7RTaFtcXrdnL15pnzw69s4CGSWqKOIsYncuhwlTsDKKEodHdnpyYNmygmWKJ/bH3/mWXR7od8mW0+QvkeRbxGbXv5kdFXL2jx9+lhIowByeRV7jx5hFqy7vIaGPJE+fUSho7TMuS0vL2vMGLw9ov5uYAFC+YEODAw4el3uxmufLMxCTGrb44bG08dGUHxoesaHBISXvoy9f2v17nwsgeOv2DZmLqVsj6/IlxBA8I9prP7/3SMUvMesz5WJjAWwDXL+enbGFhQWrqqmx5pZWJV+TExMyb8N4iO6Jy5cHNHfHJiZsZnZO7GAK78RyAMmsZdYW995Q36h2fuYbYB+sqqNDtEFNnTFXRi6reAjTmWdFEu3gT5lAgInJKUk5IWVBngvDi3GGLcc8lA8A3QQyOT602ppKFVZv3bwuBlVtTZX2VUWpSS+Y99NGrTlOS3WSwvKYA1Mx3zMo5GpNSa93zzuHkobo+Pi4JDwUK+4fyjyS32GB3bhxQ4k8MkwrK8syhuXfKTry/JCS6u7uFsA8PTUlVntoOLJ22I8woOKZM4fqapCR6rD6unrr6uy0uhqKdWhZZtRdVwYr/+TIrEicA8OczgX2a/YZ9nT29lSQMC+OsM7FNEtmqtFpQFzk4IQTFiSdoO6oUxmbEeM64MCZ4/FRxHLeup8ViBxsMQcLvYhfVVmbTLhcI1nAMeGnFbRGAS30jArkCXn5n3zyxQObmJyRkZ1HqL6WVWQ9OpTnQm/PBTEMAbafPX8u0O3u229ZT0+H7Wy77IAVc/bk8Ut7+PiZQOTrt67q3H1w/6GtLK7YnbduWV9vmx0d+TMl/gq5DwG3aY9mbPm8KDRGLsZ4j03O2OcPntrW5r6MwbN0/lRW2OHxvqQMeO6kaSeHx1aRzdidWyN28/qAlRW9aJXLejGWOcc+sre762BiTU3y5PC9gMKrTLH299U1xTpmPguAlEcIn+Xs1MjLkKaRJAPncyJ7uH+Lk15Yz8inUWxgn3D2uRurIt1FnEMn1atXUwK5CmVZFbLVYakY2cF8zmjWpIgoMJ8FgHuHpVrmU3dgFJ5j7hDDyWvjXBercg1pN1eWipeMhccIztb1YvQZk9j1dvdKz4v7Z3/l37kuN+nDFK/Ou6XU3u/sXZ5pPFe+k+8P6ajSeWtWMvaLwnPEHufXAucM38XnKD6DuBC+A8nUN2KiKAIL2I64KMmz+X2ete4Ho9TzbC8e+LUjd3Amf8Fncl4QQzJmjDsgsBsSnko+p0rFBF+DdBmpYCYSFga73l12xJ6MZnsizxAPEVMTnytuy+e0FjkXMBJlDdIhSVHBnx9FDSR5MjK141pKsQdM3nxO+5TP+Urb293X+HJm1dRWJaPsY0Hk7Hns6SrIiCVb1JzkrBLBxspkCogW8vyim5zOLSxJ6585zb0TaFfnyq2zvU3dkF988bltbKxbR3uLDfRDdumyluYGO9jb0p6kLjw6gWS2aOqgQGcepjOdSSsrG/IqQNqObgSK18z7C709VtNQby/Gxmxufl6xVEtjk8Bq/CK2N9atqRH5vz27MjwoIBktbPZhB5HDBBq8xFEdFRtTsSVAZMaSNRuFCvYY5j+vZX8UeSQRqaJw44UZj/WceUyc4uPpxAXIOy51h9QU8WpDfb3ksACQjwoZm51ftKnpGcmK9XS12vf//I+sp6vFiicYADJuZ6RCl+Z0ZlhgwA4Qp65mdUF7x2/kFAEMc43/FFT22NxfG3uzQOO0dzi2BWnLO/dKnTRmdvWv//VXuGaAN1/C718N9pcwyL/rK2AixyYR1SaBXOd0HSOJLf27wDeJarpDcAoGI8iJ1/Eyr8I6MzMcoN18zxefL0YHhgWAJfMYAiWvtIbcwT8VSU+M5LRhqJ0upDaC4ZQAOQcDYR0LfhToA/gjfa8iFcpwnMVYL2f/8JPf2M9/9bHtH6kPWwwk10wyZxgnIJHKfLAFCXhxtj/a3xEQdGVoSIDY4OCw1dXXink4OT1pDx4+stnX8wKRq6vrBPjI+EyJFwCFA50EFNH+HEGlgjS1OjvLj2A7wPMYax3Udir39B/8xZ/a3Vsj0kSm9T1UgRQApvEXoyM5dNOaQ1tngGZBI4tKtjZMf+IJ8E1sjtBzKznXnpaSgdDrUgsR7Kjk6MqBH5/rAINvwJLQSJrLcU8OLkuNSgB33LN0ltO8OQ88O4h9ZgjFRZ9nFKtNUMlebDuJjaL2xyhquOYRDDQBytEGoysN2nTSb01guK6QNu4E7KvqnWzH4/vDtCykEiRJkhyHvcqfnpMY3a49xfcfAxKUV9rf/s2v7KOPPrORa8N2+XKvVVSU2fHBseQsorqbq8hIPiWXd1O98+yGODj5t5raOq299Y0tufvOvVm0QjGjVqzqmhqZMvT1dNvY6KgYYjyzpuYmAaO0jM/NzRsJLoEEMhYwhmEjjI+PyWyptrZKbWiXL1+2tdU1W15etqXlJQXUQ2gY9+FsvmFPnz7xNreyjF0eGLCeCz16ziS8OAoDpHI9vb291tHRKS3CyVevFHA2NTUKHCYJmpudUQB2oadbJlvM8dnZ1zb7elYB8MjIkJh0AAswHBSoZcsVjAJcwBID3I1kQ3tgKjKQ1JP4aAspomVNe/uRrW1s2t7egUBtb+sq2P7OXollQst9/8CA2HPPnr8QoxkNNZgKgNawLdDtBNigFbWmusKuXxsR64K1CRj9fHRUYwczqr2j09579x2ZIyFHwZ4n5uIBDA70sAu2t3docwsLHmg2NEhTFM01AFrXPk16tVkKekepzblgNXV1NvP6jX36+T1phGLA0t7elmRvitbS1uQu4cij7LuDc1NTcwrUvdOkIGMLWEAOqpUB3iKdoDav5Maeqvxi0Inl7NrKrDWZ2526yZeKgIx1Yq1GUTD2BZ5PgKuRZEXQ5yweTwAjcZUOPoDFOW31ktxDPu8JS5LKYE7AMhUAnkA7NwT0M0vF0aRXqT+n10h7L2kPBluIfZOk0mUPflvOgn/zs9aZvfwe+z3fFX8OEFbgO4XKdC468OT3qF/JwEo6hypUOTMYJpFMVdP+xn4Z2pHRjRNgfCS/fFcwryJoZu7AFuJsUqFZyaUXwiIJ5n65F84pwBp+YBJ7kl1dkrOIGMOZft6R4UC8M5Hj2ZEUKeFQJxFnN4zsI1tbX7eHD2EkF1XIYi5SrJmfd0O+np4eyTlwboyNjUlTuaOjy/KVtba4sia2PvdeVZWz4cE+e+vWiNXXYHQJMOJaiZgiMYa5LOwwk27qk2djtrK+o7gAIFpXneRs0GPUuUK7P0C5Cs0SZLHC0YG1tzbat95/z7q62n2/CF3GTEZ7CD8k3Gi0Hpxk7Uc//kUC/jyGqarC1MiBuUjKMMABvHBzPWfrsVH1dPfYwKVLNjU9bfNzczY4eFlgMexsQEUkLXg+gDs8Z7Y61loADTAeHz58JFCHohZSO7wIiZD79+/rmV69OmI3b97wRK5w6Pq5SAFk87a1vSft3pdjE0n/1ruuSLDRx7/Y32eLCws2OTWl+0aiCEM6xoHr6OzotMGhIXs1+UpnDWxFNGoBsfidGJHCKWeYgHyK/JiBHdBuCxCwK7Aa48ThoQGBvDXVla6pCaP7AMPJWs1HCguf339o6+tb0mhWO+1hmFz6fPb57uZO+WxGEhBXrwyr3dq7L4gTvLPLC1XO3JJsQ9ozBEgeA8J64ZoCA1r3Ki6qI+jE5t+8sR00TaW3ntHZWV0DI5ln48UqEm6Y5d/8xteVwNPG/+TxE1vb2LC6ugYx9DnPkXrJ58ttYKBf4DKdMEh0EBdIkqdwKrmYku49wI7kCHI6g2Dcsp5b25qk+8uvQgFpN+7BAUbuhXXAtgSIrEKH9O9d79tBCQqIxPdnybvm6jmWIPF0tA4DEMaex9nOn5k30ndV0aBMnVR8ZgCJ6k5Jep4V+eqSWTCvx9RRhocnR+qIg0mtmFR8mHJbWduyT+89soWlVXUr7gM2YQYpbe1yxYuH+3vJiGpE7NsXL17a9My03bp9065cYW2haYrZVY09fTZmjx89s47uToHMh8eH9uD+I9vd2RWI09EOW/bQtrcxTasrAYDaStIZwz0H65T9jLkkwOb4xLb3Du2DT76wubklOz4krgbczdn+ER1Op1Zf3yDGKEW+fMZsePCivX17xCpyDoSeHJ9q/wEIiriF3wXwnO84UWG3SrEOIDLrRZrIyYxXMjjq7OS6vbOO7imKTYBzdFpo/1OTA2QV2Mykjuw5Nbayuq7fNzd2tF9ggExMBSDJcxWw3VCvbgseFix+Ct/Oavb1pfMG+YX0vezbPHMK+lw784K/x1leYg+mNRlrk7M2JAODecz4BICs70hSFAH0RuGavZDvUZ6Y0KsAoN2Mrlr3HWAv3XRRWAogyteJn6WR92KGxjVEzhMdi7yG74yCdRQEVLCRxv2Zp5C6fc6RsSJW0hku9q0Dx5wfTthKmq8pf5d0RBmxWZXmaYlQhKnrPoUQzweDWKV5W1klNjBAZQ65kcoKsfaZH2KBizntut/MFYFwdFqJ6erEM+KXzfUNSdDxnYD/nkciqYM5IFIaOcWQAI9IXyjmyOWUB4SUlmJE1nCZSdbn6PBY90wRemlxRXsI7yU3wKegrr5GzF1IT+gHu3F2ksdBBjJfaRNT0+qKebO0IomhvYNDxWHs9ezjFO6O9vdtZ2Nd5rBvvXVHa0a5zuaaVVfmbHj4ol27Oqw/UxTZ295RsYR5A+sWebiKyhrb2jmwR49f2NT0vGSicrlKSXspDobc09BgJ2Vmy2uryqHra6rt+siIOm421lbtxfOnNjs9Kfkc/m3w0iUB8oxlFAj4nfHCVJjnGQB8zBuehwxUMcKm0HxC3ET3SppbqbPFDZTPOtYcePaus2D/q6Ms+V55U7X786gwkWWfb7Btum8OCnZalrXZ+WWbnJoUCN7d1WLf++63redCs0BkutSi2BgypypqqHM0FSGDK6YBSzlDWh//FDSO3II5c56Ydh5oPg8iB8DM/NUaRY4q4RVD3/+vvsI1NRu+nJ+vBvvLGed/9i1zP/1flQOVEroE3MbBGgl0bBYpWtCGXJaqMGq9ExPMN494TxjqBRgcYuzBjDwDrz1wOl8JUsB+To/Sk18HETlsfAdNrOTEFFVFS5XvEEV3UE9VMTFkHUR285RoTfZWdQGnBgPBmcg/+9XHtneo8qVaXrhWNjg2e9dhQwfYgyJPumFmHVpVLiMQ6F/86Z+o0ktQRIBf11BnzS3NtrKyah9+/Kndu/9QARnu5GLJZamSYjpwogCXSw5APQIDbyWBaUx7ioMruq7UpsSQcB1cH8kqbR+3rg/Z8f6WZctchzgYMC6FgWwGTGSCQIAI2jLcnDA1lIt5RtKjzwXkTAxk19sMLV9/JsFE0HxKrDUPMLzKShBPgqL2JhlbePXOGd2ukeds3hDFB6T1YFFMryRt4WCJJyMyNZP+ZLBfzsy1uA4CJW30qW2Uf9P9SNvI2+T5pWpsYh8Khk8ab7rH1AKm0TvXPhOs4dDm8vEg+EiyLIk171KCXizhOs4nU2IqQR0utdA4u9sDTJh4Pj9PAOeKOfvbv/2lfXHvsQ0PD1hnV7PV1KBNW7RMsdwKxzAyclZRibEa2rfOco+ENqQxfK2XCRRFaxj2zdz8ou3tH1quEmaoV1Yv9nVLv4+D97XA2BmBuQQYtCHDdIP9h4mVQKp8hbW1tSsYW11dEJjD1MIdGP1Nkoi5ude2srxqTY0tApJxBN7cWrelpSVbXlpToNLb0y0tQfQtYeCOjo3Z4uKiNTe32N27bwv8IjkGGCFIbWxotJbWFgHBKytLYvfByELGgsBldnZGr7twoUvGN7TVwUzCqIHAGS3zQjAhpVHnwazms0xtSKxg61UIWFxaWtHvrOV1JTxHcjJmTinJIyinrbKuTqDvwOCgWAxf3HtgmVzO2ju6NO+3NzcVpMK6u9jba2UZdPwwiKpLyXfRVlfX7eXYmNqRs/kKFaYYN4AugV0JOCSRiwQN9sLL0XGx0WBko0UKoK9AjbkuFhFJ/5Ed0IKIpmgFbXl19mrmtb18OSajEGkVVlQmtkJG7HdkNnB3npqcUtvfzRs31D6qxKks9lva+k+gImu/YL7Q0k/x7rxhqgBIsUOcdatinraKc8wC5BwUmKdKfzISDaCT72U+/JbcjwJEl4HR3iLAtML20YvPuzGIgzF+vQpwK2iZ9iRdQWCS5YmA2O/PAVxPtFwTMoJsrSmSiLRPxjnI6wIIZhwouETiy3WFVIQH0K4HzL87IyxTYjP5vuWBqhysBZJjFuOmtp7oObMX0EM6lWl/ZAxYnxRSpCVdYhbRiuefd/6aNNapsEXyGz8RcAeYEe85f1YHszjM4jz5cNYbr9N+nAwmI0jXa8T6RbvdDU+lUUg7NIZcgDrqEsi7tjgGNLB7ZaA3bs+fvxBblIJNY1OztNVnZ2EaF1RgoohVXV1pz588k9Z3Wa7SauqbZBZHaz+Psb2t0b7xtbsybjk+2rOa6irNCcYRb5oNPvMAACAASURBVAPWF0W5ja1du/fgqS2vbNjhsYORyGQFA8ZLgr6Hk1SS5FEYphGoq6NFZnStzY3yLFBLJAXNVDx3rcBysa0KpxmbW9iw33zwiQrQzCuSU/bykldBqaV8X3tusCtZVxXZnHTiSWbp3MCcCfkfnve9e18IkMNUjQ4DztxgPVKs1Fw7OpI+I+9lbt+8cVOayszNjc0Ne/rsmcwMr1y9Ks1i2akVDt1Iqa5eGsUwsiiWj7+a0nNaW99IrDNvhwXURsYIHdGZ6UkVt9pa2wT+U6iCSbu0siJAFUCb5844SGbLIxl1c1TlnbVKzQnAdHNz1aoqc2J5dXa22eDlS9LzBzxmj3FJsio7LjjoyXWtrm3a4sqqJCxgO7tvBntXrZhwzCUVlvCsOD2x9pYGGxxAV7ordUMhZ+Wa8OWY9SW5r+iCKxXMFSw4+3V5aUUSHRub2+r8YI8ESGVuH2KmKEO+nIp7TY1ttra+IymhI7qMchm7eX3Ebt+8LlCbufR67rXdu/fIdvcPrH9g0BqbW8VCX1ld0lnBXKivb7SNzU2Z2Lo8GOfAGWGDeR5SCmIEwr6srBCwUlOTt57uduvsaLampjrFw9on1e5Nmz6dYn5OwmjkVxTfPfZ0QJJnH/sVpnysIUk6JE16nbupdZ4/iwFeWalnwf6o+E1sQm/fj7br6PijzZs9/ujQW5fDPDWbhRTgcZ8AlBP2XNjNGZt5vWD3Hj2ztc0dFdF39w/Vtk5nE3MaEJmzubW5SWceEicUN56/eGkdne323nvvaHyIKXa3YYav2737j63zQqfdvH1Ne+xnn34ug8ZvfOM96+lqtmLxRMZxxDmhce7kAmfTRVcb+yO/YA0iFQHJYufgyJ48H7OJiRnb2doXKEsBlxYgL4QTd5fLk4DoZXiw1957+7rVVoX5mXvFcM6ogyrFO+zPdEsGEOlyXR7rU7gJyRgK7pwzzs5LpqqJjMN1co4yfyk4Eldn81kB+KxpiDNHxwWZpq4sr0uPemV5TX9XoSjppIpZCtDd1qLuN5dX8bOZ35gT0anJuUhRketnXsNYZt/i/cRhnF2h7xrxQoA953PWOJN4H+cgMS5gbRSXI9/ivTGHuVdAYTfZc1Yw+6vHGgCWnqd5AdoLXrw+nvnG+rqur6EB5m7qWEimvqEDzneEhBfPjOfFOHOPyFoRRzFH+L4AwHkNrw2N5pJUB+Mr6TZ8F1zjFgBRxtmJPBZgNfcU10/MFF1drD/p/6OxnuROgqYUzGoKJuLzZ5LsjMBpZ3YqLkv5EOeeuvMkMXKqOI15xd4X48wzAPytq60vjbU8LNAo1ti46SJ7juMKp5KegKUMgByvpaODX/t76LbTdeMdvZBYiMNbWpp0bvT0dFp3T9eZNJWVCyjGoJfOmuej4/IJ2KXwAhM/Eavkm1Io2J07d0SIuffZZ7bw5o28Ra5dvSJwe3T0uW1trFp//wW7cWPEGvA0SMZ0MiaGucsY5fMqFo2OTdro+LTOCPyUKJbfuX3LxsbHbWZ2RvrSRfZR4tJMud29fcuuDQ/avvwS/Nx7+uShdN072lslJwVTnOJjA3tlMhmW5KZ01b2zh/nJLxnlHh6W/EiYX+FNEgUvMAnyC+Z+kN94rvw9WPBBFJQsUcY1voUbKcZ3Jjnd3MIACiY/KvCYF2OvbPb1aysUjuxid7v9+Z/8gV3oaLTC0Z5eH/iVx/OeX/va9vjev9cxLs5yzb8EfgfmFDFukCW45igeRdzLa6J4RHyr70os5VKHX2Ip89pr//K//wrXLGUPv/8/fDXYv/8x/p3fcB5E5gXnq5bB9IqkOSqkwSAguIgFFsL+7vrukgaxkB1EDokKT668vTH0j8/A5/i8OMwjiQ9QT27FCbB0UO9Mwzk2hACto0qsjc75O0lawPm6rqXmWmJqoytmrZipsJ/+/EP76S8/tp2DUzsp4szqbafequoSCgKL2AATAO9OwQVrqqu27/7Jd9Sugmba+MSE9J5wIb567ap94/33bWFx2f7Pf/9/2eEhzAgCWm8HwoWdS5SWJNY8AN1JZ7OUiKuih+kQGoyu2xXVa56PND5z5dbcWGc/+Ivv2p2bV+zkcNvKzdmBMX4EnQ7OOruGEXFgPIG+CThFjoHNXRIajpK6jEYC8uNg4HvFAE6a2HouqpQ6Kys0ijzJ9r8rsZIWZK6kveygjINIvtnnXI/2nLaXNIcTgO1AyRkj8XzFMOZrzBNvrUtAFyzJYOulVm+/jvRdjK8ME1N7TGpVcQMiB7T0kwoZrqlK9TI5apOsyOk6GY64EIvuk/dKMyw5ykq6IjF2XJ7DdUJhcpYKILA4ctX2wx/+gz19+tKGRy5bW3uT4fuSy+SsKl9thwdHfk1lBBNllq2oEIhcYvr7A1TS5I2fGXsxOm7jr6alwQnYDUuWwILDGUfy2upKJfsEBm/evBEYQXDKa3r7+qyxqclev36tFmkYa60tbZKYgLkE82/u9aLWS3NLg/X1XhAT4eWLcdve2lVy2tvXrdcyF2am5wVQIonQpVbmQQGPs7Nz9uLFC4EptKQDFsE8eDM///+z917NdabZleY+8N4Q3hCOAAiATCaZrjIry6m6JbW65Lo6Yibmt0zMxcTczsT8i7mYbqk0akktqVtSOVVWZSWZJEGAAEmAAEF4bw9wDnDOxLP2uwFUSRNzVXWVyMigO+b73u81e6+99lq2vLyscWpqarSBgT4lLTMzz7WPIWFBa25oppFEegLi3REkQpgVAX7T9qniEyBiqTNcCLDVYptkK0h8VgBQF5Y0fsdHSEmQdLtpDOuWCj+7DaAYAEl7R4c0ywBBPn/4pfRBb7S0KTE7PthzIxCMkGprrK+vV0GedDVhoBeLet/z2RcylSLRvj0+IXZwXW2lmG/5s6x0D31PotW9TCDC85kXAsxo9/voax+JfUWgCuuZlakCCkZ7MKxJuGj9JPkvZGQwBDv9UOZVWTFKWHA4zd/s67XpZ89s5e3ypWYyz8QN6FyKh3bnQmpv51e1PPP5CrZTMCedvrQer0kUASJf17iU8VLS8mVtUWTghzZi9kzmkydPzoa6bGdL+8MlcEnBLO05LDvfM90EUEsm7VEknCSb7Hd0rkQhU7IOFcmMLu3JDFoUzrRfRevbtUQwAuUoZkVSGOByAAR+Il3J5igRS0yrOMcCRJZBYWqn03WVe1stc5ZEkGesLhWduaEv6j4AkkDQ2eyFLs4ltrKQDHH5Cc4RT/LEAE7FtdCM9gJgMAy9CMBnRezgTJX8ZbEsJDEESiVtQc7bkI7RuZ3aoTkD/Zl6kZD9Xa7pqbitLiLGRSzRCzFWpqdnlOgDXo6O3lZs8fLlK3U5ME7sDZh6Wj5vb5dXbGl13Y7RM86dS1ZD7MeLnPXd7LLRWwPWUF9jLc2YvnkRk3ZwgMeK8io7zubsyydT9nrxrXR0YZJybXwPawywvkzSSF5opujA+s4Uz+328ICAagApCs5umENhwvfrkF6h1fT4JGdv1/bs4ZeTujcBx+rqSua2ie0TSRigO89H0lQAbGXlYiEDosv0dHtb0hCAWVPPnlldfa0AaZhHPHs9i1K6UBh7Z41SGKMwR8KFIRAdKABOGG/Ovpi1N2+WrEMsq/vqpECnXVJVJKA1tWIjs8z3YDQ/fSYgWec45mz1DWKTkfzD/trd2VLHCeWt1tY2GxoYsoXFJZt/vaAx4jmJfZ+6iqQdXFFpZZkyq1QhHyAE4yqXqurqapPsD/IVjA3gHuc976FAeniYtexZwd68XRETmOtBxmKFuXGSteMsWqsOIqqjQkaWdEmdW2tjrQ0P9FpvT7diMXQ4Odu5FwBOb5umCOlVZxX3MI1Tl5UTAQBDONf++Z9/YQcHxzJJqkXfsqlJpoEra6saq77+Pnvv/fetcFFiv/zlE52z5aVFu9nTZl/78L7mbAmMvf0DremV1Q2xqvcOjqyr+6bV1NK6f2Q7u1vay2Ejt7V3yuiJufNmcUmdNICTjI1kDU5PxYhjnIhxq2tdT98MpjeyU112d+K2zipAG+nHJ21VmL3Iv0Qx7Cqxd9kjxou5FnICSDCwL3H+yFcjmXVr3aciiQD8JHvEd7FZRNt0dKJEnMS1Sl6DomqSWwK4UbQj2Ra6+JAkcxAZU/BsNic908nnc2qjhokuggznC2dL7szOc1mrLIUgMm5jY7d1Zqyvb0hWp6yywt577z2rreZ8K9jZ6YUtvlmxqakZa+tos3cf3NV59fjxE8seZ+1rH75vXR0UkkrU/h7Fv5AnUnEp+ctI5kOSKLSMuxQCf6e5uratosH66rbV1TVYjvO9inOLWLHcTrM5u8hdWHnGbHx0wB68e9sa62FpnonCGBJEjDXn0hWD1U3Tte9D+OD5puIGRoU6LxO7PNrYA8z1uMXBQsmVsG4AkWGHnp/b6Vlepn7ra5v26tVrOzyiOOgauQL0EgNVDGyo7ZhXVlRYnYqZLmPBOmY9A45yjdJlhX0MU5rnf+568MwVjV3SLQ1yEeMdMhShe8x6ZR+8DhQF6MrrOY/Zh0O6ifkWTOMAdZ1tWenxg2IqL9grL0rXgm44ADMMY2fR1tje7l5i1zo4zGdHTscaCN1aFZYTeB0sUAosItBca7GPmIV/I7ZTBxg5+bUOsAADIBxwT6wnYmc+PwoKYaQmoLoao1LXxGacyD3dDNaBZUl1XDMBjriIWIQ5IrnHqspUxMtrDPQ55+cOqNfUuDQRoKxkSZJJMedqKgjs7sBIJm/0/BBmM/8mr4nCuYDRIPEAcBPXVNc4czr1CznTvpj8QzIUFAvqqpNuu7TSYRMX7fbtW3bv3l3tF8he7O8dqityc2tHa/Y0eYhw38RakuosyVhVBdJqmOfesQ8/+MA2t7bUzUPHDUSRe+/clSzD+tqSdXa0WP/NLuXrFKrqVRxgfWTViUR+Nr+4ZE+ePVfxmtie58jnfOsbX7f9vV3Jd2EgvrV3YKfnBausrrHB/ps2emtQOYVLv1DgdMPUIxjMxQtp21OspNDM/fMcyxOAK6PfBJCGHnbMiZhbXgj03JL75uwj/uDsEEGN/OrsTM+YMaezLKQs3NzVO71CssyJUxcqoHPukIeDvZwXy2x69pVM1TPFC517v//db1hnS62Mcr1o5IWJy/g/FUKSGmciJ7q8XnTGBOB4vQvAsQdnLwfbOD7bGduhk0xOf0Vy5O/VaSwinMfBjNPEn/xvX+Ga/yrq+Jv5y68G+zczrv+/n/r2v/0fCRv0VtJYVLFoLgONS+FyZ5kqOEht+86ycF29YJo5gOctTr7ArwT+2SAAPNi4HeBy/WM3lvAKkhyW1RqUmKjJBI3qerTyBoAZiz8Wr28mfj8KeBLQ7BcE8yqkMxKbVUCyqZXfSirthz/5wv7uH35q+8fndl4osVIJzrOlOwBFPM2hGxtH6CrDfsH9+z/86fdsb2fL/u7v/pvt7h364Zopqj3wT//Df1CS9J//7Af27NmMlZVhEEPlNIBuLpGWVAxWXEMoDvHY4MR4gSFgHtwQcPBnXiupi4xZU2ON/fH3fs8+uD9hxfOslRYBu7h2h5BchoRbQd2JBMmZC7CHpBCS2MSu2+jMBBUGgLfTph1AqlebXc/PjaeugGjK0AFiliXjkGDwOuPQdbEc0ElAazoEovVcIMo1sfsIrC/1MpOkhVegk+FfYiAG2HE1Gfx3sEW96OBzRVpvclN39k2A1iS8YpZJt8/nMffo+s7J4EXzAVMkfw4+zxIbO2RhtBZSKHONYa/gTvpgjDFtOPyfQOR0cOl6C2hp19mf/+C/2aNHkzY2PmydXa2WybjubF11vfT9mIvnFy4NANgiM564v2RiJdYnUhfFEvvZz39pb1fWZaLEumANAT4ggbC6/MaW3iyKIXHzZp/a6tBBJgDmdXX19dbf3y9TBpjE83PzCqBhOPf13RSLY25uXsGeO+t2CmDe3d4Vi4eEFX00KvasDYYF7U7YyjyLW8PD1tXdrb9HlgIAFx3H5qZmGx0ZkYnN4sJr6WoCzvcP9Ftvb7e9efPG1tdXxUBB1qKxAdkOwH0CCQ8uo2WPPysBLXhBTCANLdEkJpq7Jhfmnb0Dsa6XllckZQFwx54FmAXg2ChttlpV+QHg62urJf0BkMIMWl3fsMdPJu3kjEQPF+QLGT5p1cvs4dxGRoZt7PbIZXXdW47zNvlsWm2ffOet4VExJMrLilaJRg1tb3JwL3XTLVr18ucqDgAiw8L41re+qeuSaYV0iaHG0/Lu844fmWEWMlbb0GQ7e0f2dmVNRoCwSaIi397VLiDqxcyMLS0uiv1Im3tPd4+AIQJGtSyWlVhzY7102POnWTdYqamR8ZLaplVV8j2G+UmCjAads/dS67P2iqLlaSsOuSQA99TmTLDK+4Mpy3foPsTudFavEuDEquK1nFfeCh3O0ClJRYc47wEmiRrJF9+udvkKN8/TeeIb1yUrOpjISihTl4ha0FOBKGRtvLjnrIvrrabO4nL5iwC/mUMBtvLdBO+XTKbERqb989LIQ0wk1/5T8qnny6N1czvGRaYlSe5E7KhkwsN4ASKzlwVjKhiTMhVUccuTuAAZnG3l+rBKPlMLeoC8/FuYrdTWOuCv9tfUtaQzjDlwTX9Oz44ClgqVbjIYgDWAhwoJqYipfTmZksIk4syi4IH2OV0/7e0ddntsXNe1vb1j869fqx22rbVF7ByS18XldfviyaSYqABFFKfEULGCTHtuNDXIFKcGjeiSjDU11Fl9TaXW39HxmT2bnpVMA+9lTh2dHOs+PfEnaQPE9zMRZi8SNcXznA30dUvKAuYorBov4iJ74WwutX1jalsCGyhn07OLNvvytZhBrGN1tNChRHtuYieqvVpSC4yxn0+11dW6j/GxcWtqbFSnCO2vzK39g30BfGKkJ+dxT44ydnyC7nltAhQrDJMfkluA0wfvvmsD/f3Sw6RL4+XcS5uZfaH7/uY3v6k2/8ryjFVXVWjvhLHIej/LYa5zrv3zpz/9mR0cHSUjM2Q0iG9yAqD5H+Z3Ngub+cz6+wZlKIr+oxv8FtXey+RmLPIX5wK0ayurraK0zM7zmOlV2M2eDmtpaRSITJEShpSMclNBmEIA5kNPnz2384uM2GQArbB96cSBicz9qXjPeIolRTt2hcahuanBJkYHbaCn04hnuDYALZ+3zl6K+RngiiQTUhGEllySaCQnDvaP7MXsK2kvNze3CUCurq2ztyur9uz5tDrg2jvb7cOPPrLFxWWbnZlT8t9QV2nv3Bm2d+6OWE2la2g7SEUMXW4r65v2+MmUXRQzAvDQv6a4idQLusl05GE0i2ktclQYTbLeKHrC3ONcZrw40ylIckbzQ9wJGERXSxcGfAN9kgeBte//xlnikmsCDNRW4ttmyNqE5rvHtRcCa2XUxjNMWvDX983Y16KNng90bw7v8GCvdH1YN3Sub2xQl5DADckNcUZnFX+ThrDXibEIG9OQ26my4+NT+9kvvrA3y5uWofAh/fxKXRsSFowvpokwkb/zrW8qVmHeUnx48nRSz49YpampTrE3GsXPpmZtc3NHLOWh4X6x95ESIVZ7//49a7kByw9N32PNG+2r6V7C8E6FUeltumRDdBwyVhRl2Yt+/vOHtvB6WZIQrAkK8IDJsBhhW57nLqyqvMxuD/fbvTu3rLkB3fuiCAcxzjyLkIWDdai4PnUIst50/ggsBFQulWa3znRYgEXOh3LNHz6H/wPgdPlAsW7E1sSIlD17cXHJlt4s2/bWLq7lKqgA+gezGDAJ8M8jBJ6Zg2fBQFcHY9pvo3NIsm1K9tgi3Ngt8iXmSOjHRy4Ya1XzOgGWDng5GBUgUnxGgEl81vU8M0DUYC6L+CLJkauOJT5DPjoQO0pLFWNgSu1FFdfb5/cypUtgcLDrgxkZxdzYt6+DeRGfcd1xDhOHcw3RGRRndZzFytfY/8Uud/NLnrPmguF/UndZ7LkqEPh1Mubu4+NjEfGjOi0T85N7YVyRbGOOsP+4WbXnqbyPuJnfA5IjuyawXf4J7j/BnnmE/0hpmc5t1gq+BHTkSGv56FDjBzjNGoHswGcyfZVzJHkSpCE012WLRGcaz4E5i4RZTsUZOkpgI2MOt7+/aw2Nddbe0aZ5BGhMZwFFEGkppxhSOEiKWQGC8SHCxG5/b1u/4kcwOn7HlldXbfrZlK6vo6PNers7rbkRM/FGq6yANe8daAUCkkTxoBMJgvDzl69seuaF5S4u5P1AF1NXR6t1td1QFyLFELpIF96sKa45OEIms9I6224oF+ru7NAejcEsgDjnj/L9YGtXuz44862uAXlNtRpfxqCQNoIUGPOU5y3GuCRikDyrcim2VPSP+RJzKYhdl0WQZAIsTAEwnoL1MdrKpd4ZWl6ueKFYUmH5YqktrWwo/8OAsLO1wf7oD37HutsbrKQI8edKesXPCpjlntdHXKOCUmIOc05pTanY7jGXcA1IYLwuyb95iu6ku2C2uwdOAOz+HXEGRZFfuJeMZDM2/idfMZEvcZffwm++ApF/C4P8r30FTOSoGl4/hOLv4lCNjYDX6Pcc1te0lnhdVAzDWZYNRlXSX6vGZtDvClfLSyfNpHubwOoIHuOAVxKhKo8zxCLZDSAzDre4bt8Yrj7zkhmbtLsAbgWhIhPghFI7x2SspMp++vPH9td/90OByBdFJC48QcDxXF1JkoN29hEJDQcan1VTVSHR/P/pf/yPtvj6lf3N3/y9HZ84m4Mglqrz97//fRsdG7O//qv/aj/+8c9Uhae9S8zQJHvAJkSgd729KNhoGg+1EGJkQyIGGO+BD5s2B3WxkLe2G40Ckd+9O2KlxbyYyNI+ToE131lU+7lbiATgXyiwkTrQE8xuXhPVSbGxE7NcbCvJQnjwRgDAuDsI7WPvbFz/AdxQhfNau0lInGjLVnHCf/x3DkZfaiSnORcgjSqGYitf6Wn6AefPPth+1wEOyVXKOfCqaBKMYGmEaq46iOzzPAHIyRDEx4JKpV+XWEo6gAh0PVkN5vtlcJdAZT+UQuMbxjmsVX9uwdQOYyaNRZLv0GuKJAj19td/8yP7p3/6qY1P3Lb+gW4rKaWPtGjlJbRUp88u8co4TzYMLxlzfwbOwqmorrW9wxP74U9/LlMhtEYFauXz1tvdpXYpkq+nk48FlKJFjNs7bAyYx1wbYMGN5mYbGByQpMTu3q4tLiza+samWHv9/X1iIGO0t7qyodZRTJU6O1ptZ3dTzGYkLGpr6gWgttJKfo67/Lz0ykhekaTgf1jBBMYvXrzUrzeab9hgf7+AAqQuaF+HRTd0a0Dg8fb2pqrimEl5e6c/K5JgB2uciaMqspi8Fc5gKUMPskKA1PbOjsAXAaS5nK1vbInBBYhDay1TiPZUdDf5nps93boeTIcApaQDSfGhrFyayF8+fmp7h8dycyaor6kmeVYJSe9rb2sVuxdmG+u8trZeLKlXcwue6FdU2djYhHX3dFlZGYlJ0YoAkzLghHkEwEMVv8SeTc3Y6zdvpDf38dc+shZpQecuWQkYf0llPq1ZkolyjBgBIdY27cUrNKfRd3SncALNmrpam7gzYfu7O/bs6VMF3gKqbtxQYM+8WFlZtnYAu7FhJd0X+azmVGUtzEfMdJztEq2Xvkd7gqhW80vjN5JA9NpNshHqoEgAbgCXvCda51gvweByEzln5/A+yQQAiqpoCSCJrEOl5IP4TO2z55jZnXkLai53GSCTEIYucNID0j5F0I3+bchsaE9Oum/XC14BCAcb9/peHWepM+5y2gvEJE7zUm2iCejjvAwGX7QY85liHyd2Nn9WYY7zRrqTzkRmrAH/SPKC4RxdLlXVlV4QQ4s4add5UdKB7wBGYcdEwuj7ur8nkuxgFfN3SoAl1eHtvSp4pjNKCQmJV4odIibh0wjqkbMI7W4/CBxYdfDZiwiAdM5S5jY5j8qkKfvypQPJg0NDNjAwqGvHUA895Hzu1Ib6esUiLJSU2eT0rM2/WVb7J2uaZAbtZc5IQFgKVM4eN2usr7GhgR7JARyfnGltvZybF1uGF3DNHs+4ma7kgE4dJIb9qP+LeRse7LNvf/MTK8N1UoarXqxyJncqUsqQMm+nZxc2++qtPX02o9fAFOVdsIfQBA4QWW3HKna5QTDjXV1ZobZ7ZCa4hsnJSc1tRgtjH8ztKPAxX0gEpVNdUiqZA4Df8spK7UfUmijIbW2s28TYmDo7xFTL5zWm08+ntRd++umn1oJER7kJDJYru6RWMJTTqWOnZzlbWlmVs/zq+qYkD9jTHRRB/iZnHe1IEHVrH6Yw8vjRY3Vt8R0qHpVm9OxVaAIsY/2iq45cSu7UxsdHbLC/1240I6/jiLuAL2I9yAN5GLtHArO3dvcsh/yCZaxRBkUwUs/s4PAogcBemEPKxIHBgop7d8Zv28TokNVUlOjf6NQSwzh5H4glCtNTwKmDr5wvYtdJlgV9X5WlVccDkCMWq66pM+Ji9o43yyv25dNJ293fV6F29PaoLS68tZ3tPSsvzdjwrZt2/96oNdRViBlMcbqQ5+yiQEQcZtrDF968USGR9ueB/gF1DdG582xqWlIDzIGmpmbtMZzR6JsOD7lkEXsver+raxt6dgHMpdvU+Ulhpq3thvV0d1gjRYBqiic5K1y4ISY6vcRInDWcQw7AeawaoBznqu8zFVoP7FMxt4MA4CAgID77iMd10Tkh0E4mnswB4hjIHSl2TYG9CnTmGqdBeHCjMOZniaQU/vGHkEbyVlldq1hc8StFSD4TOZrSjAqjn37yNRXNmXsUtCennktHmaJAsZizxgaY62a7O4cCp2vqaqy03MkGzIO6mlr76IMH1noDkI0YMxjasHGd8euA6fmlpJp3+VA8ctan9t0iHQxFe/rkuc3Ozlux4CQU5TPEuIrNy+wAo+SyEhu42WUfvjdhLTdqdT9IzWHfQQAAIABJREFUoMU5zB4Qmv7sL4qX034NU5y9ljnN/FJRXftkQQVpBxId1A/ZkDhj6RoJSZ+LYqntHWQV1y0sLIrdyd4N+B0yCZAVCkX3Q3DA3z8XfWsAOK4LbWsKi3HW+VmJ5IkbsgXYrbPxcm8NgoDnonGORav99fwgQFxft94JGOxggNWIW+LcCyZkeB5or6KwSPdpuednUXB1nVbvbHQg1ot5Ic3Fe6NYoiJWYnKz8SO7xOxFEpH5QcHP2bYeO7CeI7divgQb2iUeEpGEImcCroNpGuaWsZ74+5DZiKI39xygdsRvkfuFRIdA/NRVyr05oSmZxGISn0EaCJa4S2cxfqwjrpMuGQBGB4qPtE50zqtT0+NDxgXgGukT3g/zlWIXsbpMkJMfj+IlSX3gseISCZyJsGy5HmeeY55IPuxFcooto6Ojtr2zZWdnWXu7vCTAGXNPvot15ngBc8K7XplzsLy9M9msu7PN+vt6rbmxztbXVmx2ekrf04bpeHe37mLy6aTIErXVlTJ6HRqkU4SuYu88oEvBO41YN2aHxzmRQWZezVlVbY19+o1PrLmxxsozBasuM3UYMDfy5xk7zhZs4e2GPXv+Qn405WUZncXvvvuO4nGXcvKOKu+q8kK0TFBVcMHPBIAec2M/txxPcHwhihaOy3jhjuI3f2b8tVfL8+hqfcVeBdOc5xfrju+gQBvkBM4UYj86GJkjFMG2d/dte/fItveOLZsvGJIvyDjd6u+0P/p3v2PdbfVWmnFfBK7NC1jJ1Fqdc05OVPRxrRM+PEIg3jgr3fP8wAtifepMj07hdP/6s8Jef73Hvw4s6/rVHXiFO41/JWcR4f1v5devQOTfyjD/yy8JOYsAX69XXGMhxcKKxSbwWMmgU/p1oPyKxESYEV1VRr2K5Qse9m2Y7QnQk3OyT4HL77o0kfPgU034SrRcRiIS0/heHbrpOuJzYhO4PDAJIRM7Og5PtTOTbCswI3iqtB/980P767/7kR2dFi0HuSLpWZFgupaub3qMQUWVM3rYtOpqYL6U2ff/9HtG5/wPfvCXtrK67cyZ85w1NzXa9//j962nt9f+4i/+iz1+PKm2FYJZOmKUbEgXNJ0OAV4nPS82YQ54Z2dh9uMBS4CqsVnSLtvZ3mx/8oe/Z+MjA1aWObfqcmfM0HYo7eHkhu2ZuMtZkGyhCx0BtKQaJMfgzzkYdQRDCmplkufAJQkeLco8Y11Pak+OIMBn3pVmUVyrg6dxv/5Z/kr/cQDBDzjNzWuFC9e7cx3leJ/YzOkadM062HxMNR8S07i8BDYfLY5Jv1gHCQcgCaG3VioxTKB7zDNvf3d6jRh0tKkCHpQk5l5qj3dNaBdRCXZ9zMOY6x5U+vgK5E0A++UqTdIbYmRSza+qt7/8f/7JfvrPv7CJu2M2ONRjlskrgSw6mcS1qgq4XhPUlQgUcBbWhaQLYGZxbzj+vlnesH/+/KFdwMipcodkmKOwaNtbmp1xc55XSxbMOsAGGZskwAzwluQI/WGM9ng9OsjoLe7uHMhU72Zftyq883OLAngwsCDYamtvFaN54fWiHLkJHlpbm627u1PJFLqmmMnBUIHtjIQFSfmbpSVbW1u1o4NDAdiAt4BOr18v2NvlZausqrChW4PWUF8vdhRamIKaEpMl5kokrgJFcgCIDiazlgkcMXICFEeKhoQK53ACdYJIAitAna3NLbGgm2Au9vfb6PCQAF1a1QGtJCGh+VFmh9lTezw5LTC5vqHZBocG1WpdKJyJiczewDUtvJ637c0tgdTIRJSWVtjrhTdiorFHDI+MWV9/r51fnFh5qV0CHCxJtc/nCZirbOr5rIAugrd779yzrq4OBd0Ek2ijUfUnaEML2hOanFhwGI7NvJhTi1xNTa11dXYJXNzc2JAGPCZaVZXl9npuXsZSPT29uj/kNtBSRqu6p6fT7t8dtxuNtWoDJvHLw4pLEkZxrpCwuha4s1t8j/GiFv/BNOSZAyLH2glgwYtVvicFGykSwGDbCG1CDTSxWwhOSfooRF5+V9JiVqHqwlnBMvo7O9NzZv1GwROZk0gsxXLBHDEZoGrPUlGRZ37dLfoqWWeuRWAd4HPs37Q7c7WYRZJM6TqSTETsbdGZwtqOtjmuAwAsrotr4LbF1tOe4iCXxjrJWShDSgBwmXTw4ux1923mTLCFwphTEkYJtA7ZhetnfrTfXjKnxLB2E9o4l73weyVzFO8XaBRFAnTgk678JWACoJIYHmKUJWBa3TuSCUAK6lyGYew9tPZjLMa+wdihp/fq5Qudgffv37Ou3j5fj0+n7c3SshIpacOe4e5+eqmnKWkbksnKEmu9UW9DQ0MyXEPHFtkDE2Domn/sMVEo4JihNZtzB51BCo8kPL1d7fb1jz+wxoZaK17kdaap4yE9Dz+fHPw/yxXs2fMFezI5reJsY3OTg7GnrjHqhUdnggEmuIkQEjUXShLbMH0bv61n+fz5c7UMA4qiL/zhB+8LEGceHR4cKYGPdnVaZsOBneQQpur01JQM1kaHh62tvU3ve/58WjIZdIqguc5eW1OF/jXFONjHbv4o1r/m04U0VVfW1u3xYwzgDjSWjY2Nmqck14wXex5dL3W19fajH/9YWvywocS+LivReSRwo5wEGO3nUrGD2d/Gx257d0bRu07YN9ivuScAsOXldfvyy0ntp0hHcD3sCexzLgmTlREYPwDGJJywxM5zp5ICujU4ICO95vpqqyp3aTPe70c8BARMBWlnP1HMovgl6YiqiIVsTPbkUqbMoycKgGhgE3MACBTsKHtqDx8/sVfStG/R2UOr9ln2zDrbW+z+/XHr62210hKAEPe0KM0gGVAlnW50Myuqqmxza9smnz0z2sBr67ybCPYxxb43b5fEqOO5IpnBvssz5deJ8XF1DLG3UZx58XJOBlTVVbRHA4RjIOudcrCSkX8ZvtVvA4M9dnZ6DCfYqgH38jBemd/OfIt4nPNaSXvSuo8OD+IuFXRLYaR5kY85zvPnLD0+PvoVcsCl90TqUFGOIWapG0yqzTztOBRZ9D/a82irY5hXXi2A/OXLefv8iyeWzbH43P8AbWqPy1C8omBbkD/E3YkxtWZznYzf5OSUvZh7I6Ae7IK5CIC8sw2rEXmYEjvnjGf/MrOBvn67f++u1VYDunohieKuQJUE3hCfuTSA752MkwyrUtytPVaEl3JbWdm0zz//0o4Osy5XgG9LBQVTyCYl7qWQMWtpqrWPP8Qcs13xBux9xjhkRZTTwLymAJLYdwKIpGHvOqnMTe+chIjA3HNSTTBMWcesU1jenl94dyLn/tFx3l7Nv1VRAnYp5xddI+4H4zrNtei3Zlw+T8V+Yn7A5Izr8tLqzjMHLHJfnSStAds8l0/a2dXabzi/f51oFASO65rCnLXcNyAqsTPj7XJMnmNe7/Lk3wP89cLflZwj80yGhYlNH8ziKHgILIbVnl4X1xLfI2AysSq1p6c9NIC20KSNTiARPlKHD9/F/k8RRZ0s6koDKKSz0n0wiKkD3I1iLSQWgFLef5r1gjr3RJx/vSDPOgDwDSkumeUlrwLeK/mBQmKEKvdzlirjgW+G9NHz7LOuXe9zzIFh4j8ZIqbOGmktpznjTFaXfAJcZi/FdE3khgpnTzvA78VxrilICGj9ixCQd0IAezPxO/eH6R97mLpyAeiPjtVleXh0KCm7rW3A5MRKVzGFNeVr5SIPc7tUhdjR4Vu2vrZqm+ur1tRYZ2Ojw5KSoIj2Yua5NIsPTk6t5+ZNu//gvvbwl7OztrO9Ye1tN+yD9++rCEeBjTVDYaW6usZOs+iCM4Z5e/7ipT1/9Up6FN/5zjdtoK/Lzo72rKqkaPnssWLQTEmFnZ2X2e5hzh4+nrSNjVXL2LnyOLTaIZBgbigClOQWHfT0mLEo0g35HdmqzBqTMWPMh0syVAJNmYMA5NKpxuwzdf1CgPIiobPaed5RRInY97IIU3C8xmMejy3dk4RcvUR5yNLypi2+XUNnz+PXYt7ujA7Y937v29bSUGElBqPd8aEgQLhRsBccud+Inb3r3TWReejuteR5Bf+7PwD4hV+XS1B5HO/QVJDi3N8osIxLTCwRJZVbp3hg/E//169wzUsw4zf/m68G+zc/xv/qNyBnEQfa9cqLB8BXDq+x4KPay6JyOYcA8tzMSIDN5eHqTNQAzVw20ytAV3+X6P+JoekL2kHFSJJ8obOOw/TNp0tsEPH7ADkjQY77iRtX4CrQ0YHU2DS05jm8OFQyFfZPP/ml/dXf/tBOz0ukmwewK/AyuYjCrPC291KxHEkkFUyBKxfP7d/93nftnTvj9g//8E/26MtnSf7A7NbwkP3u7/4bBaB/9md/YevrW1ZeUa0khzZ0tRbBaBKbuJgMLpwNxgHGr1Q/pWFIUnVNl1hgAkBMcg9vbqq1//in37N7E8NWUji1KjZntRo6y4Jn5LtjUQxrmW4BMGdIdhxkELMh6YbGWHNI8L1hTgJgq6SuwvVjOZTSrnv1zK5JoWheJSaiQ8Xpf3/Al8/VSSQ+zrxGVWnmUkoLoioIAOJAbAKjRYNOrcQyiLqSaLmUy7jALMadZmWnKDa5ZpGDS6l1XUB4MkpyUNwPGZf+uEK65RSNzEpovMb9psTy+voKsCTA8zCeERgulnDSYPZJ7czCYsFyRZ5vrf3FX/yjPXz01MYmRq33ZrtlLCdDPUBkwDFA3rN8VhIBzign2ShRdZ7WTFqaXWKhzF6+XrLPHj62IvrYAGYXF9ZQW211VeV2fLQvIzsCIAJ2QFoBSyUl0tlsbm6y3Z0dgagc0LBSBwb6tXYPD4/EGCYoAswdGR1RMok0BsEggTvGfACxBFara2tiJTOP+ByZFZWVCkRGE5Okr7Oz027evOl6gNkTafJubW5KUmFocEBzYHllWYBRY1OD3R4dVfBEcQM2kbO//EcapALFYA/Sgly0g8NTMYtofYetB0OC0YOdxdyi1Zc2ecBd358ytrCwoP/5nNbWGzY2cktMJNriYWR5pR9A6FwyFlMzL9RqXNdww+7cuWsdHS12QSs0UiWp1W/u5Qvb2d5RsNzd3WtVVTUyyXv9+o2dF8xa2zpkElZSWhC4AeuQoJCdERM9MQfKKqSjDAsNNjPgV0d7e9obMKRBi8+N9mDTcTdu+pixzx8+tuXVdRmUURxgzAHLX718qbEYu33bhm85wECwjKEZ+psvXs7b8ttVJf59N3vs3t0xa2mqs4s8JlDldi4ZoSQTk9j77GX8hNO6GDOq/jtrXCxb7i+tq0gSglkTxbNgvZAcsn4v21LTc/KVzXPICZRm72MPduDPzyJpuSYjThIemGAu/eBBpdpCYdkqgfXgFCYy16JkKJmRRRsw/x7sHW+3dmZTANLBZAoQOZjIodGssywVCK8XSANMDbBa14EpYEo6w6SEa/auEd/rw2BTAAXMcEzjJGPgkhZRKCThYo4HUOxa096eF+crv8Yz4Pu5pwCeeZ+SD0A87avRQeSJrdYEwfu1TpFgr6hLJhVQnTnrMQgs8fjRHiwQ3Vl5kiPUeYVOaN7WVtc19/k75i5gKXHK8+lp29/ZtoaGOnvn3XetqbVVbaCAzqur6zoXe3v6bGNtXaw2tXTSSVVOm37OqitJYBtkhguwBqDC2eEJtcsYBIMS4BSAUMdIKZ9DmQ7mntmDexM2MTaqcSe59vnl46TnTOGPz7vI2OT0vP3y4ROBzewHl0zkxNpkDjEGFFsAESTRg97n8ZHYTmO3R629o91mZ2dkQsprmpob7Tvf+fYlYERyxrP1OcYZ7qzdYIth5Pbl48fSR8bQE3CRwUJ3Hp3H0dERFe1o56WNloJ0aPkHC95B4HIxvssra+zp1LR9qQJ6+aVOOueEpAdyeWtsaLTbt2+rIDk1NXUJMgEKsv4AAxsa6rX3U3jEdIuCJZJC7Ekkor4Ooquq1NbXt6Uvvbq2aRWVDh6G14XHcr5G3IQpoy6WirISdVO4KWK7jd8ekelSkWIUIHIpTHL3IaCwwTPkTGO9oDPM3A0pHAFrSV4q2EoANwFc+d7oLH2S5s+/eCTJFIq7SAjk0vUMD920e/fGrB4WciksX2frFQoZqyingIw55bm08CkYrG+s28rKui2/XdOaYVwBQGAyzszO2vbOtgAUzG8PDg/s5csXVllZrn0emSnGBfO3Z5PTkmcoK2Ovg9HmBVc35sQcttbu378jQ6p8PmsNtXV2fnqmuSnGa2IQA2IA8vHjYJl3AjLHFask6aKQv1BMlpL52GsFXGjPqfSiiTqozgUASR5DDHCXhHMAJHUgYS4tI2qkVgCUiKXz9uTJM8nGYGKFJjJnBMw/rlXMvbOsVVeU2tc+et9ujw4n6SHG+cwePX5iC4srNjB4ywb6KZhnVEB/MTOvroWGxnrr6Gyxjc0N29nasjvjE/bg3buWKWQtR5eO4klnBcKq1F6WcRBGDDcMn2WA5vJ5vF4a8fo7OqYO7Kc/+bmeDeuprAItZ8aBbhITExn5nKpys/cfjNvE2KC8FDLJ+NH3+1qd0YxraJjyfTq/kv+LkyooyPq+6Map7OfeyRNt3i5R4IUAPCQi11pYXLMnz2bt+DirswegEuax5E0K3gVUV1er8fPWc+JgZ/adHLn0huQzQpv82hnkJrkuyeSkEpfWEDBdW+uyCpf6rCUCRCmqsV5Zf04kcFCY1wawzmcFiHvdMIzf8/qINzgPeZ/Wd4pb+LsAfNUxqfEE5HU/HWezOtgahRLyjpjjXD/XDPuZvwtmcYDavMfZ2E5T8UKxazqz3/oe42aVAnpzdKG5gXnEJq6XnDwl0PJXkd/jIYHQyYQYdi7FvgAGiQPp3An5PuV9F0XFVzrPkleSM3UBanmWzlgN2Qzv5qtV/C+GaiKNqeCcuja4NRULystkYM19cU4AXrIO0G0HUKboQDeWGxNjTu/+FMq7rKiCgs5myU0lqTO2WUnoILHi+/DRMQZ/53aczab43yQL43G85w/niUU9fvu2G+WdZm12dtpWlpfU/TMxcdtu9vQIvGZ/fTz5THvoxMSE1v7W5oatrLy1utpqGxzACJiYokbSRUi3VVfXaS8nX6OgPT37wh5NPjOisAfvPVCHX1khZ5l8Vgavklti37cKW1zZtkdPntnezqaMXzEoHxkZMjwWnPfHWDhg78/YvX14DnT/sHdq/Uv+wTvIopDv87I6sea9G4J1orMvsc4pzImZXerPQf5MyUfkMoaOTvOCx/deZHVzaM4ypEe4DmQ59g6ztry2Zavr2zIApkB8Z7Tf/vD3v20N1aXYc2rOcp1cn3IJnd8+n7xwmLrWLr2IvBPZZUg8jwuwPD4nipjx51/FkYLk5rhFxLd8hrO0r1jKY1+ByJdx+2/jN1+ByL+NUf5XviNA5FhsvCQA3kjS43BV8kh1UCCx6zoI+ktPT21111oA4rMcSE7/A7FIK8u/xxdh0pC91MK9MkDzBMsZBQTTBQGdvvi9yurVfAcGMP7wShiHQyzoSGp1DKTW6GAiXwYstL6oJazCfvLZI4HIuYsyO817hU4tzWxyOW/V84DPq2ZoBsvoAVZyPmvf/9M/tPfu30vGGy/FuKyuqbDBwX7r6emS4Q8g29HxqdXVNxEWKemgdRMQzBlobnblif6VTAL3J60rDoZrILJYAwAdYs+UWk1Vmf0P3/8je//dcbvIHSkRkvmfNJHZY9ND09g6iCzh/lLXcOXH27KdveGArrPbwmlb7rpiPuU1HmLnXjKJPdj0AO+KYR4btp59Yhvwqw5p/e9Fh8siQ8yTBCoHu+SyEJHcztUgCksh57psmiHpcwSYp/fHnK6Ugzj6qThaOygcc0jmd1GlTO1UYWTF6/k4mFcCPS4hFtfbFrvuuqYzjIykzyTWskN2yXTD5/mvVzM9MAyjLWc0n6GtWdds//k//b397LPPbeLObRsY7BaTtdRKrLy0UmwkAUb5E2nKAXTgKKzKMokaZk4C8DGnqrDl9W370c8+t0KmTPqesGdHB/utrbne1leWLEtCf6PV2tradUCuLK/Y4cGBtbW1Wd/NXoEqm5skqG81J/r7+qz3Zo8CY5iVz5/P2nm+aPfu3RNwube/ba/nX9vB4Yk1NtxQazls1p29TYHUK8ubCgCGhgasu6dbzw8zC6QqCG7QGEOXE9fl7a0t6SEDgko248YNBSWLS2/E5rz3zjtWXV0pAFljmQojvlmVSFqDZOfw6ERuy3v7x5LhIPjm2pGTgfnm66rc2ttbbXx8IsnYeAC9srpqMzMvbXf/QOD9raF+tVMDPsDA5b1ihtNydlFUq9nL14tWU99oExN3pVeWPT5SMoZ0CLrFAEAE1gR2TU04uJsYaeiD5ikWYCADy6OGgK1gGRW23Jyvrq7eurt7rLyiyqZnZtUSVlNdo5ZlBfJi7Zaqjbm7q1NAE4kH2p6AXstr6zY5Na1Eur2jU6A04Pn21qbNz83p/Zj/jQwPWVNDvXTnWO8bmzvSgNw/wNikaAP9ffbg3TtWX11uhfMTzf+K6npJgszOzOr6u7t6BGbUAzac58UGkbaiNMsuFERzLriGZgSInngFUBnnRzCG2P8uEyZp4PmZE6zIcFB2PXj2Jm/B1RmkYNL3DL47XN5d39U7Plj7DkS7DIrruDmAKlbXsYOPscdE+6QXK8Pgzts8xfpHNzQVXHmNtxiWqNDCv6ETyN9ftoYm9jCMIwL1itSiyb5zeX4nmRK1kYtFfZUwhCGNM3KcicK/VwSInBKDutq6SzYq18ncCBYTrCO9r6xcRQV+z3jI3CbdE2vYmUWe2Ef8cHkfFBRSF4mSYQX93tZN0geDhaQhQHe2+GiF5KxNwYN3qCC7IeYhxkDntr29a9u7e9JDRhuVvYpWVebY7PSM5FZa2lrswfvvqWALU2925oXAlhvNLdbe3qkuhKXlZRli7u3vKvmiXZ/9HgCK7yHR4jk4+H5lMOT3i94jrfIZOzuHcXxuNVXllrnI2ejwgH368UdiuObyzpYLQyIVy8MQsVhqT6fmbXJqRlqnzBnuU/HQpf6yn8teeHFJKp1hFAnKS+3W0KCMRaefT0kLl/MfEBgNY0BhkmsYWQGgcIZzNgBGkVhHsQ0dfLTt2TfoOKGN/dXLWTs62Lfbt4etq7ND+xEsZC+uulQO0kTEKDB9pX9MFSxTYls7B/bo8VNbW9/S3ojZFveFVwTxBIU89p3R0WEVEtkTt7e2ZSTE5wPUctZwf2f5M7UfUzDs6e6yirJSyZEEsME9IO3wbHrGFhaXBdA2NLWI/YkEhmJYEspktoamrAx4JHVTsPrqSrHLRoYG7EZTo85+K2Ce6NIaMnADIDqHPXaudaAONTR1pQmMgZuvddd89zOF58kcRzbE/424okyF/NxFUd0gc6+XtIeLqZzPWV1Vmb17b9xGRgZkqMuy4VlL4u2CgYd9WqYCMlFrLndqF4W8ZBXmXi3a4ps3Ypb29vZpTewfHqoIura+JvkWGGm8D8Na9hPGn+4iulGyJzl7/OSZLb55a7U1dZLfwEj3JIvhEyEUoFmpmNqcLbR1A3JQmGbehawNc5XvCZ1drflrpl/uNQA7F5kXB3diP72+73vs61q3PD+Bf9kTy7OPVlZJe1igntaog92SiUsgo5i6Vi623y+/+NKWltcse3qujkSKaBA5OHeY4xBDmupr7Dvf/lRSX6dnDoxTQHj05ROZbCJRd++dcZ3jGSu3makXKqyiq3r3nTH5PLyYfWGjt4bFQCzLwJA8lIkj5zbPhXOHM4s9hn2WuUnxhf2XfIazhx+kXgDike3YPzixRw8nbXb2ldaW9KtLM9IfpoCMhEsue2zVFRkbHxu028M3rbqiTOestNvFznN5tgAjZRYcckMpx1MuoLwqGOVOcHDyjGuLeq7i3QfSaFaxHs36ffvyy2mbe01uk1fBByC3sqo8SRgceveJGICR+zlbkOtCO9z9cjwHidxAhewkT+UyQg7CMnAO2nrRMuZb5Ej8nXKyamdKRs4ahdMgMsW5HXrHvN7ND4vObpUUlksLiUijGOFK/iKKrWGqy5x2INwln3hPMKCJ9ygkuc6sF0ZDRsuZ2r/qMRSAFeMWBV3eF4B1FHwBKNlfQjKDP8c4cf3sgXQGqAOp0gtEzjj2YzYKwcTESF9FruK+LW7IC7jI/o30G2dZY1Pj5Zo9PUGaDSKUA3vqlklSP8QUO9tbip3lMZRIBA5cOkvYJS24LI8p+CwKU4EfKFdLxafINZVvwq4+8/1DesPqaMDjwOM9npkk+WSuzceX2+HxkWJ5sfy1qTnRLKSM6HokRpudntZnce4R63IWzM29tPX1NcUu+IYg/Ucx64tHD9XNg+43r8UXhpiW87+igoKHKS7e3dlVNwHOS8j3sUaJzzd3du1nX3xp69t0k9RZf0+P5JRqy80qS9knT3VmnBVKbfrVor2ce23nZ8c2MTxow8ND8oPB14DlDJhMHESu4JrWnpfTCV1VWS2cQ0W3tI6uA6PsSbCkiU0ZP+ZZxHWA+jwbmO+MaUi88JogajhxweePCj0Uas+Qj6PjxGUpmCOA73QrESqUV9VZSXmVCnwUQ8tLipKz+JM/+K7dqCu3shLHDaIry2Npj+FD4ivWSTCMOYt0/XmX5VDRIklwxHpXQS/5TAkjuCaNymtCvlS4U5j6XSOAKe8ws+E/+l++wjV99f5Wfr4a7N/KMP/LL0HOIoK0XweAWUzX/y6qU76Du/aNywS45lI4qsdGcb3So6qoAGCqtVegoQ5sFd+T3EACpWOxRrVViT76diVlev91gDjuKv4uNrnrVSIBqDpkAeUSw/SySuq6NpjoFTKV9vMvJu0v/+Yf7CSXkZwFLY61NbVe3UoSBgS7waPVoQeQU2rW1FBr3/uDf2tDA7QIFgUOZxGzz2BAgUFMJMElciamzZAWMT725as5+9nnRLVXAAAgAElEQVRnP7c9dFgvCHivDBq49mB9OaP4Sls4wBSx2qSviptxuX3/j//AHty7bXZ+qg1YgMlFYnVfa89wV1qXs7CMy1mEBjJHfuj9EXgqCNDBmr4/tXGzcUaVOySHeVWAvUp2E8s85hVMDwBk1RDEokqFBm3CfkWSnLgGtCjQCKO7FFgG0K5gLpl7aG7qv8RmExDuTK2o3vs0dlkWdy72YobPSS9GOJTr8hwCDKhs2rlaZZXIJHOFFB8lk0BP7p2F4ZrQOrD4fv3eW/UuXZNDRzmqppd61B7J8SxgItfWNtsP/vy/289+9rlN3L1t3d2tVihg+ELLf6UZpogkBZm8GzHR8CMXYQKngpVwn2qDJjuptLWNPXs4NSNtSDT0EPO7Dzjd02G72xv2amHRtvePrLau3m7dumU1VdU29eyZgiCSToIiAssljOxWVxSw3LkzkdgPOQE5G+u70kGuqYH1UCIWwePHU7a3eyBH896+HsueHtrBwaGtrW7Z6uqGS1IMDbn2YD6vgJ8WXOY5DGMSW4ICGMm0J3EtBKKEmwQ5u7s7Yjqf586cKVjhjGMFRRjuAJSUYLy1p9ZmdFOPT3J2XiiKqajPrK22G82NYrsBspHctNxocafpNI+pxM8vvLW3KxsKNGhRGxsZUnuvdAcTY5J9i0BvevaltFjLKmusu6fXbjQ0CRiBzXB4sGeNjfUyKULmgu9VwmJmr+Zey8SK1uxSaRR74kCLGqCJtwuiE1djt24NC0RGzgJDEAJ82m/RFAxWgev8VtnorSHJaPBenOYB0de3tn19CUwqEVuItXl8cCDGNOzG3p6OS71CEp/5hTc2MzMvBhyBYX/fTfvog/tWV0PxIudrobzGNrZ37PGXj5W0ToxPWHdXlxIRJDDWVlflTg1TsqG+LplZesEFJmfsfxHohXxCmNE448wTjniNSz44S1QglnQpOauu9EoBKgistYYEdngSCPguQDoFv/o+guvLdrdSO9w/uExCxcQF+E4sD64jGA3BEg79w7gXxkU67OkcYj+hZTuA2dA5jGJYtJPqfBVz3QNyye8kYCqMZSh2ugGRJ090BzirDX1ZB9s9EWM9+L7I2RxJrViZyc+AYosYwSnpYv4pOVUSjFGht8AGkO1BOECFJwXO/rvSj+Z6MamRYVIyG+I8U8CfGGjBRFRinoA6scJyp96WSWEm72yryko0fcts/8A10zGWxCAOkIuWfvYf9q9cNmeTT5/axuaadfV02p27d5TUM1ZzL1+JSd9yo81utLXb+tambe7uCOiFLVlJGzdJM5qteBEk5i/3J5krupWSVitJGUUq9vzTfN5yFzmB0AA57S1N9rUPH8g/QQlw0kUWky21tiOdQKcITOTJqVkvzKINWukgBnu6wLeU6SNR5K3/zrpRoTCTUWcIpmqzs8/t4GBPe9h7Dx5obwVEZr4JxM45g4+24uj4IgF2eYUL29jckoHY8eGRkuOmxnpbW1my6soymxi7bU1N9TrDK6tdSxE2sOR1UoHXCy20emOKSGdMmS2vbNrsS8w/V+3kNK/9saG+Qdd7dHhgJycucTQxMWZ1NTUC/7c3N8U+hY2GuSqFwy+fPrFnU8/ETMYM8eMPP9S8B+SA3YUUw+zLeRnoIfWQ5xwu96KPt/Z6hwBzVX4SxYKdHB1ZfU21CoG3h4fs7vhtq62uUFJP0s4ZwP4J+5h5yP0FiEyiHWx/l02AWOBgkT8u4g/f16TbnvHuJoBJGFkU8Y+zZ3ZyeiEQmeIcz4EOocGbHXZnYtgamtCRdZNnzjN8NSRDXii1qWfTKrIODvZZaRlM+ROrqqyx7e19m19YkDkshYOx8QlJRLHXzy+8liku5ztGcMxJuk+Y25xpPHM0xtGTfj47K9kYrpV7p5ByeHig58KvSDm9++67dqu/x5rrqwxpNcZA45wKSrAaMdMKdi3M2ZBu8IYw17hkTgKuETMIdE5MUe2bSvK9mBVAgIpaaJVWIpfh3SNcD4cMeyAFKJVbkMEpQv6AZX1on/38lyqE0sGT1z5KFxfAasaOjw6trrrCxkZv2be/8XX5jfB5sIKReEBfeublnL1z71378IN7zl7OFezli9diCA+PDNm9+3fk87C8tGR3x+/YyPCglWbO1J59eupyRMwh2OHax2UOhqyaM5H5n3MIFr66H6uqxJBkbSLDNT+3pJgQQLqhqdFqG+psd/9IXRMo1Z2dnCgfQALlzvgta2mut1wWBudVFw3jKZNOjFLT/iL2Jm3mF+f6fgo+lRSDk6madIspxIo9isa3m6Zy1tKhRHEod5a3pbcr9vjJtG1u7SvQb21rVXxFbMEccwAZPeys6wgngoc/Zwd5XcbC9ePj3OP6kLdxqSVIAa4RHKSbYCcGm5exDdA3wFrNiwuXWOBX3hOawNcB2dAMZnpGsZp/D2CS+czY1dTWXgLMAd5SEPNin5+jvI/Xx7VwdjK+sOOZ65yrxLRi6qojzjTfiQdgUKsAjsTDseurl2PqneKBALy4j2B/8vsA1KPYy/2IdFV2RcCSXE3qBhEzNAFkrDPiEiToIj4BcMacLrSfGX+dH2bW0NjgY8mcVRHeQUN1viHZWA6AiuzPsf6uutINUKUrncA7Psi9H7ybhH2VPeTiIj6TuA5A1OMnFahVTCtob2ZMZQIbutgA0IxRYosSE/N5FPIAm7NnOa2fk1MKDxVWxh4iyQMEfCCPZXW+IOk09+qlLS0uaM+jYEZ8Qe47Mztj6xsb2v9vj43Z6O3buv/Zmef26uWcPAbGx8ZsfGLMymF1WUGxL52YFLPXN3bUGXGzt89uD/fZYH+HZTHJfrVkrxaWZe5HnjMy2Gd9na0qcCKjwWtWt/fsGd2Aq+vW0VRnDyZuW1trs4qUgMjgH+QxzEHtk8nIUp45ylWdge/SfS5xEuvB48QoHqUu5muFbOaW8uKEy0S85xgO+7F3OUQxJeQg/N+J4yj8uf8E6/Lhoy91Vvf2D1n3zSGbX3wrff786YkN9LTaH/+771gHmvIZL+BGEcXjZEeDwg8kruFSHzm4c+BAqfj4K6S1VGCIWDZA6GCji+Ci7ryrDrtLwlsihPl4ZWzkj78CkX+bsOZXIPJvc7SvfVdoIkcCHgdHAJbx95Gca1EmQFMaxYBwMMXEgkm6M6lK5ewhh/L8cPc/h+RBAMeqHl3TtXWg0pMkgopIulUZzHhVNgDiy39L4MF1sCHuxRP6xApJIHJINnhLAq0csKOQs6i0h09e2J//5d9KYwhgGfBBQGawptRB6ODgVftdmfTgOttvWE9nmxItHJAxqtNBlsfcCWaBM+BowwGwraqsVfBK4rl/dCTnYiqToVscyX4kjBqPFJBIP/GaLpcC0NISucE31lXZH//737MH7962MstbmXSnYaO68V0EW25UAqru7YQkryEPkeSoLsc/2ADSHA5DjQTKatOVhrADr+Ekz6EUgVNUgK+DyHwvbddu7pc0xjyP8O9NQO/15xogdVyPEnla0WFiJ7A6ghEHpr1dPcA/B4xTqzVyGKnyitFgMDIu54faK73o4ECxM8+cje3BnP49XRSfqwQ/gddOXfIbgjHMnQb7PVrZfeyuWPyKNlIxRfdDq7yhz1Znf/VffmiPHj21u/fGraGxygrnZ55IWZmVZVwDrLwS9/qcNCdNLWymQII2xjKYUOcFK5aU24v5JXv8/JWSeOYbBZDRwV4bHbgp5tzyxpb98skzHZoEZQRAaBEjYVFZXiawD6CCxGltdUWM2lu3BpXcIwmh1lVaHTPoxcGI8AMYp3LYZrAEGxqaxE4JFgdg19HRidjPBPMEpownTvGzs7MCMZG7IOmnmq85fe5AJRA9QefJMYkzMghR5kkFkmSaSFJOQry0tCJN1P3DY7UNCxyqKLfWlibd142mZNAEkBnJsLEnuSEVQeny6o49ffZSwX99fY2N3Oq3vt5ujbU0yCkwqUpWbosrq/Zk8rldGOBmpUQwMcYjgSLZxRkaAx80RtvbW8RqAABfXFqyL754pDVV39AoiQvYZbnTM7VX49AE+xp9SxlTFU16yLRu892MFcEyADWcW9zkYdt1dbTZ2O0Rq66qsidPntjK6ppdFItW19B46YBNwkQASvBezOdsfHxU7MN8HgaKA1qPHk/a4psVMbvYO5oaG+zO+LB1tmO25eZWuUK5PXn6TC7LJJgTY+OSyyCxxowRRgrXSYGgt6dbCWYY62RKvMCjYDUB+GrjPz1VmyV/FwBr7C1iHQG45R04BtChGMi/u6SFd7hQZFCAKwORqwA5zEZYl9F+SnJPQk3CIiOnrBvjREIaHSoyr5NJlAOsYsQlDdvYx4JZG8C+n6MXdrC/p8+UREbaW+O1JF0CVmj7LS9XRws/gMKxx/JcFeDSNpt0BvlspFoaG5uUgLu7uDthUwAGkPJzxWUNpMdMu3/aS2V6Bb9OQPC57osxw6gL8DKS8+tFZlpLWUsh2xPBfhRyAJHjTIvWUwAD4ghJmGRMibZAhWRgKE3UEtNe5HqqLsEAUw8N4eOTU8nfvF1esZa2NjH80ElHnqKrs9vGRscVi/zkn39oR0d70u7+xje+LlBya2PT5l5h6LlhHV091tXXa1OzM7a9yz5GGytxght6SaNVhrY8Y54JgE+ScVD3Qa3kMQCfq+rqLF/AnI39/1xs0k8/+ci6OtuSVJHLnnCf0m2X9h8FxmqbW1y3v/37f9RcwmCNc4vEmPWkAmQ6W1i/0fot4ISi41lOexjM4dfzc7a3t6Mz6527EzJqQ4qIwhJ75fGRu7OTxDsrq9QaGpvtJHtmZ+cFq6yuETi/s7MjWYc6mRod2PjoLRsdGVLnBZJe9Q31qavgkHK9itncC3OOZ8G+XlPbIAPP7Gnetnf2Jc20sr6dZASq5F4/MHBTuo7zcy/t1tCAffr1j6WZTULOGtjZ2tZ6Qof24OjYllaWpefb1tJi3/2d76g4tb62bvPzryVtkoU5Xl5hR9kzq8NI7qKouQVjOYynGBv2dUBi1hDyX/fujNvY8JCkDGB28wxh1qo3LRiaDFgyGwT08LWS/C3S2ve27hLb292Tjq1LXBTUnXNx4VJo2tvEoCxXzJk7z9jzGS8iMFaYQn5wD2Cg3s4LfsazNwHIZ7Pntrt7ZBsbuzYzPasOnMGhmzY+fstKStG5PJZxLIDLq7l5+/kvPre6+gbr7x+wxqZma2lps7m5OXUacZ2cy01NyFVt2+bmmgoefQMD1trWZtW1NfZ6cVHzgevlvRhj7e2xVitkNMv7u9qbdL0V5V7I176tmNHjLsXkAizPVRBzA0RnNopJll4XjDAf0yvzSFrZeR3znB/2f85jOq9gEnMOAW6yP7E+AS3Fakwapyjk7B2c2Py8A/XMzeq6Ou2lAkwA+UtL1ClEV9+3Pv1Yeshbm+sur1IoyIiS4u7SyoqNjY/Z2BhrocxOT3L2ZmHZvnj4REWQwaE+e/LksR3sHdinn3zdWpobLFOEsQx7lbjDi3rEQQDFIa/inRvl6vJT14XAVCCtpMspUL3a9vdO7LPPPpdhJbJyPCO8FwDDcmcXVoV0QHWZ1dWU2Nc+fMdudnfaydGh9rAo7vl5ByjqLP4wUOPhhUZzgMi0/UsTOclBsW4Ya5d+QBLjTDremCtvbGza9PNZW1xalXYrn0+hGEINe3wQM9jz2dvoEFTBF3POXBSG0dN1Bi2FCuJC5kfsgdJmPctrzhIvXb0vETByOXUIAJKpQAxoeynX4Ge5A9DOjoyck/GIYrW357sxn+/9qQAn3V4v4orRSMcIMSjGd6nF/tKYN3XUco4BBnKPfDdjwJ6E7i7jF2bBwfok5kB+j3uQlENaB54bekHFizjsu67NzP3wP/fJn4Ng5RIVLvXh14v8HHOhUuA9a1iFTa1Dl+PhO6LYjkyOWy0QY3iuI6kQZJHkEYRebmUqmrkdHX5AfCfxJ2uHjhS6NrhmX2PHl14r7L2w7ONZKL9WzuTrEe38iNNYG84UTX45dHGk+/VuL+I77yQTUEgxOxEF2BMgd3m+WrS9/UOZqnI2UehEioV4my6MWwM99mb+hW1urCtmvTM+ZrvbOzY390r3imQWnZMcsHPzr2VoynV/8MH7NtDfK2mkqclJSWXRIdlF/oL54vGx/fKLL2z/4FCFb3xJ8AJorG+wr3/tPZlvHp+e2lmBgvJLm30xr2L28eGBdbfdsOaGOnm+HJ9l7SB7aqtb27rHd0aHbHyoT+QUJGJkDpoAeAB24lTNgfOiih78o7r1Ur6tfDjJLzG+nGvRQcM5Hp2+jCHzxNcrRBaPs+OzvAvE1xDPRTk6XSLsW2JiI8ezpy5Q5POam+rtonhhX3zx0BbevLW+gRHr7O633YNjW6Yz9njfhvs67Xu/9y3raqsXOS6kOa7Ijg4lQoxxfMB/3PQzf1nIVNcPa04dJ84uDjA42OoiZP1aR7t7hASAfGUiKOJK0kMOJvKtP/yfv8I1L5/Ab/43Xw32b36M/9VvWPr7/z0V/1Ngl7RZFaBeSgwkeYNUWYogMP7dNY8SazIxVZXcps3bwTY/gAUqJ90lT1Ld8TI+KxJRAW3pgAwWlNqpCm7ecF2rJxZ1tDL9OiDuumqJuZPY0CFXIHYCTGrpsqEnVm2Tz1/bf/rBf7XN3WMrZlyjWIcqGlqVJAAeNJDRRpDBfdRU01qXV+shiZXrNToDKzSJVBWkfZiNDfkBicbn1d4riYyk11lWgeOsg/Khn6VNXhs81Xc3YovAJgLwyopya6irFfPgj/7gu/b+/XErSeZdrpHpQD4/+ggSI0BM2mhluOebqjOAr0AVnzyuEBztqr7pOoPMtXu9GCC9aZi7CazmmoM5JXaD5pgHkOLkhCniNUmLhCH/Cms4DjkxMQXsOwAeVXc9C1VQCc5hn3ortwO3V+x1DkUOT9oDxWpIxh5hsihgPo2Tg7gJKNYch+nl+sjBnlHzStLt9u9x4FfgT9LiFSsSPXDz4NO1lZP2dJJk0RrKOJsyABx+z7M4twurqm6yv/yLf5Sx3gcfPLC2jibL54+ZuFZRVmXVlVTfs1ZRVWZZgifYZPo0NyOBtQpDC+kAdJCnX8zbi7lFBwoqq9SCWmp56+/plElcVV2DzbyaV8IocLq0TCw2EobD/X0BBLBOGxpqNed5HgSGAaYBsNTVezudTFlKaZdGMkWqt5Y9ob2PdjOCTBJjZ6zROuvtU1ViKLuBp4mtirkKmswEBLQ/MYYOnBGserANC+/4+CAFyeUCD2DJknRggEjFHL1NACeCx9qGRrkh837mD4ZUaB+i84m2MTIfMCWoqCPhwHoEbCBR2tg+tMnpObGZ6di72dNp72KcU+OsNT1SmeZU28b2rj16+kymGQQjp0dZGY/wXAS4FfJKrj799Ou6T9qRFdCYSTqDOUSrbl1dgxULLmtBKx26aGLHwciGvXKSVVseoL3+fATAsG7ZE9h4F3Z0cpaeZ4m9e/eO1vDjL78UG6alrdXa2jtte2dXSU60QQJ055HcqKm0jz/5yOrqa3UPO/t7Mgjd3oGVW+0tmIWCdXW2GPqdddW04Zfb1u6JwGYAPeYQDEbe//TxY7Wsh3Yeumqwo9s7OmSc2NiAMSLr2QEB9ms3yiyxo8NjzR/f/72gyV7OngLQSuAKYAqYXFNdq/Zt7X9FB3XZL5hDKoyKZUvHiLN+nDHo6/hXEjCxX7yQx/jLdTq1SIrZQ3FDjvZX2szB6OD7orApdlnSEOSzeP7OIk2dE2lPCCZFnAHOJHapjgAffTN33XPWBZ9Hq7LUeJUIw1RycAvTORIfAc9qsghzJGfxaCxhb5NUiGUJo9iLJsxlb6l27UjJB527YV8wutwN3cE23uvnOuek6ze6HEPRTk5P0/1S3HUmNPIcnB88a9Y1wDdgNK2WJCgY36CZx/hqfy/z+2KoOI7ZBri/2ZcvbWtnV9IUdFGwf2F21n9zQN0PMJGnp5/azs6GdXd12HsP7ltHe4e+D8bQ7v6+3bl3zw6OjmxpecV2dvZV7KWriPmkOCOZJHJfGoOUhLjhbbmuVwUkMcULMtytKDGBOb/zrU+to71FLG7irNDdZg4yfjK9qqq1p9Pz9ovPYeXAAiwKHON+KaxJS1XsIAz8YGN7q+jluW4F67tJ+2yXvVlY1H6YPT7UHoYufo00Xwt2qr0ApmFOwEeAd4AB0vtlz6mqlbEaIENryw1ndxZz9snHH6gQlT87leTEjTbM3gAl9nVvFPI44pg/bvhUrs8sLa9UlwyJHMDXy7klsY2YW0ipIJlD8ktHyXn+VNI5FJZampu1/8IaByTmrBiiM6Wzwx49fKjz4Xe+8x3NPzpm1tY2dO6UIi1RWmYnAAy1dbZ/6HJBYsnxfGQ8C4hUtEI+b00NdXZ7ZMjGR0esvqbKTg73ZU5GAZlzirUD0IFXBmsmm8tJX9KJxkmSSyaWzE2PO+hcktTWuUscMdejcBjmZHyGCqHl1fZ64a0A5NW1bRnm3Z0YtdHBbgGaJNoNTQ0CYk5OcvZq7o3NzL6ys1OPe7hOAMr3P7hnPb2dKlaWYJ6Ln0YuJymR5ZU1xWfIUoyOjsvQEDbc4sKC2LcAchSEd7Y27dmzSRXrBoYGbWBwQPe5vLoqKQwAQ/aL/X3OaUDgnPbnhrpK+9p7E3azp0N7gZ+h5ZJsgnEb+4z2p8pKsXGdoXmoPTja8HndpRwKTFzMDHMO9HHuB+DFfbN3cL7U13sRlLghgNjKapjIqautBEPMc1t6u2bTz1/ayiqdREWZZAOS0F3jBcuCigddHTfs008+FLMPXXUHCstta2vHpmdmbGd3x0ZGhm3izqgKJ3RZTT6dsoWFtzYxMW49vV0aQ4CnT772sbW1NFlNVYkdH+5ZRWWNijTeBeCxLPNLBm15GPJInFwVJaR3y54hs2k6I/K2s31gTyenZIarcjlAWTGjLsfD/aMkvVaws+y+3R7pt08+fE8FEYpn7Ddq91d3KCCPnw0hOch1wPaV6SFgXRndIOioe87m3iwuH8gP+xPMUfIajqKpqef2an5BmvWcw4CQYv0DdldXqROLYrniHGmVpq695DEiyZfqVLRPxq7BRI4c0OeIdw7xvAOEJt7zAjPAvOdqALNhwsZr2fMCFPYz0nMqN3akm25bv+ezAXEDZObPnl/4Hhxt75zD7C10z0XXJn+GWewAcD4xnV2WIbSaeR96uMQFdGDw3cwJxoXYM/Imrhk2MmNJ8ZD4TNeSwNEgHcU1B6AcElpB5OFzonsr7j/mnxM+HGgOgB1DbHxLdO6n4pgARNZhKm7y/DFHZDxCz5kx43ohOZAb8AwoptGpg8yIWO6JFc1rXcLMzeoDeAyJF2ISvlPSTgIF/XmrAJsIIiwAmN8xTpFL8d3ypshA7nBfC+ax2LFlZbZHvExeiQkhMfIxrPxKFZ+6WhttqL/Hnj2DBLFkfX198jTZ3Nyw2Rcvtb8LXL47obWzsPDaZmdmNL/fe3DX+np7FJ8f7e+rm1HSW+cXOvMePZnUXsQ1o0vf3tZqzQ31KtQChG5ub+l84Whnz15f2/T7PsuLwU3X5sHBvuUuzpRTUYD9+ME7VltJroesEoaO2UtJNMZO+bI6w71I4DJLxM7sOa4prQKdOr0yLlWZfBOCfEZuI8JGysOR6yOxowAdewn60SfHh17wbWwSYMy5STdlTV2dYvet7T3loFXVdXbzZpe09RlXcors6YV1dN+0i0LGDo/2LHe6b8ODnfb73/2mtTbQ5eLkD4oLAruRDrvs6iUu8vv3biPi0mR4nbAbiqphoCdWO516pSXKg1zmDqlAiiWes0dhTWdNGq/Yg4JoeEmMKCmx4e99BSL/NmHNr0Dk3+ZoX/uukLMIkI1/ugTfUnJ8HTTm99FeFBs0C0oHUGJgxuHJhkJCpaRSbeSu50cyoc0m9I5SQHIFnHkwpQRNBkdUHC9cBA4AIYzhUgU4AMpIlCFyxmEazDQ2R3fzBdwtamMkmYUt6PeXsdwF4Falzb56a//Xf/5LW9s8sIrKWr32QO7mXj0TKIr2T4XrY0V7k2tXYThBS5SDzQRf2VNYB37/AjhLy9RCE4EvvwLiETRI7zIcai+ZZN5K8iugaAqgPWhyRoFACLWTnlt7a7398fe+a+/dGzU7P7EKKm+AmErmSO4JREl8UstcibPGYBmT9IaERbit+maapCDSeEXrCPNA1XFHynXPgi4xfig4y0bsEgU6JL/OQkA2QNpFF17Zi/kUwPhVK8qVFIYz2UIs3wNfl6FwINfzuCtN5agqXi8sOOaS5CqSkV5UIaPFRu9LNxhzGwCESjaHu2tQBss+9JzdEdx1vJxZHUxxxl3sGAXHfqgFCK/nliQnAMmighr3L0Afl++LUvv7v/vMfvqTz+3u3XHr6++wTCavZ5YpEjT4/OS55mGzVVZZTpreHLJejCDJoiV7eXlVAAlgIdc5dIs2x0ZbWnotg4OBwX7r6+sXaLmyuiw5ic21dcksjAzfUlBMQQQtSoJcWpeRylAFuNwDTRAE1gRBPAcwczw05WQkJuaHA/kE/mgQk5wB+MikIQFlYnImgJd7AESKFiZPDgg6U+cCe04psh1nqHvYRUmFzS9t2qvXS1ZdVWvd7W3WmIAB7uvkLGcd3b2WPy/a6tq6WAM4rH/w3n2rr8OlGg10T5CYMRFk+bqvsqPshc0trNgrNIMv8move/edu9JQBlxxtuuZVdXUiHHwYm7O9g4OlWi3NAGSNog5xngiz8H8IhCnhVvgpQzbzhxcQ7dayZrEZBzUQ++MeSnWp4OGKtSJwYH8Tto3kuYnBn/LqxtK1nlmaLQDuj95/Fh79J27d61/YEBB9c7unmWzZ7a2vi5pEowZMbH66OOP1PLGLF9dX7Onk8/0fJoam33eFy6ss6PNbo/ckrQHCeSjx9M2PfNCiSta2EihABJNT0+rpY/9y6HL87oAACAASURBVBMeWrvPxLwcHhm23s42K8HApwQwKGP5czTsKAoVBeyhAQqjgsBfeyxt3tJKc5kk2F0AN02NLer+OMlSoHB3aU/+CB5dpofWb7XlV3qrcCTSjKvYyNLkc/BXQXb6lTGPJI35TsIShU8ZZaUiVrTiRmDLd7AXS6IApnLS35a5SdL453OjSBprB9YnP8F4dl1g1yj0bdD1JPkV2QLmIOeR2F1ywIaV6LrMgMgyQJEeou/dXB/XenZ6oiKFWNJqnea8cF8B36OT9pzG54rhFIF86MZr7Wh/S8U3gvowICGBKTrzEIBYuouANzhBmTOisFDhHBEbzwp2coYWdYXV17kBIM+pvKzS5RIuTHva5NRzMTDb27sUazB/+Sw0CQHHYIF++fihErC+vps2OjIq+Zy3S8v29OmkVVZUWV/fgACsx0+e6np5kppDp74eFUukbgeMQ7keJVWwWhNbkaSUH4BJ2i/rqsvt4699IKkc2MvETIqPAP7LkcVK3TDFUvv555P2fGZOnQswt+saGhKAjEkRyRp7U1EsLhJy5Duk5ZihIA2Q12jtbZ22tb5pp9ljOzs7tOqqMoE2dDNAJiwW/dlvbW+qO6S+lk6HKmtqqrWDo307zZ1aU1OrLS2uyvAH4OL4eN862m/Yxx+/r/2OZJEiA4UlnjNMO+ZzNew2iiNaH24MxhyoqavVXqg1aGa7Byc2NTNnb94sC6iiU2Z4ZETAJhHZ1LOnAiDHRkfENoYRhr7s7v6eDNCGR0ato6NTYwOzenHxje3u7uusoxgso7WSUsui/87cL/d4CQCJPRczL5mPVZRZT1eHdXe2W3dHq0Dwcu2bvrfwxDkfWGQU7ADz+Cx09dmryyurtD+rZbvEx4rrZ2y80ITXgp9XHI8UfZjYsb4kL1BdY2UV1dIf/sUvH4ml2nSj1T766H1rqPOuEBJf9ryd3QPp7mLQjO4s6xOw5yR7ZIVi3rq6OtzoqaPdqtBAz+c0j07Ozmxtc8tezi/ayuqmtbd328DgsKREAJCnp57a2dmxQI3h4du2sb6pLiA6BZCJYp0wh1bXVm1ufk4SEIwx8kn4HaBx2VhfY598+K7dGuxVG3JZpiBGt7qDSjxXkA/DuY8ba0DFZnRsMR0TmsgeXqr5DVh9FaO5LIHmevKX4L06LwtIMcHyy0qmq6qmVoULgFBii909mG8HOv8AjzlHc5hKcUrJU5LPRFu42k2/Sgr20Qf37L37dyQ/kT0BlCVer9P4YxB5uL9nQ0P9NjIyKJAU8PrHP/6J9KMf3L+vM/7pkyeKHz7+6EO70dxgFWKA7uscRQrFvzd13ilP8EKzs83punCJFkB/7eunebW/A2LtoKd6dJLmdYXOT4B5zh72K2nSYnB1nrOGump78M6YDfR0KeagkCHwGI12wGSKUnR+UNCQnIETS1QUpahU6jJCOhsxc0zmbOif83r2jt098ib0U3P22Wdf2P7+sYomFM7CyJYz1gk8zvaDnOPawy4nwb7hRS2K/i6JFEXakGYINm2cLzIoOzkRWMv6pJgA2zMAYH6lm4KCiHwlrrXti9mcznZ+jaIoHQtB5GHPCKmpKAY7eOX3wWegwx9xK/fgOYITqvghFmTOEjMr301dkd7OX3ZZTIgYQAA0esnpe6Ibi+8IhifdGejlxp4WOUeMSxSgg50c18L10uEHgBljGcQvB99dNzdkCEJSJj4/2Nn8e/yUlV/pTce1OqnHiwaMO3s0uupo7JNXxOdHIUAM6ZT7ch0hZ8P30cXmILKbwF3/CZCQMWceYMbNuOFV4bI3nr/W1mN+6nkirHq07Q+PjrWHsXYoiJ2hKc6YYrxcyFlbc4P19PbKLG9tdc3aOzvtk08+sRcvXsjng/mCufadO3fsZm+v/fhHP7KlpQXr7GqXEfXIYL9lT45FRGM9FUvK7NHTaZuenbNCEeJBtf3uv/2udbS0qHAH3gAxZZUOz8K5DHJ7e3utpqZe3ZPz8wuKiYgDTk9hcnNONNjY7SGbGB208kxBsZ8TrJjbV8aZjJ9METEHVu4VXiIUlM+0V3AOETuzB7m5IJ3W7qnD+ykSE9/5vlliOQpv6vL286xcRSGIQieGLjZzGKN1iE10XjuIXGMraxv2xZfPLJsrqAO0u6vNbvZ0qyvs9eKSHZ/mJM9XVkYMmhWIDDmutanairmsiE1cQ6zBkJlwnMW7kKPzN7panCkNUeyKaMa+FwbfFClFULsm3RkYh+dTvpYV98McUl7o8kvene7ku+F//xWI/CsL9Df8h69A5N/wAP9/ffzKP/yfxQCG+fU6ABcb7fW/c2DLK1WugSvlW318ypcv23CvmMr6pEsQ1Nv2fPH9+iEQgLUWdXKw9QTTmb/Sbk0yAl4N8o2QH4JzADV+rt9TMGW14BMTmcRSFUnpVHm7jFjHFbX28PGs/d8/+Gvb3sta/sKZz4C7BNG+KTm/0wMzD2j9+z3IuGyVon0iCdXHwXt9045AIMY52kAiYOK7YoOPexWQzAgks6FobQqAmdZJwKuOtkb7kz/6HXtwd9gKuROxm2CjFAswhdlDYTJ4Uif2SyYMDGGMOsAf7VhReeY7A9iMaw7wV9pk6LdRNCA4EgDrYyXjDg7jpD8IaOV6jCTcokMnkMGT6evs6hiTfzkvnaHrLsS/Oo+u5p2D0zEXeJXmXQLDJXYgYOMKfPZChv+9BD7itdHCItD7X35njEfMvetrKcaIoDsY+V60cQZ3XC+ggqRF0gEVn6Fq/UXOKirr7R//+y/thz/6TGzZ3t42KyuFRUX1A+AwGT3yORQ8qmrsLE/BQ2QkBaivXy/a1hZut17RV4JbWqoEEmmD7W03UQPsp02LQIxgmGB64fVrJaKdHe0yNsJkwjVFc1ZMjtpUf1lbZTDjUtIcyWGwGBw0dxDK23hdikQs/DwVX2cIaE9JRg3O5nQwQi1IqSVL4EtqXWMbqMa4pHCmwIpE4jhv9vDpC3v+4rWApu62Vhvo6bTmhlrL5U+tWJKxuoZm6VA+fz4jLUju686dMTdqAthJiY5Y86nA4slOjeULpba2sWPTz2dsb3db2qf3771jLTea3DU6FcDoLDg+ObaNrS3dL9fWWNfgshsZZ+vBunFGo49HrEN+ZZ4QNMPogC2ltZb0ftVeloK7mH8BBMYcCnBZBYWCqS2cZyemYFmpLS2+UWLTe7PX2/YF7iskU5I6O/tCjOGW1lb7+OsfC1zb3tmxqefPbWNz05qamzRfCIAxPWTs7r1z12qrq5TQP/zyqcwBMUHE1Rqm9dLbJZuemtJzR7OWxHRzZ0eAH4U7HK2H+29aycWZt/5W4EoP23RfbGzwdBjZAGFCowT0wE6LdYTOPftYwWprG8QkBbi9ApELKXF2bVRkagTPaw675nDMQSUu17R92RuDBaMCWdozpXUuIxkvnvo54SzRMALys1M7husilpWpTVfBZ2rpDtZyMEN5degnBxgd54e0P5NJT8yDy4JCMq6NbqHr55AnsZyrJiARwIX9G8ZveQmtoTDU0Id2tjfrksODvUV7lAB4BxlcAsOlLZiX7J8E48xr9BPdHNGNEmXgQvePip6YwKLB58l4ptSRcBXTZLKIlnzGiucOxpdWltl5kkjwa3Bjv9ISOn7YT7HByQiQpI0aNk0HRjXVNWJasn6QTHnv/QcyBZ2Zea6EiO6GEbTbq2skr4JGLCAsurGgwvMLi3Z4dOTyOjxXQMnsqcaCMVfRm+QCqaNkNqU24iJr7cjq66rRkrIbjTUCkWE1ipENs5m9TS703lnB+QjZeWrqtU1OvZCOL/fE8xErWe3NnPNnen7eSs5+GdJLGMbmBAg31d+wA8yC0Cm2nLW0Nlp//02PlQp8X6UA3YU3r30OFsqsvq7e7rwzYpBaYVmTUE8+nbXDgxMB/jW1FZJKGB0ZVOcEjF6PQ7yIoTlA4pp0tJ0x6ucsTCSpnKcOK57qUTZnG9sHtvhmWcXNza1du3Gj1Qb6B/WsADRfv55Tx8bYKGB/k/SZV9ZW7c3yW62fDz74SInq559/YcsrqyomMPbMRVjXsI529nZ0DTdabgiUhD3tbNMygXq9XZ02NHDTOttbZZ6nzh3krlK8p44tFT88BiUmZG0zxzgP+L2zk92oDJYmn694UMlmIi+kYh9FV9YQm4E6DGTMxXWX2OLSsn32i19YwUrt029+0zra22RcyFlLsXNtdd02t3ZsY2NLrE++k66TBw/u29T0M61hipN374zbrZ4uqy4llsQoOqfOGAwGH09OSzIDmYHqmnprb22X8eLe3pYtLL4S63tg8JbMWhcxvn27onnW1toq81uKBts72yqgMgboTp/mYEoe6VyjownwtbmhxkqKeSstngu0lP0Cc6G6RgVu7drJu0Emm5kSgUCSckBCJzG9FWtQaKOgh85q8uHgmfAaMcTLqgTqP3/xyg6PTy2DiTCdSSdZl+E5PbMzwHRJaFXqLCQWoYBdvICh6Eadkow6ObbC+am9e2/MvvHJ+/r3XI5OBPZN2vIzNvPc29z7+npsZPSWVVGsO8/Zzz77zNbW1sVYZB+YmZoWk/7de3fEbkYLGxNHOgD4kTQDXVWXvhiAHKDargmLXAPrm/3n8PDEtnf2ZEzJngbwJX1PpH8qMElDRgtmNjI/MMW9c4TvQqjjVl+3Pbg7Jg8LtwFhTrvcCDEIYx4MPYH8YuiWCJA9zWX1uZUV1SItBCvvjFiKQixMfenBl9jDR1O28HrZMhlYp7XW8v+y957PkabZdeeFy4T3ruBdoWDKVzsOSY2GIiVqRYoUl3+OQrv7YT9t7B8hakWFYoMMibGiOHQaznBMd1dXV5dFFVDwKHjvEn7jd+5zE9lN6uP0p0ZHR1UBicz3fd7H3Hvuuec01eR12/kM1isxL4A1z9R1wz3mVoGyxE3e2A+j0BoMYZ596BTDmhdYeITUgbMG2Ve4Dpe0cnPXyGlgvFK45s+Ik+Ln12xDP+P4DL4Xmv9xDiuvSRJ5AtJDxuLY70E/T/E9mv4BLDFvAVOJ70KXWCa0+Gawp5w4SzYK0/He0gsu+JzoEON1xEpinCZGL4BmMHYjVojxJnZiPILpHzFO5CgBmHOfkf8FA5v74v34fhS0HRyu0PcEMpcUCSRmz73WkfYY3RnWZyrE0dUSLGkBu0n/mWsvzDsLi/V8JkUR7jmY1txXjIXnbt4BxmsodvGl60pFd9YCa4jrYQw2NuksIKfAzBKpvT0VY7lODKnR3t/b3ZLUHIZ33d3d9uTJE8XPPb291trSIimsra0Nxe71dXU2Njpq9fW1et375VWRUoaHeq23u0PFtYOjAxmATkzN2BdfPreyLN2C5Oxt1ljfaKfHOTs42LPT8xM7PHIvC54vvky3RsYEvq+sLNvWpl8XOUZ7m+uMl2dLxEKurkQSxM/c46Oc1m6QzRR/UqBLMiGMkWMWTiQjHvRzjeKIx2OnpxHvlmqtBpFKZpjkbRQBwVAUM9PZfK4OY2mmp6IYMRia/7x2ZXVdUmEUxQ5Ozm15ddM21zesurJKBJP29lY7yh3Z26kpmQsqTL26tNHhPvv93/kNq6+mFnlimRK8DQIDcuwg4jEHkZ2wJZSDbspUbOTMpCKmgkVITqZ832NVSHOJjJh8mRhLzqmQyNQ5z7nBuigAkQMLuPW7/+47XPPr0Mwv9V/fDfYvdXj/528OE/kfA5E9WHZwLxZm4eu8Zs4Gwx/++JyllP6egoFgWQrgSsm22p1SS0xc2dff2ze/ONgUGGhzwhDs6+BzHBxKntWG6wd2bCQkMGr9hG1CwlcMS9LlFsSGJJ5OrTGXVmpFpRX2s8+e2Z/+2Q/tMGcSeOf2pEcWm00yNohrJ3gj0QA8U6KB7AU6W+lgjfG7Zkx70M99BUgcwHQABVEFDiA9QGRAV2coFmkzj2ekhFrJW7EVX11ZW2ud/cHv/TN7cGfYLk72kx6vA09iihuGa64ZBsjCTYrVqyH2okBcr8ZTCfu1mc835wb3ChM53ON9SlA99A1e1e+0oVONzTNznDeZ1yiOcSkEO/JAbhpbXU8y1XNwJDn4pipg4ZyKYkVhsCRDF+4lvfCbgZRzTv2Ze0O7f8U4eFJ5/f34WeGcjd+J++Dg8cv0ecpX3lREAJSbSl3rPGOA52tAgEsRCXit/cV//5n9jx/9zMbHR62jo8VKS10SBE1kjTcGVQAZzPVSTHpoizsRMEd7L4wlKu0EbXkGwdWV9DOHbw4qAFh+vySzPO6fNi0AFtiVaCRiesThDKMPjTMq9YAIYlQlVriCwpoaJTf5gDrN95hXwaKMIkE8J5K90GKLAlEAaQEYa62XUdhxFrOzNQkW0dE7tbJSWuMdaM6dXdrUzKJNvJ2WbEymuMQa62psbPSWtbe3KOGDwQhYCvhAOy/Mh4aGOhsaHMyD6CT7rG3X8YNdRqBcZcWAMPvHNjk5ae+XFqymqlKJO5roYngmoxCuhQSYri/2IdYJyVMkS9JDlUyN76SaKbxW7f1uIhJMEtraXWvcAYsIonmewVgJZm8E5FyzkqwS9FS9bZOgESaz9MIvSc69SOZoUImYyASPMGTQ0kQzubau3j744AOrrauzuYV56ZfBpEKigjm0tLBoiwsLYpSOjozKiR1AjvER2PMInbhe29l2TTmYKDW1tfbo0QfaL+fm5gTYMQIjIyM2NjwkLVlkRUi6xV4CRBSLksCw1IquPJAD9SYhZpvmfwf8vQ0XkyHuRcwnnT/u9M18iXWo30vmHJIiSGs+zjDmoQLotK9HF0jh+o92WDEvZVCUmB7JsO+a/eT7ooyTJJdEt4qzOvi+txnC0vKCZZzH8VlxbgSQ7QGun32xrknW+DfArczGklFSgGH8ThTzZLZHEYbEXkDGhYJ22GvhQO36/2bgucxlGJzeEQDA7Z0w3hrpLCnkU/g39+zPypkhJ3QFZdwEFfCfroMTaYx7mzOrEcY/AABg5CWFpeMTdawUlRZbMa7mqZgaZi6w9WAakviQHLCml5dXbXZu3vYPj8RKwzRvZmZWc6irq8NudLQLOF1cXBADBy1d5jFg8NQkINqBrv9GR4feD51xQF9iCJJ99qosHQQkpYytzIZVahLjCPCcfZj3qa7KyqDr5kC3jdwa0t7JMwHU0/PVvkCnC+cEBYcLm55ets+/eKYCVzHAWcaZu57gXMk4VHtj6j4I3fkrzHuLLq08U2HZsgoBZzD0q6tLbXi4XxIe0t49Z8+5svnFJbFKZda0B8OoxO4/GrfqGmfLHRyg6fjGtrcAoy+tt6/T7ty5ZXW1tNyyx3uB4/BwP9/+zLP19lCPiVzuCuPSWu0XheZzyCnhdXF4eGKvXr+1t2/eqYiFhndbW6u132izo6MDm51+p/na29Pr5091tc0vLcjMqLOzSx0sFA7QxmY/Z42jde/zzseNBFH73smJOjzYSOg4gX0M07mhrsZKMSFWYa9Ir1EhUx1oPr/5ImaSpBZnefJFYNMRGJXkZDwGSCxzRPKlbeRxlRhikARkrhcSV8QkzowFvEOeAG3b0bFxgXXHh0diDsJ+29t3YzrO3obGRulDDwwOWE9vnz1//sIeP36s/Xx8bEQ+B9VZYhq6+ehEc13S/cNTW13btvWNHXu/tKa1c/PmTSXw2zubtrG5Zlvb2wJjmNt4fKBBzBnV0FgvwBlG8srami2vrtrOzr5t7eypaEjhqboiaz2dbTbQ22WtjbVWfHVupyeHOhskF8Z9g1lQsFOHo4MAMs9Oppka4xRXUNCVhI8A5CCleAoCYFdeXqUW6HfT8/bVi1d2cnou+Sa9v4rOtD+XiZnIs1IhRd0XRQJiJIUkJr8XCXhPWqZ7utvsf/ntH8gkEPY/z16Fy6Iye/FiwqbfTVn/QJ+Nj40qdISN/vjzz21jc8tuDt3UHj8/O2s93V02NnLTKrIAX4duapqY5dwXn+dMULrOKCplrASg+/xKc3pxacUWFlirmHe5+bN3YDEF/ZrJRThH+T7sX0mhyYzaO0jplmppqLKPHty1zo52gUFRSCaGw6TXWaAeTxLDSeoD41nkIYpgQed0/kKIcH8BkyY6xQlAa+bw+vqOPfnype3tHlsmUylQLZslB/TrYJ1oL8C49MwLiqF1HDGjd7FRyPROsDCxC0ZyxIceHzl5R3GlAGYH1jlDIreMnDNyK74fn8n7Ex/FFz+LwiifE2zgOI/jGuOsjt8DhOS1nHPMN8g1BDPEDfwOew/XIaktCiXEiOr84foh4rjsjEtt+e+EtIQXpzyP5ou/E6sCItOJEud+vHdh3Bxnb4CyAXrzGQCimhsJ/I5YPMYmGMXRvcS/Y8y5jiCHiC2v63fCRJCp4rrJIXTd7Mfan71IECB0PD9eH/foey26x/49L04DeDpwz/+u6Qxb1rEB1+lF5mFPhQIVptLnSgqT3CHlJvzOwdGhmMCM6uFxTqQJzhL2B54lew1eLYDOPb096izAKBNAns484gbk/JaXl2x3Z8eaGurt0cMHVlVVY0+fvRKbuCJbpIIakg1sfWeX55K3Q5pwfx9GNeSwUqvIlEue8PAYfWb2acBb1yQmR+/q6tS+29vbZRf44ZSVyMSbvVHKdnTCnOW8yJyeh89t1qFLmuk5Q+xC2q8gxlSRLlj16iBnc3ZpR/Z9mY0qzoJ0lrbJxMQiH5cJImQAFasSO/jC/XQYz/r6Rtd9P7+UWfiriTfSQu4bGrGSTLm9ePZSMQ1jTv5V39gg+akXr14rliu+urSH90bsd377+1aVPbcK+EIq6Dk25PG05wLKe64ogHlXLPEsc4g1yTOH3ZwahnX+6pxWMc3f5xpEdnm8/Pfze23CW0r9vI/uCB8Oz9tH/vX/9h2umd9Rf/l/+W6wf/lj/I9+wj8GIiupSSBysELzQF5ibQq8S6ytAJGDiRzwWiw8d2F3VpFA0fQCB3+u2Z5xkAkQSF9x+Omakp4yP42FHq9z3ivtzn6QcUxF1dQPOqq9aB5zMNN+kFqQSh08lZlcUalZcbl9+XzS/vOf/DfbPTwTE5lAzEFs30x4f649Nmn+HdXuGKeQlwiWYIxpBDJscnGQXwdNfihG4FD4OwGWhf6rJ6xeSRNAG5ISAp8uraWx2v7g93/LPnwwIiYyhmoheeDGMACNHngGg8tZCc7Ei2cQ96PxTm238cwCrNdr9AACfE3PLwW2MZdcszTpAYfkhAxXEpMvBTECUwiWFGxo1JXARQCn4kLSJS7U447AI4LGeFb8Wfi7vG/oQPHuAovzLHwPbjSeYgSk515QHIE7w/tFMByvj8OjcM7yPvFzEACGUdXbNGccdPJWPQesffyDjeCgHkTjSysurbD//t9+Zj/7+WO7c++utbU1WHGxy6MUm2uaci+AyLmzMzs4ytnG1o5tbm6LRUcgwbPms2DctbQCQpfaBkzSulolOQCr3OpbubBviN1Mi2xfX4+0NGFv7e/tWntrq64bxhFzEhanB2uirwo8AXCJeeQHvAfA3FvIwsS4xzrmGtWCnALoSBQEHCe2RwTurPVgtDFIy8sbamPOVmStqblBnQLMraOjE3u/smrvpmbUUkXQ2tfbbf39vWIIHhweiLVC4oXOI+3QBAaAR12dnTJ50zPFSEbsSNq0DpVA0xJFoYk2yfXVFYFAODYDQIg1nYBHmFc8H5hqnjxfyQDG168z/xUoR3FO6yK1Ril49mSQMQQsAkAPFlAwcAJ4jMA81kE8A59znpC52ZMnf4DIJJIeTHkhgjZbjLWU4FmRTbydsoXFZcuUl4tdRSA9+W7S3r2btrIsYMW4tbe32fLyik1NTYnNAYMNhvHLly9sf29bbHfae5l7Cwtz9m5qSgkMrxm+NaIxByDBrIhr6O7ptof37lhlxsE5afUmPVqSy5gjCowTK4h9MZgCJLyMK0UUaUmSvCYZBxnDEHAmwDSAVa1N7YvXbWmRwMisLoHIsT4LX+f7TxRIPRgFcMgD8ykRhhHn+1EynNW6cDMTnVNJk5GzQ1r8Bd4E8XfWQiRCUTyIJCrGxaUswizUk2IVpZIGvfZ0zctzJTzsFWiH1qIRjl5gaoEGENSZB9sYeRDkc7RHupa+d1P4vul7nZvYUCTh9fwsEmPWAKafFAR4X0BgtT4qafcCZ3Gpn+MCVPRs0apN5i4Aef543HQvMaAFGGTKBb4o6RJIVWLv3y+rAIK0RVNjm5JFADgYPs3NzdbR0a41sLS0oL2NQgjtqK6zdyYdRI6Aqqo6W13fEOMEQNllUrxIoW4mzmOKwjBOSV7StdPqTwEKpiuGVh99eE/a85KTktbxZd6Bnv1fAJn2SLOFhQ379PMvbXt338pIcmHPhHQY4G1iIVMs8H3EpRoAxGFEZ0oxSypXUZlW/Lr6rH34wV2rqiyX6erVValtbOza5OS0mEowfDc3di13cmxj4zetrb1Rc5j98/mzCdve3NWYj43dtMHBLssgsZRkiZTE0UIqo5qL5Nvgpp6hNYichOag9kA3npR0AQXx8iqB8ysr6zY5OWNzs/NiKtF63traIgkcCpiTk2+1b1LYHL55U9IYfN7S8opkR05PXSuWYpmYfUoaYU6iFQxjNZc8HdwcGJZYR3u79XZ36e8qQiFqBthjV2KRu9/FNdvO57evU/Hjk4dCSJPwLApjQk+6Kbg4I1JAMnOfAhN65SmWBETifTFZKstUWLE0pM8EEr1/v2Yz0/O2vrZm+4f7kjxqamkQSAJbm4IIwAzFMgonP//Zp5Y7PrGB/j774P6oVeKxWwLw6BEVSz93yjrBkIsOpUWbm4PVXWaNTQ0yr724Orft3S3b2trUGV9f2+AdFwB2Zzl1kyAF4wXjM50RE28mEyibkawRpnwyYBzssWxpkUBMlws6FyPNNbcx3PJ5450EaBZ7cZSCD5JZMqXmDFCN06XVHAVI8RkxZFnW9g4v7G9+9PdqhdYclzt02ljMRQAAIABJREFU0mSHTAIhBcOxJOsDSApQEe3LIWchcFkyVmfWWF9tv/uvfsvKMyWWOzrQ/gYwilbnkydf2bvpaRU8x8fHtJYBUv/uxz+23Z09uzUyKg8KJC/u3btj7a1NYiEjk0EhmvhFYOrJiVq/PaanuHmuTjIY4mimYv734tUbze+9gyMx+im4hQEqgK72SwE51/4fAlToQtCcxJzy2DLFZ/bhgzt29864Ppfr0ZmB1FwyNOT3HLBzPWTOT+YhhoMCls89bs+bq4sEAYGB4sqVvXs3Z69eTRl1wtq6JvnFFBdTHL3uMOOz2Gt4H2Su9O8kUcCa43oVwyfpKIBScro4E5nHsc7i7GNP4TpdrsojakAszkpijZhnwWDlXIpY1HX/vejDvhcsZc7X6PYJQDPO2ELGL9fDuQAI5tdWbEc8Y8xW8erQ+eis+4jxFf8qBztLpo5O3Iqzmt/lnvleFIzzbMr0PeYC1xi6+FxTsJHjnIw4mvuInDTigOiqirEI0Dp+N0Bg5injqAJcklFkzPh9ng2foSKPWPVFAnEDYHaDviRtSByk7iTPRSIviHEOmQw+I2JX/i6/lyRzF9hCxEG8N5/BvyO+Yhx4FsT77LHRKQVL+voe6GrwjgDGkfm+sb4pkz2AVvbLEkhiiShH4ZL51FBfbxsb6zqTGuvrrburQ+fxxvqara2uSPv94YNHVtfQYs+efWWry4tWXVVmvb0dNjQ8KP8XujY469D/Rc8eiY+LM08SK6srrKa+RkbaeMS8X1oVkF1bA8Babb/2ax8b1h2EG5y7LFKKhoC8xBuAyxSvie1Yu16c8jNX8ahSzQBMfY04gOxSNchd0PWk3F1SSO4b5d4/vo51FpDPC8sgZ0NmiWLIiaRyyCtcBtQxF8YRTX7YyIwvnjR4IlTVNklSEFNxJHVmZ6bVNSiD484e29zesfn5Wbu6OLGHd2/Zb//mr1pNeZHkkSQJlVjGkeP7OeL+Euro1NkSJp2ej0e3XJgy+q2lDvv4M/loQeTxffRcnjpOpnCgWp480pL2eDWwKcbmOxA5svpv58/vQORvZ5z/waeEnEUh69SDzGRCUaAvG7/sByGbigNDeRA5vYCFFAmlA2tu5hYgm0CUBCQFwBiHdxwOsRgDIBVbI8kM0J4WoucBtOjgv3KJAJkKyQSIRIv2NNdQgpHgLFR3h/XNxFtnBSqWEGnjir5i/+E//aktre7YxRVM0GvjwMIkPoCxGK/YqGMsCwOSABuiTTkOcN4vQEb+jM0pEpEwbwpgSAGUqqpo4F4DyfmqPElbcZE11Jbb7/3ub9hHj8bMzo6tDGNDQHJagwm8i0lePaGB6SCNILeQy4PIcf16rKni+I9NUwVCYi+7xIkXCRzW92flD87nim/ueQOpxLQLnaGYD6Gd5vUEB+B45j6vXO9TRnjfYArz6sK5HIBu4fzyZ+EBaswzJYN5XQzfjmQwmLQwI/nSfSSWQRi1+H2lFt2k5RVzQm+U9JoBZJ28H3Iu18aS0e7t+mGhm+yAX0lZidjIl0UZ+4s//7n9/Odf2Nid29bcUm8lxecyniotydrh4bHt7e/b9t6OrW1u2P6B63eG7rBAfsk/oOmXtaGhIbU0YgLybvKtAp+hwX7JVezsbNvS8qraZQkMhwYHbHCgX2AjyU9jfZ2ClwqZiCGp4QeqAwkOaMNYiUJHrBX+XciOjZ8HUAcAFEBJrBkHwpzJHi7iMtRKbe1i51+ZvXjxxhaWVq0km7XW9lbp8jY3Nli2FBMTmDzL9npi0nKn5zJuoq17sL/bW72T/MrWzo599eyFghiA1IbGBuvt7VWiJ+kJZvjFufRiCUwBrdB0ZE9EQxHGbGV5uYIptbUH61j7ZZI2UBHLGSohncKYyIhMJqDJ4EyAHC/y4IZAOrQg+X3X1nQ2B18kAfw7EpsAFyMQd5Aahp3PVxhZblTn+mUOYKJTCYupXEyj0A5fWduwuaUVAT0wtAG7vnz6RG2hBOWAyM3NLdKWe/0aQ6g1gSDNLa22OD9j9XWVduf2uEA6kuWZ6WmZlPD8Hzx4KOCSfXpiYsJev3mjRAtQC21qknjfW0vEosfgpbKyXGAHLd7CE6J/Hejn0gsVrnvvmqRiaClRc1MWDxo9WdQenJgMfkaFxrmfY/n2ygLZitgHo3gYyZKPdUjUhA6wF0oFmInF7hIyrEMVL9FTFYDKXpmMuFIxMRgOXjT1pLmwaMh9xlkRaygvq5Sc5l1iwIuWUfyMs1gafRhiVlTazu6Blcn8JiMpAuYJ81ymtGnPBNxXQiXpGWfCesugs+jc68C1OPm7Gwi66ZgXkEhK0JTNymzMibsOpjHX8Q+AqXhdbIWtDOsW0A36G8ZjqZgAQJCkNpizjB+MGc55JZswk0/PbG1t3d5OvrOdHYDSJqutq7XN7S09B1qhAczQ9MQQh/VXU1NtN4cGxFaen5+TNMb6Bpqz51obtO5LQ7qoWGxkhkP7m7qhXPeVAhMguYwdM6WWLS22sVtD9sHDOzKLC/AL0EWMQoHfp0l3m7M9Yxsb+/bzT7+wxeVVKyuv1H3xWp1luJ4nCRXAb0ATYho0I2HPSmqkuMzKM+VWpn05Zy2t1fbJJw+srIxnC3OrwpaW1u35i1dqb+3o7JLRDclxb+8N6+3vdIOn41N79vSV9NG7uzoFItfVVVrRlRvZqPCE5j7nVDKwYU/h+fJF7Abg6DICp4a0jxdyvXBGjIDZjhOKSm19fcump+dsYuKNil6AyGodbmsRIIduNftMWyvyCz3W3NRsP//sM7GYi0sBDovEbGL9u0yMCThnnz89PhKQDLiJbMXoyC0ZeLKfMaaVlVmxbqOzhmKVxjIlolpjyUCIdeYxD7IfGJD5WuR/LyA5QMIZEOCVY58Xms/ymUi64hFjEeNStIApBZOWe1hd4xnBBD9QTAtTuKu7wxqaXE+f9nh0hgEgOD+fPXuhOXuSO5PW9707N62qEratM3jdoApZCfYfnhHAy7nNzi+p2wQWeFNzk3Uje5KF7bgruSM0MZGyAPA72KejaVvGTn39A1ZdWycZCTSCYSIDeGg8y7N2e2TYxkeHxPAGRAaEphgJqOBM4CQFJ6OznB0cn9vK+pZY0BRlu7s7pcFdW1vpQCdjJk8NzO/QVPf9lVh9++DS/uuf/6X2smx5pQxt1QWRZBu4JmcjH+g5UlyvS3IIGHp6UcB16nlOZ2ec81f2L//5DwQAH+7v+nyuqlG3wJdfPbe5+QXrHxi0zo4OnTPcz+efP5bxHiZcOzs7Kko9uHfXGhpq9H4V5WXS4xbjvrbWi1bscYql6AwiVGc/zUpm72/+9sf2bnbRsuXVYvKp6JZFxxgJAc/BIoZOh5vA47zkW+y/5ydWkbmyR/fGbGhoUMUSxtP9BFy3m2KIOnJgzJ7BAqXby9csGunse+yvdGxEjAyQQqGc8VtdXZdh4cbmnpUUZ625pV2xUJFdSNKANcE6Im6BiQzACujEfhxkGY/5krltAsWvzVshLThRJc4xiin8PuxQgYllvvczv/hZyFJEjB/sVy9eemwQuWcwXSOX8JjLc96I6yN24D4CsPVi8fX6h7QEoMZrAOnYY30/LBLoSiHlQGa/vl+IGZ+INMEaFUM9ga38TBJJKT6MziM6uQC4NHaJKACBIqQ56IrVszv2M5nfYw/wbqZr4DcY1HyOpF8wIq1ws+QAhwXSp8JtALh8Lr8bRW+eL895dy+ZWyd2dRQXw1sinoUXKl1GJWJY3jvuPWIrigDMorjO+J3IKbTXpmeJISLPJcaM3/Giu+eQ/N27xYi72QedMOTxL8/lwHYwD0+GsKwD4jfmFNcI4My4UsDl3KYDsb+vR+Dy9PQ7W1tZlhzGw4ePBDJurK/a7MyUtH1hEnf39lhjY5MYusTLSE7JfJh5UFJizW0t1tDcJLNqmpUAmt9MvFWRs7290f7p9z+2khI69HIqwkunvaxcRDF1rorB7sUHEffy0mzkf4DCTvphGcX85M9g43sMydns57dyDO2hrjHM/StuzhdHkz8Ge6YMCzOSviLvUj5IhyyxdupwcEm9I5uZX7S5hRUVkm+PD9uN9haZnlPYvrwstaraRu3jSCxdXhzZ7ZE++41f/8iaaiutBEcKSUB6NB4YiP8rMIcktSrZSy/ieJx83ckpHEBnSAHjuCAPK2Q3a49NEpjK8YQfce6euZFy+mLcvwOR88PxrfzlOxD5Wxnmf/ghMJHjsIyNJjb3ADX5eXzPQdSklwQjgOgAYDLp4IZBRICj/h7ReuzAnVqMMRFJLbuxiANoCtavWrKoficWo5iWCghT+3K0fackTgzb5FTLh7CJRotXfK63H2LU5a1B0sk591aNKyszK62whfdbApFnF9cNiQsSvULAUJq4ia0aGzTvH8yp0DULwCsqZIxjMJQDpOca4h4DKOLwJHBRS3AygIg/tZnT9peq1VGxzlenaWcuK7P6mow0kT96OCYmcglBpqpofs+AyN7uDYih0CYByB7kRDBT+OxDbzq+F3NCAV2q1nmYFDY0zlCO56vANOlYOqvE2eJ8RTXag8ekd5dYARFkxTjGvyWgksDgwmtxdnLqyo9WU08PvtYmFUGorj8VSxiP+PIOeSkjJ+AJLSne2wP9PABVoLssjdPUPhVSDcHOi7NNQHIyrLo++PxzBXSVsk680KInU4qBE0yPjP3wh7+wv//pYxu7fdva2pvs8gqn7GJVq5ffr9rO3p4C/e29Xck7OAunTIc+ABq6WoCHrD/aVGmPoiXr9csXqqLX1VbbYH+/kkgYcIuLywL7AHl6ujvF4CVphazJNAIccIzc9bBU/VULoWswMxaRNASIVdghEAUUn2+J0ZiSDN+XHJCrqKzQWshXeos8OArdL5JnTKheT87YRVGpNTY3CSAf7u+xtqZaOz0+tuPcqXTIAEMBbWixRGOro7VZ4LfvEUVKDGG2sdcg29A/MCDAAiY2bWu0knP/JH7co8yQJOuRE0PZWU10BIS+nzPfYV5peqUETYDeqTtME9QTrEtqJrl9BzjItUWVnLGV8aC0467nYKyf64TEWyFjfKMlkeKajOSSdhwgLEGh5BSSUSRFmpDLILEhYTw+ObPdw5xYqCS9jMPzF8/krI0xCyAPiRGs7ImJSZtfWrbDIxyjTaBZ140m+/CDBwLjkbDAGItAHX23e/fuK9AkUQVEhtnF9fJ+Dx7cliGPtLJzF/b27aTNTM9YW3ur3Rzut/IK2KhcLzsYhbIys0uXM4CNIcfp0xODYcs9euHTi2+RCGr/SYaXAWwJUCiQZNI8TgF5ML34ebCE4lnFWvD93fexAIo9yfS91ZPEa2NJgm5nG51ey5wkdp7eI3T4Bby4zh/Xo7WWNiwSZV4b54kSkjz72AGX2Ju4BzH7MUGR6dmVzsSK6uqk+1YkljCae9K3S+xjdEQpRXgR43oMSRxoHWbfAvgT0Co39KK8ziDAMuPF3tfW3qYCD5rZmGCSOAFCAipEqyrJHKxB6Yon6RrWret9+l6pMU4dMN5Vc6aiLwUgpE7innE2f/V6SgAda6epqVkA0urqqvZBZCxgxcFIXl15L1MxpACqqzFrOrF37+YFzO3u74uBXFlVndf/x6zM55AnUqxVZ5cCmp5ofFua6u3Dh/esr6fDjo+QhTgXiEZs4fGRM128mMWwweoptp/+/HMxPJEmgmkJkz7mQ0ZJC3qpJ5LWgXnEPYvxxlqmTb8MUJQT7NT6+9vs0Qe3JW3Bajk/K7GlpTV78XJC4DPFsqX3qzY3P2/dPe02dLNf+zkat18+ea6iEm26g4PdZle0Y++rWIacjDSZi11/UIAMyX5lpcuzyBPBYz+eKQcH8yeAIHU+JQkdGJ4UQ3f3Dmx2Zk7GYQIlqqtsYHDIbt4ctlzu1F6+fG1bmxvWeaNVz+rnn35mK2ubGiNMi0hKmSfsbdwvYCQmeWcnh1ZaZNbf2229PZ3SsHSQyE1KiUldgujcGF/2j1zuyLs11AbrbdNIFrA3AkSylgBlFSOq8ObzkPmofaGoWO/rXzyvnIMXSWcdxlsUg3S+IS3G+8rH4MQmJ6eS7MSentPo2LDd6IBVT2u2y/Ig98G5MDHxVkZ4Bwfs5yV2e/y2jY0OJNkrZFa4xuQ4fw6IzzqicFJvO/uH6kZ4N+363xRbmlsbraPzhvQq5+fmdS/ECzVoex7sSZuTgkptfYO1tXcARdrribcyhUI+inEfHuyz8dFhyblg4OYClyW+RmUy7eOxtbkpya3D40vb2jsSixPQpLy8VODCrVsDVlNFwdblRhDFz7dWXxUZJL7phQ372598KuO5sizvnwp1SX5H+0w6//YO9l2CTgCEay2LXZe0uyn+HB/t2/npkf3gn3zPBgd77TR35B0HWcz+zuzlxBubnV0Um9njwWLJEx3sH+l51NbUJYk9kx5qY2ON9XTfsOYmn3e8hs/mutx/4UI5jMv/leo8hTyAdiqxzd6B6zzzO9msXy8gqWvN4h0QesLMS0BU14uWEVZZqbwaOtsbra+7XR4IxDQh5ZHBUC+xDyWnkHEg9gjtd+ItADpMm1UwLHNzOOKa8wt1RsFQpjgwNTVjk1MzVlJSLrY2c0tms2I8OyMyztmT05xVwwRPRfL82ZU6aEQUKZBaCJmHiJtZX6GPC8gYBBLp6uvM8jPY42pno/L50mNO4A/vCXgG0Mt4EmeKHZ4YwKzakMsIucGIzXkPf47Ik6CT7vGvivkywE0F5JTTuME250elmK6SXqCbL4H1cf0uAeX6vnx2vGdcU7COuS8IEWQpfka73i3/aSzT9wKI5jPVLZL2HJ5jFJ89/vR8LRjh/Jvvx/eCgcw4hcdDxBjSHk5FNF6vsz6RpGKv9+d7IUCbZ8DnMH95X14fAH6A/AHuB3DNM3XjRdeA5vMipw6gn+9RTIhr4bNj/AR6SvM2OkS9kMf+TizP62BJi5G8saG9gD0E1rAXONy4kveA4ctnCnw9PBSxZnBwQODs0uKCzv7qmspUBGu17a1te/funYDn7u4ekXggpojNilweeeWVk0/KKyusuCxrFxdFtrN9aF9+8cxmpmft8vLUbg332QcfjFk2g9zYkfwrOIPpRrUrP5vAM0LiI7oPtTeFVKXkLLyDOvIyzm7umYJ0bW2NexupqEbh0ceM18oUPmTXsuQhHluCD7AXxJxXh6yY0e5nRbyDj8TWzm7qsqi0s7NLezM1rZi/prrc+vu6JE21sb5tU+8W5enDfndxSYx4buO3eu3XP3lgbY01ZhfIGV4XdmJf8efu+yDBlQiPKfb1jmaPzQOXCMkpfi8wGF8HiZwizoSv2wCQ/fhBKsmfvwrGKTZzjKzIvtNEzkMp38pfvgORv5Vh/ocfAhOZ7+ZZIQXAQyyySKZjcYQGLZuLLzRnU6kKS4twQYVYQVnSuQimrrNuXNw/wNRIzFmIrllJIH4uvUSxdtP7+DUkDZukhRuAp5s1e6WRBJpEQIcYDJ6kM0a7F8ZKJDPa+MyBL10zPvCZaptZXLc//s//1WYX1+z0nFbLrA4Y3iuA78IgJjbXACaiHUhV1RQwcU1xWPNnHMK8H/8H4BjBSgRLkexHK5Oqz0pYHeSIAyAP+mqju7Sm+kr7wz/4F/bJh7ft8uTAikTiciaymK7Fl6li6cYiBKzi1CSzukhqopDgTKuvm9QpJUpAL4HJNas3gcgJLMu3biVAMFiPjI0bqHhiHEBwAGIxXgF8xGFQOC8LA4W4ngiE4tqiOHINTl+b6TmT2TWW4xCSiaOHU+n+ErNeIKObBgQDPlaUE6ZTK3vSgWSOqQU+JZ5q/RbbyhnIrmnrel9RjHCjQN8OAwRkll4YTNas/eVffW5/95PPbGRszBqa6mxja9V2t3ft6PDEdrb3/G5Ki2wPZ/GSjFVV02ZGQFGmYA2ggCAGNicsLdp9kHVobWm2hdlZBT91NdXW19dndQ3NAl7Rrn2/tKi5MTpyUy2yAu7QaZYZg98PgALjQ5DHvQFqxD0408IZ0AR/hWyPCDQ96ISy4qwafpcki+eAPhZmQS4rSVus68YC9jGusK1h6ryemre94zM3CsuUWF9nmw333pDRBL87v7xmzyembBPtusoKe3h31G40N1hx0iPkyc8tvLdnL18J9K2tr7fevn7JWsCuEBPp6kKsbcZAwE3qdGB81FrOM1e1H6ae65ezPgTcMAdYv7B+i53Z4C1gXr33gpkHLGIk5YG/tEOJ2XlqFZXu2C1mX6qAR7DsgZ7/LPaISHqUKEvfMidgJwIuWvwLkygSESUPFJdIfBjzkjI7lv71lQwMMRQCECHgBJjjfnBefr+yrsCQhJcEFODg5kCXXKq5LoDg+fkFsUBpA25pblHS7PIBL+39MsZYl2KI3rkzYlWVWYHtS4ur9vz5SzHnYcbfvTdmZRl0D9nfSaJIoGBllQqnYDxPTjBUOrK6hjoFnLTjulyPB4Sse83bC2eNe/HGjTXc1dnbW5m7JAeRsEQCxf3E2o0iotZCkjjAoIR9h2fBHo6hYjAhonDiDBpvBYwAPJKcSMTy+0y6Ht4DkJ0zBsBHwFYyEIrCDc+J3xfQUuyJYWFCJakIydCg6wawdy6NX8Ax1+s2uxKQHB0f4qtpXXiLc9algAS0uZa5tKYTQxPDNjoZ1jY2bXtnx7tTZNqYE8u8twcTsyYZTaFjDntX45rONSX8ZtKszQEQwAhFzxud5LQ2Yr+Ic9CZVSeSTPCEj7b7Sl3vxtaura1vSuKis7NbraKvJ95ILx5JFeRTVldW7Nnzp0qM0AzFBLK7u9e2NvfUoYCpGRrLgJ5uFEPbJ8ZpmcRedUkTxiz0tSksYdj2vU8+sLpq2EIkHV4oJuEDeEi8Op9L6hgAzCq1X3z2xF6+mjCTVIVrIvuJRSurm7UR67C3w849OMCp3Vuny0oyYiJjEldWit5tp9261SszPGKgrY0DMZEBfEhq22/csJnZBZucemf9rNeb/TqLNje27PnzCSsrKbOHD++LCVVSQhurGyceHZB8l0tGSbFU0gSmmK29PbH4tJ647mSQxvNl3gc7nrUC8wr9VzQiif+ePH0qU0/iwobGJuvp7rUbHV3aSzGAXVtesHt3b9sCXSZvp7T/XKRYT4QBnoXMITMyU62pzFp/T7d13mizoiJn90uvNElU0cbLNaqoRyE/k7Hj40MB9TKNhV2N3volxnCALtdmPXyPcyjModg7A6gKNiP7pftOJI8QFUH8vFdxNWnhMo8pTq6srdubN2/sOHdum1sHGgd8CpqaGmRsV4E0SUmxzkZeR1FE61AyVC02PIzGcYuVlnEK4bB7LpmOAMhPc6fOBJbedomhT43pEW3GSDSRJCOX0dTQKHBqdXnFjg73Jf3R1NyouOLt5KQ6ngYGh625pU0ySJ9+/oXt7tPFcC7Wd2tzvXXdaJNsCMAJ5zOjz3hhzLq2uirtUCQ4yrI1dnB4prVbVcUZjybwro0MD9jdO6NWX1ut9+VUcgb5pVi8F1dFtrp1bD/6+89seW3dKitrxE6ODiyutZyimow7LyRj5Wz1QwHrzFfOZc3RDPs9Bn/7li0rtt/8jV8X0zB3dOgFXVq8L65s6t2svXz1RqaCjDsSWIdHR9KPZm4AImOKh154RvqZpzY40G3jY7esthaG7KkKZMhf0TFwJV17SCLkTXShlduFldrGzoH99Y9+Yqvr21ZZU6f1TccBz4S1z9xTu38qnFB0YU9WGzcM/NNTq6/H9OuWtbU2WHmpa+ULuE7dgQKyk25qAKfsxaxLvthf6FQJIFY64Sm341mSt1H8gTW5tr5l2WyVZJIy2Up/5pnk/ZFyNOILZIVgIsPIjdyKM5WYgnEWaJkkCnR+KrZM8m9XdHxU6tr4WQC5Ii1IpspUqEBWIUhLnIEBKMa+4238HrcGA5a/h6yCCnzJuDbIPQFY8rnBkNYZr2uv1Z/OnPW9WsV88gekLQCIU+eYckYB8V4EiFyb64jYI3Jl3iP0i8NThOsQoIyhbwKqKdBJb529KwGt3hkHs/xM4H9eUiuRMSLOjLEN0Cz8NgIsDRmPkMWIHC3yldCtDkA44ph4f37OXqrnmgUIBtS3NIe9S4vBEdgcGvQpBiY+QCYtCuW8R+QXkUPGs3KmsRv+BtnH57bLSGksKPCKWOMs+Guyi/teuKfDpeY/Pyd/JnrnfJJsYJIPpIAilvqVy0IA6jP+5eVltrm5KqlAJLKaGpttDxPb6VmtRzo+kQkkzqDQqc6BSzqpCJOK7RTZrNylTU7MSPZif29f3Rgff3TPuroaDGWY8zOkKokWiB8p/BfZOTJXZaWKzwBtPe/1tR2SHsQrzMUYpyAwoGUNSYj7COJczEPmAEUHdXhDhMhi/k2hCSITuTExOGcgnVBu2EyMTw7H3kBONzM7Z7NzC1ZX3yD9/qaWFjHW8UJ5OzEhc8DOjk67efOWCpoz80s6j4hfK7Mldmd0wP7ZP/nQmmrLJG8RZA2RvfKkM8/lHUN26Um+AkdwPCAIZf7zyEH5u2MtKXYo6MiPAk8UghzHcbwrih2FOMZ3TORvF9T8DkT+dsc7/2kwkR3o9baWYP3q0EsV2MJqX8gwuF6VUhixxLRIsfMGVI72sgIQhIQuAudgIsdnxMHEwSs39rTpBWiohanE3wFPVQc5kxNTNA4wGcUl4DiEl3UoJza0tyEmXcE8cO4sP93HJUBJub1f27X/8Md/atPzq2YlsKkwjHDGrLMsr6tbcUjGAUR1NbS1tGkVMGsVUKQqL+/DeEfLTYBBjD/3HYe0qtZJryiqwO6O6mYUfEXAEewWgtG6mqz94b9BE3nUii5OrIjqtHxVXK8KPNm1nmHBELSil5l04AoYlAHY6iAWYdeB1QBmrwF81+4NYxKxq9K1EZgD9Il1nFo4fYNPOrBJ3zkCjQDjCzf3OCRinPMbekHlOwJYWsioAAAgAElEQVS7AGUjIIvJHoDztR4yQZ0XGwDU9LkxL5JLdgDJccjIQDFpn0ZwEkB7HvQt0FWLe/Jqva8zn9fXcjE+lonDnYoO1+vM25PQES0prba//KvP7Cc//cJa2tutNFssV2ACq6tLAms3Y7k0b6MleAc09uTsSOBOc1OTdXR2SssL/VmeB2Dog3v3BIxOTb619dVVBXVdPb3W1NyqoA8QeW52WgkJDuP9fb0qRnAfACZx78Es59/MbQIKVWkTIzmA+ngmAZhfz2OfYwD5rFcvTnmbIEk57eGwqUnyPajxNca9v37zzt7OLNp+7lwJZbakyFoba+wR+p4tDQoWdmnNnpiSVAdv21xXbQ/ujFpFWbFYh4AQm9u7arPaPTi0mroG6W8S+AOY08ZbngywWFBqZVeAgi61M5oIPtW+mFrKpFOmQgH6XN4CHYGNwAMACvSly8sF7KuApGLapZuPJaoprDP2AMYSbdcI1GP/VGCXcXM8xp33o0gTWoJu8FWtRBNglSCaJIt9M+Ybr0VuQrrI2axAP66V/e9KAAp68yzuCwHIwIro2/ItMehkbnZlL5C0WN0QOMG8Gh0ZtNqaaoEcU++QFti1jo4Ou3//gT4HMEGyKtMztrKyoj1t+OaQ3RzqVwsgSTmGW7Mz8zI++eCDBzY+PmzHJ/sCiLQ5GS2bF7a/d2y5Y4y9iq2NFvjjQwWFdD8QqKMnCpNEenFiUrhxm9Y6912OPjYFAG91jLnNvhvrN4qCISUS+7jkXJKuMSxCwLU452LOa18DhEhGeMydaGOWjnZKIHl9FHcL971IXIOtpP3EkJk51vnEHFAXyxEsN9gz3n2CAQ2vZW3rHIOJdUpB58RZtSS2Ytd4QY/xk2lbGJVQRGSW09GS5jT3JjAw6XprHZe5QcvLV69tYfG9AEuVUkpg6PmzOD3NWWtLk90ZH7WmBteipSAUwTjSEd5Gm7MswKoM/gSxq93cwUpPEsI8KfYSkhudMyXF0iXNlmetuqZGpjkA27TJ19Y2WFV1rcCOt2+nBOYAzjEn2VMn3kwIMKL1FHOsltY2m5tbcNB5e0cSNui3UiQBrKRIxFqlMMWe6KaGDlACtg4P9duvfPRQhS27OlcrPmPkUlkQM5HBcCavG1yiG1xmz56/tk8fP7HSbIVZMRq5MLnR+KVd1FswYXUxzzyZ8cIH7CT2ncrySistYo8+tpGRbrtzZ1j6yGyrx0d0DUzb/Px7GQZ1dfXY5LtZW1hcsPYbLTY6dkvPdmNj095MvJOMwUcfPrLW1jq7uEBL3RnHJ8fMedztYWi5xAXrClCO+YGsBbI52kN4XuUYq4U2txd0fN1kNJaXyNFckQSWSKv5F59+ZrNzc2pr5TWNTS3W3z+kQsTa0rw1N9LObfbls+e2vLbpHR/FxQL5JcVyeW7dne3WWFdtne0t1lhX64WJ3JF31Um26koFHs394mI7olBwdSU9fMC63d0drQWASBJ0STGkYgdJss75ZBjFc/BzMGlOXrnZE2xxwBzYuQJpFEt4R00k86wrsfml/e7rAS3uqalpAYqw4F3z3deozGNVHPJC6ubWujwMYNZThAN4KUE+BFAidyxgvDLrjFeM79B8BnyiOMj+jpHbhRXb3v6hrayuiVFMB0F9Xb11d3SqC2VuZtpWV1fUyTMyNqIzGfkiQMba+iZra+uw6bkFm5yZ80Lc+YmVl5VYR1urWMxtN9oFFKCL+frNhK2tUQinyOT6sJlsjZ1feDHv/IIiKcuZDoViG745YI/u37XybKk0NOVPwToSgHdpZeX19tmTr+zl67cCkDHW4wwSwQXA/xTDRtfWpdAOQCTw4/zMGmrQRk7GiGUlAnmRTaqtrrRHD+9R1lHe4axJTPvObWZu3ibeTEkGpqu7x8bGxhRvIenA1bmx9JU0gaurKmx1dclKSi7t3r3b0vlm7corg/iOEp1Y4u6boXl0fmnZyho7vTT79PFTeznxViaUsLyJN7IZtGWdFck5yhnPmewMQwrZbh6O+Rd7WVdnh5VRUJCEF3OPVngfa+nTy4jKi57K/yhW1iYt4pNTMY0jF1IMpqQmaYwWldj6xpY9+eKp5ETKK6qtu6dX16o4QfPQu2g4q6SjK1OwjKTACmUSmM/qlCEuSqzTiMGjYMrZFixWxSgwodE4Tsxg8kziLVipcS6GHEOcxZHL8NlxfsT5S+wUMb7Az9i/ZLLpBVo/X10uUSxhebkkPwSxNx3MjXOykPEM2BzvE3Fg5JNxfbx35EERL8R1Rq7ushQeq3CfARAXynBE7sjnhyQG3+M8KQTGHVz1fbrwfeJ7AV5H4TzGL3KgiIt4b/7nXHLilzNDXR/XCRFcfzCeJRGRhXkbIB5xsgN/fDbfB5Dc3trKS2HGfPD38zw4ni+/w/xiPfBnsLmdHOCdHxRZ+OLM5r2C3SxmaTpHZXyc5AsVQxwd2wH/Hx7r3GDuE+cRL4scQnEHz5nKShW7tjZXrTxTJtY1xnJNzc3ar8inzk9yMrkduXXTamurXB+8yOwod2RrGxsCUS/OKOLu2vr6tmKJW7cGbXR0wBobygUiHx3uyJKvPFNpuSPWmZuUpmRda4IzLBpsHQxnX3LZiRg7nitr//iEPNHlL1jfzKnIgePv+Dxwt5LUFIEFpjIdf240S9GMz2Ffx9OAgqHkb8oy9ur1hDwqKMK3t7fb2Pi45MMODvbt9YsJW1pkfyyxvv4+6xscsP2jnD17/tL29g4kS/jozrD98x98bDUV51ZWwlxxCZKIlfUX4sQkU+dEievcuvB1nHuuAe2ELuZGEMgcg3B8Ishnnrd7QYjv++/53I5CVGE+O/b7/8d3uGZsZN/Cn98N9rcwyP/YR8BEDmDnmwshGG0smkJgLxaOQ8gEfh4Uu76ZM+2ikukJuGsjRjLN4R6HcxyEYn9owXoQU7jw/ci5ltTw301SA1QKS51BoE0gdKtSW8W15qQnKJT5JFOQuMfaRNRGgmYPIHLW1jYP7d//xz+xd7PLZqVZd3wP4Z0C6YUANguB3K8dqqk6FhWwqFIFMMwBF+1bAXzyXgFaBEDBIcjvEgDwOg4TGEDcSCGQyXPkECNBqK8FRP4X9uHDUSu+yMmYGxDZWcc8IAfOdd8XPCN3d3X9VX9+hYCxrilV7/h7PB+uV4AuLbMKFAiinH0exYQIMBQMpfYup+QmdIyjrwA4KQRldSaErnIaex3y6TnHnIrNO8DlAH8K5/z1dVC196AxQCG1w6fCSUhzFM7RCITUvpvetLDgUjgeheB1gO2+BlzaxZl9X5/PDhY5cz7uN0BvtRDKjKrW/sePntp/+bO/tCzteIY+J2YgjHuZNTW2WEtLi+0d7Nr8/LySbtq26+tqlCyur68rsKN9u7e3x7a3t2xxYV7sfarld27flp72/NysraysKsGihbinu1sszjevX0ryYqC/V/+7LEDoZbnpmBKPAoYA9xXMfIJmBXqJrRsHegTHhXpv3s7LoX5pR7T0XVxJ25R23sbGxryGLY8MsAAG3tNnL21xed1OL2FcXOheulobbaC71Xq62j3pLiq16aVle4Z7O0BrabHdG7tlwwM90n9Fm9MIhM5dfuIsuaATMLFrnAOKn7r7MeuFpAoTQz03Efk9MIYNyPwHgGBPY166hjHME59AAEaAb+wPMExgziqJSNI4PH8AaX6Xv7NXSGPv8tIaGhu1H4T+cWGVnfkX+0mwMQiqBTJmss7kTu3zPu9p4UQiw1mzAn5KnHkbATdasxhtsM/KCVptk8xj4EGYIx4kwlxHj3RuYclm55YUZDc2NUl/kdZVtOqmpE+7Kxby8PCwPhNGytLSkq0sL4s5xNZwc2jQBof6xBKjzfntmynb2tqVFuPDR/fsRnuznZ0DoNGGCwi9Z6trm2JvAFby/DGcqqmtFiCAEVHowLPnkyikLS+BpmXOAk3mTVHoif0ub76XpDAiyYn9iLFGJ49xUWHFn6beW4kMLZPoMysxvFQyHgEw1++Mpa9r5MdeEOdK7FnMhdhnxAT5hmFeHmAW6wa2EnPHgctIel1u6cz1dQHyYR/rLKUo4N0FaCN7h4EzSa6KcAz3U597EGAtEIKigmtzc98wS16/eauzoP1Gl/X09isBQyuVQsLGxppAlY8/fGh9PZ0CWl3fziVlAK4qK6t0lsHcLcUUTIk74LHHGwLzAMByubzZkoMF7mwvcC6XE3OG515VU6XX8v6wejnzdvYOZeaGkRsyCugUDgwOaP0+fvxYSWtbW6uNjo6IVff4yZcC9QR2XhXpnsTUA8zNsb7QGEUqgj0Bdjus0CsbG7lpD+/dphdB98r3GD9A5CgqhBZ+JSZMAO6HJ7a+sWM/+vHfSyO2qDQr8FoFSRn5ucwScxY2NSClDCRJkMVKzFhTQ4MA+OOjHfvgg1G7f39EhQO4S4eHZ/bV01e2tbVn/QNIGLXY9NyiTU1PW1NTnX3w4UPNmaXF9zY1OWONjQ328MFda29rEKgHiAxIdrjvgCnr6zjnexIgNwxDl9VIZ55AhFIrpX07JfKho++u6WhCEk9cWWkmq24L3gv2ErrAi0vvBU5VVtZaTW2DjY+NqUgIIxXgCMb20+evCHXcsC2TlclpdXWF9XV3WkNNlbpInL3qTHvORaQJJJNSAkDs7d3MaxilsNQoLB0e7GmPUexVVpIHkZmHPGv2aZdWcDZ+xIZymQCQybn8DHMTHwF+L9rv+TvgP4k8oCCrSwaO0e4uOaET29nb1zm3trbpDNZzwEJ0kwEPU6GstMjGx0fVXQTzE5Y8skJvJ6dtf2dXhRtAWAqs56fHVl1Vrvh3//BA5wpyIPx/cnphm1u7WhPT72a1bzc3NmnMkbB6hfzV5rpkaQYGByX9NDk1bTu7+1ZUVGZ1TS32evKd1l4GbwABvi6twHnQ1n7Dtnd39Xxdf/VE3S0q6p/TPQgD/Eg9WNzH+UXOcsfoYDdpDo4MD4rhDPiLgR9znnjBijKWO720+fcrKmLOLyyrIOEAh+vCwnJlvco8S90oxVaZzdhQb4/2O0Cg0kypS+40NVp5tswa6mqlowzoCkuZwsH2zq59/vgL2945UNxA8QxABGATQF8dYkfOBKyprpafxOrqoliHH370yPp6e3QenxFTnJ1onQKOA1o525muDZjZFVZWUW1bewcyDFxZ37D3y4BTFdKopkBA0Zl9ASMr9nj2L7pwuGY6qO7fv2c3brTb0dGh9lSXNCnSfKaAA4jL+fZNQBFWoxe397XXNbe2qmgg2ZpTWKQ+3yns8cx2dvbs8WNA5H3Fn51d3ZoD6vpJBufB6uWMQkpQckSJbBNxi7xtiDVgpCZWb8SHhXlUmNiRSwXbmNdR3BM56oo1TmzlDOro7Ik4m60ipCECEA6QSPlUMvsLtnEAurG+IwdQzFdZqbEBhMsDp5yXqfAfax4GPGOGsbXHgW6MFp2MEYNF7qJY7fzc2bupqzGK/p6zRB7lOXGA24xDoakggF4he1cAdgJLo5stADFeF1+FQLb2u2RuzF7GJ6N7qxhJxtNeBNczBqDW2UhnnjOrWYPlGcDi87wcBvlIPJvIoyJ/UzE8GRFL2zoZ+QUjPXCGeJ13t5RpzvJ6SVIkQNFB6vM8YYL55We2x0ZBdIlnK2kYzlkZNF+oQEChioODjg32YGQuFC+Z7xvEdMSv3GcF3ZBIEUr+wTXGOUORX7q8OLH52Xd2ljtWRxbrk71iVnHIka1vbdjhMdI5WTs94UQrlp8IZpjV1Rmrq8va7s6a9lXlo3QtFGGOGR21XlThh6z/yMEYX7Hsc+w5ybw4SY4QJ55enOoc1zxh3FKnjdYElefiEsUYgfcAIkPgQf99fm7J6uoarLWtVfv49DQF6jkV19Cd7+zqUvw3v7Cg7iLi4c5OzLcH7EZ7u62trEp7f3pmRnHj0K1b1tHVY1PTdMgu6uz+8P6Y/db3P7Cq7JlVZJDH8iKd/HKSjJdwDQD+AvA4cv8gH7hkp8dewWIP0qIKSmGmlyd6eC7EeRs4QRRDArMJ7CFy/rt/+H9+h2t+i7jmd4P9LQ524Uct/tX/nQeRYwMP9lMcrgFqBlAX+pwEn3xRXQRkEaODLCCBc1Ep9PChQI82gYIBrsQRqDYyGawA6KKjF+3FSRtWQHUSWE6HL9cagY8O2wTonBM0JvA7FrVaUGR+emWncsoG+PK2QrkKc+mlFba+fWR/9Md/apPTS3ZVnFFyHQd7HEhx6EYyJC29TEYHCNfD66PtKzaZAASiYkxwEwFRAEXcA78bBzeHW1Rpw+yAQ1gswTQGAQzwuWphzh1bY12F/a//5rfs40fjVnx5glCHdD9JHhnbS4uDjc0UMFXlu2R4dy3tEOCFriuxX2L+XM+H1BJSksw9aH9X4OMM1evXJ0BYrfoApgHcOgAZAEmAI/HvOAA8N7yuAl7PLw+edJamP6ONKT4/5oIHZOhBefUyAKJgB5Mgup6aFxYKAV1en285T78b86LwPnldHnTOt12H1uX1OsgnmgmUD/YH1x6gIO+rQLuUxKrCfvTjZ/an/+UvDPgLYLmoBIYH5guXNjIyamOjY3Z2nhPbc2rqnQ58GJ3MC/S4MK4ieGpubraBgX53vH/zRoEoLCP0kDEawmRq6f2ygjGCHtpQYQseHx1ID5f2RIApWKgKwJLJXAS8njA7u4D7DBOMADijbTKCY77v7AYvJInFfHquIA1W1Pzie7n5ArzADG5ra1cCpaS8osJW3q/Yy4kJ6Tg3NLXJpX75/ZKVlxVbY3WFDQ32WEtrs5VksrZ/fGKfP3mqtnZawdpbmmxsuM/amhuVDNJKhsHTMUwTKs9qj7xQsqeW5iJn6UqWhSAXdmDSutO8SdVrxkWGL0dHCoT5e0W5B3TSj1MF+9Sqkz5fPqFITtMEQsHMjP1Bc0bs3+zXkpPQh4tkh9fxGQD3jD3jGyC/uj1SUYOkJ4IfWqN5ndjMPO3UBhbrkPdhzQKUufElwZqzOnh2jAGtzFU1ddJO3tzaUdBV39AocJm2NdjGMNwIIEdHR8WU52vi1WubmZnRuLIvAlTcuXNbAB7jCGseNh6A1EB/vw0NDVimDLYhrMYrW1hYFNi0vbVn5eXoHV7ZyfGRWPaj46Ni5SkxzcDmzDn4GYYjLlStwhzfI7GgjZq5GYW8PHgrwx7X7mNPifEmyQYoCHaDixog0eCGM1Fc5T15Dh7UA8JmnXXvlIk8MyKfhKZOi0j+2Bdif+DapIeZdCxj7QWrEYCAeeFMFE8uueYAmAFunKl2ZeUVVQ6kyc2axB0GJ9dXpoTDz/Qr25Kx4aquOYN5mZLDS9vb2RHbpq+3V2MCc5Rnxnocu33Hbt++JxACPU001r/66qlauD/+8IENDfbC2dO4A84C5gHwesJ/ZUWXsDdhu7D+ABrTXprY+zCLWZ8kaYwPcwcmrKQxkiRJeUXGSrNlYiYhE4DUz6UB5J3YUe7U9veP7O2bSdve3tWa+eSTX1GL/BdfPBEY09zcaD19fTLRmp1fFMhJ0ifmqDqcXM+atQBzLnTMAVqpb9+7M253x0espIhCKkxdigCXAokAv7j2iCmYhwCX7Ol7B0f20198bjML78USLSl1KQB1IamV3Nfr+sa6uhN4tiTadAlUV1ZbW2ubnRwd2PnZoX3/+x/ZyK0+W15esLLSrL1fWrfXryetqrpOQGB1ba1YlS9fv5Fp66/+6vf0zCn6TLx+K0Dt3r0xa22tt+IiusZgL17Z6ZGbQp1fntlVkc8z5i8MZHXtJJYuEiNK+oEGk88F80u65cg8qHANKOv7EzrmALmw2UjQHz95am8mpwVSnp5dWmtLi90fv2UtjY1iNv38F5/a5PS0WOOt7e0qNvL+66srVlWekQ4ybFO6PQBPAdRgHxPfSUOduK20TOuAIhf30YQxq1jfYa7s5o/aP9hLktExBZRo1S48+11KzSXYnKThz541zPtHnOJAiRdlPKmlkygrUzb+XlFFUfLSNja3bHV1wzbWd+wQjfozdFPdwHFgsN86O29YV/cNtQUfHu/byuqKTb2bs42NHddwvLi0X/veJ/bw3h2bmX5j9XWYllKcOZEcCUUi1gZgwekpT6pE+r6vXr6yrc0ta2pstOGbN1W4k4HU+ppV19bY+J07Mn3DpHFrZ1/yDocA3RcY2ZVoDbPXMAbqjDk717OtravXHMbAkDFmrpTBSC8qlbEfa+T9+yWxaff2tq2qImu3bg3Zhx88FJMaPXWKTJjdMsbEDACaF1ZiRycwhRfVdQQYzv2jXcr6Jl7Z2tkWUMMeXFtZZdUpfkaLGZpvU0uztTQ3qZDAMwMUgv2OBMbO3o6tb2zYp58/tv39nJWXI5lDsdf1dpnP3A6xjGIfOj1gTJ/nZAZJJ410RykkaV8zsakBzIkxJHEFsEx+lfWCSraqWrHGzu6era5uqsOjob5Bn8G4UjQSuzR3bA31dZrfkvZJ4BVIE4w/inG0unOWio1ITCFm3XXbdx5UTHusjOlOz7Tvnck8k30sSQfSrSRsDWmlY/vFLz5XhwfXjEROdE7wWYWAi0DhK9dmDeZgxPchJyVgr8i7aKK7i9gmYhniS66VMVZnR5pfyjoSwB2yEhFLRdE+WMwhJ8hnx9mc7/jKZr2onWIyfh7Fn1jn/MlZw7xGton4jDkGw5piQgC+rGUMyNlTeQ/mUl4P+ORU84N7DKCY+4riP++tPJVibWJAR2wdzzgA1YjHoiOJe+HcYz/kPRhLYgV+nzNDxo9JUpDXxvVGTlPIOg4ATeSbJAEXsh8RI6kLMuNxnHKtEoBHjy1VoHcaQx7cZWwjNmHtMMZRXIJ9zO/HsyWmkcxOkvEolIIM3CIKyIW5INfiebW/l3sMOYs/CEz83DuNHX9kTp5QFCiBpQywSkeo67lDNIFWdXB45NJ55ZU6F3Z39/KSI/w+XkSsZczR2VPoeG1toxg3bLmDPXs3OWHnJ6dWW1tvzc3ttr2zL0kpagN09UhvvrbeBgYGrb2tzVpaGu1gf8d2dtesprrCaqvZa07UXYgnCEVdlz32+J+CRkiZBUiu55AMb53F7nMKL536xno7TV4OdHwCorvXAh2xToRBsmZtfUNySY1Nzcm8eEN7Px1UaD13d3er8PjkyRM9d85ZihijI6Pae1+8fCX5Jd6X+xof9+IkpAaM9YhDcqcX1tHZayfn57a7s2XFV2f26O6w/eb3P7SaDPKa3tGnbteCDsA8LqEOI9+jggSpAkjCJNijef5RkOD5Bn4lIs03iG0xTq4tHX4g14QwPiuKSjyB0d/737/DNb9FXPO7wf4WB7vwo+Z/+H9do3zpBwEcBsAZr2fh+EGRNGNVoUtmWGp1dW1ZZ7deO1X7onZ5DK9G+gL0Nt5Ey0taqAJjkuGbs2aTwViBQZvYcyko53MIQpy97K2hgJ0crHxmHIAko2pFkI5gseX0cw9G3KSHA+LKikrLbXP3xP7oPzmIfEl1DyPAgrYGAUUpkCkExTjQBIAkrWcOqgAhA/AMlkshgFkIjEY1PMDJaOUJnT2B5tJfdICz8ADWZsj3aEGrLrXf/93fsI8x0rk8Te2tmE7xfACRYVczHrBj0ZAOBrQzFAKQDYCJf38TRI75EfPFvXEchPU54FXCCEac4cfhjJ4iDLNk/JU2ed+Y/Xfi/vV8dSqGg+q1FEDMx3gGMaa61iTRcv3ZheCtt026n57fK4eLWsIy3oLLQaq5ndjJebBfOsf+e3FAxVjxvULwN559FGEKXxfgdQDmAQDFvIrrV7AGEFHGwyq3v/7bL+2v/vqndgxToLTIKqowAgLwurSLswvr7em10dFhLbe//uu/UZsRyQrGcHwGYMPuzo6CGQK0W8PDYiNvrK9rTglIHhhQGyxV5KWlRQUhsGaGBvpUlQdMBUBQIpKkJ0gumO8EzR7Y00pdkQdBAzgNECyeVTzDCBK5xsqqCgVP3BOBBIDkj3/6M1td28gbdwEsAIQTrGOOBJg5tzAntvKtWyM2NDhsX3zxhdrG6mur7EZ7qw0M9cugCZBq8f2yffnlVwKCgDXujg7KSEsyMgBoViTtU8afZJ61AjDOHKGt25MoZ0rzf4DI8az5PQHH2gvcIKVwvYh1kowmuYfQiY7xCNAwguWokmvcUgdBBCx5gDOxUwP4DJCTpIF9jn3JkwTfvwBHjk9yYn1ipOjFGgdLAMQAstTZwE6pYoibHMY6vn6Gvj51HVrTLnfA99BkA6xbWlm3mZlZW9/Y1OfgKA4jjfEWo1os1X039ywyFThgKbOvk8RNTk5Kx7u+Fsb8uFq2xQTPlIk1//iLJwJSOjrQrq7RNWNghkkaQPXI6Ig2H/ZI2q4FciVjMg+oHURm3iP9wtnAWBVqtvMa5nZoL/LzAIGUvFaj1emdHPzJuFZX14it48atvm+wp/EV5h6cPSQ0fKmtOJ2JsUcUFhX5XT5T7Oezcxn06AxIQHLsm3FtJDC+Tq/dqwv3Y8ZQRSpkngTcVTkpSkwOzkUkiLgfAOQ9FZYWl5a1PjQT1aHiLaHdnZ3W09Ot60OSBOmHhaX3NnxrxO7df5iAhmIVEZ5++VRFgPGxIevpuqFWda5VQEVZuWWzFVrLSKHUVLGfmJ0cH1oG47QLE7sN8DWKKQCUfK66GrDITU7qzvT3OQvA6UwxinTcL+ALq8nPwN3dffviyVNbXV2zvt5+u3f3gfbzH//dj+zsLGeNzc12eo6W6pHtH9C14N4KAFfS0ywrcWkJ9hAAs2TCWZEtsfv3btsQ7NDSIispcokRASUuku+FqpT0CMCXAWbGDg5z9vTFK5ueXbCrYgBOmHO0CPt4ncm8SaozAmbRJsfwDCAKELmuuk4dFmgxf/IJ7P0m295aVdF4YX7F3ryZstq6Brs5fFOAwsTktL2ZfGfNLQ32wQcP9TlvJ6bEHOrq6LBf+eSh1dVXyFgPoPzi9JicSLwAACAASURBVNLOTliHaCJT1HRABXCMgopLPCR9QoUmF7pnnkFokwK0e1spgDgs3RI7OjxWHCiDT1qaz85UlJp4+04GesiWM3RtLY02MjwsRtPE27cy6CFWI8G9eXNIZ9eL589sb3vbhocG7M74uOIPdNp5piT3dK3QeQJzrrK6Rqzu5y9e6h4oVvV0dSnB5XnyoVpbGZdsYS9gjsE2k0GSpDxgvDmhQuwoSbC53Ey0cUf7rOvZOiOqsFDIHh0Ak4AbzFzLSh3wBrg/gSRB50qJbW1TOCsX6M6fFEy2dzZt6t1bdXfsHRxb7gR2apUVQ6DIHdv3Pv7QRkYG1Q6dzZRYptzBBpj+mNSyH8AsFThopba8vGLzs7OSzoI5duvWsECTzx9/7kBstsL6B4asueWGGOEraxt2KDmfjPST6Xba3d4S4xW2NwwynmkYn3mre7FAEX2omfZ/QEj2nOfPnylWRd6mrbXZ7t+9I1NF1tYV0jYCOLydHTII0i97hzlb29i22bl5abOzTzEnZaZYnrWD40Ox/rhn6BVF6pRj57/UetLOIGAxo4I1muDMT363qbXZyivLJa10eHgqyQaxfIscxNne2tR7VVWiVY5kiBte0plw+/aYZJY4a9ACxhRR+1QxzGCXcHAQ2c1KSzL+3NnjpC2qfY5z0nMTvs5Or83XOLPIxjxncckKxS7JhAqijXdLnAuAYq8EhPJzx+UZ+DvzPAo/zj7lPUxgEq/jPh1U5NwHWCmXoeHPfvaZQKbqmlrFmLwHQDyfF7lTxEnkXgEi+1pxgMbBvmS+mTo6daandnz+znWGVIQKtZeXiiFYAy6pBODnreaREzjA6czTiJs4N6KzJ9biN8/+uN5gvEbOw/u5bIPLHLJfoSvLfQDCMbf0fGB9wpCtcIPoxcUlyScRw87NzirOqK6scPA5yV8QrxEXIscBACcN6UMKA+6Dcc0QNv0+96MCRpIpCKA94rRg97I/xzVTNCO+4vciFgtS0jdJLrxP5LGSLkzdqsEA5+dch7N6nRTE37nuiJNif1S3TDIy5R5DLiRi1sJnGQQjdQ4mTxW+x2sDEI7nxzOI++RnzD/emzG8zs+uNE/QLmZ9cM319S535/8H8FiqogvdDhTlPPYuUlcJeS45yvExXU48C8xNjzSW6tySNxE5IgC5d/ARsJaU0eUHEaLHxm8N2dbGmr188UJs7pFbd+z45Nzml1ZkeFlfX6Pnzj2oiJNDkmrEVleX7cc/+ZFYyXi1EMNR4NrZ3taeg4a7GMpJooN7YuzYt9wnxFnIFDlUdM4Bpl5YBhm3FP+rKIpuvcgoaR8Cr7Eim3jz1r788qk6l8Zv39XYMSbECLOzczq3IIhobs/NuXfB+rrmNt4T45zBZvbq1SubfjetojHm5XQ43bjRqrX04uVbe/1m1opKsnauIjTmo6f24DaayB9ZbXkJLa96fnQ/8awjTs7jVnRAFeghx3p3NRX3zvBzw+eqvn3lms7sG7EOY+3zc5kNQsJJREj3T7nuvHc8zDGF7+Qs/Gz6tr6+A5G/rZH+xucEEzkOxQANAwCLpDQWCv/21xDgh3C5tz1wIEkjNPRoUmu+tzxFK78nBg6ApBaXJIXh1WNHGvkdtf7nWxL8swBAdZApoMHUx8FUNn4H3hwQcL0fX9wCZiSjwMGXAGclNM4MwVyP156cX1hxaYVt7p3YH/3HP7G300tmxQTSrncUVVgOCT5bRgYJWI/kXpt40oINMIefBWgRIHIhGJAHBdLhE0HcdVXeBfsjwJG2W9Iji0qiQCEYC+UY91xadWWJ/c6//L5976O7VnSRU0XUI2PXLiah5r4B/UkT1CIswxdvj4n5kAf5eTZprGMKFYJi/thwWfefehunm21EMJK+6+BDgcYy1Xk+Lyp/heCsFxtIuK+/Yn4Fc+kaxA4jvAROJ2byN+8FrUUlcQnEZj4GWO/t/7QqX+T1kaR1la4h2t3DMNHPCweGHGC73spivuQD5vzB4yBeBGUBJAuQTQYY1weeji47u0C/ttZ++JeP7c9/+GMrQhohU2zlFVlrv9Fh5WUVNvX2na69rb1ZYA5B9OtXziCiZYzvlVdW6mDf3KTN60JaeSRIe3u7Njc7pwCot7tHrVPMhbn5GQGxtTVVdv/ubcsoCCd5cW1ozVGB7eEm74xb3VMqJgVjItgdEXhH5T/+HaAo4ARt9Wio5k7OBPagsTs9i2v8sQo+JB4E5NIcZT+iMHF5ZuWZUhsbHbXB/kE51X/59JlV11RbeWXW2tqarae702qqKpX0Pf3quU1Nz1vu6MjGb/XJ7KapqSkFEs6a4YtkF51VrvPaaIRWdRKvVIgoSFZCbzbaOINZoWcbkjNKUF1aJwLiYJhEC2IkXAG2eLGE5NuDnKiGB8OGRCDAeOYPAShJB8Etr9X+qESZeeatkTArAMLq6msTQO/FE/ZVkkuuV0GmZBC8iKh1F27FtDCC8KXrkfFGMkQD7PLPz9mb6TmbX1xOCYbrtvn6uFIrNmxs/o5GXF9PjwJ8DNF4/rDQ0WnNHR9YX2+3mPUEuOy/PMeZ2Xl79WpCcxBGgzMQYfEc2s72hsaBNQKgDeMWaQ7umTEgoYNlJoOeK2feCkbQnHJAPQo6UVyLJEus1nJnLEfywwOVAZwKYr438IcAIDFDfHw8qfK2O42FTEgDoE/rKnUxRMIYDKho6439hveMxDGKNGL2pEJXsD0LwWntU6qieQFVZnVo61VU6dskPgCi+7u7ksShPRgtu7WNLTs8RnuSDgMvqDF+SI90tLeqfVXM5L09dUKsb24KEP6VX/01K6+s0lzg+2jfoQN4c6jHOtpbBCLzXugWHx2f2vz8soxkRkZuqoW9PEMr+qGeSWmxgyo6Y6J7KWnECDTPZtXCSTs8Zzzvy/9uqujmlgL2OPmQbYExdkq78IUtLa3Y69dvBChTiBoaGrbZ2WlbXJjzOQM4minXdcLajKSSZ8JcIOmUZwFsPelun1ptdblAu+6ONisr4exD6sLZ7+p2kb8EzE8HNrhH2JiO4xfbi1dv7PMvvgLe0Wcz9sRHtN7TSaL5CDB3AZMNRjnmhABjpZYpyQowam9ttNERDFTrXc/89NRmZxZtamrGGhoa7datW0qMp+eW7NXrN1ZbX22PHjmI/OrFa+lBU0R89PCOVVQCSiEXVGxFl0juuMlQZU259iYx/zAZAjxAugWGj5jiHtsRIwDCetyDAahLPfh0pFBDcn7s5nZVlWIuHQLAFpXYwuKyPf3qpbRXMQOmeMH6Hh8bt9q6WltdWxVDFiYxzOn29jY73N+3tdU1AZlIM8GGQh6lsqJM7Cta8GcXFiWF09oOk7fXZmbmbHZ21qoqy1W0ohPn/PREnTg8M5hV0jQGGEjSPqxl/s4643+xwJK/B/M19D95xtFNwHoN0+Z80Vk+FS6pwZfa/qVfCvMdgJE9NyOmJ/MGgFpt1iqHIvu0ZtMz07a8sqIkG2CAeVFf12Az72Y0DpjnfvDonnV0tBJNygSquNjlYtC0BCcsKnb9UuYXHTTEEUhioRtOdwNyMhj6LSwtSWrkKHdu1bUN1tnZIwmqpffvdS53ddywtuZmMR4ZU4DXoxNfv8TKsMjY77u7Oq2vp8sO9nZtYX5O6wM5hJbWdrV5f/XsmcaFtY1W/vjoLelh08XAXsS8ZgwZ65OzK1vf3BZz/f3ymkDSvp5ua21uknQXHSygysjdAHAc7O3b2cmpgHEIJtKaPjsRgMJ4cxbRBUELO3tmZU21ZStgCFdaSxOyF83JZAmwnsLogc4BwB30PAVw0EVxdWl19XXKRZA1YX8ASGac2afZl6KbBRAYUgPPkHMaAIgCN7EIe8PREYUq72zxuedmUCFx5fJY5EysT++89FjYnynrkoIXnycjVQEnrlvsrPnL1GHmBAuXA0TqCxkb8itnmXLmI6d2cVliJ6eX9otfPJb8TE1drbOHU7cEJAePr73TTnEL9RElJH7OBrjpBUH3JXATSPcSidhf66sASI2iKfuawG+dv77fFOZX7P+AWaHLHIWaAJYjJue9C9nIzKtg8EZMoLmWGMj6zGSex7rn/KP4AFmG5xGAvMtvFKu4E4V9ft5QX28He3vJBNu7EbhO7pP4zTVry3QNkYsHSEh8SOGQ1wYQHPEenxv7SOQqfI91hDQc5zpjFizv6J6NPYp7jX0r8lIVaouLJFHgIKMbrQVYz3xAniy6tCJ3iv3tQlIZHv+xt7EvBAjP+/BM+N3ovI38ieuGwMF48MVr8vOoqEhAcbC4ee/4O78XRYbwqwggnvnOs3J96iSJoPjWJRnpWiEupPsu9n3WJXEA9408Q8xNugrPklEgMWgPcWxtvb148dpWNzbULYOuMh+EJN6toT77+IMHtvJ+yZ49e25b27vW1HLDbt+7nydZIT+ULc/Y48ef2+vXr+zjTz5WfPvF4ydi7D64f1+ALefS/Pysisr93Testbnx63J0Cczn/tVVSXEjdR2GxAfxw1VBnitfA7qAzmBu+9lD9wNSNeRVGOT19ffbrZFRl4vJ5WxyatIWFxeVb8Kev3//vv49MTGR5lyNJBcpQjIfnj9/YYsLyyo6ZDJFNjjYa719fba6tm3Pnr+x/SM65TBrxvj03B7dHbIffO+RVaE6KBlS4vhrT54g4YR8TuT+sa7zZDQRILxrNPYU13eGoODSJjHf8xiI5MPIoZyq7vnYNYhciIvw95v/6t9+h2t+Dbn55f7ju8H+5Y7v//TdMdZzgNfZw3HAROIcAEeAB8FWE5sqMUtZVPo52p8Cc5zhy3v64vU2Rf6tAyEB0Rw2ngjDPk7SAvkKp1e43WXXQV5XXXIt3Xg/AdQAOGeY0dHinTYFMXWpVBJ8wW4hkXTmoNoGAVuVQLs7LO98cnZpRWUVtrmbs3////y/9ubdkiphvKcAm9DacWwgD3wyJgHkoAPIa4PJ6i6uSesxgRIBlvInB2+AbPG6PGCZ9K0YIw7bABkFbgDoFpjqRRAlDT9YcVWl9q9/55/ar//KA7PznBW7F5YZYHEJWbUzZUK3k8DGDT0Says9u3hmDo74fcSGnK/45eUbLDGrvJVMSU24oyaNzZRHOos3sRdJogOYiXnohQEf9wDLYj7F5/u1XEtvBGhbCNDG3wPIVlEBhruAcw9k9PzERHb2PEEgwb6YEGnluDmjm7hICzj9O8ajEKAJULjwOcZn8XaFwTD/jjGOan0EWwGmM3ePc/uWraizv/qbJ/Zn/9/fWMuNDisqwwBnV5rAN9o6Daf190vo0J6rDRfgjLkCYANQB3uTA5rEZGZm2mZnZjS2N9pv6GCHjYwmLRVqmKBdne12cnokQz3mxfDQoCrcJHwAJAQNCopV0JE7lNiXjBlBF0wD3j+Atqj4BtAZyUThsyGog62k4kxpRq3mGP6cXxYrcAFQ9JZ315XlOQiIu8Ro8sTGR27a+Miwkre11S17/OUzy/FzIJiyIhsfGbTOtmax2N6/X7cnz14rcb7RUmMP799W8KP5IP1YZ+ywhkncuDcxeS8uFHTH3kOgxT0AurmbOXIQzrpTcScxX/g7er6wwD3whMXMnLvWkeP7cveWeY8bXwSjxNnyydQiJTmFIGcwc2J+qb1ye/tr74EDO5st+7TmIuAORTdAi6wbwGiFq8jn8xxWgvZbimmA5tLCLtHveAHBGxT500GjpMOLIQ5g0IXZwcm5zc0vitEmJmgyQYlnT9Gmsb7B7t29bc1NaORh3HVlG1t79mpiyja3NgT6jI0NW1NDvZvXFeEOXyy9z2mZOF1Y/0Cf/q+qQtoH5mAydSzNqGUd0GVne1cu2bDQ0Gmuq62x9vbWBAA5czfASO4z9neSbR8a39NJZpj/PCsHAdJzT/fPc/VkKJfATne2Zo54q6obk/E6SSFIysW7Zwr32TiLgwFNksXnc26IoZ7mGq+LPVP7TX6vdv3tSD6vE8xzzWlay1lTOVrBS0jeL2xvd8+2NzGxORf7BbD+q+cvJC1TqrbuBmtqrFM7POODWZmDhlwDwOCpvXs3bdPTM9Lx/fDjT9T6ODk5ZW8n31nuKGctLQ02OjJgLc31ls0684yizBo6wD/6qdb4Jx9/ZF2drZYpo5hxqLMNiR452l/4ec68jfNXxY3zczHfWGcAnbyvyyU4MxZt79DGBjhFviZ8AQDTX796Y3Nzi3Zycm4tza3Sj9/a3JBEEJIctMvn1PqoVh4xeFkf7F0k+bAJVWQrxnTu0Brqqu03f/Dr1tLUYHZ5Ik1iT6IDRHYghvmgmABgSK2UGEFe2bvZRfv8yVeWO4XpxtzwYg5gNYCbEidogakAD9aDy/sFpjNWZjWVVdba3GCDg53W2dEsNiTz/7NPnwjgGh0dk9QPAcDC0rp98eUzq6zK2scffyQg5MsvntrSwpIA/Xt3Ry2TQfbqXElqWUnWTo5hCJ5YeSXAfJKzQCddWpEuAcUcocAp7W4hlNcSVjwbvrTPSQLA54JizAR8FbPfXVyK6bi4uGLT0/MqKPL8T2Gc1dVZb2+3CqUk/m/fvBGYDaOrqaFRgABAMmPb39cno73KCi+IojX8xdNnDjaWV9rA0JB1dnTZ3Py8zc/OCKj+8OEDa2luVEEVthXgZ1dXpwBJmNS1YhS7LrizagHcwmTaCxeRrAbgIpZpAs4idomOKOIk1jfrSGAgJIeTs1TQ9N/Tema9yvj0TOZu27t79v79irSjWcecU81tjdbd02mNDc028XrC3r5+o/vu7emye3fHLFtGcszeTsEFCRJvixbrShs+BYFKOzvxVnfWJeEdzLaLqyvb2dsTqI+Z3vrmjrW1dWp/YB9YW1kRK3agr9faW9tsa2dHRb/ltXWt9bYbNwQisV4wfsOAsiJbajPTLseFNnNfP9r4I/Z3P/6JGMV0bWBaNTjYJ2Z9XW2VlaYWbtY165tC1OLSir189UbECbqrhvr7rKG22ooxmjynWArjOnU6kmvQzSUfhHMVOg6ODtU5s7mxbQ31TXZ4cCw5EZ4bkfP+0YEKABVZgORmaZt2dLZaVWVZMgp1Ri2ADcawnGfKeRQec4YW2elJ0tJORqWA1gFm8fw97vSch/OFQoLWxwXdQqljgb1CElUulRDxJNuBzpOyEjf61LwskRY0HxLs6IihVODWvPJOJJ9gEe+7eg47CqA/z4uEws9HJH2QaDI7Or6wn/70F2KP19bVyY8AyTP2ES9Mu169ciTkO8KUN+VIAYAzPyWxAthZ5dro3FewbyNujvUjAJXPMAzhcnnDr2AU8vNgxYb8RcSjDkp6vuh567VZF58TQGx0gwUAyWspJMO4DL8aiA08YO1dWrMuIcXvUKBwaR6PHbgfACveZ3x0VPrVxOT8W1ITPP/UMcV9BhlBv6eYzM8AuhQE8he07SsWSUzg2G+IRQrzj9rauuQ/4CzmfOEgEaP+f/be9DnSNLvuu5nIBBJLYt93oAqovaqr91k4I0qyJNMkFXSE/d/YjtBHS7b/AYUdthxkSJRDtiJsLZwRZ4bDmemluqtrBapQ2Pd93xKL43fuc4EccvRx5lNj2EQVKpH5vs/7LPeee+45AaJH3MA9RL6q+CSBaoEfXBvKw8z1/J//5AOBVJhknsAGkC9xX5sAviMPi9yJf4sznXvhdeznobnMeIgEkeQr2ee4PsYFIlUAgfweuXMAzD6mXizDE4YxUYdeMk2j2Ma18/f9PdfZbkTCRt0TXihgv+L5IVNHl6hLS7lMETIyFLkoiA0MDFpldY397K9/aV9988IyFZAV6pMO+rHls5c2emPQbo/etI2NNfvq6VM7QCN5aNiaGprt3Zt3YkAPDParMPz06de6nkfvfWAV2bz9/Oe/0GcC1LIHjr8Zs421Zbs7esNu3Ri0lpZmN1dG4vLk1KoxEIQQla+ww/0Dmceyl3K9jN3qxrotrqxaY1OLOldZT8xZ6e7nKlVYJ6cvNjTa+uaWffbZ5+rIomhI/Ey3J2t2YvKdzEUhFDx48EDEHPKQ+bk5nes8I/JNfFI4S1bWNhQXYoLMsxgZGbHNrW2dEXSDYoDMfVbmLu39ByP2g08fWG0eHfHjJJfiXTQCjlP+4uBxmN26UXt5Ds4zI69Wno83iorBbmaqfSb5+zB/ZLyqDmknKsoIVVhOYFPhB3Xdbc+a+VbOIoEnv6Nv34LIv6OB/psfM/cf/+nlNVOYFqbEGkkyEnHgO3B3bbgWbGRJIiipyQpAjEUXh0IkwyREUQmNpNcZNcFmTO1jMkNI0GaFs7XEEhXlT3V1Z20l3d0U4oi1wgEtMEsVxQo72D+0mZlZHWLdXe1iuXE/HCAkAQAXBEtqnQJAh6GUr7H17SP73/7Fv7Kxd3NmWYyoPDmPJOD6nrx6HptTVG8DGNEhmmZ2BBJ+SDpwKVYU5lpipV1vUmF+d32QuoGZNrB0MENkCrAxvvPvMPqoRtbX5e2P/uCH9nvfed/s7Mhycqd2Uy+Jxmeo4vmYkpS6zqS3kger+IoZk4Bg2mwd9A+3Xb8H/0qVudQOcyVFkpjIV/NH45FkUFLllw8tr5gHsy8AET6jfPwjqIl2cDG6EhgWIE88k3JAOZ4bIDIBvT8LnysqEKQAHJDdQeRrQ0UP5r2FnCC0HET2A+u6jSXA7giuriqZaQ1FC+JVZT7NrQCP+Hk5sKqg5wzwomA/+dlz+3f/4WfW0tFpzW3Ntra+Kh3P2uo6a2tpE4AxNzcl0xNaemERcn8wiORUXF+0/oF+PcO3b9/I5IrDHmMDEnBYQnOzs2or7epqs/7+bjvY31M1HuMbvuOwDqiMiYsc7eVojskBDDcYVycKToLRwjNhbjrw6uwNxjZY9DxblxYASKCw4kwSDHGQswDYwpkeFtpnXz5xR15akNL/+F0kCHAr/vTDRzbU32NnmF4cn9nMwopNL67Y3uGBHZ8c2EBvuz28MyJzj8PDkk3OrMjcqqWJdvwOBVkAOASF7Cli7mZNQBWgo9pJxYBxx3sSIwXyqZVPzEICGW1h7pIOMzJam8XeS+x12IxU2ZE8ADgXMFhwgzo+WzqvqdU9ki7pCiaQQnqq5+dXml4xz6IY5fuLg6LSTVQLmxAm31fJ+gTSkGCxJ3qrrlq9jk+0Jlzf1Ysr7BEA336PPB8vGvle5hrKcEPFpERHLs9zOZKcxUW2Uk7zMDe8yFa6koUQaHt+bm0tLdbU3CAQEL1FNDPfTs7bu6l5SS70D3Tb/bujAgBUGDQMxiptbh6wYEzzG1mO23dGrbm5aLkcLAGCRwoNsIELYh1iogb7RG33F+faM0dHb1pLa5PWA6BWoVApUy5JJamNGuaG6VkriTtO7fZJhonkiMQXHVgxHNQODIOv+grYFUvoGCPM1Navee8maew5JC5XgZDOVRgx/pMArvmbs43Qba5VwYukOUA6ipeSAJBGtyftkii5cA16AAAPhkmKMGTbksYmUk7INLi0g4mNCPhXX6yzmyMjAmKevXgpSQs0r+/cvm0d7c3SKiZxONzbFYAG4EabNnMA0PXly9dWXVtnN0ZGLY/h4sysmCxcX1dnm5jIjQ200jo4wfp6/fqdPXv2UnsLuti3Rgbhztv5+YmQDLQ/+f1gIwus85aABDKcae7JGPKslMwkTUU2JdoAtTBYGAvBQRRAHAwGTN7d2ZNG8rNnL+zo8MSGhoalzQ2AtLC4LKBu//BYADLgO4xQJVo8C/RP8xS4nNlH62prS4P93R9834q1dAmdioUkLdC053HP7HeAfoUq1zR2M0QAhwvb3D6wr5+/stW1bf9cc5aV9MhTS6fOsHRuWJYC0ZlrJJbMqiurrKm+1u7du2ntbU16ZrDKx169kREOiR5ttmxZaxt79sWXTxVnPXr0UHvTixcvbXF+0W7eGLSHD29bY0PBcjmAuHM38zmHtYdG5rHkIhkL9TcF210sQx93zmqMYnleOkdT/BQFccCGAFIFop4lMCsRDdhLjo9KkrR4OzFlK+tbMkCldZxEc3Cw3/phs+7t2fLSogqj7KG0jiMPQkGV+drX22XDgz2a3+juvx5/KzNQGbLmq2z45g0lv+srK/byxTMb7Ouzhw/uC+h5+eq1GLgAk4AFdD0gW7S9vWWrK8sClSjYKslMBqbuO+HdR6xZAAo3gw5DIC8CME5iU56eiD1MMY19hbmwBzCs/b4giQCeEUzC2bl5af7SJXCZyUnn+/SU19XZ8PCwDQx1W3Ude1POFhdW7Kc/+Zn2spamBvvupx9ZQ0Otr68zjAMrrYA0CTl68s5gb4JFyrNjP6EQpuJwdUGs1GPa6/NVKvi9m5qVwWltXZ2KfYf7+7a2smI1hSpdC+xH9JIXlpa1nqqqq1NL+qGYua3NjdbX16W1Atg88W7aMtlK6x+4IfY15n3SN82a9EEb6musrrZKGteA+phCITlzcHhsT795YWur69bd1W23bt4U0FINgIVJcTK8JP5njtEtQUFSXZC5Cpk/UiR16SfmNEAM2rKHAqn3jw61l8Ni3ttGZzhjzc0NNjo6bP19XVaFPEgmGYBT6ACAP/XCH6a17rfBOXAqIIuxRWYpOpuCeCMwEmXqpE3MM/LOE5c1CUNVL2LSHeLPic+hiM9mDmmAsz8OF+RHeI5iPHNuaa8EiCYucH3+AEyZb5zPnIG0rOfy1SLIeNiPSSVdRdwHBTE6RC4EIsNSpAOsvtHZyMwr5XqJTBTgLwAWn+v36YCtmO/VaNp7camhWLwiN0VOwN7DeancQMzYpFMq3xtIQgDwFGcBvK+9TSRntben8YHRifFa5LLRQRddiZyD7LMhS1ieO3MvXuxyJiKvA1xEfoWxgrUvAgHSNoqLTxVP8XfOXWIVigvEhR2dnfbRhx/a5uaGffXkK+2LzAkvAvuz3N3b1frweIGC6lGSGoN5f+zSJ5WV/nuJ1MR9RW7JNYYXQsj4iTCTy0vHV9ItSUrSDNvBLQAAIABJREFU514ybEvdkwFIc098hvKTJNvFZ1BY4fznPok72K/wUmCMZOhcVSUQGdkGUDjON96H4gDX5bq7fq5FXhSEtsAgGBdyEXXh5Fx6zPEKxwSY45jLlpOd+F1JfejzqiRJxDUSO8mTqKLCauuKdihdXUzr6dzxTjn0kJELg3BGjEW3JuQZipQy/TwviYDAGUIPCNJbnAfEkxQvK4gHK6tUXPvs869sew+CDc+2VuuPOBvTTrrrKEais07MhOFoe2u7XZ5d6rxhHbW1t6jLhwImpto3b4zI8BbJQeQKR24O29bmus3OTFp9XY3dujFst2/f0hzhnJHETcJa+FyY8Ntb2+oo6ezs1JlEvD0zP2+bm9vSYcaIs1ikAxo5jJK9GZtUUQ9Qu7nVc89Xr8Ztb+9EkhZ457R3tukcAURG0odCV2N9gw0ODOq84h5ev36tPaO7p9d6enqFxczOzkv+TBI0RC48t2O06bNWqKq1OggKmQt7796gff/T+1aTv7CL0pHIQ+qYTBgBcyMKrMoxVbDKSe7HMQHHa4QEe5J2FZ97fOyFsYi5I3dlrmutC39xmYzyvD72mMB1+L1bf/Tff4trlm+av+U/fzvYv+UB/s+9/ex/+B9lrFe+cPxQ9QUWTCxBIukwvgbHErM4AaKqVCtwdp0/r4Q7k8urkgF8+mINlnNQmgOAEbMRQFemJA44CODjIhIAow1BJgWu3cUil9O3PoNNJS/H0F/98jObnpq20ZFh++H3P7XmBswsXEtHDA707dQuhT4hnfNoIh/bP/8//qW9ejcvoz3Ygxwa2iDEsE3s0XTw8ndVsANIBXSRRnTSvUwBDslLVLMcPHfWFqCRNEgvvUXHK81Jp0huvNmryrO3rjm4pCQ5mTL5AeyaR2jW1hay0kT+zscPLHt+YnkCg8vECNd2DhvIE2/pISezogCRI+J0jdRUjUsgMptyzJeYVwQFXAuJeWzk3KNLgXgQh7xBgLt6zyRBwnOIQExzJ80TBQcJpJamaJmchm/W6C87c9LnnFcWJVEimQASUg/CeX05ex22ZPm8jwqkGB0Cka8ZHanbToGPM3EczJeWpdpXo5UL1qi3EDJ/nUFyzTTmtXEdif5+xVog8CkvvESlUxrj3I/asfP2n37yxP7ix39thdqidfV2qapPYry7sy8NTA7rw4M9W1xa0H0wJxobmzUX19fWlQDS/ouWFnNldnZWOskwCJGwIHAg8YZ5h5bwrZEb6eD0Vl1AQoIxrg/AhADAWwdZ0w6cOdO4JHZYOUsz9o8AxIJVwryJtkcCa2YnQahaxkowZKvFFiSAAciCYQQzjcQMViJB4N7ujnV3NNrocK9YSmi6wo4hqZlZWLKJ6Snb2tqwhrpq+/iDx2p1hml4qmQZhguAqa8n2LqAtY6BeHGHRB65Hmc+uP67EgJkA1J2dtVxkIoKkRzxc9Y5SQqAPewFT5o8WHcd0329L18+R359DnKf/A6vY/4BfYW2vK5PjBQH6AXIwIZMAX/MQfafYCAp6E4BE21sug4xnzx54H1CwoLnBpjKf9JEhEGiNeoBKtfhgSaf7aC65IOSYQrXlc27S7czPunc8BZ8nQEZdOaOlcyy/1DU4/1mZ+fs9fikrW/tWV2x1h49umd9fZ12dLAnOQtpzp0DvmbsxasxvZ5P7R8cEOCFQkVFlkTbWVKrq1tqy0cTvKYqrwD+6GDfcpU5teQ1tbZKD3Z2ZsYG+x2wLlS57AFz7/T00na3d80uzqy5oU6GdABYl1kM+RzYFFqtZDHvbL5UIPGik0s5kewEk4jEijnkrcdeTItzkMSblmsSLYB1nQ2JRQ7DiQSQua8CKhqtF6eSvYGVeg7gf8re7mxcgMOLiyPpYnqdNS/QB+AMEJmHRXKkFtvqGmtv67D21jarratRssb+OvZmwhYWV62qULS7d+9ZoSprm+vLSuyODg90rrY0N2of4Vphoz178UqAbLGhycChKNgAZrGC6uvrJDHT0FAU40ZGYjvbAm9XV9a0z6DF/tEHj1LLOsxt1+Z3qSRYRkieHGsMogNABn2chyrOAswWUnHDYxokfSRXdOHmXqxr5iJnhScemM1cymhPTOp8wfr6h6yzs0fsmFdjbwWcIYEhkz7YzUiVKKZwVgvPES1S5llDsdq+/71PrbFYI6PPEtTdTDKlAhCgMKRqMyCdF5D4/ZpatD2rbP/w1J4+G7M3EzPqzEB/1A1z1Jypa3ZGu8vK8N54HlRkcnZRupBHQnNjnd2+NaQiEawk7o19486dWzJjU2iVyQiw/vzLp0qa+/r6JXtFYeVg78BorR0a6BajuaYAk/7MMpfsC773kCDyn0vBOPDlBTYnAoQcTgD+Xjx07XSPJ5xZ5ww1wKuCPt8LaEgKsXdS/HL95OmZBfv62bht7RxZT0+37R+4pjo6xrBa2e/Q+5+dntG8Bkw8OTr2NumTI2tqqreB/n5rbGrSGsCYEwkIihN81vDQsPV0d9tXT57oTORsxaiQ7h/kImC8kYBj2omO/8sXL6XBDpgJmI1GOgAze5pio8SuDgkmFQ541lddUG7sFIVWnY9imGZUiFTsgZFQMsgE5ER6ZXp2ToU6CkHMx/0DjNWaJQuE9EQRDeuKc/lhLC6s2peffyVmbHVl3r77nY+tu6sV+M5Kp0capxza23TlcQ5VAPCRPMPU9RiF+whgkfkOE5x1iJ4nbOiZ2QXb2t7V+dDU0Kjf39vZ1rNtbm7VvAJIwyh3enZGYDlrxskiJWtvbbRbt25Ysa7eFhdXbHp6XoatrL/joxNbXlnRuCFRlclwfafW0Fi0jz/8ULqyFMN29/ZsbGxc4NrNGzfs5vCQdLDxdKAIWV3lZ5QM/ZBXyWF0STclcBCxFobG3qFBDLW9vad9gpiTnMENNbO2srpq01Oztrq8qv0IA048KdraWqwi68VUyXMBQtDxIQDMu2LYU+mW8MIBLHP2HpeqiTVBsVKgaGXOz9VUCORaMT1U3MX617npa827MgHj9FfFG5wxKuKkriP2Os7dkKyqQmbpGGafsy2ZcyIzXF6oLZ2zCxAZOQuP1yFOOIDjJtrEy8T7WYH3nKPIF1Fg4/kSi8uIGJZrdDtdwrb37iedcVddp8RjyLy46W9zQ8OV3Bz7FF4bQdyIji32iCAi8H6sEUt7SsTyV4BQkl4gDg6vCj4HQJv38+KyE0NiPbrxpUvMRO4THWLyckhM3pZWSBtZ29rcVEzLn91PwnMggFWASUwZxbrO56V5S/cDbf+YX/P+gJysKcBGxcfSrj3Sual4jjjDgzDLV1W6JFixeKUjHSxpriHyee/IRQLMi848/+h285j2mnUdALnuWRr8+Ft4ZyFxLABsyH0xJl60cGkM12X2QqHn/z6XJBmJ9IW6MUtXmu+MTUhOSNM9yVSEoSHPld/jXjhjYRVzfy4N4l/Mb8Yq8kXuDXCa6yE+4D2J4QGRFefkvBuOwmtlVY08ZujykR+KpCoBHp31r7P+5FSa5xh4yiiUzrmmeuvr6ZI0EEUt8qMigDLsfyQaQ8qsslodEV89e2mHRyURYrI5yCJVKlSxt7OfCsg92LeV5RWREcAdlEMnvWK6OyhUck+cMe0dbba2uqL/GuuLVlXIi0yzt7WjQvud27ck5wSrGI+K9fU1zXGAY5jBxLnk5pwR3T0UQyttd3/XXr54ZTvb+4rLBod7pd9+eHBsE2/nbGlxxTq7262ltcE6OpttfW3TXjyfsP3DkgqCjU1FGxrq0z7M+9PBdHSIV0m3DQ4OSq9/eXXV3k1OW+nsUizjnt5uzYX5hQUbf/NO5CG8FcgDOcfqaxrsaG/fKjMl++jxsH33k/tWzbxS19OeZbPpeakD0E0dPRc61XP0jm/WruetISdHbKG1mTq6mUfMS8dmnIATeEWA1Fc5XpnUHb8XayzmHz/7lol8tTx/J3/4FkT+nQzz3/6Q+R/9M/ZRT4CTHl+0Tf+6JIXrD0ayEUkPfw+wT6BGmAglEO6KQZvANA+OHIzh33TIqi3P28YJmqUlpSALQMVdUPkMWvRopwU4FMiTQOQDtBIJ+s7ZAGBFAwaZNkJanWmhvjHYbf/4D/+BtTcWzS5oLePQoLXSdZKlc6M2s7yM9f75//nn9nJqyfLVRbugtfzkWEmqgKHEOr3SzEQrFC6HWpi8FUKsV7VXOIjOv6uympJaWmPUjgMDUEYszgyGueYtWUfOEkCzLI+51M6VkUToCQtMErvFAc/QTiUErSlk7L/9r/+RffT4tmUvTk21tTPcYQn6AIUJkD1Ypu0VgxYx3zxE8f8f7RrSjPbWRmQgvDJ8zZ4O8DPc6ZWIJGfTSBhDFsDlILwdNwBZmKuhlRZMA/98B5z+5gbNe4p5oKS5jAmt67wGb+Mg4L04XK6LGWiRpiBac42k9ZqtwLwsBzxdU86BxPh5OejL9QVYGoURBw6v5T8ExKE3LZAu9MGv9Z4JDOIAumYiJ1aIhL4rLF8o2r/79z+1n//iS7mPo8nX2dWuYHJxYVEMLYDktrZ2Pd/1zVUFl2h+Yp5EAA84wNqh3RtZClqepqYn1U4Fw/jhwweqrG9urNGHbG1Njc5cT+36cbDGOqgtkiBUqtDj4KC3d5GQFAG4kmO22sGkhZYKLmUgfbTI8RmYkrB+pAFOcHmK2SEacZV2UjqzrZ09sRt39w+0F7S2tVtHR7fGtq2pxpobasQCkAyOOgozeu2Lly9lEojT98MHD1Q1F+s4rUFkbWK+SyZAa9UZDjxH9ieSIcANN96oEPONhE1SL8HWTQBy7Itq5UuMQxm+AAxczQ0HbtgTwlSKJMPNLtPcP6NV+dSBsExGwTstk+w1PBfGHFBIhpDsi5ItcH1FB789uAfUVAJBWytFQ7XApiJHApDKuyr43RgDQY5KZpxtf1VExCArsQu1fyWJDIJ3PXfGxitCAtf4TK19pHOuOhi067pESAr64zyZnJqyp89e2tHpmQw5MCcDDAW0rK4p2MUZEiWVaumeX1hRoL4BC662XgYdgwNt1tXRYrsHJ7a2vmvTM4u2sbYhIGG4r8v6ezqks8xuV6TlvaJgL8beid0x1NtuH39w32oKaIpe2vFZxg4OL+zVizE7P9yzD967a4WaSsvCmDil0JC1o71DOzkBiKlQMkGCTTIAq+pMSZWDZjJEk2mQjx+Jg5h9BLlKcJlvOS8EoBmNZubFuRhZbt51IYYqrX6wWjgzOPAuM6dmOSjXzIOMlU5ytrq8ZRur69bb3WrNzVVWqMnbcencdvbQkl6xWUzyMpcy18pkzq2zvc0aivXW2kx7YqeVzkj6/Gx6+27SJibn7PKyYI0NzZaxU9vb2bSjwz2tPwy0enu71NHAfdHqiJb5wsKqnUp6wtvvAbyB5jkvmCu0WZIAw2zc2t6SARcAIJHBYF+vvf/4gRK0kFtixpCkModIPmDZwNyULp+6HPxsjTnmwIX/vvZ9sYdr7Pzy3La2XQ4opAdiTQDas6ch77O4tGanpxnr6hmQJvHrNxNq2xdok7Q8JQUgeQpOVC8iApzgIN5QrLHvfPKR1RTyVkSL1QBTsnZ6dnJlROzdXKlTyLJiIFXX5i2PYenJpb18/c6+fPLcMnkM7LylRTWLC5eVOEFOopI9ooKnZaXzU4GGecCui5I1NdZaW2uTG/ScYPy1pYTv8eP71tSIISRJcM52dg/t8ydPbW/vWEDq/tGOy6xYhZhww3QD3Ltp1dWVdnoMO5w4zSWemLeKZyod+FD3idq7vf3aW0jpIXVwJgAFvTYBALFXivHjzaUuc5HkL+i+4PeU3J+c2dPnkzY1vaRr3dndkX4k+u50JLS3t1tVHvbtvL17+1baqkhZNDc16ywAjIRtDKOYlmXAYZilsAgBzmFhAxxz9sCs3Fh3bwHYZkfHB0rMKULQ2UMSjnzL+tqq5fJZGxockL5vsa4mAYnopHscyziwP8pYLrw2pJXv8bO6+lQs8ntnT2B9MX/dMNKNq5D2+OzzJ7awtGqWq7Sa2qKMI1k7PV2dNjTYL7ZusaFGLcybGzs2M8VYTNvRwbFYv598/L4MjS5hyJ+zdtCJBPypdLAvtfxydrCfU8Bx4gN6z5xdzgZlH4b9TIEDA9z5xRVbXF7T+YPeK/sXLdTcN+a/MDZpWX7z9o3ts35h8sucjM8/tfa2Zhu5OaJiFjHMV5jgHhypwMO48bOQpAEobmputE8/+cSqmBdHhzYzO22rqysqgj18eF9SJIBnuQrApYI6bI4PD3Qe8p7BmuccZQ0LXFNXnudFMtPS8/HyKGsfMgUA08bGtr18OWaLS8tiYN8avWU3hodUlEb2JUusnWG/O0ldJ5h5eyfIScnNB1VUTR1OAWB6scxBfLE90SvOmps5VqI/7sQcEX4wDk8+BpwvHoeyp9BVcqJ1r7M7mWN5vJZRwVzMX9Y6ervofbNmNQ89BmGPPT458pZ/2RMCkHnHkRjMxGk6z8gn8NFYsCdffWOX2UqrLNTK6JZCJNJSkBW4NvSYI8bh78RJIZ8QkhChW1yV4qHIGyjOiIBzhlar/x7XHPG2zPck8cO+f91FyjNlDACPw4Av/CcYU5fQSN0q6b4iZgvig+ItAGpiBhksXwjUjNgWQgC/c3hwoL2CswnWtLrwzMRWPimdijhAS//c/LxATq4fmRHlfUnSLOaD5C2S9wcsT84w8il58iTjUc4EXh9jGMB85GYRn/Le4etB0f6qWKduTi9I+v7ibEwBcEmKh/fiWpS7JRJO+P6UM6CvgNwrdqh3CMVrg/wQ+Wuw0gOd4OzmOrjO0HPm78orYcSnmJrr4H3DVI/5AHkkfsb7KTYonSq+4Pm6TJp3yojklaPj4NIuRPRyH5YN9IvPz2VAyqswn+Y8ry5UCqyFpNLZ0SZTV86XzKV3PgVpyElLDtDXFTHxrLbllXV78vS5OjWOS5eWr8KIt6D1It18gfSH2l1ga6uwpQKW60sjG8Tegk8EFw/7mG4XtN0P9nbVacr53NXVZQd7+7a+ui6WdEd7m929e8c2NzclEcRYEJ9xNgLyYlbNZ3V1d9vNkZsa482NDRXPKagyh9nLmlua9TzevBm3leVVa2hscvC5q8t2drcFCi+tbOgRdsnXpE952Oryks3NzYr80tnZbV1d3ZLDoJtrdn5BckHEfUir0FWDXBGmqLDrq2vyNjoyanaWsfmpaSvkLuyH37trn350jx5E5XKlEnuWzw3PTT3XD/yAPZq8yGVNnaCn+a8ivMul8jOPO7yYEaSzyPXjvYJ5HPl5+d8dY3AsIroTvjXWixX9u/n+LYj8uxnnv/Up8z9CzqIMGEjVYGdCXrfpxwHuKb9CXweAVbF1sIxEQKBISC5cPdVgbTp7FBABUEHgaqp2OwDtgTMgkusBkpyjnYfxTclej03aF18+s3ylt50SeLnRFAwGb00N3UoMMPiPVmaqj7dvD9of/MMfWHtTnZIqWBccGJe0YyYTOI/gKyRn8b/+6f9lr6dXrbK23g5lfOE6z1zvlf5iquSWt09wTxyoDpICQl1rXAb7LBxRA3QjoQrQKcbEmYpe4YI9dHDgLVg8Ew4XBW7JpdeBVm+rkgFDrsIa6wv23/zJP7DH92/aRenQcjAXzmnF9/ZmmEoEiRpznJ6zeaugF1WAtINFAsLhLF84u9RBJndTJlm93qj5eWKEJ7CxHCyLYKQ8EAt2QAQ7BOX8DnMpWEnR9u+HgwcHXpn16/P55u0pAo+TXragw/S6ONhD+iLmNaxovvisGOs4BGLe+/x2oC1YCJr/CViMMfqbgHEERxHU+us4ZNTsr4Td140zLly7+7rtLgB2HwvXzbzIVFhFriApiy+/fmGFmqJt7WyLrQYLC3bf1OSsbW3sCERu62hV8jgxMWE7O/tiLNK+B3h8dHBoi4sLClBIdqmC4/i7tbVuo6Mj+u+sdGKloyNJWJTvA+ECreIGbUSwRtM+ERqtJGaMQZUcsj3QjzkewWyABd7+5sUS1hXsk9o6B6b53CvgkjZnsYtzMkB6NzllM3PzYlnTKg/gRYtTvuJC1Xbn6PmhThCG2RABE5/V09Mj3WFeoUBciaID2N7C6DI6WmsKtIONjDZbzC1nhTkw4t9jnPjMKMAxXgFoBXMl5pMHHs40jfZVxiqM0yIg8VZ51xHUeKR5SbLFz5w5k+RUWNNl1x3/zns6o891liNw53nEvuZsQQd6o5AYa6T8d+NZXiWmKXiK9RAFpJj/fBcLOrGdGTcZKpEoHDn7jTHkOyARzwuwZJ1gdnrOLjJZGWLBiDg5PvRiQEXWent6xUQ/LQGamU3PLtjU1JyM32AZ3xjqsAf3btva5p69ePnWDg5hfF56a/+tIetsbbDzsxMlwNiQnWUq7a9+9USmXLeHB+zRgxGrsFOj7+OwZLa0vGWvXoxb5UXJPvnwgRUbasV2Wts+sJXlddvd2lV7dzbven0ku00NDQpeSfpqeQaId6ZOE7GbLhK7PHNpjXU11trcZMcqCmCeRDcO7fu0rmYEzrEnyXjspCRpBRjH9XUNAshqavOWwx8wi8xIhe1un9nzp+O2vLBkgwNdduNGuzW31tvhccmWlrft7cSC7R0cW2NLgzU318vgjhZ39sbaQlHny/z8rPRxiw11triyZmPjk3Z8zDXUWOkUNhLgmImB3NraZO1trQLkmI+0lJNcTE3P2cExRd+c1dU1aFWeHO2rpZ+5rDZ+9hIZzLlkCMB0XXXBHj96YAN9PSr6kvzBfPc931lOYjgl/W72V9Yb8yrOikg02XSv9mDWeNJNpKiGdqcKlSn5I+Fh73Jwp2QLCys28W5O7do1xQYVKlbWN5Uckkzz+TwbGWAhv5C6CFg7pyeHApE//fgja2kqWkFa3rQEV9rewa7uWQUggXTIQyCVBBhwYhU59J6r7aSUsbE30/bXv3oijwZMR7naMMsClD/axyCSVmbMSI/s8PRIIDIyVjVVFVasq7LamkppIOdyFMMurbOzzUZHB8Uo5+jkd1lLz1+Oq+Cytb1t+UJWQGtVvkqs/eGhPrt3Z1hFh9Kp67IitSRGIaAXMUZZEdafg+9JzCftrUnPmzniWpTeZuomdNcFXAfQnP33a2cxRbdLCjJVtrV9as9fTkj6gLFn3dTU1Sgm5Ly7eYNrrbSJt29sdnJSgCbnJfe/sLR0VciAuUybLp8HwDT2+rXIB8iLDAwMWUtru02RWC8tq1sH/WVJPy0uaK5zvvo+auriYf/p7emyocE+q6utVvcCSa8YnHTAnQDmo5+c2vBT0VB4oFqQATOTPEsqjEuSBmAHM0iRAbIC7KZnl6S3WV1XVEswcwemLQA21wA7kvZg4oPN9U07Ojiy3Z1te/z4gd2/d8vqi8gpIO/imqKAkRSnYMYS+9GerRgLWYek+cxzZP6x3wXDEYY4eQFzCJM9ClQrK6u6X1qaiTN2trYFglKQZV41NDXZ4vKyNDGJJaqqC5JjQ84IsP/+/fvqmoKlOTU1paKOzEmRc8DfJIHtmEN++MH7Vp3Pqa375cuXVjo71nO6f/+OWMgwllVglS5vkm+AAHDq0j0Aqt5x5PJ2gMg6wwDPKqv0md5BA/GAmMBBNrTk5xaW7PPPn4j4MjgwZO89eij2f+aSQsGp2M+Ml6SyoHTQJWAZOzo50vymKKaYKeUCAjoybjwmcCljimsAuA/195yd428iAzAH/qU9nuJ2ZyV70YE9jPfTvaiLybM4dQhywZpT7n2gwqfi/DB+dhkEdRgkGSsHrlPHVPounWQRiC5t//DIvnjy1FbXd5VfFQpOWKjKcz8wQitV+OZcI1+JglKsdcU5xFMhe3fu+riSAknkFHJQGJyhRewgu8ebLl+AvKIX2/g35jXxDa8B0JX5pwHG1ev1FHKDyQ3D1Qko3plSbp7rsYzHUOWkD8bX/UE8b2IMxezELO/MJbO4B+98qbDbd+4IRP7ss89UzGJhNzZR6HBj0ojDwlAdeo+IGKesz8To9sfoHiSFmqtnHHli5Cm8jPcNoFdFCJi8NTB1w+TXCUZ8bug1BxkIVn8Y1/NsBGoz9gcHV2NxnZt53hp5UgDb8e8C2MpMoZXfprxWgLVY9ZmrjjsAf3XFRdfcqWtBR47FMwiZPMwxowjCa0KjmXHnXHDPD36XrgrvKOR83d7dtxoKAsjnnZzY6sqKCkx0cIVcFPtCT7cX5jBbxZwbRjJ5Eh4Djjt4cZCcjs9B+oZCA3s5e8TSyrq9fTdt03OLio3YA2pq61wCRAQtN7ZnbRADYZrONTJnJHWWrbC9vQORBiia8vAZM9jGZ2gar62q84N5SBEcxjV7b3d3p7W3t6noubm5rjXe292t+bC3t6O8iA7VG8M3bHBwyKpr6AjbsHcT07a2uq3zZuTWsPX2YcC+aW/Gp213ByJSkzU01trwzQ5JAo2PT8pnJp/NJ/B5QLJyGCKPjY9J5iifq7H2zm7r7O4R2/j5y+cCjrNZj7XAdYjvDo/2rbevw9579J5tb+za+MuXVpk9s+98MioQubIib7WFars4O9QzEDlDRJbU9ZwkQ8Ga+Iockz9L/o1YIxEXIx/yvMyxhogtFV8mklC8LvK8wDACP4vPCdLbvT/5J9/imle7wW//D98O9m9/jH/jJ8z9xT+9DO0lZ+I5+4MNypkiXqWBiUYg47ISUhG8BoGvtGSjUk8i4WAEAQ6HsTb+lDCKiZkYalqQSVdTjEedPg5WcnARKBKEULX/+pvX9u//w0/t7JyTE+DUXyNQO8N1eosOm3kc4lTRYevcuTtsn3z00OoKVLBg2dHulLMLtWc5mEggxvuu7xza//5n/+aKiUxlz9vF/JCNSm2AfbHRBNAa1VMHwGgl9uS/HESO9qg4EOPhxAbE9UT1FhAZdpW0mzHik0mFGw1wALvxgDNfOUAY58Zipf3JH/99e//hiF2cHFhOVCuYYF7LqT8eAAAgAElEQVRxw1iP5E7mKWIhwWT05xUgMsmgdNsAkWFDJDaiP7rkpl4WELgxkm/ADjh7EUJMibJKnYPTvrFHoBObdrAQYzwCwIugJIAqZxY7E/nqMzLOQlZHb/qMciA3tEh1GKTDwYFrD5jjmuJ6yyvlEdxE8BhVShVB0j3GvcR7xu/4vbv0hZszOoDM7wmITWwJv0e/Dp8HgEguCQKDj4D8L3/6mX3x5Ln1Dgzb4vKS7e5tiSmCAVQuU2nvJqZsZ3fPOro6rKu7VaAsUhe0eBKYdHZ0KpGemZlSiy7B7QcfvCeQZmZm2hqbGmxkZFhzqEQiI3NLD6YjkY+ATsx8FX58/MQwoW1XXQbejsXvSHsssRhiTgRwqT0mmcfFXgCoonSbeZZawghwPYhCk/BM7J+nz1/oNTdujtitWyPWVCzY6SHMOYBWT8gAkqO1DsYIc1+BufREvR2TtmQkDWCyOYjhz8sBKO7JJVrUYnl0rO+eVLvZZIDIMUcD9AiQQMyYVFySXEEYNIhl50kee4VLoHhHQbBd4j1VURdY64EuiTTJXQT9VwwaXdt1IE+gGO8VSU8Ax3wn+eFZCMClvTLpi/G8uc5IJGKvi9/luqKgEAWB8rVbvq7U6p/AaX4v1lWsN74rGVdL6/VeQcKubvwk80MgPzkxYfPzc7q21hZaowesobHZsvlK2z84kfEiBQZYVd3tjXZ7dFitdq/fvFP7b2Njvd0Y7LO+rharzAIgHNGGY6WLjG0fnNpPf/m5EvQPHz6yGwNddlY6EIi8vX9ib97O2vzMgrUUC/bBo3tWU1/Qv80srtnEm0kxSEoUHFL7Ofsk4FpNgTbMCmks9/T2SE5jfWNd3SUwwmhTzWfNhns6bHiwT214rs8Lp9RNjgRSJsNHWoR394/s62+e2+7ekdXU1Fl7c5t19bZaQ2udZfPoV57Z8uKOjb2asrWlZWtsrLbHj0ess7tNrdTLKzv28hUad2c2ONRvvb0dMi6sKxRsdXlF0ke0Vc7NTVtvf7cN3RjU77189dYWl3asUA0DOm8dna3WUF8nHT4OEhg5krtR4H1pq2vrNjb+xnb20GNvslu3bwvw3lxf1RjIrFJt496+jLYordsAZhh5Dvb3eKtmJXrDdCH5mgyj06vuBskiXLr2X9prYl8W8HBBscTPPiV1FF6SJBH7mBJ0nV8eqxRrMS90WR40ZqenF212bslOzi5s/+hUJryASewH0ouvLjgQg15oaqMGiCKBQlJl5MaQ3R4Ztq72Nrs4I6EHCENX20FSvtSFYCSkAMnAaOcCr07PMjY1s2SfP3mm523EILTzV+NO78y47KUzWekqoiPr8ORQyR+JVld7s3W0N1llPqvxXlvd1ZnS399lN28OWEX2XMxA5j3/zc4v2edffiOZgu7edhVwMBVbnJ+TbjyyGLTqw74nXjopAQZVJZ3HxPYOiTPFE17kVeySQOTrfa1CCT77WnhhXJ+nzrKUbFBqM+cM43w4lTkhOtAFdRm8ePlKYKRLiHlhgudAgj00OCTwBTby/t6uThR0i6sxqLy40LkHs+vBg3vqzGFf39nesYmJtzYxMWmNDU3W0dElZvLi4qLOM963WN+g36c1HQYzpyCGtMQWMJJ5guhd9vd0C9Clm40YldjTQYzrOIj7ZJ56lxvgBtIdyfhYdOALtVBr/wVgFtkCCZuM7e4dm1VUqnj29JtnYp1hesZ8hA2GNnIm43IF3P/21qZ1dLTY9773sbW21FsG2QVkVkoYZ3GeuYQD5ybrxrsf0At1TVOtca7vwo3+HARE85W1S5eMdx0cHJ3a8sqqzc7AfKalucvqi0XtK5tbtPvX2ujt2wLgFxYXbGNr21mdp0nnNGt6HjeGYY83KOl//fqVWrExuNzfP9J9UVjmHkdu3rS2lgZJeY2PvbLGhqLdvTOq7oiM0XmGLBOyTQ42ct4SS1PcEIsxFV8lp5S0hCU1onOw0kEmnZewoblGB/wBz9HVhhW+srpmrS3t9vFHH4jpjZEmRZqz0yP3PxGInBUDkuuGzsHYMn5XMnGJXUzxQzISRxi/eUyC5rNAjQt8GtArdfIGcVLodApYTrG3WrtTu7/iNvZCdW2mtn1Ye9qrvcjhTHdn+jtg6zEqkhiSX0kdmyKTIPsF4JWKPMhiaV5WFWz87ZS9Hn+n/QrWdE11QXs46wxJL6TQ2KuJTwAKY30rNoguVhUMM5Y5d3kOrkNSNDBlkxkxz4374gvALgrqPDM8bvQcky4uvy/yQCajQhGfxfsqZi0jcQR7Nwrn8T1iGMafeRCxbLyHzN2SFBHzPIB7yYYgjwBJApJATY19/Okn+ndA5N39PS943RyxxSWYm3O6R8aFfUqxWMqhiRXYA2HAMm+Zn+pUSEWDYO9GXhKSGt6N5iB8AOjqpLsy3HXTU34vxjDM3JH6uWL7pu7K6NbjOoPgEOB6gMI8X55JMDN5RpETMZcY15DIYMyjQOCkKD83gmHqhRZIAB6T8hXgniRGUn6tmCudpwGWi7iSmOkwd9l1OQ8A8wGRYYAzZ9fW1n0eIuty6kQEinFoHbd3tFp/r2vos3fnZTpNs2YpSYw4+5jPYv+IeJZnDWFid+9QWu3U2Siqz84t2pGkqVzqiXHiDGW/Jt/nz0gkcZ7h40HXxubWji0uLCserqtj33bNb0hDjQ2N8lXBt4Uzpq21RbIpdNUdHx7pvOLa2c9XV5eFH+Dz0NrSog4c9ui93X3NweHhQWtqKdr+3oG9GZ+yN2/eWV1djT16fNv6B3rs+PDMXjwft53tY9vaWrPhm102MnpDhcyJt1M2O72gvQjj5eEbfdq/AbhfvX5jG+t7Kn7RudM/2Ke9Gt37wwOMxPHSqZZ2fEXu0t57fNf6evttZnLOZiYnrZC/tIcPe+17nz60Qq7Kaqtr7PLsOJmT+l7lebkXZrUG2ChFNLj2r3JNdzcjjjzcyXvJW0Ma9E6SK59nvgeHNGt0a6cO9r8hP8hrv5WzuBrC38kfvgWRfyfD/Lc/ZP4v/plWQVRVIrgPlmwk+MFOiwMhGD6xqMp1jXlDB4kc4AuwEPBYgF1qw47PFGSdvdYPVpU/tSWwSTqAUmHT8wv2xdfPbGf3QK7gNTVFq67CUIU2BdhAHEwkMSUF7YBD7gxMxa9g9cVas/MTVRB1XTCiqehrn/FrI3ne2Dm0f/Ev/2/7ZnzGMvlabYjBbg3GZHllNZKeCD7iAHddaA4bP1Q4oJRIpaSI1/Ez/i0kLTh4+Xtob3H4c+oRyHtzvrt2A15RCeZ1ai0MdmJiIlflLuyP/uDv2Pc+fmCXpSNpImcxmPJt0TIVbLYO4KOHDBNZgF1K+nweXG2jVy0ffq8B0pab7Lk8RTloWz6vAnwtr97Hv5dv1uUzlPfyQ9kZyAEYeNDqDF4vOLhJCUzkAMHjWUQw8uvXAmjuWmUBdpVXHJnr5YBbMGzLweIAs6+ftY9JsOB4bayVAJw53FU8SUwOuccmwCHGLeaZA9l+X7B9AEMrC3X2n376mX32+Tc2dHNUpmZv3o4LjCLR7e0esJPjkkwKYLl1djULYG5sbBGTh1YomIK0IBHkkiQDcty7d0eBElrKMgmqq3VNr8Ru0ZUk9mp5gBcNxyoapGekgzbY+tKldnAyDuDYT/ge4H2MWwSSMOlizMIIQUFB1oFkTIRYs+itorsKg+PGjSHr6Wyxqpw/W6r3vJaiCnsIiygKN1pLJEEAUmrLpU0vJ13eYK3EHHBGirPwy5MRXR8yDGiocTHpi9dHwA2jMRKsCHgD7PUExBN0Zx476zqKVBFs+zwL+Qdfb9xbsF7E+DzAkMfb52EvxDNiTpGkxRqIivlvKoIFiyf26njecS+RZEUBIcYlnlMknZEMloPPJCWRwEQXB8PFa/g8ZxCkZDjNHQAGdZpIc9iDQvbRyXeTasPzJC5j3d19dnN0VJrZSA3AKnnzZkLGHtV5swf37trm9r5a55g/t27dtBtDvVZZcWHskbQiMseOzy5tbHLWnr+esOrqon303mPr68Ik5EjBP4XFsTdTtrm2ZR1Ndfbo/qjV1FUb6fvrN1M28XZSchNoQ23ubGkOquVThjbeRnf3zh3r6+tTdwBglFpPSZRh01Tl7fZQr/V2tV9psrL4aXWNPZkEX+ZrNTW2ur5tP/v5L21XLd7VVluotaEbfTZwo9samhttYxMAedrWlre9YyVzZt/9/nvW1tYkAATg7auvXqm41NfXI7mDfQpS1QXb3tyWJureDkWVS3v8wSPrG+gVKPzy9YTA53y+2u49uGs9PZ1KnmgTp6pLUr+/7507tCiy5jAiIzku1tfb4/c/kLYurZcARpj6eHtvtVhb6OcVi7XS1GuF0XwO0xljL17jBpHoobMmQkJIayWxiCNZLp/PASKTmAUouYem41VBI3UXXNDGfqIklH2T+5KBzgUSKifSQsbIbXv/SIafwYLUe1Z6nBH7mxuquT9EgaKYdLSL9unH71tTQ9FOAZAvMNX1lvPQTNVegnlgVaVVVeOOXpJPw9Lyhn325TeayzDzc4lZBaNVBo6Y8AH6wQTOZ+04MZEx1evrabdbo0MyN2PcXr16J1ZSd3e73b03YvkKGNMAM2hDV9nq2ob9+C//2ppbW+2T73wg0OPN2BubnHhrA33d9uDeiGuNZ2gvztvRCaw+JHQKStpgNLLevajoHVIqlgF6YACVQIA4E2BHug+GF+v83Hd5kIidArAJuREK2xS/0WAFsERu4Feff2nbu7sC6RhGxQ3ZrMAYdHFh3pEswxRmLqHTDXgDY2tldUlnHnreTU2NApsO9g/s1ctXMoMs1gHoYFTbrIQeLVy0THv6+gUqTs/Oal1T6MJdPnt5IdYXYASsL/QpAdH29tAGrkg+HC5VwF4R50T4f3DdYr5Kf7ha7FnXVvbx9O8ORtL+i3Hp+saWjY1PSBuesQawA+mEMU5dka4isKbT0qE9fv+eDQ70CEBm/QisKZ3bxiaam2eSm2C8jg/3JA9BqzfxNMm4ZDmk7+6mrJz9FCcoeCD9QXs4YCNdEhRGVlaW7R1jk8vbzZs3BUIDvC8vr2i/HL1121pa22xze1smjuvrO1bf0KixpMgHm62xoU6FYpgQ3N/U1IytrGxYoVBnl5d02FzIRHhwqNeWlxdtVdrUXfb40T2rL1YLgL+8PFM3A4xj6WXm89bU2KQ9in2H/VUs+iQPV11Xo7FBTspBU1j+/B7gm2tpMmZIGtEx+fzla/vm2QsZcd+/d8fu3B61hvpqGUDZBbE/cgpe4KCVXWA9BeMSXZP4FbgpZcQQ0eJeU0NnIyQU2vvd1NfJIK6P7aDqdWconSoUyeKs5boFpKmLheLEmQp2fB5jwZ5H94nAUMXwfg3SaU1FZWQ3FNumexczNUlp8Z6cz+zjfm9VtrG9b988fyUpILRfKTqwzIl1BDJCjEjAi5iTFxcCla9yAjFGPbYvAkAnhnY5iMw9MSdDwiFyVH5H0oIqJjl5h3MBSQ3Pq5xtG7kc34mNygv3As5jXSQT6CB9+PpzkDPiJS+AQ/pw8Ir7jeviPJERYKnk3R2Vefs7v//7Mjf7xS9+YYDvyHWN3rpl7ybe2dj4uK4ZM1D2Lu5d7w2BQJ1beAoAYLr+Ps/a54N/cV1RuGdsI9+M6428hKIWsb6DrMx9nye8jrHgWTkJJDG70xxSrpSkicpjzQD6gxjC/Ya0Gf/mUlNJzjDNxfKiL88vYsHQcmZcy9ngdNnyFYSdIC5E3K5cmvwwxfvEvyJvMZeScan0pJNGNQUOzmrkFehWZP2zvxF/tDU3WktTvcBQjO+Cwaw1kblUV4YkXVTs8LyDtaPiVNL6BmUQASXvnQzIehGHAgwj30AWQQcPnUkqkOZzignIS5gnkOdcTufUZmbn7eXLcQHSrj8OD86lP4mXZcRbQgbkSKBva1uLxmpna0umjc1NTdbSTDG5QqZ3xDbNzU02MnLDlhYW7M34G5cfamq0vv5uFTAOD4/t1asxW1t1j4qHjx4o1wJgfjsxId15ngnkiH40jws1NvH2nc1MTwvc7eqmCN1rfZi2b+3a/PyyLS6tSJ6xqalB+xASWqcnLh8iQk82K0P3h4/uSELp9cs3KjwWKi/t3r1u++EPPrBCRZXlKcKduTxjdAHF3AhcSvmKZIi8G4o9z7vgHT9Q98TVvE7SQAlEjpwnctXIdQIr8Bzdv+JnVz8ws9t//D98i2uWD8hv+c/fDvZveYD/c2+/8KP/WSsr2rcDaAhQshw0joot/yaNNgGbFAeduaxqaDIa88qOm8Xof2JsunYoejRXB4ZapJyBfA38hYu1a4UFMHdycWbHtECflMwuKyx7WaEEGhCZ4BC3VMvALjs0Ai+qhQReDrIi42B2XjqWMzOV6lOw4XzBGcl8JFqnmQrb3Dm0P/3zf2tPXr2zTK7G3T2Tnms5OzWAoRijCKbKQZu4/wAr43CPTS5YicHm43Ni7K42wgQ2kYAReCmguvCD3p/XtTEi18dGnLk4sj/4h79nf+8HH1kmGevBchL0JTWSsA+BUalGGrHAHDj2DddbOzzBjspcbJzl4JY/22szxnKGzTU4eq1x/JsAyQh+Arzl7zGuwVqN6n8Efa437cwM/0yCR9cajXlc/iyuDwFnrEsfM1W9+bzycQ9wK4KpADyviybXh0eAy3HYcL0xNwJkFlCQDPuCyR2tN9KELWP6BgvWl8+lEgUStGxFwX78k1/Zj/7Tz+3W3QfW299nq2vL9vbNWzs8OLS6mgYBxjjljr8ds42tFbXetja3CtBZwHl3Y0OSFnfv3BZYg/ZmG2YgGVh8gMi0quV9TV94MCrGRjL8iUCbOUjwGlq3Mfc1FqF9mdZ7jDvPQq1lki/wok0c4AEoklApIEvBeOwvvj+RANPS7s7b84uLAqgAa2A59fe0W1NDnQJ4PXejBbROCeN1McETX4ERYn95WxOv5XpcQ9h1jIMZEXOeZDmYL8GgUFdFKgZEYBsAdCQR3BvjFus1XLKZr7RRRlFEMg4JdGc84/08+PfuDv05sdbCkFJacxozb2/jK77H2AeTI8DfSIjideWBUfk+Xz6XI6mLsYxx4e9c75WRSQLjxazTM/egDQYSOTR7MklCOROlnIkU1+/36v4xWn+XpmD55YvX0mwjmUbTvrmlVS3+NWg3np7a1taOm6dkLu39R+/Zs5evBZYCvL3//iOxKc9LFCKRD3DN5nPL2bNXb21ydlFmfUN9A9bZ1myX5yd2cHxi+8fntry6aYf7hzbQ2WKPHtyx6tqCmKlffP3cFheWbHhw0GprYUauieHDHKHNkP2YZO7BgwdKVDDPIXhuaQOUahFTBZmDproqq6uuTEAFzt7BgnfjGGcqYppYaVs7B/bzX35ua1s7lstWWS6Ts7r6gvX0d1jfYJ/t7h7Y82dvbH/3WKzak+M9+/Cju9bZ0Srw5Pj4wr766rktLa96i3GepAgwZV/SOGir1xfrrb+/x3r6OrUnwMSbmlmwJ09eqv3wg48/sNb2FgFVApZOS9IhBeRnPoyM3FQy9fbtW3v3bkIJ9qPH74kVQwtoJO48XzQLKYyyBgCOYdIcHRzY/t6O5ABgcgPKs/7zmCqmDhBngQEOOQPoiv2V4g/GTHvLOW3JFFhgvDKGeenHsqfobE7tyTCUoogL2KW9oAKA7dKWVzdsZn7JpuaWbO/wRHEI+7KfZ5jIeTGX/QQWL3JWMq9kr6PlMmN29/ZN++iD98TiBkiWLwH+DJw/JDjsEzJcylldQ1Ha12cXWdvePZSU18raluUL1ZrLzPW4XzReWR9+prixI8ajeOe2tzXYo/u3ra6uWoDn0uK6wC4kTO4/ANyssNNjTGjcqHFtfcv+8id/bXUNDfb3/osfqtV1cmLaZqcmrauj1R7eH7VcDiCBwhogmDOqBSCeukSNa4mGVNSl5j97J+ZETY0NiVzgRWyAOZiREWfEOcGc0tmT9wRb++GV/EVoyWN6iWlpUZ4ZX371ja2sbQjEVMkdn4dMRhqQJLMwUUnYnz1/rueDdjKMrPWNNVtbW1FcMNCPmZADOCVc6d9MiB3I+7BeATgXF5cEAjQ3t1jvwIDiXHQpkVFAR7KjrVXx58bGuubmjaFBGRhWVmaMeou68hR308twLat1XYRHi92NallLMGZZZ6GRK+AieXpg1ITO5tbuvn3xxde2trahBLkfY8Szc+kfC+A4O7bBoW7r6GjWXoG8A+cjpnUnx2c2P79gc3OLdnjspor37t6ymiqAYMgKVdoXmD88k+NjgGWYH86+0/mUQzaAGBx2eUFnNMUJ/h0ZCtYzOp4hIUCRdfzthNbQzZFRa2ppsWUkc8beSRKDonttXcGODnelKdze3mKjIzfF2uM6x8cnbGtr305OKF7R0l9tdfU1AuqRPboxPGDf+fh9q6miE6Fkx4f7inMYTwqvMK3rivXebaRClIMBbtKMBmmtOkH83Ma4MJ5HQQWkiPvYFy8zdFKc2i8/+8JmZxass6PdPvrofWnyH+1vq1CDFjpnOHMyW+FECLHwpVvskhNumOpAsbSzSyUr1tep+OJmXX6N6AxTcOD13skU6we991rdnwxzk36zF6XDxM9142WKx7M7P5OZKnGTyzq4rFzExALN1PqNjIzr0bNXy5wsFdeJA4kHJZfHGFqF9F8nJqbVus99A45xFioOSDEK1x3M0oi/RfBJmuj8rLZQdeXlQNxw1cVpGcURboJ83Rmrc5dCVOqipVuEmJJ551r6MDg9zyJ2CsJOxPjcd+SnFBMDJIpiPa/nP/4e+SBzWYAy4GiS1YjYScxYxu3kRCAy9/z7f+/v2sbGhv3kpz/VXnn7zm3tOUi2zCYmMkURYqq4Pn4PKTp5CpB/kzcwB2DSA7YXi7qvKK7yeq4/YrvyPIV7p7OH3NgBej8XQ2848jAVAtNcj/e5inPLpIf+Vhyf4pUYJzfb87kqWZQkM+Ixt4P4fOfzg6EesWrIUnAtUQgu9yHhd5mj/B7zK8YdlnxIlyDnc5l1ljVmKVEcAdwF9N3d3xfQSmWyp6vDbgwOSN4L2lVlniI58IDLiPC7zlZ27Wgnv1xLa/EZ7JMUgvGTYA932S7Xume/EEmOeD513ol5XixeFeCL9UWRorwTglQF/6ZLW13flJzf8vK6ujE544gRJIl4zjlbp8+lSM61craxb2D0CNkIJnZfT7fV1dSqyIlMJtrJXZ0dqZh2YDPTMzJoffTwvpjHyDaNvX5ji4vrVl9ssJHRQevppaPt2GZmFmzizbwdoLHf0SJGMl0HGLZD+ECagnx0ZHREBAq6PV+9HpOJHgA550Y+V1ARq1CVs2JttTXUFlX0buuADLFtY68n3Wyw4sIePRqw3/veY6uurLYMJt3IMFGYTuzz2LMCTyA2DBJa5C2+V6L378/sGkQOHMPJPLGvBnYW6yewkCggRd4f+0TgH9+CyL9bUPNbEPl3O95XnwaITBJUDg7GP0aSFyDurwF9JN9ifnowRTUNYwy15ofxXNLPlexAqvhokad2jys9PNrHEvB0feB5KwsO9ySWOtSzl3aWYYFXqtqPsQvSACRQznRB9+vUdRolwYGYv4viV1L5l2YfrQwAE5d2wuacJ9iFSSAYVe2k69v79md//v/YV68mraKqqA0nrqF8DBTsJCAsDsUAGaPqFcB4bDjlrMYIYHgtG1ZUcoOxHJsfhwJB35W7d2pd8pZ/b6MJMJrro00plynZf/WPAJE/scz5sVUCyl04q1GgfQbQlyonb+JmGZIoSSsx7svf31kOMU9irsTP49mWB3LxMzbo8k04NuAACQNYK/95BMTX4PB161Js1HFYuIi+B5B8uaSGg8MBEJe/j4PfDorHs4jqd/n9xLMlsA82ZwQ6UdEvXzfxZw8oEtiX5nQcPmFSIzURadldr7sAkX/9/tw8KQBR9DB/+dkz+9f/5v+19s5eGx65KWfbxYUFm5melWxFXU29PXr82BYW5+2b509UJW5rabV79+4pSJh4+1Z6WQQXIzeH1daF+RFAxvbWhtgasJS9/dhBHcDTAD5/DUQGLKxyA57ydkCxUilmVBWkbRZzKMCBcgCT9+Pn7gB+qdcT9ERQEIxcBzbdKZrADzAJoIZK+Nz8onV2dahdvFhXcOd2gRgwdipUNWetXRu+OZANYA5Iz/Xw3t626gYNYr6mlqYoCFxrnZ850wPmxpnvATGfY+5G4YPnyRxi7PlZ/Odz6sy2tjY1H4vF+qsEMvaFANpjngi4Pz5x9hLsqFT4kJRNmQwN11++l3AN/rvXchVcpwCaFHzFOPOZkYjEXOT+Y04HeyfeK+Z9MI9j34jx88IPIGhJwSQt+NJqS2s0EkjuJ8D7ALyjMMHYCcTIVQrowlRpYWHJXr8eV4JK0pzN58SEgpGMluXJ0bHdGb1lPd09SuzFIKvM2fBQv90Y7rfKHPrZ6O/S3puxnf0T++qbVzY9tyRGZgYWdx6zu6wkK84zMC5JnCustVhtjx/eMel3XmTsl198LSOujpZma21tFgCKsR7thbD4YLtFi+f4m3FpIHLf6M91dHZqXoLH5AyWnDOL6DJgLEO7U4VC7St4DmTtuHRh37x8ba/G31l1odaqKmCYnVh9Y8GK9bUCNNbXd60iW2WFPEnimQ0NdwpYIQnFBOuzz76yufkla2rBJA+DyDNpMqONz0mICdnQUL+dnB7a0dGBzo6FpTUxmE9OL2xwuN9u370lhuHq8rJtrK1JCoPkmD3kww8eS/dxY33VJibfam/GvAUwLcxLSPaVZCWGnuaqmFtnKnkKyD2EeePAAgB6Ru38yaQtFX9gF4WkkyebzsDnP2cOORsW1h3JS1096+1EZwZz65o95YkhgIrHDmdqmwyt15X1HXv15p0trKxLYxsAzJ+TJ5PaB1XMBH4C5KD99UyauPwHkHz/7qj1964RvmsAACAASURBVHXJ9AxZCzT9aIutJA7CdBGGEm3kVRhTFezgGLOjS3v6/LVkWapri1oLnKx8tkyhkjkY9yuphwzeCXkr5Cqtt6fd3nt412pqYIOd2vTUoj1/8VIa1nfvjlhtLQAlZ39OzPjN7R178uS55QsF+853P1QiOzezYDNTk9be1mT3745YTTXdUFJltEwW2Y2c1iIgMqAO54iDQg7ISBIhFUppq3XdTTcpJkkGMCXxZi/k9/mKuQ8AqnZ9FSt8zwIo53X7BwcCdfcPjqytvUvz+Ysvn9rG1p7laJs/PhHIAoiBMRJM4jt3b9n6+qZ9+cUTgaCwzNraWjRuK8tL+mxYw0NDQ3bn9h3tueNjGEQuCJTBwI4ixMLColjJjc3NNjw8bP39AyoQvX79WvOnv7dXUmpz09M624aHBuzevVti9/OchSxlLvk/lwY4dW37+MpddaxlZdCJDAx0C64zDKtLxN90Y2Xztn94aj/68U9tb+/I0Ah+cP+hFdFpPS9ZfbHGjo92rSJ3bo1NaLe69Et1Tb3ZZZXML7/44qlt79JFcClzwt/7/ifWWAfQgQ5pVl16cQ54vAsIisHfkfYmZgM6oMxNQGTAZAoKzG0xgJWYO+DncmiX9ubthM3OzVt7Z5fdunNHWswbm7v26vVbAfvF+hqrranSHsIzHxwA3GYuF21pacXevZsSI5kwE4bfzv6eiARVlVl7ePe25n0l0m0yXyK6hymPfMW5DFPZT1SMTF0jOvOQskrEDCdcOBmGucRcjYI3rwU0lekvLMOzS/viydc2PjYhDdKPPvzAWprq7Kx0JAk9wgmKIbwHORG/68ZOSbqPta/ORC+YiKmbCtR0Z1EYitg1ZCoohEVcFW3c7EmSglIc412c7EvSeeb9stwDezyg4aEKDADCXBv7oLNT3WAtcr9CWs/sNeRTWvky/vI1S8cMxaaq6mo3E6+otJ29Q3v3bsbeTEyKLQkAiHwae7MY8ilO4zOiaB7sXxXeSy7XkEduKhm5uamem6vR9aB4A7Z4Yu6yjpCqkHpfYhcHYEwBiHGBWRvxasTr5aSFOBdCCzmKDiEfxnNnbEKeMGQTBIImPxCuSWxaSfigR1+j1+/s7tryyrI9ePhQ1/706VO7e++eQDYKzBRc0SBmn+bshA0an6UYXKbOdOZcG1kLtExyHwI4k0dGxOzBko54KmJ473Byk1Np5SffDe6btRndEUjHcK10XgSAz3qJZxWAm3JPnm36znPgd4jpIx+MXFcyMIlBGrFpkC14jyAVRL4WHXzNLU16/op/KZimzTJyPJ6jx+ZeKGBec4/s0UjO7B/saQyZ8z4edEVs2NHJidZCa0uTPbh727o76Gr0/YLiGwWtcjLTFfidTH5jT1Bhgq4C5aQQ7ejIcK14yHMuw6XsVXEHezDzgy4s1gfzhcKO9h8RXJwoRa4DkMyeipQW+sJ0DGEaPj096x5RzI1cToUxNTSdnys2gEgksgxdcpvo9VdaZ0eHdXd22PzcrAr87KvDQ4PW2tJoX3311DY3dq2hoc5ujgxYd0+nHR4c2/Nnb213B0mxkrW1N9hHHz/Svvt2fMFevBy3LDIa7c02NNwvMHtpcdneTsyIpMY9jt6+aVWFnM0vzsmE9vi4pOJ8AMj374xYV3urVeXy1tCAVM+JHR6f2tjYtK2ubFhVVdY+/uiWffD+bavBlBCzvDx7g3sLREzoeZvndSq+pS7ZOFujoOY/v/Zg8DmKJI+TYgJEDrwjfj/INE4e8G6JyGPLc6rRP/zvvsU1r6KZ3/4fvh3s3/4Y/8ZPmP+L/0kgcvlXgGQE3qrqXrn9hlYRFVd+47oaT6BCQFaubeegIglcko9I4DIgskC81DoT1VwlHQRs6fBXYplavBTYwSAmQTtzV2AmjbeBsegrxW5yUIMWPhfOV9UPo5BKNzfCVA/wNJOrMNSMSpcVdg4DF/9xAmUYJRvb9qf/6t/a07Epy1c3KHE/OnRNqdhIxFhIIHL52MWhF+BKVDwjCLoOAl2XLcDl2ACvwVBvKSNARNsIgCU0e5yV5a7sPsbXMgoKiiqo3mftD//LH9jf+d4HZmcOIl+eJTdnnlyGg81NQ2j3kL4gsh6Cpvy5xleAw3FPAYoGc4DXxX3E9ZePD78XIFUEnbHpB6Pzil2cJCHKPzPGKViTAfoKJEzgcVyLB4fXAMM10OuAbTyfkC+Jwz+qlPHv8b4cDgGcOeBwbTR3zRry7SvWUbDOAzx1YM2BybAFFpCfQOQAKTXHE2tf75UScJ6HdIczefuPP/6F/cWPfm7ZfJV1dnfbwPCAtTQ1qTUU0y9MEmEokxRb9syePXtqe9u7cjrHpZykDmMyKs8k8wQXJ2juaS6fOYs9GcrAdDk68gOaAJPvAb4LcE/mBGJ9JOkExoHknn9vbmxSy3o8+9hXYr3znTUV5ij8WXM5sZUZN8Y/1p2SpbNzJcjomFFtZ1j2MMKqqlLLKxpmrBVfB3mxT5hjXIc7hMNc4/oclPNkGEbONbM/5l7MgZjbAULH/PMWU7/X+IpnHhXuCDJiDw12fbTLE2AT6FRX17hDfWKxlzOXI9gh6JSreDLJu8x4Z4cSRLTZygoYMR9j7UjT8cK1W5UoJ62aeJ7BCIqOiyio8PtcSzA9uO6Y38E0DhA9PjP2Dv7dAW2X39EcRrOu4OxRhdIp+OP6vYXRjRj58rbXlDSdO4Ps+Ij1iNnQse3uHdj4mwnb3tkRcCzH+WTO1NnZZYN9g7r2Fy/HbC21sHd1ttu9O6NWXc255PI3FBF3do/t6bPXNjE5K0A/Z+d2ekRRplp6eYen50qKkQQYHeq2e7dHVMg4LDkTGWmh+tqC2kyRNuBecMpubGzQmiZBoFtgcgrzkUWNRWtbu1jUFFCQbGisK4g1ByuT63Lwq0ZSDi5tQ6G2oHbx0/OsjU1M2ZdfP7P2tk4rkLRvr9tF5tQqcglwvkDnn/V0YcVijbW2Fu3WrRs6JwENx8Ym7O3krBVq6qynt0Otm3Ql4EzeWN+UGJIwZi6tdIYxUclWVjbtxYsJW9/YtsHhPju/KOm+COhl5rKzKxCYhOT2rVHXN6aVHPmBZNLKvEB2JZj0PGvWEXOUZ8y/yxmdAiaAUypkCoysrBKrHED5qrgnVhusV59T0T1RftYGE3lnZ1ssIAoxJN6+Pr3Qw9qV4dnxsdikfC7LRG3utPUel+wyWyW2+mdffi0Q2e1waOH2JE3yI1wvhbS8a7KzpgGGiVMakdRCxiJ3Kd1UmD7IWqiVU8XfjF0kQIsRg7kEIEex4umzV/bN89d2dsl8qrWCJF9KkgRhXWtvqKq06ppqOzw6kJg4bB3kLD768JG1tjYK5B0fn7LJqWlrb2+1myO0oOb0Ws4OwGBkBX7xi69kNkRLaWNDg1ifb16/ts7OVnvv4R1raqy38zMAX1qh8a2oEqNVEjQJFPJz2Fli7LFXRlqVeTEeg6TAM6XdWGaSFC5VNKrUe6qgRTsyhRzpAaO5jayCF8ExQ4VlxhpGYgXzw8XlNXv+csy2d/Zk8sW8amiot+3dbX2XnjGsr90DSVDwGfX1dTJhOzk5EmtLxoaZrLoH2ts7NKdg0wISn5RKKv4g34H+MGBmY3OTPbj/QGcTr5mfm5OcBGN3sLcnlpsKUK2NNjTYK5CRvVHanAALaZ9zpuWhMyTLpIi4Ftp8kR/gnNaRA5jEeSZTj0o7OrkQiLy6umUN9Y328OEjSWnUVPF7PCei55Ll8h4n7+8fW0Wuxg4Pz+3N+IyAW+QzmMstrU324QcPrKWB9mLGmn0NnXZkBw4EyrOeYaQDnEWijtEiMT/zAsCDNQHozXc6CjiHAUNhLMuY8uxcmulbu7tWVVWt/a2rp19yDy9evrDl5SX9Xm9Pt83Nzlihskot2ENDwzI7ZM7DFF9ZXrWzS7PtPUDOM83PD99/aDdYX2fHVsWeCOlF7FzkYjB2PRebHFb/NSDF2nXGL2cHY02hnFiT2EOALCAPIJGKI4DByJQc6vOnZubtyy++1j72ne98IvmXCuM5I9UQclUuryWwl87KY3whrj0lHAxGssBNnZjvXAdrmp9ToHRgNGP7BwB0vgdxzqqQlWSxALZ5X+7Ts7Uww4NRmeTnOJ/ReJYEjRtYcu0OpnhHn2KSjJXJZrkRKDGTAL0SgCpzKafCKgCZOgEyFba8vGZPvnqmrg0kZLjGYl1RxB/mOWx/mc9dXDir+KrIADjEWZYTCz8AW66H+FDdCUkiIcAc9nDej7WE+eAxRZlUAOf+iQVFREjgXYBEAQ67d0eFG0BKysmlxgLsjDkejFo+l3/3wt2pG5UlCbMwDNbYXVyI+cmfAZHpVGpobNRnMH+7e3tsQN0Mpm4G2MjkZcQhup8yE3AA0JAF4n1Dt1hknZST8ucAkIMtXZ7nMIaKqVN3jhdQTfOb32VcI17lmXDeBqs5NJcFXCePnpCtiHguXhMEIsYt4mDGdG9vX+dvkBVCE5s8IArA3HP8PfIs5khbe+tVfCiiBBIzR0dX8h0qaLAfUQguFPRaYlbOCOIq5pTOl5wXmonhpqen1dVD4fvhg7uK7fLEhmcnlpP2/3VBRSQQFQuQv/FO6fIc33O5C//MimySCMwrLiV+0hxSEcTZ+XyRy/N7XCvXoDznlLzLCXm1dXXaG9WBLZY/Ra6c8Ja9/UP75psXNg45SF1VfBY+CheKqXiOFCNYz4wX8037Y0O9ulE72trs889/JXkLTFg//uh94SvPn71WnMo589HHj9Xpubu7ZzMzczaDUfLBgb33+JHdvn1LzxGN59djE7a3v6uzg/nc2NRi83MrtrC4mszDz61QjWwg2s2YRxbs+Ijz79xujw7ZvdGb1tbUIC8eiICVVRW2vXNgr8dmbGFxTXHtD3/w2D58/7ZVQySUHxZMbTdnD0KK5/Aux+nyIt6lEXm2F2C96BndwJGHRMzCfA0vm/KC09/M7+K9PQfzHD+IOd9qIv8arPhb/8u3IPJvfYh/8wcs/vh/8UzJEQD/HgBDqvgF4BCMSEBKWvPZkAN8kJ5SMrQqbxcSg0HgLG/vn0NFjq8wUokrU8JIQJ3kNdSNSJuGxP+lB6CDzltQ3Q21VDoWkwfNYzTHAGNIHCora+ysRAALGJq1avSFTg7lEMyvUqU+od0+i8EN4EZGTA9qj7v7x/Zn//rf2pOXk3DDpAfHZudBjhuiXCVAqRIVmwmbSFQs+VkAwbrfZKQWm0zoH5czHnl9tPUEEKW2GNo+YXwA3AlNdkDUNz//HCWrpZLaSQCR//Ef/r59/5NHVnF5ahWMvTQEnbmMJjKHoyqekoRwZ3VpCydX9HIAzNuGfTOOr2uA9hpAjWsQizyxkKO9igM0DtwA4OP9AnQOMNh/19v4IwgpB+39vh0YLgfxfv3aPAj233PWNfcezGU1hKVnGcD49Zg6yyG+4s/lIHmAo+WVSV9G12B1+RjF0OlAAyCQBmQ8Q7/WXweeCfbdLZygWJrIf/mZ/X///i8tm69WYNLYVC+3eRJdqsRvx98pYe3t65IhFutjamJSgfjorREZN/C5cuHOZRXMe/U7BTgy/nMdQNqk1CItXVd0e6/HhCBU2lJo6qV2ymj9C03MM7UOOmvEW+ZcoiQKBpqrNTWatwQ3rIc6jCtgwZyceou3gumi7xcXF1cgKkEVzCAq9AKdBF6cynCE9SEGjbSOXZM52L3BduDamezh7MyexWfGGo1nGMWd8gQiEocwwyufs+WBczB5gg1Zzmj3OZPMpqqcIYj2JWPAv/E78V4kPVy3F1zcVEtrHsA0taBqX02tdYxr/FlJXnJ+5zUOUocBhTN8uMfy51MOnv+mNc5ry9sT4/N4bQDMcc8BgAs8py4CmSLt/T7XvXCiggkFhPPzlDwA8LtrvK9RniVgNAUZjG0IqL09cH1jw7Z2tl2DMF9hHV2dStJqq3G+PrPXY+M29uatxgQmS1trk7TBaa3mGcKeOzo6t4l3M7awtC6pgaH+DstenknT1Crytrl7aGsbWwJN3rtz04bQCL7M2MFRyf7qV196QlznoAiFF+Zwc1OjxhtQ786tW0p80QaenJoSmxrgjOfJc68v1tpgT7taKGF0wZJ3YAnskeDU299PTs9lBltZXbRXbyfti6+eWUdru3WJsXRkq2sLWvOc5DXVddZQ3ywDKnSKGxtr7f33H1pjfZ3O+unpOfv6+bidZ3I2PDwgEypJGZ0h85Gz3Z0dOzrat+qavNU31in5XlnesC+/fK72RcxPLsxNf5xUSbG2yjra2m10dMRam5vVPg7Q7KR+VSkFVNIyTiKlRLxQrTXKWIQmrmsMOhsPpibzCNkP0gbO95jf/Jy9A5YpX5GYRgEjzhz0HzWmMiulPRuQ189Ln5G+fg7292TK2NDQKJ146ZZrwoKzZuzUKmxiel76xPuHzkwknuE+xBQlrmDOUJbGAFeAb7UdwsaSLjJau7uKQZqa62109Ib193WroJGnMMeecEJCWyfgRpp9JPgXGbWwPnn63FY3tgWywcCnSE5y58atWbEIiYOk5QwwfFKy3p42+/jDR3r+xEKvXk7Y1PSMdXZ32IMHd+z09BASulXC9K+ssK3tHfvFL55YU2urNJPZrzGOnHo3YXfvjtqdW8MqClycu7EejVHeDeHFANdn9dZQxtTPb9cIVyESg7C8S92o8EPsmPYEusUASfyM8P2K5yE5B16TYiqkIuRqkUM6hLgkJ2MfMxi5J/ZmYsreTU5rbcP4xDAWsGt7e1tnDAy12yO39HeAG9ZHS3Oz9fcjeZGVeSetvjyAGzduWm9frz4bb4GZ2RntU7AEMbQF9IGtB0jV29Nr7R0dSsDnZmcVp3a2dyhWWV1ZsuOTfWtpaZT2MmwwnhVFG49KfB+OwjUgWIA50slObdQ6twt00aDveG6X2ZwdnWLudmF//YsvbGlpzaqra62ttU0t0u0tddbTjT7mmfSyHUykoF1l21tHNju3auNjk7oH2LqYb969P2oNxWrLZc6NmpOMjDMwWp14AGsVMPrgYFdriHkHw5M1TJHv5Nh1hL2Qk5EOJ3EF4EEUY5EmAkilZXl9c0uGqLSVd3b32MitO2JHMt6T795JkksmYZcAbavSsn7//cdWW6zTs5uembbFpVVbXtuyvf0Da2lqsJ6uduvv6RSrsICWcAZGsncNsQ9QXAAAd6AV5mit+4TQWZRMOOlcYB1KkqnCW/85T72w7axladfrjK206blF+6uf/VLvjdbow/t3rKqSwhCauQ4yqOsJoJc5rfjPfxZ7UEh3AYQF25YciGumk8dzCvattO4SaIy0CkASBmGsK3IhcjI3S2T9qXVAIDr36STrjORzuC7A0wCNI9aLWMBN81zmgwGDcAIQzz7qzF1Y3TlJWaiYnQegu7CdnX11DM3MLWof4/UN9fX6D2kG7ik0kblfjyHcY4PnyhfdHDyfKJhzLjbUN3h3JozrUsla29psdWVF7ysQ7hyZB++ii84mj6ccQI3iNp8nQ7xT9gYHjjknGIcwJWbO8ppg3EYXVjn5KfK8kGoQsz3lFrCQuU4Vi8xsd29X4wDzWF0kmKNXISPn0kj8DCCPGIbPpaCJmaTOSmnfe7cMwH08rwC8GK/Il6L4HyQMJyywVuu0r3ImUnx04PVEnTNBcghSiMZJ0mpZSfmsr69f5SnEZsHa5nMjJ2YfZK54B1kyxAsvH8W1bhjKdVwTMjwWjRiSP/uadF3y+M89jrwTSUxj2NNZ/DJCE9xzlPLCAtcg2RhJeBxqH6dTRPnIOaxejI43VHj63nc/tf6eDpEILs+PBSRT6PEiTd73W+KMxPI/PfHYLIpAQbYQ4Ul7zbVvEGuIc0+dD7onpGQc/LzW+s6qM9TnOyxo/3fFPsk0jhhIYk3IYVhWRupI+yFHxD56aTmrreO8o9Nx25qam6VZHwC3yyWaDfT12oN799Qt9+rVSwHe7W3N9ujRI7GHKc7BGIYIcOPmgN26PaKxfTM+aW/fTOusf/TovtXWsY+e2PLKltYQnXR8QH19k+UEaGOEviEfjP39bQVT7DUykK7MKZ4YGe61YnWl2N8FnXOHdn55bnsHJXs9PmeLyxu66+9+9759/MEdq6ustqywjJLiy8jTfB4GYcyxjMjd4zvPyzuYfz3/96LZtak6c1v7ZiL7lef+gc0ExhMAdeTzXMe9P/kn3+KaVwjKb/8P3w72b3+Mf+MnzEsT2b9iAZSDxvxc7ZkwPMMITIFImJi57ATBIxssARDJfVRPeWWAAAShDmBem0CUg6/6LBf9ckaxLso/m/ehpXN2bk0JHm0TmG5UVVUoMEd7iI2JjRNWyuHhmc3OrdjlRU7O2hhcXJ4fWfbyVAElyQecBIz1aA8BPFb72PmlWpv//N/8O3s6Pm1nlzjBYmiAozpAdQRT16BwbCgBKgYwFay+coAykl/uL8CXchDSg24PpvhP966N7drZFqffANg8kHFwNza8mkLBqgsZ++M/+KH93qfvWc5KApG5txRFShOZzTY9eWlMO/n1etMtB7Mi8IrnGsBZbJ6xQQd4HIxKf6YOqpZ/jz+rNSslm3pv3bePrbcDuZFCBNMOeifnVWG86Z7KmMDX89n/5OOfpDv0OtqZXCO7fNP/dcDXwee4/vLFEwFKObBcDorz734g+bbGWPGfv7/fFw+wHJR3Ft3162O8lMGQxACKVtbYT/7qS/uPf/Eza2nrkqvzaQldxibr6+2znq5+W1tdt/HxMdvaWbeR0SExeAB5To6OxMSF2UgwREIntknpzOobGqQrRcKkAgWr6YwE3+cVYJezUzwZifsnUSFxIGACdCY5FKMvFUsCRGYsojUuxjgqv8wT/syBLT02ZGlKbpRA6SnAyGCA8/58jgOIBHSuL6a2pMQ0gKXmn+et0RFoB2Aa7BR2GJ+nJInuTC/3dGlvukQE00uFoUqMjQh0SSYpRDkQJgYTLWZic3h7U3we1x6thXxnX4gEOuYVyaAD7egEu8FMsIOVjKWWK94rZB24LpgQFJcCzI35F8G2wMvqGgdo0U1LYDGwnwdKziqPORzBfPl8jX0rnhnvwTzgHiLI5/qu13JIylxX5VU0UmsuruvO20wVxZRAp70+6ZhzHddSGRdiu9B664VDGGN+RoiVoRZBb3vV3ivdOZLbShU+AJuZHxsbm/b0m2di1JDQkaTS1t7e0amEbWlpVRq/+/sndnBYsv6+Tnv/0aj01lg727sH9urtO1teW7eG+lr7/9l7ry9J0+PML9JXlvemvTfTfiwAEiAAUruHu1osyRv9OXI3utNZkUf/gI4orla7IkUuQS5JuAEwtnt6pr2r6u7qsl3eV5pKnd8Tb2TmjEDdDa6mzulT1VWZX37fa+KNeOKJJ965dtGG+voEWk3PLtont+9ozwz0d8tObW5sO1MMWY39PbEOr1+/pgQOzjzNIBcWFgVG4HxzdhKQlUs5u371spU7XUMZ7X6ak8BgpTmbzh6qZnIly5e77fGzF/az9z9Q4Hz5/HkbHOixpddzNjvrjbWOHD1uJ06csYePntj0y2mk/6XTeWh81A5qFVtYeG13Hz23te19GxomeLgkBszrhUXbXN9SsLWztSH9VEoRYQxtbuzYwwdT9uLFK+vp7bDOzpLGqKuzSwAy5coA9IwzcydwsUbQ67ZaiUv2D+z/Az/fYHQ6k97XowJ4AtckT8QeZL+JIZg6kkcVk/seAFx+nvIV1S1RWqsEUiHvrG7p/APMun/hTTdbjYVl/qTr7lIaAJ7YE53Jmbwd5Ip279Gk3X3wRMlmdAq95BR2t+9dnY0KPur6O8nKMhUX25vWVS7r+yBNZfa3JTNw5cobdvzoYaunBlfsIok0ZRuqQmLX7FdrtrW9b3fuP1aDPzRHy51IAMFGhMFF2XrGGd41yvVrAobrlaqNjw3Y1SvnbXwcyYaaffLxF2qgRrPEs2dPCBAu5IrWUSyr+RgSDb/69afW3ddr166/oXGiRH9pYcHOnz1pZ04dVTIFqRRM5IERyJHMQ/szI3CCOWSfhe3HNyNYFUBaoEKkR3OvKhShmoCaDmJEw1tscoBCrDFPRFFmzZnhNg2wT4xtYXDYaTra523x9Yo9eTpp09Mz0rVlPrD7AgUpty6WbHR4VPYRcMWJCgBKZTt2/LjWHh3lF+bm5fcNDA7YoUOHdK5sbW7Y7OyMGJT4oocPH7a5uTkx7Jj70ZFR6x8YULM2wGTAMV4Dg3d17bVtbqxLTooGRSSaSFIAOgnYFGOtVSnDPtHZwtpCS9eoyABg9+omQDsTiMy51GGPnkza5ORLgQeQA2Ccjo/Akj5n3T2dciTdx87ZxsaePX360l6+nBMzmDPuyNFxO3psXHsb4LcjXzD8TbFmKzDyqrq/hcUFaVhyTZItAEJqjKbzkuSMgyDyHxjXsq9/voIhCDjFmsGmsR+nX83Y8+lXao6IPvKJE6esu6vHPv3klu3twAqEhYuNWxK7+ejRI3bu4lnr70cLdl+N7Z5OzUgrlH1VyJJIK9q50ydtdHjQujupRjTDP6baIEe5Osnj1DjP5aocmPUYxf0PngEACGao/k+jpuSjYoeYI+IO5mFjc9c+/PCWzc3NS7bnxvUrNtjfbXbAnnS/BhBJFZa1urOgYT1L29gT4tJollaxS2+4H95qdqcEOch+Akuwo6xLkVxqNVUmsA/lYyUX2WMT12tXVUijIUYmaxPQCjvHV/gBEYMEochhP9jZ3ngUmxZJP2+ymIgk2YwAbMAj1hgkHqSVHjx6YpMvpuW7c69DA4NiSNLkksHEPmArfLzd22Zs3T/zZ1GskTTRXQsZmRT3SZFNYD+6j1KU71atVbTnSX6Gr+M+ubNVaUTmPpvrn4ZvKb1oyZ0VBd7ye9Z3EGkCnI0KxXb/cmV1VWAr+1mkK3zfghNw1PANhqOaiW3ouiRAAiAW/QAAIABJREFU0d5WBUA2Z8Mjw1oHS8sr6hPgiUFYre6DA7zLR5OWqyclRKLQGvbzNHSQOQdDmoLPdwmhRhO8RWaG2AH74rq9zt7ldfhFfJ5LZTjozhjznbHyapOiXhu+pK9LzlnX5I44iO8RO2u8894jBLCZMWiPJeM9QaCIe4h9SAI65C7ivbyH8UDXO6Q6eH2wseWDk4Dp9KQwFgkmMuNHUp5qEtZOb2+X/cEPv2+DvZ2qHsg0Klbb31W/DcgKALkihkhGhVjOY1ftZ06PRLLheSQRsr6m5FrEBf5aEiTs5wPJXrB+AbgZU1U1ZjLy20mmeuNu9080j4mEI5xFCaWy2NXcD3O3ub0lmabllU1bX+esWVfCvVsNjpHmSg0nE0+QfY92P3IX3MfU1KSkwwb6e+y9b71t5Y5OVas9f/5Ca/fMOZrO9llXZ689fPDMHj58Iumgvv6yVWowvPHhSupZQ58CntttI1KCHeovwDNCWCoWczYxMWLnzp60w4dGrLezYJWdLfWO6EOnf2fLqsQ5lYzdvjNlM7OQO0r2e9+7Zu/cOGcdVLgr8EPWr9Xk0teSYydNDCHJfXo84xxJvnt81epfFEnvqOxm7CM5JO8ixXYR74S9CtsSvmtgJN+AyO2oydf/8zcg8tc/xr/xE1795H92OYtgTwJ4pVoANpE3APHSLowYAQCbzY1xsGE9cCLrjRODgfXul35gN8FpYKEsmzH0ar0cW5IKam7nWlsCAwQOuWacAvIsTm/NfvqzT61aPbB33rlhR46MWS53YJUqpRGAba4LRLfmyakZ+4d//IVVKhlpT16/dsGOHRmybGPfm1xgaDLoLKM3lMrTCB1g9mxV7d//p7+1Ww+mrHrgjXkw+AGQyjlI46WMY/oKoCaC1wDAglWIsQnnrN3wRBDbypS5YyDgXs2lXHNRRgtpkaSZxty0gCB38vgsDodysWE/+tc/EIhcyDiILCKYHOADyVmkYVYg6IrQOglTY7rWnHAPPHuwAXRoN9lGzqbkKwDwMKbtIGswFMPAxmtYIrBCo7N9jIUOoLaxlQOZmM1NpwPdJzUm8FJvyZ+k+3AQ1jPS/j4YaG5mBNQJRHamc6zPOHiCQdDuBIUTG/cd4Fn7gRIAYIBusS7iev5/byQZkhEhHeIOYaylViJBjnIqayx0dNlPfv6x/fz9j+36jXdsbWPdJiefCSDv7e6xo4dhN43b3PysPX/xzArFjDqET4yOJ5C0qqCBQBWWBvsXVyWalbB+FUQxXqmhmbpNJzCT5+O53aEDCPJyK9agBw7eWMq1D6tWl9ap7/84kOP9kaAIoD3+z3ecQzXsA2xSxtjXVuw7MTaaUh8w/7xskwBF1RFiTxRT93DAXZc30dyxZ/IeyHhCyB1vPisAD/4fGlcB5Mb8cx/cX4DfztByJz4cDQ8U83JM+QpHJNZtC2R2sJUxB1wERI6EQ+wp/1zf1/wOViPwlzSWEyuj/V75vEhmRbldy+Z4lUfsjQCJwymPMW53luI17UmgAJHDiYp1H4mjdjum/aYAKkkBNVn6SXsS5mGqaPG14PNBgOfz7okX/wzYHc5KFvinJkgu+yLAQvvKQWnYD+jDOdsrqw7Tr6ZfyeHmi3vl9zjX+/sESEO2u1tVeSDNz966cd7q1V0lFxdXNuyzO/dtfWvDxkaH7L0bl60sdkiPfX73sd26c8/KnSUxKmhit7qyLj1kmIwka44cOSTAQ7IIrO/9fTE2+GzABn5m/8CaojM2LEU06g5qVcs06mKpwmKV7adkOd9hB9mCzS6u2Pu//lj2/uKZU3bsyITVKru2trYsIHFgcNj6+obs3oPHYoMB4F69csnOnzulay4vLdunXzyypbUd6+3vsaNHxhU0o2sMaEPpP0DR6CiNUU6lM8ns2ZOXtrS0akeOjIq9o7JaABhkHVI5MAAF54sqhpQ88CZispfghYkJLFkm2RQHnCIQhZ3MahDTSQw2l3YiaRBVT8GCImjl+iqpTglY/oadUOCtBnoH1tWJ3IHPP0GhW2MPKCIAxzYC1ilhU8gn8J6EQEYSQlQm3fz8nj2efGnVA5rdOGgtdhS6xlpX7QlIwJ6Mg4M0lCQQ3d8TiIrOKWBgX1+PupGPDg/bUH8/i9kySAuVYcS5fmoDOY3dfbt7/7HdffDYdvfqlsujO+tsfAJ6xhdwiaCNUnPkq8gTj4/126WLZ2x4pM+Wl1bt5q27Al3fuHTBjp844qxiGpnlaGCXs8XXr+0X739ovQMD9jvffU+6w7dvfW6NWtXOnz1thyYGxSCiIQ7yBZUampl12S98k83EjG5pinqZPCAy1VQEpAASfGH3ABAD3MS2sg54DZIXAm9Sub3A1VSKzVHP/1lH7HNcRypnYIMCUvAzmpEkUOYXFpt695wVMAEpqS8jcZYSabFuZGfyeQFczOnS69dKQnFGAiKSfII5vrW1Yffv37eN9Q07d+6cmmLRNOvFi5dKQHD902dO2/bWdrMpH4E0euWLi/OyZ7Dnz5w+ZQN9fWr2RwJfjNMEpiFX1ARcaeaVGqGJ1QsQmO5VpcvVAyt2dGmN0JyORkQqu69UbKC3x06fOmG9/X0C1JABmp1dUAny/Pyi9wPJZW1sfERNk4aGey2bJXGC/FveOkqw2wED92xpcdleLy3ay5cv1JiXvgqHJsaUoGFds3fky6dSYc5kJEIEXJKsSNImACEuKQE8mRWrbmtnx5ZXV+35yxcay+7uXrt29U2zg6zNTM/a1ORzjRtNggGNkXcYpZnT+dM2PDKktfTwyQubmnwhoJ/TrqNUMCSMjh05LMCE/5OU42/yqQMkTj1J/AzEUXZZCz+//Xc9vb2qCHMdTZ1OPkaw7CW11bBaI2ePH0/ZF1/c1fvfuHBW50kxT3LFmbfYO5eXcjYh5xaMQ5f1cjY6iWnsvYPI7pu4X+FarzTIkg48lQvqb+BVEJ5M5tlIPlQEbtN4PHznpg3OuB4y1+TMUsNgNfHypsOSLwsCB9dMTer2tX+dmRrgLvcAQMY4IVnhTET8RsguxDwF++yL+/bo6VSzynWof0ByT8wTZwU+BSxRb3yaCBjNyjyPhXg2xoY9wX1vk7RJfmGwibH7StQjQUCVKuC7yEsOGMn2J0YyYB1fkUiUlq6S9s7mjSQX1+OMkU+bQGvmivGWpELyd9lvSA/wGqonmgk0SUf4GclcbW5taoxoNEYVw+7+nvwEKiHQVkdi5fHjxzrrRWggpkuNiGFMBLAMCByJUzGLk04zyV6+vLrHq9raz9bwR6lYJe5wINhlFsLeAG7DgOaLRHfESPL15euSGEJWzKXj2v3O8IMjDgqJKoBl+XiaVwdG+eyQzQwbHGSFOJODVKDreIfKpp/QHidL03vP5zDO/ybLt7ovUF7scnpOkMARkAwx7ZWv3WLefu9737GRwV7LNarqUVGr0l8gZzt7+BPOBlaCLDW6lgRTk+BR9CpINUJ3tjRnF2vQ/VJPeMQ+jXgm1okaa6tHCc1XvU8R99rO1mf/sT84i1g3NchW0j13P4Ofd3ar9uIltn1Bjfj2VO1D5QjSgbvyGRTLpd4PzCVVefhuy0uvVX128uQRO30an6/DnjyeFDiNxMTQCAnpK2q898GvP5JPraa6BXxyKvDYZ7DHXQu6q6cs2UzWGUnIrOUky3RoYtiuXbtoY2MDZg3wibrV93dtb3vLujrKIoYc5DK2W8vb3QevhOd0dXbYD3/vur1z46whHAcPe6+yrbje14FXYPqXxxGelEvYiUiOHktEzBK4k8csUdXsADT/2kHk9mSHPiER/SJuirgnMIHLf/I/foNrptn4bXz7ZrB/G6P8Gz5j7uf/S8KQPVhvsTPdIQmQJwxe09lWZpyMaFvDtchkC2QERG6VIjdVEJIUhW9AZxC6hEW7Po2zUjDYcpIAefJ5W9+o23/+8S/s6bPndvLEUfv2d95R4JvNYqRhmgJi41hlbH5h2X7843+yVzOv5chcunROjULGh3utXAT8qghQrWcIunA0aBwCCJGz9a2q/e//4a/t1r3n1si7ljLMhRiLcERiLBibYEoGcBwGJUpvFACnTBbvjxKjAJ5bzo1nvOJw1JSlpkAuabHnUgSU8KTrhQEMwyZNzlLG/ujf/NB+91vXLXdQof2N5TN5BWtisBgaeX5tB5E984mD7dfxDw4HIYDjdlApWBvhWMV88854XRjUuE77EnRAWeIlTeMfIHO8L8DkrxrqJtALvkJ2O623GHcH31oHBkFBlBbpcKAZDezskHCJoyeBXAEaBpDf7igJKE0lVe332f6zRjQ5V/H7FhDHM4futGdNAdK8hDcaBPhhGAwBAu1Cqcv+yz/80n794Wf2rd/5noKFyakntrK8rJLEjlKnHZ44ZIOD/Vap7Vm1vqvAqbNUVmAAIOelVxywztrD8eI+CThwrAI0BbyGXewMN9dEDuZ8OM84PGiAiuWVystU9peaFuLwxroJ1gDPyM/xFcBjgLzscxxsAhwYZ5Qx636TRENzfQhEdl2rJoMtsf5YTyxgB+1wxPaaur7eMdnBo1jnYqUkpy+ckLB37MPY2w4258Rca4LIsnFu6yJQU6O0XE7N1iIRItAyldtHEORNStzxgeEVusXtdiLGz9nE7ozinPEPRzX2RThM8X+NC0yJFPRE0oeAFaeK10dgFmWbvDeYzWHHAmRpBaEeyAWQHvs8/s5ztu9VrX3kUBLrhz2pPa8JaDEGXH/SA2zulQDP954zp9nj2Gh37LxSgyBXyQmV/WL3PZkkJj3rPU+AT0f4TjUGefnylZeQ7uy6njF6/wcN6Yd2dHS6rmatbu++c8NOnZoQMxRXdXZx2T67c8/2qhUlLt++clEMvUotZ7fvPLQnz6ett6/L3rx+0UYGB9W4hQckQEZqqauLDusFt9vSRYch7+WMr5eW7OXLaUllWL4kvWPAmTcunrfxkSFrwOLN1AUmswdoWGLZgm3v121lY9t+9dFN6aTSROro4TE1gjmoe3mxGjc1cjY9M2+f3f5CwQNgyrUrb1hXZ0E6eO9/+Jm9Xt22rh7YLzDf0O7FnhbEKgYwO3Zs3Lq6vNQZjeWNDUBKs+4uGtq6TEGTLakkFQ59RexqyfE0JUlSg9QESmA/PJhxEDnWg4AUsU1pxuZaj24f6rajc9jZWbF+9aySbfEAMphZcc5G8rOrG0keL2mOhsDRoZvXNtljKdgAdEYehwBfZiZXtJ1KQ40Un79atGK5S9UarvXdcBucGHUe3GeUzCJYBRAleOrs8IZzBJaAyGIY5tDr7LbDE+N25sQJGx8d0bx3lUncVgRGcZ9bu3v28PEz+/zOQ4OI32jkxeJlngGVHODy4A2fB3+mkMnZQH+nXTx/0oZH+sVO+uSTO/K3Ll68IOZpqehNiutVtBw7FRj+7Bcf2NjEhH3/97+rPfPpxzetr6fbrl6+YP2wVIvIUsBQA0AiSPVqIc5hEijsT5fI8QS07EIC+rEH/C0CfIA0gl9P3nllBkx2mLsBXkRQx3uxSdEcGdIAzx/MTtYK9pjrSULi9ZIaDwFQrq1vyEbAEMbXwd4Go9R9u9QRIt17lxrokQxELsTPY2zlyNCAnTp5VKDXJBIMGxtq4Dk+MS4WKKx/ngXtZWdIbqopH887MjoikJ/PW15+bZ2lop0+ddLGRoeb/ShYQ4Aa2zs0qXPQRmXnjKb8SGd7g/4CxEriDR1iNWyj5BqJHrRyYW7SZA6wPK/vrNe79+7b6tqGmNPcuyqZjh2yw4fHrb+/2zLogNbpRYAWL+d+o5nsWlxcso0N+hxUlEC69MZ5O3b0sMBZwBMGlLUPMEyFAXOFDeSe1VyPqhL2PwzREsy+qioHlQzhjFPlx5pNIU8xgx5yr12/esPGxw7ZrVuf2ezsnM4BZB1293a0hwYG++zM2dMCl5Gm4x7v3bsrOR7GjWTQyNCQ9tfQYL/19/UYn4ZUERUM4Tf7We3kA1X/JbsVYBYgVCRsAUb54gxmLKA47+4DLuVU1n3z1ucCz0+eOGbXr1y0cimvBnvBHmVsdU4ipZGk21xPnFjC5wtAjLFyO+ZgpVc8UdnFmgfa9bOOtYXP5sl3GhtTUUWDWQdVOZ/5uyS0pMPhtph9BtAlMJ3xrwA8V+Tvac8mScNaajZFfBCSUhEruqSH+7DNBD8MvwP2GMBpwx4+eW5T0zO2ubmtCh36Zbimbc4CmJZedbalKw9TnXtExir8Ffafkt6p6R/2FG3hADfDf2tknDTC/JDUUUNigd/BamZMvXIufBk+K/wZGKS8Vo3PEnCtMUx+KPcTVWZx3gjkD4mkRF7hfgRu7iKn5ExkNJFhtZ45c0ZgMQkTkn+cYWfPntV80fgUQla5s1PnHdfhH9fhO/Mm/wfN+CqNTL1xH7YTtn6zAV6SAQkWdYBiXIPznUQ3z+QNYlt9Y1jnTXk6pFoSeSSAdu0Z/NAEcId95u/O6HciDJ/H97gfnbNU/JEUS0QO/g7AzH0zF1wzGm2rgWJa34qfUqVsAK/txAXNn6QqHJzm9RGnwZhljLCtJPbYa0oiZHJi2srfzZq99dY1O3/muKp3M3X8HJjHDdvbx3a5hJ9XtTh2IXKUEkhVfS7HiORhkswNRA4IDQ4cg5k40QFcQ/hKil+UDFFi23EP9XzKZHSW8jrmWz6uKn48JiEhqnmBCANRA99CJByqSmuS2JmZW7DXS6u2u18VEL65vdv6nHTdYPcP9PdbScz/muULDnrjb3aWe2x3p2KLi65LfOr0cevq6lBDvpcvZkTaQwIuL9193p+3nZ19w2Z0diJ5Q0+pbScEHTTk39y4cdmOHxu3en3fe35Q7WV120IzH71jEmf5nG3smj17sWRTz2ctn23Yt989a99556L1stckbbZheXxryWNFNa8TZQIojjXveFaAv634vOlbKJR0Ga6I1QPLaP9/xPNxbvC38EUDaOZvb/zRf/8NrtkO+HzNP38z2F/zAP9zl5//xZ81QWQ/QJ0NHNqxgE0qg0olAVEOAOzrr0klUGo5jC/4ZSmLwOgcRHYGJm+DgUT2E0fBBeQBjP01kVUTiJwySgQFW3tm//nv37dPPr0lFgcB8bffe8suvnFGDpqh36ZSkbqM/vMXr+zO3Yc2+fSFwILvf+979s6bl62/p2R1HPmsCURWMxD+g2+Vydvmbt3+t3//13bz/gvLlryxUQSY7cBtgMqROeW+nc2ZOom3lXoHGBQgWOijBvjSHMfE7AzWswxWAn7UbCl1nuWQkWZaU7fXHQA5G9mMdZdz9sc/+gP77reuqbFeAU1RGXh3WilBlS6aynWxrN5Jnd95YsBZvuEIRMa7fR2JJSggyA9Dgre4h/bnivH48ntjy6cO5WnMYkzDmYvxDgdPK6RNO1hGvu4laXFYRKlKaA7rc/VcnGFeMsfzsu5amUs/XCL7GKBmPEf7/8MxinsMwDmeL+Y4niUA7wDXAPDjiz3E+Dnb3tnU4ZxzHRxgyqnoJJ4rlO3Hf/cL++Cjz+zM2Tess5vyrKotzM/b8uvXtr25I+Dm8uXLdujwqBrrwVrKNjJW3ScwSABPyowHg5t7EViIBledBiddTXkJACHpk6aSORwYXqtmLwSMlOEBGiWmrMYmgcpRghxrOZIjOIqRoAo9PP4vxoQcToCi0O+tu5ZcYioKgIGVkrLG0hwtdwgE532Ux8I0JiDhfQSQOLtylNUUo6DGSDwrtocPgjXC62Ku29kNzEGAvhFEcP9iPybZC+lxooWaumIHO4VAPvZDODSMtQO6bitcmxFJCE/cRJASTPdwhLGLPKPWlrRSvcA0GN7xOQ50ezNTL4t24DWSVpTw+rVbCZYITmMdtDtJYV8iUGIMosQw9mEAd+GMRZIlxgQ2BVIOkgvSc7Y+W2s8BVzulLsNIeADYHC76VUtqlpIrHG/16yAYGyh1m8CkeOaMF7Z9Mj4kGAhgOUfyREaOdEFneBJJaQ43K9mFFBfpER6oNsMp/QgZ7MLy3brzn3b3N2y8bEhu3HpnA33D9jc/Jp9ce+prW7tWW9f2Y4fHbWezrJ0xrFuSEOgJwcYKX1fSfGE7BCsXNfDJIicW1y26YUV6d26TtxZO3vquJVySBLsWr3qgYkCH3T862Y7+3V7/4NP1NTv4tnTduniWSvkSBwQTDLOGduvNez18rp98PFNsTTHR0ft+tU3rLeLJivr9v4HN23u9ZpKOff3kfso2/DQoA0NjKhMfXCA5j6dVqvvpSqYDqtVnYVGsAG7UPMA4EeVUWLESLUvyULgGPDsXlbsvRNqqTogbKPOlyQvJLsUTaCwiW2iRTTTZA2iicoXa49AyxMjLR1KsZsTuOt2JyfdSckZcLbRnDA1boomVlwvEk6q5il3CLRzELlh9UbWNner9uuPb9v80rrkhTapIEA2BsmhPZfj8QDbq2Akg5ODhUsjnoLKaOmejt1cXlnWPgYEYG+g4zoxNmoXzrG+SHaz5gGpawIGqwcNezW7YB9/ctt29w6UIICFCohKcLy756wcnfEwi9HOzuWtszNvZ04dUfNEWG4ff/S59IvRB4ftjBwA+uHFQof1dHWKTfvBhzcFIt94+6okGR4/fKx7u3rlonWVAal4RmdL0V8BcJB9rmRislPBAgr7IM1z5iixeEL+yKnpDuyHXVTjtnQuYvfUXT75lt4DwptHUkHFmRUMcwfH3EeQT3VgAnF3dvZsemZGwBH3iJQLUhDRsMtL3PfFugu9WkBmwA72KDYDMEj2q1a1M6eO2cmTJ1WO/uDBAwF+R1KDrJWVVZuefqnzCIYyZdtcEz1RpBp6+3ptZGTY9na3bXF+To0uTxw7Ktkb9bPogiEJAL6o52Buna23I6AZ7WzWMTcDMAzwSnNCQAKq67zs2s9QZ2qaypuXl1dtZgZQYUkVGjD3R0YG7cyZkzYyOmTd3WX5D5Kx2d627Z09W9/YtYXXy2KwI5viCR/Y0jU1YkITk/JnpBpoCImPJcmnjDfB1P6m9JpmqiREsl5d4IAaFUtUDXWqRwkVhgCcxAIkRJ5PPbepqec2PDRkV69c1/yj+zkzM6v10tPbI/AJRh5rCWbrqZOn9LcHDx7a5OSkEtLMmeRsymUbGR60M6eO20Bft9X3afgH89Ybc/O5zJPOZ7RME+CDvWHNhEyAQN9EQFBSHmmRxoGtbrD/YNFlFKOsLK/YxPiIXb1ywbq7OiyHJrMLTCRAM0t/02alRCR+STrxDwANjBvbqOar2Do1pMJv9QbaArWTfBcxFXaY3wGY8Q9fRdURkoBy/Wf5DSSXM1m9JiQhiCf2KHsXE5kqHpcK4vOR8wjgWsndg0jEOWPb7Z6TjujVwN4hcUtMQFUAdvPZ81l7OT2t/U9DL/lCScqFeyGmY+x3aKqamlizr0slTyhrPBL7NzSHYffCruQMYIzkQyeJPPxs7K/iwV2vJI2qE2wKfq6SGEn/mO/ONgZgdOBdEmv5fLOBneR4RPbINHVsQ+qPe6ZqA8BPcUn4XTUAfJrkdik+np2blYbzkSNH1NgTCQwSzZwRsJNhI39x967scE9vX2ruR6+bss7giMX4fyTi1Bw6NScMokb7PYasRXuMgz2OeJmzGdv3VV9O85nLaYz5W4wV90FVCddjX/DZAeYL4NzfF5OZ3wfgHrEbIDK2m7UVvh9/I+GGz8x745qMN+OrdbGzI/kEfuYz+Bf+aZA+5EMkskY0TNSZVKPniK8vEvjuayJTYbInjD2g6eU3ztm7b1+1QqZujeq2ZL8OGviWyGl6hWInbPPU9Ds0jd2P98QOfh/9Ibg+QpnckfTCVVXmQDjrziuHXL6Gs4dEsWwncWneiWTogvM6wF2RfNTo1/cl/gsYimKvuikOCkINfi17b2t33/ZrB7a0smarG1uqnJqZndd56H6+R6KcX4wPiWKqVvCF5+bndBaR8KJh7M72ruwpevwkzjY21213Z1+9N8ZGB22ov1OVCPTLWFpeVZwFnIR9YM1SjTHY32unThyxwxMjVsi7VBiVnNggQOT15WXr6uy2PL5axmxtu25Tr1Zt+tWi5XMNe+fGcfvuOxesFwINa1DNtD2Wd7/f7avWbVNCMghbrd+34wwRx7cAZvfd2uN5+ZOpAj2uH7hGM65P74k1+Q0TuTmEv5UfvgGRfyvD/P/9kLmf/1kjNpGCn7QRAvQMIEIZt6D4K8sIc9dLVGPTcHhHZ+M4rFxuwL/YbK4xeOCNBsjSlsrOmAJElrRAMJOdfUbZurPp8raxZ/b//P0v7aOPb4l9Vczn7PDEmF28cFqM5BPHD1uD0oi8N13jo1dW1uwf/uEndufeY3v33W/ZH3z/d2yoD33kipjLBBLRrI/S5VymYFv7Zn/+H//WPrk7aZVGXqXEcTAFgBjl5uFkReOxKGt3IKR1yAkYDymF1MEz2Hdh8MJZDaAuDljGVI1p1FzD0SZC65gTN4gOxui9CUT+k3/7B2IiZ2q7Eqso5hLzRmwEruVZVanWHThzV7+DfyegybOmbkBd464FkKbKtNBVVtPEFngeYPpXjXm8PzJ23vDO10g7gBsGOzLNkekLUNvHwYN17gunNcaDP6kBmTrcOjjuCIVnqtVUTWV2BKZJw7Kte2us1QDT4sBpzzYGOBfgXaz31j20dKBjL30VRBY4m0oVY7z8swPET5lqMrgwS7Il+7v/8r79/BcfWmdXvxwTymNhy3FaTz8ncN21N964YBcunLZ6A/26guUazhbU/lTjp70m04RnwnFh/HDkCXz1s7pvu/aeM2W8fDgc6OZzJn1dyvHDfhC0CJA9QIPSgcz499XDmyAm2LJ6v5zzPQd4xZh2AAFdxmDhK1kQZekJDN7bJ/sOq9edslzK/EvPNCW7tJa5tyRzEg4YwXlZrAgPKMQ8lv1IzQ/lBLqMTzjTavIj2+HJMBzj2PsBGAf7QwySxBJhLcTPrtu4JEpwAAAgAElEQVQcgIeDP/EV60s2UyWJ7ngKVC4WVMqrMvkU6PG+CLS0F5Qwamk0a/7U+dzXHF/tnxHzEgEK8xt/57VilKUABqc+2CWhP+ugjz8A7+P9fCkok95tRjbbk4yuOStGeJITYc6i07g3aEpa6FQa1FsSSAQRYrWJLeDPLFur+dGnO3ChkJYKFg8aYNYyR2rumvFAFT05JgANYt5M8zM092AhHcCLw/4d5Gxtc8/uPnpic6/nrb+vy65y3owftifPZgQi02ytoyNnXeW0zpkvNfuiEU5R5dQAROiOs59Cq1plxzCAGmar61v2+b3HNj07r0Z6SFNcvnjO+rs7lARs1HwvK9GD3ct3WCNTsF99eFP6pOfOnLS3rl8VE5kSTMaI56vUGrZfz9ivPrips3B0eMTevHbJhod6VEZ478FTe/5qQUAi+qHoGff39Vu55OxpHPeDAxp8uXZhNgOjtKTgAb3Vet3LrQnSAF5cAxkty9DK5iwG1ASogUVW9mqYVIkB6BzrSnMuhrkDWc01KoaRBwexJ2OtxDrkXuJMjiSGJ4U8UBboUnCpHNiy2Df9LMkTb2LIqmGtcp2yAG/ureKyASQpMjnb3K3ZB5/ctrnXq5IVWd/c9oBWTNsk2C0mEWud+3Utfk/65rWmKIvv7e+3uYV5W1pe8v0M+ACAWC7b6NCQHTsybmeOT1hnmSCxpoCMRPjy6oZ98unntrRMH4iCgkLuHC1fqqtY7wpw90iAZK2jULSuzrxNjA/a6VPH1Ljs00/ueLl5ztQYDfBmfHTCjh09Yf29PQqqb92+p9Ls4bF+aUaikX30yCG7eum8dZZJVLPOXP82m1cdmSfFUuIg7BZ2AIBOc6dz1ytEvMEazFjXNhfen2RmoiQ9AI72M0Q+Ef5YsoP4azCvCMz99bBBXSJIaybJXMHupMkegBSA8CINolT6Szk29rkipjJNMWEAA6C6b0fVVtLCJyGHr5HNWG9X2U6dPCEgiDm8d/eubB7N9mh0y3O9eP5C10I3mddxU4+fPtM5Aahz4jhN/MyeT01abX/Pzp49Y4cPTaTyW5eM45okHNxuuzQMa50Gc1F9BSMNBhirnWQze4OEkDdfw87mbG5h2e7ffSQZGhISMBwPHR6zq1fesMFBmpR5PwSAkq2NXVtf2RTwsLi8bCswPSF8FEsCKtDN3N3dtpMnjti1q5ekP4zOZUaAQCb59gWNrwgLdZK2Va0z7onnB1gHRObzsrmiVdCSp8FpKhvHVnBe0d9h6fWiAClA+9BEfvFy2rZ30arttUqlLoY96+nKpQsC6PGQKVO/++CBra+tO3svn7e+3m4bHRqws6ePW3dHUXYVEF8AWbMiiJ9blZjh20VZfjDmRXAAiCvkxLrb2aNvRZdValn75S8/sPn5eZsYG1bSbnCwV029YRJKbislJyp1rwhy3z+5qQFwUS1UBaxzTV6xjaXXy9naUGVDJOS5nmTK9vdV9cC9Ml+qAEvyMNhUJdDVtsZ9gCCi8J0zGDDJ+wo4C1jcSHwp7QJP7inBn3fQPWSlvL+EVwHBIvSkDGc/oHzBGrmy3Xn41J48eSY7cGh8QvOlXhzIX0iSJ1WfAIqrcaEzPNFX1j6QfWklmhh7SeZUqgIfA2gXQSELaA6xKHSeXZs+rhPgHQQiZ3bzvOmMCXufvrfHJhGjBbklmLlOgvAYSXFfkpCQveI86ejQ/aFFv7a+ZsdPnLBjx47Zxx9/rGQ2ySP80NHRUXv33XfV+PTWZ7dtcGi4mVhDRoTzEfCWz+vv65MtXd9YT4n3YvLtPPHEM4rZyzpSDO3J+Eiy4xeTwMR342/4toCXAe4y12ruJia3J2pg43Of3h/EgVDGLgB3rz5xKY3YL+GbRvzD+YQfwHskAaLPd6AxfOjwnXlNEDaQIaKyR/uhq6spwxfxmvxukcK80RqyHr538UlgIidN45o3tQRkZVxIKCoZU9uX5v93vvWWdRQaVtvflkYvTedJwJOA5drYTnxU+ZnEFklnVzKgqpx2n1dxCH5aksTxasGQ8vR9H9UwnEkiFShJ50lS9W1CoiE1DlSlB3OStHp9XbLVkOiDPFNMvRiqAntJ3pBkxrauY1v36SFQUqUGCUHiTJ47tLLxd/p7u6y3p8cWF5cVS6JDXK3tW0cnFR2A+XkRLthvJCohPBw7esQuv3HeBvvoNwJ7f9tI9iMTt/R6TffIdUhYDwx0Wm9PhxXJGzM3SG5lXGM9e1CzpcV5G6BBaMZsD0ka67CXs+v25NkLK5ey9p13z9q3b5yxDioNMGSp1wFjFus24nb5bImcFHhDEN6iEiMq4JoVKG0kNY9n3Sawlxgrn8MvJ0ACTI7YjddxDzf+m//pG1yzGdF+/T98M9hf/xj/xk9YeP9/bbQAujBw6G/WlenGYARwKlA3gZjKwCvDB7PEgUalyeS0+uaLrK9vxgQw4AynsmSV6agEyMFNAk2BmilDKfxZ7BUczYKtbh/YX/39r+3TW3fUdZqga33ltfV0l+WsXb18yS5duih9HgVwMHcr+/b+L39tP/3Zr+zc2XP2r/7FD2xipN9KebLxFQXkgEowJ4gB0fIBRP5Pf/NP9sndKdvadz1KAuoAWHQYpm7KkoNILAUdgmiYJQ2e0EYWQKgyFQ9UBcKkMkUv13VHTUxMNRXqcM3aVCbBdThUmszCVHoW2WcHqD3bRjCLc9DZkbU/+dHv23e/fcMyAAAAFpTgAVDy2gbsAmdAeSbQNSzIlnIdz1y3NCrDULZn7XSI6gx1xqwOODlRPlYtgLal0xoGPrKEXs7bAtj9mu7A89oojw9AvaVbJO6zO0gCLVyH1pMWDq7hECeZ5FQW34bSiaaYShebovku9dGecQyQLlioAcwJyExAR/thFU5agKYRgDiw7Sx9gIUA/gOoi7llDF36wMdAJfwNswo/58v2j//4of305x9YiVJqyijtQJqKx48es+r+ni0tvZaeKtqtmTyMIHIllJK6k+uAjwel7ki1uoOrHLLmYI8a6clZ8bkDLGVOAywMYFxNIQiEVFZHwwTP9mME0LUMxzCSCQEOhs0JPd7mGKZGieGI44xz32iIsrcIOKSfB5s5HfAqZ1apvTdSY8wIqMQKoFQqaew5S8U1kQmkcUb5zmd1pACM+4gAIQKGCCIi2CMAjnXAeiMJxXzxeubOpUIyChoIMtoDvbim2AViWAT7xaUcvITY7w2ghfEJ4D6qA5jznT1KnQE8vUFVrFkBMTAglPBxvfEmgy6x8AFZeEbJCWh8HazgvaFxF8AYv4uAKJid0slOr41DJYDlZpMxsdQ9YFaiKDGuQ5JCTQu9fiGVaroMgQefrjktBgnstCpsS2eTcu8+Zi7ZINaN9GtdY9IbChEssb59f8vGpsoDaU020NFHM9l/9iAyL9Yp+m1KmtAcpQB7rGBbO1X7/N4Dm3o5ZUODvfbWtUs2MjBkX9x5Yg+evLBckUCBZEVVZxfMD7fFONz7Nj42aidPHLe5uVk9I6ASzA7mjiCW+6bD9oPHT21+YUEg8snjR+3N65ess5izRnVXjBia62nNHjQsX+q2TL5kH3/ymb14+cIOHx6zt25cEwuaxrGAyJTw1xsZK3cP2L37j+3h46c2MjRsN646iAwzcHtn31bWNhRgAfIIrJLOd856pAOJZvSWStyVdMsUbH+/bsU8Oo/Y3sSoKeQEpgD8wLoSs0+sPgDbvMCEkJ8B3Obc9/1CmTfl7wQart0ZTHUFh06p9oSyEg/OcGYco8JB7GLOi2ajTE+exFckqYolDwRgbxKMeqWAoyIC5JqCBt6QzpOaziBnD5XK3baxU7FffnTLJl/MWLm7z7Z2KNXPaZ4BdSQPRIVPSlzukbAjkZeBPeVNCBmTU6dPW7GjZI+fPBaQSWBO4ssbqDkr+dzJCTtz+oSkLtgvjAF6hzdv3bFHT19YJtthjSyyKjQR6tAcMVwkTWAKgl8DOBbzJvmSN9+8JgbSx59+IS1Inmu/siOtw4G+Abtw7oKNjo+pOevtz+95AyHz8vZivmiHxsfsjQunracbwCpjB1WvGIAt7UkE76fBfiM5EInzzi5AzT1vTlwqaN0vLy/JtnmT2ZwC9NB2xba6/9FqbBv2Teemziy3G2KU71cFmsA0B0ADqMQHiWSsAEIEDGqAS64Vi/5GiXOksq/kHNIKrFfASJrMAQIvLS1rfaxtbNr+ngfbJDgJiIs5JFW61DAPqYSFxXmbejbZZMSiqQzQMPX8uc5vQNCJQ4d1759//rma68FcdimIoj2ffGb5bMZOnTqpCgDOLSRKeA7OuvCzBPYlf48KI5fgAMgsWr5UtO3dHbHBKhVn1imIPjDJu3344ae2vr5pff2DdvjIYTX2GxoaUIky5cbIRywuLNvm+q7tblPi3mGrm6vW2dNlg4PDNjY2LmmTF1OTYiKzNq9cviAQ2RMoJN7cBwRAwcbuiTHNmva1SGJNIF9K6Pq9dySG3JwaIcIWP37shBjb6+ur8mkePnxgff19dvbMGbG7Z+cWbGrqpRqsdnX1SqKIkaAZ6aHDE2J05gpFe/TkiSRH0J3Hv2Gf9Pd22/BAv40O9tnJY4dUxs56IpkULGmSEgA7kQyJhBZzzvpplfXDiKfio2p7lboSe9Va1j7++KYaqCJT8taNy0o+kpBjnKBtFPIu0QCZH7vFvbFeHZBz4FHsYVVtNeR3Sfc8JdaxmZwvkh5K8RK2FH8Ldrz7Ye6/h5QC/hjPxLzApvQ4xpOw8rXxG1R9SGK1U+uuWWUpLeaKzkilJageldKQyxVUkmQJSVjsAPuZxE0dkChbsK29A/vszkMB+5W9XRsdGZHmPonlzU0SWS4bKHarZGMcmMROIz/jPRJcBksxRJJJEIidpK0UP6UePDzD9s5manxGQtwrVJXs4+fUdyHiUs4S9rfrSScpD81HsSmFprM3yVhEojKYtjqP8Dk1lySLPQm/teWVM5INKZXs1eysJICuXruqZ7pz544DqZ3oC2+roey1629qX7//y19pnhhrqgvw6ZCG8flyySf+YasgUeAjcf4r3kaqoAstc86xYGI6gIwfxz0x5shZ9CRmbcSfHq97Ek7JVjSE63UlfphrJHBIJrEOsOshR8VYhGybwGex1z0Zy/v5XPml5vaQ5+ZfsI7xdxlf7pv95SCrJxZEVMuYkqXMk/vK3vhPwG65rLkVkz75s4DI0ZcEFizJIiWA8CcBRKnwrB/Y8vKyqkKqlV07c/KYffu9N60Djd/KjrTTNQ6KF0Nn2iX38Dlj73L2RPUR5zfrQKQWqllSY0WNleTeIt5134/4RdUBFWQkXL5vv7pnWfmv+GN5+Q9UY7LGsHNr6yt6Zs4WmuwCVmdzJSUMF5aWbHZ+3mWbSJBSobDHOGGfPCHqidsghUWPI69UXVtbTWznjFVqvt7kiykRXtS9rK+uyq84efyQXb/2ho0O9VmpqFboahwpyY96w7a2fO96Y1BiE0XtKT7DzuErdVi9cmAliADVPSt1ddpudc/2AGOznfbi1bo9mXxppWLGvvveeXvryjErZg50DhLD4D85buCguyfEnPTo1Z4trWOvcGvtA69qajHiQ6KENecxapAZXBe/SZhMTOfAtsKGRrzP/XzDRP7tgprfgMi/3fFuftrMz/7UXdGkFRPMYjnr6fAh8BfLSCXrAL0O9El3MrHhmhnOBGa2b7bYYPFaAY4CCD1zFs2eMLpcX4GJGvXBSkL3jwMkZytbdfu/f/y+fXb7rp0/f07lu48e3rWXzyd10Pb1jNh7733Lrl6/ZrkCjD3YCNP2s5/+zJ48fGhvnDttf/hffd9GBrqto0QpaM27qyfWHBltso44PP/hr/7Bbj54blt7aCX58waIHEBogEvBvONACM2zMGphhGSEkywI7/dMuJfz8Zr2DJcHvd60jN+H9AWOYwA4LjPgAZuaF0VzOX1Ow7o6svZH//UP7Iffe8eydTSR5ct7kx4OONhttAnC2NYa1qh7+Qcd4V12xLeknx8pedBcNS3mc7BbnRHoTKyvsk4jGxyOeABuOv7U7KK9xDs1umtjgjjAnrq9prnyg82zwHHdFvjsZZyu8eVAQDswraxluo4C36+UvcgRTeCFXz5puCZmhusveYDWDnqHE+ba0Jrx5t/D8YvXy6lKGec4eOI5AFtizwRYTVa6WsvZ3/zNr6SJeebiWVtdW7GZ2VnN69nTZ+3k8WO2u72hRikAaLW66wrjBAlgTUCe9GXTQcoaRPcqOjLDMIkGJMyls5laLHF+VtCS9CEdJHSNQ66BI6f1mhq08HrWuAD0ZldpACV3LPl8HMFgmONiAsriIPH5BC78jWvyOrGhaZaWMvJKMMmG+HhzHzTlUgAlrVZ0SgErnIXCZwqwTyAT9wnDg8/R/mp7HXMV1QR8Dow8rkH3ba7Bz2oOsovGbkXJH9YTWpNcM5rkEHyEzQiWhD4HIJfAjzGUrro3n3O9M+Q5cI78vhmvrwLwVMrBDlApXGIshx3mWryPABybChAldrnK8Hy8Q0ePz6GUkPdGtl17OGnuxbZvrksaWkhyxDVfBdqrVBSHGKAxq9JZvvMs62trLqvSLEcPnUdnrQRLgPFinDXmYtx4OazYhIDNkrrAZmRdd9Vcd1VjgyOY2Njqcp+ahqBlr5JYgF6SMSkpquRf0uX3hBfdvcuynXSWLnR486DKXkUMORiEr2Zf2ZHDh+ytG9cVFN754r49ePjYSp1d1t1DczfvmA04xVjQgZ3Ex9j4uNbW02eTmoNSR6cYPQTZYn9VqtJX3dpas421Fd3H9WuXpfu/u7MpkIMzCNCW6/J+GKgwT6anZ2361UsBTjTRhNEkAE96m7DCctZR7rK5uQWBWgKxe3vUpASwE7sAYyWAfuwF88Z9YcJUzeFqA2lvFPVMnM2A2qydZvIolS0yV8wp88eXV+k44K/md8jfRAOotCfDkLtWoWsqBovEz85oGtWS24r9EMBzMEQAI4OZEu9T0qSQ1/2G7rdsfNRzprWD/VIzUwBugAHkb8TIKavsnpL1z+89sqdT02Y57ByNh6i2yDj72FLyIOneblMO3VEUw5gAp7q/b/29vXbs+DE7c/q0vXo1LaARsIHgy/ekJ776e5BIOWwXzp2x3u5OZznVG3b/0VP75OYdNVds5NCGRXcboLkq4B+gWpUUdRpz7YhhNTjQb2+//Zaaf3308W1bX98ScIEe8t7epo0M9dv5c+csVyzai+kZe/VqTvsGv299fU3rnYoXGPLnzpywDtiXlX2tAXLAVDbpB3WUpyGkJ0PxTQicWUckAPmdGkxht1XaS94nKy3w1fU1Z1Bi3+mdoUSDN9Dk/5IryjmgwnVlr6jwSHaaz3C/09caX1594BqTvBeATuxnkvVdXU1Axf3NA28KJp1pr/4giUXwzZqanHR5hQxyA+gLU3bd1WkjQ4N2+uQJ21hbk4QC64ZS+f7+QYHWr17NqioA9hwJXhIGNMTl9QKSjx3W3L5emJdERG9Pt8p8IXGQDGLPqPQeYNEdda0Tnh+74aSF5CvDdKX6Row334fs763tXXvxYtrBz0JRSQwF90m27NnklD179lxnF+Agth62IAE/pfc33npH6/LRo8c2+fQJmh524dwpyZv09bHm3IZhZyVTgexQIbG3aJIEU1nNLR0gj2QA9jJfLOn+1jc3df35+dc2PDhiN66/KaCRROjDRy5PAeB14fwF7WHs2auZWXv9eln/V1n4Lufmth05eshOnT6hJPv0qxm7e/ehrW9sS6OXs5EqxoH+LjH+D48PC1j2agT3I8RYS/0HPJnEWQag5YCDfAj8+ST3hR+8sb0jiLhSy9itW1/4cwwP2VtvXbHBgS6rV7etg/N+r2qdHWi6H5DbhFUjP56ziYaMnEsQICIGcBDE7Rf35s2DK77dFG8l2bkkBYbmKw+CHeUsIckqlmacv2bWib2AmYwET57ncn85fFjAGU/Zfbl/CwxtzlTAJP54UDsQ8CkwrcpZ4exMj9tYrnnr7O6xJ5OvBCLTtLNerdrY6IhASViP21sbsrfsT+y0wN7UH4T7orcA6zES/Epm+6HgieNEiFAS+gAJG/xdGNzeyLC7q1vrPmQ/5LsDDLb1qHEdf5cS8PH0ChXsFecYfh5yDRHXcg2NfgLgWR8kg1jj3iAw+bvNptPeK2J2bl73R7N35ptrCqDt6RJ7lfscG5uwkbFxu3PnrpLLJJ15duwBiSEHy6m+ojqAyjo0e/0MglDCGiaZxtxLiiTp80MKcgKFg5fYLreZ0bTZz93w8dnvJCRVmZcqHPDxBczhDxCTIBOX94Zy4TvzO86zIFEJcC8Wk2yLg/QiguzuimhB0iP6crCvAH/5Gz8HuSQA6hLVAynGjLWiJnrS1/ZYIuaIs6QZk5TyllVVUFZNSKkqYn2yBgBNN9aWBRy/df2KKnYAnHd3trTHdK7roGJctxOo7ckWSXPksk66SZrZkWDg/vh8b/roeuUh4eOxj5NfkODzNd1qHg6LPicyXFbxeUeBM48zDPJe3Ta21q2rmzOhbitrm7aytm17+yQMM7a0ui7ZJPapV3p6fMa4c/9hz5jn8Nuj0efujvfEGB8ftuHhAVtdW7aV1RWxifeobkIuqQBRIWd93UW7ceW8nTg2bo26V6a5hrs3tXMZKo9lRaRLlbBRcukxBtIcnbaztWuNCtI7Wct3ddh+DR/zwPb3sjY9u2EvZhYsmz2w77x1yt6+dsI6S/gdHhsF8UWVC0m2MGxd7M8g2WkuE54AIUU+DjYdrmBq3u1klqhyjL5gTv7CX2bOY4+EDxoxfAuwNrv4b/+7b3DNCB5/C9+/GezfwiD/po+Y/sm/a2gzp/JvlYRGdluNqpxV7IcmurLOBFE37QSSSVIgsYPC6LdnZgJw00Eop8u1Xz3D6GXJcnZVhuLGjnI0soQ61IU+5Wxjr2E//skH9vGnt+3ypYv2r//wD2xnZ80+/PAD+/zWHSvmByxf6LQjx45aT3+ndZTz9nLmlRgile0N+/3vfcd++N1v2VA/pdfONquJiewlInKKDmCe7Nlf/OXf2a0HU7ZXz1pHkSywH7SRlQugNMChf469GFpJcbAFwy6AMZz2ADkFjCU2I8EH18aBCdZVgFGe9XZDp4AnlW14sIRBrFt3OWN//KMf2u9/7z0xkeHi+L1T8OxMZDrDI3aPIxggMsDUVw1iMIoimOe7gMMmiOqlqjE2GOl4T2vttJi4AptkzD3I42ASWy3WWGKLxnsdfPKsaTvDLNi67Z/ngIJLXfjadcA+7jm+O4DgZSoB1AawGwdEzG3sm5jDyHLGgdEOcARQFu8J0DjAvXDS4rMCPOVarK8mmJqyxHHgZXMcxAX7q7/6pd1/NGnX3r5sxY6CmnI9evjURodH7dLF89JEBUgARK7WdpwVomwwrCYAYjTqXBbB5xmAkW7nVXeQUsY9ecjNktpgAzQP6TYHPMBdrhegK85LlJfzPT4v9kkATLAQ5OCnBh1kn6W/l0BJPo/xjutqzTGvbVnhJvs5gU3h0EUzj/g714k9pNLQ1BCMe40EUZTRBYAVzx3sYK7drgmsxi1pncVcu265d8sO3W2xdVL37NjPcpKTvlt7WWSMFayBeG3cT9wzjrY7Pa5ZiN3i/w7IO5gTe4zgk2vGmAdbpH3e+B1z8dW9EA6nr3EPMmM/xV7kuwOEzgppsYidme5Nezw5FGtC5bdibbfWPNcOFnKwiQFkOSsADGKOkJ/wTvas3Rbbm/XHs/qe9koDyoHDbgfIyHVwrH18WowMnl163kk3EhAkbBo6pzSUgmEI4M57KVdeW1tTkAdDjS8ACjU8TA2JABlp7Pf85Uv74s5dMeYODmC90aQFW6X0n5h6GatYX1enXTh/1o4dOyKgAEYh1+PvzWasMP3kfPt69rmpS5YjWOmeoPTxD93EZBFdJ7NYFDAKa0ZNNNMeJLiL6g/mnuuERmUkHRzoB2x2gAvgt1QoCdwTMLHfapIIe06VDNWqgPZgGdOkpj0pG3vTx7OvyQZjTIOxJHurypkE9aTEiWy6AE9PJMT5FckJ3g87DB1l1o3GgySHzhlnNPMV96MmnmJjexJJMlKUWwu8z9ijp1NixgAW7alBo2tJSoOfhIX0Kf083IOBDaApCZeadXeWJYdA0Hvj+jWBu9PTr+zBo0eSUkCHeHNrSzrErOW+7rK9++YNO3Z4wgpqsJe1L+49sC/uPbIaqeF8ydY2tpryNQCaKnkWW4t1QfXGjiRK3n3vO7a2vm23PrujxAggE8FgrbJtQ4M9dvnSG0b/9Lv3H9rCwqICfZi2jx4+1LNx7zSVO3v6hB0eH7HqHuxpkgkws/YEIheSdIXY4qnJImslKk/iXAzdfO0BLLqSDp7cCrah+4Gho+wSZYAg6nivEm2Xa5BUSSQjdO57JZIHr7CuvIGsdLOrdImvygcqlCinRybEGzertD/1BOH9q6trSnKrHLez09ZW1+zWZ5/bwuqGlbq9VBrddID0I4cmpDeOpjZ6kpSGAxicOXNekjV3792TraCp29nTp62jXLLbt2+LeTnQ32eHJsZtfHxUwFBlF+AfJnJRVWU724AZSFf1Ozuc5DPjlKrgeK5g0GprJFZI+BhONHBdXPR7kdgA4EZmYGe3YjNzizYzu6AyZ1iq+IBDw8MqV15eei2g59Tpc9Y/MGjT09P24vkUsyK5nWtXLlpnmbN03zY3kFHoUHILMB7gQoA+Pj9zUdkXi1s+agJiKVvmWURIyeVtZm7OnjyZtKWFZYFpN27caJ5LL1++tGeTzzS/J4+fsMOHj2g/T01NCYgimUOihy8SI6OjwzYxMar7npyatvsPnth+Ys+ryqeYsxPHD9mh8WE7MjFivV0dzf4J2FT38/wZWqQYl0uK3ynJmxrQkRgjuVetm31x55E9evxMY3f58l5A5fQAACAASURBVDk7d/ao2cEuDq96VHTku3QObOysiznOuvfmb6xtl1xDKob94Ww6B/a9msOrIznmddarqe+BmMMAhSSUxDjep1+AA7PeQDlVddJIGfZ9OhuoyAiQrgmKJk3WYPxGUm5nf1f7p6NUtjys/t19LTcxAPMuZ8hcAq4jVUgct71bsTtUwjx9rmdDc58CBP5xfu8hj5A0kEkGuI/u4Lj8EckDuGxdaDUzLiHzoSqNA8gDnH9UbLRkhbjvYI+z/xiLiYlxm5ub01r1eBQwrai1xJd8EvmcpSa4yet4P9cLKSXOlXaCAEk5oVH48uiKo5cvVi1N3LOqduBzlcxlnqtVJZ3Zv8MDA5ISXF1ZUQUAiV+03ElE9/UN6Oz35pqeaIf1D6Dojd68HwQ2d3BgQONF4sBtaatKlBhLYO4+1UWQHoq6Js8VlWThFwdAi73kXOc6JLKQhpG/kWGte6zlza+9Ys0T9Q7+hr/AmIkEUnG9eY9DPN7jNdI6TqzjiPHCNw2fLfAB0Nxo3Bd+qFj8QW5JrNkAvh1gzCh5owZuauCZtQzAbSK4YON2t9ft+JEJ++6337Uu2V3vj8CZreRjkqvjvsJfYM9w39EklueJKkR/Znwc19euJHkL1hdJXyWKI1kvZnxdawHwnSQnCSqIKKpAln43UhFJIq5Wt919/MKSraxvKuk7PTunqgy0m/FdgoXrLGCXRgpZEFWVJplBT8xwtvTY+sqqVUhe2YGdP3fSbty4okolGoSjib+8vCb7MjgwaDeuXbZCti4Jt3y2JnYyFYNUk0dCIBji0eQwYqmIGyR9AqhfOxAppba3raR2poy8ETFg0VbX9u3Fy1VbXNmwbO7A3rt+wt69floa8xzMvi68OpG94GQc70nSHr9HxVyQ72RTadKoZCHAvJP8Ap8KYoJjHm7/AZ3xA10Co9U4MjCFiHNjnr4BkX8T4vj1/e4bEPnrG9v/3yu/+sm/azj4kYBBmB8JmAwtQDaUM5IoE08sSVy5BFawIYMxGwCb8M2UgYqsbQBIoVvq78P5aGWgFdip+Q4HsWfgm0FGLWv/9PMP7Sc//bnE3//lv/yBHT06Lg2eD3590z7+8L5tb1UsV8xbHaXKwoFt73rm8NL5C/YvfvB9Gx3okrOIliPO385+1aop4IHvBmtjfXPf/o+//LF9eveZVa1oZTpgo40Xch7p2drBVTfGbryVDZU0BSClAywRRIVmVABFceAyXlzPQRYvT+R6OLt8B+Bpsr6SDqocPzF5HXxWBl9/y1i5cGB//G9+YD/87rsqhwZSyWXc2ZB8R47gi5JXiSpa5gDwxEuGgqUbAErMZQsYdmZyy7H28ilnQ7cCfB8vB3899xBAdgv4huXjTQD82cWeyaVS1dS8IECNds0yB4m+rKP8Jeaa971tgsjcgzL4IZeBs5Gat4XjGK+JufgyGO7vD+AuNlVcL8Yo7onv7VnK9t8H6ByvicM17i8cuPi/Ptdq1t09Yn/+539nj58+t3e+/aZ1dpdtkzL4+4+ktUkJPLqm3Z2AyLC7YAISOXqQIV1aBTzOtGGd8uXlZI3U7NKz6+EghS6jum6n9c/9RSl5u9ZvsGxxeOJ5m45scu5iLiMjzt7wAMo113C2ms0000EdDmE4BTrgA0RO5ffcbwRFsc4iOIp5jHGO68Qzhu0KBgHP9NV5DYAc+xagGPcR7+F7aIvxszvJXk5FMNJ0glP2PxIwkeSAkRLOaIwzzh5M3wDQY49jM6LxiwOkri3sDpCDxXEPXJNS88jWq1lUshlhkxh/fibgddDYm5TF+oi17nISrj0WQUBcV8zxFIAFUBz3gIPITcbYBegc6zwSL5GYioDGHTlvAhTJIQ9mSFB4IqT1e2cnBVvZwUIH/PmKORXALTaB6xfyFU4f44od0mvEqvZEZzwr72l2uq9WNaY8A855rGvsnID2xJbnDAPA2dzatvmFRZucmrLXyyv6bErsAak479hnfT2ddunCORsaJGhEAoLPwP4TGHBfeTndgA0eHLgTzf7lDAwAmXHBkef+eP528J77ZV/EuuW6sV/CvvEscZ4pYQIrPgHPAfqLISpglECKNeGsfK4FmyXuQXqhkhxy205gpSBJkiMO4EewwT0FkyhsSAT2vkY9WKSMMdZK2F3WJXBPgMKxNuLZCKqjRFq2LK1VzsLW+eIVUg665RVQwXxy7V60QnPQr+zew6f28MmU7VXrtr3r+1uNR0keYWPznvTkOns0uCsS/IP7AE6LeCg5hAsXztvZs2f1LPfu3bcX0690LQAGwAMlhDJmxw6N2ztv3bDuTh9fZEk+vnlbzar6h0YFXHF9xpHyZg5bgbrGswmftd6eXnvzzbdt6sWMfXrztgA7kgj57IHVq7s22N9pb7553bp6huyDDz8ViIwmcn//gK2trChZIF3JjqKdPnnMzp85ZV0lAFbY1btiFLLeVF6LLVaVRqkJ+Pv84x/52QJYKnussmdn+IR9Y07jfPHEkEvV4K8FqMD5ASiRg2GWWMnyvxJLKGwKfpsAQTUbBZDyyhn5KUmPXdJCSFQUkWCJpJOJBdjVTbMuX6u4R3fvP7BHz19YpWHStoZdvLu9qb0wPjZm58+d1Tn68OFDAZt9/f126NAR7aH79x/Y6uqqjR8as3Pnzmpvwq6lnJ95Q14C+QMA5J2tTSuXvGEipIBiHmkAgDdPvrOHYu3yPJFAcxvmDG9pcsIwrdYth6wN1zKXSip3dQukXFxatc8/v2cvp2cEUPNMY+NjdubsWZVUf/TJR7a0umLDI2NqCIntWF1Ztu6uklh7NElC6xdwCwBEPU7Qmt7Zs9p+XXq1qjpMTEr1MkmyPJovhIC4/0zWOmgEt79v84tL9kxN9V7Y8ePH7erVa9KKxRa8ePFCQBxfR44clQY1toLfP37yVMm54ydP2O72ts3MzIhtefLkaRseG9N1Hz1+asvLK87U7CjZQJ9rFZ87c8TOnj6khpHh04TdD79c+6tUapbYM47MQ4G5oXkfbEQwxGzBnr+Ys48+uinwcGJixN5+8w3r7sxZvbInnXKrezl+rQHjruKyX4CKHVSxeGLRbZvvJ/dZvIGUbKYALpedc822pmJxIulklPRk/tlLPAOgrSdKnFHJ8wFccT3WJXNLgpTzRP6Ozo601gD8urpsfXPDfRrOVhKBqellxI+S5oP0QdO+rl6xv+8/eGRPJ1/a2qb3Ojhx/LhsiSSuxKKvO4uXfZ9Yr2hlsy78vD2QZE3YeiUwU58J7pU1H3uaNRJavBBkmKPwLeN8Y59T9UHlWPjYUe3pzZZNTPrYS3yufNO0t3htyI1xrfg/EjWSVUDGLYGOUVXFRfkbPgC2Xf5gqrpiHob6+8TuR3YFCQZp3OYKskGscXwzB4Q5m2D64LscyOa6ZIQzuAf6+5V0EvMzkXnERpVddAKRV7g62EeyM4gacR57/BOSgi0wTvq9VHemRNU2zXQzGcUb/Mr9bQfzFYupLwQVyy7zxhnplSVeVRfxUfjO4Vsp6ZtkCCI+CJIC53Ak7OWH4juluA6/iJ2jqpMkKcl6wMfBjgI6Et9nCyU1/eRgnJubt+3NdWkfX7183q5fvmj5LHIt3ogdoN8rIn2cBJonnwo7EbYiYv/4zv7imZHfYE+ztztpmEqz40pV6wPJF8mqQThAYqazU/ONjSdBgzCwy0KRwC5JioLqBSrlHj+bUr+Lzd1d29jckowRVQKqQCiWrEbiArBfzVddVhA/+vChQ66vXiza/Nyc5ozKStYXDPrp58+VXLty+bxdunhGaxJfZmN9UyAyrGneT4XU6sqCFXLUXtA0D7uIX+7AOs8eZ3VUNwYhJeZdCQsYyySJWCNUJlOVUYAl7pWZS8vb9vjxnC2tb1su37D3rp+0966f0fnjMiOeXPbz3pMawpkSNhCxVMhUkniJ2FRrhB2h+CmSdO6veiK7Jfehn3ltswjCr9PuOweIHDHHhR/9t9/gmhE8/ha+fzPYv4VB/k0fMffTP220wELPzGgjKrvtZf8OzlGKkcrj1GwkNfZIJVJsIIxGgMjtgE+ALQHiRKDuxsUz4mFY/Ltns9XYLWppAZroRv+rT+xnP/uFmFr/6g9/aAND3To0ctkO++L2pD18OKku3Bvbq5bJ163QUbDDh47Y737nd+3UseO2vfbaBvpcwy2Tz0lsHrugbCOstXrD9ms5+z//6u/sV7ceWKVRkEHHCAcIzrOFQ8G9x1ewX9qdGpXDtHX2DEAsgnheG4BsjIGDMF5OHgzFyO4JoJA2pevrxrUjaObQQd+ykKnYj/7we/bD771rjYrrLQIiC5TBESkC1Gbk5BNgZOiNqoYU3o23HegM5y0OyDDMLaDNg++mtkTbQgsAObKhcbB41ta75JaS46znbhLdk45WMLOb8hotTb2mznRbJ9ZwJsO5CNC3HSDW80hvswVWt6/RdvA8QPEALeIgjN/Ha9sB8riHmOsAV2NYIsBtByrjPeH4hcPrBx4NsqrW2zdqf/EXf2/3HjyxN9+5oqZ6hA5725Tgwm6D8ZMYlnRBr6J3SaOdHn10U99YbNF8Ktl16ZRIHIV+VzhNagST2Bexv32vh/avg+UxfkpkoCOnrL+zeWIt8YwB2AVwjDOOAxPOPO+BKS3HNufl5GTWgwEgFqn2RzTcdJAvGAFcNxiY7K1wGBjzuMdYvzEPwfbnOvG7r4KL3HswnCN5goMJIOsgBQxvz4SHxioOnEt5RAmVO9WxZzVOSReOYEDd36Ur6sCeMusKHl0WhevEc4S9DUkXSr3D5vI6Z0t7Iz3YG5GAUSCq5iPutEbiJZ49HMD2tSqwOTloXjkSzf5cGgS71w48Bpgec03TsJC8aAI4KcET7xPzKukWfmm8Qhuc5iIJ7G42h0x2NcbU92KrlB1nXQFPcvYClI71HoEW12X8AfJZ/0ODg9JI/jJQ6c4mz8TeodyYuRHrQcCxn5ti2qqjPIFdXgFD06glRvXC69cJFCs6cy+Xt82tTRvs65M2N2wrtGNhAhJksz0Juj3h6CXNgM++R2BcOhArxz3tRUlGJKkXnoMATWfI/r6CVGy8NIhT7wI1xE2JttizPFgwN2AvMs4BSHANgEC3ew5g8jOOv9uaSKo6CybWLUEVgBrXjuRIJCJ4TXwG98C+jH0PG4r9Rik0sVKslQCdo/RaY5DWYzCLHczMSpZBASWSI6WSACvsFJ8lUDk15AF84D68ZN3ZdbBV0VDMFTrszr1H9ujppFjJO3sOLKl8u4r0FKwsKntcmguNVBp/sS5hEgP+AGzhf/T39UpCYnRsTM9KKf/K6pqVO8vWyORUqo896Szm7Vvvvm2nTx7XnE4+f26379yzhaU16+0flK8gdhT7XHreeWno71cASnwt8fxHj5+whcVle/rsuQAK2EewiLc2lq23u2Rvv/WmVaoN++KL+0pUUKGyvLLiFUPSHq2LdXv2zEklO2Bs8Zxbm5tq8oRdpvwZlhN7BGmVsP1hC1hjYgUlPWwxe1jHrCWV6rs2LHY/+kvAoJONVhLF16D0STlrykWxHt0+FyU/00p2RqDnGv2yPTQYLha0rnc2txW8hp9LwkOgNkB3Sv5ojxdKYu8S3K+ub9qdh49tcWVd6wymNsDOAp3su7tUQn7hwgXN9bNnz9Q8cWCg386cPqPA/eObN9XAj/G5fv2a1h4VDYsL8yoHPnnyuJ1init7qu5irQAKkXBq1NCKpTLDgb2opGJNYP/jfFLFQvST4LmRj6gf6N4AYags4Jm6e3ttZXnNPvz4pq2srkvzeHxiwiYmJpQYoyJoambapl5OSyuZfSvWcK1q46ND9q13btjwUK/lMq55TFVdudwlUoA0pLd2vJkqdlP2pmQ0hwrZEQF2JD+EjrtGv5jpGaTm6vbZ57ftyZOnSrTAOh4fm9AZgIYpFVgwOpFEuHTpksbk4aPH9nzmlfYdmsqry6u2ubltPb19ApZHxkZtdn7Onj+fsqXXr72XixILVTs83m+XLgBK9ycpi9D0dimz6PPh9t+JG169gb/luuSSo3KhAXu9vGEffnRLr0FH/9KlUzY63CsdUfzterWhxM5eZduqdcCpkMxAz5qknctZhL0X+EbSUTJgzkZHkkPyFuoZ4w2FOfMBhjR/SmD7mSDfGq3xZtm9MygZe8aUM5txZTwFWCZmsACu5KOUyg6Wax2wjwpIG3n1gORl1IfGNV5JuDUyeXs5PWe3b9+xpZV1ldpzBtEjgCZ6xCQ01uOeAEaxGyG1II5HqtLaq1Aavy+pj0gaR8VYgIvhv+i8EDPf2bDhG8ZZwDOT3OE5Q+M4fCB+x5pkj6hmk74IavDnwBjAILaFSpkYMyXEEkjHPuWcjUbtAYhjA0VCyrBmvDkXgDx7lrOP+UHOAmyY/5NwZt55H/rsPDNAsleyUUXklahdXZ1aN7yHL8427DD3GfGpfHcqjoiRSXRKP9nXlidwK5anh0LWGyt6JVgxySDUde3w71yaoUv3xRqDPs46BIyXnrWSiAcOIieSR4CJIq4k5m8klRlDxgtfAo1kvmBFM2fRqF7+fmqux3ckSvAhIvb1sfVqRe4dwJT5QLud6zuQ2+lNkjnTq3XLKrOal9b9/NysGoICnL597bKdOnFI1TWAyCRpQo6Sz2smJFNME+BoAOKRYI+kD3vQQX5A3JqqWRSPJFxjY2tbEnmquga4TASQrs5us1rGDipI0GSs2JG3GjImmYatrm7Y9OyizS2s2L7UJWgCSqNxgFh8mYyVkBPa8WacrGkScNw/FRuMwaFDh2x8fFz7/cmTJ1oHNHmk8mZladkOT4zZ+fMnra+7w/I5EsKMIwkEr9RWcpvGlbtb1tNdkh/AeoI9z9nNfDLucR5F3MWZ1C6xIp+Qakr1xahYET+aJtydHZYvFcRqXl+v2KOnc/ZydhEPzb7z9mn71o1z1tvd5fFQanorkpok35DyclsayT+enaQI9xH9cVT9Hkx9EeKcsOh23ZvBh9JZE0xWHMW6+DLLOWL/VrLP19qlP/4fvsE127Cgr/vHbwb76x7hf+b68z/7s0YczN5oNABBf4NK0hKwp4ZsSU9JDfCSmHls1nbgJcC2rwI22sipEZ9n9vwQDlCOg0zBLPq9ApTVskMOBX7z5NSMPXs6aaOjg3b23FErlWhUV7DdHYLoAdvarNj84qItvJ63QkfOBoYGrKe73/r6Br2MrrJjvV2UiZG9rotR4jwehO0r3JnVrGh//h//1n59676YyF5K5Qy8FsPFg+YAjtsBsuZ4MkaopCWgPcAXno/3ccjg0ARzL8bPmaDRoNCBigCaFfBiFJOUSDh5TTYVZc3lDitmqwKRkbOw2q5llVrzFPIBh6TiMTrQVgQuZy2Vbnu81WROc/147gCRA/D7MojcaoLTvtTi2XGCA0wIbVXXOTYxrzT+bbIH8b5wFuKaBFMO7vjB4GJV/hWArrMuvPFjHGARzMZ6bAeRY2zj4AmQMK7X/p2fA+QK59M1lH0NBbtKTp00XJ31qFWWwMC413bgOH7XvkZ8r3ipNtnabK5sf/s3H9jtz+/apatn7PCRcYHGaGblM84KY0C1ZUn4kMyGxVFxZl2Ulgv4U+OhFsuFteEAv68DfzYYW65nFY5SOOV8D5A21mc4hwJB0vPG3Hh2NzLGnvyIUsC4tsaHfa614vuGvzGPgHboKfI+nBiuFfIMAVBozCNgSp/vemQOLGgsg4X2FXsYzyJAKAHO4RTwPcAzPtMZHIyrB0DRSCrY2gQHvt4cANZzp6QcYCn3y5gFG4Vrct+AWzuUdib2q8BNdGVT45gA2cJpFnifyjzD8Wlq06UmQb6eKHl1gNUZyw5eSw89JcR4DgK42IO+XlJXdMZPjUJgaKcETDobIogS8BjnRbpfggrXnPZnjXUVjj+fFXrVDkD6fQUDWo4oXdNTo6Fg7HIHChhglyRwSGW0qQyY6wA6ik0kKQJ0lCOZ4Ws7GAWR2FxbXbXVtTXrLHfaGEFuIXTmW9q87fYe28VZFVUmkfRhrJvOJPY/aUsLbKAcMQH43oXbm8wARqkJCgG4nF+SErA0CY5cagrWkQfCJBfQoeyQzipnGl/o36H9yDzB/GY8CB5JyDCevJ49782DkBrwoJL1CIc3bB9z5WdtVWBBJDzifGPNKUkqoBzmJk67224lONGLbUpWuU0GNOT6fHV1o/nrALzsVEoAcv0oayVID5sTuoq+Pzmv9hXJCBjOZps6iwEEM56xX9Oxrjkq5gsKfFX2mvYf98GaZx0xHrDTKI2lmieStTzXvsCYDjtg7moNAbiTz6fVyAbQyJuyeXKlzD6qVRUUsfZhw6NXSXDUBYhf2UucQcavoPLj8+fPK9BbWHxtz1+8cJCx1CGWKHNZLuTUgO3G1Ssagy/u3LGZuXnb2Ny2rl5kbfwsZJlIqxy90hxsODrS8+yu+8g10SilsRCMIZVx5zkEKnbs6Lhdu3rZ5ucW7cGDRwLoYKX6PB04gELyOZuxy5cu2OU3LpLqFytcDCBp7kvgTAmnpuyIGqg7i14N7JScQT/fNTNZ7zu7MNrYB84qE8dOZ09GwCyBKSxX6UMmf7F51qZy1EgeyXYkWx+JauY2EiSAJTSFEhuRPZf0EZWsYwyVWOY+PBlLSTr2EhDd+3dk7dXMkk1NzQrsIfAE8Oju7bGt7S3pt8KUu3z5stbA8+eThm0ZHh5UY+fNnT179PSpmLCwlGkSh0b5wvy8ZCL6+7o1tp3lki0tLdrYyKiAe1hQAHas++Zea2s6FWQDxhh7wjgR+GNH1HZZzV5Tj4FU+Ue1xMrKui0treq5hoaHNOfezG9X+tHFcq+tru/Yz3/+S1taSs2c6jWByN95702ByAf016jXVH4PkIDusGvaw8ZzuYAGICvgTepRIRuZZBCYb8BxkgHYHJrOAciSwLj12S1bXHxtExOHpIXcR7k+0g27u5KBWVhcEEh8/tx5XW92cUEN7TINgLkByYC8XlpWE+LDxw7Z+MSY1ufjx09sbmYWWFZ6dt0dWbtx7YydPHHYfY60hhxYiBLmlv5w+zmpNUQlBA8KgFPN2vrGrt28edfW1tflp8F0Hh3uMQoFBOofZA2waG19TTbbz3b/h+1D1ovPlm9Dkg4bih6pmLLsWRJznAnuKwFkazxT9Y5LxbmvEc3WPLTz+I59xlyzbrCLzWovgD41p/IEfhBKIvFHDxmYzPgOnBWsSVUv5tx/xFbieDYaedvc3LMnT58raQV4hz0cHhpSUkWKwQ3OoSQPkvw9nmVfmtnu+8knVN8Hr65SY/IUL7KvuG/XR2/1jiCZhd+EfXGf1GO3dhIAzw3ABgO73ffgM2CM4ruLFJD8vAAI22MNnZHpOnzHRgKGCjhUcjin8WFO1F+h5oneIFFhP7g+e5qEG/ZU8QnNhXeZl20BgXx3Pyuau3NwNpSE1D5KRBtsLrYoztEA2Hk+79fBeV+XXBKSJ/KfVZBxIKCV8dnZdpkwT1Y58CZbqUoelxZjjEh6YyuRfMBWqn+AYlOPuSAnBXtbYH6qPnB5ImffBos8PoPfya8rlZoyF4wxv/fnwt56Ir893g7A3OU0XNKRMWAuwi8jIalE9AHxZoc0wekng3wIlTQjA332rXeu2/BAt/oP0EdASetm4zXfT+HHqlottLnToojn0DmYmr96BVwi5HEOKUYpKCENI312dt6KVBMQ1zbMtra39ay13ap15FzOopE7sMpB1XKlks3Mv7b7D59aNt8paR40hZF1ahhkuIoND/Xb4dEJ21hes6WlJfkVAMaRNEESKIg7nD3cM0Ayc7y+viF/ZqC/x95586r1dpWskKE3BP1b8ENJRrm8Dn4u/ZOQTyRJLdKffCF8eKoqnAmtudjdFXiMDRHjP2n7c/Yr7uV0q1asC3IG1VzdndbIUtG2a7v7GXs2uWCTL2dl72is9971c6mnh8eGXE+fRbxtzoDn2qy7YI83+xgh/5LicI9louLD48OQYwm/NCqo/W9JSiZJg8YZ0Q4iR5zP928a630lyP6a//sNiPw1D/A/d/n5n/xpQ2CepAi+/CqcURwKz8q67qKArcSma8/IBOAVB3+AYnHFL2+0kDVoBa/xOg9a3SB5+YuXz7juEwywhm1vcaAVrLML5wEGHg4yQTcNmVwPk+che7e/V7PlFddLGx4ZtKG+LpVgNA4qrinHgU3mSZ3RCeILtlMx+/P/62/soy+eWLXhXebjwIhguB2wDGAyjFPTuCQ9HcYkvgK0wJi2A2Jx2HHw8f6Nja0mC5HXNUtpEqAswCwxpgJUklMnJzxrnSXzxnq/+440kQGRVb6No6rmFzxTTQ4IEHKAyGjUBdgTgVrce2T/241nE5hjJNsWUByk8Tt/j5esxnX5mfulS32AvE3QLT1bC3j0u4jyFQHSyQH1uUlZwgRUSswiMevawf94Ni9Xdye9HUQOACjmqR10jGeJDtABIrN2FOAmpq2D3F8eD2eEpg2WOiQHuBzMvwhMYr3EWGktqwlhj/31X/7c7t1/aJeunLbh4T6VATbUGNHTLezTfXUJb1gefakMDSIc1FR3b8lWVK1UhmFRT6xeKgxSwiY5Ru74EIQ4SxmH2kFmd+S1div7DkoqOGzIWeA9OKylTndCI5PvoLDvg0g68Xw4r1s4pDDSVQ4qcaqkn0bgSZUCLAeaLnjTvmC/BogsMDWBOMGuJTDiHqOJVjAa+XyVXSdgOBzSAKS4fqzvSBwFs5nf87PYJpSfJhAZ7w8HIxrURAOzbAZdQNfai+x4JAkcUHQ7GM0DC4klE2CxM25bTF/uWexk7l0MVG/y4I0enGHHNvPxTWzu1DQn9EMxes7+daZqa7+5oxt2JoDsCCRYBDB0pFWdGiRKVzzJQWhvpHUdz8j8CFhjTBPTUyxtSmoBi1IyLQCeKIOM5IJeG031klMYCQGeD1YMixs7rQAAIABJREFU32OfxHiGQ0kjqgCPY30oQYAGfLITGtOk2auGfLBgOjq8wUfeg3p/jetSRpl9+/V8r4emmkTlvVkNGo4EV1rXBJIAsDjgdLCPxqnewI15rlVg9QDc56QfyvCSm3JN6RQ8peSJurWn/Jn0BiU3Qek7TXa8AZn21va29q/Psyc+YEhxdnBRsS5Viu3NcUhk8H6xi1PQJHZoKjXGOXfmG42mkiazYKpWcKjPSzr2rA+ej89hDAHwGEMY2mpySCKWdStg0cudXSKXElQH+zxw8TMa1irahvE3wAIHr1OPgDZmEtflSzaFXguA5okxHUxt/hYJnUh0MXawaThPZVsIPAsdAojQHXz46KnAEa9iginUoaAf+yrAjmBDDCrkaDo0FrDxYW7XavtW2dsVcDg6OqLGVv0D/XbixAnr7euTFjKyBzXYihR41tEL3LaerrKat02Mj0kXdmZmVpJfNGgkweZajA2XWMmXLF8gkQfzp6Qgb3lpSeWzrEGYniOjYwJxSFSMjQ6qWV53d9nm5+bt1fQr3XMkBJCLYN2sLC9buaNoZ0+fkoYvjRkBlWEQSiNWQKzLLaixTWp+yt/4P/4HgAlrUUBLKnllDgk6PZ/vIC5+p6Q9KHumeU6yJTDntaewYbAk8d0kC+MlrJrrxDxi3ZIUEIM5JRfivZxhgL6h4dysJJDGsu/NAJIJnjk3Wa/slWymZK9eLtjTp5O2tbOjNTF+6JANDA2K3bWysmwT4+N27uxpJQ1mZ17ZxtqqKhzGJo5obDc2N2361SutkfNnz0obdvbVtKQiCoWsjY2Oam6OHDoksIjrwIbnWfx8alWDtPwGZxpq76VmaxonyvOr+7YPu5l+Gd1d2r/YO3S4AX1V8WcNseVUdUKTohpl1H1WqWXtzhf37M7de4lwcWDjI0P23tvXbGiAhnQkr+vyM0i2UDIOO45SYTXR48qUK2uPsg8djIhmsaoETOCaGvIhG5MIDxubG3bv/n2tl85yl8Z5ZGTUyuVONXyanJyylZU1O3rsmB0+csjyHXkBxMuv14zzF/IIINnMHM0NK3bsxFEbGxtRGfuLqReyubAUB/vK9u13rtn42HAzieyVHsl2ScrCG+eyfgPccv8RFqEnJ/MlGgA3bGfvwG7dum+zs3N2+PC4vXHxpA0OdFguU5OOdiGHfIM3PYxGTVG9gT3bJVGu/jBF1xlOJBaSqnxOtcpe9kS7/pY0fEUaSPbaz8XkF8hHQarHCQ3e1NeZpw5sudQdX6ynIPYAFKrsHMAUwFrg2P/L3ps+a3Ze1337znPfnjFPBEAQIEVwECVSoqjBkq3ISflDnPKH/DtxSolTKdl/QFKuRHZsV9mOh9gyRZtKlCpFsmyRgGhCmIFGdwM9d9/uO9+b+q211zmnm/RH4FNfFKq7733v+57znOfZw9prr+0uE8ddtuF0qYppKiAPALbqwkdX6s233q+PL18VAMkMj80TJ0RyUbfC/JzkYO7cuuUiujT1D3Q2+FKXJ/ZgaUX+LXFfBnNiU7G5rBPXjE3lC7CR8wwjHh9A7DgFKgGJ2U/YzWmOA6ip+z9yjhtwku9N2a4Zlsb3AaGJBxPTKGdNV24XIzln+FWRg6QB3/KDFNjlx5lNw56yD6HAx/5Xx9DsnABA/m65KJNTdneb4UqcIFa4O+JCogAs5ro8VNF9OrL9/XyRMOD17BUKRll/OkkS801zOGJapE5cg3DMyp8QC7RfFhw3JY8O2ztyD+o66tifPAE7QGxOnM66Z2Bd7DN7PCxePsfFazTD7dMTvyUei6SFfZHnR3C9vIdno1inG4Y8to5hnnSA3KKIcHxQLz77dH3plRdreRFbsCHfyBor9pn1HKfsgfyZ9Yn9TSyc/IY1IoZQPtjr5mIHhXrA1Z26ePmygOAw+Ol4YQ3ubW3VKvt3aUGzBuYpHtZMvfXeB2Ii7+zyDDwHAhRjfR27sKcZC88//Vwd7R/XW2++qX3D/gFIBjTmudAhw96mWP/888+rAw9ZJclrHB7qPX7pF3++NlcXJYW5skSBAJtsaTYIKxREeIbEFwDM7CPNcOl9aHKBC7HsHRVl2i7xGuFETfTBz4n9LVmrw1rePFHbkjTZq529mXrrnY/r3Q8u1tzccX3nmy/XN7/6krpa2FDq4GgyFP5EdqhnecWW5YxneHRynuQLKQxo4+hsjhKc+V5eMyX8BRMKfpCcIJ0qD5nIWb3P5s+HIPJns84/8SmXv/d3JGehNly5mK6iaUiN9ZP4MmuRavKhglQBmGLDOsmeJnIB08yccgI7/Up1N20y+dnUCap1S4OXXOFHI4pBNu++d6k++ujjevT8I3Xu3Gad2IRtQfIPcILthxXQrcU1V1c/uVP/zx/+SV25fr1++Ve/XS8+92QtzZPUoMN2LHYRw44wErRXVc3V7a39+kf/5+/Vf/jx+4VSwH2MwmbUxXCMFSu3MEy/bOCsAxmAJiA0Ti66lVk//vz85z9fZ86c1SAWHHC0mBO4EogHNFMLUoaStG4XThR26ubGQv21v/or9Z1vfa1q/14tCORULl1zCzxbktx9MYnU6nNourlYQA34purs6rLZmOwBA1W+34AwIgU3q2ww0pPFCNAegE5JZ4OttLPkvcL6IHgKmCZmyESLKEAvTiOacQZpJzpG2soOnAPSBuzR7zTzKKyTvE7Ob8JafbBAwMdoKveErZr7TaCff/Nn/td+aVZ/AGocksFVV02noLKdmQF3vvZnSMBP1t//3X9VTFJ/9dWX6uzZjVqBnUBf0xEgjrV8mXQv9j6DTgAUCQxhcNAi1IAMiaT0TKVt6mnaGXolOFoDBA6c+M0YeF1bXVMwoC9mCkmfzWAkTC21Jik5ZYjWRjMd3cquk9WVYQGovR78LMAgQagG8mjitkEp3j+v4VoIlgHcSKak094MHoOJ3dXARG/YNSRgDe5zb9YPnJGONNcO65SkXEWABjYA2Hx/TqjYh0omYAR0UMS5MFvWdWyzR3tS9cAANjOG/2Em8xU2M89Cw2eUHHoPcK8E0zwf1sDtrQyCQieRYUWW9Aj4jUYggbkTQV5vIx1g28EvDALbcU10VyLqtnFAQyecDPdrfbohceKRW0/N3QMOIA8OGFxE0kaC5kAwRQTfhwuRCuIEMDv459+6HtnxcdiLhuSIHeN2VbNOfQ/eH+itOYkleeD9x+nYh0oUktT43gx85czBuHHAau1VMWIoyAG8txadmDiwHqM5jNzPgRNcTT5vPebR5vj68/0UqOLnDKBF9skFWMCwgGRaS0mKWCYhPtLdJ257JbE+QINXrJqA0rYTKSRwDyTmvieSeftgMz7HgY5JxLiuqT8emF5KXq29zXMisbt1+5aYQ1kX22lr6/GAAxBr+Axs5ZbY0IATFQi81pwx7oEWYYNJtimArgLlWmMwNpj3okU318le5X7sH21baD+npdd+lWE9boEWgNhgCutkkNvXK+Y0jK+FRYER8tPsT7G+7h9Mq/doRpTONeu7APuPP5cFKH/88dX68RtvSmMVZp7bgHfVBs59klCTDEmfE5bq+oZANPb5rRvXdB+fe/aZevLJJ+uTTz6uq9c+kS7hCy++oPNJqz4g9d3dQ2nM3rkFIFZ15vRJAZN0ZFy58onZj0dHdfXqtQYgDDAxyHFpcbkn1pvVfuvmTQGxYouurtfnP/+SwBwYV7Tbr60s1fa9O1p71lotwLNzKkJoTy8sFJqf2OCTJ2BU2l8Qa2CjwPyOtVYGd1X47OKMhuj13gyzcpCRUBIM6NQDoGDhq6iyL7BTDEQNkLIvjOSWdQdnpIE8P+O5E+km4bM9RG/fvm/SJWQmoM8Cw3si1xY/bF9M0d5t5zxb1pPPp9jJvl1dWq+93YN6/4ML9c57H9Q1OhjWT9T+4VGdOXuubt+6qd9/5Py5euLxR5UgX/zwA/mdzROn6vkXXhTA89bbb9flyxd15p59+uk6dWqzrl35pC5evKDhX8889aT3Er6NInJrSLrw6ZjdcWHkDCLHZPdloDMxKTNGAH7wg62RqSKRuyOsz07hCckLZCvU/lf7+3N1cDhbFy5cqj/+k3+vfQ6o/cLnnqmXPv9srSzN1tHBngZQcdyXl1ddrFAhwIClikjogbdkjjoTxF6dG1j8oo2ghwDYQhJ/ZLvBs4DNiw4yOt2EBo8+9nidOnVa/vLWna2CXcdZO33mVJ1/9GydPX+23nzjrbr00WWtE4xbwM0r165KOoK9zX0w0I1i7MkTJ+qlzz1bL3zu6ZaIcBFLe0/dBy5UpjMnhA/vFWzyXh22digsx719guGl+uM/eb3eeee9OnNqs770pefr/HnkLBhENluzx8g3kEsBrLt1WvffAJl9Ol2IS9q/aaUPG3X/gCGFPSi5fau1wykUur1f8aSkONxOrw6JlrVgz/H+rBv3MYBx8u3j4DP5FPle9GQtBUCsmP0nmUNygbmWFVgk15nVAM833ni3Ll2+Vjs7h7WxsV4nNpnVMe+C+kyJfYvvuH3r1lAY4hoBkdkb9jdV23v465ZratKHREMWFxQP3rl9W3sWljPrePvWbUvkNfjruKuHTy55JoSeIVIQdCOg1d8zP9Lijp0BLAuYzlrx/PGnI6A7o/VjPyn+23MMo+KVig7uIEXvFmIFF8fnBbwC5OY5Ucxyp4GHqFOs4DymCM/7A/4lH9LAtgbxFIdSvCCGQ/qqi3g8L649BXnlbD1IOHkae00DQ2/dbNaoB++FsS372ZKDigi7gODc17q3nGuepzkEx2p447mwdvgXx+4diyKBp1hr7HT1+jpWdNeHiwncl+MBiAKeXyEJPtmQsSvLpBHIMNbaF3O3ZYtCxuG6KRayf+cWFmWn8YMU+27TJXJ6s37hG1+vR86fktwMXWjEf9vbHvhHsdY5rwttxI7NWx1lJXtwqwDIQcMcGSjHHpIPcZVU8zIs1TlbV69drx2kf9gX0kZ2JwmyVyurS7W8sloLK6vqLnr3wwv147fekYQW8UhiMkKZs6dP1t27t9VZvLlxsh5/5DHtcXThLcezWCc2T0juhD1Mdwd7g2HDyFsAqL/73nsqoDzzzFP1lS99oU6sLNTc8X6hHCzGMcBtzajAJSICfpn94dtSLKbiZWMUiplVfN21LVdO4Bwg8bOKcPg2JJrU7VS1ceZMbUNQOj6qO3f36613LtV7H16GxlLf+flX6ptfe6nWV9dVsAdJVtdeS4/E30lWsG2piyLNQG58S9f2AD6RcxFsJ7+f2CAYxRQfyGtM6BnnLfDar/6N336Ia07W+NP+68PF/rRX+D/z/pd+/2/rLEXLkQDcbKBu0erfu08XBhfXiXCkIFItDOg2BdnyM4MyTpz5X0FktyZNHZuAPD6j2z/E/phbqBu379V3v///1jtvf1RrKyfqsUfP18/8zBfqySfPqE0MMAQAAMMibeejubrwwfX6vX/9B3Xh8sX6r/7af1GvfunztbGKRiBDb3alxUbQK1aEgtjZ2to+qn/8z79bf/TDN2v7wAzNVGcDFAf45Z7CguJ7cVy+V7dz4PzcVuWgmi8cNUEwGlAjsFqqFp4//4gMOuBTQCYBTzKEACVO1LGCAwOrHOTgMZiEvbE6V7/1m9+uX/7WV8VEXlK7+Yw0zQj44LbShirA42hGenuKBGCcN2M4rb8jwNsAUTPFBDqLvcgEWwNp0+cYkHhqjKeFAhcbGFbkVtwE5xkYZbaDAWay1GmQLb/VoH0qwgKENLiH5Npte7xm+ny0aKK63W9ypmBvnkeuZ/pZWnOuS62143DBOJF8XoDkFA3imMTibDZLHGne3yD3CM5PweVdWEiLG/W7/9u/rHfefqde/coX6sknztUMbPttCgeWTtH5g4lPgWEJ7eyZOthxMOihS15nFzZ46GOAlAEFFBvMvHThIMOGNjZOdHLVGmwtN5NWc94890lwGpaf1kat9wa4kjA5AXagzvXxWZpqTQv3igFFv8bXQsC4gN6nACmzlXXeALR76KH2YE8hFztkaN1vRnXbHjFspN1XavsX+2fH+m9cp9tH0ewCoBoLRIN2LMWtPifsBZIjg1XNuD+AZWJmaBg0w8BKDQ11y3eAtgDv3C/sEbf1zlsXkGfQA8gcoJrpSdLIPZqRzT6nSOABIKypW5/3B5CafRYpDl7PWgWU5e9pW+RP3tdFLIPYYpB1a3Iq7vyZM886K6Rrhvf0bIr5Tfssg/v6zMhODICk22sFrItduOtCZbezeliowXyeC89LQEczoQUadnEvsiFOEvFlBkhy5pwIWmvXv+fBPqxdvvgZuvL8LkzH7M3sKw+p8b0i3RIdVdtjbIMLIPzPdRNwm/HbvrX3UwpHOrMFIOvWWxJaDRiVRpyng7NXuXfek2RQyWsP9COpSSECpq+SnE56tY+V4MKiRGPPLcJqoaZlWGCb2zQFtK5aoxCGFHYzXTjco4cneqAuNoEWZoaxKOltmQ7ZMvkqrxHv71ZCB/GyK1o7zoCHrbkgafZ8JGHSpu296GGfXA+yFNJQ1nO1z+Kz3MbtzqYMXkqyzt7Ss+jWRYFwXWDkPnkf65t6P/N39lyYerT+zlDk06DMw7p7d1sAIrITDJAyMGlWHXYKkBcW08VLl+ve9n5tnjwt5i4A+fvvvlu379yqF194vp5++qm6dPmSQEPO8JNPPlFnz52T/UH3/p33LhbWB3CBfcAgsPPnz9Zzzz5dZ04xfJF2cmt502mgQWrEVGhqSwrG8gFIDQCec6O8FoCPzxG4d7gvXeT9ltmwprXZ5iIINOtMQ7Y4Y5KZsPvkuQHEuS20akFalWaVcobDVmMP7CG3wvnvbgfOic+s6AICZRMbaH9o/y6ooBbJMAHIE7aT40oKko4fnPAbSJBfQ+ZDzobr9awHbLVtL39agiXySKyHJGoAGg72BTTq/E40cC1dhTzQbN3bgUl2pX70xl/UnXu09c8LIJAWpgY6zdRjj5yvc2dPi32KbvLWnbt1+tQZPWvswrVrV+vixY9k0x577BFpKSN1AVD76KPn9ewEimAPKIC1dnzOj2LelpEx5TeSTexjbKSHCjqpppsJn+bEX/uc7gXNxHBhkT0FY5nXLq+uqZBxcDRbP/zh6/XW2+9q/z8La+/ll+rcmY2aOYbtvV3H+J2Do9rY2DQTecZyAKy7bLfYjo5dtS+6SwOfiK+LvWc/DHEyw9laworW//c/+LAuXrokrUwkLGAfnzx1WmxQWN1XrlypzZOb9fM/9w3pSaMBGhBl89RpDaRCBob3Yk3XVpfrZ774cp07e6YePXuqluZVOu1itIHGFP85P9HHVbwZmTd8mGAQtLQPHF/PcFZW6k//9Ef14x+/qc/54hdfqM8992itLM/WxvqqOgPv3N7y7BPitSY1uBHL5Iz4Us4D9oHrEWuTgWYAgIA6rVeeGFjatyIkoB+Lvm38mp8xLF1+V4XpucgB2U7L9zZYy98Dikg7GaCagvAMxUEX+UOScT5hew54u71zUB999En92Z/9p9rZOdKAvfUNtLLx6e5Ywqc5rmq9dZ1X73P5ZvaKinFkI47pJE22uyd7qGFxdMpJesSFLEkstRwTswI4nxp2yrnWQF0Pk4tvIp5QLNPxQ/SdWVQAR3wPPg9CAq+TzID0x83cTazLtbizwqQBQDNejw9JTMgasj4q8FI433e8m7ySIgfszgyZRx6IM+4C+qJAZBfOnL6g385aIH+2trwqW6NCsuJVg4bsKw1CbvAzNt3Pk7iGIqULSoo/YWJ3XJZchI+LhAGdXwYGvTc5Y+rAU/FwXr5gX7GTpTFcDHQ8iqzTobo/3UmhYn7vteTD+KYpbsAaKuYPYx4po6UlrXPOAx0JHvqagc+ta99a0Ca+sYeOa3cf8NNdFxReNXhypuqF556pr736pVpZmnOBhzHmxFpNjHCRekb+i73g4k53KRG3dmwSoomKZ5C11KWzayU55arYXvss+SAGP+6if84+PJKvk2wMmMLiXK2sI/GzWHMLq3Xp42v1Z6/9p7q7vauCreKcpYVamp9T0fL05kn58y3ZFAhDSwKIYRtb+udD7V86nSlY53vcB69j7RnwevvODc1e+NqXv1inT6zV/vZW1eGeBgErTrPjt6Rag/0ZZIjfYm0kI9Mx1zT/ZZ+Ied+kQ5EFkJ2EKEK+QgcK+w3ize6O9PRvb+3W2++iifxxHR3t1i9/84v1jVdfrJWlZe1DBlCHwObhefY5sd35fPaIWeHeJ8nxw8w3XjMOywtwnDh/WmTmd/P+U7yLvztXNTz9EEQeUqrP5C8PQeTPZJl/8kMufvd3xER2u60BLlWxBeT6MBDQOwnsNtVuZ3bAaqAuQFhAsCnQoGp2O8w4iRzCMLmUNHdS4eshoLBuo/DSmZm6sXW3/uV3v1+vvfZ21eGytNOefPzR+sJLz9ajj56pF55/pmZnSdZh7MGiXK6PPrxR//Kff68+vHihfv2v/Er97Fe+WCc3qIqhvbULxcaTzHEM0mOerXu7x/WP//nv1x/8yeu1dxw9YgOGASymoEnAqiHok/i62y5TOc3K576jvRoNqKxh2Jda8243T6ARQ6ewVa2obtHN7/ragEyq1pZn6zd/41v1a7/0jZo72q0FMcfdYiqXOsPzhOlXNQP+czijNQYgCNBokHdkCcfI5lnzp4DQAz9fjPd0jaaVubxWDrI1rYb1al1jgQENtAfgyedbOuWnAMe9sAFtBZqh7aC2U+/LrIuZtt7T1lc0U3nq6PhZwKtc//R+9XoBcB4oxXvmK0zM7Ad/tqvXKbboM++rgbqCPy0kBBAN05TAAhB5bn69fvd//xf13jvv11e++oV65JHTtb+zLfb9XFGQme9ps7O1z3lemFFBgecrWYDWxyXZ4bq5Tg3W0CToeQWlSpA7kSMod/uxrzFMTpJTA/M+E9HjVQLaoBvte25fti5dNBsfBNX5t1tCW1NTGpn3FFQYdDJAxpoAznAfCXpTsAj4k32VJCHPMgEtgVOKVwHNeI0ZwAcD8yMFgYAXef75fvZUEkxraTrpimwGe4+EiiRI9976lcrze0gHZ5fOgVw/4JdZRE4Cw55WcjcM4DzW+xGMKSAXo5OhdAaVCWABoVkLWGXYFxe3DKQ6oXCQpWSzgbO8P/cACMLvAzALKNWzNCtd7HO04Rtkji6uGDAtFcJ6C+TuRIF1J8k7d+6c1ijFCYBCMTvafvBs8ry5Xg155PPUjj6+LhIo00RHDIcGnaNJzb5l3bGjMO5UCAVY6iCyMRdr+qll1228tsGWVcjekzxOnwPJjADAdKLEa8TgPDhQ8YNA1TrE1q8M6JCJ5xmWKK1WGQ+zWTFNGZID8Ap7VaBdJwW8UucVDeUGCHJGskezBnym7qklKUiQw4SXT+9E0D68NWybQUpnjjRKpbltMJH35XsCq9WNAjOZ4ihBs1sIzTY32yTnjPvIpHSB9c0s9vCh0Z8GzM912xf4NTxvB+dm6yWe4Dm7c6B9c0/ejoSJ2Ktt32ldBgii20FAdfsAD/ABGGbImj/r1vUbZoTB4KP4Ju1n9BHpHjAzemvrnpJRg//d6o6eLsOYlmH1bktz8YMPP6m9vSOxjl955eW6u3WnXn/9NQHrzz33XK2sLotV/O6772jvPf74Y/XUU0/Xna3t+uDCJ/XuBxc0uE4g+GzVyspSnT65WZ9/4fl65PxZtUFbjsw+TcUQWJFH7khSzqct5p2GbQUMypni3mFdIRECK5OhP/v74zwGScaI4d36pJ2gAQYBtgIcUNCA6QVTFqAA+0BMxVq4g83MYEB29D0D/rCnZIewR3uTrpwMr6QjIzJr2oPWGB/9RUkqZodp911Uckwxyn+pEK0CSetldkcH17iI1jH2kqJVs7WmBZDENbKf3aYu0O74kMYf6Vre3rpX7124WO99cLHu3N1RFxDnOhIOmxsbtb6yUo89ck5D8mDUXr9xQ7qrDOWDGXb548t1+dIlPQf+feb0qTp1kuFdMLhdoOcc0tqcoh0guAEHy76lmDjG0N3yDSjE4CZsGwy7BYZ43u7ODjPk+J8ilf3dUd3bQX7poFbW1upwdqHu7h3U97//h3X54yuyyc89+0y9+uUv1on1ZeshHxis5jyiiVzlTqNZ7IKKVcSFJPfEVvaTkpeh06M1NgHIBXqRd3COGigCJFIH3HHVrdt3pJP8ztvvip18+szZeva55wQk4+d++IPXavvunoZVngUUXpyrT65cro8uXq6tuzD9KCDu633Yg4+cP1Pf+ubP1qkTKyKVLM5BEJgZ4gB8bHzv3a0t+dwp+SWserWiU3za3+2WfeRk1uoHP/iL+uEP/lxr8/LLz9crrzxXC/NHdWJjtRaRxtm+p1bvIc4YiqrYFHcXERNIT7eHkEu3Fuki6V1b0kp+UJ1DidddNAQQxobxXCgWEIuxTupWTJdQx+NitHYn4ZTkIG1RwMCdnVpd21C3QbrFZKvZe+psPFZRn5zt1q27deGjj+sHf/bjmpldqFOnztWJk+uIm+hcJGfZ23HnnADo1p8lxmMPSJcZ3wEBZ8/FPQAxQDyIQjB7XeTek4wF+x87xDoxsBC/gI+kEOT41XmH808XWfnCp7HniVvtv6xZSywMEYKON95Xso6Zh9LDfvV62fw5FbU5v/h8gamTOSLcD9c1FOdFpHD+kMIEHS3q5qCDoGM93jf55lSOTd2A3U0h8Hd13cWxLlwLpJ3opVuC7FjP0CCfddUFmtN9oIGbjr14NvL7rYUsUsOOQXHNVRDRw4UtWLYu0pd8HtJMxC+QBSRTtbBUtxm2ueohghC2FEN0MqfPaOITa6OZBZIbc3GP6+DaM7fDOQLn54T92CCraaIGsZfyRZFKXOxk37NH7m7flSNkfSGpAJriE559+ql69Uuv1Mbaci0gH1YeguuozGQP4kOB14seyug9tqGfuRPLkkvpFJQMFrG1kCbgAAAgAElEQVQ5IHTH5srn6a5YZO35vX3LNG0z3Je9bgb49es39L7La8s1v8JZ36+r17bqvQ8u1dVrDKekG4f4dKaeeebJOrmxXhc++KDu3LxTK4srss976DmDfywuSBbp3Pnzde3qNelYqwA/M6NYnAVCV1ydjx3XIZNz7vTJ+sbXvlJnT27UAWzsvW0xkQGtFTvaK6tQqOeMZN7crJ5/7FGkDo3vWJYv+azwDDHH6a8BdzCBZYVZDgzug7FPoWgF23VYb77zUb3zwYc1v3Bcv/SNL9Qvfv0V2T72PsC/NeVDvrLkKnsyGA3XDIgsO9tDnp2H2mYGqzLOYtvAOjpsynwg65q7KGfWcfL0KU4SfIff/fJf/5sPcc0BHfn0//JwsT/9Nf6pn3Dx93/nWAMEOlFw8u7ghO+bQRVJi6TdbsXF66kyGQCoWQdJbKcV9YCBAX6GJLbNdQA3B8EYb5zArIauYbAwNvszx/Xj996r/++PXq8P3r1et2/u1vLiSm1srNTJzbX6hV/8Rr34wtO1skqybYmKjy/dqu/+3v9d73/4Yf3Sd75V3/q5r9TmGlXaAzl+zI1a+nGEDSLf3Tmuf/Ivvld/8Mev137BSLBumaquDYY7qTMQqRa8TlbN3vJrNdCqq+1Z/ABcOIwAPIBYCWrcgjjKJQSwCpgxJEVC1g0UBEANOIBTg4n8V//Kt+sv/dI3auZwR23A1pmDbE3AQoLtYB6QkUEkjqCsbTZ9pnn/AP7599RgAu4FmBNo0uBJwA23axu4NFPIRQMxHmDGNEM26+O2rPE1LLOdgzXZ8rpUFcdrOhhA5EyldmBoMNeOxWB5WuEDwk+foQEbszhzHXEoSIBk3+f+8nyzBmEhJuHVz1V1HdnLKbjkuU0LE1PQlnO4L9Hjlfp7v/uv6v33P6wvfvnFeuzRM0r+Z4+ZgM57Wyd6dnZB2nU12wHR/lEtSQbCLZIZwkSCwjAFgBT2kcBgOUrrkO5Rue8WMgX2+wcCJqXpOutWvugcZz3Ebu73UBu7WtnMgslaOUAch02QMBGIRKN6Zw+pCAcFOH/sANcNk4/2Zd6Te7mvBXNhQfdBIMd1CTDvPWQmyqh9zbPR2re288A2lu67gwr+dBvoONiDgFHtgRpk1RIW3RI9SBOIJexBJpYC8nuqhbIZ8uyByACQSHF9ltoogU9KzAQkm8nKV4KWgBxI8Wga/BGgspOSUefYwA1aaPfuwUzIwEGCfiQCDJ7E1vJzQDQYqCRq0QZMe3jWQYMrJsUE9kO6LAJeJFjj33wO66UWXOlHW/+P9eDvHt5kcMfa12Yb8xpAD9naWScoAfBZF2ynGNT8sAM/FY0kFdEAZrd1kjDxWj6P9yMJyGeN9mvsVpA9apZ5zr6nPtvPpZAiwBvm1eKS9jLPTUD9rNsg+YL1wX4M+1a2O8M+mrEd5iCT72F4ePCdWftiavfJERDTDAj2C4F/gD35jh5mmICWzyFpNODKrAADtgY+DBLqHOL31PbqZ8F7wo4hSE8HRxJwAEr2NEmPGI0kzgqqSSTc4swXCSN/NwBikNo+YbYWFs1QtO4cg6AAyeallcy98m/2W/Yc65zrcBcDoIZZgmhdKlYRS95/pvsh8h4pgGkwp+RrwjC0hEkA/dhe2Ry0MjUM0xp/sH1hxSbxD5MZ+0JiKOa22jXRW7Slg1m2vbNbFwCC37ug+Opnf/br9dxzz9Z7772r/7FXsJGJFd7/4H21lHL+XnzxhTp95nwdHs3Wj998u95//wOxLfVs52AZzdeTjz9Wn//cc3Vyc2NIggC4pfGrNafN+EAFT/n+1iRnfeX7BqkZt4PqrOvxUVgy0xI7B6hu0IJn0y2ioksaDOIvMLrC8AP0U6GhWXUCNmjnXjaIRfLumMWMdUtiUJj1YGMuATCAP3VuxYh3666YXh1XATBExuHeLm20Bo/181n2GL7b4BPnUkxs6fG6NZ/9w9lNwYM/pSvaUk74JGyl5wJYg1lDkpBwARyg82t5tfYOjmp776AuXLpSH39yXXqmgK3qPpmbE4DM3Ala9194/nmBAx9f+XhgtAEkk9C//fZbdfXKFbFLYSGjfQ3onKIKLcVI3CwskLi7qGM5mABhPntpFU6rrqSFkE7YpQhCgXDF+spoTmMTW5qABxIGNn6fvcMgxuPZ+bq3d1Svvf6jevPNd8REBkT++tderdVlknKKFbA2kXShE4fcwGA0WtyA4GJfCmzz8xOTEVYhgJR06LE1IyAq3Wudty4acI3SaLdEDB0A6HoCuISRDJvu+rVbdf3KlgDJUyfX6qmnHpW9uXHjZr3xF+/U1esw5RY05A0bff7cyXr+uSfr2afpElgQaMGCZsDm+sa67BBnj5hDg+YkEeVZBwFDYEZLb/1oT7MgmEkxN7daf/762/Uf/+Nr+t2XXnq2Xn31C7W4QPENxqOHxrLHHRpy3kziCejIM0nMrULOHNrqLgLJ1hzbXnJNGvCbQcwdZ1vCwvq+Jq1YlgqAVEBdM38T13JPBrlcDJR/aHYen0PnC77B+tldHBXw7etgUNjW3Xt1+fInArwuXrxaq6sbtbZ2otY2Vmt2HokqdwFglxxTehi0NFP33PXE3uD8DjNLeoZB5mGwDpZqgBRwID1xEZ/2YcMDnC85hmg2du6P4jhnX+31uk8XiwcZLmn8engtcCJgpf2ZB3BiP1jD5LIaNtq5DnEPP+ecI/GAD9H1a4K5meSbmycVP1+9clVFJDN8D2ptfV0+ERIP1yK2aw8ktq0aOxRjlww4m9zF2aEAGJ1/ADvFKerE4xla0ihxAreiuBrG8gJzQ2zjAfY8CM7XQZcV15juLg/XY07BgmOLA7OX+X1sBnuKWO3kyVN1586WB7Wpukm3HIPtVlx47TUbQbhDDfrDj0ruqnW/rX8cYE+Zq/4tyR0Vbh2fKz9XnDCn66EzCr1sYr2zZ8/qfm7duSXbzdoiIcE1MED5lZdfqvNnztQ8hCpyLObKNJlKgP7Q+UE+4Dg0eYkIWZozZKm6xIiKITmXkuY5rMVmwluGz1JeAssPD+uTK1e1xyjWArqjqc8Mgnkkh46OpQV89eqtur1FkcNzjRTmHh/U0888UY+eO1tHBwd18+rNuvoJUlkLNbc0U7uHkdBzboH8D+sHIxm7yf4gFiE2JO7QMEZJ1yCnslBffuWVOn/6VB3t7dThPr4QUow7N7n2ZXTKAdBnOXcAt5aNYm3SmWqShMkF6d4jDzP4j+8wIcHFi7naWFw1saWHHGMn9/aP670PLtd7Fy4IRP61b32pvvmVl2p+1hJi1Mzx+94dLhzoObREYPJyxyPEviEueB/q3AlHcX5IwSG+SbGh7FykJT382zmCWc/Jy6bkjeRsDzWRs/qfzZ8PQeTPZp1/4lMufu9vHxOMhh2CkSC4syG0k5fjb6kCy1qM+koBhgIiBRhLAh6wOAcriaxfHwA6g8hS6XE7kcAoWhCkv3pUx4sztX10UNev7dXlj7bqR6+9W5cuXVH7387OvXr0kXP12BNn68mnztSLn39GGllXrtys7/7e9+udd9+rX/jWz9evfefnC1tYx3vSR9vvNmwFSwRfMwu1ezhX//Cf/l79wR+9VrNL6zL2AUENntv44FylR6nWHjP7wq4xcOMAgq+sD38m6HMy7RYrB9oGJ6drGOBiAFForyS5aeMX4zV9DrSxbqzM13/5m98WE7kO7rmVV/QZt5AdzZBkMeQD58kAq/k65vP1RmNrx4NgcvbB9HmrNbR12QKGB9QNGGxNN9gA9w9GUOArx+T2rbxvglcuJ2CXHGgnUGPS7wQ5X9pTUtw3+8ogYE9u7aqi2DfS9nUgPL3HqTMIKzKAoV6nRB6Az8yEgKhKhpstpSo/SYdYeKOOdECLPKuA17mXBLvjvRisVEDMsJuZlfoH/8d36933PqwXXnq6Hn/8EbcsHwHocM8M8GAwHEOZjmv/cFeJ28yBGSNco7RZm43AvSiI772qpK11z/L9DNMUG0+BrUGzBNdpiec5mkHQ4EwPfcKhp9rLa7k+s2pg+BlkZtCGmGFqp11SW5+HnOHoS9cM0MU5gRHExHUPkhqrzQGNea2TA4ZBGFhS4aE7LHidErdmpvCZN2/cbA1Qs5D4GQmjEhUAMTTGNzeb3WPAlv8FkgLMi0lqDUjrAVvHl+DKDN9xIFtkNLKuAlBhv6IpTRAngN4dBWGWKOhSIu19bV16YnMH/kp80LVuJmk0jrW+rJOY/sdqsRbDsidvuxHXbd+A8qzDqdOnvOc6cZmCayQaeZ5mGWKv2VdmbQyAqBJW2zIS8hPrG7p+Pp/gOkAsa53zFnshduMubClkD0DkhWsNMgdJqGBbiy0r4N+sNrE7ZmHkWy+bJCd6juwFAlgxjnq4XYoHU3aZ2hAZbAJrvSVNBHq11t6Q1DQIy/tm2CH3kInjvA/AGeuKPxXrWsAb12mte5IkDxyDoevCD4maWOSck11ad11gsTYwrHNLuaj1tQsMZuA7ERf7u4skAfBYAwEe0vt1i6uYbAsAEce1Ttv63S39Hq8Nw5GBYgbhPKBToIbYM5YnYYCrCk3dyZDz6AFCsDc9LTtyMO4QsRYytlBAhfw8wCGMMCdofB7r6IE4TjLSUi3AegGWmYflYCO0j5r1nntTC2ozybkW7g2mTkAaFRBglXaXVArBtnsMjHNBg2tBs1P8m2bZprNhZWlFmsEkYGLZdILBMzfgDSB/UB9/clWyVbCMmXnA879w4UPZIRJiEjzkKPgeAPzpU6fqyaeeFhhHO/CFi5fqytVrWn8Abfb1yY21+tyzT9fmxrrsroB1jiC+WAwf7mHWCSwdXa3tynXCNGU/hwUnfwYAoyF0i5XhdSk0CcgS02pH+3ZaOOIZ8DxXYGqJvW1dZiVkFN3U5VUCGjREiyLO0pLeK75djLhmLfM8AQGwj5xnFTjbdwGgUbzYOLHRYNC+4kRex5k3A5nz7f8dxzjx02fBxusuGjS/o/nMHgT81rUDCnTbv/X3d2W7SK55bgJY+n0AMEVuODyugyOKPMzX2NHAvVs3b8nsYmExYTyj8+fP19Ofe1qM4o8/+dht+zOz9fgTj2uffXThglqKSXRhIwMks6aKOw73a5FEnm6TjrW4/gCHPE9AL1575+6W7t2SIuixrhQDs/YP9urECeLZA0kiYD/X1jd0vu7ArO8J9wDVkj0QgIi9AIS5W2+/jcTabj337LOKtesI9qVZxtaUZUj1fqELLJBag30jM8LZB+i3hB0gz4Y+e7+WFty5YhdCp4jBYxfEyEWwXUgeIRph33rl6lVpSgNWwXw8feZMnVg/WYd7M3Xn1u26eetKPfbY2Xr0sXPq2LsCqHnpWt24eVezUyTtMXtYpzZX6+tf/5laWabzY2TDcyXsCfYjw640g2F/T+BgCnUudgEetT717KHAb/bkzu5RXb50q1577cd1d+tuPfvsE/XFl5+vpWVi5e1aZe3XNiRhxL6WnW3QMdI8OUe2bTAtGZS6NXR/SoZLcgWOkdlnGVjIv+mWwA6hyc6DgIEpeTOx0heVC4ih2tJOiaFUaBLT3XIuicMEdEs2j+drxp8HTc7KZnxy5ZO6evVqXbr8ce3tUYiHPYxO8VzNLRCDwVnp3+tYXrqu3dFje+Nr0qDX1qXGznJ+xE5WQYd4aV+FVOyDOp8yVLPPmoD4tgWRteJ8EMPiLzZ6iB5+IXrLAmUBmXcBsBdsHylW6pzajhBJWdu1zMjW5+zLrlH0Yc4G+5x7oRsvRCP2Oz6NAhnsT/l7dcBsq9isgYSSkuC5bbkzFlvc/o89z7PQkGbyGOy7ZBI9owb7J8mM/YO6t+MYQh03gHT7SHfNyJaIJCYNWfvHR86drbX1Vb0vezsFM2n0NomH92SP4K8A4iEnYO/x/1z7ufPnpBePTcfGnTl3rq5cuVqvvfYjdbbcur2lbjl8U4q7iilaOoq14nlwDZIv6lkimWGiIcxdvJZcST8L7s9FektmaBAl+0MFLc8+CKkLCRQ09jnLVwFqZ+ckKYTuvDq+NIPChRoVpImXlEvadhOLZeg2187zZu8lbjWgb+1uxTGzyNas1/bdeyqkcXbjT1MID3FD97O0XOfOntP5UfcdrOed3Xr//Qu1s0s2hy11MRM/dHRIbDJTJ7F9p07V6tJKffLxJ/JvNQ+dyOQXzhK+iGdGoY2YioGk2Bz+ne/BUsY+gAFwPefPnK0zmyer6IBV3o5/O6xDFQwXC2lD1oRcDIkm9gv3oLyHvb/kocg8F3wN16IhuH1N/Ew5o2zNQS3MVJ1gxsfsfB3OzYs5DjbMPd++u1e3ydlm9uo3fvHV+rkvv6iiCWdnZs7MeufOkJNm1L3nQrbJgSkAKW9rlrnmzcimuDNSQ8l7dgy/4/vgjJjGgf/JvnMsbV8xxWX4Pe4pef3P/Nf/3UNc8z505tP9x8PF/nTX9z/77hf/7d85HsEyAxRKWlvGQLpREazvwTg4LYHCzT4NyBfAOCALHxrjmtdMQTpro46ttQFbXAVn8J1BZNg+CqzmjpAsrqOjpdrbhSFUApH//b//Uw0bm5tjAiyDIY7rmeeeqJdfeanWN07W9//dH9Zbf/FWffsXfr5+6y//ssTiZ4okg8F6Niue/A67eKEOarH+0T/9N/X9P/pBzSyuD8nDELC3bMNobAwApUIdoDhaZ6pYPsDYTmKDkQ2jMg4vTMkAqQEx8xlJcNOiajBzZALTsru2NFO/9Ru/UL/2nW9osB5DA8Pc0zPRYL29mulgjsqeqsSAMg9IPOR5TpkJMZQxshlYNAWRR7axtWmzXgMATZulKpg29HIEYr3fL5GS300hIrIW5nw1u7rb0/S75CMaNOXnIr3r1sf1v+fFxgrDNe+fNQwYku9PQV99mkT0A7763vJaMSK6rWxsn2vH0kDM9Fk9CLpP1zgFheh51exK/YN/+L368MLlevpzT9TpsycFECzOM/Xbk7IZmmP2Ce22Bii3bsPaJPmi+OABTx764fZ+M15bN66HQEQnMmwuhupZe3dYcv0u1zhd2+x9Wj8FyM3BzNzW+WVfwsDQgDTaQ3tQCYFj9LX4HiBDGIIDyA3YpoDYLXd23tEtduWZQWqWgFgxCwNgX3pbZjQIFOoghu9LckCBoHX5sHME8AIyCMp7WjivZTgPQR/JdWyakqmetq3BZLRF7sAW8zPgOYdtY81X1nm29QidGBrgNmDFv8OUMxMy2rO0SbaWX+uPSh+3g1ZuQFI1zZR1e5cZUyQIBKbSFY7+bTOZzFgctcNpEWTtFAjR5toAse2OmUKAFdZebWmMSfcJv0MiwO+p3bSZ7xqQw8c0A5CzbqB/QW2BfK72kDo+aC+HvexkYZaBqWK3m9EKFMS1GFCy5AbPKmfZur1lNumM22QBnWijd9vpgfZhkjPWigAYJgiFAtgNnI2bN28NjCVez73wM8tdYLPNnGbNzd6hTXJbSZaYnlpX3zPsHIAE1oV23WmRSYmihq5ZmxEAFwYQmm/IGDCMi3NLEpDuFfYqQKHWsUE9zglyNuxJADQBf81q45o5l2G9sT4knWIHzs2qQMM6ce5gA7GW6xsnrJ87MNwPGxBnsjh7GG3COZ1jM7wp5KJVuabkV62dKhJb0obrgTkWvUgNFZL+uCVVUvDDF5Jsa00yeDTMS0m/wOQzCCmtYg2nuapkJaAHe1ryK33fvCf/79wzW0osNHwD9qELJvyu/GN3iiB1cJdhRi2REj/H2pIcyk63hIrsoqTADJAxFI69qvb3HsplxtShWGdOrthPbremsBb7R6GFs8peVMK4v1+3tu6pHR/pBhg76BcDKp46gSat/Sqt5rv7h7V1b7u2VbCY0R5aXliSjjzry+exBwGRAVEjScO9UjBgD8zOa/yh9lGKmvJDyBXswGAFsHaXkIFys/TFUMOuABg1Ay6ABzaXwVr8CQh25vQZ2VlLedF+S6GRIpgHKeKrYsME2ElKhTZx2HMzar/2QFjbbQ1PY3jhMXt8S/7GQ1D9PEkQuT7OqHU352qxp90j3cLa0LouXe+9fQ+8BAztZ0/ybF1vM9U0dIkCQA992kUTcwG/ZbCWRJ61oztBw6n29wQuYZMXV5cENHpQqguMxAnaN7s7Ph+S5pjpCfQupEEC4Fmyhiri9AA0ASzHx3Xy5MkGYc22s0a2ZekAKsXcWwZob03kbuflvMJeo+0cn6XXzM/VjVs3an11RSxjtRgfHKmgwbILtDumW4IuBu4DAGHJrf/baOeiR2tdW/ZNfCNrwnsD2rCvsf1371jD07NDFnWm1CFIDHPsbhqDL3MqHLFPuWZIALwH9kpFpkU6TWhlp23/Xu3uAlwc15kzp3T/FHMOj5l/wiBOuppW6u4dNFEP6wsvPa+9EeCJ62DtPDTP5yuAhAtLFO1a81169S4w1OyBwFLbc+5kpT668ImGeJ06daLOn9us42PO/T0V7lZW1urObVrAu206MzwUu7jrJQVxMdsp5B8c6gzhAxeXKazTAn4kOyzd/P09DdBiHw5M9RVr9kY7G9+If86QZMm5tC9xXufimor32Jy2oxSvtC/V8UWh37NrLGF0LGCN92LvYd9nZzh3a62rf1CH5c5WzliAbJ3n1tqNTjqyID1j0cO/Tp7W/lX7+sqKYhTuB0BQA0DbDhO/YfexqewzbERAvXR7BXDEHkTjGF8lObeWkVDe1fZNDFOxl70WAgibOR7ZBT6X60FrNvGUSAvNxJRkC2vXnQLECBTBDVC6W1A5aOtZU/yR/eoikcgF7Re5fg2dU4EcghXxh+MRri+zM1R80TPtIZnqhputl1/6vDoJ2IP8/MknHq3Tp05KZgcmOczdxE88I3WgHBzWxY8+MhC4t1fPv/CCgGhAV4DZdC6zN06fOa2C440bt1WYIgL/6OLHGkR77cbNHlJn+ZfEJeru68FkyXkDmk+7kNKVJEYvgHkPdeO18q/7LjYnJwloawa1OzzYn5ZUQrpqxd0ezAygaDbjM6dBruRFnQdLDq2BRc6qZPEO9i1X1sWLSCdKR7+HA1I0xZ9TaBaJoQcf8lrLzhE3jASRzROb6upRjw5DbZG6oKNGxXJyGK8Z78N5JT7EF2JATCgwWWR3Hz9vyTnWVXJTC/aB/JyzBOjPnmEv8jPe89qNW7W8tqa1PNhlVsJSHUtrmvwZGSezb7Gz6jjCXywu1869HenMLy25oMP6u/PBOQn7NVIfwQ1UgGpcaXmZQaOHtTbv4c5kRds792p1ZUGEl909JjhVndhYrF//9pfrlc89XjOHkCYWdU3BJygwOze3LnLy53yOHpbkK5yzslqOMZ3fyO51Xi8Zxs4JjTvbzmXPZsZH9m3wiylG9FDO4rMFNR+CyJ/teg+fduHf/u1jHwCDd2K1tBZTWFI+jAZ8xYrg/26vHQC91p998DYeBJHT3p/Pi9PgM3K4HaSJ7qxEU4e9A3i3wsEaQP/VAMz1W7fqnXc+rD/74Rv1/oeXpKeztr6i6aZrG5tqc2MK67d+7mv1V//KL9fC7GHNzeAgjzVtGMerSey6wdnaO5yvf/p//TsxkbcPPAwIveSAn9Nr5n5VBW1pieH+OxEyzXZs/ZquR4JEJ+pOvqZGKc6Z75ltBlPa1xnmcgx1GGNKukjyF47rt37jW/WXvvNzkrNY6CFShECs/WHReggTmbXAiM9p4A60BjGrO3jOdQUQm4KeQxWWpL3b4wPA+rq8GmEjKwDrfRJZCrFsuyVPwZQ21LjXlKT2tURb02wLD92DTuYg3FVBvT3FAWmJymu0kxmHrwmcUiXcUgFTENlVRju4fOW6wxClRSkOagC/e80S9KQimfdLa2aq+9PPVeDSVXk9v4kOtd6/juvu9lbNL56ov//3vlvvvH+hNs9u1NwCSdpcHezBVKpaXV4U04jfAaQ4PHaBAp1vjrf0LxcNwLIuBOC00BLw4/TNsgTsZViFQQ6UR9LCQ9CigI12vV0COWspc+0BzrkvVaGXlszGankBzrEBOLdfRiaCe71x/XqdOn1aU6IBL9Ra1+B09lsADf0uQTb30LISYjb2c8tZcgEh8ikOZvjf2us+ZwTr7IOA2QFGcu64P0/1pm3e0gxcf5h4BPF+rRlvBPQasCKmlYf0cT+0zoaBHxtiYKZbDKuUgLDmJGIJgiRr0WAtn0XQyf0vLFnzEyAxLFqxUwFAurWVz2bKOYOGkLRwy7BtCIFapkhLjmciX8O9hsVtaZQexMYk8+0dgaAC+cUiAFiEIWVdQZgGanETkwS2hgsFJHR8vuQsxH7f0/7Je4n1BnC5vi4AhIRcgMbSogfXHbttzPcKQL0y6DUbPF3SXvYzdkcAz3K+2YMCf6UjvKs1hLlmIMZgO+9BME1gDCghUEft68hBeFCXgElYCz2UyN0j1q3MF0AkjCLAQ08st93ni8+jEAMbyCCyB6iIASGdvm3pgPJqnh2Apgq4aif1mYpci+cXuEMBAF4FSbGLnUxhA8PmjN60mPINZNq2WV4iswiUqC4tinXLvjx75qySLXWQUDhY8BR13gMQALBpY31FRRWYyNznlvQPeQ7WCdZwmgOvLQB3tCXZU7wOe6OgvAEL9gjPUa2VXXCxxq/48h4YqGTYIDVAK9+/duNGB/8zwzR3nZNmu3DvrN3tG7dkYwCfxQpnYvmJEwJLAGYC/PPZAFxK8iSvgCaz7RbFWIBbnifgO8CZ1pUBPpIDAaTdHsAfWkMNbFibHHB+bd2JmtZDHUhjizTvQWKLrYZBpmGZor8tSINXup87FIWrNug6QbICTVvOxPZuAWiS8bGX6DCSVBUSA5FnotC1v1sr6wwBdKfOIuDkjLXDa5bhTM0YShLdbfLSBR1mDNh2mVFuLeg6sL0dWs1JtJczlR2tz30l1XSIyV/0YEWVhqRPbOCX/SC/s7Co+11uViLPQrIUPXCKz+Vs82+kBwZiYdgAACAASURBVLA/O7uAwpbLcWEHeRjHtAHNDLYc1x20YjmrAh7N2mW9sUPSjZUMQLOYJcF15JZttXPDxrfefYqeAOGx9wAIsi0tgRT7w4NgfVbX19RWLBCswRk+QoQCOnH2drW3kC9RzASQu0vR1HGiyRhIPHgYJfvbhUivK9dNsi/AjjZ1ndlFS1mw7h1rbqxvik1Kuzm/y7nmbNy+fbNObKzV7PFB7e/uwHus5VW6Ayx7wlDmxQUKUMiKWH4KPWRA2v2DY8keLK9Z39bDXA2WAXa4E8nMPgZBZeCZzhLgZ0tYJWmHnQ1jzgm6yRCsucCeLjSZgIKEz93a299WJ0FkzDB3ez34j2GBdA8pZoGpvbdda8vLKiZzNolTAtQl5kgsqII8nVAdr8nGqC2b9aMQelgLy3O1LfkbtKHx/Qwx5KygKQsojS/ywDgYrzMzlpDgXvAxljNyDOjCgln6HAh3V7hbagNGOfEcesRHh7Vzb7u7Nxh0ik2yXVBu0gAIRQ+fec8M0YDDdOM1ax9bF3/Fn+6uYICm983h4U6tr61LtoT/NYRT0k6WTZCK2rzZnLNiTrqgLl9wZN3hDAVXngcY1B01jsvxa94rLlYu1+xMFyUHeRriGJ6piRzyI8iLFEx4DwNWF2Dr68YHCySi6IrPRa4BprAKrfbViTvE8AVYZPYEMkU9vDhglWNA54Nm9Fomanll1V0xHRPLV0IUEHPWRVuuhbiHgoi7V931RVFEXWxdlOOZink/SEG5y8nxqAewYeOJ3+5tGwTnWUWmSrHePnEGBXkKc8cCi7/+1a8oT7h06WI998zT9fJLL9aN69fqwoULwzBnrvvJp57SoEqkNwDtObMvv/xyffLJJ2Ibv/7aD+rWrRv1pS9+UZJMFOfeefdd2VgIF++8+75kXR574qlaWduo//AffyhQmf2mPc6gXkljjAVuzrfsYcfyLkq7G4BCP4VPnhkxsnxBs5ZlX2SLiY+dSxFzA8qapAbZBbtNlxuxpWNESfdhX+uo7m3dVdFufp55MkeSkkDfn30mLXcNOXYxMV3JyuWPPAhZe1dyZJx9A/p6NhS+OsYUWIuv7jhNDPfe4y6I7lvmToCxczEkJFZWFqVjz17g/rGRyMTcuulhi3SY4LMpjLGfkN9hwCm+ykVf6zWzJ4jrFKttoQt/WJsnT5pp3TJyFLQVm9y566IlHco6iyZnSXoSrJa9SgFoCT35WREE5ug86Q4SxbUaIuiCGLkWX9bqtj0hx7OONQX+nVqSRM9sHaFJvr8je0mnzN7BcW1t36snnjhTv/HtL9fzj5+pIySEFlbq3i6Afg+wXnDhSF1wHZfwmc4bsMHGBEKaig90Lu/7CwgcYp8lSsAj7HODgzi/N3bgmHscKh986NX/5r9/iGuO6dGn/reHi/2pL/FP/4APvvc7x27PMbAUFpr/JGDLo/GkezH5MHgC/6wtFwBzAAj7dwKYGLxxC5BBZFeMUzEMUBhNRYE81jiQ0eG0SkeI3HffzBSkKGruoA5m9uqI9vFlgIGl+uHrb9drf/4XdeGjSzI8M7MEzgc1c7hX3/jKK/Ubv/qt2lil7ZKAY7sWepKo23zm6d6oe3tV/+xf/0H94Z/8ee0cWleKnylcaWeRwESAgFhXLT2gANDtv4A8vhfBNAY9ZcSsZRdWdoISTyc2a9aMKVeaU4EFvHQQ7XYKMTea7cifGUJAVLs0dygm8l/+lW/V7BGayGYrysiLawQL5rBmCO4Z6nBg3emZ1j8MSGpGhsHWIRjrdRiC7DbaAanM9g1AG7DCSaeqggJ5WoaiE6HsD6+xa/Osh2v0Bum8duO+gTVOEGsDbhBZ+3gGUNUJ7ZTpPhZBjgSYj1IUDt4CyHP9cSY5Nfm53l/B3sieztqE5ZwBWtn3AxDa6PjU4fjefA88Z5+R+zXnWLODw71aWTtT/8v/+i/qR2+8XfMrs7V7SLJPsL5QB3tuO0prI8HjzKx11qpgnRmQ1FTrI0+Y5nNJinCYAqJoR4WlsmxNMfYZIJ7Oew+e04TsvT0F3LQ0RVsvLYkwLDSMahH2oRk7kXRg7VjzFEv494kTm3X16hW1XAo8nScgcTs418fnmSnSeq7NICY5JyCLxqkLECkm+KlJ26x1jtlvYZJkHxEQWgMvcgm0Orp1kSAdsNEtgm6/NzubltzFgdW5uXnCOrI7bqvjSwxCbILa6xbE8ID1EMaN2tFagoHXw1SAAcI9EzjTKsjPp0UXgZot/yBJgd27WkcAdGyC9Ttti3kt18DwIb4oLITtET1kAexiZfuLhAaW5PVr1wQ+iG3GuWqZBOv3kfivKBDTXtWepV12HEwIiBJW5a1bN4c2S1iRfHGd/I4YG30+E5TDpuMeWAftS8BodCC33fZvuRgH4SQSrBEAJb8PoJjk34wLDwJh/6P5xvpGn1hMfT0nGJi2KwT0KToIvO6WepiNXA/JNZ/Nv/k7rF72h5jX83PD92YZXrXo/aHhRnv7Yovo99WybSaIi6YGJgFFNVyFwZgCwglmD8T0kH7kEJi7CMMaEaRzH+yd9XVa8Q22qjVZmpEG72glzDoFlEiRTMxmgW60xrKugBkG/6PvrKnhAHU9QdtAtH3Txjoak11wUzLrBBrATl01GrpptqmvN1rkFIUNxEamg70OW5X9df36dT17wHizr83W05nudmIx85qpK5ZXF4cCkPO7Sg9ZE4a6LCzW6spaXbt6RcChWLTYl7VV/dwSHRRYDrXnxezEm8COFxP+uJPFUiEA4Oy22kSJOwCQrPUHwxXAivthv9C2ji1I0YCYRgC6EjkYUR5Y5Kn1JCQHYnfduX2jlhdnNTzs9t3t2kFntTVUKQjDKluVlBGsx6PaBkA9OKrF5RUBwTu7dzVMl2TriO83QM/hvYK93VjX76ngMwfD0bFc9NiTaFpvsIstB4DAZp0qSWvgy2fSRQr+znvyzMSyalkh6yezPz0l3d1tAFCOQ9bWzZJSvCF9WA85FNtbMWcXVwVEUqRqqTAVBC2XISbpLDIe2K8U+KyBKq3LubnCXpuBeKQ2a7W3k9BqSPGCzi57BZuvUGLW7fYuTjnJtESVO1k4C+6EsN8GhMV2hamEzeZ7nHl85frahvVzxV52DMIeRZogusEGpmbEnEMSA1t3d/ueusQ4BplhwAUaMHPxRdrsgFMAG/jwe9igg9oA9BOgBPgEGAgTzbJQJzZPipkLQM1+4D3Z73SDEBGur9IRwcCrhVpdOyHJDvwELdo7O3draQF/DqCzV4tLaKMib+KzvbtHhwfsNIoBd7VesPi5L+mILxKb79e+2qLNpKNQuXWPIZfYA/zvou4/PoXzTWzBOmDbJMEiAK7q5KmT8sW8xz1YkEdVt2/eUbwrwFFMyVO1d2C5E4orgPXIvFEk4zlgN4jP6QCRfViF9erOGK7h44/RDzVga7bdfB3sWn93Y2Op9o8Yroj+KxqvO7W7A0t/rQ4PGCyF/zquUydP1O72Tt28ebtW15iH4piBPc1zifasCn8aFM3etVxFuoewk/gsih/YLHUdaQCpgVoz52a0dqwl0hnMl7E0g3WABRy1RJk7M6wtbzahfSS/y3Xg5+5t36nNE6s6Jwf72EpiZtrrmUNyVGsbAOcUoSxdh/Ix18V77O0ZNFUsrEKcQfP4ukhQMetB8XADrprJIR8doHdf55z7Z79yr2Km9zA46fWrqwmZD+KXsVMuHSrYdmIjnimAOGfbvsmDQDlDGpTXElLOC8xGNsDn6xazFImJuwD3i2rnp1jj8+1YEPvirjifcd6T53vy1KnagaV6Z6tnB7g4IL/R0i6csUjyOFZy3pTZCGIJk6solhzlP8SaBqCl8EtvLmSD3R0NZSVOWKaItbpcG6uwSenuMYiorjoKneqWWdLAT8uQbdejjz5aX/va1yWFAOv9nbffqtW15fryl79czzzzdP3ghz+sN954o+MaCpXuSJhfoPtww4Mt6XbpmSbKh+UbXOAlXqJYxHUr5t/ZEdP81MmT2g90hnFd+BziaQoxnhthaY4QuVx8WTDDWLkm/sFEgBQRsHXqolZ3bqnzg/UFZMdWQwTIwDdsFrYC2aiTmyd1jek0AUzHz6m7Bd9y4oTuXwUuZPO2t+vGzRv1xJNPKW4UCaHnDFBcTc5LMZG8ieIqzzFDsvGVm5vrWHnZWgpH+CrkI5AY2tg4qfUk/sB8nj13SoN6b9+6U2vLawMRiP2ClIv1rE2MYT1EBiJvOSTmWK97dx1zH6rQYzIR+4Brw2ekwAjjV2x/OoQWV9Rls38AaYnuB3Ib/I+HMEtOros0PCNLgDh/YG2Ji5HqwBbOHZG7LNXK+ona3d9WgY/9QJcPHeZgNqfXZ2t1jiGo7lCXeGVIdgy81ZDoLswoJuRaTYzxrBEX1pL7y1aoUGP7koJh8A/FnMJkGrtpzEuSma2JnbxrxLH8s6/+jd9+iGt2fvlZ/PFwsT+LVf4pn/HB7//PxwL8msWZpFAJ3iBrMU47lUMF3GsmsrQYezrplHmlBGxC04qDthO2087hS5Lsyq6rhFaTo3LlQTF8zdPUB9EGjTRao45362h2X/qv+IWFxTN1PLtS165t1X9648164y/eVCuNAIuZo/riF56vX/vON+vsqRO1vEJgtFVLSih6Wq80b2dre++4/tm/+l790Z++XjPzPVxAg6Ic6Fkf06Aw14uRSiWPSrdZnQ7ABAg3c5XfFQNC021HjZ3oOGJUdZ/z1qUM6JWEOQBmAFWxII/cpsraixEoRhqDO6p+89e/Xb/6S9+sGZhFDcqKFS3DS5AjVykjj6auhhmKNeiE2AnhqKepGLbBVhnQfl5iTggcdFVfQDFBj/kEBn9aRkBV92ZgJumEeRD2YJf9hrZiJW0Z7taVVe7BQ9MI7kYQ2ddnJnLawfQceuKqg1Prxllqw5Nd4yjiBKb7NkBwwKYI9v80YD0OKPcXIGE8C72RJ0UWtXw3MzDrngqp2foeFEDr9cLiRv3dv/tP6q13P6zVjZW6u8PUaMBA2HwEtodiyRGIELQDPJvZaIkCtY8348EJvfX92P8jm8ltsD7/DGVw2xh2AXaRhxF5eJxYGkqCYQd62B4JF9dNaxNVZgZFeCiMbYzkI7oYQDAGCONkxm3HmiiuITEGoOz8fY5YTzNcGH5l1gGBDT/j37wPAY4BO2ul0oLN6x1Uu6sBBkSCBH7nxKar9tmjYUuZ0TNWmWGLionWQzHZL2jC8eWp4QwIWdM1swfEtl1bE3uD/ebkrHW6NczKgD3JMMEdYFPYV/wddg3sB7HD206pgAQwLyaXQUW0KHkf6/6S1FkXmuSKzzB7aVtJDGtFkqR93UmImbH7dfq0B8Ep+BPz1Axa7iX/G3iniODnpDWfc9u0hrGsOFDl2RnUMVtrb8fXhLQE95ShNAI/wmYcCk8eash9w4YLO5FENrrcAuXaDlg6wYUdni1rzbOC3ZNhM3x2pC683z34EJkJAugUbvAV165drc0T651EGtgzy8odINkT7EWeL9eVPaHBbq1FzfHlOVIgYU9wFgB0VBShUCQGO0CFWYvowHm/AhhYCoXP9NAkg1hidWkYnRlgJFqAjpw5D8ed1/ni2gDWGW4jLUmxKDxwjOchJq5Yd7CluB4Kq/haD/fTEJni+lsaQ0xOP3uulQQO//nkk09q73FvYkfNzms9eS1JsEBtta6agYJtww6YiWvWvnSypWVt1qdttoftGMxwNxAXZNCOAWj2P3Qd6T1VNPKasGZm6JiFQxIo5tjhkQGgDZjA4wR4a2cafDDY2Wxw7d352roL84nOjWUxlAEsSWKvX7uhZ+IinIvd1si2/zMAMlsHyMB0i7gGKa2xpylImHVon29gNGf9xo3r3LXsC4Pb7ty15qA1WA9rjXMmWZe7OmdIWRzPwEgGxN6unZ0tgQTHh8e1TQJ/XALlWEtsAqxzfs8JrxmrrClseooe2JHbt25LY3DQtG75ItYWu2sWLgz/nTp9+owSfJ5PfIJinYN9JaPYBTHrNKALjVMXH1SgX5ir5RW36UYbWQx3ZFwAILbuuO22B9yxlwFupAu65KGR2HdsjuICxZ4ePGyfbqkxPg9/JiBGIDbANxINPmdmZXomiEFNA0prq2jP4mcd0XimsdulxH7c2e4BVWtqw7WG7+HAvqIQ6+KL4yQSZeyvOqtUbPDQPknKsE9bNxYGtuUwDmp2YbYWVwwc8rvcn3xix3Xcn0Cu7jTCPstfAspzncTVvS4wGAEjePZAfSomtJwV6wGzTe8HINB2E/6C7ru8dioKobUKY3xpsbXcWVvuqTsWYYD3EEeBi2KYz7S+MAPQDHxJx7P9EfYH3c2t1hlPd0UHk0OiL2CVbg3JR7loqmK3pAeQLFqlviJZEr63s7ejtaETK51uxLz8nDMr29iyAeyF29Km9pnBP/Oc2YMUJGH60cEgkJeW/yPbjFOnN+rGzau1uEwb9mpt3aF1nnkP3tvoiqpgsmLtUKSVdAYE3jumEgtTPt1ryJlyoWUcos06ZmaMCtvs72Ze8yxUOKOgN78gkNIF66WWo6HoYO1vfDAAGH5RGuENenKfIhvAlt7bU9GAz7lx45p0Sq1Ly4BH1nJOch38fHnFbFs6jwCSE9dxM+6CQybR2r6KgzQ3xMVQzjNxK3ZCeVZ3vOkcbV/X90N6MBjlohFfxDUU5rCngIb4oZObmy7U3d0yk7/3vjqrugjO9Vj3ms5W8h/HJbIjxJR7uy2ncij/xpqEvcy180asH74SABGNVrqd2DfEsdw/hVHIFskBTKowcYF1opCIPeZ6sfV0yiRvCIDJehAv4A8lSyLNWc9b4J5tBzzrQ9fMZyID0wVfx7GIBHhPWYaBuMLdJ8QovAa/zX7kc0Nqkb/pzjXiCZ4v6wtzM4SKyLFhs1lfNP45Fwy0pLDsLsSlLsRYJ5quRmwqHRv4AxMH7uicsYcD6qsjCD/TBePZLvDxGoBiFlvyHxoKtyAQlcIv1pwzBzCMfXFu4H3nzh/PqVARbp7i4ubAenYsa0KX2OOdfxBHYDO1Nv13x7kmuUhnXPmxc+fMPMLXcs/qPOjYQkXGBjYS2/AMAkBLj9n1FuXpioM02yTMWrpwpWSj82JQviUtkHTogo0Jafw+v2v7Yqk4usUMINsHw5J258yWSC+r2ieJSYiRYjfFeleswkBDE+UknabB7pwvJK68tnypAMJd4Kd7cKc6RZG049oZEIrM3AqkhC76Q6AbKC7umhBBqiD08f7RZPfMHZMTm67HM+4zry6J1j12wdydlVrV7hYM/pRcP3F34rLgHJFeg8CoHA8b0dIzHlBre8m68PWN//Z/eohraiU+m6+Hi/3ZrPNPfMoH3/1bxxoO19WiALtyYAJBrBUXbVS1cPQUdx1ZadnZiCSZ4+dDENTM2nwwB5Z2NVd5I0FgjUysVA52DvSgO9oBcXRYCTRVPVJgj8sAJqX1wjIFGKNr167Xm2+9XW++9ZbYTY89+mj95V//S3Xm9ElV7sIukcZks8JmZufVhvMffvB6/eCHf153t/fUpkdwS0tdHKySDVV0qf7v143rN2VkGaBDgAk4QVCEsUm1T8l3B/uskdpxm53rSpd1NHkfHHXW0MmAk3CqjmKWra6KJYEzvHb1qhzm+Uce0STVhVkzSL721a/UC88/04MVFEF4SJsMeDs0DXdiMQCnKA74SU2ZuQpCFaSbHYlTcIJo8F3Pqn/n/kq5iwDsDwG53RqexI5nmSq/QV0nKE6wDGQHFMjnhRXlazST0vqzI+s0e4fft8MYB/Y5mFPH632AOMlyHEsSe9jnZh8YwJw6mQBfud44fFc5/ZzH4DVM51E+I+eIzwxz2Q4XPbZOgnszWC6BYREH9YMf/qguXf7Eg440oOuwVlZ7InEPLjPYtVu3t24LVGMYT4IBzl0mU3MNBhlnBRxwlghw+X0Nulucb8DVgcIOexJmikD9OQXvamdWYBTpBQOOmrYN46c1QZOopzKt62m2S6Y/O6AoDzLqtlKer3QqVcQxc4trG8+N94A05gQmkIis6j1S7Q4zPq1zYru1RjZ/ChABdNS+HoNGJ4kdPCl483AXAkLJ7AgE4Ww4cVMATEvhIBHBdbXeYLMw3QbZ6w5rDu2ymRkF3AH7MgVaZ6MHMzkA1K53Eajlffh32t8MCrjVzOxkM9qjH2ptWmwILb8GzgTukNCJJRHw2Gcm4LLZSbQdukXWbGEHUthn/i62Z093FzOk1ynrHDCSa5cud3djsF4aMCfQcTz7vIf2mIbTmCHvs+X2OuvEuU3PLJ2+Zk1MNtNA7Gx1M1B4tM2KgSXB1v4P+3+BYXZmpcLG3lhzsYM9ylqnbZ+/B/yMzIvbXq2RDPtEsgAdrAPIOpA/kB/AZoeFSJDOnuM6ScxhG5IYE/TPa1idGRX2ye6qGIpaYtibHc79mcmFTbfOsaZfN7DOtQM24uNTCHV7H7bc+yk+3dPknd6oC0ZalJYWsR3yYDts4g35uk0nApzBFDM1uNHsLYFc+pxRl54Ew629PXleepBOPgS0tZxHiq9hGcsfHHC/Zt6RdAIYIdnCs1XwD/9NrD3HEuqKgAUvlvaONFOxQZFsSrECOzg8T9h9PdjI08Q5+04UPeynJ4B3S3jamefnDCTnK4UaqQz3gCSBhm0/uMYh0YLV1hroYtYAlIqpTeHLoCTXMvgIBwe2g5oQb+kZivsqJoo9PCMWcmI6PdvIb9mBmhWsYoUTZuue2u7A1lU3gDornIxlvUhSJfdD8ihW7YJY2JxTVsB6sk7GEzsouWppNH8G8hBpBwc8lQfu7qFuxeUehq4idy/prPewZTpXlJA2G1MgXH8udtW6pG5FFrtewxzNiKc7xzJpBhYEJItI4H8b4BsHJnt4qBN0vtQ+3oX0QSapu6cSQ0xjAH5Hxaoejurz1HZJe8mdCZrxrMS47QZt2wsAoBR0/dmse3ygjb7b/x07OIl2nMX+QCPSyTyf6bkTXkcnvoDXBnRZfO5ZnX6Kk1zMAVwQAMN6UrDqfSxgXR0rnDUXscS8bLvL5xjMOhQgChgUWRwVnttH6cl3J5nFa7oTp+2ZbEEP7WV/Jf6KdrK78w4FGGMDOPNmnXl4Eu/NudeZiMSZilXWnrWNxs6b+R65oPjygLt6XRfeQ+IYFI3ISURfz6C7cSCpigE9GE56sCoQ4CcM3PBMIoMgux0jMsSwzgsS02pPd3u297NdmyU+vNdZBw2zIsaR7A45lsE/7iHFPP4uX9QxvYGwlrLqbg7H0OwrwCqziL3ZAKMATrwvTcrouD6DssnKZPPGrkYBSCqcuYAi2R4NiWMgq4vwYTDu7nogMAChbDpMyY69FMsxOFSADhJRjhXws6yBW9d9xtyt6DUEjE23jdfUeQH3onyrC6z4Or4iUxYb4fczm9vvTw7rZ8jaqHNPhRokj9x5YdAP0kbH2JKu8SwOilucd3XItDyGCladS2cGQFjDjmV0ivs1LswiE0PMZOk4F5Kk79rMaF+jGcHYFHRvmaUyzb+yvrJxzcbmOqwr71ydPcD7ED/p39jPjq8EMiIfdg/JAvvq7FvilPhiyTBp+LjZwvgDgdTIojUBIZrXbDWKXVa5pBiRLlNrpxPH4LuwXdy3BopLis8dUJmx4jjaRCmz4McCY4gqIR3ZlVv6zWtmGZM8d/4ewHHMNQf3r9dhe7xHHZ8kt43NtrTc2M2dfaX8sNmx2Qdi93Of7ZNk7/bdGeO4oDGVajkYyeiEAOgCKfsv8nPupLHOP8VgDfUux4oujmOf7SOG892FWe0/gQXuGFdM1EmwAVzn3PJV3cWp7uoGvDNjgNdQaFdhsoezKmYQiOzrla2Xg4jEpH2aCsUdRwZE1rphx/t3ue5cO8/IEoEpNNtyD36/87bk9PzJ+9q9jkQmngv/sR/UPduEOxWK6fpSZ9JMPRysN56Fz+JvD0Hkz2KVf8pnfPjd/1GayHEycaAcPA5FWHU5bDlQBOM+c4B3NiJ2Iqnw8L1R89NBiZN4DXAZnKCNTaQs+FwMDNcRfano0ilojiafAn47/hgyvU8bygB5YpZdv17Xrt9UosNkaSe0szUvHVNrhDr4IQGh+g8Tc1di8WI1dIUWFqVAzXbecg4Nfkg7stvHACNoB1RwocSwW347kDf42gNKeue7Gp7rkGKCmRUt+0FrKvekNkP0ENc3HPgoqIomEHIctPk7ECYw4X8qmFSOFbxEdzjtwR0waxW75WdM3s3yZV1wmJLoCGu72WIO5s0Ck+tQoDvZB2L0pE3EbJgAPl1YtSHuJC4G3ADYWC1MwmNgZJKod2Ad55t9HPAq+yzJQI6AQeTcn2Cp+5wJ16aEIcUFVW5H/coA/NMjFWB43Ouj3jLXnHvKGfJaOviOw3XY4uc1AtUEGrDrVoahEIAFBFskljCZtD4kj61pLQAQ+QG04jRB2wwXzugAwpIQ7++LHZw2n5x/se1b5y7JJakNwHXA2AQIcrDSFO9Eht+FqRDwvqUZkgTJOSuBt36V7p8JuWK/+tm6Tc2DuRzEOakxqG/7kAAjz1ral/26+/dRgwMNughAaPar90UPS+kzkGeRwNF7YCwyxBb6nBhETpVf7ZthFvXZcbukA8W0Q/ra+TUny05qnHz7rI0FtWHPdgFvLOgFdHVgCwsnyUDOkxMCijKwtbg2CmYGxBIYTV+TcyIwpSV6zOIjiUcT2MlkpCUEKh8YqDUIn86AUTc895XzMfUlSfD43tiJkQKjA0gzmewjcu4smRCJBK+QC0mTwFNdM/6ZfVNrFEe6RueugbgG0DFmJGyLGtLh9X3Q5vB+SR64/nRUsE6xP7yGn2WoSXxskg2xiybDPvN9t2VaaoOkQIDNUGzzwDjvL9sI3sOv870YnLWNTUu9mOKTSdVp3cveV+GqA+WcP/50EQVGVTMKmzmt89PgT4CHJGDj7bz+JAAAIABJREFU/uEabRAMltnnDue2E7TpWfPzaQZe20uuOyCn/F0zoPg7zCsAMNiCo7+w3IHlIQyCs0cF4PSgtandip3I8+LzUpgwwwfbRCJCou3ipu11xwvNXlQiKH8yFhzV7vxAEfNBP5SzED9lBpYLQ2J2dwKultxm+j54/QZ3bFsGP5l29AZ3XNS0TeW+XAyPvJjPV2KvJM4+493GuT8yprP/5+abOdmfQdykvefd5Lig476cfQ2Ca51PF3R4Dc/LNjS/x3obUPF3bVd8hpX09bBlDdNpXxm/kGRdQKrL20MMpn0oX2W5sWmie19cIQB1lF+a7hNHoWMCOn2GAr8aWJ4+a/uccTaGz9sICqqI337DkgD2F5EVGJlW4/wMA1Jum48tT0I89Rm+xzFuil2PbZvup/xefmeYO9Bs/gFEal3mfHb2zxiz2HbzvxJ5JDoGQsnYZWH7Zcm3xIW6LvkZgy6ADAED4i/yvgCxxC4mZ7ibIMA8awOIE2A9hf1oC2etXPRwEYH7SHyQPctnp+sm9xd7ERtqgHKAk+8jENhejMUcgRkCoCLp4mc4BSyyrnmuU1+he8QWqIOv99SkM5CYjs+jmB62I+8XgkP2YXI83m/onuzul/FWprGTQZUUeHONsV05d1m/nBnH5r5/dyv63CW3NOhtex2ALOeI7x0czsieAwzqPYe9bB9lH5TOg1kxvBvGGgpH8v/SsHUsqVkDHd9zr/ZNJm/E3+t6Om7rN/TxAGCbN4DItUgTtiXXPJDUq26ZJcdDLvT512Nz7otj1Qkx7iH5krYXAcEUF6orx0Uz+1RrKaerMrEq95ECpfaVpHkM/semA+ixV7CHsVm5XneUZiC4i0RDDqNz4vkQKrRj/yPv1x225CQpAghgl1SGB32z7i4MugCIb85A9ZDLRvDf51nAMB0b+x6Ma/LQvorCLho79uFPZqZojx270JmvkMsSTzhm+El7mriJLeO19z7j73lmifnYI2NMMM7RmdqR5CmOybymfm4uoubsT203zyos4THXCVHKhU3lj0exXba1LsRga8mhIoto25LiRvAVF0zsG1SkJN6jpVvn8MBDO9X95o6J2M/hnGvItYvc1k0egXLHfff7yKHbk25pkRJaPrUxG4gdycklUzjIX/rg8Fxt302g0JC8zp8D7svONogcfx7b6xzJ8QN/PmivY/9zPuPXs39yNogb0IbmfvKcda5FgvFe4euhJvJw9D6TvzwEkT+TZf7JD7nw+39LJz3gIAclBzLfj7MaqlFJ5h3Se0BUG5EhqIHZ0m1LHLQEiyQF0pvrwM2VsgTCYQc72YzRjsawrqerdrxPgAUZCwLN1ts1+Go2tCrynQxRyeTfaukVWwsAwG3RNigGvnE20WSWkZ+1VIAcdQYLNivLAVLrITcYRICRew6gOlTyZWjNup6CjWKWNAtXl9KJpNartZSS7CfBp9VQ1dHWMYbR4JKgWdIOAqqZA67yO7HyZycITGKmoKWr37n+0YA2GDwJhhTgNkMurCg+UC3VHZAHDLcBHx2LKsUdgDiYdiuODXgYxCPjZBpUxzkY/huZ0fzutIUmweB4n0lUXJ3FySpY7UEeAwDWrIHsZdbNwx3MiMiwEK+vwREHh6kqh1Xt+3EyPdUC9qq64j1qMcV5Db+jvRvgi/Uxa4XPB6y3/pqDMoofYgk38ONt0AMGxCBqJmMXKrj/BEKwUByU+Ryqsgo7IBN0O/DnXBB40Do8JAjNClOhogPkaO1mDyjgTVDc7JRogHK+AjZL42xgjDhETTv7qBNttkfWT9fbAGEC6GkymDbXBD4JHMbn4XWALZKgOfeWtXfS5CAtAZ2ft5ktAWgcdMx2i5cDRdaZz05QbLANu+Q9QttnKtqwLgCT+dy09k8DndgerseFFydVbk8z6wxAhrVOUpbCh9nN3CvSD062EySF7U9AGHmKaeA0gqOAaWEX9NkRgMVk427vnuiT+1sNKU2q/OMzcyueEsUe7sGa5N4dcDtR8bOYMIXY97LHTrwsiWOgZgzaUySyPdUwwQA3naAJC+wGED7bzEUSUrfeZ42y9kmQ05FiZrnXxM+7mYKdPLoQah3nJGq8x30JQ4Pa/Dxn0Hr3zYY0RbN9VP7u4H8Eavz9ALUp3IWNNfiMiY3KXrburUGGFDCSzDsAj778CAoFzMnZTYFRcgYNyDg2MFtN69iMEn/uCH5lTeMrAyQncQuoO4DdYiy5oCkb1kmyfYzjjgTyJFXxoYDIeQa5T8miNIDDe6b9MYxtJ7hm62RfYYdzLvmedNMb/NW5E57RfmmIU7wvpuche4r1Gq/X66LzqaKtWUU6MxMQOaB9bNAwqLYZhtmL8VFJfsOmIu7xc7d/MbDjJNnzKlwcE3h1OBaOxphlPHO2xdhx/AbdJN7HZq0biB8TTw94DUCoZ492Zg9nHLrDFNuYUTbGKiPw6vPg4hUJc4oytrVmIimm6L3HPQZEi957GHc5j/kz+4D3Yognz9SAdp/bBpETXzgW7WLkcLZ1hUNRxDZvapuaxdU+w4NvXTQ12JRYKIUi24Jp3BhgNeBEzt1oK2LFx2uxOR7nPygmnMReSeJtx46ly66YuQklU9+ac5szlU+L/4yN0M/VNWjQK3uO5xT2v7RjWzdbAxxbAoHnNx3wzWsGMIM9wqC0lpmLhId+PjnLiX3sv8cC4NQGJ/ab2uYpKMp1Zr/k82MPxq4Kg955Dz8Hu0YX+UYwP7FB/Lb3x/3FvAftQ0Bfyb4AIglIHO1r4owRREZnO+/p+w4Iw+dyP/zvDiX7rlx/9lrY0cN5a4Bpan/GAkd81Ljvpu8nlnGzg7N3AlYH+M81TN8fPe5Ib8lGCUTvwmDLY6jQKaKNz4lyJlrfu+PV8KLPVABgYtzkvQFj7af8rPie5JjkUzgDLlj4NQZzc3+sIyQIRcHY/pbIGHPL0fbHDwjIEvhkENbayeNQc2VITcxQPI8fFgN3BCOzfonn6BwI8Od4ePQtnGe6inLGFZNIO3pS3O24Zcj1A9I20YxnzWfpLIiRbBtrH+L1UNes/GBXFPvMcd8wTBWbNPFE0o74c72/JULsx51HsuZi6x4BCK/IVziWs35zYgJ1n4lpOid8gQGuXJi6dTv2ImfSQMa25e72chyrWFysVd9DSCMGlLvoKBkxy1nqLHX8adsRiSSfN619x0HEgIotG4jm/WVDukMm/46fDFaSLk4VF7jwZsw7n3K8r5ypu7hyDeQUziE9hDT6z+w1YSpNTqDAlmKL5HZglu/sCUze2/Msi+ylaYyU80WBNl2QYnqrWGCSwzT2z35nb1pyzLHHYH87viW/HOKL7jJWJyG+4OBADGnP12B+j2eKtKrUEF/LZg7Dw0d7lmvw/C+T77LHE29xPVPAfLjuAfMxUC6d+s6tE1fEttIVEULkQ03kafzx6f/9IYj86a/xT/0EmMgPBp1x4HGiSXJSRVOLnNgWI9OEcD4GwAlW+ChhCzsxEiCxHw1UV6OiOZlDG/YRxkLBUoNbClZi9u5je3Si0ZqV2KQEknLyqja68m8Al4qoK9tKLBokQ5RBemFqc8Z5pGWGITxevgQpDh6a4dmt1wGDDFC1Y2nQVTIcCthdBfc1WM9V69VBQh6SIO2wczu4U8W1QRkZ/wYopUHYRtGsMyeAXgM7NFdy3eZrUGYEKBOINHFyAMrCgspz7990db0DjwCHqWg6KXRLtMCATlIVlA0VRDNXUy13YuDK/pioe98kCA5QE4BZgXuDyAP428mwozwXOIb1THA/yAE0y7F14ALmyulOGCVO5pxcw3wj8OK55VoTDOdzhrVKa2wXGJzgOdBwZptWNScdASXy9+yv3IKrvONwD7WLp02/2/bFKtD0c7e/usexQbiWQxDDoANV9iuBb5K3nNkB8NQz8uCOOHOB5mJ/mKWt/dgajUqIGkRiD/DpGvwBoMDZ71bQJPMD2Bx2RlfoA7yqvboBLAfJIzvWgXQn3b1IDpxsZ5JQO7h1YJ4k3c9s1MYaznGzBBLMjeDC2KWefTiCQT6nQ8LHuqiYZbam23xhXLvVN0ACax5QOmBYBozwXiR2Zg+MbNjYaZ8ba9OyNz3523vLbMSwamj7GkEIJ5mAYraB02TXtts60hqONukEGGzUhCkz2PduyZZ+XA+mkTSGBhAaQEphJ/c73e9TEJnrS7A9FBMmkkf8nltW0WV04cMRoZOM8ZmMuutJTlnT6MT5Oi3fo/ZI7ensB/aG3nRS7PTZS6CYYHMKkkxBRX6eNQtImbWY2iP7k9Gm51zaX432Iow1398IImsvpsVZjMsAVaNMkMFds3EjWxUmu4tegDBmkLIPA7C5+DDKB9gX+N+2D+0/OllJYqs1ivxPM6j5nbTQO6mxlEX2c+IG31+zTkjYe/9zLQYJx+Kyz6z3v/1n26Fe4LTQCrxSh5ELgWMCaeA81yA72UmEEq1mkyhRUWwz1dC7f9BsbAL3kecmF6L/baN0jWNYNHxu9lRA7diRfrA91NDPVazbCdg02iKfvTxDXuOY4P5uANvCALhHkm/JnsvzyHPkPTRosW2bW7Ed98VfTNlwslNDfOQil66jk3T7/xTiHIcZMHIbLuBzbLRAHHWpGPRqN6b3SzfCAPaJvNCSat0Cb1DGcxOmfhXAETtlbXx3ZrmrwuBw/uczsYPcA8MYU1zzWbU+o5hek7Ob55b4Zbi+TkCz17xNY7myX/Cb9lNmnHeBsYtYIVHwLNypMMYMD/49+zi2MPs715ezFls89WcGT8YzrmeqNna0/DOvxNc2Tbbjo/KeiYGmQCDHOjIFXgtibwPAer+B5eeirs+MQfN0TmU/DedWUh0jIzOgXogMATtyZh6Ms7SfmmnoSxqZrQFk+Z0UNfP+08KIQTX73imoOIB/DxSOBnBn0hkz7odxb8T/5nl679uOZN+Fpa5n3PfiApCfVYqD8kc9/0NM1o7RpFEOOMdQxwGYbN+o9xnlVgS6kOdIV/anF8SGzo32CbnmXDeFc2zAwARvVi3r7sK3cz3Ziu7AsI+z3XfBY3wd55cBXmaqAohhXzK83LJHYV3698cupazjCBo6vsy54fmn5T7fE9mgJcNyTykeem/e3/rus5XuinRtjEz3+x2C7ZikswYpGj/vAPwpACbWsz8eO6X83GFY2y9OwbzsGbrGxhwKwoN9uey0PtfvOYB3gzYwMzzcBchrAfUABc2w9hnFl1gyi9jfAwCHs9oSLYqJOyf088ZWN7mrO5Tji7hmQG8/F+cdC4vLwzwDxfEDacHrStelYj3iY8VhDd4O8hCO5Xit/ZjzVPnPlnoZAVCTGzzo1XHPAHIOxIYu8LbdnOarydeZGTB+nldEr+uC/jReHGxn21gA4anvME7gmIdPduHCBiA5jXyUfJvl6eK7hxylz5nII5L9MKiNnIXORXfjOd4YOz7j22L/QXC952ckvaFug4mNSg6mE9BFBktmObbjy8UAy3cpn1XHgXX1CbpyzTDOkTgZ5E/SpdpMau3Jtjvq6J4QMnJ+s19kpydSFbY3jhUiZ5NzHv8ZfyAf14WmSEpJ+jUylnPGrPj68l//mw9xzWH3fvp/ebjYn/4a/9RPeP/3fltyFjF+HKQEIRykDMZJtVmBWFfYVWhMa3AHN6ODc6XMh9BTavlZqp98fwogTAP4sIFiaBLoKtjogScJvBJED0FW32XclxOQMMwaVqQNWIbWovK+d4Kr1rRSkM4gISq1ACI4krEVUVquLXeAUWTIlYKjSWV6DASaodmJ5NDG34BPNKcMKloTSteTwS3N6E3QE6OqIFtV9a7otbOXQWem+UyvtYyt79GJrNl4vP99iUZXOqfJRRxmgqEk+dPkyYm3ExvuwT+b1eXT2pEhca7cdnum9kIPn9mzhpdb053UxaDn8wbAtlnvI+hgHaa0t3nd7LAiU2L/6gQ+1233O2oh5f21U1qWY0z2usVulsnnniyfVukEpnFOCgJDbZywULwXuq1NP/czCPM1yc30HIaRkWEKnkBLEtnAbQ8sHM6jEnyzhtDNDugSCDnOcGBuNvOJ7wc4ShCdFv9WcDDwrYAuA8moZqMr2iy5DPrpwQxmygBij7qYY/Dvav/UboSZJIBCzBEXPniNA5dR89YA6QhA+biPezkBwRTAzFkMkyhgQIJJ2SEF3bEF98uLBMiIHcr+mz7/ANX+XKNFfG7YDWb2jQmn32NklQCOUmWHicz7ch4C1jgWNxuQe3cCk1ZW2ywHLrYdkXkwI687RbRkGOyRBRqQLs+C3/XQl1HuYwQZml2RFso+Z3l2KpwJQA+o95Ms5DigIaGZgPYPJtKjP3Kbap5zAtkpwD4FBwI+OKhMl4IT31EGIi26bFE/g5H1a7YPez8JYnzaFCDiepL0jgnpmFzbLo4JfdjiDzrhadKahEHMp0Gj1XIWKUpO975sDa38Q0HQYKPsWJKQ7r7J97KHXNAy2IdWaAqR07bicX+MLHyfyb4eFQiQXIhU1Tjd2vs0jB53FGSdtNYTcC3nc7R/1mZ/kBWt59ztih4ueP9gsXTRcK+JHQI+4IVZE+KZ2AZ+FmmePNvEHvGDuiZ0oyfSJtNEUUXxZiHHp3goW9bCRewAoaP/Hn1Qfm/qV3WuJPHi9VWco9hgnB0wgDOtCRqQxH7eftDx0f0sR7Ui971nfVKciM+Nv3IhPbqIlv4ieUpyyc9SEMszTfyY2Ey2adBSbP88FPVa0qFZovJBDaZY9sxnNTJFivO6o0Dty93ZkTV0hDfa38SzIyt57FYAZPIajrIS3A/Xm33AELyAOLYD6FxaDkiD8TppDmPTfjvDoUeAZ4g9Or42CyoyYdbjzXqNxfwwunrOwKx1X7VXu4gzAIsT2bT42ixFNKITs6pg1kCOoqdmDN4XS7dkDosznQmRRD3PeGqHLdFgP5p8YeoztQ9mxlxAmtst3ZTCNc8xRI9cT97L+6DXvIcn5flq33YWmUG+scE8X9+DfaCZhd5XBpFNqkg3jQu96SIzEMV7JfbKQETPEPBAP6/LaN3z++NetBvLPURDO88vf8ZOT4vgWWv5nAaDszZa3wZI7dvNwpfMx1AYNdCXs8P6qtjcOYELbmPBMICJr8UFeT5Hz3XR+UaKcTkbfO+nddvk91gHWKJTu6q8UPs+ckcGg/k/YKXW/cD5wrCXpH970ENAV/u5uhAD61T2SsU/A6pTey2AaVKEUZ7Q9lL2dbB1o5Zy7t++ElCO/MJ5XfTRwz62Fr+lW3JWBM5KRsfxu8CyoWspeuzOnzInJns3XXwCD1sGzmfEsaoB45bi66Kwu1oZwNuxWAbF4vNT3GxgT9ed4ueUpakC+wgg8lnJ4dUZ0MQIkSWaZct1jOe4CSzd+RA2/hQ78BrAPnbemIIq9xfA1s/KQLAKfk3SEDO3gVR3nWQopfNMxQBz9ve2O9ZCT+whe8xQ0ba7GQbrHLZ9hOwD+8ByINK1Diknhz0SOJNi0cTZezaMtM+dW+pPfbYJbMlXQqjxkHUToEz+st65YqS+rugoy4czrLtniYw+u2q/C5COdSz/NPoq+zcNHpZtc7wEiKzi7xAzOHeO/ZmSPGRJu8gkzEH7xcXbxB3xeYSkyi00ZNk5UZ635ilo/g4Dll2korsW4pI62dtGKwaS3n3mQLjDTEraTeIbfJMG/nltB1/YMfGA0zwgz5HryVyPsbuz5Ra7y1nFlswt6rVJrBAgPzrqD+UsHsx2Pt1/PwSRP931/c+++wf/5n8YQOQc/hibDFFxwDsNtN0yykFP0DP9eZLFBOhTsCWGJUHSNOHQAZ0MV0sAkkBTDAVVm3tq6qTNwJ9vY0VMoJY4BV0GNc2c7OBWTtftjXJO3YJDexihAcEIWrMaTAEja9JSnSqtDYbb/vksk8RcuQx45Ar7tHXQFT9eE0NKAp/ARpV+WJRqieAazWgWW6irp064W8pj0jrsAHNWjZYHcrZeJzspSy5gWJOwRytUXm1SMTaLbARQAnIk+NNU8slecCDgpDQgshLoTuQESvQwLQcSoJd+bYIOhh+wDgwB8UAZD1iLUwxAZ2DFAX3AkqEttrUOFUC249G+k7fzn9NnwUMN+JT9rvcd2MvNGu9AzAMbzJzpBbiP5ZQ18cfdrweVz3HC46R+CpQPidE0uB2GCLDYDlpJCqwba81MPZMwNZNsM4Rs+15LinQ40lIS2rM4wB7ikyBxaCntPWatMg+sSNIl0IlrWHBbZ0AnAfjt2EkSAEF1LtT25c8a36NlRBro4kfRBGNt1BKINEMz6/P8cp+xHdOEK8/XicKoaZjEUxp4fRbUvtXdA7x37Jq0fAfAOmB/ggfbvnwFZNDr+3nyswCUGaw3taVhBLqKPrY7Bejktdlb0QWeAkrDmR0KfAbiEziLpTFo49rGhDmbzHpIOnoQhQNHawrfBx4MoMrYqWAQyYALnzMm5N5ftlVOzLPGsoEd9ImB1sx59pTb70YJpZwZnQntiZZE0JDDMTkP6O9Cgn3PlNHgZzSRHWiWoxLQZqPnOaorhHXLwNBBWsdBbYCz2PDhTHeQzL164BiB8Tg0Tiemk7qwecdW7S5cNWvTHSGWAZFfGRKGTnzToTCxJ04cDcoFuOB7YndNZIrU7svQm2ZzhrEXbUjbSQfbSgJb895tfm49l076tAuoCzrDWTskUPdk7yQyg15lgJVoQgZEbrkJ9O7yDBP8BUTOufK57YGz/eCUDDVQhc+Qz9XgsMlQXmn8Ae4YyB5aUjtxl21oZh9F2IATfATPTM+r2SRjrDEmE4PfEBBr/63iSVitbfeUxGiY2/2dJol5AsA+6C/awTTQ4MIattFnvsGe+5iJGQoX18Tn+ezobA+sWdvi6ee5uEKniM+7POCkS8ngUneVhQXZ3Tw6bf0ZFCLDQsr75/nafhtcjZ+c2je9R39G7DP7Fukm27iWWGq9WwN0zWJuNlk6px+0m44hW26mWYq2d/hC62r6+Y+F3sQ8D/p01sbvBXho5qJZTbSvu4gWn2qb5mFaHp4ZTXbHcgKbW2sTOzRlx3mYp59J9nCknuiQM7DrTiNrTI+xSv6uNU8sMmERc86Hlt62oYpLOmbStXbcmMLCMAisB5nGD2T/Zg9w5hLbGlBOXHj/DALFsw3cj9JUBha89n4+2T+Jj4bP9TbWVwgAtosZtOwYPDY8dsX7u21u6pKJfSeDCOMjzEw0O5UWfRFqMpxRYG0kqQzS5vod593fQZQ9xc8SQz6Y6+SzBvCln0MIBbmPgJ4q2rYUgnKuBughvNCNlrjHZ8XXgx3RwO9mgA9geedVsW3jZ94v4yVmb8HYs+1Pt5/iD8kK9Zq1zEbAVoO1mW1hkozXZBzclaJswMTkgynyJAZxF6Lt+urqmvIGpAmw3RlK7DzNHVEZKJpumAzqTEwkoCwyfS2vON172LbkonkGBhXHeSaWBWFQLgMBOduOY3KewrZG5x6biiRczkokGcSF9c06kunBnsljk1frGf3/7L3rkuZZdt711imruns0oyEwDNeAZWTuhEPIB7gZsEGWJQvuhcAhZAd3QiDJBBFAKCTHTHdXZWZVEs/ht9d636oxfOn6lBkxk12Zb/4Pe6+91rOedao/o5+lBdn4zmkxEUKXqji3GFwzB7i+7iTZ3pWlun8qFkuWLx8Wott6pi2WjHfqfzl812DvjqqM/AczkiWt62m4tH5P1RbPJjll8KplwwOOxxads8zsnPqymUsSXy2Vxs1SpXrVZyUZtNGX6bN7SN3XCRBahk6lQvQAQfjYhmmDwd5g4+IXdygcbSg6QwX8bMJ2k88EP2tx9WzOFu5ngkU6V6oZvN98qyBKMm/1bMJCXuv6tybQG8QWmR0/I/2ddX0S+Xx+i6uFaVWpTZ9qfCX9DTrfz+EzHL4lyVzCO8nozbuR4JBWLVRPUk1DexbJn3CYBgnr/Hzz7tsk9ImL6GBWB0A7w8rYt8HaV28mAzl4uAGm9x9OMApCWM9M0p3Opp6TYA42JkM+k5Hta3XosPYVH832uTOUCJqefXxqyfrlcnluZ4El/Trfn0nkr7POn91FPZExmPvgjMLKwCMdUDJOQhC1h9YqycXBAextMEVZMQdd0RqcKT63iWVISzKH9G85tO752T68ArcotnH2KMlLmwwUpZRlsnoS7ZYi13eyre0IRxN4UBTReSlJgRQ5ZSGzWy7DJOH25tKf6tr3nuK+B7IpI5hhPDFYcQgDmiGdWIuQyDbPyZQwETNZtHG4Jls3vUBDfQokvLl7ffnNj9+f8mxdgx5IGPLw3TI8zZNI4k7IEDsnkyEAEB+iBCc0oqSfh/QJsR98r8Fq4SCRCQg7Z+m4e8cMtHr5OiWDZGF6TT5BvjN9mNLYGKmdKbwNMc8LEN0OLc/ivep7Bqi1V93JYoqHIYODoXeZizNl05OLr7OmiyjAgdDvYsTH2QFsQCLjMEBkXJ+ZBgJcJpT+gRBTHmjQsp2UoakFS5xuvY/IDUqxQwIkM5Iz7BYyJXQgmgIep5zOxMzHnPuUQCa7GKc8eqMDLTQJWS0/fvO93zfZTsfXC0WwhsCYYCzxg1NrA24SeQhh9JDumUzsZMqSmUZm7hCL7TXezBocQcqnCUjxZAAeZGOTEHpkAA/7DVhn38naJjigdecsU1kQokYBrOveuHJ46OOIrNDDOOQJE8VTipnAS7KRWfcJRiRbQ5kVW/7Qo3EK6REfeZQORg9tGc0aJevuGmgFwM4XQ9zI6g9xsp1e1gmSGydVz0jWCiAVQEtwz7rFckeJbfrS6xoG1z1fXAsbgI2RVrwNVnoVu5YhYjLAJOsUUmlnXwXl57W3LrF+KGmi6+hZCCBiRw/obBCW59rOIHuFc0DWyb7X7PlkxW0nYDL1sjMp+yX7OkOL8l6Rkdv3uNVJcazmnfR7yvt8PtSbXSX9oam8DjiAmyxBtthz7mOCu6X7EAmsGedrRzxQAAAgAElEQVSQrD312+bvIV0gzlJBMe01yNoBqxBgpMT2wYT6TIrXWqF3yagkiEOGcrIio/LR5egt3Y+WW+gJ1le/A3vo77EjyCN7cEiJHqrZG+4n2/jG7RVwjI2FmmmTMzDD/nxe2xuUZ0gG08gGwXSG18nuatCNeuOnsmBaO4xepIXHVBgY79zf+3/q527CaFVOoSfcp3NNa08gKvuArkjJeqqr3HPyMeS2zv6uXsMpDikmgnb6OsdZvv6f1/6BANjgMOGkJBLcp4fyGggcR7lB2uMQRxGk9FZ2ObaBM73viyxDoG1cnPM5GCr2ZvppOiOr/aAhYnFs0dfoPfQmOhpZDvFPT+XJgOX876A1z4PN0r5MogPVQEm+0PNIVva5RmfHnoS00X+LUHO/0zUM9Zx/ZaU93JfIJMuV0v1p8XFNyLRS6FSKRXZ2b3oTvM1eI0gZXZaguPDcVYuTmz7ExjPFdujXBOwzxPX9ew2/nWoiApgPLsmfZBH2ASwBpmKtsRuj664HuKITs0+T2c3ZcmCiepHAEpjYGM99h0PyHlK3rZOlR7797rszt0R/l6QAvde0+NnkPLKNrPNd9zIp3Z7UfI5zzzpE5+W8JNuXwYrZa3TA0e+rRZLW2Nm7nR2S7BLZ3gT/jIObSazM9mv7FmIt+5RKT4JoJBXxbGC19NmlEkFJDW+Pnce+g7liu2eYWoIDCWInsHldoePAdclFteFIEPcxPXv1+eqG2Jv4GNpfrZtI5yTWxBj596dVW31AE/ep5AhOu/bVfP6cmFSfpFgROc75bLUv7eJ6JftvDfzYR2lbSLeCdG/ktrlo27aNdWKTkukvfwJsQXa5KmOSIdzhkyUzz/BeBzVFsStYk+CBvkavJpHFlVnH350EN7gDc8wFdMIwOYfN6HblVnSXr+2WQkPmI9tb5yPnyC37hg5FT5KosT+Pn4cN1HoRrEjGbSp8EzykonGGc2PbZXfR9fZR21bFgfA30zJPz6jf357hTSKr/72uG3/SVz3nDpuld8AHEk+SarNmejcT+bxTfR77arX1uj/YXe8mnYwf6fOpBCQl0XkQJAkWaeGhlhZUoJ1mlk2ow8+JbH70ueJdwVz6rvv5XJVEBgNujLrt42e63H7Lg8dn8bealaT2g5aDjzNI+vf/4A+feU2E/it8f17sr7DIX7qFeiLj4MRohUQiWg7ICLCOUsrgNJW3tDRsTd9F2QJEAXHbOYwBiCHDid5Ggf8GyGD00mNpStv1ORR/FFsyfgANchAArh7c0hIdG8OWR2GsrQCkgGpkXjfrVUkqwmIBJ6wg/bXiHCXPNb/EkZ33rdliKugaYrANCI5VDJLabaQcO+02QgJakR8DR/uMBZKbffX0ooNMcKrcr3QcNvemVSSy7Tu0Lmdfzd/NNGxHADvwTO83JN70gdXPpZzllHpf1aOsQx0wlhgeOyvtSSQnLusXchbSyk6Ql41sanrhTsZVnO88j96FvnUY4x34YF82URGisiXpzcbDWNuh7FbjqCVLMO05DojrZwARAGoIpZBa2SfIAuSRddmZlBgywAdOiM/nAjQmCWjSrRU8mSYJOJjGFwhoZr0JZJE2ivq39UGynShNziToqy+nu1PumXI8y7TlOCU9MtQmO+uwJjgR4DGEbwAx5zyO8fTM1D05g6zvyWZotj9ko9/M0WPpnyHmKRV0fzWXrrakcfVBDlBpsETvoH42q3UPTc/RcZxN9g5ZuSVJ2E+cEMgoHCMRQGQRanMoMU3ZYjKG0VncE/23gc0QD5QYxlFAxrI2eUUqCfQ3lJhSfhq9PhlWvBeBAe2TAJG+FHTTM2RwGP1Vh1CjjJdzhe6PbklZrX9WuSFwiI3ZJIieiwDfdvwjS9K905OY/eWcIE9aWwgD26tmtI9DFhC+ZRG5gLREx1KOyl6w/pzjW7vFzznvzoApaYsTgR1DZtAT2adkm0JW7r0HyG7CGTncdpnzsR24Ddq1r/tagGscJ/4+70KrldgGdBFg3b0UmyW6zwSysJ/1NpDma5hUiF7EtvLfx8rW6SVjSNeUHkZmycTfrSaunedp5+D9fFLrnsg2e7LXGTkBD42TykT1z6fY8+77Hdlf1hOZ0DrvrDbWlc9v2WT90x5p9Crru51QWpDQvsU25akZfh2uO2WkMxBKzrvIvLQkeWUi+OE+gXrIGHDJaXHUYMt+X72XHa+V2YouoJKAYJ9xRisRpAO11pqwrqwz2bXt6CYYoizQCeamrzfk4Uvvp9silEyC0tF9GHioQJ3P4qupAkk2YzI0kYXI9uhQiO59rvTfrlQwdg3Bh/5mTbAZyMa2Cc5cb5Y+up9WApt8CIEejKVhqAkA4nBHr458znyHY+d6iOZsDunC3vD3+qje4xAoO+OtGWX4AxAAt59FP+pa6O/Hj+ohmwGhwmPa7xDNbafyNgFjbA+BYGL0ZDLbJjdIR7a/7iNZkQOvdfrZz36Wfr0daoae0LtaF7tvawgEr0kz8dQf23ZHme+rLc3WQdhR1knvx97o2VRVwR5u24as83nWBjsfeUkmKZ9hT875qUBuPaW/MxneEnXkM7ohUDFZ8OmRu/c2fWXTR3WTvD7fraRIpuhUnyLXrN1eh/0z1gysvwNr2Lpz/k/biDk/c894BWSIvv/x3s9DooqgL2dqMEda7dCjNfKYJyLzM4Qv/finPaHpsg5l1bl2JR5tNdyvXcNFO/S2yTaQqtbhre5LQk8HjDXI7WeovD25v3awFMlD9yXhTSI3QWkPpGXvJvlh8DI2ILi8gW4PBV4tOxz9nsBVqtamOpT2SPv85nqtRmR+RLNosf85m9NWx/pBuqqJKoNBpq8zAZy0QZgAwrTEmoDC9tVsCy/yu9zJ3gk19iNp/UBv5AasNibGptqmLxLZskWiSYPktkUMl3T1zpDIvLfOKviA+7M3m6yEiNQV3r//4LUJb5JkL59Zu9rRT7qv8Bnn3EEwZ9YnmCkdGbsyVW/xe+NPYcc8e4Zq0TV3Rdcl0M/agU9zRl57iKrPc4MXWZ6pXNoY0Nf7oDaW8beceOZ+3Km60fnxmW1GNLoP3sFYr9U5OjPeY+ZIuVg5BDWUC9XgCVi8bJfHJ/di5rnOPeSrVH/pZ9aXtdnobVXg8Xmw6i2GR7dtfCb5TmVbzpT+RrOSHORx8l2rMl++vDy3s8AifJ3vzyTy11nnz+6iTGQOUQDrZHgBaDDuKElnvqo0cLUWCCHAZNPpr7UBKoYj7QqGWNJnUGjbOd+Ouw2m7XGc2/wvJKIjds6gSFZDnjuDUzjo6VPIFO2VFQnJUaWeiappE5AWEmnvoP7IAMQYyCm3yz2ibLNWyRjT53YUUs+IceE5r53BkCB+N2e93AAGFGbJctab9bDj5zIL+u1SWpGMPD9/AQWlojJc57lhTwvw8owaiJbs73k/Mg8bdXM2FEYqU3UzrXXKwo/DLFDbvkshOxtdbG85ZMHZUG3bAMETAzvgN45xIo679YreCQB7SxJwDQwIkdgcjGbWroxZ/7Rko41KyWeyrnDS2OdbUhgCYTsUOHo4Dmdvel+ccoyayZNVIqmyoyH2W8oEqOswvESUCw561iwnq290HIns0zbEJlMKdkIMZ2VyNlOeS6ZjkPpkzHtPS2JTKox8AlYATaNPVmsRy02Bedfe2TUnYj2kNOcxsiWg7xDLcfDyvB1WdIY6dXhK+weOM/zK67CDHQY8LfnapBgyChjDydr7lSwd9TlWKeQ46HbySlYkkBbTt+VI/83a3JICyKn3t0AcgAtw12bRDw95vM6imV55AVkdqLFa/ujnnKGUg63+cW2PMwQFRFe/t38ivXr9udUDf5Oc6GfL3FWW3gyeZBo9+mc7CewBRM6A8Bmsxc/2felHvp0n9i+E45Qk57navqhZPBMYStWJs7maYck1twOj351Mk9WGCRkmO43AAOuBweaaG/Duc7XlZcuM/pvqBbccaJB43xddyN/tfYW8IjOe5/LZsAxez1NAlnlunnHvkzNNlxMYsmBN5l4ZWXEgQ2qcNV9998gEy33G4dnv0qrpy2OHTPK++7zyzqwLZ3oTLUfPrWxX3YcgF/uN07Hvw/PTOojPYFvYP/aXPue0cuLeZORtYie6mN7ZWUuG9/o+rRL68CFT4vU/AuwK/GK7JB9JxsxeRDdEJ0JmRMZTqYBDCJHCwCzjhq4RJex7XV2K2gxB/VzVW3E+U2Y7Mh9CJI5fW1K01RIOsXrzi0TGARfnTpk5tv0E/1eGNS1wN4l3sFdxxukP7kzl6CcGAjNLAznjb9lP/q21JZCnd1N2mPfyI5nCE7C5XuvphamyfGOAx5CX6PuDbUs2Q4CwdzxbdEf2kvO4bcZZ8P4Hn8n1pz8p+nnLOc+wn0XPkXZPSYAQfrTNd2uBIdG1Li+L2XPr+ATga79zW9CRBAGroPsJw7K+xrFNSVBCwlWQqO1MNsYRBk0GbsksCKmej+37kBzAeUAn6N88n3pzz7OPTdd1bnU86xt8EXnP3syg0C1Pez8OZuywr9Mu4hBqGUoZWU02JTrKuoWqRnpLt0UN9oUEjlRWXc9NQbdDxPDvjY95PnDvvNuQtqztLaZCfkPq0s9Uvhhr2EBIk0+2D5X9TmuG+Cr4Z1MNyPOCa3iPvZ9uf1iaj8A1OAs8yJ7qva/xogI/eUYCEtgY2kN4KHerevVdJLICGfY123Jk7/ft+dpysbHL2Pzpgf8l3BNdSN9ataSQT1CiuxngySyFRM76nR7fZ9gZA8IT5CMpi7XEh0FnpKVihx7eZ56BZFP7tm1snplQIOcolbmSi4+fPvhe+jvwQIKmpmSP78y+YHdbjHnaBr3STJfHVE/oM9If2DgG6WJz8bXQR3yO59Yzk42/7YHbSX16chWRvgjEsYf+Xiy08bmuZxLWmcix5xujhbiNrdS6JrHLKx07quz9R4bSxkfW106IQXYJfjkJqwFrEawKXKpdGPoDOeTZ9e4JOIe0ls2lUop1Mz+xKk5Nnp+gGBzCCjLo7FYvKekpb5RWem7N0/lLPh/1O5WMwHnknDoLeQXB+LntSgQy2GW1HOKcIq9bJrF37IH/1pUR2YcMI89AdalhEpH+7n/+T555zUrm1/j2vNhfY5W/cA8G6+3Dsx1YnCvAQA62iCRFnyCfQoXkUObwY0S2c6bD6OyOS4z8BhEb4G3wyyPn4BLNi7HACIVkEtlZovT0DW45Fyp29fMla0YgdgB1rm8A5J5fyWq2Ai0pjCJBae+IlD43zlKMsJw1HCOy7fb6XG9JInLpN5uBPBgQFJfBpoccPHo9ArwyhdVr0r/BSU2JTzK/0zcp2VxS8IpiaqidjaLAbHttsWf0CXPmZ3sGHsOp/a5BSO+1F8k2MeHejJm2S+AdZQTEjHuNaiJEepsQqyOkHxtkPjFMRmVMycTeRBPrj6yQ+a5r8U5XxMVqLZF3CDFBFDn91uL8QPRjAEPKF9g0S0/gD6Ci98aZgbSLI5RnHoCgfZMDPST8JmU2EQTQTsZ/Msste44W5xkBT/QJVSmdorR6DwZimhg4vTE7QLIRZ4ONTqzHiTGIa1qDjW+d50RgcULmzCQqr3K19v1sSZxoQwh+ZJH32yAevYKh1ro6Y7q9atlDziEO+c4eC6GioMv02Ytjw2TncabMj7dyIpkHZDYqCJVhdjhdIWwgqGc6PQAMnbkdCe+7qxw+mryjlQ1nADAWPZJMYu7JWZ4sxLknOgqwo2wWwAr6ZDtVadEybXD035Q58s44IZG1DsYpucH90GdaG/rY6ncBlwq0Ta/TbUMkrqyLfq5+82QQsxY8r/u1M+Ck2VkBeZFEkdFMWbcubZUb+jb7ER3l91xZ+pAUnMeonSG7t/7NeyWId6+StV4PO6XPBrznLEgW9T/tswg6/Y5MV0Dq7b6zf+hYzgZOQR7venBkSu0n0OKM++OUFGQvcgnHDN3Iu6Ob7KQUZOPYmPipLHq/mkmS++7ALdk5Hy/37zNgbOutWzC+3//oRPe2u259EFmZTMHtIG9nmJ71EBejZ0Py83e8O+sm2SdoNnI3zpn+Vhmrem/pTOwJ+5PzyqCzzwMevDfnBrI3hESyjQg0IGOsW2Q2BBp7J92soTkhkSfzKtm50Rl80Q6BTGSdF5yoPH/0n3tneuhpSlsTxB2HPCXi+nFkzQMmu6boYT3zu7cKPGfQ2NbfGuaDHs/6j4N4dKVLPlXuHfvJz3Omq2uZ8E5Q1SXHDWw2y/I4xE9pP6ZMIF9vBdDQP5nfEdzBWvt7S+RZc2wxesA6rxlg/Cy6NsTHqSpZswyQy+1sY8utj1+VKHXAM7jMSRkrMJGBl2t+Revj1JaDRIQh/SZBAJvIukLK5dm/dIZjXyDTto7JOnUgkmXleo7DtmO8M5iEzF8SC3ge2QCTDuqt/F59bFtu3Vo+yQC96yl1d4CmOhlZTp/zJCMIK6PDsrkM4SrObMY2e8++eDCbehy3uszYz1l8UwKOzOs7iQmbeKT1SGaYdADzDVGvvyXgAVGld9N1qJZj3ex3rHkpyOPeF9b92I8g41Zcxian1VC+8Il0MGxjGATZ2R5UzOx7hZ+ZPu5bhzso5LkpQzJvPw69i750b1md0TXThTOPHjb+0fk8yTk9qx1G9vq1KmgGZ2TY1wy+s09D8k4DkrnHtd3kHWmBQlAVbJ8zLRwxawpB55+TXLL6bZMQEZ0somt6EYswniC+fKz4aa7mExFq3a6Bg68vTwQUOjMieib6StcgEOyzsKqpsOXHL6MtYQcKgmUzuK3DJJll1Kx1r1UDt5G13MMVAmvosM7v2LnaTs9P2M+aahLs6NbxllkHECFUE4AdmxFdBC4Gl0J86ykfHhUIjURuG5+fKHEgCQD6W+mF64rUtDSxbXuZ1m/YYJ7hcBhhG+2vet8dzxzMEr9n8PX2bbxnChZmUQ/Jiw1Bh+jXbvvXQJP2O76A2pzEPku/7UG9kPmDIUIie60aRBdeO2u4WtvknARPeA06UFPvJZvu53vxwi2LZH+++ebtCQ6gA3hnY5WHtAdzuzTZRAcJU6HKQHj8h+xOqla7e8ef55pO4GtAXFXuPnOqalYGdjPsTysThku6d3Varurz1tPCcZ13tZ/bts5Boqli9XMtbK3nlfxStadrgs3RMyQmZQ3zfPKP4/vl81rL//g/+2+fec29AT/xfz8v9k+8wL/t8pDI2/jfOrgYqGNIjdWUicxk+xxMykp3CYSBn50DHLxkuhApBmBvULyfFcNvoG8AE2PO4Y+z3vKgOmFRCrlK20T1gKe3kr6caWaD22mb7S/FdTEAvtbLZEcCeiAIRvlMX6xxapOJQRknziiDOTBI29lgD9TKwsZO7RwKSu0Q7Cm06j/UpvPKAELpWal3aICdSYPGZovVoClTQesjEhmDZt5WjmGNuk3oSeEZZ2cTKuyT3sETe21IQoTrmVziXyWcvQiJLMDkaG+HO/ld15RhD+Fa/ZQPsFnKfkiGGCWIX8kJa4EThfxuWYMgmgzmDhjDWSrhTsk0jryH4axeWno2GXHdw6VHHXq1li4EvVuoZE1TRjWZGXpORTNFfgNGAg4jVyn7HicuDvSQjy5fK9EcuU9VgIGtnkdljwJDjWjb2Sxp6D1eJFFxT85X+x0HiDIISOclToTe2ZUL7RtIgCBEfBwa9gCHnrOzSUr97pT3CQCQseWBDVOupOfO4JRrctVvfI5gzvc29OiDZOlP78KQBwFUBIy2A26ZJavFpZJ5b5wQWqhwDuJ0FmhXnq9l7loLO8LeTD9dF8DF39zqGeQ406JnkA/O7nbsb/UqANYA9WMICv4OAO0+oAagcaYie6nm8Dpc9RuNLCfbID1FOYMKavhMun99hh0pCw19uZ8NOZh3G9mKDKYGcev0dFpJkAI7ogwkADYZLzmraRlC5iD6OcOjGB553XPez9JSRmzNJhRY592CI4HMAEh9meRYpBX7i3PDmo+eHQIc2c19qEaxhb2ym+kHGVJLn03ZbhyzcSqnz/l2YpCt49A0q+qWgMrvkdtr8lRAneFN5z2YQn6VTZxyW+SCzCfbYQJcOK+UazqwGRISG2md7+yekaVZv5vMud4vwx3VhkjzAtJT3s5E7Sp2hP3Zsq81CsGTzMY4Zp3cXuJiOyBzxmhDlRYKeu9NNrDm2K0tYyMzLy9v3qpnOWW7uSbyex2szPyEnW1qG3t0Ss5mgqaZeQBJmfYCIrhF6r1p/+Bxwj3U1eRfcVN7INKTdQd3FWKE/Mvz5NkhPj+8f++9kJ2kjQZnxoN5ntLaJETaJ0+Lx75m+FRaMsW5zzMmozfvd87eKnP2Gq9Biqyf9U5bRqA32IetD7VmBOxyrqm2CxFEqfjR7C5pTYYWpBNyYdK+/S1T5TY9UyPHCYTEWWU4XGJZfl6V+Vb2weI4tteWhWqXqSxUVlmyqOfMOTDtFi+pUADvGSs0UI0+Mca7yXhmvbftwqlOhu/Ly8P9h+huhvWpn+3d3eXhfgh967mW5KMPMiQuRPGs36qAa6XgGZTkIFgIGVrAeP1LErgQ3tVZGZoleVMmc/qHB7tqb9QbXM8DpuPekHWc2f1dMqjgt9ZM7TsgL9N65dNV3+bY+PBLBD3xK7bdR69sbHG08MLBSe4DA+eMpndzhq/q/cA5roTpUMfXbquSKhVanAXvtP/s8oe2jZYeZS1tn5cvFgIsuHDLKW03hAe4B3obPBackcF7yBzv9frNNz1LTVKyGbr2uUiWmTO17WZWjnMtrJ2Ar7DkPK9JvJtMf+yD/j5Bo2TEUjUhLOjgnPqtakDc02OrwC72Q/wuDGdT5uKbtHchASgJIcJzsmtJYnHAs61+cl9aXRHYky5gsG4obw8uXNnoZN6SQOJ99ZwdyNCczxcv8necGe9LA/H+3gQDEd4ONFfPWpeUBI8chcSTbv/h++99jbfvRKIneQmSGlnPENLsYUi6tD/QVwJHIScJskVeFGiInGSfp5oZGUXn5nxOK0H8PDLsrXM6KNV9chsgwGcHe6UCQolX7ZXcTOxN8INP9DMquV0F06pozgh44vS993q2j3v3Tmthv0p60ySyCP0ER0lAAn9SBaafR5c0IUtYva0gJZdOZPuUZB89XwIS6g88WfvyPakekkxrP96+fZO+3Tdtfo6eekylsoPY9tMiPd6/4isCmz7nHr6dfdy4zxUpHRgteZO91ZnRvIP4X0pWSVYz2Fg+rc7x22/enfMRDPzaJLZWYyqRghWMJdnnVuShhzjnWh+9/+/8zu94rXQ9rgOmT5LHXFPv+L4DtnW+dR51v9/7L/7pM695C0x+wn8/L/ZPuLj/rkszWA+nk88SIdRhIOp2+jLZs1XJy3V2g/HE6ccUR9qK1MojgE4KOSU99LlNFgbGHIWLouR3J5Pg9Uy/BLzqnijmgJd542TldDKwIkR18hVVjZGkx/JMw9U95cDoyxNFXd2TiwYk48zp2esc+9chzgCAXlP1yKpDPWAvYDfmulFvQTP3AJKV10Xt+jYqnPfxp41Qj6lvGUl6CqJEYy8CEgC0gEo5j3L+IZEbLg0QkfFSdPb0vZ6FTL+67mkjsiaF3Xojz5N/hjQS8Xmva3mYWLOkvVYBSwQdmNKdwTrT4xUQ6vU5xF8A0HZQMQIYLf0d2apcAznZMoVzK0JY02j1O0iwkN30nh2HzIYvD5T3dobygDkAMFHgATT00I5sJis878GwHEV/bchr7Mgu05q7kb8GWN1liFAGBeV5t2zFOCdrK33a4sgrm5isgpO11vJWy0Vre3c2QrZ0iACDPw1CEDg6WXkdcFbA5jPsqPFZouPgEAyhF5WnWCt7p06i5FdfAmv0pzuZ7iVABH5cDl6nNEGIaTuAAwTg9HlzH/HIZrLdlIWQ/XNfxMqc+pbhKAOSkLtk5Vw75ugCzs+Jr1c+9Xtf5yajZxNGt8M7RrarF6oXh8CBVNO+X+tBzsk+D3GOQ2b6vSEBPMjkWufaQXDrGvVMnhIxQH9CCg1GzbyLgLpmfB9C8mR7JLPAckG22cre4DwCUm/fMzIY/cK6WZ/eAFGTZ82cmXIy15XaEUl/NWUhRMfpgp5s75LBZtKvYJ1AOfqUZ9Sj6G+xizsosj/D2rH2txkr6Bn2CbuXa4wtQq520APnPIGHGSimPSDrHUcZXaq/39k+nwdzyDhLCyaCW9f2FxKfFKCcpVz3GroNqTo2isGIPD/WbOv4sY2ZtwDhDIF2nKg6npHnIRyQf+6fdWBKeOw2fadZG/bgdi/AQrlW8Em+KI3+vHXXdcAAJyNDcjNsJSQ3ZKf+TZYbcs/5z7+TJhZ+KPoA52t0DxUyE6APWTAl7QyTMon8idYKIQztSDogmgxsO/OPaVlEcEsBJ/rz6tomnO91nbe2V7S18LO7t+EeBpr3NlGsIXzqsd5+piIdyMy2jFr/xL6cKfKdxYDzbV3TjCRpowxHzvNqi1zp0PLg6P4SbCIO3UZiAir+WzvT11UQkIbRe50dUVuLDgiBhV3pEKITaMk9B3tFbmKbsl8J4JBcQZAmMrbbD2Afkn0enQ9JAYlM5qr+dgcWCAalSurB75/+xHnfBCQikxAsOUPB6MlcVcl38Cx6DR2on0EaQrByroytOkxNtgEb4kBBCTgmEyHzmzRN47qcMT0LmV3oCGcPt+Wc/g69Emf/cvnRwQoRdrFlDm5UxvRvMpct8+h9B9ZTDo5OhhzSv0OMvPScAJGDZKflTDBgTvIrHN5sxw5Rs+1pGxbwovT1d99+dxIFwB6bgN1YAdKFZ7JONYbKwNyQGpKREMPBOUk0kMx4gJvPdxMSWg5PYH4HBNjPVLxcD4d2D9an6QV+yJkGGXhOiD5fVxjWfbBjR9jPOU8M2Q6JanzpiqPY/jdvf3ZsfoIdbSfooCqElE/Z8b2qsENukenfodPJWhy/xPigwbrY25CyehDsqTCBs0Ld+z0ZjX799bkAACAASURBVPoiyORn8nMrKzTEsHVZg4+0+IMs+9iKL7du61BREWWxwWvex8qkR5fuYI5tAYkOrfzAvobsIvBCpUeAsNZKeOjh8YODad6btldIYDBtEXy+HHhSUDe9v5Ndfrk8vI+cBeuEONTeqkds2jv0XU7m67Q3lL7PucjfpLqDtkGxuxkCGL2dc5H2DSZTK/PIG60ssbP5HstpfbFm03C9nI3s6/EZm/jF2TsD+6ort5+J3Q52HizCWQbXMlRwgtLK3I0NJnkKHRl9Rk/fFUC3n4mRKZY3Z5B1ofRA50brRhATEjk2IAkiOXexP0noS6969Hfsk1ovpVUb+4Tt0vuZ7O4QOXSwh0quSinzCU2wIpHwzZpbsvfKcqx2n9VL4iGc/NZgWGQjetyB3I+fLr/+9a8vr9689iyHbQckHG/FMbUFGjJmWen/rtd7qjY5e8gL71oA5jMgTij6NtVdeg+RyLI34rbAjH/vv/zvnnlNFPFX+P682F9hkb90Cw3WQxGPMhiyjgwWDBhGxeRrJ7hjSKxIHS2arAY21r2XSr4JQMYwDeGq3906dwDLkyUhv6pGFkDpCHYnm5JdlecIgeTnLSCRwmF6cwBtUDPO4ilJU0ZCB7V8+KCofgcXnEFsNYAYWZf9TJaEM00p3Wn2o8FySUj6sKHQ2RdIYhNWHiBIpkp4PjtBNqCdwNt3MEnW3pQigeTkTSZvALeBRwlcl7vZmVMpSPYgZNMYLcgG1jn7c02aYmjjCIi8DeigTEuGQEbSPbDb1coRdwOuGMRu09kHjDROOTIS5ypODlHjRN4DMHDQ48CNsUSmt5O/DQQlT/qcy8qImjfqGdKX7NYM4MDZ2KQIsooDAlDGWOldyRCEJEhfyKwNBOm8T0AJf3d5EXLYJHBLYTFWOGJEaeV8AjTdt7QuL0gj/nVIQZdTnb7gPa0GFyn3Vdmgp4/7s9Mb20BaAZU1Ods5KgekTOk3+uG8yyIFj2NIjZor6Gb4mcFFS4a0fsoeAaRtsK13UkYNwR6qIrI2OTO+l/czZz7nLzrCpdk9bzhq6IWseQhc9NSAlo89e9NuhezBDM9LuRVrkGBMzoszTp4mu1CfYz3QCcjV1t1p8zBVFfv6kb+AcZ5163eTBA007HfJ+Wgv5qaxcGbidEdenInjsrlmG9WRC9HRNWjpXwitBJVM1re3aYC9fp6WPdkr1mhKLr3eRcchRXrfVmGgt9BDIjykOZMh/PryVDIOh8Lru0oy9XMTec20xGG0HWomeYIvowPISIHEmXYoJYP4bLPoz9kkQOiHSFAShzmfUT/HBFL0AWcWNQgC6W1ixY5XSLkMfQ2xBlE0NvhazrV+ypbzcKlmS+KIOUOfjKjaLVfoeOgLZZupQJiWIXW0l8zuc44sY9M5L8j+7pcXmaprix5oJg1nMQ5BHHSCqOgJMtL5rG1N+40jw2dCeLPP7TA3JsuaJ8id7Ef9PgPdQpg4S79Zi8jhsY0NTuzWLtnfnNFknQ4ZA2EDIbiDYZxbgoQJsoItpq1RMmoa+CYD7ZAoa7BSh0mlj+TDGuAYwiUOfJyrrF9+jlP88Kh2XCGeXGH0+OiBOnd37+q8QcJ+ujw2OIU+Ys8T7ExglnZL08cxpKVblbU01gHcY+Nm/gVETXTmxw7zTYaYM5c9qI0BwsFLFNDKzjkA2zJkE6CVhQx6C7kI7kHfbiINPaLneHy8LyEaYkm/A6du0nPrWLBBPhfSl+zA6LDYXxM2qiSyHSeDijkE10kKYB8CRaw5ZyFZUu/tgFPpNBlVk70Pvg8pmkFPVDqkymMGWUGa8N4Ha1SGIJGdWUngrjbARIqHcGV/vvwVO03mPboWvJz+mAmSb9KV5xCW0n2c9LJ6ElsET//hyInlvBV96Go//8pUpeelPiviQqQ7VUhab0hbMuq2XwNmYF2REyUN/PznvzBWT4Ar2XhgxC2HkDfoUu/tqyHvNm7QiuIH8flDtLXdi9ZN+8LnRHyAcTm7+pu0mJq2VM6oVT/iZj8jY/t9CVhjkzn7SnyQ7dTfyE/YBBznas+wAccb/zkTeSqf4s8l09StLVqxRy/36NAGfUtu7oCjAgHCkeg/9sR/p/Vr6wzI4KzFtC/YNs0ySOKUMj2Vkfsm1SfIVjKPsy+797squyDZndBQEnmTdawTe7iDkOgbqmt3AhN6BHybwNDM2rCeb1sQemgzADkygN8WT81rVH/EWlWBgftU5yiwkP0OjpP+4GdkGGffI+PCNh9KviXztj5t7ZzXq76ds5FbHUdFyMa1aVm32gSR4NQkLeE4PbvaU1qW7AfH9xd5LJnROroaQ0kFn1KRAI7yvjeYoDe8xhi5NuSwrr+TDFKl2UGjZLhX61nX+MHHJjEzw5nCTdSYhLgrJuX0hZZ/ho4hqUmVzMngjS+sgK3bV76dBBGG4iE7OpOSEXB2gmbDNyRgeLk8CIN12La2KJg7GMU+wVNacmiP0GXGlg0uBwdN4mACuwkWvnwdmQsuv0nyWwOC7VNfLg5WZNbKdbawzx6DWEuQE0xLEA0UO4lB6IJty9Bl6Fd0mlrXEdiXHte1Jc8OljthLnzB7//BHz7zmr/Fwv8UP35e7J9iVf9/XPMv/5c/SspGsy+nz93LNP1vhmscgDSw9wAVR2UD0myczuCqltXAR/UZPNCt5bjKOEl+7mSYAeAgEVGMgEQ7bAaBQ3SitEMi301mTzOZzjUE2tv7TMDg0dlozSat43SyTugNefqwxZmPAxClnOhaskgnc6NZJJ08a8dmGccBeol0Q1h8vkUhF6QdT8noyvzTs9vho/2Do8cx3DhBejYIVmKXzshuvzWtogxKnj2OedY5jhwkj411iZ5knE3GE8Ap2aqGGSkPc8lMyjndQ/VEwlVgY7f9tEmQKndZ1xri4fYLbRHhdce59f3r9KT3RgCu+tGVcGFNcYADpK574/G7Q+ibCE15P5k1OCdkPOw9ypuGBArHM9F+HDgcGN3LxrFR6jiHIVfdG62ZtzhTMeAddkd2wqeUQ759m6GJAex19ksa5O+HmAR4WP7btzbPML2dtQsmpNyTi8h1HKoYWcNpAyuTkm77EiCxwSoOKaVXEIla0wQydtsF+hRfq/tDxjj5LmQc5A/OLSVSEDCHOGxGQ4iPrF++yN7LuvBvQGdke8ouvabVBecKBaQOeh1H5bpXoKdqd9Ccz11L7fTf6rGqL8m0otRxCGaoiVbh8VN0ydZ7nDX97S7Zi3yoByiZ6NO/8XNdOq0ARvfkPJKtzhrGwQ1RNLKYDKIhv5oV2XJOgW3kwFPg3Vs6RPELZV/TQ9xnPHKnvqX6ue2Hz1CCZNJ3AmHac2V55dzEgUVuc/ZpCZPywuntxlALgcfIsrMSTZzO8DeDwsrGkHUNah0TGLk5emIN1dzO5nbykd9Z50jQBCumWgEiSdePvlG2RhyBd+++rXwkuwTn2rLdQ50WD2SKZrhKSgY/OXMEchHbh7zRBzfnJ+1posMIjjST00Ndpu0Ljqr3qcTsybSz40HbjpxznF7WCuIHxx6Zs7yc0troXutPOTKn3+9kcJ73tFBmjwD8ef8hO6Jj8yzeG/+uw3JX4ChgP3vzJYfBpI4ycT4mm5bzG+iQ9go4jSbmVzbVIWU81HTON9m3ZDIih6xz9EDk3yW/TATowKFbWQu5QAAmxL+/XpBxNFk2IZGVedwWPnYaO7+gdtz3P8OTRJBIDifQlSBYekriWBKMUIYitmefL8sv7ZsSX6/M2tocvAGmcIsBlRozoK9yal3UYboKhPsM9obSHyENgylCRIQsI0gR/ZxsOpMBnTzvjLEGn9D9276Q1YWO9PN/lN6m3cnuo5+qOLDADmhzFiDdMmSO6rWRVz2P9kq2mWw+v8MakAvWgdDaROPnGFoOeYhREyo+L9cEsv5NpSE9TVOSrXYX6kkbW8l99d/gFc6h28w0kSQ6PJmVnEEm29+907DZnlFVX5RgTpAgdplgMPdEn+i6Z/jZThBRUK3tZ/Q3zIQgG5R1EjuziTkqZajOOwTei5eXd++SVSYSxvLy8uXlh+9/OKSFfvab3/zGmPe77352spPR11RSJYhUVNKydOmBd+++aUVa7A3ryd7s59z6Iec7GEf6aRMftjvu4TpBDf3eiTDgv2Zp6nxFj7YXvcm47IfJdwfQsufOCDRB/ZBCyZuhcvu8BIsluIQtTfeJ+IkJ6LQqsXKYaogHK4dT4ej3+HR5fRcS2Zh/t21rQocTGdqejWHvuofOZwKPk90rGXPAqWSPe0Y781M+lTJshS0e7FMlg/R6yC7vCQlL9Sg4RvsBgYaNsgwdPJxnSf/XtrLQq62WWwTox+biYw0e4x7sT6WrZG49AifETN/7kKG5b55f2foKDKYdn+1lCePTApHhipKd2ko/v5ID2lJmEmay31sn5d+xUfpcdNPFMyeQ82Tsxn7ri2Qu/ffMKZl+6cLSwQqDkUrJttKspGV7CksO1CfX690KJdoapBI09jlnrPJeIttnvwPU8mwTxIMXQN5zPqZvNJnIqbKZXu2cifQRDv7Q/ZVR6yBtKwlkd7shx06i273/bQFDkBk9eoLXi68wiVy7pPvrvY6eefUywx0bsda+xv+KrbBv7ASxl8641TNId6UiNno81Z1NZqidoVez3l1JeeFNgjvjw6aK27q1FQjxT66HziaBLJn+/hvt6wtVhXywLtJPNhZMQGYwLNjS5K/lMEFtdBiYHEzPHrM+2D4wLHKi7+9/fO8BhNKVSphLckx03d//h3/0zGtGMX2Vr+fF/irL/PlN/upf/UkTcmcYFMQNfVXHAUyp4omoth+ODJNLX8h5rENOGfH0/uokYjn4ImaqQK5K+OqIbvCI00MmVoxvFI8zwVqSPuWhr6xkYsCilGQJKHUk4sp7RjMpg1Z9d1KKiLEz8CqBlNUj0yWfm8xC2nN0srnJ0Rk0iPO3nWxIGyvQ0wakIHd4r9y1JKodtgNIJ7tPyp5ILw7MOBYBloBZXSt98GSwPpwM4mTdUb4bYjLR6xAIATdVkasFSUCDiICAgENQnEygNZX1RC2bVVyV63d0xjRlyCEhkwG1I5cEHrIIyW4c4JJ1puXF9Xcc25QAZTCO3ityE0M0pDhZofO+MVeRgSNDtLjo0TL1WiCBQxU5zMv4GVbpqbIitgM3JAG9EZOV9PbdXTOUAkhOhivZoUS8mfhbR1G+g0Ax4Cn92bKG7hdaAlnriLPsAI9fNO1oMolW4D+kEcY3e53zx3M7A6GyL2N+1vy0IZleUrdZK4AxgbpkCbWszcRBSkIhzHNmQojyPvnd9ENntyCKSD08TkWj+JEv9RGbjFMyP052mJ2MrDvRbDvUJk8nYwxAqGfT3uo9BN44G3k++mFf7FxILpKRodLLZHxvfZA9SH80Z0vWOYNQn2ethmpJXBcmuqzycba28pqqiVzTA6jaz8zPcFoOTQa8SZFmqJ/3MBuYZzyGfGVt//rXv/G1f/d3f9ksA/qKkvX4wmSv3oNAWN4/OsGkmgdSSiZ6Cp+ePAAka5uBQQxrcymmMljaeuiQ22ewDM7HwA4DxuqmkI5kw0y2mz8jmaweUIYe+8QZT9lnBj4l6CrCKWW6zoZov2LJg+6RSdgJYr15864aN5vj4EdL47Hc1unWXcm21rXd39bEC4HHrFkIH9ryMOBzgDh6EpmEJD0quQ695avZ47G5IY7VPxQigvtBWvO8ENw5YyOf3txO3tZ3stOuiIeVMRLHMoGKq8zpBmtNApiIyZ7ommR6615gBdpIIau2Fs400x6UyHEwK/rl9MBdrbuif2cQHs4vPVy3U1lzUVJTvQ7TQoEWT8hPbGjJnlbXoFNxynfAcp95dCz7GEcr5wEdbMfSBO5gDZHjvCfkCDoD7EAVFtVcdyVfcLRmv6UjYuO2o53/buUBDrMJniHgeSa/Ux1fU/SnogLZab/QEqEJUOZ+6rF8MoCLJXAOsx/pQ5r+/crICiFlWXb7hRAcrOuQRVT1DPFN8J1qHHQ3gU/I2u2kxiEdQhWblWBENAo2nX7V+hkDZrFh2znm/cAV/NtkULMG0+9zkEsI6mv9C17kucHR0q0JYL89AR/biGau5ziP7UJOY7uTcci19d0DjzSw6Tt63HZNPrbdVAkv28GWPe/qrY2hTViXLIWgcW9ay0Qy5rP+0YEHf9kPoBVU8ALtDLxuZFy30ip/36qQ4p03wkrqt/rx0ZnJCo5+8+13bVOW4E8CltlX6zQGNhdDe69rSIypGhSzniSQ35kh4Nskj0C0heRJZcoQ8fprnVWRPiJXg3Mb8HG7uhD7rkxQgLWYCnyI3o4M0T97cJGWTsEiAmPYPc4LxIteTvuds5XhYNFT09YF8kvXUB9nn9NXq4VQK4Xu3n5n3UKlRz27kGAvRfLnPt98+211XgI5SRIIBpU8ODBXnMvgX8ul8T994x81vbrBm1RVAgzAxyfBoWWUDBa3nekQT7ACxD0BMv08AYQEy9H7ObvBstvWj56YczbPmgDyJhb1O3Bkggl5fvdQduux6OjYsAQHfMZo+9EgJDKHLeMcc8Z1n7QCiw44RGbtpmTz3m2P1Is9bRG0V+mFnJk42IC8Dz3Xr1t5QDwji/ACJFro37rXrZ+x5RFs5/U1VM05ciu9V+rj/LbB4MpofSr26ukprWCi98enQQ6w//sZIB7tMzl5SJUzbRlhGZxWCJz9bUf8/PTw9d5Fh8UXn57Z0YG0HKqeqk2BX2Av87dJbErWP20+47sntw5eJnyBAqd6Pw351TP85vvvLbvffvPt5f17ZUx33oUDyArAhHTGT2RN9O7KYt7yjL11c5W2ZKGqbHw9sNg1Zk9CVtoRMixYa26iWi2Qmvmt+xkjOFnjwa0dPaei/gVnEJvFs4NJ9vPG/qSNlniTH3/4MfciAaIBfarlf/8f/fEzr3ml0X7afzwv9k+7vr/16n/1r/+HJ7JXKD3xYWFSFRFgA5tm963p2QEoigzGYU4z9Dqvl2b4mHTLULWAoEw7lVLRgYYMOeC2wM2Hs5PNAVxWcu5JlbJWFGGMae6L00CpoO9XXkyfk/OrL4jXOLM8a3rzUGIaZ/fzryE54sjgWKfsNcAzwD+KB8cKRz2AIYRSCKaQ+JBWdhiXwdcTAKK3gpMC9bopM1oE3hkGFicSIAkpHkOlrJNM/KWNQkCCQFlIcIOa1ceRexKZPNkPkJIm/LJWJi7qyAc8NuroTIISuyXsMnm7rT5aeusyxjp8yT4MCMXht2Inq3NtDQYroJ9JvzGs2Y840ck8ShmWjKDkMBnPKQEKULruGbuj5MlEnsnykEq6xnZEye43AChwuc020frri/LITRwgYwZJTr6ebCDW3znD7VeNjOl3AONMy/1QErlleWu6NMMLkqGAQxt1HJDUASaKxr8KIHI01z0m+5lmDsupEslA3z1aB1yRBKuiIdO4J8vSwKm9C3VvyWp6MEeONymwCVQJfSLLlD7zvfLYbGztg8k7yNgGjeyENyMOQM55PoSzwULORjLtU64+JE0y4Az8Wr6t9bC+ceZEB7kVwBvMqnd4swLZz2QNkRUxAQzI6QOaz1CRlCkCOi0Dp3Qs9xxCMb9Dx+AgAHi11qw7e4tTaP3wGMBEJH6eMyTprkpI8CeBiv/7//p/fLZ+9av/KO/GgDDaXJhwIAN/Mtct/yYp5BCKRHy4fFJ21GPKJTXBml7aJgJKHg0xM2X5AZNkOE9bEvRq1qJZiw2UOROkXw6WmNTp+7uME+cjwYWQrQK3OKWU9U1Pas57CC85sAk0METGLVUcjG35eAM4QyC+tC1T6ws7wO5nqODD9Mt2v1EPXizhQ39Aeqa7FJpWCNg3Ahvtedg2I7z/IXCaaeFs9pbxZ+2aSWz9TuCPFj6UOE4mD2YVvbyBuNb6EIJTJBVHdBjuK8eRQC89FPe+Yhec2dp2WGR6cxZC3OVtY5NnJoJ+9lrVU1elsjOgDIeVc8Q1crGQ9jiged/J5MUe6aORgZA3IZ9SBaK/2dmt2Kjb5+G+doSaYW7ZakBdBA2kynFynUUUQisEQzIu0X/oQyosdj9Z7kfGLw7+LU5h/aM7JzMQAkSfxzmPXq0uaa/17IeG/KQtToi/tit71YzL2lewC/KVc5vKH8qYZaO2fuO50cG8F++xbX8eTdUUrbxogBs5/uy8nCqk7CF9JLdeHTwXHRSyQI5qsqv5LEOfHCDp50zoHuc2JcnBcsGSwnm8B+98+6z5/GQqZ/BSys9FIkvXznlKhiclyiaRhQtaEQT2ddu4yr8Dk8XE2n8FxHvBJFp4QFMwYtZVfXDfJsjWoNvIYVvUHRI5Ns2YRxl8XTveif1wHokzS+M3xF62HJ3+tw2wpOVaiO2UlUfeHIh15V6CnwpiShbeffvt5alnLOui/t/BXAxR9j0bpFCFnisC3EKLmQ6TLBF9MVUSIS8hsGZIOfuJfIYkyTu53VFxJ0E0k9p2EPLd1YsiWxuUFMEMPp8EmSTiBKfpb2dwKzpyEzKj+5jdEUx8yHEH3oXvkxSATRYpszElJKfJnReqMLBjsQK9OfdeR5FdanWmSidhqrYICSE9mJ9zZXz/YgL1GzcnE/neQVkH7FUR2uFn2ArOT9oDJhAnnK01evXm7mTZgh0JQnCO0d9gKXDXrhBgb217WgWDnmBtjg5fdhhd6kZiDYqQTAF+Zh18bgjA16eP75Os2X2m8WvAoXoW7VlsXxN6IKbblsXtJ85wtA5CNUaKT4E/w/Ogu3eQa3DAdTXXsekNaKMfOO977b2/hOpuKip0zlKBgd2NvMwQwrTn9EDJ2il0HMQj+4GOPD5cMaeyrneSFzKP/OrvsEHbLrkip7YQXE4S35HZNbPq8DMAj36P/z3BY9Y+eCe+pVpXhKuY+S96Zp2l+GF3rub+9W9+Yzv2rfq5V29bDqUXX8UmHy6lgTPeE3nF7xibkqGxkPLo1+iSkMjgb7AWa5w2eSTm1L/tQFFsgDGFWnPIn23iog43thKZ2dfGh76VzXA5Hy/Kav7w/kN84WJF9gSb/ff+4T9/5jVZ3K/w/Xmxv8Iif+kWf/mv/vSJpvIuVaoSkIGIMZl+b8Jg7jGkLBI5A86eumtJpFtL2uE3gJSxaNkTCl+OcQBPFJbAKkSRHZ8aBAwAyuREfg2OMr07mC3l41HuUXZcG+BjAkWZbPQPXmV7ug73wkBgtG4VHoZ/3mUc4m0U9vW24t5ABeXGNSkjPE7YKSeZATfbQcXYagU24YQjvn8PEADIYbB0z6uyxZJakMgo+AGFkR72Yitc/7cJ5Gn7EcM9WQWsG5lxkGUKBngPG1nk+baTNVN66WPb4XSnDDIEe+4xGcQp3U02BuDITrvAtsv7hli+/QznYDuYgAdntjTLnUxpnhvwD7FH+Vyi5Yr81wEuwEgpexw4XTQl5gOY0vKDgXkJThisNiMl91mliosss/PtgUY/xokrCc2e5lohDdLGhL7TA+7Vc0vvjYN9a1SRS76bKLATGqcD51Q/3yAZ+RkgUSDQzEJlWOqekCdkUHFmN6lyZNW1TbmO5d3A4Uvk82SoA3ikL/Q3nEX6Qm4wyvkic9R7QGb+OhvI9gb5t+BH8mM5WoM5RUoOwBtZlwww2MV7ZwKZNgYhHIY8wckOebwzAvS3aSWUr/0+7CtydavvAhQzpIaMmXE0MkwxWY17sGkypf7t3/7by4cPD5df/epXpxchesmAUgSAe9E2q+r0qU//igRs8tQ6u+9/+OFyd/f6oiEdOPj0Ks+gVPpOT6ku77OB/3EGV7DM6992QJMp1SBUh/pFjhVUCemeDNLYyQwXic7Rz6Mz6O2cvrQBtUMMhEDTq2YiufsNlqRS5gTvbblWhrgd+lZ9dODIRY5OM3FFVE1/+6wFetEE94v0r8b5v83yoaJl6yHOGA6TbVtlPrpVzzPrjrzn/KVfPsFWhmpl7zLACCfw9szsc+P9Qmd3sORx2FabgpO5VybxOHltz3T9N9MyZjs/BPXICmVA79YH2/6CrZAz7BGZ0+hcnG69Bs4Uckiwh6BrdFAy6OjheUscYA+4f85TSrCP0+vNz3uqDcPWvSYbet4Ybnc7XOwWu1geV0uE6BURxPdpj0RQ68y5GJLBJLLPdHvSNvMp+seTM+LYOlN42mhY11BVVrsP7iDAAl5ErvXcBL0PifyUgK3+FvyJjkQGwSq8I05hgj0h3EPGB2vwv6s9WC1B+L2JcAXYV49sfrcxG2dN93eLMFf20F94yqU5n+wHBP/Gl8gr10T2bz8DPgLjnXdthRbJEATLQpyt3q/NWj3vITzfv6VdmEliB2tKlBsrPLTaIjr0hx9/sF7Re59huyv7jzVG5gg+2H9oVRSZvAcX+I+SgVyU2iF0wURek1PNFrt75oUWmyWwpX6qk9n6ww8/uOXF3bt3lwdn9z1GtjGwJitrm10110oi68O7Q4xs7Ln1BAEX9nXrJyoDaWOn9xep4XYRJbmP/9QsXH1GGYEfRZBWdsl+NC52D+Q8fLBBshanykMkPIMhp50JJOIEWxIoSyHNVKmBU4zJ3Ts19lv/1j7mXEa3jL8gP0LZ9GrN1gSh0yIhbYZoiRcdoYSDPadigsdav9jpi5MdaCOFPvRZ0Vl7eJ92UtVE7pHblh/odb8XOMHr1eQEJaW0pQXEK5iDd+KM6Xlpb6Tve+35jP6GXrnICeu4fTF0tK7h4NyZgxOcuP1S8DznAVux5dABrxKut9iVM56B301g6MEE+7rVQHGB7W8reXKPDJxHf42tnEoZzjf+ONwAemvLx17fjVPQMwRRyMzm83mWYA/dhx7gOTexRcEo09Ipdir8BmvOs/BsR0eV03hcdoy15xloF4oe09+CBzy/osFSZFd4AL3AbCWttc4NQZm0G4UIb1XWyUBGFmJv43QGG4QgpdI35zDktbLJdQZfWj/rHe7eml1uzwAAIABJREFUvnOiAvrjSW35VKGg9n7L9qGD9DlkE9yD/Oosyr5QhcY62ndsq0Bs8dbpttdt5xlZamu1DtpGt2htNJTee9akHYJ72H7OB3up62ld9cUcnnxWQ6wzrFZJNVu/gTN519/7B8/tLLa9/qn/+5lE/qlX+Ldc/6/+/E+fDI5M3igSHTCkYRICSONsJmLl0oBObwZ8xYmWwjOVcFJvwFI5XAVnLTeDRBZA2llIGNUNdgE1EA8xMHHIA3bTBoFevFFCKyO5mQRkpwDKnAnZDF/uRxbyJrSHIBgFi/LQvWxUWjqKEcAwYhAwitsgo+S4vq7h4W6bRFxZowD97RhsZ+CWTAKI6PstORSjOSXkJhIo8TgE5XX56zbgt6QVxijvH4AFIGYNAHD6bJ5HstSMnpUFhoEeQJ1MP0CB17ARcJ551vW6D8gV6CsAsGMvor59uZAHPruNGD/bJHzaq8yB4t4Ag73XzrRp9pkJ4hKr2ZMMlYCISq/aFOtFfmf99RmCPQAZDCpTqSGD7FDRh8tZyZqiTMZLMicGCOaeJupabhgnP61rPO232bFkdQGiWIFbMk5ZOG5v8kqlhpngjDN8nvkLcu33bssAZZYgtzwrcqH33+AyZzcEMnIn0ko/YlgL+6c1BSzzLHHO4mBAIgOgztk8g6euy7VxGNEjyCxnb2eScT8/bwVIfbQgvaIHCYJkD3cmDeXOWg/IcUAPYOiW8OCMI1ca/JDSxpR86u/IPDu6bAVdAIHe45Ohm7Ot36VEMpnIrt5o+Tp6UN9lS9Ta4xe/+MVZX/aS/nZp83BNJtputEd75DmluvfvM9jC2T8EOFram4yzEBLJqpiAzID/nYmMnooNsV43CUuZ6DKca6CgswHrZGcPWiL9IgEfExG0nfEt6pCcHu9U0QT8RoTbpqYtKJhGbbk5f/cyPf3dS1VBiA6GvM+Ajzdv3jarI2dEOuasXds2COwnayXkL8EGnjl/Rw/MvAv7DdGG/cuU9WQZkcWCnYoeShAnhAEOUjJjjpNXWdp2bXR/FK3PLJPIGZx3yq2x9ddl6th0dtAlrO01PbuaqhNkAx2HI2CdTGus1b9PZ0bX/5KzjX6JndI+t41X9aiLjE7fvyGTsx7brgwJkzM/JZ08H47YlV5lKk9JfhEKPtuvR294fxWsKHmR1h/NQlr2n7XHQcJx5r7oB11PBPU5Q6vHOLKk7wTgsFG+vtsZNAP+DOzMEEzeOWRRQ0k9b7nehzPgDjucTN2s13G4TQKFTAdvQiKji3iXsY2xQXutLaMWyT3rgMw6So5DSmzSD0Ile5/Pc13Oy7U9miCq3sPEkElIAt+0HYuMQPoOUbYz91pNVKzL2eO9J4kk92Rvsm+t5qnuZ20clGg7ifxNAtyHONN5bQ9SkbvGUQ1+nvN4eZHexU5GeeNAE73xlbWLHmId2Z+sRQOItVV+p+pJeqWeZ+1QYL9XSWMH65rMEj8me5ey7px5Z5y3j3h0Y3pyQzBItjSsUFnTj02KcW9RYQn3FFarL4DtSatzYBU7fXRbM0C33tP1tQaHqGEQ7Bo2DBbMeRa2SxAfTItMxQK117H0UfXv4JvIkL70M7C62lxB7kj+3tylSgp8CfaCHMPecta2nmM/HRxzy4jsYXqlfnKZfNY/BB3n9+3dt9ahk/M6Q9ON1W07Y08yMyZnS8FccLOeCzLVGO8CNp1e1NjZTx/v7ZeEZM1cGLdrrIxjtyCRfZbba/v9fXpGs4b4rBuv0iKGs8L5Ze/RT1QTbky3sS9kO3LOc7lNg/TpITunVzEYL9iNQeEL4/Q/0U3oit3yIzI7tgi7tXECfjw6mVkV/lufwfw9thJbzf3AG6ybroe+Hl9vfMz9Brd+HEGlJN5SadqBe2fYo3r2Tg/v89y1I8F0cz42ruR+PMPB5NXz0jnbPnOeOWt73ba9s37SmTx+a9YdnIbOo7otlXQMsQ4em5Y27SPd2UfRGzPfxfq0CV3bDlm2zyycy+XDvaoX3ri9hQRdf2PZ8NrozI5u3v4iGAA5wj7ru0hkVZFuLDO6qNN5qptGv3Qmhg9N5ICEQgfFi7fJYBaJ7LVVALcDJr0+NwMz0ac6o9gZgs4806dPySzXYEn2Huy6Meff/6/+xTOv+blq+cl+8rzYP9nS/rsv/H/86/9RiU1BGAWjIVDS9mFImIBWjIcN4AHprzx8Q9Gqdpa0ASbCGUMwDmWGuUw7CQ4g4GQbV91Tv4f0DLGScj5I5BDRr0xWGByenqNxyq2wqjy5160hwjgD6vgOOOc5tuHD6KMgUSA7SwenC9CLguZ+GI1NtPLf29Hejg4gA0ee7/q8fqcvrrufcRtsPQ9A8ADJKnIGXm1nY9a9Q2lKGPGs3Gc/8zZGUc7NiivgEjgVISTngR5GB6CtgQOSFQZInOv7LSlungFMU6Y8WdO8n8u+VZrWvtYM1sFB5t6bBGBtMfj6jAyMrjlOyjhyODp77QBEsvB7OAVg4tYx52+RIzvo7XmN/CFz/C0D6dgPvisokfdKb2X3kNLgsZbfAURFYKUMfZyznPeUi+q9zmcrXwL9+uLnyL+cGDmf797eXZSto98zGR453nKCA+LfuTxJ/QaHQNj7g2yz/lvOA0wSHc45iOPA3hk4n4FvA2CjC65L8gD/3Bt9oGuz7z4TK+q9dYruw56xRxtIZohfnNpNahBUM0hpRg7PjXwiTwCY7YRACOieW2dGLlO6l2BDSl65j5+hpaYH0LdlBxYkCY1DwPq97L+FQIZE5rlCKiQTl4wprsU7CaCJQJbzd7K2eva99iJ/yNa20/Pp8vEhvTXFlSlbzWfBPb4hNJWF3j6R7a8tJ1AOPoRM1UdiXwKd7UXJHkG8zp6Vg6pDEBlIv/ypeklmLQ4S2SwQyMhNvrddxcrIefU62T/yimMv4iz7iyGP7WWuYK3lzRkkny7vmyHiXrueNzDD90KkMcxVpcQJ3KGzkf3tDHE+IUuxwdvWcUYij8rwSn++nBH0I8N9APl8NtnZ6Fp0AOfN6+BBagTVct2Hx5C3cmwg7vc5gKREj1HKaV1W+Rn7Olly6O1N1ObZco7cy3ENSeU+mS0Qh/hL9pg2RNt+JMjKtk4lQbe5GWlzzrDTW5dtu8Sa7XObSocQMZTFys4qgMCXZbd92PUz9SWXLFh3rvLXjYH4b+4Fnor+8BscUgj5gtCS7BBU1H5AHrk388tXdk6dfdwe4lokMvR8DYaf+vykD/0PP35vxxkdCoG8dfQ4etg2KgNmD1gTnMj9b/T3YI/mKK6AJPfTHulZdsB39PZkZ7I2rB/2BRsS3Ul1Q96P87Yd12SQDRmg3tDebxNgU15MP+xbbLPvw96CvzkTX8KjlPLredPrM/JGaT690p21fSq+sqq81+N9yEO9AfunvVQmp3GA3+O6jFx/zxrf2uQQt5GfvY/GNRCj9TTR3/gc0rl+Fw+YSlBUzyasR/96ZaBl2N4Lt6uIX/PKA5U+XYKP3ilzXHunwU8qd/aw2WYgd75E+hKHqN3EJOt9bT+nbZp+v8/DlkvjQlcK5dk0pOsWa2HLPNCrdlzPQI/w0zv6aIianzMUfVew0Gf+ujJu4yPsSqrp8nmtpXC/KtzwiSBrhtBONZOuZQz1+l0CccyNodUIBJ9bpGnfPrmiSRVC0nWyFbTrQ/fou3BrSCLtc4IVc+4+Xi4flZyk8nzptAQeFez2DILiSZ+JliO6J60Dsi8u79VKQ/5MrwnxtDGehjFqf2I36ZM+M3UYgigMTPAYvKQ1kZ401iWr8lX8W75sLxpIC26gdVX2imcxxq6dvcXYYH+eD6ISQvvKn6ut0HpuP3HrL6+vW2ylCgXCD5ncGBl7Cubwebu/d3BE9tZ94mk/2cx76zUM6FpXkkGsYxp4Ml4trtAz5wyQiZyAJvKQSwYHbIIXPwybwNrr32Ak5s9IJ9uH6tpzjrELenbjHz1DAyoiad3GQQOvqx8hRLcs0CZoV+DaxirgU7zLoOQ817Tu3PsTf4ps5GlhmLUK9slcio/G3PTq15qbGKZatjOMto0Cvxw8sgKAvq+DM2OLwV2x5S357QKz7jl8HaLbtjVgIudg3yQpvX4T/axMZMv6yozfdg759WdPIsgkPfjcfYz/EVszCRbYI2z77//jP3nmNZct+an/83mxf+oV/i3X/zd//i+eMAgmNUzeUE4kxyI9W2N4ZrIzijKKNY6hlIGMOUONMlhunCRIsRzaEDqQnoBbfrYdQ34GKKKvH+0TtnO+QTIOhZWlicMoaxQFShRlDrGK0tN7E1GFtNL1N0m8HTgcq01AHQNR0pF3AEyz5vt9df1t1GdfprfmNeAaJ+JkWTdyB1DBMTiOZsvIAHK5v8AIWWXTow3lb+f9TKmn3+WAl9tn3k51jHIy/CCiTOg8BHgfMFVSau9JjNcoawiBZO/RVzpZnHtvcFRtCJehwZAIVOiL/UY22AsADvsJ+KBX4SZUNmDHiIzzOFHTvSab8AeMAKh1DdqNkDHK56+BerJL4vSkB/cGJwcg9Vwrk4kyKJXKpxQqjigASHJgACTnYbcW6N5AxO0ILaDM8tVsn2/evXVgZ/fdPqCuQI57GhjRu9ql/dEPOLDsBYZacr5lmjXh9zzPdoD573FeZip1So1Hlrk3QBY50XcIAk98ZhjfSiFk/TlrfOcsBkjHeVC/NNoHqMeiHBytq9YNompnhfBcAtN7LXkn1omzepzkYjGf3zN4YwZgcK5xFpDHA8zSWeIAK3Sjwa9AYcl09CPrz3NtIInu02cNnJWpZsLwOgBmuSzB6wqNZk0b0FtHTqlnnCiRwSk3p8okk6rpkZ1MTHQy55z2AdsR2HtnwreOBJ+B1EkrmcAX62ln6ERPO1ODXplk+bf3J2A4mYU5t8oSd+Cg2ZLuW1w9bmKk99BfsFYqlXSw5OFDrvH6jQnW2L4pF8ZJyLtQtpz+xcjl1hv7/dnjfQZ1PRzqcTSGlGWPcx6V+ZbvsRFySnLjrVvRVboe16YyYNtWtztYjh5nAlnd+5ghiwwZVN/sVZHRmnWe4VYf+zqHRJ7KHfZO76LgGMGeTaqf8+MWT5PhlHcW6ZBnQm54dhwanFjmFqAjtk3a2Mo2kR7zzSoyqUL7CGG4N8myPJjEgZNm68sWGx91ICRDU5u9ypqyr+wHdtvv2779EF28C+uq72Qi6TroLzIH3a+6fVwdPGigxeRms+rdakN/23OR4c/juJMVz/ojYxCk3NektUr7F67YTi7rrb+D+M7Pctbdp18lratqI7I+g8y2vYmMMhOCapPggo079v5KtlhLMMAtfrzFIHpW/WzjOg/NapL+xsej2/ew1+sKAbAn1+Sd5DxLBzPThP6S4FLt14f7lLRnwNkMp8Nm3n+477yABATYZwc2qys4B/tM63PYxP0OJoLaHgNcQYWdg48l5vfa5Iivlg3FHRA1quLSl/biN7/5te2zceaD+vKrkkca5eXlRYPWb9tvW3J8/z7vf/dW/byfLLNaDdt12653rp5E/7KXG7Oga9CNrOMJrrWCSvsuclKBUmEDroU8HQxiG/XoZ2Ft9Rz8Hh2C/kX3j9zNfJHsdewevhP/vfEwOuIz3NpqLPQY5yd2OTvu/f3UoaC0xjgDN9vyS1m3bV2nYLRIZGVZhkTO/IQQd/GrtD7Cva4+O8Pho49NGH58uDyonaNbomUOiEg92Rz8QZPD6QQwFTIKfGgmDm22biq60EVJdmJAYnxSqrw4Z1vfblyqnzuouedmuJf4DJj2OrcxUAbmTSBG+8Pfu4qobR63H7tt0vb9tk6Nzadabio/8K0ZHIut4d1TTXebwDG4cvtM+5lM6nk43SSJcW3kC9IdP03rsElknVdsEthvAmdUAAeLJat3D7yfoOwh4VcWK/vJvXlf9c59L/K7A6DRW67+a6IDa6bfgZ+T9JBKQYInsZ0kGAQjkXwFAaz3+/H9j9YzOtd6Hsl9Ag7IeNYl7xHDECzSAdmfWpFSXehYiXqD999elwhJW5cm2OG+5h2QyDVz7jIjBB9g+zO+VuZH37Q34exHrvmb0Y1tJ6oEwzOfJ9g+F5sAjdfmRfUuvfFXdeA+i9iT7bMhK9jq9+9/SDurpwTCwX+cD3Tm3/2Df/bMa25F9hP/9/Ni/8QL/Nsu/5d/9s+ftmKlv5wd9ZZvRJnHYFPSsRUsmW0+7JpyLbC9MoKjoMbJCWiI0sYYAl42eQFJtDMP9Dc4DoAOHCiBfBTWKJ1mNKzMWyvmRQahHDeIYU1MdPRd+P0GeTiCRClRlijR9AgNyOI5UUr6jmOl/+b5AcnsGX+3nZLbsnWUX8ila0DBfQBlfKdcjvcKOcZQvOuejShKK9L2srwmdgOKKL/n2Qfk+641FFMK5cEBJTBZQ8DDyIKv7Eui3P19tbXIcMIhkVlvOwGn51OeSiUtVvQl8ni3K4e4TjnPv50vHEX2ns8ABrIO0ysMsHOeve8hAJBkhhC/fcFDMJKphZHbz8eeYbBCvCQT4BagesBWs+pC4MumpmZAhv+U4jdan3P35P5yBjr1QLkuUdq9x0S9vTbNICKbZ4PgTbSwz3tfna3dibv7HQGE7LHODaCL9d7X2euPI5azTKuD68FYG7xyD/aZ66Oj6FFnILiG2u3zuv9my8kGxq6OaJkvMrQBKvLC3wPItIZyZgGc+pwA8tal6BPWG6dO1xDA3/uF7EWGUqIVEN0Bm21RgdMAOYlDxYBBWvEQBEMH6vvWaegjnzuINJfjTkkbsu5z56GOr3xurfsNjEOWQOb6c5dkc4RkyhA2yCBkYJ919igVEqvH/RpU6c+0DJvgpd6F9Zs2TjnzEKZpqzIZL7uVUvaVMnHZWbLl09/Rwz8Exj2Fuz0o254m1Qy+cjK1SiI/iRiwY6CqnDsHCmLD6KNe9WIHLgPb9LWJU2wegQdk6NaZi3zEpm+HzfZgVTPkDJKJSKZu+/g/xi4i93oW7Sfrih3H8ePsYatviRbklvfhLLIH2FB9z/vN8D4cTf6WQJ71S3s283fYAWQY+YM823bS+stEaM7U1svbocNRT2/oZLGiy5yB9fDg8849NvGOntvn2zqkVT9+nvTUcDsLEZ/gKTm2+p0IsdiNtIzwGWrpPPYF28w7YLP2ujL4jb0Cg6EHNol8ravITj3eZDKJahu913VcU1au3s4MJr4mYrHBW6exvjw7uuiq6qb3IvhEmx3WFV2BLt5EyGCc2HDk59j0hVsiLzcB8TX0l7/Xvv/85z9fOl6Bo8lK5bxwHgg46t474IAMqlqB5+ScY1838QFpvUnIWa+p5JF+88A82VMP8EyASIFQrdnPf/GLEOAdRMi+6PsP33/vxAHJJHYcvIbuzgDF61Yv2BE9L3qCc2JbLRshsqNYimt43Kla9DV7GNvJGTZOaZ9qKikGe0b/yub/+OMPB8ubbDTpoixnlYq/CnnYd/po4oaeomp3FxL79V2qYfS3OQ+jh5EtZE5rAplLX07bMevZ6SnL51T1JRKZfu63GIj1pKWabC/ygt7irKJPsbG6L34TuBSdhK7dPtxv01HI2sZbeu8d/Nh7GrlJ5Rx4UqXzG1MpcclzFSxvnRegyrvaxMhyCc8rm0wZfAgn903X3z0+XD68/6EkmQIAny5vOq9C96CFUT2XVHw4g/Tj5e033yYzvclGG+OCP8FxvLf9LtoqVPdu7ATeBhMR8LfdarbktGmJjhAGj6wEWziw7gzwwcC24630Ys1DWqZ/t9YN+4NNQk7kb+mz21ZyDe2tcIjbpjWopmcnYYV++Fp93glMgVxszHF8r9xgMtJXggvYFRlFx4Ghtw++ZXkwfnT3tnPYW/w39vSQ8K0WBCftZwcviETW3/3sZz879vu8T5+fdSRg7uShVnU44WO1sXE17cuXxgPStZs4k9p7+7ZDqDtYlWv7GV/HR9D1ZYMmEWe1gyiePM/SzOi0m8qQ1+OPOFM/RKrbJTZBY88cQCdobTk7t34bWBmMrusHe328KNCo9w/fEV0c2UhSoLTwBHxDIiewM21LaAPlYDDkcvH5ttFbN+Hb8EwQyJGBtLpwq5DaDew2tlLP/9zOAsvwdb4/k8hfZ50/u8u/+fM/9mC99P+aLFEdFkjGKNMhkAGfA7BxlvvdCue1s5L3l/S/HBUOKIbyljzkQKKs4rQz/R0APmUZXEdKwJk36rPTwQDpX5ty5Z2JbENbg70d0+0cDbhO+c0u9wKgQUCktUaebZyoEMeANxwu/q3Pae0VmdYX2SY4nCYJ7AQylXx6htr4loQyAO9nUl47ToqVXaOOt44BAJJnhpjGyO3nxJBuR5ifybioPCSgfZo6YsBpMTHR3WSmAFDfv0827AYAGwTIgBF0QFbY072+GwTEUKWPVUjSABquawBYEoP35Xe8I0QGQMfObL/Yf66xAdWWx72WG9DwmQ28bomG/VzI5TbKOGYAPD0vRuw498q0UOZfs9RiYVPyKZKNNTlyu0B2WkuoZLMTv1ekfDuePDdRWT2PCMUdoWVveV/eX9fW7zi3kIpyyFgvzimOsvsormF/AE4clwNy2obDIL+BI4gi1oN3QyexnzhvG/Cw95voMmF+c8ZnLRNVuQWjyDogGtkBfLEW3JtnAijr2d6qrLZrB7Binfa7jo5munsc8K1r0Le8H9fbZx3wyHlCZ3qt1W6GPpX0YV19VSEvIMg5+5bfRSJnIBwgMY6YnG3/vRuipszVwyI9vHH6GRrsOa6ULO/wZlN+i9yxr7cysokgDR/E4co9VKERXaJ/4ziFhEgPTAhVBw07NyD2bkqWpZcjfzMEVO/rWQQm+ZoZUgCsbCoBaNvlZm37vDggRF12+nSKFM3QvmQp7UzXrbcgP9ITOeXFujfZlsiQMrh0TWzC7XmPPpos7zljGbjlLK4OWpQTjgxnnSUvM0QRuYNE3tkdOMycV1qu3Moodk7X0nC3ZJhtWJlqFvQNehICRv/eel/3TVA1tgp5QSdtvc21sD9xopNV5DxMk/Z5X84NthVdkTOrtRMhkjwy9Bk4gXtiC/h+e1/LaHtW+r5kG71KCzA+ryCqsnFpY6ZUYmGcTSJbl1MWexOgRCZYE8kxZbX7XQcPBfvpMw6+kGnYIKpte4OdWgGXibdixeekQU3Jlve5PT/ZZ9aLtb21pxCVeh5a26Tf4xBk+6xsudzYoj18TrWYfrexwi2JvO245GJnNut3fJ7n1vsIEzJ0KeuroNL1XIj9PiIUkN/bQIoygWmfw5psm7TPiZ7N69PhgzjRm7jy562OU9WEDOvv/uZv/sZk0b//d/6OzyF7pb8BE/zt3/zt5a4l/9Lr/lyJA++hCNpiM3ACe6210mc5m8iQz68TA+IngCl0/twLvRhD7+VEi2aQKdsPLI19ZR886LHJBOxx1qaZraoiMoEpPXG5vFCP0Z4R90Nu+bdwr1t0CO+/vTuDkoNLE6zlvKR1G4Hc2BpII9aZzGnv9yKT0TH4bZzLWzsZlJ5zjuxtm7bPA4QZMqK9ZWgaVVN8/hZLsnfXun8qUzcGk/xyL2zxsckXBf5jC30PBSa7zpZ16a2eYVfOqcpjzS/gOrlffFOezUHaPQT340cTyIYQL19dHpSQ47ZZqZZE7/idReLq9x7mdx+5/w/+Q+teSHj0162/sPWMcdDTJYGVNVht63Vw6sZHxo0dSHjkS/2etQZ0wbLPEuKPKrMEslaG5wrWgfMI+G3cvvUhZ4w9d//l1W+YtkjYVZ7/2DsGWq6Em41VOQ+cb++dsKWw792dHwV/AFurz+hnEKB//dd/ffnlL39pwlXPkezzVDHs4AzvnEBG7PYQrAm+sV/IgG0Vgx4p87ipos375HM7sLf1LWcHna+/UdUDnrQDhyujOrqvQ+JcQZHrR3+mJUXk4tE4QvtAgMZ+4sqe1e+kC2mHJGwgvSzim/aDkZmUIW7cYV2rdZS+lix55s70jN62DP+Gc8fajQ9nLRhdK98UP72Jh+5PfjVMPsLtyoLajshJ8ELkZLXtckvGJmoVW4OP0UHIGc8NzufcDu5jgF9IZFWjoqOR7VSrvLj8J//oj595TZTGV/j+vNhfYZG/dIv/83/90ydFu8hQweGTwsEQ4vRSyodhQRkmUkoZfQhPO2E2vHFSIRAcPepnx7CSuTnlFgDv+IFmvvz4+reN7pn8LeMY4jjPnCm3AGoUX6LuQyYBuPgcxmE70xgOjM4GPSgM/d02qNuw8IxbofJe7MV5vjVoyI5myRQUFAYWwhBnFIcVY+Ro4cpulVGV8dTfyTCgLHG4UOS3z4rh3E6zySuXdY2Dq+tpfZT9ps9inAOeyB6mlHGXEk85L31sccQAEBAaSTq+dlb0GRwhP+vNMEKM6TitcVTsKNiRjaMPqYDhQg7Y+w2AAZ7bKdTndQ8yeDCUG6ixh8gt90Uu9vU4UwBEreCsA+TTdVY292T9uLffyVkyaU9hEv9lnRQ7XR126VYfcQxbp1QCJmVLtMvQf591WeECfsZ7yEHnbAOEN0nDemxQYcK5YMzn902A3nYYWT/WmkARMrqdJvaNgX60INHzbBnlb3RNPstUXp5vn1kc92il9N7ymVoBCl0TkhNAy/nV+1wB6gW8cVi3fs3Aq2RgIJvaS5Vw0QdPz8Tf6D45jwGaAO3txHzJoTFJU4dE6wPY3vopFSBpR8C6HRtQMCVwyf3RcbzXBqFHR6P3LFuTwb/J3qx/CGTK3SWosz8hJt3ptOsbAM3Qupyb7Qig3/ZacB6dvfqCNTWNXWdgyMTIiwYBiRR6aJZgyNwmfp4hj9m3GZqW/sQz9M9P7pI7as71PnlfBwc7VM76y71Os1buQ+3gqsqrQ/5AxiQDWY7utFIQyNfwM3Qfe4ftwNmhnQplt1tfjV3O87MH29HCgZRTo3Vi3Vlfl3C7ZUd7O9bWIR/YK/T7PjOca+QcsG8SWWvfnpHX+521x25HMZA/AAAgAElEQVTxO67l+6zp4GAVztut3GJDOdNch2qA4KE4NEkVCu5g3VnDTQJm73KufGbbjoQ123hGP+PMc12eKTLS/s8NnrnNmMs+ldkYfOSnol8y7ZCsiyqX/Qxrv+3ixjgbJ9AT+TiBDeqjVyCjb7EGdtX4QYFQ9dB/9+7y/v2PJh4lLw44ywnefVBXpubGU3OO89Ots8861d75vYofCMJu8hacuEkS6ww70TMEjP3euHnLvd4NrCXCDFJhY8q9Lrc2Tc6/Cf4S6Lf4hSwvZJLr+poOWl23mtH1+R/njO8Ef0M+5R1n/1PJlKBeS6tviC+/t9cotlEkrshW/Z2cbvU2haBFzwfXBh86SLbwMLZi65h9do5+aEsjqjB+fP/ewT/h3k1kgK+VLUyv5Kusd8vM4FPOK2SM9a0zRzWsUjpMZLkyVtWLtmXZ7UsLsUImsmN/DqKkSiQZgSHF+MKW3+4RNt0yLf1OdUrveZvNi24460PQxvYmtmYTcdYJa4jqlk2eZXzCGR7HmdpYYeODjWfYb/Zv64+NlTjDfoeLEiE8sj2EmbNqp6+0s4yRZ2eVJ+D8+tX4Kdh5kYS6t9Zq4zvOngl86+4Epd3eT1m5DfAe3FLMxzlgvsrru7fOjsS/4j2wtewF59Tr5KrABPchDA/O7lBqrrd/zrmUDIu41j04w2cIMhWI9c12cA+/YuvOvW/aK+k9WoUgK5xV9jL2MskgPJNeS8EWkrjQH/Ta38Pmtr7emET/feVfWxZUkcEA3c+rCTc+EI6gNzh+HpgFOcYmIfs6i5wbV1HVLiPj+zv6/Njsm4SRrGV02pXfsILbyD/Pp+dX65TMcMoQOGx1nivZ24c4L27Pz7NeaZuTf2+sk3dMQgaYNL9nzovOTLig4WuS6CEdp5/jh0uvWpZa6eb3XPNC2FNwyshFzsbGVMHbaVmDDLH3epGQyHvuQSTW/azfJAhMlbP3XzbkMcGCvJ/u14G03kASyKay+Vbu2Jd9XvQz4/u2svr4EJ9p+7Z7r58zka/M2k/+j2cS+Sdf4i/f4C/+7A/dzoIvANOQYAGNKHODvJv+SzhNtByQ4ZXuu7tLf88ZsrMPbQ4yfxMlMEM3YmRpy0Bp7rXRQFHJyZByC6kURasvDngA9xsDAt4PY0I0Xz/XZOg4oSn7IFvVSrm9+ujBCyg5IAHwSN+uK+p7yBHffw0zcOZNI5jsAYoQp3cbeYAWP8OQAZL13OptiNHCide/99+yZ0M60K5ksnUxrMnojdNBZtoYguxZSl3YH8oQvTpXk3wDRifDKPs0Q2RugXOcppAA27Ha678lm58n2DDDybYR31lDe823IdlOGLI0nyWQkeivjLJ6h2tNvT7NrtEze5CIShsrz1ongasYpLw314+hpY8q0e/rfnP7rN6uFdfJWW3P6qcXPocmWDr8w2SSyARnVk5JukcOmviIPsg5n36TG2Du/7ZdbiaI3gFwjmzqZzimAC79DkdaP4O41INrcIiCAmQH2+krKQMo2mBQ92ddsv+peuNsAgg2aY2cbMdHnycLknOxZQvdoZ8FQAX8+PrLoeM6+swmePfeAZK0F8mQZPDZ7jsf8BZgnECMQRzEdYfP7PXRnm1dzfsB4gBW7Nl24vZabNDHGgCWuJ8+f0iYDjS0Q7Ta97DOt/t3nrOBHUE8OX+sGYECD5npFyRypt6nnzJfMjkUCjgL1mRrsnD2u27wut/3GkQmo8170/K+yFKd2MqjzjI62gTgp+gcJ26011tsJ2e8mRK1p9GvybzzmrUvt9p2eP1fvbiobzk2I2fzhQkWkUrWHR1SQ49o7W8cyfacFdnRjDUPVAL8l4zbZ4f1wKFhj+aa0UkbI7D+yNEmIdLndCaTIz8EBdOvevo5EojhAOtzPhcnqzn/xs7cYpJkWY9ORT/OWasj0SAoe+7vS354J7KRtmODk4pM7bOBPtskcoi0axIZXAKhsHUMutD67dXdyaY+ThVBBTLvVisk/Q12Tk46z8oQNE0o386WA0XNdMp5qZ1d9+D8Qk5wjgksoNs9fOp1dCFyo73KEC39Tm1W5PAlG1DnRLIhW0gmlPe2bRLe3r3xgDDd3+RY5dpZh8WKY+snqMqej86YSrDRAxleqfsq4Kl3IxCsz+CgI9PBN3FWbfd8Bmlfc51lj77f6wVWAn9RacLZ2++xbczGOPGTr/sVs9eQOV/qm2z9ZDsfG4kN2uf46hzsQHFxs9ok6Ovdu2+MiR88VChthbwu9QmQCdbI+k37LQyhjLESn8FJyYY8wdbKhtfcrzp7um0Hz3prT1hLKtb0ngQFIAJ8PhwwaVuOtm0a3Nqx4CXAsXP4O9h9fWdPY2vUhz/VKm9oW+ehbQkqWieKkOp6ODu6VTT61SbzNr4BvyC3PqMEd4Srm1XJXuqZJAMJbCaouCuh0O9u79bnxD9Alx6bvhJRQprEB9pnY9t5npUzEjuQM8Yzh1DLgG2CE6wt64E93bjh8iQ70SGzJpHjUyDPnndDEF9n+V5l5iLCMvwd2djyH9sybSe2HXTliGe3pFWJe66WbNv4wZq9vcGVkGH/ExvdpBbklL3jGbYf7Z+VLNQ1wcLsBckN+2+CHT6ZcLQ8Vsb0306+ALcvIlOfN2ZoThYBr1ubxh5qb7CBnKWc8WtfkXejjSJVAuij6JxpXUUmPMlOyM7G5Lf2NTY65xOsreuyVsjvTp7g2RmEDjm8dfkmOZFn9oxzlcGTwz0gA9veo9O5NvfK2Zkhkrd2CRuDXratUVvO9lt2xUe5h9iG60FuJ8nA+9xK6DNTI8S+cCSyk3drBVJyMmqv5WcYTl5h5m2b9EweErp8M/aaM47fsM8cmGbvKX7vxgvovhOcQJdSxeGZBPEHsm6TbJT7LcL9MS2I9KWWjUqesG3v7K7cK/b8FkewR+Ap9j56P3602uk93qdiZOswfQY7/3v/4I+eeU0W8yt8f17sr7DIX7rFX/7ZP2uKb8sDVfb1+GBDP0TykDSbQOYw42RxfRk0l+6+uSuoSTYkZDIRtW00AM/bMcQhHZB7Sw4NeTVlSpN1poOO4Yyyq0Kugd8ZVlJclBDSUwzFuIErz7mB9wEzq+xlgyDAAKAFI7UN074eyhRHhM/ttd8ZyTj9GDKZWn4/WSVxeiCBMb4YToAARgrDzr3HoLZMtwQS4A+SF/JugMGs+YAVssqbCftynDQccABriL8o/HFOY8gOKF698yKDIao3QN6OBEZqnwfk7la+b/fexqpkkn63gSiypp/ruTdx6s/Vyed3ZNrGOF2DXc4WsiOANpHV60nMlJ3jOOlv9b4hqEIiU45PtpjL796/P5nlMcJxiExU0kqlpZas93Y29vtvGQVIIVsbRPA5/nafdztmLkdPL1IACY7FBhC8I2vM++49JTtigwHuP+/Buch+kaGw3zNr0x60BXeHKKcMq/uHzoAwY6/3NXivnO8hmJAl9Ckyu2XM503liC7RGqdyr8deg1uiwTK0glYAeXqIce48IG71FUs2LsGp6Y1p4NbSZr/7F0r8th7ledDtPoslRhmwpc9MYDKZwM76MmH/ydmKZGYf+XH5e9xWZ5c5IyMZDM4MNmkUp/ZK74qkXG0Z/EuXxMUxTeYm751zCtEdvUTQTdPSWzqq0ttmSoj4QVZYv7EhKStOpU+G0lrPNntYPWzVY5OSxWi2ECzKlLbMd1+YDo/diU4Zwvc683mycmO74kBkXaI7nWdvPZYgBrp7fl8nXCSxnQ/JRLIy/O9mt9pZV6b8o1rWKPsrxDtfyLbBuMpIGxjYmUKcPWeQlJBHfrpdsQft+8q1cdDQx9hHnE/OF+/ta3UAr67vSfDV41sXbdsz6zLBVwgmvyd1xQ1mgKnQ/fx9bP6Ug/r9ntLGCVtwi42wyVmDZn26DluZyGMjOJ8ZQEMwKiQU5bJ51jr7y2Hm2tsOsp447NFXylhqhvMXAn6cG72DMAikbTBYZMyypnPjifRPHm7FWkrnmaw7Q0nj1OMUT5B4MmyRgzkT87uohdi5LYP67MZGuoaeETxFJp1bLqzWZdsZ5rPgvFs55Ln1Hd2APdxY+lY+FWTb8sKeIEvbod/nw219Xk1/9ltczXMi4zxv2pS9vHz/vcr7X56sPjnlDgYYC7V8erVMMy47JGnkMMN8p5os+lHtAFJFmD1I6zH1DU4W6JSS84zsMwHm7aNEHiODwQohcSF0vMYN/CbKnM+y5v4dJEWvARYn05s1P+RBZzigQN+0PYoG/B1d9jHvqLvRu5b1IUjPnqDrsBHIB9jX+78yFGUfqEjaeMzkWInFrO20Los9zcBRgjz8LeuBzdZn9CwjY0rUSTVp1nnmvbAmm0DbugmsFvItNv5qbwgonx7hDPsKiew2HtaLlb3T0uziHrKWI2EjVZw+qt1V8jjRm8folDxjrU9AoPfXfIEEg186ociZvs44nPk2sRUpm3dm/csXzni/V/vEJefILffi/B69VqyCjt7yyB5ovZBz1gsb5LXUXlffe2+q140vVyby9pf2vmyZxtZsHYG+AvfoGdS6iGoCZllQKQF5DEmdM5vzrfYgPmOelbDP6viJnF/kCfyurGgFr9yKb/UT3rYZXbLbnUHi8v7sxcbqvDfnDA4A+7LtPNfBH9s6e2OlfG565G9/njXXd3w/8KH32kkESVCiZU30cjAWMk0lJAlTVI+8VcCvlUBOqGp/8LlvdK7s/2SLc15m4PbRh8vfNr+jYZMdVLh95m3zdK/4ZZ3rUX2u99trh27hs2A/B5saeCT5gc+A2dTOIv78CqAr4FXbmvV9dJWI5Yqg1olJDYm8fb5tb3j+rEX2QFhWmcj6kqzhpyN/uu/v/+M/eeY1t9L9if/7ebF/4gX+bZf/i3/53z9hMJQt4P54jfLiQOWATPmtFeVn2cvTM9itBZo1pzYHURhxiKR4mHi8jTsHFWJ3HIRx+qNkZ6BPomiTXYSSjoGNskWRBUgRwZqevIBEDIH62RyntQAT4nUDc4wO4GsbGYNmE0SJQmIcNkBkPwAD28Ch6DfI2ffGEdvO7AHCaeZ1Mga242mj0dL3W+A0QGKIh3G+Rnp0DdYVA8PPKBmGrElQvtmtV9lNQ8rR4F/XINoNwBmyRoZ49ox32KCI99Q9A8DzedYeB4YMvQ2i+O/tCG4ZYK8hyUL6xOHA4WIv2HvJsSLg7JujoqvP3/47rk90lufBkcg6j0HeoCkZJyGY996QNZnMVQx5SLU4D/cXZRh999133lwcP/VUFZTw87WH6OxvMlFyliYDazsCGFMkZsuwjXjbM+z1Qs5s8NtHdBOkG+RyzvT3kBgbOMJPZX+UYZaeXrsH8BUwVGudlyEwrsifGyIFh34ATls6qBRsDQhDJnm+/eyAVt49GTlTas/P2fdbPUDwAxKZ3qWsNY4G8oGMIVfpO5bsma17A8hoOZNI+s6GGRL06fKCwZqtNgmJHKJzCOTJptf5hkBCNrbOVHaDn9PlobTGSZZa1jrErNYKEtmVBCWrE7CoxnmRIZDjYETe0fH7nG/dwfqx3iEfMvyI4bJDxiejgeGKcpxiH8jo0DnNoL48PwOxQjjHpqalAN0rsFHpXf7kAYJyslRaSDCn/RhClgqcv+w5bKaLqgooweY9dH+cqR2AunK6XnRY16qcoVJGThsyds5rp7k7mcktIESQ0AM4e+Zz3rYKqcpQtmJavAgDcF6pSMH26283aaL3IKsjOqak6uplT3VFgiEzkwCdlrMeuXLbkWapcy/WheoUrWtkb5ykbcPRP+j5HfDAHm59SBYoMonuHDIghH1s2nUvVJVx391N+yjODe/GGeVZtk1jeJb2TefGf+uMpDg+2DqRXpwlBZ/9fGvI5K3+QoeBJdAdzrj6mGGXG9tgJ/bPKCHexBxVaNqrhw/37dk/g3R8XclqSSs9qwfJirRxb2f14cYeN5ixgst5jwleux3AJxHV88zoBJx0PZ9spO6twUiHNHcAr1UBJaHRtVqXHXjYdlnXJTuKs7mrw26x2WcksvvBJkhgVNwqBctyM9h8dtcMDTu97j2fM4ou3CQRenljTP232vWIkOOsIOuWaS9nMgORpcj4ngmSiqtc/3q4NMQDZG6qo1LJpTZ4j9ItDgLuod7bD6lNKEkR+3W5fPPuG+9rBi+GxLEMNv0S4jvxzuBD6/pFOiDjxp/NQFcLEtqcWL+ZWMx5jdyEGFPbDq232na8dVuvkGfGfgnhnMrDZM5NpZnPav0G7DEBCWyo5EtBFvVeNundz29M/pl/1rkCcwZJGEhLDAiWjXOli3QdZF7Pk2fJDIS8BRWHE2SMHyKSKwFy1lKfZc/TbzvVCBCPEH3GizdDr6xXtY8OOnQ+QAe/+fPSBRCL0hMqNFBA4kLlz7Xv6jVsqzRaCO3nTGsK7Vlbd0knqd1ah9UebCu8+vjRQW2RyPIdH5r9zfuiU7ANyBv7af3QShjL0iLsN/4Lsaj+s/NOB4NXro6vJ3xHJn+rG7f+3fhg65/b84+u2H40Z912t4EpAu629a1Kxd6BP/ADVCXr+5dPuPWjsGWcq+t9Sdu4kKr4qVT55g0lT+/evbUvmZYlIuBTmXVrm9DZvJ/en1ZD8ovGdxmOYdu/vT773IIV409kGLT2L/2Wk9Gfc8/g41R8pl2I+m+rvU38F3929T3nTOHPzO/G5ikZ4c0bZeGm/ULeM+fchPLBUqoOUWsX5kgpaBh9jp+z/QTe12eNzHtaZjUQyBnfco9cwVFERiY4TnCJ/QFvBWO8dIkh5+WcvQbG9MCsM2eMyqvBQ+KjwgWJRPYzdgA019s+iX6mhEI9I1gFfZE1TfvKF239RdUH+449/U//6z995jUPGvzp/+N5sX/6Nf7iHf73//mfPOVwi5RpaVajOgOQsj0oXRPELYMf45SDHufbMOuQmWSa6HvaHoxSRklx7a2ANzDC+FJ+z1AKhuXY4VTLCkdJ6YFDaXWcev5HNG+U1mQApWn9AF+U1y59QFmxJpAAAIcxxmlZsKNo/JthGpR4nabwpM51YXVtEWEBmOl/qe8u1QIAr9Ip9/xa5TcQ4DhGZKug7D8nS6f8GCW8QXUM9TWQYR3yef//AZgAL71HlD1DAJJ1JyPHPtyW1gFE6O/J325HaD4TByZf7WVQmY2MlShd/Zw3wc078m44+/tdOQ9mu9b+bPIAgiakhQjMfB2j2fVD7rfBZG/2us/azwAg/SzZHCn1ZW8hZ7LWIeBevVIbF2UnkPHaLOWnR5Pcco71zAR96HnlLAETpNPaAqeC9UcWMLC8497rHXG+fa8NWg+YbMknztG+NmcRMML9kGGdE84ichFgNlUV6BlN/E4Je/vIvknm9n7GTazeksjevxJpONL7bOg+vPutLO1/Q/wNOI+86Pm3/uXfXrM6pAwt2jKm3+OQsQ9Hx4owPxIZEsAnZZcPqBzr7u5MltfvPfXeH4vTqusOWZiem3JqubayhnK2sr7peU7bm1Qy6It1oBBPxwqAOVlKSZCUFDKdHadf18iZyXuQSQ+5En2QfoN8OYOwPQhNBK02OaM92kqmjg5BI/0eHQaJnH2OLgM4j/4JSWC56CyAvHNAeOQWklwEeGzPyUSWk2ZHNcSsZaBFiwL/vlb7L6Y1Tdac/caR2mQU18ln8r9Zg/ZG991wdEQKptVUnM+UEep+WQ/K2kMaoM/8fiW53DfUcxdorSESJvLtzNPiBnrV20HqIB07Z5VRZzHT3uX0NhdJPcE8zmD2IjofWduZyGqBpfMJyQeJTFBC5Bl6HSdnYxWuiZ7X/mPH0Mc+fyb3h2TZ5/qs3xoSytnw+XpSi64MdNq2k2vMGRmC0O/bcvUjkx1Sp57I2cv2nlW5cjOds7PTUofycN4ZnZutiA3fesxO/VNIwK2rWJes67QoQt9FhyfAEvFSsOHDRf1qf/bdtycI7HLoRIROAoPlSYGjkjvWl5fgrX0eyZhDFmwj3Av5xWmZAVnGvkKY0spBWYb+TMtXLd8l8FgTfSeQd4tn2Vfus0lk5Ib1ZK+xiVyfVgA5h5C3eV+tu64zs0mGwANH/3+RyKwP33UOHx9udPXpza9sz2A3zvnsewI+I+vNRr5p3SUMq33Q2mjPdQaddfnm7vLYoBz2AHlBx25yA72sv//Fz3/X9obgunSD17dBces/hrUu3Ox9b3bjlgFA5fsP721HjBdMLmeQ2GkP5LkTIvNFCrZfsfvzJkiUvGcFAAHJwatgqn2+0WFD3E4FjG2v+syr0rPJBTrvJ8D8SoGnzCehyogs1chNWsYMIRqCZWOd4I7pr49ON4ns1hLsLZT4EMqR8+ndzXvxTqwtGJLn2CSyFmnsjWxF7KRI5GQjf0zQBCLK7RxaZWClL9tTIriDXDeW2j4PeBe7GMwikknv1oFipcwJgB7c6n6tzQw1Fnl9eRLxh01e2ZvYEvAZ+NDv0MHBZPWDc3nOrQdufWKG2QnXqA0CCQAORBd94BdxPc4Qdm0HblkHnnPWZXQOttW4bCWTCcogY9hV+Rg8f/BL/cDKPrrs1q7s84D9g6xPIoT8/LZFXEFlkf3fffutMYUC3OIEtC4i+8E8vBN6Y99L+l5rKH3Ps+X3Xs6DJdBt+KzoVn0AvKW/U7KO9AJBzpylttVpdUL8tCQX6Fy/fffuVAWBzahGA9/pGa3jGjzJk2WugjASXEeSVOJnxzYOqQ02FdYBC6mIjsGZYP1b8t0Bugbm0cvwNpyNjbvQLXwHO6ALwBbbj4YP0Tm/9a/0udjRp5OBvwNWxvurzZfe/eExvqHwju+z5ixtXIBe2kkG8FrZ89gq497LVKdypjZ/8Ewiz5n5Gv/1TCJ/jVX+wj3+4l/+0ycdAAwKkW+UJAoRBXDIjkUic7gAG5DIUmZRLiFxE11rH9nliKA8MPQYlA2M8rMBxiGJlL2jZvDJRjvRwCcp/WQi8AVYIGMM4I0h4TlxmHG2uC7lYHO9Edlt5E3InYnuAYoAJN1jKyQcLj5PCXEc9YAAOZGQyDIQGW4loEhf3QQAcJxEGqqUhb+HSEJRKlrOfvMuA7CI6s674Qxtw4sTicKl5G32bwYiDAiZFhQppUuUdcjsEFP62Y7qjrMwGc0obO438hMAG9m4Jq1vgVTA2Fzzdi2Qwe20HEe6JDLrwD4CKAAS+vwm8b0WBV084yYCREwBEgEwQ7jNEB87wT5X0/ebdXbGpgaHuJXLR4Mol5udXubJ5nFmR6ewU9hJYCZ73tYEi2TbZBT7ZuhSMAeQ0PMJjOn7HjbFGvP523f0mtyUukHICDRwjm5J5DH8MzRsn7XpKzzlzCIfArQ6Ldyk1nUW/pYJ9ouz6n8vevI2I8vOZku3b2UJ3Uq2DzoIWQO0cWZvz5720v2AJ2pyyHB9VnIIKNxypgwmOe2WydXbdus0ZGs7f3Y+0gSj/R/bb5uMPPeRICM7Tl6uo7/TcDcB1yfLAg4ucu0+a5Tgl0TWv7ElnsqulgCVR9aSDAzOl6liE0olWptZFocwAbhkETC1uSTmCnqd/a4OMXN9eutPlihrNOCzved6tuUM6CvZJykXhNzBjppAafZpeqO/dP9Fx278+Zag54UPQa3zkTLQ7kX7wFHie0jyygbvu4HycaaajZEg3ZDgIaO+nP3BeVfPSOvpVn0kq67lll1zMmmiN7DRyvRNb2a+0Hlj80KC3J4/kUs4ovqsid8XCqglMIGugMjQ329sAZ7ANrAO+zN5VvWxn4CSn6/tOdA1PBtkI3oEeUG3+Rl0Dtpf+3NnK+uOLcHe6e8/vFfmdJyejY22PkFngEG8bu3pehy5Ou4ikQns+BrSI8IUZI87SB35unWsbrHZJpejKzIBHfzIXqIHeT72SPdnP6LfetiePtqJffjw4fLv/fKX3lMIaCOiEslUlb16mX6V4BQ5ypBzR1esrMmj69xi4bUzkfW3CcrOBHp0KPuNzka/uOKhvUE3joEk5pk3fiJITMCClgz0PN3nYeO3bSeRn/O+q30Q55b32HuAHdj7uMmOvd+DedLnnd/x87xjskIZcjX7PMF6jjDZd9g16yQH35K1DrFxMtI0pJmAwar4Ah9i29hf1keBIQ3GIlszLV2SscywJbIYI0o7aBZK5RbLoIX091TNqIQ6NtFPcAIqDlhfXtgf8bWakWzbY26zRJz/Lv+tYBoDgiEPWROIDEi0Kzko9tBZgZRxdvQaRnz/8JDg6porYLKquu0EFZ7at7nnKLpoZmVgiy3Tn2J3ImMpa8cv4/l2IBOZ3v7jlm3mBWycvUnkwS/3GV7cdh60W7TsuJos++EsSQ/qsrUPYd7WTEf2SzpGJyWQ4TUnw7X2+yWthEr8K/MwlU79rJRQ22TpuWwPlWHdFmWbUNpnkvfX52NDk4EMhtTv91nhbKFbsDXWO7a1yXCHRL7/cO+z6UoiVx1mf3dW+36eXe3DM+s7srWTIQYbpMrLgRECtW2HFKwT35UzffTui5eXB7cKmVkrez22XQBDYlNFBL9RwLhY5RYj6DoibN+9fXeqGtDbHsLWoYrYWv0On01nT8QxGagEA7dt2tifM7l9GfQp94xsihhuK8KXuZ/2262lTrWasqffneo7D69XVZrjwWlfM75xZj/py2TvaTE3lVivXoszCF59+1afTfBWfYGTtJUA8Olh/fqNg2KSG52E9xr8KqzensJbVqwD6mPQtmxjEK/H6oPudao/cDBmwnjplQ8PUDnOOczcKOmtkMjjz8dmxofxfrhdWoNM5Uz4G8tVh+GpRav2RWQ+VSnCpOjaLUv6ux0UOM/dlmMfPrz3OoasJrM7AUbtUyotXlyeB+tx6r/O92cS+eus82d3+d/+p//Gg/UA9DuTRMA+hickMyQnJedcLE4YJRPJWpJBTpbIDGvxoTt9eSc7AZJH12cCKEo8pVFRegEB9ElLXy8ZFhGn8yzN+nHvP0ghsopCHEBCQXCNozwN9cMAACAASURBVB1QyLTkZDFety0gKrnJ8BjBONGxpzj5UxrCO2zSEGWDIttAH8Mqg0JkkNIKSIztXI6B06ToEGQ7uwZSbUD79JXivrQs2U41z8H6bocX0JhyIcjzyfxK8ACQQb85MtAAbi0zaVkKgMmrWHBC1vYexrGdKdaBISaUTkKERQavs2HIdDgAaDXs32QDa6Pv+rnLtyHIaO5fo4wR0bNnvVUSGkIkUemPNta3JOHsXYzhyFwHb7lE65uQRyUJOAtH8Jfjr+wbpvvelYRw6W+nJ2P8Y8CZpD6OUQblpMEsgE2fJbuA94QkZ6+QB+1HMrhCHAI8WfMNrjdo1N953ZSZ9HBvAhxZ1DPjdNOr1+tYgG8nT6TSuqecKDtqkkNP2W6JZQkEZ+WYYBRxEn3BGm35uiVUDA7pYV1n8NaZRo45swCtfX4IculaOxMS+UD2NohBlu7eJhgEGENXGfSeLNdkV51MpQba0n4jeorn4R3RSTxPZLmtE0xYJNMGUEs7C5OYPWeQgs4QbS/z/5e9d9vVe9uyuz4fpu211t5Vlct6BkQSQhQJCR4DcUgIAQkJ3gEREIRSCIEAEhI8BQpBVYgXIUlBcpsLkkrtdbA9bU/UWuu/0dv3X96587rySnbZnvP7/ocx+ui99dZP0tH9HhCsDM2CyCSw4/LRcdBNQkwZIGcDhwsyS84bjjnkhQk+gfanyKG+20GadgCQ4eOYCeTOuc7ZjSxxndVrtNrJ8DDJUjIVFEDSUNmAdd2bQIi+m6qfTMIOaH2YMvVkitnRGVQE4Y/T62zkmait6dT6T+XT1sMVgIQ0Z83aGXBwtHugD1nOc+r5U4aZfVsbMYTzlMlu1ietpuLYHkLEcsZgXDkFL03GEGgwyD+9YWM3w+sXJBydl4zSZCaTySn5e/U6A3UJMkWuY5Mhqlr/oY/0TpRTszbIu3DFwTujN3H683h5Psv80EkQAi7DV9biDBXz/nyYoN7JGA2OIQDLeq2MZrgjOpP7Qdgu6ZJgLP87OkMzAWb4mVsouJ80g2GGXLc9iTO6si2dmne7DyQpezf61uXm1Sf79N0UgTt2vHUXZ7QxCOcN7EklnPSonufdTz/d/syf+TM39e6XDKY9gTpaJCHBzuME8nKt2ErrMVdCEPAik396Jk7ma4ZzMoyZ6oRgDjn4tAqwPZg+6Pqd8RAEyLQG4ufezxm0a+JuKl3Iqpec6j2wYxmG+dwtLuhfrpX32fO7jHmbFj1ae60PcntszFTgQWrLiXaQmEz/aatDqx8wQ9Yozq9IB/aJvXOrkHHgGc6JzB48NVnyITynOmKc+Tm2YyuppEuVFFm/GVS0eEnrE2Ig7UmOnExWr86Uhyx2YKXae8SH+HB7sE+QgcfBLc+c3a61J3jrrOchsi1bt1R28Tz6037MZL6JYDoYZexdbN4Essh2pl+ws4Y/nKGQWn/jsiLd9KwkdrhqYSot9J4uxx+iEduZuRoZxKbBk3of926Xn6bA05DKeucffvjBcuDMRgaxOSlF7aCUOfvKOkE2CLuIDOALHJmX7XP2Y2YC0MKLLGbrg9Hb0ojYDLAMzw9+0UcbT6LfRuKPjrFeTjrmtLiZtgSGNdOmYvbI8p/06/HBpnez1ZVkkwHdkfcliiRTCWh4/21bgxWpBHmnKrcbbdxC2AV6klE+A3SV2DQ48uCgaaF08HfZD+Rb7XWMdUc2sk4hf70nHNr5c81jiO1RyaMbhoQbXbH+7QYrD8bkem4jsu2gDuaV7E/yE4RfbAN9owEpuXaGHQdnOaBTbe/cu9nB4zxzE9Luv26SlRZmtD+JP25cNSQnA1ixv6dlhgf5hlTXf52kxbPRyxvCV2ehK5Q4J+2jJdABSfjodhkQ85341e1Och9lHMtvSRYstt3PfWZG5KyYFJ1KHVf+OcGJJLzMLyAAm2d7cusNfdYVI9P6jZk26j0tGenhcrbnU6mjJLTg0mg+6UFhSNqFOLgy7Y+MRad9RON262ICMG5DyNm7fz/pdD2j9FW/+7v3OlMZPp911PlLyzEP6iVreM4L2Cd7R8u5BOtO0MWB8Qn0zJq1n5Mzn17mzJsg0BG/Lj67ridZ5JxF9iP3up9wSSqhdl9payFdrPf6S//B//SV17zorS/5z6+L/SVX919w7X/wd/+zk/LjCC7RUXo52q/D+Q5ZDEEp8KGDJAX48EqHLgcL8NXOWhxntZv4kFYYNk4ZGBDgoCbqyYCy0poyBjWEB+xiDAOiY1zVK9cZCC5NVSml6ew745Xs3ZCYOugyGgIHlCSnLGack4nsJdM3xJWin3FCNxsNYwM5rGeDtE0vpu35w/IDlALaU7q34Ok+a4rr6/cQWks2ThYDgyAO2TrZgkOqs07dPgTnE6cVAt/rfoiBLs22xRtnY6POWmUbzTFoAo4GFhNs0EaIvFuCVwo3fQiTeRfjZ7szw4d4Nv3sZKVMJh/ZJ2u8Q6RovyE4AV1tsCEhIb2uUXfAhj4HyIM4R35jQD9tlHqm3UKasb8hISWXOi8pUWoyMtfNcQsxt9FL/WwDJwzyCqhKhsSz25tvvjmZsyZyLddxtPhzgeuQ9B8ziCxymqDOQVkQBfM8vC/vj6PA9Vmjzhgn46p/pnv8+MNv/D5knnrasB2XIcvG+WrSFiBwl6EmgDOT3DOxeDN3/Lx42iqDlgM1n4cgZpghzt7RLVUiDrCAHEa3NOnW55znA9x7WvQQs/SHBfBxvq9kbQBwD6hLwOWezNo+zewBmRPfqGRvMveD3ZCrOEN97ppExPHi+SQ+6DZ979tvv022xGlfEJCJ4+tWOc+S2aD9NGExTp6egSETOdshm9Vbk7YrnHtkiTPvjKnpAYfjQdZY3m1aq9Ai4cULZ6AKdHqNLdebWQZgpwxwzyHJjDs1HhlV4MOA3oOd0sey9XPOec7syVwcfSagbH1nojM2Mzp1mCAc3spyICvUe2F92UczBI9+ROARMl+ZV+gtPR+/d9nmEJ5ydPTlt29/SmXC+/cnE4k1z5ok0yMAORnQrBVyg5OFTbPcmUxL1qeDNJ6D0D0wByc4myv6EAKeEldsHLYEOcbmQThA4qBn7aDd9brm3skgYciMCeax4/RHhNAPebvDptDxYIS03kpLIreRql7bPCd7K73/+tXrGV6avrUZTLkZZdoHSIvuz47Oxa4JkwhXhZAOYXgCH24PiOO32bviy3GOD3mrIPpUG3Bf7RWk09FhQ3TlHqoSU8uQSQqgpH2qXtw/dUrhV1dtNYc7m08LEbBKdFHOZv5rDDEk/ARjrWNPaXLOhL53yItxeK1L57qfXF0R3aGgoW2dnEwHBiObluea6ZHTo+umSgcdEYIwWIeMJ61nMkxXN+us+FmHXEGXQZKDu7A5+r4cfvXZVIaXWyHIfk9vd2yosJNln6xKVSRMWyRd+927n6xXHHAa1J72cOzBZIdOP2DL9JOCKzqnIiTSE5nzj27T5/7JP/knfs/f/d3f9XMSONOzYPs4rwS6IbQ5p+gLzgeEpHpI+p6j4NJOYZxv9bmdIFr0VPCOsn3RbbreK78n5GQkCX8AXWw9CjZzTl16gIf4TtuA+BfrH0Q2B0taqexQvsWBuVZjUuvK2Zu05knQ/bS8qCFxjWtXdpntElx2TzjmXgpG0qYEW591y/t7uJN6V796fdejGN8iz/vc+AmZXJ0LAboyA1HCjA0+y3e/efPGpHgCmNFLYCX+jo3AHyJjMM/SySbyl1742d6JHJzM59getQMJAZys5sgCw36vmJd9Ou2pTuXBzMzxed2KDnB4klIyJC6VQQoiBNcogKdnZniYCSMwY7Irxi+NaovtT7sbD4WstcGe8jPOCfKcbOkNEDmreoKix1aPDwIWgvw7uvWufcxWLnEP8GD88J1r0kkiTTZzdiUDev4EiVLxk3OZYAx7ceTKfbqFwjO/APnw92ZIY4xE1i3Pl7V1cHyGxiVZLHgi5zsYRleWvGMX9VwK7ugZIUy3Ld1WmvrczP7xTlwDfINNW2wcHyrvkcCB3lkkY3ABiQDhBWLrtvI6yQ9k/14DbMoSfn2Xvao1UuDHwa2HV7I46/uTAETgegbHu03GyEbslwjYHULfWcsJ+Kc3MjgD3Q2p/OIMwxsrOdhO/Ez0KBV0OfvZyPU9wDHo9/6z/RUwadZ355hIF0RnZN9jr6SrSCAET2zmNbqTd7F1n0Gc+jLPwFnKOuz6k4DDWWHNkpSQCsY+wwpG0nIuevjxzD+Ci9DP/+Jf+x++8pqD+n6JP74u9i+xyp+5xz/83/+621nk4GUgUgxIwI37S00U6oD5+exxXl22+9zZNokW9eCxKBoUswlb4yeB4Vc2CM9dkiiLkvseYsE9Fh/TE3OcgCZHAgJCVKDQMX68U5yZlFzJN9JzCChIQYncCBhNdoB7fk7WAQbG5R+nVHdLTwHKGGSewc7BPA8gHeDOM7VzzJYALPhsAzjItWRRbFZbG/q9jnqzhRTn/nHSA9r1bA3CKCfL/SDDsl8YVW3AAWpDjuhaBozjlDhppCLwaVkRIt1y4sgfU3o329bXHQBpB2r65jVRF+McuYRE4334HbIJyFmH435wSZP7LasAZfaI9WxAQXDgtaO4KYPFkLJvDNWCtOCd+7OsJTJ0lVnWHXBgEubp5mxkHJk4eZs9tA7b7tsxqmRqVPYY79dnlTW0ozNnuEFoy/GRjbuMcaKyIoxz7tgfZFFnLARAVxfEQT/PdGm1YAf6/Xsb6u+++9Xp+5YMjGSGOetrykkhDSA+OVvpYZgyqWRzJvMCsoj7Axj6bLJXWnfkxg42TvmsAzLc55R9uOrGBNUCxpC/K3hnL3T/Jilavq+AjTOHw8C/00t9eolZj/jUV1ZxKk949hDx41RbaasH2fZP1PuTOZXs9dX9PKveDeeD67pcr3o+s7b82bIlp9XDdCbLr/uQ2rmZLAQHs85QzSd3wPB/ZdtarlveWHucqJTGJrOi9yMBsOgx2mik7csGNe1ATZbcuV4FTNjHBrZZl9vNObbTwxGZPfqT9zz97qLT9V8qg3bYX5wiOU3J+otuD4m7Mh8iS861Mj6wo+zR2o4lCe8DRumBm+ec4XzojRk8hbMo+5rAbdqZgBv6HuwBBD1E8ylbHOJea7/kwtolMmyiwyLTAf/0rUvmCWQruvUELCoQxxmWvCSg8myG3TTpuX3xHeB4ft+OSRtyeiFOpRf2t88Y98cu6TPJDH52e/M6QUPeJfKtbMW0UgCnmUR09nplDz/bFldUg+jzskucPWQQwtd67xZnVweILPPo6vQZDFGmv1KhNe0LyAwV1jDZHaKudWrO3H31Q56l2gp9pnUHe9X4Sdd1RtH7d7d3JugfTH7qng5wOQCjcxm9SZukJComAP7pad41D3CSFayvPwX3+T3cMm3xB4RS2+krNka2tXc4mSoP/ua7bw9Z4gyqscngGkjbPAMzPSAgdmhldDO9tsnqDEGcwZ2Lu9PrOsEB1rD1n848GazoZsvgU4Jl7mRa2KHtZs4j5+1sdzK6bWtmPsmzyDHkYle8mJB5riFGIk7yTqetFW12jj7feSo8B8SG5CEl2+mVTVBS29vkRzDdYpX4FmQhB9ei37UvkIngLd4ZW8BQXuwfNg+7B5GGHka/6M/Hx2Rssr6W3dFbVOmc3vIzj8BrOmXfdyTd2AN9T6X5jeGv+g75vOpg5IN3bGyijGnIE30PLKQ/E3TZzEnw3X4uSRXxS5Jw4s+8CAmj++DD6eXU/krfdVCwgw5UJNA+4gQG1oflHawfZh7DtuAIBozflndI0C6DR50J+zFBhz7f0TcMFaftSaoewLgmkRWYnAoEvt+4mvW8k0cHZdMOjHNJVdy59t0sF4pFqCRImQl7xn1Ze9Y27zDni+sNaWssNW0vkE/wWOQ09pufPT4mq5TnxX4r0UNBeGEi/D98dulk/V2+ILOB9O9+7lxHAfzsP36IcZBwzbOXztz32dLeje7SNcAnPCNrDYbDJrV954zwXWw0a6U/XQnjQJzWLra+14MM1Kw7rRoHez0lsxqeoPE8yQv6Pq0M05P5lf8nn8/PPjYreDLyZjysd559499ep+mHzZroO3AHDujdQqAm6S/Pd7ChZ2OF/E+yYIjcBNy3dQ/PANl/9T/Zu5ZFvoMe5ZzyTvHvRdKnrWOy03dAp928qkZP7sjY6PIZjWFnqGoHOtGB6B7xP9gkMqHZd85CyPbYXXDb+7fvJuiTKjAFiBXI0LPo85yTP/vv/q2vvOZCgi/+t6+L/cWX+PM3+OO/958/tbIlAy2ZODEGOXyUNPx8YMeJ5j/thNB1vuNMUCYmFfjqdcoTdY9XD29M5j57lgnuGaFkdTPgVJklMZYoJMBLCMc4khgqgAjKOmRLgKyAQp4lmZl+v1HI40e4LCzZTOuICkwDOts5aiAG2ch982xrtPW9JhXaQLMzCyB2rdugaw0byLLGq4wnu9F2ZsEC0UJIEDKT2Fd9GuebEi3WOCXSDNJCFgL4cPBN0DtjAFCWCB4kGRFIyqcB/zbYzh7Jnje4RnFfAY2dqyHSG3xcnTjWGuMKoGrQ3AY9jnOyktiHGNI4vRiQrOwMKjhRTjI/KelPWVzAwPQ5nWBGAxwAEgDD5UkzgAhwFdnQOilDcg1a5DqlOxmKt21XOCcj3P6jncZ27nGE+vctm9yHa7TMI3esEcBB501EuzNlhvxaIJ1S5N5X9t7XmXPCM+acvjSJrDX99tvvTmZEHKlkOBlqCcQlLeQouwah+rzlYhxInr8BEO/Z55UMh46kH2egSOR2apHRa9Ci30vVEOgT1jnPkswonp3n058dRMAhaIeNvUD+cYbzvaxldB3tO9SiJWQg51lrsBlFyWKLw6d+f0siW18PmCVjFrltB5YzyPqRXYWc6U/W5X4dUooup4MyZs5Hf97lzS4BBGQuiXzyH4eMw1b0+WKt0CcqXZUjxDnibIg80jtIHuwMTWamCJDWX7wPMgLQZZ3bNuizh0RWNav1xJJH+j0OgO5JVg5ZtD5zE6jLVO+U3MlR8GTr+T4OBSXZyYaVA6EMKByFzdDjGdHDbVfzXiKvY0d33gBMT45fPqcTKfsRvdrnYT+zg+f0Hb2jdCGgHFtEVhhnC5tvnWSSaktTFRzhLFPGnKz1HvhVvaaHsCCLD6daMiCiR5n/yGvbjbzpZuNgM/R9y8fYE/Sd1hP513X+9E//1LIr0mdlKhUtkavJvrTO2oxT5I0MyZAkLyaDL4MbaZVCpiZkAPqi8Ubsh74/tsRYqfDclI/7bYew7iqmEJSffAbX2dusY84dpH7rwcR5Qtw0pul1zlnbtirWjU9Pt7c//nD74YfvLVdqf6G1NCnF8GdZhNlzB6COjvAd87sJNGVN0yIolQ/RP+wh+pfzCZEgHaOzR0abroO94z1tB0VcvUy7JsqGxXJb5w05pu8dB3yysPl3MChZ52TQ4uwnkWPtCSRyBoTRSx2bwn3WDic10N+f4dguq+ZZB581/v25Trj0GJ6kBR/P56mK0BoxpFD3lk1/9zZBE/kBIZInUfH5ZqGLvASbkqnf5zGknCoAQlSrdy/vqGsj8+DHzVbUrRMIVK9gAod8l/OMrkKHcZ1gw+3Jzs9dnTl9OyFYsW2suWQ25FT0tK6zAbatxgNzkZmXIEH6APcagHGl43/v937vDltw1tGdi9VypoQjJZe251NF2TZcf38z5E7LttZH76f/gZP0TJ8jzYIj9L+00HBGuzs4pIJJ34kNzhwFPbPL4N2qKb/DVsd3WV8UucbWki2PH5QjnjOzdn11XJZSNiSEuBKcIPkaQxpzT+AEDKXMTuvP01N+8Qz6DPnh3vuuM/B6MHH3+03i02Rpjl1Hj6JjbTMcrKvWLzWL4xDDM0TYmHH+7msVqdz+DuuErCqotP6e1um+2hb5evvu3e3NN2/cS/06cJg+8sGNkQH910OK2VedSfxJ5NDE4osHrzPypc8n8JI1Z6/adkAkgj/RBdiU1g3Y/dj1/CeZTcU11cU7LwJMt7KI3ok9fPkiZHKfN/YUHQPG6vsZ/1NddziKaMaWIe0fe0wlbKovd42oeNPnSMrjLKUqgwSvZw4SRY+E+HblaDTvtIwafTHZw+E9cq54j9Y1YP+rzmC/otsSVIo/88JBguDUGp45fdpJEOCZY7N30HeeQ9UEwb+2YeMrE9TMGd7qDPYGf0q/R1Ykm8Ki+jeBuQ+qVphqQN2PQCP+JDrqX/+P/5evvGYfpC/896+L/YUX+LddXu0s1rHOgUNx2kkwkE2EtQ13wPGm+ZOigjJFkUQhfbipGbmVn9oYvH5w6aH74L145QxL/blGfksWDHrGwAOAohQ2E4tWFTEgS0JH8QWgHxLZTiGZy7zvlltmIumCcTvL6oM7gPZqrHimBmdxyOif1WB/MzrWYFQGZvU2xInX5+J4Zx1xSlCerBnXc+YgE9en5x2OKHuzEVsijDEYzlieDB+yg7huMrXzLFKoej6yygJGQkxRKhIjX+1JZiIqjgprZHmrUlMMbAPEzfoLgDukdE1HxxCwLhgOXQfAgQOEM9oOGwakDTrPAhF6HIdPyYzEAOa7MaKcH72WDBAZDRAhRF1ZV9YBh6qB8spAphpTHtZAiefG0Wjn/EoS6J4NrizLJvGnXJA+v5UVjLw3GG5dApGzzk8CPsri6jYqqxdivE9NZl3sGOFaR32WKPkOFNsMRAh09p2o/Z6PbfWg63vwikjnk9WzmU2UNbHu+jxgH0epZYnstadZtyNXIgoGjCF/DaJ4z5QiV0bpGfq22TlkEbJMtIsgEMS1kCN9rkm2Jl6QjS1rlgO4gSldkzVIppiI0qyPKQbpk5cM5Qj5rCngJhOqxZCeCceZ4Msh1cYJY415vticnXaMXFtecQ4ma6V1sB8OeaqJ36IukfXu9ddOKHvSQFfPLUdINop3Pjpw2h+QrRfnJYOUrNccTCuScoaH7LkLYZD3pI/+7JcG47xUGS9lgsnCsszOedD3QpZQ4TF9Yjmv05PafbJH9/N9vitArP9UkgkJruyelnn9vnVjO2fnnM3goujdPWO8a+9R9JCbZRWxc5+t2nq/ZaLtJPoMOYYwsBNj/fs4ZaZbHhkHMc/4008pe21b0XpN64FtgyDDoVIAD5tCG4tcJ70xPQRmbKOuYeelynN59ibl9W5ksDRhoXs7I05FOvNuBARwnpBj4SCX+bq37huvse3wscU7JCbvEplBf7QdSkbzBL5N7szZd2/dyfSbQT+67+mVfnokpzXV1cboHjjbJAN04AYZwplnf/o6VwLAzy298DGOMTKLfpaeR3+TGJHs1vQc/2BcEMyZsuOUztNywWskUlaVa+/enQqWtMfIeWfdWct2otHrvBMy/WFKtG0Dh4DTOyBvew7S7b7JTBIZdB8IfNaV+61DnH00wVQVC+jZQ05Vr3bIGmye5Nq9wYtkXxwz9oB+zdiHarGW6yXgpEOSgUQfTRKgR/T8XsdnSkp4PZmnCUawJtYpziiNLYBERn+z7nrf12+UNajA41a70ZMdAlDW7KeffvT1MtSQxJLVresHRWelImGy/4pkXTy+gfwQK9Hz+n37LbrGvZxvJUeCANPXu+w452DLrJO5yznua5qUf/fObakac7Q9Ze3Rd/pdv+Np81eBDX0WHK7nb6zL+xEgxF60DuUMkvGXPZOeCmllnUkwWJnIs3+6Z4aihVBq4q9tOe90MHqV3rMP9ICl2jV+EdVTUwwrWXgnEvnhVP5hE9b2gS2YoZHM2ZCbaoW1FSGsLc/Fv8+5nrYocXE3CNu4zmd65N4VS5OgdD4zbcD0fug8CF9kEduFHBw7PfdsfaX9IyCmNW9cyFnTmSF4gg6yD/P4aBJZdqiTiIxlplJMOlT2EUxNcITzGXyU5CLOj5/fFQXRvcj20XFVOdn7dLCXhxcyf2da/Q2uRPb1WWSc78WvSnBNCVXRveuzQ66jd+FSwGhKOCJgheyy9/hsXLMxvYNL04f3Xi52to/tvKuOmfWEX5p+xmAGsFh0t9qJUo2zrUrgctSbm8xq4Ymc9ST84X9mnwhapMe1Psf7sXasBUFsEgk5x9EbBJHe+T2UWPPNN9+6rYeuic5D34VEvlQujK7EphmXS36mnzf6c59x2qdM4IZ9AAtxL/2pZ9ezaI+kU60zh0TmupD47ANn5N/4T/7Xr7wmi/oL/Pl1sX+BRf7cLf7v/+0/dTuLGJdVjikjmIzB+TuEWIwX5UYZ5tMHsAGtfp4ehSoz++QeWC49pWz3JvCojM3XLo2mRC9O75Srj7GPsdo2DZCqKGWcbsAFysHZJO67NMp2+u3ofjxHgNgOlYmCmGEtLsv/eSkHTizOWTuk7bDhQFyJOMBfO7UQnQz3M3Cd54pyy1TT5I3k//DvRCn1M/rkbjZyHMsxos8whiF5YyAziEReZPYv10AhOoo3pBpZZQF4yfxw1Pis85a1/cy5sUGOvBgITFler2UbJBuCU14TEA/4hRjRd/kOwBrwoc828Yfib3DXpAWOFGAMwLzAYTKUJotPYIf/RMhlj0OGJTMDwojsT1pg5FsBTBtd7jVfsJjAAHuCceZ7DSobZHMuAPnX84/c8QxNcLQjz/oi04csLTDbzlJKn5Pp2nsT8KH+ohus4owekFtrgmySGRPgmLfo52OAUF+rgSTrpD89oEmO80OG8+geqYoICLJM4fwxpGGcJhEKZBFCUoQey3/tTHGtBogNrrL3WQeA/Tqk21NP92vnDCDWWSFco/f7qoN1v1w/AHzL/O9JGPahHTqfTZOZH28vHkLC8awia61vx2njHXEK9ZydiYXjw3lqh5v3FDBHxntPr2APeWZYUYKJDP+aKdGj39C97UyxJugYXd/6zC1PoM1+3m+W58SRjk7a7BR+z/PtO8chITMEybHcMGRt2qXorHOukSv+HdkfEnZ0NWBbXVtBXgAAIABJREFUfSOl510eO86On1MDJ7UXLp1NVmSeS72YkyF27GW1MtI9eU/kNHtMT+Ql6zfra+/dQQ9l1lJWjI1mbXAK29HiTLE/jTHO3k9VirYd3Z2zTxVQnBRnbrtf/ZD8cwFIf5GuItjJzNIFlHkSaLNEOTqJ3texE3uOeS9sljNMZz4AOAn9yZRwr/v0JhaJqYGi6g2YIFMIYZy2TFffjDzakOgp5YApU0ufV7kx7wouWmdzh+q2LjVZ4tZiRhLOGDx6dloTyclsHZE+pymndj/a6Tc7QGTwSSaup8dx2q8YywkDTLAZQHNkjID6hB/UGsSVJm7lkQFUkvEXvmQwi2Vn9FAGON28lrEPS9alb+nTaVGCfJBRHlymcxFM8/79u0POWC8+T3UR8kYwHfsIKaF/EwC1DZp1zbC2ub7a9XjQHC2eaF2RZwSXn2c6fT13oA+2i7XLn1vqC3ne7Z1aNyGz+pmePdlnGtapwUd5ziXiathXZTFyjvu62P+8+1Zvcf214cojoAw8BL9npoyOsi2YarhkhUeO2jbk/k+3b75NiXJ0lrXbHSbLmVCl2OzpQzDw4/sQ81u+HezSekbfbVsBdlCSCYSD1q/tOHZMf15tXzDTk6urYhO2RRnXQabYf2xvY7+2//o7hHeTc3yG9+E6jeX4Hvar7c5vI5Ebu3bAg2B0J4AEvwp/BDP4nHxIW4R+LutbB9AiA5kvQvCawARDUSHrqSqZ9oRTnQoxFwJtgq5noGT6rK5/liCS55o4qJHet7y7nhGsvLZoiDkR8R4QNoGqqpjMcOOdwWA5mgqiIxdTCovNbtlzH/zJeNSl2NezP14j2h5tAPhntqgqOazjGVZYwUVkHPym58CW6e/CZtnn2Fh8sbMeM8Q4CUfRI95rtyWJ3fHZHfwCAd3EKvioA3o+B8Y0aaGoZ2Jv0FvtS7FXtg5TXaGgXePAqw6Jf7IVxOxNzkqCjFQqkQzkgJaI9km0Wx9ArRhuDkDqe+jPnOPlWaxDZrgmQWg/s6EZbcIyW6PUUTCAZ1IFD1CF4uefc4Z+jZ6Jn55WIUsiR8fmDPi8PX/hwLaeU3hC11AllvYyPkfOEc8SXbf8D+8GRkDnpaIgQ0tpEbF+6cxYmdYhImuZdYINgKglExvymSQV1jX6kuqhVFhgF9GNPk9TeYUebFvC31kT4UL9neDao/Z0KvT1XDoT7AP6Ru/5l/7Dr4P17pT7F/7HVxL5Cy/wb7s8PZGjMLdXaQ4SYC0ES6aFx1gzibknKPM7FAdKLOTU9EV2H8v3kwkoaBgHNpPsX85sdgGNcUrOxFgAVjIZAwTVlzaKX/d0z67qz3acppOpEgeIwW4m+2ZhArKmNDcaKkMSxoBTbgHAApS1o94gCiMNCMSoHSdpjFsr3d4jR7TNzazhWxA0w5sWep2Inp2oySpmH7IvKtWrbIkPIfRQ9jGeSyJjkJURpf+yP3HgovxD8tPbyms9hI2udX2vY6RebDYBBvtxiN4F2QFy+jdripOAQU853A7VAywAPO0YVPZIg9R2eFKSNmTKDAC6AnSILsu9nQT64ibKDDBJGdz2gabXXYAzkdsYbBzQBj6HeLiAPa+ls+PXqWftAMBkgLdDwdCNNdb3WqCBKu/ccgqIAlgaEA7J1uASMLbXENG+5Wo4RNrTk4k5j3IlPg0Ii1iH4NXPY6BD/HLNBisHoJZzyxv35yhZbbCQvK/pQTYy7l68RVjr8+eMMzil+ngvgIyMXwFry13W+Z5Mb0IVp6fPku4P0Q9xEPC05CTnjinXIRcDrKLfQ4hFHrecE8eXrBNdh0xDA+BD6qhX5ww8EQH07HlA54As9IAUEroOhxF9jIxyZtkHABiZEKwf32vQz8/0GckI+oXzJLIBgIgeOb+rHtR6Ngjzo7NPr+1ID61F+hyg19lTWk5QxtzPuk7qvfOAbPr3Y23JRM67bw9T1vLeiYXAzZcXcCczk/V7//je6xP7uG0BJNwh3WcGwpQoMkDN66H/Nz2XQ7jGAZFDCMm4ujdTs3u9kOO0oki7hexd3j5gPkAfnd1OFn/nc5xjvmsndGYmoK+wFXfO2uAX5LydBtaqs4q65+GVGIg8pS+x1hO9ncz0rV7Qu1onVhUXpDyylnO2lSAbOMg6Pfrc7rDDnKUNPLaMOFtoeggydJXr46wjr1eZzD59MumarPo4ipG36W+s9x6ZzBpMBv44oKruQL4KmvivPvPetLTDIGtfxMt5h0tmEPYE2egzld/JuY5j7F7CQ65bZqvCI2RitzSI22vSZ7xhAtvZr2SbpbVSnG/tC/YnrcvvW3uFMBUeip6NU9k95oU1/YIhs3RehZOsmzMQMGRAJtWDvf0805oM8jRnYB13ggrI9N3naHtQ/UVZV/7EnqLfjl1079JZ26oSMQ46Qaj7QHjbW+QnWCdDF7HvEEq0u+G99VnhQcttDfKCRJZN3rJyqiZJLFE26PbITHu8JMdEf8Tekh0dYptM1Az21udDQFPBRjVd8PLa2qlyHBlhTdgLzlns87ZeaD2W+6SPJjrrKuOxM5LBDSShr67YhrNu/UxwrbBUn/2+Ruvf1o/YVHQWgUrOM/dpIhpc1lVd4F0Co7QpULUPFaqN59zNfGby6Iwou7V9K2wha6vnIdCJzqdyNg1lCSRuj3ZIsDsM7BZISdqhl7rx1rPnHty+WLtnugwxdwbQbWUfAzvPUNZpv+bnLmIZ3dg2ib3KWqdtnZJU9B/9xI8Od6AXX2RtSfYva8n1dn0yXEzPYTJ/en/rcxqy5laTbnkV4p21FtZLUs5WxiInfo/p16/jvpUqsR8/vX17e/X61e2V+v0yRLQCok0YEoDCd9LzSA7UV174k2fm3ld8gP4/azqtpeAKjg2f1g1cj7NAm0CwDedJ31MVF+22qA6J/Iaw5hxKlt6/U1uGTQhA1+q6tOHQNcnW5fvp7Dkk8rQU6neKzGxvcd7L58T6ZiuJ0ppTgS4NkZxBo4MTdD4aTzy8SDVinim92iVbYOS0UUvGM9gAjKe14Dt5VmZQvTchzZ5KLiLLnVBBRvKjZxvE70FfR59RcQT3pLXSc2WGxOJdByEguqvyQ+8V/UYSW/gP956vntp7RoLfmM+Bz/VhgqvSE00iN5bT9/61/+h//sprHiD45f/ydbG//Bp/9g7/6A//S7ezUOaLDmpnvq3xCTAjI9aZCdXHFpAEAOFGV8fQiljGR0NLcB5MjCni/CpGZzJg9bk4m1HKABE7vYNGo4gCaHXtLQlNX0mM36fpt2PwORl1BhZJ4z0ZsVu2Me0syHxxr6yQqfdGKGSpge9jhvVdAT1kQ68NyuYYjBpCA3kgQIsz3gCqgRNGpTfW+zS9m3Do7FzfQlTwvqotItOJzOJ49puB4e8pAuoMDDlRyQSNk7aZIPocpA1GG6POvgGyibbKwZYM6H2VHcceAoz4fgMYXaOBnDMGLtPDA3CyJzgIAAH9uVH1LafGaLC2AIkrUUTfNoWJ5QQD/PN5+iCnRUF6xKUcyECIYV3DnujZWiZ6XzGIXv8BGOlLvRmzneEBiEY+IR5Zrw0GddbgSg1ydF2HXm9+12vaxJautsR4Wlp8GNDLOtJny872BIfa8XFm3pS8tYPE/uk6GXKRvqKsz1XvXJ1hCEeAIAP2WGftzdt3b+3UGwTPza1BaIExw8LGJ4lumXc4TveQk93CoWXRx2/I1dwi+3F1kFhL9APy6LOi4YHVPkU/Q6YhoXXN3Ytk6nCOuH8/hz5PpJ/zuYRGnlT75fuQzW2yX4NXx2Ed3cheNRDj7zgJn3Nw+13Xsd8em8dhGkDOO6JvzzWntcbq/vS5hJxDZq6OaBNVOsxnYCOyMOeWz7Ud4Fl0bWX7uvfqZNMhe+e0zXVaz52/T/sD5KT3DH3LGrJeJxAw++PgZ2XUhDyMrqNvq8H3EJcZIhiJP3apWohAPvL8Xjf6drs0MmQbzxMHZoaRTf9tXUPOo/tuuj2Kshs3MKFrsp6QAawBstM6ETmHYMmQuWAU7QUOzN1Zs+MeZ9kZrZNx1L1o/Q6TifnTjz9abpJ9kiol/RuC6cXLDcKgo9HpJ1Myb+r10Xso2IHTg261c8ZwocEbygA1geaztkNd9D7J5sGBC0l2H9jOWSfozZ6yrugbzgvkzTlfmk1hYdvMp+jXCbJVX1HwYVpbTJuW0ovnDJKFPMF575ED2qWbGJ419hz9im4nmGddOwF+OdHBOMp0C4GOk7xyMMOZJhM5MvE8vZvvgsaRy+j3p9unOTe8g+WvWtVQ3ovuRH5Z18YvYEM/01R1GNc6Qz11ZNYX826afyAsnOyyHbCH87u4JHiGPewzmlL9nEtwrqVxgogmcYecDsZOAIj39b9noJYp7RoOigxxRlsX3q3XXC9rAl5MQB08HduZ53KwkzM8dhLbp3YWItpp54I+Ry9EL0vXb3m3gxU1/5IgJfLs4akqc5/qPnyLbl3F2dJ92k7z7m1PuH6ftWDE/a91UtZlCSbWsfGMlqdtM1fCJ+K5qPjolhMQgG3/9XnIK3AiNruflfVFjq3DZzArugKcyztdn7/PAOu0JLOG/70JnnGP5G01EB8w8gC5x7UaczbeobUM6xKfkgFh2YO0rkjciHdFP3JedM3Y2MhrMnJTDaZ7gPX4k+/h3yw+S7AILMr9WDvWFzvQZ0qfIfEK+dPxaGJe1wW3g6c5x1o52yK3Wgqm5j9lzHrfNLB+KmTAlZCH2md4gOzbzmmQzw05rL+37+B3c2Q5do+2aXoWrd2PmvnykMF4Th8b4o6kAd4VeW+5wn4+vH592gjxTqwha7p2mCqEsRnmARLE1H/yZ0lK0TN7f21PaWuD3NCzN4lTehYNwJN+1AwldB7BYtkVJ2ygkyroxnrpO2Tmtmwf3Cz5m+Q4++DV81nPkHYjsVesE7jvYBu/J1VYGkKYgGj2PRg3cpvqPbUuej2Bg9j0+Oc5CxuIIBs4z5pZFJ2Ji+1Fd/fZZM/0eWS420KJsBXhTC9mXStnOhyLnj1BjqkYmGHB2IGV9NhXy+/YVmyO3pf3089I/upWJvgV7Rthd9U3Gi8RWUXmkGl99l/99//OV17zzvp92X98Xewvu76/9eoikfXLt2/fnYgMhymgIF9dYzvZSwypqv56DVqadKK/Es6DjJIGNGVo3ww3sdEXCbsNzwOQ7gkQRe4X7CQLD2N/AGeVKB3wQG9clyjS53OyUwRqT7kTgBZye8t5AXcofd5RigQCPmA2TuMxLuPYNhGCAgV4kcmGEro9RXm3keZ6GA2APUr7bLIys6z0P8WpcgrrgPhDWpH9lYxrl1fNAMLJPw9ZfIzUTGif/lAQM0QLiSwDSPV+RLIBrU3wYhz0uQQXnttJcJS5Ird+Z57hDGtKLVWcJKKKyRQC6LMnrFGDWF2TKCngjX3juXptMR56Tl9/+kKm5HcJDJMz1bfN02WdOTtDUGS0Z+BTy0b/vWWLZ/Z7vdSwqbentyQlbQ1Oc142Cxx57d7UkKAtyzw3AB+Z2zUD1G9ghsGTMuj5XshEkw3jGDMFV8+1Bvxhsqp3CAbOF++SP3HoI7chFuPsoo+4H04ow8YgVjljnAsAFKCTc6rnp88iBGYTMwAeZKvXvNeRzxHMQl64H44H9+jp1Tg/rTd5Pn6GjCK/7Qy2/PK+6AX9DvIR+c411uzyTP3ddoop/3aYqTzzQ7kf8m4HoCLXyFWT3S3nrA/P1M/ttR7Pj2fHPun9uXav9ecctNbHB2yXI4besuybWKUSZYNq7Du6QX82+el/T5kqmUZjBEJuzuKe7xc54/tXGwlkd0F0wDT6pcmq1hPsH/IkgK7gKfdsAv/Yi3IQ2HNA8dF5QyLhFGdvY1f8WWUYu0R/euMp+DWTvbH/nB+f7emX3zJ+QPrIV8sBe0pgFDxC7992pKIfdrI7TlOGZ6mtVoLl+g9ioHVQ9EGybRwQmkxiEYB+56S2+j/OwhJpMyiN0lkX98QhQ682+QFm4v48kwyUiGomrUvP6j066yZHgxY1O5w267jEfjtEnAP2Hr2R86ig0LTmdG/jDZTqnU0EDpmas0pbDVqbJYAKaUiAAxu753v7RLrMeyps0OMQmlzr2INwASu20wIgZzb2wu1cWj9VOav1XWY6TSAkE9+OTI0+dObnlAkjJ7ZfMxMiPbEzo8Brrb7Bcw70LNrL0xJiMvy8/75vhSjN1cfR99pQej14AfzNK+fd1wajD9q+Bk9nndALVIXc29d7/d/6kX3ieRrTNmmK/eBssjFZ/92oxSFkBIdERnejA7yW1cM5azztk2bgmV4MIoczj/2gjZYIsryDrFOwPbpae2PSQETMhyR+uA3bZNZDlnRmK2e3sSU2hDONPWMvWt9ez1zrdoJAIdmzLhCZlKh3AgvvrD/b/jfRzLO1bsIW9/fQ7WDwth3saeORtj1X3KnP9Vnh2ncBrhFyBclEQL5+owFs8VGSta7ARaodkxU+w1lPC5cNBus9QvAOKaos1RluSdBGSRzIxqmmGOzPesRWJIDSOA2ZV0WXrqP1aD+WZ+N7nHutOToa+8G6cX2tE8+KjWu7rHvTbuX1m7QU+DiZm623G7+tVrxv84J94X0aO3WrnSZe8dPAHujh3CPYXPvdZ4T10PmVjlPVMlmpurb966ngFM5RNrJsWtvQXD/+/NFdwz0c31696IcAR7YWT8f30XMR/MYfktpVBu0VY/Uadust8JNnQp35RpEVfPVeJypjWV89U/fzPderd2vc234bGFSlXg66e/hx/PlDvk7gUckAvYboKPQPnIOu2c8duSOjPrLPeWLtEyhN0t7+LDo8QersmORd78vA6XtMsboefQ8ZzJp8//33Pn+/+tWvK7gTbEEVScjwDcrgZ/JsbXvAaCbH573RuV0do/dr/MXzEDDjd5bfSSL0urndTez+1acEl2oN/vxf+dtfec1WTF/4718X+wsv8G+7vNpZxMhpuETKXlFKDMDQvwEVZBNyAHEQcFT4LIcW42TzMA62yzweM5HZfZPUX24cLRkXX3tKfOk3yHU1PXw4ptOXCWVsMGrSOSWkOBaH5HU5fKYwt8HSxOxMF5++ehO5atCIsWniidJdFLXemWguBo7PXw2G7o/SxvBtpO2Vp0tjrJuoYh37+m1w/XuX9zI84H4YH/sV4Lj9j/N+qsdJP027AGdQU0AD341CTRT2KOfJqtQXvR7Ptx8gBv0AgSLVdZt91m1h0Ub3Cu4AsPqu5IbnSsn09mxE8Rv6jPeJkscgQ6BegQvgrkE0jkhIZJFMTLVN5hd7k/2aAEmSWdPP+NmWArUDhCPSxFA/s+RQJPL33//gM6pzCUC5gvm+Lo5NG0uu2wARObySDQyEwIlir/R+W/IUcuM4l8GByX4c5y2gY/tQkfl43Rd0FMCBd7sHRJsVpXv22YMspy8mkejrWnPf/i5l6QDjaxYL12CPLXvVRgHnzHs1wA6nAxlCNldHJJv6yFX1nmS9Wm+33CcD4FpqvdkvVyd49fe2tVidlqw1ZIL9wlm3s6qSTmUiVams12T4NM5okxHINe/AmjZp0AREExSsSwNSsteV7av/WEd0hQA8IBuZ4Ryzb1xP32kdc3f+p78hbTJWLhemNDGCvfR6jt1SJmlIrckGHHLkyBGkO5mXBvEpIyRDk3dgnwD1yB0/x4lqIrL1AlmAyFTAfNoX2IEm42Xa9WCbWDPs4JE/B4kmo0sllTPQhyx+9imVRZtd6HefnFb6ol/ln/3qs73vv4FRvdPKdOw552ttyvYbdyBVAehpJQThoYwi/YcDpPv2OlkuxnYoezVObuwJ/6NXYGMn2ySTIerfGwlqmcQWQv5gl9ArccZvQ4DFeTV2qaFqkdlpOeDgYTBD1murTlp3tb0D7+ie6K3Em6XAd+iUH96EcoIFyWJP0BbbHt2x/dJxMBubxE7PrIWPkfVcOt+FlL0+bzvC13MXoptsrPRepuch5xYH3TpK5PoEI0PqpmqAFgd2OrXGo4vTHiS6VqvqUnJjp/shyVd54N7I09Fn04rErWQsGDsjYWtgsKEi1GoQZPWjpgKvHV/WLXKWJ0AH+2fgIEqR599MsD86YwJ3rX/0/hAkfU0Iz77X7heDGXuPokP5XnRZsj/z8xkEWH1Do1enwmASSxob6BoJDL10IkQGeQsnfePrighkbdB9kV1lth3t7rUmOoQ9W12yGX/cD/2D7bh+VtfARukz2BzshdaJvqOt97Bh0VEE5/f+J5u88BXnDKIGfdNnKfu2uus3v/mNbY0ygsmIzt4tEZmgfVoAcq3WzTy3freD/zbjEZLX1R9TLRI7ty3JIG3Q8zoZnUwkW2oCbAIPyLLXtPr56t3VMkG4U8Svky9E+hknqXetqhVEaqUVXvxD1wHc6Whad+n6em/tka7duo71ZS+xR/oMNoVs3sZEWjtaXkFacnYa3/kZbwpipjoXLN2fhXhHVvv8c3bBBnmX+CvofZIdOI/gP2wTMst+o2taH7d/ZBmMiby9ehD5vf1ofY8JGDy+f3dzNucLDYN9Pa1CCD4mM996s7JIhVHss3ooauz9CTBVVSPyCJGsd7TOZojiGaR4j+VYH9bgnJ/pCU9FtO6ZXswMo69g3Um4yvkJHtm/tz+KHaMNEnt3dKv0n3v/P/PejzYff2GCkUMu97P3HjaW0fc7QJV9O+HJU7lLWw0S2CCRyRbOvcIpPHOgeXE4bVbQi7yL/oRw1znG3ySg9+OPP1gmv/vuVydhiH7aVGNvFc72c87+75B1zkZkPm2Y/LyjNxYfznyXSX6CWEaPc0Y5O5yvg5cURJ6kqfZTkD1w+J/7y//tV14T8/oL/Pl1sX+BRf7cLf747/0XyW+YMlgAkn4GaNThAuSp7KhLXVCGbTAWDNxPqbXiOo4PpBuRtIByWlq4JOM42s/cuD6HHNJxShlngrgzoKZP471RzTOk319aHYhEjoLIijy8UrnSg402GckNvtpgXQ02hh/jTP+czvzjd02S6PpSpm0I9Uw4k+lXRTlJSlLyTDh8At1L/pClonv4fmS3TLZOK8R2qvK9XNfDXYb8sxGZbDwv0rQZOcECycSJgqZ/0mxFSHyXDG829lX2WjH3Wl+BNo4qwLpBEGylrqWfd3Yujh+KnT0EIFEeg1O9YHAJ8wUCcSJ9n8mWyOfTnmVLDrN/ASDTZ3SIhIA6AaMF2AA9AAuy1A4FZ0/78e59suhUcgRgF0Ae3HYISdba7zpApu8BSdJZCe0gLBjdXQMQAKZxKlk3fg84kRw1EZqo7gzvPAAr8ovcB2is09wOCmt1JXDoIav3tAzWpF70GoRAy1xfOzKtjBOVrm9J/JWc6/N7BdT8jlYWZ711HsdBRi8CJg/pTSlz9fVqoI5ctJMAeYRcA9z4nvSQvqd34sxkPUKY5O84lOug6ueArSTuTam1yfGHox+tp6adBS0UOgjC+rZ+bGKec9gkMuvNvjVJyL5il3Ae9R2coatO5Tq9ftdzznpxbu186Iy9eT098e/Jda7F/uedo5NFUEkJyhYxoE3Xh0hA1/dzWce4BcfYqXGIcKI5gS6PvPQ3BPS2o9i6FHCMjW7AC2GtNlJNpl+JfuS4nVL2gFYCue4OvNW/Wc/VhVU5MlmvlK7rM53Vg07g571n1rV2YgjgLVmKTOFILRkyjs+HHe6Go6rehtpzDdHj3VlP20ls3LRgaDuGLDClfh3DqY4ho67aMLWOZ42uMmin3dm1Q2hOS6Q9S9ufk2Cos27Of9Gz2Gp9D9Kcvs98NHp5K1gUvLYMPaf8ezJlZz6ECb/JUBIpc6q6JngcXZMAQ+9b7hM7LZKhS6FjV1VFtBnzyF2vNzq2dRQ6PZ8bUtr3uR9Y2613yETO4Dr6lE/fg9kr45BxUE+ricHE0ufqE3knJ9V7lsxDziKBAvqFen8VwHHVThQxrSVo1eF3dHsl9jV6AkdWf3ZvyHt9O7VkswmxzRvEYP3QQy6Hd2bZZpnRKgybJR12DVxjJ8C6kGycW2f+uaTeu3nszdqXyeyf0nJ91mTlVCeePvzCkvSFLk+RcwPJ5T3/FLL7T/7kT5zZlpZtwaN5hg08pyw8/TBDXoe8vOIO1ov7rE7eVlRaHz1/kmC2BzLEDbi+7YZ+J+KEfeiqSs4Q67864j441JmbfS4g6U9J96HH16b/8MMPPutuLyDb4tZE42coM3faE+gakeEMo2SIbPt5+nuCaTM0865tFxGNHS4YH2F6rZ9EEuYoUJ26cxW8vuPbYIvAB+1HeTjq8+e316801HrbYSTrPC1i6C3cmCm6O5/PoN60b9Q+gEtbvvEN8JdpBaPr0C/Xg1mHWLzKDDiafY0M7PqkLc/Mw1HCzgn0gk+jr2LH1j9sG8g923Zz9iDy2gaB4Xt99XdsBPubwE+CCn32/f1pZyESmSrRkL/TouOZ+uo/u/30o+zu4+1Xv/qVMWpmeEinbTUL+vVgTQUhZGdGz7t6tpKD9L6WhclOd2uEyfqmyrZnQqyvRnCWxKutksw90vaGNhechSuulI4NUZ+KsX4nEhw46+2PN2YDu9jqig95/vJkT8/JPbrcWfuX4LTWNJn1qbBJ8Cf6N/uWIXk5u+jF+GF6r+gCbOIS4ZDIWoskuwWPuv0gw8o11HewX+zUDsQ072Idsi0o1x8KsazzIhuke4WQ3u9kbTOjgPXNWm41GM/ttaW6oXgW/KDkegSzsofsS8sTfmn7jdYTOm+TOIE9Btujd/VuXzORG719+b9/JZG//Bp/9g7/+I/+xpMEH5JsAdf9wIy0mpjS/HGacWLpZ5U+buvMHGBrYDI981SS8TH9fKo674BM/VDXdYR+WhxAECYqFXCd6HjKU/R5Sr+SQbPZRJQbWaFpcJ8Mkfsy3menUmrYUegouc0gWGOcbBc7P5953yXc0/cHZYnxhcRtku3qINGH8b5P3WQ2Ten0QrroAAAgAElEQVRb1nczBFBoNtpFSGudlsgIubkAcLNIX7gMKeAREnqLEqU7A7La6Y2CfXLkGaI799dAio0Wr/PTwy0oo9l+aKwnsoNjD1DEEATQb4m47kkEsA1DA3+Anz4rIInT32CriTr2DgN7AJ8DGVm3kEAx0LRE2CyKOIcBWqb8k81V5bYN3Ph5gz6eWdcEvOOQLMCLg3R1Drl2qm+3TAxCXoZa60lGBAAT4ItTg9yyHjhG3SOPe+cz4tK21Ee/WxI5QLDXFueAKPiZGVTkC/JKP0WDrcmA5n2ea50ns0RRaK/JJauqAQHrQ1ZSByECRLZsveXiep5bsRJd18/QAy2zuifOCO0sWB8mXwtU6x7o5Ou9AYDIiwmPSyUFYKb3KDp3MwxdiTC6Wc+aZ1ffv8kGceZhAiWWaQ2SMJBb4olBW/pck8jIMGvM+UTP9Ts1sAZkIoMmj515oozWTCmXox7SNmepyzLREw0K+17sP+eq7QDnSQNclMkkZjdgnyFL0avrvAVQZ6BIJlffpvxws4RS4RN5SGZZiKvNZA3Ef3b7NK1usv4i1DLUDx3Wz4xd+pw8Ix+xi1vuCPjnPXWWGI5GxgyOIvvQBLWeE50X4lRlqo8OHgbARyfyH3sfgD29kqdHqwH8fJDnbJnhOtfgiHRo215IGZ4L4pRrnTX4lAEp9ILmXZJVlEAEQbXPrTeVSn5k+07P3FdX+kVrQcY5kWlkzkluk0WJTK/tvccgPLPvLwLhZeRPRD/nJthhyzAJJmX9h4SboVTsQ2MQbNk1oME5yKDj6HBV2oSYpe/5DOatrEo/lzt80It6M4NYgwzgneGXL2KHOEd+btunxY3IObLNXrW+Yw3vCIpDKKgVSDCi5QIMdyEdPpAlxluqFcbgKZ9xrfMEj3fIlK6dGRzp7/1zW6ZnkzOuP5GvQ1h4LT64JNbvOS1CTk6kh1bmZISQwTVKC5jVV2lvg23hnHIOGuMRNLSNYKhhVWwhd9gR8HP0XPSQMnuxZ8gVewBGo5IueD22xPNPRmZTRXjf2iXrl6BF7N0kLFT/aeuRURZar4NrqnqG63z8kD6tygZVJnLsTipX5Kfo3TTM7c0bkYyR5xBLyUrnbOlzZIy2jejqFwgfCJLo+B1WzZnl/LFeyHXukeFVWesN/Fx1ULKmwd/BJo0f+mzwXTIDaXsRGUzFC3LTa4l+4nnxIXJe1SLg4+3h1WvLPRimbSvBXILkvFf+TG/S3C8SdCX0tPeRFdmWnX+CTm+c02vZPquxpOe3hIzU50JeqW96WvLl7JLAcz/0kAoOtVu07J8hfyK04qc0blwSmUrWkKH6HOeCs48eY535N2uSPUwFbWNxkYWyW8HdGVJ/9PUJgvXg0F07roN8tG/ae9e4DPlsjK7Pdose9Ax73jImvZVgzHIIb9+9c/sY3f9BPML0SdZ1hHcToEqgiT0DT1omniUx6i6xaQYVSpyQDcusWw6mzYKqZbV2H3V+HBhdoh4/XPfTwEDwf2Me77f0w8f48pLN+Jc7wHMrNIKNQzZn4LSy6iWLej/Oxe7dfUAIOfH6y09Q0ObhwbbiyIgH3mYvjCtqSLTkQsQ1FYRX7MYeXf02ZFrPp6GBi6V2cC76kOSr6KutWFLboOjOrTCgEtN7/vBwcDABFPSL/a+PE6RUstS7kMj5XHohI/NuaTEDa9PzHiL8UtE8QRgHdMeGo5sZKo4dYz8ak7BW4E9+Z10j/fGYfdB/lrOaxQS2+lf+vf/uK6/Zi/yF//51sb/wAv+2yysTGSXCZ3RgdDDIYsNp43M6SFIKMhRSLlJc+k8HH+PNtaxwn5bAsjF7lqmx6wDn02QGSyHRXB1SAHCHs5oo9hJyZCihQHHSA6hEBISAjQG4B3u+N8NqytEAnOidPufU6vedcQw46AzPXod2BPt7bdgWYNyXzeIwoPB4tgay+nsPX4sxi8OJIl5HebMo3D/RZLwck2wEAMBApxzETGAna5zpqeJbIJcDhCHA3I9zCNc8+5R3TzYk0cBrJjvvB0lwfc8AsOnnXMP1+B7gpAF7X0OOBCAJgwHAwojy+6xrwKH3pyazOwvRjfoTiMlE9gCiDy6jXIKvnfIGkFov1gxgp3u1UQuAizMOGLkSATjfuvYdEBrnk/PLdbv8UN8BcGIcm+hC/lv+2hFBbvNdgRvWYzOL87tnzvQk6wPADQj0s08PUtbImVpjsCXTdlbneXF47WDpnI4lOcAdZ2SCRvy8wb8qFLaP4poi9oL1JkjRa9CkIqCItcKR4AxyzvUnegxAqJ8FdN5P30Z/8P7rmP78OVkL5JfnXVCo/pBxRA6x5GzkBe92wmZ4iOSVjM9kwaWHqNZDe6D3ei1ZrxYXq7+2umXtRXQR55DPcma7Rco5H/nQxAPGObNzl8GGed7onjsdzUDEIry0hv25Jk12T5TpmgExyRTP87582H57rWMk66ubnRZh0E/WJboDm9PnhGeJPh2YPIE3BqsiX5DPyO890O/p9PcOaK8NNsB64CZiPD3bReChZ7l+EwG8r54dnUP5v0nkGVqHA47+Qf7Rm76HWlcNmUSJapMDHYhAd3MOs79ysuNoXoMz7G9WcgltnQMFO5QhJocSPY8scm5bN/QZPvc65ao79BcMwF4eGzGtO9zao4bQtuPO86IDWz4dHn0mQlGVX3LsIOCmmmqm2/+cRFY1TKoG2n40kXUddMN9E2gP4W85paJWgf9x5Lzm47hiTyyLdpZD/myQLLofmyDdQ3Y865R1S4XPNWBPsLIxFDJ4bJVlarJLCRrOmSTjiHkNkAbneoe0yE/8LDPwTmvgoNr7kJL6O70flY1Jb/5+tpaBb7/99pDI6Cj22SSysqVHNzmdYgYxRebH3k3mXWyzSJQdNAoBii1CltEvVPTk90t2t/7jXHNOr2SXrimMr3end/jqnRDaIU1CqkMahER+YbJWe24S4aXkMe/G5yOTUe8imxMMTvZ1v6tlBWJ9zEHrGHSS7NZPP/1w+/43f3r77rvvzhBPkcm6hOxrkjJSoZNs+NgPnZdU26XXsJ6FwFLbU8mAft+EOrLMc7QtQZ+13m8dILweomLJEO/ltD/imiJ+bUMeBnN72Nba7TsdO7awST/OTeQcQix4EjngfPC+vIf2iSzCl2DbqYCLbEZf8KxaHwIKENnCg5HZJY/77ESXQyKHjNogTXS57ZUGNnvA9FS1zbrRmk8/93PckvB0ZNy6jOzLBHYbPy9OT9CaftnRdwmmkFmbhI0dbtoEU+w+w02ztldyMu8V/4vzmGFse07xD32+dAZfPLf+yRkJ9suek60dPwObiE2TrOnv7CWkGPdFjtvG69ro8PYJeKZObuB652fCTS/Si5yMWF373bTKfPX6IRhpZBQcmaBbWizqnu3nZLZCsKt8rSmdrgqDSJLbDFGZOX48iSmc9VSO7v+QQemGtg99nm5PCToQBNOak82L/ou/lmBFcPfNeOObb747co2ccP/e/947X0vro/P+QsGQzGGwbXhKtattts5IDaXH3rV8cK8EfhKIku7DtpKwkD2PXkum/hDVk1GMjUgQSr5wOJxTseSzFrlHTjqwoJ+1/DShnkF3GY6rVxWf1K0p73suJ5nEQxFVyzPVlOxj5FrztnKWlIlOFQPZ4Hru9r/AMeyPnpOKBgJB6HF97/Gd2rFETsH3YER0p373tZ0Fu/LL/PmVRP5l1vlnd/kHf/evPwECVuF8PIcoJTnblB0lwYRWwFx+Pm0hasiSDnqciAABK/NbQEAATfdLI1vpyYZTyg7HNBHKDG9YILxDbE556ziYlG2HtLzdHgQSBRA1BMW9pjQwJ8AVIGTHgMm9Y4ScZeuBDZTbzDCV0+M179fGu51eHOG85xLYKNR2PPS93gvW1k569fBs4GbjWe0B8j6b2cA1HMEbgEVGq5zTJbgESpMpm4yBzbCxohxnIe1I6GEYQJvnUT+6/Q6EkA3EDASALHVWwmSZ5vlrSvsQhu2gIrQobRS1yI+QPZTf5JMNkHovMAR6Dg2uEMGt/zZTMEGRz2VZALIMdHXfIaSy92mlwloAGkUid8ag5E3r28+Eg3kFcwA/ZIvr7H7e99Ll3numIPrlHG32hH7fcohz0EQOn7GzO/vR119iIOvd+5LPJxOZABBnI+TE9hhl3w4ooie5spWmp6yAkh2qI+czuHJkvgHycwH9CQidz+N4z7W51yGRJ1P88aMcx5lYPSBtHbj0VLySlchoQGX6g7JOgHdk/u45S2avvQbPWpysnXvAy3OHU9++nE1AtS7S8+jf0aUBitvqJkOtyAC5d4ZnsNY4S5GhZMNBIhuQ2qlM4Cl6fv/jzDTxcAfOZ0/5BqAT59fnUI6RM8zXIZSLYv1RDjByasJQRIQyBN6/s+wj2zxf6x5kl+/73zjnlKjb4Vt7pfeJ8z3lpmSSOavy0+1T2ZQ4F0uct36/PgdkedZz+oMOgYSO1/ebCKLqAZIHgMz76HvRb/Re3TZDNDBkoC2OZ+sYnMQG2Pq97LizkaeywjrhFj0sYlr2Qs8KYXSINAWRnBGYM84ZQ37R0XwvTvNm6DWJ3OvHc+KUrl0LSSSZkWOgCgX6H3NemyyBDGt54Eyi69hDAgw/138bAA4huIHE1WPbLxLdcAgFt5OIg/be5faxU+hP9HN0zDqu0f2yL5uJhy3jnTljnDmwRb4rXbv6xrLkrmIikUOmUv3Ruhu5UaWX7OP595AkJupeboZy6yc57+qp/fCQbDSC3HruzwVL9Zw4+3qed6ooGnzkLHPZlzmbCcw83T68DwH3Mz2QYuCjsFo/HDsxJbj6ndfuKe3PkukcW3olcPk592NtuZHX+RbC3hUzU8buOhEXv6R1hfRBzlH6RUsgEnQngWKTKJr0SUB+K84I+LSN4F31LPpv7UPwMDpA9+1S7BDLCXrrGpxPcFPkIjbn8YOy/JPx6USMIZHZfz6rz4PFXc3obN7ghHMOT1OMHZrZjn3k4vntxx9+c/tn/+yf3n7/93//9v69WiCIMH5TLRgiBx8+JNvthx++nzZWatWQUu5DmI5+Qp61DpIBCMjWxdqjbueAjCIbjZn4e85vMp43uSIkDXri9BDXz9QKwFmZYwM+TlLD2B9sBL4GegndnT2beRWz7+xf4xXOSvsVrLW4/G750YQ5n9c1aetHRr6Ia5+2S3u91iMhaQmU7BBG9TNmD1hz8Bh4AluArXDsTpXnE3hUtWCqVVMxGDmmRWLWNXKZvura45cPIb4kt8lmh7im8iIYHNnPuSfjOXKk/wjmZw3zDOAydH/jf3QcWE8kqvSEfJY89/2weexC28nWwcgzNrIxffuh/Fz3R59wzpEJsA/6Y23hVKgpA9t9nLOWyHF0nhJunieTc9aG68cOzfqPbPrsjE+p++jfD6+yZ+hY18lUC7qWhyMLbpMzfv4kSLQubj2ODPN78xTStybiczb1Lhm2GH+RNZCc9r7qniKRkx0ce4G8XHE+/wYze+nkhwhTTXWMk+amKs4VLmqp8ElVVKoO2AAtfkljwOPXihx+BYeyLUSj77NGZ60msNsYAaI6OGP20/ZIiUPBKPhJV91ChSWVr6wJ+t9n2zpt26ceuzutpHymnomT0UDU3Jd1RQcEp8ROCBPQsky6KL7IVs61XPd5hb/AVrHPtnnvHzMLpmb9nH2rdlh/4a/+9195TQ7SL/Dn18X+BRb5c7f4f//wv3rCGQfcRBGn/LMdKAyelEGMXkdEky1xV8qfgG3A7/TkkQH/9BSFx/06s9WG80P61aSkIUMVQua+Tumoyzto4xCgoOsq+0NOradrn+bvIX9ePFf5R0gUgVORm4psxljK2d3heqOVpnQpIIBsa5RKO7coWf0Ox7QVOEASA9dOEMoHRdh/HkNZxCoA8Wrc2ylI0/8F+ZBjkKZy4nXfZMymzE/ff/lCpFJ69i7xMwNP6Ns6oEmkMcbCUcuXr+7Kl9YBzBRsCEX6+NlwzH30DN1vqwE4a9CyybPdTObGQcdwNqhhLe9AB9nEz5LRpv9YU0Abzl/v4THMHxMd5tkTjU0WASXbPL8J0JOFFlIuRPISbn0Pnp1n4j39c/fkzH8NEvp8dkCCNbXz5gTJ3BOnl98jrwBdnMrIBYO+yLwjYDCR8AFQGFOAp89o7Tlnhgw3g/EL8e9nm+EbBpvTE11EfJPIIq+S2RS55Ez573hIlWmgDESi+P1Zf37KxJQ5oX2R07vOxP0eeUDW9NI68pebDskVPdWy1kD8em4DVjczt+WX9fycbADiFYghI/Pcc0qVE/R6dKaCyI4+O7qmzmC3skhW3ZKkIfAEKDOo1NPrvSfqGz8ZniOPAlP0/0021er1llN0JHvQss7vrg6V19mZLVPKOI6I7mm9OTppHcxnt5fPIxe6vgi49D29J+J5Lvaxn9Pna8qaGaiWQZGTCTIODjay9Yd7xIsQmgBj6++WvSaX7hz8yapsJw/5Otmh1ZYmuiBncQH76gjun3I7OWhDXg0pKSck5ZbpRc66tf7HaeeZ+Lfkw/Zk2kdFb6gdEpUH9y109p0IIkUHILuj2o7daYJmcYKnvp298DUnA6ntH45gkylSgtZ1Uz6rz3Qbn0MaVqVH7xPy2s9LD8urfek2QAS/2QuuufZ1s9Hu7O5L9WN+dnv77m36MT48JPDtLLacVTvWKnH+lGzPDRTEJjpABek6PTV1X+vj6bvMddbmpI1DHDwd5jjgacHw8WSBRWa4z5R2uuIsBNcVS0Ii6+fGDRMEkp6SHCbjVUkIIRJ6LdqBixxhA9Mf07KnEl8FHqdHorORJtBG64jVA7N24/SSuY5T6+tdbLQH8rmFwPPbM5fxhhDDcW27ib3rMxMdE4LY7/aU3tKWu+kPaz07WdkmKGZGRwhK9fuHPAphI2LO+/cisswMjbz49sVOhmMSEZoEar3X2WONO0jcaLKYdUxrgCXSWo8nSUR4Z9rNTYABHIL8iHjJ/m07FAWDLQPVroK2SfoFrcT07qw15Nr7dz85A/rXv/71SUBJBVdaEqWH+OPtp59+dD9WKtJUQv3tr3awkwTdz8ggxMJe4PngsnVd0aFgX3Qa68UZA8Pp5ySp7NldPBqdNDKm5I6RychMhjsvvtxkkiaurxgpe76ZsIccdpuPdyc44GDsBAokW/xOGpdhgOBN9N8+L8GsEEpJKkiCSv7Lme1y97FaVeWoSldaMaXySf+t3xnil7XWvVmLxRaRT0rglc2rv799q6HuVJHu7I7Tk12D398rSJpqW61RMk/pmTsB9mpnmPOhQOWPt2eU26OrBqfG50qbDXQagSmT1RNM0u/bz9QMFElZ3nVxvF7Ya1SzgqL3typA/waHcsZZRz4bnRC/hLUDl4ANkD3sPJXEyDLvJOzOuum+XMf7M1URCrJT7YbvmXXhHetcmwsIVjaGkt92l6yw7b6M3Z3NmpZtThqboI++ozkX0dv3dJP+rfdsPND2+gkC2muZtYWbwJ7qkqwzRCs6nzlSnKcOEvWZZg0t6DPQ1y31puWPMe+TWkcqAS7nR9yNWvP0s3dgoLEQvh7+KWdusVZa0sUe+iGOjec5I5fM+fhkUt/74qSzDRxwLzLBSXK44jR8jdVDXSGdRAS/86tXfsfvv/+NW0VJd3///ffjA0jPrE+KfE8B400DRLVWqk7JepD0N8kvdWbiH+XMYwdZ9+hdl2YbI2FLU4msNq1pt5f9en7783/5b3/lNTGCv8CfXxf7F1jkz93iH/3Rf/1E8/XTRH4yrPR5RXEcAXQ5/TSud7naK5MHUnZRDDg2AcYoYevAAVoh6WRAAjLaAGE4yTx29vA4FVGQKcOIgsZ5pHRXwFATeUOKkh2VPoUp+2KwipXbRMSdPeryujhoVuKKqkE0Gt6vo6D3atCqbGkpEBNdk92MwsGpkPOHQm3jhXJknfhzlez2CWZtAzppB0F5Vv4EcGGI7HQ8BQzp/ibepm8nwP8+Yvji9vByMunUz1ZE85TWhzxLae11n8ke2P5haUsi4tgDzQ4ITykjBlF/NhHL+lPOBMBpmd21mbI4k0lyejcTWet95DFBzTuHFsCUPpY7LE8/F1DWn3oW99HyAJxEXHG4XI55SORxKotExoDwecl+wI93eIYd0MebdiAh1HHKm9AA2OkdA/RioMjS4bMp3QvBQFmcz+hkVyxJKBAUMKrf577peRtiP6ANkh/wAO6KU5Ndaede16GViqLE6iHGO7FvWZPoibOXA4wMsGidMiX9cjx0tgAYehYyh95MZi3ykVhViI122vSw6JpkDqjUae4/vce8L0Pw4zwBfkMobMmmyYXKBg0ATZaKZMVyW+V6lOyjF34GYKWbXP4WIjBEbIDxIXKYEK39+fDR5xDQdK4374IeZe1DPAX4OnsAXVHkd4ifyewdRy3ls5FvSgFfVt/zOFdy7j74/AFcLeuzv362IZt32MdmlUPeEGDyPnjAEXCAQS3zb4hra3RInGRKHhmLIjUR7H0YAVk5Doh0xqLbIa1TYudbBJgz516tHWDA4JTIIY9SO7FpNS1cOq7sZ26/A51Ssrv92zk3ltnqs35keAacQhb32eGds+SycVXaf9opZO8B68qA7EoJZa0qOBAdF9IiGXwhXdBj0U045Sll9P+UjTFVB36GIR6w473uOQOjj131Ez2z2SSxtei30RRWXQ4kzXBBqoVwkNBFKKbo28sAKjkH0/89Q+hCvOkahzy4q465h6ScRXTf2u3NlkQXdZUVOIDvbb/CVOPsuUl/cogz2SepSpFckpEE0DPUCjuBzhARx/NZNoc0UwuK12/eOGvn8TGVIVoDhgVClNLv2Q69MM3DK/cdFwn4+P7t7ZMD78IEycTVf8pm8vofIieOPiQpekB75Qxhy/ZW4Rw9MVUFcfynumZ6AfOZEIQEJxgsNaSZHLhy+FLiT9l82iphEzg77L+G0kJ6+52MHZTxlz7nChxmQN+nmz4rGSQr3G0vrEeyJO4JPxmG7tko/SG9O2uuFhgQMLKNupY+d7DLOOY+dy9EXk5V1ASk1EZAMykWh5BIIWLthasutO+RA6rF6Hm+szN0/Wuvf9ZF6wbxozVL78z79hMECrGp3rMR/MgDpNVm3QUTbXAJuTcGnMoYrYNFS/9n2t4cMnsGlWIXIZFje7NOkMifPmboU3yW+AMhEreaj0xUcE8+n976On9NEjfxoz0ziSlb7V74CXBqvX12nGm5z9P6yQ9y8EZIMuuj6WEaWR/8NjNJFBTxT2eNG/MFby8Waz3LeqBLD0aa5KDggOcmo9xabDAY52wTPkIQyQek3F89ke2Hja1ivkx03iZT7HlNH1v9f8l9cE2IIRH3WiORYIs7Y4e6XYB0z2KizURduY3gRMaSCc9/Jnem/B4spPP87q36YifznOD/ks/bvkKfjY5W9c1Wqun6ZA8feXH2/Yfbc5fax5Y563Hk957wTmsCnUX70YN93Qqi225N5iTvxfl3kH8G0bk9gdsV0EqBWQ7BNk0I+/wPKYfPE19rSWQyNeNrrn9MexC3CjHhvfuS9ZiKicpkRqfEztL3fluB5Iz/vM0kMuhe+eB1t70JpludQ5AlGaby89324/HRg9p0Hd3DvZupMh58ig8OVj42q5JTvIdHMUWq+Fzaq+TZs64Q3j0HaQeH89n2h9BxTVxyDwJ3+MLgrwyIjL9Gcht7GKwwPEhVcOqa6Hbdi/sFy5KIIByxvnTklwStJESRnKahnPAh9vemehn50jtCIGs/eCd+38k6YCSu57Mwerh1l74D9nZViPFbsCG6GP/e8lbkMOeV4KWfB3stQniqpe98R4I/0wM+5y1rj196sOhwEPgDeta/8Fe+9kQ+ivgX+MtXEvkXWOTP3eKP//APnty31gBSWSGbJezysB9/PAogmcaTsTRlCyZ+KEOazBQBjERHo3gMLnxoo2h13t4rw+YcykRyctCjkCC3cEatJDx8ZYyuMxcLGD6q1OXBhLX7EJrcTn8d/aeBcVbKoxTfv0+WNWRrnnOUZvVr1rsJRH2ryaGjKBwVrrK+OAQByZS6QULqGfU8KE0AB2DgkGlVvt5RXoDSkoAz3MbGi9YLTBDOOwKu09stxK+c0AVMO+QQwjG7NFE2E0fpa/bm2zfT//T57cMQcMrsoGcowEvf7Ww2+hDhhO3z3w+jIZsLoxZDkXIyJrQuUbp9T7N+DDLYfmW0HrFB0iDFbuUw01kMUJyNuWVlADdKh7wUJkY1gG/KCAcw0DuPtWMNMPqQ85HvDNOC5F1AsFlcevcuM4YkCIj7FDJeBI5AogecPU8Z7xDeROmRSQy1wCXADzlqB4M1x7A2AAjBHxIvmaZDDno4BVHaZMQwxM7ZWoPf07ZjNc6+0w7narKUks449s+czUHfNCkPrWmcGfUZ++aU3/qZx0lRdnxKfuPcTxrPyd7oac4htMgoUcZUshz1X4OZ9+/eG6wTPOJsMTApfePjOELwNwFtgDwDMnRt9jkZJHnEZDEwwC3yknO8a4VOiGO4wy1bp/NO6JSrHPVnl2ynRHorA+zgTjZy953P2mRoEk4VGR+Az9iC6NHtT68hZJMpNA8BEA8wJlutgo+TnTbp1tlTl5oyLGsDOyYgRhfguDurXSB4QDHlZ8h4soY364u107VM4Lh1RxyELgf33sxAVzvKfv5pdyL74LK+dWJ5HuQj+hCePDZKIDuOXQKZuu418IiOWYdlCUgtlfS7B4FJZ3lwbc5BAgAJpKSlUYimyFP6P0sQ09Ji+5yyP60/9V2cO+tpTwKnL1zkNxmlW5baoJxnd3b4DJGyTa0AiB2+aVllssZZSwm2mYA42WAi26baZogQ9qvJG0C9jvZLldLO1vBeec/LIKN/Qa+7dobQqevwbjuq6PxkeGWw23F7B09l3V2WOU4K6ysdIR2nAY9aJ+9l9T9tgiY24j4gr5eUg6Vn0LFej/oAACAASURBVHXQF8JCkjcIGvaGtf3w8en2/LWquZ7fvvvVd6IKbu9+/OH24VEEZVpa+JzTdkv6yW+T914sGIdVz5bgdaoD8l9o1+CSyLB+4vLmqhpY3JN2U8gmpAgEWZNAkDrciWcgAQJ7qWtZfw+Rm/PK4Kj0HtV/IpmiV3K+00t+MPAIEvjFeKGGyUZmo19y3twX5FyPc866Jbsr9wnWTYsskZLJ2Hxxe/5yWgeVDs06CHeqaujTPPMGY5oYYV1CDkxwe+wda4XNwIbwfb6DHJ+A27GZ2685OjP6GVvYtoietgngbXsSzpbOsdrOeXjc9NnmrIcchrTA1mzfbQ3WC6E4g3WHaEW/t1xtQkSCZ9nDDXJC8Og9yMRt0lqfh7RP4IHM2w1g7UDGfJZ11neNeYQJhgyJ3lSgODMfXr0WuSp9npYmYFRlpF8HhOJLcS66HJtgWd7dYYCT6GN5E/E/7fr0Dk3q6Pd65iTfJCMQ/QPpbIx60Zl3cjTJHuiHO59jFh4dBL6K7EzA6NkGiWmZ03LNOxMMdHXDtH3gfdDR4MVnl4HkXANd4XYqNaC9bRBnGn3Tuk44x7X04+/KS/VZqgqtY4+HRI7vFJ+q23YZR41fyvnj3ELIZ73Uso7WgoS1ILH3nEPCoXv0Hgkwk8ySdc7aRicm6D2VELOP8sOVgBN9OKHek0x2r3tar+SsxACntchWamKX2S9kKgRzJZ1AzleigoeVz34ybA5dwnn3HgxnsLpsey+Dr1o/sBaTf3rI48ZG+jwkNPoVW8U5iv6/b5PDWSYwcXqH0/sY32+CNVpHEq30XXxM/ZxZKvThb6yIjT9nuHp041+uXUiCQQfRWMd+F/2MFpDwGlwDvIXt1xnh7CEL2LiD1attEet/1dfoBeyJ7pt5BfKP0cPbypIz2jpdf0cv+ecOxExS1sgl+8J5lw/qxJ1pVYhdkV/46nUS9ZyBfGntpH//xb/6d77ymgjGL/Dn18X+BRb5c7f4f/7Pv/mkMh87ctNfjx5DIl1EtmpgVTuDVpoiCU4Ubvr+TV8pyJjhE05Jso2yJwM/uz1Ofyec3QYCTQigxAzQZro0isCZsQbdIXFEsB2HcMpBkpkjQPAh957JvZCt9PdqpdOKU98XgCRqDbhGSWL0UNwyChiNR1pqTKYeigYDCXnCNfkTsHdA3yE79LpMTzckOwa/nZlkiaX0Zo3zth9ZJ3R7RVnBAnbOYLZPt4fXmqr67vbcPQ13SKIj4zVBW0oWgImRwdih+DHKyJIBc01KBtxAUCXzfMtjF7wSZPBOBbBNibuNwMe0PqHVBT3IDtCgx9SUjzmwML38aJ1ABusCqhiq0w+upvO2UQQM884YfoALoIM1MGkykePta7rtOfy9vOEZ6Ccyn56jGDUTBZPFh7EOidzAMBqgQRBr3sY2AH4i1CKblCEng+uBmMlIDAD9YFKH7N30oJs90VCoKgPb+27lAmulaybbY/qqTTC85USfuZaf97uYwDXgDDGH05V9INtjWxuQhXoCAbRMuLSOMQCa3pUNPnkWsrU4u1mbyKTkMGBvMy9aDhhcRwZHWvCQRbcZUVmHdXBpg9FOK+CLM/Yzp+OSlbCgOWXPV1DrfrcTqUdepNskz916pm1K7xegk8h92jeOme90ziHb/N1qLZMssWSnKdfNv+1e+xOkTMslU2yWTbJnHRSg1FPnYjIUYw9S5UJ/V97PetkZwRkiCBWc871BK2Xznh78Bo8ptbV+ctnGtNsYQhgHu50NQLKuTZZ41pzMp/vBPchXg+tz9t366XVIYYaeTEZTsu7SNxddoHVFlyogmLZA6wzyvHHytucrWbPHvtVwIj7bIJ3zyTP3s6v1zBly4z7p0JEzhFc62hl+008QhDiZ4+go261D9mfN2jnhufx6EwjjrPh3vt62fGkyhHvz3ujIJllwDvUubnlD9goBqiF4WZcrUY/T1kQM5IyItM6S5rk5uwQa2I+rrmNt+DMDauIodl9Tnund+8fbu4/Pb89fvr79zu/+zu3hxbPb9//8n5lETl6A+vjGHjvbTrI7Q1JPVcuQCW6V8myye2d/T3BleA6G2LnP2OjdliNsZdsr8FaTSJwrSB1kWevDuUSOsVUm2ah4GdJTBBWE++LBlFDLhlCp9OaV+mHu0M3sOeRjMvkhF49ecDBRn9nZGFc5BZPyc2TCRM/DK1fasJfoecuis7FyTp1xV20PEgy+793Oz9DXyPA+Kwkge54i89jP0W9jU6x/q0w85zz6vu9/HPMKyrKPvccmkR8TGAk2yuFn7yFQ1v5XQNjVZdNaB39ksBp4m/MTkpKgce6B/HHG0cfIWJNNnEe1R9D/dK4yXHxawF0Ib3QW1/CfYz8gQvTs73VOP6if6htj7OwxiR/ehQk07PrqWZpcX12fwCL3zDn4YLXfZDCyhz1HJ/Q5Yy3YC/QUel33aJIHn873lC6bcndIqmOr5/n6me/24jZtMKZkHnng+rxbJ0xwHpE5sHXucbu9fpUK0dYPu4Y73LLtDDqkdbmuxzv7feSDGjPPLI9LwGYxkhIuPqbyCsw5xCpyZXds2nG0ffbfq62PBlYiH8jvno0lYDk3feaCISE4s85au+i/9adjL5IlvhVP0S1t13nOrSzNZ7BRWxXIUMcNxKC3uGb2DjJ8WolcMODBZVPlIjlL0s3K4jmzkxyG3LC3bgVUFYx3GAbfu5K8WNvGSRt82AAN8kWSDokn/Bt50nN0cKp9Cd5jceHuDbKndg26llr4gFVzDV03/geBFV2PhJ2cdQJeWxnVuKLPYZ9nbEbrMvSzA18zy4L3wtfTc3VApvVpY1zu2+dTv+e69rtcYfneQyf7ObciYivj+v7Z65wtdKOCN1R63Om1qYCDSMl+ZAi6AvS6roP982wEDfXzv/TX/sevvCYG5Rf48+ti/wKL/Llb/PEf/YEH6ykTOSWjaxjkRrv/z+s3Y1yGHHFJvwY8AGJ0BFWWvQQngMGEihuwZzhSysCmjO1kc9QADbI9CzQ2CBaeB/yoZQKDHo5y+jTTQefZHE81sfjxpt5G9G1OdtmWvnPNjtjppTub5RjyWPnPKsN2Bp1xNVnZGBwAlO7X5GorUDLGAjhCkAb8MPGWac5xXMiWWYW7JZ+U2hNVlnIjQzCKdbKYbE6q3ykgRYT/43tnK/h93GuPliUz/GR6UCUrM1mS9NPm34AnwDlOUAN7wL/eQz/H4cMYuz3DkONR/n77IkrHLIpUechQxij9D2eC+8nydmn8tIAQODXpEuBxgB4DHkTAWHZSZpfktc1UYN0B3siQ/k0kFmPFe/dn49SnDAsAw+cM2CXLM8XbjrtaE0z7FK3nAXzVH1V7C4ncBpZ3A6jyJ0YWMAWgX2c1fRwXBKdE0e9uoywnecsrX7xccs3nb54z5zRtJ0553BAPyGMM+mbvA17aqe71DBSiH+dmOujn28t8sqa9zxuxPk7SpbKB9dA9RTgmK33bwgC0AA8QTbwrRG/kJYEAE5vTRsLXf8qQFwE9JiZDXOn3ZCn0+lkehsjhfEQHMCRjW6T0XrGfvC/6iCwPSgrvncCd3I7cNYnMPXEiWrZaz2kNPsyAFD/r6Zm6+2AwOYRl3jHEbeb+BRAL9HHWWJPoBo/CO5lgelcTL69DrCI3uo4B4pDNpM0DHlmbZNZrOFwcwbQAmYnrHuwRnas+r7YRIqQmQzw9WTeTZ/cIMjZZOMiXS+PcOzBZPTgLcQbyOeQA+91OTv6eSdUp26bSI31bk+GYbOT8lyDFaMo4hdPvcXVJ9DvPiHzh9CS7NOWEcQ4TONl7TKuBKXHmulmjGU7kNhgh7dkX/V64InYmdt7yOPqjgwitv/g7umpJhdhB7OhVf8VZlf5K2Taf5X37utdr9u8gYPjM/bolaIFe5TNkCkL89PuwzhL3ZCgRQJrAymxlAgTbdiR2IJUjqfja4U66Dxnv0b/bi5my07fvHm8/vNW5+eb2O7/z69vrVy9v//yf/n+2fRJ/zUzQs+BkibhwVr7KXNU+65IxqedQe6m7AZisxZRvOy/SFU73gTZ0nBxv6Ub0Eut4lU3ORO/h57BGAsEvkt07lQTZ79iQtN1ZHcoAIfUd1j5br8w8CEh7fR/MRmUFfeb3HAdLphw495r/f7KZRChNHP+UuOc9NfRt21m0bmi5hURu23304/Tf5eyjF7X+2v/IcIJwepdrgCLvSE/yIZFHH7MnuTZ6IMEghjjrM2DsthPIOjjbGMuZxrmOMN+1H3yfz7x/KhyNg10dQUXABqyxF9hP/QmJnPXclkP5XVqoEDjN+dyMZXQN+7PrF/kJwaMAmMqfqWhZXMt6noq4wuG8S7KNJ5B62gBNNUVVs0AmJbtzzxHBdOxpCLkJTqsKwBVFCY5Y9w75HYy2+oGzxXlaQuvnA7+bbD9215UGqaJLoHPbJRFoiF7cCqYlt55uH59S1UDfVWxe68zgjeAGsEwqY6Y6Z0itvMPT7WEqEXnX3k98pdbVjYuvQcXGXnJKUnWbtF0ydVdfEZiZgEUNXFfVydrvCew7CzzBe9urU2WrCsDJrgV3VzYw+Atd0XKPzmDP9YwhGVMJETsuPzH7le9uMsRmYAf38G7YecmgAiC9pjwHiQlgHV0/19uM6dxzhrjSsnCqpNx+5bSjoL3P9F6fRAPWkMSU7M/zbl9+/Bitk96dwaJXO+w1Z3ZKzd7RNfHhOA/oDWQFwhPbtZhvh+xxHa0PQUrmBnVgTr9H7/F+6E6qJAhIQ9j3OUa/ErgJVgjO0/M17ufv6Ki2J9hl4RJwD7pyfYpgXe6vv/OM3LNlBtsQSdsEDJ657UYw5AzvIwFtcDP37IokbE2w3iYR+T6z9/BWki0+x7u4snAGCvN8p3KsMsw5S8iEPvvn/p2/9ZXXZNF+gT+/LvYvsMifu8Xf/z/+xpNJIJeET3nYAEGZdZWXC8ACljiUKSudpvZEKCc7hYOe/nifbh/pESkD5ZI/lXhuyS/GpxX41VnwfZ3dt06TSGQGPRzC7jHgTz/nvjZ0ZQzasPJ3QFNH7PQ7GXDaNLQSaqeSNUHRA1jJdElv5o3YrkH9bVkp9MfFsO6ffS/uE8O8vRLJOtN20hcus2Ky5gbq07uNqLPX3lYjnwl57Zw7OxUC9lHSDLJLuaAN2QyiaUe5o7AADYxSy2GMmZzaNZK8IwarryWAErCTjNjOROa6OMkh7NKzE6NlZ+H0r1qDZWA6rTSQX56X/mMLpg+CPyCK3+k7IYWWBKcvNc66PtMAhD3BGCNHvI/32eW/SjjYUsn0O6Z/bnr16VgpMqr/IJEbNHLGWGNkgs9gsAEoyKrXzbIwRJVA1DhL59w6e1MZeSmZXIdysyH27G0ftHsAL6chTqyeBfDMemmdWU/kjfV0md0QaQQLRHIYzJho2ywBdBfv7ezTao+DY6bXUG9C6QWGrQA4+Yz+JPOiQcgSPNlJVwYQ5HIQI47m/XncAUgAvT3nWXvko9+fNbzKTutU/b33OfKdskW+1+QvxeoA3QaanA0cxavDwL9zf5V4dkl3Z7hVptw47zkPOdtpfaBS8AQC2eu9ftmtAdrHqZ6hkh1wkC5wL3s5bO6/PFUM0xJF/3Y28k2lx7FVPM+ud4JvIpY47wGaU6LJAC5K02foj54jspJMNZwP9AXv1GWLnEPsDboJ3RhA/fL29Gl7ofvalRnJO0QKIbh5b4I6W2p9KgtquBhygUyG/AtpeezdyUDclkuAcUghnPz0Hr1v88Terq7eoB46knVjHXp9sOHcE3mNrttMZNZ5iYkQ+fo5Dgh68e6z47zyLOhQtdnhDPe9rY4vfYC5Ls/WxE3rYlc63DQHQhmolVU1FVYEl6kawzbY9hlnBQ/gWOnvesfo02SKtrOtd1Hm8+OnZw6+aJiTiJbv//mfeNiuSkwk79bt0xc+BJfOaII8gHjOCboe2Wn8gS4ii5UAEs+EPsI5a4eSNcZGsB/n3J/+yfdDmNCdrIWyqc9/lNxPm7Y8HwPCMoVe76GsL73pt998O8TjDPYbLAwOAyfRC17Xyl5sf/0rLmJ9eCbOuP5tp31az7Cu/XnsMpnIYFWSBPRvbKEz4WhTMEQnusiZa5Oh5fL6ISV1T2ZI8HwE9VovJjlj5KFaEiyOuNcX0fP3QWYHXs98Bvo8x46wJvvuizN0b7VcCQkzrSEmUx780GsWcrox5OJxZItewKpEbJlsIqczjyHd8vvY1hM4mzYuIXJCYusvg3wHy01f/in5t24nAD0959N2f/qHz+A6BcsjT9vDF9vfOAE5sB6fNgbor1T+bd/tPq/oePQWmZe6B6QqLeyWZAyG87qJLCxienVdpAkcxHnBVhnvT2ITGDvDWyHme9ZK5AMbgZxyNvB5CDqjg7A71oGTVUiijNdrCOjIUAjJ4Dzs6TxtWOwkp0yvY94f8pR7OmGm7CtDZuOrkOC0mcjoPGyj92nwnInyxI7vZhe1zWzM2O+Uc5kAGWeX9QoO2Uzg6BQyWbfSEBsp2SD4JFm62mHWL7Y7fgytAkngQWbRX3mrnUUknz/PPC25Boeg28VlqHJW//7uu2+tc10dPG1xiKBD0GIzwPQ5Q+P74utM9dPuZfRE/3txzuJzfUZrqPOFHTu6c75/7y90e8XOCKe93CbxgCWxrcqKhbvQPdnv67lt/UlAlX3jHLAHrE1jTuSvg9+Nr7FpfAdMJjwDgc3e8mxtz1iPlqk+n8G70e1K3jA3MUE6nqMTevr9W7dRaay2FNp7BdQgkVk7khaoFuBcOFA3wSkyj/U72QhwpK7xZ//t/+Yrr7kI64v/7etif/El/vwN/v7f+xtPyV4JajbINQh8MnHl7Inp1UjWmsk5Z+6pJCelY/SK0+E+DpLKYQYsmWgkqcwOO1m0NKW/79PWRgTwYFJ6yCUdUpX1y/jEYGkwHEPshv6obC5HE8+QhSh3lCWKNUpTpAHOZLLABGp3qFlAL9kF+ftmrvR0cbfaUKnQkAcNWjDwrTQbACXz7T6rA+OGgibSmvWmrYPIve1HLfI3eGVoPRuvlwZ0dgCnL3BAXbJLUbbu8TcZEgyG4XdR8gv+O3OBzCEcEyKdvB9KOuvdg4LynB1JxUjmvukpK3JnB4vtVFjWhQFE/DsAYwYy6k8Ti5tJC3kYcLg9rHHCD1EGCWfJuUQ1x3sIGMrAsbQpSCaEs4lk3BkeV5mjGD/eHRDcDg9Z/16bAeMNSLIfcbQEtLSu6em4GYL9dxyLNvqsF/sDIJSceRjRs52ETGU4ztQ10KLgSxPlkCx5ZojwzdDbZ4uzG+AXEtm9EenFPv37miAy8TfZ0O7LTAuPyTS3/jjlxPMEnga/5as+J7O/7SDS85m1QBftWV3gB8CCaEtriiGwTmlvzh89prPnPVk4ZwonlrOwACbv1yCugVWTMKwpz9z7vxHz6DNA8L0juIEv9CXnESKGwAdy3kBu5fjmfp4H2FYLgu7nCmiLbpwqDO2JnP0B9pBj7dBrLXGo0LHRd0tQpO1RSsp7TZ3lSj+0IglvJmUZVtmZ3nFe7fQ6M7OG2Kj9wmQlEzDCjiEb7Uxw3iCR2ROdN9aZMw4wRu775+7J7YTdaXtCttlkbbhVcwUyneUzWTXb330ztpEtSMd+R2wmgeC1FePFzoPhGHBOeH+eW4QYDiT2s+1xZ7nwrJAA7WCgm7luy0XLu3HNi812WlssLLMDW9ox5CzxXOjj67sxZIY9x/mKmWAIIcQDQdpAXp7/uk62GXJCZ4AdTmN/h2dtG+m1msgIe8O76nNyNgm0da9/febjp6fbBzFUHnp4u71UAFb9WieQTH/PYBNlwcWh8/c0WGxsbFdI9L3beeTnsZGpQiA7G8ePz6Nb+t/6OzoS+cCJNklaw3bvccC0S3GFweyJNcUOfSWTFZLI+GAGSP7mT3/j+/76V7+eVgsEcUMyu7zWJOEG29dWxBaDHXvfeDfkeG1I8FGC+NtDlDMAjhTZqWu0zedc0TYJ+W3bj6zqepAKazemPc8Mq+5sYd9/mKsOvPTwxM4u5Awhk21P+/vslcg496KspBEIxtWNBAmqqqwGXDXO6DN8CKfJyN9Eik1sQf/QBoF2dj4ng5nZgyZjWGP2E4KmP3OIVc9Wmb7hLjtPKwvJkM6SesO7pYB8nRl47D1leHJl1nFfCE/eF/lo3P7ufeZp2Kao2vR9iLmzDybw0wYQW8l5fe/ycQVhoyN8nfHznN0/co++csuiCVJL4yWQsnaT57Cf6aFVG9jBN8I+LzmU4Eb26L4PdevR3gvsbuygiPokG7Gf7ElkPLNMrnLJ2eS6/Ju1sS6fShpIfogz44UJcmeg+/bePrZ47PSdfK9I+nbInJHNwfypCMUX5Z2wU/3c6ATaLvKZ3DN+ktZA//t5K5mtdkNH86xtG7HT+NXsOf9O9UPm1eD/kZHez5q9nIGtU40k30Z+gWdaTFUMeghZT7/eT2PrtrWCVsh+wOD8xgoOZg3G7GdAF8J9tF1Bjq/y0LhDaygSWf9d5YkKEDA0ckQCF/4/+J0zggygQ3U/MoPjZ679u+qqK4ZBVhrr8Jycv8bLsUE9HLvb7G3rSXQs8t8+FToenwNd2bhpz038K3CPnoVAqbC2zlW3s0AGWu+1jeOefh5XrqTHvgLKLcs8P4mLzOc5vvwMyoX30P30XLRG0b+/ZiK3hvzyf/9KIn/5Nf7sHf7hH/7Bk7KKDZxTYTcZxh9vHx+HzJlBSodEPv0fRbjlkKsvcZNuKAEMhxUeWbBFkKKo2hD3zyCfDvA9g8aeZ3DSlMfH8E+G10fR2zusIBooqSY4KiI6UfZNgBCNjbJJmYwMT4aB0JdsSS3ANw4M/W3Trzk9z+6d2fuBJv2ua7zWId+SlhAirNMqyY1YRjEmyouxi5Iz/LjrMRkwCmmcS0M0HDKiWhBkkN5ObuVZyTBjarnetY2j9gRiivXDeEMu0/cRQ7FO3BK1MZzbJ1YGFkKFzGOM6+vXb46jvEqetheTHTZ9v+wLT0/k7NOs1ZAsbVxN4o9DuRk3G7XWNxuk6Xk6Y4MBbLomGQ9dqossYdgbnEAsNcnhJx35wgDSm1JOx5vXaumxGei6HqXiyCX1an73fHiDCENAa98Iati4VksF9qAd5chGnF+yjNqodxYJcrNgJ1kpACayMtEjApBkSgFGWAMDaSYwB1NvrzNyjg6pTh9FPhiwikzmnV+kZ+oIe+8tREWCToCcnYYN8PKaV1/qlJuS7ZPk8XZmWK8lSHYIWs5HHGv65yJzPBsk7p7PDdIgC00uJQv5fqBdHC6tRfZBz99tLNBZIaPijOl/kKGsHefZWT2TCaK17Pclc291FzpmSkFN8ppJjqyfgSOppogjabogUkf2yJBiylqKRUsmFBk/fFZGj3YWx9GeftYZKAnZlyxo5Dzl8NuP1/f49GQSAMeY90Q+Gzzv2iQLqHUHa4ncNOnTtkSfQw4/PH50L+fOsEeP6+wi17nmBgrznThzEAnYcb/jc/VbfjXl2Sl7zHslEHwHyouEb9KiZfHotBmYgw5DNnH2uQ9rxhrpc9h5hrt0gANbfiUqdOaUTYrssq+xizvklHOHvuW+rEE7YTwzTjJnfs+BU5GXsB9d3DgC/cna6/qsu/FStT5ZcmH1Gmvbf5rImQx7ZBC5wTYTkCaAZIdeQMEEMlVfIj4SdHXg1SXO+f353rQlcpWFH2L7ELaTjR5kvzkT3X6j1xYbqbWk9yDrzTv1+dCa0nOyAziNaXBWkdkptwoBMyTMnhkCC9PGZipalBCg7CVdw1niY39pd5P2RCnPzu+wv2NFTNZFJ2mYGXMMuA7kkMkSYTdl6w8pHtnds9v6/PRrfpPWc+iT6IMMnuK/z8kwv2PPcLzdTmIqG5A/6yNJw1027Pbn1TXQWS2XrL9+33oanZo2DqOr5XO4l+faF94917m7sltDuX2BEwEStM8zsH8hL9G7WZ+Q/flZMnmvurqJFJ4bGwsmAechj3xHciCZZDAkwTnWx/s7+0nih+yHZchVWBkU7OcbMtHPS7CwyGyuCa7UMyDnYAPw5V2brGkdhH7g2ZERbIz1g2R/Bl5bbnto9eg23pHsT8vOBG7RAchGyxM2s+3JkVMHmbaNF9dZfzTy1pircSmyhl1zQtCn9A/HXrD3vH9a56XvOecM7BafYP26qz1t2c5Zz1DOZEBvQHolOJWNbn3o3ye5xvf2rI/8vNfGrYIcrGIGRwYBH/J+sMvaua180rWaRGZvCS5nffPenCN8l/1MAgJNUqJzsDHg/8XHGZiu13nzJq0Pm0ReXLmtEBKMG3354fGmIIYCqwQUzCsMdtH9WWf8pGScJhlCBD9ruPIRfM3P1wfEF4x/kD0Nx8C6c2ZajtEJV/lrvcLf+Szrdp5zuIeuWuk9A29wFgkcta3njHHW8YM5ZzxDn3ewVq9t4xL0Hxil9RlBN7DNdU30XbDU52wDz9NYSu/MdXVP/U7PBhaTrnx4yMDaPnPoQnRg5CIyte/2eOTGe189/eErrE/sc0wlOzOcHIBLC8oOuKBL0Lf/8r/1N7/ymm2mv/Dfvy72F17g33Z5DdYTJLST5Yw9GTyVbr8zIBM4Ta8mSrOSNRfj2H0e73vJYUgwwCgDTSPHkW1Qq0MOYaGfA2YbGDgCVqUlMbwhqqJIE6XSswacx+FhAKCyJ1Fk1x6kehf36mKQ2SgVKRiI5/RnwxirZCRvIKft7YC/N6/fpORuSLlM7lySBiCHUm1AzzvHOG1vSxRo1mWJ7ICz6cs500NVeq/vqhTVa+/s7QwpwhiypgFD8ym3fUiU8Uq0ADKigONDAk669Idet7o+awbRw562HPJeTSJH2W8/zACRZP7pXsnaHIJ/DIPei4nz6aEoRyqgF7ItTlH65XklPOzjg7MQDQqmdBNH2EBq+m8DPjPQJMGWHjoGwIAcBBxAiOBMBqhko7nS8wAAIABJREFUBZgAr4m6yCSyEfA2wGeI+3ZYWDcMNg6f/kxwJNdn4i/rxX4DmPq+vS8Y4fbUIgNp05EeyDlz2Zc4FDxPypwDupDp6I8QQAuG6d8nUJvsmBjgHfLQg4IAvrofUXiup+8ybFBgnHcFNCjjngAZTghOn8njCX6sTM7gqMnSAbTrO3oOepXuwBaCaSGqAJu6Hp8BXLTeW5nWegboUIpr3TL9edmTPF+I097PBmEA6HaeGrjdO2qc5awZvwuJ9nhK5Oh3jmyy/jzjnYNzGXTmvuzPpROmZcBk0kMAc760PxCCHz6kj69bWQxpJXsEgNV39EzaCzs2o5PYP84k7XwAoEc30wN39J71vtYepS5UeZfpdX8eZSuk1psotlP1SPuL7bcP+EYusInIAYQpZ1x/sr59xvv7Kxu0KIltWOcf50tETM4WTkJkYcqpZRkmQNh7iL7mOzin+jngWcQHdoDrX3FGlnODn3k+VejEucZ57+sQeIzs536R9Q3e5nnuyaToGq1dyO/7ftMJhCm4i5z7nhM0JICEDjo6//Rxzrv2OTTOmHYVruCZ9YBERpc1uD26tYJ7rK2yHbENLpOsFliNAXRd21hVnKjX6Di2Rx9MNhn2J2uYADu6U9/RkqZv60yPn/7TwnsPz1+Y5Hz16uXt/bu3JsNXl+fvLun0MNXBKs5QhNjIzyDj+wwg04t9llxp3NDOat+b76OLWA/ZPK19k8haWxxpZBMSABnHfjY20+/0PZe6vnzpbLI9f5A6lGQPbqoZFpHnJpoyS0KhWnBSesNuVQBl7MIRGtSG3J/kiMpeRN+zhsgHSQy8SwjPvHkSOaoKofrFQ4j4e5MV++7tuyPvdxmlQx7KpuacQfIk4Mi9Ob/IXWNddB2yw++Mt2cPdZYhYLVmGlio/7aK0FdOgOtThoc+WP4mJnDOWPargw/oIScQeK82u64DOzwnthsfBZnj7OqZ+B7vhI8RG5Xnbn3nfZ05HMGUmSXy+P6dSWQRba6Om6qas34q5Z+kitbTnDFdV5npOePBIk3yYDvwue4IuQGoyJ6uKZnSOmgvOBNNQiI7+lM6TO+gz3733XdTtRM56f1PluX9TISW814nzr6eu0lL27Hx/+iOiB2JZGz7rj4n2m6tcftB2Lkm4lofZLZGMMKSYcwDwFebfv6n3cUmDEQ2VCW67Tb6WY3nbqlA66Cy5Bk80OuAI0H/bQWDIbE4g33ukF/sGp+5t2cbYG6cFf9VuFOylOpA7O+VLARnoofR0ein6CMl14SMjR8kGXt9/P+199it2F3pS1Upvno9w0M9j2V7dwdrJwjjdkzT6x2S1fqoEgNaR3I+ySRlnfK8wSqcpX3/6DoISs496871+6xwDsEg6A8CGqwTSUpnFsfwIy0z+Nm6ps7dYufFoATau+0Ce44NufoR/Lz14OLKwQrDN6B/jH0nqNWJU+hPbC9/4qO0TtD3aXtBZrXWDh8P+ecMZibH8zMkk7UBi0Jy8x5kCnNOFEhy25kZ4I1e7GdyC72x0eAE4TKwNrLK8+q7vP+/9G/+wVde87rxX/DfXxf7Cy7uv+jS//j/+ttPKfF9Nj2rPrqvmJ0jSFdHSNehQ8mssoxxb6DUxrhBRsDcz0s7dU1AynFqJkMLw2SnSJPlZTiUSTo9lbivsqGPIR0C0O7JDISz80FJ0Sg8HBJn3REtPsMFduV07wahrQQByxgEnl/3pswIo43CRqGhGBvEx4DRo5EhHTvlNgMPkpWL4iQTWjvloQYG15NZMZnIIVtTKo0R84CD6TlmQDZZIl3SzDP+/LsAQ0pEpwn9kBKQWHy/iYwGRJDseRcCE3F2QlymbywOUiKFcp4VkQa8B9xl/+mzvOsY0m2yVfR8zhyM4SNrPXuacqc4pJ/cD5z9XAAZ8oK9BEggIxgW9jTfT8uT7tUH6NczQNKxn/rs/fXjDMQo7/4B0jh/yCjO+NXhvoLlrGVKoPRdQKzvNeQC/crSBmQd56x1SGRaEQSgJANbxjZ9hF8VwNjp8YnmJkgTQgbyeIdO4qxx3y4XgvDhuT2oa4IqOG70OtPAnekidyoDWGP9+c13351ed5wNHG8RgwDIzkjM/qZcnWcHaGjdtQacGQBK6+IA1M2CzHneITzRezM4rXRSgji5EgQ1DioyB4hHxngX/ZtzlPdPKTpnB0Iqsv7e+9akD7pY73klOluX3QNTRfqnN2KMxshRWnOYOFD7kunVnnVIRo6zMUVCxyP059tBMYidYXEAcIBtztL2k8VJpZf4AfQM52QvFJCsPtHt0AIwHTDSgNga9IIje83Q6nN8dYT/f/beZdmzrbnu2rXrfr6LpLaaKGQHOAxPQNCgYcJhh93AAXQIGjwADegQ3AIawpJ5HXThVSzJtNXS933n1L2IMUb+Zo61Tp2gVadVFXHO3vt/WWuuOXNmjhyZM5P1Anj2vsfG9DzzGvK2Oqaz6raEgsYJica1cSK+hAvQP62f0TFNjrqZ38jg3b6DC7h+O1d+zSc01JjlKv/oTxyPHifkTY4uXu0M94msb838BGJjU6yjHWjaGuQhUT66CStECmvNM1jHuLHi01NrEZ2UUzgisHSke4K2twZxzB3XBQfwdxNL2Et0iAKM2HV03cpfMBQk3tt3b63f8hzBBiHdQ+oS/M26bUYm9iClnCjxkDJW7j9hvLWlYNgzbpSsOr9DGnouHrKuxmmVPXvHPhAaq1vSKwP51Ov6vuZG+g350d/YYGSDuYIwQ4bYl8hmO7j6bpNkrDVzAenWxBuyvycytoxFCLKd88gvMkrzosgigU50FDrpQnQM4RusvOQQThI6nT3a41Q/BOlRAsiyz5n/DUz33rbzP6eLhP/cMHuILoiBHkfrkNOQ1PV1gyshhuRTtC1psonrIct3W6LByo5bTijFRjmjaqyUQJjGn+C2/ns+Gbx5ZmzrlAQZMhV9KFklw/Lz5/gvrc/BHC0fyF3bOtaO5wAjYPN5dvyUtsnPXyQQKhfLWPTjx4ff/e63blr6q1/9Mo2cJxnkYLlp8NdZrYwHbA8Z076Tfm891+vb5CL7jPcJurC+yMcd8/A9YWd9VvrrToDeMXPPdzc3c/LSZA72yS10JM8b/bc9BjgJoblWMAIZa0zgvTC4lffRiXyO18HT+Fq9do3VGStlmsbMnQzJuDZ1WraaCxs7a0xzOrLn5NmQw41VDbdH95/1/IIxz/ookAcJGn+xbQgnkL70/JDZuff2cwghGX2GDLSfwVDaD8IOdgNSfLXo7OgP1nXxY3yyyJGSvEg0SVJKEsSCIzXet2/feG50ekXyqH2Ezo3Nyvewv8gnsocuZZ0VPDh+4ayf5hy73M/aOAg7pO9qTI3bYi+2Xj/PzWeCS9Jo+b7XuB/+BYFT9mjLuz7Tp7Wwt237Gm/ex9V6r/cPn+u9CGYDk7S+b1+EeW0bs7IRUl7rBkYAO/A348hav3148fyZ/9vAzo977XB//Aw/8zTlk3JV0NTjqpMo4CqTyHMaAKxheZwylfoeRDe+Kafc/9G/+pNvvOYX9NLXeunbZH+tmf3/ue5f/8WfuR1WsopCrJFl+XSibKQyJGtuNpyOd0zDumykEM+A+SYqUJgAMP3NpgdoAWJQenb66gjCUT7zPHZZ5miXXhLYAlDIaNghGHCRGoFpkIUiwSmLQv1o55IGRBjaNjgYhQYRrdAbUOR5KWURp5k5wNAwDpytNkABOSFSGAtKGULzbggbiCsgoPWM4yilqgw7jnstUUjGr6IFflbXuY6BBZx0NqmffQhoH0Ot7IIkmG22VhsRDMDdyAYwhCQLaIhhxemJYVrCFOMXUuXT1F/bTrdk9QiR8dk8Gw1TKDCmFIh0hfc4fWwY52lq0k63ZwwasquxSdbb4PL7HRhgWANEY6S6fIOuCUFEIwrW9Q6WQ/Ry/G4dQwww8ocTARjjdX72dQ3CZj9j1C9yeEqYzDhV2qVKuvi5h5gfZOYfZLLreXHYcv3tnK3PMbfICpkpkEQaq+SwQU9H8ptEMZjV80wGPiQycqys8zUy14ZLzox0k5nNXDnzMeS25F7jgPQBPEf3bFMyADfywrxf9GZl/LIHGswxjlxjnfoG7BB4gG2cHWTQjuktIxhA1iAwc56ADdkK0Tlkrm7N9zYlACr0InJxvTYN1pTpbcmIkzCZ9nf9RjZ7ZDD7XpnIzwhCTL1rvQ9JkjnRSYvsbRywjCd6JXOR0woJ6lWZk2owpYCRxmdifo4ZA1qZ3+t8b0mdA/ar/n3bBOShAXPrRcmVssd6jXTNdqp6rpEX1nvJwi2fwvxiR7FnrFWY+doVk539489lXzTpoHG1zKE3mFtkte3lmY+x1+xfbD3P3t/B3iFvIjXbPjM/zAfrz35r0kRP283F0JUikQmUtTPCtXMYZoObPAf7AT3FHNyfB6wBYchctsPac4kcMz/o7GTFxpaAk1qGVkZDIDfmiBxnT0AGMQ7myicFKrtc8pMmk2uX0edHr56snJx6ImjGfmj9Z8etSvuAMyAC2BsZX8iDBBj3ZAo2FRlmf6cXxT4zxF7jJ+xd7pus0MZRzBm2SftR/0nX6HQT67o4eIlZjnmTLZ/akUviu9wHzZiqUeLBKT7RFi2GjmnbHUxIxuOWFWNMPJsca12TEzyrDzf4i9zy/K3Xe28h1yF+UjoHmWk7r4ADWAYbogfBZvYcNw7p/UPQ21nkLjtUZVEc8l+s1ITJx0+Rj+zljz6iTONSbCcnfNgfqyMSeMPWkdyCDkMe9cz4J/1e27res/g+6DN0E3qAOU6gPtnCnOrQnIl0Sq3P1D8eUHUCCo5eWnav/WQaj0PCsk+wPyvzId00F5oX/Yc+ZH7RO9gh5oGfdz2HneG5O+ij4XIdxnknsZEv5pLP4xdsWYE5CTFYNDqQvZjTDx5bneS4yvz2jeH11hNrH3t//7h/Rz+Hfk/iRILyObGY03sE6Nn/yJXtM1hIendKF/V1hUOwG1mPtUMimB18JgAxcsqz9PpxT/AMujd7oU8RLsmM3MZOZS70MwlGJAKMeN4aMrJ26O4mBVMT/lrujiAm+hA5TcIUp5Gyxxs38Dn1xdCzvPnhB6+9AhjMrZ9j5obId+tYPV9nkrLH9b3035Huywnqs86TNQsx23h07VW4kuY0WgZ6LdiHZDnDp9yxGNfGRrHGjSs7MN28Afp87Vj0GrY6+25PrIHD0jthywJha3Q97Gz7Rdhk8IfG4PWY06qtJ/j+wWJz6qGxYGN6sIqfa+TxBODGX7zrOulCBRXAdva5tZeGJ7LeqaQw8JH1yARs0Eney6o5PfpSr+Nr+WTOk8fTl+Af/atv5SwaW3zt37+RyF97hn/i+v/2z//0cxyz1H2h4V2yd6eeW4FbG4chJ1BgcgKS8RCFi0JsY4ZivjRhKEIKcAmYxIDpfmtEAxKtMMcIcSw2ziZgKAQ35Sw8ZncHTjO9NCHJ0f8o1IwdMLzKM9kJHEtsRw/gymv6DuNE6QnsEbW6O8gN2Pp7/u5EW5ONt867lbJg5czbOrlku6Sxi4i9dL8l4yglN5TBLaKEa0Iy0DDNpT/m+Pg6oNv8RzORmqQyKtug5oDLGyERxyprss6+DE+AADKR7Fy6HSfLEuOm58HYIsKey1PyZIzglDUMUE9mgvMQ57i6slVo1uV6X0NIffQx3WnuM8dPAQsaiGt2ndTPq9NJTcCUwgiJiRyzB/yM3j9TLqCOFWOE9R2BEBxwnGGe10DiifZBAiWplRYnIhkB2yn4mi2ofMqQukcmv5Dl1Fnn3JOoKhmS6xRTo3fmYmqnpVHhKdx3GhRifNcxCXAhYwTQCDgClCGjTTQDRHVNMhMhmSybQ5T4dx8BjbPhmlZTcuMcPz/O+jj6rhu7TfmQV8+HMu4MpLPHkV10VPTcfjfyvmUGKE3TKjjfyWfWWYIEDZBvMGOdNwQMTgYAk9fRI7p2k8j6Lnq5HcE8R45d67s6EifdeOZvsrOQ6R4/+otr93zdP29HfWrg+nNVrkXkz5nPcxQ65RxsT+RoC8BPY1TGBkly5r1qIkevhIDXtcnW3sBYMi4tO5MJr/ni2K7mQKUzVr9eu77jCLD+zOnO2xTFqXr4DWzZ3zQow6HrrMu1QQmk8PfdzmQsWyImMrFBEu7Va3IH2TgRyFyvcxMI7GVkEZKAe2Azmszgs63DkVtea5yAnuJa7G++w+uMBdnnddYMXYH+srPi8gsh81penz5uhiv3Zy9lM0x9yltdyh5Lk4GMrcla3W9J3gQ2yGCJk7pZUhClejZOLIXM1Di3NBZ6m+Oy2eM5ysq+alui60pWRBa3zidQ185u1nCPN5NdjwNoUm3Iu8hW9FkHonp9IeHAd71O7ci2nULHIPuQXUsiRCdqbnKSZuz+CURfa+8i97pu7Ep0+cpDrodtYZ/3Z8lAc3Pi0l1uzDQ162MjcsoD+YVE1jh1ffQz9oR7ITvMT+t8nODWB71Xda/O4OS9lvXWWawPe+v+OXRJ9FtwXOsAy9bYOdbImHpOLaoMSl+79/LBWGMLCPpap0wmNDVidT1dR3LLnoiuTWPvPRHxyY1NcyqgExq2xEY/c+AKCR45IXnXYchH20+e6U6UQdhgm3rtWg9yDz3r2ynRoWw63SONWfNM2nOctkwptdn7nK445Tqy0qyffpKcELLuim857YecS54kl+Cf9nPA5ezR4/OZeKYGb45wNymMLWTNV6/GB6Nu9dqF2DHmOzos+/nduzeVvBCYecFn8+y8jl3l2Dlj4afvPSdSmty8YxjmcfXNtb/N3TZaZ448pWxelYCb5uusYRrtrX9nn05E3dgJ7q1kF2Rvy0JNJi3l9p6OnjvE7JLfvf+wBRoDxHbm/EomIp/ggeATko9UXiCkPaeTv6Q3ojN2PzV2t082pxopcxeyOLipdXKTyJJFl7SYcjfeLz6tPM1KP31y2SGNR/XqVerJZTpl86a3h/BkB5aZZ651HWf8FHSzdLj+QZiSca/roZNXxrrUpBrAbYO4xvvgMuYLLJS9lMxrOBBsKHuJvdVYkX2Dne7x6B4EuNAPDtpNg1lhbPnCzVXgT3Yg46pDs87tx7GGBMnBN9hfro8uYfxtAxlf44YEc9PLSt9VUqADaXOqALyFPCLHnMpAvryIc4o0z/zkQTwAn29C36cfx/dgLtTfBdvUuoUT72DObyRy7NLP9e8bifxzzfTtPn/zl//GJLKzMFw3NJ2OnfVAXV4peDr2ThM+MlbZcG6+MpnIKLB2Dq0gnA37KA//GDGURG9wlATGm8+YIKyjmLLCUchLNKukhY0lwMINleSEP314+iQgWHWTZJA2oyFg9NpEYbuQAm7uoJEoGlPax8CsaH10NKQ75BjKtjMlMbaAMG0G1/71c2wDsJBRm0mH44aR0Zqp8cBUpRhDLxIN0EX9NwC2VaAdazt36jD6Mg0P9qjxGhU/kyP+irjlmLAyuzRGl5WopldNdGE8+jl7vbcu3QQtpm7fgqfNEL2QCiYGdQQzQChrq+7oAarMlWXbRSs2e8OZMj6Cuw4SoMkGShH+uZ5+umGLwb2AYgznndTDoAAMACT+e45anxpuA5bYKzjyEGptCA2qpkvxzusnE9cBFEsie16Jus8s6J6aF4BKk45NdjOWOGxbx4/nwTEjAwYiO4T+ZnwnE/npg7qAQ4y3PCQLLDLJHDWA5H6MjT3DtfRYgLImIGhSE3lCZshCn4Ptl2NkOe5omZrjuACJy1pOVhXjZY30kzH280VG9/SBAiFk8CG/6xAkGxSQBlHAtRugsm7sC3QKYIxsdsBOO7PoUD3XcUbnxARZJfq8gDF6UYB9Saklz5mbL8kqMgawtC73kbHnqYl8IeISdETP5/QF2YyxJ8pEdvM3HMdZe/ZfsscSVMHeWE9V7buWFWwLe5LrKEjwbI7Luw5n1QluoN9OGXLI/da0di1w9mjG1HLCOli/DAHG+uPc4Oy1Q3aXlThFqzuRU123nfI2/dF1cXTue5B5vD9rv76OdfZa/8vc7x7M/IfYR3aQE77XtqGzSHtusb+rj7aTPI5Kk1NN0vpZnJ2WACb73uNU8ZJq9oUuxh7b7lZN4J5X9hVridw1QcP9er3ZozhxyOE63wlK6bn0HGRL9dri+JJ9yjUyT2szmfPsSYjW2K/WsT8mcNUcOGXORHAQ/LGdqFNIIbs0R6lteSddeA59D/lmXdHfzA1rjw1iPrlGO5w845s3P5zyF1yXeexgI+RYSIic6sm+2Xq4PpU2GZqSgxxz3sZK65xTdx8nGmxFc9VrJnJ0ZXqJEEDQ2us/HGb2IWPuObKjW5lT6B50CnqTIKCuddU3/YxNnO91W7aQGdkA9BM4mPV11nTNncfwNBneJh+LkG8iAZzVeBrZO89TJw7MVDtwDIkzGN/ljq41pT9NsDe6yjPo7yJHjasGKo0KCpmAfbzrwNaF7BtkNzYlJFHrNb7DWjR5oveEg95Phrp6mOhz8k1ke+wn0ezYp9hqP6NbpyfKfaxZr20S3M+UEiDxbRivdCAEOt9l7FoX9p72AwFZnv0uk+xvfV+/L/mU043IOHPB2NFDO6YNurn/wNjOXc+tLcyeBHM4q3WySMEyve5aK9VEbtvC++ARZKH3JnuCvci8Yrv8/sy9deLB52sdo4NyCpJnd0Zk4nAn+el87mP0Sea9Sps54Ss2VYTWtMX2jcCD7K+2uYwZXJEM3GQjrxx15i+17ROgEpZ9/uLZw6OaJeNrkzxSQY3W18xl9EYwEPtFmFB/pxn62mbGGTkm8SR9izR2yv+p5JrvNfbo7Zs3B0Pqs+idkMiD9YfQt6xPMNR7eMrx2O6fciHPTyKOxqrPQSJ3qQhWuOWbPYVNad9Cn+c6rTOwPZmz8BI8Q3TgltZjjtCnPWfYUTABCQrtI2AzuO67t0qkCEnLP+4Ht9E4reUfGcMn0bX5bmcBg5eQNeS192fbLWQZfdH+nvSjgm8bkMhccY8m0vV96QLk3gR39UXpBDDIb6+PsGKU73kenVoF9GIzLbvOjt6yp//4v/jTb7zmqr6v/tu3yf7qU/zlG/ztX/1fnxM1TSZySMIcwTldYZ2dmuN0EH6fdXxkjgTEmVGTl/cnw2XBLVGfJT91hAswgkFuMIxSRJnhUAj4vBhH39mFp8t8jhJFGScLgdIKAhMiGWXwVAk3ymsJ4ijrgL805wjZiJHLkbgAsga9mk2UFE7iktIpZxFHywj2fJ8MoFZwKNIGUCL0raT1dWf9BqI0cYMDJMLOGd6uuadMBo6zCmQkS83fdhOcNHswsDVOTcajyGAbY3W+VX2qDwEPIVPX+U/CKdm5MmoinzPvHBUHNPM8rGM7ykjjzl2ywTiuhHLGKMfJCMFkQzaEtUam8eYeycBsUsQy8VTAZWrOOXOW58l5MggjQF8Afq4pUK998HyOv+ouzk6urBWc04yfY1oBYpCx/szUWwawNdjr3dl7YY2oMtC3niWOWprbkAUVMCVifVjaEzEVoWvQpHGMc6J5VOaL7zdOp4AptWjvGuNC9tu4UoJkSeRh+x6eP3/58MObNPdjr2zGnIz5Eobcpwm2OGaRM8vvkBl6Du/ZChTxt9tHTv00QE07SyEa91gie5zSM+0QH3AzNdU1ngYoyHbAcpyj3p95piU2V651/wkuEVioLEWcMu6PY5S/RydMhi1jYizILDLTR5qRTcAac57X43hor7NGAH1I5LtztfPbQa3Nlj77dMjKZy9eulmU1gDHkgAI8t6NmpyFoYFV8xzRWDinyIoz+aaW/dFzHFOfbCZkySGjyTxoxw+9BBHNMVg9M3sbPdXgd52uzfxt/cU99rVtQhWHQrOYZwo4vuoLdHPbHfSivtmlBbALXAsd3MQga57rNoFIHe7NSPqSbroD//CyGjcO6GqMPM860oxrr7GBONu5Kd2BI9nPjPPVxAUyIxwh51ayq0x6yAiN3xnlU4LGNkG6e0oYnXtOJj7HadkHOBy20xV8bGfHq1dlt7im9eo4e+w7dC8yCkHNXuA6XIPjvk0o5ph+iEiaCsZmxXkKpthGhO0M8jsBd4KurQ/QJ7omzqzswrPnKRWRPZ8s6n5Wr7PG4J4U66ix1k0QIaetf1hX9nYwWez17qE4gfrXRLTuTc3Js4/n4ugs5p7rQiITmMreVqQ9WFV2QDgzpSUUvh37qMzCY99Twg3dKz0ZGQyJTiYy82vMMD05dC9dh/nUcwrDGMPOc58grkseCO8oYB/930SFrklwVT/RCcgZepoAetbkeqoFWYzsbH3ZLQO2DXGjN2IrJBt+ViVguOkWGC4JGQo+UI4EXXrXmawJ47SulG6ckyS8nmBPmLY82xDVFKIfzP5pcEX0NkT/lRzeOdnyWvJ5GEvPHXLe88r+yDNFd0JykOXbAfeUzOAzq/ONrSfzL4k80ekqbSFS2Xt/ykDQgM94Q70kTMSFgNs57eaAcwqLjLtpQurPSvYqyGr9OgQo8mS5nmbFrr87pyVE0inYerB8XavtVe9FJ6io6fMrNR1PIk/rzhC128eEuVzZuGIM5pagBqcbmAtd2/rNAenIJNeKvkwWMHLPMzOPreOx++CAlgd8uPZ3KJvQp63QEdm7c2pRSUyT2e97OLpOpvOexATz4P9ENkeuhUmNjXF5l7jruch8XE/ZoUeyTiQqRTb7+QnUadwK1slHNhF5I5EPxqpgPnqq9XnsNtImeY8Md9+U3ofaOyFEk5hBjXf2XtZwS9UpGWB1ZEhrXU+1qsFaq1M2iYV7IsPIoOVn5pyAgjFnlXLYU3GQ3Zze3VMOLaPIPvYpPsSe8lgspyDuNgTFNwD78D3GjBxqPrGdYBHhJL2msXLf3uvWNQ5YbPY4a8p8RvcS0Nt5Zu7AMOAI9pdwWeNnngNcp/fgThg3fE4n3/AMup6eQbpIjX/xYZkXnv9OpLd9VK1s8L5xRdWQY5ecAAAgAElEQVSfJuEKX/leE/lhenqxZppTdBwlpzRn/9F/9W++8ZpH23/9X75N9tef4y/eQY31TKxwBNxHulN7iGiqajXhDMl4pHZuwDaKTM34pMzVFRWjhcEwGU0kXVmrz2fTVQ1GSAfug9JBkUUJ5whD6jMFJEQhB0hD6FBC4mQAO3KvjsYp6bBkTwhVG5UijmNwQ8RC+LSib4cdg4TRQTFCGsZZiNEHSLdzh3HvxbFStvOSRwwnSPZAgGLum58B2EUwPiRiGsedxjpzLGOOQGV8Uwt51t6lHaZxoZ0F14Pa7AEr+CHwlJmr7wtUWB6mg/QFUJVx1HMe4FlAg7nEiLDuWRei1jTg2vqwJjC0PgN6AEJtrAJiBkiYRE4NOE/oEI4AJks0QH+MZYCCHOYEIiKbKS0hJ4ex4+gCMPlb9wc82FC5E/fU7h0HDEDRZA9z2HtBtda+VB9XQqDSIgHH0y3d8hCpdiCDUgh65iKc7UQPcPW+mECRiBbtlWQ4dI3GZP1HPrUmH8YQazqvdaefPX/pLBuASmdf6TnIKgLQADyQ/Xu2NwSCy2zM2OJUZu967bxu3XyQiPo4cGT4T5YeMsM8UY2lAaWPJA4wJRoPsNG9A4i2tjT7LsnnAfXJwOHoJ0RwapXz7wTnKkNoybN1ggBKzB/y2+QUc8pPSBxkjTFGP6yz3WuRcVFrMg5p/7c6qIKDtw7s69w+PDx9/uLh3TvpcO2lqqs/JZCsPytLOgR/nCvXts+56QPekQePeUhk9g06QLpXnbwBlV4r7aMJTFz272QcsK/93pD7TWTdHU30/2jkcdaW7Onv7lpT972Cc8eGTfDkQg5A4G2GcxMXTXpgh5gLHF1kCdmmpBABxZXbq84FKLcTbsmYWrjILe+fZxxdg4OD7GX+rplwkcMlQ9oBblKZ52xsoP0VUjAkMjKqz5CVKVmJ/k0mMnMxymPszDawTfmCbe5pk1cZzNyDZ+KZsfE4bowT28dc6v7YBZylnr/Iaxr6QJAeRTHEdc8nMgnhrO/3ut0d/D06zEmubpAUZxZcoqwb7dduOizydB3H6Dl9/uVzzX9OvWgMvV49V02qoM9wQNmT7ZiiZ6/Bp8nCm34cfZy+nWn2A3Oka1leJijsUlqync4MDN4KoTXJCOAEmiRPUkDsTkghraUIFv3TMepgmZAz6Af9rnnMab2Q8thEjVGOKKefes+sc61TZqlzHz0dEhVZlawT+GDuFwNOv5M6Ys68gMmaEGvdwvjZk5S18mmvsW8OzHxIeThK6ygIKO0GYcD3L7b1ZlN03xCnH09QexsU5sQAWJrGpsHSG+CARM6+ItFjmy21TJLZGey02a49Rj0/9gM9xfxoHQiUZY/HRnaQhXlmT3F/fc5NKB8iPyKRj19g+UsigHCfx2PsmAxJSqnkdAQnUKIhIsMi/BRAC+5gLx+9N/gb29T7sXUHmJLn5hka458xn4bpm+jCmmdNNwiPfOr60hVkB+r6rQ+5b+uErE3mObL741r1KXOSeQhmS9AhsvMxzZ6nFE3vA9aGeaFp9CYm5Broo8VnuT4+qV8fuem51/fSqyZJSvFlR/da0OLTiojSup8mlz4xmeSDjHF703g2RICN/JAd27rSc2ZZGrIOQTmBuuijxOxTBox9H1uX19+/f2ufPxmaGU8+t1nyzAmnO0haIkibdUsiDnowejLz0IlYI9FTfonG39mnu982qIhvenoiKVlqegOlCSh7pAP3IamZL+3Fxh9JzAjfQIM+TpPwDHyXZ0cmE+yND6RAN8+HLVw5W58AOxWZn8DjlGQ08alSHS5JmTknoCwdHH9Xb6ThLf0T7PdOCcmcthOeiW9IECLfA5duzf3e31D/vMbP9guwa2unNvjL58F0rRs958ijavqr7vbYA11f49T8O+A6JxocuNXJnmm+y7phB3V9kvaQGeTaOmd8Ye+pCjRd9tDo3wTtEly3j+DktHBJuoeTIr0vl5/5D//LP/vGa2bL/Sz/vk32zzLNP76JMpF1FN017wSmiArPprZCBqQ5VX9IyQHbBgePAkICA+8fXp06w9sYjoxmDKo6ErcjSIZplHDGSK1XABtZg9r4BjfjxGLEUGRkDhMtT/QwgOLFs3RjzjFtMosHhF0I1SWRA0AyKBwzQE2IzLwN8L84jId0TH2sA74EHSfiBzB0FkgZb4rGB0AmK4ByFq0QRY4b3PnkKWBCz6YxcXwap1DXicNuA36a7wRiOSjgsSWr+MO7OLJ0m6Z+kCbUDXfMdefIq0HCWOnjsEEWzwyqHhXAFJBlwzL137yWU0PYWbuTDRFjM8eux8E1EAVAT7mOGPnNGpdcZowClTnyniwgCNkipX08bBySc8Q1qAMSLkSgsjJCSBCZ5nk13m4o2USE5FGXN3kzxj9GdR2PleE9Do4TpUh61yU8mfKzDuuABERkTBxbXYf+AgqCLf0PZ8T7cgI0vsbIiD4Q8laCRQRj5kzp6ZIcGhjOsTvqQAssU+okjlfmUf9CKM8RLWX2zPrpvW52we8dYQcQxAnSCKbBph17sluI8IfwXnBNvc858k+Zhcn2d/bZZPAT6e4SJwY25zj0NnRqskLAm2h4nJ+rftOYA3wi6+uob+PEq5OD87SNZDjR0Y09OCJtvTAZbxDEWACum9IvGSfyt2AvtTsp/UNzDfQh18LpznqSdZW9xL596OzpqoUPecHJF4KBkadxoiUzE4gUcNSY5IDHIYlDRQYmutGA7+PHZM1A4E/N6+iuJXItP5PNCakinUQTsCZke52yb5aAw3FiHxA0JAMG5/Gqv/f0AmV4qJ/K9ZN1N/q9miXu+2vXWbs7kdQ6FJ22snGtaYfcZ199qWZ37F0CrJMGVdACeeAn18HR1vw0+XH/fBM9yEc7+Iy/M4PuxIauCZnDXrWDPmUpjpzO6SrsBo6e3ifj9dmzEDpr9zf4yp4Fp7DmaxvYg9dSJpBrcVIJDmQStdZkuUreRY6DL8g6XVsR8h29SAYxJ4iYW04xkDlONio6iPkgcEvwMFjhme3nZhCFMFv5SHarTnptJnL0GjoaXMRY0T/YA3ABMkJWLLonGWt75JrnD6ZMjeMOKIDVcDqZP+4vm2SC40kCzQ6cTnNpl9EZuQ7e1YmdBKCdkanyWZOxTLAbveSAs4MWW786TrOO3uqkRxrfoZtbXyHD6FHmjnlXUHYd6ARDnBFs/J0TWF0TmUDm9R7BAp7/O0E64yJAGVsJSbf4l6Cp9GPsQzBSjkqr2VeOGJ/TYtV0Kzp7M+VaFx5s+KjyR8mIPnpvaupD0Dx9FtLBMjh2daCyX4No17Pcs9yO7p8AQUjwDw+65urNJB3kWSPL9Odgj2Qd5yTfh5BP6A2eEx10T5IJvnnpDEnZcJMmCiZYRhQoT8Af0l64y88OFjZuCHhb/XkscmUidh1fYZbH8fE2wHHFhME1yAj71OUMp8kYmczWAfSbcE3fp14Tlw6YuuMakeyw9+vYrs0qDSkTWxJ9TaZkywg2oO1E+qhcdXKZoClVp1OKOfUVHyOl6LSXsUFro7ZHi66L7k/ArcsfTSLJ3Kwxk+3DlL1L6cb4UZoLrxPN66fUC/tdfpVPwZ1Ge9K105R4Spc4CDV6RdfSXHle/CUany2OI7gh+W2ylqxZSoTEF8LHvWYhsy77jCTV+GmWC7hk4l8JZfBDY4rkoEByUlYpiQrYQ2witp5gN7pwcXEl8wx5oLkJMZyTZPgH7BWeRz+RocW82zxc9/BecEA5MkAiCaQwe4Ws1rY7WfTMR5PI3J/111hdQm1OvlmHTDNocC0BR3rnMBbsGmONDUy5KYLFi0u37vvunegEAi1rL619j/1mfuwbTgmh9QMmuDLzjy/RmA27y3pi2zyOc8IGPyg9IpLMmH1AMCwJPCm/o9dNIpt7yskX1sP7V3Zg8JXuI72EXtFQgwHgkhafXRK6hH/qdI6z3mcfc/pautrjmr4QYML/4D//k2+8Zivlr/z7t8n+yhP8U5f/m7/808/epBChIhOcLaxjwslEI/kiVOiAgTnaCHEYoJyNTKavQd1kJKFEpBxff/fdAR8iOtshILMJIO+osrKHksp8yh04cmkdd+0Sm1p3AfkNxjWOlLWQcxgAHqBPtgKOscjQOSIDUWpFtnWXrWQMnLdLsJ9ZzghlKE4Dwp15lCrGEvLsQjzPvLYT6vmZ12MIM1Yi5D46qbGwNnMc0H9nEQ7QFIBKY76QWlHSEwmuLrYoRMAwY7RyFvB4KhJ3SUaONgIaMBYYHz37iZQO8G3HO6CA59qmWDiqMSQ4FhyFTodWl28g+kBEe+oZ6dkJGiTymKPcJ0thSmDonaci1t1dOdnH/ex6Hoy8s0PGEQPsQDDc61yZlKU8hon6nyaEGjgBbvm+ZNYAJtGBuc4Ef8bR0RgNJlzuQ5HzMbgA7jk5oPnS+sl4E8Ge/I6LmphEqnLSQm4nozOnAnIMeMlR1lQcMYCQdfcx1QFuccTiTC9gnwzVAcfOLqtuzN4vIvueLfkPGLHj6+weOdUJJOBMai1drsWdyHMkHIB8yCSXaElGicsZDPnqzO3SJWQA5HvojDgWe79ks0X2IY83+wHHM3v5moEJyIH0AchNMskA7RAUIlbIioZcgLilDAX3D9nS+ipLncyxrZ8ICNY6UX9Ov7tRyaetIZ2smzhmo5oP4Rg5jP7NWk1W5zmmPN9Bd39KVp7uTUYhtTjjmGXv6V4mhycbwEGNIZJXrrIm2Y9PbMewPejtEGAr6jneKkAaYppmJsgrhFkaD0WGsj9zEbIC0XXs3QXbmy3WRCQqCx1H40wHFsfxRr7vx4Dv+iGZSkPOTHmayNfWPFWAxvNUzkH2RED7ZrqJDEjWbprTRF/QXC16SmuSDAzpfhPKlZWETceJcgBvAjSUaoCAsDM1pCRr3L0AsGO+5uxHCCfsUpNrPXdZo2mI6aDEZol77RzMCvmD3NhWSWZH98huLE64EpmtMPk+NiBYIISEnB5hE47vJjOLcg0hrLDtes5375K5pGtq72UdYyNxrHBW0KE4UOtobUYZdrmfszuxN4FJjFBOuJ7B2TyfQ3bhZG4N1QkyVBYOehByArt2MODI1Aaloi/RUTjE7OnGTcxJnj2zz2t8n8xz7+U5AdU4AoymNdZ/3Q+DPc08oeOT/ZesKuk06Ya2MZw0yWvZi2trlqAiSaMxX7AzWWch3s/+GfsoB1hBWQWjnZXFse1uTl3kUsq+jX1RMHNsmgheo8mpZcw+so0eYZbqlg2UfYcU1VshSUPKsDbMpYhCyoJBnnXgBVn9EsZhD+k9416TFJMlPyXo9DDoCz6fY+YhN3UOyeSk8Yn2m5pppSTSCwcc1y4wFn0vWnzIkvnZR6mRPT3TEp7bdLXlFl2tObkTsZDIekbmLL0hYqsIbnvuqglXy5MD+XOyzPM4AQvkn/ublJ5j6+wP7IXkFBIVPcl+BR+gCxgb70PMsJdW/+Brxb5kzMmY9vOObOOXNa5mLrCLXFM/Gc+xF2W0Y4Ov9Z1JyEBH8r09LbNBrTz7Jltw8smNdt9t3V0FRrT3osOlL+KDBENGZ/G3x1x+2cVGnwSC7XHj/eTTMZ/cj4g+M2c9z2Hb4MsEsKYs02BwiPHj/oADJinGjYmFC/QMU85Az/79737n6/3iF788+x5SEKwJlsx6Bzv2ycoEkTdBKTprExeyXJCAKxsJipNAA/5dncfzQxRGr2+2Ln4zOvLYl0Fk+CfHX5sMfgcUaNo5SXPHPkxAij1k20HQ8PRL2Uz52Oc5yVwBfo3ZOkNJLTNnZNA2/mYP6H4aL83f9Lqb6b5V36YkPkk3eN4fHpykh+1RrWGt63I0Wp85mfUivY1aN7C3sJPsfwKRcDhdH92B9wk4JgkrWfYOIowfJr3MiQlwKHZFz4M+hVzGvvvZJ2nRuHp8Kl1XJ4X0zOm1kACM7i8/Tw2GTeDOaXHrKdnmIZHRn803WGbG/0gS154CaH199NH0b9DY03Mp+zwlDzl1sqdHEpSPHvR8Pnl8+Af/8v/4xms2QP7Kv3+b7K88wT91+b/+8//zMxmuPtowDqJea2VthfxkMo/IMOEY+THuYlViWLUZ28nBuOia371+nY6Xp6Zi1XniTPnpMB/imNILAoZkJ0QZknWQ+7569drgpQvJrzOiYxFkwyaqiKLN/Cw5qftsZgqGcBp6zPEbFM4hDVTeYch0vRZgPjXI4hlEIQ4YNOASQQ4pW0d6o/Tm6C3ZBqPEF9CPAXYkOxmousezZ3vcJUZcR8IDoHbMed4GbyL029lk3uDCDCJcW5foZbatjczUKT7PLYVvsj2Eq+doxm9gU+QGwBoCS4+h35EhZ7RMEz1HASsDMGRGsopyFD0Eq7M81JBjHCuD2nE6/MxkDX9+eHg7zUzIuHbt1mlWhxPBvIkIUJp3O+MNZjbyveUxAOFengEx1LGUbOdYVEDxmc+pXUg2jJ2hFy8vGZT6LPLbTp2Ar8artZLTaSAxx/MtOxNYSMZLstINpqb6Z/gx6nlN/UERxSPDMvya5wCaOAzMga6TpoxbT9aAccjjlJihW3r205ccfWScbCOONuFw8bzsvUMMUNt5CK3OmIts7xE8nGx0o4IpfT2ei/cBvjhZlrUKfiT7YQMd+hsAhTwzboD0OjJTR/3UBd9SO8gEe1My+OFDCCaIGp4FB+/Mn0F9SIos35bGCPgOMZB1S6Se7+a+C94/uUxOnMMl/nW0kXnr5izJEl7gKl2wzYsCbhNoiL24ZqKQAd2kDmMDBKNr7ntR49b4cipg6/1m/aL3yCbLcyeLzLXV5xP3ffylec1rGzDALkGOQRKyfuhf1ryJDYB1k1f5PTZunzH2jgDNITaGiEVn2nG0Y7qOc5qjTebOZD1ZN40+M0nuY3rCAZthbRuitXTAoDK2nqiR6fsh33O/tU3UvlynOfNO1j4OTtfClGMvgkxBvKucRteNLjqO+zaa0VrrP40B2ex9A0lGmZye5yWpV1ZWLnOqR3oIIgGC4359vQ6Bw96RDKgkha738uXrCfpI5ypzlnr2wg05CaCfPobquZUd4vRBAvirizZzRt9j726m8ganWjfyXMgze4K9ZJ3m/hifXQoG5xb9gP5lLx7sIywxwfngJhrNhcj0rpta3PqdUx0Z2zY/BXPKUcQBTgB/a0a2fmJP9XOg4xgj9z7k4QRpIBnkdNrBnDFio8ku8zNPpnOIVAKIuzdxvLHrS5Jkzc74aI40elTvnn3jQM0I22A57KP196PqUyczWv1HvC+pmeuAyMeHd2/VxPWdbXOeT9d7NImceVdpoJw41OcJ1qmHQZzsnDbKyadHZ8ZCNjDvbUt4rhCHW1OdcWNzWAtebwd/55TmRX28e2WHOWX/YYdFnEQukzWofaX3TEIYNz0f7Bm/xFjLBIY+N0SAkg1c7ixlOWKTQkYHv1GeZEsKsa48t34ivxojeBZ8w+eDGfaUIORb9tLIy2Be6hGHvB+ivE6jMK74a1kDbB8ZqAlqJHCqW4TM2YQDkaRNOLGn+alrGlMOmXr2ya2/BFgkAXR6PwwmQHeNLohcJD6PPWePt24KPglugcC0rR6chY4IlrkmJIHH2K/M7xUH6P4iWPfkWmqiKlM8jS8PNhqsFP9nEyCwudLpLjkzuq/9gpSIi9H1/WevcUw+5SPTnwUZgujKeuV+yA2ytHKkUwEJRG7N/GvD5jSaS7BYNkk9Vn71q1+dhBSu3+vPftV30APs18bg6ytmHdBpPWb2rU9+nDJwU2pqEjsuunLMXeQB/TJ12AvP9j5sOYAc1Prl9NpzY4Qv2T7sCD8bW+64G4dtY0pnvE72fk4MD18w5DMJbY0h195mLo6vO3tNyXYq05akhW1uT/3drHN8DeY6ez/lGp+/SOCZe6KDsP+tp8CSWV8J2Z6s5PqUjRxj5h/oOO9hggK3U4bYeu538euFBybArmdF1rRO+o/9Hl2c0wz6fpPSKQ+lfldzkr7mUq+DBWNOZ//dmhoio62fzU9MfX1eD4YMn8LcJikh2BgORjZaf//DbySy5eTn+veNRP65Zvp2n7/+8z/5fACTHelEF+XAsKm1YeRgp0ZTjgeNOzg6ZY89hLAIadFGNLeNcnJkZ46zp24XzTxQXvNpKyYp7vytiK2MPUqdjBwUpRSNiDaOyOt1jp/g0MvQGxS8T4YN2QDrhESJRukFZEaJQxiEgFAGS+6b58r/yaaJwss4t+kGQA7g0wXnUcr6ntdDczg1SXXU2gq7O6JXRHVOtZ3xPH+h46/Uo5tj+6cWFwB2cjCILtrgZBs2qEfBHqU5wQGccL0PAWLjOURpEz04b3q/SQ6MLUezDok8ZI8+S7Ok/l6DW2p4nYz4IbQM6FybMTVtyUrIginyv9kfbWA1JgIQOJka/xpBNbpRpnvmEYcKg87YEkxY4u5EdGOBDnHK/AEYmSOuk/sGpLiGXpGurBXz2EYYMgVnCgPMdSWtcjZNSMnhmsZ7rLcdjinpgPF11k+BSYx5Cknsns2+3GOzx8k6spH9shki2SsNbFiTBs1k3TY50Pft37/0mZ0vCPJ18DOHcWz4LgRqgmwETLYJmvd81TB2bcOJcOs9nBicP3TiRdecrIw9LYB+uDve+l4IRAGsEG4tN+xR9mPAvByLzRxDVljnZNQsyQEpCVGJQ+CTIe7JGNAUcDZ1HYecT6YqmbkZq2XHc7s2Yu3K1rInO7z1oJyeyMHkPtSx6N5bDZaZsxD4IpF3rXt+2A/sk3XGrg0UIUfuenEd0SP655fssRCDzAGfBwwja+z3JczyrIfgGrIdXaP5bRLZesbH9vZ4L7qIzA8AOY5OA3ofmwZgT93XnPrZYAIOXIKASyLL69Wx22SNJCMGPdV6Bl1IHVPrPMcXJ1t95ITxtiPYa+a1JbBaJUmYL73PvdpRPL9PZnxnoVg3lYPOXgBj5Jlke+MYY6OQC+xcsEQc9N1j0SnCUsIk2bchyFW7nXEnUBjiDFIvgd8N0rL3bXdHvyabOXYIR7IJNjJjoqeit8j0v+rrrCmZgt00luu3jb+vW+b8o7ud7/4N0co+Y88j/8xVPp9apXxGP3EA+f0uBzwnstz2jfE17uD5kRECfFfbPpn6dUweslPzRumgvi56CDxEQNiZy3McmvVBN3F0mbVAhhp3NUnlNdC6z2ks4cAEHZwadeRNpPAP3/9gMorazAlcP/V3PVbhFhOoyrZUkD2BVfUpoYGUT1nN2vkWlc3dssYe59nZZ71W972GLDZpeQgY48OQCas/or/7X+5nC+aX0Z3Wi0M+6PtbSiJ1r7GDXvM5fvzyRcqgCGtTS7VlDxLxrscbn+l3nhPiumWk8eo+19p7nq0/1zaZOtPoR+YXeer5Plhr5vCObZO0sM2Y9VzUjkcf9Vzr2voPEjnHtvcfBC9rwPomZyG4zsTVEE1fKhvUto9nAYckSzL29Icf3vjGul4T5Oic3DsB6bZTHcSCtM7+ApOkJjanVNi3yDW6xqdZnT2e50cuF4sk45cTRWSO6wupszoB2gn4rK6cgK3L8syJoDkBEv2UpAz2RQcnPNYJxFPLVe9bVkSWDZkIbqeZX2prczIpz8Na8/vitIwPfNs2Bnnrfdi6nXlCFlhrShUIo8VH39rdV2znK1Tw+RpUYsz6DjIDUfz999+PrIRMTCA3CTb4k73nqIcM8Uigk3uw3q2PrPPKz6N0p697fPk9BcjOwRbr+zRyY25S8zhYK/0+KP8Rwp2AsZ6BuT4+yyRmnHKQI6zojnvyATIAbnIAojCWxmTcM+VZ2PvgAvRcknBzSn1t4TZPRxfrU2AVZMNJxnMqi7XHPnCttkHIX+brk2tEm5z+8DFlXiooZpmdZEHb/k8fT0Y+th1MwP7S+HzKdrgbxuu5Gl/Ea8upklMfOYF+7TnprD/+Z//rN17zYrm/7h/fJvvrzu9PXl2ZyCF3Ay6t7KcEQINCA9w59nmy+SpSuOAhCnrrym2JAjItDf447jzHqdsIteIIiTwdVqfZEsA/tXG2c3hIw2vNVZRmDAERpPzU8WXAPu9j6FNXSdHLdM2WIc9x5imF4FqiIcLiBORIna6DQ5Rn2rqSR9GP0SHjoQEY82BS9DEE9Mf3MYDUTbuD+hABNFcTqEgzqQUBOQ6CQQiwo7lVyM4YxmQQNUgBJLQhbcODjDSgxVC0oelrtuFvMM6zL9HyxCRyj/sQU6dpS7IzPI74VOcoaYztHK+bTACy7vVhDH4bdsbAazgIzFEIZI4ob9kErWU7Pw1ULKNDKp6IaDURA2BFdjbqejVuOQ7NfLO27SQw721kbVwniotM4EydLNPJMGddDOQn2551Vb1AgGQ75NkDZJVsRirHthmfMoQsY0M0kmHX12pCgLnU/XEyIZEB31c9scdVQwQvqXYHx0ssbrYegGTrbu5RRTLr2M+A7DixWx8VkgmZRv6ZA35GtpZUZT36e62wWXOeO5nAyfYh6/X6+3aJvuviHTtO7ByVfIwjTAAFuY8MJivLQTJnQ4WsOyVhqlGdOjwDsi+O93yvQSTrmnmM7B95OYQgx/yv9fqYnybu2aOrX6omc5EN7eADnluvkJnPHiODK99LGYKf+nfVATt2fR5btaVOdq70PZwXfbZPyeR5sv+S4bU6+pDc2sPOTkwtcXQJz4qDhO2MLJFdDPkXPeUAmW09NuLDOTFDJrLl4/kzZyzqs5RQkB7EaUc30FHdeu5pbFXXfW5iVt+BBGeOe137/shZryef5b3eUz5yr0Zx3dDoEFaai6vOQB7V9Ioak5AcODvt9PQxeO6bMgeRgw1ur35au5hsSnRBSM7UIu57RLenCY61yJDDPUfoIb1Hc63IeTIqyWrM/C5ecdalxllNX9H/udaeWNDz9brJcdus1S2T07oAGd8yHl0yKnuqn3UzSTd4ig5EvhfjVM+JIiFZw8YxmlMXPyYAACAASURBVAvNr44D6/nQechFO7noKwIxbY+Yf3RqbPcS8jj52GMSGkTaUduyCYQmWoy3B8Oxxz9PiQyTwApQzZH/1ISX/D55ePvm7YOIUeO7R5VFeZ9yMyYfPj58cjaiooHR6YzNe2iarDq4O/bazv+sPfuR8aAz2w5j89DBnfnG2jFf7ZwjW2TkMy4IO/YTdin4Kpng2Hvj2iH7NQ5OmKR2L6efktGpoLmCX/qumiIqcGJfYR5yCeiclOmgAzoeedZPfRfyTp9nbhoD8PzsqZabxihtW/L9Dchnj2wJDHQlssYeAvNxf8jwLpvDOCWPyDV4sXWv3vMpvUmM2KCjd8DBMuy1/NxEAo9xEo8oh9Z2Hh3B/LQt1HjAOD/8kOaV2MbW8a2XlwSck6MnBrH4OvMxtYqtSidxZ3yzDsQeQsuN+oLzc48EYPS39evHNPKSX5kxR0dLDpX5K7saAnxP4O0z63RAsmXzndiMyNFeC71w0WuzV/mO5gLSkB4tja2QO11bWej8jR1lLtG/PReMXc/Ltdn/7Bn6l/D63RY3JtWp2diRPfmEDcBfJ4ig68ivWBy1Jx+ie2MrscMikck+1ny0H6FrJUCxp4/wLyCYN0mG3iUJaKH/sEHOGp5Am2zg2fuToKXsdOwP+0qfgQBmbPg/xm/e56nr2zin/Tmwb+tVzaMCgtSrR4aYm9Wr11MjuwcV6NgM5kMuTxKh9XDNATLjZvW3Hgit3yG+8WUuPq9Ls6ThrDXKKH3mrH8SDGDuFaDXqRvr1DnVwH3BRB3cV6Ngva7XWHswMfrQ95jyefodXWo59YmVBHXxgzRmrpcEgXBQf/zP/udvvGYbs6/8+7fJ/soT/FOX/5u/UDmLAWJTBwiiDWfEikfR3TlW68zhORqAAQK8xFjRhGWzkVtZA8ICpqSUdvnbCTcAmnK3KA3ud4+saYOreH0UENkLcSzyHNSa23pmKm2R65I1l+G4bpiL3b89xfnTzZ6sj8cBoCE/9FlnEKlBIXXa5rgO4LedglagPW8oT9fIkiMv8DvHRPUckMiHOOBIiZsgZhw+Fv6oZniUPtDxlj1+AaiM4eaoMUdzkjmAkV5jfj1a3O8DfhvA3Em0ft4mNDG8x0kag4kRCCGxmSgYLOYJOXN9NGoUz/FfiAyJacovpP4ddZQYI/LEffp1DB7AKcYiBA2kDEZWY2Ut+QmwTyZGgH/n1NxBcDuNDRYDKpWlsEeUNAbuzRq0Q93Aox2UddI3+JHGmDqGt83kLOuT1e2xPA3Iu4Jbsjxt+g/BnWyTkI0AAAPxIfoxtDwDa8D4+Q7OFnMByAI0AYjWUbvWltQYAGgQHllnsi6WRI5+jB4EkCaDOHPSZTBWRyGbIUO4F8/B+gNK70Ay99razU2MoK+Rx9aZyeDezO18ViTwHnlMFiLH75ZsYk2YM44Wan4SLEsmGPe7OGeuj78gnaxY9iX7mGvzumxHyxb7m2ejHE0TEPsZ1mWP7/f13Wl9nIHeDwF4ySAH1N/3cz8r8qG7kQ3UAYK2c8wJ12u51XvcDwCKvOLIh0Te45Crz0JA6W+czdbXyU5bS966UYKrsjwZv8iR6Gx0NXqX62fup0TNXPPo0SGRsy7KdJ6ahBRJpyTFNLDU0T0aWL18uadgcv+QqGvLsfXUlAyxieyneecGFJhjz6Hem8dnzvUnziEzo/fa0eNvN36qEiutryHNuS77RHMUsm5PV+GcoJ9artBpeZ6QFJsVRzbZ2lh9N/LyMPhl9ebTpxsYaOKbfgyQFCtXS/Qynzg32ifobpGnfTR89/vjg5yskGHRSwRxV19kbpEtdKWygNTkhnnPfWkgF10UgiTfZ4/k8wke3e1hkgIeT/bYFbtcayE3xujr3G0K86K5SCO4R8+7xtEETusMnHXwCnurf67Nz/opGxG9zz3BMyLt0FkQL5A8l3Ue59R2d+r5UwuSU0SW7SmbJB375oc3Xgfvqeki78xMThVNHV2RyGRWH707eFz4EQf53Sl5BSFHybbYAfRm7zn2ZK8xc4HNjoxx/D4ErD4TXB/7nDm5lilgzpGXuy2n7Iiu5dIws7ewJ4zNevLZMxPIf//3f+/SBb/+vd/zft1xRH/qXr/5zW+8FwjQtc6GfGg8cmxfJQVg78AzmWOa6G7pJ2wvSSsQifc5zOmGnGgAe+gzyCtziv3ZvZBgFePmqD9jbsIH0sZ7Y8hTSOQ8z+5bdEHWNVm7h6yZUmmcjmCuGhPxOzqE8WPPkFcIe/Yca9FrsjKUGuXoBzCh9mJOOtFQU77W2mTWCnsZnZeSV5D47St5bWyflJwUcjLrIgL5bU72PqhE0MtTaoY9j41IqbAEbuNTJsiDTQWDsI5+piGQneldpRT0WTDExb8aHyRjn/4mXyiTqO93Vj22lXlBdpAt/Y0uA0fe/bXFiZH5jCFYpTPvF3uC02ND9R1lozNHrGljWvY5r+G7dZkpMrbRx9gj+APdR99D7tqe3PUDa6WdQE3eM1fjk4pE1ucIqDF3zKXWWXpFdoF7UxZUAezWG732TYzvfkoQOOsXLG98MA3swIzoUWy/7mu8q+d4np4Ywn3cT3KfRvXUJt41tKxPoON6vd13mltwCmvDc9kHmZJy4ArkD115t9v6Oyd6KpHQQhRdiK6UrOg/BaDYf8gX69R65GC66bWEz3ns3ITM0gdk9w96Di5Juvkf/PP/5Ruv2ZP8lX//NtlfeYJ/6vJ/8xf/+rMAqXSDScoBX1HGWzfYhqg6mUMiN5BeBUI28tb+QgnkM0suq2ZlG2yMdhsSyJC+RpTeHj1vJZPvQhZTqzGECkeNDFbdTXyJlyiwNBGSQUxkMiA2dSnjBAosLKEXoGADWiTyji+gYBVmZ9/EkN6Nv0hkuoCaY5/sFhkpgEfP+7Nx1gKc4zC8fLX1c1n7u/LMfTdDA3DEnLTTxNri9AJ8iLpByAB0+p4NNFDuOEsYAwAGxkPzKcOKUseY8Pw8CzVa00E39aAypxzhn47CU2ojpN2WXwCI3GWwjS1gVvfO8Ss1SAowaMB7lfE9qm0iZ7KsuuFjO+MAFUAK67vOu8ihzcjiXuyXu0Fkzvkc85f7INMhRiRXBiTUjaEx2mQ9eiwul76lWVgn/RTZATCII6B9so4gzkGO1iZwlPXe4+ftdCFjXBOZ6sj7OkTsJ450X+vHBiDGSb3vQZfluRGmOFfovyYXf1waAeC+pU0aKAJOcQYyV9SKTSYoTmRnwbUs9L5YPRLnFpC4IDPNt9qxD4l4bQK6hM2WJwBsIZN3WfY8jQw3acW9m3Q5OmrKEDkYcY5LdlOizYCF1EoJCpUAkE3ScwYa9H5ogHgA+xxzaT1FMIN5b13f8sP1+G6yNa9EZo8B3dd7jjUjU1jr5qN1VSuUjIgMdTPRo7eTiUF9asA0112HlWzNnRfv9aePh0RGZmi6A5Hc+srOlYOiaVwSfZGaog46TiZyHEOHMlPepoIsrp37OaS1SETZcuzi6sUQsPp+/3PjuqpNy15nrHoPG8rc+7mGZN9s7i2ZwPNx77ZBdtxOqZklbPSZEFeb7bdBZep6J5MR+bjrfEgnMrOQN44w9wkssrvRz3Ku5Dy+ehVCM3KZZ3/xUiUUVAojZSj0GmPV+qD7cdpxQLGN2A59LgHXrTvOfoOEYq5fvlIQYGW/SWSuexytiWgcmzzNLPc0x9pAsKTGQZ1l7Ord8WS9IbDQqb0XGAPN/oLttkYk2IXX2h7qOpnHOeE2gbPGPY2vINl6XpnbO/6FJKOWbr9PzwUC0Mgr69iEHSQSzqn+fv8hut31bz8m85sSZx6bM2zTy8PNIKc2tQmEyUrXZygPhByj86NjVK4re7PHCZnK3Ol9kTD9ettSdFDbsshhyCA3LJsMvj51QTkLfS82eE+gME9cE5tFiQK9LhIZ3WG8NmV+wBSQTMiD5EdEsgKH36nhdzW+a8wkEkLrB7HEc9ztgv5una+/ex6RIcb+/kMCGOBQntH4c0pCSKfqfpSdyLyL1N9j7thriDzsRfsLuXfGEy4owcrg2ugX5JV1BXN5v9Xx7cUi07Nm9DK6kPI9XCf+YvAez87YWp/cbZTWR31u9Bn2rL7Pd9ofaH2/AeDYqMzvnqTIc1N6aLI9qydG3wtSyrrkc07R6B9k9pFH+WFTBg48JN/6/QeVsqCB+5DMJgczrshL5h6srOcCl2T9o0v5DHKkMbyfptLsr54fPs/cIP+Mr/cb12yc3PLIWmIrWm6RP16zvZ114vP8nf0ZUp4mxX3igHHkeT2CKVOiIFP3Xbjid/QPz4ruBIdxWnTnNTIf7JVTeMwPAcW7jeigDTqEbOHT2I1kG+zL7G9dC52H7tRrBEt/+9vfes4oOaIt50aKMzlwBRpjbEn2XvsIkYHUtr/jlJ6fxvfITUjpx4fnL6Nveh10xBdMih5gHh0snsa/jRHa56KEUweohCdTOm2b2bedxu6SEY5uRlfpmtLZuo/tpUjzsS/sI67nwNactoyMbjmh1nt8z3jvCw2/fT3t3amRDx47PtGnzw/CUFqTP/qn/9M3XpPN+DP8/DbZP8Mkf+kWIpFtTKdBVJy0Kc9QXSytHGzHhhnwrzR9uRID+myDrCv4W3IvQD+OM4oMRYlDFFInihLA0w5AKzt9higj5KYUXwjOHAsTiYzSySPgjCWYBkiM4VFEi2MwGWcUempEA0rIiKUgPWAtBjyzjjHCIDRguINvAzEfHzci8bxb0c0CLoCj/EiOCOc6Kemgo8bMKZ9H6XNv5q7BMgqV9zD8jLuVM7836AAw3IGI7tGkQTt37exizAWYdW/qWwGyAV2r+Oeo0eN0z57MQ8g0rZ+PNXLkfgAbhgQD3M4eDiivIZMB3Vu/i3Vrp4Z5w2nptZIoGKRMhiAG1SRM1RpmDndPZH8ou1z/2knCSDYATCbIGsk27BGhEK2Jsqb+k2WD5ndTzgJiJYBDRNC1sYQIEP1LyZdtKJcs2W0Iwf3dtEt7aMrA9F5v4pP5h1RpwoDsMZxcnh/HGOdhZZvjgFcA3vPG/dCPC7AS5Mk6TCb5F5oHNfC/Pwf6h+s02aoxU/cXvQOIZQzsI8abv/NfjxsZBBD39zqDtXUNR1F7/9/npYGkPoeTinzd1whZaRnmGuzJPkbIfn77Vs1slPm4DmPk9HoSQQrOGe11ZL11A+se/UAzpDh87VC1PuaZmLMmeble6/A829btvOzxCWDq8x1Y099k/iypuFnvca5zbBh5a0IVAJ/5HkehiHNOz4T8ztiwlz6NMQQiQFzXZs/mGVOaKY21TBdPdhAZKiKplkQGlOtekGOfPyW40foycy66ebOsZaAgEHE2kfd2NJHpq6xRUirjzfMoYyv3jZMWvACRt04vn0t2Cnty9SVBrZAr/KPBLn/zefay/hbuUIZvO88//PD9EMBL+Fzrc352hqP06C9/+UsTa6n1SXafmtPuUVhjqgnk08sB4hGbQFMl11NOobITJEBOwT+SCxHr7q4+vQ7S8G9L1uDAtR5rMgH7iTN1xT7reCbbPNnWpxb/EFhZh+0vwHpFH7w6jn3bW3RW27oOxIER+dzu7T2SjP5s28k9Wt+SxcbnmWtb0tFDS4TltEBjAsag8cXmVq+EESru2+RYY62QyAmIakFlN9T48Pn0E4EwCEac/TUNKhM8mSN9VQrDDfSUtWViJjIgwopsXr1Hth64A9yQzybj8o430MfRY5vsYfkdolI6I7KQPgJkDGbeZGuvTZ/R3S0Dyh7OaQmCK+tGorePbppGysw/Y0EPpSTGnu4ymTM6ANnpva3f21YzLgKFEEPsFfYJchGZeOL9TQmP6PudM6+ZSlbphNHnNDFFr0cOtmxBEy2MpXVs26jsP05m5ho0Jb1jID3jKSk3Ge+nfMppVL0Bv8ZdBMyUFGMdPrZr9wpB5IylM/7BMfkZOWtcDu5oXdGy0afICEToZ+NsTpm5lIUywofI1Vx2kI3fU2bgqXV9B3x0X/bAsymJpPFJF3tfTmNOfQ65yx5NwlLLUuOzxTXbjJp1PDpkEmZ8ymZKXjXR2XMGJkGOF8Nstn+PEfvGNdBf8Z1CiIJLGqssubgnjNBl2Q+UUKTsUfR/697GYpzYy3W34To6qe1xj5lrtC7mtbbd6DJ0Q9bu2cG6+puSR5KB1RmUK0mTUvlR4DeTmkNOq2QI8wo/IfKTdXKW7OfPDyq/ob1mHOAmyNHlLYvsLwhx+cnIical/whasd68z/yig5kXxkHG9NOpy93YzMFJ98ZKMg42ENsWXUR5mD2N1zZA30MvBg+TzUvW/ZabAfM1mY8u7T3CWh1/cMpUom8JDCTDOslEPD++BfLKfBk7zun73ueRs61rrvUVrtYYX754eUqI8Fz/8F/87994zYOiv/4v3yb768/xF+8gEvlkxIngMkmSo669ubaG7DRzmZblrcDuQA+Q3aA7ymOjZEtgTJ03R9jpeh2SGqOVaE+ytjBaDSIgIKVk2Mh8H2C/zvW12RRKBzAGuROAFeLw1N61ExwSOc8Wo0r9whhdSmlsRK/JGsaNUmvDa6AzpJ27gcopKTB+d9JDKY3JkRJ1NsmPj1oswZ6sq7uCx8BinHse2/AwVz33fBeD/qWjQACo+/dZS92P+e86bRi7JtoynnXWXG/STaZinOSEBPSk0D7rodpLki9q9gLKfuz4JAst6751YyODIbHuAFb3Ze4WAFZjLxf2XwcSENaZVr2261iGIBeJ3A48Tgz3Zf/1OmOsmcMYZzIgYryJdl+CFNNwjXX9+ClAqPcdcg5gRp4gkXHqUTzOwp7ASmRgMwl4BuQHEGGDPvO62akJ5kAU5Pp7LFzzwnsBizSgujbl6D3AcyEPdzCvv4+jXicLeDbv/3GQG6zdASfPArNDJkhnODEG1rcJBpwn9NnVmdrsVPRf1j1ZOL3f8z10U/YRjtvq7T1uDPklmWWNANTrvCWbJvdJlg//NB6IJk4YQHbqmlpbfVzgmKg+e5xxIwu99wB5d3sQvZ9yFuhdnDWuc98vgGnKTbTBXN1Ijbot36Lx5FpkxW5GZDt99+uiP6IXP1pny9bkeXPiReNvJwL52ZMW24x2ncOMnOAUz81YdD1dh5qwcUzmaaXvRDA4GzWZa1nHyYSaY9CprfnE3egTWAvx7HmagN3BA9Z5m2mFHgEXtP5nrXqvrV5JXwPKRKAL+5gzskGWWDvomwGbenjsCWyvxpuyVWR8brCC7Fr0O3qVv3UNmvaw9+QU6ntxLK9ZZuw9BU80Vkg1XS/ymWcN6ZETQ+gXbAu1ysnmypimhNCQtswHMnp08Twj+gkH/emjApp5/pYnjamJWRzudQRp8rOnm9CvHZTR90zeeJyjfx6ovb3HZyEd5FRz39bBzL/e49mi6699BRhf7+XVV4sBwSTIHX/j+KIbWs/cr4OtQY7uOJTPZyxkue9JtFw7J9v0WTLpTCCrFqjr7iaDEiKeTGQIHu/Vqb3qxnmTgZnAdQJp6G9sKASi9IJ+139gE2wB+6ifv7FI4yh+R2b8tLcmxPpbGI9ss7WL1xNMfLftcTDSZrS2vWe8zH2T0+CAxRoJ3EWW8zulTSR3YFGu2XiN58H+Nu7VXG2APQTo1Q5s2btPn7vmJuX19tTDITyeJIklcri6RPpK99YzIevoOdaauYgNCymFncGeE6yBpFp793CCYyLKrIvnZ+R9iVHwSvRX/CPPExnM1Qx1iZzFZLHlsn/B58i/mpDecRlr0hjuek3wYfaa1lLXpmQABHJs0DSprKbKzGljGO/ZJ48Pb95s2Sjwuj6v2qxyQBTo01joO7P4IGPKvbdRq9dpAp+Q3Kxn9FxKaKAT1x6mwX32SIJEzFPsEk25aUSZvUVmrsaX/bwnhnle1h/fm30EFsFOYTsJnrDn70lCyAbXmaoIp+wdDe8bG+Cn5ORonnQbpm+PFvYga6HPkXzE+A8WOeWjglPBQthJ9lD7qlyXOSHpoPWfk5Rm/tnvnNxLlm72KfOGDUc2yFDWPrSdk05yAtsmXxG0yzwkeNYYCr2GnWzdjW282zcwqPfR2AaVtGK8yKECjTxjYwHWvU87ClfqHxhhOZWUZ+GZGUts3Z5S0GfAdOzv1mG9nxhf9lWuLVJe86tgqO3G+GV6v9dBzWeZQ+ynrqN7q1mfU/Mm4Ytr6/s63QIB7TJR5ffruem19cf/4n/7xmuOfvo5fnyb7J9jlr9wj3/7f/+JGjdbaZEhJeXFJjlOqxzyc7w9oOj9NIzRZ2gSh/LQazEYDw9v37xx8pyOsP7u+9+do+VRAERi5QysckRx6+caDrLvIi5NojVABwitQ0oWVAg0lCxNZmKoQ7KgLGJoqW/HEXSM9KPBRBywbVCirAIMTZrypZNvG2aUHpFNlBdReL2vyGVOfylT4YPLWfh7U8xd98B4+H4+yhgq2UZdx/engHzATCJw3JMxYDgDQjKnKNp+LWu0WQM8D2vUzq3As65F3UX9DpnR88B3cEqQG9asyUTWBwCyBAPlBJJRZYfvfQy1Mmp0LTlbyZzIOohERnbIVCPaeY6kDKPShj6E6R55BqADTjA2GG62GkbQ90zL6ovs4qj3vZFffmo4uXcit6wboDL3CFmo14hEN7Bj7psoU7MPG3C6NNcRJuQJuaBenAbfxIyckchuaupmT5ItWxn4ZG0NeQwpCQkA6JP8MGftfH1pfzeYSiYRDnmcMAAuZNE9C5A1akehnSfWH4exSWLWjf0CyAGUWRanXm8D2AV2cYLzbxvhAZAOEK16dYwNgEtNVOZmZfB+QoSs0iqoe2zBj4mbZPFMllrVCtV9FcgIOZZapQH4k206v2fsXVu6yZptbJYhhNRoMLtAfklMQCLg+a4/2glAp3Jcsgkv1pq5b6cNB0vrkftshtXKIsdSo0/aocg6xKHLPs3cQHzyDOzhlTtlVyfwiN7NWqfBZQcM0JcQ8nEOttRMy2EDdoA5OlR/o/dwUF32xU2QhAcYu9bn3WQnazzU3Iyj8fZtmvnFwUndVF27wT0lhGLLqZubeVwbvbXB0Vs9XzjfcdwSSMb2Sa96toawsDM3QVIfSzyyPrutm+mNPmJ9CcDFGc9zkNmMfulxSw5TQ3vr+qI3Ihs0t7sewXYdwDkVE+IkNQyXEErwcp12ERA7X2C1yFB0P6+dDuJ5uexFsi0JjFLuRA6i5UY21CfNqFGZbP7IYrJD9a91E8EEMhubmCe4bsJETp5kVfPxXEeH3yZ7yyWaUkqFUwZu4FWJAJqTYKkJCs06Y8exzZ0Ze99r93GjZ5v8w2Zc7erghgqIYQP1s/WIftfzBJttzVn2LPeUrBA40GeROfBidNsKra7l+r5TzspzPqUJGIOunUCcTgakzEVOD2Vut7zbliq5EAhzu8ZYTZI0ucj6N9GCjcR2x4aQ9RU9TxmxkLnRI3qdJA2CQ/eTibq2iDtt6Rztx3auTOZ6IVMhcH/xi++OvHISo4OK6O/IT4g9nQwQCfH7v//7l6bOzFVjWPY5GKDxYoj/kPKQKHzORIQbAL59kNhDIAUrp+8FuMh+1JSuYOwZQ4KjIbaly5NtTtkadHAy/zaInASK9y6fo/tAuIA/wY6sPc9kORsyXE0J+ScSGTuDLY2elz2YUymUQTvNcreEnq6v7zVmbVse3bO9NRqzRUcTtN7kjOzjnCLF9yGQjr2OPqCPjHRT1t9obMZ737fWU09EcG1GOJ/XM4hE/vDufcoRzKk+69Uhxazb3dh1dB1JB1MWiqzkxpaROzUY3zr26DLsURpiir9eS/djTLinJnRN5kFEGv5Um0nmluuwr5FV7Ds4bMnEEOUEAO7Yl/nKXCfQj63lWu0LgSNDdG9z2l6ntkfYgjtO5POtu9svZZyWcRqW3ppx8t3eI8xPyh9suSjNj5KaXMZh/G++j+/OnGHHorvHfgjfTLY632vsFu5h+zQEB15P2fDMuq6+y/3Wr9xkO8sAPtqcUmhd5yb0Kos3ZaCs0Wf/xa5F7+q1rhsPHm2cjZzB38hHp58L9lTXap4CvIdvsL5TbHDzBd//8IPnRoQ8eyT2shsjxgbzD3lhLYxFHLzfBoT5vrgY8T97QtIlNE8z4uhwJWH80T//1livdcrX/v0bify1Z/gnrk9jPWeFjCIk8hcHaTuYKspK+Qk5bmq6gbFA+UE+6HbpfhygA4AWcKLRG2RDFMxmvbFxYxO3OZ70WIAinTFDPqBAuTcKZQHQZunG4Y4DF4W0ThXgXndVAX/9ncy47fIbouaZwcTa7ESJ376jy3EImCi6zRpoQNbEBqQcz2Hi2Oh/MqGm7uSpSXbrYj5VLwZ8fjS5r3WCJMfItgHld8aEguV11kB/tzNxgMtE6NogAQgDhtOkq7/P7xi3OwDE8QO8AU6/RDhHnKnRG8Nvp2DKKNDYhgwuZedYBucYOuUWkAONhSNCXwIobB8AJs96jNTtaCugq7cdmbgNrL70bACTnlvKaHBfDDxzhFFnfJAzu5ciS9qvkE6J9sY58PemfqvXZRx7jDVZ9szNgoI0h9F6f4lExpkBoCRbYklNnpFjYGT73J21nseeH+Z/m3NtBixryzPovslO3X/oJT0yx7HuAAUHuNdDV1ggnHtmbteUERjitQ1+hJQJCFtwz+cAZ+24tu7ACfiSM69GJTwTMoATxlOv/G2Dt32P4FwIUt1rAw/J8MAB6VIz7DPu2XLaugU53f2xJX96fHcnhufXs4VAbbuwNbm5f3SJHLYtFdPOPs/UOoosBMlS3h8WjizcWVvsI3uAZ8pznqeYWn4h+dqpWxmhJEZI5N67S+ZMLeJxyNHPyNLZX7esb/TKyvdmPrG3mINuGGvydWoiJ0hBIzUrOMsrhK6eY/cM3a63+R8ELJmVrrdXdqGbZqFXWL9+vtW5OZHjAGtl/qMDIHdbv7ZelDNH5l2IjgRXKdGV57l2qyfzE/ljRZbLOwAAIABJREFUzXuPah9A+rDOrUNaJ5xgZtXlX3sTXQAuylpP9l/VyOR6T59F13Bv9hRkR8tl1jiEBI0jIYXzudj5BM63JAnOG/fEKUR2Lo5sdbpfXblZlVr7OHw6zZBs+Dx7Msx63ZBRng9sxLz3Z+Ws62+CIj0f6CH0RRNeujbPt3sh4+V+PEfbPf3O+z0PuUdKQxHQb0c4cpqgEPtW1+/xfsmuMwe515MHnQpqElmvc2xXY0htdQLLmd/M2zSSZdLRZzSMFtl4Gtptv47Wy8gUegjShv2ITco+2v4fzF/jEWSnCZA8/zb4vV8PncL1YoeDX3RPiAm9DqZouwqZ6PFPltqE3z1HCqwrW1XHzdnX0hnIFs/NPPTYG69qPBoLOgZ9zLj1Pd1LTaxiZ6mLvD1UvF6niJ3v6KXgWpyEZA7Qg5D7kEb4aMg790JXgVvueIPrnr0/iRRkImf9KPe3ZRki85FVz8mQpJbjW48AsAz7Gp2ALs/zetZGL119OUR5MU9O0KBjkoGsE4mpwct9RFwtWZngnBIlWv/f/R6PyeUqsiPQQfhvqlGuN3W0/e/+7u/83H/wB3/gIMCbt2+83mnOGEzCXkcHsX56Hb87n4t+bPvG/b1mMYgTcFY93JDrG3zOOtzvKVv6+rvvDs5jn/ezxSYsviWLmf3AvDNX7ENIS/Qv18yzEogMHo8O2Z4ljY+yvls+LBmvGc+XbG3LbNsuZLvngZNDIizRFcffmdI7i6EzO5KPDfROHx6N0aWm1g7pe2/fvcteneSju+3Rvci4bX3i53NgfEqeEBCv4EbPa+ugu55BF7AP+FvrSJILBCoZtW58cUsWcqLRJHyYUK7Es9i95yd4Bw7Bj0fO4WqQGfaaOCGy9pkjrQm6kzW76yPbBp+8fvSJOK/3BAD02ec6QV5lsvDM8HNV3oI9zFjZAyLLFVzHvi0e+DjJfNEzfpbRdx8nme/585f2GP7on/6P33jNVipf+fdvk/2VJ/inLv/v/urPUhPZHTKHyHUk6rOVwnG0fEouDeu84egI/CzKH2OjjW3lMIYvx1S2BpJ/d43ENAKJgzjlGyorMkY9ZJY3+kCoJRDIlNsGKYwB43E1ijm6I/3XHZHPMd3T1CCODd3JZdwUrQWs6KdAAYQUoETXefc+kTj9S53GHOtCeaJcc61rkzLGaiVPdpHGqmNO7nSs2oWJIGM8dT0ZB2om63UbedcSTPONBpwo7zYQUrKel2mcoXVpB16fvYOpBg5tIO6v8zeAmvEC9ONQ7vrxeRwSnvNuPLgnx2Ep7G+HjwZRLjWSo65CU3t0Nkd+PwyZqDk1eTyZFq7bq+yI6qp9cSiHVMOIN3BnvHoP8HHGOkY3cr1Z9D8FhJCPBfrKVrs2aOTarFHkLqRDX7edmzWWNDPY5g00JbBM+15kVKaxVq8D4D+gRJk1MchkxnB0FmfZMhdv9tSqvY+/55JnaNJg9+CWE+HZAoR0ZCyZke3Usu+yZpQ4WMIvc7IOBBnqGm7WPvqQ4FOunx2bZ8gfdzCnudBr3L+BbMDLlpNY4Hx1ilumWg6XhNnMshAIcd5Yu1z3mhnO/r+XVxhf5GQGZ7whVHQJNxyb7LI4NgmS3Ylw5guSkCxF7ss85O9kah5HtU4B9Jwgezgp7DFkCDng9dV70YGrM+IB3p1V/Q3ByB7JHo4NQifzrLFp1+ZvBrUQNaPDySLs8WcsIWT9jFWW564DcbDslFdKLY6r7glZcJ8L5qTvDTnN/LC/slZzJHZqIlNuxgEkEQbT/C/XA7LtPjo1MGkEO1nHPg3iYG/GSrCQAOsGVDgNk7XgyHHWz7vNNtANQEVmu5ltMl/0uq9bJQ3siEnfym6S7T5YpYkVnl3zRYAkaxnb2HMl/QrphzxzFHxt/x61Rw/t3t/9gs3P9agRuPoi9it6t20y13r2PEfBOxCCrBLk7n2CfICTdo9snwt9JvpqaxRH5nHmk2kfvZYAuedvHoYGhKmrncY5XrOZRxOe79PAiPrNek+YSjaXZyOzXMtu51xYx1nyUx5qTvZYp9f32u6xj/s5WQ8ITPYb682a8F3mHd17Ic2nhADrE7tA1uSebMNRjTOc7O7GgtwTPQV2aEIUZ3bJgw1OgblZ65A0ixVSDmUzx5JQvkStkhb0gWSDb5Z/sPKewMLetd2+/47OISmkT/shy7Hz0X/YD64dInhJ/JVfssI2A6zXpvcI5GBjh7YlYHdjvcm6U5KBhqN53rI322BQ65//qEm/ZeqYA/Qwa8Ve4t7MDSRUsH4II6+57OzYP2zikmxb/qvi1IVBpqTB0RXacwpobDauLp29kJ+Mg8BekzxtM9gb0rchUqm3HxvYewOik8Z/yLn2qHXF+D36HWx0xz7oVfZNyyCfZR/33kFWkIVkOCYDM+XrsobozA2mSReNTRkfWJ/p9eSanNRAttA3mksan3/3+vXD3/7t39o3+8M//EPPmTK+hdm+++71JRDP95njxfsJykIiE/AjEIfMofuYZ2xrnvm9fXjZR04Kt07RM+l62MY7ptI9eg782ZGBkzFb2besG2Ozb1pZ9axZ7Co2Jn5wrw1rmrnAJkRfMA/WlVJkg6HYa8hUyzc6844nmaNO9kA+Gqujm7gO+4a/IVU1t8ImBGWUEWsZHrzZ2AtdQI1g1h8fKKeLU1q0v8e9e4+039R7AIyo79zlRvPVZW809ufCUdKJ04yUoJwxpvFnbDn2Bh2R9eQUalZP92bcBOHQi9hjbGmeCewX3MVztp1kjVu+Pr7Ps6kcjOTY/wIeolMdiKvT4PqdDGPt+XmP+Yc70nNCIhuf+FT95/Axvm7K9DjZSqcuhG8+2/Ce01V/9E/+h2+8Jpv5Z/j5bbJ/hkn+0i3+9i//9HMAX+rwaCGSebvNKo7hpvnONOAR+GST45j450R9RSCTqSGlYOWh+rImT9Y4QM7YENfRj9x3HRyUAcBfGx6wiiOKggGAhCBPXaltTBaiKYREfo9SL2VzmvaIZFRphK23JyJlj+qFaLDBy4GQKRtB45EAUYCWdVzVBmNNMCo2jhN9NXUncEud34rAxgkLQFKGOPPrIv4Pnx9+8Ytf1DGPZMigxBfoixjguEaIJvEIgHPmEAeQe/IMrD3ON+8jCzxn1inKFyCi9+xQztE4HKcDOuc7fS/kEKDV2Rt1lvdE4fMcybC3fJy5T/NB7gVQ4m/AAUDiQiKLoFfts6mndQcmTVjdDbocYc9NNWVpx/440HUUbkFlSqO04dbzkbnLEaJjBAesQ5bYYSGTZBwJ7R0b+GcBrD7CMzWbkXH2SZPIgJaQH2RudSZK6uH1WH0dnGw7Otc6bA1gl2S6Pu+u+5KC6BfNq47dJyhBWZZtjAcAaecVklP6jnlsPRD5DdiN40bH+JDIPadNDABgkXn2AfMROeNa11IWyDvzzj30NwDZMpMupwbSm0na5DHH0IOqIDfZ+7l+9PD+yzVzFHQ6l8e3GrAuQq4bHlGOaInZ3Ce+MPImsog1DenUtZM5DnttwtTgsfcY329ShTnDLpAlE5D640xvPod+Y13y7HKSRSbGtkW3Z64sV08TiFAGVvYKNZI3uzAE3JbN2cBnannzPa3h/dnu5FXeDyCmRhu1+ddh367z7UwhQ21juH47rwRBfB8HFLuxXhw5N4D6QD041rjXDjuSsZDxmsyd1LuW2Iesl51PAKL3EHoFu4BNaJ0msoejhDjEOH7tZCBjuoY+9+bt2xyzff7cTjXfQXbYvwSP2/b9GFPsntF72Lt2RLB1ZE7FVpGBtTKJHUkwJQErruN6/q5rufWQ914EH/ZoeNbbu32C3MmM6v/0mbYzvNf7kmfn2fR3O9V3O+W5nsBaEg2wrdeMJdcafPnylPEIhkqzOBxT9DCkHTKsMfS+1utkNeqGWmPIfXBR6132AHLPmmKvex/e7fZdX/A367R7Gl0rbBMCBT22jnPIPdahsWDvXeYDPcc9IwvRLdI9PHPPF+VX9nROsp+PTRkSmZIv1vXuIZFyCCLtm2xru9P4pnU088pnkV2wU+8h8CJkS6+NSgXoH2UdFrMuNkf+ICGODA9RuUG1Ty4Bgn4/8jCnjj7Onsu8BGfjizR2BQ+SzYedYC5Y2z6RkKD2llhoDAl5wxrrevF70pBY3wPXQCL2PCJ3rDPjaP3DvDUZwxogB/glBPbY73wOfQxWd53Wc1qVGr3btLZJp9ioxdg0F6PsXI+591HrnvYFcjqCgOUeTd9niS3GZoDBsi9I5Bki6JRRomxI6mETzF3MnVMFYCHboYfg2l5P6yIRYZNA9Xu//rVLfp15+5hEGelybA+Bv7U/q2PRA8hZgq3BJrovhCD3xW+WHlSpEdlwfUbEtZu1vXxpfxA9fuRgbIP0KHvkig9jkzSX3Bs/k1OH2HpOByPzusdPnQwJlkqJFXxuZAU9nDWgRNQ2mgULNW5gnsjeRrcyL+xffiJvvf8aq6OPmBP+ZmzgkdbhJh3lk0/SiObthzdvTiby8dWL0MR/671tfDZ6w1inSGTNCfv5jkmQ0dUNmTvWDplpzMQz61r6XSSydc+LnGa82GLZak4RTKm+XmNOlzJH6DD9JOOZebvfN3os8o98t91j/nmNPaPg/dsf3qRc0JMHZyMnQXHxlf1fczmf7PRbvwyJLGoJ243dOs8s3FiZyNgq6y1dH1wuAv3ZCxPJH80pJxio6/7D/+y//8Zr9mb6yr9/m+yvPME/dfkmka28JktKIJDoi42anJshda2oxjmL4Q0wRgmImNSmpKsuxs6GSJnLqpE3dQ2jEKLE0ixk6vlOxsbJ7DiZwo+nsQMKUcOCDG5A6sjZOPm6zosXr+zgJPIYMKCjFFIsOLf8HsW6R86jZKIcbMhMlnSDuo8+mqb3U2csx+mS9RBnDsXfTi+AoY1numajEKWWktVDsz+IAMYq5f7hfYCKleJDDDhGnCOUAGOMlupeQnDg8HhtJoOX6+nzAMQ+1tfGuI85YazvAQR9nmsxdsAUfwMKMdAYjLv8AjJi6FODzKBzyH8IQj2Ln3EyKhNBDMkhh1YGTgSDZP8Xv/xl5pA6mpafkP4mLjK4rKtlJ7Xh2vnDIDfBk/lQ1smnU4QfxwPQ1eCNawJmNdas+RJzgDucSEBCgzhAEHLHOCEOZbx1dFPAx1lelfHmyPNkPmdel/Bq5y3OrUd8nCZKbzCWs3YDHNNoZep8D0htJxnAihPRwAhdwjNpLaJ3qAf43vpFxw63DuKVtAlwyH+RyTTUkTyEpNkjzQpi5TkSIGLdIIEBNn1UEhlAdllHZByHIjJyJRr4Dp/FidHr7cz7eZ01NgD782aeUXJo5Sj3uDv0ZFfj0CEXcaTnhIDBHUdtHx/UpZl/khEBz1NTdXSkZdkZhHPixKAzNc7Qcz03IZMomxBZR8chF8gCeggHrd9H3tbBi5xd7/XjZo7tFPh6JjcnS/iQ7ckKSd3CCU6No8N8kP2387lNh1q/EUSFgEYvS59cncxk7KAjnZ32MCeBioxHZ1EbWHPlpiKTbabf01x0m+8w5rVL1NF+mkyUTwn0QJ5rzFrnp6du5DUIRDZv9FKunuZBCTRl3bPfcLY4kSE58dzNsXSVwUrQgWO6ObIbvTyNZqvGHXsSHdoEBXpSDgZ218E89sMEz3xC4mGbx9n+zMkoGkOxTm2L7nasnZLNIKKUBKT7BsH0/TjmS8iDKxSoECZqB/HMn7K8J5DRut/O+AS+Mg9bwxhHP0e7yYjep/H+P5nIFVB3AEOmdTJwxj4euRsSQjjOGVSnVmL2UNYge0FzIpujf69evkpJgQlk4fDqO/1MyOidkNVcu6P8ZI23LUQWwDVez8pYhmxibu/7ASzb90SuWhczZnQMtnrr8GdfYScoF4Kt5Xvt3KPnIWzQhZB60Vch8RqX8TmccgLIZPwTbHQ4fU4dkOktha29TeNh9kqfpuFZwRE9x9g8xk7wo+vMgkcgbxoHM/9LmkK0J/mAEyC9Th7Ppw+noVWy4P2008D4ie1Tn6iyLE1GY+wFgY6Hh6dVzqblhXlEZtjjd6wFsab30TutK5i3O5HTNh9s1eUCCAKDI9jHq1e3xAV7BVxvcmgyQpH/3Z/ZqxDe6FGusbZhSFM/zGf7GuyblCiK79fXJxOZa9g2Ta361qPIFGNAxtl/4IUv6d7FNxvcX9u/SRMbQI8fszqaBKVgO5pHo2ORT42FvfjsaUo0stdYS9urmUtJFBgGjEfSAXiF/Z/TSCQVXEszsqcg6CC4SLQKjtxG8zk5kP2iz5CJrLVQIlTWImto284p04kwoet6jMw/uq9t645vG5CRLMBe4TmvPlJjsjrNUjV2s0ZJZAiuIvgZee2AIXLXQUbWGB8Uf4H54VnxNVhHPofPwd5Ef7Ov2YvBi1NSasp/8lnZpgGfJzDMdVk79Cu65ASfji3eUm3Ykfb/WwbQr/ncnpLT8nJSNPqFk5xJsKOkp8o7GMfN6QzG5DEThJx9DCYF46gm8l038yw5VbY4FhygnzlZzUmlJMYRaOZ62BkyxtERIpHfv40P/okmxAbu65MTWDABLoyVN8MBDOvYeo/McPnDXRMZu2YsSBDWyZTCy8pEfubX9d+TaQT67/+T/+4br9kG8Cv//m2yv/IE/9Tl/9//588+20BOrSJtMOpJUfPygL85Fo0RNTCYCBLGwkrlU2o4OUI0Bgqwq8wA2UxRnQfAGxAvcQGRQ/0pAEXqBOUfABpj9f792xMtXRJnmz5IOYpETgOOdw+vX4tQVg20K4ksULTdcBNl1+dDwkz35DkSH6MV51gK7uWrZDjFScrxwAZiKKs8H9kk6+QdJUwDioepyTNP/e7tPiPG3Ubt1qFZ8AAgEdIWgxKDfcgkEwVdKyyPQ6bL1fnZaHU/B0Z2AW6IdEADAAxnrkEhxgDD3ACS3+9OIAAHkAAxQXMJZZdkTAF6dsKnPp/Bl45SUhvyxQsT/vpP/37961/HIMGCVEQTww2JLMDYgDTysVH7O4nMMT6ANPdo8NCg+Po7WQpbJgNQ3aCOMWLgMb7MGXOZNc86u/HDkCqX+XeTlsyl5+3ZZrbi6DBXdOhe53Iz9dn//jk1I/UT0uTuiFKuBceNayKL3JPrtvOhrt4iVjkmq2AWz9xrCqGBc5FmNB8PiQzICtAMiQxxuA7YNtLKvEducNiumc0/LhET3cdR4axvr1OPm/3WhIazcvS84wiTparxRicuYdsE31W+O9ujSfJpSuja85MhoH2jjM43ifyzv16+fOXM0gDnpwk2Tv00BQqz1SbQUEcPWT/0Rwe6AGy91k1qYA9wEPQ5dOo9KKZAIMAdMIvMtdOEzjLAtZ7fNQ3JhV4hKzvB08z/2pk815ZbaWDtPT3BCL7L2mJnlIHX+lBjpGFWegxQR3Yy0ceJacDf8yE5I0OuySieN9mIW0PRRKGObCtxw/ufINHYisqgx47kGbHMccxPcOMhAR79ow4lxz+x03f5Zq2RDeSAz+2R75ACZOfgXPb1kLNzCmTsru6B/GTvhfB0rfwJFttWKuitoELVxb44kCcAvaebNF5ki7klCBW9Ti3ySEQ3FwpcgngNifzjvTJH0kcuO0vGVLhPgRD82mAINqpt6JmfKa/jvTU1GFsn3Qm/1k/Mh0oh4EAvEZXTR2RaSx5/+P4H/626s9hoxKf1+tqXdQ8aT+l3MhxTJmkzn/l91yLz/CVdymeaWGiZalvc2AayiSBU9MrW++x7MS+Rs22OC35l/2rc7CuIK8a148vJwcVA18xIyEXIxmT8N9H27OGJmrVNSRAaQolAfjL6i70HKYR+7YAGug19esUdsW2UXkDm0MWNC64yuAFfToBEb22TI9bDpxCfLJ7V0WZdS2UXPFen9N61LI1qfpIQsrZeIaSUmGqswdq2/N/3I+NBv1pvVBmc1nPZC0twXvBR4c1rECLysrZkTzNil1pGGT8EE/qBtVsME7vFmDrzEP+k95H0gj8ziRXZN5z6SmCK7wV/TLmdqqlLWQv0R8swdkvzA37256okwOpVmmoPIeo5D+5JsH+CWUPw6TqxsanhnL259th+4YfIDUFMn8azLdwygj7NSjJElbzz9QaHoCOQGcrL0GAP/NJEfJJMPqeP0ATtlCEsX9xBwcl8VMIHwVfmMIGarRGMrGjesHPam5yuYp18v8nUZ78fXV5JT8w5/o7lp2qKe0+P/wMJtwlog3om+SqnI7LHzym68dfQhej9LomD3ZSC1bVpEm/ZnSZoBHFckmrGSOa752QCltZXGdZlzb0vJ6BJgz19RjqBuYPT6P1BIC6nuNUwU71mYpvuPIDWynpC70xwIolmSdoQnuYkIA3cej+jW7BZ6Bb9zDoFr7WPps+yHow7sren55AJUeJOdqrSeG2bKHnaNtOY+ZmSFqKhGO82ikxgQ3OYk8FZQ8kT/MvzFwlEcdoD26frpZlq+CHNj+bwncpYqAcNPVJ8kmBOJE1CYsq45PMKfNnnnGOSfib3gdikEo2brGknVE5i2vFHTBKnEOvnSSJ8ePI0tvTx6cP7DzLuzx6++8WvrIf+vf/4v/nGax6r9fV/+TbZX3+Ov3iHf/dXf/pZG0eZYjJQAAURMhhBlHuU/jpIIgncOdiaNtG4LVD/bBptxTii1NyN+yGZR5A3dtLHoOt3KyQ7x6khJ8fOGYd2AGVoo3AU6UMpSxlxfwlTAEGO54Yk/+SGB/rO+3dvnXWaDMREshpY6bMphh+HHeDjLGkysNW4Q8ptwIuU1KvXL620dH0BAOorMvGAhxC7H059odNJ3oYu50I1Ns0vEe58Z4rHz5i0LibRNEfTpdmgh8YMU78txoWMJ7rh4nClbhAZ5esQxijh/Gj9FPnT3zyXMtwCX2QQ6d6sDC4y2FIjN9HWNDEKyXStCYghVHa41hsAyb0PEDilPsYhkoycxogZqxs92QCqIWSeWcepNUgi+IBVEc6SGyLYed4Y1wblBBYY50t1P6+MVYgr1vXifE/2n2VsgBbXOSDyUVnyyb4DAIq/OWsxNbo1/s0uzzytY7HOZ3d7JyKNYxqwIGuf78cpDwVkMFhdngEPAtPO7p2MLzJy1zFlvSWPyTqDWD3Oz5DIdi6qAVOOp6Xcip6/QShrgP7Z8e5xRhwCHE2y6HFOkLt2VjJvcSoCHFT7PcePKccAgY4jBIjZI8J55oxNwQo1i5rjimqqoex2Zdu9epVaWlWeZWVLmenT9GQCPXqO6N093hhgCNE3sj/ErMc3wIYSJGQXoL94Fpxc5nGk/CJDIq0iI8nozu8fHp7N0XORyK9fvz4ktZyqgEMc5+jtJXSm7pjkbTKa4ySQZYIuAAKsnEFOIOftSGObljyNY5gsvNSV5agkTrLGru+RvQ7JA0gkgCEdrgAEwYYE1bZshYiLgPKto+2sW5OR2LY0qrSumdpr2d9LSCMTOPLZo9FjrKG+fylZM+QgpAyyFPIwDprWg3XD0dS9leEBqZkAkhpGKUCU5rl+Xo3PeiA2I0eIQ+DYgThkTvRNbOc07IqfdgIqODTSbXomBes093KUndF2gpsQ9HmGOBM6SkyphjggyC1OKLaonQ/bjnGAdFUIeALi6GbmT/oBPWBb/yHy49+nZJTldfRX5JoSMhkfehq5y159ONii9SZZt6ccjYPnctpysqkDXAmsDyF2qYs8ma1lR3meZBXJznJq6lp2BzvA3uJ76CgI/tiNPR6etdwMvMY0cWAzLx8/vLeTlXlRZvODs+K11jiy1tlO2Ul/CWO1MFMHJxIEAwtE1jZYQ0BIr6uBkT6Hgw8BTBZS1qfsqbCmny3k6glEz/0Xr3Rt6NXB4BKNEWcXAmsd7ui9rP0S+h24uM7vYlB0PbKra4BB/fuUOPGaDHGB4275nsWxRoWEG2dbxKrnRScHJ9jDdUy+TlkSenoIx6IfNceaG54fzNCltA62miAp+yVzsSUJYqevuHvxzrqDwbir20nkkMyYYHtU1npKVugov/C59Lx1nQLlQzBRfs7jeJZTkodMUwB0ShChL/Ws4Dmt8QYsv1wexhhw7KX2ECQ1QVj218H+asA2ZdHQ4chO7OMmgqBjjh9WZJjL3Q1TLz/grM3oJdUfZ8/n+k/sL+CPCZ/InrO2bS/QqxpPggk5DWKMoszCObHoU53jt4BhwTDYL13LclJNwjbwGH0K9gmOT2Zv5CllPjS/nZgUPBCM77mvOvYPMxcnm9AniPLcyCv22Cd1Pr63HnKN09HDeq4QkyG7UlogtsxZvAo2qtHl2Hk3HZ7TickwznsqE2NCTbjbJzXi14IdvZ+dhKBEp8glWEYyLjutchTR1djaJcofH6NLff0hDLFfnLgxVn8/9Vxn7eJXv3TmqfQ9c+t714kS/JQEv+aU3thp9on9Ic3LlDKSXpd82IYrKErzS/uC6yfgQyjDW43QdI3ouOBDThg66eXjNKu3XcwpvPzbcl8892m2OnX0Qz5rvaYZ2pxGSCBqSHHjH5Us2WQdcKSuR2Bi99jOh+V0GuitXxb5fPP2hwfVyUb+rMNMbMa2a70t73MiVGLtcU0GMddDnjhZkbJj20Ml+CiBEfrbaD4tE9Ur4sydcNL45ZG5j6dElHSqxpbTz7F91iPVdyclh7Qu8sNT6k738+e83pR7i47yPh1Z0FwoKc5ksOzROb2Yfe59PTY97wfTew5O2aKnD08GgxsrSXbER00JDZPIr16dk16aA2NOyY1VyyZ8NAZ0j4AJ5AfXbB8f+TAuG6Nm8iKon0qnvXx491GC/+Lh6YvXD4/PXjx8eP/x4R//p//1N14ToPgz/Pw22T/DJH/pFmqsZ6foRD1F/Cnzdpvlmag8tRwDkLRgLiEhJ2GcyQY5Ji4ngpqaS1JYIodF0CYDbpVijK1BwQCHzQwK2KRpgbOa6GQ/bJ8JounSiYKXIuW+VrT6ryJVyjAC6DmLVYpb0eQhw4+KHc+HAAANcklEQVSDrPsJLNhHKi9ZjtM42Rq7ACHKUIZZY3r7Jh15o6yWxCTqiEMPsRfjMEprCFCAnAwo17JyH2f5CtZiZHFC4kPscRiySgCrZBQGFG1mG2RiiPxr3aDjdI7xckF5GQ85iT5uLUPy3sctAwY4uhQC2SSv7pWTygOYIGWutc4AFIAqXY8jLXmG3IM6liJ/NOIQkZAfMhg5oi7H2nI5tT/tpJnkiXwLIAKYKWnhMU6e3dDuD4/z+devXvlRfvj++yGPQia+evnCwQrGJ7nJPbQlsndOhvTnNPYDLGtMeh6vAce7n7/weiMLWgM7NiLlJ6sC8qUJeIABGQm5R7J6Dqn5JIEI772JZkO4uqzKAGSDjSHmcKrIqMtR+ZAIcQTlMKRUiP41SOAoNSTzkoBZFzs3UwPcZn4iwjhSJ6vmNNFah4sGWnE8IxeHpB39orG7tutzla4QKJkadzRf8ZHLad40gD0Ol8BDshICW1OTU/KhMble4BwTf6Hj+B8/PPz9b37z8Ht/8Psp7UD2Ec0RDXoEmEJ0yZl78+at5w851HPgwEPch7ARYKPBg55zmx4+Pqa+KKRu9kyyGcmSjtMSh+QQs/MdjVNg+93bN5UBq0BV6gaG60kpGO3tbkIE2DpOr/a7wJZObHjvpyko+pAjipE/juRuTVh0R7Ku54jaNLTA6dR4LUszr/odElXzyHFBk/pTikYBFI01cy2dFbIBoGuSy05rQGvAf4hyB8GmYVwIgWRm2RGRzjYADUClEZGek+CD9eM4QwHksW+xlwrI9mmDOIYQ+9Fdm3nnzD/tFebPDtsxoamn73tH99oBnfWLwzFZx2P7TITPOiTDP/PDSRw7KCY8Q5L62bmur032+2S4e69QlzzBqwSsVEdOx9Uh6vfYqmQv2W4dxNza25GhrbHPmsXxiiMMSYBu4T01b8F5l37W69JTOfXQDZdCckuf6Hrv38tm9amiCV4+7qmVkAXjDBksULM3JWvQKUv+7ykAjXNPRSgg/GGcsTQLFTHrgDiNGNH/ut8cW9Z6QNZ776ux7IfMfa6/x9axEeCDxgjW39OQsMkrS/TgrejXrS9qxx08N/eKrJJxNvXEp/EqhD4ZRiFWsh9F5Az3HEwy47bMTau+sycl/4VvjP1GfsBBslspmZGmXhCVWu+XsqsKXLoh8oOPfIcUNkI4tZpzek3OtMiqnLKz/pjGTjTvyXyuzlBwRhdGP3sNnm7txwRJpmFaZa8zzxByrOGDyKLjxH+2E+5SVC9mPPN8MVAc1X/y8GmCPyKyhD+C52M3OcH1+dNkzQ2ZIBtpclk67dZAVBjZ6+sgfpouKchIjeqXKnEkQoJMzQmgJ9gZfRQ7/MHlJrBX1mdTii2yA15JnxGwhJ45zcC2xJZl+MnDw/ff/9ZlOSAyVseEYHWm25wE9B4ZG3ayRQdTxdZHpwRzEmQOGkw2qMjOlMnpjDb8oJCgKeMCaQs2Z8/pmYJhQ1Raj5hMenFIPT5r+aZknbDDs2niJdxEwskpuRfd9Jvf/tbjS4ZfetS8+f6NbSQE8iYvrA+gGvgQ55C7qj8qXAXJBjHOfkT2sXXJyBxzOHbHmGPWNlYye+YQ9QQpq5Y7uBIfVM/16tXr0S9KGAqJjD6zbhrCVjeI/ktyC/KF72mbbnmQzo09ff8usgnOsV1UpujIFYEjZSF2xjg6x7Lt/ZRgufaDSwW4pnLkR8Rwgv6PKUU4iQOdvcnc6Vp+Jsd3p0H8QzJdTeI+E2bYPiPGWz55MCTrBNFCkG/9eBFuSqbSNd6+E0lOJutgsNHhPG/8uQTGnw0W9N9z+gz9u7gpRO+Tz5NNPoHokPE5jas9/PaN6jg/mvCDrMR2G4t9zlx6r1Umqf3WsR1PHxN05l/bPOTTe+0pZSU3sYMkg8am4G59V8+XUyyxH8FOCbAThOyA2NrVZFcpeE6gBtLd1529r7HimyOX4Nrg2ZxygpOwv3FKSIWg1944gZ6qJ00CSTBO/An0bwcx8QcJeuEraA/nXnleklvwUzy31QjVSRxzL9tayhxyam8a1zsL2zhnamcPfj7JO+XD0EOAU3PhKyTLml7t1WC5zFnKIGlv6Jnlp8SuJKFQSYMbFMFnTZktB/8UsLIuSLKim53CAEyDbe3l9x+V7a4SFo8PT56+fnh8/t3Di+9+7+HTw/OH3/3w9uH77394+E/+5X/7jddc9f/Vf/s22V99ir98g7/5i3/92YpjmtTlmH6cFogPRygn+5VMZAE1O8BDeEFu4DyE7HnqrKZ0ttcGlSGUYZGTGIWf78lQTPOPQyLHiQx4H5JxmtPIQJ58i1PnKVrlRAtH2ev+htPVfdkErI8sy8GaSN4QPSboVPdzMmncFfzlyxPBNDE45CoEq+ZBRuL16+88ZmU8axwhCtPsCyNhcnCIJ5R4jByAOE4IWbQxOiF7VLIDMguynJIfh1isxoQYWNYE44eTAujBsQqrm0i8jok0aF3nd+fLRlBkgJSrDIkdF0WxRYwEbOReofFl6KPQ9dKSSXqfKHgbfOqoQcJh/DD6McJLTuQaydwLqMpxx5C5IlIgC6Ju7JhorqfJk50+6luNwyx3wSIpAEFU9+UrO0xqWKG5kjMHoNHzqVSKHFMTPGMMDTY1r5S8kOHjCJPryorYq46wkyWbI2eJ0Msg47zrPgAdyLAFAgv2tN+IQptcqJIbJuKeKxNvsiuKRPa6VY1AR9lNuAaEruxozCn3ciLPMqV1rOt89pOAYMhPxr7O1WYzhkQOGEDuIBkaqIeIDrCDlAZIOXtlsvjaYTDAF9n0LDXi7Pg8Zg7ijCyhAdBjbXFmFqhOtsToSu0ZHGyNSY01Xrx+NbpkSHpl841uea8M+ScBf3KKBHAkJ8jxAcgmu8lMzvhMLA0BEfAckkhdknneOLPR0/rXddFE+hxAiCM3IPy5iZiUgTEwG/uAHtH1yebNfNO5PvLR5JPeT/Z85IYsUgA7Y+N7ZIYGWIe4N6Aly2scGUX6yRInqAOITHOvrb9ux3manIhoSzbKNEKZWuA4HXZm5YiTUTGkNXrLcj4ByhCMWyM6ZPYSVQr8BYBHh6SecLI1LcdDIsfpeHx4+vzVw8dPW1+Q7BscWpxKnHTGJL31+fM284vO2WY02R/PrJ+ZM7J8sUe2wxMco+EUNstEPHVJh8iI7cNpm+sOeao5SEZsAiWJTyYzPFnqj2P9OZK8GdyWj8lYx1naPa/9lnqwd6dLV0YWIZHZP2T2+HTPZBd/GAKPmqkEFTTXkhENVrZW9xYZ++RJ9lX0zRyFnrq0el3Xg4we0+FnFymq8fJdHEx0m66F7PEaOlEBIY3j3bs32j0h5C0EmqRp3mbyLuSmnUzXJdaPa8YhWTns6ax7IrkJCkzgbAKHYARsS9sNHH29Bw7JiawQiZBe6Cwa21ICKgGKBKvAGG5+o7JgH+YkEMepT5f1sHroDcmInFCc4kNkTQ3xONxbxiBZ9oTKk0VoMnFI5JBLqSOqvfTyxetTvkzzrnVMdi62abKL5xQPpIfGEblVU7fnTkCQbETyBQG23n7kavaDiVkFKiwh1tdxdicQoP38hOBXMhqV9bjZkgnQHJmf0yB+TXWDR3967awvhnSiJjj5y87sep9TFGpW5Mzy6FPdyzYzWn4yyx58soA1TTJBSN70PtnGj22rNV8kBKw93RIY6DbK+0BkoPuo6QoGz756eHj75vspa7CnYfBjvPdFpsonUdmawQ9e80lqMNE+GQ4QE0l8IJN66v1PjW89n09wHnJqEjdmT5noGF9kscxmYLMPwW66T06EJqjVcmUdPUbAmdjOHhUJT6AzTSrxBeTjWHc/D4GkPabr6nm0TjpJ6exZn2KkdvfHU2sd/Yu914ktlaxxIPWU/Ik/gP8ieY2+TvYySRjRmQRMcPdDxltOPkxfC5q82RBknkSS+pk+pvyaxvvLX/5yTqz+f+2dXU4CQRCER1bJgp7SC3gCL0xMiImoiURNfVW1SziAT/JCwt8OM9s91dXVPSaMYjLMGfdiSOSSpt2D9X7XHZwUTF/S10ZkleiSdJCfolrWfrzYRK2y9FtN+uPTcigZa2WWa0nkgXuT3BGJzHzoWsXTwRaXdk/sl7ZlJZFbjah1LN7V7VJiEbz0U4V0SNMkFjV+kZr63n5/P7azxQAVNtVGm+yB5JbALBiyMaSEEuYAsn9p7MI4wVPGzhGHLQcp+1AzBGrlFyTC+fhkHXoY/BoP6/fc+x8bCrGvLQ5ffiEwsUDJxP91XFDym+RpBG9tUaL7wVg24qaL6hH7TNu7EmK1xc5BMUOTYPigqINJrmlOkqRySzG3J9EcuVqhFcJfvgciukI0AI/gGKUJNCpyM97r2Kg+zr7AgqP1tQ3XdJsqcw2tKOn+afs6DwmjFpFDDpgm9kTl6woEk+krYWtC19UyYPDErmvrNsfghNEIzqRIFiJM4mfaoOwl5su+ZOFJiPYkeZjftMpj/VVVINvUPhm75D+mOpM1iBgCTDJtiMlov6fx81kLler/Fq4F/+iKHeMc+yI9NFZU0tvdOH/fjuluN6b5YdxM8zi+nsbh5TjeTu/j8en5n9fs5v4Hz79OvEhcuqBDp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3354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ÚVod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458640" indent="-4572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rozvoj počítačových technologií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→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rozvoj geografie, kartografie (GIS), ...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8640" indent="-4572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Digital </a:t>
            </a:r>
            <a:r>
              <a:rPr lang="cs-CZ" sz="2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Humanities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– spojení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historiků, knihovníků, archivářů s geografy, kartografy, IT atd.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8640" indent="-4572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nové možnosti prezentace základního výzkumu + jeho další využití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8640" indent="-4572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+ 21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. století – masivní a „koordinovanější“ digitalizace dokumentů (Google,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Europeana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(mezi)národní i menší projekty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), tvorba </a:t>
            </a:r>
            <a:r>
              <a:rPr lang="cs-CZ" sz="2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metadat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3880">
              <a:lnSpc>
                <a:spcPct val="9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024200" y="585359"/>
            <a:ext cx="9718560" cy="21012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5400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Tematické sbírky:</a:t>
            </a:r>
          </a:p>
          <a:p>
            <a:pPr>
              <a:lnSpc>
                <a:spcPct val="100000"/>
              </a:lnSpc>
            </a:pPr>
            <a:r>
              <a:rPr lang="cs-CZ" sz="5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Dv</a:t>
            </a:r>
            <a:r>
              <a:rPr lang="cs-CZ" sz="5000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ě </a:t>
            </a:r>
            <a:r>
              <a:rPr lang="cs-CZ" sz="5000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prahy</a:t>
            </a:r>
          </a:p>
          <a:p>
            <a:pPr algn="ctr">
              <a:lnSpc>
                <a:spcPct val="100000"/>
              </a:lnSpc>
            </a:pPr>
            <a:r>
              <a:rPr lang="cs-CZ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hlinkClick r:id="rId2"/>
              </a:rPr>
              <a:t>www.dveprahy.cz</a:t>
            </a:r>
            <a:endParaRPr lang="cs-CZ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1024200" y="2960016"/>
            <a:ext cx="9718560" cy="3347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MHMP, IPR (Institut plánování a rozvoje HMP) </a:t>
            </a: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umožňuje sledovat a komparovat urbanistický vývoj Prahy od počátku 19. století do současnosti</a:t>
            </a: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jednotlivé plány Prahy, stabilní katastr, topografické plány, letecké snímky, </a:t>
            </a:r>
            <a:r>
              <a:rPr lang="cs-CZ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ortofota</a:t>
            </a:r>
            <a:endParaRPr lang="cs-CZ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 vyhledávání dle ulic / adresy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5000" b="0" strike="noStrike" cap="all" spc="89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3. Novější Projekty s HG tematikou - výběr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buClr>
                <a:srgbClr val="58B6C0"/>
              </a:buClr>
              <a:buFont typeface="Wingdings" charset="2"/>
              <a:buChar char=""/>
            </a:pP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 Historický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atlas měst (HAM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),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Český historický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atlas, Věnná města</a:t>
            </a:r>
            <a:endParaRPr lang="cs-CZ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  <a:ea typeface="DejaVu Sans"/>
            </a:endParaRPr>
          </a:p>
          <a:p>
            <a:pPr marL="91440" indent="-90000">
              <a:buClr>
                <a:srgbClr val="58B6C0"/>
              </a:buClr>
              <a:buFont typeface="Wingdings" charset="2"/>
              <a:buChar char="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Historická data v GIS</a:t>
            </a: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Historické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krajiny, </a:t>
            </a:r>
            <a:r>
              <a:rPr lang="cs-CZ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Historické cesty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Industriální 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topografie: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průmyslová architektura a technické stavby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Starémapy.cz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Zaniklé krajiny, Archeologický atlas</a:t>
            </a: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  <a:ea typeface="DejaVu Sans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 +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</a:t>
            </a:r>
            <a:r>
              <a:rPr lang="cs-CZ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 se aktuálně děje na HÚ AV ČR?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Historický atlas měst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towns.hiu.cas.cz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projekty GAČR, NAKI, finance od jednotlivých měst, …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na internetovém portálu zatím dostupné pouze materiály k třem pražským městským částem (Vinohrady, Smíchov, Libeň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úvod (historický vývoj)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bibliografie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názvosloví – sledovány změny názvů ulic až do současnosti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modely terénu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interaktivní mapy (Praha, Vinohrady, Smíchov, Josefov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k ostatním svazkům jen částečné informace + mapová aplikace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53182"/>
            <a:ext cx="10640088" cy="1144800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Historický atlas měst (HAM)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historičtí geografové + kartografové + odborníci z regionů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v současnosti </a:t>
            </a:r>
            <a:r>
              <a:rPr lang="cs-CZ" dirty="0" smtClean="0"/>
              <a:t>34 </a:t>
            </a:r>
            <a:r>
              <a:rPr lang="cs-CZ" dirty="0" smtClean="0"/>
              <a:t>svazků (poslední </a:t>
            </a:r>
            <a:r>
              <a:rPr lang="cs-CZ" dirty="0" smtClean="0"/>
              <a:t>Dvůr Králové n. L.</a:t>
            </a:r>
            <a:r>
              <a:rPr lang="cs-CZ" dirty="0" smtClean="0">
                <a:sym typeface="Wingdings" panose="05000000000000000000" pitchFamily="2" charset="2"/>
              </a:rPr>
              <a:t>)</a:t>
            </a:r>
            <a:endParaRPr lang="cs-CZ" dirty="0" smtClean="0">
              <a:sym typeface="Wingdings" panose="05000000000000000000" pitchFamily="2" charset="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96" y="3136391"/>
            <a:ext cx="5898154" cy="34381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71" y="288784"/>
            <a:ext cx="1109889" cy="16160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614" y="499533"/>
            <a:ext cx="1746504" cy="24231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3669878"/>
            <a:ext cx="5733288" cy="27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19288" y="26035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3D modely</a:t>
            </a:r>
          </a:p>
        </p:txBody>
      </p:sp>
      <p:pic>
        <p:nvPicPr>
          <p:cNvPr id="25603" name="Picture 7" descr="Prague_2nd mlitary survey 18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08" y="0"/>
            <a:ext cx="4319588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2vojsv_50_zmen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" y="887638"/>
            <a:ext cx="4249738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" descr="1922sv_50_zmen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13" y="3970339"/>
            <a:ext cx="38989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2000sv_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6" y="2680844"/>
            <a:ext cx="39243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12"/>
          <p:cNvSpPr txBox="1">
            <a:spLocks noChangeArrowheads="1"/>
          </p:cNvSpPr>
          <p:nvPr/>
        </p:nvSpPr>
        <p:spPr bwMode="auto">
          <a:xfrm>
            <a:off x="6066326" y="5554664"/>
            <a:ext cx="53197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Praha na 3D modelech podle II. vojenského mapování a historických plánů města</a:t>
            </a:r>
          </a:p>
        </p:txBody>
      </p:sp>
      <p:sp>
        <p:nvSpPr>
          <p:cNvPr id="25608" name="Text Box 13"/>
          <p:cNvSpPr txBox="1">
            <a:spLocks noChangeArrowheads="1"/>
          </p:cNvSpPr>
          <p:nvPr/>
        </p:nvSpPr>
        <p:spPr bwMode="auto">
          <a:xfrm>
            <a:off x="4863528" y="152431"/>
            <a:ext cx="13019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1850/1851</a:t>
            </a:r>
          </a:p>
        </p:txBody>
      </p:sp>
      <p:sp>
        <p:nvSpPr>
          <p:cNvPr id="25609" name="Rectangle 15"/>
          <p:cNvSpPr>
            <a:spLocks noChangeArrowheads="1"/>
          </p:cNvSpPr>
          <p:nvPr/>
        </p:nvSpPr>
        <p:spPr bwMode="auto">
          <a:xfrm>
            <a:off x="1524001" y="3573464"/>
            <a:ext cx="1800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1850/1851</a:t>
            </a: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1065230" y="4959351"/>
            <a:ext cx="78048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1922</a:t>
            </a: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9336089" y="5157789"/>
            <a:ext cx="1108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1"/>
                </a:solidFill>
                <a:latin typeface="+mn-lt"/>
              </a:rPr>
              <a:t>cca 2010</a:t>
            </a:r>
          </a:p>
        </p:txBody>
      </p:sp>
    </p:spTree>
    <p:extLst>
      <p:ext uri="{BB962C8B-B14F-4D97-AF65-F5344CB8AC3E}">
        <p14:creationId xmlns:p14="http://schemas.microsoft.com/office/powerpoint/2010/main" val="17468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3200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Český historický atlas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u="sng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hlinkClick r:id="rId2"/>
              </a:rPr>
              <a:t>https://cha.fsv.cvut.cz/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609480" y="273600"/>
            <a:ext cx="10972080" cy="174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720000" y="2057040"/>
            <a:ext cx="10972080" cy="41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9" y="1835990"/>
            <a:ext cx="5670498" cy="28884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94" y="1833530"/>
            <a:ext cx="3854824" cy="38296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30" y="5812697"/>
            <a:ext cx="3452758" cy="104530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72352" y="4832900"/>
            <a:ext cx="75482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• interaktivní rekonstrukční mapy</a:t>
            </a:r>
          </a:p>
          <a:p>
            <a:r>
              <a:rPr lang="cs-CZ" b="1" dirty="0" smtClean="0"/>
              <a:t>• texty k mapám</a:t>
            </a:r>
          </a:p>
          <a:p>
            <a:r>
              <a:rPr lang="cs-CZ" b="1" dirty="0" smtClean="0"/>
              <a:t>• množství obrazového materiálu (staré mapy a plány, dobová vyobrazení, dobové i aktuální fotografie atd.)</a:t>
            </a:r>
          </a:p>
          <a:p>
            <a:r>
              <a:rPr lang="pl-PL" b="1" dirty="0" smtClean="0"/>
              <a:t>• odkazy na další literaturu a </a:t>
            </a:r>
            <a:r>
              <a:rPr lang="cs-CZ" b="1" dirty="0" smtClean="0"/>
              <a:t>elektronické zdroje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219702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350155" cy="36118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3010841"/>
            <a:ext cx="7468472" cy="38471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91" y="1447217"/>
            <a:ext cx="6481009" cy="31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8680" y="273600"/>
            <a:ext cx="10713240" cy="1692360"/>
          </a:xfrm>
        </p:spPr>
        <p:txBody>
          <a:bodyPr/>
          <a:lstStyle/>
          <a:p>
            <a:r>
              <a:rPr lang="cs-CZ" sz="3200" b="1" dirty="0" smtClean="0"/>
              <a:t>VĚNNÁ MĚSTA ČESKÝCH KRÁLOVEN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200" dirty="0">
                <a:hlinkClick r:id="rId2"/>
              </a:rPr>
              <a:t>https://www.kralovskavennamesta.cz</a:t>
            </a:r>
            <a:r>
              <a:rPr lang="cs-CZ" sz="3200" dirty="0" smtClean="0">
                <a:hlinkClick r:id="rId2"/>
              </a:rPr>
              <a:t>/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562346" y="2149311"/>
            <a:ext cx="4433860" cy="4139499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cs-CZ" sz="3200" dirty="0" smtClean="0"/>
              <a:t> </a:t>
            </a:r>
            <a:r>
              <a:rPr lang="cs-CZ" sz="2800" dirty="0" smtClean="0"/>
              <a:t>projekt </a:t>
            </a:r>
            <a:r>
              <a:rPr lang="cs-CZ" sz="2800" dirty="0" smtClean="0"/>
              <a:t>NAKI II, řešitelé HÚ AV ČR, FF UHK a ČVUT</a:t>
            </a:r>
          </a:p>
          <a:p>
            <a:pPr>
              <a:buFont typeface="Wingdings" pitchFamily="2" charset="2"/>
              <a:buChar char="v"/>
            </a:pPr>
            <a:r>
              <a:rPr lang="cs-CZ" sz="2800" dirty="0" smtClean="0"/>
              <a:t> vývoj věnných měst jako specifických městských sídel</a:t>
            </a:r>
          </a:p>
          <a:p>
            <a:pPr>
              <a:buFont typeface="Wingdings" pitchFamily="2" charset="2"/>
              <a:buChar char="v"/>
            </a:pPr>
            <a:r>
              <a:rPr lang="cs-CZ" sz="2800" dirty="0" smtClean="0"/>
              <a:t> výstupy: monografie, </a:t>
            </a:r>
            <a:r>
              <a:rPr lang="cs-CZ" sz="2800" dirty="0" smtClean="0"/>
              <a:t>články, </a:t>
            </a:r>
            <a:r>
              <a:rPr lang="cs-CZ" sz="2800" dirty="0" smtClean="0"/>
              <a:t>4</a:t>
            </a:r>
            <a:r>
              <a:rPr lang="cs-CZ" sz="2800" dirty="0" smtClean="0"/>
              <a:t> svazky </a:t>
            </a:r>
            <a:r>
              <a:rPr lang="cs-CZ" sz="2800" dirty="0" smtClean="0"/>
              <a:t>HAM, 3D modely </a:t>
            </a:r>
            <a:r>
              <a:rPr lang="cs-CZ" sz="2800" dirty="0" smtClean="0"/>
              <a:t>(HK)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53" y="2554664"/>
            <a:ext cx="6729021" cy="34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31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024200" y="557078"/>
            <a:ext cx="9718560" cy="17619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Historická data v gis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8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ea typeface="DejaVu Sans"/>
                <a:hlinkClick r:id="rId2"/>
              </a:rPr>
              <a:t>https://www.historickygis.cz</a:t>
            </a:r>
            <a:endParaRPr lang="cs-CZ" sz="2800" b="0" u="sng" strike="noStrike" spc="89" dirty="0" smtClean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Tw Cen MT" panose="020B0602020104020603" pitchFamily="34" charset="-18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3"/>
              </a:rPr>
              <a:t>https://www.historickygis.cz/aplikace/mapa.html</a:t>
            </a:r>
            <a:endParaRPr lang="cs-CZ" sz="2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 panose="020B0602020104020603" pitchFamily="34" charset="-18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1024200" y="2422688"/>
            <a:ext cx="9718560" cy="38852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Urbánní a regionální laboratoř, výzkumný tým Katedry sociální geografie a regionálního rozvoje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PřF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UK -&gt; projekt NAKI (2012-2015)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hlavní cíl: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zpřístupnění historických prostorových a statistických dat pro využití v prostředí geografických informačních systémů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(GIS) -&gt; digitalizace hranic státu, krajů a okresů v letech 1921-2011 pro území současné ČR a dále městských obvodů a katastrálních území v Praze + údaje ze všech dosavadních populačních cenzů až do úrovně okresů, v Praze do úrovně katastrálních území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další výstupy: Historický atlas obyvatelstva ČZ, specializované (interaktivní) mapy, publikace, …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Historické krajiny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http://landscapes.hiu.cas.cz/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HÚ AV ČR v rámci projektu NAKI </a:t>
            </a:r>
            <a:r>
              <a:rPr lang="cs-CZ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Kartografické zdroje jako kulturní dědictví </a:t>
            </a: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(2011-2015)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Eva Semotanová, Eva Chodějovská, Robert Šimůnek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moderní přístupy ke zkoumání historické krajiny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3 vybraná modelová území = 3 různé typy krajin: (před)městské – </a:t>
            </a:r>
            <a:r>
              <a:rPr lang="cs-CZ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Praha</a:t>
            </a: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venkovské – </a:t>
            </a:r>
            <a:r>
              <a:rPr lang="cs-CZ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Broumovsko</a:t>
            </a: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(barokní kulturní krajina), </a:t>
            </a:r>
            <a:r>
              <a:rPr lang="cs-CZ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Třeboňsko</a:t>
            </a: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(středověká až raně novověká hospodářská a kulturní krajina)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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texty, literatura, obrázky, rekonstrukční mapy, digitální modely (3D), případové studie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cs-CZ" sz="5000" b="0" strike="noStrike" cap="all" spc="89" dirty="0" smtClean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Nové technologie pro práci s kartografickými dokumenty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024200" y="2285999"/>
            <a:ext cx="9718560" cy="44258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344340" indent="-3429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vyvinuty nejrůznější online nástroje:</a:t>
            </a:r>
          </a:p>
          <a:p>
            <a:pPr marL="344340" indent="-3429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400" b="1" u="sng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2"/>
              </a:rPr>
              <a:t>BoundingBox</a:t>
            </a:r>
            <a:r>
              <a:rPr lang="cs-CZ" sz="2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= online nástroj na určení zeměpisných souřadnic mapy -&gt; souřadnice hranic obdélníka, ohraničujícího území zobrazené na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mapě</a:t>
            </a:r>
          </a:p>
          <a:p>
            <a:pPr marL="1440" algn="ctr">
              <a:lnSpc>
                <a:spcPct val="100000"/>
              </a:lnSpc>
              <a:buClr>
                <a:srgbClr val="58B6C0"/>
              </a:buClr>
            </a:pPr>
            <a:r>
              <a:rPr lang="cs-CZ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2"/>
              </a:rPr>
              <a:t>https://boundingbox.klokantech.com</a:t>
            </a:r>
            <a:r>
              <a:rPr lang="cs-CZ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2"/>
              </a:rPr>
              <a:t>/</a:t>
            </a:r>
            <a:endParaRPr lang="cs-CZ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 panose="020B0602020104020603" pitchFamily="34" charset="-18"/>
            </a:endParaRPr>
          </a:p>
          <a:p>
            <a:pPr marL="344340" indent="-3429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400" b="1" u="sng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3"/>
              </a:rPr>
              <a:t> </a:t>
            </a:r>
            <a:r>
              <a:rPr lang="cs-CZ" sz="2400" b="1" u="sng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3"/>
              </a:rPr>
              <a:t>Georeferencer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 = online nástroj, který umožňuje vytvořit digitální rastrovou mapu z online přístupné naskenované mapy, a to přímo v prostředí webového prohlížeče, bez nutnosti instalovat jakýkoliv software. Jde o proces ztotožnění místa na staré mapě se současnými lokalitami</a:t>
            </a:r>
          </a:p>
          <a:p>
            <a:pPr marL="344340" indent="-342900">
              <a:lnSpc>
                <a:spcPct val="100000"/>
              </a:lnSpc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400" u="sng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4"/>
              </a:rPr>
              <a:t> </a:t>
            </a:r>
            <a:r>
              <a:rPr lang="cs-CZ" sz="2400" b="1" u="sng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4"/>
              </a:rPr>
              <a:t>MapRankSearch</a:t>
            </a:r>
            <a:r>
              <a:rPr lang="cs-CZ" sz="2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= vyhledávání v databázi dle geografické oblasti a časového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</a:rPr>
              <a:t>rozpětí </a:t>
            </a:r>
            <a:endParaRPr lang="cs-CZ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 panose="020B0602020104020603" pitchFamily="34" charset="-18"/>
            </a:endParaRPr>
          </a:p>
          <a:p>
            <a:pPr marL="344340" indent="-342900"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400" dirty="0" smtClean="0">
                <a:latin typeface="Tw Cen MT" panose="020B0602020104020603" pitchFamily="34" charset="-18"/>
              </a:rPr>
              <a:t> </a:t>
            </a:r>
            <a:r>
              <a:rPr lang="cs-CZ" sz="2400" b="1" u="sng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 panose="020B0602020104020603" pitchFamily="34" charset="-18"/>
                <a:hlinkClick r:id="rId5"/>
              </a:rPr>
              <a:t>MapAnalyst</a:t>
            </a:r>
            <a:r>
              <a:rPr lang="cs-CZ" sz="2400" dirty="0" smtClean="0">
                <a:latin typeface="Tw Cen MT" panose="020B0602020104020603" pitchFamily="34" charset="-18"/>
              </a:rPr>
              <a:t> = nástroj na měření přesnosti starých map </a:t>
            </a:r>
            <a:endParaRPr lang="cs-CZ" sz="2400" dirty="0" smtClean="0">
              <a:latin typeface="Tw Cen MT" panose="020B0602020104020603" pitchFamily="34" charset="-18"/>
            </a:endParaRPr>
          </a:p>
          <a:p>
            <a:pPr marL="344340" indent="-342900">
              <a:buClr>
                <a:srgbClr val="58B6C0"/>
              </a:buClr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tx2"/>
                </a:solidFill>
                <a:latin typeface="Tw Cen MT" panose="020B0602020104020603" pitchFamily="34" charset="-18"/>
              </a:rPr>
              <a:t>AI</a:t>
            </a:r>
            <a:r>
              <a:rPr lang="cs-CZ" sz="2400" dirty="0" smtClean="0">
                <a:latin typeface="Tw Cen MT" panose="020B0602020104020603" pitchFamily="34" charset="-18"/>
              </a:rPr>
              <a:t> – zcela nové možnosti (rozpoznávání textu, objektů, …) </a:t>
            </a:r>
            <a:endParaRPr lang="cs-CZ" sz="2400" dirty="0" smtClean="0">
              <a:latin typeface="Tw Cen MT" panose="020B0602020104020603" pitchFamily="34" charset="-18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922788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2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Historické cesty + Moravské křižovatky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www.historicke-cesty.cz</a:t>
            </a:r>
            <a:endParaRPr lang="cs-CZ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3"/>
              </a:rPr>
              <a:t>www.m-krizovatky.cz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NAKI </a:t>
            </a:r>
            <a:r>
              <a:rPr lang="cs-CZ" sz="2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Výzkum historických cest v oblasti severozápadní Moravy a východních Čech 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(2011-2014) -&gt; </a:t>
            </a:r>
            <a:r>
              <a:rPr lang="cs-CZ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navázal 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projekt </a:t>
            </a:r>
            <a:r>
              <a:rPr lang="cs-CZ" sz="2200" b="0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  <a:hlinkClick r:id="rId4"/>
              </a:rPr>
              <a:t>NAKI II </a:t>
            </a:r>
            <a:r>
              <a:rPr lang="cs-CZ" sz="2200" b="0" i="1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  <a:hlinkClick r:id="rId4"/>
              </a:rPr>
              <a:t>Moravské křižovatky</a:t>
            </a:r>
            <a:r>
              <a:rPr lang="cs-CZ" sz="2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(2016-2019)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Centrum dopravního výzkumu, v.v.i., Archeologické centrum Olomouc, Univerzita Palackého v Olomouci, Regionální muzeum ve Vysokém Mýtě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shrnutí vývoje historických cest na území ČR i ve světě od pravěku do 18. stol.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výzkum regionálních a dálkových pozemních historických cest a objektů s nimi souvisejících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výstupy: metodika identifikace a popisu starých cest, specializované mapy s odborným obsahem, …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Industriální topografie :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průmyslová architektura a technické stavby </a:t>
            </a:r>
            <a:r>
              <a:rPr lang="cs-CZ" sz="32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www.industrialnitopografie.cz</a:t>
            </a:r>
            <a:endParaRPr lang="cs-CZ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Výzkumné centrum průmyslového dědictví FA ČVUT – projekt NAKI </a:t>
            </a:r>
            <a:r>
              <a:rPr lang="cs-CZ" sz="2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Industriální topografie ČR – nové využití průmyslového dědictví jako součásti národní a kulturní identity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(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2011–2014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a NAKI II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2016–2020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reakce na vzrůstající zájem o industriální památky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systematické mapování a prezentace objektů průmyslového dědictví na území ČR dle krajů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výstupy: publikace,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specializované elektronické mapy, databáze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</a:t>
            </a:r>
            <a:r>
              <a:rPr lang="cs-CZ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konverze původních průmyslových objektů</a:t>
            </a:r>
            <a:endParaRPr lang="cs-CZ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databáze – osobnosti, objekty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32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Archeologický atlas Čech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http://www.archeologickyatlas.cz</a:t>
            </a:r>
            <a:r>
              <a:rPr lang="cs-CZ" sz="2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/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609480" y="273600"/>
            <a:ext cx="10972080" cy="174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720000" y="2057040"/>
            <a:ext cx="10972080" cy="41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NAKI </a:t>
            </a:r>
            <a:r>
              <a:rPr lang="cs-CZ" sz="2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Archeologická mapa ČR. Systém pro sběr, správu a prezentaci dat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(2012–2015) – Archeologický ústav AV ČR + NPÚ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mapuje významné archeologické památky na území Česka, v současnosti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220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lokalit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možnost výběru podle stáří a typu lokality nebo dle geografického hlediska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popis, literatura, foto, GPS souřadnice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Starémapy.cz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50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staremapy.cz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MZK v rámci projektu NAKI TEMAP (2011-2015)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zapojeny postupně téměř dvě desítky paměťových institucí v ČR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portál určený pro zapojení veřejnosti -&gt; zvýšení úrovně zpřístupnění digitálních mapových sbírek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registrovaní dobrovolníci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georeferencují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digitalizované mapy (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Georeferencer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 -&gt; možnost vytvořit 3D vizualizaci v Google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Earth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forma „soutěže“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6197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Digitální atlas zaniklých krajin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u="sng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hlinkClick r:id="rId2"/>
              </a:rPr>
              <a:t>http://www.zaniklekrajiny.cz/atlas/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3"/>
          <p:cNvSpPr/>
          <p:nvPr/>
        </p:nvSpPr>
        <p:spPr>
          <a:xfrm>
            <a:off x="609480" y="273600"/>
            <a:ext cx="10972080" cy="181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576000" y="2160000"/>
            <a:ext cx="10972080" cy="33169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projekt 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NAKI II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</a:t>
            </a:r>
            <a:r>
              <a:rPr lang="cs-CZ" sz="32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Dědictví zaniklých krajin: identifikace, rekonstrukce, zpřístupnění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(2018 – 2022)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řešitel – 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Geografická sekce </a:t>
            </a: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PřF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UK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modelová území – 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charakteristika, prostorové modely, vývoj využití krajiny, paměť krajiny, proměny krajiny a její </a:t>
            </a:r>
            <a:r>
              <a:rPr lang="cs-CZ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ochrana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3"/>
          <p:cNvSpPr/>
          <p:nvPr/>
        </p:nvSpPr>
        <p:spPr>
          <a:xfrm>
            <a:off x="609480" y="273600"/>
            <a:ext cx="10972080" cy="181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576000" y="2160000"/>
            <a:ext cx="10972080" cy="45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76692" y="1140642"/>
            <a:ext cx="10705227" cy="9709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</a:rPr>
              <a:t>Vltava – proměny historické krajiny</a:t>
            </a:r>
            <a:r>
              <a:rPr lang="cs-CZ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cs-CZ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cs-CZ" sz="3200" u="sng" spc="89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hlinkClick r:id="rId2"/>
              </a:rPr>
              <a:t>https://vltava.fsv.cvut.cz/</a:t>
            </a:r>
            <a:r>
              <a:rPr lang="cs-CZ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cs-CZ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/>
          </p:nvPr>
        </p:nvSpPr>
        <p:spPr>
          <a:xfrm>
            <a:off x="609480" y="2215298"/>
            <a:ext cx="10972440" cy="39592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</a:t>
            </a:r>
            <a:r>
              <a:rPr lang="cs-CZ" dirty="0" smtClean="0"/>
              <a:t>rojekt NAKI II a NAKI III (aktuálně probíhá výzkum)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FSv ČVUT + </a:t>
            </a:r>
            <a:r>
              <a:rPr lang="cs-CZ" dirty="0" err="1" smtClean="0"/>
              <a:t>PřF</a:t>
            </a:r>
            <a:r>
              <a:rPr lang="cs-CZ" dirty="0" smtClean="0"/>
              <a:t> UK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</a:t>
            </a:r>
            <a:r>
              <a:rPr lang="cs-CZ" dirty="0" smtClean="0"/>
              <a:t>ýzkum historické krajiny Vltavy a okolí </a:t>
            </a:r>
            <a:r>
              <a:rPr lang="cs-CZ" dirty="0"/>
              <a:t>a </a:t>
            </a:r>
            <a:r>
              <a:rPr lang="cs-CZ" dirty="0" smtClean="0"/>
              <a:t>jejích </a:t>
            </a:r>
            <a:r>
              <a:rPr lang="cs-CZ" dirty="0"/>
              <a:t>obyvatel </a:t>
            </a:r>
            <a:r>
              <a:rPr lang="cs-CZ" dirty="0" smtClean="0"/>
              <a:t>v období před regulacemi a výstavbou Vltavské kaskády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r</a:t>
            </a:r>
            <a:r>
              <a:rPr lang="cs-CZ" dirty="0" smtClean="0"/>
              <a:t>ekonstrukční mapy, 3D modely (např. rekonstrukce zaniklých vesnic), kniha, články; bohatý obrazový, fotografický a textový materiál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656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/>
          </p:nvPr>
        </p:nvSpPr>
        <p:spPr>
          <a:xfrm>
            <a:off x="609480" y="2215299"/>
            <a:ext cx="10972440" cy="4534293"/>
          </a:xfrm>
        </p:spPr>
        <p:txBody>
          <a:bodyPr/>
          <a:lstStyle/>
          <a:p>
            <a:r>
              <a:rPr lang="cs-CZ" sz="2400" dirty="0" smtClean="0"/>
              <a:t>Aktuálně řešený projekt NAKI III (2023 – 2027) – HÚ AV ČR + FSv ČVUT</a:t>
            </a:r>
          </a:p>
          <a:p>
            <a:r>
              <a:rPr lang="cs-CZ" sz="2400" dirty="0"/>
              <a:t>I. Hranice, jejich typologie, symbolika a způsoby vyjádření v dochovaných zdrojích;</a:t>
            </a:r>
            <a:br>
              <a:rPr lang="cs-CZ" sz="2400" dirty="0"/>
            </a:br>
            <a:r>
              <a:rPr lang="cs-CZ" sz="2400" dirty="0"/>
              <a:t>II. Hranice jako odraz územní správy, mocenských ambicí a konfliktů;</a:t>
            </a:r>
            <a:br>
              <a:rPr lang="cs-CZ" sz="2400" dirty="0"/>
            </a:br>
            <a:r>
              <a:rPr lang="cs-CZ" sz="2400" dirty="0"/>
              <a:t>III. Hranice jako odraz etnických, jazykových a kulturně antropologických specifik;</a:t>
            </a:r>
            <a:br>
              <a:rPr lang="cs-CZ" sz="2400" dirty="0"/>
            </a:br>
            <a:r>
              <a:rPr lang="cs-CZ" sz="2400" dirty="0"/>
              <a:t>IV. Hranice jako odraz dějinných specifik a anomálií;</a:t>
            </a:r>
            <a:br>
              <a:rPr lang="cs-CZ" sz="2400" dirty="0"/>
            </a:br>
            <a:r>
              <a:rPr lang="cs-CZ" sz="2400" dirty="0"/>
              <a:t>V. Hranice jako odraz názorové diverzity současné </a:t>
            </a:r>
            <a:r>
              <a:rPr lang="cs-CZ" sz="2400" dirty="0" smtClean="0"/>
              <a:t>společnosti</a:t>
            </a:r>
          </a:p>
          <a:p>
            <a:r>
              <a:rPr lang="cs-CZ" sz="2400" dirty="0" smtClean="0"/>
              <a:t>výstupy: rekonstrukční mapy (</a:t>
            </a:r>
            <a:r>
              <a:rPr lang="cs-CZ" sz="2400" dirty="0" err="1" smtClean="0"/>
              <a:t>Nimap</a:t>
            </a:r>
            <a:r>
              <a:rPr lang="cs-CZ" sz="2400" dirty="0" smtClean="0"/>
              <a:t>), databáze, kniha, HAM (hádejte, jaký?</a:t>
            </a:r>
            <a:r>
              <a:rPr lang="cs-CZ" sz="2400" dirty="0" smtClean="0">
                <a:sym typeface="Wingdings" panose="05000000000000000000" pitchFamily="2" charset="2"/>
              </a:rPr>
              <a:t>)</a:t>
            </a:r>
            <a:r>
              <a:rPr lang="cs-CZ" sz="2400" dirty="0" smtClean="0"/>
              <a:t>, články, workshop, výstava</a:t>
            </a:r>
          </a:p>
          <a:p>
            <a:r>
              <a:rPr lang="cs-CZ" sz="2400" dirty="0" smtClean="0">
                <a:solidFill>
                  <a:schemeClr val="accent2"/>
                </a:solidFill>
              </a:rPr>
              <a:t>Diskuze: Jaké typy hranic v českých zemích byste rádi zkoumali? A kdo chce pomoci s výzkumem??? </a:t>
            </a:r>
            <a:r>
              <a:rPr lang="cs-CZ" sz="24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</a:t>
            </a:r>
            <a:endParaRPr lang="cs-CZ" sz="2400" dirty="0" smtClean="0">
              <a:solidFill>
                <a:schemeClr val="accent2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45150" y="801500"/>
            <a:ext cx="10972440" cy="1526921"/>
          </a:xfrm>
        </p:spPr>
        <p:txBody>
          <a:bodyPr/>
          <a:lstStyle/>
          <a:p>
            <a:r>
              <a:rPr lang="cs-CZ" dirty="0" smtClean="0"/>
              <a:t>HRANICE JAKO KULTURNĚHISTORICKÝ FENOMÉN	</a:t>
            </a:r>
            <a:r>
              <a:rPr lang="cs-CZ" dirty="0">
                <a:hlinkClick r:id="rId2"/>
              </a:rPr>
              <a:t>http://hranice.namapach.cz</a:t>
            </a:r>
            <a:r>
              <a:rPr lang="cs-CZ" dirty="0" smtClean="0">
                <a:hlinkClick r:id="rId2"/>
              </a:rPr>
              <a:t>/</a:t>
            </a:r>
            <a:r>
              <a:rPr lang="cs-CZ" dirty="0"/>
              <a:t/>
            </a:r>
            <a:br>
              <a:rPr lang="cs-CZ" dirty="0"/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26977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986" y="735290"/>
            <a:ext cx="10742934" cy="1065229"/>
          </a:xfrm>
        </p:spPr>
        <p:txBody>
          <a:bodyPr/>
          <a:lstStyle/>
          <a:p>
            <a:r>
              <a:rPr lang="cs-CZ" dirty="0" smtClean="0"/>
              <a:t>A co bude příště?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609480" y="1998482"/>
            <a:ext cx="10972440" cy="3583318"/>
          </a:xfrm>
        </p:spPr>
        <p:txBody>
          <a:bodyPr/>
          <a:lstStyle/>
          <a:p>
            <a:r>
              <a:rPr lang="cs-CZ" dirty="0" smtClean="0"/>
              <a:t>(ne)vyřešené záhady Müllerovy mapy Čech</a:t>
            </a:r>
          </a:p>
          <a:p>
            <a:r>
              <a:rPr lang="cs-CZ" dirty="0"/>
              <a:t>p</a:t>
            </a:r>
            <a:r>
              <a:rPr lang="cs-CZ" dirty="0" smtClean="0"/>
              <a:t>říběh jedné opomíjené pozdně barokní topografie</a:t>
            </a:r>
          </a:p>
          <a:p>
            <a:r>
              <a:rPr lang="cs-CZ" dirty="0" smtClean="0"/>
              <a:t>Hergetův plán a jeho potenciál pro poznání josefínské Prahy</a:t>
            </a:r>
          </a:p>
          <a:p>
            <a:r>
              <a:rPr lang="cs-CZ" dirty="0" smtClean="0"/>
              <a:t>Václav Vladivoj Tomek a jeho mapa středověké Prahy</a:t>
            </a:r>
          </a:p>
          <a:p>
            <a:r>
              <a:rPr lang="cs-CZ" dirty="0"/>
              <a:t>t</a:t>
            </a:r>
            <a:r>
              <a:rPr lang="cs-CZ" dirty="0" smtClean="0"/>
              <a:t>ematické mapy – málo využívaný historický pramen</a:t>
            </a:r>
          </a:p>
          <a:p>
            <a:pPr marL="0" indent="0">
              <a:buNone/>
            </a:pPr>
            <a:r>
              <a:rPr lang="cs-CZ" dirty="0" smtClean="0"/>
              <a:t>+ zapojte se do výzkumu – pocitové mapy historických hranic ČZ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r>
              <a:rPr lang="cs-CZ" dirty="0" smtClean="0">
                <a:solidFill>
                  <a:srgbClr val="00B0F0"/>
                </a:solidFill>
              </a:rPr>
              <a:t>NOTEBOOKY S SEBOU!!! </a:t>
            </a:r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4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cs-CZ" sz="3600" b="0" strike="noStrike" cap="all" spc="89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1. internetové portály se základními kartografickými prameny pro studium krajiny v českých zemích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GEOLAB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– Prezentace starých mapových děl z území Čech, Moravy a Slezska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ÚAZK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– Archivní mapy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Obrázek 4"/>
          <p:cNvPicPr/>
          <p:nvPr/>
        </p:nvPicPr>
        <p:blipFill>
          <a:blip r:embed="rId2" cstate="print"/>
          <a:stretch/>
        </p:blipFill>
        <p:spPr>
          <a:xfrm>
            <a:off x="5952960" y="2801880"/>
            <a:ext cx="4431240" cy="3835800"/>
          </a:xfrm>
          <a:prstGeom prst="rect">
            <a:avLst/>
          </a:prstGeom>
          <a:ln>
            <a:noFill/>
          </a:ln>
        </p:spPr>
      </p:pic>
      <p:pic>
        <p:nvPicPr>
          <p:cNvPr id="157" name="Obrázek 6"/>
          <p:cNvPicPr/>
          <p:nvPr/>
        </p:nvPicPr>
        <p:blipFill>
          <a:blip r:embed="rId3" cstate="print"/>
          <a:stretch/>
        </p:blipFill>
        <p:spPr>
          <a:xfrm>
            <a:off x="437040" y="3297960"/>
            <a:ext cx="5156280" cy="355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2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Geolab</a:t>
            </a:r>
            <a:r>
              <a:rPr lang="cs-CZ" sz="32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: Prezentace starých mapových děl z území Čech, Moravy a Slezska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2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oldmaps.geolab.cz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Laboratoř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geoinformatiky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Fakulty životního prostředí Univerzity J. E.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Purkyně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v Ústí nad Labem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Müllerova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mapa Čech a Moravy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1., 2. a 3. vojenské mapování (Č, M,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Sl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podrobné informace o mapových dílech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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klady listů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23624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Archivní mapy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https://archivnimapy.cuzk.cz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Ústřední archiv zeměměřictví a katastru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interaktivní vyhledávání přímo kliknutím na určité místo v mapě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indikační skici (NA) + císařské povinné otisky map stabilního katastru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katastrální mapy evidenční + výkazy ploch + mapy kultur stabilního katastru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5320" lvl="1" indent="-13572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3. VM, topografické mapy v systému S-1952, SMO5 (od 1950), mapy evidence nemovitostí (1960-1990)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Sbírka map a plánů do roku 1850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3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podsbírky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: bohemika, zahraniční, plány měst -&gt; přes 700 digitalizovaných jednotlivých </a:t>
            </a:r>
            <a:r>
              <a:rPr lang="cs-CZ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map, naskenovaný 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katalog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rovněž archiv leteckých měřických snímků (od r. 1936 do současnosti)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cs-CZ" sz="5000" b="0" strike="noStrike" cap="all" spc="89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2. Virtuální mapové sbírky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velké množství digitalizovaného kartografického materiálu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materiál z jedné sbírky x různých sbírek </a:t>
            </a:r>
            <a:r>
              <a:rPr lang="cs-CZ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(příp. odkaz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zpravidla kvalitní popis dokumentů, digitalizace ve vysokém rozlišení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skeny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dokumentů s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metadaty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- další aplikace a možnosti využití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1" i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ČR:	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Mollova mapová sbírka (MZK)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	</a:t>
            </a:r>
            <a:r>
              <a:rPr lang="cs-CZ" sz="2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Digitální 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mapová sbírka (Mapová sbírka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PřF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UK)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	</a:t>
            </a:r>
            <a:r>
              <a:rPr lang="cs-CZ" sz="2400" b="1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Chartae</a:t>
            </a:r>
            <a:r>
              <a:rPr lang="cs-CZ" sz="2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1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Antiquae</a:t>
            </a:r>
            <a:endParaRPr lang="cs-CZ" sz="2400" b="1" i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cs-CZ" sz="24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	</a:t>
            </a:r>
            <a:r>
              <a:rPr lang="cs-CZ" sz="24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OldMapsOnline.org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1" i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Zahraničí: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Mapire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David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Rumsey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Map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Collection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Europeana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Gallica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Hungaricana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</a:t>
            </a:r>
            <a:r>
              <a:rPr lang="cs-CZ" sz="2400" b="1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Polona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</a:t>
            </a:r>
            <a:r>
              <a:rPr lang="cs-CZ" sz="2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tematické sbírky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Courier New"/>
              <a:buChar char="o"/>
            </a:pP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virtuální sbírky mohou být propojené i vzájemně mezi sebou (např.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Europeana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Mollova mapová sbírka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0" u="sng" strike="noStrike" spc="89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  <a:hlinkClick r:id="rId2"/>
              </a:rPr>
              <a:t>https://mapy.mzk.cz/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sběratelský atlas - vznik sběratelskou činností německého diplomata Bernarda Pavla Molla ve 40. a 50. letech 18. stol.; dochován téměř v původním stavu!!!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12 000 ks </a:t>
            </a:r>
            <a:r>
              <a:rPr lang="cs-CZ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dokumentů; </a:t>
            </a:r>
            <a:r>
              <a:rPr lang="cs-CZ" sz="2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UNESCO</a:t>
            </a:r>
            <a:endParaRPr lang="cs-CZ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mapy, grafická vyobrazení měst a krajiny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dochovány a digitalizovány i Mollovy rukopisné katalogy (vč. jeho poznámek k mapám)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sbírka věnována do Františkova (později Moravského zemského) muzea na poč. 19. stol.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dnes sbírka kompletně digitalizována </a:t>
            </a:r>
            <a:r>
              <a:rPr lang="cs-CZ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+ 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na portál připojeny další digitalizované fondy (Sbírka starých map, Sbírka map 19. a 20. století, …)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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možnost stahovat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1024200" y="585360"/>
            <a:ext cx="9718560" cy="149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Mapová sbírka </a:t>
            </a: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přf</a:t>
            </a:r>
            <a:r>
              <a:rPr lang="cs-CZ" sz="5000" b="0" strike="noStrike" cap="all" spc="89" dirty="0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 </a:t>
            </a:r>
            <a:r>
              <a:rPr lang="cs-CZ" sz="5000" b="0" strike="noStrike" cap="all" spc="89" dirty="0" err="1">
                <a:solidFill>
                  <a:srgbClr val="0D0D0D"/>
                </a:solidFill>
                <a:uFill>
                  <a:solidFill>
                    <a:srgbClr val="FFFFFF"/>
                  </a:solidFill>
                </a:uFill>
                <a:latin typeface="Tw Cen MT Condensed"/>
                <a:ea typeface="DejaVu Sans"/>
              </a:rPr>
              <a:t>uk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dirty="0"/>
              <a:t> </a:t>
            </a:r>
            <a:r>
              <a:rPr lang="cs-CZ" sz="3600" dirty="0">
                <a:hlinkClick r:id="rId2" tooltip="Externí odkaz"/>
              </a:rPr>
              <a:t>http://www.mapovasbirka.cz/geonetwork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1024200" y="2286000"/>
            <a:ext cx="9718560" cy="402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jedna z nejvýznamnějších mapových sbírek ve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stř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systematicky budována od 20. let 20. stol. jako Státní sbírka mapová – zaměření na českou (československou) kartografickou produkci x mnoho zahraničního materiálu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cca 130 000 map, přes 3000 atlasů, 85 glóbů – cca ½ tvoří staré tisky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od 16. stol. do současnosti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originály 3. VM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sbírka digitalizována díky projektu NAKI TEMAP (2011-2015)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zkatalogizováno a zdigitalizováno cca 65 000 dokumentů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3D glóby, možnost </a:t>
            </a:r>
            <a:r>
              <a:rPr lang="cs-CZ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georeferencování</a:t>
            </a: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, stažení dokumentu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indent="-90000">
              <a:lnSpc>
                <a:spcPct val="100000"/>
              </a:lnSpc>
              <a:buClr>
                <a:srgbClr val="58B6C0"/>
              </a:buClr>
              <a:buFont typeface="Wingdings" charset="2"/>
              <a:buChar char=""/>
            </a:pPr>
            <a:r>
              <a:rPr lang="cs-CZ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možno hledat i v katalogu </a:t>
            </a:r>
            <a:r>
              <a:rPr lang="cs-CZ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ckis.cuni.cz</a:t>
            </a:r>
            <a:r>
              <a:rPr lang="cs-CZ" sz="2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 </a:t>
            </a:r>
            <a:r>
              <a:rPr lang="cs-CZ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+ </a:t>
            </a:r>
            <a:r>
              <a:rPr lang="cs-CZ" sz="2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Digitální knihovna </a:t>
            </a:r>
            <a:r>
              <a:rPr lang="cs-CZ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DejaVu Sans"/>
              </a:rPr>
              <a:t>Kramerius</a:t>
            </a:r>
            <a:endParaRPr lang="cs-CZ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2145</TotalTime>
  <Words>2099</Words>
  <Application>Microsoft Office PowerPoint</Application>
  <PresentationFormat>Širokoúhlá obrazovka</PresentationFormat>
  <Paragraphs>250</Paragraphs>
  <Slides>37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37</vt:i4>
      </vt:variant>
    </vt:vector>
  </HeadingPairs>
  <TitlesOfParts>
    <vt:vector size="50" baseType="lpstr">
      <vt:lpstr>Arial</vt:lpstr>
      <vt:lpstr>Calibri</vt:lpstr>
      <vt:lpstr>Courier New</vt:lpstr>
      <vt:lpstr>DejaVu Sans</vt:lpstr>
      <vt:lpstr>Symbol</vt:lpstr>
      <vt:lpstr>Tw Cen MT</vt:lpstr>
      <vt:lpstr>Tw Cen MT Condensed</vt:lpstr>
      <vt:lpstr>Wingdings</vt:lpstr>
      <vt:lpstr>Wingdings 3</vt:lpstr>
      <vt:lpstr>Office Theme</vt:lpstr>
      <vt:lpstr>Office Theme</vt:lpstr>
      <vt:lpstr>Office Theme</vt:lpstr>
      <vt:lpstr>Integrál</vt:lpstr>
      <vt:lpstr>Mapy v digitálním prostředí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OLDMAPSONLINE.ORG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Historický atlas měst (HAM)</vt:lpstr>
      <vt:lpstr>Prezentace aplikace PowerPoint</vt:lpstr>
      <vt:lpstr>Prezentace aplikace PowerPoint</vt:lpstr>
      <vt:lpstr>Prezentace aplikace PowerPoint</vt:lpstr>
      <vt:lpstr>VĚNNÁ MĚSTA ČESKÝCH KRÁLOVEN https://www.kralovskavennamesta.cz/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Vltava – proměny historické krajiny https://vltava.fsv.cvut.cz/ </vt:lpstr>
      <vt:lpstr>HRANICE JAKO KULTURNĚHISTORICKÝ FENOMÉN http://hranice.namapach.cz/ </vt:lpstr>
      <vt:lpstr>A co bude příště?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Mapy v digitálním prostředí</dc:title>
  <dc:subject/>
  <dc:creator>Jitka Močičková</dc:creator>
  <dc:description/>
  <cp:lastModifiedBy>Jitka Močičková</cp:lastModifiedBy>
  <cp:revision>175</cp:revision>
  <dcterms:created xsi:type="dcterms:W3CDTF">2018-02-15T21:48:59Z</dcterms:created>
  <dcterms:modified xsi:type="dcterms:W3CDTF">2024-02-26T22:26:18Z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Vlastní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