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6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D3D61-27AB-4AE1-917E-714C5687E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D1FDC5-C730-4787-A9CB-EA1D0D666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665DAE-33FA-4D7C-A79F-8F487A00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7A2960-80EE-45A7-BD6D-922296E67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D08843-59A2-4638-8E6F-F7F405C4F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7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00CBDD-338D-44E0-8C32-DBE89E82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B6103C-E2C2-43E3-AC6F-B33A9301D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202BF7-7BE6-4B53-81D7-3E42A330F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EEC936-253C-47D2-94FF-8266DD1D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FEDA24-C30C-4638-972C-254A63428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21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0C7E63-D2E4-45DF-8E30-7B40D707A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223F03-105F-4CCF-B6D1-E215961AA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236B7B-2288-4F00-ACF7-EFF78855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7C63E-4288-459B-8846-8D47EBDF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D7DC92-8AAB-4312-8390-217A12D68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08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54496-D94D-44C1-9AC5-526206EBF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503BAD-0946-4B65-9A7B-BD105B0D7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E813F7-1875-4695-8BC6-F492106B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25F667-99FA-4EA6-821C-22430BECA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0EF723-65D4-4EBA-863A-DFAAAD038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72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BCDC7-0D93-4C8D-9D21-E67D9BD79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203E92-ADCE-454A-819E-A2EAB82E5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776E2F-08AB-42E8-8210-30862D8ED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A37890-C103-4DCA-A5F0-FC6D30B9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79B7EE-8F0A-488A-8D86-6C7C065DC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49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5D534-69FC-41FB-BA63-B3C40FD91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6AC01F-3C72-40E5-8C53-90C978738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EFAAA9-C018-4852-95BF-6C4CFE1A2B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F73FE4-AA57-4C53-9E11-4F5059B3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758E61-C31B-478F-AD66-9D572558E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B3BAF4-F2A8-4FD3-90BB-507BE6A9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5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965F2-56F1-48B0-B4B0-3ADDFA1B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C72E4E-BDED-4A15-863A-4BE5A886E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69B637-0C4D-40C5-AD4E-F944D7D8E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590FAAE-C977-4461-A44B-4917A3C64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1046B02-99AD-466B-84EF-2318B3706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1FAB85-C0E0-424E-890F-BAA0D5FA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3C73D1-E4C8-47F4-B1C2-8C801F050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BB0FFB-C5A6-47CE-B36F-C4AADE48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33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05284-EE54-40AB-AA8F-A783B5AA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81B4F4C-88F1-4385-931C-66CE2DBD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9277A7-DF92-46FA-A93A-7C6513B4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5CA92E-C1B9-4771-B483-1632B7AB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40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46A000-A5BC-4E69-B476-0031D878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AFD075-85AC-416F-B18F-F642F705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1A68C6-2AD4-42B1-808C-BA3F689F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81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1EEC6-FB35-4EDE-BA2F-576717092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1B1A3-A0CE-4DDF-825E-DFB77FB17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728576-352B-496D-AE6D-1BEE5433A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F682BE-D259-4EAC-BB3D-A32A5789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6CAFDB-DE89-4E6A-9965-857B9CEDC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19E5D9-89E4-4212-9910-009D7F0B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32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E4E2A-4610-4AF5-B970-F76BFBA3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C3C901C-D230-44B2-B18C-62D466E37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73E7DB-C538-4F06-8D70-C26EB3D4D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340795-DAEF-4FBA-AE13-3F4D1472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1B9CFF-754A-4FF0-9DC4-A73BDA25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127951-63AB-4354-87A9-219A1E80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3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3EF8DDA-57C8-4628-A376-2CF453DF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0C6206-AC2F-469F-8A32-3B7F99856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BA93C7-F8B8-4A2B-A039-F4230BA72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A20E6-7F1C-4E1D-AECF-CE1E05503609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C9FEE8-DC20-4C25-84D0-62EF93587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3FF269-B47F-4590-BDF9-240B1968D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BF6E-1AE8-434D-88A6-7B483A618C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78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D8F87-CC03-4D5E-8FD2-CDD899484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857B2E-CA40-4897-B364-26340726B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IV.</a:t>
            </a:r>
          </a:p>
        </p:txBody>
      </p:sp>
    </p:spTree>
    <p:extLst>
      <p:ext uri="{BB962C8B-B14F-4D97-AF65-F5344CB8AC3E}">
        <p14:creationId xmlns:p14="http://schemas.microsoft.com/office/powerpoint/2010/main" val="3558009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F1594-8E38-45CF-89F5-5DAC65A69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Gorgias</a:t>
            </a:r>
            <a:r>
              <a:rPr lang="cs-CZ" dirty="0"/>
              <a:t> – krajní skepticismus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9B05B3-B449-4B0B-9854-8675D406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1. Nic není.</a:t>
            </a:r>
          </a:p>
          <a:p>
            <a:pPr marL="0" indent="0" algn="just">
              <a:buNone/>
            </a:pPr>
            <a:r>
              <a:rPr lang="cs-CZ" dirty="0"/>
              <a:t>   2. Je-li i něco, nemůže to člověk poznat.</a:t>
            </a:r>
          </a:p>
          <a:p>
            <a:pPr marL="0" indent="0" algn="just">
              <a:buNone/>
            </a:pPr>
            <a:r>
              <a:rPr lang="cs-CZ" dirty="0"/>
              <a:t>   3. Lze-li to i poznat, nelze to druhému člověku sdělit a vyložit.</a:t>
            </a:r>
          </a:p>
          <a:p>
            <a:pPr marL="0" indent="0" algn="just">
              <a:buNone/>
            </a:pPr>
            <a:r>
              <a:rPr lang="cs-CZ" dirty="0"/>
              <a:t>   (</a:t>
            </a:r>
            <a:r>
              <a:rPr lang="pt-BR" i="1" dirty="0"/>
              <a:t>DK</a:t>
            </a:r>
            <a:r>
              <a:rPr lang="pt-BR" dirty="0"/>
              <a:t> 82 B3, Sextos Empeirikos, </a:t>
            </a:r>
            <a:r>
              <a:rPr lang="pt-BR" i="1" dirty="0"/>
              <a:t>Adversus mathematicos</a:t>
            </a:r>
            <a:r>
              <a:rPr lang="pt-BR" dirty="0"/>
              <a:t> VII, 65-70)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 ad 3.: a) mluvčí není s to pojmout řečí (</a:t>
            </a:r>
            <a:r>
              <a:rPr lang="el-GR" dirty="0"/>
              <a:t>λόγος</a:t>
            </a:r>
            <a:r>
              <a:rPr lang="cs-CZ" dirty="0"/>
              <a:t>) to, co eventuelně vzdor  </a:t>
            </a:r>
          </a:p>
          <a:p>
            <a:pPr marL="0" indent="0" algn="just">
              <a:buNone/>
            </a:pPr>
            <a:r>
              <a:rPr lang="cs-CZ" dirty="0"/>
              <a:t>                 všemu poznává a vnímá</a:t>
            </a:r>
          </a:p>
          <a:p>
            <a:pPr marL="0" indent="0" algn="just">
              <a:buNone/>
            </a:pPr>
            <a:r>
              <a:rPr lang="cs-CZ" dirty="0"/>
              <a:t>            b) posluchač není s to poznat a vnímat to, co se v řeči sděluje</a:t>
            </a:r>
          </a:p>
          <a:p>
            <a:pPr marL="0" indent="0" algn="just">
              <a:buNone/>
            </a:pPr>
            <a:r>
              <a:rPr lang="cs-CZ" dirty="0"/>
              <a:t>            c) status toho, co případně má být poznáno, sděleno a poznáno, co je </a:t>
            </a:r>
          </a:p>
          <a:p>
            <a:pPr marL="0" indent="0" algn="just">
              <a:buNone/>
            </a:pPr>
            <a:r>
              <a:rPr lang="cs-CZ" dirty="0"/>
              <a:t>                 však jako takové neidentifikovatelné</a:t>
            </a:r>
          </a:p>
        </p:txBody>
      </p:sp>
    </p:spTree>
    <p:extLst>
      <p:ext uri="{BB962C8B-B14F-4D97-AF65-F5344CB8AC3E}">
        <p14:creationId xmlns:p14="http://schemas.microsoft.com/office/powerpoint/2010/main" val="3766455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A6A0A-CC11-4A59-8F58-EEEF3C570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Gorgias</a:t>
            </a:r>
            <a:r>
              <a:rPr lang="cs-CZ" dirty="0"/>
              <a:t> – síla řeči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4B205-FCB1-4721-B6A0-F5ED7CF79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„Řeč (</a:t>
            </a:r>
            <a:r>
              <a:rPr lang="el-GR" dirty="0"/>
              <a:t>λόγος) </a:t>
            </a:r>
            <a:r>
              <a:rPr lang="cs-CZ" dirty="0"/>
              <a:t>je mocnou vládkyní, která vykonává nejbožštější díla nejmenším a nejnepatrnějším tělem, neboť dovede i zahnat strach i odstranit zármutek i způsobit starost i zvětšit soucit.</a:t>
            </a:r>
            <a:br>
              <a:rPr lang="cs-CZ" dirty="0"/>
            </a:br>
            <a:r>
              <a:rPr lang="cs-CZ" dirty="0"/>
              <a:t>...</a:t>
            </a:r>
            <a:br>
              <a:rPr lang="cs-CZ" dirty="0"/>
            </a:br>
            <a:r>
              <a:rPr lang="cs-CZ" dirty="0"/>
              <a:t>V stejném poměru je síla řeči k uspořádání duše jako uspořádání léků k přirozenosti těl. Neboť jako z léků každý vyhání z těla jiné šťávy a jedny léky zastavují nemoc, druhé však život, tak i z řečí jedny zarmoutí a druhé potěší, jiné poděsí a jiné dodají posluchačům odvahy, jiné však špatnou jakousi přemluvou duši očarují a omámí.“</a:t>
            </a:r>
          </a:p>
          <a:p>
            <a:pPr marL="0" indent="0">
              <a:buNone/>
            </a:pPr>
            <a:r>
              <a:rPr lang="cs-CZ" dirty="0"/>
              <a:t>   (</a:t>
            </a:r>
            <a:r>
              <a:rPr lang="cs-CZ" i="1" dirty="0"/>
              <a:t>DK </a:t>
            </a:r>
            <a:r>
              <a:rPr lang="cs-CZ" dirty="0"/>
              <a:t>82 B11 (</a:t>
            </a:r>
            <a:r>
              <a:rPr lang="cs-CZ" dirty="0" err="1"/>
              <a:t>Gorgiás</a:t>
            </a:r>
            <a:r>
              <a:rPr lang="cs-CZ" dirty="0"/>
              <a:t>, </a:t>
            </a:r>
            <a:r>
              <a:rPr lang="cs-CZ" i="1" dirty="0"/>
              <a:t>Chvála Heleny</a:t>
            </a:r>
            <a:r>
              <a:rPr lang="cs-CZ" dirty="0"/>
              <a:t> 8, 14, překlad B. Boreckého.)</a:t>
            </a:r>
          </a:p>
        </p:txBody>
      </p:sp>
    </p:spTree>
    <p:extLst>
      <p:ext uri="{BB962C8B-B14F-4D97-AF65-F5344CB8AC3E}">
        <p14:creationId xmlns:p14="http://schemas.microsoft.com/office/powerpoint/2010/main" val="164822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14DD4A-D0BD-45EF-83D2-3EDEBC153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Sókratova</a:t>
            </a:r>
            <a:r>
              <a:rPr lang="cs-CZ" dirty="0"/>
              <a:t> péče o duši (</a:t>
            </a:r>
            <a:r>
              <a:rPr lang="el-GR" dirty="0"/>
              <a:t>Ἐπιμέλεια τής ψυχής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2CDE4E-963B-4BE4-8AC4-6E888D38D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V náboženství homérském byla duše stínem, který zbývá, když život opustí tělo.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orfismu a pythagorejství byla duše subjektem velkého metafyzického osudu, který přesahuje po všech stránkách „malý“ empirický život.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 U </a:t>
            </a:r>
            <a:r>
              <a:rPr lang="cs-CZ" dirty="0" err="1"/>
              <a:t>Sókrata</a:t>
            </a:r>
            <a:r>
              <a:rPr lang="cs-CZ" dirty="0"/>
              <a:t> je duše (</a:t>
            </a:r>
            <a:r>
              <a:rPr lang="el-GR" dirty="0"/>
              <a:t>ψυχή</a:t>
            </a:r>
            <a:r>
              <a:rPr lang="cs-CZ" dirty="0"/>
              <a:t>) rovněž nositelkou osudu. Ale je to vnitřní osud, vnitřní určení člověka. Duše rozhoduje o sobě samé a má k tomuto cíli moc, která je jí vlastní – poznání pravdy, sílu rozeznání dobrého a zlého. </a:t>
            </a:r>
          </a:p>
        </p:txBody>
      </p:sp>
    </p:spTree>
    <p:extLst>
      <p:ext uri="{BB962C8B-B14F-4D97-AF65-F5344CB8AC3E}">
        <p14:creationId xmlns:p14="http://schemas.microsoft.com/office/powerpoint/2010/main" val="530389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339</Words>
  <Application>Microsoft Office PowerPoint</Application>
  <PresentationFormat>Širokoúhlá obrazovka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Slovo a řeč</vt:lpstr>
      <vt:lpstr>Gorgias – krajní skepticismus</vt:lpstr>
      <vt:lpstr>Gorgias – síla řeči</vt:lpstr>
      <vt:lpstr>Sókratova péče o duši (Ἐπιμέλεια τής ψυχής)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4</cp:revision>
  <dcterms:created xsi:type="dcterms:W3CDTF">2021-03-17T19:31:13Z</dcterms:created>
  <dcterms:modified xsi:type="dcterms:W3CDTF">2021-04-15T12:06:46Z</dcterms:modified>
</cp:coreProperties>
</file>