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8CFBFF-1FCE-482C-A939-E46685CD51B4}" v="9" dt="2021-12-06T12:18:44.8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C98CFBFF-1FCE-482C-A939-E46685CD51B4}"/>
    <pc:docChg chg="modSld">
      <pc:chgData name="Vladan Oláh" userId="S::olah@vojenskyobor.cz::6d2c33f5-8da9-44e3-b4cf-65bd519e0bfb" providerId="AD" clId="Web-{C98CFBFF-1FCE-482C-A939-E46685CD51B4}" dt="2021-12-06T12:18:43.204" v="7" actId="20577"/>
      <pc:docMkLst>
        <pc:docMk/>
      </pc:docMkLst>
      <pc:sldChg chg="modSp">
        <pc:chgData name="Vladan Oláh" userId="S::olah@vojenskyobor.cz::6d2c33f5-8da9-44e3-b4cf-65bd519e0bfb" providerId="AD" clId="Web-{C98CFBFF-1FCE-482C-A939-E46685CD51B4}" dt="2021-12-06T12:18:43.204" v="7" actId="20577"/>
        <pc:sldMkLst>
          <pc:docMk/>
          <pc:sldMk cId="34847988" sldId="257"/>
        </pc:sldMkLst>
        <pc:spChg chg="mod">
          <ac:chgData name="Vladan Oláh" userId="S::olah@vojenskyobor.cz::6d2c33f5-8da9-44e3-b4cf-65bd519e0bfb" providerId="AD" clId="Web-{C98CFBFF-1FCE-482C-A939-E46685CD51B4}" dt="2021-12-06T12:18:43.204" v="7" actId="20577"/>
          <ac:spMkLst>
            <pc:docMk/>
            <pc:sldMk cId="34847988" sldId="257"/>
            <ac:spMk id="3" creationId="{97207630-7AF6-104B-A10D-54F90A53D1F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Obrana proti držení a škrcení – zepředu (1)</a:t>
            </a: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b="1" dirty="0"/>
              <a:t>Cíl: </a:t>
            </a:r>
            <a:r>
              <a:rPr lang="cs-CZ" dirty="0"/>
              <a:t>seznámit se s technikami sebeobrany proti držení a škrcení zepředu (obrana proti pokusu držení nebo škrcení, obrana proti držení oběma rukama za oděv)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obrana proti pokusu držení nebo škrcení, obrana proti držení oběma rukama za oděv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Obrana proti držení a škrcení (1)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r>
              <a:rPr lang="cs-CZ" sz="1300" b="1" i="1" dirty="0"/>
              <a:t>Účelem výcviku technik v BZ je nácvik a zdokonalení: reakce na protivníkův podnět; přechodu do vlastního útoku; kombinace základních technik boje zblízka.</a:t>
            </a:r>
          </a:p>
          <a:p>
            <a:pPr>
              <a:buFont typeface="Wingdings" pitchFamily="2" charset="2"/>
              <a:buChar char="Ø"/>
            </a:pPr>
            <a:r>
              <a:rPr lang="cs-CZ" sz="1300" b="1" i="1" dirty="0"/>
              <a:t> </a:t>
            </a:r>
            <a:r>
              <a:rPr lang="cs-CZ" sz="1300" i="1" dirty="0"/>
              <a:t>Zásady provádění sebeobranných technik: provedení musí být nenáročné, jednoduše proveditelné; proveditelné i v ústroji, výstroji a výzbroji; lépe 10 osvojených techniky na 100% než 100 techniky na 10%.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7359D44-CA40-4A39-8F21-35E9B352C4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D4710B-7944-454C-AAB8-A69EB98247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11B0CF-3E84-4DA9-85DF-A736FA37F87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769</TotalTime>
  <Words>166</Words>
  <Application>Microsoft Office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RetrospectVTI</vt:lpstr>
      <vt:lpstr>Boj zblízka</vt:lpstr>
      <vt:lpstr>Boj zblízka</vt:lpstr>
      <vt:lpstr>Obrana proti držení a škrcení (1)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15</cp:revision>
  <dcterms:created xsi:type="dcterms:W3CDTF">2021-12-01T12:47:50Z</dcterms:created>
  <dcterms:modified xsi:type="dcterms:W3CDTF">2021-12-06T12:18:49Z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