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44" r:id="rId5"/>
  </p:sldMasterIdLst>
  <p:notesMasterIdLst>
    <p:notesMasterId r:id="rId30"/>
  </p:notesMasterIdLst>
  <p:handoutMasterIdLst>
    <p:handoutMasterId r:id="rId31"/>
  </p:handoutMasterIdLst>
  <p:sldIdLst>
    <p:sldId id="378" r:id="rId6"/>
    <p:sldId id="351" r:id="rId7"/>
    <p:sldId id="411" r:id="rId8"/>
    <p:sldId id="256" r:id="rId9"/>
    <p:sldId id="360" r:id="rId10"/>
    <p:sldId id="417" r:id="rId11"/>
    <p:sldId id="363" r:id="rId12"/>
    <p:sldId id="406" r:id="rId13"/>
    <p:sldId id="365" r:id="rId14"/>
    <p:sldId id="420" r:id="rId15"/>
    <p:sldId id="416" r:id="rId16"/>
    <p:sldId id="422" r:id="rId17"/>
    <p:sldId id="423" r:id="rId18"/>
    <p:sldId id="424" r:id="rId19"/>
    <p:sldId id="425" r:id="rId20"/>
    <p:sldId id="426" r:id="rId21"/>
    <p:sldId id="427" r:id="rId22"/>
    <p:sldId id="428" r:id="rId23"/>
    <p:sldId id="429" r:id="rId24"/>
    <p:sldId id="430" r:id="rId25"/>
    <p:sldId id="419" r:id="rId26"/>
    <p:sldId id="421" r:id="rId27"/>
    <p:sldId id="412" r:id="rId28"/>
    <p:sldId id="407" r:id="rId29"/>
  </p:sldIdLst>
  <p:sldSz cx="9144000" cy="6858000" type="screen4x3"/>
  <p:notesSz cx="6781800" cy="9926638"/>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66"/>
    <a:srgbClr val="FF3300"/>
    <a:srgbClr val="CC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CFE72-FC61-44D7-9839-C4B424D7CB37}" v="9" dt="2021-12-21T12:29:44.592"/>
    <p1510:client id="{BA9005A6-BA4A-410F-8FB1-F5408EBBAF34}" v="938" dt="2020-11-01T17:25:14.273"/>
    <p1510:client id="{F78628BC-62A9-4437-95DF-8BD9BE91B38D}" v="261" dt="2021-01-21T17:38:44.34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2028" autoAdjust="0"/>
  </p:normalViewPr>
  <p:slideViewPr>
    <p:cSldViewPr>
      <p:cViewPr varScale="1">
        <p:scale>
          <a:sx n="54" d="100"/>
          <a:sy n="54" d="100"/>
        </p:scale>
        <p:origin x="20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14" y="-78"/>
      </p:cViewPr>
      <p:guideLst>
        <p:guide orient="horz" pos="3127"/>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Vágner" userId="S::vagner@vojenskyobor.cz::8f38ecf4-166a-48cb-9f9e-f1a40236ef56" providerId="AD" clId="Web-{BA9005A6-BA4A-410F-8FB1-F5408EBBAF34}"/>
    <pc:docChg chg="addSld modSld sldOrd">
      <pc:chgData name="Michal Vágner" userId="S::vagner@vojenskyobor.cz::8f38ecf4-166a-48cb-9f9e-f1a40236ef56" providerId="AD" clId="Web-{BA9005A6-BA4A-410F-8FB1-F5408EBBAF34}" dt="2020-11-01T17:25:14.273" v="924" actId="20577"/>
      <pc:docMkLst>
        <pc:docMk/>
      </pc:docMkLst>
      <pc:sldChg chg="modSp">
        <pc:chgData name="Michal Vágner" userId="S::vagner@vojenskyobor.cz::8f38ecf4-166a-48cb-9f9e-f1a40236ef56" providerId="AD" clId="Web-{BA9005A6-BA4A-410F-8FB1-F5408EBBAF34}" dt="2020-11-01T17:12:43.717" v="646" actId="20577"/>
        <pc:sldMkLst>
          <pc:docMk/>
          <pc:sldMk cId="0" sldId="351"/>
        </pc:sldMkLst>
        <pc:spChg chg="mod">
          <ac:chgData name="Michal Vágner" userId="S::vagner@vojenskyobor.cz::8f38ecf4-166a-48cb-9f9e-f1a40236ef56" providerId="AD" clId="Web-{BA9005A6-BA4A-410F-8FB1-F5408EBBAF34}" dt="2020-11-01T17:12:43.717" v="646" actId="20577"/>
          <ac:spMkLst>
            <pc:docMk/>
            <pc:sldMk cId="0" sldId="351"/>
            <ac:spMk id="15363" creationId="{B3BDF3F5-AFF4-42D7-9B02-8011DADFFB57}"/>
          </ac:spMkLst>
        </pc:spChg>
      </pc:sldChg>
      <pc:sldChg chg="modSp">
        <pc:chgData name="Michal Vágner" userId="S::vagner@vojenskyobor.cz::8f38ecf4-166a-48cb-9f9e-f1a40236ef56" providerId="AD" clId="Web-{BA9005A6-BA4A-410F-8FB1-F5408EBBAF34}" dt="2020-11-01T16:42:39.366" v="18" actId="20577"/>
        <pc:sldMkLst>
          <pc:docMk/>
          <pc:sldMk cId="0" sldId="365"/>
        </pc:sldMkLst>
        <pc:spChg chg="mod">
          <ac:chgData name="Michal Vágner" userId="S::vagner@vojenskyobor.cz::8f38ecf4-166a-48cb-9f9e-f1a40236ef56" providerId="AD" clId="Web-{BA9005A6-BA4A-410F-8FB1-F5408EBBAF34}" dt="2020-11-01T16:42:39.366" v="18" actId="20577"/>
          <ac:spMkLst>
            <pc:docMk/>
            <pc:sldMk cId="0" sldId="365"/>
            <ac:spMk id="6146" creationId="{C5F9EDDF-372C-4547-B1B6-7922995E356B}"/>
          </ac:spMkLst>
        </pc:spChg>
      </pc:sldChg>
      <pc:sldChg chg="modSp">
        <pc:chgData name="Michal Vágner" userId="S::vagner@vojenskyobor.cz::8f38ecf4-166a-48cb-9f9e-f1a40236ef56" providerId="AD" clId="Web-{BA9005A6-BA4A-410F-8FB1-F5408EBBAF34}" dt="2020-11-01T16:43:19.601" v="22" actId="20577"/>
        <pc:sldMkLst>
          <pc:docMk/>
          <pc:sldMk cId="0" sldId="406"/>
        </pc:sldMkLst>
        <pc:spChg chg="mod">
          <ac:chgData name="Michal Vágner" userId="S::vagner@vojenskyobor.cz::8f38ecf4-166a-48cb-9f9e-f1a40236ef56" providerId="AD" clId="Web-{BA9005A6-BA4A-410F-8FB1-F5408EBBAF34}" dt="2020-11-01T16:43:19.601" v="22" actId="20577"/>
          <ac:spMkLst>
            <pc:docMk/>
            <pc:sldMk cId="0" sldId="406"/>
            <ac:spMk id="6146" creationId="{FAC90A13-B156-4A72-9BA3-45134B627FAE}"/>
          </ac:spMkLst>
        </pc:spChg>
      </pc:sldChg>
      <pc:sldChg chg="modSp">
        <pc:chgData name="Michal Vágner" userId="S::vagner@vojenskyobor.cz::8f38ecf4-166a-48cb-9f9e-f1a40236ef56" providerId="AD" clId="Web-{BA9005A6-BA4A-410F-8FB1-F5408EBBAF34}" dt="2020-11-01T17:17:20.564" v="779" actId="20577"/>
        <pc:sldMkLst>
          <pc:docMk/>
          <pc:sldMk cId="0" sldId="412"/>
        </pc:sldMkLst>
        <pc:spChg chg="mod">
          <ac:chgData name="Michal Vágner" userId="S::vagner@vojenskyobor.cz::8f38ecf4-166a-48cb-9f9e-f1a40236ef56" providerId="AD" clId="Web-{BA9005A6-BA4A-410F-8FB1-F5408EBBAF34}" dt="2020-11-01T17:17:20.564" v="779" actId="20577"/>
          <ac:spMkLst>
            <pc:docMk/>
            <pc:sldMk cId="0" sldId="412"/>
            <ac:spMk id="3" creationId="{925D03A3-9FD3-41EB-A7FC-FB6443041CEF}"/>
          </ac:spMkLst>
        </pc:spChg>
      </pc:sldChg>
      <pc:sldChg chg="addSp modSp">
        <pc:chgData name="Michal Vágner" userId="S::vagner@vojenskyobor.cz::8f38ecf4-166a-48cb-9f9e-f1a40236ef56" providerId="AD" clId="Web-{BA9005A6-BA4A-410F-8FB1-F5408EBBAF34}" dt="2020-11-01T17:14:36.031" v="671" actId="1076"/>
        <pc:sldMkLst>
          <pc:docMk/>
          <pc:sldMk cId="0" sldId="417"/>
        </pc:sldMkLst>
        <pc:spChg chg="add mod">
          <ac:chgData name="Michal Vágner" userId="S::vagner@vojenskyobor.cz::8f38ecf4-166a-48cb-9f9e-f1a40236ef56" providerId="AD" clId="Web-{BA9005A6-BA4A-410F-8FB1-F5408EBBAF34}" dt="2020-11-01T17:13:37.624" v="659" actId="20577"/>
          <ac:spMkLst>
            <pc:docMk/>
            <pc:sldMk cId="0" sldId="417"/>
            <ac:spMk id="15" creationId="{A07073A0-766C-4E1A-8D5C-56E15B99788B}"/>
          </ac:spMkLst>
        </pc:spChg>
        <pc:spChg chg="mod">
          <ac:chgData name="Michal Vágner" userId="S::vagner@vojenskyobor.cz::8f38ecf4-166a-48cb-9f9e-f1a40236ef56" providerId="AD" clId="Web-{BA9005A6-BA4A-410F-8FB1-F5408EBBAF34}" dt="2020-11-01T17:13:55.155" v="663" actId="1076"/>
          <ac:spMkLst>
            <pc:docMk/>
            <pc:sldMk cId="0" sldId="417"/>
            <ac:spMk id="16" creationId="{C7C320BA-0F83-41E4-B780-7E9DD9C40156}"/>
          </ac:spMkLst>
        </pc:spChg>
        <pc:spChg chg="mod">
          <ac:chgData name="Michal Vágner" userId="S::vagner@vojenskyobor.cz::8f38ecf4-166a-48cb-9f9e-f1a40236ef56" providerId="AD" clId="Web-{BA9005A6-BA4A-410F-8FB1-F5408EBBAF34}" dt="2020-11-01T17:14:30.671" v="670" actId="1076"/>
          <ac:spMkLst>
            <pc:docMk/>
            <pc:sldMk cId="0" sldId="417"/>
            <ac:spMk id="17" creationId="{8FA85724-4979-4D91-9E4B-2B9C19D6F81B}"/>
          </ac:spMkLst>
        </pc:spChg>
        <pc:spChg chg="add mod">
          <ac:chgData name="Michal Vágner" userId="S::vagner@vojenskyobor.cz::8f38ecf4-166a-48cb-9f9e-f1a40236ef56" providerId="AD" clId="Web-{BA9005A6-BA4A-410F-8FB1-F5408EBBAF34}" dt="2020-11-01T17:14:36.031" v="671" actId="1076"/>
          <ac:spMkLst>
            <pc:docMk/>
            <pc:sldMk cId="0" sldId="417"/>
            <ac:spMk id="19" creationId="{4770FB69-30E2-45FE-B532-FF43D0956576}"/>
          </ac:spMkLst>
        </pc:spChg>
      </pc:sldChg>
      <pc:sldChg chg="ord">
        <pc:chgData name="Michal Vágner" userId="S::vagner@vojenskyobor.cz::8f38ecf4-166a-48cb-9f9e-f1a40236ef56" providerId="AD" clId="Web-{BA9005A6-BA4A-410F-8FB1-F5408EBBAF34}" dt="2020-11-01T17:16:01.422" v="674"/>
        <pc:sldMkLst>
          <pc:docMk/>
          <pc:sldMk cId="0" sldId="419"/>
        </pc:sldMkLst>
      </pc:sldChg>
      <pc:sldChg chg="addSp delSp modSp new ord">
        <pc:chgData name="Michal Vágner" userId="S::vagner@vojenskyobor.cz::8f38ecf4-166a-48cb-9f9e-f1a40236ef56" providerId="AD" clId="Web-{BA9005A6-BA4A-410F-8FB1-F5408EBBAF34}" dt="2020-11-01T16:41:37.443" v="14"/>
        <pc:sldMkLst>
          <pc:docMk/>
          <pc:sldMk cId="3655555740" sldId="420"/>
        </pc:sldMkLst>
        <pc:spChg chg="add del mod">
          <ac:chgData name="Michal Vágner" userId="S::vagner@vojenskyobor.cz::8f38ecf4-166a-48cb-9f9e-f1a40236ef56" providerId="AD" clId="Web-{BA9005A6-BA4A-410F-8FB1-F5408EBBAF34}" dt="2020-11-01T16:38:13.706" v="5"/>
          <ac:spMkLst>
            <pc:docMk/>
            <pc:sldMk cId="3655555740" sldId="420"/>
            <ac:spMk id="2" creationId="{1644FC5F-AA2E-489E-83C3-0FAFC55E6A59}"/>
          </ac:spMkLst>
        </pc:spChg>
        <pc:spChg chg="add del mod">
          <ac:chgData name="Michal Vágner" userId="S::vagner@vojenskyobor.cz::8f38ecf4-166a-48cb-9f9e-f1a40236ef56" providerId="AD" clId="Web-{BA9005A6-BA4A-410F-8FB1-F5408EBBAF34}" dt="2020-11-01T16:38:37.191" v="9"/>
          <ac:spMkLst>
            <pc:docMk/>
            <pc:sldMk cId="3655555740" sldId="420"/>
            <ac:spMk id="3" creationId="{EB0139F9-0896-40D3-A7D0-573388C4F5C3}"/>
          </ac:spMkLst>
        </pc:spChg>
        <pc:picChg chg="add mod">
          <ac:chgData name="Michal Vágner" userId="S::vagner@vojenskyobor.cz::8f38ecf4-166a-48cb-9f9e-f1a40236ef56" providerId="AD" clId="Web-{BA9005A6-BA4A-410F-8FB1-F5408EBBAF34}" dt="2020-11-01T16:39:45.411" v="13" actId="14100"/>
          <ac:picMkLst>
            <pc:docMk/>
            <pc:sldMk cId="3655555740" sldId="420"/>
            <ac:picMk id="4" creationId="{6F457545-2247-47E3-A80E-7BBA176482E1}"/>
          </ac:picMkLst>
        </pc:picChg>
      </pc:sldChg>
      <pc:sldChg chg="addSp modSp new">
        <pc:chgData name="Michal Vágner" userId="S::vagner@vojenskyobor.cz::8f38ecf4-166a-48cb-9f9e-f1a40236ef56" providerId="AD" clId="Web-{BA9005A6-BA4A-410F-8FB1-F5408EBBAF34}" dt="2020-11-01T16:52:06.248" v="186" actId="20577"/>
        <pc:sldMkLst>
          <pc:docMk/>
          <pc:sldMk cId="26691879" sldId="421"/>
        </pc:sldMkLst>
        <pc:spChg chg="add mod">
          <ac:chgData name="Michal Vágner" userId="S::vagner@vojenskyobor.cz::8f38ecf4-166a-48cb-9f9e-f1a40236ef56" providerId="AD" clId="Web-{BA9005A6-BA4A-410F-8FB1-F5408EBBAF34}" dt="2020-11-01T16:52:06.248" v="186" actId="20577"/>
          <ac:spMkLst>
            <pc:docMk/>
            <pc:sldMk cId="26691879" sldId="421"/>
            <ac:spMk id="4" creationId="{E10A1C0E-D277-49D5-9417-21D39B4C1B52}"/>
          </ac:spMkLst>
        </pc:spChg>
        <pc:graphicFrameChg chg="add mod modGraphic">
          <ac:chgData name="Michal Vágner" userId="S::vagner@vojenskyobor.cz::8f38ecf4-166a-48cb-9f9e-f1a40236ef56" providerId="AD" clId="Web-{BA9005A6-BA4A-410F-8FB1-F5408EBBAF34}" dt="2020-11-01T16:51:54.998" v="182"/>
          <ac:graphicFrameMkLst>
            <pc:docMk/>
            <pc:sldMk cId="26691879" sldId="421"/>
            <ac:graphicFrameMk id="3" creationId="{85BE784E-70F2-4357-BC0B-D3A57D61C341}"/>
          </ac:graphicFrameMkLst>
        </pc:graphicFrameChg>
      </pc:sldChg>
      <pc:sldChg chg="addSp modSp new">
        <pc:chgData name="Michal Vágner" userId="S::vagner@vojenskyobor.cz::8f38ecf4-166a-48cb-9f9e-f1a40236ef56" providerId="AD" clId="Web-{BA9005A6-BA4A-410F-8FB1-F5408EBBAF34}" dt="2020-11-01T17:00:55.098" v="365" actId="20577"/>
        <pc:sldMkLst>
          <pc:docMk/>
          <pc:sldMk cId="3536781208" sldId="422"/>
        </pc:sldMkLst>
        <pc:spChg chg="add mod">
          <ac:chgData name="Michal Vágner" userId="S::vagner@vojenskyobor.cz::8f38ecf4-166a-48cb-9f9e-f1a40236ef56" providerId="AD" clId="Web-{BA9005A6-BA4A-410F-8FB1-F5408EBBAF34}" dt="2020-11-01T16:56:40.470" v="205" actId="1076"/>
          <ac:spMkLst>
            <pc:docMk/>
            <pc:sldMk cId="3536781208" sldId="422"/>
            <ac:spMk id="2" creationId="{9B9E16ED-9FB2-45DB-8871-27FF96AF84BC}"/>
          </ac:spMkLst>
        </pc:spChg>
        <pc:spChg chg="add mod">
          <ac:chgData name="Michal Vágner" userId="S::vagner@vojenskyobor.cz::8f38ecf4-166a-48cb-9f9e-f1a40236ef56" providerId="AD" clId="Web-{BA9005A6-BA4A-410F-8FB1-F5408EBBAF34}" dt="2020-11-01T16:59:00.003" v="283" actId="20577"/>
          <ac:spMkLst>
            <pc:docMk/>
            <pc:sldMk cId="3536781208" sldId="422"/>
            <ac:spMk id="3" creationId="{7B45BACE-B414-48CF-B396-FA636DA9A649}"/>
          </ac:spMkLst>
        </pc:spChg>
        <pc:spChg chg="add mod">
          <ac:chgData name="Michal Vágner" userId="S::vagner@vojenskyobor.cz::8f38ecf4-166a-48cb-9f9e-f1a40236ef56" providerId="AD" clId="Web-{BA9005A6-BA4A-410F-8FB1-F5408EBBAF34}" dt="2020-11-01T16:59:12.066" v="292" actId="20577"/>
          <ac:spMkLst>
            <pc:docMk/>
            <pc:sldMk cId="3536781208" sldId="422"/>
            <ac:spMk id="4" creationId="{7F18331E-3748-475C-8052-54D06DA83ADF}"/>
          </ac:spMkLst>
        </pc:spChg>
        <pc:spChg chg="add mod">
          <ac:chgData name="Michal Vágner" userId="S::vagner@vojenskyobor.cz::8f38ecf4-166a-48cb-9f9e-f1a40236ef56" providerId="AD" clId="Web-{BA9005A6-BA4A-410F-8FB1-F5408EBBAF34}" dt="2020-11-01T17:00:55.098" v="365" actId="20577"/>
          <ac:spMkLst>
            <pc:docMk/>
            <pc:sldMk cId="3536781208" sldId="422"/>
            <ac:spMk id="5" creationId="{E8D6D02B-B7FC-4241-ACDB-BC1765F9E5E7}"/>
          </ac:spMkLst>
        </pc:spChg>
      </pc:sldChg>
      <pc:sldChg chg="addSp modSp new">
        <pc:chgData name="Michal Vágner" userId="S::vagner@vojenskyobor.cz::8f38ecf4-166a-48cb-9f9e-f1a40236ef56" providerId="AD" clId="Web-{BA9005A6-BA4A-410F-8FB1-F5408EBBAF34}" dt="2020-11-01T17:05:47.399" v="426" actId="20577"/>
        <pc:sldMkLst>
          <pc:docMk/>
          <pc:sldMk cId="2372093804" sldId="423"/>
        </pc:sldMkLst>
        <pc:spChg chg="add mod">
          <ac:chgData name="Michal Vágner" userId="S::vagner@vojenskyobor.cz::8f38ecf4-166a-48cb-9f9e-f1a40236ef56" providerId="AD" clId="Web-{BA9005A6-BA4A-410F-8FB1-F5408EBBAF34}" dt="2020-11-01T17:05:47.399" v="426" actId="20577"/>
          <ac:spMkLst>
            <pc:docMk/>
            <pc:sldMk cId="2372093804" sldId="423"/>
            <ac:spMk id="2" creationId="{A6BA69A6-F86C-4351-9C33-3FFF5B7FB530}"/>
          </ac:spMkLst>
        </pc:spChg>
        <pc:spChg chg="add mod">
          <ac:chgData name="Michal Vágner" userId="S::vagner@vojenskyobor.cz::8f38ecf4-166a-48cb-9f9e-f1a40236ef56" providerId="AD" clId="Web-{BA9005A6-BA4A-410F-8FB1-F5408EBBAF34}" dt="2020-11-01T17:03:00.491" v="385" actId="1076"/>
          <ac:spMkLst>
            <pc:docMk/>
            <pc:sldMk cId="2372093804" sldId="423"/>
            <ac:spMk id="3" creationId="{A12477D7-9171-401A-B908-279C9AC4A323}"/>
          </ac:spMkLst>
        </pc:spChg>
      </pc:sldChg>
      <pc:sldChg chg="modSp add replId">
        <pc:chgData name="Michal Vágner" userId="S::vagner@vojenskyobor.cz::8f38ecf4-166a-48cb-9f9e-f1a40236ef56" providerId="AD" clId="Web-{BA9005A6-BA4A-410F-8FB1-F5408EBBAF34}" dt="2020-11-01T17:05:17.242" v="421" actId="20577"/>
        <pc:sldMkLst>
          <pc:docMk/>
          <pc:sldMk cId="2089125898" sldId="424"/>
        </pc:sldMkLst>
        <pc:spChg chg="mod">
          <ac:chgData name="Michal Vágner" userId="S::vagner@vojenskyobor.cz::8f38ecf4-166a-48cb-9f9e-f1a40236ef56" providerId="AD" clId="Web-{BA9005A6-BA4A-410F-8FB1-F5408EBBAF34}" dt="2020-11-01T17:05:17.242" v="421" actId="20577"/>
          <ac:spMkLst>
            <pc:docMk/>
            <pc:sldMk cId="2089125898" sldId="424"/>
            <ac:spMk id="2" creationId="{A6BA69A6-F86C-4351-9C33-3FFF5B7FB530}"/>
          </ac:spMkLst>
        </pc:spChg>
      </pc:sldChg>
      <pc:sldChg chg="modSp add replId">
        <pc:chgData name="Michal Vágner" userId="S::vagner@vojenskyobor.cz::8f38ecf4-166a-48cb-9f9e-f1a40236ef56" providerId="AD" clId="Web-{BA9005A6-BA4A-410F-8FB1-F5408EBBAF34}" dt="2020-11-01T17:06:49.478" v="444" actId="20577"/>
        <pc:sldMkLst>
          <pc:docMk/>
          <pc:sldMk cId="1974749514" sldId="425"/>
        </pc:sldMkLst>
        <pc:spChg chg="mod">
          <ac:chgData name="Michal Vágner" userId="S::vagner@vojenskyobor.cz::8f38ecf4-166a-48cb-9f9e-f1a40236ef56" providerId="AD" clId="Web-{BA9005A6-BA4A-410F-8FB1-F5408EBBAF34}" dt="2020-11-01T17:06:49.478" v="444" actId="20577"/>
          <ac:spMkLst>
            <pc:docMk/>
            <pc:sldMk cId="1974749514" sldId="425"/>
            <ac:spMk id="2" creationId="{A6BA69A6-F86C-4351-9C33-3FFF5B7FB530}"/>
          </ac:spMkLst>
        </pc:spChg>
      </pc:sldChg>
      <pc:sldChg chg="modSp add replId">
        <pc:chgData name="Michal Vágner" userId="S::vagner@vojenskyobor.cz::8f38ecf4-166a-48cb-9f9e-f1a40236ef56" providerId="AD" clId="Web-{BA9005A6-BA4A-410F-8FB1-F5408EBBAF34}" dt="2020-11-01T17:08:22.620" v="488" actId="20577"/>
        <pc:sldMkLst>
          <pc:docMk/>
          <pc:sldMk cId="2394795873" sldId="426"/>
        </pc:sldMkLst>
        <pc:spChg chg="mod">
          <ac:chgData name="Michal Vágner" userId="S::vagner@vojenskyobor.cz::8f38ecf4-166a-48cb-9f9e-f1a40236ef56" providerId="AD" clId="Web-{BA9005A6-BA4A-410F-8FB1-F5408EBBAF34}" dt="2020-11-01T17:08:22.620" v="488" actId="20577"/>
          <ac:spMkLst>
            <pc:docMk/>
            <pc:sldMk cId="2394795873" sldId="426"/>
            <ac:spMk id="2" creationId="{A6BA69A6-F86C-4351-9C33-3FFF5B7FB530}"/>
          </ac:spMkLst>
        </pc:spChg>
        <pc:spChg chg="mod">
          <ac:chgData name="Michal Vágner" userId="S::vagner@vojenskyobor.cz::8f38ecf4-166a-48cb-9f9e-f1a40236ef56" providerId="AD" clId="Web-{BA9005A6-BA4A-410F-8FB1-F5408EBBAF34}" dt="2020-11-01T17:07:19.947" v="473" actId="20577"/>
          <ac:spMkLst>
            <pc:docMk/>
            <pc:sldMk cId="2394795873" sldId="426"/>
            <ac:spMk id="3" creationId="{A12477D7-9171-401A-B908-279C9AC4A323}"/>
          </ac:spMkLst>
        </pc:spChg>
      </pc:sldChg>
      <pc:sldChg chg="addSp modSp add replId">
        <pc:chgData name="Michal Vágner" userId="S::vagner@vojenskyobor.cz::8f38ecf4-166a-48cb-9f9e-f1a40236ef56" providerId="AD" clId="Web-{BA9005A6-BA4A-410F-8FB1-F5408EBBAF34}" dt="2020-11-01T17:19:59.082" v="831" actId="1076"/>
        <pc:sldMkLst>
          <pc:docMk/>
          <pc:sldMk cId="2515326185" sldId="427"/>
        </pc:sldMkLst>
        <pc:spChg chg="mod">
          <ac:chgData name="Michal Vágner" userId="S::vagner@vojenskyobor.cz::8f38ecf4-166a-48cb-9f9e-f1a40236ef56" providerId="AD" clId="Web-{BA9005A6-BA4A-410F-8FB1-F5408EBBAF34}" dt="2020-11-01T17:09:24.417" v="503" actId="20577"/>
          <ac:spMkLst>
            <pc:docMk/>
            <pc:sldMk cId="2515326185" sldId="427"/>
            <ac:spMk id="2" creationId="{A6BA69A6-F86C-4351-9C33-3FFF5B7FB530}"/>
          </ac:spMkLst>
        </pc:spChg>
        <pc:spChg chg="mod">
          <ac:chgData name="Michal Vágner" userId="S::vagner@vojenskyobor.cz::8f38ecf4-166a-48cb-9f9e-f1a40236ef56" providerId="AD" clId="Web-{BA9005A6-BA4A-410F-8FB1-F5408EBBAF34}" dt="2020-11-01T17:19:55.535" v="829" actId="20577"/>
          <ac:spMkLst>
            <pc:docMk/>
            <pc:sldMk cId="2515326185" sldId="427"/>
            <ac:spMk id="3" creationId="{A12477D7-9171-401A-B908-279C9AC4A323}"/>
          </ac:spMkLst>
        </pc:spChg>
        <pc:spChg chg="add mod">
          <ac:chgData name="Michal Vágner" userId="S::vagner@vojenskyobor.cz::8f38ecf4-166a-48cb-9f9e-f1a40236ef56" providerId="AD" clId="Web-{BA9005A6-BA4A-410F-8FB1-F5408EBBAF34}" dt="2020-11-01T17:19:59.082" v="831" actId="1076"/>
          <ac:spMkLst>
            <pc:docMk/>
            <pc:sldMk cId="2515326185" sldId="427"/>
            <ac:spMk id="4" creationId="{843E13FD-5D80-4C34-9575-78E7767FA768}"/>
          </ac:spMkLst>
        </pc:spChg>
      </pc:sldChg>
      <pc:sldChg chg="addSp delSp modSp add replId">
        <pc:chgData name="Michal Vágner" userId="S::vagner@vojenskyobor.cz::8f38ecf4-166a-48cb-9f9e-f1a40236ef56" providerId="AD" clId="Web-{BA9005A6-BA4A-410F-8FB1-F5408EBBAF34}" dt="2020-11-01T17:19:49.207" v="824" actId="20577"/>
        <pc:sldMkLst>
          <pc:docMk/>
          <pc:sldMk cId="3086137215" sldId="428"/>
        </pc:sldMkLst>
        <pc:spChg chg="del">
          <ac:chgData name="Michal Vágner" userId="S::vagner@vojenskyobor.cz::8f38ecf4-166a-48cb-9f9e-f1a40236ef56" providerId="AD" clId="Web-{BA9005A6-BA4A-410F-8FB1-F5408EBBAF34}" dt="2020-11-01T17:19:15.675" v="814"/>
          <ac:spMkLst>
            <pc:docMk/>
            <pc:sldMk cId="3086137215" sldId="428"/>
            <ac:spMk id="2" creationId="{A6BA69A6-F86C-4351-9C33-3FFF5B7FB530}"/>
          </ac:spMkLst>
        </pc:spChg>
        <pc:spChg chg="mod">
          <ac:chgData name="Michal Vágner" userId="S::vagner@vojenskyobor.cz::8f38ecf4-166a-48cb-9f9e-f1a40236ef56" providerId="AD" clId="Web-{BA9005A6-BA4A-410F-8FB1-F5408EBBAF34}" dt="2020-11-01T17:19:49.207" v="824" actId="20577"/>
          <ac:spMkLst>
            <pc:docMk/>
            <pc:sldMk cId="3086137215" sldId="428"/>
            <ac:spMk id="3" creationId="{A12477D7-9171-401A-B908-279C9AC4A323}"/>
          </ac:spMkLst>
        </pc:spChg>
        <pc:spChg chg="del">
          <ac:chgData name="Michal Vágner" userId="S::vagner@vojenskyobor.cz::8f38ecf4-166a-48cb-9f9e-f1a40236ef56" providerId="AD" clId="Web-{BA9005A6-BA4A-410F-8FB1-F5408EBBAF34}" dt="2020-11-01T17:17:52.643" v="783"/>
          <ac:spMkLst>
            <pc:docMk/>
            <pc:sldMk cId="3086137215" sldId="428"/>
            <ac:spMk id="4" creationId="{843E13FD-5D80-4C34-9575-78E7767FA768}"/>
          </ac:spMkLst>
        </pc:spChg>
        <pc:spChg chg="add mod">
          <ac:chgData name="Michal Vágner" userId="S::vagner@vojenskyobor.cz::8f38ecf4-166a-48cb-9f9e-f1a40236ef56" providerId="AD" clId="Web-{BA9005A6-BA4A-410F-8FB1-F5408EBBAF34}" dt="2020-11-01T17:19:38.691" v="818" actId="20577"/>
          <ac:spMkLst>
            <pc:docMk/>
            <pc:sldMk cId="3086137215" sldId="428"/>
            <ac:spMk id="5" creationId="{2B22CE71-952D-4596-A489-BF53D2C65981}"/>
          </ac:spMkLst>
        </pc:spChg>
      </pc:sldChg>
      <pc:sldChg chg="addSp delSp modSp add replId">
        <pc:chgData name="Michal Vágner" userId="S::vagner@vojenskyobor.cz::8f38ecf4-166a-48cb-9f9e-f1a40236ef56" providerId="AD" clId="Web-{BA9005A6-BA4A-410F-8FB1-F5408EBBAF34}" dt="2020-11-01T17:23:45.975" v="882" actId="20577"/>
        <pc:sldMkLst>
          <pc:docMk/>
          <pc:sldMk cId="3288338900" sldId="429"/>
        </pc:sldMkLst>
        <pc:spChg chg="add mod">
          <ac:chgData name="Michal Vágner" userId="S::vagner@vojenskyobor.cz::8f38ecf4-166a-48cb-9f9e-f1a40236ef56" providerId="AD" clId="Web-{BA9005A6-BA4A-410F-8FB1-F5408EBBAF34}" dt="2020-11-01T17:23:45.975" v="882" actId="20577"/>
          <ac:spMkLst>
            <pc:docMk/>
            <pc:sldMk cId="3288338900" sldId="429"/>
            <ac:spMk id="2" creationId="{63F479B8-42E1-4114-AFCD-9834FCF82C6C}"/>
          </ac:spMkLst>
        </pc:spChg>
        <pc:spChg chg="del mod">
          <ac:chgData name="Michal Vágner" userId="S::vagner@vojenskyobor.cz::8f38ecf4-166a-48cb-9f9e-f1a40236ef56" providerId="AD" clId="Web-{BA9005A6-BA4A-410F-8FB1-F5408EBBAF34}" dt="2020-11-01T17:20:26.723" v="838"/>
          <ac:spMkLst>
            <pc:docMk/>
            <pc:sldMk cId="3288338900" sldId="429"/>
            <ac:spMk id="5" creationId="{2B22CE71-952D-4596-A489-BF53D2C65981}"/>
          </ac:spMkLst>
        </pc:spChg>
      </pc:sldChg>
      <pc:sldChg chg="addSp delSp modSp add replId">
        <pc:chgData name="Michal Vágner" userId="S::vagner@vojenskyobor.cz::8f38ecf4-166a-48cb-9f9e-f1a40236ef56" providerId="AD" clId="Web-{BA9005A6-BA4A-410F-8FB1-F5408EBBAF34}" dt="2020-11-01T17:25:13.304" v="922" actId="20577"/>
        <pc:sldMkLst>
          <pc:docMk/>
          <pc:sldMk cId="1440976947" sldId="430"/>
        </pc:sldMkLst>
        <pc:spChg chg="del">
          <ac:chgData name="Michal Vágner" userId="S::vagner@vojenskyobor.cz::8f38ecf4-166a-48cb-9f9e-f1a40236ef56" providerId="AD" clId="Web-{BA9005A6-BA4A-410F-8FB1-F5408EBBAF34}" dt="2020-11-01T17:23:51.428" v="885"/>
          <ac:spMkLst>
            <pc:docMk/>
            <pc:sldMk cId="1440976947" sldId="430"/>
            <ac:spMk id="2" creationId="{63F479B8-42E1-4114-AFCD-9834FCF82C6C}"/>
          </ac:spMkLst>
        </pc:spChg>
        <pc:spChg chg="add mod">
          <ac:chgData name="Michal Vágner" userId="S::vagner@vojenskyobor.cz::8f38ecf4-166a-48cb-9f9e-f1a40236ef56" providerId="AD" clId="Web-{BA9005A6-BA4A-410F-8FB1-F5408EBBAF34}" dt="2020-11-01T17:25:13.304" v="922" actId="20577"/>
          <ac:spMkLst>
            <pc:docMk/>
            <pc:sldMk cId="1440976947" sldId="430"/>
            <ac:spMk id="4" creationId="{3ED905C0-A564-4A59-8043-31F242C6589B}"/>
          </ac:spMkLst>
        </pc:spChg>
      </pc:sldChg>
    </pc:docChg>
  </pc:docChgLst>
  <pc:docChgLst>
    <pc:chgData name="Michal Vágner" userId="S::vagner@vojenskyobor.cz::8f38ecf4-166a-48cb-9f9e-f1a40236ef56" providerId="AD" clId="Web-{F78628BC-62A9-4437-95DF-8BD9BE91B38D}"/>
    <pc:docChg chg="modSld">
      <pc:chgData name="Michal Vágner" userId="S::vagner@vojenskyobor.cz::8f38ecf4-166a-48cb-9f9e-f1a40236ef56" providerId="AD" clId="Web-{F78628BC-62A9-4437-95DF-8BD9BE91B38D}" dt="2021-01-21T17:38:44.346" v="130" actId="20577"/>
      <pc:docMkLst>
        <pc:docMk/>
      </pc:docMkLst>
      <pc:sldChg chg="modSp">
        <pc:chgData name="Michal Vágner" userId="S::vagner@vojenskyobor.cz::8f38ecf4-166a-48cb-9f9e-f1a40236ef56" providerId="AD" clId="Web-{F78628BC-62A9-4437-95DF-8BD9BE91B38D}" dt="2021-01-21T17:38:44.346" v="130" actId="20577"/>
        <pc:sldMkLst>
          <pc:docMk/>
          <pc:sldMk cId="0" sldId="412"/>
        </pc:sldMkLst>
        <pc:spChg chg="mod">
          <ac:chgData name="Michal Vágner" userId="S::vagner@vojenskyobor.cz::8f38ecf4-166a-48cb-9f9e-f1a40236ef56" providerId="AD" clId="Web-{F78628BC-62A9-4437-95DF-8BD9BE91B38D}" dt="2021-01-21T17:38:44.346" v="130" actId="20577"/>
          <ac:spMkLst>
            <pc:docMk/>
            <pc:sldMk cId="0" sldId="412"/>
            <ac:spMk id="3" creationId="{925D03A3-9FD3-41EB-A7FC-FB6443041CEF}"/>
          </ac:spMkLst>
        </pc:spChg>
      </pc:sldChg>
      <pc:sldChg chg="modSp">
        <pc:chgData name="Michal Vágner" userId="S::vagner@vojenskyobor.cz::8f38ecf4-166a-48cb-9f9e-f1a40236ef56" providerId="AD" clId="Web-{F78628BC-62A9-4437-95DF-8BD9BE91B38D}" dt="2021-01-21T17:35:56.312" v="38" actId="20577"/>
        <pc:sldMkLst>
          <pc:docMk/>
          <pc:sldMk cId="3536781208" sldId="422"/>
        </pc:sldMkLst>
        <pc:spChg chg="mod">
          <ac:chgData name="Michal Vágner" userId="S::vagner@vojenskyobor.cz::8f38ecf4-166a-48cb-9f9e-f1a40236ef56" providerId="AD" clId="Web-{F78628BC-62A9-4437-95DF-8BD9BE91B38D}" dt="2021-01-21T17:35:48.827" v="34" actId="20577"/>
          <ac:spMkLst>
            <pc:docMk/>
            <pc:sldMk cId="3536781208" sldId="422"/>
            <ac:spMk id="3" creationId="{7B45BACE-B414-48CF-B396-FA636DA9A649}"/>
          </ac:spMkLst>
        </pc:spChg>
        <pc:spChg chg="mod">
          <ac:chgData name="Michal Vágner" userId="S::vagner@vojenskyobor.cz::8f38ecf4-166a-48cb-9f9e-f1a40236ef56" providerId="AD" clId="Web-{F78628BC-62A9-4437-95DF-8BD9BE91B38D}" dt="2021-01-21T17:35:53.718" v="36" actId="20577"/>
          <ac:spMkLst>
            <pc:docMk/>
            <pc:sldMk cId="3536781208" sldId="422"/>
            <ac:spMk id="4" creationId="{7F18331E-3748-475C-8052-54D06DA83ADF}"/>
          </ac:spMkLst>
        </pc:spChg>
        <pc:spChg chg="mod">
          <ac:chgData name="Michal Vágner" userId="S::vagner@vojenskyobor.cz::8f38ecf4-166a-48cb-9f9e-f1a40236ef56" providerId="AD" clId="Web-{F78628BC-62A9-4437-95DF-8BD9BE91B38D}" dt="2021-01-21T17:35:56.312" v="38" actId="20577"/>
          <ac:spMkLst>
            <pc:docMk/>
            <pc:sldMk cId="3536781208" sldId="422"/>
            <ac:spMk id="5" creationId="{E8D6D02B-B7FC-4241-ACDB-BC1765F9E5E7}"/>
          </ac:spMkLst>
        </pc:spChg>
      </pc:sldChg>
    </pc:docChg>
  </pc:docChgLst>
  <pc:docChgLst>
    <pc:chgData name="Michal Vágner" userId="S::vagner@vojenskyobor.cz::8f38ecf4-166a-48cb-9f9e-f1a40236ef56" providerId="AD" clId="Web-{623CFE72-FC61-44D7-9839-C4B424D7CB37}"/>
    <pc:docChg chg="modSld">
      <pc:chgData name="Michal Vágner" userId="S::vagner@vojenskyobor.cz::8f38ecf4-166a-48cb-9f9e-f1a40236ef56" providerId="AD" clId="Web-{623CFE72-FC61-44D7-9839-C4B424D7CB37}" dt="2021-12-21T12:29:44.232" v="3" actId="20577"/>
      <pc:docMkLst>
        <pc:docMk/>
      </pc:docMkLst>
      <pc:sldChg chg="modSp">
        <pc:chgData name="Michal Vágner" userId="S::vagner@vojenskyobor.cz::8f38ecf4-166a-48cb-9f9e-f1a40236ef56" providerId="AD" clId="Web-{623CFE72-FC61-44D7-9839-C4B424D7CB37}" dt="2021-12-21T12:29:44.232" v="3" actId="20577"/>
        <pc:sldMkLst>
          <pc:docMk/>
          <pc:sldMk cId="0" sldId="407"/>
        </pc:sldMkLst>
        <pc:spChg chg="mod">
          <ac:chgData name="Michal Vágner" userId="S::vagner@vojenskyobor.cz::8f38ecf4-166a-48cb-9f9e-f1a40236ef56" providerId="AD" clId="Web-{623CFE72-FC61-44D7-9839-C4B424D7CB37}" dt="2021-12-21T12:29:44.232" v="3" actId="20577"/>
          <ac:spMkLst>
            <pc:docMk/>
            <pc:sldMk cId="0" sldId="407"/>
            <ac:spMk id="31747" creationId="{ABE34D38-DDC0-43DA-AD85-430BD702F1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0B097-BAC9-4FA6-BF45-CA56AC5C21EA}" type="doc">
      <dgm:prSet loTypeId="urn:microsoft.com/office/officeart/2005/8/layout/gear1" loCatId="cycle" qsTypeId="urn:microsoft.com/office/officeart/2005/8/quickstyle/simple1#3" qsCatId="simple" csTypeId="urn:microsoft.com/office/officeart/2005/8/colors/accent1_2#3" csCatId="accent1" phldr="1"/>
      <dgm:spPr/>
    </dgm:pt>
    <dgm:pt modelId="{4E7FE097-6434-4983-BE17-B761429D93C8}">
      <dgm:prSet phldrT="[Text]"/>
      <dgm:spPr>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Služební tělesná příprava</a:t>
          </a:r>
        </a:p>
      </dgm:t>
    </dgm:pt>
    <dgm:pt modelId="{9934DF56-7C92-4C1A-888E-ACE6C99D0226}" type="parTrans" cxnId="{10463E8F-6302-462D-A1F4-EA4BFD818C5B}">
      <dgm:prSet/>
      <dgm:spPr/>
      <dgm:t>
        <a:bodyPr/>
        <a:lstStyle/>
        <a:p>
          <a:endParaRPr lang="cs-CZ"/>
        </a:p>
      </dgm:t>
    </dgm:pt>
    <dgm:pt modelId="{AEAB3FDD-4060-48D6-993C-9C5DA9DA261A}" type="sibTrans" cxnId="{10463E8F-6302-462D-A1F4-EA4BFD818C5B}">
      <dgm:prSet/>
      <dgm:spPr/>
      <dgm:t>
        <a:bodyPr/>
        <a:lstStyle/>
        <a:p>
          <a:endParaRPr lang="cs-CZ"/>
        </a:p>
      </dgm:t>
    </dgm:pt>
    <dgm:pt modelId="{1D34F803-1464-43E4-9B22-E9D8CE8EDA58}">
      <dgm:prSet phldrT="[Text]"/>
      <dgm:spPr>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Všeobecná</a:t>
          </a:r>
        </a:p>
      </dgm:t>
    </dgm:pt>
    <dgm:pt modelId="{6ED9EF58-1DAA-4AF5-AB04-637BB05E746E}" type="parTrans" cxnId="{A11526DB-F155-45E5-8210-8109973655E1}">
      <dgm:prSet/>
      <dgm:spPr/>
      <dgm:t>
        <a:bodyPr/>
        <a:lstStyle/>
        <a:p>
          <a:endParaRPr lang="cs-CZ"/>
        </a:p>
      </dgm:t>
    </dgm:pt>
    <dgm:pt modelId="{4142918C-F543-4C2E-96E1-CF7DD8566DDA}" type="sibTrans" cxnId="{A11526DB-F155-45E5-8210-8109973655E1}">
      <dgm:prSet/>
      <dgm:spPr/>
      <dgm:t>
        <a:bodyPr/>
        <a:lstStyle/>
        <a:p>
          <a:endParaRPr lang="cs-CZ"/>
        </a:p>
      </dgm:t>
    </dgm:pt>
    <dgm:pt modelId="{C6585AC9-3BB7-4FB0-87AF-D935466400CD}">
      <dgm:prSet phldrT="[Text]"/>
      <dgm:spPr>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Speciální</a:t>
          </a:r>
        </a:p>
      </dgm:t>
    </dgm:pt>
    <dgm:pt modelId="{4DA9FEA8-8FBF-4FA0-BF30-8728F3C21F1C}" type="parTrans" cxnId="{2564E51E-ACC8-460E-89ED-1B6D2C655C0C}">
      <dgm:prSet/>
      <dgm:spPr/>
      <dgm:t>
        <a:bodyPr/>
        <a:lstStyle/>
        <a:p>
          <a:endParaRPr lang="cs-CZ"/>
        </a:p>
      </dgm:t>
    </dgm:pt>
    <dgm:pt modelId="{80854CF3-5FC4-4C5C-9ED4-0F425C957F20}" type="sibTrans" cxnId="{2564E51E-ACC8-460E-89ED-1B6D2C655C0C}">
      <dgm:prSet/>
      <dgm:spPr/>
      <dgm:t>
        <a:bodyPr/>
        <a:lstStyle/>
        <a:p>
          <a:endParaRPr lang="cs-CZ"/>
        </a:p>
      </dgm:t>
    </dgm:pt>
    <dgm:pt modelId="{6BC8D4DC-5031-4287-99C9-D0C7E4E54A51}" type="pres">
      <dgm:prSet presAssocID="{0D90B097-BAC9-4FA6-BF45-CA56AC5C21EA}" presName="composite" presStyleCnt="0">
        <dgm:presLayoutVars>
          <dgm:chMax val="3"/>
          <dgm:animLvl val="lvl"/>
          <dgm:resizeHandles val="exact"/>
        </dgm:presLayoutVars>
      </dgm:prSet>
      <dgm:spPr/>
    </dgm:pt>
    <dgm:pt modelId="{9165C72E-E72E-4AB7-835B-5D8D93EBC5A1}" type="pres">
      <dgm:prSet presAssocID="{4E7FE097-6434-4983-BE17-B761429D93C8}" presName="gear1" presStyleLbl="node1" presStyleIdx="0" presStyleCnt="3">
        <dgm:presLayoutVars>
          <dgm:chMax val="1"/>
          <dgm:bulletEnabled val="1"/>
        </dgm:presLayoutVars>
      </dgm:prSet>
      <dgm:spPr/>
    </dgm:pt>
    <dgm:pt modelId="{CC893C38-515E-4CA8-86C1-B2A3E8A08FB6}" type="pres">
      <dgm:prSet presAssocID="{4E7FE097-6434-4983-BE17-B761429D93C8}" presName="gear1srcNode" presStyleLbl="node1" presStyleIdx="0" presStyleCnt="3"/>
      <dgm:spPr/>
    </dgm:pt>
    <dgm:pt modelId="{4BFF4D16-1C45-4BF7-A2F8-F62FD28EE578}" type="pres">
      <dgm:prSet presAssocID="{4E7FE097-6434-4983-BE17-B761429D93C8}" presName="gear1dstNode" presStyleLbl="node1" presStyleIdx="0" presStyleCnt="3"/>
      <dgm:spPr/>
    </dgm:pt>
    <dgm:pt modelId="{770DC2F1-510D-4335-857D-358383009A35}" type="pres">
      <dgm:prSet presAssocID="{1D34F803-1464-43E4-9B22-E9D8CE8EDA58}" presName="gear2" presStyleLbl="node1" presStyleIdx="1" presStyleCnt="3">
        <dgm:presLayoutVars>
          <dgm:chMax val="1"/>
          <dgm:bulletEnabled val="1"/>
        </dgm:presLayoutVars>
      </dgm:prSet>
      <dgm:spPr/>
    </dgm:pt>
    <dgm:pt modelId="{CD084698-C567-4810-8F4E-365B51EA4AFA}" type="pres">
      <dgm:prSet presAssocID="{1D34F803-1464-43E4-9B22-E9D8CE8EDA58}" presName="gear2srcNode" presStyleLbl="node1" presStyleIdx="1" presStyleCnt="3"/>
      <dgm:spPr/>
    </dgm:pt>
    <dgm:pt modelId="{72B0C45A-BDFE-4556-97C3-6BDFD6488796}" type="pres">
      <dgm:prSet presAssocID="{1D34F803-1464-43E4-9B22-E9D8CE8EDA58}" presName="gear2dstNode" presStyleLbl="node1" presStyleIdx="1" presStyleCnt="3"/>
      <dgm:spPr/>
    </dgm:pt>
    <dgm:pt modelId="{A8EB9B9C-7DA3-4B06-9BA0-6122955BF890}" type="pres">
      <dgm:prSet presAssocID="{C6585AC9-3BB7-4FB0-87AF-D935466400CD}" presName="gear3" presStyleLbl="node1" presStyleIdx="2" presStyleCnt="3"/>
      <dgm:spPr/>
    </dgm:pt>
    <dgm:pt modelId="{CB39120E-7BAE-450D-95D5-F09CCAB9CAA3}" type="pres">
      <dgm:prSet presAssocID="{C6585AC9-3BB7-4FB0-87AF-D935466400CD}" presName="gear3tx" presStyleLbl="node1" presStyleIdx="2" presStyleCnt="3">
        <dgm:presLayoutVars>
          <dgm:chMax val="1"/>
          <dgm:bulletEnabled val="1"/>
        </dgm:presLayoutVars>
      </dgm:prSet>
      <dgm:spPr/>
    </dgm:pt>
    <dgm:pt modelId="{7E7DB035-42F9-443A-A070-F5403BA5A0BD}" type="pres">
      <dgm:prSet presAssocID="{C6585AC9-3BB7-4FB0-87AF-D935466400CD}" presName="gear3srcNode" presStyleLbl="node1" presStyleIdx="2" presStyleCnt="3"/>
      <dgm:spPr/>
    </dgm:pt>
    <dgm:pt modelId="{1A015B9D-A627-4A16-881D-1FB6C68E51EF}" type="pres">
      <dgm:prSet presAssocID="{C6585AC9-3BB7-4FB0-87AF-D935466400CD}" presName="gear3dstNode" presStyleLbl="node1" presStyleIdx="2" presStyleCnt="3"/>
      <dgm:spPr/>
    </dgm:pt>
    <dgm:pt modelId="{3A235CA6-3C68-4ABA-8616-1259E6A2862B}" type="pres">
      <dgm:prSet presAssocID="{AEAB3FDD-4060-48D6-993C-9C5DA9DA261A}" presName="connector1" presStyleLbl="sibTrans2D1" presStyleIdx="0" presStyleCnt="3"/>
      <dgm:spPr/>
    </dgm:pt>
    <dgm:pt modelId="{ABA0B341-3D2F-4D58-8287-834ACFDAC462}" type="pres">
      <dgm:prSet presAssocID="{4142918C-F543-4C2E-96E1-CF7DD8566DDA}" presName="connector2" presStyleLbl="sibTrans2D1" presStyleIdx="1" presStyleCnt="3"/>
      <dgm:spPr/>
    </dgm:pt>
    <dgm:pt modelId="{37C514E5-EF1A-46BF-AF5C-B19E17BAC9C6}" type="pres">
      <dgm:prSet presAssocID="{80854CF3-5FC4-4C5C-9ED4-0F425C957F20}" presName="connector3" presStyleLbl="sibTrans2D1" presStyleIdx="2" presStyleCnt="3"/>
      <dgm:spPr/>
    </dgm:pt>
  </dgm:ptLst>
  <dgm:cxnLst>
    <dgm:cxn modelId="{97167401-BFA3-4089-908A-6955E3F0A8D7}" type="presOf" srcId="{1D34F803-1464-43E4-9B22-E9D8CE8EDA58}" destId="{770DC2F1-510D-4335-857D-358383009A35}" srcOrd="0" destOrd="0" presId="urn:microsoft.com/office/officeart/2005/8/layout/gear1"/>
    <dgm:cxn modelId="{5EDC6B03-2A3F-4461-9A64-41AB17EFE4A2}" type="presOf" srcId="{1D34F803-1464-43E4-9B22-E9D8CE8EDA58}" destId="{CD084698-C567-4810-8F4E-365B51EA4AFA}" srcOrd="1" destOrd="0" presId="urn:microsoft.com/office/officeart/2005/8/layout/gear1"/>
    <dgm:cxn modelId="{2564E51E-ACC8-460E-89ED-1B6D2C655C0C}" srcId="{0D90B097-BAC9-4FA6-BF45-CA56AC5C21EA}" destId="{C6585AC9-3BB7-4FB0-87AF-D935466400CD}" srcOrd="2" destOrd="0" parTransId="{4DA9FEA8-8FBF-4FA0-BF30-8728F3C21F1C}" sibTransId="{80854CF3-5FC4-4C5C-9ED4-0F425C957F20}"/>
    <dgm:cxn modelId="{2484AD24-0012-4524-BB3A-D1791ABDE1F4}" type="presOf" srcId="{0D90B097-BAC9-4FA6-BF45-CA56AC5C21EA}" destId="{6BC8D4DC-5031-4287-99C9-D0C7E4E54A51}" srcOrd="0" destOrd="0" presId="urn:microsoft.com/office/officeart/2005/8/layout/gear1"/>
    <dgm:cxn modelId="{06B2C22D-56B9-4B32-AD47-CAF9DF7CE35E}" type="presOf" srcId="{AEAB3FDD-4060-48D6-993C-9C5DA9DA261A}" destId="{3A235CA6-3C68-4ABA-8616-1259E6A2862B}" srcOrd="0" destOrd="0" presId="urn:microsoft.com/office/officeart/2005/8/layout/gear1"/>
    <dgm:cxn modelId="{4176A049-D8AB-42C2-9728-D8ABFBFE78CD}" type="presOf" srcId="{4E7FE097-6434-4983-BE17-B761429D93C8}" destId="{9165C72E-E72E-4AB7-835B-5D8D93EBC5A1}" srcOrd="0" destOrd="0" presId="urn:microsoft.com/office/officeart/2005/8/layout/gear1"/>
    <dgm:cxn modelId="{10463E8F-6302-462D-A1F4-EA4BFD818C5B}" srcId="{0D90B097-BAC9-4FA6-BF45-CA56AC5C21EA}" destId="{4E7FE097-6434-4983-BE17-B761429D93C8}" srcOrd="0" destOrd="0" parTransId="{9934DF56-7C92-4C1A-888E-ACE6C99D0226}" sibTransId="{AEAB3FDD-4060-48D6-993C-9C5DA9DA261A}"/>
    <dgm:cxn modelId="{D4CA9591-454B-41D0-B6B2-246204E9D550}" type="presOf" srcId="{4E7FE097-6434-4983-BE17-B761429D93C8}" destId="{4BFF4D16-1C45-4BF7-A2F8-F62FD28EE578}" srcOrd="2" destOrd="0" presId="urn:microsoft.com/office/officeart/2005/8/layout/gear1"/>
    <dgm:cxn modelId="{C468169D-F3C6-43DE-BC33-860FF5E84DD0}" type="presOf" srcId="{C6585AC9-3BB7-4FB0-87AF-D935466400CD}" destId="{7E7DB035-42F9-443A-A070-F5403BA5A0BD}" srcOrd="2" destOrd="0" presId="urn:microsoft.com/office/officeart/2005/8/layout/gear1"/>
    <dgm:cxn modelId="{A6DDEBA7-E0C4-495F-B331-40E93023976A}" type="presOf" srcId="{1D34F803-1464-43E4-9B22-E9D8CE8EDA58}" destId="{72B0C45A-BDFE-4556-97C3-6BDFD6488796}" srcOrd="2" destOrd="0" presId="urn:microsoft.com/office/officeart/2005/8/layout/gear1"/>
    <dgm:cxn modelId="{DC9003AB-6B13-4FA6-B118-FB84944F85B1}" type="presOf" srcId="{4E7FE097-6434-4983-BE17-B761429D93C8}" destId="{CC893C38-515E-4CA8-86C1-B2A3E8A08FB6}" srcOrd="1" destOrd="0" presId="urn:microsoft.com/office/officeart/2005/8/layout/gear1"/>
    <dgm:cxn modelId="{E4E3A2AC-C810-4E30-9FCC-855D34AB4017}" type="presOf" srcId="{80854CF3-5FC4-4C5C-9ED4-0F425C957F20}" destId="{37C514E5-EF1A-46BF-AF5C-B19E17BAC9C6}" srcOrd="0" destOrd="0" presId="urn:microsoft.com/office/officeart/2005/8/layout/gear1"/>
    <dgm:cxn modelId="{B6E5E7BD-0218-4B0D-8FA1-A66C0AE9520B}" type="presOf" srcId="{C6585AC9-3BB7-4FB0-87AF-D935466400CD}" destId="{1A015B9D-A627-4A16-881D-1FB6C68E51EF}" srcOrd="3" destOrd="0" presId="urn:microsoft.com/office/officeart/2005/8/layout/gear1"/>
    <dgm:cxn modelId="{BCFD90C6-F3CB-4103-9D6B-62702F1E1BAF}" type="presOf" srcId="{C6585AC9-3BB7-4FB0-87AF-D935466400CD}" destId="{CB39120E-7BAE-450D-95D5-F09CCAB9CAA3}" srcOrd="1" destOrd="0" presId="urn:microsoft.com/office/officeart/2005/8/layout/gear1"/>
    <dgm:cxn modelId="{0894ADCF-D4FF-4E3E-9109-693B51C7B1FE}" type="presOf" srcId="{4142918C-F543-4C2E-96E1-CF7DD8566DDA}" destId="{ABA0B341-3D2F-4D58-8287-834ACFDAC462}" srcOrd="0" destOrd="0" presId="urn:microsoft.com/office/officeart/2005/8/layout/gear1"/>
    <dgm:cxn modelId="{62222ED0-2673-4138-9D1B-E1BF0A544148}" type="presOf" srcId="{C6585AC9-3BB7-4FB0-87AF-D935466400CD}" destId="{A8EB9B9C-7DA3-4B06-9BA0-6122955BF890}" srcOrd="0" destOrd="0" presId="urn:microsoft.com/office/officeart/2005/8/layout/gear1"/>
    <dgm:cxn modelId="{A11526DB-F155-45E5-8210-8109973655E1}" srcId="{0D90B097-BAC9-4FA6-BF45-CA56AC5C21EA}" destId="{1D34F803-1464-43E4-9B22-E9D8CE8EDA58}" srcOrd="1" destOrd="0" parTransId="{6ED9EF58-1DAA-4AF5-AB04-637BB05E746E}" sibTransId="{4142918C-F543-4C2E-96E1-CF7DD8566DDA}"/>
    <dgm:cxn modelId="{1C2DB977-9121-40F2-995F-4189D37BE3DE}" type="presParOf" srcId="{6BC8D4DC-5031-4287-99C9-D0C7E4E54A51}" destId="{9165C72E-E72E-4AB7-835B-5D8D93EBC5A1}" srcOrd="0" destOrd="0" presId="urn:microsoft.com/office/officeart/2005/8/layout/gear1"/>
    <dgm:cxn modelId="{9391B134-6FB5-4575-9DC8-41A51D146650}" type="presParOf" srcId="{6BC8D4DC-5031-4287-99C9-D0C7E4E54A51}" destId="{CC893C38-515E-4CA8-86C1-B2A3E8A08FB6}" srcOrd="1" destOrd="0" presId="urn:microsoft.com/office/officeart/2005/8/layout/gear1"/>
    <dgm:cxn modelId="{62B79A92-4D41-41DE-9292-B8E81CF61FE2}" type="presParOf" srcId="{6BC8D4DC-5031-4287-99C9-D0C7E4E54A51}" destId="{4BFF4D16-1C45-4BF7-A2F8-F62FD28EE578}" srcOrd="2" destOrd="0" presId="urn:microsoft.com/office/officeart/2005/8/layout/gear1"/>
    <dgm:cxn modelId="{4974BA30-C35C-45F5-8C42-6306E459BF8F}" type="presParOf" srcId="{6BC8D4DC-5031-4287-99C9-D0C7E4E54A51}" destId="{770DC2F1-510D-4335-857D-358383009A35}" srcOrd="3" destOrd="0" presId="urn:microsoft.com/office/officeart/2005/8/layout/gear1"/>
    <dgm:cxn modelId="{E4D2AE7A-9D61-46D0-B3A2-81E2A76E4A9F}" type="presParOf" srcId="{6BC8D4DC-5031-4287-99C9-D0C7E4E54A51}" destId="{CD084698-C567-4810-8F4E-365B51EA4AFA}" srcOrd="4" destOrd="0" presId="urn:microsoft.com/office/officeart/2005/8/layout/gear1"/>
    <dgm:cxn modelId="{AE078A92-350C-4058-9FA9-9603615ADA7D}" type="presParOf" srcId="{6BC8D4DC-5031-4287-99C9-D0C7E4E54A51}" destId="{72B0C45A-BDFE-4556-97C3-6BDFD6488796}" srcOrd="5" destOrd="0" presId="urn:microsoft.com/office/officeart/2005/8/layout/gear1"/>
    <dgm:cxn modelId="{EC3549AF-B5AD-41F8-B3B6-6ED5D93D2F59}" type="presParOf" srcId="{6BC8D4DC-5031-4287-99C9-D0C7E4E54A51}" destId="{A8EB9B9C-7DA3-4B06-9BA0-6122955BF890}" srcOrd="6" destOrd="0" presId="urn:microsoft.com/office/officeart/2005/8/layout/gear1"/>
    <dgm:cxn modelId="{89D84B99-56FF-4054-BC0C-3D7ADC8D9CF2}" type="presParOf" srcId="{6BC8D4DC-5031-4287-99C9-D0C7E4E54A51}" destId="{CB39120E-7BAE-450D-95D5-F09CCAB9CAA3}" srcOrd="7" destOrd="0" presId="urn:microsoft.com/office/officeart/2005/8/layout/gear1"/>
    <dgm:cxn modelId="{8C85BDA4-7E90-4DF8-A425-6D5C4EDB1AD9}" type="presParOf" srcId="{6BC8D4DC-5031-4287-99C9-D0C7E4E54A51}" destId="{7E7DB035-42F9-443A-A070-F5403BA5A0BD}" srcOrd="8" destOrd="0" presId="urn:microsoft.com/office/officeart/2005/8/layout/gear1"/>
    <dgm:cxn modelId="{8A4DA284-7388-4EE1-B9A5-AAB892FF8E32}" type="presParOf" srcId="{6BC8D4DC-5031-4287-99C9-D0C7E4E54A51}" destId="{1A015B9D-A627-4A16-881D-1FB6C68E51EF}" srcOrd="9" destOrd="0" presId="urn:microsoft.com/office/officeart/2005/8/layout/gear1"/>
    <dgm:cxn modelId="{2C0A389A-BBDA-4E30-BDB0-4026F061AE37}" type="presParOf" srcId="{6BC8D4DC-5031-4287-99C9-D0C7E4E54A51}" destId="{3A235CA6-3C68-4ABA-8616-1259E6A2862B}" srcOrd="10" destOrd="0" presId="urn:microsoft.com/office/officeart/2005/8/layout/gear1"/>
    <dgm:cxn modelId="{D1B7C98E-9988-4C56-86CE-3FFDD1B38B8E}" type="presParOf" srcId="{6BC8D4DC-5031-4287-99C9-D0C7E4E54A51}" destId="{ABA0B341-3D2F-4D58-8287-834ACFDAC462}" srcOrd="11" destOrd="0" presId="urn:microsoft.com/office/officeart/2005/8/layout/gear1"/>
    <dgm:cxn modelId="{6BD575E1-5BA5-4ACA-9D22-CCBF34F5AD36}" type="presParOf" srcId="{6BC8D4DC-5031-4287-99C9-D0C7E4E54A51}" destId="{37C514E5-EF1A-46BF-AF5C-B19E17BAC9C6}" srcOrd="12" destOrd="0" presId="urn:microsoft.com/office/officeart/2005/8/layout/gear1"/>
  </dgm:cxnLst>
  <dgm:bg>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5AFC9-1760-4095-8077-8497315FC230}" type="doc">
      <dgm:prSet loTypeId="urn:microsoft.com/office/officeart/2005/8/layout/chevron2" loCatId="list" qsTypeId="urn:microsoft.com/office/officeart/2005/8/quickstyle/simple1#4" qsCatId="simple" csTypeId="urn:microsoft.com/office/officeart/2005/8/colors/accent1_2#4" csCatId="accent1" phldr="1"/>
      <dgm:spPr/>
      <dgm:t>
        <a:bodyPr/>
        <a:lstStyle/>
        <a:p>
          <a:endParaRPr lang="cs-CZ"/>
        </a:p>
      </dgm:t>
    </dgm:pt>
    <dgm:pt modelId="{D529C381-99CA-4493-AFBC-A3F7B3907A1B}">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1</a:t>
          </a:r>
        </a:p>
      </dgm:t>
    </dgm:pt>
    <dgm:pt modelId="{F638DA44-F57E-4132-B3BA-3CF0F99096D0}" type="parTrans" cxnId="{D81825B3-0725-4674-86BF-5ECB740D0842}">
      <dgm:prSet/>
      <dgm:spPr/>
      <dgm:t>
        <a:bodyPr/>
        <a:lstStyle/>
        <a:p>
          <a:endParaRPr lang="cs-CZ"/>
        </a:p>
      </dgm:t>
    </dgm:pt>
    <dgm:pt modelId="{76787787-A9BE-4E0D-91BB-2F93BB0271BD}" type="sibTrans" cxnId="{D81825B3-0725-4674-86BF-5ECB740D0842}">
      <dgm:prSet/>
      <dgm:spPr/>
      <dgm:t>
        <a:bodyPr/>
        <a:lstStyle/>
        <a:p>
          <a:endParaRPr lang="cs-CZ"/>
        </a:p>
      </dgm:t>
    </dgm:pt>
    <dgm:pt modelId="{93209B79-2738-401C-8C31-BF1E1FEC211F}">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a:p>
      </dgm:t>
    </dgm:pt>
    <dgm:pt modelId="{A5DD56F9-9C13-468F-AE23-B459CC12C5A9}" type="parTrans" cxnId="{B1E89A32-DF98-440E-9145-FFA6571A4861}">
      <dgm:prSet/>
      <dgm:spPr/>
      <dgm:t>
        <a:bodyPr/>
        <a:lstStyle/>
        <a:p>
          <a:endParaRPr lang="cs-CZ"/>
        </a:p>
      </dgm:t>
    </dgm:pt>
    <dgm:pt modelId="{52422C8B-9A3D-4F0A-B129-1238FD1E4D92}" type="sibTrans" cxnId="{B1E89A32-DF98-440E-9145-FFA6571A4861}">
      <dgm:prSet/>
      <dgm:spPr/>
      <dgm:t>
        <a:bodyPr/>
        <a:lstStyle/>
        <a:p>
          <a:endParaRPr lang="cs-CZ"/>
        </a:p>
      </dgm:t>
    </dgm:pt>
    <dgm:pt modelId="{C057F62A-AED2-477D-B83A-1F33249513E5}">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Učební zaměstnání</a:t>
          </a:r>
        </a:p>
      </dgm:t>
    </dgm:pt>
    <dgm:pt modelId="{3CB25D2A-008A-46D9-BB77-3A54AB4979A5}" type="parTrans" cxnId="{94A37654-6054-4C9D-9E2A-071F9EF65676}">
      <dgm:prSet/>
      <dgm:spPr/>
      <dgm:t>
        <a:bodyPr/>
        <a:lstStyle/>
        <a:p>
          <a:endParaRPr lang="cs-CZ"/>
        </a:p>
      </dgm:t>
    </dgm:pt>
    <dgm:pt modelId="{B7AF4C95-F332-48EF-94C9-0EB398BD28F7}" type="sibTrans" cxnId="{94A37654-6054-4C9D-9E2A-071F9EF65676}">
      <dgm:prSet/>
      <dgm:spPr/>
      <dgm:t>
        <a:bodyPr/>
        <a:lstStyle/>
        <a:p>
          <a:endParaRPr lang="cs-CZ"/>
        </a:p>
      </dgm:t>
    </dgm:pt>
    <dgm:pt modelId="{926AD039-FB34-426B-B88B-B2B21CCFF29E}">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2</a:t>
          </a:r>
        </a:p>
      </dgm:t>
    </dgm:pt>
    <dgm:pt modelId="{157A290B-F936-4357-8559-C4D8621DAA67}" type="parTrans" cxnId="{05E0AA2F-9E91-47B1-899B-27BEAF4D5C13}">
      <dgm:prSet/>
      <dgm:spPr/>
      <dgm:t>
        <a:bodyPr/>
        <a:lstStyle/>
        <a:p>
          <a:endParaRPr lang="cs-CZ"/>
        </a:p>
      </dgm:t>
    </dgm:pt>
    <dgm:pt modelId="{B2657758-5297-4FFC-B463-7CE143BE45CE}" type="sibTrans" cxnId="{05E0AA2F-9E91-47B1-899B-27BEAF4D5C13}">
      <dgm:prSet/>
      <dgm:spPr/>
      <dgm:t>
        <a:bodyPr/>
        <a:lstStyle/>
        <a:p>
          <a:endParaRPr lang="cs-CZ"/>
        </a:p>
      </dgm:t>
    </dgm:pt>
    <dgm:pt modelId="{B87B97D9-21E7-4D07-BBEF-CE3A442D1257}">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a:p>
      </dgm:t>
    </dgm:pt>
    <dgm:pt modelId="{51BEEA7B-F118-4FBB-B683-4F15392BF98C}" type="parTrans" cxnId="{C4C3E983-2D67-4E47-9F26-232005830DD4}">
      <dgm:prSet/>
      <dgm:spPr/>
      <dgm:t>
        <a:bodyPr/>
        <a:lstStyle/>
        <a:p>
          <a:endParaRPr lang="cs-CZ"/>
        </a:p>
      </dgm:t>
    </dgm:pt>
    <dgm:pt modelId="{418B5E5B-CAA5-42E5-AF07-D1CF898F8649}" type="sibTrans" cxnId="{C4C3E983-2D67-4E47-9F26-232005830DD4}">
      <dgm:prSet/>
      <dgm:spPr/>
      <dgm:t>
        <a:bodyPr/>
        <a:lstStyle/>
        <a:p>
          <a:endParaRPr lang="cs-CZ"/>
        </a:p>
      </dgm:t>
    </dgm:pt>
    <dgm:pt modelId="{036EA8AE-E8C9-4BFE-B210-C199713BF647}">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Individuální trénink</a:t>
          </a:r>
        </a:p>
      </dgm:t>
    </dgm:pt>
    <dgm:pt modelId="{20148781-1856-4E27-85C3-F4F7AC2E2F50}" type="parTrans" cxnId="{06C6E9D3-5473-4975-9B23-E5EF67FED5C6}">
      <dgm:prSet/>
      <dgm:spPr/>
      <dgm:t>
        <a:bodyPr/>
        <a:lstStyle/>
        <a:p>
          <a:endParaRPr lang="cs-CZ"/>
        </a:p>
      </dgm:t>
    </dgm:pt>
    <dgm:pt modelId="{642944B5-5DEF-4B60-B349-4B115DAFF058}" type="sibTrans" cxnId="{06C6E9D3-5473-4975-9B23-E5EF67FED5C6}">
      <dgm:prSet/>
      <dgm:spPr/>
      <dgm:t>
        <a:bodyPr/>
        <a:lstStyle/>
        <a:p>
          <a:endParaRPr lang="cs-CZ"/>
        </a:p>
      </dgm:t>
    </dgm:pt>
    <dgm:pt modelId="{B36C7422-45A5-405F-80CF-170B309DC009}">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3</a:t>
          </a:r>
        </a:p>
      </dgm:t>
    </dgm:pt>
    <dgm:pt modelId="{6A3B6CB3-A33E-4F16-BDB8-4A66E08DD425}" type="parTrans" cxnId="{65B1943C-D2E6-4C3D-B652-A5854258DF68}">
      <dgm:prSet/>
      <dgm:spPr/>
      <dgm:t>
        <a:bodyPr/>
        <a:lstStyle/>
        <a:p>
          <a:endParaRPr lang="cs-CZ"/>
        </a:p>
      </dgm:t>
    </dgm:pt>
    <dgm:pt modelId="{664D9C5C-64A4-475A-A714-EC2867E83745}" type="sibTrans" cxnId="{65B1943C-D2E6-4C3D-B652-A5854258DF68}">
      <dgm:prSet/>
      <dgm:spPr/>
      <dgm:t>
        <a:bodyPr/>
        <a:lstStyle/>
        <a:p>
          <a:endParaRPr lang="cs-CZ"/>
        </a:p>
      </dgm:t>
    </dgm:pt>
    <dgm:pt modelId="{7D303B9D-CBD1-4F57-B750-DCDB00A0CC44}">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dirty="0"/>
        </a:p>
      </dgm:t>
    </dgm:pt>
    <dgm:pt modelId="{CD9D9A95-7973-4008-94CB-D843BFB04258}" type="parTrans" cxnId="{5A35772D-C01A-4FF1-BD16-8675C4F80A44}">
      <dgm:prSet/>
      <dgm:spPr/>
      <dgm:t>
        <a:bodyPr/>
        <a:lstStyle/>
        <a:p>
          <a:endParaRPr lang="cs-CZ"/>
        </a:p>
      </dgm:t>
    </dgm:pt>
    <dgm:pt modelId="{6FC256A1-7C89-4D2B-B91F-196504C9F66C}" type="sibTrans" cxnId="{5A35772D-C01A-4FF1-BD16-8675C4F80A44}">
      <dgm:prSet/>
      <dgm:spPr/>
      <dgm:t>
        <a:bodyPr/>
        <a:lstStyle/>
        <a:p>
          <a:endParaRPr lang="cs-CZ"/>
        </a:p>
      </dgm:t>
    </dgm:pt>
    <dgm:pt modelId="{097DBB26-ABAE-4B3C-99AF-429B206489E1}">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Trénink</a:t>
          </a:r>
        </a:p>
      </dgm:t>
    </dgm:pt>
    <dgm:pt modelId="{4B76A81B-D896-494A-BC41-6326BE4E872B}" type="parTrans" cxnId="{7CF2322C-10A3-45E8-A85F-224C5BE0286D}">
      <dgm:prSet/>
      <dgm:spPr/>
      <dgm:t>
        <a:bodyPr/>
        <a:lstStyle/>
        <a:p>
          <a:endParaRPr lang="cs-CZ"/>
        </a:p>
      </dgm:t>
    </dgm:pt>
    <dgm:pt modelId="{0A92EE4E-C43E-46F6-8021-9B71A6CE180A}" type="sibTrans" cxnId="{7CF2322C-10A3-45E8-A85F-224C5BE0286D}">
      <dgm:prSet/>
      <dgm:spPr/>
      <dgm:t>
        <a:bodyPr/>
        <a:lstStyle/>
        <a:p>
          <a:endParaRPr lang="cs-CZ"/>
        </a:p>
      </dgm:t>
    </dgm:pt>
    <dgm:pt modelId="{773D42EC-BF69-4C06-BCB8-0CBB1CA8CBD5}" type="pres">
      <dgm:prSet presAssocID="{5415AFC9-1760-4095-8077-8497315FC230}" presName="linearFlow" presStyleCnt="0">
        <dgm:presLayoutVars>
          <dgm:dir/>
          <dgm:animLvl val="lvl"/>
          <dgm:resizeHandles val="exact"/>
        </dgm:presLayoutVars>
      </dgm:prSet>
      <dgm:spPr/>
    </dgm:pt>
    <dgm:pt modelId="{7F9D879A-CBB4-43D2-87A8-5EB03F982A32}" type="pres">
      <dgm:prSet presAssocID="{D529C381-99CA-4493-AFBC-A3F7B3907A1B}" presName="composite" presStyleCnt="0"/>
      <dgm:spPr/>
    </dgm:pt>
    <dgm:pt modelId="{3ED48E32-9B1B-41A8-A3A3-484D21023CFC}" type="pres">
      <dgm:prSet presAssocID="{D529C381-99CA-4493-AFBC-A3F7B3907A1B}" presName="parentText" presStyleLbl="alignNode1" presStyleIdx="0" presStyleCnt="3">
        <dgm:presLayoutVars>
          <dgm:chMax val="1"/>
          <dgm:bulletEnabled val="1"/>
        </dgm:presLayoutVars>
      </dgm:prSet>
      <dgm:spPr/>
    </dgm:pt>
    <dgm:pt modelId="{705EB39B-6029-4471-92D5-A7FC1AD88804}" type="pres">
      <dgm:prSet presAssocID="{D529C381-99CA-4493-AFBC-A3F7B3907A1B}" presName="descendantText" presStyleLbl="alignAcc1" presStyleIdx="0" presStyleCnt="3">
        <dgm:presLayoutVars>
          <dgm:bulletEnabled val="1"/>
        </dgm:presLayoutVars>
      </dgm:prSet>
      <dgm:spPr/>
    </dgm:pt>
    <dgm:pt modelId="{A7068FEF-2A3A-4239-86D4-227CBE25DCEC}" type="pres">
      <dgm:prSet presAssocID="{76787787-A9BE-4E0D-91BB-2F93BB0271BD}" presName="sp" presStyleCnt="0"/>
      <dgm:spPr/>
    </dgm:pt>
    <dgm:pt modelId="{BE2765D6-DB21-48B7-B789-B34A9769F754}" type="pres">
      <dgm:prSet presAssocID="{926AD039-FB34-426B-B88B-B2B21CCFF29E}" presName="composite" presStyleCnt="0"/>
      <dgm:spPr/>
    </dgm:pt>
    <dgm:pt modelId="{DFA3ECC2-F54E-4DA4-98D1-48A779D119F3}" type="pres">
      <dgm:prSet presAssocID="{926AD039-FB34-426B-B88B-B2B21CCFF29E}" presName="parentText" presStyleLbl="alignNode1" presStyleIdx="1" presStyleCnt="3">
        <dgm:presLayoutVars>
          <dgm:chMax val="1"/>
          <dgm:bulletEnabled val="1"/>
        </dgm:presLayoutVars>
      </dgm:prSet>
      <dgm:spPr/>
    </dgm:pt>
    <dgm:pt modelId="{BBC130BA-E706-47BB-856E-6483B64A723F}" type="pres">
      <dgm:prSet presAssocID="{926AD039-FB34-426B-B88B-B2B21CCFF29E}" presName="descendantText" presStyleLbl="alignAcc1" presStyleIdx="1" presStyleCnt="3">
        <dgm:presLayoutVars>
          <dgm:bulletEnabled val="1"/>
        </dgm:presLayoutVars>
      </dgm:prSet>
      <dgm:spPr/>
    </dgm:pt>
    <dgm:pt modelId="{A34752FF-982C-4EB7-8554-CCC81465EBD6}" type="pres">
      <dgm:prSet presAssocID="{B2657758-5297-4FFC-B463-7CE143BE45CE}" presName="sp" presStyleCnt="0"/>
      <dgm:spPr/>
    </dgm:pt>
    <dgm:pt modelId="{FDD4FDF4-E396-4114-95CC-8ECBC7E0C56F}" type="pres">
      <dgm:prSet presAssocID="{B36C7422-45A5-405F-80CF-170B309DC009}" presName="composite" presStyleCnt="0"/>
      <dgm:spPr/>
    </dgm:pt>
    <dgm:pt modelId="{8A13CA56-D56D-43E9-9DCA-B8401CCDB599}" type="pres">
      <dgm:prSet presAssocID="{B36C7422-45A5-405F-80CF-170B309DC009}" presName="parentText" presStyleLbl="alignNode1" presStyleIdx="2" presStyleCnt="3">
        <dgm:presLayoutVars>
          <dgm:chMax val="1"/>
          <dgm:bulletEnabled val="1"/>
        </dgm:presLayoutVars>
      </dgm:prSet>
      <dgm:spPr/>
    </dgm:pt>
    <dgm:pt modelId="{6667342E-3871-40A1-A68D-4965E01578B3}" type="pres">
      <dgm:prSet presAssocID="{B36C7422-45A5-405F-80CF-170B309DC009}" presName="descendantText" presStyleLbl="alignAcc1" presStyleIdx="2" presStyleCnt="3">
        <dgm:presLayoutVars>
          <dgm:bulletEnabled val="1"/>
        </dgm:presLayoutVars>
      </dgm:prSet>
      <dgm:spPr/>
    </dgm:pt>
  </dgm:ptLst>
  <dgm:cxnLst>
    <dgm:cxn modelId="{7CF2322C-10A3-45E8-A85F-224C5BE0286D}" srcId="{B36C7422-45A5-405F-80CF-170B309DC009}" destId="{097DBB26-ABAE-4B3C-99AF-429B206489E1}" srcOrd="1" destOrd="0" parTransId="{4B76A81B-D896-494A-BC41-6326BE4E872B}" sibTransId="{0A92EE4E-C43E-46F6-8021-9B71A6CE180A}"/>
    <dgm:cxn modelId="{5A35772D-C01A-4FF1-BD16-8675C4F80A44}" srcId="{B36C7422-45A5-405F-80CF-170B309DC009}" destId="{7D303B9D-CBD1-4F57-B750-DCDB00A0CC44}" srcOrd="0" destOrd="0" parTransId="{CD9D9A95-7973-4008-94CB-D843BFB04258}" sibTransId="{6FC256A1-7C89-4D2B-B91F-196504C9F66C}"/>
    <dgm:cxn modelId="{05E0AA2F-9E91-47B1-899B-27BEAF4D5C13}" srcId="{5415AFC9-1760-4095-8077-8497315FC230}" destId="{926AD039-FB34-426B-B88B-B2B21CCFF29E}" srcOrd="1" destOrd="0" parTransId="{157A290B-F936-4357-8559-C4D8621DAA67}" sibTransId="{B2657758-5297-4FFC-B463-7CE143BE45CE}"/>
    <dgm:cxn modelId="{B1E89A32-DF98-440E-9145-FFA6571A4861}" srcId="{D529C381-99CA-4493-AFBC-A3F7B3907A1B}" destId="{93209B79-2738-401C-8C31-BF1E1FEC211F}" srcOrd="0" destOrd="0" parTransId="{A5DD56F9-9C13-468F-AE23-B459CC12C5A9}" sibTransId="{52422C8B-9A3D-4F0A-B129-1238FD1E4D92}"/>
    <dgm:cxn modelId="{72540036-C547-42F5-A3C4-7758E53BA240}" type="presOf" srcId="{B87B97D9-21E7-4D07-BBEF-CE3A442D1257}" destId="{BBC130BA-E706-47BB-856E-6483B64A723F}" srcOrd="0" destOrd="0" presId="urn:microsoft.com/office/officeart/2005/8/layout/chevron2"/>
    <dgm:cxn modelId="{65B1943C-D2E6-4C3D-B652-A5854258DF68}" srcId="{5415AFC9-1760-4095-8077-8497315FC230}" destId="{B36C7422-45A5-405F-80CF-170B309DC009}" srcOrd="2" destOrd="0" parTransId="{6A3B6CB3-A33E-4F16-BDB8-4A66E08DD425}" sibTransId="{664D9C5C-64A4-475A-A714-EC2867E83745}"/>
    <dgm:cxn modelId="{383AD543-24B5-4E15-B8B2-15322F8FED46}" type="presOf" srcId="{926AD039-FB34-426B-B88B-B2B21CCFF29E}" destId="{DFA3ECC2-F54E-4DA4-98D1-48A779D119F3}" srcOrd="0" destOrd="0" presId="urn:microsoft.com/office/officeart/2005/8/layout/chevron2"/>
    <dgm:cxn modelId="{0BD2254E-A46B-4F74-BBCD-055895D69948}" type="presOf" srcId="{5415AFC9-1760-4095-8077-8497315FC230}" destId="{773D42EC-BF69-4C06-BCB8-0CBB1CA8CBD5}" srcOrd="0" destOrd="0" presId="urn:microsoft.com/office/officeart/2005/8/layout/chevron2"/>
    <dgm:cxn modelId="{94A37654-6054-4C9D-9E2A-071F9EF65676}" srcId="{D529C381-99CA-4493-AFBC-A3F7B3907A1B}" destId="{C057F62A-AED2-477D-B83A-1F33249513E5}" srcOrd="1" destOrd="0" parTransId="{3CB25D2A-008A-46D9-BB77-3A54AB4979A5}" sibTransId="{B7AF4C95-F332-48EF-94C9-0EB398BD28F7}"/>
    <dgm:cxn modelId="{C4C3E983-2D67-4E47-9F26-232005830DD4}" srcId="{926AD039-FB34-426B-B88B-B2B21CCFF29E}" destId="{B87B97D9-21E7-4D07-BBEF-CE3A442D1257}" srcOrd="0" destOrd="0" parTransId="{51BEEA7B-F118-4FBB-B683-4F15392BF98C}" sibTransId="{418B5E5B-CAA5-42E5-AF07-D1CF898F8649}"/>
    <dgm:cxn modelId="{7B584896-969F-4842-AADE-92E44B4EBF27}" type="presOf" srcId="{B36C7422-45A5-405F-80CF-170B309DC009}" destId="{8A13CA56-D56D-43E9-9DCA-B8401CCDB599}" srcOrd="0" destOrd="0" presId="urn:microsoft.com/office/officeart/2005/8/layout/chevron2"/>
    <dgm:cxn modelId="{5D6BA19A-AB1E-406B-ADB6-92BBC2229768}" type="presOf" srcId="{93209B79-2738-401C-8C31-BF1E1FEC211F}" destId="{705EB39B-6029-4471-92D5-A7FC1AD88804}" srcOrd="0" destOrd="0" presId="urn:microsoft.com/office/officeart/2005/8/layout/chevron2"/>
    <dgm:cxn modelId="{26CE8EA8-BB9B-4D65-A475-964068842B84}" type="presOf" srcId="{7D303B9D-CBD1-4F57-B750-DCDB00A0CC44}" destId="{6667342E-3871-40A1-A68D-4965E01578B3}" srcOrd="0" destOrd="0" presId="urn:microsoft.com/office/officeart/2005/8/layout/chevron2"/>
    <dgm:cxn modelId="{D81825B3-0725-4674-86BF-5ECB740D0842}" srcId="{5415AFC9-1760-4095-8077-8497315FC230}" destId="{D529C381-99CA-4493-AFBC-A3F7B3907A1B}" srcOrd="0" destOrd="0" parTransId="{F638DA44-F57E-4132-B3BA-3CF0F99096D0}" sibTransId="{76787787-A9BE-4E0D-91BB-2F93BB0271BD}"/>
    <dgm:cxn modelId="{1122C5CC-FD76-4ADA-944E-8C0CA34C2CA3}" type="presOf" srcId="{D529C381-99CA-4493-AFBC-A3F7B3907A1B}" destId="{3ED48E32-9B1B-41A8-A3A3-484D21023CFC}" srcOrd="0" destOrd="0" presId="urn:microsoft.com/office/officeart/2005/8/layout/chevron2"/>
    <dgm:cxn modelId="{06C6E9D3-5473-4975-9B23-E5EF67FED5C6}" srcId="{926AD039-FB34-426B-B88B-B2B21CCFF29E}" destId="{036EA8AE-E8C9-4BFE-B210-C199713BF647}" srcOrd="1" destOrd="0" parTransId="{20148781-1856-4E27-85C3-F4F7AC2E2F50}" sibTransId="{642944B5-5DEF-4B60-B349-4B115DAFF058}"/>
    <dgm:cxn modelId="{681F37F6-41F5-4074-9019-B26513345483}" type="presOf" srcId="{036EA8AE-E8C9-4BFE-B210-C199713BF647}" destId="{BBC130BA-E706-47BB-856E-6483B64A723F}" srcOrd="0" destOrd="1" presId="urn:microsoft.com/office/officeart/2005/8/layout/chevron2"/>
    <dgm:cxn modelId="{4BD1DDFA-D81F-4A9C-8E5C-A055CC4ABB96}" type="presOf" srcId="{C057F62A-AED2-477D-B83A-1F33249513E5}" destId="{705EB39B-6029-4471-92D5-A7FC1AD88804}" srcOrd="0" destOrd="1" presId="urn:microsoft.com/office/officeart/2005/8/layout/chevron2"/>
    <dgm:cxn modelId="{482945FF-DCF5-4A7C-B8ED-7D85D7263852}" type="presOf" srcId="{097DBB26-ABAE-4B3C-99AF-429B206489E1}" destId="{6667342E-3871-40A1-A68D-4965E01578B3}" srcOrd="0" destOrd="1" presId="urn:microsoft.com/office/officeart/2005/8/layout/chevron2"/>
    <dgm:cxn modelId="{2A952B08-EB2A-4CE6-8E2E-A37C7957DA9B}" type="presParOf" srcId="{773D42EC-BF69-4C06-BCB8-0CBB1CA8CBD5}" destId="{7F9D879A-CBB4-43D2-87A8-5EB03F982A32}" srcOrd="0" destOrd="0" presId="urn:microsoft.com/office/officeart/2005/8/layout/chevron2"/>
    <dgm:cxn modelId="{45846265-6391-4B4B-ACCE-CE6EA385A973}" type="presParOf" srcId="{7F9D879A-CBB4-43D2-87A8-5EB03F982A32}" destId="{3ED48E32-9B1B-41A8-A3A3-484D21023CFC}" srcOrd="0" destOrd="0" presId="urn:microsoft.com/office/officeart/2005/8/layout/chevron2"/>
    <dgm:cxn modelId="{FA0618ED-5028-4851-8DC9-48D70B594E14}" type="presParOf" srcId="{7F9D879A-CBB4-43D2-87A8-5EB03F982A32}" destId="{705EB39B-6029-4471-92D5-A7FC1AD88804}" srcOrd="1" destOrd="0" presId="urn:microsoft.com/office/officeart/2005/8/layout/chevron2"/>
    <dgm:cxn modelId="{C8BEF5DB-1757-4C85-82DD-DC90EBF0F4EB}" type="presParOf" srcId="{773D42EC-BF69-4C06-BCB8-0CBB1CA8CBD5}" destId="{A7068FEF-2A3A-4239-86D4-227CBE25DCEC}" srcOrd="1" destOrd="0" presId="urn:microsoft.com/office/officeart/2005/8/layout/chevron2"/>
    <dgm:cxn modelId="{B008DDBD-671D-48F2-832D-1AB5FD1245AC}" type="presParOf" srcId="{773D42EC-BF69-4C06-BCB8-0CBB1CA8CBD5}" destId="{BE2765D6-DB21-48B7-B789-B34A9769F754}" srcOrd="2" destOrd="0" presId="urn:microsoft.com/office/officeart/2005/8/layout/chevron2"/>
    <dgm:cxn modelId="{5215BC2A-9D0B-42E7-BACD-EB97640B110B}" type="presParOf" srcId="{BE2765D6-DB21-48B7-B789-B34A9769F754}" destId="{DFA3ECC2-F54E-4DA4-98D1-48A779D119F3}" srcOrd="0" destOrd="0" presId="urn:microsoft.com/office/officeart/2005/8/layout/chevron2"/>
    <dgm:cxn modelId="{A888FAB1-3576-4161-8F8E-94CB6E94FA2F}" type="presParOf" srcId="{BE2765D6-DB21-48B7-B789-B34A9769F754}" destId="{BBC130BA-E706-47BB-856E-6483B64A723F}" srcOrd="1" destOrd="0" presId="urn:microsoft.com/office/officeart/2005/8/layout/chevron2"/>
    <dgm:cxn modelId="{DC65B40E-EBBD-4263-B8DB-9499452BBCE4}" type="presParOf" srcId="{773D42EC-BF69-4C06-BCB8-0CBB1CA8CBD5}" destId="{A34752FF-982C-4EB7-8554-CCC81465EBD6}" srcOrd="3" destOrd="0" presId="urn:microsoft.com/office/officeart/2005/8/layout/chevron2"/>
    <dgm:cxn modelId="{B9C8A5B9-B1C7-4996-BD42-F7797902AEE9}" type="presParOf" srcId="{773D42EC-BF69-4C06-BCB8-0CBB1CA8CBD5}" destId="{FDD4FDF4-E396-4114-95CC-8ECBC7E0C56F}" srcOrd="4" destOrd="0" presId="urn:microsoft.com/office/officeart/2005/8/layout/chevron2"/>
    <dgm:cxn modelId="{8F84A8FB-B2B9-4FA9-A3A1-EB0E59201966}" type="presParOf" srcId="{FDD4FDF4-E396-4114-95CC-8ECBC7E0C56F}" destId="{8A13CA56-D56D-43E9-9DCA-B8401CCDB599}" srcOrd="0" destOrd="0" presId="urn:microsoft.com/office/officeart/2005/8/layout/chevron2"/>
    <dgm:cxn modelId="{4A9EB7D4-6B7D-4C2B-BF3E-3EB252D5DA78}" type="presParOf" srcId="{FDD4FDF4-E396-4114-95CC-8ECBC7E0C56F}" destId="{6667342E-3871-40A1-A68D-4965E01578B3}" srcOrd="1" destOrd="0" presId="urn:microsoft.com/office/officeart/2005/8/layout/chevron2"/>
  </dgm:cxnLst>
  <dgm:bg>
    <a:gradFill>
      <a:gsLst>
        <a:gs pos="0">
          <a:srgbClr val="002060"/>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17E52C-C181-4B69-A303-A5F9564F7B80}" type="doc">
      <dgm:prSet loTypeId="urn:microsoft.com/office/officeart/2005/8/layout/target3" loCatId="relationship" qsTypeId="urn:microsoft.com/office/officeart/2005/8/quickstyle/simple1#5" qsCatId="simple" csTypeId="urn:microsoft.com/office/officeart/2005/8/colors/accent1_2#5" csCatId="accent1" phldr="1"/>
      <dgm:spPr/>
      <dgm:t>
        <a:bodyPr/>
        <a:lstStyle/>
        <a:p>
          <a:endParaRPr lang="cs-CZ"/>
        </a:p>
      </dgm:t>
    </dgm:pt>
    <dgm:pt modelId="{057B98BF-8A30-4787-B103-1F737FC83393}">
      <dgm:prSet phldrT="[Text]" custT="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sz="2000" dirty="0">
              <a:solidFill>
                <a:schemeClr val="tx1"/>
              </a:solidFill>
            </a:rPr>
            <a:t>Kurzy</a:t>
          </a:r>
        </a:p>
      </dgm:t>
    </dgm:pt>
    <dgm:pt modelId="{81F6244E-739E-414E-88A6-68991C493BDD}" type="parTrans" cxnId="{0EBD4389-5B7C-4CC7-90AB-8276A4EE00C1}">
      <dgm:prSet/>
      <dgm:spPr/>
      <dgm:t>
        <a:bodyPr/>
        <a:lstStyle/>
        <a:p>
          <a:endParaRPr lang="cs-CZ"/>
        </a:p>
      </dgm:t>
    </dgm:pt>
    <dgm:pt modelId="{07A0E605-ED7C-4F66-80D4-291E12C66695}" type="sibTrans" cxnId="{0EBD4389-5B7C-4CC7-90AB-8276A4EE00C1}">
      <dgm:prSet/>
      <dgm:spPr/>
      <dgm:t>
        <a:bodyPr/>
        <a:lstStyle/>
        <a:p>
          <a:endParaRPr lang="cs-CZ"/>
        </a:p>
      </dgm:t>
    </dgm:pt>
    <dgm:pt modelId="{5F074E08-BE52-410E-A63C-71526B9DBD3B}">
      <dgm:prSet phldrT="[Text]" custT="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sz="2000" dirty="0">
              <a:solidFill>
                <a:schemeClr val="tx1"/>
              </a:solidFill>
            </a:rPr>
            <a:t>Soustředění</a:t>
          </a:r>
        </a:p>
      </dgm:t>
    </dgm:pt>
    <dgm:pt modelId="{399A8CE0-ED5D-474E-91FB-EEDAA58BCDB7}" type="parTrans" cxnId="{1E9E8A62-CF0A-4E84-BA2B-3B42B1A216F5}">
      <dgm:prSet/>
      <dgm:spPr/>
      <dgm:t>
        <a:bodyPr/>
        <a:lstStyle/>
        <a:p>
          <a:endParaRPr lang="cs-CZ"/>
        </a:p>
      </dgm:t>
    </dgm:pt>
    <dgm:pt modelId="{404579B6-BB90-4655-822B-3B3A14220D4F}" type="sibTrans" cxnId="{1E9E8A62-CF0A-4E84-BA2B-3B42B1A216F5}">
      <dgm:prSet/>
      <dgm:spPr/>
      <dgm:t>
        <a:bodyPr/>
        <a:lstStyle/>
        <a:p>
          <a:endParaRPr lang="cs-CZ"/>
        </a:p>
      </dgm:t>
    </dgm:pt>
    <dgm:pt modelId="{D008EA57-CBD0-4E83-84D8-78473DF8556C}" type="pres">
      <dgm:prSet presAssocID="{5817E52C-C181-4B69-A303-A5F9564F7B80}" presName="Name0" presStyleCnt="0">
        <dgm:presLayoutVars>
          <dgm:chMax val="7"/>
          <dgm:dir/>
          <dgm:animLvl val="lvl"/>
          <dgm:resizeHandles val="exact"/>
        </dgm:presLayoutVars>
      </dgm:prSet>
      <dgm:spPr/>
    </dgm:pt>
    <dgm:pt modelId="{F5FBEBFB-C177-46A0-9D61-BE18DEFAE698}" type="pres">
      <dgm:prSet presAssocID="{057B98BF-8A30-4787-B103-1F737FC83393}" presName="circle1" presStyleLbl="node1" presStyleIdx="0" presStyleCnt="2" custLinFactY="-19577" custLinFactNeighborX="-37500" custLinFactNeighborY="-100000"/>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pt>
    <dgm:pt modelId="{5B48B2F4-16B8-489F-809B-6296233FDB02}" type="pres">
      <dgm:prSet presAssocID="{057B98BF-8A30-4787-B103-1F737FC83393}" presName="space" presStyleCnt="0"/>
      <dgm:spPr/>
    </dgm:pt>
    <dgm:pt modelId="{93967C9D-A23B-4DB6-A489-9B6398C989F5}" type="pres">
      <dgm:prSet presAssocID="{057B98BF-8A30-4787-B103-1F737FC83393}" presName="rect1" presStyleLbl="alignAcc1" presStyleIdx="0" presStyleCnt="2" custLinFactX="-133598" custLinFactNeighborX="-200000" custLinFactNeighborY="22500"/>
      <dgm:spPr/>
    </dgm:pt>
    <dgm:pt modelId="{9639474F-E091-4382-9178-EF3EF8EECA7E}" type="pres">
      <dgm:prSet presAssocID="{5F074E08-BE52-410E-A63C-71526B9DBD3B}" presName="vertSpace2" presStyleLbl="node1" presStyleIdx="0" presStyleCnt="2"/>
      <dgm:spPr/>
    </dgm:pt>
    <dgm:pt modelId="{C3470536-21D1-48DE-B761-E0A66D61938A}" type="pres">
      <dgm:prSet presAssocID="{5F074E08-BE52-410E-A63C-71526B9DBD3B}" presName="circle2" presStyleLbl="node1" presStyleIdx="1" presStyleCnt="2"/>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pt>
    <dgm:pt modelId="{4C2A8C9D-EBEB-482F-9EB2-5F04FF77CDAA}" type="pres">
      <dgm:prSet presAssocID="{5F074E08-BE52-410E-A63C-71526B9DBD3B}" presName="rect2" presStyleLbl="alignAcc1" presStyleIdx="1" presStyleCnt="2" custScaleX="128461"/>
      <dgm:spPr/>
    </dgm:pt>
    <dgm:pt modelId="{DA0F0BA7-94C3-4C5F-BDBF-B6A10341A621}" type="pres">
      <dgm:prSet presAssocID="{057B98BF-8A30-4787-B103-1F737FC83393}" presName="rect1ParTxNoCh" presStyleLbl="alignAcc1" presStyleIdx="1" presStyleCnt="2">
        <dgm:presLayoutVars>
          <dgm:chMax val="1"/>
          <dgm:bulletEnabled val="1"/>
        </dgm:presLayoutVars>
      </dgm:prSet>
      <dgm:spPr/>
    </dgm:pt>
    <dgm:pt modelId="{7B4C0712-8C2A-4686-8178-8D7FB4C9F8DE}" type="pres">
      <dgm:prSet presAssocID="{5F074E08-BE52-410E-A63C-71526B9DBD3B}" presName="rect2ParTxNoCh" presStyleLbl="alignAcc1" presStyleIdx="1" presStyleCnt="2">
        <dgm:presLayoutVars>
          <dgm:chMax val="1"/>
          <dgm:bulletEnabled val="1"/>
        </dgm:presLayoutVars>
      </dgm:prSet>
      <dgm:spPr/>
    </dgm:pt>
  </dgm:ptLst>
  <dgm:cxnLst>
    <dgm:cxn modelId="{285ADA22-1635-43D1-8A4C-1F4767647A34}" type="presOf" srcId="{057B98BF-8A30-4787-B103-1F737FC83393}" destId="{93967C9D-A23B-4DB6-A489-9B6398C989F5}" srcOrd="0" destOrd="0" presId="urn:microsoft.com/office/officeart/2005/8/layout/target3"/>
    <dgm:cxn modelId="{B740CE40-606B-4661-821D-5EBD93A39A5E}" type="presOf" srcId="{5F074E08-BE52-410E-A63C-71526B9DBD3B}" destId="{7B4C0712-8C2A-4686-8178-8D7FB4C9F8DE}" srcOrd="1" destOrd="0" presId="urn:microsoft.com/office/officeart/2005/8/layout/target3"/>
    <dgm:cxn modelId="{1E9E8A62-CF0A-4E84-BA2B-3B42B1A216F5}" srcId="{5817E52C-C181-4B69-A303-A5F9564F7B80}" destId="{5F074E08-BE52-410E-A63C-71526B9DBD3B}" srcOrd="1" destOrd="0" parTransId="{399A8CE0-ED5D-474E-91FB-EEDAA58BCDB7}" sibTransId="{404579B6-BB90-4655-822B-3B3A14220D4F}"/>
    <dgm:cxn modelId="{BD693B74-6972-470B-AA67-8B9108C79031}" type="presOf" srcId="{057B98BF-8A30-4787-B103-1F737FC83393}" destId="{DA0F0BA7-94C3-4C5F-BDBF-B6A10341A621}" srcOrd="1" destOrd="0" presId="urn:microsoft.com/office/officeart/2005/8/layout/target3"/>
    <dgm:cxn modelId="{B70A7E77-FC24-4CE9-B1E9-D8D20F2CCEB9}" type="presOf" srcId="{5F074E08-BE52-410E-A63C-71526B9DBD3B}" destId="{4C2A8C9D-EBEB-482F-9EB2-5F04FF77CDAA}" srcOrd="0" destOrd="0" presId="urn:microsoft.com/office/officeart/2005/8/layout/target3"/>
    <dgm:cxn modelId="{6DBF4289-C69E-483F-B084-59A1D5C3938F}" type="presOf" srcId="{5817E52C-C181-4B69-A303-A5F9564F7B80}" destId="{D008EA57-CBD0-4E83-84D8-78473DF8556C}" srcOrd="0" destOrd="0" presId="urn:microsoft.com/office/officeart/2005/8/layout/target3"/>
    <dgm:cxn modelId="{0EBD4389-5B7C-4CC7-90AB-8276A4EE00C1}" srcId="{5817E52C-C181-4B69-A303-A5F9564F7B80}" destId="{057B98BF-8A30-4787-B103-1F737FC83393}" srcOrd="0" destOrd="0" parTransId="{81F6244E-739E-414E-88A6-68991C493BDD}" sibTransId="{07A0E605-ED7C-4F66-80D4-291E12C66695}"/>
    <dgm:cxn modelId="{12A8E91A-619A-4F59-A078-94E3A3E25CEE}" type="presParOf" srcId="{D008EA57-CBD0-4E83-84D8-78473DF8556C}" destId="{F5FBEBFB-C177-46A0-9D61-BE18DEFAE698}" srcOrd="0" destOrd="0" presId="urn:microsoft.com/office/officeart/2005/8/layout/target3"/>
    <dgm:cxn modelId="{E5244BCB-0845-46B8-BD12-DBF9C3609393}" type="presParOf" srcId="{D008EA57-CBD0-4E83-84D8-78473DF8556C}" destId="{5B48B2F4-16B8-489F-809B-6296233FDB02}" srcOrd="1" destOrd="0" presId="urn:microsoft.com/office/officeart/2005/8/layout/target3"/>
    <dgm:cxn modelId="{6F7D505E-6F0F-4E40-9878-7AA7C917ECB5}" type="presParOf" srcId="{D008EA57-CBD0-4E83-84D8-78473DF8556C}" destId="{93967C9D-A23B-4DB6-A489-9B6398C989F5}" srcOrd="2" destOrd="0" presId="urn:microsoft.com/office/officeart/2005/8/layout/target3"/>
    <dgm:cxn modelId="{4EDE2EF9-91FF-4F25-B0A0-393D6A262DD2}" type="presParOf" srcId="{D008EA57-CBD0-4E83-84D8-78473DF8556C}" destId="{9639474F-E091-4382-9178-EF3EF8EECA7E}" srcOrd="3" destOrd="0" presId="urn:microsoft.com/office/officeart/2005/8/layout/target3"/>
    <dgm:cxn modelId="{3ED85871-03B0-46CE-9738-86B95100E30D}" type="presParOf" srcId="{D008EA57-CBD0-4E83-84D8-78473DF8556C}" destId="{C3470536-21D1-48DE-B761-E0A66D61938A}" srcOrd="4" destOrd="0" presId="urn:microsoft.com/office/officeart/2005/8/layout/target3"/>
    <dgm:cxn modelId="{2F05A73F-51D1-4BED-912B-5EDED30FD38E}" type="presParOf" srcId="{D008EA57-CBD0-4E83-84D8-78473DF8556C}" destId="{4C2A8C9D-EBEB-482F-9EB2-5F04FF77CDAA}" srcOrd="5" destOrd="0" presId="urn:microsoft.com/office/officeart/2005/8/layout/target3"/>
    <dgm:cxn modelId="{B78920BF-4EFC-4984-8E4C-0EF289F3975B}" type="presParOf" srcId="{D008EA57-CBD0-4E83-84D8-78473DF8556C}" destId="{DA0F0BA7-94C3-4C5F-BDBF-B6A10341A621}" srcOrd="6" destOrd="0" presId="urn:microsoft.com/office/officeart/2005/8/layout/target3"/>
    <dgm:cxn modelId="{19262A4E-3F3D-4F02-BE97-7567A69D0645}" type="presParOf" srcId="{D008EA57-CBD0-4E83-84D8-78473DF8556C}" destId="{7B4C0712-8C2A-4686-8178-8D7FB4C9F8DE}" srcOrd="7" destOrd="0" presId="urn:microsoft.com/office/officeart/2005/8/layout/target3"/>
  </dgm:cxnLst>
  <dgm:bg>
    <a:gradFill>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15AFC9-1760-4095-8077-8497315FC230}" type="doc">
      <dgm:prSet loTypeId="urn:microsoft.com/office/officeart/2005/8/layout/chevron2" loCatId="list" qsTypeId="urn:microsoft.com/office/officeart/2005/8/quickstyle/simple1#4" qsCatId="simple" csTypeId="urn:microsoft.com/office/officeart/2005/8/colors/accent1_2#4" csCatId="accent1" phldr="1"/>
      <dgm:spPr/>
      <dgm:t>
        <a:bodyPr/>
        <a:lstStyle/>
        <a:p>
          <a:endParaRPr lang="cs-CZ"/>
        </a:p>
      </dgm:t>
    </dgm:pt>
    <dgm:pt modelId="{D529C381-99CA-4493-AFBC-A3F7B3907A1B}">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1</a:t>
          </a:r>
        </a:p>
      </dgm:t>
    </dgm:pt>
    <dgm:pt modelId="{F638DA44-F57E-4132-B3BA-3CF0F99096D0}" type="parTrans" cxnId="{D81825B3-0725-4674-86BF-5ECB740D0842}">
      <dgm:prSet/>
      <dgm:spPr/>
      <dgm:t>
        <a:bodyPr/>
        <a:lstStyle/>
        <a:p>
          <a:endParaRPr lang="cs-CZ"/>
        </a:p>
      </dgm:t>
    </dgm:pt>
    <dgm:pt modelId="{76787787-A9BE-4E0D-91BB-2F93BB0271BD}" type="sibTrans" cxnId="{D81825B3-0725-4674-86BF-5ECB740D0842}">
      <dgm:prSet/>
      <dgm:spPr/>
      <dgm:t>
        <a:bodyPr/>
        <a:lstStyle/>
        <a:p>
          <a:endParaRPr lang="cs-CZ"/>
        </a:p>
      </dgm:t>
    </dgm:pt>
    <dgm:pt modelId="{93209B79-2738-401C-8C31-BF1E1FEC211F}">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a:p>
      </dgm:t>
    </dgm:pt>
    <dgm:pt modelId="{A5DD56F9-9C13-468F-AE23-B459CC12C5A9}" type="parTrans" cxnId="{B1E89A32-DF98-440E-9145-FFA6571A4861}">
      <dgm:prSet/>
      <dgm:spPr/>
      <dgm:t>
        <a:bodyPr/>
        <a:lstStyle/>
        <a:p>
          <a:endParaRPr lang="cs-CZ"/>
        </a:p>
      </dgm:t>
    </dgm:pt>
    <dgm:pt modelId="{52422C8B-9A3D-4F0A-B129-1238FD1E4D92}" type="sibTrans" cxnId="{B1E89A32-DF98-440E-9145-FFA6571A4861}">
      <dgm:prSet/>
      <dgm:spPr/>
      <dgm:t>
        <a:bodyPr/>
        <a:lstStyle/>
        <a:p>
          <a:endParaRPr lang="cs-CZ"/>
        </a:p>
      </dgm:t>
    </dgm:pt>
    <dgm:pt modelId="{C057F62A-AED2-477D-B83A-1F33249513E5}">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Profesní minimum</a:t>
          </a:r>
        </a:p>
      </dgm:t>
    </dgm:pt>
    <dgm:pt modelId="{3CB25D2A-008A-46D9-BB77-3A54AB4979A5}" type="parTrans" cxnId="{94A37654-6054-4C9D-9E2A-071F9EF65676}">
      <dgm:prSet/>
      <dgm:spPr/>
      <dgm:t>
        <a:bodyPr/>
        <a:lstStyle/>
        <a:p>
          <a:endParaRPr lang="cs-CZ"/>
        </a:p>
      </dgm:t>
    </dgm:pt>
    <dgm:pt modelId="{B7AF4C95-F332-48EF-94C9-0EB398BD28F7}" type="sibTrans" cxnId="{94A37654-6054-4C9D-9E2A-071F9EF65676}">
      <dgm:prSet/>
      <dgm:spPr/>
      <dgm:t>
        <a:bodyPr/>
        <a:lstStyle/>
        <a:p>
          <a:endParaRPr lang="cs-CZ"/>
        </a:p>
      </dgm:t>
    </dgm:pt>
    <dgm:pt modelId="{926AD039-FB34-426B-B88B-B2B21CCFF29E}">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2</a:t>
          </a:r>
        </a:p>
      </dgm:t>
    </dgm:pt>
    <dgm:pt modelId="{157A290B-F936-4357-8559-C4D8621DAA67}" type="parTrans" cxnId="{05E0AA2F-9E91-47B1-899B-27BEAF4D5C13}">
      <dgm:prSet/>
      <dgm:spPr/>
      <dgm:t>
        <a:bodyPr/>
        <a:lstStyle/>
        <a:p>
          <a:endParaRPr lang="cs-CZ"/>
        </a:p>
      </dgm:t>
    </dgm:pt>
    <dgm:pt modelId="{B2657758-5297-4FFC-B463-7CE143BE45CE}" type="sibTrans" cxnId="{05E0AA2F-9E91-47B1-899B-27BEAF4D5C13}">
      <dgm:prSet/>
      <dgm:spPr/>
      <dgm:t>
        <a:bodyPr/>
        <a:lstStyle/>
        <a:p>
          <a:endParaRPr lang="cs-CZ"/>
        </a:p>
      </dgm:t>
    </dgm:pt>
    <dgm:pt modelId="{B87B97D9-21E7-4D07-BBEF-CE3A442D1257}">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a:p>
      </dgm:t>
    </dgm:pt>
    <dgm:pt modelId="{51BEEA7B-F118-4FBB-B683-4F15392BF98C}" type="parTrans" cxnId="{C4C3E983-2D67-4E47-9F26-232005830DD4}">
      <dgm:prSet/>
      <dgm:spPr/>
      <dgm:t>
        <a:bodyPr/>
        <a:lstStyle/>
        <a:p>
          <a:endParaRPr lang="cs-CZ"/>
        </a:p>
      </dgm:t>
    </dgm:pt>
    <dgm:pt modelId="{418B5E5B-CAA5-42E5-AF07-D1CF898F8649}" type="sibTrans" cxnId="{C4C3E983-2D67-4E47-9F26-232005830DD4}">
      <dgm:prSet/>
      <dgm:spPr/>
      <dgm:t>
        <a:bodyPr/>
        <a:lstStyle/>
        <a:p>
          <a:endParaRPr lang="cs-CZ"/>
        </a:p>
      </dgm:t>
    </dgm:pt>
    <dgm:pt modelId="{036EA8AE-E8C9-4BFE-B210-C199713BF647}">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Základní výcvik</a:t>
          </a:r>
        </a:p>
      </dgm:t>
    </dgm:pt>
    <dgm:pt modelId="{20148781-1856-4E27-85C3-F4F7AC2E2F50}" type="parTrans" cxnId="{06C6E9D3-5473-4975-9B23-E5EF67FED5C6}">
      <dgm:prSet/>
      <dgm:spPr/>
      <dgm:t>
        <a:bodyPr/>
        <a:lstStyle/>
        <a:p>
          <a:endParaRPr lang="cs-CZ"/>
        </a:p>
      </dgm:t>
    </dgm:pt>
    <dgm:pt modelId="{642944B5-5DEF-4B60-B349-4B115DAFF058}" type="sibTrans" cxnId="{06C6E9D3-5473-4975-9B23-E5EF67FED5C6}">
      <dgm:prSet/>
      <dgm:spPr/>
      <dgm:t>
        <a:bodyPr/>
        <a:lstStyle/>
        <a:p>
          <a:endParaRPr lang="cs-CZ"/>
        </a:p>
      </dgm:t>
    </dgm:pt>
    <dgm:pt modelId="{B36C7422-45A5-405F-80CF-170B309DC009}">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t>3</a:t>
          </a:r>
        </a:p>
      </dgm:t>
    </dgm:pt>
    <dgm:pt modelId="{6A3B6CB3-A33E-4F16-BDB8-4A66E08DD425}" type="parTrans" cxnId="{65B1943C-D2E6-4C3D-B652-A5854258DF68}">
      <dgm:prSet/>
      <dgm:spPr/>
      <dgm:t>
        <a:bodyPr/>
        <a:lstStyle/>
        <a:p>
          <a:endParaRPr lang="cs-CZ"/>
        </a:p>
      </dgm:t>
    </dgm:pt>
    <dgm:pt modelId="{664D9C5C-64A4-475A-A714-EC2867E83745}" type="sibTrans" cxnId="{65B1943C-D2E6-4C3D-B652-A5854258DF68}">
      <dgm:prSet/>
      <dgm:spPr/>
      <dgm:t>
        <a:bodyPr/>
        <a:lstStyle/>
        <a:p>
          <a:endParaRPr lang="cs-CZ"/>
        </a:p>
      </dgm:t>
    </dgm:pt>
    <dgm:pt modelId="{7D303B9D-CBD1-4F57-B750-DCDB00A0CC44}">
      <dgm:prSet phldrT="[Text]" phldr="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endParaRPr lang="cs-CZ"/>
        </a:p>
      </dgm:t>
    </dgm:pt>
    <dgm:pt modelId="{CD9D9A95-7973-4008-94CB-D843BFB04258}" type="parTrans" cxnId="{5A35772D-C01A-4FF1-BD16-8675C4F80A44}">
      <dgm:prSet/>
      <dgm:spPr/>
      <dgm:t>
        <a:bodyPr/>
        <a:lstStyle/>
        <a:p>
          <a:endParaRPr lang="cs-CZ"/>
        </a:p>
      </dgm:t>
    </dgm:pt>
    <dgm:pt modelId="{6FC256A1-7C89-4D2B-B91F-196504C9F66C}" type="sibTrans" cxnId="{5A35772D-C01A-4FF1-BD16-8675C4F80A44}">
      <dgm:prSet/>
      <dgm:spPr/>
      <dgm:t>
        <a:bodyPr/>
        <a:lstStyle/>
        <a:p>
          <a:endParaRPr lang="cs-CZ"/>
        </a:p>
      </dgm:t>
    </dgm:pt>
    <dgm:pt modelId="{097DBB26-ABAE-4B3C-99AF-429B206489E1}">
      <dgm:prSet phldrT="[Text]"/>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dirty="0">
              <a:solidFill>
                <a:schemeClr val="tx1"/>
              </a:solidFill>
            </a:rPr>
            <a:t>Zdokonalovací výcvik</a:t>
          </a:r>
        </a:p>
      </dgm:t>
    </dgm:pt>
    <dgm:pt modelId="{4B76A81B-D896-494A-BC41-6326BE4E872B}" type="parTrans" cxnId="{7CF2322C-10A3-45E8-A85F-224C5BE0286D}">
      <dgm:prSet/>
      <dgm:spPr/>
      <dgm:t>
        <a:bodyPr/>
        <a:lstStyle/>
        <a:p>
          <a:endParaRPr lang="cs-CZ"/>
        </a:p>
      </dgm:t>
    </dgm:pt>
    <dgm:pt modelId="{0A92EE4E-C43E-46F6-8021-9B71A6CE180A}" type="sibTrans" cxnId="{7CF2322C-10A3-45E8-A85F-224C5BE0286D}">
      <dgm:prSet/>
      <dgm:spPr/>
      <dgm:t>
        <a:bodyPr/>
        <a:lstStyle/>
        <a:p>
          <a:endParaRPr lang="cs-CZ"/>
        </a:p>
      </dgm:t>
    </dgm:pt>
    <dgm:pt modelId="{773D42EC-BF69-4C06-BCB8-0CBB1CA8CBD5}" type="pres">
      <dgm:prSet presAssocID="{5415AFC9-1760-4095-8077-8497315FC230}" presName="linearFlow" presStyleCnt="0">
        <dgm:presLayoutVars>
          <dgm:dir/>
          <dgm:animLvl val="lvl"/>
          <dgm:resizeHandles val="exact"/>
        </dgm:presLayoutVars>
      </dgm:prSet>
      <dgm:spPr/>
    </dgm:pt>
    <dgm:pt modelId="{7F9D879A-CBB4-43D2-87A8-5EB03F982A32}" type="pres">
      <dgm:prSet presAssocID="{D529C381-99CA-4493-AFBC-A3F7B3907A1B}" presName="composite" presStyleCnt="0"/>
      <dgm:spPr/>
    </dgm:pt>
    <dgm:pt modelId="{3ED48E32-9B1B-41A8-A3A3-484D21023CFC}" type="pres">
      <dgm:prSet presAssocID="{D529C381-99CA-4493-AFBC-A3F7B3907A1B}" presName="parentText" presStyleLbl="alignNode1" presStyleIdx="0" presStyleCnt="3">
        <dgm:presLayoutVars>
          <dgm:chMax val="1"/>
          <dgm:bulletEnabled val="1"/>
        </dgm:presLayoutVars>
      </dgm:prSet>
      <dgm:spPr/>
    </dgm:pt>
    <dgm:pt modelId="{705EB39B-6029-4471-92D5-A7FC1AD88804}" type="pres">
      <dgm:prSet presAssocID="{D529C381-99CA-4493-AFBC-A3F7B3907A1B}" presName="descendantText" presStyleLbl="alignAcc1" presStyleIdx="0" presStyleCnt="3">
        <dgm:presLayoutVars>
          <dgm:bulletEnabled val="1"/>
        </dgm:presLayoutVars>
      </dgm:prSet>
      <dgm:spPr/>
    </dgm:pt>
    <dgm:pt modelId="{A7068FEF-2A3A-4239-86D4-227CBE25DCEC}" type="pres">
      <dgm:prSet presAssocID="{76787787-A9BE-4E0D-91BB-2F93BB0271BD}" presName="sp" presStyleCnt="0"/>
      <dgm:spPr/>
    </dgm:pt>
    <dgm:pt modelId="{BE2765D6-DB21-48B7-B789-B34A9769F754}" type="pres">
      <dgm:prSet presAssocID="{926AD039-FB34-426B-B88B-B2B21CCFF29E}" presName="composite" presStyleCnt="0"/>
      <dgm:spPr/>
    </dgm:pt>
    <dgm:pt modelId="{DFA3ECC2-F54E-4DA4-98D1-48A779D119F3}" type="pres">
      <dgm:prSet presAssocID="{926AD039-FB34-426B-B88B-B2B21CCFF29E}" presName="parentText" presStyleLbl="alignNode1" presStyleIdx="1" presStyleCnt="3">
        <dgm:presLayoutVars>
          <dgm:chMax val="1"/>
          <dgm:bulletEnabled val="1"/>
        </dgm:presLayoutVars>
      </dgm:prSet>
      <dgm:spPr/>
    </dgm:pt>
    <dgm:pt modelId="{BBC130BA-E706-47BB-856E-6483B64A723F}" type="pres">
      <dgm:prSet presAssocID="{926AD039-FB34-426B-B88B-B2B21CCFF29E}" presName="descendantText" presStyleLbl="alignAcc1" presStyleIdx="1" presStyleCnt="3">
        <dgm:presLayoutVars>
          <dgm:bulletEnabled val="1"/>
        </dgm:presLayoutVars>
      </dgm:prSet>
      <dgm:spPr/>
    </dgm:pt>
    <dgm:pt modelId="{A34752FF-982C-4EB7-8554-CCC81465EBD6}" type="pres">
      <dgm:prSet presAssocID="{B2657758-5297-4FFC-B463-7CE143BE45CE}" presName="sp" presStyleCnt="0"/>
      <dgm:spPr/>
    </dgm:pt>
    <dgm:pt modelId="{FDD4FDF4-E396-4114-95CC-8ECBC7E0C56F}" type="pres">
      <dgm:prSet presAssocID="{B36C7422-45A5-405F-80CF-170B309DC009}" presName="composite" presStyleCnt="0"/>
      <dgm:spPr/>
    </dgm:pt>
    <dgm:pt modelId="{8A13CA56-D56D-43E9-9DCA-B8401CCDB599}" type="pres">
      <dgm:prSet presAssocID="{B36C7422-45A5-405F-80CF-170B309DC009}" presName="parentText" presStyleLbl="alignNode1" presStyleIdx="2" presStyleCnt="3">
        <dgm:presLayoutVars>
          <dgm:chMax val="1"/>
          <dgm:bulletEnabled val="1"/>
        </dgm:presLayoutVars>
      </dgm:prSet>
      <dgm:spPr/>
    </dgm:pt>
    <dgm:pt modelId="{6667342E-3871-40A1-A68D-4965E01578B3}" type="pres">
      <dgm:prSet presAssocID="{B36C7422-45A5-405F-80CF-170B309DC009}" presName="descendantText" presStyleLbl="alignAcc1" presStyleIdx="2" presStyleCnt="3">
        <dgm:presLayoutVars>
          <dgm:bulletEnabled val="1"/>
        </dgm:presLayoutVars>
      </dgm:prSet>
      <dgm:spPr/>
    </dgm:pt>
  </dgm:ptLst>
  <dgm:cxnLst>
    <dgm:cxn modelId="{A5388A05-913A-4394-8A66-BBFA87071E62}" type="presOf" srcId="{036EA8AE-E8C9-4BFE-B210-C199713BF647}" destId="{BBC130BA-E706-47BB-856E-6483B64A723F}" srcOrd="0" destOrd="1" presId="urn:microsoft.com/office/officeart/2005/8/layout/chevron2"/>
    <dgm:cxn modelId="{7CF2322C-10A3-45E8-A85F-224C5BE0286D}" srcId="{B36C7422-45A5-405F-80CF-170B309DC009}" destId="{097DBB26-ABAE-4B3C-99AF-429B206489E1}" srcOrd="1" destOrd="0" parTransId="{4B76A81B-D896-494A-BC41-6326BE4E872B}" sibTransId="{0A92EE4E-C43E-46F6-8021-9B71A6CE180A}"/>
    <dgm:cxn modelId="{5A35772D-C01A-4FF1-BD16-8675C4F80A44}" srcId="{B36C7422-45A5-405F-80CF-170B309DC009}" destId="{7D303B9D-CBD1-4F57-B750-DCDB00A0CC44}" srcOrd="0" destOrd="0" parTransId="{CD9D9A95-7973-4008-94CB-D843BFB04258}" sibTransId="{6FC256A1-7C89-4D2B-B91F-196504C9F66C}"/>
    <dgm:cxn modelId="{05E0AA2F-9E91-47B1-899B-27BEAF4D5C13}" srcId="{5415AFC9-1760-4095-8077-8497315FC230}" destId="{926AD039-FB34-426B-B88B-B2B21CCFF29E}" srcOrd="1" destOrd="0" parTransId="{157A290B-F936-4357-8559-C4D8621DAA67}" sibTransId="{B2657758-5297-4FFC-B463-7CE143BE45CE}"/>
    <dgm:cxn modelId="{B1E89A32-DF98-440E-9145-FFA6571A4861}" srcId="{D529C381-99CA-4493-AFBC-A3F7B3907A1B}" destId="{93209B79-2738-401C-8C31-BF1E1FEC211F}" srcOrd="0" destOrd="0" parTransId="{A5DD56F9-9C13-468F-AE23-B459CC12C5A9}" sibTransId="{52422C8B-9A3D-4F0A-B129-1238FD1E4D92}"/>
    <dgm:cxn modelId="{C07B6E3B-1FAA-403B-AFCF-2AFF450DC1B8}" type="presOf" srcId="{D529C381-99CA-4493-AFBC-A3F7B3907A1B}" destId="{3ED48E32-9B1B-41A8-A3A3-484D21023CFC}" srcOrd="0" destOrd="0" presId="urn:microsoft.com/office/officeart/2005/8/layout/chevron2"/>
    <dgm:cxn modelId="{65B1943C-D2E6-4C3D-B652-A5854258DF68}" srcId="{5415AFC9-1760-4095-8077-8497315FC230}" destId="{B36C7422-45A5-405F-80CF-170B309DC009}" srcOrd="2" destOrd="0" parTransId="{6A3B6CB3-A33E-4F16-BDB8-4A66E08DD425}" sibTransId="{664D9C5C-64A4-475A-A714-EC2867E83745}"/>
    <dgm:cxn modelId="{6D932B40-4B64-4667-9647-214EAF274CE3}" type="presOf" srcId="{7D303B9D-CBD1-4F57-B750-DCDB00A0CC44}" destId="{6667342E-3871-40A1-A68D-4965E01578B3}" srcOrd="0" destOrd="0" presId="urn:microsoft.com/office/officeart/2005/8/layout/chevron2"/>
    <dgm:cxn modelId="{C5F7DA5B-5ABF-47B1-90CF-5462F7D2CDD6}" type="presOf" srcId="{B87B97D9-21E7-4D07-BBEF-CE3A442D1257}" destId="{BBC130BA-E706-47BB-856E-6483B64A723F}" srcOrd="0" destOrd="0" presId="urn:microsoft.com/office/officeart/2005/8/layout/chevron2"/>
    <dgm:cxn modelId="{D8BA4351-9C65-453E-8290-AB7439E56316}" type="presOf" srcId="{C057F62A-AED2-477D-B83A-1F33249513E5}" destId="{705EB39B-6029-4471-92D5-A7FC1AD88804}" srcOrd="0" destOrd="1" presId="urn:microsoft.com/office/officeart/2005/8/layout/chevron2"/>
    <dgm:cxn modelId="{94A37654-6054-4C9D-9E2A-071F9EF65676}" srcId="{D529C381-99CA-4493-AFBC-A3F7B3907A1B}" destId="{C057F62A-AED2-477D-B83A-1F33249513E5}" srcOrd="1" destOrd="0" parTransId="{3CB25D2A-008A-46D9-BB77-3A54AB4979A5}" sibTransId="{B7AF4C95-F332-48EF-94C9-0EB398BD28F7}"/>
    <dgm:cxn modelId="{4F25AA54-6EFF-4A31-95C6-572B54B460D4}" type="presOf" srcId="{93209B79-2738-401C-8C31-BF1E1FEC211F}" destId="{705EB39B-6029-4471-92D5-A7FC1AD88804}" srcOrd="0" destOrd="0" presId="urn:microsoft.com/office/officeart/2005/8/layout/chevron2"/>
    <dgm:cxn modelId="{C4C3E983-2D67-4E47-9F26-232005830DD4}" srcId="{926AD039-FB34-426B-B88B-B2B21CCFF29E}" destId="{B87B97D9-21E7-4D07-BBEF-CE3A442D1257}" srcOrd="0" destOrd="0" parTransId="{51BEEA7B-F118-4FBB-B683-4F15392BF98C}" sibTransId="{418B5E5B-CAA5-42E5-AF07-D1CF898F8649}"/>
    <dgm:cxn modelId="{B8162284-E5D8-40A5-B125-FF623206AB1F}" type="presOf" srcId="{926AD039-FB34-426B-B88B-B2B21CCFF29E}" destId="{DFA3ECC2-F54E-4DA4-98D1-48A779D119F3}" srcOrd="0" destOrd="0" presId="urn:microsoft.com/office/officeart/2005/8/layout/chevron2"/>
    <dgm:cxn modelId="{1FD65E9E-8DF9-406D-A61D-CCE77CF559FD}" type="presOf" srcId="{5415AFC9-1760-4095-8077-8497315FC230}" destId="{773D42EC-BF69-4C06-BCB8-0CBB1CA8CBD5}" srcOrd="0" destOrd="0" presId="urn:microsoft.com/office/officeart/2005/8/layout/chevron2"/>
    <dgm:cxn modelId="{D81825B3-0725-4674-86BF-5ECB740D0842}" srcId="{5415AFC9-1760-4095-8077-8497315FC230}" destId="{D529C381-99CA-4493-AFBC-A3F7B3907A1B}" srcOrd="0" destOrd="0" parTransId="{F638DA44-F57E-4132-B3BA-3CF0F99096D0}" sibTransId="{76787787-A9BE-4E0D-91BB-2F93BB0271BD}"/>
    <dgm:cxn modelId="{CC9C85C7-3934-4142-9F2E-B4D31972FE24}" type="presOf" srcId="{097DBB26-ABAE-4B3C-99AF-429B206489E1}" destId="{6667342E-3871-40A1-A68D-4965E01578B3}" srcOrd="0" destOrd="1" presId="urn:microsoft.com/office/officeart/2005/8/layout/chevron2"/>
    <dgm:cxn modelId="{ACF5C2C7-AF97-4928-82D9-9E52F6B66B55}" type="presOf" srcId="{B36C7422-45A5-405F-80CF-170B309DC009}" destId="{8A13CA56-D56D-43E9-9DCA-B8401CCDB599}" srcOrd="0" destOrd="0" presId="urn:microsoft.com/office/officeart/2005/8/layout/chevron2"/>
    <dgm:cxn modelId="{06C6E9D3-5473-4975-9B23-E5EF67FED5C6}" srcId="{926AD039-FB34-426B-B88B-B2B21CCFF29E}" destId="{036EA8AE-E8C9-4BFE-B210-C199713BF647}" srcOrd="1" destOrd="0" parTransId="{20148781-1856-4E27-85C3-F4F7AC2E2F50}" sibTransId="{642944B5-5DEF-4B60-B349-4B115DAFF058}"/>
    <dgm:cxn modelId="{E1B5474A-CE2A-4778-8D2A-7D9A6EBDC38D}" type="presParOf" srcId="{773D42EC-BF69-4C06-BCB8-0CBB1CA8CBD5}" destId="{7F9D879A-CBB4-43D2-87A8-5EB03F982A32}" srcOrd="0" destOrd="0" presId="urn:microsoft.com/office/officeart/2005/8/layout/chevron2"/>
    <dgm:cxn modelId="{87CFE928-FD34-47B1-B2ED-DFD8D0F55EF8}" type="presParOf" srcId="{7F9D879A-CBB4-43D2-87A8-5EB03F982A32}" destId="{3ED48E32-9B1B-41A8-A3A3-484D21023CFC}" srcOrd="0" destOrd="0" presId="urn:microsoft.com/office/officeart/2005/8/layout/chevron2"/>
    <dgm:cxn modelId="{C48860F1-8C3D-4050-AF7D-98EEFC787221}" type="presParOf" srcId="{7F9D879A-CBB4-43D2-87A8-5EB03F982A32}" destId="{705EB39B-6029-4471-92D5-A7FC1AD88804}" srcOrd="1" destOrd="0" presId="urn:microsoft.com/office/officeart/2005/8/layout/chevron2"/>
    <dgm:cxn modelId="{CCD6BA61-AB4D-4A7A-88E2-14DBFB2600F8}" type="presParOf" srcId="{773D42EC-BF69-4C06-BCB8-0CBB1CA8CBD5}" destId="{A7068FEF-2A3A-4239-86D4-227CBE25DCEC}" srcOrd="1" destOrd="0" presId="urn:microsoft.com/office/officeart/2005/8/layout/chevron2"/>
    <dgm:cxn modelId="{E897B41A-8E2A-4863-ADA6-BDAE107F23CB}" type="presParOf" srcId="{773D42EC-BF69-4C06-BCB8-0CBB1CA8CBD5}" destId="{BE2765D6-DB21-48B7-B789-B34A9769F754}" srcOrd="2" destOrd="0" presId="urn:microsoft.com/office/officeart/2005/8/layout/chevron2"/>
    <dgm:cxn modelId="{359215C1-B9B6-4143-B4A3-3CC9562A99F5}" type="presParOf" srcId="{BE2765D6-DB21-48B7-B789-B34A9769F754}" destId="{DFA3ECC2-F54E-4DA4-98D1-48A779D119F3}" srcOrd="0" destOrd="0" presId="urn:microsoft.com/office/officeart/2005/8/layout/chevron2"/>
    <dgm:cxn modelId="{844C4AA2-E142-405D-8CA7-707010544159}" type="presParOf" srcId="{BE2765D6-DB21-48B7-B789-B34A9769F754}" destId="{BBC130BA-E706-47BB-856E-6483B64A723F}" srcOrd="1" destOrd="0" presId="urn:microsoft.com/office/officeart/2005/8/layout/chevron2"/>
    <dgm:cxn modelId="{F1D795B6-07B5-4429-8BE3-3AF829B1AB9B}" type="presParOf" srcId="{773D42EC-BF69-4C06-BCB8-0CBB1CA8CBD5}" destId="{A34752FF-982C-4EB7-8554-CCC81465EBD6}" srcOrd="3" destOrd="0" presId="urn:microsoft.com/office/officeart/2005/8/layout/chevron2"/>
    <dgm:cxn modelId="{CA5D1FC0-F61D-42C7-8305-929566449F6D}" type="presParOf" srcId="{773D42EC-BF69-4C06-BCB8-0CBB1CA8CBD5}" destId="{FDD4FDF4-E396-4114-95CC-8ECBC7E0C56F}" srcOrd="4" destOrd="0" presId="urn:microsoft.com/office/officeart/2005/8/layout/chevron2"/>
    <dgm:cxn modelId="{33820BAE-6007-4997-A176-644E1E99B90F}" type="presParOf" srcId="{FDD4FDF4-E396-4114-95CC-8ECBC7E0C56F}" destId="{8A13CA56-D56D-43E9-9DCA-B8401CCDB599}" srcOrd="0" destOrd="0" presId="urn:microsoft.com/office/officeart/2005/8/layout/chevron2"/>
    <dgm:cxn modelId="{B3F6CCD7-4CF1-4EA8-B84C-1232E427B03E}" type="presParOf" srcId="{FDD4FDF4-E396-4114-95CC-8ECBC7E0C56F}" destId="{6667342E-3871-40A1-A68D-4965E01578B3}" srcOrd="1" destOrd="0" presId="urn:microsoft.com/office/officeart/2005/8/layout/chevron2"/>
  </dgm:cxnLst>
  <dgm:bg>
    <a:gradFill>
      <a:gsLst>
        <a:gs pos="0">
          <a:srgbClr val="002060"/>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17E52C-C181-4B69-A303-A5F9564F7B80}" type="doc">
      <dgm:prSet loTypeId="urn:microsoft.com/office/officeart/2005/8/layout/target3" loCatId="relationship" qsTypeId="urn:microsoft.com/office/officeart/2005/8/quickstyle/simple1#5" qsCatId="simple" csTypeId="urn:microsoft.com/office/officeart/2005/8/colors/accent1_2#5" csCatId="accent1" phldr="1"/>
      <dgm:spPr/>
      <dgm:t>
        <a:bodyPr/>
        <a:lstStyle/>
        <a:p>
          <a:endParaRPr lang="cs-CZ"/>
        </a:p>
      </dgm:t>
    </dgm:pt>
    <dgm:pt modelId="{057B98BF-8A30-4787-B103-1F737FC83393}">
      <dgm:prSet phldrT="[Text]" custT="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sz="2000" dirty="0">
              <a:solidFill>
                <a:schemeClr val="tx1"/>
              </a:solidFill>
            </a:rPr>
            <a:t>Účelový</a:t>
          </a:r>
        </a:p>
      </dgm:t>
    </dgm:pt>
    <dgm:pt modelId="{81F6244E-739E-414E-88A6-68991C493BDD}" type="parTrans" cxnId="{0EBD4389-5B7C-4CC7-90AB-8276A4EE00C1}">
      <dgm:prSet/>
      <dgm:spPr/>
      <dgm:t>
        <a:bodyPr/>
        <a:lstStyle/>
        <a:p>
          <a:endParaRPr lang="cs-CZ"/>
        </a:p>
      </dgm:t>
    </dgm:pt>
    <dgm:pt modelId="{07A0E605-ED7C-4F66-80D4-291E12C66695}" type="sibTrans" cxnId="{0EBD4389-5B7C-4CC7-90AB-8276A4EE00C1}">
      <dgm:prSet/>
      <dgm:spPr/>
      <dgm:t>
        <a:bodyPr/>
        <a:lstStyle/>
        <a:p>
          <a:endParaRPr lang="cs-CZ"/>
        </a:p>
      </dgm:t>
    </dgm:pt>
    <dgm:pt modelId="{5F074E08-BE52-410E-A63C-71526B9DBD3B}">
      <dgm:prSet phldrT="[Text]" custT="1"/>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t>
        <a:bodyPr/>
        <a:lstStyle/>
        <a:p>
          <a:r>
            <a:rPr lang="cs-CZ" sz="2000" dirty="0">
              <a:solidFill>
                <a:schemeClr val="tx1"/>
              </a:solidFill>
            </a:rPr>
            <a:t>Instruktorský</a:t>
          </a:r>
        </a:p>
      </dgm:t>
    </dgm:pt>
    <dgm:pt modelId="{399A8CE0-ED5D-474E-91FB-EEDAA58BCDB7}" type="parTrans" cxnId="{1E9E8A62-CF0A-4E84-BA2B-3B42B1A216F5}">
      <dgm:prSet/>
      <dgm:spPr/>
      <dgm:t>
        <a:bodyPr/>
        <a:lstStyle/>
        <a:p>
          <a:endParaRPr lang="cs-CZ"/>
        </a:p>
      </dgm:t>
    </dgm:pt>
    <dgm:pt modelId="{404579B6-BB90-4655-822B-3B3A14220D4F}" type="sibTrans" cxnId="{1E9E8A62-CF0A-4E84-BA2B-3B42B1A216F5}">
      <dgm:prSet/>
      <dgm:spPr/>
      <dgm:t>
        <a:bodyPr/>
        <a:lstStyle/>
        <a:p>
          <a:endParaRPr lang="cs-CZ"/>
        </a:p>
      </dgm:t>
    </dgm:pt>
    <dgm:pt modelId="{D008EA57-CBD0-4E83-84D8-78473DF8556C}" type="pres">
      <dgm:prSet presAssocID="{5817E52C-C181-4B69-A303-A5F9564F7B80}" presName="Name0" presStyleCnt="0">
        <dgm:presLayoutVars>
          <dgm:chMax val="7"/>
          <dgm:dir/>
          <dgm:animLvl val="lvl"/>
          <dgm:resizeHandles val="exact"/>
        </dgm:presLayoutVars>
      </dgm:prSet>
      <dgm:spPr/>
    </dgm:pt>
    <dgm:pt modelId="{F5FBEBFB-C177-46A0-9D61-BE18DEFAE698}" type="pres">
      <dgm:prSet presAssocID="{057B98BF-8A30-4787-B103-1F737FC83393}" presName="circle1" presStyleLbl="node1" presStyleIdx="0" presStyleCnt="2" custLinFactY="-19577" custLinFactNeighborX="-37500" custLinFactNeighborY="-100000"/>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pt>
    <dgm:pt modelId="{5B48B2F4-16B8-489F-809B-6296233FDB02}" type="pres">
      <dgm:prSet presAssocID="{057B98BF-8A30-4787-B103-1F737FC83393}" presName="space" presStyleCnt="0"/>
      <dgm:spPr/>
    </dgm:pt>
    <dgm:pt modelId="{93967C9D-A23B-4DB6-A489-9B6398C989F5}" type="pres">
      <dgm:prSet presAssocID="{057B98BF-8A30-4787-B103-1F737FC83393}" presName="rect1" presStyleLbl="alignAcc1" presStyleIdx="0" presStyleCnt="2" custLinFactX="-133598" custLinFactNeighborX="-200000" custLinFactNeighborY="22500"/>
      <dgm:spPr/>
    </dgm:pt>
    <dgm:pt modelId="{9639474F-E091-4382-9178-EF3EF8EECA7E}" type="pres">
      <dgm:prSet presAssocID="{5F074E08-BE52-410E-A63C-71526B9DBD3B}" presName="vertSpace2" presStyleLbl="node1" presStyleIdx="0" presStyleCnt="2"/>
      <dgm:spPr/>
    </dgm:pt>
    <dgm:pt modelId="{C3470536-21D1-48DE-B761-E0A66D61938A}" type="pres">
      <dgm:prSet presAssocID="{5F074E08-BE52-410E-A63C-71526B9DBD3B}" presName="circle2" presStyleLbl="node1" presStyleIdx="1" presStyleCnt="2"/>
      <dgm:spPr>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spPr>
    </dgm:pt>
    <dgm:pt modelId="{4C2A8C9D-EBEB-482F-9EB2-5F04FF77CDAA}" type="pres">
      <dgm:prSet presAssocID="{5F074E08-BE52-410E-A63C-71526B9DBD3B}" presName="rect2" presStyleLbl="alignAcc1" presStyleIdx="1" presStyleCnt="2" custScaleX="128461"/>
      <dgm:spPr/>
    </dgm:pt>
    <dgm:pt modelId="{DA0F0BA7-94C3-4C5F-BDBF-B6A10341A621}" type="pres">
      <dgm:prSet presAssocID="{057B98BF-8A30-4787-B103-1F737FC83393}" presName="rect1ParTxNoCh" presStyleLbl="alignAcc1" presStyleIdx="1" presStyleCnt="2">
        <dgm:presLayoutVars>
          <dgm:chMax val="1"/>
          <dgm:bulletEnabled val="1"/>
        </dgm:presLayoutVars>
      </dgm:prSet>
      <dgm:spPr/>
    </dgm:pt>
    <dgm:pt modelId="{7B4C0712-8C2A-4686-8178-8D7FB4C9F8DE}" type="pres">
      <dgm:prSet presAssocID="{5F074E08-BE52-410E-A63C-71526B9DBD3B}" presName="rect2ParTxNoCh" presStyleLbl="alignAcc1" presStyleIdx="1" presStyleCnt="2">
        <dgm:presLayoutVars>
          <dgm:chMax val="1"/>
          <dgm:bulletEnabled val="1"/>
        </dgm:presLayoutVars>
      </dgm:prSet>
      <dgm:spPr/>
    </dgm:pt>
  </dgm:ptLst>
  <dgm:cxnLst>
    <dgm:cxn modelId="{0398B414-146D-4D2B-9854-CE5490DEC394}" type="presOf" srcId="{057B98BF-8A30-4787-B103-1F737FC83393}" destId="{93967C9D-A23B-4DB6-A489-9B6398C989F5}" srcOrd="0" destOrd="0" presId="urn:microsoft.com/office/officeart/2005/8/layout/target3"/>
    <dgm:cxn modelId="{48970F1E-1435-4D2C-B8F2-023339FF4971}" type="presOf" srcId="{5817E52C-C181-4B69-A303-A5F9564F7B80}" destId="{D008EA57-CBD0-4E83-84D8-78473DF8556C}" srcOrd="0" destOrd="0" presId="urn:microsoft.com/office/officeart/2005/8/layout/target3"/>
    <dgm:cxn modelId="{DC510A20-099A-4DFA-BA1D-43396BC27789}" type="presOf" srcId="{057B98BF-8A30-4787-B103-1F737FC83393}" destId="{DA0F0BA7-94C3-4C5F-BDBF-B6A10341A621}" srcOrd="1" destOrd="0" presId="urn:microsoft.com/office/officeart/2005/8/layout/target3"/>
    <dgm:cxn modelId="{1E9E8A62-CF0A-4E84-BA2B-3B42B1A216F5}" srcId="{5817E52C-C181-4B69-A303-A5F9564F7B80}" destId="{5F074E08-BE52-410E-A63C-71526B9DBD3B}" srcOrd="1" destOrd="0" parTransId="{399A8CE0-ED5D-474E-91FB-EEDAA58BCDB7}" sibTransId="{404579B6-BB90-4655-822B-3B3A14220D4F}"/>
    <dgm:cxn modelId="{0EBD4389-5B7C-4CC7-90AB-8276A4EE00C1}" srcId="{5817E52C-C181-4B69-A303-A5F9564F7B80}" destId="{057B98BF-8A30-4787-B103-1F737FC83393}" srcOrd="0" destOrd="0" parTransId="{81F6244E-739E-414E-88A6-68991C493BDD}" sibTransId="{07A0E605-ED7C-4F66-80D4-291E12C66695}"/>
    <dgm:cxn modelId="{99B440B3-D803-40C1-A0A9-8E1CE56C3D16}" type="presOf" srcId="{5F074E08-BE52-410E-A63C-71526B9DBD3B}" destId="{4C2A8C9D-EBEB-482F-9EB2-5F04FF77CDAA}" srcOrd="0" destOrd="0" presId="urn:microsoft.com/office/officeart/2005/8/layout/target3"/>
    <dgm:cxn modelId="{D77BAFC6-6677-4ADA-9E4E-EACC499A6D4E}" type="presOf" srcId="{5F074E08-BE52-410E-A63C-71526B9DBD3B}" destId="{7B4C0712-8C2A-4686-8178-8D7FB4C9F8DE}" srcOrd="1" destOrd="0" presId="urn:microsoft.com/office/officeart/2005/8/layout/target3"/>
    <dgm:cxn modelId="{B92920C1-0719-4049-A4D1-5029151E02DF}" type="presParOf" srcId="{D008EA57-CBD0-4E83-84D8-78473DF8556C}" destId="{F5FBEBFB-C177-46A0-9D61-BE18DEFAE698}" srcOrd="0" destOrd="0" presId="urn:microsoft.com/office/officeart/2005/8/layout/target3"/>
    <dgm:cxn modelId="{A7E24ABB-A46B-4241-AD2B-B9D2EAE0A776}" type="presParOf" srcId="{D008EA57-CBD0-4E83-84D8-78473DF8556C}" destId="{5B48B2F4-16B8-489F-809B-6296233FDB02}" srcOrd="1" destOrd="0" presId="urn:microsoft.com/office/officeart/2005/8/layout/target3"/>
    <dgm:cxn modelId="{D7594D92-FC73-4BDC-B80C-E133C5D29DD6}" type="presParOf" srcId="{D008EA57-CBD0-4E83-84D8-78473DF8556C}" destId="{93967C9D-A23B-4DB6-A489-9B6398C989F5}" srcOrd="2" destOrd="0" presId="urn:microsoft.com/office/officeart/2005/8/layout/target3"/>
    <dgm:cxn modelId="{F9170137-C46C-4E43-B5DE-5A1854B7DA2D}" type="presParOf" srcId="{D008EA57-CBD0-4E83-84D8-78473DF8556C}" destId="{9639474F-E091-4382-9178-EF3EF8EECA7E}" srcOrd="3" destOrd="0" presId="urn:microsoft.com/office/officeart/2005/8/layout/target3"/>
    <dgm:cxn modelId="{EE9525A9-BCDA-4C77-9ECC-EA1108F30C1F}" type="presParOf" srcId="{D008EA57-CBD0-4E83-84D8-78473DF8556C}" destId="{C3470536-21D1-48DE-B761-E0A66D61938A}" srcOrd="4" destOrd="0" presId="urn:microsoft.com/office/officeart/2005/8/layout/target3"/>
    <dgm:cxn modelId="{56EC72A8-CA95-4D6C-95D3-AF9810CC30EC}" type="presParOf" srcId="{D008EA57-CBD0-4E83-84D8-78473DF8556C}" destId="{4C2A8C9D-EBEB-482F-9EB2-5F04FF77CDAA}" srcOrd="5" destOrd="0" presId="urn:microsoft.com/office/officeart/2005/8/layout/target3"/>
    <dgm:cxn modelId="{DF2196D4-EE95-4ABC-AD35-52C8E39423B5}" type="presParOf" srcId="{D008EA57-CBD0-4E83-84D8-78473DF8556C}" destId="{DA0F0BA7-94C3-4C5F-BDBF-B6A10341A621}" srcOrd="6" destOrd="0" presId="urn:microsoft.com/office/officeart/2005/8/layout/target3"/>
    <dgm:cxn modelId="{E427883C-0B28-4F71-AF14-50E6E92C41BD}" type="presParOf" srcId="{D008EA57-CBD0-4E83-84D8-78473DF8556C}" destId="{7B4C0712-8C2A-4686-8178-8D7FB4C9F8DE}" srcOrd="7" destOrd="0" presId="urn:microsoft.com/office/officeart/2005/8/layout/target3"/>
  </dgm:cxnLst>
  <dgm:bg>
    <a:gradFill>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61E79A-EE33-4CFF-BD7A-E7B8EDAACF3F}" type="doc">
      <dgm:prSet loTypeId="urn:microsoft.com/office/officeart/2005/8/layout/arrow2" loCatId="process" qsTypeId="urn:microsoft.com/office/officeart/2005/8/quickstyle/simple1#6" qsCatId="simple" csTypeId="urn:microsoft.com/office/officeart/2005/8/colors/accent1_2#6" csCatId="accent1" phldr="1"/>
      <dgm:spPr/>
    </dgm:pt>
    <dgm:pt modelId="{35CF4591-21F9-4D22-997E-2DC9F98F6484}">
      <dgm:prSet phldrT="[Text]" custT="1"/>
      <dgm:spPr/>
      <dgm:t>
        <a:bodyPr/>
        <a:lstStyle/>
        <a:p>
          <a:r>
            <a:rPr lang="cs-CZ" sz="2400" dirty="0"/>
            <a:t>Základní výcvik</a:t>
          </a:r>
        </a:p>
      </dgm:t>
    </dgm:pt>
    <dgm:pt modelId="{6785E8EE-34CB-41AB-81C0-64476B5EB7BD}" type="parTrans" cxnId="{22E75D47-40A1-42A7-9FFC-403D5CAC9B56}">
      <dgm:prSet/>
      <dgm:spPr/>
      <dgm:t>
        <a:bodyPr/>
        <a:lstStyle/>
        <a:p>
          <a:endParaRPr lang="cs-CZ"/>
        </a:p>
      </dgm:t>
    </dgm:pt>
    <dgm:pt modelId="{A06A6C3A-8931-4028-8041-F393310ACECC}" type="sibTrans" cxnId="{22E75D47-40A1-42A7-9FFC-403D5CAC9B56}">
      <dgm:prSet/>
      <dgm:spPr/>
      <dgm:t>
        <a:bodyPr/>
        <a:lstStyle/>
        <a:p>
          <a:endParaRPr lang="cs-CZ"/>
        </a:p>
      </dgm:t>
    </dgm:pt>
    <dgm:pt modelId="{6D0869A1-8E20-43E6-9605-C9686D19870D}">
      <dgm:prSet phldrT="[Text]" custT="1"/>
      <dgm:spPr/>
      <dgm:t>
        <a:bodyPr/>
        <a:lstStyle/>
        <a:p>
          <a:r>
            <a:rPr lang="cs-CZ" sz="2400" dirty="0"/>
            <a:t>Zdokonalovací výcvik</a:t>
          </a:r>
        </a:p>
      </dgm:t>
    </dgm:pt>
    <dgm:pt modelId="{4AD2A4FF-EA64-479B-B8EB-8A3CC5C74DFF}" type="parTrans" cxnId="{7708F4AD-EB22-4DB2-ACB9-4F15AA9F5BB2}">
      <dgm:prSet/>
      <dgm:spPr/>
      <dgm:t>
        <a:bodyPr/>
        <a:lstStyle/>
        <a:p>
          <a:endParaRPr lang="cs-CZ"/>
        </a:p>
      </dgm:t>
    </dgm:pt>
    <dgm:pt modelId="{72769CC8-86FE-4454-B6C7-91E7239C6C6A}" type="sibTrans" cxnId="{7708F4AD-EB22-4DB2-ACB9-4F15AA9F5BB2}">
      <dgm:prSet/>
      <dgm:spPr/>
      <dgm:t>
        <a:bodyPr/>
        <a:lstStyle/>
        <a:p>
          <a:endParaRPr lang="cs-CZ"/>
        </a:p>
      </dgm:t>
    </dgm:pt>
    <dgm:pt modelId="{7DD10CB9-89AB-463A-928E-BE0295B2C424}">
      <dgm:prSet phldrT="[Text]" custT="1"/>
      <dgm:spPr/>
      <dgm:t>
        <a:bodyPr/>
        <a:lstStyle/>
        <a:p>
          <a:r>
            <a:rPr lang="cs-CZ" sz="2400" dirty="0"/>
            <a:t>Instruktorský výcvik</a:t>
          </a:r>
        </a:p>
      </dgm:t>
    </dgm:pt>
    <dgm:pt modelId="{66B88FAB-B1BC-4C65-B3EF-F76140DEAE72}" type="parTrans" cxnId="{31C34753-AD31-432E-9F1D-B353AD68530A}">
      <dgm:prSet/>
      <dgm:spPr/>
      <dgm:t>
        <a:bodyPr/>
        <a:lstStyle/>
        <a:p>
          <a:endParaRPr lang="cs-CZ"/>
        </a:p>
      </dgm:t>
    </dgm:pt>
    <dgm:pt modelId="{0F4C848E-D068-4B82-90ED-DC70AE4C79A2}" type="sibTrans" cxnId="{31C34753-AD31-432E-9F1D-B353AD68530A}">
      <dgm:prSet/>
      <dgm:spPr/>
      <dgm:t>
        <a:bodyPr/>
        <a:lstStyle/>
        <a:p>
          <a:endParaRPr lang="cs-CZ"/>
        </a:p>
      </dgm:t>
    </dgm:pt>
    <dgm:pt modelId="{D63EF3E9-064D-43FC-BD12-221F0ACBF86C}" type="pres">
      <dgm:prSet presAssocID="{B761E79A-EE33-4CFF-BD7A-E7B8EDAACF3F}" presName="arrowDiagram" presStyleCnt="0">
        <dgm:presLayoutVars>
          <dgm:chMax val="5"/>
          <dgm:dir/>
          <dgm:resizeHandles val="exact"/>
        </dgm:presLayoutVars>
      </dgm:prSet>
      <dgm:spPr/>
    </dgm:pt>
    <dgm:pt modelId="{7FC04FA2-B7B1-4A5A-831B-9959655E37E0}" type="pres">
      <dgm:prSet presAssocID="{B761E79A-EE33-4CFF-BD7A-E7B8EDAACF3F}" presName="arrow" presStyleLbl="bgShp" presStyleIdx="0" presStyleCnt="1"/>
      <dgm:spPr>
        <a:gradFill rotWithShape="0">
          <a:gsLst>
            <a:gs pos="0">
              <a:schemeClr val="tx2">
                <a:lumMod val="90000"/>
              </a:schemeClr>
            </a:gs>
            <a:gs pos="65000">
              <a:schemeClr val="bg1">
                <a:shade val="90000"/>
                <a:satMod val="375000"/>
              </a:schemeClr>
            </a:gs>
            <a:gs pos="100000">
              <a:schemeClr val="bg2">
                <a:tint val="88000"/>
                <a:satMod val="400000"/>
              </a:schemeClr>
            </a:gs>
          </a:gsLst>
          <a:lin ang="5400000" scaled="0"/>
        </a:gradFill>
      </dgm:spPr>
    </dgm:pt>
    <dgm:pt modelId="{5117CB38-2135-4158-9901-100FB8CABE40}" type="pres">
      <dgm:prSet presAssocID="{B761E79A-EE33-4CFF-BD7A-E7B8EDAACF3F}" presName="arrowDiagram3" presStyleCnt="0"/>
      <dgm:spPr/>
    </dgm:pt>
    <dgm:pt modelId="{84927144-FB3C-48DB-AEA6-7356D669C6E6}" type="pres">
      <dgm:prSet presAssocID="{35CF4591-21F9-4D22-997E-2DC9F98F6484}" presName="bullet3a" presStyleLbl="node1" presStyleIdx="0" presStyleCnt="3"/>
      <dgm:spPr/>
    </dgm:pt>
    <dgm:pt modelId="{B3DA48C5-0BB6-448C-B3E8-2BC989EA9A9B}" type="pres">
      <dgm:prSet presAssocID="{35CF4591-21F9-4D22-997E-2DC9F98F6484}" presName="textBox3a" presStyleLbl="revTx" presStyleIdx="0" presStyleCnt="3">
        <dgm:presLayoutVars>
          <dgm:bulletEnabled val="1"/>
        </dgm:presLayoutVars>
      </dgm:prSet>
      <dgm:spPr/>
    </dgm:pt>
    <dgm:pt modelId="{C0786F00-F779-4E11-B64B-EAA16834DB96}" type="pres">
      <dgm:prSet presAssocID="{6D0869A1-8E20-43E6-9605-C9686D19870D}" presName="bullet3b" presStyleLbl="node1" presStyleIdx="1" presStyleCnt="3"/>
      <dgm:spPr/>
    </dgm:pt>
    <dgm:pt modelId="{027D1C97-8FA3-4B48-9895-F29EFFD98593}" type="pres">
      <dgm:prSet presAssocID="{6D0869A1-8E20-43E6-9605-C9686D19870D}" presName="textBox3b" presStyleLbl="revTx" presStyleIdx="1" presStyleCnt="3" custScaleX="146475" custLinFactNeighborX="25597" custLinFactNeighborY="10263">
        <dgm:presLayoutVars>
          <dgm:bulletEnabled val="1"/>
        </dgm:presLayoutVars>
      </dgm:prSet>
      <dgm:spPr/>
    </dgm:pt>
    <dgm:pt modelId="{E0F3DE84-2204-452F-A4BE-CC9E479CC693}" type="pres">
      <dgm:prSet presAssocID="{7DD10CB9-89AB-463A-928E-BE0295B2C424}" presName="bullet3c" presStyleLbl="node1" presStyleIdx="2" presStyleCnt="3"/>
      <dgm:spPr/>
    </dgm:pt>
    <dgm:pt modelId="{5275EA34-4ECB-40D9-B606-363A30F39A76}" type="pres">
      <dgm:prSet presAssocID="{7DD10CB9-89AB-463A-928E-BE0295B2C424}" presName="textBox3c" presStyleLbl="revTx" presStyleIdx="2" presStyleCnt="3" custScaleX="127972" custLinFactNeighborX="12784" custLinFactNeighborY="3831">
        <dgm:presLayoutVars>
          <dgm:bulletEnabled val="1"/>
        </dgm:presLayoutVars>
      </dgm:prSet>
      <dgm:spPr/>
    </dgm:pt>
  </dgm:ptLst>
  <dgm:cxnLst>
    <dgm:cxn modelId="{BFC3E236-1773-4FB0-A939-7A2B7590A200}" type="presOf" srcId="{B761E79A-EE33-4CFF-BD7A-E7B8EDAACF3F}" destId="{D63EF3E9-064D-43FC-BD12-221F0ACBF86C}" srcOrd="0" destOrd="0" presId="urn:microsoft.com/office/officeart/2005/8/layout/arrow2"/>
    <dgm:cxn modelId="{22E75D47-40A1-42A7-9FFC-403D5CAC9B56}" srcId="{B761E79A-EE33-4CFF-BD7A-E7B8EDAACF3F}" destId="{35CF4591-21F9-4D22-997E-2DC9F98F6484}" srcOrd="0" destOrd="0" parTransId="{6785E8EE-34CB-41AB-81C0-64476B5EB7BD}" sibTransId="{A06A6C3A-8931-4028-8041-F393310ACECC}"/>
    <dgm:cxn modelId="{CD652969-4332-4B4D-A998-948D3F8F8FA9}" type="presOf" srcId="{6D0869A1-8E20-43E6-9605-C9686D19870D}" destId="{027D1C97-8FA3-4B48-9895-F29EFFD98593}" srcOrd="0" destOrd="0" presId="urn:microsoft.com/office/officeart/2005/8/layout/arrow2"/>
    <dgm:cxn modelId="{31C34753-AD31-432E-9F1D-B353AD68530A}" srcId="{B761E79A-EE33-4CFF-BD7A-E7B8EDAACF3F}" destId="{7DD10CB9-89AB-463A-928E-BE0295B2C424}" srcOrd="2" destOrd="0" parTransId="{66B88FAB-B1BC-4C65-B3EF-F76140DEAE72}" sibTransId="{0F4C848E-D068-4B82-90ED-DC70AE4C79A2}"/>
    <dgm:cxn modelId="{7708F4AD-EB22-4DB2-ACB9-4F15AA9F5BB2}" srcId="{B761E79A-EE33-4CFF-BD7A-E7B8EDAACF3F}" destId="{6D0869A1-8E20-43E6-9605-C9686D19870D}" srcOrd="1" destOrd="0" parTransId="{4AD2A4FF-EA64-479B-B8EB-8A3CC5C74DFF}" sibTransId="{72769CC8-86FE-4454-B6C7-91E7239C6C6A}"/>
    <dgm:cxn modelId="{008622C0-0342-4E22-B49F-FF94913BA229}" type="presOf" srcId="{35CF4591-21F9-4D22-997E-2DC9F98F6484}" destId="{B3DA48C5-0BB6-448C-B3E8-2BC989EA9A9B}" srcOrd="0" destOrd="0" presId="urn:microsoft.com/office/officeart/2005/8/layout/arrow2"/>
    <dgm:cxn modelId="{ACA80FCD-160F-4B39-9231-0E5F548329FA}" type="presOf" srcId="{7DD10CB9-89AB-463A-928E-BE0295B2C424}" destId="{5275EA34-4ECB-40D9-B606-363A30F39A76}" srcOrd="0" destOrd="0" presId="urn:microsoft.com/office/officeart/2005/8/layout/arrow2"/>
    <dgm:cxn modelId="{AE4FAA29-62C8-4F27-BC82-FBF149BBCD6B}" type="presParOf" srcId="{D63EF3E9-064D-43FC-BD12-221F0ACBF86C}" destId="{7FC04FA2-B7B1-4A5A-831B-9959655E37E0}" srcOrd="0" destOrd="0" presId="urn:microsoft.com/office/officeart/2005/8/layout/arrow2"/>
    <dgm:cxn modelId="{D60A3BE7-3A30-4C61-B49D-4A95B01F023F}" type="presParOf" srcId="{D63EF3E9-064D-43FC-BD12-221F0ACBF86C}" destId="{5117CB38-2135-4158-9901-100FB8CABE40}" srcOrd="1" destOrd="0" presId="urn:microsoft.com/office/officeart/2005/8/layout/arrow2"/>
    <dgm:cxn modelId="{C160A280-7B8A-4A0C-BEEB-DFB5F92AA998}" type="presParOf" srcId="{5117CB38-2135-4158-9901-100FB8CABE40}" destId="{84927144-FB3C-48DB-AEA6-7356D669C6E6}" srcOrd="0" destOrd="0" presId="urn:microsoft.com/office/officeart/2005/8/layout/arrow2"/>
    <dgm:cxn modelId="{36A08428-951A-47BE-B4AA-DE948CF3A774}" type="presParOf" srcId="{5117CB38-2135-4158-9901-100FB8CABE40}" destId="{B3DA48C5-0BB6-448C-B3E8-2BC989EA9A9B}" srcOrd="1" destOrd="0" presId="urn:microsoft.com/office/officeart/2005/8/layout/arrow2"/>
    <dgm:cxn modelId="{A376CB5A-5360-44F2-B879-1DAD3A3C794A}" type="presParOf" srcId="{5117CB38-2135-4158-9901-100FB8CABE40}" destId="{C0786F00-F779-4E11-B64B-EAA16834DB96}" srcOrd="2" destOrd="0" presId="urn:microsoft.com/office/officeart/2005/8/layout/arrow2"/>
    <dgm:cxn modelId="{9134EA25-CABB-4513-A7FF-E98DD4649791}" type="presParOf" srcId="{5117CB38-2135-4158-9901-100FB8CABE40}" destId="{027D1C97-8FA3-4B48-9895-F29EFFD98593}" srcOrd="3" destOrd="0" presId="urn:microsoft.com/office/officeart/2005/8/layout/arrow2"/>
    <dgm:cxn modelId="{792E1FFA-FB6C-4EF6-BF00-AC6F413C926F}" type="presParOf" srcId="{5117CB38-2135-4158-9901-100FB8CABE40}" destId="{E0F3DE84-2204-452F-A4BE-CC9E479CC693}" srcOrd="4" destOrd="0" presId="urn:microsoft.com/office/officeart/2005/8/layout/arrow2"/>
    <dgm:cxn modelId="{260DA28D-AF68-44CE-AE23-52D81E69ED69}" type="presParOf" srcId="{5117CB38-2135-4158-9901-100FB8CABE40}" destId="{5275EA34-4ECB-40D9-B606-363A30F39A76}" srcOrd="5" destOrd="0" presId="urn:microsoft.com/office/officeart/2005/8/layout/arrow2"/>
  </dgm:cxnLst>
  <dgm:bg>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5C72E-E72E-4AB7-835B-5D8D93EBC5A1}">
      <dsp:nvSpPr>
        <dsp:cNvPr id="0" name=""/>
        <dsp:cNvSpPr/>
      </dsp:nvSpPr>
      <dsp:spPr>
        <a:xfrm>
          <a:off x="3354014" y="2282444"/>
          <a:ext cx="2789653" cy="2789653"/>
        </a:xfrm>
        <a:prstGeom prst="gear9">
          <a:avLst/>
        </a:prstGeom>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Služební tělesná příprava</a:t>
          </a:r>
        </a:p>
      </dsp:txBody>
      <dsp:txXfrm>
        <a:off x="3914858" y="2935907"/>
        <a:ext cx="1667965" cy="1433939"/>
      </dsp:txXfrm>
    </dsp:sp>
    <dsp:sp modelId="{770DC2F1-510D-4335-857D-358383009A35}">
      <dsp:nvSpPr>
        <dsp:cNvPr id="0" name=""/>
        <dsp:cNvSpPr/>
      </dsp:nvSpPr>
      <dsp:spPr>
        <a:xfrm>
          <a:off x="1730942" y="1623071"/>
          <a:ext cx="2028839" cy="2028839"/>
        </a:xfrm>
        <a:prstGeom prst="gear6">
          <a:avLst/>
        </a:prstGeom>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Všeobecná</a:t>
          </a:r>
        </a:p>
      </dsp:txBody>
      <dsp:txXfrm>
        <a:off x="2241708" y="2136924"/>
        <a:ext cx="1007307" cy="1001133"/>
      </dsp:txXfrm>
    </dsp:sp>
    <dsp:sp modelId="{A8EB9B9C-7DA3-4B06-9BA0-6122955BF890}">
      <dsp:nvSpPr>
        <dsp:cNvPr id="0" name=""/>
        <dsp:cNvSpPr/>
      </dsp:nvSpPr>
      <dsp:spPr>
        <a:xfrm rot="20700000">
          <a:off x="2867299" y="223379"/>
          <a:ext cx="1987848" cy="1987848"/>
        </a:xfrm>
        <a:prstGeom prst="gear6">
          <a:avLst/>
        </a:prstGeom>
        <a:gradFill rotWithShape="0">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s-CZ" sz="1700" kern="1200" dirty="0"/>
            <a:t>Speciální</a:t>
          </a:r>
        </a:p>
      </dsp:txBody>
      <dsp:txXfrm rot="-20700000">
        <a:off x="3303293" y="659372"/>
        <a:ext cx="1115861" cy="1115861"/>
      </dsp:txXfrm>
    </dsp:sp>
    <dsp:sp modelId="{3A235CA6-3C68-4ABA-8616-1259E6A2862B}">
      <dsp:nvSpPr>
        <dsp:cNvPr id="0" name=""/>
        <dsp:cNvSpPr/>
      </dsp:nvSpPr>
      <dsp:spPr>
        <a:xfrm>
          <a:off x="3149264" y="1855919"/>
          <a:ext cx="3570756" cy="3570756"/>
        </a:xfrm>
        <a:prstGeom prst="circularArrow">
          <a:avLst>
            <a:gd name="adj1" fmla="val 4687"/>
            <a:gd name="adj2" fmla="val 299029"/>
            <a:gd name="adj3" fmla="val 2533777"/>
            <a:gd name="adj4" fmla="val 158238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A0B341-3D2F-4D58-8287-834ACFDAC462}">
      <dsp:nvSpPr>
        <dsp:cNvPr id="0" name=""/>
        <dsp:cNvSpPr/>
      </dsp:nvSpPr>
      <dsp:spPr>
        <a:xfrm>
          <a:off x="1371639" y="1170398"/>
          <a:ext cx="2594378" cy="259437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C514E5-EF1A-46BF-AF5C-B19E17BAC9C6}">
      <dsp:nvSpPr>
        <dsp:cNvPr id="0" name=""/>
        <dsp:cNvSpPr/>
      </dsp:nvSpPr>
      <dsp:spPr>
        <a:xfrm>
          <a:off x="2407489" y="-215801"/>
          <a:ext cx="2797262" cy="27972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48E32-9B1B-41A8-A3A3-484D21023CFC}">
      <dsp:nvSpPr>
        <dsp:cNvPr id="0" name=""/>
        <dsp:cNvSpPr/>
      </dsp:nvSpPr>
      <dsp:spPr>
        <a:xfrm rot="5400000">
          <a:off x="-222646" y="223826"/>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1</a:t>
          </a:r>
        </a:p>
      </dsp:txBody>
      <dsp:txXfrm rot="-5400000">
        <a:off x="1" y="520688"/>
        <a:ext cx="1039018" cy="445294"/>
      </dsp:txXfrm>
    </dsp:sp>
    <dsp:sp modelId="{705EB39B-6029-4471-92D5-A7FC1AD88804}">
      <dsp:nvSpPr>
        <dsp:cNvPr id="0" name=""/>
        <dsp:cNvSpPr/>
      </dsp:nvSpPr>
      <dsp:spPr>
        <a:xfrm rot="5400000">
          <a:off x="3085107" y="-2044909"/>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a:p>
        <a:p>
          <a:pPr marL="285750" lvl="1" indent="-285750" algn="l" defTabSz="1289050">
            <a:lnSpc>
              <a:spcPct val="90000"/>
            </a:lnSpc>
            <a:spcBef>
              <a:spcPct val="0"/>
            </a:spcBef>
            <a:spcAft>
              <a:spcPct val="15000"/>
            </a:spcAft>
            <a:buChar char="•"/>
          </a:pPr>
          <a:r>
            <a:rPr lang="cs-CZ" sz="2900" kern="1200" dirty="0">
              <a:solidFill>
                <a:schemeClr val="tx1"/>
              </a:solidFill>
            </a:rPr>
            <a:t>Učební zaměstnání</a:t>
          </a:r>
        </a:p>
      </dsp:txBody>
      <dsp:txXfrm rot="-5400000">
        <a:off x="1039018" y="48278"/>
        <a:ext cx="5009883" cy="870607"/>
      </dsp:txXfrm>
    </dsp:sp>
    <dsp:sp modelId="{DFA3ECC2-F54E-4DA4-98D1-48A779D119F3}">
      <dsp:nvSpPr>
        <dsp:cNvPr id="0" name=""/>
        <dsp:cNvSpPr/>
      </dsp:nvSpPr>
      <dsp:spPr>
        <a:xfrm rot="5400000">
          <a:off x="-222646" y="1512490"/>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2</a:t>
          </a:r>
        </a:p>
      </dsp:txBody>
      <dsp:txXfrm rot="-5400000">
        <a:off x="1" y="1809352"/>
        <a:ext cx="1039018" cy="445294"/>
      </dsp:txXfrm>
    </dsp:sp>
    <dsp:sp modelId="{BBC130BA-E706-47BB-856E-6483B64A723F}">
      <dsp:nvSpPr>
        <dsp:cNvPr id="0" name=""/>
        <dsp:cNvSpPr/>
      </dsp:nvSpPr>
      <dsp:spPr>
        <a:xfrm rot="5400000">
          <a:off x="3085107" y="-756245"/>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a:p>
        <a:p>
          <a:pPr marL="285750" lvl="1" indent="-285750" algn="l" defTabSz="1289050">
            <a:lnSpc>
              <a:spcPct val="90000"/>
            </a:lnSpc>
            <a:spcBef>
              <a:spcPct val="0"/>
            </a:spcBef>
            <a:spcAft>
              <a:spcPct val="15000"/>
            </a:spcAft>
            <a:buChar char="•"/>
          </a:pPr>
          <a:r>
            <a:rPr lang="cs-CZ" sz="2900" kern="1200" dirty="0">
              <a:solidFill>
                <a:schemeClr val="tx1"/>
              </a:solidFill>
            </a:rPr>
            <a:t>Individuální trénink</a:t>
          </a:r>
        </a:p>
      </dsp:txBody>
      <dsp:txXfrm rot="-5400000">
        <a:off x="1039018" y="1336942"/>
        <a:ext cx="5009883" cy="870607"/>
      </dsp:txXfrm>
    </dsp:sp>
    <dsp:sp modelId="{8A13CA56-D56D-43E9-9DCA-B8401CCDB599}">
      <dsp:nvSpPr>
        <dsp:cNvPr id="0" name=""/>
        <dsp:cNvSpPr/>
      </dsp:nvSpPr>
      <dsp:spPr>
        <a:xfrm rot="5400000">
          <a:off x="-222646" y="2801154"/>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3</a:t>
          </a:r>
        </a:p>
      </dsp:txBody>
      <dsp:txXfrm rot="-5400000">
        <a:off x="1" y="3098016"/>
        <a:ext cx="1039018" cy="445294"/>
      </dsp:txXfrm>
    </dsp:sp>
    <dsp:sp modelId="{6667342E-3871-40A1-A68D-4965E01578B3}">
      <dsp:nvSpPr>
        <dsp:cNvPr id="0" name=""/>
        <dsp:cNvSpPr/>
      </dsp:nvSpPr>
      <dsp:spPr>
        <a:xfrm rot="5400000">
          <a:off x="3085107" y="532418"/>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dirty="0"/>
        </a:p>
        <a:p>
          <a:pPr marL="285750" lvl="1" indent="-285750" algn="l" defTabSz="1289050">
            <a:lnSpc>
              <a:spcPct val="90000"/>
            </a:lnSpc>
            <a:spcBef>
              <a:spcPct val="0"/>
            </a:spcBef>
            <a:spcAft>
              <a:spcPct val="15000"/>
            </a:spcAft>
            <a:buChar char="•"/>
          </a:pPr>
          <a:r>
            <a:rPr lang="cs-CZ" sz="2900" kern="1200" dirty="0">
              <a:solidFill>
                <a:schemeClr val="tx1"/>
              </a:solidFill>
            </a:rPr>
            <a:t>Trénink</a:t>
          </a:r>
        </a:p>
      </dsp:txBody>
      <dsp:txXfrm rot="-5400000">
        <a:off x="1039018" y="2625605"/>
        <a:ext cx="5009883" cy="87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EBFB-C177-46A0-9D61-BE18DEFAE698}">
      <dsp:nvSpPr>
        <dsp:cNvPr id="0" name=""/>
        <dsp:cNvSpPr/>
      </dsp:nvSpPr>
      <dsp:spPr>
        <a:xfrm>
          <a:off x="-392907" y="-392909"/>
          <a:ext cx="785818" cy="785818"/>
        </a:xfrm>
        <a:prstGeom prst="pie">
          <a:avLst>
            <a:gd name="adj1" fmla="val 5400000"/>
            <a:gd name="adj2" fmla="val 16200000"/>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67C9D-A23B-4DB6-A489-9B6398C989F5}">
      <dsp:nvSpPr>
        <dsp:cNvPr id="0" name=""/>
        <dsp:cNvSpPr/>
      </dsp:nvSpPr>
      <dsp:spPr>
        <a:xfrm>
          <a:off x="0" y="0"/>
          <a:ext cx="1380501" cy="785818"/>
        </a:xfrm>
        <a:prstGeom prst="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schemeClr val="tx1"/>
              </a:solidFill>
            </a:rPr>
            <a:t>Kurzy</a:t>
          </a:r>
        </a:p>
      </dsp:txBody>
      <dsp:txXfrm>
        <a:off x="0" y="0"/>
        <a:ext cx="1380501" cy="373263"/>
      </dsp:txXfrm>
    </dsp:sp>
    <dsp:sp modelId="{C3470536-21D1-48DE-B761-E0A66D61938A}">
      <dsp:nvSpPr>
        <dsp:cNvPr id="0" name=""/>
        <dsp:cNvSpPr/>
      </dsp:nvSpPr>
      <dsp:spPr>
        <a:xfrm>
          <a:off x="108051" y="373263"/>
          <a:ext cx="373263" cy="373263"/>
        </a:xfrm>
        <a:prstGeom prst="pie">
          <a:avLst>
            <a:gd name="adj1" fmla="val 5400000"/>
            <a:gd name="adj2" fmla="val 16200000"/>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A8C9D-EBEB-482F-9EB2-5F04FF77CDAA}">
      <dsp:nvSpPr>
        <dsp:cNvPr id="0" name=""/>
        <dsp:cNvSpPr/>
      </dsp:nvSpPr>
      <dsp:spPr>
        <a:xfrm>
          <a:off x="98230" y="373263"/>
          <a:ext cx="1773405" cy="373263"/>
        </a:xfrm>
        <a:prstGeom prst="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schemeClr val="tx1"/>
              </a:solidFill>
            </a:rPr>
            <a:t>Soustředění</a:t>
          </a:r>
        </a:p>
      </dsp:txBody>
      <dsp:txXfrm>
        <a:off x="98230" y="373263"/>
        <a:ext cx="1773405" cy="373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48E32-9B1B-41A8-A3A3-484D21023CFC}">
      <dsp:nvSpPr>
        <dsp:cNvPr id="0" name=""/>
        <dsp:cNvSpPr/>
      </dsp:nvSpPr>
      <dsp:spPr>
        <a:xfrm rot="5400000">
          <a:off x="-222646" y="223826"/>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1</a:t>
          </a:r>
        </a:p>
      </dsp:txBody>
      <dsp:txXfrm rot="-5400000">
        <a:off x="1" y="520688"/>
        <a:ext cx="1039018" cy="445294"/>
      </dsp:txXfrm>
    </dsp:sp>
    <dsp:sp modelId="{705EB39B-6029-4471-92D5-A7FC1AD88804}">
      <dsp:nvSpPr>
        <dsp:cNvPr id="0" name=""/>
        <dsp:cNvSpPr/>
      </dsp:nvSpPr>
      <dsp:spPr>
        <a:xfrm rot="5400000">
          <a:off x="3085107" y="-2044909"/>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a:p>
        <a:p>
          <a:pPr marL="285750" lvl="1" indent="-285750" algn="l" defTabSz="1289050">
            <a:lnSpc>
              <a:spcPct val="90000"/>
            </a:lnSpc>
            <a:spcBef>
              <a:spcPct val="0"/>
            </a:spcBef>
            <a:spcAft>
              <a:spcPct val="15000"/>
            </a:spcAft>
            <a:buChar char="•"/>
          </a:pPr>
          <a:r>
            <a:rPr lang="cs-CZ" sz="2900" kern="1200" dirty="0">
              <a:solidFill>
                <a:schemeClr val="tx1"/>
              </a:solidFill>
            </a:rPr>
            <a:t>Profesní minimum</a:t>
          </a:r>
        </a:p>
      </dsp:txBody>
      <dsp:txXfrm rot="-5400000">
        <a:off x="1039018" y="48278"/>
        <a:ext cx="5009883" cy="870607"/>
      </dsp:txXfrm>
    </dsp:sp>
    <dsp:sp modelId="{DFA3ECC2-F54E-4DA4-98D1-48A779D119F3}">
      <dsp:nvSpPr>
        <dsp:cNvPr id="0" name=""/>
        <dsp:cNvSpPr/>
      </dsp:nvSpPr>
      <dsp:spPr>
        <a:xfrm rot="5400000">
          <a:off x="-222646" y="1512490"/>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2</a:t>
          </a:r>
        </a:p>
      </dsp:txBody>
      <dsp:txXfrm rot="-5400000">
        <a:off x="1" y="1809352"/>
        <a:ext cx="1039018" cy="445294"/>
      </dsp:txXfrm>
    </dsp:sp>
    <dsp:sp modelId="{BBC130BA-E706-47BB-856E-6483B64A723F}">
      <dsp:nvSpPr>
        <dsp:cNvPr id="0" name=""/>
        <dsp:cNvSpPr/>
      </dsp:nvSpPr>
      <dsp:spPr>
        <a:xfrm rot="5400000">
          <a:off x="3085107" y="-756245"/>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a:p>
        <a:p>
          <a:pPr marL="285750" lvl="1" indent="-285750" algn="l" defTabSz="1289050">
            <a:lnSpc>
              <a:spcPct val="90000"/>
            </a:lnSpc>
            <a:spcBef>
              <a:spcPct val="0"/>
            </a:spcBef>
            <a:spcAft>
              <a:spcPct val="15000"/>
            </a:spcAft>
            <a:buChar char="•"/>
          </a:pPr>
          <a:r>
            <a:rPr lang="cs-CZ" sz="2900" kern="1200" dirty="0">
              <a:solidFill>
                <a:schemeClr val="tx1"/>
              </a:solidFill>
            </a:rPr>
            <a:t>Základní výcvik</a:t>
          </a:r>
        </a:p>
      </dsp:txBody>
      <dsp:txXfrm rot="-5400000">
        <a:off x="1039018" y="1336942"/>
        <a:ext cx="5009883" cy="870607"/>
      </dsp:txXfrm>
    </dsp:sp>
    <dsp:sp modelId="{8A13CA56-D56D-43E9-9DCA-B8401CCDB599}">
      <dsp:nvSpPr>
        <dsp:cNvPr id="0" name=""/>
        <dsp:cNvSpPr/>
      </dsp:nvSpPr>
      <dsp:spPr>
        <a:xfrm rot="5400000">
          <a:off x="-222646" y="2801154"/>
          <a:ext cx="1484312" cy="1039018"/>
        </a:xfrm>
        <a:prstGeom prst="chevron">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cs-CZ" sz="3100" kern="1200" dirty="0"/>
            <a:t>3</a:t>
          </a:r>
        </a:p>
      </dsp:txBody>
      <dsp:txXfrm rot="-5400000">
        <a:off x="1" y="3098016"/>
        <a:ext cx="1039018" cy="445294"/>
      </dsp:txXfrm>
    </dsp:sp>
    <dsp:sp modelId="{6667342E-3871-40A1-A68D-4965E01578B3}">
      <dsp:nvSpPr>
        <dsp:cNvPr id="0" name=""/>
        <dsp:cNvSpPr/>
      </dsp:nvSpPr>
      <dsp:spPr>
        <a:xfrm rot="5400000">
          <a:off x="3085107" y="532418"/>
          <a:ext cx="964803" cy="5056981"/>
        </a:xfrm>
        <a:prstGeom prst="round2Same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cs-CZ" sz="2900" kern="1200"/>
        </a:p>
        <a:p>
          <a:pPr marL="285750" lvl="1" indent="-285750" algn="l" defTabSz="1289050">
            <a:lnSpc>
              <a:spcPct val="90000"/>
            </a:lnSpc>
            <a:spcBef>
              <a:spcPct val="0"/>
            </a:spcBef>
            <a:spcAft>
              <a:spcPct val="15000"/>
            </a:spcAft>
            <a:buChar char="•"/>
          </a:pPr>
          <a:r>
            <a:rPr lang="cs-CZ" sz="2900" kern="1200" dirty="0">
              <a:solidFill>
                <a:schemeClr val="tx1"/>
              </a:solidFill>
            </a:rPr>
            <a:t>Zdokonalovací výcvik</a:t>
          </a:r>
        </a:p>
      </dsp:txBody>
      <dsp:txXfrm rot="-5400000">
        <a:off x="1039018" y="2625605"/>
        <a:ext cx="5009883" cy="870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EBFB-C177-46A0-9D61-BE18DEFAE698}">
      <dsp:nvSpPr>
        <dsp:cNvPr id="0" name=""/>
        <dsp:cNvSpPr/>
      </dsp:nvSpPr>
      <dsp:spPr>
        <a:xfrm>
          <a:off x="-392907" y="-392909"/>
          <a:ext cx="785818" cy="785818"/>
        </a:xfrm>
        <a:prstGeom prst="pie">
          <a:avLst>
            <a:gd name="adj1" fmla="val 5400000"/>
            <a:gd name="adj2" fmla="val 16200000"/>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67C9D-A23B-4DB6-A489-9B6398C989F5}">
      <dsp:nvSpPr>
        <dsp:cNvPr id="0" name=""/>
        <dsp:cNvSpPr/>
      </dsp:nvSpPr>
      <dsp:spPr>
        <a:xfrm>
          <a:off x="0" y="0"/>
          <a:ext cx="1380501" cy="785818"/>
        </a:xfrm>
        <a:prstGeom prst="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schemeClr val="tx1"/>
              </a:solidFill>
            </a:rPr>
            <a:t>Účelový</a:t>
          </a:r>
        </a:p>
      </dsp:txBody>
      <dsp:txXfrm>
        <a:off x="0" y="0"/>
        <a:ext cx="1380501" cy="373263"/>
      </dsp:txXfrm>
    </dsp:sp>
    <dsp:sp modelId="{C3470536-21D1-48DE-B761-E0A66D61938A}">
      <dsp:nvSpPr>
        <dsp:cNvPr id="0" name=""/>
        <dsp:cNvSpPr/>
      </dsp:nvSpPr>
      <dsp:spPr>
        <a:xfrm>
          <a:off x="108051" y="373263"/>
          <a:ext cx="373263" cy="373263"/>
        </a:xfrm>
        <a:prstGeom prst="pie">
          <a:avLst>
            <a:gd name="adj1" fmla="val 5400000"/>
            <a:gd name="adj2" fmla="val 16200000"/>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A8C9D-EBEB-482F-9EB2-5F04FF77CDAA}">
      <dsp:nvSpPr>
        <dsp:cNvPr id="0" name=""/>
        <dsp:cNvSpPr/>
      </dsp:nvSpPr>
      <dsp:spPr>
        <a:xfrm>
          <a:off x="98230" y="373263"/>
          <a:ext cx="1773405" cy="373263"/>
        </a:xfrm>
        <a:prstGeom prst="rect">
          <a:avLst/>
        </a:prstGeom>
        <a:gradFill rotWithShape="0">
          <a:gsLst>
            <a:gs pos="0">
              <a:schemeClr val="bg1">
                <a:lumMod val="95000"/>
                <a:lumOff val="5000"/>
              </a:schemeClr>
            </a:gs>
            <a:gs pos="65000">
              <a:schemeClr val="bg1">
                <a:shade val="90000"/>
                <a:satMod val="375000"/>
              </a:schemeClr>
            </a:gs>
            <a:gs pos="100000">
              <a:schemeClr val="bg2">
                <a:tint val="88000"/>
                <a:satMod val="40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solidFill>
                <a:schemeClr val="tx1"/>
              </a:solidFill>
            </a:rPr>
            <a:t>Instruktorský</a:t>
          </a:r>
        </a:p>
      </dsp:txBody>
      <dsp:txXfrm>
        <a:off x="98230" y="373263"/>
        <a:ext cx="1773405" cy="373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04FA2-B7B1-4A5A-831B-9959655E37E0}">
      <dsp:nvSpPr>
        <dsp:cNvPr id="0" name=""/>
        <dsp:cNvSpPr/>
      </dsp:nvSpPr>
      <dsp:spPr>
        <a:xfrm>
          <a:off x="0" y="228700"/>
          <a:ext cx="6977090" cy="4360681"/>
        </a:xfrm>
        <a:prstGeom prst="swooshArrow">
          <a:avLst>
            <a:gd name="adj1" fmla="val 25000"/>
            <a:gd name="adj2" fmla="val 25000"/>
          </a:avLst>
        </a:prstGeom>
        <a:gradFill rotWithShape="0">
          <a:gsLst>
            <a:gs pos="0">
              <a:schemeClr val="tx2">
                <a:lumMod val="90000"/>
              </a:schemeClr>
            </a:gs>
            <a:gs pos="65000">
              <a:schemeClr val="bg1">
                <a:shade val="90000"/>
                <a:satMod val="375000"/>
              </a:schemeClr>
            </a:gs>
            <a:gs pos="100000">
              <a:schemeClr val="bg2">
                <a:tint val="88000"/>
                <a:satMod val="400000"/>
              </a:schemeClr>
            </a:gs>
          </a:gsLst>
          <a:lin ang="5400000" scaled="0"/>
        </a:gradFill>
        <a:ln>
          <a:noFill/>
        </a:ln>
        <a:effectLst/>
      </dsp:spPr>
      <dsp:style>
        <a:lnRef idx="0">
          <a:scrgbClr r="0" g="0" b="0"/>
        </a:lnRef>
        <a:fillRef idx="1">
          <a:scrgbClr r="0" g="0" b="0"/>
        </a:fillRef>
        <a:effectRef idx="0">
          <a:scrgbClr r="0" g="0" b="0"/>
        </a:effectRef>
        <a:fontRef idx="minor"/>
      </dsp:style>
    </dsp:sp>
    <dsp:sp modelId="{84927144-FB3C-48DB-AEA6-7356D669C6E6}">
      <dsp:nvSpPr>
        <dsp:cNvPr id="0" name=""/>
        <dsp:cNvSpPr/>
      </dsp:nvSpPr>
      <dsp:spPr>
        <a:xfrm>
          <a:off x="886090" y="3238442"/>
          <a:ext cx="181404" cy="1814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A48C5-0BB6-448C-B3E8-2BC989EA9A9B}">
      <dsp:nvSpPr>
        <dsp:cNvPr id="0" name=""/>
        <dsp:cNvSpPr/>
      </dsp:nvSpPr>
      <dsp:spPr>
        <a:xfrm>
          <a:off x="976792" y="3329144"/>
          <a:ext cx="1625661" cy="126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122" tIns="0" rIns="0" bIns="0" numCol="1" spcCol="1270" anchor="t" anchorCtr="0">
          <a:noAutofit/>
        </a:bodyPr>
        <a:lstStyle/>
        <a:p>
          <a:pPr marL="0" lvl="0" indent="0" algn="l" defTabSz="1066800">
            <a:lnSpc>
              <a:spcPct val="90000"/>
            </a:lnSpc>
            <a:spcBef>
              <a:spcPct val="0"/>
            </a:spcBef>
            <a:spcAft>
              <a:spcPct val="35000"/>
            </a:spcAft>
            <a:buNone/>
          </a:pPr>
          <a:r>
            <a:rPr lang="cs-CZ" sz="2400" kern="1200" dirty="0"/>
            <a:t>Základní výcvik</a:t>
          </a:r>
        </a:p>
      </dsp:txBody>
      <dsp:txXfrm>
        <a:off x="976792" y="3329144"/>
        <a:ext cx="1625661" cy="1260236"/>
      </dsp:txXfrm>
    </dsp:sp>
    <dsp:sp modelId="{C0786F00-F779-4E11-B64B-EAA16834DB96}">
      <dsp:nvSpPr>
        <dsp:cNvPr id="0" name=""/>
        <dsp:cNvSpPr/>
      </dsp:nvSpPr>
      <dsp:spPr>
        <a:xfrm>
          <a:off x="2487332" y="2053209"/>
          <a:ext cx="327923" cy="327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D1C97-8FA3-4B48-9895-F29EFFD98593}">
      <dsp:nvSpPr>
        <dsp:cNvPr id="0" name=""/>
        <dsp:cNvSpPr/>
      </dsp:nvSpPr>
      <dsp:spPr>
        <a:xfrm>
          <a:off x="2690804" y="2445871"/>
          <a:ext cx="2452726" cy="2372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60" tIns="0" rIns="0" bIns="0" numCol="1" spcCol="1270" anchor="t" anchorCtr="0">
          <a:noAutofit/>
        </a:bodyPr>
        <a:lstStyle/>
        <a:p>
          <a:pPr marL="0" lvl="0" indent="0" algn="l" defTabSz="1066800">
            <a:lnSpc>
              <a:spcPct val="90000"/>
            </a:lnSpc>
            <a:spcBef>
              <a:spcPct val="0"/>
            </a:spcBef>
            <a:spcAft>
              <a:spcPct val="35000"/>
            </a:spcAft>
            <a:buNone/>
          </a:pPr>
          <a:r>
            <a:rPr lang="cs-CZ" sz="2400" kern="1200" dirty="0"/>
            <a:t>Zdokonalovací výcvik</a:t>
          </a:r>
        </a:p>
      </dsp:txBody>
      <dsp:txXfrm>
        <a:off x="2690804" y="2445871"/>
        <a:ext cx="2452726" cy="2372210"/>
      </dsp:txXfrm>
    </dsp:sp>
    <dsp:sp modelId="{E0F3DE84-2204-452F-A4BE-CC9E479CC693}">
      <dsp:nvSpPr>
        <dsp:cNvPr id="0" name=""/>
        <dsp:cNvSpPr/>
      </dsp:nvSpPr>
      <dsp:spPr>
        <a:xfrm>
          <a:off x="4413009" y="1331952"/>
          <a:ext cx="453510" cy="453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5EA34-4ECB-40D9-B606-363A30F39A76}">
      <dsp:nvSpPr>
        <dsp:cNvPr id="0" name=""/>
        <dsp:cNvSpPr/>
      </dsp:nvSpPr>
      <dsp:spPr>
        <a:xfrm>
          <a:off x="4619637" y="1674813"/>
          <a:ext cx="2142893" cy="303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06" tIns="0" rIns="0" bIns="0" numCol="1" spcCol="1270" anchor="t" anchorCtr="0">
          <a:noAutofit/>
        </a:bodyPr>
        <a:lstStyle/>
        <a:p>
          <a:pPr marL="0" lvl="0" indent="0" algn="l" defTabSz="1066800">
            <a:lnSpc>
              <a:spcPct val="90000"/>
            </a:lnSpc>
            <a:spcBef>
              <a:spcPct val="0"/>
            </a:spcBef>
            <a:spcAft>
              <a:spcPct val="35000"/>
            </a:spcAft>
            <a:buNone/>
          </a:pPr>
          <a:r>
            <a:rPr lang="cs-CZ" sz="2400" kern="1200" dirty="0"/>
            <a:t>Instruktorský výcvik</a:t>
          </a:r>
        </a:p>
      </dsp:txBody>
      <dsp:txXfrm>
        <a:off x="4619637" y="1674813"/>
        <a:ext cx="2142893" cy="303067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80A4807-A797-4657-80CA-CEF47665B006}"/>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12643" name="Rectangle 3">
            <a:extLst>
              <a:ext uri="{FF2B5EF4-FFF2-40B4-BE49-F238E27FC236}">
                <a16:creationId xmlns:a16="http://schemas.microsoft.com/office/drawing/2014/main" id="{DF242704-9131-489F-84D2-AB85DDA49BB9}"/>
              </a:ext>
            </a:extLst>
          </p:cNvPr>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12644" name="Rectangle 4">
            <a:extLst>
              <a:ext uri="{FF2B5EF4-FFF2-40B4-BE49-F238E27FC236}">
                <a16:creationId xmlns:a16="http://schemas.microsoft.com/office/drawing/2014/main" id="{D8925E46-4507-4374-BEB5-D7375115E804}"/>
              </a:ext>
            </a:extLst>
          </p:cNvPr>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12645" name="Rectangle 5">
            <a:extLst>
              <a:ext uri="{FF2B5EF4-FFF2-40B4-BE49-F238E27FC236}">
                <a16:creationId xmlns:a16="http://schemas.microsoft.com/office/drawing/2014/main" id="{946B5521-8F6E-49DF-B911-DFF0557121CD}"/>
              </a:ext>
            </a:extLst>
          </p:cNvPr>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6938764-5C02-4286-91E0-58B403C1EB20}"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F6151D1-A17F-45E1-A717-946615E2BF97}"/>
              </a:ext>
            </a:extLst>
          </p:cNvPr>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10595" name="Rectangle 3">
            <a:extLst>
              <a:ext uri="{FF2B5EF4-FFF2-40B4-BE49-F238E27FC236}">
                <a16:creationId xmlns:a16="http://schemas.microsoft.com/office/drawing/2014/main" id="{7C092A68-B2B3-4722-82BD-7CA8586B5E96}"/>
              </a:ext>
            </a:extLst>
          </p:cNvPr>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6628" name="Rectangle 4">
            <a:extLst>
              <a:ext uri="{FF2B5EF4-FFF2-40B4-BE49-F238E27FC236}">
                <a16:creationId xmlns:a16="http://schemas.microsoft.com/office/drawing/2014/main" id="{7A80EA74-632C-4EFD-A16F-98A4CEAD8348}"/>
              </a:ext>
            </a:extLst>
          </p:cNvPr>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a:extLst>
              <a:ext uri="{FF2B5EF4-FFF2-40B4-BE49-F238E27FC236}">
                <a16:creationId xmlns:a16="http://schemas.microsoft.com/office/drawing/2014/main" id="{26B72AD6-870C-4BE9-8E33-ED9DACDEC8ED}"/>
              </a:ext>
            </a:extLst>
          </p:cNvPr>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10598" name="Rectangle 6">
            <a:extLst>
              <a:ext uri="{FF2B5EF4-FFF2-40B4-BE49-F238E27FC236}">
                <a16:creationId xmlns:a16="http://schemas.microsoft.com/office/drawing/2014/main" id="{11221FFF-B18E-48C4-8940-2AD8DC499099}"/>
              </a:ext>
            </a:extLst>
          </p:cNvPr>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10599" name="Rectangle 7">
            <a:extLst>
              <a:ext uri="{FF2B5EF4-FFF2-40B4-BE49-F238E27FC236}">
                <a16:creationId xmlns:a16="http://schemas.microsoft.com/office/drawing/2014/main" id="{2FE6F344-599A-42ED-AFDF-A8E94ABB74F7}"/>
              </a:ext>
            </a:extLst>
          </p:cNvPr>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5F8A399-AED3-426C-81AF-1B8EB81FF5A1}"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DDAA7A9-6B4E-4265-B9AD-3C63F8006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46CB5D-A7A5-4107-B140-A110161B1904}" type="slidenum">
              <a:rPr lang="cs-CZ" altLang="cs-CZ"/>
              <a:pPr>
                <a:spcBef>
                  <a:spcPct val="0"/>
                </a:spcBef>
              </a:pPr>
              <a:t>2</a:t>
            </a:fld>
            <a:endParaRPr lang="cs-CZ" altLang="cs-CZ"/>
          </a:p>
        </p:txBody>
      </p:sp>
      <p:sp>
        <p:nvSpPr>
          <p:cNvPr id="27651" name="Rectangle 2">
            <a:extLst>
              <a:ext uri="{FF2B5EF4-FFF2-40B4-BE49-F238E27FC236}">
                <a16:creationId xmlns:a16="http://schemas.microsoft.com/office/drawing/2014/main" id="{D61EDA1E-BF63-49FB-9458-858BDD968AE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6BFC5DF-A35C-4591-B986-FF522992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cs typeface="Arial" panose="020B0604020202020204" pitchFamily="34" charset="0"/>
              </a:rPr>
              <a:t>Speciální složka tělesné připravenosti se utváří ve služební tělesné přípravě a v jednotlivých druzích vojensko-odborné přípravy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4F1462-558F-4C96-BC47-E9107B97C7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898B2B-5520-4ED7-91D3-2DBDC1750753}" type="slidenum">
              <a:rPr lang="cs-CZ" altLang="cs-CZ"/>
              <a:pPr>
                <a:spcBef>
                  <a:spcPct val="0"/>
                </a:spcBef>
              </a:pPr>
              <a:t>3</a:t>
            </a:fld>
            <a:endParaRPr lang="cs-CZ" altLang="cs-CZ"/>
          </a:p>
        </p:txBody>
      </p:sp>
      <p:sp>
        <p:nvSpPr>
          <p:cNvPr id="28675" name="Rectangle 2">
            <a:extLst>
              <a:ext uri="{FF2B5EF4-FFF2-40B4-BE49-F238E27FC236}">
                <a16:creationId xmlns:a16="http://schemas.microsoft.com/office/drawing/2014/main" id="{082A03BA-9E76-4528-99E3-5D00A254740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AF445E3-C542-4004-AA7B-C5AE5A890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cs typeface="Arial" panose="020B0604020202020204" pitchFamily="34" charset="0"/>
              </a:rPr>
              <a:t>Speciální složka tělesné připravenosti se utváří ve služební tělesné přípravě a v jednotlivých druzích vojensko-odborné přípravy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a:extLst>
              <a:ext uri="{FF2B5EF4-FFF2-40B4-BE49-F238E27FC236}">
                <a16:creationId xmlns:a16="http://schemas.microsoft.com/office/drawing/2014/main" id="{160CF270-6870-4D47-81B5-627970229073}"/>
              </a:ext>
            </a:extLst>
          </p:cNvPr>
          <p:cNvSpPr>
            <a:spLocks noGrp="1" noRot="1" noChangeAspect="1" noTextEdit="1"/>
          </p:cNvSpPr>
          <p:nvPr>
            <p:ph type="sldImg"/>
          </p:nvPr>
        </p:nvSpPr>
        <p:spPr>
          <a:ln/>
        </p:spPr>
      </p:sp>
      <p:sp>
        <p:nvSpPr>
          <p:cNvPr id="29699" name="Zástupný symbol pro poznámky 2">
            <a:extLst>
              <a:ext uri="{FF2B5EF4-FFF2-40B4-BE49-F238E27FC236}">
                <a16:creationId xmlns:a16="http://schemas.microsoft.com/office/drawing/2014/main" id="{37B7313C-15D3-45A1-864A-0E6F21F828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
        <p:nvSpPr>
          <p:cNvPr id="29700" name="Zástupný symbol pro číslo snímku 3">
            <a:extLst>
              <a:ext uri="{FF2B5EF4-FFF2-40B4-BE49-F238E27FC236}">
                <a16:creationId xmlns:a16="http://schemas.microsoft.com/office/drawing/2014/main" id="{79A990C9-B763-4826-BD20-D88D3FF776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186702-77F9-4122-B38F-51CAD85D67E7}" type="slidenum">
              <a:rPr lang="cs-CZ" altLang="cs-CZ"/>
              <a:pPr>
                <a:spcBef>
                  <a:spcPct val="0"/>
                </a:spcBef>
              </a:pPr>
              <a:t>4</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13D14759-CBE9-4947-9DF3-6D27B6C7E46A}"/>
              </a:ext>
            </a:extLst>
          </p:cNvPr>
          <p:cNvSpPr>
            <a:spLocks noGrp="1" noRot="1" noChangeAspect="1" noTextEdit="1"/>
          </p:cNvSpPr>
          <p:nvPr>
            <p:ph type="sldImg"/>
          </p:nvPr>
        </p:nvSpPr>
        <p:spPr>
          <a:ln/>
        </p:spPr>
      </p:sp>
      <p:sp>
        <p:nvSpPr>
          <p:cNvPr id="30723" name="Zástupný symbol pro poznámky 2">
            <a:extLst>
              <a:ext uri="{FF2B5EF4-FFF2-40B4-BE49-F238E27FC236}">
                <a16:creationId xmlns:a16="http://schemas.microsoft.com/office/drawing/2014/main" id="{53537BEC-A62B-4662-BB61-3F20D1A3C0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
        <p:nvSpPr>
          <p:cNvPr id="30724" name="Zástupný symbol pro číslo snímku 3">
            <a:extLst>
              <a:ext uri="{FF2B5EF4-FFF2-40B4-BE49-F238E27FC236}">
                <a16:creationId xmlns:a16="http://schemas.microsoft.com/office/drawing/2014/main" id="{B0953E75-CE5C-4849-ABDC-915776A566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753DE2-E1C3-4480-A586-E6DBE3AE5E1E}" type="slidenum">
              <a:rPr lang="cs-CZ" altLang="cs-CZ"/>
              <a:pPr>
                <a:spcBef>
                  <a:spcPct val="0"/>
                </a:spcBef>
              </a:pPr>
              <a:t>5</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a:extLst>
              <a:ext uri="{FF2B5EF4-FFF2-40B4-BE49-F238E27FC236}">
                <a16:creationId xmlns:a16="http://schemas.microsoft.com/office/drawing/2014/main" id="{5412CFD6-C515-4ED3-BFE7-BDD6EF3A535C}"/>
              </a:ext>
            </a:extLst>
          </p:cNvPr>
          <p:cNvSpPr>
            <a:spLocks noGrp="1" noRot="1" noChangeAspect="1" noTextEdit="1"/>
          </p:cNvSpPr>
          <p:nvPr>
            <p:ph type="sldImg"/>
          </p:nvPr>
        </p:nvSpPr>
        <p:spPr>
          <a:xfrm>
            <a:off x="909638" y="744538"/>
            <a:ext cx="4962525" cy="3722687"/>
          </a:xfrm>
          <a:ln/>
        </p:spPr>
      </p:sp>
      <p:sp>
        <p:nvSpPr>
          <p:cNvPr id="31747" name="Zástupný symbol pro poznámky 2">
            <a:extLst>
              <a:ext uri="{FF2B5EF4-FFF2-40B4-BE49-F238E27FC236}">
                <a16:creationId xmlns:a16="http://schemas.microsoft.com/office/drawing/2014/main" id="{17B18F8D-AEC1-4EDD-8168-595FCE61A2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a:latin typeface="Arial" panose="020B0604020202020204" pitchFamily="34" charset="0"/>
              <a:cs typeface="Arial" panose="020B0604020202020204" pitchFamily="34" charset="0"/>
            </a:endParaRPr>
          </a:p>
        </p:txBody>
      </p:sp>
      <p:sp>
        <p:nvSpPr>
          <p:cNvPr id="31748" name="Zástupný symbol pro číslo snímku 3">
            <a:extLst>
              <a:ext uri="{FF2B5EF4-FFF2-40B4-BE49-F238E27FC236}">
                <a16:creationId xmlns:a16="http://schemas.microsoft.com/office/drawing/2014/main" id="{75D9A1F5-E7AD-4520-AE78-D5208CC70743}"/>
              </a:ext>
            </a:extLst>
          </p:cNvPr>
          <p:cNvSpPr txBox="1">
            <a:spLocks noGrp="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F639FDE-635A-4564-B121-17DAE43C42C4}" type="slidenum">
              <a:rPr lang="cs-CZ" altLang="cs-CZ"/>
              <a:pPr algn="r" eaLnBrk="1" hangingPunct="1">
                <a:spcBef>
                  <a:spcPct val="0"/>
                </a:spcBef>
              </a:pPr>
              <a:t>6</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8FF2C1A-23ED-48A5-8F0D-0AF2A6DED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CFA56B-CF12-406A-9353-B27A74193D42}" type="slidenum">
              <a:rPr lang="cs-CZ" altLang="cs-CZ"/>
              <a:pPr>
                <a:spcBef>
                  <a:spcPct val="0"/>
                </a:spcBef>
              </a:pPr>
              <a:t>7</a:t>
            </a:fld>
            <a:endParaRPr lang="cs-CZ" altLang="cs-CZ"/>
          </a:p>
        </p:txBody>
      </p:sp>
      <p:sp>
        <p:nvSpPr>
          <p:cNvPr id="32771" name="Rectangle 2">
            <a:extLst>
              <a:ext uri="{FF2B5EF4-FFF2-40B4-BE49-F238E27FC236}">
                <a16:creationId xmlns:a16="http://schemas.microsoft.com/office/drawing/2014/main" id="{C209281B-9EE9-4AA8-960E-6965B1715D0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213734AC-6002-4C6D-B50E-4C056A61C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cs typeface="Arial" panose="020B0604020202020204" pitchFamily="34" charset="0"/>
              </a:rPr>
              <a:t>Speciální složka tělesné připravenosti se utváří ve služební tělesné přípravě a v jednotlivých druzích vojensko-odborné přípravy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a:extLst>
              <a:ext uri="{FF2B5EF4-FFF2-40B4-BE49-F238E27FC236}">
                <a16:creationId xmlns:a16="http://schemas.microsoft.com/office/drawing/2014/main" id="{C5532532-3427-4F23-B3AC-B09D8FD79925}"/>
              </a:ext>
            </a:extLst>
          </p:cNvPr>
          <p:cNvSpPr>
            <a:spLocks noGrp="1" noRot="1" noChangeAspect="1" noTextEdit="1"/>
          </p:cNvSpPr>
          <p:nvPr>
            <p:ph type="sldImg"/>
          </p:nvPr>
        </p:nvSpPr>
        <p:spPr>
          <a:ln/>
        </p:spPr>
      </p:sp>
      <p:sp>
        <p:nvSpPr>
          <p:cNvPr id="33795" name="Zástupný symbol pro poznámky 2">
            <a:extLst>
              <a:ext uri="{FF2B5EF4-FFF2-40B4-BE49-F238E27FC236}">
                <a16:creationId xmlns:a16="http://schemas.microsoft.com/office/drawing/2014/main" id="{D1E80405-7BF6-4B80-8750-BCABE44A25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
        <p:nvSpPr>
          <p:cNvPr id="33796" name="Zástupný symbol pro číslo snímku 3">
            <a:extLst>
              <a:ext uri="{FF2B5EF4-FFF2-40B4-BE49-F238E27FC236}">
                <a16:creationId xmlns:a16="http://schemas.microsoft.com/office/drawing/2014/main" id="{4A521A0B-00E8-457F-A151-2719934483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702394-E771-474C-86F5-F7FABC40FA9D}" type="slidenum">
              <a:rPr lang="cs-CZ" altLang="cs-CZ"/>
              <a:pPr>
                <a:spcBef>
                  <a:spcPct val="0"/>
                </a:spcBef>
              </a:pPr>
              <a:t>8</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a:extLst>
              <a:ext uri="{FF2B5EF4-FFF2-40B4-BE49-F238E27FC236}">
                <a16:creationId xmlns:a16="http://schemas.microsoft.com/office/drawing/2014/main" id="{10904E18-2F0A-4ADD-9F10-E55451522ADB}"/>
              </a:ext>
            </a:extLst>
          </p:cNvPr>
          <p:cNvSpPr>
            <a:spLocks noGrp="1" noRot="1" noChangeAspect="1" noTextEdit="1"/>
          </p:cNvSpPr>
          <p:nvPr>
            <p:ph type="sldImg"/>
          </p:nvPr>
        </p:nvSpPr>
        <p:spPr>
          <a:ln/>
        </p:spPr>
      </p:sp>
      <p:sp>
        <p:nvSpPr>
          <p:cNvPr id="34819" name="Zástupný symbol pro poznámky 2">
            <a:extLst>
              <a:ext uri="{FF2B5EF4-FFF2-40B4-BE49-F238E27FC236}">
                <a16:creationId xmlns:a16="http://schemas.microsoft.com/office/drawing/2014/main" id="{B8CECFB3-D9D5-4727-9833-93551F0937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
        <p:nvSpPr>
          <p:cNvPr id="34820" name="Zástupný symbol pro číslo snímku 3">
            <a:extLst>
              <a:ext uri="{FF2B5EF4-FFF2-40B4-BE49-F238E27FC236}">
                <a16:creationId xmlns:a16="http://schemas.microsoft.com/office/drawing/2014/main" id="{F8FBBEE7-C2C9-4C1E-9BC1-C6881E6011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CC7FE8C-CE5D-4381-8B35-98A7436CC09A}" type="slidenum">
              <a:rPr lang="cs-CZ" altLang="cs-CZ"/>
              <a:pPr>
                <a:spcBef>
                  <a:spcPct val="0"/>
                </a:spcBef>
              </a:pPr>
              <a:t>9</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238964F8-2FE8-4A7D-8490-11C001276974}"/>
              </a:ext>
            </a:extLst>
          </p:cNvPr>
          <p:cNvSpPr>
            <a:spLocks noGrp="1" noRot="1" noChangeAspect="1" noTextEdit="1"/>
          </p:cNvSpPr>
          <p:nvPr>
            <p:ph type="sldImg"/>
          </p:nvPr>
        </p:nvSpPr>
        <p:spPr>
          <a:ln/>
        </p:spPr>
      </p:sp>
      <p:sp>
        <p:nvSpPr>
          <p:cNvPr id="35843" name="Zástupný symbol pro poznámky 2">
            <a:extLst>
              <a:ext uri="{FF2B5EF4-FFF2-40B4-BE49-F238E27FC236}">
                <a16:creationId xmlns:a16="http://schemas.microsoft.com/office/drawing/2014/main" id="{2568C3CF-3839-45ED-B951-5F009006EB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cs typeface="Arial" panose="020B0604020202020204" pitchFamily="34" charset="0"/>
            </a:endParaRPr>
          </a:p>
        </p:txBody>
      </p:sp>
      <p:sp>
        <p:nvSpPr>
          <p:cNvPr id="35844" name="Zástupný symbol pro číslo snímku 3">
            <a:extLst>
              <a:ext uri="{FF2B5EF4-FFF2-40B4-BE49-F238E27FC236}">
                <a16:creationId xmlns:a16="http://schemas.microsoft.com/office/drawing/2014/main" id="{DAB90B44-F6F0-4D0B-92E8-BB5552C32F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AC0A9E-E7F7-4ED4-BB39-C710BFD2241B}" type="slidenum">
              <a:rPr lang="cs-CZ" altLang="cs-CZ"/>
              <a:pPr>
                <a:spcBef>
                  <a:spcPct val="0"/>
                </a:spcBef>
              </a:pPr>
              <a:t>11</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Volný tvar 13">
            <a:extLst>
              <a:ext uri="{FF2B5EF4-FFF2-40B4-BE49-F238E27FC236}">
                <a16:creationId xmlns:a16="http://schemas.microsoft.com/office/drawing/2014/main" id="{4981C341-0D47-4071-9007-6FC0E6B4F1CD}"/>
              </a:ext>
            </a:extLst>
          </p:cNvPr>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 name="Volný tvar 14">
            <a:extLst>
              <a:ext uri="{FF2B5EF4-FFF2-40B4-BE49-F238E27FC236}">
                <a16:creationId xmlns:a16="http://schemas.microsoft.com/office/drawing/2014/main" id="{80A817C6-AF18-4CE5-8667-C984BA310291}"/>
              </a:ext>
            </a:extLst>
          </p:cNvPr>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 name="Volný tvar 12">
            <a:extLst>
              <a:ext uri="{FF2B5EF4-FFF2-40B4-BE49-F238E27FC236}">
                <a16:creationId xmlns:a16="http://schemas.microsoft.com/office/drawing/2014/main" id="{2DE04C19-95ED-49A5-B51E-5B9D437F85B8}"/>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Volný tvar 15">
            <a:extLst>
              <a:ext uri="{FF2B5EF4-FFF2-40B4-BE49-F238E27FC236}">
                <a16:creationId xmlns:a16="http://schemas.microsoft.com/office/drawing/2014/main" id="{D5EDFD70-5543-4FF0-A26B-3D1D07875EB5}"/>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Volný tvar 16">
            <a:extLst>
              <a:ext uri="{FF2B5EF4-FFF2-40B4-BE49-F238E27FC236}">
                <a16:creationId xmlns:a16="http://schemas.microsoft.com/office/drawing/2014/main" id="{64AD89FD-15E4-4AD6-BABE-0069152D3E09}"/>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Volný tvar 17">
            <a:extLst>
              <a:ext uri="{FF2B5EF4-FFF2-40B4-BE49-F238E27FC236}">
                <a16:creationId xmlns:a16="http://schemas.microsoft.com/office/drawing/2014/main" id="{29B60A62-61A0-44D5-A4DE-A6F9BAF3F117}"/>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Volný tvar 18">
            <a:extLst>
              <a:ext uri="{FF2B5EF4-FFF2-40B4-BE49-F238E27FC236}">
                <a16:creationId xmlns:a16="http://schemas.microsoft.com/office/drawing/2014/main" id="{BE913F87-6D98-42A8-95F8-08C468F4E969}"/>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1" name="Volný tvar 19">
            <a:extLst>
              <a:ext uri="{FF2B5EF4-FFF2-40B4-BE49-F238E27FC236}">
                <a16:creationId xmlns:a16="http://schemas.microsoft.com/office/drawing/2014/main" id="{F350C2FE-DFCD-4CFA-9D3D-89D79CF556C3}"/>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2" name="Volný tvar 20">
            <a:extLst>
              <a:ext uri="{FF2B5EF4-FFF2-40B4-BE49-F238E27FC236}">
                <a16:creationId xmlns:a16="http://schemas.microsoft.com/office/drawing/2014/main" id="{355D17E2-0D31-410D-8D06-F735D8B1CE71}"/>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Volný tvar 21">
            <a:extLst>
              <a:ext uri="{FF2B5EF4-FFF2-40B4-BE49-F238E27FC236}">
                <a16:creationId xmlns:a16="http://schemas.microsoft.com/office/drawing/2014/main" id="{AF1C3626-8CD8-4BDE-8AF8-E1695840E1E8}"/>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 name="Volný tvar 22">
            <a:extLst>
              <a:ext uri="{FF2B5EF4-FFF2-40B4-BE49-F238E27FC236}">
                <a16:creationId xmlns:a16="http://schemas.microsoft.com/office/drawing/2014/main" id="{351929A1-E5DA-4C05-A8DA-8BFC8350C75C}"/>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5" name="Volný tvar 23">
            <a:extLst>
              <a:ext uri="{FF2B5EF4-FFF2-40B4-BE49-F238E27FC236}">
                <a16:creationId xmlns:a16="http://schemas.microsoft.com/office/drawing/2014/main" id="{76755437-E7F4-4248-8F86-CE8FECE5231D}"/>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6" name="Volný tvar 24">
            <a:extLst>
              <a:ext uri="{FF2B5EF4-FFF2-40B4-BE49-F238E27FC236}">
                <a16:creationId xmlns:a16="http://schemas.microsoft.com/office/drawing/2014/main" id="{ECBF660A-7009-468D-BCFF-A6A6459208F7}"/>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7" name="Volný tvar 25">
            <a:extLst>
              <a:ext uri="{FF2B5EF4-FFF2-40B4-BE49-F238E27FC236}">
                <a16:creationId xmlns:a16="http://schemas.microsoft.com/office/drawing/2014/main" id="{E464F089-0316-4568-8A4D-A9B4BF3C911A}"/>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 name="Volný tvar 26">
            <a:extLst>
              <a:ext uri="{FF2B5EF4-FFF2-40B4-BE49-F238E27FC236}">
                <a16:creationId xmlns:a16="http://schemas.microsoft.com/office/drawing/2014/main" id="{B08B100A-B44D-4DE0-ADA2-6A9C8702E761}"/>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9" name="Obdélník 6">
            <a:extLst>
              <a:ext uri="{FF2B5EF4-FFF2-40B4-BE49-F238E27FC236}">
                <a16:creationId xmlns:a16="http://schemas.microsoft.com/office/drawing/2014/main" id="{113820E8-F6D5-4BF2-939B-08E0ADC8479E}"/>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Obdélník 7">
            <a:extLst>
              <a:ext uri="{FF2B5EF4-FFF2-40B4-BE49-F238E27FC236}">
                <a16:creationId xmlns:a16="http://schemas.microsoft.com/office/drawing/2014/main" id="{3B701CB0-E0B3-42BA-99EE-0968EC29B541}"/>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bdélník 8">
            <a:extLst>
              <a:ext uri="{FF2B5EF4-FFF2-40B4-BE49-F238E27FC236}">
                <a16:creationId xmlns:a16="http://schemas.microsoft.com/office/drawing/2014/main" id="{4E6FBFFD-7CAF-4087-8F81-14D75D05981E}"/>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Obdélník 9">
            <a:extLst>
              <a:ext uri="{FF2B5EF4-FFF2-40B4-BE49-F238E27FC236}">
                <a16:creationId xmlns:a16="http://schemas.microsoft.com/office/drawing/2014/main" id="{27184238-E90E-4C5E-9C12-C133879C882F}"/>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Obdélník 10">
            <a:extLst>
              <a:ext uri="{FF2B5EF4-FFF2-40B4-BE49-F238E27FC236}">
                <a16:creationId xmlns:a16="http://schemas.microsoft.com/office/drawing/2014/main" id="{FC6DAC8B-6AC3-4D62-BE67-4A6AFD80B3FE}"/>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Obdélník 11">
            <a:extLst>
              <a:ext uri="{FF2B5EF4-FFF2-40B4-BE49-F238E27FC236}">
                <a16:creationId xmlns:a16="http://schemas.microsoft.com/office/drawing/2014/main" id="{3D1A96BC-B61B-423B-B14E-220981C0534F}"/>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Zástupný symbol pro text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a:t>Klepnutím lze upravit styly předlohy textu.</a:t>
            </a:r>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cs-CZ"/>
              <a:t>Klepnutím lze upravit styl předlohy nadpisů.</a:t>
            </a:r>
            <a:endParaRPr lang="en-US"/>
          </a:p>
        </p:txBody>
      </p:sp>
      <p:sp>
        <p:nvSpPr>
          <p:cNvPr id="25" name="Zástupný symbol pro datum 3">
            <a:extLst>
              <a:ext uri="{FF2B5EF4-FFF2-40B4-BE49-F238E27FC236}">
                <a16:creationId xmlns:a16="http://schemas.microsoft.com/office/drawing/2014/main" id="{27C55D89-F45A-4CBC-BA7D-6FD7E55EEF93}"/>
              </a:ext>
            </a:extLst>
          </p:cNvPr>
          <p:cNvSpPr>
            <a:spLocks noGrp="1"/>
          </p:cNvSpPr>
          <p:nvPr>
            <p:ph type="dt" sz="half" idx="10"/>
          </p:nvPr>
        </p:nvSpPr>
        <p:spPr/>
        <p:txBody>
          <a:bodyPr/>
          <a:lstStyle>
            <a:lvl1pPr>
              <a:defRPr/>
            </a:lvl1pPr>
            <a:extLst/>
          </a:lstStyle>
          <a:p>
            <a:pPr>
              <a:defRPr/>
            </a:pPr>
            <a:endParaRPr lang="cs-CZ"/>
          </a:p>
        </p:txBody>
      </p:sp>
      <p:sp>
        <p:nvSpPr>
          <p:cNvPr id="26" name="Zástupný symbol pro zápatí 4">
            <a:extLst>
              <a:ext uri="{FF2B5EF4-FFF2-40B4-BE49-F238E27FC236}">
                <a16:creationId xmlns:a16="http://schemas.microsoft.com/office/drawing/2014/main" id="{FDF860E3-FD9C-4E9F-B41A-2172BC82ADFC}"/>
              </a:ext>
            </a:extLst>
          </p:cNvPr>
          <p:cNvSpPr>
            <a:spLocks noGrp="1"/>
          </p:cNvSpPr>
          <p:nvPr>
            <p:ph type="ftr" sz="quarter" idx="11"/>
          </p:nvPr>
        </p:nvSpPr>
        <p:spPr/>
        <p:txBody>
          <a:bodyPr/>
          <a:lstStyle>
            <a:lvl1pPr>
              <a:defRPr/>
            </a:lvl1pPr>
            <a:extLst/>
          </a:lstStyle>
          <a:p>
            <a:pPr>
              <a:defRPr/>
            </a:pPr>
            <a:endParaRPr lang="cs-CZ"/>
          </a:p>
        </p:txBody>
      </p:sp>
      <p:sp>
        <p:nvSpPr>
          <p:cNvPr id="27" name="Zástupný symbol pro číslo snímku 5">
            <a:extLst>
              <a:ext uri="{FF2B5EF4-FFF2-40B4-BE49-F238E27FC236}">
                <a16:creationId xmlns:a16="http://schemas.microsoft.com/office/drawing/2014/main" id="{CBC0906A-65AD-479A-A956-7119679643B7}"/>
              </a:ext>
            </a:extLst>
          </p:cNvPr>
          <p:cNvSpPr>
            <a:spLocks noGrp="1"/>
          </p:cNvSpPr>
          <p:nvPr>
            <p:ph type="sldNum" sz="quarter" idx="12"/>
          </p:nvPr>
        </p:nvSpPr>
        <p:spPr/>
        <p:txBody>
          <a:bodyPr/>
          <a:lstStyle>
            <a:lvl1pPr>
              <a:defRPr/>
            </a:lvl1pPr>
          </a:lstStyle>
          <a:p>
            <a:fld id="{8FEB94A2-6F17-4EB2-B104-A80E14463DB4}" type="slidenum">
              <a:rPr lang="cs-CZ" altLang="cs-CZ"/>
              <a:pPr/>
              <a:t>‹#›</a:t>
            </a:fld>
            <a:endParaRPr lang="cs-CZ" altLang="cs-CZ"/>
          </a:p>
        </p:txBody>
      </p:sp>
    </p:spTree>
    <p:extLst>
      <p:ext uri="{BB962C8B-B14F-4D97-AF65-F5344CB8AC3E}">
        <p14:creationId xmlns:p14="http://schemas.microsoft.com/office/powerpoint/2010/main" val="212350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6E28F9F-ED76-457C-9BB0-589CDA18BB61}"/>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998EC5C0-51E9-4E98-B391-F00ADCC81313}"/>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A0978023-1D57-431C-8C5A-E88162A20F38}"/>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cs-CZ">
                  <a:latin typeface="Arial" charset="0"/>
                </a:endParaRPr>
              </a:p>
            </p:txBody>
          </p:sp>
          <p:sp>
            <p:nvSpPr>
              <p:cNvPr id="9" name="Freeform 5">
                <a:extLst>
                  <a:ext uri="{FF2B5EF4-FFF2-40B4-BE49-F238E27FC236}">
                    <a16:creationId xmlns:a16="http://schemas.microsoft.com/office/drawing/2014/main" id="{1AFDC767-5B96-4577-AFAA-8E21CDDB568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cs-CZ">
                  <a:latin typeface="Arial" charset="0"/>
                </a:endParaRPr>
              </a:p>
            </p:txBody>
          </p:sp>
          <p:sp>
            <p:nvSpPr>
              <p:cNvPr id="10" name="Freeform 6">
                <a:extLst>
                  <a:ext uri="{FF2B5EF4-FFF2-40B4-BE49-F238E27FC236}">
                    <a16:creationId xmlns:a16="http://schemas.microsoft.com/office/drawing/2014/main" id="{AF678AD3-BA94-499A-A2FD-00FAC0797AB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cs-CZ">
                  <a:latin typeface="Arial" charset="0"/>
                </a:endParaRPr>
              </a:p>
            </p:txBody>
          </p:sp>
          <p:sp>
            <p:nvSpPr>
              <p:cNvPr id="11" name="Freeform 7">
                <a:extLst>
                  <a:ext uri="{FF2B5EF4-FFF2-40B4-BE49-F238E27FC236}">
                    <a16:creationId xmlns:a16="http://schemas.microsoft.com/office/drawing/2014/main" id="{CCB6C0A4-579F-4D5B-A475-FA74C60BF12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8">
                <a:extLst>
                  <a:ext uri="{FF2B5EF4-FFF2-40B4-BE49-F238E27FC236}">
                    <a16:creationId xmlns:a16="http://schemas.microsoft.com/office/drawing/2014/main" id="{91CC5023-407F-4FB9-8EAE-EC29253B1CF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cs-CZ">
                  <a:latin typeface="Arial" charset="0"/>
                </a:endParaRPr>
              </a:p>
            </p:txBody>
          </p:sp>
        </p:grpSp>
        <p:sp>
          <p:nvSpPr>
            <p:cNvPr id="6" name="Freeform 9">
              <a:extLst>
                <a:ext uri="{FF2B5EF4-FFF2-40B4-BE49-F238E27FC236}">
                  <a16:creationId xmlns:a16="http://schemas.microsoft.com/office/drawing/2014/main" id="{F7901DA3-8E1F-4837-BEDF-73934100D1D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cs-CZ">
                <a:latin typeface="Arial" charset="0"/>
              </a:endParaRPr>
            </a:p>
          </p:txBody>
        </p:sp>
        <p:sp>
          <p:nvSpPr>
            <p:cNvPr id="7" name="Freeform 10">
              <a:extLst>
                <a:ext uri="{FF2B5EF4-FFF2-40B4-BE49-F238E27FC236}">
                  <a16:creationId xmlns:a16="http://schemas.microsoft.com/office/drawing/2014/main" id="{DD1F35A2-C108-4D8E-AD7E-10CD0344D7C1}"/>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08555" name="Rectangle 11"/>
          <p:cNvSpPr>
            <a:spLocks noGrp="1" noChangeArrowheads="1"/>
          </p:cNvSpPr>
          <p:nvPr>
            <p:ph type="ctrTitle" sz="quarter"/>
          </p:nvPr>
        </p:nvSpPr>
        <p:spPr>
          <a:xfrm>
            <a:off x="685800" y="1736725"/>
            <a:ext cx="7772400" cy="1920875"/>
          </a:xfrm>
        </p:spPr>
        <p:txBody>
          <a:bodyPr/>
          <a:lstStyle>
            <a:lvl1pPr>
              <a:defRPr sz="6000"/>
            </a:lvl1pPr>
          </a:lstStyle>
          <a:p>
            <a:r>
              <a:rPr lang="cs-CZ"/>
              <a:t>Klepnutím lze upravit styl předlohy nadpisů.</a:t>
            </a:r>
          </a:p>
        </p:txBody>
      </p:sp>
      <p:sp>
        <p:nvSpPr>
          <p:cNvPr id="1085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13" name="Rectangle 13">
            <a:extLst>
              <a:ext uri="{FF2B5EF4-FFF2-40B4-BE49-F238E27FC236}">
                <a16:creationId xmlns:a16="http://schemas.microsoft.com/office/drawing/2014/main" id="{164EB207-0AC7-4E17-9DBD-D6FCF7F7DA24}"/>
              </a:ext>
            </a:extLst>
          </p:cNvPr>
          <p:cNvSpPr>
            <a:spLocks noGrp="1" noChangeArrowheads="1"/>
          </p:cNvSpPr>
          <p:nvPr>
            <p:ph type="dt" sz="quarter" idx="10"/>
          </p:nvPr>
        </p:nvSpPr>
        <p:spPr>
          <a:xfrm>
            <a:off x="457200" y="6248400"/>
            <a:ext cx="2133600" cy="476250"/>
          </a:xfrm>
        </p:spPr>
        <p:txBody>
          <a:bodyPr/>
          <a:lstStyle>
            <a:lvl1pPr>
              <a:defRPr/>
            </a:lvl1pPr>
          </a:lstStyle>
          <a:p>
            <a:pPr>
              <a:defRPr/>
            </a:pPr>
            <a:fld id="{90DD6DD8-0691-4270-B036-97A73E428FDA}" type="datetimeFigureOut">
              <a:rPr lang="cs-CZ"/>
              <a:pPr>
                <a:defRPr/>
              </a:pPr>
              <a:t>8.10.2022</a:t>
            </a:fld>
            <a:endParaRPr lang="cs-CZ"/>
          </a:p>
        </p:txBody>
      </p:sp>
      <p:sp>
        <p:nvSpPr>
          <p:cNvPr id="14" name="Rectangle 14">
            <a:extLst>
              <a:ext uri="{FF2B5EF4-FFF2-40B4-BE49-F238E27FC236}">
                <a16:creationId xmlns:a16="http://schemas.microsoft.com/office/drawing/2014/main" id="{32F11407-1962-4A48-9777-6C1747C38721}"/>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cs-CZ"/>
          </a:p>
        </p:txBody>
      </p:sp>
      <p:sp>
        <p:nvSpPr>
          <p:cNvPr id="15" name="Rectangle 15">
            <a:extLst>
              <a:ext uri="{FF2B5EF4-FFF2-40B4-BE49-F238E27FC236}">
                <a16:creationId xmlns:a16="http://schemas.microsoft.com/office/drawing/2014/main" id="{C5998F13-2555-47C1-952A-A0150D48C3DD}"/>
              </a:ext>
            </a:extLst>
          </p:cNvPr>
          <p:cNvSpPr>
            <a:spLocks noGrp="1" noChangeArrowheads="1"/>
          </p:cNvSpPr>
          <p:nvPr>
            <p:ph type="sldNum" sz="quarter" idx="12"/>
          </p:nvPr>
        </p:nvSpPr>
        <p:spPr>
          <a:xfrm>
            <a:off x="6553200" y="6254750"/>
            <a:ext cx="2133600" cy="476250"/>
          </a:xfrm>
        </p:spPr>
        <p:txBody>
          <a:bodyPr/>
          <a:lstStyle>
            <a:lvl1pPr>
              <a:defRPr/>
            </a:lvl1pPr>
          </a:lstStyle>
          <a:p>
            <a:fld id="{7B3E832A-10F9-4B02-918E-959174DC3F44}" type="slidenum">
              <a:rPr lang="cs-CZ" altLang="cs-CZ"/>
              <a:pPr/>
              <a:t>‹#›</a:t>
            </a:fld>
            <a:endParaRPr lang="cs-CZ" altLang="cs-CZ"/>
          </a:p>
        </p:txBody>
      </p:sp>
    </p:spTree>
    <p:extLst>
      <p:ext uri="{BB962C8B-B14F-4D97-AF65-F5344CB8AC3E}">
        <p14:creationId xmlns:p14="http://schemas.microsoft.com/office/powerpoint/2010/main" val="274059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2880E5A1-CB7C-4622-8DBF-3E2E6BD1595A}"/>
              </a:ext>
            </a:extLst>
          </p:cNvPr>
          <p:cNvSpPr>
            <a:spLocks noGrp="1" noChangeArrowheads="1"/>
          </p:cNvSpPr>
          <p:nvPr>
            <p:ph type="dt" sz="half" idx="10"/>
          </p:nvPr>
        </p:nvSpPr>
        <p:spPr>
          <a:ln/>
        </p:spPr>
        <p:txBody>
          <a:bodyPr/>
          <a:lstStyle>
            <a:lvl1pPr>
              <a:defRPr/>
            </a:lvl1pPr>
          </a:lstStyle>
          <a:p>
            <a:pPr>
              <a:defRPr/>
            </a:pPr>
            <a:fld id="{2EE7CF2E-7D49-4B04-8A89-C02A07559CD2}" type="datetimeFigureOut">
              <a:rPr lang="cs-CZ"/>
              <a:pPr>
                <a:defRPr/>
              </a:pPr>
              <a:t>8.10.2022</a:t>
            </a:fld>
            <a:endParaRPr lang="cs-CZ"/>
          </a:p>
        </p:txBody>
      </p:sp>
      <p:sp>
        <p:nvSpPr>
          <p:cNvPr id="5" name="Rectangle 3">
            <a:extLst>
              <a:ext uri="{FF2B5EF4-FFF2-40B4-BE49-F238E27FC236}">
                <a16:creationId xmlns:a16="http://schemas.microsoft.com/office/drawing/2014/main" id="{595C7F52-45AF-4900-8B20-A0D03F41217B}"/>
              </a:ext>
            </a:extLst>
          </p:cNvPr>
          <p:cNvSpPr>
            <a:spLocks noGrp="1" noChangeArrowheads="1"/>
          </p:cNvSpPr>
          <p:nvPr>
            <p:ph type="sldNum" sz="quarter" idx="11"/>
          </p:nvPr>
        </p:nvSpPr>
        <p:spPr>
          <a:ln/>
        </p:spPr>
        <p:txBody>
          <a:bodyPr/>
          <a:lstStyle>
            <a:lvl1pPr>
              <a:defRPr/>
            </a:lvl1pPr>
          </a:lstStyle>
          <a:p>
            <a:fld id="{91C62C16-D24B-4958-BEB5-FE68827B506C}" type="slidenum">
              <a:rPr lang="cs-CZ" altLang="cs-CZ"/>
              <a:pPr/>
              <a:t>‹#›</a:t>
            </a:fld>
            <a:endParaRPr lang="cs-CZ" altLang="cs-CZ"/>
          </a:p>
        </p:txBody>
      </p:sp>
      <p:sp>
        <p:nvSpPr>
          <p:cNvPr id="6" name="Rectangle 14">
            <a:extLst>
              <a:ext uri="{FF2B5EF4-FFF2-40B4-BE49-F238E27FC236}">
                <a16:creationId xmlns:a16="http://schemas.microsoft.com/office/drawing/2014/main" id="{CD695F4D-5545-464C-B47B-260367F67B90}"/>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80688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2">
            <a:extLst>
              <a:ext uri="{FF2B5EF4-FFF2-40B4-BE49-F238E27FC236}">
                <a16:creationId xmlns:a16="http://schemas.microsoft.com/office/drawing/2014/main" id="{69F1B0E9-3856-44F5-81E1-C027DC457AEB}"/>
              </a:ext>
            </a:extLst>
          </p:cNvPr>
          <p:cNvSpPr>
            <a:spLocks noGrp="1" noChangeArrowheads="1"/>
          </p:cNvSpPr>
          <p:nvPr>
            <p:ph type="dt" sz="half" idx="10"/>
          </p:nvPr>
        </p:nvSpPr>
        <p:spPr>
          <a:ln/>
        </p:spPr>
        <p:txBody>
          <a:bodyPr/>
          <a:lstStyle>
            <a:lvl1pPr>
              <a:defRPr/>
            </a:lvl1pPr>
          </a:lstStyle>
          <a:p>
            <a:pPr>
              <a:defRPr/>
            </a:pPr>
            <a:fld id="{0B3E2C7D-9DE1-4043-B8EB-B3DEBF05D785}" type="datetimeFigureOut">
              <a:rPr lang="cs-CZ"/>
              <a:pPr>
                <a:defRPr/>
              </a:pPr>
              <a:t>8.10.2022</a:t>
            </a:fld>
            <a:endParaRPr lang="cs-CZ"/>
          </a:p>
        </p:txBody>
      </p:sp>
      <p:sp>
        <p:nvSpPr>
          <p:cNvPr id="5" name="Rectangle 3">
            <a:extLst>
              <a:ext uri="{FF2B5EF4-FFF2-40B4-BE49-F238E27FC236}">
                <a16:creationId xmlns:a16="http://schemas.microsoft.com/office/drawing/2014/main" id="{E20D55D0-3E10-4195-B284-822F3DC81EF2}"/>
              </a:ext>
            </a:extLst>
          </p:cNvPr>
          <p:cNvSpPr>
            <a:spLocks noGrp="1" noChangeArrowheads="1"/>
          </p:cNvSpPr>
          <p:nvPr>
            <p:ph type="sldNum" sz="quarter" idx="11"/>
          </p:nvPr>
        </p:nvSpPr>
        <p:spPr>
          <a:ln/>
        </p:spPr>
        <p:txBody>
          <a:bodyPr/>
          <a:lstStyle>
            <a:lvl1pPr>
              <a:defRPr/>
            </a:lvl1pPr>
          </a:lstStyle>
          <a:p>
            <a:fld id="{EFC0408E-656C-4A5D-BDA0-2A4B5B7F2464}" type="slidenum">
              <a:rPr lang="cs-CZ" altLang="cs-CZ"/>
              <a:pPr/>
              <a:t>‹#›</a:t>
            </a:fld>
            <a:endParaRPr lang="cs-CZ" altLang="cs-CZ"/>
          </a:p>
        </p:txBody>
      </p:sp>
      <p:sp>
        <p:nvSpPr>
          <p:cNvPr id="6" name="Rectangle 14">
            <a:extLst>
              <a:ext uri="{FF2B5EF4-FFF2-40B4-BE49-F238E27FC236}">
                <a16:creationId xmlns:a16="http://schemas.microsoft.com/office/drawing/2014/main" id="{F554A767-376D-4DFF-B602-17F290A8B20D}"/>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36753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a:extLst>
              <a:ext uri="{FF2B5EF4-FFF2-40B4-BE49-F238E27FC236}">
                <a16:creationId xmlns:a16="http://schemas.microsoft.com/office/drawing/2014/main" id="{180AF6FF-6696-4334-80CB-10C699907E20}"/>
              </a:ext>
            </a:extLst>
          </p:cNvPr>
          <p:cNvSpPr>
            <a:spLocks noGrp="1" noChangeArrowheads="1"/>
          </p:cNvSpPr>
          <p:nvPr>
            <p:ph type="dt" sz="half" idx="10"/>
          </p:nvPr>
        </p:nvSpPr>
        <p:spPr>
          <a:ln/>
        </p:spPr>
        <p:txBody>
          <a:bodyPr/>
          <a:lstStyle>
            <a:lvl1pPr>
              <a:defRPr/>
            </a:lvl1pPr>
          </a:lstStyle>
          <a:p>
            <a:pPr>
              <a:defRPr/>
            </a:pPr>
            <a:fld id="{9DEA8A28-3657-4FE5-B669-97FB66168426}" type="datetimeFigureOut">
              <a:rPr lang="cs-CZ"/>
              <a:pPr>
                <a:defRPr/>
              </a:pPr>
              <a:t>8.10.2022</a:t>
            </a:fld>
            <a:endParaRPr lang="cs-CZ"/>
          </a:p>
        </p:txBody>
      </p:sp>
      <p:sp>
        <p:nvSpPr>
          <p:cNvPr id="6" name="Rectangle 3">
            <a:extLst>
              <a:ext uri="{FF2B5EF4-FFF2-40B4-BE49-F238E27FC236}">
                <a16:creationId xmlns:a16="http://schemas.microsoft.com/office/drawing/2014/main" id="{DA620B06-5F56-4340-84CA-A59AB6C49DBB}"/>
              </a:ext>
            </a:extLst>
          </p:cNvPr>
          <p:cNvSpPr>
            <a:spLocks noGrp="1" noChangeArrowheads="1"/>
          </p:cNvSpPr>
          <p:nvPr>
            <p:ph type="sldNum" sz="quarter" idx="11"/>
          </p:nvPr>
        </p:nvSpPr>
        <p:spPr>
          <a:ln/>
        </p:spPr>
        <p:txBody>
          <a:bodyPr/>
          <a:lstStyle>
            <a:lvl1pPr>
              <a:defRPr/>
            </a:lvl1pPr>
          </a:lstStyle>
          <a:p>
            <a:fld id="{A0C32668-89C4-4F5F-9CF7-87A4285108FE}" type="slidenum">
              <a:rPr lang="cs-CZ" altLang="cs-CZ"/>
              <a:pPr/>
              <a:t>‹#›</a:t>
            </a:fld>
            <a:endParaRPr lang="cs-CZ" altLang="cs-CZ"/>
          </a:p>
        </p:txBody>
      </p:sp>
      <p:sp>
        <p:nvSpPr>
          <p:cNvPr id="7" name="Rectangle 14">
            <a:extLst>
              <a:ext uri="{FF2B5EF4-FFF2-40B4-BE49-F238E27FC236}">
                <a16:creationId xmlns:a16="http://schemas.microsoft.com/office/drawing/2014/main" id="{1F0F99D3-6444-4539-8001-311F108DC610}"/>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85230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a:extLst>
              <a:ext uri="{FF2B5EF4-FFF2-40B4-BE49-F238E27FC236}">
                <a16:creationId xmlns:a16="http://schemas.microsoft.com/office/drawing/2014/main" id="{7E15CCA2-19F5-48FD-B5BF-A0A09EF262BE}"/>
              </a:ext>
            </a:extLst>
          </p:cNvPr>
          <p:cNvSpPr>
            <a:spLocks noGrp="1" noChangeArrowheads="1"/>
          </p:cNvSpPr>
          <p:nvPr>
            <p:ph type="dt" sz="half" idx="10"/>
          </p:nvPr>
        </p:nvSpPr>
        <p:spPr>
          <a:ln/>
        </p:spPr>
        <p:txBody>
          <a:bodyPr/>
          <a:lstStyle>
            <a:lvl1pPr>
              <a:defRPr/>
            </a:lvl1pPr>
          </a:lstStyle>
          <a:p>
            <a:pPr>
              <a:defRPr/>
            </a:pPr>
            <a:fld id="{1A0D7E55-BAD0-4EA1-91BC-350047CD2470}" type="datetimeFigureOut">
              <a:rPr lang="cs-CZ"/>
              <a:pPr>
                <a:defRPr/>
              </a:pPr>
              <a:t>8.10.2022</a:t>
            </a:fld>
            <a:endParaRPr lang="cs-CZ"/>
          </a:p>
        </p:txBody>
      </p:sp>
      <p:sp>
        <p:nvSpPr>
          <p:cNvPr id="8" name="Rectangle 3">
            <a:extLst>
              <a:ext uri="{FF2B5EF4-FFF2-40B4-BE49-F238E27FC236}">
                <a16:creationId xmlns:a16="http://schemas.microsoft.com/office/drawing/2014/main" id="{C06857EA-AD6B-48D7-8E65-45B8C61B4180}"/>
              </a:ext>
            </a:extLst>
          </p:cNvPr>
          <p:cNvSpPr>
            <a:spLocks noGrp="1" noChangeArrowheads="1"/>
          </p:cNvSpPr>
          <p:nvPr>
            <p:ph type="sldNum" sz="quarter" idx="11"/>
          </p:nvPr>
        </p:nvSpPr>
        <p:spPr>
          <a:ln/>
        </p:spPr>
        <p:txBody>
          <a:bodyPr/>
          <a:lstStyle>
            <a:lvl1pPr>
              <a:defRPr/>
            </a:lvl1pPr>
          </a:lstStyle>
          <a:p>
            <a:fld id="{32946B3A-4BD0-463B-ADF5-9D6E97AAE02B}" type="slidenum">
              <a:rPr lang="cs-CZ" altLang="cs-CZ"/>
              <a:pPr/>
              <a:t>‹#›</a:t>
            </a:fld>
            <a:endParaRPr lang="cs-CZ" altLang="cs-CZ"/>
          </a:p>
        </p:txBody>
      </p:sp>
      <p:sp>
        <p:nvSpPr>
          <p:cNvPr id="9" name="Rectangle 14">
            <a:extLst>
              <a:ext uri="{FF2B5EF4-FFF2-40B4-BE49-F238E27FC236}">
                <a16:creationId xmlns:a16="http://schemas.microsoft.com/office/drawing/2014/main" id="{D7705A22-66F8-4261-B1A0-74D058B154D0}"/>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967012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2">
            <a:extLst>
              <a:ext uri="{FF2B5EF4-FFF2-40B4-BE49-F238E27FC236}">
                <a16:creationId xmlns:a16="http://schemas.microsoft.com/office/drawing/2014/main" id="{95BC2EB1-F29B-4493-BC2A-B7EC81BA1C12}"/>
              </a:ext>
            </a:extLst>
          </p:cNvPr>
          <p:cNvSpPr>
            <a:spLocks noGrp="1" noChangeArrowheads="1"/>
          </p:cNvSpPr>
          <p:nvPr>
            <p:ph type="dt" sz="half" idx="10"/>
          </p:nvPr>
        </p:nvSpPr>
        <p:spPr>
          <a:ln/>
        </p:spPr>
        <p:txBody>
          <a:bodyPr/>
          <a:lstStyle>
            <a:lvl1pPr>
              <a:defRPr/>
            </a:lvl1pPr>
          </a:lstStyle>
          <a:p>
            <a:pPr>
              <a:defRPr/>
            </a:pPr>
            <a:fld id="{A6FC9424-FE72-4F18-9084-CBA64C0312A3}" type="datetimeFigureOut">
              <a:rPr lang="cs-CZ"/>
              <a:pPr>
                <a:defRPr/>
              </a:pPr>
              <a:t>8.10.2022</a:t>
            </a:fld>
            <a:endParaRPr lang="cs-CZ"/>
          </a:p>
        </p:txBody>
      </p:sp>
      <p:sp>
        <p:nvSpPr>
          <p:cNvPr id="4" name="Rectangle 3">
            <a:extLst>
              <a:ext uri="{FF2B5EF4-FFF2-40B4-BE49-F238E27FC236}">
                <a16:creationId xmlns:a16="http://schemas.microsoft.com/office/drawing/2014/main" id="{94BF2937-4843-458F-8815-DE9A12C7E6C9}"/>
              </a:ext>
            </a:extLst>
          </p:cNvPr>
          <p:cNvSpPr>
            <a:spLocks noGrp="1" noChangeArrowheads="1"/>
          </p:cNvSpPr>
          <p:nvPr>
            <p:ph type="sldNum" sz="quarter" idx="11"/>
          </p:nvPr>
        </p:nvSpPr>
        <p:spPr>
          <a:ln/>
        </p:spPr>
        <p:txBody>
          <a:bodyPr/>
          <a:lstStyle>
            <a:lvl1pPr>
              <a:defRPr/>
            </a:lvl1pPr>
          </a:lstStyle>
          <a:p>
            <a:fld id="{E0904660-6D0B-4606-9189-B875CF0FCE8D}" type="slidenum">
              <a:rPr lang="cs-CZ" altLang="cs-CZ"/>
              <a:pPr/>
              <a:t>‹#›</a:t>
            </a:fld>
            <a:endParaRPr lang="cs-CZ" altLang="cs-CZ"/>
          </a:p>
        </p:txBody>
      </p:sp>
      <p:sp>
        <p:nvSpPr>
          <p:cNvPr id="5" name="Rectangle 14">
            <a:extLst>
              <a:ext uri="{FF2B5EF4-FFF2-40B4-BE49-F238E27FC236}">
                <a16:creationId xmlns:a16="http://schemas.microsoft.com/office/drawing/2014/main" id="{49CBC5A0-B8DE-4E4D-A076-2830AAAFF5BA}"/>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66666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BAFC7D-F501-4771-A735-D27AF8E35E21}"/>
              </a:ext>
            </a:extLst>
          </p:cNvPr>
          <p:cNvSpPr>
            <a:spLocks noGrp="1" noChangeArrowheads="1"/>
          </p:cNvSpPr>
          <p:nvPr>
            <p:ph type="dt" sz="half" idx="10"/>
          </p:nvPr>
        </p:nvSpPr>
        <p:spPr>
          <a:ln/>
        </p:spPr>
        <p:txBody>
          <a:bodyPr/>
          <a:lstStyle>
            <a:lvl1pPr>
              <a:defRPr/>
            </a:lvl1pPr>
          </a:lstStyle>
          <a:p>
            <a:pPr>
              <a:defRPr/>
            </a:pPr>
            <a:fld id="{2BA53D65-6461-4CE7-9FE8-B1EBC7DE4D91}" type="datetimeFigureOut">
              <a:rPr lang="cs-CZ"/>
              <a:pPr>
                <a:defRPr/>
              </a:pPr>
              <a:t>8.10.2022</a:t>
            </a:fld>
            <a:endParaRPr lang="cs-CZ"/>
          </a:p>
        </p:txBody>
      </p:sp>
      <p:sp>
        <p:nvSpPr>
          <p:cNvPr id="3" name="Rectangle 3">
            <a:extLst>
              <a:ext uri="{FF2B5EF4-FFF2-40B4-BE49-F238E27FC236}">
                <a16:creationId xmlns:a16="http://schemas.microsoft.com/office/drawing/2014/main" id="{781CA8DE-A26E-458C-9D3A-0734D2B52480}"/>
              </a:ext>
            </a:extLst>
          </p:cNvPr>
          <p:cNvSpPr>
            <a:spLocks noGrp="1" noChangeArrowheads="1"/>
          </p:cNvSpPr>
          <p:nvPr>
            <p:ph type="sldNum" sz="quarter" idx="11"/>
          </p:nvPr>
        </p:nvSpPr>
        <p:spPr>
          <a:ln/>
        </p:spPr>
        <p:txBody>
          <a:bodyPr/>
          <a:lstStyle>
            <a:lvl1pPr>
              <a:defRPr/>
            </a:lvl1pPr>
          </a:lstStyle>
          <a:p>
            <a:fld id="{59A584D1-6A0F-4B49-BAB4-A83BCB0D8C5B}" type="slidenum">
              <a:rPr lang="cs-CZ" altLang="cs-CZ"/>
              <a:pPr/>
              <a:t>‹#›</a:t>
            </a:fld>
            <a:endParaRPr lang="cs-CZ" altLang="cs-CZ"/>
          </a:p>
        </p:txBody>
      </p:sp>
      <p:sp>
        <p:nvSpPr>
          <p:cNvPr id="4" name="Rectangle 14">
            <a:extLst>
              <a:ext uri="{FF2B5EF4-FFF2-40B4-BE49-F238E27FC236}">
                <a16:creationId xmlns:a16="http://schemas.microsoft.com/office/drawing/2014/main" id="{F92CDAA8-983C-4DFA-85DF-93F81A17DE68}"/>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219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a:extLst>
              <a:ext uri="{FF2B5EF4-FFF2-40B4-BE49-F238E27FC236}">
                <a16:creationId xmlns:a16="http://schemas.microsoft.com/office/drawing/2014/main" id="{936477A2-095D-4449-86C3-52739CBA7C5B}"/>
              </a:ext>
            </a:extLst>
          </p:cNvPr>
          <p:cNvSpPr>
            <a:spLocks noGrp="1" noChangeArrowheads="1"/>
          </p:cNvSpPr>
          <p:nvPr>
            <p:ph type="dt" sz="half" idx="10"/>
          </p:nvPr>
        </p:nvSpPr>
        <p:spPr>
          <a:ln/>
        </p:spPr>
        <p:txBody>
          <a:bodyPr/>
          <a:lstStyle>
            <a:lvl1pPr>
              <a:defRPr/>
            </a:lvl1pPr>
          </a:lstStyle>
          <a:p>
            <a:pPr>
              <a:defRPr/>
            </a:pPr>
            <a:fld id="{51285AEA-1E9F-479E-8E7D-B54B181CEF06}" type="datetimeFigureOut">
              <a:rPr lang="cs-CZ"/>
              <a:pPr>
                <a:defRPr/>
              </a:pPr>
              <a:t>8.10.2022</a:t>
            </a:fld>
            <a:endParaRPr lang="cs-CZ"/>
          </a:p>
        </p:txBody>
      </p:sp>
      <p:sp>
        <p:nvSpPr>
          <p:cNvPr id="6" name="Rectangle 3">
            <a:extLst>
              <a:ext uri="{FF2B5EF4-FFF2-40B4-BE49-F238E27FC236}">
                <a16:creationId xmlns:a16="http://schemas.microsoft.com/office/drawing/2014/main" id="{398549F6-AC9C-4445-88E9-D915C4CB47A1}"/>
              </a:ext>
            </a:extLst>
          </p:cNvPr>
          <p:cNvSpPr>
            <a:spLocks noGrp="1" noChangeArrowheads="1"/>
          </p:cNvSpPr>
          <p:nvPr>
            <p:ph type="sldNum" sz="quarter" idx="11"/>
          </p:nvPr>
        </p:nvSpPr>
        <p:spPr>
          <a:ln/>
        </p:spPr>
        <p:txBody>
          <a:bodyPr/>
          <a:lstStyle>
            <a:lvl1pPr>
              <a:defRPr/>
            </a:lvl1pPr>
          </a:lstStyle>
          <a:p>
            <a:fld id="{2B6F0889-A2EE-4221-AB0E-CE8BBCB5651C}" type="slidenum">
              <a:rPr lang="cs-CZ" altLang="cs-CZ"/>
              <a:pPr/>
              <a:t>‹#›</a:t>
            </a:fld>
            <a:endParaRPr lang="cs-CZ" altLang="cs-CZ"/>
          </a:p>
        </p:txBody>
      </p:sp>
      <p:sp>
        <p:nvSpPr>
          <p:cNvPr id="7" name="Rectangle 14">
            <a:extLst>
              <a:ext uri="{FF2B5EF4-FFF2-40B4-BE49-F238E27FC236}">
                <a16:creationId xmlns:a16="http://schemas.microsoft.com/office/drawing/2014/main" id="{037549FF-3E4F-4777-A341-DC75969676BB}"/>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42058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2">
            <a:extLst>
              <a:ext uri="{FF2B5EF4-FFF2-40B4-BE49-F238E27FC236}">
                <a16:creationId xmlns:a16="http://schemas.microsoft.com/office/drawing/2014/main" id="{444F8088-FA0D-4C0F-A129-6A4FD8AAB11A}"/>
              </a:ext>
            </a:extLst>
          </p:cNvPr>
          <p:cNvSpPr>
            <a:spLocks noGrp="1" noChangeArrowheads="1"/>
          </p:cNvSpPr>
          <p:nvPr>
            <p:ph type="dt" sz="half" idx="10"/>
          </p:nvPr>
        </p:nvSpPr>
        <p:spPr>
          <a:ln/>
        </p:spPr>
        <p:txBody>
          <a:bodyPr/>
          <a:lstStyle>
            <a:lvl1pPr>
              <a:defRPr/>
            </a:lvl1pPr>
          </a:lstStyle>
          <a:p>
            <a:pPr>
              <a:defRPr/>
            </a:pPr>
            <a:fld id="{4764F669-4931-4709-8497-8B87F344309D}" type="datetimeFigureOut">
              <a:rPr lang="cs-CZ"/>
              <a:pPr>
                <a:defRPr/>
              </a:pPr>
              <a:t>8.10.2022</a:t>
            </a:fld>
            <a:endParaRPr lang="cs-CZ"/>
          </a:p>
        </p:txBody>
      </p:sp>
      <p:sp>
        <p:nvSpPr>
          <p:cNvPr id="6" name="Rectangle 3">
            <a:extLst>
              <a:ext uri="{FF2B5EF4-FFF2-40B4-BE49-F238E27FC236}">
                <a16:creationId xmlns:a16="http://schemas.microsoft.com/office/drawing/2014/main" id="{C25CEE9E-4A8A-479E-8772-E7EB28EF95AB}"/>
              </a:ext>
            </a:extLst>
          </p:cNvPr>
          <p:cNvSpPr>
            <a:spLocks noGrp="1" noChangeArrowheads="1"/>
          </p:cNvSpPr>
          <p:nvPr>
            <p:ph type="sldNum" sz="quarter" idx="11"/>
          </p:nvPr>
        </p:nvSpPr>
        <p:spPr>
          <a:ln/>
        </p:spPr>
        <p:txBody>
          <a:bodyPr/>
          <a:lstStyle>
            <a:lvl1pPr>
              <a:defRPr/>
            </a:lvl1pPr>
          </a:lstStyle>
          <a:p>
            <a:fld id="{13AF01C3-CEE1-4D8D-951C-8002685C0D29}" type="slidenum">
              <a:rPr lang="cs-CZ" altLang="cs-CZ"/>
              <a:pPr/>
              <a:t>‹#›</a:t>
            </a:fld>
            <a:endParaRPr lang="cs-CZ" altLang="cs-CZ"/>
          </a:p>
        </p:txBody>
      </p:sp>
      <p:sp>
        <p:nvSpPr>
          <p:cNvPr id="7" name="Rectangle 14">
            <a:extLst>
              <a:ext uri="{FF2B5EF4-FFF2-40B4-BE49-F238E27FC236}">
                <a16:creationId xmlns:a16="http://schemas.microsoft.com/office/drawing/2014/main" id="{A63B2ED9-72CC-492B-A4A0-C4D524B059FC}"/>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2769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753F9472-9F71-49DC-8873-0D254ACD548B}"/>
              </a:ext>
            </a:extLst>
          </p:cNvPr>
          <p:cNvSpPr>
            <a:spLocks noGrp="1" noChangeArrowheads="1"/>
          </p:cNvSpPr>
          <p:nvPr>
            <p:ph type="dt" sz="half" idx="10"/>
          </p:nvPr>
        </p:nvSpPr>
        <p:spPr>
          <a:ln/>
        </p:spPr>
        <p:txBody>
          <a:bodyPr/>
          <a:lstStyle>
            <a:lvl1pPr>
              <a:defRPr/>
            </a:lvl1pPr>
          </a:lstStyle>
          <a:p>
            <a:pPr>
              <a:defRPr/>
            </a:pPr>
            <a:fld id="{C0B01894-7182-4E20-B560-B18AE57403F7}" type="datetimeFigureOut">
              <a:rPr lang="cs-CZ"/>
              <a:pPr>
                <a:defRPr/>
              </a:pPr>
              <a:t>8.10.2022</a:t>
            </a:fld>
            <a:endParaRPr lang="cs-CZ"/>
          </a:p>
        </p:txBody>
      </p:sp>
      <p:sp>
        <p:nvSpPr>
          <p:cNvPr id="5" name="Rectangle 3">
            <a:extLst>
              <a:ext uri="{FF2B5EF4-FFF2-40B4-BE49-F238E27FC236}">
                <a16:creationId xmlns:a16="http://schemas.microsoft.com/office/drawing/2014/main" id="{CE48D6B8-627D-4A9C-B7F5-A4A9A14181DF}"/>
              </a:ext>
            </a:extLst>
          </p:cNvPr>
          <p:cNvSpPr>
            <a:spLocks noGrp="1" noChangeArrowheads="1"/>
          </p:cNvSpPr>
          <p:nvPr>
            <p:ph type="sldNum" sz="quarter" idx="11"/>
          </p:nvPr>
        </p:nvSpPr>
        <p:spPr>
          <a:ln/>
        </p:spPr>
        <p:txBody>
          <a:bodyPr/>
          <a:lstStyle>
            <a:lvl1pPr>
              <a:defRPr/>
            </a:lvl1pPr>
          </a:lstStyle>
          <a:p>
            <a:fld id="{CFE6E21A-652A-4FB6-845B-4DC07F599EA7}" type="slidenum">
              <a:rPr lang="cs-CZ" altLang="cs-CZ"/>
              <a:pPr/>
              <a:t>‹#›</a:t>
            </a:fld>
            <a:endParaRPr lang="cs-CZ" altLang="cs-CZ"/>
          </a:p>
        </p:txBody>
      </p:sp>
      <p:sp>
        <p:nvSpPr>
          <p:cNvPr id="6" name="Rectangle 14">
            <a:extLst>
              <a:ext uri="{FF2B5EF4-FFF2-40B4-BE49-F238E27FC236}">
                <a16:creationId xmlns:a16="http://schemas.microsoft.com/office/drawing/2014/main" id="{9DAE6337-E77C-4956-BDAC-7AAC636850E6}"/>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291571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B72A2908-2C4F-45CD-827C-1876440932FF}"/>
              </a:ext>
            </a:extLst>
          </p:cNvPr>
          <p:cNvSpPr>
            <a:spLocks noGrp="1"/>
          </p:cNvSpPr>
          <p:nvPr>
            <p:ph type="dt" sz="half" idx="10"/>
          </p:nvPr>
        </p:nvSpPr>
        <p:spPr/>
        <p:txBody>
          <a:bodyPr/>
          <a:lstStyle>
            <a:lvl1pPr>
              <a:defRPr/>
            </a:lvl1pPr>
            <a:extLst/>
          </a:lstStyle>
          <a:p>
            <a:pPr>
              <a:defRPr/>
            </a:pPr>
            <a:endParaRPr lang="cs-CZ"/>
          </a:p>
        </p:txBody>
      </p:sp>
      <p:sp>
        <p:nvSpPr>
          <p:cNvPr id="6" name="Zástupný symbol pro zápatí 5">
            <a:extLst>
              <a:ext uri="{FF2B5EF4-FFF2-40B4-BE49-F238E27FC236}">
                <a16:creationId xmlns:a16="http://schemas.microsoft.com/office/drawing/2014/main" id="{B8113B60-B99A-40C2-AD05-382E8DE3AC84}"/>
              </a:ext>
            </a:extLst>
          </p:cNvPr>
          <p:cNvSpPr>
            <a:spLocks noGrp="1"/>
          </p:cNvSpPr>
          <p:nvPr>
            <p:ph type="ftr" sz="quarter" idx="11"/>
          </p:nvPr>
        </p:nvSpPr>
        <p:spPr/>
        <p:txBody>
          <a:bodyPr/>
          <a:lstStyle>
            <a:lvl1pPr>
              <a:defRPr/>
            </a:lvl1pPr>
            <a:extLst/>
          </a:lstStyle>
          <a:p>
            <a:pPr>
              <a:defRPr/>
            </a:pPr>
            <a:endParaRPr lang="cs-CZ"/>
          </a:p>
        </p:txBody>
      </p:sp>
      <p:sp>
        <p:nvSpPr>
          <p:cNvPr id="7" name="Zástupný symbol pro číslo snímku 6">
            <a:extLst>
              <a:ext uri="{FF2B5EF4-FFF2-40B4-BE49-F238E27FC236}">
                <a16:creationId xmlns:a16="http://schemas.microsoft.com/office/drawing/2014/main" id="{7DF5B8B5-1ADD-4EB1-BE82-9032906354FA}"/>
              </a:ext>
            </a:extLst>
          </p:cNvPr>
          <p:cNvSpPr>
            <a:spLocks noGrp="1"/>
          </p:cNvSpPr>
          <p:nvPr>
            <p:ph type="sldNum" sz="quarter" idx="12"/>
          </p:nvPr>
        </p:nvSpPr>
        <p:spPr/>
        <p:txBody>
          <a:bodyPr/>
          <a:lstStyle>
            <a:lvl1pPr>
              <a:defRPr/>
            </a:lvl1pPr>
          </a:lstStyle>
          <a:p>
            <a:fld id="{E88483B4-1824-4725-B2C3-98D62F729469}" type="slidenum">
              <a:rPr lang="cs-CZ" altLang="cs-CZ"/>
              <a:pPr/>
              <a:t>‹#›</a:t>
            </a:fld>
            <a:endParaRPr lang="cs-CZ" altLang="cs-CZ"/>
          </a:p>
        </p:txBody>
      </p:sp>
    </p:spTree>
    <p:extLst>
      <p:ext uri="{BB962C8B-B14F-4D97-AF65-F5344CB8AC3E}">
        <p14:creationId xmlns:p14="http://schemas.microsoft.com/office/powerpoint/2010/main" val="325061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a:extLst>
              <a:ext uri="{FF2B5EF4-FFF2-40B4-BE49-F238E27FC236}">
                <a16:creationId xmlns:a16="http://schemas.microsoft.com/office/drawing/2014/main" id="{58849C8B-A789-41DF-A8B3-66E9A524410F}"/>
              </a:ext>
            </a:extLst>
          </p:cNvPr>
          <p:cNvSpPr>
            <a:spLocks noGrp="1" noChangeArrowheads="1"/>
          </p:cNvSpPr>
          <p:nvPr>
            <p:ph type="dt" sz="half" idx="10"/>
          </p:nvPr>
        </p:nvSpPr>
        <p:spPr>
          <a:ln/>
        </p:spPr>
        <p:txBody>
          <a:bodyPr/>
          <a:lstStyle>
            <a:lvl1pPr>
              <a:defRPr/>
            </a:lvl1pPr>
          </a:lstStyle>
          <a:p>
            <a:pPr>
              <a:defRPr/>
            </a:pPr>
            <a:fld id="{99CD7E6D-6B86-41B0-BE32-1EBAF4A2090D}" type="datetimeFigureOut">
              <a:rPr lang="cs-CZ"/>
              <a:pPr>
                <a:defRPr/>
              </a:pPr>
              <a:t>8.10.2022</a:t>
            </a:fld>
            <a:endParaRPr lang="cs-CZ"/>
          </a:p>
        </p:txBody>
      </p:sp>
      <p:sp>
        <p:nvSpPr>
          <p:cNvPr id="5" name="Rectangle 3">
            <a:extLst>
              <a:ext uri="{FF2B5EF4-FFF2-40B4-BE49-F238E27FC236}">
                <a16:creationId xmlns:a16="http://schemas.microsoft.com/office/drawing/2014/main" id="{A3A20690-B703-4E7A-9EBD-19C110085B69}"/>
              </a:ext>
            </a:extLst>
          </p:cNvPr>
          <p:cNvSpPr>
            <a:spLocks noGrp="1" noChangeArrowheads="1"/>
          </p:cNvSpPr>
          <p:nvPr>
            <p:ph type="sldNum" sz="quarter" idx="11"/>
          </p:nvPr>
        </p:nvSpPr>
        <p:spPr>
          <a:ln/>
        </p:spPr>
        <p:txBody>
          <a:bodyPr/>
          <a:lstStyle>
            <a:lvl1pPr>
              <a:defRPr/>
            </a:lvl1pPr>
          </a:lstStyle>
          <a:p>
            <a:fld id="{3E4B15E4-D305-46C8-A9EB-E38233A7954A}" type="slidenum">
              <a:rPr lang="cs-CZ" altLang="cs-CZ"/>
              <a:pPr/>
              <a:t>‹#›</a:t>
            </a:fld>
            <a:endParaRPr lang="cs-CZ" altLang="cs-CZ"/>
          </a:p>
        </p:txBody>
      </p:sp>
      <p:sp>
        <p:nvSpPr>
          <p:cNvPr id="6" name="Rectangle 14">
            <a:extLst>
              <a:ext uri="{FF2B5EF4-FFF2-40B4-BE49-F238E27FC236}">
                <a16:creationId xmlns:a16="http://schemas.microsoft.com/office/drawing/2014/main" id="{28D04798-4F9E-4081-8B85-D2F8CF4F2629}"/>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394447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cs-CZ"/>
          </a:p>
        </p:txBody>
      </p:sp>
      <p:sp>
        <p:nvSpPr>
          <p:cNvPr id="3" name="Table Placeholder 2"/>
          <p:cNvSpPr>
            <a:spLocks noGrp="1"/>
          </p:cNvSpPr>
          <p:nvPr>
            <p:ph type="tbl" idx="1"/>
          </p:nvPr>
        </p:nvSpPr>
        <p:spPr>
          <a:xfrm>
            <a:off x="457200" y="1600200"/>
            <a:ext cx="8229600" cy="4525963"/>
          </a:xfrm>
        </p:spPr>
        <p:txBody>
          <a:bodyPr/>
          <a:lstStyle/>
          <a:p>
            <a:pPr lvl="0"/>
            <a:endParaRPr lang="cs-CZ" noProof="0"/>
          </a:p>
        </p:txBody>
      </p:sp>
      <p:sp>
        <p:nvSpPr>
          <p:cNvPr id="4" name="Rectangle 2">
            <a:extLst>
              <a:ext uri="{FF2B5EF4-FFF2-40B4-BE49-F238E27FC236}">
                <a16:creationId xmlns:a16="http://schemas.microsoft.com/office/drawing/2014/main" id="{485F05B7-7308-404C-8A53-AC70B6F8DF78}"/>
              </a:ext>
            </a:extLst>
          </p:cNvPr>
          <p:cNvSpPr>
            <a:spLocks noGrp="1" noChangeArrowheads="1"/>
          </p:cNvSpPr>
          <p:nvPr>
            <p:ph type="dt" sz="half" idx="10"/>
          </p:nvPr>
        </p:nvSpPr>
        <p:spPr>
          <a:ln/>
        </p:spPr>
        <p:txBody>
          <a:bodyPr/>
          <a:lstStyle>
            <a:lvl1pPr>
              <a:defRPr/>
            </a:lvl1pPr>
          </a:lstStyle>
          <a:p>
            <a:pPr>
              <a:defRPr/>
            </a:pPr>
            <a:fld id="{56D47C7C-FF3F-464E-9287-4966F4E3B803}" type="datetimeFigureOut">
              <a:rPr lang="cs-CZ"/>
              <a:pPr>
                <a:defRPr/>
              </a:pPr>
              <a:t>8.10.2022</a:t>
            </a:fld>
            <a:endParaRPr lang="cs-CZ"/>
          </a:p>
        </p:txBody>
      </p:sp>
      <p:sp>
        <p:nvSpPr>
          <p:cNvPr id="5" name="Rectangle 3">
            <a:extLst>
              <a:ext uri="{FF2B5EF4-FFF2-40B4-BE49-F238E27FC236}">
                <a16:creationId xmlns:a16="http://schemas.microsoft.com/office/drawing/2014/main" id="{13696961-BE0F-4D01-B90F-AE0E9A2A4DB4}"/>
              </a:ext>
            </a:extLst>
          </p:cNvPr>
          <p:cNvSpPr>
            <a:spLocks noGrp="1" noChangeArrowheads="1"/>
          </p:cNvSpPr>
          <p:nvPr>
            <p:ph type="sldNum" sz="quarter" idx="11"/>
          </p:nvPr>
        </p:nvSpPr>
        <p:spPr>
          <a:ln/>
        </p:spPr>
        <p:txBody>
          <a:bodyPr/>
          <a:lstStyle>
            <a:lvl1pPr>
              <a:defRPr/>
            </a:lvl1pPr>
          </a:lstStyle>
          <a:p>
            <a:fld id="{E96B4286-B8D9-4CC8-AA02-D2E59F35D489}" type="slidenum">
              <a:rPr lang="cs-CZ" altLang="cs-CZ"/>
              <a:pPr/>
              <a:t>‹#›</a:t>
            </a:fld>
            <a:endParaRPr lang="cs-CZ" altLang="cs-CZ"/>
          </a:p>
        </p:txBody>
      </p:sp>
      <p:sp>
        <p:nvSpPr>
          <p:cNvPr id="6" name="Rectangle 14">
            <a:extLst>
              <a:ext uri="{FF2B5EF4-FFF2-40B4-BE49-F238E27FC236}">
                <a16:creationId xmlns:a16="http://schemas.microsoft.com/office/drawing/2014/main" id="{263E9915-59F9-4F8D-A8E8-3FC920EAD303}"/>
              </a:ext>
            </a:extLst>
          </p:cNvPr>
          <p:cNvSpPr>
            <a:spLocks noGrp="1" noChangeArrowheads="1"/>
          </p:cNvSpPr>
          <p:nvPr>
            <p:ph type="ftr" sz="quarter" idx="12"/>
          </p:nvPr>
        </p:nvSpPr>
        <p:spPr>
          <a:ln/>
        </p:spPr>
        <p:txBody>
          <a:bodyPr/>
          <a:lstStyle>
            <a:lvl1pPr>
              <a:defRPr/>
            </a:lvl1pPr>
          </a:lstStyle>
          <a:p>
            <a:pPr>
              <a:defRPr/>
            </a:pPr>
            <a:endParaRPr lang="cs-CZ"/>
          </a:p>
        </p:txBody>
      </p:sp>
    </p:spTree>
    <p:extLst>
      <p:ext uri="{BB962C8B-B14F-4D97-AF65-F5344CB8AC3E}">
        <p14:creationId xmlns:p14="http://schemas.microsoft.com/office/powerpoint/2010/main" val="157112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7" name="Obdélník 24">
            <a:extLst>
              <a:ext uri="{FF2B5EF4-FFF2-40B4-BE49-F238E27FC236}">
                <a16:creationId xmlns:a16="http://schemas.microsoft.com/office/drawing/2014/main" id="{81D87BBC-DF11-48BF-9165-2E9FF84277B9}"/>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bdélník 15">
            <a:extLst>
              <a:ext uri="{FF2B5EF4-FFF2-40B4-BE49-F238E27FC236}">
                <a16:creationId xmlns:a16="http://schemas.microsoft.com/office/drawing/2014/main" id="{30AFCBE8-3FE0-4ECD-9B80-C353CB2C8727}"/>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Obdélník 16">
            <a:extLst>
              <a:ext uri="{FF2B5EF4-FFF2-40B4-BE49-F238E27FC236}">
                <a16:creationId xmlns:a16="http://schemas.microsoft.com/office/drawing/2014/main" id="{4BA1E03F-F5EE-4933-AC0B-F14E7E0F6E63}"/>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Obdélník 17">
            <a:extLst>
              <a:ext uri="{FF2B5EF4-FFF2-40B4-BE49-F238E27FC236}">
                <a16:creationId xmlns:a16="http://schemas.microsoft.com/office/drawing/2014/main" id="{2AA10A3F-A945-4F81-AC60-69F015BBAC63}"/>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Obdélník 18">
            <a:extLst>
              <a:ext uri="{FF2B5EF4-FFF2-40B4-BE49-F238E27FC236}">
                <a16:creationId xmlns:a16="http://schemas.microsoft.com/office/drawing/2014/main" id="{7BFBF68B-811F-4918-B986-1E9926727407}"/>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Obdélník 19">
            <a:extLst>
              <a:ext uri="{FF2B5EF4-FFF2-40B4-BE49-F238E27FC236}">
                <a16:creationId xmlns:a16="http://schemas.microsoft.com/office/drawing/2014/main" id="{1BBAC60A-4B2D-4B0F-BCFC-F6187CB42AA7}"/>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Obdélník 20">
            <a:extLst>
              <a:ext uri="{FF2B5EF4-FFF2-40B4-BE49-F238E27FC236}">
                <a16:creationId xmlns:a16="http://schemas.microsoft.com/office/drawing/2014/main" id="{0AA7A568-D3C9-4FA7-9FB3-F353D3E4DCFA}"/>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bdélník 21">
            <a:extLst>
              <a:ext uri="{FF2B5EF4-FFF2-40B4-BE49-F238E27FC236}">
                <a16:creationId xmlns:a16="http://schemas.microsoft.com/office/drawing/2014/main" id="{4B9F9389-A3AC-46D1-9D3A-26B25BA75AED}"/>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bdélník 28">
            <a:extLst>
              <a:ext uri="{FF2B5EF4-FFF2-40B4-BE49-F238E27FC236}">
                <a16:creationId xmlns:a16="http://schemas.microsoft.com/office/drawing/2014/main" id="{B9FC1C50-296A-4FE9-B724-2D342394918A}"/>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bdélník 29">
            <a:extLst>
              <a:ext uri="{FF2B5EF4-FFF2-40B4-BE49-F238E27FC236}">
                <a16:creationId xmlns:a16="http://schemas.microsoft.com/office/drawing/2014/main" id="{00B17BCA-E286-4BEC-94D4-2E2158A7542D}"/>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Nadpis 1"/>
          <p:cNvSpPr>
            <a:spLocks noGrp="1"/>
          </p:cNvSpPr>
          <p:nvPr>
            <p:ph type="title"/>
          </p:nvPr>
        </p:nvSpPr>
        <p:spPr>
          <a:xfrm>
            <a:off x="504824" y="512064"/>
            <a:ext cx="7772400" cy="914400"/>
          </a:xfrm>
        </p:spPr>
        <p:txBody>
          <a:bodyPr/>
          <a:lstStyle>
            <a:lvl1pPr>
              <a:defRPr sz="4000"/>
            </a:lvl1pPr>
            <a:extLst/>
          </a:lstStyle>
          <a:p>
            <a:r>
              <a:rPr lang="cs-CZ"/>
              <a:t>Klepnutím lze upravit styl předlohy nadpisů.</a:t>
            </a:r>
            <a:endParaRPr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cs-CZ"/>
              <a:t>Klepnutím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cs-CZ"/>
              <a:t>Klepnutím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7" name="Zástupný symbol pro datum 6">
            <a:extLst>
              <a:ext uri="{FF2B5EF4-FFF2-40B4-BE49-F238E27FC236}">
                <a16:creationId xmlns:a16="http://schemas.microsoft.com/office/drawing/2014/main" id="{60FC7349-06C5-4801-A25C-4ED7A5AEAA52}"/>
              </a:ext>
            </a:extLst>
          </p:cNvPr>
          <p:cNvSpPr>
            <a:spLocks noGrp="1"/>
          </p:cNvSpPr>
          <p:nvPr>
            <p:ph type="dt" sz="half" idx="10"/>
          </p:nvPr>
        </p:nvSpPr>
        <p:spPr/>
        <p:txBody>
          <a:bodyPr/>
          <a:lstStyle>
            <a:lvl1pPr>
              <a:defRPr/>
            </a:lvl1pPr>
            <a:extLst/>
          </a:lstStyle>
          <a:p>
            <a:pPr>
              <a:defRPr/>
            </a:pPr>
            <a:endParaRPr lang="cs-CZ"/>
          </a:p>
        </p:txBody>
      </p:sp>
      <p:sp>
        <p:nvSpPr>
          <p:cNvPr id="18" name="Zástupný symbol pro zápatí 7">
            <a:extLst>
              <a:ext uri="{FF2B5EF4-FFF2-40B4-BE49-F238E27FC236}">
                <a16:creationId xmlns:a16="http://schemas.microsoft.com/office/drawing/2014/main" id="{3AB723FE-9669-4014-9C3B-E26DE30C5145}"/>
              </a:ext>
            </a:extLst>
          </p:cNvPr>
          <p:cNvSpPr>
            <a:spLocks noGrp="1"/>
          </p:cNvSpPr>
          <p:nvPr>
            <p:ph type="ftr" sz="quarter" idx="11"/>
          </p:nvPr>
        </p:nvSpPr>
        <p:spPr/>
        <p:txBody>
          <a:bodyPr/>
          <a:lstStyle>
            <a:lvl1pPr>
              <a:defRPr/>
            </a:lvl1pPr>
            <a:extLst/>
          </a:lstStyle>
          <a:p>
            <a:pPr>
              <a:defRPr/>
            </a:pPr>
            <a:endParaRPr lang="cs-CZ"/>
          </a:p>
        </p:txBody>
      </p:sp>
      <p:sp>
        <p:nvSpPr>
          <p:cNvPr id="19" name="Zástupný symbol pro číslo snímku 8">
            <a:extLst>
              <a:ext uri="{FF2B5EF4-FFF2-40B4-BE49-F238E27FC236}">
                <a16:creationId xmlns:a16="http://schemas.microsoft.com/office/drawing/2014/main" id="{C4D48AC9-99E4-4F38-AC98-B94F98B1270D}"/>
              </a:ext>
            </a:extLst>
          </p:cNvPr>
          <p:cNvSpPr>
            <a:spLocks noGrp="1"/>
          </p:cNvSpPr>
          <p:nvPr>
            <p:ph type="sldNum" sz="quarter" idx="12"/>
          </p:nvPr>
        </p:nvSpPr>
        <p:spPr/>
        <p:txBody>
          <a:bodyPr/>
          <a:lstStyle>
            <a:lvl1pPr>
              <a:defRPr/>
            </a:lvl1pPr>
          </a:lstStyle>
          <a:p>
            <a:fld id="{B2074DE8-E49A-41D4-BB3C-FC8658E3C968}" type="slidenum">
              <a:rPr lang="cs-CZ" altLang="cs-CZ"/>
              <a:pPr/>
              <a:t>‹#›</a:t>
            </a:fld>
            <a:endParaRPr lang="cs-CZ" altLang="cs-CZ"/>
          </a:p>
        </p:txBody>
      </p:sp>
    </p:spTree>
    <p:extLst>
      <p:ext uri="{BB962C8B-B14F-4D97-AF65-F5344CB8AC3E}">
        <p14:creationId xmlns:p14="http://schemas.microsoft.com/office/powerpoint/2010/main" val="84773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lang="cs-CZ"/>
              <a:t>Klepnutím lze upravit styl předlohy nadpisů.</a:t>
            </a:r>
            <a:endParaRPr lang="en-US"/>
          </a:p>
        </p:txBody>
      </p:sp>
      <p:sp>
        <p:nvSpPr>
          <p:cNvPr id="3" name="Zástupný symbol pro datum 2">
            <a:extLst>
              <a:ext uri="{FF2B5EF4-FFF2-40B4-BE49-F238E27FC236}">
                <a16:creationId xmlns:a16="http://schemas.microsoft.com/office/drawing/2014/main" id="{ECC10866-0279-4666-A8A2-8132D5927A03}"/>
              </a:ext>
            </a:extLst>
          </p:cNvPr>
          <p:cNvSpPr>
            <a:spLocks noGrp="1"/>
          </p:cNvSpPr>
          <p:nvPr>
            <p:ph type="dt" sz="half" idx="10"/>
          </p:nvPr>
        </p:nvSpPr>
        <p:spPr/>
        <p:txBody>
          <a:bodyPr/>
          <a:lstStyle>
            <a:lvl1pPr>
              <a:defRPr/>
            </a:lvl1pPr>
            <a:extLst/>
          </a:lstStyle>
          <a:p>
            <a:pPr>
              <a:defRPr/>
            </a:pPr>
            <a:endParaRPr lang="cs-CZ"/>
          </a:p>
        </p:txBody>
      </p:sp>
      <p:sp>
        <p:nvSpPr>
          <p:cNvPr id="4" name="Zástupný symbol pro zápatí 3">
            <a:extLst>
              <a:ext uri="{FF2B5EF4-FFF2-40B4-BE49-F238E27FC236}">
                <a16:creationId xmlns:a16="http://schemas.microsoft.com/office/drawing/2014/main" id="{A58E5054-AB68-4771-B259-BBF60C35BE1C}"/>
              </a:ext>
            </a:extLst>
          </p:cNvPr>
          <p:cNvSpPr>
            <a:spLocks noGrp="1"/>
          </p:cNvSpPr>
          <p:nvPr>
            <p:ph type="ftr" sz="quarter" idx="11"/>
          </p:nvPr>
        </p:nvSpPr>
        <p:spPr/>
        <p:txBody>
          <a:bodyPr/>
          <a:lstStyle>
            <a:lvl1pPr>
              <a:defRPr/>
            </a:lvl1pPr>
            <a:extLst/>
          </a:lstStyle>
          <a:p>
            <a:pPr>
              <a:defRPr/>
            </a:pPr>
            <a:endParaRPr lang="cs-CZ"/>
          </a:p>
        </p:txBody>
      </p:sp>
      <p:sp>
        <p:nvSpPr>
          <p:cNvPr id="5" name="Zástupný symbol pro číslo snímku 4">
            <a:extLst>
              <a:ext uri="{FF2B5EF4-FFF2-40B4-BE49-F238E27FC236}">
                <a16:creationId xmlns:a16="http://schemas.microsoft.com/office/drawing/2014/main" id="{DCBBD77B-104E-40D0-863D-04625AF6FFC3}"/>
              </a:ext>
            </a:extLst>
          </p:cNvPr>
          <p:cNvSpPr>
            <a:spLocks noGrp="1"/>
          </p:cNvSpPr>
          <p:nvPr>
            <p:ph type="sldNum" sz="quarter" idx="12"/>
          </p:nvPr>
        </p:nvSpPr>
        <p:spPr/>
        <p:txBody>
          <a:bodyPr/>
          <a:lstStyle>
            <a:lvl1pPr>
              <a:defRPr/>
            </a:lvl1pPr>
          </a:lstStyle>
          <a:p>
            <a:fld id="{F7063812-E95B-4A3D-889B-5FC672D6FEE6}" type="slidenum">
              <a:rPr lang="cs-CZ" altLang="cs-CZ"/>
              <a:pPr/>
              <a:t>‹#›</a:t>
            </a:fld>
            <a:endParaRPr lang="cs-CZ" altLang="cs-CZ"/>
          </a:p>
        </p:txBody>
      </p:sp>
    </p:spTree>
    <p:extLst>
      <p:ext uri="{BB962C8B-B14F-4D97-AF65-F5344CB8AC3E}">
        <p14:creationId xmlns:p14="http://schemas.microsoft.com/office/powerpoint/2010/main" val="263174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05CF005-772D-43A4-9C0A-0D07B48DA415}"/>
              </a:ext>
            </a:extLst>
          </p:cNvPr>
          <p:cNvSpPr>
            <a:spLocks noGrp="1"/>
          </p:cNvSpPr>
          <p:nvPr>
            <p:ph type="dt" sz="half" idx="10"/>
          </p:nvPr>
        </p:nvSpPr>
        <p:spPr/>
        <p:txBody>
          <a:bodyPr/>
          <a:lstStyle>
            <a:lvl1pPr>
              <a:defRPr/>
            </a:lvl1pPr>
            <a:extLst/>
          </a:lstStyle>
          <a:p>
            <a:pPr>
              <a:defRPr/>
            </a:pPr>
            <a:endParaRPr lang="cs-CZ"/>
          </a:p>
        </p:txBody>
      </p:sp>
      <p:sp>
        <p:nvSpPr>
          <p:cNvPr id="3" name="Zástupný symbol pro zápatí 2">
            <a:extLst>
              <a:ext uri="{FF2B5EF4-FFF2-40B4-BE49-F238E27FC236}">
                <a16:creationId xmlns:a16="http://schemas.microsoft.com/office/drawing/2014/main" id="{318A3082-90A2-4A21-B6A7-8A43AC84103F}"/>
              </a:ext>
            </a:extLst>
          </p:cNvPr>
          <p:cNvSpPr>
            <a:spLocks noGrp="1"/>
          </p:cNvSpPr>
          <p:nvPr>
            <p:ph type="ftr" sz="quarter" idx="11"/>
          </p:nvPr>
        </p:nvSpPr>
        <p:spPr/>
        <p:txBody>
          <a:bodyPr/>
          <a:lstStyle>
            <a:lvl1pPr>
              <a:defRPr/>
            </a:lvl1pPr>
            <a:extLst/>
          </a:lstStyle>
          <a:p>
            <a:pPr>
              <a:defRPr/>
            </a:pPr>
            <a:endParaRPr lang="cs-CZ"/>
          </a:p>
        </p:txBody>
      </p:sp>
      <p:sp>
        <p:nvSpPr>
          <p:cNvPr id="4" name="Zástupný symbol pro číslo snímku 3">
            <a:extLst>
              <a:ext uri="{FF2B5EF4-FFF2-40B4-BE49-F238E27FC236}">
                <a16:creationId xmlns:a16="http://schemas.microsoft.com/office/drawing/2014/main" id="{A4D9824A-E4B6-45F2-B68D-CA28D2273662}"/>
              </a:ext>
            </a:extLst>
          </p:cNvPr>
          <p:cNvSpPr>
            <a:spLocks noGrp="1"/>
          </p:cNvSpPr>
          <p:nvPr>
            <p:ph type="sldNum" sz="quarter" idx="12"/>
          </p:nvPr>
        </p:nvSpPr>
        <p:spPr/>
        <p:txBody>
          <a:bodyPr/>
          <a:lstStyle>
            <a:lvl1pPr>
              <a:defRPr/>
            </a:lvl1pPr>
          </a:lstStyle>
          <a:p>
            <a:fld id="{6E26935A-5BE5-42D7-9EA6-B1A33ED48307}" type="slidenum">
              <a:rPr lang="cs-CZ" altLang="cs-CZ"/>
              <a:pPr/>
              <a:t>‹#›</a:t>
            </a:fld>
            <a:endParaRPr lang="cs-CZ" altLang="cs-CZ"/>
          </a:p>
        </p:txBody>
      </p:sp>
    </p:spTree>
    <p:extLst>
      <p:ext uri="{BB962C8B-B14F-4D97-AF65-F5344CB8AC3E}">
        <p14:creationId xmlns:p14="http://schemas.microsoft.com/office/powerpoint/2010/main" val="170271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lang="cs-CZ"/>
              <a:t>Klepnutím lze upravit styl předlohy nadpisů.</a:t>
            </a:r>
            <a:endParaRPr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cs-CZ"/>
              <a:t>Klepnutím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7A08F5AE-F86F-4F47-85F3-C7D2213D3EF2}"/>
              </a:ext>
            </a:extLst>
          </p:cNvPr>
          <p:cNvSpPr>
            <a:spLocks noGrp="1"/>
          </p:cNvSpPr>
          <p:nvPr>
            <p:ph type="dt" sz="half" idx="10"/>
          </p:nvPr>
        </p:nvSpPr>
        <p:spPr/>
        <p:txBody>
          <a:bodyPr/>
          <a:lstStyle>
            <a:lvl1pPr>
              <a:defRPr/>
            </a:lvl1pPr>
            <a:extLst/>
          </a:lstStyle>
          <a:p>
            <a:pPr>
              <a:defRPr/>
            </a:pPr>
            <a:endParaRPr lang="cs-CZ"/>
          </a:p>
        </p:txBody>
      </p:sp>
      <p:sp>
        <p:nvSpPr>
          <p:cNvPr id="6" name="Zástupný symbol pro zápatí 5">
            <a:extLst>
              <a:ext uri="{FF2B5EF4-FFF2-40B4-BE49-F238E27FC236}">
                <a16:creationId xmlns:a16="http://schemas.microsoft.com/office/drawing/2014/main" id="{17EA609C-3784-4234-8A97-129FE65A2200}"/>
              </a:ext>
            </a:extLst>
          </p:cNvPr>
          <p:cNvSpPr>
            <a:spLocks noGrp="1"/>
          </p:cNvSpPr>
          <p:nvPr>
            <p:ph type="ftr" sz="quarter" idx="11"/>
          </p:nvPr>
        </p:nvSpPr>
        <p:spPr/>
        <p:txBody>
          <a:bodyPr/>
          <a:lstStyle>
            <a:lvl1pPr>
              <a:defRPr/>
            </a:lvl1pPr>
            <a:extLst/>
          </a:lstStyle>
          <a:p>
            <a:pPr>
              <a:defRPr/>
            </a:pPr>
            <a:endParaRPr lang="cs-CZ"/>
          </a:p>
        </p:txBody>
      </p:sp>
      <p:sp>
        <p:nvSpPr>
          <p:cNvPr id="7" name="Zástupný symbol pro číslo snímku 6">
            <a:extLst>
              <a:ext uri="{FF2B5EF4-FFF2-40B4-BE49-F238E27FC236}">
                <a16:creationId xmlns:a16="http://schemas.microsoft.com/office/drawing/2014/main" id="{D92AA172-9888-4901-ACFE-99452885356D}"/>
              </a:ext>
            </a:extLst>
          </p:cNvPr>
          <p:cNvSpPr>
            <a:spLocks noGrp="1"/>
          </p:cNvSpPr>
          <p:nvPr>
            <p:ph type="sldNum" sz="quarter" idx="12"/>
          </p:nvPr>
        </p:nvSpPr>
        <p:spPr/>
        <p:txBody>
          <a:bodyPr/>
          <a:lstStyle>
            <a:lvl1pPr>
              <a:defRPr/>
            </a:lvl1pPr>
          </a:lstStyle>
          <a:p>
            <a:fld id="{0C7BD4DE-62E4-4ABE-87BF-FDE5AF1E9B82}" type="slidenum">
              <a:rPr lang="cs-CZ" altLang="cs-CZ"/>
              <a:pPr/>
              <a:t>‹#›</a:t>
            </a:fld>
            <a:endParaRPr lang="cs-CZ" altLang="cs-CZ"/>
          </a:p>
        </p:txBody>
      </p:sp>
    </p:spTree>
    <p:extLst>
      <p:ext uri="{BB962C8B-B14F-4D97-AF65-F5344CB8AC3E}">
        <p14:creationId xmlns:p14="http://schemas.microsoft.com/office/powerpoint/2010/main" val="118202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7">
            <a:extLst>
              <a:ext uri="{FF2B5EF4-FFF2-40B4-BE49-F238E27FC236}">
                <a16:creationId xmlns:a16="http://schemas.microsoft.com/office/drawing/2014/main" id="{7F0C5849-5C38-4611-B12A-CD69CF88C0AA}"/>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Přímá spojovací čára 8">
            <a:extLst>
              <a:ext uri="{FF2B5EF4-FFF2-40B4-BE49-F238E27FC236}">
                <a16:creationId xmlns:a16="http://schemas.microsoft.com/office/drawing/2014/main" id="{1C6290DB-3B39-402E-9A49-A985A18D9F6D}"/>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Skupina 9">
            <a:extLst>
              <a:ext uri="{FF2B5EF4-FFF2-40B4-BE49-F238E27FC236}">
                <a16:creationId xmlns:a16="http://schemas.microsoft.com/office/drawing/2014/main" id="{C7DB9C52-1738-47B3-A17B-386704C0D91A}"/>
              </a:ext>
            </a:extLst>
          </p:cNvPr>
          <p:cNvGrpSpPr>
            <a:grpSpLocks/>
          </p:cNvGrpSpPr>
          <p:nvPr/>
        </p:nvGrpSpPr>
        <p:grpSpPr bwMode="auto">
          <a:xfrm rot="5400000">
            <a:off x="8515351" y="1219200"/>
            <a:ext cx="131762" cy="128587"/>
            <a:chOff x="6668087" y="1297746"/>
            <a:chExt cx="161840" cy="156602"/>
          </a:xfrm>
        </p:grpSpPr>
        <p:cxnSp>
          <p:nvCxnSpPr>
            <p:cNvPr id="8" name="Přímá spojovací čára 14">
              <a:extLst>
                <a:ext uri="{FF2B5EF4-FFF2-40B4-BE49-F238E27FC236}">
                  <a16:creationId xmlns:a16="http://schemas.microsoft.com/office/drawing/2014/main" id="{7D4D3656-D7E1-4267-8784-3AF1FA5391A3}"/>
                </a:ext>
              </a:extLst>
            </p:cNvPr>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15">
              <a:extLst>
                <a:ext uri="{FF2B5EF4-FFF2-40B4-BE49-F238E27FC236}">
                  <a16:creationId xmlns:a16="http://schemas.microsoft.com/office/drawing/2014/main" id="{606FA971-D90F-4923-8CA7-F2446CD2D445}"/>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16">
              <a:extLst>
                <a:ext uri="{FF2B5EF4-FFF2-40B4-BE49-F238E27FC236}">
                  <a16:creationId xmlns:a16="http://schemas.microsoft.com/office/drawing/2014/main" id="{4161BD61-47D6-4704-BFDE-5F6C636D8D6B}"/>
                </a:ext>
              </a:extLst>
            </p:cNvPr>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Skupina 13">
            <a:extLst>
              <a:ext uri="{FF2B5EF4-FFF2-40B4-BE49-F238E27FC236}">
                <a16:creationId xmlns:a16="http://schemas.microsoft.com/office/drawing/2014/main" id="{9FF95DF8-DD0A-4059-AF57-A4210D9BF195}"/>
              </a:ext>
            </a:extLst>
          </p:cNvPr>
          <p:cNvGrpSpPr>
            <a:grpSpLocks/>
          </p:cNvGrpSpPr>
          <p:nvPr/>
        </p:nvGrpSpPr>
        <p:grpSpPr bwMode="auto">
          <a:xfrm rot="5400000">
            <a:off x="8667751" y="1371600"/>
            <a:ext cx="131762" cy="128587"/>
            <a:chOff x="6668087" y="1297746"/>
            <a:chExt cx="161840" cy="156602"/>
          </a:xfrm>
        </p:grpSpPr>
        <p:cxnSp>
          <p:nvCxnSpPr>
            <p:cNvPr id="12" name="Přímá spojovací čára 10">
              <a:extLst>
                <a:ext uri="{FF2B5EF4-FFF2-40B4-BE49-F238E27FC236}">
                  <a16:creationId xmlns:a16="http://schemas.microsoft.com/office/drawing/2014/main" id="{9D397E54-D722-472D-B97E-CA792D14566B}"/>
                </a:ext>
              </a:extLst>
            </p:cNvPr>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ovací čára 11">
              <a:extLst>
                <a:ext uri="{FF2B5EF4-FFF2-40B4-BE49-F238E27FC236}">
                  <a16:creationId xmlns:a16="http://schemas.microsoft.com/office/drawing/2014/main" id="{FD51638C-8835-41FB-AD9B-7DF7C079C7B3}"/>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Přímá spojovací čára 12">
              <a:extLst>
                <a:ext uri="{FF2B5EF4-FFF2-40B4-BE49-F238E27FC236}">
                  <a16:creationId xmlns:a16="http://schemas.microsoft.com/office/drawing/2014/main" id="{59813A18-87B0-4A94-A9B5-D9C530B264C5}"/>
                </a:ext>
              </a:extLst>
            </p:cNvPr>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Skupina 17">
            <a:extLst>
              <a:ext uri="{FF2B5EF4-FFF2-40B4-BE49-F238E27FC236}">
                <a16:creationId xmlns:a16="http://schemas.microsoft.com/office/drawing/2014/main" id="{97999D0D-302D-4D19-861A-67CD81DE52EF}"/>
              </a:ext>
            </a:extLst>
          </p:cNvPr>
          <p:cNvGrpSpPr>
            <a:grpSpLocks/>
          </p:cNvGrpSpPr>
          <p:nvPr/>
        </p:nvGrpSpPr>
        <p:grpSpPr bwMode="auto">
          <a:xfrm rot="5400000">
            <a:off x="8320087" y="1474788"/>
            <a:ext cx="131763" cy="128588"/>
            <a:chOff x="6668087" y="1297746"/>
            <a:chExt cx="161840" cy="156602"/>
          </a:xfrm>
        </p:grpSpPr>
        <p:cxnSp>
          <p:nvCxnSpPr>
            <p:cNvPr id="16" name="Přímá spojovací čára 18">
              <a:extLst>
                <a:ext uri="{FF2B5EF4-FFF2-40B4-BE49-F238E27FC236}">
                  <a16:creationId xmlns:a16="http://schemas.microsoft.com/office/drawing/2014/main" id="{31B5063C-3ED6-4753-B646-1EE33B01E964}"/>
                </a:ext>
              </a:extLst>
            </p:cNvPr>
            <p:cNvCxnSpPr/>
            <p:nvPr/>
          </p:nvCxnSpPr>
          <p:spPr>
            <a:xfrm rot="16200000">
              <a:off x="6663592" y="12771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ovací čára 19">
              <a:extLst>
                <a:ext uri="{FF2B5EF4-FFF2-40B4-BE49-F238E27FC236}">
                  <a16:creationId xmlns:a16="http://schemas.microsoft.com/office/drawing/2014/main" id="{E5126A24-3323-4407-814F-73AA862854C6}"/>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Přímá spojovací čára 20">
              <a:extLst>
                <a:ext uri="{FF2B5EF4-FFF2-40B4-BE49-F238E27FC236}">
                  <a16:creationId xmlns:a16="http://schemas.microsoft.com/office/drawing/2014/main" id="{C2BB5EC0-9DA6-4560-85B1-513F5FDEE7DB}"/>
                </a:ext>
              </a:extLst>
            </p:cNvPr>
            <p:cNvCxnSpPr/>
            <p:nvPr/>
          </p:nvCxnSpPr>
          <p:spPr>
            <a:xfrm rot="5400000" flipH="1">
              <a:off x="6744512" y="12761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lang="cs-CZ"/>
              <a:t>Klepnutím lze upravit styl předlohy nadpisů.</a:t>
            </a:r>
            <a:endParaRPr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cs-CZ" noProof="0"/>
              <a:t>Klepnutím na ikonu přidáte obrázek.</a:t>
            </a:r>
            <a:endParaRPr lang="en-US" noProof="0"/>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cs-CZ"/>
              <a:t>Klepnutím lze upravit styly předlohy textu.</a:t>
            </a:r>
          </a:p>
        </p:txBody>
      </p:sp>
      <p:sp>
        <p:nvSpPr>
          <p:cNvPr id="19" name="Zástupný symbol pro datum 4">
            <a:extLst>
              <a:ext uri="{FF2B5EF4-FFF2-40B4-BE49-F238E27FC236}">
                <a16:creationId xmlns:a16="http://schemas.microsoft.com/office/drawing/2014/main" id="{16C982EB-0166-4EC8-BEFE-E375D000A9B2}"/>
              </a:ext>
            </a:extLst>
          </p:cNvPr>
          <p:cNvSpPr>
            <a:spLocks noGrp="1"/>
          </p:cNvSpPr>
          <p:nvPr>
            <p:ph type="dt" sz="half" idx="10"/>
          </p:nvPr>
        </p:nvSpPr>
        <p:spPr>
          <a:xfrm>
            <a:off x="6477000" y="55563"/>
            <a:ext cx="2133600" cy="365125"/>
          </a:xfrm>
        </p:spPr>
        <p:txBody>
          <a:bodyPr/>
          <a:lstStyle>
            <a:lvl1pPr>
              <a:defRPr/>
            </a:lvl1pPr>
            <a:extLst/>
          </a:lstStyle>
          <a:p>
            <a:pPr>
              <a:defRPr/>
            </a:pPr>
            <a:endParaRPr lang="cs-CZ"/>
          </a:p>
        </p:txBody>
      </p:sp>
      <p:sp>
        <p:nvSpPr>
          <p:cNvPr id="20" name="Zástupný symbol pro zápatí 5">
            <a:extLst>
              <a:ext uri="{FF2B5EF4-FFF2-40B4-BE49-F238E27FC236}">
                <a16:creationId xmlns:a16="http://schemas.microsoft.com/office/drawing/2014/main" id="{4C019161-85C2-4BE4-B6D3-B890C6C6291D}"/>
              </a:ext>
            </a:extLst>
          </p:cNvPr>
          <p:cNvSpPr>
            <a:spLocks noGrp="1"/>
          </p:cNvSpPr>
          <p:nvPr>
            <p:ph type="ftr" sz="quarter" idx="11"/>
          </p:nvPr>
        </p:nvSpPr>
        <p:spPr>
          <a:xfrm>
            <a:off x="914400" y="55563"/>
            <a:ext cx="5562600" cy="365125"/>
          </a:xfrm>
        </p:spPr>
        <p:txBody>
          <a:bodyPr/>
          <a:lstStyle>
            <a:lvl1pPr>
              <a:defRPr/>
            </a:lvl1pPr>
            <a:extLst/>
          </a:lstStyle>
          <a:p>
            <a:pPr>
              <a:defRPr/>
            </a:pPr>
            <a:endParaRPr lang="cs-CZ"/>
          </a:p>
        </p:txBody>
      </p:sp>
      <p:sp>
        <p:nvSpPr>
          <p:cNvPr id="21" name="Zástupný symbol pro číslo snímku 6">
            <a:extLst>
              <a:ext uri="{FF2B5EF4-FFF2-40B4-BE49-F238E27FC236}">
                <a16:creationId xmlns:a16="http://schemas.microsoft.com/office/drawing/2014/main" id="{B0ECCE0D-3D57-45DF-8571-F74EB3474936}"/>
              </a:ext>
            </a:extLst>
          </p:cNvPr>
          <p:cNvSpPr>
            <a:spLocks noGrp="1"/>
          </p:cNvSpPr>
          <p:nvPr>
            <p:ph type="sldNum" sz="quarter" idx="12"/>
          </p:nvPr>
        </p:nvSpPr>
        <p:spPr>
          <a:xfrm>
            <a:off x="8610600" y="55563"/>
            <a:ext cx="457200" cy="365125"/>
          </a:xfrm>
        </p:spPr>
        <p:txBody>
          <a:bodyPr/>
          <a:lstStyle>
            <a:lvl1pPr>
              <a:defRPr/>
            </a:lvl1pPr>
          </a:lstStyle>
          <a:p>
            <a:fld id="{FA4E0543-2897-4707-A70E-9189D5519676}" type="slidenum">
              <a:rPr lang="cs-CZ" altLang="cs-CZ"/>
              <a:pPr/>
              <a:t>‹#›</a:t>
            </a:fld>
            <a:endParaRPr lang="cs-CZ" altLang="cs-CZ"/>
          </a:p>
        </p:txBody>
      </p:sp>
    </p:spTree>
    <p:extLst>
      <p:ext uri="{BB962C8B-B14F-4D97-AF65-F5344CB8AC3E}">
        <p14:creationId xmlns:p14="http://schemas.microsoft.com/office/powerpoint/2010/main" val="361136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5CCE8C27-F4CC-4C2D-AC01-3DB611700242}"/>
              </a:ext>
            </a:extLst>
          </p:cNvPr>
          <p:cNvSpPr>
            <a:spLocks noGrp="1"/>
          </p:cNvSpPr>
          <p:nvPr>
            <p:ph type="dt" sz="half" idx="10"/>
          </p:nvPr>
        </p:nvSpPr>
        <p:spPr/>
        <p:txBody>
          <a:bodyPr/>
          <a:lstStyle>
            <a:lvl1pPr>
              <a:defRPr/>
            </a:lvl1pPr>
            <a:extLst/>
          </a:lstStyle>
          <a:p>
            <a:pPr>
              <a:defRPr/>
            </a:pPr>
            <a:endParaRPr lang="cs-CZ"/>
          </a:p>
        </p:txBody>
      </p:sp>
      <p:sp>
        <p:nvSpPr>
          <p:cNvPr id="5" name="Zástupný symbol pro zápatí 4">
            <a:extLst>
              <a:ext uri="{FF2B5EF4-FFF2-40B4-BE49-F238E27FC236}">
                <a16:creationId xmlns:a16="http://schemas.microsoft.com/office/drawing/2014/main" id="{7BB940EA-5355-44BA-9D07-8E36320780BC}"/>
              </a:ext>
            </a:extLst>
          </p:cNvPr>
          <p:cNvSpPr>
            <a:spLocks noGrp="1"/>
          </p:cNvSpPr>
          <p:nvPr>
            <p:ph type="ftr" sz="quarter" idx="11"/>
          </p:nvPr>
        </p:nvSpPr>
        <p:spPr/>
        <p:txBody>
          <a:bodyPr/>
          <a:lstStyle>
            <a:lvl1pPr>
              <a:defRPr/>
            </a:lvl1pPr>
            <a:extLst/>
          </a:lstStyle>
          <a:p>
            <a:pPr>
              <a:defRPr/>
            </a:pPr>
            <a:endParaRPr lang="cs-CZ"/>
          </a:p>
        </p:txBody>
      </p:sp>
      <p:sp>
        <p:nvSpPr>
          <p:cNvPr id="6" name="Zástupný symbol pro číslo snímku 5">
            <a:extLst>
              <a:ext uri="{FF2B5EF4-FFF2-40B4-BE49-F238E27FC236}">
                <a16:creationId xmlns:a16="http://schemas.microsoft.com/office/drawing/2014/main" id="{06C1FAF3-21ED-434B-B5C8-9871876F6BB6}"/>
              </a:ext>
            </a:extLst>
          </p:cNvPr>
          <p:cNvSpPr>
            <a:spLocks noGrp="1"/>
          </p:cNvSpPr>
          <p:nvPr>
            <p:ph type="sldNum" sz="quarter" idx="12"/>
          </p:nvPr>
        </p:nvSpPr>
        <p:spPr/>
        <p:txBody>
          <a:bodyPr/>
          <a:lstStyle>
            <a:lvl1pPr>
              <a:defRPr/>
            </a:lvl1pPr>
          </a:lstStyle>
          <a:p>
            <a:fld id="{3FEC524E-C34E-42D3-A15C-926FFFAF7D60}" type="slidenum">
              <a:rPr lang="cs-CZ" altLang="cs-CZ"/>
              <a:pPr/>
              <a:t>‹#›</a:t>
            </a:fld>
            <a:endParaRPr lang="cs-CZ" altLang="cs-CZ"/>
          </a:p>
        </p:txBody>
      </p:sp>
    </p:spTree>
    <p:extLst>
      <p:ext uri="{BB962C8B-B14F-4D97-AF65-F5344CB8AC3E}">
        <p14:creationId xmlns:p14="http://schemas.microsoft.com/office/powerpoint/2010/main" val="2012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9F160FE1-ACB5-4240-AFB7-4252EE385C75}"/>
              </a:ext>
            </a:extLst>
          </p:cNvPr>
          <p:cNvSpPr>
            <a:spLocks noGrp="1"/>
          </p:cNvSpPr>
          <p:nvPr>
            <p:ph type="dt" sz="half" idx="10"/>
          </p:nvPr>
        </p:nvSpPr>
        <p:spPr/>
        <p:txBody>
          <a:bodyPr/>
          <a:lstStyle>
            <a:lvl1pPr>
              <a:defRPr/>
            </a:lvl1pPr>
            <a:extLst/>
          </a:lstStyle>
          <a:p>
            <a:pPr>
              <a:defRPr/>
            </a:pPr>
            <a:endParaRPr lang="cs-CZ"/>
          </a:p>
        </p:txBody>
      </p:sp>
      <p:sp>
        <p:nvSpPr>
          <p:cNvPr id="5" name="Zástupný symbol pro zápatí 4">
            <a:extLst>
              <a:ext uri="{FF2B5EF4-FFF2-40B4-BE49-F238E27FC236}">
                <a16:creationId xmlns:a16="http://schemas.microsoft.com/office/drawing/2014/main" id="{06859EA2-C3EF-40EE-98A8-AF54992A5F3F}"/>
              </a:ext>
            </a:extLst>
          </p:cNvPr>
          <p:cNvSpPr>
            <a:spLocks noGrp="1"/>
          </p:cNvSpPr>
          <p:nvPr>
            <p:ph type="ftr" sz="quarter" idx="11"/>
          </p:nvPr>
        </p:nvSpPr>
        <p:spPr/>
        <p:txBody>
          <a:bodyPr/>
          <a:lstStyle>
            <a:lvl1pPr>
              <a:defRPr/>
            </a:lvl1pPr>
            <a:extLst/>
          </a:lstStyle>
          <a:p>
            <a:pPr>
              <a:defRPr/>
            </a:pPr>
            <a:endParaRPr lang="cs-CZ"/>
          </a:p>
        </p:txBody>
      </p:sp>
      <p:sp>
        <p:nvSpPr>
          <p:cNvPr id="6" name="Zástupný symbol pro číslo snímku 5">
            <a:extLst>
              <a:ext uri="{FF2B5EF4-FFF2-40B4-BE49-F238E27FC236}">
                <a16:creationId xmlns:a16="http://schemas.microsoft.com/office/drawing/2014/main" id="{7E89ADA1-E86B-4147-9FB7-3982686EF419}"/>
              </a:ext>
            </a:extLst>
          </p:cNvPr>
          <p:cNvSpPr>
            <a:spLocks noGrp="1"/>
          </p:cNvSpPr>
          <p:nvPr>
            <p:ph type="sldNum" sz="quarter" idx="12"/>
          </p:nvPr>
        </p:nvSpPr>
        <p:spPr/>
        <p:txBody>
          <a:bodyPr/>
          <a:lstStyle>
            <a:lvl1pPr>
              <a:defRPr/>
            </a:lvl1pPr>
          </a:lstStyle>
          <a:p>
            <a:fld id="{A2F55911-E5A6-4042-8D3F-CA70056FD32A}" type="slidenum">
              <a:rPr lang="cs-CZ" altLang="cs-CZ"/>
              <a:pPr/>
              <a:t>‹#›</a:t>
            </a:fld>
            <a:endParaRPr lang="cs-CZ" altLang="cs-CZ"/>
          </a:p>
        </p:txBody>
      </p:sp>
    </p:spTree>
    <p:extLst>
      <p:ext uri="{BB962C8B-B14F-4D97-AF65-F5344CB8AC3E}">
        <p14:creationId xmlns:p14="http://schemas.microsoft.com/office/powerpoint/2010/main" val="414385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DE5C5240-CF25-47AF-A3EB-DD55FCD3CFED}"/>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bdélník 7">
            <a:extLst>
              <a:ext uri="{FF2B5EF4-FFF2-40B4-BE49-F238E27FC236}">
                <a16:creationId xmlns:a16="http://schemas.microsoft.com/office/drawing/2014/main" id="{D0BE8B4B-E813-406A-8E00-4860054615AC}"/>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Obdélník 8">
            <a:extLst>
              <a:ext uri="{FF2B5EF4-FFF2-40B4-BE49-F238E27FC236}">
                <a16:creationId xmlns:a16="http://schemas.microsoft.com/office/drawing/2014/main" id="{0128CCE4-0CA2-41DC-A13E-9B835A3CADB5}"/>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Obdélník 9">
            <a:extLst>
              <a:ext uri="{FF2B5EF4-FFF2-40B4-BE49-F238E27FC236}">
                <a16:creationId xmlns:a16="http://schemas.microsoft.com/office/drawing/2014/main" id="{3455DCF4-0524-470D-A47E-1D5AB8071DF5}"/>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Obdélník 10">
            <a:extLst>
              <a:ext uri="{FF2B5EF4-FFF2-40B4-BE49-F238E27FC236}">
                <a16:creationId xmlns:a16="http://schemas.microsoft.com/office/drawing/2014/main" id="{D8F5A1FF-C7CB-4B15-92E7-33E96ED2A108}"/>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Obdélník 11">
            <a:extLst>
              <a:ext uri="{FF2B5EF4-FFF2-40B4-BE49-F238E27FC236}">
                <a16:creationId xmlns:a16="http://schemas.microsoft.com/office/drawing/2014/main" id="{0EC70181-8BF2-4E73-B8C5-1FEE4929A53E}"/>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bdélník 14">
            <a:extLst>
              <a:ext uri="{FF2B5EF4-FFF2-40B4-BE49-F238E27FC236}">
                <a16:creationId xmlns:a16="http://schemas.microsoft.com/office/drawing/2014/main" id="{53B0B818-7C30-4CD4-B53B-2BD7A465B69C}"/>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bdélník 15">
            <a:extLst>
              <a:ext uri="{FF2B5EF4-FFF2-40B4-BE49-F238E27FC236}">
                <a16:creationId xmlns:a16="http://schemas.microsoft.com/office/drawing/2014/main" id="{79CDD5A7-7CEF-41B3-8283-1CBDE64D3CE1}"/>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bdélník 16">
            <a:extLst>
              <a:ext uri="{FF2B5EF4-FFF2-40B4-BE49-F238E27FC236}">
                <a16:creationId xmlns:a16="http://schemas.microsoft.com/office/drawing/2014/main" id="{4423E50E-A8D7-4B28-8553-1F58F2C5F140}"/>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Zástupný symbol pro nadpis 21">
            <a:extLst>
              <a:ext uri="{FF2B5EF4-FFF2-40B4-BE49-F238E27FC236}">
                <a16:creationId xmlns:a16="http://schemas.microsoft.com/office/drawing/2014/main" id="{87A6D063-F2BD-4248-BBCF-B21831F6F4A9}"/>
              </a:ext>
            </a:extLst>
          </p:cNvPr>
          <p:cNvSpPr>
            <a:spLocks noGrp="1"/>
          </p:cNvSpPr>
          <p:nvPr>
            <p:ph type="title"/>
          </p:nvPr>
        </p:nvSpPr>
        <p:spPr>
          <a:xfrm>
            <a:off x="914400" y="512763"/>
            <a:ext cx="7772400" cy="914400"/>
          </a:xfrm>
          <a:prstGeom prst="rect">
            <a:avLst/>
          </a:prstGeom>
        </p:spPr>
        <p:txBody>
          <a:bodyPr vert="horz" anchor="t">
            <a:noAutofit/>
          </a:bodyPr>
          <a:lstStyle/>
          <a:p>
            <a:r>
              <a:rPr lang="cs-CZ"/>
              <a:t>Klepnutím lze upravit styl předlohy nadpisů.</a:t>
            </a:r>
            <a:endParaRPr lang="en-US"/>
          </a:p>
        </p:txBody>
      </p:sp>
      <p:sp>
        <p:nvSpPr>
          <p:cNvPr id="2060" name="Zástupný symbol pro text 12">
            <a:extLst>
              <a:ext uri="{FF2B5EF4-FFF2-40B4-BE49-F238E27FC236}">
                <a16:creationId xmlns:a16="http://schemas.microsoft.com/office/drawing/2014/main" id="{5E439036-23A3-4226-899A-0CC54E2D01F4}"/>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Zástupný symbol pro datum 13">
            <a:extLst>
              <a:ext uri="{FF2B5EF4-FFF2-40B4-BE49-F238E27FC236}">
                <a16:creationId xmlns:a16="http://schemas.microsoft.com/office/drawing/2014/main" id="{6EC0C332-5086-47CE-8A01-CA23200ADC8D}"/>
              </a:ext>
            </a:extLst>
          </p:cNvPr>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cs-CZ"/>
          </a:p>
        </p:txBody>
      </p:sp>
      <p:sp>
        <p:nvSpPr>
          <p:cNvPr id="3" name="Zástupný symbol pro zápatí 2">
            <a:extLst>
              <a:ext uri="{FF2B5EF4-FFF2-40B4-BE49-F238E27FC236}">
                <a16:creationId xmlns:a16="http://schemas.microsoft.com/office/drawing/2014/main" id="{13A06E65-AB9F-40FE-BEBD-CDB514FD1350}"/>
              </a:ext>
            </a:extLst>
          </p:cNvPr>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cs-CZ"/>
          </a:p>
        </p:txBody>
      </p:sp>
      <p:sp>
        <p:nvSpPr>
          <p:cNvPr id="23" name="Zástupný symbol pro číslo snímku 22">
            <a:extLst>
              <a:ext uri="{FF2B5EF4-FFF2-40B4-BE49-F238E27FC236}">
                <a16:creationId xmlns:a16="http://schemas.microsoft.com/office/drawing/2014/main" id="{8B6EDE23-9CA3-4DF6-A884-FA365464EB09}"/>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fld id="{9CB3CC59-2CE8-4F6A-B7DC-E58975C8B172}" type="slidenum">
              <a:rPr lang="cs-CZ" altLang="cs-CZ"/>
              <a:pPr/>
              <a:t>‹#›</a:t>
            </a:fld>
            <a:endParaRPr lang="cs-CZ" altLang="cs-CZ"/>
          </a:p>
        </p:txBody>
      </p:sp>
    </p:spTree>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1B633C3-4DE0-46D8-96B3-D1BDAC2AD56B}"/>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77C933B4-48E1-45A2-91C0-5C3AA4D5E59F}" type="datetimeFigureOut">
              <a:rPr lang="cs-CZ"/>
              <a:pPr>
                <a:defRPr/>
              </a:pPr>
              <a:t>8.10.2022</a:t>
            </a:fld>
            <a:endParaRPr lang="cs-CZ"/>
          </a:p>
        </p:txBody>
      </p:sp>
      <p:sp>
        <p:nvSpPr>
          <p:cNvPr id="107523" name="Rectangle 3">
            <a:extLst>
              <a:ext uri="{FF2B5EF4-FFF2-40B4-BE49-F238E27FC236}">
                <a16:creationId xmlns:a16="http://schemas.microsoft.com/office/drawing/2014/main" id="{6A512D7A-2054-413A-90AD-27F4EC1580A1}"/>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902AC59-3789-4EEB-A70E-5EB4E661C63A}" type="slidenum">
              <a:rPr lang="cs-CZ" altLang="cs-CZ"/>
              <a:pPr/>
              <a:t>‹#›</a:t>
            </a:fld>
            <a:endParaRPr lang="cs-CZ" altLang="cs-CZ"/>
          </a:p>
        </p:txBody>
      </p:sp>
      <p:grpSp>
        <p:nvGrpSpPr>
          <p:cNvPr id="3076" name="Group 4">
            <a:extLst>
              <a:ext uri="{FF2B5EF4-FFF2-40B4-BE49-F238E27FC236}">
                <a16:creationId xmlns:a16="http://schemas.microsoft.com/office/drawing/2014/main" id="{66D9DBE5-5530-4C9F-A979-866A74D358B9}"/>
              </a:ext>
            </a:extLst>
          </p:cNvPr>
          <p:cNvGrpSpPr>
            <a:grpSpLocks/>
          </p:cNvGrpSpPr>
          <p:nvPr/>
        </p:nvGrpSpPr>
        <p:grpSpPr bwMode="auto">
          <a:xfrm>
            <a:off x="0" y="0"/>
            <a:ext cx="9140825" cy="6850063"/>
            <a:chOff x="0" y="0"/>
            <a:chExt cx="5758" cy="4315"/>
          </a:xfrm>
        </p:grpSpPr>
        <p:grpSp>
          <p:nvGrpSpPr>
            <p:cNvPr id="3080" name="Group 5">
              <a:extLst>
                <a:ext uri="{FF2B5EF4-FFF2-40B4-BE49-F238E27FC236}">
                  <a16:creationId xmlns:a16="http://schemas.microsoft.com/office/drawing/2014/main" id="{AD05EB90-2212-47BA-B758-06C990CCABC8}"/>
                </a:ext>
              </a:extLst>
            </p:cNvPr>
            <p:cNvGrpSpPr>
              <a:grpSpLocks/>
            </p:cNvGrpSpPr>
            <p:nvPr userDrawn="1"/>
          </p:nvGrpSpPr>
          <p:grpSpPr bwMode="auto">
            <a:xfrm>
              <a:off x="1728" y="2230"/>
              <a:ext cx="4027" cy="2085"/>
              <a:chOff x="1728" y="2230"/>
              <a:chExt cx="4027" cy="2085"/>
            </a:xfrm>
          </p:grpSpPr>
          <p:sp>
            <p:nvSpPr>
              <p:cNvPr id="107526" name="Freeform 6">
                <a:extLst>
                  <a:ext uri="{FF2B5EF4-FFF2-40B4-BE49-F238E27FC236}">
                    <a16:creationId xmlns:a16="http://schemas.microsoft.com/office/drawing/2014/main" id="{41ADCD36-F8F4-4324-8EA2-8744CA8FEAA5}"/>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cs-CZ">
                  <a:latin typeface="Arial" charset="0"/>
                </a:endParaRPr>
              </a:p>
            </p:txBody>
          </p:sp>
          <p:sp>
            <p:nvSpPr>
              <p:cNvPr id="107527" name="Freeform 7">
                <a:extLst>
                  <a:ext uri="{FF2B5EF4-FFF2-40B4-BE49-F238E27FC236}">
                    <a16:creationId xmlns:a16="http://schemas.microsoft.com/office/drawing/2014/main" id="{F59D3378-2F1D-450B-A98C-6B844B709064}"/>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cs-CZ">
                  <a:latin typeface="Arial" charset="0"/>
                </a:endParaRPr>
              </a:p>
            </p:txBody>
          </p:sp>
          <p:sp>
            <p:nvSpPr>
              <p:cNvPr id="107528" name="Freeform 8">
                <a:extLst>
                  <a:ext uri="{FF2B5EF4-FFF2-40B4-BE49-F238E27FC236}">
                    <a16:creationId xmlns:a16="http://schemas.microsoft.com/office/drawing/2014/main" id="{E13EABE3-B74E-46AC-A95E-07A922943B1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cs-CZ">
                  <a:latin typeface="Arial" charset="0"/>
                </a:endParaRPr>
              </a:p>
            </p:txBody>
          </p:sp>
          <p:sp>
            <p:nvSpPr>
              <p:cNvPr id="3086" name="Freeform 9">
                <a:extLst>
                  <a:ext uri="{FF2B5EF4-FFF2-40B4-BE49-F238E27FC236}">
                    <a16:creationId xmlns:a16="http://schemas.microsoft.com/office/drawing/2014/main" id="{9E8FADCA-49D6-4A7E-B6CF-4BAF6C082A9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30" name="Freeform 10">
                <a:extLst>
                  <a:ext uri="{FF2B5EF4-FFF2-40B4-BE49-F238E27FC236}">
                    <a16:creationId xmlns:a16="http://schemas.microsoft.com/office/drawing/2014/main" id="{FE01EEF4-2E80-4445-B58F-6C579641721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cs-CZ">
                  <a:latin typeface="Arial" charset="0"/>
                </a:endParaRPr>
              </a:p>
            </p:txBody>
          </p:sp>
        </p:grpSp>
        <p:sp>
          <p:nvSpPr>
            <p:cNvPr id="107531" name="Freeform 11">
              <a:extLst>
                <a:ext uri="{FF2B5EF4-FFF2-40B4-BE49-F238E27FC236}">
                  <a16:creationId xmlns:a16="http://schemas.microsoft.com/office/drawing/2014/main" id="{C475B327-3752-4DA0-B0CD-013C31EE58E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cs-CZ">
                <a:latin typeface="Arial" charset="0"/>
              </a:endParaRPr>
            </a:p>
          </p:txBody>
        </p:sp>
        <p:sp>
          <p:nvSpPr>
            <p:cNvPr id="3082" name="Freeform 12">
              <a:extLst>
                <a:ext uri="{FF2B5EF4-FFF2-40B4-BE49-F238E27FC236}">
                  <a16:creationId xmlns:a16="http://schemas.microsoft.com/office/drawing/2014/main" id="{5D8CD78D-CA9D-4C5E-B253-E52EBDAFB810}"/>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107533" name="Rectangle 13">
            <a:extLst>
              <a:ext uri="{FF2B5EF4-FFF2-40B4-BE49-F238E27FC236}">
                <a16:creationId xmlns:a16="http://schemas.microsoft.com/office/drawing/2014/main" id="{0922AD2A-71C5-4F85-A30C-BBCE6BD88711}"/>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7534" name="Rectangle 14">
            <a:extLst>
              <a:ext uri="{FF2B5EF4-FFF2-40B4-BE49-F238E27FC236}">
                <a16:creationId xmlns:a16="http://schemas.microsoft.com/office/drawing/2014/main" id="{CB098EDB-6491-4D7A-8DD2-B2C8E48E6947}"/>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cs-CZ"/>
          </a:p>
        </p:txBody>
      </p:sp>
      <p:sp>
        <p:nvSpPr>
          <p:cNvPr id="107535" name="Rectangle 15">
            <a:extLst>
              <a:ext uri="{FF2B5EF4-FFF2-40B4-BE49-F238E27FC236}">
                <a16:creationId xmlns:a16="http://schemas.microsoft.com/office/drawing/2014/main" id="{8B2A534E-0AA7-435F-9514-7151A5ED085D}"/>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 bg1="dk2" tx1="lt1" bg2="dk1" tx2="lt2" accent1="accent1" accent2="accent2" accent3="accent3" accent4="accent4" accent5="accent5" accent6="accent6" hlink="hlink" folHlink="folHlink"/>
  <p:sldLayoutIdLst>
    <p:sldLayoutId id="2147484073"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36D2B45-7A20-475A-9156-C86B2312D0CF}"/>
              </a:ext>
            </a:extLst>
          </p:cNvPr>
          <p:cNvSpPr>
            <a:spLocks noGrp="1" noRot="1" noChangeArrowheads="1"/>
          </p:cNvSpPr>
          <p:nvPr>
            <p:ph type="title"/>
          </p:nvPr>
        </p:nvSpPr>
        <p:spPr/>
        <p:txBody>
          <a:bodyPr/>
          <a:lstStyle/>
          <a:p>
            <a:pPr eaLnBrk="1" hangingPunct="1">
              <a:defRPr/>
            </a:pPr>
            <a:r>
              <a:rPr lang="cs-CZ" dirty="0"/>
              <a:t>Fyzická příprava vojsk I</a:t>
            </a:r>
          </a:p>
        </p:txBody>
      </p:sp>
      <p:sp>
        <p:nvSpPr>
          <p:cNvPr id="109571" name="Rectangle 3">
            <a:extLst>
              <a:ext uri="{FF2B5EF4-FFF2-40B4-BE49-F238E27FC236}">
                <a16:creationId xmlns:a16="http://schemas.microsoft.com/office/drawing/2014/main" id="{17945FD7-272F-4BA4-BF59-AC7562CE8706}"/>
              </a:ext>
            </a:extLst>
          </p:cNvPr>
          <p:cNvSpPr>
            <a:spLocks noGrp="1" noChangeArrowheads="1"/>
          </p:cNvSpPr>
          <p:nvPr>
            <p:ph type="body" idx="1"/>
          </p:nvPr>
        </p:nvSpPr>
        <p:spPr/>
        <p:txBody>
          <a:bodyPr/>
          <a:lstStyle/>
          <a:p>
            <a:pPr eaLnBrk="1" hangingPunct="1">
              <a:defRPr/>
            </a:pPr>
            <a:endParaRPr lang="cs-CZ"/>
          </a:p>
        </p:txBody>
      </p:sp>
      <p:pic>
        <p:nvPicPr>
          <p:cNvPr id="14340" name="Picture 4" descr="27">
            <a:extLst>
              <a:ext uri="{FF2B5EF4-FFF2-40B4-BE49-F238E27FC236}">
                <a16:creationId xmlns:a16="http://schemas.microsoft.com/office/drawing/2014/main" id="{7B0AF8F1-877A-4879-9540-32C4A7379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628775"/>
            <a:ext cx="66960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21">
            <a:extLst>
              <a:ext uri="{FF2B5EF4-FFF2-40B4-BE49-F238E27FC236}">
                <a16:creationId xmlns:a16="http://schemas.microsoft.com/office/drawing/2014/main" id="{B8EFC535-EBDF-407C-8AEC-524A8DF75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57563"/>
            <a:ext cx="182403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2">
            <a:extLst>
              <a:ext uri="{FF2B5EF4-FFF2-40B4-BE49-F238E27FC236}">
                <a16:creationId xmlns:a16="http://schemas.microsoft.com/office/drawing/2014/main" id="{5F80B1D1-842E-4E3C-AEC5-44DA5C393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700213"/>
            <a:ext cx="2254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a:extLst>
              <a:ext uri="{FF2B5EF4-FFF2-40B4-BE49-F238E27FC236}">
                <a16:creationId xmlns:a16="http://schemas.microsoft.com/office/drawing/2014/main" id="{A146E496-E2A3-4ECE-9170-915A669B6567}"/>
              </a:ext>
            </a:extLst>
          </p:cNvPr>
          <p:cNvSpPr txBox="1">
            <a:spLocks noChangeArrowheads="1"/>
          </p:cNvSpPr>
          <p:nvPr/>
        </p:nvSpPr>
        <p:spPr bwMode="auto">
          <a:xfrm>
            <a:off x="2608263" y="6329363"/>
            <a:ext cx="353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cs-CZ" altLang="cs-CZ" sz="1800">
                <a:latin typeface="Arial" panose="020B0604020202020204" pitchFamily="34" charset="0"/>
              </a:rPr>
              <a:t>pplk. PhDr. Michal Vágner, Ph.D.</a:t>
            </a:r>
          </a:p>
        </p:txBody>
      </p:sp>
      <p:sp>
        <p:nvSpPr>
          <p:cNvPr id="2" name="Rectangle 1">
            <a:extLst>
              <a:ext uri="{FF2B5EF4-FFF2-40B4-BE49-F238E27FC236}">
                <a16:creationId xmlns:a16="http://schemas.microsoft.com/office/drawing/2014/main" id="{4B86F965-5C3B-4BD4-9E3D-A564C758B8D3}"/>
              </a:ext>
            </a:extLst>
          </p:cNvPr>
          <p:cNvSpPr/>
          <p:nvPr/>
        </p:nvSpPr>
        <p:spPr>
          <a:xfrm>
            <a:off x="6443663" y="2149475"/>
            <a:ext cx="720725"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Rectangle 2">
            <a:extLst>
              <a:ext uri="{FF2B5EF4-FFF2-40B4-BE49-F238E27FC236}">
                <a16:creationId xmlns:a16="http://schemas.microsoft.com/office/drawing/2014/main" id="{18C678C4-CDD2-4931-B6A4-D072995D9889}"/>
              </a:ext>
            </a:extLst>
          </p:cNvPr>
          <p:cNvSpPr/>
          <p:nvPr/>
        </p:nvSpPr>
        <p:spPr>
          <a:xfrm>
            <a:off x="2644775" y="2149475"/>
            <a:ext cx="312738"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 name="Rectangle 3">
            <a:extLst>
              <a:ext uri="{FF2B5EF4-FFF2-40B4-BE49-F238E27FC236}">
                <a16:creationId xmlns:a16="http://schemas.microsoft.com/office/drawing/2014/main" id="{BCA29A42-D683-4C8D-851B-5E848826A707}"/>
              </a:ext>
            </a:extLst>
          </p:cNvPr>
          <p:cNvSpPr/>
          <p:nvPr/>
        </p:nvSpPr>
        <p:spPr>
          <a:xfrm>
            <a:off x="1187450" y="4005263"/>
            <a:ext cx="19208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a:extLst>
              <a:ext uri="{FF2B5EF4-FFF2-40B4-BE49-F238E27FC236}">
                <a16:creationId xmlns:a16="http://schemas.microsoft.com/office/drawing/2014/main" id="{6F457545-2247-47E3-A80E-7BBA176482E1}"/>
              </a:ext>
            </a:extLst>
          </p:cNvPr>
          <p:cNvPicPr>
            <a:picLocks noChangeAspect="1"/>
          </p:cNvPicPr>
          <p:nvPr/>
        </p:nvPicPr>
        <p:blipFill>
          <a:blip r:embed="rId2"/>
          <a:stretch>
            <a:fillRect/>
          </a:stretch>
        </p:blipFill>
        <p:spPr>
          <a:xfrm>
            <a:off x="354807" y="574080"/>
            <a:ext cx="8482011" cy="5745558"/>
          </a:xfrm>
          <a:prstGeom prst="rect">
            <a:avLst/>
          </a:prstGeom>
        </p:spPr>
      </p:pic>
    </p:spTree>
    <p:extLst>
      <p:ext uri="{BB962C8B-B14F-4D97-AF65-F5344CB8AC3E}">
        <p14:creationId xmlns:p14="http://schemas.microsoft.com/office/powerpoint/2010/main" val="365555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7C19271A-0661-4EC7-8F06-B70553F44EE4}"/>
              </a:ext>
            </a:extLst>
          </p:cNvPr>
          <p:cNvSpPr>
            <a:spLocks noGrp="1" noChangeArrowheads="1"/>
          </p:cNvSpPr>
          <p:nvPr>
            <p:ph type="title" idx="4294967295"/>
          </p:nvPr>
        </p:nvSpPr>
        <p:spPr>
          <a:xfrm>
            <a:off x="1187450" y="333375"/>
            <a:ext cx="7500938" cy="914400"/>
          </a:xfrm>
        </p:spPr>
        <p:txBody>
          <a:bodyPr anchor="t">
            <a:noAutofit/>
          </a:bodyPr>
          <a:lstStyle/>
          <a:p>
            <a:pPr>
              <a:defRPr/>
            </a:pPr>
            <a:r>
              <a:rPr lang="cs-CZ" altLang="cs-CZ" sz="4000"/>
              <a:t>Výcvik vojáka - </a:t>
            </a:r>
            <a:r>
              <a:rPr lang="cs-CZ" altLang="cs-CZ" sz="4000">
                <a:latin typeface="Arial" pitchFamily="34" charset="0"/>
              </a:rPr>
              <a:t>i</a:t>
            </a:r>
            <a:r>
              <a:rPr lang="cs-CZ" altLang="cs-CZ" sz="4000"/>
              <a:t>nstruktora</a:t>
            </a:r>
          </a:p>
        </p:txBody>
      </p:sp>
      <p:graphicFrame>
        <p:nvGraphicFramePr>
          <p:cNvPr id="5" name="Diagram 4">
            <a:extLst>
              <a:ext uri="{FF2B5EF4-FFF2-40B4-BE49-F238E27FC236}">
                <a16:creationId xmlns:a16="http://schemas.microsoft.com/office/drawing/2014/main" id="{678371C1-20C3-4E3B-8E03-A77F54354C9B}"/>
              </a:ext>
            </a:extLst>
          </p:cNvPr>
          <p:cNvGraphicFramePr/>
          <p:nvPr/>
        </p:nvGraphicFramePr>
        <p:xfrm>
          <a:off x="1524000" y="1397000"/>
          <a:ext cx="6977090"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ahnutá šipka doprava 5">
            <a:extLst>
              <a:ext uri="{FF2B5EF4-FFF2-40B4-BE49-F238E27FC236}">
                <a16:creationId xmlns:a16="http://schemas.microsoft.com/office/drawing/2014/main" id="{710FD7A6-534F-4083-AB88-0C033683A30C}"/>
              </a:ext>
            </a:extLst>
          </p:cNvPr>
          <p:cNvSpPr/>
          <p:nvPr/>
        </p:nvSpPr>
        <p:spPr>
          <a:xfrm rot="4344936">
            <a:off x="4444207" y="1599406"/>
            <a:ext cx="730250" cy="2147887"/>
          </a:xfrm>
          <a:prstGeom prst="curvedRightArrow">
            <a:avLst/>
          </a:prstGeom>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7" name="Zahnutá šipka doprava 6">
            <a:extLst>
              <a:ext uri="{FF2B5EF4-FFF2-40B4-BE49-F238E27FC236}">
                <a16:creationId xmlns:a16="http://schemas.microsoft.com/office/drawing/2014/main" id="{40202E2A-AA76-4188-BED1-3C5B7357F858}"/>
              </a:ext>
            </a:extLst>
          </p:cNvPr>
          <p:cNvSpPr/>
          <p:nvPr/>
        </p:nvSpPr>
        <p:spPr>
          <a:xfrm rot="14903969">
            <a:off x="5553075" y="3590925"/>
            <a:ext cx="731838" cy="2147888"/>
          </a:xfrm>
          <a:prstGeom prst="curvedRightArrow">
            <a:avLst/>
          </a:prstGeom>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chemeClr val="tx1"/>
              </a:solidFill>
            </a:endParaRPr>
          </a:p>
        </p:txBody>
      </p:sp>
      <p:sp>
        <p:nvSpPr>
          <p:cNvPr id="8" name="Vývojový diagram: více dokumentů 7">
            <a:extLst>
              <a:ext uri="{FF2B5EF4-FFF2-40B4-BE49-F238E27FC236}">
                <a16:creationId xmlns:a16="http://schemas.microsoft.com/office/drawing/2014/main" id="{5E55C9A7-AFC7-4584-8154-339D71849E4A}"/>
              </a:ext>
            </a:extLst>
          </p:cNvPr>
          <p:cNvSpPr/>
          <p:nvPr/>
        </p:nvSpPr>
        <p:spPr>
          <a:xfrm>
            <a:off x="1500188" y="1785938"/>
            <a:ext cx="2000250" cy="1000125"/>
          </a:xfrm>
          <a:prstGeom prst="flowChartMultidocument">
            <a:avLst/>
          </a:prstGeom>
          <a:gradFill>
            <a:gsLst>
              <a:gs pos="0">
                <a:srgbClr val="C00000"/>
              </a:gs>
              <a:gs pos="65000">
                <a:schemeClr val="bg1">
                  <a:shade val="90000"/>
                  <a:satMod val="375000"/>
                </a:schemeClr>
              </a:gs>
              <a:gs pos="100000">
                <a:schemeClr val="bg2">
                  <a:tint val="88000"/>
                  <a:satMod val="40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000" dirty="0"/>
              <a:t>Není výcvik instruktora</a:t>
            </a:r>
          </a:p>
        </p:txBody>
      </p:sp>
      <p:sp>
        <p:nvSpPr>
          <p:cNvPr id="9" name="Šipka nahoru 8">
            <a:extLst>
              <a:ext uri="{FF2B5EF4-FFF2-40B4-BE49-F238E27FC236}">
                <a16:creationId xmlns:a16="http://schemas.microsoft.com/office/drawing/2014/main" id="{C493D9D4-3E7F-44B8-B0B8-055A1CFA6E9F}"/>
              </a:ext>
            </a:extLst>
          </p:cNvPr>
          <p:cNvSpPr/>
          <p:nvPr/>
        </p:nvSpPr>
        <p:spPr>
          <a:xfrm>
            <a:off x="2214563" y="2857500"/>
            <a:ext cx="484187" cy="154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B9E16ED-9FB2-45DB-8871-27FF96AF84BC}"/>
              </a:ext>
            </a:extLst>
          </p:cNvPr>
          <p:cNvSpPr txBox="1"/>
          <p:nvPr/>
        </p:nvSpPr>
        <p:spPr>
          <a:xfrm>
            <a:off x="1176338" y="342900"/>
            <a:ext cx="73271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3200" b="1" dirty="0">
                <a:latin typeface="Arial"/>
              </a:rPr>
              <a:t>TYPY CVIČEBNÍCH PROGRAMŮ</a:t>
            </a:r>
          </a:p>
        </p:txBody>
      </p:sp>
      <p:sp>
        <p:nvSpPr>
          <p:cNvPr id="3" name="TextovéPole 2">
            <a:extLst>
              <a:ext uri="{FF2B5EF4-FFF2-40B4-BE49-F238E27FC236}">
                <a16:creationId xmlns:a16="http://schemas.microsoft.com/office/drawing/2014/main" id="{7B45BACE-B414-48CF-B396-FA636DA9A649}"/>
              </a:ext>
            </a:extLst>
          </p:cNvPr>
          <p:cNvSpPr txBox="1"/>
          <p:nvPr/>
        </p:nvSpPr>
        <p:spPr>
          <a:xfrm>
            <a:off x="521494" y="1414462"/>
            <a:ext cx="5600699"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400" b="1" dirty="0">
                <a:solidFill>
                  <a:srgbClr val="FFFF00"/>
                </a:solidFill>
                <a:latin typeface="Arial"/>
              </a:rPr>
              <a:t>Programy pro jednotky</a:t>
            </a:r>
          </a:p>
          <a:p>
            <a:r>
              <a:rPr lang="cs" b="1" i="1" dirty="0">
                <a:latin typeface="Arial"/>
              </a:rPr>
              <a:t>              Základní tělesný výcvik</a:t>
            </a:r>
            <a:r>
              <a:rPr lang="cs-CZ" dirty="0">
                <a:latin typeface="Arial"/>
              </a:rPr>
              <a:t> </a:t>
            </a:r>
          </a:p>
          <a:p>
            <a:r>
              <a:rPr lang="cs" b="1" i="1" dirty="0">
                <a:latin typeface="Arial"/>
              </a:rPr>
              <a:t>              Základní bojový výcvik </a:t>
            </a:r>
            <a:r>
              <a:rPr lang="cs-CZ" dirty="0">
                <a:latin typeface="Arial"/>
              </a:rPr>
              <a:t> </a:t>
            </a:r>
          </a:p>
          <a:p>
            <a:r>
              <a:rPr lang="cs-CZ" dirty="0">
                <a:latin typeface="Arial"/>
              </a:rPr>
              <a:t>              </a:t>
            </a:r>
            <a:r>
              <a:rPr lang="cs" b="1" i="1" dirty="0">
                <a:latin typeface="Arial"/>
              </a:rPr>
              <a:t>Pokročilý tělesný výcvik</a:t>
            </a:r>
            <a:r>
              <a:rPr lang="cs-CZ" dirty="0">
                <a:latin typeface="Arial"/>
              </a:rPr>
              <a:t> </a:t>
            </a:r>
          </a:p>
          <a:p>
            <a:r>
              <a:rPr lang="cs" b="1" i="1" dirty="0">
                <a:latin typeface="Arial"/>
              </a:rPr>
              <a:t>              Speciální tělesný výcvik</a:t>
            </a:r>
            <a:r>
              <a:rPr lang="cs-CZ" dirty="0">
                <a:latin typeface="Arial"/>
              </a:rPr>
              <a:t> </a:t>
            </a:r>
          </a:p>
          <a:p>
            <a:r>
              <a:rPr lang="cs" b="1" i="1" dirty="0">
                <a:latin typeface="Arial"/>
              </a:rPr>
              <a:t>              Pokročilí bojový výcvik</a:t>
            </a:r>
            <a:r>
              <a:rPr lang="cs-CZ" dirty="0">
                <a:latin typeface="Arial"/>
              </a:rPr>
              <a:t> </a:t>
            </a:r>
            <a:endParaRPr lang="cs-CZ" dirty="0"/>
          </a:p>
        </p:txBody>
      </p:sp>
      <p:sp>
        <p:nvSpPr>
          <p:cNvPr id="4" name="TextovéPole 3">
            <a:extLst>
              <a:ext uri="{FF2B5EF4-FFF2-40B4-BE49-F238E27FC236}">
                <a16:creationId xmlns:a16="http://schemas.microsoft.com/office/drawing/2014/main" id="{7F18331E-3748-475C-8052-54D06DA83ADF}"/>
              </a:ext>
            </a:extLst>
          </p:cNvPr>
          <p:cNvSpPr txBox="1"/>
          <p:nvPr/>
        </p:nvSpPr>
        <p:spPr>
          <a:xfrm>
            <a:off x="616744" y="3533775"/>
            <a:ext cx="38742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dirty="0">
                <a:solidFill>
                  <a:srgbClr val="FFFF00"/>
                </a:solidFill>
                <a:latin typeface="Times New Roman"/>
              </a:rPr>
              <a:t>Individuální programy</a:t>
            </a:r>
          </a:p>
        </p:txBody>
      </p:sp>
      <p:sp>
        <p:nvSpPr>
          <p:cNvPr id="5" name="TextovéPole 4">
            <a:extLst>
              <a:ext uri="{FF2B5EF4-FFF2-40B4-BE49-F238E27FC236}">
                <a16:creationId xmlns:a16="http://schemas.microsoft.com/office/drawing/2014/main" id="{E8D6D02B-B7FC-4241-ACDB-BC1765F9E5E7}"/>
              </a:ext>
            </a:extLst>
          </p:cNvPr>
          <p:cNvSpPr txBox="1"/>
          <p:nvPr/>
        </p:nvSpPr>
        <p:spPr>
          <a:xfrm>
            <a:off x="616744" y="4057649"/>
            <a:ext cx="67317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400" b="1" dirty="0">
                <a:solidFill>
                  <a:srgbClr val="FFFF00"/>
                </a:solidFill>
                <a:latin typeface="Arial"/>
              </a:rPr>
              <a:t>Speciální programy</a:t>
            </a:r>
          </a:p>
          <a:p>
            <a:r>
              <a:rPr lang="cs" sz="2000" b="1" i="1" dirty="0">
                <a:latin typeface="Arial"/>
              </a:rPr>
              <a:t>           Selhání v přezkoušení z tělesné přípravy</a:t>
            </a:r>
            <a:r>
              <a:rPr lang="cs-CZ" sz="2000" dirty="0">
                <a:latin typeface="Arial"/>
              </a:rPr>
              <a:t> </a:t>
            </a:r>
          </a:p>
          <a:p>
            <a:r>
              <a:rPr lang="cs" sz="2000" b="1" i="1" dirty="0">
                <a:latin typeface="Arial"/>
              </a:rPr>
              <a:t>           Vojáci po zranění</a:t>
            </a:r>
            <a:r>
              <a:rPr lang="cs-CZ" sz="2000" dirty="0">
                <a:latin typeface="Arial"/>
              </a:rPr>
              <a:t> </a:t>
            </a:r>
            <a:endParaRPr lang="cs-CZ"/>
          </a:p>
          <a:p>
            <a:r>
              <a:rPr lang="cs" sz="2000" b="1" i="1" dirty="0">
                <a:latin typeface="Arial"/>
              </a:rPr>
              <a:t>           Vojákyně po mateřské dovolené</a:t>
            </a:r>
            <a:r>
              <a:rPr lang="cs-CZ" sz="2000" dirty="0">
                <a:latin typeface="Arial"/>
              </a:rPr>
              <a:t> </a:t>
            </a:r>
          </a:p>
          <a:p>
            <a:r>
              <a:rPr lang="cs" sz="2000" b="1" i="1" dirty="0">
                <a:latin typeface="Arial"/>
              </a:rPr>
              <a:t>           Vojáci s nadváhou</a:t>
            </a:r>
            <a:r>
              <a:rPr lang="cs-CZ" sz="2000" dirty="0">
                <a:latin typeface="Arial"/>
              </a:rPr>
              <a:t> </a:t>
            </a:r>
          </a:p>
          <a:p>
            <a:r>
              <a:rPr lang="cs" sz="2000" b="1" i="1" dirty="0">
                <a:latin typeface="Arial"/>
              </a:rPr>
              <a:t>           Vojáci s profilem</a:t>
            </a:r>
            <a:r>
              <a:rPr lang="cs-CZ" sz="2000" dirty="0">
                <a:latin typeface="Arial"/>
              </a:rPr>
              <a:t> </a:t>
            </a:r>
          </a:p>
          <a:p>
            <a:r>
              <a:rPr lang="cs" sz="2000" b="1" i="1" dirty="0">
                <a:latin typeface="Arial"/>
              </a:rPr>
              <a:t>           Doporučení pro vojáky vzhledem k věku</a:t>
            </a:r>
            <a:r>
              <a:rPr lang="cs-CZ" sz="2000" dirty="0">
                <a:latin typeface="Arial"/>
              </a:rPr>
              <a:t> </a:t>
            </a:r>
            <a:endParaRPr lang="cs-CZ"/>
          </a:p>
        </p:txBody>
      </p:sp>
    </p:spTree>
    <p:extLst>
      <p:ext uri="{BB962C8B-B14F-4D97-AF65-F5344CB8AC3E}">
        <p14:creationId xmlns:p14="http://schemas.microsoft.com/office/powerpoint/2010/main" val="353678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BA69A6-F86C-4351-9C33-3FFF5B7FB530}"/>
              </a:ext>
            </a:extLst>
          </p:cNvPr>
          <p:cNvSpPr txBox="1"/>
          <p:nvPr/>
        </p:nvSpPr>
        <p:spPr>
          <a:xfrm>
            <a:off x="80963" y="1593056"/>
            <a:ext cx="881538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i="1" dirty="0">
                <a:latin typeface="Arial"/>
              </a:rPr>
              <a:t>Základní tělesný výcvik</a:t>
            </a:r>
          </a:p>
          <a:p>
            <a:r>
              <a:rPr lang="cs-CZ" dirty="0">
                <a:latin typeface="Arial"/>
              </a:rPr>
              <a:t>Tréninkový program v základním tělesném výcviku přináší vojákům </a:t>
            </a:r>
            <a:r>
              <a:rPr lang="cs-CZ" dirty="0">
                <a:solidFill>
                  <a:srgbClr val="FFFF00"/>
                </a:solidFill>
                <a:latin typeface="Arial"/>
              </a:rPr>
              <a:t>výchozí zlepšení úrovně tělesné zdatnosti,</a:t>
            </a:r>
            <a:r>
              <a:rPr lang="cs-CZ" dirty="0">
                <a:latin typeface="Arial"/>
              </a:rPr>
              <a:t> kterou potřebují k vykonávání svého povolání. Tento program musí plně respektovat postupné zvyšování fyzické náročnosti a je zaměřen především na upevnění fyzických komponent, které mohou být v dalších programech dále rozvíjeny. </a:t>
            </a:r>
            <a:endParaRPr lang="cs-CZ" dirty="0"/>
          </a:p>
          <a:p>
            <a:endParaRPr lang="cs-CZ" b="1" i="1"/>
          </a:p>
          <a:p>
            <a:r>
              <a:rPr lang="cs-CZ" sz="2800" b="1" i="1" dirty="0">
                <a:latin typeface="Arial"/>
              </a:rPr>
              <a:t>Základní bojový výcvik </a:t>
            </a:r>
          </a:p>
          <a:p>
            <a:r>
              <a:rPr lang="cs-CZ" sz="2000" dirty="0">
                <a:latin typeface="Times New Roman"/>
              </a:rPr>
              <a:t>Základní bojový výcvik se zakládá na pohybových činnostech spojených s bojovou připraveností. Do tohoto programu by měly být zařazeny základní bojové dovednosti v podobě </a:t>
            </a:r>
            <a:r>
              <a:rPr lang="cs-CZ" sz="2000" dirty="0">
                <a:solidFill>
                  <a:srgbClr val="FFFF00"/>
                </a:solidFill>
                <a:latin typeface="Times New Roman"/>
              </a:rPr>
              <a:t>pochodů, běhu, plavání, skákání, plazení, přelézání překážek a přenášení zátěže</a:t>
            </a:r>
            <a:r>
              <a:rPr lang="cs-CZ" sz="2000" dirty="0">
                <a:latin typeface="Times New Roman"/>
              </a:rPr>
              <a:t>. Avšak jedná se stále o základní výcvik a proto by měla být hlavní pozornost více zaměřena na precizní zvládnutí pohybu, než na příliš velké fyzické zatížení.</a:t>
            </a:r>
            <a:endParaRPr lang="cs-CZ" sz="2000"/>
          </a:p>
        </p:txBody>
      </p:sp>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dirty="0">
                <a:latin typeface="Arial"/>
              </a:rPr>
              <a:t>Programy pro jednotky</a:t>
            </a:r>
            <a:r>
              <a:rPr lang="cs-CZ" sz="2800" dirty="0">
                <a:latin typeface="Arial"/>
              </a:rPr>
              <a:t>​</a:t>
            </a:r>
          </a:p>
        </p:txBody>
      </p:sp>
    </p:spTree>
    <p:extLst>
      <p:ext uri="{BB962C8B-B14F-4D97-AF65-F5344CB8AC3E}">
        <p14:creationId xmlns:p14="http://schemas.microsoft.com/office/powerpoint/2010/main" val="237209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BA69A6-F86C-4351-9C33-3FFF5B7FB530}"/>
              </a:ext>
            </a:extLst>
          </p:cNvPr>
          <p:cNvSpPr txBox="1"/>
          <p:nvPr/>
        </p:nvSpPr>
        <p:spPr>
          <a:xfrm>
            <a:off x="80963" y="1593056"/>
            <a:ext cx="881538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 sz="2800" b="1" i="1" dirty="0">
                <a:latin typeface="Arial"/>
              </a:rPr>
              <a:t>Pokročilý tělesný výcvik</a:t>
            </a:r>
            <a:r>
              <a:rPr lang="cs-CZ" sz="2800" dirty="0">
                <a:latin typeface="Arial"/>
              </a:rPr>
              <a:t> </a:t>
            </a:r>
            <a:endParaRPr lang="cs-CZ"/>
          </a:p>
          <a:p>
            <a:r>
              <a:rPr lang="cs" sz="2000" dirty="0">
                <a:latin typeface="Arial"/>
              </a:rPr>
              <a:t>Pokročilí tělesný výcvik se zaměřuje především na pohybový výkon a výkonnost, která prohlubuje celkovou fyzickou připravenost vojáků. Tento výcvik navazuje na základní tělesný výcvik a proto je nutné, aby ho absolvovali pouze vojáci splňující základní fyzickou úroveň. Výcvik by se měl v této fázi dělit i na </a:t>
            </a:r>
            <a:r>
              <a:rPr lang="cs" sz="2000" dirty="0">
                <a:solidFill>
                  <a:srgbClr val="FFFF00"/>
                </a:solidFill>
                <a:latin typeface="Arial"/>
              </a:rPr>
              <a:t>přípravu v jednotlivých pohybových schopnostech</a:t>
            </a:r>
            <a:r>
              <a:rPr lang="cs" sz="2000" dirty="0">
                <a:latin typeface="Arial"/>
              </a:rPr>
              <a:t> tak, aby docházelo k viditelnému zvýšení síly, vytrvalosti a mobility. </a:t>
            </a:r>
            <a:endParaRPr lang="cs-CZ" sz="2000"/>
          </a:p>
          <a:p>
            <a:r>
              <a:rPr lang="cs" sz="2800" dirty="0">
                <a:latin typeface="Arial"/>
              </a:rPr>
              <a:t> </a:t>
            </a:r>
            <a:r>
              <a:rPr lang="cs-CZ" sz="2800" dirty="0">
                <a:latin typeface="Arial"/>
              </a:rPr>
              <a:t> </a:t>
            </a:r>
            <a:endParaRPr lang="cs-CZ"/>
          </a:p>
          <a:p>
            <a:r>
              <a:rPr lang="cs" sz="2800" b="1" i="1" dirty="0">
                <a:latin typeface="Arial"/>
              </a:rPr>
              <a:t>Speciální tělesný výcvik</a:t>
            </a:r>
            <a:r>
              <a:rPr lang="cs-CZ" sz="2800" dirty="0">
                <a:latin typeface="Arial"/>
              </a:rPr>
              <a:t> </a:t>
            </a:r>
            <a:endParaRPr lang="cs-CZ"/>
          </a:p>
          <a:p>
            <a:r>
              <a:rPr lang="cs" sz="2000" dirty="0">
                <a:latin typeface="Arial"/>
              </a:rPr>
              <a:t>Výcvikové programy zaměřující se na speciální výcvik jsou rozděleny do jednotlivých specializací a zaměřují se především na odborné prohlubování dovedností v těchto specializacích. Takový výcvik zahrnuje prohlubování dovedností </a:t>
            </a:r>
            <a:r>
              <a:rPr lang="cs" sz="2000" dirty="0">
                <a:solidFill>
                  <a:srgbClr val="FFFF00"/>
                </a:solidFill>
                <a:latin typeface="Arial"/>
              </a:rPr>
              <a:t>v házení, přesunech, pohybu přes překážky, základech přežití, boji zblízka, vojenském lezení, vojenském plavání a přesunech na sněhu a ledu</a:t>
            </a:r>
            <a:r>
              <a:rPr lang="cs" sz="2000" dirty="0">
                <a:latin typeface="Arial"/>
              </a:rPr>
              <a:t>.     </a:t>
            </a:r>
            <a:endParaRPr lang="cs-CZ" sz="1400"/>
          </a:p>
        </p:txBody>
      </p:sp>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dirty="0">
                <a:latin typeface="Arial"/>
              </a:rPr>
              <a:t>Programy pro jednotky</a:t>
            </a:r>
            <a:r>
              <a:rPr lang="cs-CZ" sz="2800" dirty="0">
                <a:latin typeface="Arial"/>
              </a:rPr>
              <a:t>​</a:t>
            </a:r>
          </a:p>
        </p:txBody>
      </p:sp>
    </p:spTree>
    <p:extLst>
      <p:ext uri="{BB962C8B-B14F-4D97-AF65-F5344CB8AC3E}">
        <p14:creationId xmlns:p14="http://schemas.microsoft.com/office/powerpoint/2010/main" val="208912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BA69A6-F86C-4351-9C33-3FFF5B7FB530}"/>
              </a:ext>
            </a:extLst>
          </p:cNvPr>
          <p:cNvSpPr txBox="1"/>
          <p:nvPr/>
        </p:nvSpPr>
        <p:spPr>
          <a:xfrm>
            <a:off x="80963" y="1593056"/>
            <a:ext cx="8815386"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 sz="2800" b="1" i="1" dirty="0">
                <a:latin typeface="Arial"/>
              </a:rPr>
              <a:t>Pokročilý bojový výcvik</a:t>
            </a:r>
            <a:r>
              <a:rPr lang="cs-CZ" sz="2800" dirty="0">
                <a:latin typeface="Arial"/>
              </a:rPr>
              <a:t> </a:t>
            </a:r>
            <a:endParaRPr lang="cs-CZ"/>
          </a:p>
          <a:p>
            <a:r>
              <a:rPr lang="cs" sz="2000" dirty="0">
                <a:latin typeface="Arial"/>
              </a:rPr>
              <a:t>V pokročilém bojovém výcviku jsou kombinovány výše uvedené výcviky tak, aby docházelo k </a:t>
            </a:r>
            <a:r>
              <a:rPr lang="cs" sz="2000" dirty="0">
                <a:solidFill>
                  <a:srgbClr val="FFFF00"/>
                </a:solidFill>
                <a:latin typeface="Arial"/>
              </a:rPr>
              <a:t>vyšší připravenosti konkrétních jednotek</a:t>
            </a:r>
            <a:r>
              <a:rPr lang="cs" sz="2000" dirty="0">
                <a:latin typeface="Arial"/>
              </a:rPr>
              <a:t> v jejich činnostech. Vojenské dovednosti jsou zde prováděny i po předchozím fyzickém zatížení a do výcviku jsou zařazovány i potřebné dovednosti získané ve speciálním tělesném výcviku.     </a:t>
            </a:r>
            <a:endParaRPr lang="cs-CZ"/>
          </a:p>
          <a:p>
            <a:r>
              <a:rPr lang="cs" sz="2800" dirty="0">
                <a:latin typeface="Arial"/>
              </a:rPr>
              <a:t> </a:t>
            </a:r>
            <a:r>
              <a:rPr lang="cs-CZ" sz="2800" dirty="0">
                <a:latin typeface="Arial"/>
              </a:rPr>
              <a:t> </a:t>
            </a:r>
            <a:endParaRPr lang="cs-CZ" sz="1400"/>
          </a:p>
        </p:txBody>
      </p:sp>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dirty="0">
                <a:latin typeface="Arial"/>
              </a:rPr>
              <a:t>Programy pro jednotky</a:t>
            </a:r>
            <a:r>
              <a:rPr lang="cs-CZ" sz="2800" dirty="0">
                <a:latin typeface="Arial"/>
              </a:rPr>
              <a:t>​</a:t>
            </a:r>
          </a:p>
        </p:txBody>
      </p:sp>
    </p:spTree>
    <p:extLst>
      <p:ext uri="{BB962C8B-B14F-4D97-AF65-F5344CB8AC3E}">
        <p14:creationId xmlns:p14="http://schemas.microsoft.com/office/powerpoint/2010/main" val="197474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BA69A6-F86C-4351-9C33-3FFF5B7FB530}"/>
              </a:ext>
            </a:extLst>
          </p:cNvPr>
          <p:cNvSpPr txBox="1"/>
          <p:nvPr/>
        </p:nvSpPr>
        <p:spPr>
          <a:xfrm>
            <a:off x="80963" y="1593056"/>
            <a:ext cx="881538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 sz="2000" dirty="0">
                <a:latin typeface="Arial"/>
              </a:rPr>
              <a:t>V případě, že členové jednotky </a:t>
            </a:r>
            <a:r>
              <a:rPr lang="cs" sz="2000" dirty="0">
                <a:solidFill>
                  <a:srgbClr val="FFFF00"/>
                </a:solidFill>
                <a:latin typeface="Arial"/>
              </a:rPr>
              <a:t>nemohou praktikovat společný výcvik</a:t>
            </a:r>
            <a:r>
              <a:rPr lang="cs" sz="2000" dirty="0">
                <a:latin typeface="Arial"/>
              </a:rPr>
              <a:t> (různé stupně velení, nemocnice, vojenské školy, zabezpečovací útvary a zařízení apod.) nebo pokud jejich výkon funkce vyžaduje vysokou úroveň fyzické připravenosti a pohybových dovedností, tak je vhodné praktikovat individuální cvičební program. Individuální cvičební programy vycházejí z hlubší znalosti tělovýchovné problematiky a proto by měly být vždy </a:t>
            </a:r>
            <a:r>
              <a:rPr lang="cs" sz="2000" dirty="0">
                <a:solidFill>
                  <a:srgbClr val="FFFF00"/>
                </a:solidFill>
                <a:latin typeface="Arial"/>
              </a:rPr>
              <a:t>konzultovány s tělovýchovnými pracovníky a specialisty</a:t>
            </a:r>
            <a:r>
              <a:rPr lang="cs" sz="2000" dirty="0">
                <a:latin typeface="Arial"/>
              </a:rPr>
              <a:t>. Nežádoucí je, aby se individuální program zaměřoval dlouhodobě pouze na úzce profilovaný rozvoj fyzické úrovně (například pouze na silovou nebo vytrvalostní přípravu apod.). Armádní fyzická připravenost se zakládá na plnění bojových činností a k tomu by měla být také vždy směřována.     </a:t>
            </a:r>
            <a:endParaRPr lang="cs-CZ" sz="2000"/>
          </a:p>
          <a:p>
            <a:r>
              <a:rPr lang="cs" sz="2000" dirty="0">
                <a:latin typeface="Arial"/>
              </a:rPr>
              <a:t> </a:t>
            </a:r>
            <a:r>
              <a:rPr lang="cs-CZ" sz="2000" dirty="0">
                <a:latin typeface="Arial"/>
              </a:rPr>
              <a:t> </a:t>
            </a:r>
            <a:endParaRPr lang="cs-CZ" sz="2000"/>
          </a:p>
        </p:txBody>
      </p:sp>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dirty="0">
                <a:latin typeface="Arial"/>
              </a:rPr>
              <a:t>Individuální programy</a:t>
            </a:r>
          </a:p>
        </p:txBody>
      </p:sp>
    </p:spTree>
    <p:extLst>
      <p:ext uri="{BB962C8B-B14F-4D97-AF65-F5344CB8AC3E}">
        <p14:creationId xmlns:p14="http://schemas.microsoft.com/office/powerpoint/2010/main" val="239479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BA69A6-F86C-4351-9C33-3FFF5B7FB530}"/>
              </a:ext>
            </a:extLst>
          </p:cNvPr>
          <p:cNvSpPr txBox="1"/>
          <p:nvPr/>
        </p:nvSpPr>
        <p:spPr>
          <a:xfrm>
            <a:off x="69057" y="1057275"/>
            <a:ext cx="88153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 sz="2000" dirty="0">
                <a:latin typeface="Arial"/>
              </a:rPr>
              <a:t>Speciální programy se zaměřují na vojáky, kteří se z různých důvodů </a:t>
            </a:r>
            <a:r>
              <a:rPr lang="cs" sz="2000" dirty="0">
                <a:solidFill>
                  <a:srgbClr val="FFFF00"/>
                </a:solidFill>
                <a:latin typeface="Arial"/>
              </a:rPr>
              <a:t>nemohou účastnit výcviku s jednotkou</a:t>
            </a:r>
            <a:r>
              <a:rPr lang="cs" sz="2000" dirty="0">
                <a:latin typeface="Arial"/>
              </a:rPr>
              <a:t> nebo jejich stav nedovoluje provádět běžné tréninkové programy v individuální přípravě.</a:t>
            </a:r>
            <a:endParaRPr lang="cs-CZ" dirty="0"/>
          </a:p>
          <a:p>
            <a:r>
              <a:rPr lang="cs" sz="2000" dirty="0">
                <a:latin typeface="Arial"/>
              </a:rPr>
              <a:t> </a:t>
            </a:r>
            <a:r>
              <a:rPr lang="cs-CZ" sz="2000" dirty="0">
                <a:latin typeface="Arial"/>
              </a:rPr>
              <a:t> </a:t>
            </a:r>
            <a:endParaRPr lang="cs-CZ" sz="2000"/>
          </a:p>
        </p:txBody>
      </p:sp>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3200" b="1" dirty="0">
                <a:latin typeface="Arial"/>
              </a:rPr>
              <a:t>Speciální programy</a:t>
            </a:r>
          </a:p>
        </p:txBody>
      </p:sp>
      <p:sp>
        <p:nvSpPr>
          <p:cNvPr id="4" name="TextovéPole 3">
            <a:extLst>
              <a:ext uri="{FF2B5EF4-FFF2-40B4-BE49-F238E27FC236}">
                <a16:creationId xmlns:a16="http://schemas.microsoft.com/office/drawing/2014/main" id="{843E13FD-5D80-4C34-9575-78E7767FA768}"/>
              </a:ext>
            </a:extLst>
          </p:cNvPr>
          <p:cNvSpPr txBox="1"/>
          <p:nvPr/>
        </p:nvSpPr>
        <p:spPr>
          <a:xfrm>
            <a:off x="200026" y="2783681"/>
            <a:ext cx="8743948"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i="1" dirty="0">
                <a:latin typeface="Arial"/>
              </a:rPr>
              <a:t>Selhání v přezkoušení z tělesné přípravy</a:t>
            </a:r>
          </a:p>
          <a:p>
            <a:r>
              <a:rPr lang="cs-CZ" sz="2000" dirty="0">
                <a:latin typeface="Arial"/>
              </a:rPr>
              <a:t>Vojáci s nižší úrovní fyzické kondice, </a:t>
            </a:r>
            <a:r>
              <a:rPr lang="cs-CZ" sz="2000" dirty="0">
                <a:solidFill>
                  <a:srgbClr val="FFFF00"/>
                </a:solidFill>
                <a:latin typeface="Arial"/>
              </a:rPr>
              <a:t>kteří nesplní přezkoušení z tělesné přípravy</a:t>
            </a:r>
            <a:r>
              <a:rPr lang="cs-CZ" sz="2000" dirty="0">
                <a:latin typeface="Arial"/>
              </a:rPr>
              <a:t>, by měly být zařazeni do speciálního programu, jelikož je zřejmé, že jim nepomohl žádný z výše uvedených pohybových programů. Tito vojáci by měli </a:t>
            </a:r>
            <a:r>
              <a:rPr lang="cs-CZ" sz="2000" dirty="0">
                <a:solidFill>
                  <a:srgbClr val="FFFF00"/>
                </a:solidFill>
                <a:latin typeface="Arial"/>
              </a:rPr>
              <a:t>využívat vlivu malých skupin při běhání a při posilování</a:t>
            </a:r>
            <a:r>
              <a:rPr lang="cs-CZ" sz="2000" dirty="0">
                <a:latin typeface="Arial"/>
              </a:rPr>
              <a:t>. Skupinu by měl vést t</a:t>
            </a:r>
            <a:r>
              <a:rPr lang="cs-CZ" sz="2000" dirty="0">
                <a:solidFill>
                  <a:srgbClr val="FFFF00"/>
                </a:solidFill>
                <a:latin typeface="Arial"/>
              </a:rPr>
              <a:t>ělovýchovný pracovník, popř. osoba jím proškolená</a:t>
            </a:r>
            <a:r>
              <a:rPr lang="cs-CZ" sz="2000" dirty="0">
                <a:latin typeface="Arial"/>
              </a:rPr>
              <a:t> a poučená  o rizicích, která plynou i z tělesné přípravy zdravotně oslabených jedinců. Při výcviku by se skupina měla držet </a:t>
            </a:r>
            <a:r>
              <a:rPr lang="cs-CZ" sz="2000" dirty="0">
                <a:solidFill>
                  <a:srgbClr val="FFFF00"/>
                </a:solidFill>
                <a:latin typeface="Arial"/>
              </a:rPr>
              <a:t>předem schváleného speciálního cvičebního programu.</a:t>
            </a:r>
            <a:r>
              <a:rPr lang="cs-CZ" sz="2000" dirty="0">
                <a:latin typeface="Arial"/>
              </a:rPr>
              <a:t> Nicméně, je důležité tyto jedince i náležitě pozitivně motivovat.</a:t>
            </a:r>
          </a:p>
        </p:txBody>
      </p:sp>
    </p:spTree>
    <p:extLst>
      <p:ext uri="{BB962C8B-B14F-4D97-AF65-F5344CB8AC3E}">
        <p14:creationId xmlns:p14="http://schemas.microsoft.com/office/powerpoint/2010/main" val="251532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3200" b="1" dirty="0">
                <a:latin typeface="Arial"/>
              </a:rPr>
              <a:t>Speciální programy</a:t>
            </a:r>
          </a:p>
        </p:txBody>
      </p:sp>
      <p:sp>
        <p:nvSpPr>
          <p:cNvPr id="5" name="TextovéPole 4">
            <a:extLst>
              <a:ext uri="{FF2B5EF4-FFF2-40B4-BE49-F238E27FC236}">
                <a16:creationId xmlns:a16="http://schemas.microsoft.com/office/drawing/2014/main" id="{2B22CE71-952D-4596-A489-BF53D2C65981}"/>
              </a:ext>
            </a:extLst>
          </p:cNvPr>
          <p:cNvSpPr txBox="1"/>
          <p:nvPr/>
        </p:nvSpPr>
        <p:spPr>
          <a:xfrm>
            <a:off x="152401" y="1390650"/>
            <a:ext cx="8624886"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i="1" dirty="0">
                <a:latin typeface="Arial"/>
              </a:rPr>
              <a:t>Vojáci po zranění</a:t>
            </a:r>
          </a:p>
          <a:p>
            <a:r>
              <a:rPr lang="cs-CZ" sz="2000" dirty="0">
                <a:latin typeface="Arial"/>
              </a:rPr>
              <a:t>Vojáci po zranění by měli absolvovat </a:t>
            </a:r>
            <a:r>
              <a:rPr lang="cs-CZ" sz="2000" dirty="0">
                <a:solidFill>
                  <a:srgbClr val="FFFF00"/>
                </a:solidFill>
                <a:latin typeface="Arial"/>
              </a:rPr>
              <a:t>kombinaci individuálního a speciálního programu.</a:t>
            </a:r>
            <a:r>
              <a:rPr lang="cs-CZ" sz="2000" dirty="0">
                <a:latin typeface="Arial"/>
              </a:rPr>
              <a:t> Tento program provádí voják zpočátku v rehabilitačním zařízení, kde by měl být veden i provádění cvičení individuální formou. Tělovýchovný pracovník by měl vojákovi po zranění pomoci především v době, kdy přestane navštěvovat rehabilitační zařízení a bude se věnovat pouze speciálnímu programu. </a:t>
            </a:r>
            <a:r>
              <a:rPr lang="cs-CZ" dirty="0">
                <a:latin typeface="Arial"/>
              </a:rPr>
              <a:t>  </a:t>
            </a:r>
            <a:endParaRPr lang="cs-CZ" dirty="0"/>
          </a:p>
          <a:p>
            <a:endParaRPr lang="cs-CZ" b="1" i="1"/>
          </a:p>
          <a:p>
            <a:r>
              <a:rPr lang="cs-CZ" sz="2800" b="1" i="1" dirty="0">
                <a:latin typeface="Arial"/>
              </a:rPr>
              <a:t>Vojákyně po mateřské dovolené</a:t>
            </a:r>
          </a:p>
          <a:p>
            <a:r>
              <a:rPr lang="cs-CZ" sz="2000" dirty="0">
                <a:latin typeface="Arial"/>
              </a:rPr>
              <a:t>Pro vojákyně pro mateřské dovolené by měl být vytvořen speciální program pouze </a:t>
            </a:r>
            <a:r>
              <a:rPr lang="cs-CZ" sz="2000" dirty="0">
                <a:solidFill>
                  <a:srgbClr val="FFFF00"/>
                </a:solidFill>
                <a:latin typeface="Arial"/>
              </a:rPr>
              <a:t>v případě, že nejsou schopné účastnit se základní tělesné přípravy</a:t>
            </a:r>
            <a:r>
              <a:rPr lang="cs-CZ" sz="2000" dirty="0">
                <a:latin typeface="Arial"/>
              </a:rPr>
              <a:t> </a:t>
            </a:r>
            <a:r>
              <a:rPr lang="cs-CZ" sz="2000" dirty="0">
                <a:solidFill>
                  <a:srgbClr val="FFFF00"/>
                </a:solidFill>
                <a:latin typeface="Arial"/>
              </a:rPr>
              <a:t>nebo individuální přípravy</a:t>
            </a:r>
            <a:r>
              <a:rPr lang="cs-CZ" sz="2000" dirty="0">
                <a:latin typeface="Arial"/>
              </a:rPr>
              <a:t>. To by měl posoudit především lékař a až poté tělovýchovný pracovník. Speciální program by měl být sestaven tak, aby jeho cílem bylo dosáhnout požadované úrovně pro zařazení do základního tělesného výcviku. </a:t>
            </a:r>
            <a:endParaRPr lang="cs-CZ" sz="2000"/>
          </a:p>
        </p:txBody>
      </p:sp>
    </p:spTree>
    <p:extLst>
      <p:ext uri="{BB962C8B-B14F-4D97-AF65-F5344CB8AC3E}">
        <p14:creationId xmlns:p14="http://schemas.microsoft.com/office/powerpoint/2010/main" val="308613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3200" b="1" dirty="0">
                <a:latin typeface="Arial"/>
              </a:rPr>
              <a:t>Speciální programy</a:t>
            </a:r>
          </a:p>
        </p:txBody>
      </p:sp>
      <p:sp>
        <p:nvSpPr>
          <p:cNvPr id="2" name="TextovéPole 1">
            <a:extLst>
              <a:ext uri="{FF2B5EF4-FFF2-40B4-BE49-F238E27FC236}">
                <a16:creationId xmlns:a16="http://schemas.microsoft.com/office/drawing/2014/main" id="{63F479B8-42E1-4114-AFCD-9834FCF82C6C}"/>
              </a:ext>
            </a:extLst>
          </p:cNvPr>
          <p:cNvSpPr txBox="1"/>
          <p:nvPr/>
        </p:nvSpPr>
        <p:spPr>
          <a:xfrm>
            <a:off x="235744" y="1295400"/>
            <a:ext cx="8684417"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i="1" dirty="0">
                <a:latin typeface="Arial"/>
              </a:rPr>
              <a:t>Vojáci s nadváhou</a:t>
            </a:r>
          </a:p>
          <a:p>
            <a:r>
              <a:rPr lang="cs-CZ" sz="2000" dirty="0">
                <a:latin typeface="Arial"/>
              </a:rPr>
              <a:t>Vytváření programu pro snížení nadváhy v sobě zahrnuje redukci tělesné váhy </a:t>
            </a:r>
            <a:r>
              <a:rPr lang="cs-CZ" sz="2000" dirty="0">
                <a:solidFill>
                  <a:srgbClr val="FFFF00"/>
                </a:solidFill>
                <a:latin typeface="Arial"/>
              </a:rPr>
              <a:t>pomocí správných stravovacích návyků a optimální cvičební program.</a:t>
            </a:r>
            <a:r>
              <a:rPr lang="cs-CZ" sz="2000" dirty="0">
                <a:latin typeface="Arial"/>
              </a:rPr>
              <a:t> Pokud se dlouhodobě nedaří vojáka s nadváhou připravit na úroveň základního výcviku, tak by měl do programu vstoupit i výživový specialista, který má rozšířené možnosti pro zjištění příčiny nadváhy. Cílem je především zredukovat tělesnou hmotnost.	</a:t>
            </a:r>
          </a:p>
          <a:p>
            <a:endParaRPr lang="cs-CZ" b="1" i="1"/>
          </a:p>
          <a:p>
            <a:r>
              <a:rPr lang="cs-CZ" sz="2800" b="1" i="1" dirty="0">
                <a:latin typeface="Arial"/>
              </a:rPr>
              <a:t>Vojáci s profilem</a:t>
            </a:r>
          </a:p>
          <a:p>
            <a:r>
              <a:rPr lang="cs-CZ" sz="2000" dirty="0">
                <a:latin typeface="Arial"/>
              </a:rPr>
              <a:t>Vojáci s dlouhodobým zdravotním handicapem, by měli být také zařazeni do speciálního programu. </a:t>
            </a:r>
            <a:r>
              <a:rPr lang="cs-CZ" sz="2000" dirty="0">
                <a:solidFill>
                  <a:srgbClr val="FFFF00"/>
                </a:solidFill>
                <a:latin typeface="Arial"/>
              </a:rPr>
              <a:t>Tělovýchovní pracovníci by měli ve spolupráci s lékařem nebo fyzioterapeutem  </a:t>
            </a:r>
            <a:r>
              <a:rPr lang="cs-CZ" sz="2000" dirty="0">
                <a:latin typeface="Arial"/>
              </a:rPr>
              <a:t>vytvořit speciální cvičební program. Tělovýchovný pracovník by měl profilovanému vojákovi </a:t>
            </a:r>
            <a:r>
              <a:rPr lang="cs-CZ" sz="2000" dirty="0">
                <a:solidFill>
                  <a:srgbClr val="FFFF00"/>
                </a:solidFill>
                <a:latin typeface="Arial"/>
              </a:rPr>
              <a:t>vysvětlit alternativy kardiorespiračních a posilovacích cvičení </a:t>
            </a:r>
            <a:r>
              <a:rPr lang="cs-CZ" sz="2000" dirty="0">
                <a:latin typeface="Arial"/>
              </a:rPr>
              <a:t>a jak cvičit bezpečně a v mezích omezení. Pokud je v určitých částech programu vyžadována i </a:t>
            </a:r>
            <a:r>
              <a:rPr lang="cs-CZ" sz="2000" dirty="0">
                <a:solidFill>
                  <a:srgbClr val="FFFF00"/>
                </a:solidFill>
                <a:latin typeface="Arial"/>
              </a:rPr>
              <a:t>rehabilitace</a:t>
            </a:r>
            <a:r>
              <a:rPr lang="cs-CZ" sz="2000" dirty="0">
                <a:latin typeface="Arial"/>
              </a:rPr>
              <a:t>, tak je nutné pravidelně navštěvovat rehabilitační zařízení.</a:t>
            </a:r>
          </a:p>
        </p:txBody>
      </p:sp>
    </p:spTree>
    <p:extLst>
      <p:ext uri="{BB962C8B-B14F-4D97-AF65-F5344CB8AC3E}">
        <p14:creationId xmlns:p14="http://schemas.microsoft.com/office/powerpoint/2010/main" val="328833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035CA3B4-B115-41A4-AA85-BCCE2BB89D8D}"/>
              </a:ext>
            </a:extLst>
          </p:cNvPr>
          <p:cNvSpPr>
            <a:spLocks noGrp="1" noChangeArrowheads="1"/>
          </p:cNvSpPr>
          <p:nvPr>
            <p:ph type="title" idx="4294967295"/>
          </p:nvPr>
        </p:nvSpPr>
        <p:spPr>
          <a:xfrm>
            <a:off x="1643063" y="214313"/>
            <a:ext cx="6384925" cy="914400"/>
          </a:xfrm>
        </p:spPr>
        <p:txBody>
          <a:bodyPr anchor="t">
            <a:noAutofit/>
          </a:bodyPr>
          <a:lstStyle/>
          <a:p>
            <a:pPr eaLnBrk="1" hangingPunct="1">
              <a:defRPr/>
            </a:pPr>
            <a:r>
              <a:rPr lang="cs-CZ" dirty="0"/>
              <a:t>Fyzická příprava vojsk I</a:t>
            </a:r>
            <a:endParaRPr lang="cs-CZ" dirty="0">
              <a:latin typeface="Arial Black" pitchFamily="34" charset="0"/>
            </a:endParaRPr>
          </a:p>
        </p:txBody>
      </p:sp>
      <p:sp>
        <p:nvSpPr>
          <p:cNvPr id="15363" name="TextBox 1">
            <a:extLst>
              <a:ext uri="{FF2B5EF4-FFF2-40B4-BE49-F238E27FC236}">
                <a16:creationId xmlns:a16="http://schemas.microsoft.com/office/drawing/2014/main" id="{B3BDF3F5-AFF4-42D7-9B02-8011DADFFB57}"/>
              </a:ext>
            </a:extLst>
          </p:cNvPr>
          <p:cNvSpPr txBox="1">
            <a:spLocks noChangeArrowheads="1"/>
          </p:cNvSpPr>
          <p:nvPr/>
        </p:nvSpPr>
        <p:spPr bwMode="auto">
          <a:xfrm>
            <a:off x="179388" y="1373188"/>
            <a:ext cx="87852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None/>
            </a:pPr>
            <a:r>
              <a:rPr lang="cs-CZ" altLang="cs-CZ" sz="2400" dirty="0">
                <a:solidFill>
                  <a:srgbClr val="FFC000"/>
                </a:solidFill>
                <a:latin typeface="Arial"/>
                <a:cs typeface="Arial"/>
              </a:rPr>
              <a:t>Cíle: </a:t>
            </a:r>
            <a:r>
              <a:rPr lang="cs-CZ" altLang="cs-CZ" sz="2400" dirty="0">
                <a:latin typeface="Arial"/>
                <a:cs typeface="Arial"/>
              </a:rPr>
              <a:t>zařazení fyzické přípravy v rámci výcviku AČR, formy fyzické přípravy, výcvik vojáka a instruktora, </a:t>
            </a:r>
            <a:r>
              <a:rPr lang="cs-CZ" sz="2400" dirty="0">
                <a:latin typeface="Arial"/>
                <a:cs typeface="Arial"/>
              </a:rPr>
              <a:t>programy fyzické přípravy</a:t>
            </a:r>
            <a:endParaRPr lang="cs-CZ" altLang="cs-CZ" sz="2400" dirty="0">
              <a:latin typeface="Arial"/>
              <a:cs typeface="Arial"/>
            </a:endParaRPr>
          </a:p>
          <a:p>
            <a:pPr>
              <a:spcBef>
                <a:spcPct val="0"/>
              </a:spcBef>
              <a:buClrTx/>
              <a:buSzTx/>
              <a:buFontTx/>
              <a:buNone/>
            </a:pPr>
            <a:endParaRPr lang="cs-CZ" altLang="cs-CZ" sz="2400">
              <a:latin typeface="Arial" panose="020B0604020202020204" pitchFamily="34" charset="0"/>
            </a:endParaRPr>
          </a:p>
          <a:p>
            <a:pPr>
              <a:spcBef>
                <a:spcPct val="0"/>
              </a:spcBef>
              <a:buClrTx/>
              <a:buSzTx/>
              <a:buNone/>
            </a:pPr>
            <a:r>
              <a:rPr lang="cs-CZ" altLang="cs-CZ" sz="2400" dirty="0">
                <a:solidFill>
                  <a:srgbClr val="FFC000"/>
                </a:solidFill>
                <a:latin typeface="Arial"/>
                <a:cs typeface="Arial"/>
              </a:rPr>
              <a:t>Průběh: </a:t>
            </a:r>
            <a:r>
              <a:rPr lang="cs-CZ" altLang="cs-CZ" sz="2400" dirty="0">
                <a:latin typeface="Arial"/>
                <a:cs typeface="Arial"/>
              </a:rPr>
              <a:t>vševojskový výcvik a jeho rozdělení, formy fyzické přípravy v základní a speciální tělesné přípravě, rozdělení výcviku vojáka v souvislosti se sportovní přípravou, výcvik instruktora, různé druhy programů výcviku</a:t>
            </a:r>
          </a:p>
          <a:p>
            <a:pPr>
              <a:spcBef>
                <a:spcPct val="0"/>
              </a:spcBef>
              <a:buClrTx/>
              <a:buSzTx/>
              <a:buFontTx/>
              <a:buNone/>
            </a:pPr>
            <a:endParaRPr lang="cs-CZ" altLang="cs-CZ" sz="2400">
              <a:latin typeface="Arial" panose="020B0604020202020204" pitchFamily="34" charset="0"/>
            </a:endParaRPr>
          </a:p>
          <a:p>
            <a:pPr>
              <a:spcBef>
                <a:spcPct val="0"/>
              </a:spcBef>
              <a:buClrTx/>
              <a:buSzTx/>
              <a:buNone/>
            </a:pPr>
            <a:r>
              <a:rPr lang="cs-CZ" altLang="cs-CZ" sz="2400" dirty="0">
                <a:solidFill>
                  <a:srgbClr val="FFC000"/>
                </a:solidFill>
                <a:latin typeface="Arial"/>
                <a:cs typeface="Arial"/>
              </a:rPr>
              <a:t>Přezkoušení: </a:t>
            </a:r>
            <a:r>
              <a:rPr lang="cs-CZ" altLang="cs-CZ" sz="2400" dirty="0">
                <a:latin typeface="Arial"/>
                <a:cs typeface="Arial"/>
              </a:rPr>
              <a:t>otázky směřující na výcvik a programy výcviku fyzické přípravy </a:t>
            </a:r>
            <a:endParaRPr lang="cs-CZ" altLang="cs-CZ" sz="2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12477D7-9171-401A-B908-279C9AC4A323}"/>
              </a:ext>
            </a:extLst>
          </p:cNvPr>
          <p:cNvSpPr txBox="1"/>
          <p:nvPr/>
        </p:nvSpPr>
        <p:spPr>
          <a:xfrm>
            <a:off x="2283618" y="461963"/>
            <a:ext cx="52554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3200" b="1" dirty="0">
                <a:latin typeface="Arial"/>
              </a:rPr>
              <a:t>Speciální programy</a:t>
            </a:r>
          </a:p>
        </p:txBody>
      </p:sp>
      <p:sp>
        <p:nvSpPr>
          <p:cNvPr id="4" name="TextovéPole 3">
            <a:extLst>
              <a:ext uri="{FF2B5EF4-FFF2-40B4-BE49-F238E27FC236}">
                <a16:creationId xmlns:a16="http://schemas.microsoft.com/office/drawing/2014/main" id="{3ED905C0-A564-4A59-8043-31F242C6589B}"/>
              </a:ext>
            </a:extLst>
          </p:cNvPr>
          <p:cNvSpPr txBox="1"/>
          <p:nvPr/>
        </p:nvSpPr>
        <p:spPr>
          <a:xfrm>
            <a:off x="164307" y="1545431"/>
            <a:ext cx="843438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i="1" dirty="0">
                <a:latin typeface="Arial"/>
              </a:rPr>
              <a:t>Doporučení pro vojáky vzhledem k věku</a:t>
            </a:r>
          </a:p>
          <a:p>
            <a:r>
              <a:rPr lang="cs-CZ" sz="2000" dirty="0">
                <a:latin typeface="Arial"/>
              </a:rPr>
              <a:t>Vojáci, </a:t>
            </a:r>
            <a:r>
              <a:rPr lang="cs-CZ" sz="2000" dirty="0">
                <a:solidFill>
                  <a:srgbClr val="FFFF00"/>
                </a:solidFill>
                <a:latin typeface="Arial"/>
              </a:rPr>
              <a:t>kterým je 40 a více</a:t>
            </a:r>
            <a:r>
              <a:rPr lang="cs-CZ" sz="2000" dirty="0">
                <a:latin typeface="Arial"/>
              </a:rPr>
              <a:t>, reprezentují vojenské seniorské vedení a musí vést především ostatní vojáky k výše uvedeným programům. Aby si udrželi přirozené vůdčí postavení </a:t>
            </a:r>
            <a:r>
              <a:rPr lang="cs-CZ" sz="2000" dirty="0">
                <a:solidFill>
                  <a:srgbClr val="FFFF00"/>
                </a:solidFill>
                <a:latin typeface="Arial"/>
              </a:rPr>
              <a:t>musí pečovat o svůj vzhled a být v dobré fyzické kondici</a:t>
            </a:r>
            <a:r>
              <a:rPr lang="cs-CZ" sz="2000" dirty="0">
                <a:latin typeface="Arial"/>
              </a:rPr>
              <a:t>. Navíc, je potřeba si uvědomit, že potřeba být v dobré fyzické kondici se stoupajícím věkem neklesá. </a:t>
            </a:r>
            <a:r>
              <a:rPr lang="cs-CZ" sz="2000" dirty="0">
                <a:solidFill>
                  <a:srgbClr val="FFFF00"/>
                </a:solidFill>
                <a:latin typeface="Arial"/>
              </a:rPr>
              <a:t>Úroveň pohybových schopností se s narůstajícím věkem snižuje a zhoršují se i regenerační schopnosti</a:t>
            </a:r>
            <a:r>
              <a:rPr lang="cs-CZ" sz="2000" dirty="0">
                <a:latin typeface="Arial"/>
              </a:rPr>
              <a:t>. Klesá i úroveň fyziologických funkcí (např. </a:t>
            </a:r>
            <a:r>
              <a:rPr lang="cs-CZ" sz="2000" dirty="0">
                <a:solidFill>
                  <a:srgbClr val="FFFF00"/>
                </a:solidFill>
                <a:latin typeface="Arial"/>
              </a:rPr>
              <a:t>klesá množství krve, které může srdce přepumpovat za minutu, stejně jako maximální srdeční tempo, procento tělesné váhy složené z tuku obecně stoupá, přičemž absolutní svalová hmota klesá</a:t>
            </a:r>
            <a:r>
              <a:rPr lang="cs-CZ" sz="2000" dirty="0">
                <a:latin typeface="Arial"/>
              </a:rPr>
              <a:t>). Výsledkem je, že se snižuje svalová síla a odolnost, klesá srdečně-dechová způsobilost a mění se i tělesné složení. V neposlední řadě se </a:t>
            </a:r>
            <a:r>
              <a:rPr lang="cs-CZ" sz="2000" dirty="0">
                <a:solidFill>
                  <a:srgbClr val="FFFF00"/>
                </a:solidFill>
                <a:latin typeface="Arial"/>
              </a:rPr>
              <a:t>snižuje i pohyblivost</a:t>
            </a:r>
            <a:r>
              <a:rPr lang="cs-CZ" sz="2000" dirty="0">
                <a:latin typeface="Arial"/>
              </a:rPr>
              <a:t>. Z těchto výše uvedených důvodů je důležitá především pravidelnost a umírněnost při fyzickém tréninku. </a:t>
            </a:r>
            <a:endParaRPr lang="cs-CZ" sz="2000"/>
          </a:p>
        </p:txBody>
      </p:sp>
    </p:spTree>
    <p:extLst>
      <p:ext uri="{BB962C8B-B14F-4D97-AF65-F5344CB8AC3E}">
        <p14:creationId xmlns:p14="http://schemas.microsoft.com/office/powerpoint/2010/main" val="144097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A1D87B41-B3CD-4E4C-ACA0-18EC2319C968}"/>
              </a:ext>
            </a:extLst>
          </p:cNvPr>
          <p:cNvSpPr>
            <a:spLocks noChangeArrowheads="1"/>
          </p:cNvSpPr>
          <p:nvPr/>
        </p:nvSpPr>
        <p:spPr bwMode="auto">
          <a:xfrm>
            <a:off x="323850" y="1341438"/>
            <a:ext cx="84963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Char char="-"/>
            </a:pPr>
            <a:r>
              <a:rPr lang="cs-CZ" altLang="cs-CZ" sz="2800" b="1">
                <a:latin typeface="Arial" panose="020B0604020202020204" pitchFamily="34" charset="0"/>
              </a:rPr>
              <a:t>Personal Fitness</a:t>
            </a:r>
            <a:r>
              <a:rPr lang="cs-CZ" altLang="cs-CZ" sz="2800">
                <a:latin typeface="Arial" panose="020B0604020202020204" pitchFamily="34" charset="0"/>
              </a:rPr>
              <a:t> </a:t>
            </a:r>
          </a:p>
          <a:p>
            <a:pPr eaLnBrk="1" hangingPunct="1">
              <a:spcBef>
                <a:spcPct val="0"/>
              </a:spcBef>
              <a:buClrTx/>
              <a:buSzTx/>
              <a:buFontTx/>
              <a:buNone/>
            </a:pPr>
            <a:r>
              <a:rPr lang="cs-CZ" altLang="cs-CZ" sz="2400">
                <a:latin typeface="Arial" panose="020B0604020202020204" pitchFamily="34" charset="0"/>
              </a:rPr>
              <a:t>	</a:t>
            </a:r>
            <a:r>
              <a:rPr lang="cs-CZ" altLang="cs-CZ" sz="2000">
                <a:latin typeface="Arial" panose="020B0604020202020204" pitchFamily="34" charset="0"/>
              </a:rPr>
              <a:t>Protect individuals from: injury, risk of psychological stress…</a:t>
            </a:r>
          </a:p>
          <a:p>
            <a:pPr eaLnBrk="1" hangingPunct="1">
              <a:spcBef>
                <a:spcPct val="0"/>
              </a:spcBef>
              <a:buClrTx/>
              <a:buSzTx/>
              <a:buFontTx/>
              <a:buChar char="-"/>
            </a:pPr>
            <a:endParaRPr lang="cs-CZ" altLang="cs-CZ" sz="2000">
              <a:latin typeface="Arial" panose="020B0604020202020204" pitchFamily="34" charset="0"/>
            </a:endParaRPr>
          </a:p>
          <a:p>
            <a:pPr eaLnBrk="1" hangingPunct="1">
              <a:spcBef>
                <a:spcPct val="0"/>
              </a:spcBef>
              <a:buClrTx/>
              <a:buSzTx/>
              <a:buFontTx/>
              <a:buChar char="-"/>
            </a:pPr>
            <a:r>
              <a:rPr lang="cs-CZ" altLang="cs-CZ" sz="2400">
                <a:latin typeface="Arial" panose="020B0604020202020204" pitchFamily="34" charset="0"/>
              </a:rPr>
              <a:t> </a:t>
            </a:r>
            <a:r>
              <a:rPr lang="cs-CZ" altLang="cs-CZ" sz="2800" b="1">
                <a:latin typeface="Arial" panose="020B0604020202020204" pitchFamily="34" charset="0"/>
              </a:rPr>
              <a:t>Vocational Fitness</a:t>
            </a:r>
            <a:endParaRPr lang="cs-CZ" altLang="cs-CZ" sz="2400" b="1">
              <a:latin typeface="Arial" panose="020B0604020202020204" pitchFamily="34" charset="0"/>
            </a:endParaRPr>
          </a:p>
          <a:p>
            <a:pPr eaLnBrk="1" hangingPunct="1">
              <a:spcBef>
                <a:spcPct val="0"/>
              </a:spcBef>
              <a:buClrTx/>
              <a:buSzTx/>
              <a:buFontTx/>
              <a:buNone/>
            </a:pPr>
            <a:r>
              <a:rPr lang="cs-CZ" altLang="cs-CZ" sz="2400" b="1">
                <a:latin typeface="Arial" panose="020B0604020202020204" pitchFamily="34" charset="0"/>
              </a:rPr>
              <a:t>	</a:t>
            </a:r>
            <a:r>
              <a:rPr lang="cs-CZ" altLang="cs-CZ" sz="2000">
                <a:latin typeface="Arial" panose="020B0604020202020204" pitchFamily="34" charset="0"/>
              </a:rPr>
              <a:t>Level of physical fitness required</a:t>
            </a:r>
            <a:r>
              <a:rPr lang="cs-CZ" altLang="cs-CZ" sz="2000" b="1">
                <a:latin typeface="Arial" panose="020B0604020202020204" pitchFamily="34" charset="0"/>
              </a:rPr>
              <a:t> </a:t>
            </a:r>
            <a:r>
              <a:rPr lang="cs-CZ" altLang="cs-CZ" sz="2000">
                <a:latin typeface="Arial" panose="020B0604020202020204" pitchFamily="34" charset="0"/>
              </a:rPr>
              <a:t>to perform a specific job</a:t>
            </a:r>
            <a:r>
              <a:rPr lang="cs-CZ" altLang="cs-CZ" sz="2400">
                <a:latin typeface="Arial" panose="020B0604020202020204" pitchFamily="34" charset="0"/>
              </a:rPr>
              <a:t>…</a:t>
            </a:r>
          </a:p>
          <a:p>
            <a:pPr eaLnBrk="1" hangingPunct="1">
              <a:spcBef>
                <a:spcPct val="0"/>
              </a:spcBef>
              <a:buClrTx/>
              <a:buSzTx/>
              <a:buFontTx/>
              <a:buChar char="-"/>
            </a:pPr>
            <a:endParaRPr lang="cs-CZ" altLang="cs-CZ" sz="2400">
              <a:latin typeface="Arial" panose="020B0604020202020204" pitchFamily="34" charset="0"/>
            </a:endParaRPr>
          </a:p>
          <a:p>
            <a:pPr eaLnBrk="1" hangingPunct="1">
              <a:spcBef>
                <a:spcPct val="0"/>
              </a:spcBef>
              <a:buClrTx/>
              <a:buSzTx/>
              <a:buFontTx/>
              <a:buChar char="-"/>
            </a:pPr>
            <a:r>
              <a:rPr lang="cs-CZ" altLang="cs-CZ" sz="2400">
                <a:latin typeface="Arial" panose="020B0604020202020204" pitchFamily="34" charset="0"/>
              </a:rPr>
              <a:t> </a:t>
            </a:r>
            <a:r>
              <a:rPr lang="cs-CZ" altLang="cs-CZ" sz="2800" b="1">
                <a:latin typeface="Arial" panose="020B0604020202020204" pitchFamily="34" charset="0"/>
              </a:rPr>
              <a:t>Combat Fitness</a:t>
            </a:r>
            <a:endParaRPr lang="cs-CZ" altLang="cs-CZ" sz="2400" b="1">
              <a:latin typeface="Arial" panose="020B0604020202020204" pitchFamily="34" charset="0"/>
            </a:endParaRPr>
          </a:p>
          <a:p>
            <a:pPr eaLnBrk="1" hangingPunct="1">
              <a:spcBef>
                <a:spcPct val="0"/>
              </a:spcBef>
              <a:buClrTx/>
              <a:buSzTx/>
              <a:buFontTx/>
              <a:buNone/>
            </a:pPr>
            <a:r>
              <a:rPr lang="cs-CZ" altLang="cs-CZ" sz="2400">
                <a:latin typeface="Arial" panose="020B0604020202020204" pitchFamily="34" charset="0"/>
              </a:rPr>
              <a:t>	1 Basic Combat Fitness</a:t>
            </a:r>
          </a:p>
          <a:p>
            <a:pPr lvl="4" eaLnBrk="1" hangingPunct="1">
              <a:spcBef>
                <a:spcPct val="0"/>
              </a:spcBef>
              <a:buClrTx/>
              <a:buSzTx/>
              <a:buFontTx/>
              <a:buNone/>
            </a:pPr>
            <a:r>
              <a:rPr lang="cs-CZ" altLang="cs-CZ" sz="2400">
                <a:latin typeface="Arial" panose="020B0604020202020204" pitchFamily="34" charset="0"/>
              </a:rPr>
              <a:t>Generic physical demands associated with service…</a:t>
            </a:r>
          </a:p>
          <a:p>
            <a:pPr eaLnBrk="1" hangingPunct="1">
              <a:spcBef>
                <a:spcPct val="0"/>
              </a:spcBef>
              <a:buClrTx/>
              <a:buSzTx/>
              <a:buFontTx/>
              <a:buNone/>
            </a:pPr>
            <a:endParaRPr lang="cs-CZ" altLang="cs-CZ" sz="2400">
              <a:latin typeface="Arial" panose="020B0604020202020204" pitchFamily="34" charset="0"/>
            </a:endParaRPr>
          </a:p>
          <a:p>
            <a:pPr eaLnBrk="1" hangingPunct="1">
              <a:spcBef>
                <a:spcPct val="0"/>
              </a:spcBef>
              <a:buClrTx/>
              <a:buSzTx/>
              <a:buFontTx/>
              <a:buNone/>
            </a:pPr>
            <a:r>
              <a:rPr lang="cs-CZ" altLang="cs-CZ" sz="2400">
                <a:latin typeface="Arial" panose="020B0604020202020204" pitchFamily="34" charset="0"/>
              </a:rPr>
              <a:t>	2 Advanced Combat Fitness</a:t>
            </a:r>
          </a:p>
          <a:p>
            <a:pPr lvl="4" eaLnBrk="1" hangingPunct="1">
              <a:spcBef>
                <a:spcPct val="0"/>
              </a:spcBef>
              <a:buClrTx/>
              <a:buSzTx/>
              <a:buFontTx/>
              <a:buNone/>
            </a:pPr>
            <a:r>
              <a:rPr lang="cs-CZ" altLang="cs-CZ">
                <a:latin typeface="Arial" panose="020B0604020202020204" pitchFamily="34" charset="0"/>
              </a:rPr>
              <a:t>Required supporting the unit mission on operations.</a:t>
            </a:r>
            <a:r>
              <a:rPr lang="cs-CZ" altLang="cs-CZ" sz="2400">
                <a:latin typeface="Arial" panose="020B0604020202020204" pitchFamily="34" charset="0"/>
              </a:rPr>
              <a:t>	</a:t>
            </a:r>
          </a:p>
        </p:txBody>
      </p:sp>
      <p:sp>
        <p:nvSpPr>
          <p:cNvPr id="23555" name="TextovéPole 7">
            <a:extLst>
              <a:ext uri="{FF2B5EF4-FFF2-40B4-BE49-F238E27FC236}">
                <a16:creationId xmlns:a16="http://schemas.microsoft.com/office/drawing/2014/main" id="{D306721E-69C0-4A03-AD71-3CD9AA275065}"/>
              </a:ext>
            </a:extLst>
          </p:cNvPr>
          <p:cNvSpPr txBox="1">
            <a:spLocks noChangeArrowheads="1"/>
          </p:cNvSpPr>
          <p:nvPr/>
        </p:nvSpPr>
        <p:spPr bwMode="auto">
          <a:xfrm>
            <a:off x="2051050" y="404813"/>
            <a:ext cx="485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cs-CZ" altLang="cs-CZ" sz="2400" b="1">
                <a:solidFill>
                  <a:srgbClr val="FFFF00"/>
                </a:solidFill>
                <a:latin typeface="Arial" panose="020B0604020202020204" pitchFamily="34" charset="0"/>
              </a:rPr>
              <a:t>MILITARY FITNESS - GB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85BE784E-70F2-4357-BC0B-D3A57D61C341}"/>
              </a:ext>
            </a:extLst>
          </p:cNvPr>
          <p:cNvGraphicFramePr>
            <a:graphicFrameLocks noGrp="1"/>
          </p:cNvGraphicFramePr>
          <p:nvPr>
            <p:extLst>
              <p:ext uri="{D42A27DB-BD31-4B8C-83A1-F6EECF244321}">
                <p14:modId xmlns:p14="http://schemas.microsoft.com/office/powerpoint/2010/main" val="369818860"/>
              </p:ext>
            </p:extLst>
          </p:nvPr>
        </p:nvGraphicFramePr>
        <p:xfrm>
          <a:off x="750093" y="59531"/>
          <a:ext cx="7534903" cy="3415160"/>
        </p:xfrm>
        <a:graphic>
          <a:graphicData uri="http://schemas.openxmlformats.org/drawingml/2006/table">
            <a:tbl>
              <a:tblPr firstRow="1" firstCol="1" bandRow="1">
                <a:tableStyleId>{5C22544A-7EE6-4342-B048-85BDC9FD1C3A}</a:tableStyleId>
              </a:tblPr>
              <a:tblGrid>
                <a:gridCol w="2873199">
                  <a:extLst>
                    <a:ext uri="{9D8B030D-6E8A-4147-A177-3AD203B41FA5}">
                      <a16:colId xmlns:a16="http://schemas.microsoft.com/office/drawing/2014/main" val="2463603799"/>
                    </a:ext>
                  </a:extLst>
                </a:gridCol>
                <a:gridCol w="722277">
                  <a:extLst>
                    <a:ext uri="{9D8B030D-6E8A-4147-A177-3AD203B41FA5}">
                      <a16:colId xmlns:a16="http://schemas.microsoft.com/office/drawing/2014/main" val="3800761550"/>
                    </a:ext>
                  </a:extLst>
                </a:gridCol>
                <a:gridCol w="342892">
                  <a:extLst>
                    <a:ext uri="{9D8B030D-6E8A-4147-A177-3AD203B41FA5}">
                      <a16:colId xmlns:a16="http://schemas.microsoft.com/office/drawing/2014/main" val="1329939849"/>
                    </a:ext>
                  </a:extLst>
                </a:gridCol>
                <a:gridCol w="612320">
                  <a:extLst>
                    <a:ext uri="{9D8B030D-6E8A-4147-A177-3AD203B41FA5}">
                      <a16:colId xmlns:a16="http://schemas.microsoft.com/office/drawing/2014/main" val="723046443"/>
                    </a:ext>
                  </a:extLst>
                </a:gridCol>
                <a:gridCol w="2984215">
                  <a:extLst>
                    <a:ext uri="{9D8B030D-6E8A-4147-A177-3AD203B41FA5}">
                      <a16:colId xmlns:a16="http://schemas.microsoft.com/office/drawing/2014/main" val="1637588379"/>
                    </a:ext>
                  </a:extLst>
                </a:gridCol>
              </a:tblGrid>
              <a:tr h="334341">
                <a:tc gridSpan="5">
                  <a:txBody>
                    <a:bodyPr/>
                    <a:lstStyle/>
                    <a:p>
                      <a:pPr algn="ctr"/>
                      <a:r>
                        <a:rPr lang="cs-CZ" sz="2400" dirty="0">
                          <a:effectLst/>
                        </a:rPr>
                        <a:t>Zdravotní komponenty</a:t>
                      </a: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91940264"/>
                  </a:ext>
                </a:extLst>
              </a:tr>
              <a:tr h="463763">
                <a:tc gridSpan="2">
                  <a:txBody>
                    <a:bodyPr/>
                    <a:lstStyle/>
                    <a:p>
                      <a:pPr algn="ctr"/>
                      <a:r>
                        <a:rPr lang="cs-CZ" sz="2400" dirty="0">
                          <a:solidFill>
                            <a:schemeClr val="bg2"/>
                          </a:solidFill>
                          <a:effectLst/>
                        </a:rPr>
                        <a:t>Životospráva</a:t>
                      </a:r>
                    </a:p>
                  </a:txBody>
                  <a:tcPr marL="68580" marR="68580" marT="0" marB="0" anchor="ctr"/>
                </a:tc>
                <a:tc hMerge="1">
                  <a:txBody>
                    <a:bodyPr/>
                    <a:lstStyle/>
                    <a:p>
                      <a:endParaRPr lang="cs-CZ"/>
                    </a:p>
                  </a:txBody>
                  <a:tcPr/>
                </a:tc>
                <a:tc gridSpan="3">
                  <a:txBody>
                    <a:bodyPr/>
                    <a:lstStyle/>
                    <a:p>
                      <a:pPr algn="ctr"/>
                      <a:r>
                        <a:rPr lang="cs-CZ" sz="2400" dirty="0">
                          <a:solidFill>
                            <a:schemeClr val="bg2"/>
                          </a:solidFill>
                          <a:effectLst/>
                        </a:rPr>
                        <a:t>Tělesné složení</a:t>
                      </a:r>
                    </a:p>
                  </a:txBody>
                  <a:tcPr marL="68580" marR="68580"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65061274"/>
                  </a:ext>
                </a:extLst>
              </a:tr>
              <a:tr h="517689">
                <a:tc gridSpan="2">
                  <a:txBody>
                    <a:bodyPr/>
                    <a:lstStyle/>
                    <a:p>
                      <a:pPr algn="ctr"/>
                      <a:r>
                        <a:rPr lang="cs-CZ" sz="2400" dirty="0">
                          <a:solidFill>
                            <a:schemeClr val="bg2"/>
                          </a:solidFill>
                          <a:effectLst/>
                        </a:rPr>
                        <a:t>Svalová odolnost</a:t>
                      </a:r>
                    </a:p>
                  </a:txBody>
                  <a:tcPr marL="68580" marR="68580" marT="0" marB="0" anchor="ctr"/>
                </a:tc>
                <a:tc hMerge="1">
                  <a:txBody>
                    <a:bodyPr/>
                    <a:lstStyle/>
                    <a:p>
                      <a:endParaRPr lang="cs-CZ"/>
                    </a:p>
                  </a:txBody>
                  <a:tcPr/>
                </a:tc>
                <a:tc gridSpan="3">
                  <a:txBody>
                    <a:bodyPr/>
                    <a:lstStyle/>
                    <a:p>
                      <a:pPr algn="ctr"/>
                      <a:r>
                        <a:rPr lang="cs-CZ" sz="2400" dirty="0">
                          <a:solidFill>
                            <a:schemeClr val="bg2"/>
                          </a:solidFill>
                          <a:effectLst/>
                        </a:rPr>
                        <a:t>Kardiorespirační odolnost</a:t>
                      </a:r>
                    </a:p>
                  </a:txBody>
                  <a:tcPr marL="68580" marR="68580"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44316499"/>
                  </a:ext>
                </a:extLst>
              </a:tr>
              <a:tr h="701038">
                <a:tc gridSpan="5">
                  <a:txBody>
                    <a:bodyPr/>
                    <a:lstStyle/>
                    <a:p>
                      <a:pPr algn="ctr"/>
                      <a:r>
                        <a:rPr lang="cs-CZ" sz="2400" dirty="0">
                          <a:solidFill>
                            <a:schemeClr val="bg2"/>
                          </a:solidFill>
                          <a:effectLst/>
                        </a:rPr>
                        <a:t>Mobilita </a:t>
                      </a:r>
                    </a:p>
                    <a:p>
                      <a:pPr algn="ctr"/>
                      <a:r>
                        <a:rPr lang="cs-CZ" sz="2400" dirty="0">
                          <a:solidFill>
                            <a:schemeClr val="bg2"/>
                          </a:solidFill>
                          <a:effectLst/>
                        </a:rPr>
                        <a:t>(funkční kloubní rozsah při pohybové činnosti)</a:t>
                      </a: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838270132"/>
                  </a:ext>
                </a:extLst>
              </a:tr>
              <a:tr h="334341">
                <a:tc gridSpan="5">
                  <a:txBody>
                    <a:bodyPr/>
                    <a:lstStyle/>
                    <a:p>
                      <a:pPr algn="ctr"/>
                      <a:r>
                        <a:rPr lang="cs-CZ" sz="2400" dirty="0">
                          <a:effectLst/>
                        </a:rPr>
                        <a:t>Fyzické komponenty</a:t>
                      </a:r>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93332753"/>
                  </a:ext>
                </a:extLst>
              </a:tr>
              <a:tr h="431408">
                <a:tc>
                  <a:txBody>
                    <a:bodyPr/>
                    <a:lstStyle/>
                    <a:p>
                      <a:pPr algn="ctr"/>
                      <a:r>
                        <a:rPr lang="cs-CZ" sz="2400" dirty="0">
                          <a:solidFill>
                            <a:schemeClr val="bg2"/>
                          </a:solidFill>
                          <a:effectLst/>
                        </a:rPr>
                        <a:t>Síla</a:t>
                      </a:r>
                    </a:p>
                  </a:txBody>
                  <a:tcPr marL="68580" marR="68580" marT="0" marB="0" anchor="ctr"/>
                </a:tc>
                <a:tc gridSpan="3">
                  <a:txBody>
                    <a:bodyPr/>
                    <a:lstStyle/>
                    <a:p>
                      <a:pPr algn="ctr"/>
                      <a:r>
                        <a:rPr lang="cs-CZ" sz="2400" dirty="0">
                          <a:solidFill>
                            <a:schemeClr val="bg2"/>
                          </a:solidFill>
                          <a:effectLst/>
                        </a:rPr>
                        <a:t>Rychlost</a:t>
                      </a:r>
                    </a:p>
                  </a:txBody>
                  <a:tcPr marL="68580" marR="68580" marT="0" marB="0" anchor="ctr"/>
                </a:tc>
                <a:tc hMerge="1">
                  <a:txBody>
                    <a:bodyPr/>
                    <a:lstStyle/>
                    <a:p>
                      <a:endParaRPr lang="cs-CZ"/>
                    </a:p>
                  </a:txBody>
                  <a:tcPr/>
                </a:tc>
                <a:tc hMerge="1">
                  <a:txBody>
                    <a:bodyPr/>
                    <a:lstStyle/>
                    <a:p>
                      <a:endParaRPr lang="cs-CZ"/>
                    </a:p>
                  </a:txBody>
                  <a:tcPr/>
                </a:tc>
                <a:tc>
                  <a:txBody>
                    <a:bodyPr/>
                    <a:lstStyle/>
                    <a:p>
                      <a:pPr algn="ctr"/>
                      <a:r>
                        <a:rPr lang="cs-CZ" sz="2400" dirty="0">
                          <a:solidFill>
                            <a:schemeClr val="bg2"/>
                          </a:solidFill>
                          <a:effectLst/>
                        </a:rPr>
                        <a:t>Vytrvalost</a:t>
                      </a:r>
                    </a:p>
                  </a:txBody>
                  <a:tcPr marL="68580" marR="68580" marT="0" marB="0" anchor="ctr"/>
                </a:tc>
                <a:extLst>
                  <a:ext uri="{0D108BD9-81ED-4DB2-BD59-A6C34878D82A}">
                    <a16:rowId xmlns:a16="http://schemas.microsoft.com/office/drawing/2014/main" val="4185866422"/>
                  </a:ext>
                </a:extLst>
              </a:tr>
              <a:tr h="539260">
                <a:tc gridSpan="3">
                  <a:txBody>
                    <a:bodyPr/>
                    <a:lstStyle/>
                    <a:p>
                      <a:pPr algn="ctr"/>
                      <a:r>
                        <a:rPr lang="cs-CZ" sz="2400" dirty="0">
                          <a:solidFill>
                            <a:schemeClr val="bg2"/>
                          </a:solidFill>
                          <a:effectLst/>
                        </a:rPr>
                        <a:t>Koordinace</a:t>
                      </a:r>
                    </a:p>
                  </a:txBody>
                  <a:tcPr marL="68580" marR="68580" marT="0" marB="0" anchor="ctr"/>
                </a:tc>
                <a:tc hMerge="1">
                  <a:txBody>
                    <a:bodyPr/>
                    <a:lstStyle/>
                    <a:p>
                      <a:endParaRPr lang="cs-CZ"/>
                    </a:p>
                  </a:txBody>
                  <a:tcPr/>
                </a:tc>
                <a:tc hMerge="1">
                  <a:txBody>
                    <a:bodyPr/>
                    <a:lstStyle/>
                    <a:p>
                      <a:endParaRPr lang="cs-CZ"/>
                    </a:p>
                  </a:txBody>
                  <a:tcPr/>
                </a:tc>
                <a:tc gridSpan="2">
                  <a:txBody>
                    <a:bodyPr/>
                    <a:lstStyle/>
                    <a:p>
                      <a:pPr algn="ctr"/>
                      <a:r>
                        <a:rPr lang="cs-CZ" sz="2400" dirty="0">
                          <a:solidFill>
                            <a:schemeClr val="bg2"/>
                          </a:solidFill>
                          <a:effectLst/>
                        </a:rPr>
                        <a:t>Pohyblivost</a:t>
                      </a:r>
                    </a:p>
                  </a:txBody>
                  <a:tcPr marL="68580" marR="68580" marT="0" marB="0" anchor="ctr"/>
                </a:tc>
                <a:tc hMerge="1">
                  <a:txBody>
                    <a:bodyPr/>
                    <a:lstStyle/>
                    <a:p>
                      <a:endParaRPr lang="cs-CZ"/>
                    </a:p>
                  </a:txBody>
                  <a:tcPr/>
                </a:tc>
                <a:extLst>
                  <a:ext uri="{0D108BD9-81ED-4DB2-BD59-A6C34878D82A}">
                    <a16:rowId xmlns:a16="http://schemas.microsoft.com/office/drawing/2014/main" val="1409472422"/>
                  </a:ext>
                </a:extLst>
              </a:tr>
            </a:tbl>
          </a:graphicData>
        </a:graphic>
      </p:graphicFrame>
      <p:sp>
        <p:nvSpPr>
          <p:cNvPr id="4" name="TextovéPole 3">
            <a:extLst>
              <a:ext uri="{FF2B5EF4-FFF2-40B4-BE49-F238E27FC236}">
                <a16:creationId xmlns:a16="http://schemas.microsoft.com/office/drawing/2014/main" id="{E10A1C0E-D277-49D5-9417-21D39B4C1B52}"/>
              </a:ext>
            </a:extLst>
          </p:cNvPr>
          <p:cNvSpPr txBox="1"/>
          <p:nvPr/>
        </p:nvSpPr>
        <p:spPr>
          <a:xfrm>
            <a:off x="140493" y="3521869"/>
            <a:ext cx="88630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b="1" dirty="0">
                <a:latin typeface="Arial"/>
              </a:rPr>
              <a:t>Kardiorespirační</a:t>
            </a:r>
            <a:r>
              <a:rPr lang="cs-CZ" dirty="0">
                <a:latin typeface="Arial"/>
              </a:rPr>
              <a:t>  </a:t>
            </a:r>
            <a:r>
              <a:rPr lang="cs-CZ" b="1" dirty="0">
                <a:latin typeface="Arial"/>
              </a:rPr>
              <a:t>úroveň / odolnost</a:t>
            </a:r>
            <a:r>
              <a:rPr lang="cs-CZ" dirty="0">
                <a:latin typeface="Arial"/>
              </a:rPr>
              <a:t> - účinnost, se kterou je v těle doručován kyslík a výživa pro svalovou aktivitu a transport odpadních  produktů / schopnost vojáka opakovat daný výkon po určitém časovém úseku, nikoliv však pouze kontinuálně ve smyslu vytrvalosti, ale podle potřeby v průběhu několika dnů, popř. týdnů.</a:t>
            </a:r>
          </a:p>
          <a:p>
            <a:r>
              <a:rPr lang="cs-CZ" b="1" dirty="0">
                <a:solidFill>
                  <a:srgbClr val="FFFF00"/>
                </a:solidFill>
                <a:latin typeface="Arial"/>
              </a:rPr>
              <a:t>Svalová síla / odolnost  </a:t>
            </a:r>
            <a:r>
              <a:rPr lang="cs-CZ" dirty="0">
                <a:solidFill>
                  <a:srgbClr val="FFFF00"/>
                </a:solidFill>
                <a:latin typeface="Arial"/>
              </a:rPr>
              <a:t>-  absolutní nebo relativní silová schopnost svalu (svalových skupin), pro manipulaci s předměty (břemenem, zátěží, s vlastním tělem), popř. deformaci předmětu / schopnost vojáka opakovat daný silový výkon, nikoliv však pouze kontinuálně ve smyslu silové-vytrvalosti, ale podle potřeby v průběhu několika dnů, popř. týdnů.</a:t>
            </a:r>
          </a:p>
          <a:p>
            <a:r>
              <a:rPr lang="cs-CZ" b="1" dirty="0">
                <a:latin typeface="Arial"/>
              </a:rPr>
              <a:t>Mobilita </a:t>
            </a:r>
            <a:r>
              <a:rPr lang="cs-CZ" dirty="0">
                <a:latin typeface="Arial"/>
              </a:rPr>
              <a:t>– je založena na předpokladu flexibility, ale její využití směřuje do funkčního rozsahu provádění pohybu. Výsledkem je potom možnost kontroly pohybu v souvislosti s pohybovými činnostmi.</a:t>
            </a:r>
          </a:p>
        </p:txBody>
      </p:sp>
    </p:spTree>
    <p:extLst>
      <p:ext uri="{BB962C8B-B14F-4D97-AF65-F5344CB8AC3E}">
        <p14:creationId xmlns:p14="http://schemas.microsoft.com/office/powerpoint/2010/main" val="2669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EBB22579-4F40-4B86-B246-36D98147ED29}"/>
              </a:ext>
            </a:extLst>
          </p:cNvPr>
          <p:cNvSpPr txBox="1">
            <a:spLocks noChangeArrowheads="1"/>
          </p:cNvSpPr>
          <p:nvPr/>
        </p:nvSpPr>
        <p:spPr bwMode="auto">
          <a:xfrm>
            <a:off x="755650" y="285750"/>
            <a:ext cx="7848600" cy="914400"/>
          </a:xfrm>
          <a:prstGeom prst="rect">
            <a:avLst/>
          </a:prstGeom>
          <a:noFill/>
          <a:ln w="9525">
            <a:noFill/>
            <a:miter lim="800000"/>
            <a:headEnd/>
            <a:tailEnd/>
          </a:ln>
          <a:effectLst/>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eaLnBrk="1" hangingPunct="1">
              <a:defRPr/>
            </a:pPr>
            <a:r>
              <a:rPr lang="cs-CZ" kern="0" dirty="0">
                <a:latin typeface="Arial Black" pitchFamily="34" charset="0"/>
              </a:rPr>
              <a:t>Otázky</a:t>
            </a:r>
          </a:p>
        </p:txBody>
      </p:sp>
      <p:sp>
        <p:nvSpPr>
          <p:cNvPr id="3" name="TextBox 2">
            <a:extLst>
              <a:ext uri="{FF2B5EF4-FFF2-40B4-BE49-F238E27FC236}">
                <a16:creationId xmlns:a16="http://schemas.microsoft.com/office/drawing/2014/main" id="{925D03A3-9FD3-41EB-A7FC-FB6443041CEF}"/>
              </a:ext>
            </a:extLst>
          </p:cNvPr>
          <p:cNvSpPr txBox="1"/>
          <p:nvPr/>
        </p:nvSpPr>
        <p:spPr>
          <a:xfrm>
            <a:off x="179388" y="1773238"/>
            <a:ext cx="8785225" cy="4524315"/>
          </a:xfrm>
          <a:prstGeom prst="rect">
            <a:avLst/>
          </a:prstGeom>
          <a:noFill/>
        </p:spPr>
        <p:txBody>
          <a:bodyPr lIns="91440" tIns="45720" rIns="91440" bIns="45720" anchor="t">
            <a:spAutoFit/>
          </a:bodyPr>
          <a:lstStyle/>
          <a:p>
            <a:pPr marL="457200" indent="-457200">
              <a:buFont typeface="Arial" panose="020B0604020202020204" pitchFamily="34" charset="0"/>
              <a:buChar char="•"/>
              <a:defRPr/>
            </a:pPr>
            <a:r>
              <a:rPr lang="cs-CZ" sz="2800" dirty="0">
                <a:latin typeface="Arial"/>
              </a:rPr>
              <a:t>Vyjmenujte typy cvičebních programů. (str.12)</a:t>
            </a:r>
          </a:p>
          <a:p>
            <a:pPr marL="457200" indent="-457200">
              <a:buFont typeface="Arial" panose="020B0604020202020204" pitchFamily="34" charset="0"/>
              <a:buChar char="•"/>
              <a:defRPr/>
            </a:pPr>
            <a:endParaRPr lang="cs-CZ" sz="2800" dirty="0">
              <a:latin typeface="Arial"/>
            </a:endParaRPr>
          </a:p>
          <a:p>
            <a:pPr marL="457200" indent="-457200">
              <a:buFont typeface="Arial" panose="020B0604020202020204" pitchFamily="34" charset="0"/>
              <a:buChar char="•"/>
              <a:defRPr/>
            </a:pPr>
            <a:r>
              <a:rPr lang="cs-CZ" sz="2800" dirty="0">
                <a:latin typeface="Arial"/>
              </a:rPr>
              <a:t>Vyjmenujte programy pro jednotky a charakterizujte individuální program. (str. 12 a str. 16)</a:t>
            </a:r>
          </a:p>
          <a:p>
            <a:pPr marL="457200" indent="-457200">
              <a:buFont typeface="Arial" panose="020B0604020202020204" pitchFamily="34" charset="0"/>
              <a:buChar char="•"/>
              <a:defRPr/>
            </a:pPr>
            <a:endParaRPr lang="cs-CZ" sz="2800" dirty="0">
              <a:latin typeface="Arial"/>
            </a:endParaRPr>
          </a:p>
          <a:p>
            <a:pPr marL="457200" indent="-457200">
              <a:buFont typeface="Arial" panose="020B0604020202020204" pitchFamily="34" charset="0"/>
              <a:buChar char="•"/>
              <a:defRPr/>
            </a:pPr>
            <a:r>
              <a:rPr lang="cs-CZ" sz="2800" dirty="0">
                <a:latin typeface="Arial"/>
              </a:rPr>
              <a:t>Vyjmenujte zdravotní a fyzické komponenty pohybové připravenosti (str. 22)</a:t>
            </a:r>
            <a:endParaRPr lang="cs-CZ" sz="2800" dirty="0">
              <a:latin typeface="Arial" charset="0"/>
            </a:endParaRPr>
          </a:p>
          <a:p>
            <a:pPr marL="457200" indent="-457200">
              <a:buFont typeface="Arial" panose="020B0604020202020204" pitchFamily="34" charset="0"/>
              <a:buChar char="•"/>
              <a:defRPr/>
            </a:pPr>
            <a:endParaRPr lang="cs-CZ" sz="2800" dirty="0">
              <a:latin typeface="Arial" charset="0"/>
            </a:endParaRPr>
          </a:p>
          <a:p>
            <a:pPr marL="457200" indent="-457200">
              <a:buFont typeface="Arial" panose="020B0604020202020204" pitchFamily="34" charset="0"/>
              <a:buChar char="•"/>
              <a:defRPr/>
            </a:pPr>
            <a:endParaRPr lang="cs-CZ" sz="2800" dirty="0">
              <a:latin typeface="Arial" charset="0"/>
            </a:endParaRPr>
          </a:p>
          <a:p>
            <a:pPr>
              <a:defRPr/>
            </a:pPr>
            <a:r>
              <a:rPr lang="cs-CZ" dirty="0">
                <a:latin typeface="Arial" charset="0"/>
              </a:rPr>
              <a:t> </a:t>
            </a:r>
          </a:p>
          <a:p>
            <a:pPr>
              <a:defRPr/>
            </a:pPr>
            <a:endParaRPr lang="cs-CZ" dirty="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FA7C07-8052-4D59-82D7-9A9454642E92}"/>
              </a:ext>
            </a:extLst>
          </p:cNvPr>
          <p:cNvSpPr>
            <a:spLocks noGrp="1"/>
          </p:cNvSpPr>
          <p:nvPr>
            <p:ph type="title"/>
          </p:nvPr>
        </p:nvSpPr>
        <p:spPr/>
        <p:txBody>
          <a:bodyPr/>
          <a:lstStyle/>
          <a:p>
            <a:pPr>
              <a:defRPr/>
            </a:pPr>
            <a:r>
              <a:rPr lang="cs-CZ" dirty="0"/>
              <a:t>Literatura</a:t>
            </a:r>
          </a:p>
        </p:txBody>
      </p:sp>
      <p:sp>
        <p:nvSpPr>
          <p:cNvPr id="31747" name="Obdélník 2">
            <a:extLst>
              <a:ext uri="{FF2B5EF4-FFF2-40B4-BE49-F238E27FC236}">
                <a16:creationId xmlns:a16="http://schemas.microsoft.com/office/drawing/2014/main" id="{ABE34D38-DDC0-43DA-AD85-430BD702F125}"/>
              </a:ext>
            </a:extLst>
          </p:cNvPr>
          <p:cNvSpPr>
            <a:spLocks noChangeArrowheads="1"/>
          </p:cNvSpPr>
          <p:nvPr/>
        </p:nvSpPr>
        <p:spPr bwMode="auto">
          <a:xfrm>
            <a:off x="473075" y="1557338"/>
            <a:ext cx="8213725"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cs typeface="Arial"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cs typeface="Arial"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nSpc>
                <a:spcPct val="107000"/>
              </a:lnSpc>
              <a:spcBef>
                <a:spcPct val="0"/>
              </a:spcBef>
              <a:buClrTx/>
              <a:buSzTx/>
              <a:buFont typeface="Garamond" pitchFamily="18" charset="0"/>
              <a:buAutoNum type="arabicPeriod"/>
              <a:defRPr/>
            </a:pPr>
            <a:r>
              <a:rPr lang="cs-CZ" altLang="cs-CZ" sz="1800" dirty="0">
                <a:latin typeface="Times New Roman" pitchFamily="18" charset="0"/>
                <a:cs typeface="Times New Roman" pitchFamily="18" charset="0"/>
              </a:rPr>
              <a:t>VĚSTNÍK MO. (2011). Služební tělesná výchova v rezortu Ministerstva obrany (NVMO č.12/2011). Praha: MO.</a:t>
            </a:r>
          </a:p>
          <a:p>
            <a:pPr>
              <a:lnSpc>
                <a:spcPct val="107000"/>
              </a:lnSpc>
              <a:spcBef>
                <a:spcPct val="0"/>
              </a:spcBef>
              <a:buClrTx/>
              <a:buSzTx/>
              <a:buFont typeface="Garamond" pitchFamily="18" charset="0"/>
              <a:buAutoNum type="arabicPeriod"/>
              <a:defRPr/>
            </a:pPr>
            <a:r>
              <a:rPr lang="cs-CZ" altLang="cs-CZ" sz="1800" dirty="0">
                <a:latin typeface="Arial"/>
                <a:cs typeface="Times New Roman"/>
              </a:rPr>
              <a:t>FM 20-21. (1996) </a:t>
            </a:r>
            <a:r>
              <a:rPr lang="cs-CZ" altLang="cs-CZ" sz="1800" dirty="0" err="1">
                <a:latin typeface="Arial"/>
                <a:cs typeface="Times New Roman"/>
              </a:rPr>
              <a:t>Physical</a:t>
            </a:r>
            <a:r>
              <a:rPr lang="cs-CZ" altLang="cs-CZ" sz="1800" dirty="0">
                <a:latin typeface="Arial"/>
                <a:cs typeface="Times New Roman"/>
              </a:rPr>
              <a:t> Fitness </a:t>
            </a:r>
            <a:r>
              <a:rPr lang="cs-CZ" altLang="cs-CZ" sz="1800" dirty="0" err="1">
                <a:latin typeface="Arial"/>
                <a:cs typeface="Times New Roman"/>
              </a:rPr>
              <a:t>Training</a:t>
            </a:r>
            <a:r>
              <a:rPr lang="cs-CZ" altLang="cs-CZ" sz="1800" dirty="0">
                <a:latin typeface="Arial"/>
                <a:cs typeface="Times New Roman"/>
              </a:rPr>
              <a:t>. Washington: Department </a:t>
            </a:r>
            <a:r>
              <a:rPr lang="cs-CZ" altLang="cs-CZ" sz="1800" dirty="0" err="1">
                <a:latin typeface="Arial"/>
                <a:cs typeface="Times New Roman"/>
              </a:rPr>
              <a:t>of</a:t>
            </a:r>
            <a:r>
              <a:rPr lang="cs-CZ" altLang="cs-CZ" sz="1800" dirty="0">
                <a:latin typeface="Arial"/>
                <a:cs typeface="Times New Roman"/>
              </a:rPr>
              <a:t> </a:t>
            </a:r>
            <a:r>
              <a:rPr lang="cs-CZ" altLang="cs-CZ" sz="1800" dirty="0" err="1">
                <a:latin typeface="Arial"/>
                <a:cs typeface="Times New Roman"/>
              </a:rPr>
              <a:t>the</a:t>
            </a:r>
            <a:r>
              <a:rPr lang="cs-CZ" altLang="cs-CZ" sz="1800" dirty="0">
                <a:latin typeface="Arial"/>
                <a:cs typeface="Times New Roman"/>
              </a:rPr>
              <a:t> </a:t>
            </a:r>
            <a:r>
              <a:rPr lang="cs-CZ" altLang="cs-CZ" sz="1800" dirty="0" err="1">
                <a:latin typeface="Arial"/>
                <a:cs typeface="Times New Roman"/>
              </a:rPr>
              <a:t>Army</a:t>
            </a:r>
            <a:r>
              <a:rPr lang="cs-CZ" altLang="cs-CZ" sz="1800" dirty="0">
                <a:latin typeface="Arial"/>
                <a:cs typeface="Times New Roman"/>
              </a:rPr>
              <a:t>.</a:t>
            </a:r>
          </a:p>
          <a:p>
            <a:pPr>
              <a:lnSpc>
                <a:spcPct val="107000"/>
              </a:lnSpc>
              <a:spcBef>
                <a:spcPct val="0"/>
              </a:spcBef>
              <a:buClrTx/>
              <a:buSzTx/>
              <a:buFont typeface="Garamond" pitchFamily="18" charset="0"/>
              <a:buAutoNum type="arabicPeriod"/>
              <a:defRPr/>
            </a:pPr>
            <a:r>
              <a:rPr lang="cs-CZ" altLang="cs-CZ" sz="1800" dirty="0">
                <a:latin typeface="Arial" charset="0"/>
                <a:cs typeface="Times New Roman" pitchFamily="18" charset="0"/>
              </a:rPr>
              <a:t>Army Fitness Manual. (2005). Toronto. Canadian Forces Personnel Support Agency.</a:t>
            </a:r>
          </a:p>
          <a:p>
            <a:pPr>
              <a:lnSpc>
                <a:spcPct val="107000"/>
              </a:lnSpc>
              <a:spcBef>
                <a:spcPct val="0"/>
              </a:spcBef>
              <a:buClrTx/>
              <a:buSzTx/>
              <a:buFont typeface="Garamond" pitchFamily="18" charset="0"/>
              <a:buAutoNum type="arabicPeriod"/>
              <a:defRPr/>
            </a:pPr>
            <a:r>
              <a:rPr lang="cs-CZ" altLang="cs-CZ" sz="1800" dirty="0" err="1">
                <a:latin typeface="Arial"/>
                <a:cs typeface="Times New Roman"/>
              </a:rPr>
              <a:t>Army</a:t>
            </a:r>
            <a:r>
              <a:rPr lang="cs-CZ" altLang="cs-CZ" sz="1800" dirty="0">
                <a:latin typeface="Arial"/>
                <a:cs typeface="Times New Roman"/>
              </a:rPr>
              <a:t> </a:t>
            </a:r>
            <a:r>
              <a:rPr lang="cs-CZ" altLang="cs-CZ" sz="1800" dirty="0" err="1">
                <a:latin typeface="Arial"/>
                <a:cs typeface="Times New Roman"/>
              </a:rPr>
              <a:t>Physical</a:t>
            </a:r>
            <a:r>
              <a:rPr lang="cs-CZ" altLang="cs-CZ" sz="1800" dirty="0">
                <a:latin typeface="Arial"/>
                <a:cs typeface="Times New Roman"/>
              </a:rPr>
              <a:t> </a:t>
            </a:r>
            <a:r>
              <a:rPr lang="cs-CZ" altLang="cs-CZ" sz="1800" dirty="0" err="1">
                <a:latin typeface="Arial"/>
                <a:cs typeface="Times New Roman"/>
              </a:rPr>
              <a:t>Readiness</a:t>
            </a:r>
            <a:r>
              <a:rPr lang="cs-CZ" altLang="cs-CZ" sz="1800" dirty="0">
                <a:latin typeface="Arial"/>
                <a:cs typeface="Times New Roman"/>
              </a:rPr>
              <a:t> </a:t>
            </a:r>
            <a:r>
              <a:rPr lang="cs-CZ" altLang="cs-CZ" sz="1800" dirty="0" err="1">
                <a:latin typeface="Arial"/>
                <a:cs typeface="Times New Roman"/>
              </a:rPr>
              <a:t>Training</a:t>
            </a:r>
            <a:r>
              <a:rPr lang="cs-CZ" altLang="cs-CZ" sz="1800" dirty="0">
                <a:latin typeface="Arial"/>
                <a:cs typeface="Times New Roman"/>
              </a:rPr>
              <a:t>. (2010). Washington: Department </a:t>
            </a:r>
            <a:r>
              <a:rPr lang="cs-CZ" altLang="cs-CZ" sz="1800" dirty="0" err="1">
                <a:latin typeface="Arial"/>
                <a:cs typeface="Times New Roman"/>
              </a:rPr>
              <a:t>of</a:t>
            </a:r>
            <a:r>
              <a:rPr lang="cs-CZ" altLang="cs-CZ" sz="1800" dirty="0">
                <a:latin typeface="Arial"/>
                <a:cs typeface="Times New Roman"/>
              </a:rPr>
              <a:t> </a:t>
            </a:r>
            <a:r>
              <a:rPr lang="cs-CZ" altLang="cs-CZ" sz="1800" dirty="0" err="1">
                <a:latin typeface="Arial"/>
                <a:cs typeface="Times New Roman"/>
              </a:rPr>
              <a:t>the</a:t>
            </a:r>
            <a:r>
              <a:rPr lang="cs-CZ" altLang="cs-CZ" sz="1800" dirty="0">
                <a:latin typeface="Arial"/>
                <a:cs typeface="Times New Roman"/>
              </a:rPr>
              <a:t> </a:t>
            </a:r>
            <a:r>
              <a:rPr lang="cs-CZ" altLang="cs-CZ" sz="1800" dirty="0" err="1">
                <a:latin typeface="Arial"/>
                <a:cs typeface="Times New Roman"/>
              </a:rPr>
              <a:t>Army</a:t>
            </a:r>
            <a:r>
              <a:rPr lang="cs-CZ" altLang="cs-CZ" sz="1800" dirty="0">
                <a:latin typeface="Arial"/>
                <a:cs typeface="Times New Roman"/>
              </a:rPr>
              <a:t>.</a:t>
            </a:r>
          </a:p>
          <a:p>
            <a:pPr marL="0" indent="0">
              <a:lnSpc>
                <a:spcPct val="107000"/>
              </a:lnSpc>
              <a:spcBef>
                <a:spcPct val="0"/>
              </a:spcBef>
              <a:buClrTx/>
              <a:buSzTx/>
              <a:buFont typeface="Wingdings" pitchFamily="2" charset="2"/>
              <a:buNone/>
              <a:defRPr/>
            </a:pPr>
            <a:endParaRPr lang="cs-CZ" altLang="cs-CZ" sz="1800" dirty="0">
              <a:latin typeface="Arial" charset="0"/>
              <a:cs typeface="Times New Roman" pitchFamily="18" charset="0"/>
            </a:endParaRPr>
          </a:p>
          <a:p>
            <a:pPr>
              <a:lnSpc>
                <a:spcPct val="107000"/>
              </a:lnSpc>
              <a:spcBef>
                <a:spcPct val="0"/>
              </a:spcBef>
              <a:buClrTx/>
              <a:buSzTx/>
              <a:buFont typeface="Garamond" pitchFamily="18" charset="0"/>
              <a:buAutoNum type="arabicPeriod"/>
              <a:defRPr/>
            </a:pPr>
            <a:endParaRPr lang="cs-CZ" altLang="cs-CZ" sz="1800" dirty="0">
              <a:latin typeface="Times New Roman" pitchFamily="18" charset="0"/>
              <a:cs typeface="Times New Roman" pitchFamily="18" charset="0"/>
            </a:endParaRPr>
          </a:p>
          <a:p>
            <a:pPr>
              <a:lnSpc>
                <a:spcPct val="107000"/>
              </a:lnSpc>
              <a:spcBef>
                <a:spcPct val="0"/>
              </a:spcBef>
              <a:buClrTx/>
              <a:buSzTx/>
              <a:buFont typeface="Garamond" pitchFamily="18" charset="0"/>
              <a:buAutoNum type="arabicPeriod"/>
              <a:defRPr/>
            </a:pPr>
            <a:endParaRPr lang="cs-CZ" altLang="cs-CZ" sz="1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3D9A2DDA-8439-42FF-A962-0FDC27C18B57}"/>
              </a:ext>
            </a:extLst>
          </p:cNvPr>
          <p:cNvSpPr>
            <a:spLocks noGrp="1" noChangeArrowheads="1"/>
          </p:cNvSpPr>
          <p:nvPr>
            <p:ph type="title" idx="4294967295"/>
          </p:nvPr>
        </p:nvSpPr>
        <p:spPr>
          <a:xfrm>
            <a:off x="1643063" y="214313"/>
            <a:ext cx="6384925" cy="914400"/>
          </a:xfrm>
        </p:spPr>
        <p:txBody>
          <a:bodyPr anchor="t">
            <a:noAutofit/>
          </a:bodyPr>
          <a:lstStyle/>
          <a:p>
            <a:pPr eaLnBrk="1" hangingPunct="1">
              <a:defRPr/>
            </a:pPr>
            <a:r>
              <a:rPr lang="cs-CZ">
                <a:latin typeface="Arial Black" pitchFamily="34" charset="0"/>
              </a:rPr>
              <a:t>Odborná příprava</a:t>
            </a:r>
          </a:p>
        </p:txBody>
      </p:sp>
      <p:grpSp>
        <p:nvGrpSpPr>
          <p:cNvPr id="2" name="Diagram 20">
            <a:extLst>
              <a:ext uri="{FF2B5EF4-FFF2-40B4-BE49-F238E27FC236}">
                <a16:creationId xmlns:a16="http://schemas.microsoft.com/office/drawing/2014/main" id="{9BA433FC-196E-4CDD-923F-4FEEA1637235}"/>
              </a:ext>
            </a:extLst>
          </p:cNvPr>
          <p:cNvGrpSpPr>
            <a:grpSpLocks/>
          </p:cNvGrpSpPr>
          <p:nvPr/>
        </p:nvGrpSpPr>
        <p:grpSpPr bwMode="auto">
          <a:xfrm>
            <a:off x="827088" y="1169988"/>
            <a:ext cx="7489825" cy="5688012"/>
            <a:chOff x="1429" y="703"/>
            <a:chExt cx="2858" cy="2858"/>
          </a:xfrm>
        </p:grpSpPr>
        <p:sp>
          <p:nvSpPr>
            <p:cNvPr id="3" name="_s1028">
              <a:extLst>
                <a:ext uri="{FF2B5EF4-FFF2-40B4-BE49-F238E27FC236}">
                  <a16:creationId xmlns:a16="http://schemas.microsoft.com/office/drawing/2014/main" id="{4056B19E-75C3-4055-9BC0-02FE791CB7B3}"/>
                </a:ext>
              </a:extLst>
            </p:cNvPr>
            <p:cNvSpPr>
              <a:spLocks noChangeShapeType="1"/>
            </p:cNvSpPr>
            <p:nvPr/>
          </p:nvSpPr>
          <p:spPr bwMode="auto">
            <a:xfrm flipH="1" flipV="1">
              <a:off x="2269" y="1792"/>
              <a:ext cx="296"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4" name="_s1029">
              <a:extLst>
                <a:ext uri="{FF2B5EF4-FFF2-40B4-BE49-F238E27FC236}">
                  <a16:creationId xmlns:a16="http://schemas.microsoft.com/office/drawing/2014/main" id="{75DC49CC-3E8C-4B82-AB19-08659D076C52}"/>
                </a:ext>
              </a:extLst>
            </p:cNvPr>
            <p:cNvSpPr>
              <a:spLocks noChangeArrowheads="1"/>
            </p:cNvSpPr>
            <p:nvPr/>
          </p:nvSpPr>
          <p:spPr bwMode="auto">
            <a:xfrm>
              <a:off x="1637" y="1284"/>
              <a:ext cx="679" cy="679"/>
            </a:xfrm>
            <a:prstGeom prst="ellipse">
              <a:avLst/>
            </a:prstGeom>
            <a:gradFill rotWithShape="1">
              <a:gsLst>
                <a:gs pos="0">
                  <a:srgbClr val="FFFFFF"/>
                </a:gs>
                <a:gs pos="5000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Chemická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příprava</a:t>
              </a:r>
            </a:p>
          </p:txBody>
        </p:sp>
        <p:sp>
          <p:nvSpPr>
            <p:cNvPr id="5" name="_s1030">
              <a:extLst>
                <a:ext uri="{FF2B5EF4-FFF2-40B4-BE49-F238E27FC236}">
                  <a16:creationId xmlns:a16="http://schemas.microsoft.com/office/drawing/2014/main" id="{1384C1F0-D9CD-40B5-BA8B-8727D01FCDC2}"/>
                </a:ext>
              </a:extLst>
            </p:cNvPr>
            <p:cNvSpPr>
              <a:spLocks noChangeShapeType="1"/>
            </p:cNvSpPr>
            <p:nvPr/>
          </p:nvSpPr>
          <p:spPr bwMode="auto">
            <a:xfrm flipH="1">
              <a:off x="2270" y="2301"/>
              <a:ext cx="296"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6" name="_s1031">
              <a:extLst>
                <a:ext uri="{FF2B5EF4-FFF2-40B4-BE49-F238E27FC236}">
                  <a16:creationId xmlns:a16="http://schemas.microsoft.com/office/drawing/2014/main" id="{C746E7CB-7CE7-459A-BE0E-E5D9B9D31363}"/>
                </a:ext>
              </a:extLst>
            </p:cNvPr>
            <p:cNvSpPr>
              <a:spLocks noChangeArrowheads="1"/>
            </p:cNvSpPr>
            <p:nvPr/>
          </p:nvSpPr>
          <p:spPr bwMode="auto">
            <a:xfrm>
              <a:off x="1638" y="2302"/>
              <a:ext cx="679" cy="679"/>
            </a:xfrm>
            <a:prstGeom prst="ellipse">
              <a:avLst/>
            </a:prstGeom>
            <a:gradFill rotWithShape="1">
              <a:gsLst>
                <a:gs pos="0">
                  <a:srgbClr val="FFFFFF"/>
                </a:gs>
                <a:gs pos="5000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Pořadová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příprava</a:t>
              </a:r>
            </a:p>
          </p:txBody>
        </p:sp>
        <p:sp>
          <p:nvSpPr>
            <p:cNvPr id="7" name="_s1032">
              <a:extLst>
                <a:ext uri="{FF2B5EF4-FFF2-40B4-BE49-F238E27FC236}">
                  <a16:creationId xmlns:a16="http://schemas.microsoft.com/office/drawing/2014/main" id="{162C76DB-5D91-4501-B3EC-151AB30E8E55}"/>
                </a:ext>
              </a:extLst>
            </p:cNvPr>
            <p:cNvSpPr>
              <a:spLocks noChangeShapeType="1"/>
            </p:cNvSpPr>
            <p:nvPr/>
          </p:nvSpPr>
          <p:spPr bwMode="auto">
            <a:xfrm>
              <a:off x="2859" y="2469"/>
              <a:ext cx="0" cy="3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8" name="_s1033">
              <a:extLst>
                <a:ext uri="{FF2B5EF4-FFF2-40B4-BE49-F238E27FC236}">
                  <a16:creationId xmlns:a16="http://schemas.microsoft.com/office/drawing/2014/main" id="{B1D240CE-A9D2-459F-B906-98E472300DD7}"/>
                </a:ext>
              </a:extLst>
            </p:cNvPr>
            <p:cNvSpPr>
              <a:spLocks noChangeArrowheads="1"/>
            </p:cNvSpPr>
            <p:nvPr/>
          </p:nvSpPr>
          <p:spPr bwMode="auto">
            <a:xfrm>
              <a:off x="2520" y="2810"/>
              <a:ext cx="679" cy="679"/>
            </a:xfrm>
            <a:prstGeom prst="ellipse">
              <a:avLst/>
            </a:prstGeom>
            <a:gradFill rotWithShape="1">
              <a:gsLst>
                <a:gs pos="0">
                  <a:srgbClr val="FFFFFF"/>
                </a:gs>
                <a:gs pos="5000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Zdravotní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příprava</a:t>
              </a:r>
            </a:p>
          </p:txBody>
        </p:sp>
        <p:sp>
          <p:nvSpPr>
            <p:cNvPr id="9" name="_s1034">
              <a:extLst>
                <a:ext uri="{FF2B5EF4-FFF2-40B4-BE49-F238E27FC236}">
                  <a16:creationId xmlns:a16="http://schemas.microsoft.com/office/drawing/2014/main" id="{78F2998A-858F-4E60-828A-896941CB3AAC}"/>
                </a:ext>
              </a:extLst>
            </p:cNvPr>
            <p:cNvSpPr>
              <a:spLocks noChangeShapeType="1"/>
            </p:cNvSpPr>
            <p:nvPr/>
          </p:nvSpPr>
          <p:spPr bwMode="auto">
            <a:xfrm>
              <a:off x="3151" y="2300"/>
              <a:ext cx="296" cy="17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10" name="_s1035">
              <a:extLst>
                <a:ext uri="{FF2B5EF4-FFF2-40B4-BE49-F238E27FC236}">
                  <a16:creationId xmlns:a16="http://schemas.microsoft.com/office/drawing/2014/main" id="{F33DB8A6-66DD-42B2-89FA-318C3186CC1B}"/>
                </a:ext>
              </a:extLst>
            </p:cNvPr>
            <p:cNvSpPr>
              <a:spLocks noChangeArrowheads="1"/>
            </p:cNvSpPr>
            <p:nvPr/>
          </p:nvSpPr>
          <p:spPr bwMode="auto">
            <a:xfrm>
              <a:off x="3401" y="2301"/>
              <a:ext cx="679" cy="679"/>
            </a:xfrm>
            <a:prstGeom prst="ellipse">
              <a:avLst/>
            </a:prstGeom>
            <a:gradFill rotWithShape="1">
              <a:gsLst>
                <a:gs pos="0">
                  <a:srgbClr val="FFFFFF"/>
                </a:gs>
                <a:gs pos="5000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Střelecká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příprava</a:t>
              </a:r>
            </a:p>
          </p:txBody>
        </p:sp>
        <p:sp>
          <p:nvSpPr>
            <p:cNvPr id="11" name="_s1036">
              <a:extLst>
                <a:ext uri="{FF2B5EF4-FFF2-40B4-BE49-F238E27FC236}">
                  <a16:creationId xmlns:a16="http://schemas.microsoft.com/office/drawing/2014/main" id="{2833302D-D947-43AF-9A53-1A89D8EC0D1D}"/>
                </a:ext>
              </a:extLst>
            </p:cNvPr>
            <p:cNvSpPr>
              <a:spLocks noChangeShapeType="1"/>
            </p:cNvSpPr>
            <p:nvPr/>
          </p:nvSpPr>
          <p:spPr bwMode="auto">
            <a:xfrm flipV="1">
              <a:off x="3151" y="1791"/>
              <a:ext cx="295" cy="1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12" name="_s1037">
              <a:extLst>
                <a:ext uri="{FF2B5EF4-FFF2-40B4-BE49-F238E27FC236}">
                  <a16:creationId xmlns:a16="http://schemas.microsoft.com/office/drawing/2014/main" id="{FB605828-FDF0-45C1-A490-90FB3142F2A2}"/>
                </a:ext>
              </a:extLst>
            </p:cNvPr>
            <p:cNvSpPr>
              <a:spLocks noChangeArrowheads="1"/>
            </p:cNvSpPr>
            <p:nvPr/>
          </p:nvSpPr>
          <p:spPr bwMode="auto">
            <a:xfrm>
              <a:off x="3401" y="1283"/>
              <a:ext cx="679" cy="679"/>
            </a:xfrm>
            <a:prstGeom prst="ellipse">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Arial" panose="020B0604020202020204" pitchFamily="34" charset="0"/>
                </a:rPr>
                <a:t>Služební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Arial" panose="020B0604020202020204" pitchFamily="34" charset="0"/>
                </a:rPr>
                <a:t>tělesná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Arial" panose="020B0604020202020204" pitchFamily="34" charset="0"/>
                </a:rPr>
                <a:t>příprava</a:t>
              </a:r>
            </a:p>
          </p:txBody>
        </p:sp>
        <p:sp>
          <p:nvSpPr>
            <p:cNvPr id="13" name="_s1038">
              <a:extLst>
                <a:ext uri="{FF2B5EF4-FFF2-40B4-BE49-F238E27FC236}">
                  <a16:creationId xmlns:a16="http://schemas.microsoft.com/office/drawing/2014/main" id="{68E96E72-BEA3-4326-AB92-8A6AD3E669FE}"/>
                </a:ext>
              </a:extLst>
            </p:cNvPr>
            <p:cNvSpPr>
              <a:spLocks noChangeShapeType="1"/>
            </p:cNvSpPr>
            <p:nvPr/>
          </p:nvSpPr>
          <p:spPr bwMode="auto">
            <a:xfrm flipV="1">
              <a:off x="2858" y="1452"/>
              <a:ext cx="0"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14" name="_s1039">
              <a:extLst>
                <a:ext uri="{FF2B5EF4-FFF2-40B4-BE49-F238E27FC236}">
                  <a16:creationId xmlns:a16="http://schemas.microsoft.com/office/drawing/2014/main" id="{75A8FC64-41C9-44BC-8BE9-A66B9E051AF7}"/>
                </a:ext>
              </a:extLst>
            </p:cNvPr>
            <p:cNvSpPr>
              <a:spLocks noChangeArrowheads="1"/>
            </p:cNvSpPr>
            <p:nvPr/>
          </p:nvSpPr>
          <p:spPr bwMode="auto">
            <a:xfrm>
              <a:off x="2519" y="774"/>
              <a:ext cx="679" cy="679"/>
            </a:xfrm>
            <a:prstGeom prst="ellipse">
              <a:avLst/>
            </a:prstGeom>
            <a:gradFill rotWithShape="1">
              <a:gsLst>
                <a:gs pos="0">
                  <a:srgbClr val="FFFFFF"/>
                </a:gs>
                <a:gs pos="5000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Další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Arial" panose="020B0604020202020204" pitchFamily="34" charset="0"/>
                </a:rPr>
                <a:t>přípravy …</a:t>
              </a:r>
            </a:p>
          </p:txBody>
        </p:sp>
        <p:sp>
          <p:nvSpPr>
            <p:cNvPr id="15" name="_s1040">
              <a:extLst>
                <a:ext uri="{FF2B5EF4-FFF2-40B4-BE49-F238E27FC236}">
                  <a16:creationId xmlns:a16="http://schemas.microsoft.com/office/drawing/2014/main" id="{09E318DF-93AD-4FBA-A663-D7A140173812}"/>
                </a:ext>
              </a:extLst>
            </p:cNvPr>
            <p:cNvSpPr>
              <a:spLocks noChangeArrowheads="1"/>
            </p:cNvSpPr>
            <p:nvPr/>
          </p:nvSpPr>
          <p:spPr bwMode="auto">
            <a:xfrm>
              <a:off x="2519" y="1793"/>
              <a:ext cx="679" cy="679"/>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Arial" panose="020B0604020202020204" pitchFamily="34" charset="0"/>
                </a:rPr>
                <a:t>Vševojskový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Arial" panose="020B0604020202020204" pitchFamily="34" charset="0"/>
                </a:rPr>
                <a:t>výcvik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92419ABE-87B0-42CA-A21E-0D4E5B8C63F5}"/>
              </a:ext>
            </a:extLst>
          </p:cNvPr>
          <p:cNvSpPr>
            <a:spLocks noGrp="1" noChangeArrowheads="1"/>
          </p:cNvSpPr>
          <p:nvPr>
            <p:ph type="ctrTitle" idx="4294967295"/>
          </p:nvPr>
        </p:nvSpPr>
        <p:spPr>
          <a:xfrm>
            <a:off x="107504" y="128565"/>
            <a:ext cx="9036496" cy="928694"/>
          </a:xfrm>
        </p:spPr>
        <p:txBody>
          <a:bodyPr anchor="t">
            <a:noAutofit/>
          </a:bodyPr>
          <a:lstStyle/>
          <a:p>
            <a:pPr marR="9144" algn="l" eaLnBrk="1" fontAlgn="auto" hangingPunct="1">
              <a:spcAft>
                <a:spcPts val="0"/>
              </a:spcAft>
              <a:defRPr/>
            </a:pPr>
            <a:r>
              <a:rPr lang="cs-CZ" u="sng" kern="1200" cap="all" dirty="0">
                <a:solidFill>
                  <a:schemeClr val="tx2">
                    <a:satMod val="200000"/>
                  </a:schemeClr>
                </a:solidFill>
                <a:effectLst>
                  <a:reflection blurRad="12700" stA="34000" endA="740" endPos="53000" dir="5400000" sy="-100000" algn="bl" rotWithShape="0"/>
                </a:effectLst>
              </a:rPr>
              <a:t>SLUŽEBNÍ TĚLESNÁ PŘÍPRAVA</a:t>
            </a:r>
          </a:p>
        </p:txBody>
      </p:sp>
      <p:pic>
        <p:nvPicPr>
          <p:cNvPr id="16387" name="Picture 6">
            <a:extLst>
              <a:ext uri="{FF2B5EF4-FFF2-40B4-BE49-F238E27FC236}">
                <a16:creationId xmlns:a16="http://schemas.microsoft.com/office/drawing/2014/main" id="{A7F29789-7578-4CEC-9423-6F4C20C04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80" t="18971" r="20462" b="4811"/>
          <a:stretch>
            <a:fillRect/>
          </a:stretch>
        </p:blipFill>
        <p:spPr bwMode="auto">
          <a:xfrm>
            <a:off x="900113" y="1052513"/>
            <a:ext cx="7488237"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AB92B65B-3EF9-4ADF-B54A-C29C129F3A85}"/>
              </a:ext>
            </a:extLst>
          </p:cNvPr>
          <p:cNvSpPr>
            <a:spLocks noGrp="1" noChangeArrowheads="1"/>
          </p:cNvSpPr>
          <p:nvPr>
            <p:ph type="title" idx="4294967295"/>
          </p:nvPr>
        </p:nvSpPr>
        <p:spPr>
          <a:xfrm>
            <a:off x="611188" y="260350"/>
            <a:ext cx="7772400" cy="914400"/>
          </a:xfrm>
        </p:spPr>
        <p:txBody>
          <a:bodyPr anchor="t">
            <a:noAutofit/>
          </a:bodyPr>
          <a:lstStyle/>
          <a:p>
            <a:pPr eaLnBrk="1" hangingPunct="1">
              <a:defRPr/>
            </a:pPr>
            <a:r>
              <a:rPr lang="cs-CZ">
                <a:latin typeface="Arial Black" pitchFamily="34" charset="0"/>
              </a:rPr>
              <a:t>Cíl fyzické přípravy</a:t>
            </a:r>
          </a:p>
        </p:txBody>
      </p:sp>
      <p:sp>
        <p:nvSpPr>
          <p:cNvPr id="37891" name="Rectangle 3">
            <a:extLst>
              <a:ext uri="{FF2B5EF4-FFF2-40B4-BE49-F238E27FC236}">
                <a16:creationId xmlns:a16="http://schemas.microsoft.com/office/drawing/2014/main" id="{E463921A-A105-4423-A9F8-2EE07E57812D}"/>
              </a:ext>
            </a:extLst>
          </p:cNvPr>
          <p:cNvSpPr>
            <a:spLocks noGrp="1" noChangeArrowheads="1"/>
          </p:cNvSpPr>
          <p:nvPr>
            <p:ph idx="4294967295"/>
          </p:nvPr>
        </p:nvSpPr>
        <p:spPr>
          <a:xfrm>
            <a:off x="714375" y="1716088"/>
            <a:ext cx="7693025" cy="4064000"/>
          </a:xfrm>
        </p:spPr>
        <p:txBody>
          <a:bodyPr>
            <a:normAutofit/>
          </a:bodyPr>
          <a:lstStyle/>
          <a:p>
            <a:pPr eaLnBrk="1" hangingPunct="1">
              <a:defRPr/>
            </a:pPr>
            <a:r>
              <a:rPr lang="cs-CZ"/>
              <a:t>The goal of the Army Physical Fitness Training Program is to develop Soldiers who are physically capable and ready to perform their duty assignments or combat roles.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28">
            <a:extLst>
              <a:ext uri="{FF2B5EF4-FFF2-40B4-BE49-F238E27FC236}">
                <a16:creationId xmlns:a16="http://schemas.microsoft.com/office/drawing/2014/main" id="{E774D31E-F030-41E8-9670-C61FA872F145}"/>
              </a:ext>
            </a:extLst>
          </p:cNvPr>
          <p:cNvSpPr>
            <a:spLocks noChangeArrowheads="1"/>
          </p:cNvSpPr>
          <p:nvPr/>
        </p:nvSpPr>
        <p:spPr bwMode="gray">
          <a:xfrm>
            <a:off x="285750" y="2714625"/>
            <a:ext cx="34290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000" b="1">
                <a:solidFill>
                  <a:schemeClr val="bg1"/>
                </a:solidFill>
                <a:latin typeface="Calibri" pitchFamily="34" charset="0"/>
              </a:rPr>
              <a:t>Základní tělesná příprava</a:t>
            </a:r>
          </a:p>
        </p:txBody>
      </p:sp>
      <p:sp>
        <p:nvSpPr>
          <p:cNvPr id="9" name="AutoShape 1028">
            <a:extLst>
              <a:ext uri="{FF2B5EF4-FFF2-40B4-BE49-F238E27FC236}">
                <a16:creationId xmlns:a16="http://schemas.microsoft.com/office/drawing/2014/main" id="{0749BB2C-3080-4209-BA33-E2D53793E1D7}"/>
              </a:ext>
            </a:extLst>
          </p:cNvPr>
          <p:cNvSpPr>
            <a:spLocks noChangeArrowheads="1"/>
          </p:cNvSpPr>
          <p:nvPr/>
        </p:nvSpPr>
        <p:spPr bwMode="gray">
          <a:xfrm>
            <a:off x="3214688" y="1643063"/>
            <a:ext cx="1643062"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400" b="1" dirty="0">
                <a:solidFill>
                  <a:schemeClr val="bg1"/>
                </a:solidFill>
                <a:latin typeface="Calibri" pitchFamily="34" charset="0"/>
              </a:rPr>
              <a:t>Zdatnost</a:t>
            </a:r>
          </a:p>
        </p:txBody>
      </p:sp>
      <p:sp>
        <p:nvSpPr>
          <p:cNvPr id="10" name="AutoShape 1028">
            <a:extLst>
              <a:ext uri="{FF2B5EF4-FFF2-40B4-BE49-F238E27FC236}">
                <a16:creationId xmlns:a16="http://schemas.microsoft.com/office/drawing/2014/main" id="{C00007BE-CBB8-4203-BA2C-D60AD4D87776}"/>
              </a:ext>
            </a:extLst>
          </p:cNvPr>
          <p:cNvSpPr>
            <a:spLocks noChangeArrowheads="1"/>
          </p:cNvSpPr>
          <p:nvPr/>
        </p:nvSpPr>
        <p:spPr bwMode="gray">
          <a:xfrm>
            <a:off x="4286250" y="2714625"/>
            <a:ext cx="45720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000" b="1">
                <a:solidFill>
                  <a:schemeClr val="bg1"/>
                </a:solidFill>
                <a:latin typeface="Calibri" pitchFamily="34" charset="0"/>
              </a:rPr>
              <a:t>Všeobecná tělesná výkonnost</a:t>
            </a:r>
          </a:p>
        </p:txBody>
      </p:sp>
      <p:sp>
        <p:nvSpPr>
          <p:cNvPr id="11" name="AutoShape 1028">
            <a:extLst>
              <a:ext uri="{FF2B5EF4-FFF2-40B4-BE49-F238E27FC236}">
                <a16:creationId xmlns:a16="http://schemas.microsoft.com/office/drawing/2014/main" id="{01BACA3F-D8FD-4226-89E5-59B9E3201AA6}"/>
              </a:ext>
            </a:extLst>
          </p:cNvPr>
          <p:cNvSpPr>
            <a:spLocks noChangeArrowheads="1"/>
          </p:cNvSpPr>
          <p:nvPr/>
        </p:nvSpPr>
        <p:spPr bwMode="gray">
          <a:xfrm>
            <a:off x="3714750" y="2714625"/>
            <a:ext cx="5715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400" b="1" dirty="0">
                <a:solidFill>
                  <a:schemeClr val="bg1"/>
                </a:solidFill>
                <a:latin typeface="Calibri" pitchFamily="34" charset="0"/>
              </a:rPr>
              <a:t>=</a:t>
            </a:r>
          </a:p>
        </p:txBody>
      </p:sp>
      <p:sp>
        <p:nvSpPr>
          <p:cNvPr id="12" name="AutoShape 1028">
            <a:extLst>
              <a:ext uri="{FF2B5EF4-FFF2-40B4-BE49-F238E27FC236}">
                <a16:creationId xmlns:a16="http://schemas.microsoft.com/office/drawing/2014/main" id="{BCA3B466-C4E5-4893-A40A-7FD888CE229D}"/>
              </a:ext>
            </a:extLst>
          </p:cNvPr>
          <p:cNvSpPr>
            <a:spLocks noChangeArrowheads="1"/>
          </p:cNvSpPr>
          <p:nvPr/>
        </p:nvSpPr>
        <p:spPr bwMode="gray">
          <a:xfrm>
            <a:off x="285750" y="3929063"/>
            <a:ext cx="3500438"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000" b="1">
                <a:solidFill>
                  <a:schemeClr val="bg1"/>
                </a:solidFill>
                <a:latin typeface="Calibri" pitchFamily="34" charset="0"/>
              </a:rPr>
              <a:t>Speciální tělesná příprava</a:t>
            </a:r>
          </a:p>
        </p:txBody>
      </p:sp>
      <p:sp>
        <p:nvSpPr>
          <p:cNvPr id="13" name="AutoShape 1028">
            <a:extLst>
              <a:ext uri="{FF2B5EF4-FFF2-40B4-BE49-F238E27FC236}">
                <a16:creationId xmlns:a16="http://schemas.microsoft.com/office/drawing/2014/main" id="{7DA294EC-6116-449A-868A-0A3F57BFFE13}"/>
              </a:ext>
            </a:extLst>
          </p:cNvPr>
          <p:cNvSpPr>
            <a:spLocks noChangeArrowheads="1"/>
          </p:cNvSpPr>
          <p:nvPr/>
        </p:nvSpPr>
        <p:spPr bwMode="gray">
          <a:xfrm>
            <a:off x="3786188" y="3929063"/>
            <a:ext cx="5715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400" b="1" dirty="0">
                <a:solidFill>
                  <a:schemeClr val="bg1"/>
                </a:solidFill>
                <a:latin typeface="Calibri" pitchFamily="34" charset="0"/>
              </a:rPr>
              <a:t>=</a:t>
            </a:r>
          </a:p>
        </p:txBody>
      </p:sp>
      <p:sp>
        <p:nvSpPr>
          <p:cNvPr id="14" name="AutoShape 1028">
            <a:extLst>
              <a:ext uri="{FF2B5EF4-FFF2-40B4-BE49-F238E27FC236}">
                <a16:creationId xmlns:a16="http://schemas.microsoft.com/office/drawing/2014/main" id="{4203334A-6F67-4AC9-815C-EFA8F96DD62D}"/>
              </a:ext>
            </a:extLst>
          </p:cNvPr>
          <p:cNvSpPr>
            <a:spLocks noChangeArrowheads="1"/>
          </p:cNvSpPr>
          <p:nvPr/>
        </p:nvSpPr>
        <p:spPr bwMode="gray">
          <a:xfrm>
            <a:off x="4357688" y="3929063"/>
            <a:ext cx="45720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lnSpc>
                <a:spcPct val="150000"/>
              </a:lnSpc>
              <a:defRPr/>
            </a:pPr>
            <a:r>
              <a:rPr lang="cs-CZ" sz="2000" b="1">
                <a:solidFill>
                  <a:schemeClr val="bg1"/>
                </a:solidFill>
                <a:latin typeface="Calibri" pitchFamily="34" charset="0"/>
              </a:rPr>
              <a:t>Speciální tělesná výkonnost</a:t>
            </a:r>
          </a:p>
        </p:txBody>
      </p:sp>
      <p:sp>
        <p:nvSpPr>
          <p:cNvPr id="16" name="Elipsa 15">
            <a:extLst>
              <a:ext uri="{FF2B5EF4-FFF2-40B4-BE49-F238E27FC236}">
                <a16:creationId xmlns:a16="http://schemas.microsoft.com/office/drawing/2014/main" id="{C7C320BA-0F83-41E4-B780-7E9DD9C40156}"/>
              </a:ext>
            </a:extLst>
          </p:cNvPr>
          <p:cNvSpPr/>
          <p:nvPr/>
        </p:nvSpPr>
        <p:spPr>
          <a:xfrm>
            <a:off x="7155656" y="4643437"/>
            <a:ext cx="1297782" cy="976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4400" b="1" dirty="0"/>
              <a:t>V</a:t>
            </a:r>
          </a:p>
        </p:txBody>
      </p:sp>
      <p:sp>
        <p:nvSpPr>
          <p:cNvPr id="17" name="Elipsa 16">
            <a:extLst>
              <a:ext uri="{FF2B5EF4-FFF2-40B4-BE49-F238E27FC236}">
                <a16:creationId xmlns:a16="http://schemas.microsoft.com/office/drawing/2014/main" id="{8FA85724-4979-4D91-9E4B-2B9C19D6F81B}"/>
              </a:ext>
            </a:extLst>
          </p:cNvPr>
          <p:cNvSpPr/>
          <p:nvPr/>
        </p:nvSpPr>
        <p:spPr>
          <a:xfrm>
            <a:off x="6834188" y="5369719"/>
            <a:ext cx="1131094" cy="928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4400" b="1" dirty="0"/>
              <a:t>S</a:t>
            </a:r>
          </a:p>
        </p:txBody>
      </p:sp>
      <p:sp>
        <p:nvSpPr>
          <p:cNvPr id="18443" name="TextovéPole 17">
            <a:extLst>
              <a:ext uri="{FF2B5EF4-FFF2-40B4-BE49-F238E27FC236}">
                <a16:creationId xmlns:a16="http://schemas.microsoft.com/office/drawing/2014/main" id="{91EB570E-3132-4A01-8435-89E0AB5F2965}"/>
              </a:ext>
            </a:extLst>
          </p:cNvPr>
          <p:cNvSpPr txBox="1">
            <a:spLocks noChangeArrowheads="1"/>
          </p:cNvSpPr>
          <p:nvPr/>
        </p:nvSpPr>
        <p:spPr bwMode="auto">
          <a:xfrm>
            <a:off x="4572000" y="5643563"/>
            <a:ext cx="361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cs-CZ" altLang="cs-CZ" sz="1800" b="1">
                <a:solidFill>
                  <a:schemeClr val="bg1"/>
                </a:solidFill>
                <a:latin typeface="Arial" panose="020B0604020202020204" pitchFamily="34" charset="0"/>
                <a:sym typeface="Symbol" panose="05050102010706020507" pitchFamily="18" charset="2"/>
              </a:rPr>
              <a:t></a:t>
            </a:r>
            <a:endParaRPr lang="cs-CZ" altLang="cs-CZ" sz="1800" b="1">
              <a:solidFill>
                <a:schemeClr val="bg1"/>
              </a:solidFill>
              <a:latin typeface="Arial" panose="020B0604020202020204" pitchFamily="34" charset="0"/>
            </a:endParaRPr>
          </a:p>
        </p:txBody>
      </p:sp>
      <p:cxnSp>
        <p:nvCxnSpPr>
          <p:cNvPr id="18" name="Přímá spojovací šipka 17">
            <a:extLst>
              <a:ext uri="{FF2B5EF4-FFF2-40B4-BE49-F238E27FC236}">
                <a16:creationId xmlns:a16="http://schemas.microsoft.com/office/drawing/2014/main" id="{6C0AD124-27B7-4C79-9281-03F9BF4952D8}"/>
              </a:ext>
            </a:extLst>
          </p:cNvPr>
          <p:cNvCxnSpPr>
            <a:endCxn id="18443" idx="0"/>
          </p:cNvCxnSpPr>
          <p:nvPr/>
        </p:nvCxnSpPr>
        <p:spPr>
          <a:xfrm rot="16200000" flipH="1">
            <a:off x="3412332" y="4302919"/>
            <a:ext cx="2000250" cy="681037"/>
          </a:xfrm>
          <a:prstGeom prst="straightConnector1">
            <a:avLst/>
          </a:prstGeom>
          <a:ln w="25400" cmpd="sng">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445" name="WordArt 5">
            <a:extLst>
              <a:ext uri="{FF2B5EF4-FFF2-40B4-BE49-F238E27FC236}">
                <a16:creationId xmlns:a16="http://schemas.microsoft.com/office/drawing/2014/main" id="{551ED636-27A9-49E1-BD37-158D7284A640}"/>
              </a:ext>
            </a:extLst>
          </p:cNvPr>
          <p:cNvSpPr>
            <a:spLocks noChangeArrowheads="1" noChangeShapeType="1" noTextEdit="1"/>
          </p:cNvSpPr>
          <p:nvPr/>
        </p:nvSpPr>
        <p:spPr bwMode="auto">
          <a:xfrm>
            <a:off x="1249363" y="542925"/>
            <a:ext cx="6073775" cy="633413"/>
          </a:xfrm>
          <a:prstGeom prst="rect">
            <a:avLst/>
          </a:prstGeom>
        </p:spPr>
        <p:txBody>
          <a:bodyPr wrap="none" fromWordArt="1">
            <a:prstTxWarp prst="textPlain">
              <a:avLst>
                <a:gd name="adj" fmla="val 50000"/>
              </a:avLst>
            </a:prstTxWarp>
          </a:bodyPr>
          <a:lstStyle/>
          <a:p>
            <a:pPr algn="ctr"/>
            <a:r>
              <a:rPr lang="cs-CZ" sz="3600" kern="10">
                <a:ln w="9525">
                  <a:solidFill>
                    <a:schemeClr val="bg1"/>
                  </a:solidFill>
                  <a:round/>
                  <a:headEnd/>
                  <a:tailEnd/>
                </a:ln>
                <a:effectLst>
                  <a:outerShdw dist="35921" dir="2700000" algn="ctr" rotWithShape="0">
                    <a:srgbClr val="C0C0C0"/>
                  </a:outerShdw>
                </a:effectLst>
                <a:latin typeface="Impact" panose="020B0806030902050204" pitchFamily="34" charset="0"/>
              </a:rPr>
              <a:t>Tělesná příprava</a:t>
            </a:r>
          </a:p>
        </p:txBody>
      </p:sp>
      <p:sp>
        <p:nvSpPr>
          <p:cNvPr id="15" name="AutoShape 1028">
            <a:extLst>
              <a:ext uri="{FF2B5EF4-FFF2-40B4-BE49-F238E27FC236}">
                <a16:creationId xmlns:a16="http://schemas.microsoft.com/office/drawing/2014/main" id="{A07073A0-766C-4E1A-8D5C-56E15B99788B}"/>
              </a:ext>
            </a:extLst>
          </p:cNvPr>
          <p:cNvSpPr>
            <a:spLocks noChangeArrowheads="1"/>
          </p:cNvSpPr>
          <p:nvPr/>
        </p:nvSpPr>
        <p:spPr bwMode="gray">
          <a:xfrm>
            <a:off x="1905000" y="4929187"/>
            <a:ext cx="4572000" cy="571500"/>
          </a:xfrm>
          <a:prstGeom prst="roundRect">
            <a:avLst>
              <a:gd name="adj" fmla="val 49106"/>
            </a:avLst>
          </a:prstGeom>
          <a:gradFill rotWithShape="1">
            <a:gsLst>
              <a:gs pos="0">
                <a:srgbClr val="003399"/>
              </a:gs>
              <a:gs pos="50000">
                <a:schemeClr val="tx1"/>
              </a:gs>
              <a:gs pos="100000">
                <a:srgbClr val="003399"/>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lIns="91440" tIns="45720" rIns="91440" bIns="45720" anchor="ctr"/>
          <a:lstStyle/>
          <a:p>
            <a:pPr algn="ctr">
              <a:lnSpc>
                <a:spcPct val="150000"/>
              </a:lnSpc>
              <a:defRPr/>
            </a:pPr>
            <a:r>
              <a:rPr lang="cs-CZ" sz="2000" b="1" dirty="0">
                <a:solidFill>
                  <a:schemeClr val="bg1"/>
                </a:solidFill>
                <a:latin typeface="Calibri"/>
              </a:rPr>
              <a:t>Bojová příprava</a:t>
            </a:r>
            <a:endParaRPr lang="cs-CZ" dirty="0"/>
          </a:p>
        </p:txBody>
      </p:sp>
      <p:sp>
        <p:nvSpPr>
          <p:cNvPr id="19" name="Elipsa 16">
            <a:extLst>
              <a:ext uri="{FF2B5EF4-FFF2-40B4-BE49-F238E27FC236}">
                <a16:creationId xmlns:a16="http://schemas.microsoft.com/office/drawing/2014/main" id="{4770FB69-30E2-45FE-B532-FF43D0956576}"/>
              </a:ext>
            </a:extLst>
          </p:cNvPr>
          <p:cNvSpPr/>
          <p:nvPr/>
        </p:nvSpPr>
        <p:spPr>
          <a:xfrm>
            <a:off x="7727156" y="5369718"/>
            <a:ext cx="1131094" cy="928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cs-CZ" sz="4400" b="1" dirty="0"/>
              <a:t>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A7D22829-A21F-4005-9081-03973069E9B0}"/>
              </a:ext>
            </a:extLst>
          </p:cNvPr>
          <p:cNvSpPr>
            <a:spLocks noGrp="1" noChangeArrowheads="1"/>
          </p:cNvSpPr>
          <p:nvPr>
            <p:ph type="title" idx="4294967295"/>
          </p:nvPr>
        </p:nvSpPr>
        <p:spPr>
          <a:xfrm>
            <a:off x="1643063" y="214313"/>
            <a:ext cx="6600825" cy="914400"/>
          </a:xfrm>
        </p:spPr>
        <p:txBody>
          <a:bodyPr anchor="t">
            <a:noAutofit/>
          </a:bodyPr>
          <a:lstStyle/>
          <a:p>
            <a:pPr eaLnBrk="1" hangingPunct="1">
              <a:defRPr/>
            </a:pPr>
            <a:r>
              <a:rPr lang="cs-CZ"/>
              <a:t>Tělesná připravenost</a:t>
            </a:r>
          </a:p>
        </p:txBody>
      </p:sp>
      <p:graphicFrame>
        <p:nvGraphicFramePr>
          <p:cNvPr id="4" name="Diagram 3">
            <a:extLst>
              <a:ext uri="{FF2B5EF4-FFF2-40B4-BE49-F238E27FC236}">
                <a16:creationId xmlns:a16="http://schemas.microsoft.com/office/drawing/2014/main" id="{D6654B7E-30FE-43D8-B734-47FACE2669FF}"/>
              </a:ext>
            </a:extLst>
          </p:cNvPr>
          <p:cNvGraphicFramePr/>
          <p:nvPr/>
        </p:nvGraphicFramePr>
        <p:xfrm>
          <a:off x="1142976" y="1357298"/>
          <a:ext cx="7215238"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FAC90A13-B156-4A72-9BA3-45134B627FAE}"/>
              </a:ext>
            </a:extLst>
          </p:cNvPr>
          <p:cNvSpPr>
            <a:spLocks noGrp="1" noChangeArrowheads="1"/>
          </p:cNvSpPr>
          <p:nvPr>
            <p:ph type="title" idx="4294967295"/>
          </p:nvPr>
        </p:nvSpPr>
        <p:spPr>
          <a:xfrm>
            <a:off x="107950" y="287338"/>
            <a:ext cx="8785225" cy="865187"/>
          </a:xfrm>
        </p:spPr>
        <p:txBody>
          <a:bodyPr anchor="t">
            <a:noAutofit/>
          </a:bodyPr>
          <a:lstStyle/>
          <a:p>
            <a:pPr eaLnBrk="1" hangingPunct="1">
              <a:defRPr/>
            </a:pPr>
            <a:r>
              <a:rPr lang="cs-CZ" dirty="0"/>
              <a:t>Výcvik v základní tělesné přípravě</a:t>
            </a:r>
          </a:p>
        </p:txBody>
      </p:sp>
      <p:sp>
        <p:nvSpPr>
          <p:cNvPr id="9" name="Šipka nahoru 8">
            <a:extLst>
              <a:ext uri="{FF2B5EF4-FFF2-40B4-BE49-F238E27FC236}">
                <a16:creationId xmlns:a16="http://schemas.microsoft.com/office/drawing/2014/main" id="{8B34524E-8468-4235-8D22-65FF391C8143}"/>
              </a:ext>
            </a:extLst>
          </p:cNvPr>
          <p:cNvSpPr/>
          <p:nvPr/>
        </p:nvSpPr>
        <p:spPr>
          <a:xfrm>
            <a:off x="2214563" y="2857500"/>
            <a:ext cx="484187" cy="154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aphicFrame>
        <p:nvGraphicFramePr>
          <p:cNvPr id="10" name="Diagram 9">
            <a:extLst>
              <a:ext uri="{FF2B5EF4-FFF2-40B4-BE49-F238E27FC236}">
                <a16:creationId xmlns:a16="http://schemas.microsoft.com/office/drawing/2014/main" id="{9B7BADA2-892A-4500-945A-6543BA3EBEEB}"/>
              </a:ext>
            </a:extLst>
          </p:cNvPr>
          <p:cNvGraphicFramePr/>
          <p:nvPr/>
        </p:nvGraphicFramePr>
        <p:xfrm>
          <a:off x="1214414" y="18573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7D656557-3590-408D-86DF-888FCA9795E0}"/>
              </a:ext>
            </a:extLst>
          </p:cNvPr>
          <p:cNvGraphicFramePr/>
          <p:nvPr/>
        </p:nvGraphicFramePr>
        <p:xfrm>
          <a:off x="1214414" y="5904984"/>
          <a:ext cx="1773410" cy="785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C5F9EDDF-372C-4547-B1B6-7922995E356B}"/>
              </a:ext>
            </a:extLst>
          </p:cNvPr>
          <p:cNvSpPr>
            <a:spLocks noGrp="1" noChangeArrowheads="1"/>
          </p:cNvSpPr>
          <p:nvPr>
            <p:ph type="title" idx="4294967295"/>
          </p:nvPr>
        </p:nvSpPr>
        <p:spPr>
          <a:xfrm>
            <a:off x="107950" y="287338"/>
            <a:ext cx="8785225" cy="865187"/>
          </a:xfrm>
        </p:spPr>
        <p:txBody>
          <a:bodyPr anchor="t">
            <a:noAutofit/>
          </a:bodyPr>
          <a:lstStyle/>
          <a:p>
            <a:pPr eaLnBrk="1" hangingPunct="1">
              <a:defRPr/>
            </a:pPr>
            <a:r>
              <a:rPr lang="cs-CZ" dirty="0"/>
              <a:t>Výcvik ve speciální tělesné přípravě</a:t>
            </a:r>
          </a:p>
        </p:txBody>
      </p:sp>
      <p:sp>
        <p:nvSpPr>
          <p:cNvPr id="9" name="Šipka nahoru 8">
            <a:extLst>
              <a:ext uri="{FF2B5EF4-FFF2-40B4-BE49-F238E27FC236}">
                <a16:creationId xmlns:a16="http://schemas.microsoft.com/office/drawing/2014/main" id="{3F0A7C15-266E-450B-ADEA-B2E8739A281E}"/>
              </a:ext>
            </a:extLst>
          </p:cNvPr>
          <p:cNvSpPr/>
          <p:nvPr/>
        </p:nvSpPr>
        <p:spPr>
          <a:xfrm>
            <a:off x="2214563" y="2857500"/>
            <a:ext cx="484187" cy="154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aphicFrame>
        <p:nvGraphicFramePr>
          <p:cNvPr id="10" name="Diagram 9">
            <a:extLst>
              <a:ext uri="{FF2B5EF4-FFF2-40B4-BE49-F238E27FC236}">
                <a16:creationId xmlns:a16="http://schemas.microsoft.com/office/drawing/2014/main" id="{C135FA31-AEB4-4254-938C-5E963C917369}"/>
              </a:ext>
            </a:extLst>
          </p:cNvPr>
          <p:cNvGraphicFramePr/>
          <p:nvPr/>
        </p:nvGraphicFramePr>
        <p:xfrm>
          <a:off x="1214414" y="18573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DBC53CCF-9671-413B-8DA9-7110B61FE11D}"/>
              </a:ext>
            </a:extLst>
          </p:cNvPr>
          <p:cNvGraphicFramePr/>
          <p:nvPr/>
        </p:nvGraphicFramePr>
        <p:xfrm>
          <a:off x="1214414" y="5904984"/>
          <a:ext cx="1773410" cy="785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Proudění">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Arial"/>
      </a:majorFont>
      <a:minorFont>
        <a:latin typeface="Garamond"/>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FDBACBD070DD419BEEEED858171F5F" ma:contentTypeVersion="4" ma:contentTypeDescription="Vytvoří nový dokument" ma:contentTypeScope="" ma:versionID="2182ec3ddecf41b0afdc471c58791184">
  <xsd:schema xmlns:xsd="http://www.w3.org/2001/XMLSchema" xmlns:xs="http://www.w3.org/2001/XMLSchema" xmlns:p="http://schemas.microsoft.com/office/2006/metadata/properties" xmlns:ns2="e2285f5f-a0f1-4742-bd8a-8c092caa1a6e" xmlns:ns3="786dd7ff-425c-4d0d-8299-61bc4fece3fc" targetNamespace="http://schemas.microsoft.com/office/2006/metadata/properties" ma:root="true" ma:fieldsID="cf2bf133cf7a19d2b5a69bd4a55658b9" ns2:_="" ns3:_="">
    <xsd:import namespace="e2285f5f-a0f1-4742-bd8a-8c092caa1a6e"/>
    <xsd:import namespace="786dd7ff-425c-4d0d-8299-61bc4fece3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85f5f-a0f1-4742-bd8a-8c092caa1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dd7ff-425c-4d0d-8299-61bc4fece3f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6386D-17A9-44F2-8C94-FB5C7085D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85f5f-a0f1-4742-bd8a-8c092caa1a6e"/>
    <ds:schemaRef ds:uri="786dd7ff-425c-4d0d-8299-61bc4fece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CBAA60-3438-4811-A5D3-548959692A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BECA63-17B9-47BC-B4CB-D13A9D1D1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2154</TotalTime>
  <Words>1679</Words>
  <Application>Microsoft Office PowerPoint</Application>
  <PresentationFormat>Předvádění na obrazovce (4:3)</PresentationFormat>
  <Paragraphs>177</Paragraphs>
  <Slides>24</Slides>
  <Notes>9</Notes>
  <HiddenSlides>0</HiddenSlides>
  <MMClips>0</MMClips>
  <ScaleCrop>false</ScaleCrop>
  <HeadingPairs>
    <vt:vector size="6" baseType="variant">
      <vt:variant>
        <vt:lpstr>Použitá písma</vt:lpstr>
      </vt:variant>
      <vt:variant>
        <vt:i4>11</vt:i4>
      </vt:variant>
      <vt:variant>
        <vt:lpstr>Motiv</vt:lpstr>
      </vt:variant>
      <vt:variant>
        <vt:i4>2</vt:i4>
      </vt:variant>
      <vt:variant>
        <vt:lpstr>Nadpisy snímků</vt:lpstr>
      </vt:variant>
      <vt:variant>
        <vt:i4>24</vt:i4>
      </vt:variant>
    </vt:vector>
  </HeadingPairs>
  <TitlesOfParts>
    <vt:vector size="37" baseType="lpstr">
      <vt:lpstr>Arial</vt:lpstr>
      <vt:lpstr>Arial Black</vt:lpstr>
      <vt:lpstr>Calibri</vt:lpstr>
      <vt:lpstr>Consolas</vt:lpstr>
      <vt:lpstr>Corbel</vt:lpstr>
      <vt:lpstr>Garamond</vt:lpstr>
      <vt:lpstr>Impact</vt:lpstr>
      <vt:lpstr>Times New Roman</vt:lpstr>
      <vt:lpstr>Wingdings</vt:lpstr>
      <vt:lpstr>Wingdings 2</vt:lpstr>
      <vt:lpstr>Wingdings 3</vt:lpstr>
      <vt:lpstr>Metro</vt:lpstr>
      <vt:lpstr>Proudění</vt:lpstr>
      <vt:lpstr>Fyzická příprava vojsk I</vt:lpstr>
      <vt:lpstr>Fyzická příprava vojsk I</vt:lpstr>
      <vt:lpstr>Odborná příprava</vt:lpstr>
      <vt:lpstr>SLUŽEBNÍ TĚLESNÁ PŘÍPRAVA</vt:lpstr>
      <vt:lpstr>Cíl fyzické přípravy</vt:lpstr>
      <vt:lpstr>Prezentace aplikace PowerPoint</vt:lpstr>
      <vt:lpstr>Tělesná připravenost</vt:lpstr>
      <vt:lpstr>Výcvik v základní tělesné přípravě</vt:lpstr>
      <vt:lpstr>Výcvik ve speciální tělesné přípravě</vt:lpstr>
      <vt:lpstr>Prezentace aplikace PowerPoint</vt:lpstr>
      <vt:lpstr>Výcvik vojáka - instruktora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Literatura</vt:lpstr>
    </vt:vector>
  </TitlesOfParts>
  <Company>VÚ 8297 Praha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Speciální tělesná příprava</dc:title>
  <dc:creator>dolezel</dc:creator>
  <cp:lastModifiedBy>Michal Vágner</cp:lastModifiedBy>
  <cp:revision>358</cp:revision>
  <dcterms:created xsi:type="dcterms:W3CDTF">2007-05-28T18:49:48Z</dcterms:created>
  <dcterms:modified xsi:type="dcterms:W3CDTF">2022-10-08T07:36:54Z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0x0101005FFDBACBD070DD419BEEEED858171F5F</vt:lpwstr>
  </property>
</Properties>
</file>