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256" r:id="rId5"/>
    <p:sldId id="257" r:id="rId6"/>
    <p:sldId id="258" r:id="rId7"/>
    <p:sldId id="261" r:id="rId8"/>
    <p:sldId id="259" r:id="rId9"/>
    <p:sldId id="262" r:id="rId10"/>
    <p:sldId id="260" r:id="rId11"/>
    <p:sldId id="264" r:id="rId12"/>
    <p:sldId id="263" r:id="rId13"/>
    <p:sldId id="265" r:id="rId14"/>
  </p:sldIdLst>
  <p:sldSz cx="12192000" cy="6858000"/>
  <p:notesSz cx="6858000" cy="9144000"/>
  <p:defaultTextStyle>
    <a:defPPr rtl="0">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93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01384B-0D22-5044-EA87-1D146A66BF1E}" v="20" dt="2024-12-17T10:06:13.613"/>
    <p1510:client id="{861A10BB-1E37-45C4-8C5C-FBD0B2CAA4A7}" v="12" dt="2024-12-17T09:35:09.7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vobodová, Barbora" userId="S::svobodovba@ff.cuni.cz::51a10a3c-339d-475e-8f6a-dd4f37be4d89" providerId="AD" clId="Web-{0101384B-0D22-5044-EA87-1D146A66BF1E}"/>
    <pc:docChg chg="modSld">
      <pc:chgData name="Svobodová, Barbora" userId="S::svobodovba@ff.cuni.cz::51a10a3c-339d-475e-8f6a-dd4f37be4d89" providerId="AD" clId="Web-{0101384B-0D22-5044-EA87-1D146A66BF1E}" dt="2024-12-17T10:06:13.613" v="18" actId="20577"/>
      <pc:docMkLst>
        <pc:docMk/>
      </pc:docMkLst>
      <pc:sldChg chg="modSp">
        <pc:chgData name="Svobodová, Barbora" userId="S::svobodovba@ff.cuni.cz::51a10a3c-339d-475e-8f6a-dd4f37be4d89" providerId="AD" clId="Web-{0101384B-0D22-5044-EA87-1D146A66BF1E}" dt="2024-12-17T10:05:39.847" v="4" actId="20577"/>
        <pc:sldMkLst>
          <pc:docMk/>
          <pc:sldMk cId="3361386170" sldId="259"/>
        </pc:sldMkLst>
        <pc:spChg chg="mod">
          <ac:chgData name="Svobodová, Barbora" userId="S::svobodovba@ff.cuni.cz::51a10a3c-339d-475e-8f6a-dd4f37be4d89" providerId="AD" clId="Web-{0101384B-0D22-5044-EA87-1D146A66BF1E}" dt="2024-12-17T10:05:39.847" v="4" actId="20577"/>
          <ac:spMkLst>
            <pc:docMk/>
            <pc:sldMk cId="3361386170" sldId="259"/>
            <ac:spMk id="3" creationId="{FBFE8482-13FA-CB54-9D54-DC70B14D1272}"/>
          </ac:spMkLst>
        </pc:spChg>
      </pc:sldChg>
      <pc:sldChg chg="modSp">
        <pc:chgData name="Svobodová, Barbora" userId="S::svobodovba@ff.cuni.cz::51a10a3c-339d-475e-8f6a-dd4f37be4d89" providerId="AD" clId="Web-{0101384B-0D22-5044-EA87-1D146A66BF1E}" dt="2024-12-17T10:06:13.613" v="18" actId="20577"/>
        <pc:sldMkLst>
          <pc:docMk/>
          <pc:sldMk cId="1753914768" sldId="260"/>
        </pc:sldMkLst>
        <pc:spChg chg="mod">
          <ac:chgData name="Svobodová, Barbora" userId="S::svobodovba@ff.cuni.cz::51a10a3c-339d-475e-8f6a-dd4f37be4d89" providerId="AD" clId="Web-{0101384B-0D22-5044-EA87-1D146A66BF1E}" dt="2024-12-17T10:06:13.613" v="18" actId="20577"/>
          <ac:spMkLst>
            <pc:docMk/>
            <pc:sldMk cId="1753914768" sldId="260"/>
            <ac:spMk id="2" creationId="{38957E43-F7C8-B734-BD71-6C4A93BF1FE2}"/>
          </ac:spMkLst>
        </pc:spChg>
      </pc:sldChg>
    </pc:docChg>
  </pc:docChgLst>
  <pc:docChgLst>
    <pc:chgData name="Svobodová, Barbora" userId="51a10a3c-339d-475e-8f6a-dd4f37be4d89" providerId="ADAL" clId="{861A10BB-1E37-45C4-8C5C-FBD0B2CAA4A7}"/>
    <pc:docChg chg="custSel addSld modSld">
      <pc:chgData name="Svobodová, Barbora" userId="51a10a3c-339d-475e-8f6a-dd4f37be4d89" providerId="ADAL" clId="{861A10BB-1E37-45C4-8C5C-FBD0B2CAA4A7}" dt="2024-12-17T09:35:09.713" v="215"/>
      <pc:docMkLst>
        <pc:docMk/>
      </pc:docMkLst>
      <pc:sldChg chg="modTransition">
        <pc:chgData name="Svobodová, Barbora" userId="51a10a3c-339d-475e-8f6a-dd4f37be4d89" providerId="ADAL" clId="{861A10BB-1E37-45C4-8C5C-FBD0B2CAA4A7}" dt="2024-12-17T09:35:03.843" v="214"/>
        <pc:sldMkLst>
          <pc:docMk/>
          <pc:sldMk cId="3361386170" sldId="259"/>
        </pc:sldMkLst>
      </pc:sldChg>
      <pc:sldChg chg="modSp new mod modTransition">
        <pc:chgData name="Svobodová, Barbora" userId="51a10a3c-339d-475e-8f6a-dd4f37be4d89" providerId="ADAL" clId="{861A10BB-1E37-45C4-8C5C-FBD0B2CAA4A7}" dt="2024-12-17T09:34:30.781" v="212"/>
        <pc:sldMkLst>
          <pc:docMk/>
          <pc:sldMk cId="3926006616" sldId="263"/>
        </pc:sldMkLst>
        <pc:spChg chg="mod">
          <ac:chgData name="Svobodová, Barbora" userId="51a10a3c-339d-475e-8f6a-dd4f37be4d89" providerId="ADAL" clId="{861A10BB-1E37-45C4-8C5C-FBD0B2CAA4A7}" dt="2024-12-17T09:08:25.192" v="8"/>
          <ac:spMkLst>
            <pc:docMk/>
            <pc:sldMk cId="3926006616" sldId="263"/>
            <ac:spMk id="2" creationId="{651FEE49-C6C5-BE4E-8155-725822138E12}"/>
          </ac:spMkLst>
        </pc:spChg>
        <pc:spChg chg="mod">
          <ac:chgData name="Svobodová, Barbora" userId="51a10a3c-339d-475e-8f6a-dd4f37be4d89" providerId="ADAL" clId="{861A10BB-1E37-45C4-8C5C-FBD0B2CAA4A7}" dt="2024-12-17T09:19:06.907" v="171" actId="404"/>
          <ac:spMkLst>
            <pc:docMk/>
            <pc:sldMk cId="3926006616" sldId="263"/>
            <ac:spMk id="3" creationId="{A728A784-E3A5-C4DB-DBFE-A63FA7832FCE}"/>
          </ac:spMkLst>
        </pc:spChg>
      </pc:sldChg>
      <pc:sldChg chg="addSp modSp new mod modTransition">
        <pc:chgData name="Svobodová, Barbora" userId="51a10a3c-339d-475e-8f6a-dd4f37be4d89" providerId="ADAL" clId="{861A10BB-1E37-45C4-8C5C-FBD0B2CAA4A7}" dt="2024-12-17T09:34:34.099" v="213"/>
        <pc:sldMkLst>
          <pc:docMk/>
          <pc:sldMk cId="1916132307" sldId="264"/>
        </pc:sldMkLst>
        <pc:picChg chg="add mod">
          <ac:chgData name="Svobodová, Barbora" userId="51a10a3c-339d-475e-8f6a-dd4f37be4d89" providerId="ADAL" clId="{861A10BB-1E37-45C4-8C5C-FBD0B2CAA4A7}" dt="2024-12-17T09:18:17.547" v="133" actId="1076"/>
          <ac:picMkLst>
            <pc:docMk/>
            <pc:sldMk cId="1916132307" sldId="264"/>
            <ac:picMk id="10" creationId="{1081B48A-EE92-BAD0-E46B-3C76A4A5B670}"/>
          </ac:picMkLst>
        </pc:picChg>
      </pc:sldChg>
      <pc:sldChg chg="addSp delSp modSp new mod modTransition modAnim">
        <pc:chgData name="Svobodová, Barbora" userId="51a10a3c-339d-475e-8f6a-dd4f37be4d89" providerId="ADAL" clId="{861A10BB-1E37-45C4-8C5C-FBD0B2CAA4A7}" dt="2024-12-17T09:35:09.713" v="215"/>
        <pc:sldMkLst>
          <pc:docMk/>
          <pc:sldMk cId="2600842290" sldId="265"/>
        </pc:sldMkLst>
        <pc:spChg chg="mod">
          <ac:chgData name="Svobodová, Barbora" userId="51a10a3c-339d-475e-8f6a-dd4f37be4d89" providerId="ADAL" clId="{861A10BB-1E37-45C4-8C5C-FBD0B2CAA4A7}" dt="2024-12-17T09:32:33.115" v="205" actId="113"/>
          <ac:spMkLst>
            <pc:docMk/>
            <pc:sldMk cId="2600842290" sldId="265"/>
            <ac:spMk id="2" creationId="{EEF4F6DA-A194-C2F3-8001-C240B8F4AE41}"/>
          </ac:spMkLst>
        </pc:spChg>
        <pc:spChg chg="del mod">
          <ac:chgData name="Svobodová, Barbora" userId="51a10a3c-339d-475e-8f6a-dd4f37be4d89" providerId="ADAL" clId="{861A10BB-1E37-45C4-8C5C-FBD0B2CAA4A7}" dt="2024-12-17T09:21:19.297" v="180" actId="478"/>
          <ac:spMkLst>
            <pc:docMk/>
            <pc:sldMk cId="2600842290" sldId="265"/>
            <ac:spMk id="3" creationId="{A72CC47D-D244-1CE7-87A1-0A4715ACFCB6}"/>
          </ac:spMkLst>
        </pc:spChg>
        <pc:spChg chg="mod">
          <ac:chgData name="Svobodová, Barbora" userId="51a10a3c-339d-475e-8f6a-dd4f37be4d89" providerId="ADAL" clId="{861A10BB-1E37-45C4-8C5C-FBD0B2CAA4A7}" dt="2024-12-17T09:32:12.787" v="201" actId="1076"/>
          <ac:spMkLst>
            <pc:docMk/>
            <pc:sldMk cId="2600842290" sldId="265"/>
            <ac:spMk id="4" creationId="{9C777B1F-247F-B161-2BB0-AFACB4B0C51C}"/>
          </ac:spMkLst>
        </pc:spChg>
        <pc:spChg chg="del mod">
          <ac:chgData name="Svobodová, Barbora" userId="51a10a3c-339d-475e-8f6a-dd4f37be4d89" providerId="ADAL" clId="{861A10BB-1E37-45C4-8C5C-FBD0B2CAA4A7}" dt="2024-12-17T09:21:16.564" v="178" actId="478"/>
          <ac:spMkLst>
            <pc:docMk/>
            <pc:sldMk cId="2600842290" sldId="265"/>
            <ac:spMk id="5" creationId="{8744D39B-D6EA-1C05-E541-54EF4453FDD7}"/>
          </ac:spMkLst>
        </pc:spChg>
        <pc:picChg chg="add del mod">
          <ac:chgData name="Svobodová, Barbora" userId="51a10a3c-339d-475e-8f6a-dd4f37be4d89" providerId="ADAL" clId="{861A10BB-1E37-45C4-8C5C-FBD0B2CAA4A7}" dt="2024-12-17T09:21:35.978" v="184" actId="478"/>
          <ac:picMkLst>
            <pc:docMk/>
            <pc:sldMk cId="2600842290" sldId="265"/>
            <ac:picMk id="9" creationId="{D08C83D8-84CD-4811-56B3-7E3CF322AC0F}"/>
          </ac:picMkLst>
        </pc:picChg>
        <pc:picChg chg="add mod">
          <ac:chgData name="Svobodová, Barbora" userId="51a10a3c-339d-475e-8f6a-dd4f37be4d89" providerId="ADAL" clId="{861A10BB-1E37-45C4-8C5C-FBD0B2CAA4A7}" dt="2024-12-17T09:32:03.547" v="200" actId="1076"/>
          <ac:picMkLst>
            <pc:docMk/>
            <pc:sldMk cId="2600842290" sldId="265"/>
            <ac:picMk id="11" creationId="{96E8E3ED-4846-EADF-8ED7-C56E28CF77CD}"/>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3B129C17-9205-4554-BF5C-070656C216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cs-CZ"/>
          </a:p>
        </p:txBody>
      </p:sp>
      <p:sp>
        <p:nvSpPr>
          <p:cNvPr id="3" name="Zástupný symbol pro datum 2">
            <a:extLst>
              <a:ext uri="{FF2B5EF4-FFF2-40B4-BE49-F238E27FC236}">
                <a16:creationId xmlns:a16="http://schemas.microsoft.com/office/drawing/2014/main" id="{0B41E939-D5BE-4B7F-BCD2-05DCC4E5E8C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9C5546F-049B-4D3C-98F8-0A4D86323ED5}" type="datetime1">
              <a:rPr lang="cs-CZ" smtClean="0"/>
              <a:t>17.12.2024</a:t>
            </a:fld>
            <a:endParaRPr lang="cs-CZ"/>
          </a:p>
        </p:txBody>
      </p:sp>
      <p:sp>
        <p:nvSpPr>
          <p:cNvPr id="4" name="Zástupný symbol pro zápatí 3">
            <a:extLst>
              <a:ext uri="{FF2B5EF4-FFF2-40B4-BE49-F238E27FC236}">
                <a16:creationId xmlns:a16="http://schemas.microsoft.com/office/drawing/2014/main" id="{F61800B1-1D76-46D4-ADAF-FD5EA7AFBE7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cs-CZ"/>
          </a:p>
        </p:txBody>
      </p:sp>
      <p:sp>
        <p:nvSpPr>
          <p:cNvPr id="5" name="Zástupný symbol pro číslo snímku 4">
            <a:extLst>
              <a:ext uri="{FF2B5EF4-FFF2-40B4-BE49-F238E27FC236}">
                <a16:creationId xmlns:a16="http://schemas.microsoft.com/office/drawing/2014/main" id="{FCBFA674-DC58-422B-8963-09FD1B05EDD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3A42FE58-2C2A-433E-A3EF-B39ACF97315A}" type="slidenum">
              <a:rPr lang="cs-CZ" smtClean="0"/>
              <a:t>‹#›</a:t>
            </a:fld>
            <a:endParaRPr lang="cs-CZ"/>
          </a:p>
        </p:txBody>
      </p:sp>
    </p:spTree>
    <p:extLst>
      <p:ext uri="{BB962C8B-B14F-4D97-AF65-F5344CB8AC3E}">
        <p14:creationId xmlns:p14="http://schemas.microsoft.com/office/powerpoint/2010/main" val="366356575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cs-CZ" noProof="0"/>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B45D0C-8591-4C5B-8595-B105B06ACE71}" type="datetime1">
              <a:rPr lang="cs-CZ" smtClean="0"/>
              <a:pPr/>
              <a:t>17.12.2024</a:t>
            </a:fld>
            <a:endParaRPr lang="cs-CZ"/>
          </a:p>
        </p:txBody>
      </p:sp>
      <p:sp>
        <p:nvSpPr>
          <p:cNvPr id="4" name="Zástupný symbol obrázku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cs-CZ" noProof="0"/>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cs-CZ" noProof="0"/>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97DC217-DF71-1A49-B3EA-559F1F43B0FF}" type="slidenum">
              <a:rPr lang="cs-CZ" noProof="0" smtClean="0"/>
              <a:t>‹#›</a:t>
            </a:fld>
            <a:endParaRPr lang="cs-CZ" noProof="0"/>
          </a:p>
        </p:txBody>
      </p:sp>
    </p:spTree>
    <p:extLst>
      <p:ext uri="{BB962C8B-B14F-4D97-AF65-F5344CB8AC3E}">
        <p14:creationId xmlns:p14="http://schemas.microsoft.com/office/powerpoint/2010/main" val="284642520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obrázku snímku 1"/>
          <p:cNvSpPr>
            <a:spLocks noGrp="1" noRot="1" noChangeAspect="1"/>
          </p:cNvSpPr>
          <p:nvPr>
            <p:ph type="sldImg"/>
          </p:nvPr>
        </p:nvSpPr>
        <p:spPr/>
      </p:sp>
      <p:sp>
        <p:nvSpPr>
          <p:cNvPr id="3" name="Zástupný symbol pro poznámky 2"/>
          <p:cNvSpPr>
            <a:spLocks noGrp="1"/>
          </p:cNvSpPr>
          <p:nvPr>
            <p:ph type="body" idx="1"/>
          </p:nvPr>
        </p:nvSpPr>
        <p:spPr/>
        <p:txBody>
          <a:bodyPr rtlCol="0"/>
          <a:lstStyle/>
          <a:p>
            <a:pPr rtl="0"/>
            <a:endParaRPr lang="cs-CZ"/>
          </a:p>
        </p:txBody>
      </p:sp>
      <p:sp>
        <p:nvSpPr>
          <p:cNvPr id="4" name="Zástupný symbol pro číslo snímku 3"/>
          <p:cNvSpPr>
            <a:spLocks noGrp="1"/>
          </p:cNvSpPr>
          <p:nvPr>
            <p:ph type="sldNum" sz="quarter" idx="5"/>
          </p:nvPr>
        </p:nvSpPr>
        <p:spPr/>
        <p:txBody>
          <a:bodyPr rtlCol="0"/>
          <a:lstStyle/>
          <a:p>
            <a:pPr rtl="0"/>
            <a:fld id="{F97DC217-DF71-1A49-B3EA-559F1F43B0FF}" type="slidenum">
              <a:rPr lang="cs-CZ" smtClean="0"/>
              <a:t>1</a:t>
            </a:fld>
            <a:endParaRPr lang="cs-CZ"/>
          </a:p>
        </p:txBody>
      </p:sp>
    </p:spTree>
    <p:extLst>
      <p:ext uri="{BB962C8B-B14F-4D97-AF65-F5344CB8AC3E}">
        <p14:creationId xmlns:p14="http://schemas.microsoft.com/office/powerpoint/2010/main" val="4277724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167493" y="1122363"/>
            <a:ext cx="7096933" cy="2387600"/>
          </a:xfrm>
        </p:spPr>
        <p:txBody>
          <a:bodyPr rtlCol="0" anchor="b">
            <a:noAutofit/>
          </a:bodyPr>
          <a:lstStyle>
            <a:lvl1pPr algn="l">
              <a:defRPr sz="6000" b="1">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3" name="Podnadpis 2">
            <a:extLst>
              <a:ext uri="{FF2B5EF4-FFF2-40B4-BE49-F238E27FC236}">
                <a16:creationId xmlns:a16="http://schemas.microsoft.com/office/drawing/2014/main" id="{DCFB69D3-5632-4285-A209-9DCA67DA668C}"/>
              </a:ext>
            </a:extLst>
          </p:cNvPr>
          <p:cNvSpPr>
            <a:spLocks noGrp="1"/>
          </p:cNvSpPr>
          <p:nvPr>
            <p:ph type="subTitle" idx="1" hasCustomPrompt="1"/>
          </p:nvPr>
        </p:nvSpPr>
        <p:spPr>
          <a:xfrm>
            <a:off x="1167493" y="3602038"/>
            <a:ext cx="9500507" cy="806675"/>
          </a:xfrm>
        </p:spPr>
        <p:txBody>
          <a:bodyPr rtlCol="0">
            <a:noAutofit/>
          </a:bodyPr>
          <a:lstStyle>
            <a:lvl1pPr marL="0" indent="0" algn="l">
              <a:buNone/>
              <a:defRPr sz="32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cs-CZ" noProof="0"/>
              <a:t>Kliknutím můžete upravit styl předlohy podnadpisů.</a:t>
            </a:r>
          </a:p>
        </p:txBody>
      </p:sp>
      <p:sp>
        <p:nvSpPr>
          <p:cNvPr id="4" name="Obdélník 3">
            <a:extLst>
              <a:ext uri="{FF2B5EF4-FFF2-40B4-BE49-F238E27FC236}">
                <a16:creationId xmlns:a16="http://schemas.microsoft.com/office/drawing/2014/main" id="{9AC79249-FDC0-364D-A734-AE1DE1605D28}"/>
              </a:ext>
            </a:extLst>
          </p:cNvPr>
          <p:cNvSpPr/>
          <p:nvPr userDrawn="1"/>
        </p:nvSpPr>
        <p:spPr>
          <a:xfrm>
            <a:off x="0" y="4572000"/>
            <a:ext cx="12192000" cy="228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noProof="0">
              <a:latin typeface="Arial" panose="020B0604020202020204" pitchFamily="34" charset="0"/>
              <a:cs typeface="Arial" panose="020B0604020202020204" pitchFamily="34" charset="0"/>
            </a:endParaRPr>
          </a:p>
        </p:txBody>
      </p:sp>
      <p:sp>
        <p:nvSpPr>
          <p:cNvPr id="5" name="Ovál 4">
            <a:extLst>
              <a:ext uri="{FF2B5EF4-FFF2-40B4-BE49-F238E27FC236}">
                <a16:creationId xmlns:a16="http://schemas.microsoft.com/office/drawing/2014/main" id="{902465C8-266D-104C-9C49-323DF4A8277E}"/>
              </a:ext>
            </a:extLst>
          </p:cNvPr>
          <p:cNvSpPr/>
          <p:nvPr userDrawn="1"/>
        </p:nvSpPr>
        <p:spPr>
          <a:xfrm>
            <a:off x="583746" y="4960030"/>
            <a:ext cx="1551214" cy="1551214"/>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noProof="0">
              <a:latin typeface="Arial" panose="020B0604020202020204" pitchFamily="34" charset="0"/>
              <a:cs typeface="Arial" panose="020B0604020202020204" pitchFamily="34" charset="0"/>
            </a:endParaRPr>
          </a:p>
        </p:txBody>
      </p:sp>
      <p:sp>
        <p:nvSpPr>
          <p:cNvPr id="11" name="Volný tvar 10">
            <a:extLst>
              <a:ext uri="{FF2B5EF4-FFF2-40B4-BE49-F238E27FC236}">
                <a16:creationId xmlns:a16="http://schemas.microsoft.com/office/drawing/2014/main" id="{37979A1C-BF60-B345-A664-2E4F7A3461EB}"/>
              </a:ext>
            </a:extLst>
          </p:cNvPr>
          <p:cNvSpPr/>
          <p:nvPr userDrawn="1"/>
        </p:nvSpPr>
        <p:spPr>
          <a:xfrm>
            <a:off x="1" y="4571999"/>
            <a:ext cx="1118508" cy="1118508"/>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9" name="Volný tvar 8">
            <a:extLst>
              <a:ext uri="{FF2B5EF4-FFF2-40B4-BE49-F238E27FC236}">
                <a16:creationId xmlns:a16="http://schemas.microsoft.com/office/drawing/2014/main" id="{58080B3E-915C-2D4C-8608-596E1BFD6387}"/>
              </a:ext>
            </a:extLst>
          </p:cNvPr>
          <p:cNvSpPr/>
          <p:nvPr userDrawn="1"/>
        </p:nvSpPr>
        <p:spPr>
          <a:xfrm>
            <a:off x="1" y="5739492"/>
            <a:ext cx="1118508" cy="1118508"/>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nvGrpSpPr>
          <p:cNvPr id="6" name="Skupina 5">
            <a:extLst>
              <a:ext uri="{FF2B5EF4-FFF2-40B4-BE49-F238E27FC236}">
                <a16:creationId xmlns:a16="http://schemas.microsoft.com/office/drawing/2014/main" id="{F15FBB50-09C8-B64E-AE57-67C5E70810CB}"/>
              </a:ext>
            </a:extLst>
          </p:cNvPr>
          <p:cNvGrpSpPr/>
          <p:nvPr userDrawn="1"/>
        </p:nvGrpSpPr>
        <p:grpSpPr>
          <a:xfrm>
            <a:off x="8264427" y="-3419"/>
            <a:ext cx="3927573" cy="3165022"/>
            <a:chOff x="9857014" y="13834"/>
            <a:chExt cx="2334986" cy="1881641"/>
          </a:xfrm>
        </p:grpSpPr>
        <p:sp>
          <p:nvSpPr>
            <p:cNvPr id="15" name="Volný tvar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16" name="Volný tvar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sp>
        <p:nvSpPr>
          <p:cNvPr id="22" name="Volný tvar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28" name="Volný tvar 27">
            <a:extLst>
              <a:ext uri="{FF2B5EF4-FFF2-40B4-BE49-F238E27FC236}">
                <a16:creationId xmlns:a16="http://schemas.microsoft.com/office/drawing/2014/main" id="{9E240E8A-950E-7946-826C-415CB5DACA43}"/>
              </a:ext>
            </a:extLst>
          </p:cNvPr>
          <p:cNvSpPr/>
          <p:nvPr userDrawn="1"/>
        </p:nvSpPr>
        <p:spPr>
          <a:xfrm>
            <a:off x="11024507" y="4580708"/>
            <a:ext cx="1167493" cy="2277292"/>
          </a:xfrm>
          <a:custGeom>
            <a:avLst/>
            <a:gdLst>
              <a:gd name="connsiteX0" fmla="*/ 1167473 w 1167493"/>
              <a:gd name="connsiteY0" fmla="*/ 0 h 2272167"/>
              <a:gd name="connsiteX1" fmla="*/ 1167493 w 1167493"/>
              <a:gd name="connsiteY1" fmla="*/ 0 h 2272167"/>
              <a:gd name="connsiteX2" fmla="*/ 1167493 w 1167493"/>
              <a:gd name="connsiteY2" fmla="*/ 492960 h 2272167"/>
              <a:gd name="connsiteX3" fmla="*/ 1167493 w 1167493"/>
              <a:gd name="connsiteY3" fmla="*/ 720385 h 2272167"/>
              <a:gd name="connsiteX4" fmla="*/ 1167493 w 1167493"/>
              <a:gd name="connsiteY4" fmla="*/ 2272167 h 2272167"/>
              <a:gd name="connsiteX5" fmla="*/ 0 w 1167493"/>
              <a:gd name="connsiteY5" fmla="*/ 2272167 h 2272167"/>
              <a:gd name="connsiteX6" fmla="*/ 0 w 1167493"/>
              <a:gd name="connsiteY6" fmla="*/ 1898074 h 2272167"/>
              <a:gd name="connsiteX7" fmla="*/ 0 w 1167493"/>
              <a:gd name="connsiteY7" fmla="*/ 1271597 h 2272167"/>
              <a:gd name="connsiteX8" fmla="*/ 0 w 1167493"/>
              <a:gd name="connsiteY8" fmla="*/ 1177688 h 2272167"/>
              <a:gd name="connsiteX9" fmla="*/ 1048124 w 1167493"/>
              <a:gd name="connsiteY9" fmla="*/ 6080 h 2272167"/>
              <a:gd name="connsiteX10" fmla="*/ 1167473 w 1167493"/>
              <a:gd name="connsiteY10" fmla="*/ 0 h 2272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67493" h="2272167">
                <a:moveTo>
                  <a:pt x="1167473" y="0"/>
                </a:moveTo>
                <a:lnTo>
                  <a:pt x="1167493" y="0"/>
                </a:lnTo>
                <a:lnTo>
                  <a:pt x="1167493" y="492960"/>
                </a:lnTo>
                <a:lnTo>
                  <a:pt x="1167493" y="720385"/>
                </a:lnTo>
                <a:lnTo>
                  <a:pt x="1167493" y="2272167"/>
                </a:lnTo>
                <a:lnTo>
                  <a:pt x="0" y="2272167"/>
                </a:lnTo>
                <a:lnTo>
                  <a:pt x="0" y="1898074"/>
                </a:lnTo>
                <a:lnTo>
                  <a:pt x="0" y="1271597"/>
                </a:lnTo>
                <a:lnTo>
                  <a:pt x="0" y="1177688"/>
                </a:lnTo>
                <a:cubicBezTo>
                  <a:pt x="0" y="567919"/>
                  <a:pt x="459408" y="66389"/>
                  <a:pt x="1048124" y="6080"/>
                </a:cubicBezTo>
                <a:lnTo>
                  <a:pt x="1167473"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Časová osa">
    <p:bg>
      <p:bgPr>
        <a:solidFill>
          <a:schemeClr val="accent1"/>
        </a:solidFill>
        <a:effectLst/>
      </p:bgPr>
    </p:bg>
    <p:spTree>
      <p:nvGrpSpPr>
        <p:cNvPr id="1" name=""/>
        <p:cNvGrpSpPr/>
        <p:nvPr/>
      </p:nvGrpSpPr>
      <p:grpSpPr>
        <a:xfrm>
          <a:off x="0" y="0"/>
          <a:ext cx="0" cy="0"/>
          <a:chOff x="0" y="0"/>
          <a:chExt cx="0" cy="0"/>
        </a:xfrm>
      </p:grpSpPr>
      <p:sp>
        <p:nvSpPr>
          <p:cNvPr id="4" name="Volný tvar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5" name="Volný tvar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2" name="Nadpis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381000"/>
            <a:ext cx="9779183" cy="1325563"/>
          </a:xfrm>
        </p:spPr>
        <p:txBody>
          <a:bodyPr rtlCol="0" anchor="b">
            <a:noAutofit/>
          </a:bodyPr>
          <a:lstStyle>
            <a:lvl1pPr>
              <a:defRPr sz="4800" b="1">
                <a:solidFill>
                  <a:schemeClr val="bg1"/>
                </a:solidFill>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3" name="Zástupný symbol pro obsah 2">
            <a:extLst>
              <a:ext uri="{FF2B5EF4-FFF2-40B4-BE49-F238E27FC236}">
                <a16:creationId xmlns:a16="http://schemas.microsoft.com/office/drawing/2014/main" id="{8A6FC6F2-80B4-49A7-9448-33FE2DF0E967}"/>
              </a:ext>
            </a:extLst>
          </p:cNvPr>
          <p:cNvSpPr>
            <a:spLocks noGrp="1"/>
          </p:cNvSpPr>
          <p:nvPr>
            <p:ph idx="1" hasCustomPrompt="1"/>
          </p:nvPr>
        </p:nvSpPr>
        <p:spPr>
          <a:xfrm>
            <a:off x="1167493" y="2087561"/>
            <a:ext cx="9779182" cy="3366815"/>
          </a:xfrm>
        </p:spPr>
        <p:txBody>
          <a:bodyPr rtlCol="0">
            <a:noAutofit/>
          </a:bodyPr>
          <a:lstStyle>
            <a:lvl1pPr marL="0" indent="0">
              <a:buNone/>
              <a:defRPr>
                <a:solidFill>
                  <a:schemeClr val="bg1"/>
                </a:solidFill>
                <a:latin typeface="Arial" panose="020B0604020202020204" pitchFamily="34" charset="0"/>
                <a:cs typeface="Arial" panose="020B0604020202020204" pitchFamily="34" charset="0"/>
              </a:defRPr>
            </a:lvl1pPr>
            <a:lvl2pPr marL="457200" indent="0">
              <a:buNone/>
              <a:defRPr>
                <a:solidFill>
                  <a:schemeClr val="bg1"/>
                </a:solidFill>
                <a:latin typeface="Arial" panose="020B0604020202020204" pitchFamily="34" charset="0"/>
                <a:cs typeface="Arial" panose="020B0604020202020204" pitchFamily="34" charset="0"/>
              </a:defRPr>
            </a:lvl2pPr>
            <a:lvl3pPr marL="914400" indent="0">
              <a:buNone/>
              <a:defRPr>
                <a:solidFill>
                  <a:schemeClr val="bg1"/>
                </a:solidFill>
                <a:latin typeface="Arial" panose="020B0604020202020204" pitchFamily="34" charset="0"/>
                <a:cs typeface="Arial" panose="020B0604020202020204" pitchFamily="34" charset="0"/>
              </a:defRPr>
            </a:lvl3pPr>
            <a:lvl4pPr marL="1371600" indent="0">
              <a:buNone/>
              <a:defRPr>
                <a:solidFill>
                  <a:schemeClr val="bg1"/>
                </a:solidFill>
                <a:latin typeface="Arial" panose="020B0604020202020204" pitchFamily="34" charset="0"/>
                <a:cs typeface="Arial" panose="020B0604020202020204" pitchFamily="34" charset="0"/>
              </a:defRPr>
            </a:lvl4pPr>
            <a:lvl5pPr marL="1828800" indent="0">
              <a:buNone/>
              <a:defRPr>
                <a:solidFill>
                  <a:schemeClr val="bg1"/>
                </a:solidFill>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10" name="Zástupný symbol pro datum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Arial" panose="020B0604020202020204" pitchFamily="34" charset="0"/>
                <a:cs typeface="Arial" panose="020B0604020202020204" pitchFamily="34" charset="0"/>
              </a:defRPr>
            </a:lvl1pPr>
          </a:lstStyle>
          <a:p>
            <a:fld id="{76770F20-000B-4288-A5BA-3EFEE1DDBD6B}" type="datetime1">
              <a:rPr lang="cs-CZ" smtClean="0"/>
              <a:pPr/>
              <a:t>17.12.2024</a:t>
            </a:fld>
            <a:endParaRPr lang="cs-CZ"/>
          </a:p>
        </p:txBody>
      </p:sp>
      <p:sp>
        <p:nvSpPr>
          <p:cNvPr id="11" name="Zástupný symbol pro zápatí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2"/>
                </a:solidFill>
                <a:latin typeface="Arial" panose="020B0604020202020204" pitchFamily="34" charset="0"/>
                <a:cs typeface="Arial" panose="020B0604020202020204" pitchFamily="34" charset="0"/>
              </a:defRPr>
            </a:lvl1pPr>
          </a:lstStyle>
          <a:p>
            <a:r>
              <a:rPr lang="cs-CZ"/>
              <a:t>NÁZEV PREZENTACE</a:t>
            </a:r>
          </a:p>
        </p:txBody>
      </p:sp>
      <p:sp>
        <p:nvSpPr>
          <p:cNvPr id="12" name="Zástupný symbol pro číslo snímku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Tree>
    <p:extLst>
      <p:ext uri="{BB962C8B-B14F-4D97-AF65-F5344CB8AC3E}">
        <p14:creationId xmlns:p14="http://schemas.microsoft.com/office/powerpoint/2010/main" val="569275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 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381000"/>
            <a:ext cx="9779183" cy="1325563"/>
          </a:xfrm>
        </p:spPr>
        <p:txBody>
          <a:bodyPr rtlCol="0" anchor="b">
            <a:noAutofit/>
          </a:bodyPr>
          <a:lstStyle>
            <a:lvl1pPr>
              <a:defRPr sz="4800" b="1">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3" name="Zástupný symbol pro obsah 2">
            <a:extLst>
              <a:ext uri="{FF2B5EF4-FFF2-40B4-BE49-F238E27FC236}">
                <a16:creationId xmlns:a16="http://schemas.microsoft.com/office/drawing/2014/main" id="{8A6FC6F2-80B4-49A7-9448-33FE2DF0E967}"/>
              </a:ext>
            </a:extLst>
          </p:cNvPr>
          <p:cNvSpPr>
            <a:spLocks noGrp="1"/>
          </p:cNvSpPr>
          <p:nvPr>
            <p:ph idx="1" hasCustomPrompt="1"/>
          </p:nvPr>
        </p:nvSpPr>
        <p:spPr>
          <a:xfrm>
            <a:off x="1167493" y="2528203"/>
            <a:ext cx="4663440" cy="2828613"/>
          </a:xfrm>
        </p:spPr>
        <p:txBody>
          <a:bodyPr rtlCol="0">
            <a:noAutofit/>
          </a:bodyPr>
          <a:lstStyle>
            <a:lvl1pPr marL="0" indent="0">
              <a:buNone/>
              <a:defRPr sz="20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400">
                <a:latin typeface="Arial" panose="020B0604020202020204" pitchFamily="34" charset="0"/>
                <a:cs typeface="Arial" panose="020B0604020202020204" pitchFamily="34" charset="0"/>
              </a:defRPr>
            </a:lvl4pPr>
            <a:lvl5pPr marL="1828800" indent="0">
              <a:buNone/>
              <a:defRPr sz="1400">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Volný tvar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5" name="Volný tvar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6" name="Volný tvar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nvGrpSpPr>
          <p:cNvPr id="9" name="Skupina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Volný tvar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8" name="Volný tvar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sp>
        <p:nvSpPr>
          <p:cNvPr id="10" name="Zástupný symbol pro datum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Arial" panose="020B0604020202020204" pitchFamily="34" charset="0"/>
                <a:cs typeface="Arial" panose="020B0604020202020204" pitchFamily="34" charset="0"/>
              </a:defRPr>
            </a:lvl1pPr>
          </a:lstStyle>
          <a:p>
            <a:fld id="{C84EBBF3-9595-406B-934C-BC9FF604A3DD}" type="datetime1">
              <a:rPr lang="cs-CZ" smtClean="0"/>
              <a:pPr/>
              <a:t>17.12.2024</a:t>
            </a:fld>
            <a:endParaRPr lang="cs-CZ"/>
          </a:p>
        </p:txBody>
      </p:sp>
      <p:sp>
        <p:nvSpPr>
          <p:cNvPr id="11" name="Zástupný symbol pro zápatí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Arial" panose="020B0604020202020204" pitchFamily="34" charset="0"/>
                <a:cs typeface="Arial" panose="020B0604020202020204" pitchFamily="34" charset="0"/>
              </a:defRPr>
            </a:lvl1pPr>
          </a:lstStyle>
          <a:p>
            <a:r>
              <a:rPr lang="cs-CZ"/>
              <a:t>NÁZEV PREZENTACE</a:t>
            </a:r>
          </a:p>
        </p:txBody>
      </p:sp>
      <p:sp>
        <p:nvSpPr>
          <p:cNvPr id="12" name="Zástupný symbol pro číslo snímku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
        <p:nvSpPr>
          <p:cNvPr id="13" name="Zástupný symbol pro obsah 2">
            <a:extLst>
              <a:ext uri="{FF2B5EF4-FFF2-40B4-BE49-F238E27FC236}">
                <a16:creationId xmlns:a16="http://schemas.microsoft.com/office/drawing/2014/main" id="{94CA559C-3355-DE44-ACF9-BDB6083C4225}"/>
              </a:ext>
            </a:extLst>
          </p:cNvPr>
          <p:cNvSpPr>
            <a:spLocks noGrp="1"/>
          </p:cNvSpPr>
          <p:nvPr>
            <p:ph idx="10" hasCustomPrompt="1"/>
          </p:nvPr>
        </p:nvSpPr>
        <p:spPr>
          <a:xfrm>
            <a:off x="6283235" y="2528203"/>
            <a:ext cx="4663440" cy="2828613"/>
          </a:xfrm>
        </p:spPr>
        <p:txBody>
          <a:bodyPr rtlCol="0">
            <a:noAutofit/>
          </a:bodyPr>
          <a:lstStyle>
            <a:lvl1pPr marL="0" indent="0">
              <a:buNone/>
              <a:defRPr sz="20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400">
                <a:latin typeface="Arial" panose="020B0604020202020204" pitchFamily="34" charset="0"/>
                <a:cs typeface="Arial" panose="020B0604020202020204" pitchFamily="34" charset="0"/>
              </a:defRPr>
            </a:lvl4pPr>
            <a:lvl5pPr marL="1828800" indent="0">
              <a:buNone/>
              <a:defRPr sz="1400">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14" name="Zástupný symbol pro obsah 2">
            <a:extLst>
              <a:ext uri="{FF2B5EF4-FFF2-40B4-BE49-F238E27FC236}">
                <a16:creationId xmlns:a16="http://schemas.microsoft.com/office/drawing/2014/main" id="{0B33DABA-7BF5-1147-BA5E-63B92F220E51}"/>
              </a:ext>
            </a:extLst>
          </p:cNvPr>
          <p:cNvSpPr>
            <a:spLocks noGrp="1"/>
          </p:cNvSpPr>
          <p:nvPr>
            <p:ph idx="11" hasCustomPrompt="1"/>
          </p:nvPr>
        </p:nvSpPr>
        <p:spPr>
          <a:xfrm>
            <a:off x="1167493" y="2005689"/>
            <a:ext cx="4663440" cy="522514"/>
          </a:xfrm>
        </p:spPr>
        <p:txBody>
          <a:bodyPr rtlCol="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atin typeface="Arial" panose="020B0604020202020204" pitchFamily="34" charset="0"/>
                <a:cs typeface="Arial" panose="020B0604020202020204" pitchFamily="34" charset="0"/>
              </a:defRPr>
            </a:lvl2pPr>
            <a:lvl3pPr marL="914400" indent="0">
              <a:buNone/>
              <a:defRPr sz="1800" b="1">
                <a:latin typeface="Arial" panose="020B0604020202020204" pitchFamily="34" charset="0"/>
                <a:cs typeface="Arial" panose="020B0604020202020204" pitchFamily="34" charset="0"/>
              </a:defRPr>
            </a:lvl3pPr>
            <a:lvl4pPr marL="1371600" indent="0">
              <a:buNone/>
              <a:defRPr sz="1600" b="1">
                <a:latin typeface="Arial" panose="020B0604020202020204" pitchFamily="34" charset="0"/>
                <a:cs typeface="Arial" panose="020B0604020202020204" pitchFamily="34" charset="0"/>
              </a:defRPr>
            </a:lvl4pPr>
            <a:lvl5pPr marL="1828800" indent="0">
              <a:buNone/>
              <a:defRPr sz="1600" b="1">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15" name="Zástupný symbol pro obsah 2">
            <a:extLst>
              <a:ext uri="{FF2B5EF4-FFF2-40B4-BE49-F238E27FC236}">
                <a16:creationId xmlns:a16="http://schemas.microsoft.com/office/drawing/2014/main" id="{1B05BEE9-8BC0-EC44-B913-DB6426DF2EA7}"/>
              </a:ext>
            </a:extLst>
          </p:cNvPr>
          <p:cNvSpPr>
            <a:spLocks noGrp="1"/>
          </p:cNvSpPr>
          <p:nvPr>
            <p:ph idx="12" hasCustomPrompt="1"/>
          </p:nvPr>
        </p:nvSpPr>
        <p:spPr>
          <a:xfrm>
            <a:off x="6283235" y="2005689"/>
            <a:ext cx="4663440" cy="522514"/>
          </a:xfrm>
        </p:spPr>
        <p:txBody>
          <a:bodyPr rtlCol="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atin typeface="Arial" panose="020B0604020202020204" pitchFamily="34" charset="0"/>
                <a:cs typeface="Arial" panose="020B0604020202020204" pitchFamily="34" charset="0"/>
              </a:defRPr>
            </a:lvl2pPr>
            <a:lvl3pPr marL="914400" indent="0">
              <a:buNone/>
              <a:defRPr sz="1800" b="1">
                <a:latin typeface="Arial" panose="020B0604020202020204" pitchFamily="34" charset="0"/>
                <a:cs typeface="Arial" panose="020B0604020202020204" pitchFamily="34" charset="0"/>
              </a:defRPr>
            </a:lvl3pPr>
            <a:lvl4pPr marL="1371600" indent="0">
              <a:buNone/>
              <a:defRPr sz="1600" b="1">
                <a:latin typeface="Arial" panose="020B0604020202020204" pitchFamily="34" charset="0"/>
                <a:cs typeface="Arial" panose="020B0604020202020204" pitchFamily="34" charset="0"/>
              </a:defRPr>
            </a:lvl4pPr>
            <a:lvl5pPr marL="1828800" indent="0">
              <a:buNone/>
              <a:defRPr sz="1600" b="1">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Tree>
    <p:extLst>
      <p:ext uri="{BB962C8B-B14F-4D97-AF65-F5344CB8AC3E}">
        <p14:creationId xmlns:p14="http://schemas.microsoft.com/office/powerpoint/2010/main" val="2131912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 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381000"/>
            <a:ext cx="9779183" cy="1325563"/>
          </a:xfrm>
        </p:spPr>
        <p:txBody>
          <a:bodyPr rtlCol="0" anchor="b">
            <a:noAutofit/>
          </a:bodyPr>
          <a:lstStyle>
            <a:lvl1pPr>
              <a:defRPr sz="4800" b="1">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3" name="Zástupný symbol pro obsah 2">
            <a:extLst>
              <a:ext uri="{FF2B5EF4-FFF2-40B4-BE49-F238E27FC236}">
                <a16:creationId xmlns:a16="http://schemas.microsoft.com/office/drawing/2014/main" id="{8A6FC6F2-80B4-49A7-9448-33FE2DF0E967}"/>
              </a:ext>
            </a:extLst>
          </p:cNvPr>
          <p:cNvSpPr>
            <a:spLocks noGrp="1"/>
          </p:cNvSpPr>
          <p:nvPr>
            <p:ph idx="1" hasCustomPrompt="1"/>
          </p:nvPr>
        </p:nvSpPr>
        <p:spPr>
          <a:xfrm>
            <a:off x="1167491" y="2526318"/>
            <a:ext cx="3218688" cy="2828613"/>
          </a:xfrm>
        </p:spPr>
        <p:txBody>
          <a:bodyPr rtlCol="0">
            <a:noAutofit/>
          </a:bodyPr>
          <a:lstStyle>
            <a:lvl1pPr marL="0" indent="0">
              <a:buNone/>
              <a:defRPr sz="20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400">
                <a:latin typeface="Arial" panose="020B0604020202020204" pitchFamily="34" charset="0"/>
                <a:cs typeface="Arial" panose="020B0604020202020204" pitchFamily="34" charset="0"/>
              </a:defRPr>
            </a:lvl4pPr>
            <a:lvl5pPr marL="1828800" indent="0">
              <a:buNone/>
              <a:defRPr sz="1400">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Volný tvar 3">
            <a:extLst>
              <a:ext uri="{FF2B5EF4-FFF2-40B4-BE49-F238E27FC236}">
                <a16:creationId xmlns:a16="http://schemas.microsoft.com/office/drawing/2014/main" id="{6A7F6A3F-E1DD-A246-9A6D-5F9B18BA2588}"/>
              </a:ext>
            </a:extLst>
          </p:cNvPr>
          <p:cNvSpPr/>
          <p:nvPr userDrawn="1"/>
        </p:nvSpPr>
        <p:spPr>
          <a:xfrm rot="5400000">
            <a:off x="8580896" y="0"/>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5" name="Volný tvar 4">
            <a:extLst>
              <a:ext uri="{FF2B5EF4-FFF2-40B4-BE49-F238E27FC236}">
                <a16:creationId xmlns:a16="http://schemas.microsoft.com/office/drawing/2014/main" id="{055FD0FC-C8FF-6741-A364-A29CDC6F9495}"/>
              </a:ext>
            </a:extLst>
          </p:cNvPr>
          <p:cNvSpPr/>
          <p:nvPr userDrawn="1"/>
        </p:nvSpPr>
        <p:spPr>
          <a:xfrm>
            <a:off x="-2364"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6" name="Volný tvar 5">
            <a:extLst>
              <a:ext uri="{FF2B5EF4-FFF2-40B4-BE49-F238E27FC236}">
                <a16:creationId xmlns:a16="http://schemas.microsoft.com/office/drawing/2014/main" id="{D11C9832-A021-954E-A34F-2988D1189AE9}"/>
              </a:ext>
            </a:extLst>
          </p:cNvPr>
          <p:cNvSpPr/>
          <p:nvPr userDrawn="1"/>
        </p:nvSpPr>
        <p:spPr>
          <a:xfrm rot="5400000" flipH="1">
            <a:off x="11258144" y="5924144"/>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nvGrpSpPr>
          <p:cNvPr id="9" name="Skupina 8">
            <a:extLst>
              <a:ext uri="{FF2B5EF4-FFF2-40B4-BE49-F238E27FC236}">
                <a16:creationId xmlns:a16="http://schemas.microsoft.com/office/drawing/2014/main" id="{9861BC34-DFBF-2D4F-B463-FCFBC08391FF}"/>
              </a:ext>
            </a:extLst>
          </p:cNvPr>
          <p:cNvGrpSpPr/>
          <p:nvPr userDrawn="1"/>
        </p:nvGrpSpPr>
        <p:grpSpPr>
          <a:xfrm>
            <a:off x="2587417" y="5590903"/>
            <a:ext cx="1572380" cy="1267097"/>
            <a:chOff x="7413403" y="4976359"/>
            <a:chExt cx="2334986" cy="1881641"/>
          </a:xfrm>
        </p:grpSpPr>
        <p:sp>
          <p:nvSpPr>
            <p:cNvPr id="7" name="Volný tvar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8" name="Volný tvar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sp>
        <p:nvSpPr>
          <p:cNvPr id="10" name="Zástupný symbol pro datum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67114" cy="365125"/>
          </a:xfrm>
          <a:prstGeom prst="rect">
            <a:avLst/>
          </a:prstGeom>
        </p:spPr>
        <p:txBody>
          <a:bodyPr vert="horz" lIns="91440" tIns="45720" rIns="91440" bIns="45720" rtlCol="0" anchor="ctr">
            <a:noAutofit/>
          </a:bodyPr>
          <a:lstStyle>
            <a:lvl1pPr algn="l">
              <a:defRPr sz="1200">
                <a:solidFill>
                  <a:schemeClr val="accent2"/>
                </a:solidFill>
                <a:latin typeface="Arial" panose="020B0604020202020204" pitchFamily="34" charset="0"/>
                <a:cs typeface="Arial" panose="020B0604020202020204" pitchFamily="34" charset="0"/>
              </a:defRPr>
            </a:lvl1pPr>
          </a:lstStyle>
          <a:p>
            <a:fld id="{2A5C3A1B-E134-46A7-88E4-FED6F62A37B1}" type="datetime1">
              <a:rPr lang="cs-CZ" smtClean="0"/>
              <a:pPr/>
              <a:t>17.12.2024</a:t>
            </a:fld>
            <a:endParaRPr lang="cs-CZ"/>
          </a:p>
        </p:txBody>
      </p:sp>
      <p:sp>
        <p:nvSpPr>
          <p:cNvPr id="11" name="Zástupný symbol pro zápatí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Arial" panose="020B0604020202020204" pitchFamily="34" charset="0"/>
                <a:cs typeface="Arial" panose="020B0604020202020204" pitchFamily="34" charset="0"/>
              </a:defRPr>
            </a:lvl1pPr>
          </a:lstStyle>
          <a:p>
            <a:r>
              <a:rPr lang="cs-CZ"/>
              <a:t>NÁZEV PREZENTACE</a:t>
            </a:r>
          </a:p>
        </p:txBody>
      </p:sp>
      <p:sp>
        <p:nvSpPr>
          <p:cNvPr id="13" name="Zástupný symbol pro obsah 2">
            <a:extLst>
              <a:ext uri="{FF2B5EF4-FFF2-40B4-BE49-F238E27FC236}">
                <a16:creationId xmlns:a16="http://schemas.microsoft.com/office/drawing/2014/main" id="{94CA559C-3355-DE44-ACF9-BDB6083C4225}"/>
              </a:ext>
            </a:extLst>
          </p:cNvPr>
          <p:cNvSpPr>
            <a:spLocks noGrp="1"/>
          </p:cNvSpPr>
          <p:nvPr>
            <p:ph idx="10" hasCustomPrompt="1"/>
          </p:nvPr>
        </p:nvSpPr>
        <p:spPr>
          <a:xfrm>
            <a:off x="4683787" y="2526318"/>
            <a:ext cx="3173279" cy="2828613"/>
          </a:xfrm>
        </p:spPr>
        <p:txBody>
          <a:bodyPr rtlCol="0">
            <a:noAutofit/>
          </a:bodyPr>
          <a:lstStyle>
            <a:lvl1pPr marL="0" indent="0">
              <a:buNone/>
              <a:defRPr sz="20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400">
                <a:latin typeface="Arial" panose="020B0604020202020204" pitchFamily="34" charset="0"/>
                <a:cs typeface="Arial" panose="020B0604020202020204" pitchFamily="34" charset="0"/>
              </a:defRPr>
            </a:lvl4pPr>
            <a:lvl5pPr marL="1828800" indent="0">
              <a:buNone/>
              <a:defRPr sz="1400">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14" name="Zástupný symbol pro obsah 2">
            <a:extLst>
              <a:ext uri="{FF2B5EF4-FFF2-40B4-BE49-F238E27FC236}">
                <a16:creationId xmlns:a16="http://schemas.microsoft.com/office/drawing/2014/main" id="{0B33DABA-7BF5-1147-BA5E-63B92F220E51}"/>
              </a:ext>
            </a:extLst>
          </p:cNvPr>
          <p:cNvSpPr>
            <a:spLocks noGrp="1"/>
          </p:cNvSpPr>
          <p:nvPr>
            <p:ph idx="11" hasCustomPrompt="1"/>
          </p:nvPr>
        </p:nvSpPr>
        <p:spPr>
          <a:xfrm>
            <a:off x="1167493" y="2003804"/>
            <a:ext cx="3173278" cy="522514"/>
          </a:xfrm>
        </p:spPr>
        <p:txBody>
          <a:bodyPr rtlCol="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atin typeface="Arial" panose="020B0604020202020204" pitchFamily="34" charset="0"/>
                <a:cs typeface="Arial" panose="020B0604020202020204" pitchFamily="34" charset="0"/>
              </a:defRPr>
            </a:lvl2pPr>
            <a:lvl3pPr marL="914400" indent="0">
              <a:buNone/>
              <a:defRPr sz="1800" b="1">
                <a:latin typeface="Arial" panose="020B0604020202020204" pitchFamily="34" charset="0"/>
                <a:cs typeface="Arial" panose="020B0604020202020204" pitchFamily="34" charset="0"/>
              </a:defRPr>
            </a:lvl3pPr>
            <a:lvl4pPr marL="1371600" indent="0">
              <a:buNone/>
              <a:defRPr sz="1600" b="1">
                <a:latin typeface="Arial" panose="020B0604020202020204" pitchFamily="34" charset="0"/>
                <a:cs typeface="Arial" panose="020B0604020202020204" pitchFamily="34" charset="0"/>
              </a:defRPr>
            </a:lvl4pPr>
            <a:lvl5pPr marL="1828800" indent="0">
              <a:buNone/>
              <a:defRPr sz="1600" b="1">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15" name="Zástupný symbol pro obsah 2">
            <a:extLst>
              <a:ext uri="{FF2B5EF4-FFF2-40B4-BE49-F238E27FC236}">
                <a16:creationId xmlns:a16="http://schemas.microsoft.com/office/drawing/2014/main" id="{1B05BEE9-8BC0-EC44-B913-DB6426DF2EA7}"/>
              </a:ext>
            </a:extLst>
          </p:cNvPr>
          <p:cNvSpPr>
            <a:spLocks noGrp="1"/>
          </p:cNvSpPr>
          <p:nvPr>
            <p:ph idx="12" hasCustomPrompt="1"/>
          </p:nvPr>
        </p:nvSpPr>
        <p:spPr>
          <a:xfrm>
            <a:off x="4683788" y="2003804"/>
            <a:ext cx="3173278" cy="522514"/>
          </a:xfrm>
        </p:spPr>
        <p:txBody>
          <a:bodyPr rtlCol="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atin typeface="Arial" panose="020B0604020202020204" pitchFamily="34" charset="0"/>
                <a:cs typeface="Arial" panose="020B0604020202020204" pitchFamily="34" charset="0"/>
              </a:defRPr>
            </a:lvl2pPr>
            <a:lvl3pPr marL="914400" indent="0">
              <a:buNone/>
              <a:defRPr sz="1800" b="1">
                <a:latin typeface="Arial" panose="020B0604020202020204" pitchFamily="34" charset="0"/>
                <a:cs typeface="Arial" panose="020B0604020202020204" pitchFamily="34" charset="0"/>
              </a:defRPr>
            </a:lvl3pPr>
            <a:lvl4pPr marL="1371600" indent="0">
              <a:buNone/>
              <a:defRPr sz="1600" b="1">
                <a:latin typeface="Arial" panose="020B0604020202020204" pitchFamily="34" charset="0"/>
                <a:cs typeface="Arial" panose="020B0604020202020204" pitchFamily="34" charset="0"/>
              </a:defRPr>
            </a:lvl4pPr>
            <a:lvl5pPr marL="1828800" indent="0">
              <a:buNone/>
              <a:defRPr sz="1600" b="1">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16" name="Zástupný symbol pro obsah 2">
            <a:extLst>
              <a:ext uri="{FF2B5EF4-FFF2-40B4-BE49-F238E27FC236}">
                <a16:creationId xmlns:a16="http://schemas.microsoft.com/office/drawing/2014/main" id="{43D62993-A055-DF4F-9286-4FFE3A5C7FD7}"/>
              </a:ext>
            </a:extLst>
          </p:cNvPr>
          <p:cNvSpPr>
            <a:spLocks noGrp="1"/>
          </p:cNvSpPr>
          <p:nvPr>
            <p:ph idx="13" hasCustomPrompt="1"/>
          </p:nvPr>
        </p:nvSpPr>
        <p:spPr>
          <a:xfrm>
            <a:off x="8200082" y="2526318"/>
            <a:ext cx="3173279" cy="2828613"/>
          </a:xfrm>
        </p:spPr>
        <p:txBody>
          <a:bodyPr rtlCol="0">
            <a:noAutofit/>
          </a:bodyPr>
          <a:lstStyle>
            <a:lvl1pPr marL="0" indent="0">
              <a:buNone/>
              <a:defRPr sz="2000">
                <a:latin typeface="Arial" panose="020B0604020202020204" pitchFamily="34" charset="0"/>
                <a:cs typeface="Arial" panose="020B0604020202020204" pitchFamily="34" charset="0"/>
              </a:defRPr>
            </a:lvl1pPr>
            <a:lvl2pPr marL="457200" indent="0">
              <a:buNone/>
              <a:defRPr sz="1800">
                <a:latin typeface="Arial" panose="020B0604020202020204" pitchFamily="34" charset="0"/>
                <a:cs typeface="Arial" panose="020B0604020202020204" pitchFamily="34" charset="0"/>
              </a:defRPr>
            </a:lvl2pPr>
            <a:lvl3pPr marL="914400" indent="0">
              <a:buNone/>
              <a:defRPr sz="1600">
                <a:latin typeface="Arial" panose="020B0604020202020204" pitchFamily="34" charset="0"/>
                <a:cs typeface="Arial" panose="020B0604020202020204" pitchFamily="34" charset="0"/>
              </a:defRPr>
            </a:lvl3pPr>
            <a:lvl4pPr marL="1371600" indent="0">
              <a:buNone/>
              <a:defRPr sz="1400">
                <a:latin typeface="Arial" panose="020B0604020202020204" pitchFamily="34" charset="0"/>
                <a:cs typeface="Arial" panose="020B0604020202020204" pitchFamily="34" charset="0"/>
              </a:defRPr>
            </a:lvl4pPr>
            <a:lvl5pPr marL="1828800" indent="0">
              <a:buNone/>
              <a:defRPr sz="1400">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17" name="Zástupný symbol pro obsah 2">
            <a:extLst>
              <a:ext uri="{FF2B5EF4-FFF2-40B4-BE49-F238E27FC236}">
                <a16:creationId xmlns:a16="http://schemas.microsoft.com/office/drawing/2014/main" id="{A896DA2E-4448-254C-86D1-9E16E63CC6A0}"/>
              </a:ext>
            </a:extLst>
          </p:cNvPr>
          <p:cNvSpPr>
            <a:spLocks noGrp="1"/>
          </p:cNvSpPr>
          <p:nvPr>
            <p:ph idx="14" hasCustomPrompt="1"/>
          </p:nvPr>
        </p:nvSpPr>
        <p:spPr>
          <a:xfrm>
            <a:off x="8200083" y="2003804"/>
            <a:ext cx="3173278" cy="522514"/>
          </a:xfrm>
        </p:spPr>
        <p:txBody>
          <a:bodyPr rtlCol="0">
            <a:noAutofit/>
          </a:bodyPr>
          <a:lstStyle>
            <a:lvl1pPr marL="0" indent="0">
              <a:buNone/>
              <a:defRPr sz="2400" b="1">
                <a:latin typeface="Arial" panose="020B0604020202020204" pitchFamily="34" charset="0"/>
                <a:cs typeface="Arial" panose="020B0604020202020204" pitchFamily="34" charset="0"/>
              </a:defRPr>
            </a:lvl1pPr>
            <a:lvl2pPr marL="457200" indent="0">
              <a:buNone/>
              <a:defRPr sz="2000" b="1">
                <a:latin typeface="Arial" panose="020B0604020202020204" pitchFamily="34" charset="0"/>
                <a:cs typeface="Arial" panose="020B0604020202020204" pitchFamily="34" charset="0"/>
              </a:defRPr>
            </a:lvl2pPr>
            <a:lvl3pPr marL="914400" indent="0">
              <a:buNone/>
              <a:defRPr sz="1800" b="1">
                <a:latin typeface="Arial" panose="020B0604020202020204" pitchFamily="34" charset="0"/>
                <a:cs typeface="Arial" panose="020B0604020202020204" pitchFamily="34" charset="0"/>
              </a:defRPr>
            </a:lvl3pPr>
            <a:lvl4pPr marL="1371600" indent="0">
              <a:buNone/>
              <a:defRPr sz="1600" b="1">
                <a:latin typeface="Arial" panose="020B0604020202020204" pitchFamily="34" charset="0"/>
                <a:cs typeface="Arial" panose="020B0604020202020204" pitchFamily="34" charset="0"/>
              </a:defRPr>
            </a:lvl4pPr>
            <a:lvl5pPr marL="1828800" indent="0">
              <a:buNone/>
              <a:defRPr sz="1600" b="1">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12" name="Zástupný symbol pro číslo snímku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Tree>
    <p:extLst>
      <p:ext uri="{BB962C8B-B14F-4D97-AF65-F5344CB8AC3E}">
        <p14:creationId xmlns:p14="http://schemas.microsoft.com/office/powerpoint/2010/main" val="27569764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Posle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167494" y="1122363"/>
            <a:ext cx="6220278" cy="2387600"/>
          </a:xfrm>
        </p:spPr>
        <p:txBody>
          <a:bodyPr rtlCol="0" anchor="b">
            <a:noAutofit/>
          </a:bodyPr>
          <a:lstStyle>
            <a:lvl1pPr algn="l">
              <a:defRPr sz="6000" b="1">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3" name="Podnadpis 2">
            <a:extLst>
              <a:ext uri="{FF2B5EF4-FFF2-40B4-BE49-F238E27FC236}">
                <a16:creationId xmlns:a16="http://schemas.microsoft.com/office/drawing/2014/main" id="{DCFB69D3-5632-4285-A209-9DCA67DA668C}"/>
              </a:ext>
            </a:extLst>
          </p:cNvPr>
          <p:cNvSpPr>
            <a:spLocks noGrp="1"/>
          </p:cNvSpPr>
          <p:nvPr>
            <p:ph type="subTitle" idx="1" hasCustomPrompt="1"/>
          </p:nvPr>
        </p:nvSpPr>
        <p:spPr>
          <a:xfrm>
            <a:off x="1167493" y="3602038"/>
            <a:ext cx="6220277" cy="2247219"/>
          </a:xfrm>
        </p:spPr>
        <p:txBody>
          <a:bodyPr rtlCol="0">
            <a:noAutofit/>
          </a:bodyPr>
          <a:lstStyle>
            <a:lvl1pPr marL="0" indent="0" algn="l">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cs-CZ" noProof="0"/>
              <a:t>Kliknutím můžete upravit styl předlohy podnadpisů.</a:t>
            </a:r>
          </a:p>
        </p:txBody>
      </p:sp>
      <p:sp>
        <p:nvSpPr>
          <p:cNvPr id="4" name="Obdélník 3">
            <a:extLst>
              <a:ext uri="{FF2B5EF4-FFF2-40B4-BE49-F238E27FC236}">
                <a16:creationId xmlns:a16="http://schemas.microsoft.com/office/drawing/2014/main" id="{9AC79249-FDC0-364D-A734-AE1DE1605D28}"/>
              </a:ext>
            </a:extLst>
          </p:cNvPr>
          <p:cNvSpPr/>
          <p:nvPr userDrawn="1"/>
        </p:nvSpPr>
        <p:spPr>
          <a:xfrm>
            <a:off x="8264426" y="0"/>
            <a:ext cx="392757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noProof="0">
              <a:latin typeface="Arial" panose="020B0604020202020204" pitchFamily="34" charset="0"/>
              <a:cs typeface="Arial" panose="020B0604020202020204" pitchFamily="34" charset="0"/>
            </a:endParaRPr>
          </a:p>
        </p:txBody>
      </p:sp>
      <p:grpSp>
        <p:nvGrpSpPr>
          <p:cNvPr id="6" name="Skupina 5">
            <a:extLst>
              <a:ext uri="{FF2B5EF4-FFF2-40B4-BE49-F238E27FC236}">
                <a16:creationId xmlns:a16="http://schemas.microsoft.com/office/drawing/2014/main" id="{F15FBB50-09C8-B64E-AE57-67C5E70810CB}"/>
              </a:ext>
            </a:extLst>
          </p:cNvPr>
          <p:cNvGrpSpPr/>
          <p:nvPr userDrawn="1"/>
        </p:nvGrpSpPr>
        <p:grpSpPr>
          <a:xfrm>
            <a:off x="8264427" y="3685939"/>
            <a:ext cx="3927573" cy="3178856"/>
            <a:chOff x="9857014" y="13834"/>
            <a:chExt cx="2334986" cy="1881641"/>
          </a:xfrm>
        </p:grpSpPr>
        <p:sp>
          <p:nvSpPr>
            <p:cNvPr id="15" name="Volný tvar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16" name="Volný tvar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sp>
        <p:nvSpPr>
          <p:cNvPr id="22" name="Volný tvar 21">
            <a:extLst>
              <a:ext uri="{FF2B5EF4-FFF2-40B4-BE49-F238E27FC236}">
                <a16:creationId xmlns:a16="http://schemas.microsoft.com/office/drawing/2014/main" id="{BC68F289-2744-2F48-893A-3F17911625C8}"/>
              </a:ext>
            </a:extLst>
          </p:cNvPr>
          <p:cNvSpPr/>
          <p:nvPr userDrawn="1"/>
        </p:nvSpPr>
        <p:spPr>
          <a:xfrm>
            <a:off x="0" y="-1"/>
            <a:ext cx="1167493" cy="1167493"/>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17" name="Volný tvar 16">
            <a:extLst>
              <a:ext uri="{FF2B5EF4-FFF2-40B4-BE49-F238E27FC236}">
                <a16:creationId xmlns:a16="http://schemas.microsoft.com/office/drawing/2014/main" id="{39563C76-BC00-DE47-88F5-C24D3CE3325A}"/>
              </a:ext>
            </a:extLst>
          </p:cNvPr>
          <p:cNvSpPr/>
          <p:nvPr userDrawn="1"/>
        </p:nvSpPr>
        <p:spPr>
          <a:xfrm>
            <a:off x="10228214" y="-1"/>
            <a:ext cx="1963787" cy="3178856"/>
          </a:xfrm>
          <a:custGeom>
            <a:avLst/>
            <a:gdLst>
              <a:gd name="connsiteX0" fmla="*/ 0 w 1963787"/>
              <a:gd name="connsiteY0" fmla="*/ 0 h 3178856"/>
              <a:gd name="connsiteX1" fmla="*/ 1963787 w 1963787"/>
              <a:gd name="connsiteY1" fmla="*/ 0 h 3178856"/>
              <a:gd name="connsiteX2" fmla="*/ 1963787 w 1963787"/>
              <a:gd name="connsiteY2" fmla="*/ 1967129 h 3178856"/>
              <a:gd name="connsiteX3" fmla="*/ 1963787 w 1963787"/>
              <a:gd name="connsiteY3" fmla="*/ 2349671 h 3178856"/>
              <a:gd name="connsiteX4" fmla="*/ 1963787 w 1963787"/>
              <a:gd name="connsiteY4" fmla="*/ 3178856 h 3178856"/>
              <a:gd name="connsiteX5" fmla="*/ 1963753 w 1963787"/>
              <a:gd name="connsiteY5" fmla="*/ 3178856 h 3178856"/>
              <a:gd name="connsiteX6" fmla="*/ 1763002 w 1963787"/>
              <a:gd name="connsiteY6" fmla="*/ 3168629 h 3178856"/>
              <a:gd name="connsiteX7" fmla="*/ 0 w 1963787"/>
              <a:gd name="connsiteY7" fmla="*/ 1197921 h 3178856"/>
              <a:gd name="connsiteX8" fmla="*/ 0 w 1963787"/>
              <a:gd name="connsiteY8" fmla="*/ 1039961 h 3178856"/>
              <a:gd name="connsiteX9" fmla="*/ 0 w 1963787"/>
              <a:gd name="connsiteY9" fmla="*/ 0 h 317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63787" h="3178856">
                <a:moveTo>
                  <a:pt x="0" y="0"/>
                </a:moveTo>
                <a:lnTo>
                  <a:pt x="1963787" y="0"/>
                </a:lnTo>
                <a:lnTo>
                  <a:pt x="1963787" y="1967129"/>
                </a:lnTo>
                <a:lnTo>
                  <a:pt x="1963787" y="2349671"/>
                </a:lnTo>
                <a:lnTo>
                  <a:pt x="1963787" y="3178856"/>
                </a:lnTo>
                <a:lnTo>
                  <a:pt x="1963753" y="3178856"/>
                </a:lnTo>
                <a:lnTo>
                  <a:pt x="1763002" y="3168629"/>
                </a:lnTo>
                <a:cubicBezTo>
                  <a:pt x="772749" y="3067186"/>
                  <a:pt x="0" y="2223585"/>
                  <a:pt x="0" y="1197921"/>
                </a:cubicBezTo>
                <a:lnTo>
                  <a:pt x="0" y="1039961"/>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47069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381000"/>
            <a:ext cx="9779183" cy="1325563"/>
          </a:xfrm>
        </p:spPr>
        <p:txBody>
          <a:bodyPr rtlCol="0" anchor="b">
            <a:noAutofit/>
          </a:bodyPr>
          <a:lstStyle>
            <a:lvl1pPr>
              <a:defRPr sz="4800" b="1">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3" name="Zástupný symbol pro obsah 2">
            <a:extLst>
              <a:ext uri="{FF2B5EF4-FFF2-40B4-BE49-F238E27FC236}">
                <a16:creationId xmlns:a16="http://schemas.microsoft.com/office/drawing/2014/main" id="{8A6FC6F2-80B4-49A7-9448-33FE2DF0E967}"/>
              </a:ext>
            </a:extLst>
          </p:cNvPr>
          <p:cNvSpPr>
            <a:spLocks noGrp="1"/>
          </p:cNvSpPr>
          <p:nvPr>
            <p:ph idx="1" hasCustomPrompt="1"/>
          </p:nvPr>
        </p:nvSpPr>
        <p:spPr>
          <a:xfrm>
            <a:off x="1167493" y="2017467"/>
            <a:ext cx="9779182" cy="3366815"/>
          </a:xfrm>
        </p:spPr>
        <p:txBody>
          <a:bodyPr rtlCol="0">
            <a:noAutofit/>
          </a:bodyPr>
          <a:lstStyle>
            <a:lvl1pPr marL="0" indent="0">
              <a:buNone/>
              <a:defRPr>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Volný tvar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5" name="Volný tvar 4">
            <a:extLst>
              <a:ext uri="{FF2B5EF4-FFF2-40B4-BE49-F238E27FC236}">
                <a16:creationId xmlns:a16="http://schemas.microsoft.com/office/drawing/2014/main" id="{055FD0FC-C8FF-6741-A364-A29CDC6F9495}"/>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6" name="Volný tvar 5">
            <a:extLst>
              <a:ext uri="{FF2B5EF4-FFF2-40B4-BE49-F238E27FC236}">
                <a16:creationId xmlns:a16="http://schemas.microsoft.com/office/drawing/2014/main" id="{D11C9832-A021-954E-A34F-2988D1189AE9}"/>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nvGrpSpPr>
          <p:cNvPr id="9" name="Skupina 8">
            <a:extLst>
              <a:ext uri="{FF2B5EF4-FFF2-40B4-BE49-F238E27FC236}">
                <a16:creationId xmlns:a16="http://schemas.microsoft.com/office/drawing/2014/main" id="{9861BC34-DFBF-2D4F-B463-FCFBC08391FF}"/>
              </a:ext>
            </a:extLst>
          </p:cNvPr>
          <p:cNvGrpSpPr/>
          <p:nvPr userDrawn="1"/>
        </p:nvGrpSpPr>
        <p:grpSpPr>
          <a:xfrm>
            <a:off x="8082092" y="5590903"/>
            <a:ext cx="1572380" cy="1267097"/>
            <a:chOff x="7413403" y="4976359"/>
            <a:chExt cx="2334986" cy="1881641"/>
          </a:xfrm>
        </p:grpSpPr>
        <p:sp>
          <p:nvSpPr>
            <p:cNvPr id="7" name="Volný tvar 6">
              <a:extLst>
                <a:ext uri="{FF2B5EF4-FFF2-40B4-BE49-F238E27FC236}">
                  <a16:creationId xmlns:a16="http://schemas.microsoft.com/office/drawing/2014/main" id="{55C37C19-F268-4A43-A0D4-3B1B38D48952}"/>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8" name="Volný tvar 7">
              <a:extLst>
                <a:ext uri="{FF2B5EF4-FFF2-40B4-BE49-F238E27FC236}">
                  <a16:creationId xmlns:a16="http://schemas.microsoft.com/office/drawing/2014/main" id="{E4F760E5-9D5D-E44F-AEBF-20CA8DE87D11}"/>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sp>
        <p:nvSpPr>
          <p:cNvPr id="10" name="Zástupný symbol pro datum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accent3"/>
                </a:solidFill>
                <a:latin typeface="Arial" panose="020B0604020202020204" pitchFamily="34" charset="0"/>
                <a:cs typeface="Arial" panose="020B0604020202020204" pitchFamily="34" charset="0"/>
              </a:defRPr>
            </a:lvl1pPr>
          </a:lstStyle>
          <a:p>
            <a:fld id="{E3AF7E7E-4A61-492A-BE6B-77C44A93B010}" type="datetime1">
              <a:rPr lang="cs-CZ" smtClean="0"/>
              <a:pPr/>
              <a:t>17.12.2024</a:t>
            </a:fld>
            <a:endParaRPr lang="cs-CZ"/>
          </a:p>
        </p:txBody>
      </p:sp>
      <p:sp>
        <p:nvSpPr>
          <p:cNvPr id="11" name="Zástupný symbol pro zápatí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Arial" panose="020B0604020202020204" pitchFamily="34" charset="0"/>
                <a:cs typeface="Arial" panose="020B0604020202020204" pitchFamily="34" charset="0"/>
              </a:defRPr>
            </a:lvl1pPr>
          </a:lstStyle>
          <a:p>
            <a:r>
              <a:rPr lang="cs-CZ"/>
              <a:t>NÁZEV PREZENTACE</a:t>
            </a:r>
          </a:p>
        </p:txBody>
      </p:sp>
      <p:sp>
        <p:nvSpPr>
          <p:cNvPr id="12" name="Zástupný symbol pro číslo snímku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2"/>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Tree>
    <p:extLst>
      <p:ext uri="{BB962C8B-B14F-4D97-AF65-F5344CB8AC3E}">
        <p14:creationId xmlns:p14="http://schemas.microsoft.com/office/powerpoint/2010/main" val="278227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áhlaví oddílu">
    <p:bg>
      <p:bgPr>
        <a:solidFill>
          <a:schemeClr val="accent2"/>
        </a:solidFill>
        <a:effectLst/>
      </p:bgPr>
    </p:bg>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2A62587F-7496-384A-AF40-18FC8CF0709D}"/>
              </a:ext>
            </a:extLst>
          </p:cNvPr>
          <p:cNvSpPr/>
          <p:nvPr userDrawn="1"/>
        </p:nvSpPr>
        <p:spPr>
          <a:xfrm>
            <a:off x="0" y="2286002"/>
            <a:ext cx="12208822"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noProof="0">
              <a:latin typeface="Arial" panose="020B0604020202020204" pitchFamily="34" charset="0"/>
              <a:cs typeface="Arial" panose="020B0604020202020204" pitchFamily="34" charset="0"/>
            </a:endParaRPr>
          </a:p>
        </p:txBody>
      </p:sp>
      <p:sp>
        <p:nvSpPr>
          <p:cNvPr id="12" name="Volný tvar 11">
            <a:extLst>
              <a:ext uri="{FF2B5EF4-FFF2-40B4-BE49-F238E27FC236}">
                <a16:creationId xmlns:a16="http://schemas.microsoft.com/office/drawing/2014/main" id="{84DB028B-A475-224B-B675-A15A56CAD0BF}"/>
              </a:ext>
            </a:extLst>
          </p:cNvPr>
          <p:cNvSpPr/>
          <p:nvPr userDrawn="1"/>
        </p:nvSpPr>
        <p:spPr>
          <a:xfrm flipH="1">
            <a:off x="8597718"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14" name="Volný tvar 13">
            <a:extLst>
              <a:ext uri="{FF2B5EF4-FFF2-40B4-BE49-F238E27FC236}">
                <a16:creationId xmlns:a16="http://schemas.microsoft.com/office/drawing/2014/main" id="{61C34955-105B-4D4D-B51D-754C5D38A85D}"/>
              </a:ext>
            </a:extLst>
          </p:cNvPr>
          <p:cNvSpPr/>
          <p:nvPr userDrawn="1"/>
        </p:nvSpPr>
        <p:spPr>
          <a:xfrm>
            <a:off x="1" y="0"/>
            <a:ext cx="933856" cy="933856"/>
          </a:xfrm>
          <a:custGeom>
            <a:avLst/>
            <a:gdLst>
              <a:gd name="connsiteX0" fmla="*/ 0 w 862693"/>
              <a:gd name="connsiteY0" fmla="*/ 0 h 862693"/>
              <a:gd name="connsiteX1" fmla="*/ 862693 w 862693"/>
              <a:gd name="connsiteY1" fmla="*/ 0 h 862693"/>
              <a:gd name="connsiteX2" fmla="*/ 0 w 862693"/>
              <a:gd name="connsiteY2" fmla="*/ 862693 h 862693"/>
              <a:gd name="connsiteX3" fmla="*/ 0 w 862693"/>
              <a:gd name="connsiteY3" fmla="*/ 0 h 862693"/>
            </a:gdLst>
            <a:ahLst/>
            <a:cxnLst>
              <a:cxn ang="0">
                <a:pos x="connsiteX0" y="connsiteY0"/>
              </a:cxn>
              <a:cxn ang="0">
                <a:pos x="connsiteX1" y="connsiteY1"/>
              </a:cxn>
              <a:cxn ang="0">
                <a:pos x="connsiteX2" y="connsiteY2"/>
              </a:cxn>
              <a:cxn ang="0">
                <a:pos x="connsiteX3" y="connsiteY3"/>
              </a:cxn>
            </a:cxnLst>
            <a:rect l="l" t="t" r="r" b="b"/>
            <a:pathLst>
              <a:path w="862693" h="862693">
                <a:moveTo>
                  <a:pt x="0" y="0"/>
                </a:moveTo>
                <a:lnTo>
                  <a:pt x="862693" y="0"/>
                </a:lnTo>
                <a:cubicBezTo>
                  <a:pt x="862693" y="476453"/>
                  <a:pt x="476452" y="862693"/>
                  <a:pt x="0" y="8626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15" name="Volný tvar 14">
            <a:extLst>
              <a:ext uri="{FF2B5EF4-FFF2-40B4-BE49-F238E27FC236}">
                <a16:creationId xmlns:a16="http://schemas.microsoft.com/office/drawing/2014/main" id="{2734DEB1-EC02-2E42-9292-4ADD115060A5}"/>
              </a:ext>
            </a:extLst>
          </p:cNvPr>
          <p:cNvSpPr/>
          <p:nvPr userDrawn="1"/>
        </p:nvSpPr>
        <p:spPr>
          <a:xfrm rot="5400000" flipH="1" flipV="1">
            <a:off x="10344100" y="438098"/>
            <a:ext cx="2285999" cy="1409801"/>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13" name="Nadpis 1">
            <a:extLst>
              <a:ext uri="{FF2B5EF4-FFF2-40B4-BE49-F238E27FC236}">
                <a16:creationId xmlns:a16="http://schemas.microsoft.com/office/drawing/2014/main" id="{5E932F0D-7FC3-634B-932C-3625C16C8DE2}"/>
              </a:ext>
            </a:extLst>
          </p:cNvPr>
          <p:cNvSpPr>
            <a:spLocks noGrp="1"/>
          </p:cNvSpPr>
          <p:nvPr>
            <p:ph type="title" hasCustomPrompt="1"/>
          </p:nvPr>
        </p:nvSpPr>
        <p:spPr>
          <a:xfrm>
            <a:off x="1167492" y="381000"/>
            <a:ext cx="9779183" cy="1325563"/>
          </a:xfrm>
        </p:spPr>
        <p:txBody>
          <a:bodyPr rtlCol="0" anchor="b">
            <a:noAutofit/>
          </a:bodyPr>
          <a:lstStyle>
            <a:lvl1pPr>
              <a:defRPr sz="4800" b="1">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3" name="Zástupný symbol pro text 2">
            <a:extLst>
              <a:ext uri="{FF2B5EF4-FFF2-40B4-BE49-F238E27FC236}">
                <a16:creationId xmlns:a16="http://schemas.microsoft.com/office/drawing/2014/main" id="{2E65DE34-CDB7-41F7-A95A-592B99558C69}"/>
              </a:ext>
            </a:extLst>
          </p:cNvPr>
          <p:cNvSpPr>
            <a:spLocks noGrp="1"/>
          </p:cNvSpPr>
          <p:nvPr>
            <p:ph type="body" idx="1" hasCustomPrompt="1"/>
          </p:nvPr>
        </p:nvSpPr>
        <p:spPr>
          <a:xfrm>
            <a:off x="1167492" y="2653167"/>
            <a:ext cx="9779183" cy="3436483"/>
          </a:xfrm>
        </p:spPr>
        <p:txBody>
          <a:bodyPr rtlCol="0">
            <a:noAutofit/>
          </a:bodyPr>
          <a:lstStyle>
            <a:lvl1pPr marL="0" indent="0">
              <a:lnSpc>
                <a:spcPct val="150000"/>
              </a:lnSpc>
              <a:buNone/>
              <a:defRPr sz="240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cs-CZ" noProof="0"/>
              <a:t>Kliknutím můžete upravit styl předlohy textů.</a:t>
            </a:r>
          </a:p>
        </p:txBody>
      </p:sp>
      <p:sp>
        <p:nvSpPr>
          <p:cNvPr id="4" name="Zástupný symbol pro datum 3">
            <a:extLst>
              <a:ext uri="{FF2B5EF4-FFF2-40B4-BE49-F238E27FC236}">
                <a16:creationId xmlns:a16="http://schemas.microsoft.com/office/drawing/2014/main" id="{8E95D4F5-F69B-42F6-8A9D-330F696E144B}"/>
              </a:ext>
            </a:extLst>
          </p:cNvPr>
          <p:cNvSpPr>
            <a:spLocks noGrp="1"/>
          </p:cNvSpPr>
          <p:nvPr>
            <p:ph type="dt" sz="half" idx="10"/>
          </p:nvPr>
        </p:nvSpPr>
        <p:spPr/>
        <p:txBody>
          <a:bodyPr rtlCol="0">
            <a:noAutofit/>
          </a:bodyPr>
          <a:lstStyle>
            <a:lvl1pPr>
              <a:defRPr>
                <a:solidFill>
                  <a:schemeClr val="accent2"/>
                </a:solidFill>
                <a:latin typeface="Arial" panose="020B0604020202020204" pitchFamily="34" charset="0"/>
                <a:cs typeface="Arial" panose="020B0604020202020204" pitchFamily="34" charset="0"/>
              </a:defRPr>
            </a:lvl1pPr>
          </a:lstStyle>
          <a:p>
            <a:fld id="{6C993CF5-AEE5-4FAA-A93D-EC26B8A9CB32}" type="datetime1">
              <a:rPr lang="cs-CZ" smtClean="0"/>
              <a:pPr/>
              <a:t>17.12.2024</a:t>
            </a:fld>
            <a:endParaRPr lang="cs-CZ"/>
          </a:p>
        </p:txBody>
      </p:sp>
      <p:sp>
        <p:nvSpPr>
          <p:cNvPr id="5" name="Zástupný symbol pro zápatí 4">
            <a:extLst>
              <a:ext uri="{FF2B5EF4-FFF2-40B4-BE49-F238E27FC236}">
                <a16:creationId xmlns:a16="http://schemas.microsoft.com/office/drawing/2014/main" id="{FA79A23A-2238-4904-8692-9F2DAE8B8FC9}"/>
              </a:ext>
            </a:extLst>
          </p:cNvPr>
          <p:cNvSpPr>
            <a:spLocks noGrp="1"/>
          </p:cNvSpPr>
          <p:nvPr>
            <p:ph type="ftr" sz="quarter" idx="11"/>
          </p:nvPr>
        </p:nvSpPr>
        <p:spPr/>
        <p:txBody>
          <a:bodyPr rtlCol="0">
            <a:noAutofit/>
          </a:bodyPr>
          <a:lstStyle>
            <a:lvl1pPr>
              <a:defRPr>
                <a:solidFill>
                  <a:schemeClr val="accent2"/>
                </a:solidFill>
                <a:latin typeface="Arial" panose="020B0604020202020204" pitchFamily="34" charset="0"/>
                <a:cs typeface="Arial" panose="020B0604020202020204" pitchFamily="34" charset="0"/>
              </a:defRPr>
            </a:lvl1pPr>
          </a:lstStyle>
          <a:p>
            <a:r>
              <a:rPr lang="cs-CZ"/>
              <a:t>NÁZEV PREZENTACE</a:t>
            </a:r>
          </a:p>
        </p:txBody>
      </p:sp>
      <p:sp>
        <p:nvSpPr>
          <p:cNvPr id="6" name="Zástupný symbol pro číslo snímku 5">
            <a:extLst>
              <a:ext uri="{FF2B5EF4-FFF2-40B4-BE49-F238E27FC236}">
                <a16:creationId xmlns:a16="http://schemas.microsoft.com/office/drawing/2014/main" id="{DB69FC35-DDC8-45FB-8ACB-21C15F57C1F1}"/>
              </a:ext>
            </a:extLst>
          </p:cNvPr>
          <p:cNvSpPr>
            <a:spLocks noGrp="1"/>
          </p:cNvSpPr>
          <p:nvPr>
            <p:ph type="sldNum" sz="quarter" idx="12"/>
          </p:nvPr>
        </p:nvSpPr>
        <p:spPr>
          <a:xfrm>
            <a:off x="10206318" y="6356350"/>
            <a:ext cx="1604682" cy="365125"/>
          </a:xfrm>
        </p:spPr>
        <p:txBody>
          <a:bodyPr rtlCol="0">
            <a:noAutofit/>
          </a:bodyPr>
          <a:lstStyle>
            <a:lvl1pPr>
              <a:defRPr>
                <a:solidFill>
                  <a:schemeClr val="accent3"/>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Tree>
    <p:extLst>
      <p:ext uri="{BB962C8B-B14F-4D97-AF65-F5344CB8AC3E}">
        <p14:creationId xmlns:p14="http://schemas.microsoft.com/office/powerpoint/2010/main" val="2802635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Nadpis oddílu">
    <p:spTree>
      <p:nvGrpSpPr>
        <p:cNvPr id="1" name=""/>
        <p:cNvGrpSpPr/>
        <p:nvPr/>
      </p:nvGrpSpPr>
      <p:grpSpPr>
        <a:xfrm>
          <a:off x="0" y="0"/>
          <a:ext cx="0" cy="0"/>
          <a:chOff x="0" y="0"/>
          <a:chExt cx="0" cy="0"/>
        </a:xfrm>
      </p:grpSpPr>
      <p:sp>
        <p:nvSpPr>
          <p:cNvPr id="23" name="Volný tvar 22">
            <a:extLst>
              <a:ext uri="{FF2B5EF4-FFF2-40B4-BE49-F238E27FC236}">
                <a16:creationId xmlns:a16="http://schemas.microsoft.com/office/drawing/2014/main" id="{067EACEC-C2DD-EA42-8504-176673AD1F20}"/>
              </a:ext>
            </a:extLst>
          </p:cNvPr>
          <p:cNvSpPr/>
          <p:nvPr userDrawn="1"/>
        </p:nvSpPr>
        <p:spPr>
          <a:xfrm>
            <a:off x="0" y="0"/>
            <a:ext cx="8025490" cy="6858000"/>
          </a:xfrm>
          <a:custGeom>
            <a:avLst/>
            <a:gdLst>
              <a:gd name="connsiteX0" fmla="*/ 0 w 8025490"/>
              <a:gd name="connsiteY0" fmla="*/ 0 h 6858000"/>
              <a:gd name="connsiteX1" fmla="*/ 4596490 w 8025490"/>
              <a:gd name="connsiteY1" fmla="*/ 0 h 6858000"/>
              <a:gd name="connsiteX2" fmla="*/ 8025490 w 8025490"/>
              <a:gd name="connsiteY2" fmla="*/ 3429000 h 6858000"/>
              <a:gd name="connsiteX3" fmla="*/ 4596490 w 8025490"/>
              <a:gd name="connsiteY3" fmla="*/ 6858000 h 6858000"/>
              <a:gd name="connsiteX4" fmla="*/ 0 w 802549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25490" h="6858000">
                <a:moveTo>
                  <a:pt x="0" y="0"/>
                </a:moveTo>
                <a:lnTo>
                  <a:pt x="4596490" y="0"/>
                </a:lnTo>
                <a:cubicBezTo>
                  <a:pt x="6490274" y="0"/>
                  <a:pt x="8025490" y="1535216"/>
                  <a:pt x="8025490" y="3429000"/>
                </a:cubicBezTo>
                <a:cubicBezTo>
                  <a:pt x="8025490" y="5322784"/>
                  <a:pt x="6490274" y="6858000"/>
                  <a:pt x="4596490" y="6858000"/>
                </a:cubicBez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2" name="Nadpis 1">
            <a:extLst>
              <a:ext uri="{FF2B5EF4-FFF2-40B4-BE49-F238E27FC236}">
                <a16:creationId xmlns:a16="http://schemas.microsoft.com/office/drawing/2014/main" id="{494248F2-5264-4601-AA0B-6C092F77F2DD}"/>
              </a:ext>
            </a:extLst>
          </p:cNvPr>
          <p:cNvSpPr>
            <a:spLocks noGrp="1"/>
          </p:cNvSpPr>
          <p:nvPr>
            <p:ph type="ctrTitle" hasCustomPrompt="1"/>
          </p:nvPr>
        </p:nvSpPr>
        <p:spPr>
          <a:xfrm>
            <a:off x="1167494" y="1059400"/>
            <a:ext cx="6245912" cy="2387600"/>
          </a:xfrm>
        </p:spPr>
        <p:txBody>
          <a:bodyPr rtlCol="0" anchor="b">
            <a:noAutofit/>
          </a:bodyPr>
          <a:lstStyle>
            <a:lvl1pPr algn="l">
              <a:defRPr sz="6000" b="1">
                <a:solidFill>
                  <a:schemeClr val="bg1"/>
                </a:solidFill>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3" name="Podnadpis 2">
            <a:extLst>
              <a:ext uri="{FF2B5EF4-FFF2-40B4-BE49-F238E27FC236}">
                <a16:creationId xmlns:a16="http://schemas.microsoft.com/office/drawing/2014/main" id="{DCFB69D3-5632-4285-A209-9DCA67DA668C}"/>
              </a:ext>
            </a:extLst>
          </p:cNvPr>
          <p:cNvSpPr>
            <a:spLocks noGrp="1"/>
          </p:cNvSpPr>
          <p:nvPr>
            <p:ph type="subTitle" idx="1" hasCustomPrompt="1"/>
          </p:nvPr>
        </p:nvSpPr>
        <p:spPr>
          <a:xfrm>
            <a:off x="1167494" y="3539075"/>
            <a:ext cx="6245912" cy="1406101"/>
          </a:xfrm>
        </p:spPr>
        <p:txBody>
          <a:bodyPr rtlCol="0">
            <a:noAutofit/>
          </a:bodyPr>
          <a:lstStyle>
            <a:lvl1pPr marL="0" indent="0" algn="l">
              <a:buNone/>
              <a:defRPr sz="32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cs-CZ" noProof="0"/>
              <a:t>Kliknutím můžete upravit styl předlohy podnadpisů.</a:t>
            </a:r>
          </a:p>
        </p:txBody>
      </p:sp>
      <p:grpSp>
        <p:nvGrpSpPr>
          <p:cNvPr id="6" name="Skupina 5">
            <a:extLst>
              <a:ext uri="{FF2B5EF4-FFF2-40B4-BE49-F238E27FC236}">
                <a16:creationId xmlns:a16="http://schemas.microsoft.com/office/drawing/2014/main" id="{89843C7E-5704-7A46-8974-F3BFA42E7310}"/>
              </a:ext>
            </a:extLst>
          </p:cNvPr>
          <p:cNvGrpSpPr/>
          <p:nvPr userDrawn="1"/>
        </p:nvGrpSpPr>
        <p:grpSpPr>
          <a:xfrm rot="16200000">
            <a:off x="8286528" y="2207195"/>
            <a:ext cx="3032351" cy="2443610"/>
            <a:chOff x="9857014" y="13834"/>
            <a:chExt cx="2334986" cy="1881641"/>
          </a:xfrm>
        </p:grpSpPr>
        <p:sp>
          <p:nvSpPr>
            <p:cNvPr id="15" name="Volný tvar 14">
              <a:extLst>
                <a:ext uri="{FF2B5EF4-FFF2-40B4-BE49-F238E27FC236}">
                  <a16:creationId xmlns:a16="http://schemas.microsoft.com/office/drawing/2014/main" id="{EFBF1E52-11FA-DC48-B7AD-75734232FFE8}"/>
                </a:ext>
              </a:extLst>
            </p:cNvPr>
            <p:cNvSpPr/>
            <p:nvPr userDrawn="1"/>
          </p:nvSpPr>
          <p:spPr>
            <a:xfrm rot="5400000" flipH="1" flipV="1">
              <a:off x="10667433"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16" name="Volný tvar 15">
              <a:extLst>
                <a:ext uri="{FF2B5EF4-FFF2-40B4-BE49-F238E27FC236}">
                  <a16:creationId xmlns:a16="http://schemas.microsoft.com/office/drawing/2014/main" id="{4850B620-49F5-3748-84AF-682555D52792}"/>
                </a:ext>
              </a:extLst>
            </p:cNvPr>
            <p:cNvSpPr/>
            <p:nvPr userDrawn="1"/>
          </p:nvSpPr>
          <p:spPr>
            <a:xfrm rot="16200000" flipV="1">
              <a:off x="9499940" y="370908"/>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sp>
        <p:nvSpPr>
          <p:cNvPr id="17" name="Volný tvar 16">
            <a:extLst>
              <a:ext uri="{FF2B5EF4-FFF2-40B4-BE49-F238E27FC236}">
                <a16:creationId xmlns:a16="http://schemas.microsoft.com/office/drawing/2014/main" id="{0B179973-08D2-EF40-B516-35E75E906394}"/>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18" name="Volný tvar 17">
            <a:extLst>
              <a:ext uri="{FF2B5EF4-FFF2-40B4-BE49-F238E27FC236}">
                <a16:creationId xmlns:a16="http://schemas.microsoft.com/office/drawing/2014/main" id="{6C811FF3-E48A-194D-8022-65F8C3A17449}"/>
              </a:ext>
            </a:extLst>
          </p:cNvPr>
          <p:cNvSpPr/>
          <p:nvPr userDrawn="1"/>
        </p:nvSpPr>
        <p:spPr>
          <a:xfrm flipH="1">
            <a:off x="8580896"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8652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af">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381000"/>
            <a:ext cx="9779183" cy="1325563"/>
          </a:xfrm>
        </p:spPr>
        <p:txBody>
          <a:bodyPr rtlCol="0" anchor="b">
            <a:noAutofit/>
          </a:bodyPr>
          <a:lstStyle>
            <a:lvl1pPr>
              <a:defRPr sz="4800" b="1">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3" name="Zástupný symbol pro obsah 2">
            <a:extLst>
              <a:ext uri="{FF2B5EF4-FFF2-40B4-BE49-F238E27FC236}">
                <a16:creationId xmlns:a16="http://schemas.microsoft.com/office/drawing/2014/main" id="{8A6FC6F2-80B4-49A7-9448-33FE2DF0E967}"/>
              </a:ext>
            </a:extLst>
          </p:cNvPr>
          <p:cNvSpPr>
            <a:spLocks noGrp="1"/>
          </p:cNvSpPr>
          <p:nvPr>
            <p:ph idx="1" hasCustomPrompt="1"/>
          </p:nvPr>
        </p:nvSpPr>
        <p:spPr>
          <a:xfrm>
            <a:off x="1167493" y="2087561"/>
            <a:ext cx="9779182" cy="3366815"/>
          </a:xfrm>
        </p:spPr>
        <p:txBody>
          <a:bodyPr rtlCol="0">
            <a:noAutofit/>
          </a:bodyPr>
          <a:lstStyle>
            <a:lvl1pPr marL="0" indent="0">
              <a:buNone/>
              <a:defRPr>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Volný tvar 3">
            <a:extLst>
              <a:ext uri="{FF2B5EF4-FFF2-40B4-BE49-F238E27FC236}">
                <a16:creationId xmlns:a16="http://schemas.microsoft.com/office/drawing/2014/main" id="{6A7F6A3F-E1DD-A246-9A6D-5F9B18BA2588}"/>
              </a:ext>
            </a:extLst>
          </p:cNvPr>
          <p:cNvSpPr/>
          <p:nvPr userDrawn="1"/>
        </p:nvSpPr>
        <p:spPr>
          <a:xfrm flipH="1">
            <a:off x="8580896" y="1"/>
            <a:ext cx="3611104" cy="3611104"/>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5" name="Volný tvar 4">
            <a:extLst>
              <a:ext uri="{FF2B5EF4-FFF2-40B4-BE49-F238E27FC236}">
                <a16:creationId xmlns:a16="http://schemas.microsoft.com/office/drawing/2014/main" id="{055FD0FC-C8FF-6741-A364-A29CDC6F9495}"/>
              </a:ext>
            </a:extLst>
          </p:cNvPr>
          <p:cNvSpPr/>
          <p:nvPr userDrawn="1"/>
        </p:nvSpPr>
        <p:spPr>
          <a:xfrm rot="5400000" flipH="1">
            <a:off x="1" y="3246896"/>
            <a:ext cx="3611104" cy="3611104"/>
          </a:xfrm>
          <a:custGeom>
            <a:avLst/>
            <a:gdLst>
              <a:gd name="connsiteX0" fmla="*/ 0 w 1167493"/>
              <a:gd name="connsiteY0" fmla="*/ 0 h 1167493"/>
              <a:gd name="connsiteX1" fmla="*/ 1167493 w 1167493"/>
              <a:gd name="connsiteY1" fmla="*/ 1167493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cubicBezTo>
                  <a:pt x="0" y="644789"/>
                  <a:pt x="522704" y="1167493"/>
                  <a:pt x="1167493" y="1167493"/>
                </a:cubicBezTo>
                <a:lnTo>
                  <a:pt x="0" y="1167493"/>
                </a:ln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10" name="Zástupný symbol pro datum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2"/>
                </a:solidFill>
                <a:latin typeface="Arial" panose="020B0604020202020204" pitchFamily="34" charset="0"/>
                <a:cs typeface="Arial" panose="020B0604020202020204" pitchFamily="34" charset="0"/>
              </a:defRPr>
            </a:lvl1pPr>
          </a:lstStyle>
          <a:p>
            <a:fld id="{3282E48B-9B45-433E-A3C3-54BB3C375215}" type="datetime1">
              <a:rPr lang="cs-CZ" smtClean="0"/>
              <a:pPr/>
              <a:t>17.12.2024</a:t>
            </a:fld>
            <a:endParaRPr lang="cs-CZ"/>
          </a:p>
        </p:txBody>
      </p:sp>
      <p:sp>
        <p:nvSpPr>
          <p:cNvPr id="11" name="Zástupný symbol pro zápatí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Arial" panose="020B0604020202020204" pitchFamily="34" charset="0"/>
                <a:cs typeface="Arial" panose="020B0604020202020204" pitchFamily="34" charset="0"/>
              </a:defRPr>
            </a:lvl1pPr>
          </a:lstStyle>
          <a:p>
            <a:r>
              <a:rPr lang="cs-CZ"/>
              <a:t>NÁZEV PREZENTACE</a:t>
            </a:r>
          </a:p>
        </p:txBody>
      </p:sp>
      <p:sp>
        <p:nvSpPr>
          <p:cNvPr id="12" name="Zástupný symbol pro číslo snímku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Tree>
    <p:extLst>
      <p:ext uri="{BB962C8B-B14F-4D97-AF65-F5344CB8AC3E}">
        <p14:creationId xmlns:p14="http://schemas.microsoft.com/office/powerpoint/2010/main" val="369781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Graf 2">
    <p:bg>
      <p:bgPr>
        <a:solidFill>
          <a:schemeClr val="accent2"/>
        </a:solidFill>
        <a:effectLst/>
      </p:bgPr>
    </p:bg>
    <p:spTree>
      <p:nvGrpSpPr>
        <p:cNvPr id="1" name=""/>
        <p:cNvGrpSpPr/>
        <p:nvPr/>
      </p:nvGrpSpPr>
      <p:grpSpPr>
        <a:xfrm>
          <a:off x="0" y="0"/>
          <a:ext cx="0" cy="0"/>
          <a:chOff x="0" y="0"/>
          <a:chExt cx="0" cy="0"/>
        </a:xfrm>
      </p:grpSpPr>
      <p:grpSp>
        <p:nvGrpSpPr>
          <p:cNvPr id="9" name="Skupina 8">
            <a:extLst>
              <a:ext uri="{FF2B5EF4-FFF2-40B4-BE49-F238E27FC236}">
                <a16:creationId xmlns:a16="http://schemas.microsoft.com/office/drawing/2014/main" id="{ABA2A58C-57B7-834C-8F5C-3299322411B1}"/>
              </a:ext>
            </a:extLst>
          </p:cNvPr>
          <p:cNvGrpSpPr/>
          <p:nvPr userDrawn="1"/>
        </p:nvGrpSpPr>
        <p:grpSpPr>
          <a:xfrm rot="16200000">
            <a:off x="10772262" y="152641"/>
            <a:ext cx="1572380" cy="1267097"/>
            <a:chOff x="7413403" y="4976359"/>
            <a:chExt cx="2334986" cy="1881641"/>
          </a:xfrm>
        </p:grpSpPr>
        <p:sp>
          <p:nvSpPr>
            <p:cNvPr id="13" name="Volný tvar 12">
              <a:extLst>
                <a:ext uri="{FF2B5EF4-FFF2-40B4-BE49-F238E27FC236}">
                  <a16:creationId xmlns:a16="http://schemas.microsoft.com/office/drawing/2014/main" id="{801D8067-144A-FE48-AF1E-529B662DCAD3}"/>
                </a:ext>
              </a:extLst>
            </p:cNvPr>
            <p:cNvSpPr/>
            <p:nvPr userDrawn="1"/>
          </p:nvSpPr>
          <p:spPr>
            <a:xfrm rot="5400000" flipH="1" flipV="1">
              <a:off x="8223822"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14" name="Volný tvar 13">
              <a:extLst>
                <a:ext uri="{FF2B5EF4-FFF2-40B4-BE49-F238E27FC236}">
                  <a16:creationId xmlns:a16="http://schemas.microsoft.com/office/drawing/2014/main" id="{2ECA7D87-C78C-C140-AA28-C0FB20209045}"/>
                </a:ext>
              </a:extLst>
            </p:cNvPr>
            <p:cNvSpPr/>
            <p:nvPr userDrawn="1"/>
          </p:nvSpPr>
          <p:spPr>
            <a:xfrm rot="16200000" flipV="1">
              <a:off x="7056329" y="5333433"/>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grpSp>
      <p:sp>
        <p:nvSpPr>
          <p:cNvPr id="2" name="Nadpis 1">
            <a:extLst>
              <a:ext uri="{FF2B5EF4-FFF2-40B4-BE49-F238E27FC236}">
                <a16:creationId xmlns:a16="http://schemas.microsoft.com/office/drawing/2014/main" id="{3CD97974-B93C-4C96-B3F6-F69E3D6DE6CA}"/>
              </a:ext>
            </a:extLst>
          </p:cNvPr>
          <p:cNvSpPr>
            <a:spLocks noGrp="1"/>
          </p:cNvSpPr>
          <p:nvPr>
            <p:ph type="title" hasCustomPrompt="1"/>
          </p:nvPr>
        </p:nvSpPr>
        <p:spPr>
          <a:xfrm>
            <a:off x="1167492" y="381000"/>
            <a:ext cx="9779183" cy="1325563"/>
          </a:xfrm>
        </p:spPr>
        <p:txBody>
          <a:bodyPr rtlCol="0" anchor="b">
            <a:noAutofit/>
          </a:bodyPr>
          <a:lstStyle>
            <a:lvl1pPr>
              <a:defRPr sz="4800" b="1">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3" name="Zástupný symbol pro obsah 2">
            <a:extLst>
              <a:ext uri="{FF2B5EF4-FFF2-40B4-BE49-F238E27FC236}">
                <a16:creationId xmlns:a16="http://schemas.microsoft.com/office/drawing/2014/main" id="{8A6FC6F2-80B4-49A7-9448-33FE2DF0E967}"/>
              </a:ext>
            </a:extLst>
          </p:cNvPr>
          <p:cNvSpPr>
            <a:spLocks noGrp="1"/>
          </p:cNvSpPr>
          <p:nvPr>
            <p:ph idx="1" hasCustomPrompt="1"/>
          </p:nvPr>
        </p:nvSpPr>
        <p:spPr>
          <a:xfrm>
            <a:off x="1167493" y="2087563"/>
            <a:ext cx="9779182" cy="3366813"/>
          </a:xfrm>
        </p:spPr>
        <p:txBody>
          <a:bodyPr rtlCol="0">
            <a:noAutofit/>
          </a:bodyPr>
          <a:lstStyle>
            <a:lvl1pPr marL="0" indent="0">
              <a:buNone/>
              <a:defRPr>
                <a:latin typeface="Arial" panose="020B0604020202020204" pitchFamily="34" charset="0"/>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10" name="Zástupný symbol pro datum 3">
            <a:extLst>
              <a:ext uri="{FF2B5EF4-FFF2-40B4-BE49-F238E27FC236}">
                <a16:creationId xmlns:a16="http://schemas.microsoft.com/office/drawing/2014/main" id="{7536C149-3EFE-A94E-902D-57CED00B2C0F}"/>
              </a:ext>
            </a:extLst>
          </p:cNvPr>
          <p:cNvSpPr>
            <a:spLocks noGrp="1"/>
          </p:cNvSpPr>
          <p:nvPr>
            <p:ph type="dt" sz="half" idx="2"/>
          </p:nvPr>
        </p:nvSpPr>
        <p:spPr>
          <a:xfrm>
            <a:off x="381000" y="6356350"/>
            <a:ext cx="1701018" cy="365125"/>
          </a:xfrm>
          <a:prstGeom prst="rect">
            <a:avLst/>
          </a:prstGeom>
        </p:spPr>
        <p:txBody>
          <a:bodyPr vert="horz" lIns="91440" tIns="45720" rIns="91440" bIns="45720" rtlCol="0" anchor="ctr">
            <a:noAutofit/>
          </a:bodyPr>
          <a:lstStyle>
            <a:lvl1pPr algn="l">
              <a:defRPr sz="1200">
                <a:solidFill>
                  <a:schemeClr val="accent3"/>
                </a:solidFill>
                <a:latin typeface="Arial" panose="020B0604020202020204" pitchFamily="34" charset="0"/>
                <a:cs typeface="Arial" panose="020B0604020202020204" pitchFamily="34" charset="0"/>
              </a:defRPr>
            </a:lvl1pPr>
          </a:lstStyle>
          <a:p>
            <a:fld id="{4B952A7E-4760-4DEA-A0B0-94EB7944EB67}" type="datetime1">
              <a:rPr lang="cs-CZ" smtClean="0"/>
              <a:pPr/>
              <a:t>17.12.2024</a:t>
            </a:fld>
            <a:endParaRPr lang="cs-CZ"/>
          </a:p>
        </p:txBody>
      </p:sp>
      <p:sp>
        <p:nvSpPr>
          <p:cNvPr id="11" name="Zástupný symbol pro zápatí 4">
            <a:extLst>
              <a:ext uri="{FF2B5EF4-FFF2-40B4-BE49-F238E27FC236}">
                <a16:creationId xmlns:a16="http://schemas.microsoft.com/office/drawing/2014/main" id="{53CA1E78-F17D-F34D-9F81-0DBF44F378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accent3"/>
                </a:solidFill>
                <a:latin typeface="Arial" panose="020B0604020202020204" pitchFamily="34" charset="0"/>
                <a:cs typeface="Arial" panose="020B0604020202020204" pitchFamily="34" charset="0"/>
              </a:defRPr>
            </a:lvl1pPr>
          </a:lstStyle>
          <a:p>
            <a:r>
              <a:rPr lang="cs-CZ"/>
              <a:t>NÁZEV PREZENTACE</a:t>
            </a:r>
          </a:p>
        </p:txBody>
      </p:sp>
      <p:sp>
        <p:nvSpPr>
          <p:cNvPr id="12" name="Zástupný symbol pro číslo snímku 5">
            <a:extLst>
              <a:ext uri="{FF2B5EF4-FFF2-40B4-BE49-F238E27FC236}">
                <a16:creationId xmlns:a16="http://schemas.microsoft.com/office/drawing/2014/main" id="{1FE54918-A625-F64F-A42E-A427E9B2D489}"/>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lvl1pPr algn="r">
              <a:defRPr sz="1200">
                <a:solidFill>
                  <a:schemeClr val="accent3"/>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Tree>
    <p:extLst>
      <p:ext uri="{BB962C8B-B14F-4D97-AF65-F5344CB8AC3E}">
        <p14:creationId xmlns:p14="http://schemas.microsoft.com/office/powerpoint/2010/main" val="3190945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tát">
    <p:bg>
      <p:bgPr>
        <a:solidFill>
          <a:schemeClr val="accent1"/>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0B5ED18-7A07-47F1-8056-CD86B076AFE2}"/>
              </a:ext>
            </a:extLst>
          </p:cNvPr>
          <p:cNvSpPr>
            <a:spLocks noGrp="1"/>
          </p:cNvSpPr>
          <p:nvPr>
            <p:ph type="title" hasCustomPrompt="1"/>
          </p:nvPr>
        </p:nvSpPr>
        <p:spPr>
          <a:xfrm>
            <a:off x="1798721" y="1684338"/>
            <a:ext cx="8594558" cy="2810460"/>
          </a:xfrm>
        </p:spPr>
        <p:txBody>
          <a:bodyPr rtlCol="0">
            <a:noAutofit/>
          </a:bodyPr>
          <a:lstStyle>
            <a:lvl1pPr algn="ctr">
              <a:lnSpc>
                <a:spcPct val="100000"/>
              </a:lnSpc>
              <a:defRPr sz="4600">
                <a:solidFill>
                  <a:schemeClr val="bg1"/>
                </a:solidFill>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8" name="Zástupný symbol pro text 7">
            <a:extLst>
              <a:ext uri="{FF2B5EF4-FFF2-40B4-BE49-F238E27FC236}">
                <a16:creationId xmlns:a16="http://schemas.microsoft.com/office/drawing/2014/main" id="{4C91C146-F9A8-9A4C-9508-8590923B8D9A}"/>
              </a:ext>
            </a:extLst>
          </p:cNvPr>
          <p:cNvSpPr>
            <a:spLocks noGrp="1"/>
          </p:cNvSpPr>
          <p:nvPr>
            <p:ph type="body" sz="quarter" idx="13" hasCustomPrompt="1"/>
          </p:nvPr>
        </p:nvSpPr>
        <p:spPr>
          <a:xfrm>
            <a:off x="381000" y="519405"/>
            <a:ext cx="1364297" cy="1094521"/>
          </a:xfrm>
        </p:spPr>
        <p:txBody>
          <a:bodyPr rtlCol="0">
            <a:noAutofit/>
          </a:bodyPr>
          <a:lstStyle>
            <a:lvl1pPr marL="0" indent="0" algn="ctr">
              <a:buNone/>
              <a:defRPr sz="23900" b="1">
                <a:solidFill>
                  <a:schemeClr val="accent1">
                    <a:lumMod val="75000"/>
                  </a:schemeClr>
                </a:solidFill>
                <a:latin typeface="Arial" panose="020B0604020202020204" pitchFamily="34" charset="0"/>
                <a:cs typeface="Arial" panose="020B0604020202020204" pitchFamily="34"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rtl="0"/>
            <a:r>
              <a:rPr lang="cs-CZ" noProof="0"/>
              <a:t>„</a:t>
            </a:r>
          </a:p>
        </p:txBody>
      </p:sp>
      <p:sp>
        <p:nvSpPr>
          <p:cNvPr id="10" name="Zástupný symbol pro text 9">
            <a:extLst>
              <a:ext uri="{FF2B5EF4-FFF2-40B4-BE49-F238E27FC236}">
                <a16:creationId xmlns:a16="http://schemas.microsoft.com/office/drawing/2014/main" id="{322D6C2B-78AC-DD47-9289-067C968B06C1}"/>
              </a:ext>
            </a:extLst>
          </p:cNvPr>
          <p:cNvSpPr>
            <a:spLocks noGrp="1"/>
          </p:cNvSpPr>
          <p:nvPr>
            <p:ph type="body" sz="quarter" idx="14" hasCustomPrompt="1"/>
          </p:nvPr>
        </p:nvSpPr>
        <p:spPr>
          <a:xfrm>
            <a:off x="6881813" y="4494213"/>
            <a:ext cx="3511550" cy="679450"/>
          </a:xfrm>
        </p:spPr>
        <p:txBody>
          <a:bodyPr rtlCol="0">
            <a:noAutofit/>
          </a:bodyPr>
          <a:lstStyle>
            <a:lvl1pPr marL="0" indent="0" algn="r">
              <a:buNone/>
              <a:defRPr sz="2000">
                <a:solidFill>
                  <a:schemeClr val="bg1"/>
                </a:solidFill>
                <a:latin typeface="Arial" panose="020B0604020202020204" pitchFamily="34" charset="0"/>
                <a:cs typeface="Arial" panose="020B0604020202020204" pitchFamily="34" charset="0"/>
              </a:defRPr>
            </a:lvl1pPr>
            <a:lvl2pPr marL="457200" indent="0" algn="r">
              <a:buNone/>
              <a:defRPr sz="1800">
                <a:solidFill>
                  <a:schemeClr val="bg1"/>
                </a:solidFill>
                <a:latin typeface="Tenorite" pitchFamily="2" charset="0"/>
              </a:defRPr>
            </a:lvl2pPr>
            <a:lvl3pPr marL="914400" indent="0" algn="r">
              <a:buNone/>
              <a:defRPr sz="1600">
                <a:solidFill>
                  <a:schemeClr val="bg1"/>
                </a:solidFill>
                <a:latin typeface="Tenorite" pitchFamily="2" charset="0"/>
              </a:defRPr>
            </a:lvl3pPr>
            <a:lvl4pPr marL="1371600" indent="0" algn="r">
              <a:buNone/>
              <a:defRPr sz="1400">
                <a:solidFill>
                  <a:schemeClr val="bg1"/>
                </a:solidFill>
                <a:latin typeface="Tenorite" pitchFamily="2" charset="0"/>
              </a:defRPr>
            </a:lvl4pPr>
            <a:lvl5pPr marL="1828800" indent="0" algn="r">
              <a:buNone/>
              <a:defRPr sz="1400">
                <a:solidFill>
                  <a:schemeClr val="bg1"/>
                </a:solidFill>
                <a:latin typeface="Tenorite" pitchFamily="2" charset="0"/>
              </a:defRPr>
            </a:lvl5pPr>
          </a:lstStyle>
          <a:p>
            <a:pPr lvl="0" rtl="0"/>
            <a:r>
              <a:rPr lang="cs-CZ" noProof="0"/>
              <a:t>Kliknutím můžete upravit styl předlohy textů.</a:t>
            </a:r>
          </a:p>
        </p:txBody>
      </p:sp>
      <p:sp>
        <p:nvSpPr>
          <p:cNvPr id="9" name="Zástupný symbol pro text 7">
            <a:extLst>
              <a:ext uri="{FF2B5EF4-FFF2-40B4-BE49-F238E27FC236}">
                <a16:creationId xmlns:a16="http://schemas.microsoft.com/office/drawing/2014/main" id="{612193CD-03AD-D74D-A5CD-747A9B53F49A}"/>
              </a:ext>
            </a:extLst>
          </p:cNvPr>
          <p:cNvSpPr>
            <a:spLocks noGrp="1"/>
          </p:cNvSpPr>
          <p:nvPr>
            <p:ph type="body" sz="quarter" idx="15" hasCustomPrompt="1"/>
          </p:nvPr>
        </p:nvSpPr>
        <p:spPr>
          <a:xfrm>
            <a:off x="10609104" y="3399692"/>
            <a:ext cx="1364297" cy="1094521"/>
          </a:xfrm>
        </p:spPr>
        <p:txBody>
          <a:bodyPr rtlCol="0">
            <a:noAutofit/>
          </a:bodyPr>
          <a:lstStyle>
            <a:lvl1pPr marL="0" indent="0" algn="ctr">
              <a:buNone/>
              <a:defRPr sz="23900" b="1">
                <a:solidFill>
                  <a:schemeClr val="accent1">
                    <a:lumMod val="75000"/>
                  </a:schemeClr>
                </a:solidFill>
                <a:latin typeface="Arial" panose="020B0604020202020204" pitchFamily="34" charset="0"/>
                <a:cs typeface="Arial" panose="020B0604020202020204" pitchFamily="34" charset="0"/>
              </a:defRPr>
            </a:lvl1pPr>
            <a:lvl2pPr marL="457200" indent="0">
              <a:buNone/>
              <a:defRPr b="1">
                <a:solidFill>
                  <a:schemeClr val="bg1"/>
                </a:solidFill>
                <a:latin typeface="Tenorite" pitchFamily="2" charset="0"/>
              </a:defRPr>
            </a:lvl2pPr>
            <a:lvl3pPr marL="914400" indent="0">
              <a:buNone/>
              <a:defRPr b="1">
                <a:solidFill>
                  <a:schemeClr val="bg1"/>
                </a:solidFill>
                <a:latin typeface="Tenorite" pitchFamily="2" charset="0"/>
              </a:defRPr>
            </a:lvl3pPr>
            <a:lvl4pPr marL="1371600" indent="0">
              <a:buNone/>
              <a:defRPr b="1">
                <a:solidFill>
                  <a:schemeClr val="bg1"/>
                </a:solidFill>
                <a:latin typeface="Tenorite" pitchFamily="2" charset="0"/>
              </a:defRPr>
            </a:lvl4pPr>
            <a:lvl5pPr marL="1828800" indent="0">
              <a:buNone/>
              <a:defRPr b="1">
                <a:solidFill>
                  <a:schemeClr val="bg1"/>
                </a:solidFill>
                <a:latin typeface="Tenorite" pitchFamily="2" charset="0"/>
              </a:defRPr>
            </a:lvl5pPr>
          </a:lstStyle>
          <a:p>
            <a:pPr lvl="0" rtl="0"/>
            <a:r>
              <a:rPr lang="cs-CZ" noProof="0"/>
              <a:t>“</a:t>
            </a:r>
          </a:p>
        </p:txBody>
      </p:sp>
      <p:sp>
        <p:nvSpPr>
          <p:cNvPr id="3" name="Zástupný symbol pro datum 2">
            <a:extLst>
              <a:ext uri="{FF2B5EF4-FFF2-40B4-BE49-F238E27FC236}">
                <a16:creationId xmlns:a16="http://schemas.microsoft.com/office/drawing/2014/main" id="{A0C71211-4520-46A1-9487-4AE49C3239EF}"/>
              </a:ext>
            </a:extLst>
          </p:cNvPr>
          <p:cNvSpPr>
            <a:spLocks noGrp="1"/>
          </p:cNvSpPr>
          <p:nvPr>
            <p:ph type="dt" sz="half" idx="10"/>
          </p:nvPr>
        </p:nvSpPr>
        <p:spPr/>
        <p:txBody>
          <a:bodyPr rtlCol="0">
            <a:noAutofit/>
          </a:bodyPr>
          <a:lstStyle>
            <a:lvl1pPr>
              <a:defRPr>
                <a:solidFill>
                  <a:schemeClr val="accent2"/>
                </a:solidFill>
                <a:latin typeface="Arial" panose="020B0604020202020204" pitchFamily="34" charset="0"/>
                <a:cs typeface="Arial" panose="020B0604020202020204" pitchFamily="34" charset="0"/>
              </a:defRPr>
            </a:lvl1pPr>
          </a:lstStyle>
          <a:p>
            <a:fld id="{771916F5-0F92-4FCA-A533-363ED95C6374}" type="datetime1">
              <a:rPr lang="cs-CZ" smtClean="0"/>
              <a:pPr/>
              <a:t>17.12.2024</a:t>
            </a:fld>
            <a:endParaRPr lang="cs-CZ"/>
          </a:p>
        </p:txBody>
      </p:sp>
      <p:sp>
        <p:nvSpPr>
          <p:cNvPr id="4" name="Zástupný symbol pro zápatí 3">
            <a:extLst>
              <a:ext uri="{FF2B5EF4-FFF2-40B4-BE49-F238E27FC236}">
                <a16:creationId xmlns:a16="http://schemas.microsoft.com/office/drawing/2014/main" id="{96356206-85FD-45F5-A1F7-128DB34C860F}"/>
              </a:ext>
            </a:extLst>
          </p:cNvPr>
          <p:cNvSpPr>
            <a:spLocks noGrp="1"/>
          </p:cNvSpPr>
          <p:nvPr>
            <p:ph type="ftr" sz="quarter" idx="11"/>
          </p:nvPr>
        </p:nvSpPr>
        <p:spPr/>
        <p:txBody>
          <a:bodyPr rtlCol="0">
            <a:noAutofit/>
          </a:bodyPr>
          <a:lstStyle>
            <a:lvl1pPr>
              <a:defRPr>
                <a:solidFill>
                  <a:schemeClr val="accent2"/>
                </a:solidFill>
                <a:latin typeface="Arial" panose="020B0604020202020204" pitchFamily="34" charset="0"/>
                <a:cs typeface="Arial" panose="020B0604020202020204" pitchFamily="34" charset="0"/>
              </a:defRPr>
            </a:lvl1pPr>
          </a:lstStyle>
          <a:p>
            <a:r>
              <a:rPr lang="cs-CZ"/>
              <a:t>NÁZEV PREZENTACE</a:t>
            </a:r>
          </a:p>
        </p:txBody>
      </p:sp>
      <p:sp>
        <p:nvSpPr>
          <p:cNvPr id="5" name="Zástupný symbol pro číslo snímku 4">
            <a:extLst>
              <a:ext uri="{FF2B5EF4-FFF2-40B4-BE49-F238E27FC236}">
                <a16:creationId xmlns:a16="http://schemas.microsoft.com/office/drawing/2014/main" id="{0203763F-C8CD-4BCB-9A0A-B10F000BC1DB}"/>
              </a:ext>
            </a:extLst>
          </p:cNvPr>
          <p:cNvSpPr>
            <a:spLocks noGrp="1"/>
          </p:cNvSpPr>
          <p:nvPr>
            <p:ph type="sldNum" sz="quarter" idx="12"/>
          </p:nvPr>
        </p:nvSpPr>
        <p:spPr/>
        <p:txBody>
          <a:bodyPr rtlCol="0">
            <a:noAutofit/>
          </a:bodyPr>
          <a:lstStyle>
            <a:lvl1pPr>
              <a:defRPr>
                <a:solidFill>
                  <a:schemeClr val="accent2"/>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Tree>
    <p:extLst>
      <p:ext uri="{BB962C8B-B14F-4D97-AF65-F5344CB8AC3E}">
        <p14:creationId xmlns:p14="http://schemas.microsoft.com/office/powerpoint/2010/main" val="1476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ým">
    <p:spTree>
      <p:nvGrpSpPr>
        <p:cNvPr id="1" name=""/>
        <p:cNvGrpSpPr/>
        <p:nvPr/>
      </p:nvGrpSpPr>
      <p:grpSpPr>
        <a:xfrm>
          <a:off x="0" y="0"/>
          <a:ext cx="0" cy="0"/>
          <a:chOff x="0" y="0"/>
          <a:chExt cx="0" cy="0"/>
        </a:xfrm>
      </p:grpSpPr>
      <p:sp>
        <p:nvSpPr>
          <p:cNvPr id="30" name="Obdélník 29">
            <a:extLst>
              <a:ext uri="{FF2B5EF4-FFF2-40B4-BE49-F238E27FC236}">
                <a16:creationId xmlns:a16="http://schemas.microsoft.com/office/drawing/2014/main" id="{28C225EC-F6EF-1144-834A-F0B91974AA41}"/>
              </a:ext>
            </a:extLst>
          </p:cNvPr>
          <p:cNvSpPr/>
          <p:nvPr userDrawn="1"/>
        </p:nvSpPr>
        <p:spPr>
          <a:xfrm>
            <a:off x="0" y="-1664"/>
            <a:ext cx="9857012" cy="68596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cs-CZ" noProof="0">
              <a:latin typeface="Arial" panose="020B0604020202020204" pitchFamily="34" charset="0"/>
              <a:cs typeface="Arial" panose="020B0604020202020204" pitchFamily="34" charset="0"/>
            </a:endParaRPr>
          </a:p>
        </p:txBody>
      </p:sp>
      <p:sp>
        <p:nvSpPr>
          <p:cNvPr id="31" name="Nadpis 1">
            <a:extLst>
              <a:ext uri="{FF2B5EF4-FFF2-40B4-BE49-F238E27FC236}">
                <a16:creationId xmlns:a16="http://schemas.microsoft.com/office/drawing/2014/main" id="{1E40CEAF-B1BB-174E-A798-3BA60D9C0458}"/>
              </a:ext>
            </a:extLst>
          </p:cNvPr>
          <p:cNvSpPr>
            <a:spLocks noGrp="1"/>
          </p:cNvSpPr>
          <p:nvPr>
            <p:ph type="title" hasCustomPrompt="1"/>
          </p:nvPr>
        </p:nvSpPr>
        <p:spPr>
          <a:xfrm>
            <a:off x="750430" y="381000"/>
            <a:ext cx="8401624" cy="1325563"/>
          </a:xfrm>
        </p:spPr>
        <p:txBody>
          <a:bodyPr lIns="0" rtlCol="0" anchor="b">
            <a:noAutofit/>
          </a:bodyPr>
          <a:lstStyle>
            <a:lvl1pPr>
              <a:defRPr sz="4800" b="1">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6" name="Zástupný symbol obrázku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227758"/>
            <a:ext cx="1200374" cy="1201242"/>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10" name="Zástupný symbol pro text 28">
            <a:extLst>
              <a:ext uri="{FF2B5EF4-FFF2-40B4-BE49-F238E27FC236}">
                <a16:creationId xmlns:a16="http://schemas.microsoft.com/office/drawing/2014/main" id="{CC3A7E03-4F06-4380-90A1-845651EEA3C0}"/>
              </a:ext>
            </a:extLst>
          </p:cNvPr>
          <p:cNvSpPr>
            <a:spLocks noGrp="1"/>
          </p:cNvSpPr>
          <p:nvPr>
            <p:ph type="body" sz="quarter" idx="17" hasCustomPrompt="1"/>
          </p:nvPr>
        </p:nvSpPr>
        <p:spPr>
          <a:xfrm>
            <a:off x="2123351" y="2426400"/>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11" name="Zástupný symbol pro text 28">
            <a:extLst>
              <a:ext uri="{FF2B5EF4-FFF2-40B4-BE49-F238E27FC236}">
                <a16:creationId xmlns:a16="http://schemas.microsoft.com/office/drawing/2014/main" id="{31AF5791-727B-438A-A7EF-5D132167C89B}"/>
              </a:ext>
            </a:extLst>
          </p:cNvPr>
          <p:cNvSpPr>
            <a:spLocks noGrp="1"/>
          </p:cNvSpPr>
          <p:nvPr>
            <p:ph type="body" sz="quarter" idx="18" hasCustomPrompt="1"/>
          </p:nvPr>
        </p:nvSpPr>
        <p:spPr>
          <a:xfrm>
            <a:off x="2123350" y="2811646"/>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7" name="Zástupný symbol obrázku 23">
            <a:extLst>
              <a:ext uri="{FF2B5EF4-FFF2-40B4-BE49-F238E27FC236}">
                <a16:creationId xmlns:a16="http://schemas.microsoft.com/office/drawing/2014/main" id="{9ABA5222-6FD6-405B-8AC8-18022C36590F}"/>
              </a:ext>
            </a:extLst>
          </p:cNvPr>
          <p:cNvSpPr>
            <a:spLocks noGrp="1"/>
          </p:cNvSpPr>
          <p:nvPr>
            <p:ph type="pic" sz="quarter" idx="14"/>
          </p:nvPr>
        </p:nvSpPr>
        <p:spPr>
          <a:xfrm>
            <a:off x="5495813" y="2227758"/>
            <a:ext cx="1200374" cy="1201242"/>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12" name="Zástupný symbol pro text 28">
            <a:extLst>
              <a:ext uri="{FF2B5EF4-FFF2-40B4-BE49-F238E27FC236}">
                <a16:creationId xmlns:a16="http://schemas.microsoft.com/office/drawing/2014/main" id="{A1A33FCF-D2EB-478E-8679-428657895F76}"/>
              </a:ext>
            </a:extLst>
          </p:cNvPr>
          <p:cNvSpPr>
            <a:spLocks noGrp="1"/>
          </p:cNvSpPr>
          <p:nvPr>
            <p:ph type="body" sz="quarter" idx="19" hasCustomPrompt="1"/>
          </p:nvPr>
        </p:nvSpPr>
        <p:spPr>
          <a:xfrm>
            <a:off x="6870817" y="242256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13" name="Zástupný symbol pro text 28">
            <a:extLst>
              <a:ext uri="{FF2B5EF4-FFF2-40B4-BE49-F238E27FC236}">
                <a16:creationId xmlns:a16="http://schemas.microsoft.com/office/drawing/2014/main" id="{55274EF8-F641-41B2-89C1-FD94AFA48684}"/>
              </a:ext>
            </a:extLst>
          </p:cNvPr>
          <p:cNvSpPr>
            <a:spLocks noGrp="1"/>
          </p:cNvSpPr>
          <p:nvPr>
            <p:ph type="body" sz="quarter" idx="20" hasCustomPrompt="1"/>
          </p:nvPr>
        </p:nvSpPr>
        <p:spPr>
          <a:xfrm>
            <a:off x="6870816" y="280781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8" name="Zástupný symbol obrázku 23">
            <a:extLst>
              <a:ext uri="{FF2B5EF4-FFF2-40B4-BE49-F238E27FC236}">
                <a16:creationId xmlns:a16="http://schemas.microsoft.com/office/drawing/2014/main" id="{124DE785-775F-4AE4-94B3-FA728188EBA5}"/>
              </a:ext>
            </a:extLst>
          </p:cNvPr>
          <p:cNvSpPr>
            <a:spLocks noGrp="1"/>
          </p:cNvSpPr>
          <p:nvPr>
            <p:ph type="pic" sz="quarter" idx="15"/>
          </p:nvPr>
        </p:nvSpPr>
        <p:spPr>
          <a:xfrm>
            <a:off x="750429" y="4254273"/>
            <a:ext cx="1200374" cy="1201242"/>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14" name="Zástupný symbol pro text 28">
            <a:extLst>
              <a:ext uri="{FF2B5EF4-FFF2-40B4-BE49-F238E27FC236}">
                <a16:creationId xmlns:a16="http://schemas.microsoft.com/office/drawing/2014/main" id="{5A429D4E-B795-4E55-852E-9E161F9EBD36}"/>
              </a:ext>
            </a:extLst>
          </p:cNvPr>
          <p:cNvSpPr>
            <a:spLocks noGrp="1"/>
          </p:cNvSpPr>
          <p:nvPr>
            <p:ph type="body" sz="quarter" idx="21" hasCustomPrompt="1"/>
          </p:nvPr>
        </p:nvSpPr>
        <p:spPr>
          <a:xfrm>
            <a:off x="2123351" y="4498793"/>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15" name="Zástupný symbol pro text 28">
            <a:extLst>
              <a:ext uri="{FF2B5EF4-FFF2-40B4-BE49-F238E27FC236}">
                <a16:creationId xmlns:a16="http://schemas.microsoft.com/office/drawing/2014/main" id="{41D297CB-52EE-4DE4-AEAC-CD4AAF2BF17B}"/>
              </a:ext>
            </a:extLst>
          </p:cNvPr>
          <p:cNvSpPr>
            <a:spLocks noGrp="1"/>
          </p:cNvSpPr>
          <p:nvPr>
            <p:ph type="body" sz="quarter" idx="22" hasCustomPrompt="1"/>
          </p:nvPr>
        </p:nvSpPr>
        <p:spPr>
          <a:xfrm>
            <a:off x="2123350" y="4884039"/>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9" name="Zástupný symbol obrázku 23">
            <a:extLst>
              <a:ext uri="{FF2B5EF4-FFF2-40B4-BE49-F238E27FC236}">
                <a16:creationId xmlns:a16="http://schemas.microsoft.com/office/drawing/2014/main" id="{F5694B35-7776-4DB9-9EB7-3AF076EC357D}"/>
              </a:ext>
            </a:extLst>
          </p:cNvPr>
          <p:cNvSpPr>
            <a:spLocks noGrp="1"/>
          </p:cNvSpPr>
          <p:nvPr>
            <p:ph type="pic" sz="quarter" idx="16"/>
          </p:nvPr>
        </p:nvSpPr>
        <p:spPr>
          <a:xfrm>
            <a:off x="5495813" y="4254273"/>
            <a:ext cx="1200374" cy="1201242"/>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16" name="Zástupný symbol pro text 28">
            <a:extLst>
              <a:ext uri="{FF2B5EF4-FFF2-40B4-BE49-F238E27FC236}">
                <a16:creationId xmlns:a16="http://schemas.microsoft.com/office/drawing/2014/main" id="{AD7B736B-3A10-499F-8F23-4437982C8231}"/>
              </a:ext>
            </a:extLst>
          </p:cNvPr>
          <p:cNvSpPr>
            <a:spLocks noGrp="1"/>
          </p:cNvSpPr>
          <p:nvPr>
            <p:ph type="body" sz="quarter" idx="23" hasCustomPrompt="1"/>
          </p:nvPr>
        </p:nvSpPr>
        <p:spPr>
          <a:xfrm>
            <a:off x="6870817" y="4498793"/>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17" name="Zástupný symbol pro text 28">
            <a:extLst>
              <a:ext uri="{FF2B5EF4-FFF2-40B4-BE49-F238E27FC236}">
                <a16:creationId xmlns:a16="http://schemas.microsoft.com/office/drawing/2014/main" id="{07165540-290D-4A38-87DE-F52B05BD6A1A}"/>
              </a:ext>
            </a:extLst>
          </p:cNvPr>
          <p:cNvSpPr>
            <a:spLocks noGrp="1"/>
          </p:cNvSpPr>
          <p:nvPr>
            <p:ph type="body" sz="quarter" idx="24" hasCustomPrompt="1"/>
          </p:nvPr>
        </p:nvSpPr>
        <p:spPr>
          <a:xfrm>
            <a:off x="6870816" y="4884039"/>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3" name="Zástupný symbol pro datum 2">
            <a:extLst>
              <a:ext uri="{FF2B5EF4-FFF2-40B4-BE49-F238E27FC236}">
                <a16:creationId xmlns:a16="http://schemas.microsoft.com/office/drawing/2014/main" id="{A0C71211-4520-46A1-9487-4AE49C3239EF}"/>
              </a:ext>
            </a:extLst>
          </p:cNvPr>
          <p:cNvSpPr>
            <a:spLocks noGrp="1"/>
          </p:cNvSpPr>
          <p:nvPr>
            <p:ph type="dt" sz="half" idx="10"/>
          </p:nvPr>
        </p:nvSpPr>
        <p:spPr>
          <a:xfrm>
            <a:off x="381000" y="6356350"/>
            <a:ext cx="1569803" cy="365125"/>
          </a:xfrm>
        </p:spPr>
        <p:txBody>
          <a:bodyPr rtlCol="0">
            <a:noAutofit/>
          </a:bodyPr>
          <a:lstStyle>
            <a:lvl1pPr>
              <a:defRPr>
                <a:solidFill>
                  <a:schemeClr val="accent3"/>
                </a:solidFill>
                <a:latin typeface="Arial" panose="020B0604020202020204" pitchFamily="34" charset="0"/>
                <a:cs typeface="Arial" panose="020B0604020202020204" pitchFamily="34" charset="0"/>
              </a:defRPr>
            </a:lvl1pPr>
          </a:lstStyle>
          <a:p>
            <a:fld id="{14D5C098-AD32-4D94-840F-EACF03E2A32D}" type="datetime1">
              <a:rPr lang="cs-CZ" smtClean="0"/>
              <a:pPr/>
              <a:t>17.12.2024</a:t>
            </a:fld>
            <a:endParaRPr lang="cs-CZ"/>
          </a:p>
        </p:txBody>
      </p:sp>
      <p:sp>
        <p:nvSpPr>
          <p:cNvPr id="4" name="Zástupný symbol pro zápatí 3">
            <a:extLst>
              <a:ext uri="{FF2B5EF4-FFF2-40B4-BE49-F238E27FC236}">
                <a16:creationId xmlns:a16="http://schemas.microsoft.com/office/drawing/2014/main" id="{96356206-85FD-45F5-A1F7-128DB34C860F}"/>
              </a:ext>
            </a:extLst>
          </p:cNvPr>
          <p:cNvSpPr>
            <a:spLocks noGrp="1"/>
          </p:cNvSpPr>
          <p:nvPr>
            <p:ph type="ftr" sz="quarter" idx="11"/>
          </p:nvPr>
        </p:nvSpPr>
        <p:spPr>
          <a:xfrm>
            <a:off x="2871106" y="6356350"/>
            <a:ext cx="4114800" cy="365125"/>
          </a:xfrm>
        </p:spPr>
        <p:txBody>
          <a:bodyPr rtlCol="0">
            <a:noAutofit/>
          </a:bodyPr>
          <a:lstStyle>
            <a:lvl1pPr>
              <a:defRPr>
                <a:solidFill>
                  <a:schemeClr val="accent3"/>
                </a:solidFill>
                <a:latin typeface="Arial" panose="020B0604020202020204" pitchFamily="34" charset="0"/>
                <a:cs typeface="Arial" panose="020B0604020202020204" pitchFamily="34" charset="0"/>
              </a:defRPr>
            </a:lvl1pPr>
          </a:lstStyle>
          <a:p>
            <a:r>
              <a:rPr lang="cs-CZ"/>
              <a:t>NÁZEV PREZENTACE</a:t>
            </a:r>
          </a:p>
        </p:txBody>
      </p:sp>
      <p:sp>
        <p:nvSpPr>
          <p:cNvPr id="5" name="Zástupný symbol pro číslo snímku 4">
            <a:extLst>
              <a:ext uri="{FF2B5EF4-FFF2-40B4-BE49-F238E27FC236}">
                <a16:creationId xmlns:a16="http://schemas.microsoft.com/office/drawing/2014/main" id="{0203763F-C8CD-4BCB-9A0A-B10F000BC1DB}"/>
              </a:ext>
            </a:extLst>
          </p:cNvPr>
          <p:cNvSpPr>
            <a:spLocks noGrp="1"/>
          </p:cNvSpPr>
          <p:nvPr>
            <p:ph type="sldNum" sz="quarter" idx="12"/>
          </p:nvPr>
        </p:nvSpPr>
        <p:spPr>
          <a:xfrm>
            <a:off x="8332334" y="6356350"/>
            <a:ext cx="1167495" cy="365125"/>
          </a:xfrm>
        </p:spPr>
        <p:txBody>
          <a:bodyPr rtlCol="0">
            <a:noAutofit/>
          </a:bodyPr>
          <a:lstStyle>
            <a:lvl1pPr>
              <a:defRPr>
                <a:solidFill>
                  <a:schemeClr val="accent3"/>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
        <p:nvSpPr>
          <p:cNvPr id="19" name="Volný tvar 18">
            <a:extLst>
              <a:ext uri="{FF2B5EF4-FFF2-40B4-BE49-F238E27FC236}">
                <a16:creationId xmlns:a16="http://schemas.microsoft.com/office/drawing/2014/main" id="{AAB3BC7E-B34F-EF47-B125-1574C5484E22}"/>
              </a:ext>
            </a:extLst>
          </p:cNvPr>
          <p:cNvSpPr/>
          <p:nvPr userDrawn="1"/>
        </p:nvSpPr>
        <p:spPr>
          <a:xfrm rot="16200000" flipV="1">
            <a:off x="9499940" y="355410"/>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21" name="Volný tvar 20">
            <a:extLst>
              <a:ext uri="{FF2B5EF4-FFF2-40B4-BE49-F238E27FC236}">
                <a16:creationId xmlns:a16="http://schemas.microsoft.com/office/drawing/2014/main" id="{7CBC82D0-4F72-C649-8B7F-D4B087957B6C}"/>
              </a:ext>
            </a:extLst>
          </p:cNvPr>
          <p:cNvSpPr/>
          <p:nvPr userDrawn="1"/>
        </p:nvSpPr>
        <p:spPr>
          <a:xfrm flipH="1">
            <a:off x="10866436" y="1879977"/>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25" name="Volný tvar 24">
            <a:extLst>
              <a:ext uri="{FF2B5EF4-FFF2-40B4-BE49-F238E27FC236}">
                <a16:creationId xmlns:a16="http://schemas.microsoft.com/office/drawing/2014/main" id="{9383F23A-D872-2A4C-B386-A9D269BE694D}"/>
              </a:ext>
            </a:extLst>
          </p:cNvPr>
          <p:cNvSpPr/>
          <p:nvPr userDrawn="1"/>
        </p:nvSpPr>
        <p:spPr>
          <a:xfrm>
            <a:off x="11024507" y="-1664"/>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26" name="Ovál 25">
            <a:extLst>
              <a:ext uri="{FF2B5EF4-FFF2-40B4-BE49-F238E27FC236}">
                <a16:creationId xmlns:a16="http://schemas.microsoft.com/office/drawing/2014/main" id="{9221FFDB-AAE2-5943-97A1-82D66AE05DB4}"/>
              </a:ext>
            </a:extLst>
          </p:cNvPr>
          <p:cNvSpPr/>
          <p:nvPr userDrawn="1"/>
        </p:nvSpPr>
        <p:spPr>
          <a:xfrm>
            <a:off x="10334091" y="2737752"/>
            <a:ext cx="1380830" cy="138083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27" name="Volný tvar 26">
            <a:extLst>
              <a:ext uri="{FF2B5EF4-FFF2-40B4-BE49-F238E27FC236}">
                <a16:creationId xmlns:a16="http://schemas.microsoft.com/office/drawing/2014/main" id="{2E58EEF7-63CA-A845-BAC4-9D3BE05918B5}"/>
              </a:ext>
            </a:extLst>
          </p:cNvPr>
          <p:cNvSpPr/>
          <p:nvPr userDrawn="1"/>
        </p:nvSpPr>
        <p:spPr>
          <a:xfrm rot="16200000" flipH="1">
            <a:off x="10667432" y="5333432"/>
            <a:ext cx="1881641" cy="1167493"/>
          </a:xfrm>
          <a:custGeom>
            <a:avLst/>
            <a:gdLst>
              <a:gd name="connsiteX0" fmla="*/ 1881641 w 1881641"/>
              <a:gd name="connsiteY0" fmla="*/ 1167473 h 1167493"/>
              <a:gd name="connsiteX1" fmla="*/ 1881641 w 1881641"/>
              <a:gd name="connsiteY1" fmla="*/ 1167493 h 1167493"/>
              <a:gd name="connsiteX2" fmla="*/ 1167493 w 1881641"/>
              <a:gd name="connsiteY2" fmla="*/ 1167493 h 1167493"/>
              <a:gd name="connsiteX3" fmla="*/ 0 w 1881641"/>
              <a:gd name="connsiteY3" fmla="*/ 0 h 1167493"/>
              <a:gd name="connsiteX4" fmla="*/ 714149 w 1881641"/>
              <a:gd name="connsiteY4" fmla="*/ 0 h 1167493"/>
              <a:gd name="connsiteX5" fmla="*/ 1875614 w 1881641"/>
              <a:gd name="connsiteY5" fmla="*/ 1048124 h 1167493"/>
              <a:gd name="connsiteX6" fmla="*/ 1881641 w 1881641"/>
              <a:gd name="connsiteY6" fmla="*/ 1167473 h 1167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1641" h="1167493">
                <a:moveTo>
                  <a:pt x="1881641" y="1167473"/>
                </a:moveTo>
                <a:lnTo>
                  <a:pt x="1881641" y="1167493"/>
                </a:lnTo>
                <a:lnTo>
                  <a:pt x="1167493" y="1167493"/>
                </a:lnTo>
                <a:cubicBezTo>
                  <a:pt x="522704" y="1167493"/>
                  <a:pt x="0" y="644789"/>
                  <a:pt x="0" y="0"/>
                </a:cubicBezTo>
                <a:lnTo>
                  <a:pt x="714149" y="0"/>
                </a:lnTo>
                <a:cubicBezTo>
                  <a:pt x="1318639" y="0"/>
                  <a:pt x="1815827" y="459408"/>
                  <a:pt x="1875614" y="1048124"/>
                </a:cubicBezTo>
                <a:lnTo>
                  <a:pt x="1881641" y="116747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28" name="Volný tvar 27">
            <a:extLst>
              <a:ext uri="{FF2B5EF4-FFF2-40B4-BE49-F238E27FC236}">
                <a16:creationId xmlns:a16="http://schemas.microsoft.com/office/drawing/2014/main" id="{757A4624-D8ED-2E4B-AF8C-00DFA6A72D5F}"/>
              </a:ext>
            </a:extLst>
          </p:cNvPr>
          <p:cNvSpPr/>
          <p:nvPr userDrawn="1"/>
        </p:nvSpPr>
        <p:spPr>
          <a:xfrm flipV="1">
            <a:off x="9857012" y="3651505"/>
            <a:ext cx="1325563" cy="1325563"/>
          </a:xfrm>
          <a:custGeom>
            <a:avLst/>
            <a:gdLst>
              <a:gd name="connsiteX0" fmla="*/ 0 w 1167493"/>
              <a:gd name="connsiteY0" fmla="*/ 0 h 1167493"/>
              <a:gd name="connsiteX1" fmla="*/ 1167493 w 1167493"/>
              <a:gd name="connsiteY1" fmla="*/ 0 h 1167493"/>
              <a:gd name="connsiteX2" fmla="*/ 0 w 1167493"/>
              <a:gd name="connsiteY2" fmla="*/ 1167493 h 1167493"/>
              <a:gd name="connsiteX3" fmla="*/ 0 w 1167493"/>
              <a:gd name="connsiteY3" fmla="*/ 0 h 1167493"/>
            </a:gdLst>
            <a:ahLst/>
            <a:cxnLst>
              <a:cxn ang="0">
                <a:pos x="connsiteX0" y="connsiteY0"/>
              </a:cxn>
              <a:cxn ang="0">
                <a:pos x="connsiteX1" y="connsiteY1"/>
              </a:cxn>
              <a:cxn ang="0">
                <a:pos x="connsiteX2" y="connsiteY2"/>
              </a:cxn>
              <a:cxn ang="0">
                <a:pos x="connsiteX3" y="connsiteY3"/>
              </a:cxn>
            </a:cxnLst>
            <a:rect l="l" t="t" r="r" b="b"/>
            <a:pathLst>
              <a:path w="1167493" h="1167493">
                <a:moveTo>
                  <a:pt x="0" y="0"/>
                </a:moveTo>
                <a:lnTo>
                  <a:pt x="1167493" y="0"/>
                </a:lnTo>
                <a:cubicBezTo>
                  <a:pt x="522704" y="0"/>
                  <a:pt x="0" y="522704"/>
                  <a:pt x="0" y="1167493"/>
                </a:cubicBez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
        <p:nvSpPr>
          <p:cNvPr id="29" name="Volný tvar 28">
            <a:extLst>
              <a:ext uri="{FF2B5EF4-FFF2-40B4-BE49-F238E27FC236}">
                <a16:creationId xmlns:a16="http://schemas.microsoft.com/office/drawing/2014/main" id="{DF312EF8-91BE-5946-BE31-8CFE107A2FEA}"/>
              </a:ext>
            </a:extLst>
          </p:cNvPr>
          <p:cNvSpPr/>
          <p:nvPr userDrawn="1"/>
        </p:nvSpPr>
        <p:spPr>
          <a:xfrm flipH="1" flipV="1">
            <a:off x="9857013" y="4976359"/>
            <a:ext cx="1167494" cy="1881641"/>
          </a:xfrm>
          <a:custGeom>
            <a:avLst/>
            <a:gdLst>
              <a:gd name="connsiteX0" fmla="*/ 1167473 w 1167494"/>
              <a:gd name="connsiteY0" fmla="*/ 0 h 1881641"/>
              <a:gd name="connsiteX1" fmla="*/ 1167493 w 1167494"/>
              <a:gd name="connsiteY1" fmla="*/ 0 h 1881641"/>
              <a:gd name="connsiteX2" fmla="*/ 1167493 w 1167494"/>
              <a:gd name="connsiteY2" fmla="*/ 714148 h 1881641"/>
              <a:gd name="connsiteX3" fmla="*/ 1166666 w 1167494"/>
              <a:gd name="connsiteY3" fmla="*/ 730534 h 1881641"/>
              <a:gd name="connsiteX4" fmla="*/ 1167494 w 1167494"/>
              <a:gd name="connsiteY4" fmla="*/ 730534 h 1881641"/>
              <a:gd name="connsiteX5" fmla="*/ 1167494 w 1167494"/>
              <a:gd name="connsiteY5" fmla="*/ 1378059 h 1881641"/>
              <a:gd name="connsiteX6" fmla="*/ 1167493 w 1167494"/>
              <a:gd name="connsiteY6" fmla="*/ 1378059 h 1881641"/>
              <a:gd name="connsiteX7" fmla="*/ 1167493 w 1167494"/>
              <a:gd name="connsiteY7" fmla="*/ 1881641 h 1881641"/>
              <a:gd name="connsiteX8" fmla="*/ 0 w 1167494"/>
              <a:gd name="connsiteY8" fmla="*/ 1881641 h 1881641"/>
              <a:gd name="connsiteX9" fmla="*/ 0 w 1167494"/>
              <a:gd name="connsiteY9" fmla="*/ 1234116 h 1881641"/>
              <a:gd name="connsiteX10" fmla="*/ 0 w 1167494"/>
              <a:gd name="connsiteY10" fmla="*/ 1167492 h 1881641"/>
              <a:gd name="connsiteX11" fmla="*/ 1048124 w 1167494"/>
              <a:gd name="connsiteY11" fmla="*/ 6027 h 1881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7494" h="1881641">
                <a:moveTo>
                  <a:pt x="1167473" y="0"/>
                </a:moveTo>
                <a:lnTo>
                  <a:pt x="1167493" y="0"/>
                </a:lnTo>
                <a:lnTo>
                  <a:pt x="1167493" y="714148"/>
                </a:lnTo>
                <a:lnTo>
                  <a:pt x="1166666" y="730534"/>
                </a:lnTo>
                <a:lnTo>
                  <a:pt x="1167494" y="730534"/>
                </a:lnTo>
                <a:lnTo>
                  <a:pt x="1167494" y="1378059"/>
                </a:lnTo>
                <a:lnTo>
                  <a:pt x="1167493" y="1378059"/>
                </a:lnTo>
                <a:lnTo>
                  <a:pt x="1167493" y="1881641"/>
                </a:lnTo>
                <a:lnTo>
                  <a:pt x="0" y="1881641"/>
                </a:lnTo>
                <a:lnTo>
                  <a:pt x="0" y="1234116"/>
                </a:lnTo>
                <a:lnTo>
                  <a:pt x="0" y="1167492"/>
                </a:lnTo>
                <a:cubicBezTo>
                  <a:pt x="0" y="563002"/>
                  <a:pt x="459408" y="65814"/>
                  <a:pt x="1048124" y="6027"/>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cs-CZ" noProof="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4419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elý tým">
    <p:bg>
      <p:bgPr>
        <a:solidFill>
          <a:schemeClr val="accent2"/>
        </a:solidFill>
        <a:effectLst/>
      </p:bgPr>
    </p:bg>
    <p:spTree>
      <p:nvGrpSpPr>
        <p:cNvPr id="1" name=""/>
        <p:cNvGrpSpPr/>
        <p:nvPr/>
      </p:nvGrpSpPr>
      <p:grpSpPr>
        <a:xfrm>
          <a:off x="0" y="0"/>
          <a:ext cx="0" cy="0"/>
          <a:chOff x="0" y="0"/>
          <a:chExt cx="0" cy="0"/>
        </a:xfrm>
      </p:grpSpPr>
      <p:sp>
        <p:nvSpPr>
          <p:cNvPr id="54" name="Nadpis 1">
            <a:extLst>
              <a:ext uri="{FF2B5EF4-FFF2-40B4-BE49-F238E27FC236}">
                <a16:creationId xmlns:a16="http://schemas.microsoft.com/office/drawing/2014/main" id="{6825B690-1AD7-4243-AC42-D2CF19B7B02C}"/>
              </a:ext>
            </a:extLst>
          </p:cNvPr>
          <p:cNvSpPr>
            <a:spLocks noGrp="1"/>
          </p:cNvSpPr>
          <p:nvPr>
            <p:ph type="title" hasCustomPrompt="1"/>
          </p:nvPr>
        </p:nvSpPr>
        <p:spPr>
          <a:xfrm>
            <a:off x="750430" y="381000"/>
            <a:ext cx="10678142" cy="1325563"/>
          </a:xfrm>
        </p:spPr>
        <p:txBody>
          <a:bodyPr lIns="0" rtlCol="0" anchor="b">
            <a:noAutofit/>
          </a:bodyPr>
          <a:lstStyle>
            <a:lvl1pPr>
              <a:defRPr sz="4800" b="1">
                <a:latin typeface="Arial" panose="020B0604020202020204" pitchFamily="34" charset="0"/>
                <a:cs typeface="Arial" panose="020B0604020202020204" pitchFamily="34" charset="0"/>
              </a:defRPr>
            </a:lvl1pPr>
          </a:lstStyle>
          <a:p>
            <a:pPr rtl="0"/>
            <a:r>
              <a:rPr lang="cs-CZ" noProof="0"/>
              <a:t>Kliknutím můžete upravit styl předlohy nadpisů.</a:t>
            </a:r>
          </a:p>
        </p:txBody>
      </p:sp>
      <p:sp>
        <p:nvSpPr>
          <p:cNvPr id="6" name="Zástupný symbol obrázku 23">
            <a:extLst>
              <a:ext uri="{FF2B5EF4-FFF2-40B4-BE49-F238E27FC236}">
                <a16:creationId xmlns:a16="http://schemas.microsoft.com/office/drawing/2014/main" id="{5E48B363-63E8-4F17-842B-53AD935A6529}"/>
              </a:ext>
            </a:extLst>
          </p:cNvPr>
          <p:cNvSpPr>
            <a:spLocks noGrp="1"/>
          </p:cNvSpPr>
          <p:nvPr>
            <p:ph type="pic" sz="quarter" idx="13"/>
          </p:nvPr>
        </p:nvSpPr>
        <p:spPr>
          <a:xfrm>
            <a:off x="750429" y="2068734"/>
            <a:ext cx="904987" cy="905641"/>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31" name="Zástupný symbol pro text 28">
            <a:extLst>
              <a:ext uri="{FF2B5EF4-FFF2-40B4-BE49-F238E27FC236}">
                <a16:creationId xmlns:a16="http://schemas.microsoft.com/office/drawing/2014/main" id="{1825005B-0520-EC49-9A5C-554CB700387B}"/>
              </a:ext>
            </a:extLst>
          </p:cNvPr>
          <p:cNvSpPr>
            <a:spLocks noGrp="1"/>
          </p:cNvSpPr>
          <p:nvPr>
            <p:ph type="body" sz="quarter" idx="17" hasCustomPrompt="1"/>
          </p:nvPr>
        </p:nvSpPr>
        <p:spPr>
          <a:xfrm>
            <a:off x="750430" y="299454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32" name="Zástupný symbol pro text 28">
            <a:extLst>
              <a:ext uri="{FF2B5EF4-FFF2-40B4-BE49-F238E27FC236}">
                <a16:creationId xmlns:a16="http://schemas.microsoft.com/office/drawing/2014/main" id="{B6697B92-AF89-2C46-BC1E-6CB47E8EA421}"/>
              </a:ext>
            </a:extLst>
          </p:cNvPr>
          <p:cNvSpPr>
            <a:spLocks noGrp="1"/>
          </p:cNvSpPr>
          <p:nvPr>
            <p:ph type="body" sz="quarter" idx="18" hasCustomPrompt="1"/>
          </p:nvPr>
        </p:nvSpPr>
        <p:spPr>
          <a:xfrm>
            <a:off x="750429" y="337979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33" name="Zástupný symbol obrázku 23">
            <a:extLst>
              <a:ext uri="{FF2B5EF4-FFF2-40B4-BE49-F238E27FC236}">
                <a16:creationId xmlns:a16="http://schemas.microsoft.com/office/drawing/2014/main" id="{FA9FEBB0-45F1-DF45-89C4-B343F8B20BA0}"/>
              </a:ext>
            </a:extLst>
          </p:cNvPr>
          <p:cNvSpPr>
            <a:spLocks noGrp="1"/>
          </p:cNvSpPr>
          <p:nvPr>
            <p:ph type="pic" sz="quarter" idx="28"/>
          </p:nvPr>
        </p:nvSpPr>
        <p:spPr>
          <a:xfrm>
            <a:off x="3549397" y="2068734"/>
            <a:ext cx="904987" cy="905641"/>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34" name="Zástupný symbol pro text 28">
            <a:extLst>
              <a:ext uri="{FF2B5EF4-FFF2-40B4-BE49-F238E27FC236}">
                <a16:creationId xmlns:a16="http://schemas.microsoft.com/office/drawing/2014/main" id="{EF331731-A7FC-C245-A9C1-0B1A2E994DB6}"/>
              </a:ext>
            </a:extLst>
          </p:cNvPr>
          <p:cNvSpPr>
            <a:spLocks noGrp="1"/>
          </p:cNvSpPr>
          <p:nvPr>
            <p:ph type="body" sz="quarter" idx="29" hasCustomPrompt="1"/>
          </p:nvPr>
        </p:nvSpPr>
        <p:spPr>
          <a:xfrm>
            <a:off x="3549398" y="299454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35" name="Zástupný symbol pro text 28">
            <a:extLst>
              <a:ext uri="{FF2B5EF4-FFF2-40B4-BE49-F238E27FC236}">
                <a16:creationId xmlns:a16="http://schemas.microsoft.com/office/drawing/2014/main" id="{313B974E-E762-EE48-B2DF-C8F10DF73444}"/>
              </a:ext>
            </a:extLst>
          </p:cNvPr>
          <p:cNvSpPr>
            <a:spLocks noGrp="1"/>
          </p:cNvSpPr>
          <p:nvPr>
            <p:ph type="body" sz="quarter" idx="30" hasCustomPrompt="1"/>
          </p:nvPr>
        </p:nvSpPr>
        <p:spPr>
          <a:xfrm>
            <a:off x="3549397" y="337979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36" name="Zástupný symbol obrázku 23">
            <a:extLst>
              <a:ext uri="{FF2B5EF4-FFF2-40B4-BE49-F238E27FC236}">
                <a16:creationId xmlns:a16="http://schemas.microsoft.com/office/drawing/2014/main" id="{8BA62E8C-79E6-D245-B706-FFB1E051B2D6}"/>
              </a:ext>
            </a:extLst>
          </p:cNvPr>
          <p:cNvSpPr>
            <a:spLocks noGrp="1"/>
          </p:cNvSpPr>
          <p:nvPr>
            <p:ph type="pic" sz="quarter" idx="31"/>
          </p:nvPr>
        </p:nvSpPr>
        <p:spPr>
          <a:xfrm>
            <a:off x="6348367" y="2068734"/>
            <a:ext cx="904987" cy="905641"/>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37" name="Zástupný symbol pro text 28">
            <a:extLst>
              <a:ext uri="{FF2B5EF4-FFF2-40B4-BE49-F238E27FC236}">
                <a16:creationId xmlns:a16="http://schemas.microsoft.com/office/drawing/2014/main" id="{4199EE50-5386-0446-8ADA-23C1B0D6EA4F}"/>
              </a:ext>
            </a:extLst>
          </p:cNvPr>
          <p:cNvSpPr>
            <a:spLocks noGrp="1"/>
          </p:cNvSpPr>
          <p:nvPr>
            <p:ph type="body" sz="quarter" idx="32" hasCustomPrompt="1"/>
          </p:nvPr>
        </p:nvSpPr>
        <p:spPr>
          <a:xfrm>
            <a:off x="6348368" y="299454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38" name="Zástupný symbol pro text 28">
            <a:extLst>
              <a:ext uri="{FF2B5EF4-FFF2-40B4-BE49-F238E27FC236}">
                <a16:creationId xmlns:a16="http://schemas.microsoft.com/office/drawing/2014/main" id="{478AB5CA-B5A5-934D-BF51-1485953A703D}"/>
              </a:ext>
            </a:extLst>
          </p:cNvPr>
          <p:cNvSpPr>
            <a:spLocks noGrp="1"/>
          </p:cNvSpPr>
          <p:nvPr>
            <p:ph type="body" sz="quarter" idx="33" hasCustomPrompt="1"/>
          </p:nvPr>
        </p:nvSpPr>
        <p:spPr>
          <a:xfrm>
            <a:off x="6348367" y="337979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39" name="Zástupný symbol obrázku 23">
            <a:extLst>
              <a:ext uri="{FF2B5EF4-FFF2-40B4-BE49-F238E27FC236}">
                <a16:creationId xmlns:a16="http://schemas.microsoft.com/office/drawing/2014/main" id="{3D78BE06-1FC7-3C43-BD15-F4137B564B58}"/>
              </a:ext>
            </a:extLst>
          </p:cNvPr>
          <p:cNvSpPr>
            <a:spLocks noGrp="1"/>
          </p:cNvSpPr>
          <p:nvPr>
            <p:ph type="pic" sz="quarter" idx="34"/>
          </p:nvPr>
        </p:nvSpPr>
        <p:spPr>
          <a:xfrm>
            <a:off x="9147335" y="2068734"/>
            <a:ext cx="904987" cy="905641"/>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40" name="Zástupný symbol pro text 28">
            <a:extLst>
              <a:ext uri="{FF2B5EF4-FFF2-40B4-BE49-F238E27FC236}">
                <a16:creationId xmlns:a16="http://schemas.microsoft.com/office/drawing/2014/main" id="{14F01FCC-4797-0343-8739-20331C751C18}"/>
              </a:ext>
            </a:extLst>
          </p:cNvPr>
          <p:cNvSpPr>
            <a:spLocks noGrp="1"/>
          </p:cNvSpPr>
          <p:nvPr>
            <p:ph type="body" sz="quarter" idx="35" hasCustomPrompt="1"/>
          </p:nvPr>
        </p:nvSpPr>
        <p:spPr>
          <a:xfrm>
            <a:off x="9147336" y="2994545"/>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41" name="Zástupný symbol pro text 28">
            <a:extLst>
              <a:ext uri="{FF2B5EF4-FFF2-40B4-BE49-F238E27FC236}">
                <a16:creationId xmlns:a16="http://schemas.microsoft.com/office/drawing/2014/main" id="{33FBE6CA-EC7A-1A4B-ADA3-6B78F2DE09C2}"/>
              </a:ext>
            </a:extLst>
          </p:cNvPr>
          <p:cNvSpPr>
            <a:spLocks noGrp="1"/>
          </p:cNvSpPr>
          <p:nvPr>
            <p:ph type="body" sz="quarter" idx="36" hasCustomPrompt="1"/>
          </p:nvPr>
        </p:nvSpPr>
        <p:spPr>
          <a:xfrm>
            <a:off x="9147335" y="3379791"/>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42" name="Zástupný symbol obrázku 23">
            <a:extLst>
              <a:ext uri="{FF2B5EF4-FFF2-40B4-BE49-F238E27FC236}">
                <a16:creationId xmlns:a16="http://schemas.microsoft.com/office/drawing/2014/main" id="{6DD7CCE4-AD48-B64F-909E-F88961FBDFC5}"/>
              </a:ext>
            </a:extLst>
          </p:cNvPr>
          <p:cNvSpPr>
            <a:spLocks noGrp="1"/>
          </p:cNvSpPr>
          <p:nvPr>
            <p:ph type="pic" sz="quarter" idx="37"/>
          </p:nvPr>
        </p:nvSpPr>
        <p:spPr>
          <a:xfrm>
            <a:off x="750429" y="4118551"/>
            <a:ext cx="904987" cy="905641"/>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43" name="Zástupný symbol pro text 28">
            <a:extLst>
              <a:ext uri="{FF2B5EF4-FFF2-40B4-BE49-F238E27FC236}">
                <a16:creationId xmlns:a16="http://schemas.microsoft.com/office/drawing/2014/main" id="{C076E7E2-3D95-EA47-BF86-444615F1F141}"/>
              </a:ext>
            </a:extLst>
          </p:cNvPr>
          <p:cNvSpPr>
            <a:spLocks noGrp="1"/>
          </p:cNvSpPr>
          <p:nvPr>
            <p:ph type="body" sz="quarter" idx="38" hasCustomPrompt="1"/>
          </p:nvPr>
        </p:nvSpPr>
        <p:spPr>
          <a:xfrm>
            <a:off x="750430" y="5044362"/>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44" name="Zástupný symbol pro text 28">
            <a:extLst>
              <a:ext uri="{FF2B5EF4-FFF2-40B4-BE49-F238E27FC236}">
                <a16:creationId xmlns:a16="http://schemas.microsoft.com/office/drawing/2014/main" id="{612499D2-373C-3940-97A5-FCA8B245BE45}"/>
              </a:ext>
            </a:extLst>
          </p:cNvPr>
          <p:cNvSpPr>
            <a:spLocks noGrp="1"/>
          </p:cNvSpPr>
          <p:nvPr>
            <p:ph type="body" sz="quarter" idx="39" hasCustomPrompt="1"/>
          </p:nvPr>
        </p:nvSpPr>
        <p:spPr>
          <a:xfrm>
            <a:off x="750429" y="5429608"/>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45" name="Zástupný symbol obrázku 23">
            <a:extLst>
              <a:ext uri="{FF2B5EF4-FFF2-40B4-BE49-F238E27FC236}">
                <a16:creationId xmlns:a16="http://schemas.microsoft.com/office/drawing/2014/main" id="{24B34D6D-4F7E-3942-B8D7-9970BDE53C10}"/>
              </a:ext>
            </a:extLst>
          </p:cNvPr>
          <p:cNvSpPr>
            <a:spLocks noGrp="1"/>
          </p:cNvSpPr>
          <p:nvPr>
            <p:ph type="pic" sz="quarter" idx="40"/>
          </p:nvPr>
        </p:nvSpPr>
        <p:spPr>
          <a:xfrm>
            <a:off x="3549397" y="4118551"/>
            <a:ext cx="904987" cy="905641"/>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46" name="Zástupný symbol pro text 28">
            <a:extLst>
              <a:ext uri="{FF2B5EF4-FFF2-40B4-BE49-F238E27FC236}">
                <a16:creationId xmlns:a16="http://schemas.microsoft.com/office/drawing/2014/main" id="{D34EDB1D-7E85-D242-B6AE-F6D6907D325A}"/>
              </a:ext>
            </a:extLst>
          </p:cNvPr>
          <p:cNvSpPr>
            <a:spLocks noGrp="1"/>
          </p:cNvSpPr>
          <p:nvPr>
            <p:ph type="body" sz="quarter" idx="41" hasCustomPrompt="1"/>
          </p:nvPr>
        </p:nvSpPr>
        <p:spPr>
          <a:xfrm>
            <a:off x="3549398" y="5044362"/>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47" name="Zástupný symbol pro text 28">
            <a:extLst>
              <a:ext uri="{FF2B5EF4-FFF2-40B4-BE49-F238E27FC236}">
                <a16:creationId xmlns:a16="http://schemas.microsoft.com/office/drawing/2014/main" id="{3E3BFFF0-114B-6D42-B5E0-8020AC2E26BF}"/>
              </a:ext>
            </a:extLst>
          </p:cNvPr>
          <p:cNvSpPr>
            <a:spLocks noGrp="1"/>
          </p:cNvSpPr>
          <p:nvPr>
            <p:ph type="body" sz="quarter" idx="42" hasCustomPrompt="1"/>
          </p:nvPr>
        </p:nvSpPr>
        <p:spPr>
          <a:xfrm>
            <a:off x="3549397" y="5429608"/>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48" name="Zástupný symbol obrázku 23">
            <a:extLst>
              <a:ext uri="{FF2B5EF4-FFF2-40B4-BE49-F238E27FC236}">
                <a16:creationId xmlns:a16="http://schemas.microsoft.com/office/drawing/2014/main" id="{EB4488EE-E854-724E-95AE-B9943EE249EA}"/>
              </a:ext>
            </a:extLst>
          </p:cNvPr>
          <p:cNvSpPr>
            <a:spLocks noGrp="1"/>
          </p:cNvSpPr>
          <p:nvPr>
            <p:ph type="pic" sz="quarter" idx="43"/>
          </p:nvPr>
        </p:nvSpPr>
        <p:spPr>
          <a:xfrm>
            <a:off x="6348367" y="4118551"/>
            <a:ext cx="904987" cy="905641"/>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49" name="Zástupný symbol pro text 28">
            <a:extLst>
              <a:ext uri="{FF2B5EF4-FFF2-40B4-BE49-F238E27FC236}">
                <a16:creationId xmlns:a16="http://schemas.microsoft.com/office/drawing/2014/main" id="{C5551B4D-583E-D644-9069-EC096CE76F50}"/>
              </a:ext>
            </a:extLst>
          </p:cNvPr>
          <p:cNvSpPr>
            <a:spLocks noGrp="1"/>
          </p:cNvSpPr>
          <p:nvPr>
            <p:ph type="body" sz="quarter" idx="44" hasCustomPrompt="1"/>
          </p:nvPr>
        </p:nvSpPr>
        <p:spPr>
          <a:xfrm>
            <a:off x="6348368" y="5044362"/>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50" name="Zástupný symbol pro text 28">
            <a:extLst>
              <a:ext uri="{FF2B5EF4-FFF2-40B4-BE49-F238E27FC236}">
                <a16:creationId xmlns:a16="http://schemas.microsoft.com/office/drawing/2014/main" id="{E30C4783-1643-2243-BB4F-E99E04D9216B}"/>
              </a:ext>
            </a:extLst>
          </p:cNvPr>
          <p:cNvSpPr>
            <a:spLocks noGrp="1"/>
          </p:cNvSpPr>
          <p:nvPr>
            <p:ph type="body" sz="quarter" idx="45" hasCustomPrompt="1"/>
          </p:nvPr>
        </p:nvSpPr>
        <p:spPr>
          <a:xfrm>
            <a:off x="6348367" y="5429608"/>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51" name="Zástupný symbol obrázku 23">
            <a:extLst>
              <a:ext uri="{FF2B5EF4-FFF2-40B4-BE49-F238E27FC236}">
                <a16:creationId xmlns:a16="http://schemas.microsoft.com/office/drawing/2014/main" id="{7BBADCE0-02E8-3249-8CBA-17D3783DFE70}"/>
              </a:ext>
            </a:extLst>
          </p:cNvPr>
          <p:cNvSpPr>
            <a:spLocks noGrp="1"/>
          </p:cNvSpPr>
          <p:nvPr>
            <p:ph type="pic" sz="quarter" idx="46"/>
          </p:nvPr>
        </p:nvSpPr>
        <p:spPr>
          <a:xfrm>
            <a:off x="9147335" y="4118551"/>
            <a:ext cx="904987" cy="905641"/>
          </a:xfrm>
        </p:spPr>
        <p:txBody>
          <a:bodyPr rtlCol="0">
            <a:noAutofit/>
          </a:bodyPr>
          <a:lstStyle>
            <a:lvl1pPr marL="0" indent="0">
              <a:buNone/>
              <a:defRPr sz="1400">
                <a:solidFill>
                  <a:schemeClr val="tx1"/>
                </a:solidFill>
                <a:latin typeface="Arial" panose="020B0604020202020204" pitchFamily="34" charset="0"/>
                <a:cs typeface="Arial" panose="020B0604020202020204" pitchFamily="34" charset="0"/>
              </a:defRPr>
            </a:lvl1pPr>
          </a:lstStyle>
          <a:p>
            <a:pPr rtl="0"/>
            <a:r>
              <a:rPr lang="cs-CZ" noProof="0"/>
              <a:t>Kliknutím na ikonu přidáte obrázek.</a:t>
            </a:r>
          </a:p>
        </p:txBody>
      </p:sp>
      <p:sp>
        <p:nvSpPr>
          <p:cNvPr id="52" name="Zástupný symbol pro text 28">
            <a:extLst>
              <a:ext uri="{FF2B5EF4-FFF2-40B4-BE49-F238E27FC236}">
                <a16:creationId xmlns:a16="http://schemas.microsoft.com/office/drawing/2014/main" id="{8D294C40-97E4-FF4F-8A02-10FC7D0EE8B0}"/>
              </a:ext>
            </a:extLst>
          </p:cNvPr>
          <p:cNvSpPr>
            <a:spLocks noGrp="1"/>
          </p:cNvSpPr>
          <p:nvPr>
            <p:ph type="body" sz="quarter" idx="47" hasCustomPrompt="1"/>
          </p:nvPr>
        </p:nvSpPr>
        <p:spPr>
          <a:xfrm>
            <a:off x="9147336" y="5044362"/>
            <a:ext cx="2281237" cy="347662"/>
          </a:xfrm>
        </p:spPr>
        <p:txBody>
          <a:bodyPr lIns="0" tIns="0" rIns="0" bIns="0" rtlCol="0" anchor="b" anchorCtr="0">
            <a:noAutofit/>
          </a:bodyPr>
          <a:lstStyle>
            <a:lvl1pPr marL="0" indent="0" algn="l">
              <a:lnSpc>
                <a:spcPct val="100000"/>
              </a:lnSpc>
              <a:spcBef>
                <a:spcPts val="0"/>
              </a:spcBef>
              <a:buNone/>
              <a:defRPr sz="1800" b="1" spc="20" baseline="0">
                <a:solidFill>
                  <a:schemeClr val="tx1"/>
                </a:solidFill>
                <a:latin typeface="Arial" panose="020B0604020202020204" pitchFamily="34" charset="0"/>
                <a:cs typeface="Arial" panose="020B0604020202020204" pitchFamily="34" charset="0"/>
              </a:defRPr>
            </a:lvl1pPr>
          </a:lstStyle>
          <a:p>
            <a:pPr lvl="0" rtl="0"/>
            <a:r>
              <a:rPr lang="cs-CZ" noProof="0"/>
              <a:t>Jméno</a:t>
            </a:r>
          </a:p>
        </p:txBody>
      </p:sp>
      <p:sp>
        <p:nvSpPr>
          <p:cNvPr id="53" name="Zástupný symbol pro text 28">
            <a:extLst>
              <a:ext uri="{FF2B5EF4-FFF2-40B4-BE49-F238E27FC236}">
                <a16:creationId xmlns:a16="http://schemas.microsoft.com/office/drawing/2014/main" id="{8B38241F-01B5-574C-A827-67C6352C463C}"/>
              </a:ext>
            </a:extLst>
          </p:cNvPr>
          <p:cNvSpPr>
            <a:spLocks noGrp="1"/>
          </p:cNvSpPr>
          <p:nvPr>
            <p:ph type="body" sz="quarter" idx="48" hasCustomPrompt="1"/>
          </p:nvPr>
        </p:nvSpPr>
        <p:spPr>
          <a:xfrm>
            <a:off x="9147335" y="5429608"/>
            <a:ext cx="2281237" cy="347662"/>
          </a:xfrm>
        </p:spPr>
        <p:txBody>
          <a:bodyPr lIns="0" tIns="0" rIns="0" bIns="0" rtlCol="0">
            <a:noAutofit/>
          </a:bodyPr>
          <a:lstStyle>
            <a:lvl1pPr marL="0" indent="0" algn="l">
              <a:lnSpc>
                <a:spcPct val="100000"/>
              </a:lnSpc>
              <a:spcBef>
                <a:spcPts val="0"/>
              </a:spcBef>
              <a:buNone/>
              <a:defRPr sz="1400" b="0" spc="20" baseline="0">
                <a:solidFill>
                  <a:schemeClr val="tx1"/>
                </a:solidFill>
                <a:latin typeface="Arial" panose="020B0604020202020204" pitchFamily="34" charset="0"/>
                <a:cs typeface="Arial" panose="020B0604020202020204" pitchFamily="34" charset="0"/>
              </a:defRPr>
            </a:lvl1pPr>
          </a:lstStyle>
          <a:p>
            <a:pPr lvl="0" rtl="0"/>
            <a:r>
              <a:rPr lang="cs-CZ" noProof="0"/>
              <a:t>Pozice</a:t>
            </a:r>
          </a:p>
        </p:txBody>
      </p:sp>
      <p:sp>
        <p:nvSpPr>
          <p:cNvPr id="18" name="Zástupný symbol pro datum 17">
            <a:extLst>
              <a:ext uri="{FF2B5EF4-FFF2-40B4-BE49-F238E27FC236}">
                <a16:creationId xmlns:a16="http://schemas.microsoft.com/office/drawing/2014/main" id="{30445668-2DC5-E84C-8B16-922BC95F13F2}"/>
              </a:ext>
            </a:extLst>
          </p:cNvPr>
          <p:cNvSpPr>
            <a:spLocks noGrp="1"/>
          </p:cNvSpPr>
          <p:nvPr>
            <p:ph type="dt" sz="half" idx="25"/>
          </p:nvPr>
        </p:nvSpPr>
        <p:spPr/>
        <p:txBody>
          <a:bodyPr rtlCol="0">
            <a:noAutofit/>
          </a:bodyPr>
          <a:lstStyle>
            <a:lvl1pPr>
              <a:defRPr>
                <a:solidFill>
                  <a:schemeClr val="accent3"/>
                </a:solidFill>
                <a:latin typeface="Arial" panose="020B0604020202020204" pitchFamily="34" charset="0"/>
                <a:cs typeface="Arial" panose="020B0604020202020204" pitchFamily="34" charset="0"/>
              </a:defRPr>
            </a:lvl1pPr>
          </a:lstStyle>
          <a:p>
            <a:fld id="{15DC0C50-C6FA-4C5C-A377-0477BC3CB2AB}" type="datetime1">
              <a:rPr lang="cs-CZ" smtClean="0"/>
              <a:pPr/>
              <a:t>17.12.2024</a:t>
            </a:fld>
            <a:endParaRPr lang="cs-CZ"/>
          </a:p>
        </p:txBody>
      </p:sp>
      <p:sp>
        <p:nvSpPr>
          <p:cNvPr id="22" name="Zástupný symbol pro zápatí 21">
            <a:extLst>
              <a:ext uri="{FF2B5EF4-FFF2-40B4-BE49-F238E27FC236}">
                <a16:creationId xmlns:a16="http://schemas.microsoft.com/office/drawing/2014/main" id="{D9227732-A878-814C-8621-64ED1B2CCF9F}"/>
              </a:ext>
            </a:extLst>
          </p:cNvPr>
          <p:cNvSpPr>
            <a:spLocks noGrp="1"/>
          </p:cNvSpPr>
          <p:nvPr>
            <p:ph type="ftr" sz="quarter" idx="26"/>
          </p:nvPr>
        </p:nvSpPr>
        <p:spPr/>
        <p:txBody>
          <a:bodyPr rtlCol="0">
            <a:noAutofit/>
          </a:bodyPr>
          <a:lstStyle>
            <a:lvl1pPr>
              <a:defRPr>
                <a:solidFill>
                  <a:schemeClr val="accent3"/>
                </a:solidFill>
                <a:latin typeface="Arial" panose="020B0604020202020204" pitchFamily="34" charset="0"/>
                <a:cs typeface="Arial" panose="020B0604020202020204" pitchFamily="34" charset="0"/>
              </a:defRPr>
            </a:lvl1pPr>
          </a:lstStyle>
          <a:p>
            <a:r>
              <a:rPr lang="cs-CZ"/>
              <a:t>NÁZEV PREZENTACE</a:t>
            </a:r>
          </a:p>
        </p:txBody>
      </p:sp>
      <p:sp>
        <p:nvSpPr>
          <p:cNvPr id="23" name="Zástupný symbol pro číslo snímku 22">
            <a:extLst>
              <a:ext uri="{FF2B5EF4-FFF2-40B4-BE49-F238E27FC236}">
                <a16:creationId xmlns:a16="http://schemas.microsoft.com/office/drawing/2014/main" id="{CE9F02AC-6DFB-0C47-BC8E-4B0594007F33}"/>
              </a:ext>
            </a:extLst>
          </p:cNvPr>
          <p:cNvSpPr>
            <a:spLocks noGrp="1"/>
          </p:cNvSpPr>
          <p:nvPr>
            <p:ph type="sldNum" sz="quarter" idx="27"/>
          </p:nvPr>
        </p:nvSpPr>
        <p:spPr/>
        <p:txBody>
          <a:bodyPr rtlCol="0">
            <a:noAutofit/>
          </a:bodyPr>
          <a:lstStyle>
            <a:lvl1pPr>
              <a:defRPr>
                <a:solidFill>
                  <a:schemeClr val="accent3"/>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Tree>
    <p:extLst>
      <p:ext uri="{BB962C8B-B14F-4D97-AF65-F5344CB8AC3E}">
        <p14:creationId xmlns:p14="http://schemas.microsoft.com/office/powerpoint/2010/main" val="2005721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Autofit/>
          </a:bodyPr>
          <a:lstStyle/>
          <a:p>
            <a:pPr rtl="0"/>
            <a:r>
              <a:rPr lang="cs-CZ" noProof="0"/>
              <a:t>Kliknutím můžete upravit styl předlohy nadpisů.</a:t>
            </a:r>
          </a:p>
        </p:txBody>
      </p:sp>
      <p:sp>
        <p:nvSpPr>
          <p:cNvPr id="3" name="Zástupný symbol pro text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Autofit/>
          </a:bodyPr>
          <a:lstStyle/>
          <a:p>
            <a:pPr lvl="0" rtl="0"/>
            <a:r>
              <a:rPr lang="cs-CZ" noProof="0"/>
              <a:t>Kliknutím můžete upravit styl předlohy textů.</a:t>
            </a:r>
          </a:p>
          <a:p>
            <a:pPr lvl="1" rtl="0"/>
            <a:r>
              <a:rPr lang="cs-CZ" noProof="0"/>
              <a:t>Druhá úroveň</a:t>
            </a:r>
          </a:p>
          <a:p>
            <a:pPr lvl="2" rtl="0"/>
            <a:r>
              <a:rPr lang="cs-CZ" noProof="0"/>
              <a:t>Třetí úroveň</a:t>
            </a:r>
          </a:p>
          <a:p>
            <a:pPr lvl="3" rtl="0"/>
            <a:r>
              <a:rPr lang="cs-CZ" noProof="0"/>
              <a:t>Čtvrtá úroveň</a:t>
            </a:r>
          </a:p>
          <a:p>
            <a:pPr lvl="4" rtl="0"/>
            <a:r>
              <a:rPr lang="cs-CZ" noProof="0"/>
              <a:t>Pátá úroveň</a:t>
            </a:r>
          </a:p>
        </p:txBody>
      </p:sp>
      <p:sp>
        <p:nvSpPr>
          <p:cNvPr id="4" name="Zástupný symbol pro datum 3">
            <a:extLst>
              <a:ext uri="{FF2B5EF4-FFF2-40B4-BE49-F238E27FC236}">
                <a16:creationId xmlns:a16="http://schemas.microsoft.com/office/drawing/2014/main" id="{EED77A09-15C2-4E47-948E-AACAFCA47D40}"/>
              </a:ext>
            </a:extLst>
          </p:cNvPr>
          <p:cNvSpPr>
            <a:spLocks noGrp="1"/>
          </p:cNvSpPr>
          <p:nvPr>
            <p:ph type="dt" sz="half" idx="2"/>
          </p:nvPr>
        </p:nvSpPr>
        <p:spPr>
          <a:xfrm>
            <a:off x="381000" y="6356350"/>
            <a:ext cx="2743200" cy="365125"/>
          </a:xfrm>
          <a:prstGeom prst="rect">
            <a:avLst/>
          </a:prstGeom>
        </p:spPr>
        <p:txBody>
          <a:bodyPr vert="horz" lIns="91440" tIns="45720" rIns="91440" bIns="45720" rtlCol="0" anchor="ctr">
            <a:noAutofit/>
          </a:bodyPr>
          <a:lstStyle>
            <a:lvl1pPr algn="l">
              <a:defRPr sz="1200">
                <a:solidFill>
                  <a:schemeClr val="tx2"/>
                </a:solidFill>
                <a:latin typeface="Arial" panose="020B0604020202020204" pitchFamily="34" charset="0"/>
                <a:cs typeface="Arial" panose="020B0604020202020204" pitchFamily="34" charset="0"/>
              </a:defRPr>
            </a:lvl1pPr>
          </a:lstStyle>
          <a:p>
            <a:fld id="{6FDD9593-20E8-4909-ACEE-3D6A2D2FB455}" type="datetime1">
              <a:rPr lang="cs-CZ" smtClean="0"/>
              <a:pPr/>
              <a:t>17.12.2024</a:t>
            </a:fld>
            <a:endParaRPr lang="cs-CZ"/>
          </a:p>
        </p:txBody>
      </p:sp>
      <p:sp>
        <p:nvSpPr>
          <p:cNvPr id="5" name="Zástupný symbol pro zápatí 4">
            <a:extLst>
              <a:ext uri="{FF2B5EF4-FFF2-40B4-BE49-F238E27FC236}">
                <a16:creationId xmlns:a16="http://schemas.microsoft.com/office/drawing/2014/main" id="{60567522-C3B6-46EB-A361-BEC2510B00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noAutofit/>
          </a:bodyPr>
          <a:lstStyle>
            <a:lvl1pPr algn="ctr">
              <a:defRPr sz="1200">
                <a:solidFill>
                  <a:schemeClr val="tx2"/>
                </a:solidFill>
                <a:latin typeface="Arial" panose="020B0604020202020204" pitchFamily="34" charset="0"/>
                <a:cs typeface="Arial" panose="020B0604020202020204" pitchFamily="34" charset="0"/>
              </a:defRPr>
            </a:lvl1pPr>
          </a:lstStyle>
          <a:p>
            <a:r>
              <a:rPr lang="cs-CZ"/>
              <a:t>NÁZEV PREZENTACE</a:t>
            </a:r>
          </a:p>
        </p:txBody>
      </p:sp>
      <p:sp>
        <p:nvSpPr>
          <p:cNvPr id="6" name="Zástupný symbol pro číslo snímku 5">
            <a:extLst>
              <a:ext uri="{FF2B5EF4-FFF2-40B4-BE49-F238E27FC236}">
                <a16:creationId xmlns:a16="http://schemas.microsoft.com/office/drawing/2014/main" id="{CDC57CF0-034F-450D-937C-718D5AF1A059}"/>
              </a:ext>
            </a:extLst>
          </p:cNvPr>
          <p:cNvSpPr>
            <a:spLocks noGrp="1"/>
          </p:cNvSpPr>
          <p:nvPr>
            <p:ph type="sldNum" sz="quarter" idx="4"/>
          </p:nvPr>
        </p:nvSpPr>
        <p:spPr>
          <a:xfrm>
            <a:off x="9067800" y="6356350"/>
            <a:ext cx="2743200" cy="365125"/>
          </a:xfrm>
          <a:prstGeom prst="rect">
            <a:avLst/>
          </a:prstGeom>
        </p:spPr>
        <p:txBody>
          <a:bodyPr vert="horz" lIns="91440" tIns="45720" rIns="91440" bIns="45720" rtlCol="0" anchor="ctr">
            <a:noAutofit/>
          </a:bodyPr>
          <a:lstStyle>
            <a:lvl1pPr algn="r">
              <a:defRPr sz="1200">
                <a:solidFill>
                  <a:schemeClr val="tx2"/>
                </a:solidFill>
                <a:latin typeface="Arial" panose="020B0604020202020204" pitchFamily="34" charset="0"/>
                <a:cs typeface="Arial" panose="020B0604020202020204" pitchFamily="34" charset="0"/>
              </a:defRPr>
            </a:lvl1pPr>
          </a:lstStyle>
          <a:p>
            <a:fld id="{294A09A9-5501-47C1-A89A-A340965A2BE2}" type="slidenum">
              <a:rPr lang="cs-CZ" smtClean="0"/>
              <a:pPr/>
              <a:t>‹#›</a:t>
            </a:fld>
            <a:endParaRPr lang="cs-CZ"/>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9" r:id="rId4"/>
    <p:sldLayoutId id="2147483660" r:id="rId5"/>
    <p:sldLayoutId id="2147483661" r:id="rId6"/>
    <p:sldLayoutId id="2147483654" r:id="rId7"/>
    <p:sldLayoutId id="2147483658" r:id="rId8"/>
    <p:sldLayoutId id="2147483662" r:id="rId9"/>
    <p:sldLayoutId id="2147483663" r:id="rId10"/>
    <p:sldLayoutId id="2147483664" r:id="rId11"/>
    <p:sldLayoutId id="2147483665" r:id="rId12"/>
    <p:sldLayoutId id="2147483666" r:id="rId13"/>
  </p:sldLayoutIdLst>
  <p:hf hd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DF3D98-3C30-4CFC-8643-C81E829C8C25}"/>
              </a:ext>
            </a:extLst>
          </p:cNvPr>
          <p:cNvSpPr>
            <a:spLocks noGrp="1"/>
          </p:cNvSpPr>
          <p:nvPr>
            <p:ph type="ctrTitle"/>
          </p:nvPr>
        </p:nvSpPr>
        <p:spPr>
          <a:xfrm>
            <a:off x="1167493" y="1122363"/>
            <a:ext cx="7096933" cy="2387600"/>
          </a:xfrm>
        </p:spPr>
        <p:txBody>
          <a:bodyPr rtlCol="0"/>
          <a:lstStyle/>
          <a:p>
            <a:pPr rtl="0"/>
            <a:r>
              <a:rPr lang="cs-CZ" err="1">
                <a:latin typeface="Arial" panose="020B0604020202020204" pitchFamily="34" charset="0"/>
              </a:rPr>
              <a:t>Tonke</a:t>
            </a:r>
            <a:r>
              <a:rPr lang="cs-CZ">
                <a:latin typeface="Arial" panose="020B0604020202020204" pitchFamily="34" charset="0"/>
              </a:rPr>
              <a:t> </a:t>
            </a:r>
            <a:r>
              <a:rPr lang="cs-CZ" err="1">
                <a:latin typeface="Arial" panose="020B0604020202020204" pitchFamily="34" charset="0"/>
              </a:rPr>
              <a:t>Dragt</a:t>
            </a:r>
            <a:endParaRPr lang="cs-CZ">
              <a:latin typeface="Arial" panose="020B0604020202020204" pitchFamily="34" charset="0"/>
            </a:endParaRPr>
          </a:p>
        </p:txBody>
      </p:sp>
      <p:sp>
        <p:nvSpPr>
          <p:cNvPr id="3" name="Podnadpis 2">
            <a:extLst>
              <a:ext uri="{FF2B5EF4-FFF2-40B4-BE49-F238E27FC236}">
                <a16:creationId xmlns:a16="http://schemas.microsoft.com/office/drawing/2014/main" id="{A068D447-28D3-4F5F-B2DC-FD67E9015868}"/>
              </a:ext>
            </a:extLst>
          </p:cNvPr>
          <p:cNvSpPr>
            <a:spLocks noGrp="1"/>
          </p:cNvSpPr>
          <p:nvPr>
            <p:ph type="subTitle" idx="1"/>
          </p:nvPr>
        </p:nvSpPr>
        <p:spPr>
          <a:xfrm>
            <a:off x="1167493" y="3602038"/>
            <a:ext cx="9500507" cy="806675"/>
          </a:xfrm>
        </p:spPr>
        <p:txBody>
          <a:bodyPr rtlCol="0"/>
          <a:lstStyle/>
          <a:p>
            <a:pPr rtl="0"/>
            <a:r>
              <a:rPr lang="cs-CZ" b="1" i="1">
                <a:latin typeface="Arial" panose="020B0604020202020204" pitchFamily="34" charset="0"/>
              </a:rPr>
              <a:t>Dopis pro krále – De </a:t>
            </a:r>
            <a:r>
              <a:rPr lang="cs-CZ" b="1" i="1" err="1">
                <a:latin typeface="Arial" panose="020B0604020202020204" pitchFamily="34" charset="0"/>
              </a:rPr>
              <a:t>brief</a:t>
            </a:r>
            <a:r>
              <a:rPr lang="cs-CZ" b="1" i="1">
                <a:latin typeface="Arial" panose="020B0604020202020204" pitchFamily="34" charset="0"/>
              </a:rPr>
              <a:t> </a:t>
            </a:r>
            <a:r>
              <a:rPr lang="cs-CZ" b="1" i="1" err="1">
                <a:latin typeface="Arial" panose="020B0604020202020204" pitchFamily="34" charset="0"/>
              </a:rPr>
              <a:t>voor</a:t>
            </a:r>
            <a:r>
              <a:rPr lang="cs-CZ" b="1" i="1">
                <a:latin typeface="Arial" panose="020B0604020202020204" pitchFamily="34" charset="0"/>
              </a:rPr>
              <a:t> de </a:t>
            </a:r>
            <a:r>
              <a:rPr lang="cs-CZ" b="1" i="1" err="1">
                <a:latin typeface="Arial" panose="020B0604020202020204" pitchFamily="34" charset="0"/>
              </a:rPr>
              <a:t>koning</a:t>
            </a:r>
            <a:endParaRPr lang="cs-CZ" b="1" i="1">
              <a:latin typeface="Arial" panose="020B0604020202020204" pitchFamily="34" charset="0"/>
            </a:endParaRPr>
          </a:p>
        </p:txBody>
      </p:sp>
    </p:spTree>
    <p:extLst>
      <p:ext uri="{BB962C8B-B14F-4D97-AF65-F5344CB8AC3E}">
        <p14:creationId xmlns:p14="http://schemas.microsoft.com/office/powerpoint/2010/main" val="2259308896"/>
      </p:ext>
    </p:extLst>
  </p:cSld>
  <p:clrMapOvr>
    <a:masterClrMapping/>
  </p:clrMapOvr>
  <p:transition spd="med">
    <p:pull/>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EF4F6DA-A194-C2F3-8001-C240B8F4AE41}"/>
              </a:ext>
            </a:extLst>
          </p:cNvPr>
          <p:cNvSpPr>
            <a:spLocks noGrp="1"/>
          </p:cNvSpPr>
          <p:nvPr>
            <p:ph type="title"/>
          </p:nvPr>
        </p:nvSpPr>
        <p:spPr>
          <a:xfrm>
            <a:off x="1798721" y="3450221"/>
            <a:ext cx="8594558" cy="2044115"/>
          </a:xfrm>
        </p:spPr>
        <p:txBody>
          <a:bodyPr/>
          <a:lstStyle/>
          <a:p>
            <a:r>
              <a:rPr lang="nl-NL" sz="2800" b="1" i="0">
                <a:solidFill>
                  <a:srgbClr val="FFFFFF"/>
                </a:solidFill>
                <a:effectLst/>
                <a:latin typeface="Segoe UI Historic" panose="020B0502040204020203" pitchFamily="34" charset="0"/>
              </a:rPr>
              <a:t>Maar </a:t>
            </a:r>
            <a:r>
              <a:rPr lang="nl-NL" sz="2800" b="1" i="0" err="1">
                <a:solidFill>
                  <a:srgbClr val="FFFFFF"/>
                </a:solidFill>
                <a:effectLst/>
                <a:latin typeface="Segoe UI Historic" panose="020B0502040204020203" pitchFamily="34" charset="0"/>
              </a:rPr>
              <a:t>Bendoe</a:t>
            </a:r>
            <a:r>
              <a:rPr lang="nl-NL" sz="2800" b="1" i="0">
                <a:solidFill>
                  <a:srgbClr val="FFFFFF"/>
                </a:solidFill>
                <a:effectLst/>
                <a:latin typeface="Segoe UI Historic" panose="020B0502040204020203" pitchFamily="34" charset="0"/>
              </a:rPr>
              <a:t> zei: ‘Het doet er niet toe wat ik gelóóf... ik wil het wéten. ’t Is goed mogelijk dat je onschuldig bent, </a:t>
            </a:r>
            <a:r>
              <a:rPr lang="nl-NL" sz="2800" b="1" i="0" err="1">
                <a:solidFill>
                  <a:srgbClr val="FFFFFF"/>
                </a:solidFill>
                <a:effectLst/>
                <a:latin typeface="Segoe UI Historic" panose="020B0502040204020203" pitchFamily="34" charset="0"/>
              </a:rPr>
              <a:t>Tiuri</a:t>
            </a:r>
            <a:r>
              <a:rPr lang="nl-NL" sz="2800" b="1" i="0">
                <a:solidFill>
                  <a:srgbClr val="FFFFFF"/>
                </a:solidFill>
                <a:effectLst/>
                <a:latin typeface="Segoe UI Historic" panose="020B0502040204020203" pitchFamily="34" charset="0"/>
              </a:rPr>
              <a:t>, zoon van </a:t>
            </a:r>
            <a:r>
              <a:rPr lang="nl-NL" sz="2800" b="1" i="0" err="1">
                <a:solidFill>
                  <a:srgbClr val="FFFFFF"/>
                </a:solidFill>
                <a:effectLst/>
                <a:latin typeface="Segoe UI Historic" panose="020B0502040204020203" pitchFamily="34" charset="0"/>
              </a:rPr>
              <a:t>Tiuri</a:t>
            </a:r>
            <a:r>
              <a:rPr lang="nl-NL" sz="2800" b="1" i="0">
                <a:solidFill>
                  <a:srgbClr val="FFFFFF"/>
                </a:solidFill>
                <a:effectLst/>
                <a:latin typeface="Segoe UI Historic" panose="020B0502040204020203" pitchFamily="34" charset="0"/>
              </a:rPr>
              <a:t>, maar het is meer voorgekomen dat valsheid en verraad zich verborgen achter een onschuldig uiterlijk</a:t>
            </a:r>
            <a:r>
              <a:rPr lang="cs-CZ" sz="2800" b="1" i="0">
                <a:solidFill>
                  <a:srgbClr val="FFFFFF"/>
                </a:solidFill>
                <a:effectLst/>
                <a:latin typeface="Segoe UI Historic" panose="020B0502040204020203" pitchFamily="34" charset="0"/>
              </a:rPr>
              <a:t>.</a:t>
            </a:r>
            <a:endParaRPr lang="cs-CZ" sz="2800" b="1"/>
          </a:p>
        </p:txBody>
      </p:sp>
      <p:sp>
        <p:nvSpPr>
          <p:cNvPr id="4" name="Zástupný text 3">
            <a:extLst>
              <a:ext uri="{FF2B5EF4-FFF2-40B4-BE49-F238E27FC236}">
                <a16:creationId xmlns:a16="http://schemas.microsoft.com/office/drawing/2014/main" id="{9C777B1F-247F-B161-2BB0-AFACB4B0C51C}"/>
              </a:ext>
            </a:extLst>
          </p:cNvPr>
          <p:cNvSpPr>
            <a:spLocks noGrp="1"/>
          </p:cNvSpPr>
          <p:nvPr>
            <p:ph type="body" sz="quarter" idx="14"/>
          </p:nvPr>
        </p:nvSpPr>
        <p:spPr>
          <a:xfrm>
            <a:off x="8068588" y="5859462"/>
            <a:ext cx="3511550" cy="679450"/>
          </a:xfrm>
        </p:spPr>
        <p:txBody>
          <a:bodyPr/>
          <a:lstStyle/>
          <a:p>
            <a:endParaRPr lang="cs-CZ"/>
          </a:p>
        </p:txBody>
      </p:sp>
      <p:sp>
        <p:nvSpPr>
          <p:cNvPr id="6" name="Zástupný symbol pro datum 5">
            <a:extLst>
              <a:ext uri="{FF2B5EF4-FFF2-40B4-BE49-F238E27FC236}">
                <a16:creationId xmlns:a16="http://schemas.microsoft.com/office/drawing/2014/main" id="{8885DF24-CB41-6EBF-26DE-569F7AFA8486}"/>
              </a:ext>
            </a:extLst>
          </p:cNvPr>
          <p:cNvSpPr>
            <a:spLocks noGrp="1"/>
          </p:cNvSpPr>
          <p:nvPr>
            <p:ph type="dt" sz="half" idx="10"/>
          </p:nvPr>
        </p:nvSpPr>
        <p:spPr/>
        <p:txBody>
          <a:bodyPr/>
          <a:lstStyle/>
          <a:p>
            <a:fld id="{771916F5-0F92-4FCA-A533-363ED95C6374}" type="datetime1">
              <a:rPr lang="cs-CZ" smtClean="0"/>
              <a:pPr/>
              <a:t>17.12.2024</a:t>
            </a:fld>
            <a:endParaRPr lang="cs-CZ"/>
          </a:p>
        </p:txBody>
      </p:sp>
      <p:sp>
        <p:nvSpPr>
          <p:cNvPr id="7" name="Zástupný symbol pro zápatí 6">
            <a:extLst>
              <a:ext uri="{FF2B5EF4-FFF2-40B4-BE49-F238E27FC236}">
                <a16:creationId xmlns:a16="http://schemas.microsoft.com/office/drawing/2014/main" id="{FA051BEC-CE8C-F02B-6C88-E5891DB34939}"/>
              </a:ext>
            </a:extLst>
          </p:cNvPr>
          <p:cNvSpPr>
            <a:spLocks noGrp="1"/>
          </p:cNvSpPr>
          <p:nvPr>
            <p:ph type="ftr" sz="quarter" idx="11"/>
          </p:nvPr>
        </p:nvSpPr>
        <p:spPr/>
        <p:txBody>
          <a:bodyPr/>
          <a:lstStyle/>
          <a:p>
            <a:r>
              <a:rPr lang="cs-CZ"/>
              <a:t>NÁZEV PREZENTACE</a:t>
            </a:r>
          </a:p>
        </p:txBody>
      </p:sp>
      <p:sp>
        <p:nvSpPr>
          <p:cNvPr id="8" name="Zástupný symbol pro číslo snímku 7">
            <a:extLst>
              <a:ext uri="{FF2B5EF4-FFF2-40B4-BE49-F238E27FC236}">
                <a16:creationId xmlns:a16="http://schemas.microsoft.com/office/drawing/2014/main" id="{FE132E69-6968-EBF0-CE3A-F115A12657D7}"/>
              </a:ext>
            </a:extLst>
          </p:cNvPr>
          <p:cNvSpPr>
            <a:spLocks noGrp="1"/>
          </p:cNvSpPr>
          <p:nvPr>
            <p:ph type="sldNum" sz="quarter" idx="12"/>
          </p:nvPr>
        </p:nvSpPr>
        <p:spPr/>
        <p:txBody>
          <a:bodyPr/>
          <a:lstStyle/>
          <a:p>
            <a:fld id="{294A09A9-5501-47C1-A89A-A340965A2BE2}" type="slidenum">
              <a:rPr lang="cs-CZ" smtClean="0"/>
              <a:pPr/>
              <a:t>10</a:t>
            </a:fld>
            <a:endParaRPr lang="cs-CZ"/>
          </a:p>
        </p:txBody>
      </p:sp>
      <p:pic>
        <p:nvPicPr>
          <p:cNvPr id="11" name="Obrázek 10">
            <a:extLst>
              <a:ext uri="{FF2B5EF4-FFF2-40B4-BE49-F238E27FC236}">
                <a16:creationId xmlns:a16="http://schemas.microsoft.com/office/drawing/2014/main" id="{96E8E3ED-4846-EADF-8ED7-C56E28CF77CD}"/>
              </a:ext>
            </a:extLst>
          </p:cNvPr>
          <p:cNvPicPr>
            <a:picLocks noChangeAspect="1"/>
          </p:cNvPicPr>
          <p:nvPr/>
        </p:nvPicPr>
        <p:blipFill>
          <a:blip r:embed="rId2"/>
          <a:stretch>
            <a:fillRect/>
          </a:stretch>
        </p:blipFill>
        <p:spPr>
          <a:xfrm>
            <a:off x="3221739" y="738618"/>
            <a:ext cx="5748521" cy="2051116"/>
          </a:xfrm>
          <a:prstGeom prst="rect">
            <a:avLst/>
          </a:prstGeom>
        </p:spPr>
      </p:pic>
    </p:spTree>
    <p:extLst>
      <p:ext uri="{BB962C8B-B14F-4D97-AF65-F5344CB8AC3E}">
        <p14:creationId xmlns:p14="http://schemas.microsoft.com/office/powerpoint/2010/main" val="260084229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78D5D7-F379-06F2-2197-83AEFB6FC42D}"/>
              </a:ext>
            </a:extLst>
          </p:cNvPr>
          <p:cNvSpPr>
            <a:spLocks noGrp="1"/>
          </p:cNvSpPr>
          <p:nvPr>
            <p:ph type="title"/>
          </p:nvPr>
        </p:nvSpPr>
        <p:spPr>
          <a:xfrm>
            <a:off x="1167492" y="381001"/>
            <a:ext cx="9779183" cy="766864"/>
          </a:xfrm>
        </p:spPr>
        <p:txBody>
          <a:bodyPr/>
          <a:lstStyle/>
          <a:p>
            <a:r>
              <a:rPr lang="cs-CZ" err="1"/>
              <a:t>Tonke</a:t>
            </a:r>
            <a:r>
              <a:rPr lang="cs-CZ"/>
              <a:t> </a:t>
            </a:r>
            <a:r>
              <a:rPr lang="cs-CZ" err="1"/>
              <a:t>Dragt</a:t>
            </a:r>
            <a:endParaRPr lang="cs-CZ"/>
          </a:p>
        </p:txBody>
      </p:sp>
      <p:sp>
        <p:nvSpPr>
          <p:cNvPr id="3" name="Zástupný obsah 2">
            <a:extLst>
              <a:ext uri="{FF2B5EF4-FFF2-40B4-BE49-F238E27FC236}">
                <a16:creationId xmlns:a16="http://schemas.microsoft.com/office/drawing/2014/main" id="{244CB5E8-B532-FC96-E9CD-14B2E53F4EE2}"/>
              </a:ext>
            </a:extLst>
          </p:cNvPr>
          <p:cNvSpPr>
            <a:spLocks noGrp="1"/>
          </p:cNvSpPr>
          <p:nvPr>
            <p:ph idx="1"/>
          </p:nvPr>
        </p:nvSpPr>
        <p:spPr>
          <a:xfrm>
            <a:off x="1332863" y="1097118"/>
            <a:ext cx="7519307" cy="3876495"/>
          </a:xfrm>
        </p:spPr>
        <p:txBody>
          <a:bodyPr/>
          <a:lstStyle/>
          <a:p>
            <a:pPr marL="457200" indent="-457200">
              <a:lnSpc>
                <a:spcPct val="150000"/>
              </a:lnSpc>
              <a:buFont typeface="Arial" panose="020B0604020202020204" pitchFamily="34" charset="0"/>
              <a:buChar char="•"/>
            </a:pPr>
            <a:r>
              <a:rPr lang="cs-CZ" sz="2400"/>
              <a:t>Antonia Johanna </a:t>
            </a:r>
            <a:r>
              <a:rPr lang="cs-CZ" sz="2400" err="1"/>
              <a:t>Willemina</a:t>
            </a:r>
            <a:r>
              <a:rPr lang="cs-CZ" sz="2400"/>
              <a:t> </a:t>
            </a:r>
            <a:r>
              <a:rPr lang="cs-CZ" sz="2400" err="1"/>
              <a:t>Dragt</a:t>
            </a:r>
            <a:endParaRPr lang="cs-CZ" sz="2400"/>
          </a:p>
          <a:p>
            <a:pPr marL="457200" indent="-457200">
              <a:lnSpc>
                <a:spcPct val="150000"/>
              </a:lnSpc>
              <a:buFont typeface="Arial" panose="020B0604020202020204" pitchFamily="34" charset="0"/>
              <a:buChar char="•"/>
            </a:pPr>
            <a:r>
              <a:rPr lang="cs-CZ" sz="2400"/>
              <a:t>12. listopadu 1930 – </a:t>
            </a:r>
            <a:r>
              <a:rPr lang="cs-CZ" sz="2400" err="1"/>
              <a:t>Batavia</a:t>
            </a:r>
            <a:r>
              <a:rPr lang="cs-CZ" sz="2400"/>
              <a:t>, Nizozemská východní Indie </a:t>
            </a:r>
            <a:r>
              <a:rPr lang="cs-CZ" sz="2000"/>
              <a:t>(Jakarta, Indonésie)</a:t>
            </a:r>
          </a:p>
          <a:p>
            <a:pPr marL="457200" indent="-457200">
              <a:lnSpc>
                <a:spcPct val="150000"/>
              </a:lnSpc>
              <a:buFont typeface="Arial" panose="020B0604020202020204" pitchFamily="34" charset="0"/>
              <a:buChar char="•"/>
            </a:pPr>
            <a:r>
              <a:rPr lang="cs-CZ" sz="2400"/>
              <a:t>12. července 2024</a:t>
            </a:r>
          </a:p>
          <a:p>
            <a:pPr marL="457200" indent="-457200">
              <a:lnSpc>
                <a:spcPct val="150000"/>
              </a:lnSpc>
              <a:buFont typeface="Arial" panose="020B0604020202020204" pitchFamily="34" charset="0"/>
              <a:buChar char="•"/>
            </a:pPr>
            <a:r>
              <a:rPr lang="cs-CZ" sz="2400"/>
              <a:t>Japonský zajatecký tábor</a:t>
            </a:r>
          </a:p>
          <a:p>
            <a:pPr marL="457200" indent="-457200">
              <a:lnSpc>
                <a:spcPct val="150000"/>
              </a:lnSpc>
              <a:buFont typeface="Arial" panose="020B0604020202020204" pitchFamily="34" charset="0"/>
              <a:buChar char="•"/>
            </a:pPr>
            <a:r>
              <a:rPr lang="cs-CZ" sz="2400" err="1"/>
              <a:t>Royal</a:t>
            </a:r>
            <a:r>
              <a:rPr lang="cs-CZ" sz="2400"/>
              <a:t> </a:t>
            </a:r>
            <a:r>
              <a:rPr lang="cs-CZ" sz="2400" err="1"/>
              <a:t>Academy</a:t>
            </a:r>
            <a:r>
              <a:rPr lang="cs-CZ" sz="2400"/>
              <a:t> </a:t>
            </a:r>
            <a:r>
              <a:rPr lang="cs-CZ" sz="2400" err="1"/>
              <a:t>of</a:t>
            </a:r>
            <a:r>
              <a:rPr lang="cs-CZ" sz="2400"/>
              <a:t> Art, Den Haag</a:t>
            </a:r>
          </a:p>
          <a:p>
            <a:pPr marL="457200" indent="-457200">
              <a:lnSpc>
                <a:spcPct val="150000"/>
              </a:lnSpc>
              <a:buFont typeface="Arial" panose="020B0604020202020204" pitchFamily="34" charset="0"/>
              <a:buChar char="•"/>
            </a:pPr>
            <a:r>
              <a:rPr lang="cs-CZ" sz="2400"/>
              <a:t>Učitelka na střední škole</a:t>
            </a:r>
          </a:p>
          <a:p>
            <a:pPr marL="457200" indent="-457200">
              <a:lnSpc>
                <a:spcPct val="150000"/>
              </a:lnSpc>
              <a:buFont typeface="Arial" panose="020B0604020202020204" pitchFamily="34" charset="0"/>
              <a:buChar char="•"/>
            </a:pPr>
            <a:r>
              <a:rPr lang="cs-CZ" sz="2400"/>
              <a:t>Literatura pro mládež a science – fiction</a:t>
            </a:r>
          </a:p>
          <a:p>
            <a:pPr marL="457200" indent="-457200">
              <a:buFont typeface="Arial" panose="020B0604020202020204" pitchFamily="34" charset="0"/>
              <a:buChar char="•"/>
            </a:pPr>
            <a:endParaRPr lang="cs-CZ"/>
          </a:p>
        </p:txBody>
      </p:sp>
      <p:sp>
        <p:nvSpPr>
          <p:cNvPr id="4" name="Zástupný symbol pro datum 3">
            <a:extLst>
              <a:ext uri="{FF2B5EF4-FFF2-40B4-BE49-F238E27FC236}">
                <a16:creationId xmlns:a16="http://schemas.microsoft.com/office/drawing/2014/main" id="{6ADA580B-7BB5-93D5-A3BF-F368CF61D4F0}"/>
              </a:ext>
            </a:extLst>
          </p:cNvPr>
          <p:cNvSpPr>
            <a:spLocks noGrp="1"/>
          </p:cNvSpPr>
          <p:nvPr>
            <p:ph type="dt" sz="half" idx="2"/>
          </p:nvPr>
        </p:nvSpPr>
        <p:spPr/>
        <p:txBody>
          <a:bodyPr/>
          <a:lstStyle/>
          <a:p>
            <a:fld id="{E3AF7E7E-4A61-492A-BE6B-77C44A93B010}" type="datetime1">
              <a:rPr lang="cs-CZ" smtClean="0"/>
              <a:pPr/>
              <a:t>17.12.2024</a:t>
            </a:fld>
            <a:endParaRPr lang="cs-CZ"/>
          </a:p>
        </p:txBody>
      </p:sp>
      <p:sp>
        <p:nvSpPr>
          <p:cNvPr id="5" name="Zástupný symbol pro zápatí 4">
            <a:extLst>
              <a:ext uri="{FF2B5EF4-FFF2-40B4-BE49-F238E27FC236}">
                <a16:creationId xmlns:a16="http://schemas.microsoft.com/office/drawing/2014/main" id="{933C8BAD-E14B-C119-A7C1-240A54A36D2F}"/>
              </a:ext>
            </a:extLst>
          </p:cNvPr>
          <p:cNvSpPr>
            <a:spLocks noGrp="1"/>
          </p:cNvSpPr>
          <p:nvPr>
            <p:ph type="ftr" sz="quarter" idx="3"/>
          </p:nvPr>
        </p:nvSpPr>
        <p:spPr/>
        <p:txBody>
          <a:bodyPr/>
          <a:lstStyle/>
          <a:p>
            <a:r>
              <a:rPr lang="cs-CZ"/>
              <a:t>DE BRIEF VOOR DE KONING</a:t>
            </a:r>
          </a:p>
        </p:txBody>
      </p:sp>
      <p:sp>
        <p:nvSpPr>
          <p:cNvPr id="6" name="Zástupný symbol pro číslo snímku 5">
            <a:extLst>
              <a:ext uri="{FF2B5EF4-FFF2-40B4-BE49-F238E27FC236}">
                <a16:creationId xmlns:a16="http://schemas.microsoft.com/office/drawing/2014/main" id="{880EE60F-0567-1179-E4E8-DF3E24AB226F}"/>
              </a:ext>
            </a:extLst>
          </p:cNvPr>
          <p:cNvSpPr>
            <a:spLocks noGrp="1"/>
          </p:cNvSpPr>
          <p:nvPr>
            <p:ph type="sldNum" sz="quarter" idx="4"/>
          </p:nvPr>
        </p:nvSpPr>
        <p:spPr/>
        <p:txBody>
          <a:bodyPr/>
          <a:lstStyle/>
          <a:p>
            <a:fld id="{294A09A9-5501-47C1-A89A-A340965A2BE2}" type="slidenum">
              <a:rPr lang="cs-CZ" smtClean="0"/>
              <a:pPr/>
              <a:t>2</a:t>
            </a:fld>
            <a:endParaRPr lang="cs-CZ"/>
          </a:p>
        </p:txBody>
      </p:sp>
      <p:pic>
        <p:nvPicPr>
          <p:cNvPr id="7" name="Obrázek 6">
            <a:extLst>
              <a:ext uri="{FF2B5EF4-FFF2-40B4-BE49-F238E27FC236}">
                <a16:creationId xmlns:a16="http://schemas.microsoft.com/office/drawing/2014/main" id="{E29D4680-A102-16F4-6AC1-34E00FE339BD}"/>
              </a:ext>
            </a:extLst>
          </p:cNvPr>
          <p:cNvPicPr>
            <a:picLocks noChangeAspect="1"/>
          </p:cNvPicPr>
          <p:nvPr/>
        </p:nvPicPr>
        <p:blipFill>
          <a:blip r:embed="rId2"/>
          <a:stretch>
            <a:fillRect/>
          </a:stretch>
        </p:blipFill>
        <p:spPr>
          <a:xfrm>
            <a:off x="8525933" y="198285"/>
            <a:ext cx="2262416" cy="3016555"/>
          </a:xfrm>
          <a:prstGeom prst="rect">
            <a:avLst/>
          </a:prstGeom>
        </p:spPr>
      </p:pic>
      <p:pic>
        <p:nvPicPr>
          <p:cNvPr id="8" name="Obrázek 7">
            <a:extLst>
              <a:ext uri="{FF2B5EF4-FFF2-40B4-BE49-F238E27FC236}">
                <a16:creationId xmlns:a16="http://schemas.microsoft.com/office/drawing/2014/main" id="{EE91C777-64E7-F213-61FB-497D61491B5B}"/>
              </a:ext>
            </a:extLst>
          </p:cNvPr>
          <p:cNvPicPr>
            <a:picLocks noChangeAspect="1"/>
          </p:cNvPicPr>
          <p:nvPr/>
        </p:nvPicPr>
        <p:blipFill>
          <a:blip r:embed="rId3"/>
          <a:stretch>
            <a:fillRect/>
          </a:stretch>
        </p:blipFill>
        <p:spPr>
          <a:xfrm>
            <a:off x="9294836" y="3397555"/>
            <a:ext cx="2540838" cy="3262160"/>
          </a:xfrm>
          <a:prstGeom prst="rect">
            <a:avLst/>
          </a:prstGeom>
        </p:spPr>
      </p:pic>
    </p:spTree>
    <p:extLst>
      <p:ext uri="{BB962C8B-B14F-4D97-AF65-F5344CB8AC3E}">
        <p14:creationId xmlns:p14="http://schemas.microsoft.com/office/powerpoint/2010/main" val="4025300243"/>
      </p:ext>
    </p:extLst>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FD9138-7590-B1BD-E66F-D218A88BC4C6}"/>
              </a:ext>
            </a:extLst>
          </p:cNvPr>
          <p:cNvSpPr>
            <a:spLocks noGrp="1"/>
          </p:cNvSpPr>
          <p:nvPr>
            <p:ph type="title"/>
          </p:nvPr>
        </p:nvSpPr>
        <p:spPr>
          <a:xfrm>
            <a:off x="1167492" y="381000"/>
            <a:ext cx="9779183" cy="737681"/>
          </a:xfrm>
        </p:spPr>
        <p:txBody>
          <a:bodyPr/>
          <a:lstStyle/>
          <a:p>
            <a:r>
              <a:rPr lang="cs-CZ"/>
              <a:t>DÍLO</a:t>
            </a:r>
          </a:p>
        </p:txBody>
      </p:sp>
      <p:sp>
        <p:nvSpPr>
          <p:cNvPr id="3" name="Zástupný obsah 2">
            <a:extLst>
              <a:ext uri="{FF2B5EF4-FFF2-40B4-BE49-F238E27FC236}">
                <a16:creationId xmlns:a16="http://schemas.microsoft.com/office/drawing/2014/main" id="{33D1440B-A35D-3936-5FEF-47E8CC5D10B3}"/>
              </a:ext>
            </a:extLst>
          </p:cNvPr>
          <p:cNvSpPr>
            <a:spLocks noGrp="1"/>
          </p:cNvSpPr>
          <p:nvPr>
            <p:ph idx="1"/>
          </p:nvPr>
        </p:nvSpPr>
        <p:spPr>
          <a:xfrm>
            <a:off x="1167492" y="1254869"/>
            <a:ext cx="9779182" cy="4503906"/>
          </a:xfrm>
        </p:spPr>
        <p:txBody>
          <a:bodyPr/>
          <a:lstStyle/>
          <a:p>
            <a:pPr marL="457200" indent="-457200">
              <a:lnSpc>
                <a:spcPct val="150000"/>
              </a:lnSpc>
              <a:buFont typeface="Arial" panose="020B0604020202020204" pitchFamily="34" charset="0"/>
              <a:buChar char="•"/>
            </a:pPr>
            <a:r>
              <a:rPr lang="cs-CZ" sz="2400"/>
              <a:t>Časopis Kris Kras</a:t>
            </a:r>
          </a:p>
          <a:p>
            <a:pPr marL="457200" indent="-457200">
              <a:lnSpc>
                <a:spcPct val="150000"/>
              </a:lnSpc>
              <a:buFont typeface="Arial" panose="020B0604020202020204" pitchFamily="34" charset="0"/>
              <a:buChar char="•"/>
            </a:pPr>
            <a:r>
              <a:rPr lang="cs-CZ" sz="2400"/>
              <a:t>Příběhy bratru dvojčat – </a:t>
            </a:r>
            <a:r>
              <a:rPr lang="cs-CZ" sz="2400" err="1"/>
              <a:t>Verhalen</a:t>
            </a:r>
            <a:r>
              <a:rPr lang="cs-CZ" sz="2400"/>
              <a:t> van de </a:t>
            </a:r>
            <a:r>
              <a:rPr lang="cs-CZ" sz="2400" err="1"/>
              <a:t>tweelingbroers</a:t>
            </a:r>
            <a:endParaRPr lang="cs-CZ" sz="2400"/>
          </a:p>
          <a:p>
            <a:pPr marL="457200" indent="-457200">
              <a:lnSpc>
                <a:spcPct val="150000"/>
              </a:lnSpc>
              <a:buFont typeface="Arial" panose="020B0604020202020204" pitchFamily="34" charset="0"/>
              <a:buChar char="•"/>
            </a:pPr>
            <a:r>
              <a:rPr lang="cs-CZ" sz="2400"/>
              <a:t>Příběhy z minulosti</a:t>
            </a:r>
          </a:p>
          <a:p>
            <a:pPr marL="457200" indent="-457200">
              <a:lnSpc>
                <a:spcPct val="150000"/>
              </a:lnSpc>
              <a:buFont typeface="Arial" panose="020B0604020202020204" pitchFamily="34" charset="0"/>
              <a:buChar char="•"/>
            </a:pPr>
            <a:r>
              <a:rPr lang="cs-CZ" sz="2400"/>
              <a:t>Příběhy z budoucnosti – </a:t>
            </a:r>
            <a:r>
              <a:rPr lang="cs-CZ" sz="2400" err="1"/>
              <a:t>Torenhoog</a:t>
            </a:r>
            <a:r>
              <a:rPr lang="cs-CZ" sz="2400"/>
              <a:t> en </a:t>
            </a:r>
            <a:r>
              <a:rPr lang="cs-CZ" sz="2400" err="1"/>
              <a:t>mijlenbreed</a:t>
            </a:r>
            <a:r>
              <a:rPr lang="cs-CZ" sz="2400"/>
              <a:t> – 1969 (planoucí lesy Venuše)</a:t>
            </a:r>
          </a:p>
          <a:p>
            <a:pPr marL="914400" lvl="1" indent="-457200">
              <a:lnSpc>
                <a:spcPct val="150000"/>
              </a:lnSpc>
              <a:buFont typeface="Arial" panose="020B0604020202020204" pitchFamily="34" charset="0"/>
              <a:buChar char="•"/>
            </a:pPr>
            <a:r>
              <a:rPr lang="cs-CZ" sz="2000"/>
              <a:t> Hana Červenková a Hana </a:t>
            </a:r>
            <a:r>
              <a:rPr lang="cs-CZ" sz="2000" err="1"/>
              <a:t>Válková-Pločková</a:t>
            </a:r>
            <a:endParaRPr lang="cs-CZ" sz="2000"/>
          </a:p>
          <a:p>
            <a:pPr marL="457200" indent="-457200">
              <a:lnSpc>
                <a:spcPct val="150000"/>
              </a:lnSpc>
              <a:buFont typeface="Arial" panose="020B0604020202020204" pitchFamily="34" charset="0"/>
              <a:buChar char="•"/>
            </a:pPr>
            <a:r>
              <a:rPr lang="cs-CZ" sz="2400"/>
              <a:t>1976 – </a:t>
            </a:r>
            <a:r>
              <a:rPr lang="cs-CZ" sz="2400" err="1"/>
              <a:t>Staatsprijs</a:t>
            </a:r>
            <a:r>
              <a:rPr lang="cs-CZ" sz="2400"/>
              <a:t> </a:t>
            </a:r>
            <a:r>
              <a:rPr lang="cs-CZ" sz="2400" err="1"/>
              <a:t>voor</a:t>
            </a:r>
            <a:r>
              <a:rPr lang="cs-CZ" sz="2400"/>
              <a:t> </a:t>
            </a:r>
            <a:r>
              <a:rPr lang="cs-CZ" sz="2400" err="1"/>
              <a:t>kinder</a:t>
            </a:r>
            <a:r>
              <a:rPr lang="cs-CZ" sz="2400"/>
              <a:t>-en </a:t>
            </a:r>
            <a:r>
              <a:rPr lang="cs-CZ" sz="2400" err="1"/>
              <a:t>jeugdliteratuur</a:t>
            </a:r>
            <a:endParaRPr lang="cs-CZ"/>
          </a:p>
          <a:p>
            <a:pPr marL="457200" indent="-457200">
              <a:buFont typeface="Arial" panose="020B0604020202020204" pitchFamily="34" charset="0"/>
              <a:buChar char="•"/>
            </a:pPr>
            <a:endParaRPr lang="cs-CZ"/>
          </a:p>
        </p:txBody>
      </p:sp>
      <p:sp>
        <p:nvSpPr>
          <p:cNvPr id="4" name="Zástupný symbol pro datum 3">
            <a:extLst>
              <a:ext uri="{FF2B5EF4-FFF2-40B4-BE49-F238E27FC236}">
                <a16:creationId xmlns:a16="http://schemas.microsoft.com/office/drawing/2014/main" id="{4518691D-D81B-E5B6-9D64-8E03BB7E479E}"/>
              </a:ext>
            </a:extLst>
          </p:cNvPr>
          <p:cNvSpPr>
            <a:spLocks noGrp="1"/>
          </p:cNvSpPr>
          <p:nvPr>
            <p:ph type="dt" sz="half" idx="2"/>
          </p:nvPr>
        </p:nvSpPr>
        <p:spPr/>
        <p:txBody>
          <a:bodyPr/>
          <a:lstStyle/>
          <a:p>
            <a:fld id="{E3AF7E7E-4A61-492A-BE6B-77C44A93B010}" type="datetime1">
              <a:rPr lang="cs-CZ" smtClean="0"/>
              <a:pPr/>
              <a:t>17.12.2024</a:t>
            </a:fld>
            <a:endParaRPr lang="cs-CZ"/>
          </a:p>
        </p:txBody>
      </p:sp>
      <p:sp>
        <p:nvSpPr>
          <p:cNvPr id="6" name="Zástupný symbol pro číslo snímku 5">
            <a:extLst>
              <a:ext uri="{FF2B5EF4-FFF2-40B4-BE49-F238E27FC236}">
                <a16:creationId xmlns:a16="http://schemas.microsoft.com/office/drawing/2014/main" id="{D9398B38-DD4D-72E0-CD36-E065B11EA3BB}"/>
              </a:ext>
            </a:extLst>
          </p:cNvPr>
          <p:cNvSpPr>
            <a:spLocks noGrp="1"/>
          </p:cNvSpPr>
          <p:nvPr>
            <p:ph type="sldNum" sz="quarter" idx="4"/>
          </p:nvPr>
        </p:nvSpPr>
        <p:spPr/>
        <p:txBody>
          <a:bodyPr/>
          <a:lstStyle/>
          <a:p>
            <a:fld id="{294A09A9-5501-47C1-A89A-A340965A2BE2}" type="slidenum">
              <a:rPr lang="cs-CZ" smtClean="0"/>
              <a:pPr/>
              <a:t>3</a:t>
            </a:fld>
            <a:endParaRPr lang="cs-CZ"/>
          </a:p>
        </p:txBody>
      </p:sp>
    </p:spTree>
    <p:extLst>
      <p:ext uri="{BB962C8B-B14F-4D97-AF65-F5344CB8AC3E}">
        <p14:creationId xmlns:p14="http://schemas.microsoft.com/office/powerpoint/2010/main" val="3969402032"/>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Obrázek 10">
            <a:extLst>
              <a:ext uri="{FF2B5EF4-FFF2-40B4-BE49-F238E27FC236}">
                <a16:creationId xmlns:a16="http://schemas.microsoft.com/office/drawing/2014/main" id="{F2A6F0B8-B398-555D-4EF5-EEDA74F3A019}"/>
              </a:ext>
            </a:extLst>
          </p:cNvPr>
          <p:cNvPicPr>
            <a:picLocks noChangeAspect="1"/>
          </p:cNvPicPr>
          <p:nvPr/>
        </p:nvPicPr>
        <p:blipFill>
          <a:blip r:embed="rId2"/>
          <a:stretch>
            <a:fillRect/>
          </a:stretch>
        </p:blipFill>
        <p:spPr>
          <a:xfrm>
            <a:off x="4524142" y="586325"/>
            <a:ext cx="3445383" cy="5032886"/>
          </a:xfrm>
          <a:prstGeom prst="rect">
            <a:avLst/>
          </a:prstGeom>
        </p:spPr>
      </p:pic>
      <p:sp>
        <p:nvSpPr>
          <p:cNvPr id="2" name="Nadpis 1">
            <a:extLst>
              <a:ext uri="{FF2B5EF4-FFF2-40B4-BE49-F238E27FC236}">
                <a16:creationId xmlns:a16="http://schemas.microsoft.com/office/drawing/2014/main" id="{5FF02CA0-3627-5967-E72D-18B51603FDFB}"/>
              </a:ext>
            </a:extLst>
          </p:cNvPr>
          <p:cNvSpPr>
            <a:spLocks noGrp="1"/>
          </p:cNvSpPr>
          <p:nvPr>
            <p:ph type="title"/>
          </p:nvPr>
        </p:nvSpPr>
        <p:spPr/>
        <p:txBody>
          <a:bodyPr/>
          <a:lstStyle/>
          <a:p>
            <a:endParaRPr lang="cs-CZ"/>
          </a:p>
        </p:txBody>
      </p:sp>
      <p:sp>
        <p:nvSpPr>
          <p:cNvPr id="3" name="Zástupný text 2">
            <a:extLst>
              <a:ext uri="{FF2B5EF4-FFF2-40B4-BE49-F238E27FC236}">
                <a16:creationId xmlns:a16="http://schemas.microsoft.com/office/drawing/2014/main" id="{C1AF29A7-B4EB-C2A3-5D6A-5D304E9C88DE}"/>
              </a:ext>
            </a:extLst>
          </p:cNvPr>
          <p:cNvSpPr>
            <a:spLocks noGrp="1"/>
          </p:cNvSpPr>
          <p:nvPr>
            <p:ph type="body" sz="quarter" idx="13"/>
          </p:nvPr>
        </p:nvSpPr>
        <p:spPr>
          <a:xfrm>
            <a:off x="2125133" y="8583027"/>
            <a:ext cx="1364297" cy="1094521"/>
          </a:xfrm>
        </p:spPr>
        <p:txBody>
          <a:bodyPr/>
          <a:lstStyle/>
          <a:p>
            <a:endParaRPr lang="cs-CZ"/>
          </a:p>
        </p:txBody>
      </p:sp>
      <p:sp>
        <p:nvSpPr>
          <p:cNvPr id="4" name="Zástupný text 3">
            <a:extLst>
              <a:ext uri="{FF2B5EF4-FFF2-40B4-BE49-F238E27FC236}">
                <a16:creationId xmlns:a16="http://schemas.microsoft.com/office/drawing/2014/main" id="{600625C1-C30C-9343-C347-04FD491CDA08}"/>
              </a:ext>
            </a:extLst>
          </p:cNvPr>
          <p:cNvSpPr>
            <a:spLocks noGrp="1"/>
          </p:cNvSpPr>
          <p:nvPr>
            <p:ph type="body" sz="quarter" idx="14"/>
          </p:nvPr>
        </p:nvSpPr>
        <p:spPr/>
        <p:txBody>
          <a:bodyPr/>
          <a:lstStyle/>
          <a:p>
            <a:endParaRPr lang="cs-CZ"/>
          </a:p>
        </p:txBody>
      </p:sp>
      <p:sp>
        <p:nvSpPr>
          <p:cNvPr id="5" name="Zástupný text 4">
            <a:extLst>
              <a:ext uri="{FF2B5EF4-FFF2-40B4-BE49-F238E27FC236}">
                <a16:creationId xmlns:a16="http://schemas.microsoft.com/office/drawing/2014/main" id="{B1831B49-287D-6FC6-A0F8-BC9A31C4634C}"/>
              </a:ext>
            </a:extLst>
          </p:cNvPr>
          <p:cNvSpPr>
            <a:spLocks noGrp="1"/>
          </p:cNvSpPr>
          <p:nvPr>
            <p:ph type="body" sz="quarter" idx="15"/>
          </p:nvPr>
        </p:nvSpPr>
        <p:spPr>
          <a:xfrm>
            <a:off x="9757251" y="8852226"/>
            <a:ext cx="1364297" cy="1094521"/>
          </a:xfrm>
        </p:spPr>
        <p:txBody>
          <a:bodyPr/>
          <a:lstStyle/>
          <a:p>
            <a:endParaRPr lang="cs-CZ"/>
          </a:p>
        </p:txBody>
      </p:sp>
      <p:sp>
        <p:nvSpPr>
          <p:cNvPr id="6" name="Zástupný symbol pro datum 5">
            <a:extLst>
              <a:ext uri="{FF2B5EF4-FFF2-40B4-BE49-F238E27FC236}">
                <a16:creationId xmlns:a16="http://schemas.microsoft.com/office/drawing/2014/main" id="{C4337495-C70E-0328-9B3D-B5890C8AFC7E}"/>
              </a:ext>
            </a:extLst>
          </p:cNvPr>
          <p:cNvSpPr>
            <a:spLocks noGrp="1"/>
          </p:cNvSpPr>
          <p:nvPr>
            <p:ph type="dt" sz="half" idx="10"/>
          </p:nvPr>
        </p:nvSpPr>
        <p:spPr/>
        <p:txBody>
          <a:bodyPr/>
          <a:lstStyle/>
          <a:p>
            <a:fld id="{771916F5-0F92-4FCA-A533-363ED95C6374}" type="datetime1">
              <a:rPr lang="cs-CZ" smtClean="0"/>
              <a:pPr/>
              <a:t>17.12.2024</a:t>
            </a:fld>
            <a:endParaRPr lang="cs-CZ"/>
          </a:p>
        </p:txBody>
      </p:sp>
      <p:sp>
        <p:nvSpPr>
          <p:cNvPr id="7" name="Zástupný symbol pro zápatí 6">
            <a:extLst>
              <a:ext uri="{FF2B5EF4-FFF2-40B4-BE49-F238E27FC236}">
                <a16:creationId xmlns:a16="http://schemas.microsoft.com/office/drawing/2014/main" id="{20868FAC-E048-2C33-D770-945B85BC516A}"/>
              </a:ext>
            </a:extLst>
          </p:cNvPr>
          <p:cNvSpPr>
            <a:spLocks noGrp="1"/>
          </p:cNvSpPr>
          <p:nvPr>
            <p:ph type="ftr" sz="quarter" idx="11"/>
          </p:nvPr>
        </p:nvSpPr>
        <p:spPr/>
        <p:txBody>
          <a:bodyPr/>
          <a:lstStyle/>
          <a:p>
            <a:r>
              <a:rPr lang="cs-CZ"/>
              <a:t>NÁZEV PREZENTACE</a:t>
            </a:r>
          </a:p>
        </p:txBody>
      </p:sp>
      <p:sp>
        <p:nvSpPr>
          <p:cNvPr id="8" name="Zástupný symbol pro číslo snímku 7">
            <a:extLst>
              <a:ext uri="{FF2B5EF4-FFF2-40B4-BE49-F238E27FC236}">
                <a16:creationId xmlns:a16="http://schemas.microsoft.com/office/drawing/2014/main" id="{495173BD-4803-367F-8D8C-798A76076F21}"/>
              </a:ext>
            </a:extLst>
          </p:cNvPr>
          <p:cNvSpPr>
            <a:spLocks noGrp="1"/>
          </p:cNvSpPr>
          <p:nvPr>
            <p:ph type="sldNum" sz="quarter" idx="12"/>
          </p:nvPr>
        </p:nvSpPr>
        <p:spPr/>
        <p:txBody>
          <a:bodyPr/>
          <a:lstStyle/>
          <a:p>
            <a:fld id="{294A09A9-5501-47C1-A89A-A340965A2BE2}" type="slidenum">
              <a:rPr lang="cs-CZ" smtClean="0"/>
              <a:pPr/>
              <a:t>4</a:t>
            </a:fld>
            <a:endParaRPr lang="cs-CZ"/>
          </a:p>
        </p:txBody>
      </p:sp>
      <p:pic>
        <p:nvPicPr>
          <p:cNvPr id="9" name="Obrázek 8">
            <a:extLst>
              <a:ext uri="{FF2B5EF4-FFF2-40B4-BE49-F238E27FC236}">
                <a16:creationId xmlns:a16="http://schemas.microsoft.com/office/drawing/2014/main" id="{9FB7A0B8-50B3-59C6-226B-C12023B35E2E}"/>
              </a:ext>
            </a:extLst>
          </p:cNvPr>
          <p:cNvPicPr>
            <a:picLocks noChangeAspect="1"/>
          </p:cNvPicPr>
          <p:nvPr/>
        </p:nvPicPr>
        <p:blipFill>
          <a:blip r:embed="rId3"/>
          <a:stretch>
            <a:fillRect/>
          </a:stretch>
        </p:blipFill>
        <p:spPr>
          <a:xfrm>
            <a:off x="682666" y="427330"/>
            <a:ext cx="3467100" cy="5324475"/>
          </a:xfrm>
          <a:prstGeom prst="rect">
            <a:avLst/>
          </a:prstGeom>
        </p:spPr>
      </p:pic>
      <p:pic>
        <p:nvPicPr>
          <p:cNvPr id="10" name="Obrázek 9">
            <a:extLst>
              <a:ext uri="{FF2B5EF4-FFF2-40B4-BE49-F238E27FC236}">
                <a16:creationId xmlns:a16="http://schemas.microsoft.com/office/drawing/2014/main" id="{ACF6C7A2-E5D1-75D2-C78C-C919D5ACAED6}"/>
              </a:ext>
            </a:extLst>
          </p:cNvPr>
          <p:cNvPicPr>
            <a:picLocks noChangeAspect="1"/>
          </p:cNvPicPr>
          <p:nvPr/>
        </p:nvPicPr>
        <p:blipFill>
          <a:blip r:embed="rId4"/>
          <a:stretch>
            <a:fillRect/>
          </a:stretch>
        </p:blipFill>
        <p:spPr>
          <a:xfrm>
            <a:off x="8343901" y="573125"/>
            <a:ext cx="3467099" cy="5032886"/>
          </a:xfrm>
          <a:prstGeom prst="rect">
            <a:avLst/>
          </a:prstGeom>
        </p:spPr>
      </p:pic>
    </p:spTree>
    <p:extLst>
      <p:ext uri="{BB962C8B-B14F-4D97-AF65-F5344CB8AC3E}">
        <p14:creationId xmlns:p14="http://schemas.microsoft.com/office/powerpoint/2010/main" val="2767863548"/>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BE917A-3EEF-3795-5401-A9B13540D19A}"/>
              </a:ext>
            </a:extLst>
          </p:cNvPr>
          <p:cNvSpPr>
            <a:spLocks noGrp="1"/>
          </p:cNvSpPr>
          <p:nvPr>
            <p:ph type="title"/>
          </p:nvPr>
        </p:nvSpPr>
        <p:spPr>
          <a:xfrm>
            <a:off x="1167492" y="381000"/>
            <a:ext cx="9779183" cy="702989"/>
          </a:xfrm>
        </p:spPr>
        <p:txBody>
          <a:bodyPr/>
          <a:lstStyle/>
          <a:p>
            <a:r>
              <a:rPr lang="cs-CZ"/>
              <a:t>De </a:t>
            </a:r>
            <a:r>
              <a:rPr lang="cs-CZ" err="1"/>
              <a:t>brief</a:t>
            </a:r>
            <a:r>
              <a:rPr lang="cs-CZ"/>
              <a:t> </a:t>
            </a:r>
            <a:r>
              <a:rPr lang="cs-CZ" err="1"/>
              <a:t>voor</a:t>
            </a:r>
            <a:r>
              <a:rPr lang="cs-CZ"/>
              <a:t> de </a:t>
            </a:r>
            <a:r>
              <a:rPr lang="cs-CZ" err="1"/>
              <a:t>koning</a:t>
            </a:r>
            <a:endParaRPr lang="cs-CZ"/>
          </a:p>
        </p:txBody>
      </p:sp>
      <p:sp>
        <p:nvSpPr>
          <p:cNvPr id="3" name="Zástupný obsah 2">
            <a:extLst>
              <a:ext uri="{FF2B5EF4-FFF2-40B4-BE49-F238E27FC236}">
                <a16:creationId xmlns:a16="http://schemas.microsoft.com/office/drawing/2014/main" id="{FBFE8482-13FA-CB54-9D54-DC70B14D1272}"/>
              </a:ext>
            </a:extLst>
          </p:cNvPr>
          <p:cNvSpPr>
            <a:spLocks noGrp="1"/>
          </p:cNvSpPr>
          <p:nvPr>
            <p:ph idx="1"/>
          </p:nvPr>
        </p:nvSpPr>
        <p:spPr>
          <a:xfrm>
            <a:off x="1259901" y="982495"/>
            <a:ext cx="6981533" cy="4421082"/>
          </a:xfrm>
        </p:spPr>
        <p:txBody>
          <a:bodyPr vert="horz" lIns="91440" tIns="45720" rIns="91440" bIns="45720" rtlCol="0" anchor="t">
            <a:noAutofit/>
          </a:bodyPr>
          <a:lstStyle/>
          <a:p>
            <a:pPr marL="457200" indent="-457200">
              <a:lnSpc>
                <a:spcPct val="150000"/>
              </a:lnSpc>
              <a:buFont typeface="Arial" panose="020B0604020202020204" pitchFamily="34" charset="0"/>
              <a:buChar char="•"/>
            </a:pPr>
            <a:r>
              <a:rPr lang="cs-CZ" sz="2400"/>
              <a:t>1962</a:t>
            </a:r>
          </a:p>
          <a:p>
            <a:pPr marL="457200" indent="-457200">
              <a:lnSpc>
                <a:spcPct val="150000"/>
              </a:lnSpc>
              <a:buFont typeface="Arial" panose="020B0604020202020204" pitchFamily="34" charset="0"/>
              <a:buChar char="•"/>
            </a:pPr>
            <a:r>
              <a:rPr lang="cs-CZ" sz="2400">
                <a:latin typeface="Arial"/>
                <a:cs typeface="Arial"/>
              </a:rPr>
              <a:t>1963 - </a:t>
            </a:r>
            <a:r>
              <a:rPr lang="cs-CZ" sz="2400" err="1">
                <a:latin typeface="Arial"/>
                <a:cs typeface="Arial"/>
              </a:rPr>
              <a:t>Kinderboek</a:t>
            </a:r>
            <a:r>
              <a:rPr lang="cs-CZ" sz="2400">
                <a:latin typeface="Arial"/>
                <a:cs typeface="Arial"/>
              </a:rPr>
              <a:t> van </a:t>
            </a:r>
            <a:r>
              <a:rPr lang="cs-CZ" sz="2400" err="1">
                <a:latin typeface="Arial"/>
                <a:cs typeface="Arial"/>
              </a:rPr>
              <a:t>het</a:t>
            </a:r>
            <a:r>
              <a:rPr lang="cs-CZ" sz="2400">
                <a:latin typeface="Arial"/>
                <a:cs typeface="Arial"/>
              </a:rPr>
              <a:t> </a:t>
            </a:r>
            <a:r>
              <a:rPr lang="cs-CZ" sz="2400" err="1">
                <a:latin typeface="Arial"/>
                <a:cs typeface="Arial"/>
              </a:rPr>
              <a:t>jaar</a:t>
            </a:r>
            <a:r>
              <a:rPr lang="cs-CZ" sz="2400">
                <a:latin typeface="Arial"/>
                <a:cs typeface="Arial"/>
              </a:rPr>
              <a:t> – dřívější </a:t>
            </a:r>
            <a:r>
              <a:rPr lang="cs-CZ" sz="2400" err="1">
                <a:latin typeface="Arial"/>
                <a:cs typeface="Arial"/>
              </a:rPr>
              <a:t>Gouden</a:t>
            </a:r>
            <a:r>
              <a:rPr lang="cs-CZ" sz="2400">
                <a:latin typeface="Arial"/>
                <a:cs typeface="Arial"/>
              </a:rPr>
              <a:t> </a:t>
            </a:r>
            <a:r>
              <a:rPr lang="cs-CZ" sz="2400" err="1">
                <a:latin typeface="Arial"/>
                <a:cs typeface="Arial"/>
              </a:rPr>
              <a:t>Griffel</a:t>
            </a:r>
            <a:endParaRPr lang="cs-CZ" sz="2400">
              <a:latin typeface="Arial"/>
              <a:cs typeface="Arial"/>
            </a:endParaRPr>
          </a:p>
          <a:p>
            <a:pPr marL="457200" indent="-457200">
              <a:lnSpc>
                <a:spcPct val="150000"/>
              </a:lnSpc>
              <a:buFont typeface="Arial" panose="020B0604020202020204" pitchFamily="34" charset="0"/>
              <a:buChar char="•"/>
            </a:pPr>
            <a:r>
              <a:rPr lang="cs-CZ" sz="2400"/>
              <a:t>2004 - </a:t>
            </a:r>
            <a:r>
              <a:rPr lang="cs-CZ" sz="2400" err="1"/>
              <a:t>Griffel</a:t>
            </a:r>
            <a:r>
              <a:rPr lang="cs-CZ" sz="2400"/>
              <a:t> der </a:t>
            </a:r>
            <a:r>
              <a:rPr lang="cs-CZ" sz="2400" err="1"/>
              <a:t>Griffels</a:t>
            </a:r>
            <a:r>
              <a:rPr lang="cs-CZ" sz="2400"/>
              <a:t> </a:t>
            </a:r>
          </a:p>
          <a:p>
            <a:pPr marL="914400" lvl="1" indent="-457200">
              <a:lnSpc>
                <a:spcPct val="150000"/>
              </a:lnSpc>
              <a:buFont typeface="Arial" panose="020B0604020202020204" pitchFamily="34" charset="0"/>
              <a:buChar char="•"/>
            </a:pPr>
            <a:r>
              <a:rPr lang="cs-CZ" sz="2000"/>
              <a:t>Nejlepší kniha za posledních 50 let</a:t>
            </a:r>
          </a:p>
          <a:p>
            <a:pPr marL="457200" indent="-457200">
              <a:lnSpc>
                <a:spcPct val="150000"/>
              </a:lnSpc>
              <a:buFont typeface="Arial" panose="020B0604020202020204" pitchFamily="34" charset="0"/>
              <a:buChar char="•"/>
            </a:pPr>
            <a:r>
              <a:rPr lang="cs-CZ" sz="2400" err="1"/>
              <a:t>Geheimen</a:t>
            </a:r>
            <a:r>
              <a:rPr lang="cs-CZ" sz="2400"/>
              <a:t> van </a:t>
            </a:r>
            <a:r>
              <a:rPr lang="cs-CZ" sz="2400" err="1"/>
              <a:t>het</a:t>
            </a:r>
            <a:r>
              <a:rPr lang="cs-CZ" sz="2400"/>
              <a:t> Wilde </a:t>
            </a:r>
            <a:r>
              <a:rPr lang="cs-CZ" sz="2400" err="1"/>
              <a:t>Woud</a:t>
            </a:r>
            <a:r>
              <a:rPr lang="cs-CZ" sz="2400"/>
              <a:t> (Tajemství Divokého lesa)</a:t>
            </a:r>
          </a:p>
          <a:p>
            <a:pPr marL="457200" indent="-457200">
              <a:lnSpc>
                <a:spcPct val="150000"/>
              </a:lnSpc>
              <a:buFont typeface="Arial" panose="020B0604020202020204" pitchFamily="34" charset="0"/>
              <a:buChar char="•"/>
            </a:pPr>
            <a:r>
              <a:rPr lang="cs-CZ" sz="2400"/>
              <a:t>2008 – film</a:t>
            </a:r>
          </a:p>
          <a:p>
            <a:pPr marL="457200" indent="-457200">
              <a:lnSpc>
                <a:spcPct val="150000"/>
              </a:lnSpc>
              <a:buFont typeface="Arial" panose="020B0604020202020204" pitchFamily="34" charset="0"/>
              <a:buChar char="•"/>
            </a:pPr>
            <a:r>
              <a:rPr lang="cs-CZ" sz="2400"/>
              <a:t>2020 - seriál</a:t>
            </a:r>
            <a:endParaRPr lang="cs-CZ"/>
          </a:p>
        </p:txBody>
      </p:sp>
      <p:sp>
        <p:nvSpPr>
          <p:cNvPr id="4" name="Zástupný symbol pro datum 3">
            <a:extLst>
              <a:ext uri="{FF2B5EF4-FFF2-40B4-BE49-F238E27FC236}">
                <a16:creationId xmlns:a16="http://schemas.microsoft.com/office/drawing/2014/main" id="{27BA11A5-A311-EEB4-2949-BFE3AE0175F8}"/>
              </a:ext>
            </a:extLst>
          </p:cNvPr>
          <p:cNvSpPr>
            <a:spLocks noGrp="1"/>
          </p:cNvSpPr>
          <p:nvPr>
            <p:ph type="dt" sz="half" idx="2"/>
          </p:nvPr>
        </p:nvSpPr>
        <p:spPr/>
        <p:txBody>
          <a:bodyPr/>
          <a:lstStyle/>
          <a:p>
            <a:fld id="{4B952A7E-4760-4DEA-A0B0-94EB7944EB67}" type="datetime1">
              <a:rPr lang="cs-CZ" smtClean="0"/>
              <a:pPr/>
              <a:t>17.12.2024</a:t>
            </a:fld>
            <a:endParaRPr lang="cs-CZ"/>
          </a:p>
        </p:txBody>
      </p:sp>
      <p:sp>
        <p:nvSpPr>
          <p:cNvPr id="5" name="Zástupný symbol pro zápatí 4">
            <a:extLst>
              <a:ext uri="{FF2B5EF4-FFF2-40B4-BE49-F238E27FC236}">
                <a16:creationId xmlns:a16="http://schemas.microsoft.com/office/drawing/2014/main" id="{3D0946ED-3211-0B40-5234-551C2533A5D6}"/>
              </a:ext>
            </a:extLst>
          </p:cNvPr>
          <p:cNvSpPr>
            <a:spLocks noGrp="1"/>
          </p:cNvSpPr>
          <p:nvPr>
            <p:ph type="ftr" sz="quarter" idx="3"/>
          </p:nvPr>
        </p:nvSpPr>
        <p:spPr/>
        <p:txBody>
          <a:bodyPr/>
          <a:lstStyle/>
          <a:p>
            <a:endParaRPr lang="cs-CZ"/>
          </a:p>
        </p:txBody>
      </p:sp>
      <p:sp>
        <p:nvSpPr>
          <p:cNvPr id="6" name="Zástupný symbol pro číslo snímku 5">
            <a:extLst>
              <a:ext uri="{FF2B5EF4-FFF2-40B4-BE49-F238E27FC236}">
                <a16:creationId xmlns:a16="http://schemas.microsoft.com/office/drawing/2014/main" id="{33FDEFA6-FC13-4C5D-C307-D9663D9C0B33}"/>
              </a:ext>
            </a:extLst>
          </p:cNvPr>
          <p:cNvSpPr>
            <a:spLocks noGrp="1"/>
          </p:cNvSpPr>
          <p:nvPr>
            <p:ph type="sldNum" sz="quarter" idx="4"/>
          </p:nvPr>
        </p:nvSpPr>
        <p:spPr/>
        <p:txBody>
          <a:bodyPr/>
          <a:lstStyle/>
          <a:p>
            <a:fld id="{294A09A9-5501-47C1-A89A-A340965A2BE2}" type="slidenum">
              <a:rPr lang="cs-CZ" smtClean="0"/>
              <a:pPr/>
              <a:t>5</a:t>
            </a:fld>
            <a:endParaRPr lang="cs-CZ"/>
          </a:p>
        </p:txBody>
      </p:sp>
      <p:pic>
        <p:nvPicPr>
          <p:cNvPr id="8" name="Obrázek 7">
            <a:extLst>
              <a:ext uri="{FF2B5EF4-FFF2-40B4-BE49-F238E27FC236}">
                <a16:creationId xmlns:a16="http://schemas.microsoft.com/office/drawing/2014/main" id="{60F9DE09-D914-1B9E-189F-A3C94BF07C27}"/>
              </a:ext>
            </a:extLst>
          </p:cNvPr>
          <p:cNvPicPr>
            <a:picLocks noChangeAspect="1"/>
          </p:cNvPicPr>
          <p:nvPr/>
        </p:nvPicPr>
        <p:blipFill>
          <a:blip r:embed="rId2"/>
          <a:stretch>
            <a:fillRect/>
          </a:stretch>
        </p:blipFill>
        <p:spPr>
          <a:xfrm>
            <a:off x="8295217" y="381001"/>
            <a:ext cx="2235201" cy="3048000"/>
          </a:xfrm>
          <a:prstGeom prst="rect">
            <a:avLst/>
          </a:prstGeom>
        </p:spPr>
      </p:pic>
      <p:pic>
        <p:nvPicPr>
          <p:cNvPr id="9" name="Obrázek 8">
            <a:extLst>
              <a:ext uri="{FF2B5EF4-FFF2-40B4-BE49-F238E27FC236}">
                <a16:creationId xmlns:a16="http://schemas.microsoft.com/office/drawing/2014/main" id="{5132B5A6-8F75-E5ED-E67C-0245F9E5F32E}"/>
              </a:ext>
            </a:extLst>
          </p:cNvPr>
          <p:cNvPicPr>
            <a:picLocks noChangeAspect="1"/>
          </p:cNvPicPr>
          <p:nvPr/>
        </p:nvPicPr>
        <p:blipFill>
          <a:blip r:embed="rId3"/>
          <a:stretch>
            <a:fillRect/>
          </a:stretch>
        </p:blipFill>
        <p:spPr>
          <a:xfrm>
            <a:off x="9008784" y="3326149"/>
            <a:ext cx="2288984" cy="3395326"/>
          </a:xfrm>
          <a:prstGeom prst="rect">
            <a:avLst/>
          </a:prstGeom>
        </p:spPr>
      </p:pic>
    </p:spTree>
    <p:extLst>
      <p:ext uri="{BB962C8B-B14F-4D97-AF65-F5344CB8AC3E}">
        <p14:creationId xmlns:p14="http://schemas.microsoft.com/office/powerpoint/2010/main" val="3361386170"/>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E5FC6F-1F72-3C1C-13EB-17A372FC62B0}"/>
              </a:ext>
            </a:extLst>
          </p:cNvPr>
          <p:cNvSpPr>
            <a:spLocks noGrp="1"/>
          </p:cNvSpPr>
          <p:nvPr>
            <p:ph type="title"/>
          </p:nvPr>
        </p:nvSpPr>
        <p:spPr/>
        <p:txBody>
          <a:bodyPr/>
          <a:lstStyle/>
          <a:p>
            <a:endParaRPr lang="cs-CZ"/>
          </a:p>
        </p:txBody>
      </p:sp>
      <p:sp>
        <p:nvSpPr>
          <p:cNvPr id="3" name="Zástupný text 2">
            <a:extLst>
              <a:ext uri="{FF2B5EF4-FFF2-40B4-BE49-F238E27FC236}">
                <a16:creationId xmlns:a16="http://schemas.microsoft.com/office/drawing/2014/main" id="{B92DD4D6-FEF8-A832-F7D6-AF23555BE39C}"/>
              </a:ext>
            </a:extLst>
          </p:cNvPr>
          <p:cNvSpPr>
            <a:spLocks noGrp="1"/>
          </p:cNvSpPr>
          <p:nvPr>
            <p:ph type="body" sz="quarter" idx="13"/>
          </p:nvPr>
        </p:nvSpPr>
        <p:spPr>
          <a:xfrm>
            <a:off x="-2122645" y="5444391"/>
            <a:ext cx="1364297" cy="1094521"/>
          </a:xfrm>
        </p:spPr>
        <p:txBody>
          <a:bodyPr/>
          <a:lstStyle/>
          <a:p>
            <a:endParaRPr lang="cs-CZ"/>
          </a:p>
        </p:txBody>
      </p:sp>
      <p:sp>
        <p:nvSpPr>
          <p:cNvPr id="4" name="Zástupný text 3">
            <a:extLst>
              <a:ext uri="{FF2B5EF4-FFF2-40B4-BE49-F238E27FC236}">
                <a16:creationId xmlns:a16="http://schemas.microsoft.com/office/drawing/2014/main" id="{11FBC6E9-A2CA-F222-FFED-5E09556BF393}"/>
              </a:ext>
            </a:extLst>
          </p:cNvPr>
          <p:cNvSpPr>
            <a:spLocks noGrp="1"/>
          </p:cNvSpPr>
          <p:nvPr>
            <p:ph type="body" sz="quarter" idx="14"/>
          </p:nvPr>
        </p:nvSpPr>
        <p:spPr/>
        <p:txBody>
          <a:bodyPr/>
          <a:lstStyle/>
          <a:p>
            <a:endParaRPr lang="cs-CZ"/>
          </a:p>
        </p:txBody>
      </p:sp>
      <p:sp>
        <p:nvSpPr>
          <p:cNvPr id="6" name="Zástupný symbol pro datum 5">
            <a:extLst>
              <a:ext uri="{FF2B5EF4-FFF2-40B4-BE49-F238E27FC236}">
                <a16:creationId xmlns:a16="http://schemas.microsoft.com/office/drawing/2014/main" id="{EE05E9C9-80E9-C697-3F15-1E2684E651AB}"/>
              </a:ext>
            </a:extLst>
          </p:cNvPr>
          <p:cNvSpPr>
            <a:spLocks noGrp="1"/>
          </p:cNvSpPr>
          <p:nvPr>
            <p:ph type="dt" sz="half" idx="10"/>
          </p:nvPr>
        </p:nvSpPr>
        <p:spPr/>
        <p:txBody>
          <a:bodyPr/>
          <a:lstStyle/>
          <a:p>
            <a:fld id="{771916F5-0F92-4FCA-A533-363ED95C6374}" type="datetime1">
              <a:rPr lang="cs-CZ" smtClean="0"/>
              <a:pPr/>
              <a:t>17.12.2024</a:t>
            </a:fld>
            <a:endParaRPr lang="cs-CZ"/>
          </a:p>
        </p:txBody>
      </p:sp>
      <p:sp>
        <p:nvSpPr>
          <p:cNvPr id="7" name="Zástupný symbol pro zápatí 6">
            <a:extLst>
              <a:ext uri="{FF2B5EF4-FFF2-40B4-BE49-F238E27FC236}">
                <a16:creationId xmlns:a16="http://schemas.microsoft.com/office/drawing/2014/main" id="{0FF8B830-0927-99D9-6315-D93EAF443E3B}"/>
              </a:ext>
            </a:extLst>
          </p:cNvPr>
          <p:cNvSpPr>
            <a:spLocks noGrp="1"/>
          </p:cNvSpPr>
          <p:nvPr>
            <p:ph type="ftr" sz="quarter" idx="11"/>
          </p:nvPr>
        </p:nvSpPr>
        <p:spPr>
          <a:xfrm>
            <a:off x="-4303474" y="6675437"/>
            <a:ext cx="4114800" cy="365125"/>
          </a:xfrm>
        </p:spPr>
        <p:txBody>
          <a:bodyPr/>
          <a:lstStyle/>
          <a:p>
            <a:r>
              <a:rPr lang="cs-CZ"/>
              <a:t>NÁZEV PREZENTACE</a:t>
            </a:r>
          </a:p>
        </p:txBody>
      </p:sp>
      <p:sp>
        <p:nvSpPr>
          <p:cNvPr id="8" name="Zástupný symbol pro číslo snímku 7">
            <a:extLst>
              <a:ext uri="{FF2B5EF4-FFF2-40B4-BE49-F238E27FC236}">
                <a16:creationId xmlns:a16="http://schemas.microsoft.com/office/drawing/2014/main" id="{3021780E-66B3-C543-4F6B-F3479C11F13A}"/>
              </a:ext>
            </a:extLst>
          </p:cNvPr>
          <p:cNvSpPr>
            <a:spLocks noGrp="1"/>
          </p:cNvSpPr>
          <p:nvPr>
            <p:ph type="sldNum" sz="quarter" idx="12"/>
          </p:nvPr>
        </p:nvSpPr>
        <p:spPr/>
        <p:txBody>
          <a:bodyPr/>
          <a:lstStyle/>
          <a:p>
            <a:fld id="{294A09A9-5501-47C1-A89A-A340965A2BE2}" type="slidenum">
              <a:rPr lang="cs-CZ" smtClean="0"/>
              <a:pPr/>
              <a:t>6</a:t>
            </a:fld>
            <a:endParaRPr lang="cs-CZ"/>
          </a:p>
        </p:txBody>
      </p:sp>
      <p:pic>
        <p:nvPicPr>
          <p:cNvPr id="9" name="Obrázek 8">
            <a:extLst>
              <a:ext uri="{FF2B5EF4-FFF2-40B4-BE49-F238E27FC236}">
                <a16:creationId xmlns:a16="http://schemas.microsoft.com/office/drawing/2014/main" id="{FAAD64B4-61A1-B72D-A33B-671C0412DC6A}"/>
              </a:ext>
            </a:extLst>
          </p:cNvPr>
          <p:cNvPicPr>
            <a:picLocks noChangeAspect="1"/>
          </p:cNvPicPr>
          <p:nvPr/>
        </p:nvPicPr>
        <p:blipFill>
          <a:blip r:embed="rId2"/>
          <a:stretch>
            <a:fillRect/>
          </a:stretch>
        </p:blipFill>
        <p:spPr>
          <a:xfrm>
            <a:off x="1479459" y="274174"/>
            <a:ext cx="9233081" cy="6264738"/>
          </a:xfrm>
          <a:prstGeom prst="rect">
            <a:avLst/>
          </a:prstGeom>
        </p:spPr>
      </p:pic>
    </p:spTree>
    <p:extLst>
      <p:ext uri="{BB962C8B-B14F-4D97-AF65-F5344CB8AC3E}">
        <p14:creationId xmlns:p14="http://schemas.microsoft.com/office/powerpoint/2010/main" val="2738131050"/>
      </p:ext>
    </p:extLst>
  </p:cSld>
  <p:clrMapOvr>
    <a:masterClrMapping/>
  </p:clrMapOvr>
  <p:transition spd="med">
    <p:pull/>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957E43-F7C8-B734-BD71-6C4A93BF1FE2}"/>
              </a:ext>
            </a:extLst>
          </p:cNvPr>
          <p:cNvSpPr>
            <a:spLocks noGrp="1"/>
          </p:cNvSpPr>
          <p:nvPr>
            <p:ph type="ctrTitle"/>
          </p:nvPr>
        </p:nvSpPr>
        <p:spPr>
          <a:xfrm>
            <a:off x="1167494" y="1059400"/>
            <a:ext cx="6245912" cy="4962021"/>
          </a:xfrm>
        </p:spPr>
        <p:txBody>
          <a:bodyPr/>
          <a:lstStyle/>
          <a:p>
            <a:r>
              <a:rPr lang="cs-CZ" sz="2800">
                <a:latin typeface="Arial"/>
                <a:cs typeface="Arial"/>
              </a:rPr>
              <a:t>TJURI (TIURI)</a:t>
            </a:r>
            <a:br>
              <a:rPr lang="cs-CZ" sz="2800"/>
            </a:br>
            <a:r>
              <a:rPr lang="cs-CZ" sz="2800">
                <a:latin typeface="Arial"/>
                <a:cs typeface="Arial"/>
              </a:rPr>
              <a:t>ČERNÝ RYTÍŘ S BÍLÝM ŠTÍTEM  RYTÍŘ EDVINEN</a:t>
            </a:r>
            <a:br>
              <a:rPr lang="cs-CZ" sz="2800"/>
            </a:br>
            <a:r>
              <a:rPr lang="cs-CZ" sz="2800">
                <a:latin typeface="Arial"/>
                <a:cs typeface="Arial"/>
              </a:rPr>
              <a:t>ČERNÝ RYTÍŘ S RUDÝM ŠTÍTEM</a:t>
            </a:r>
            <a:br>
              <a:rPr lang="cs-CZ" sz="2800"/>
            </a:br>
            <a:r>
              <a:rPr lang="cs-CZ" sz="2800">
                <a:latin typeface="Arial"/>
                <a:cs typeface="Arial"/>
              </a:rPr>
              <a:t>RUDÍ JEZDCI</a:t>
            </a:r>
            <a:br>
              <a:rPr lang="cs-CZ" sz="2800"/>
            </a:br>
            <a:r>
              <a:rPr lang="cs-CZ" sz="2800">
                <a:latin typeface="Arial"/>
                <a:cs typeface="Arial"/>
              </a:rPr>
              <a:t>PÁN MISTRINAUTU – SIR RAFOX</a:t>
            </a:r>
            <a:br>
              <a:rPr lang="cs-CZ" sz="2800"/>
            </a:br>
            <a:r>
              <a:rPr lang="cs-CZ" sz="2800">
                <a:latin typeface="Arial"/>
                <a:cs typeface="Arial"/>
              </a:rPr>
              <a:t>PIAK</a:t>
            </a:r>
            <a:br>
              <a:rPr lang="cs-CZ" sz="2800"/>
            </a:br>
            <a:r>
              <a:rPr lang="cs-CZ" sz="2800">
                <a:latin typeface="Arial"/>
                <a:cs typeface="Arial"/>
              </a:rPr>
              <a:t>MENAURES</a:t>
            </a:r>
            <a:br>
              <a:rPr lang="cs-CZ" sz="2800"/>
            </a:br>
            <a:r>
              <a:rPr lang="cs-CZ" sz="2800">
                <a:latin typeface="Arial"/>
                <a:cs typeface="Arial"/>
              </a:rPr>
              <a:t>…</a:t>
            </a:r>
            <a:br>
              <a:rPr lang="cs-CZ" sz="2800"/>
            </a:br>
            <a:br>
              <a:rPr lang="cs-CZ" sz="2800"/>
            </a:br>
            <a:r>
              <a:rPr lang="cs-CZ" sz="2800">
                <a:latin typeface="Arial"/>
                <a:cs typeface="Arial"/>
              </a:rPr>
              <a:t>Ynauvenova říše</a:t>
            </a:r>
            <a:br>
              <a:rPr lang="cs-CZ" sz="2800"/>
            </a:br>
            <a:r>
              <a:rPr lang="cs-CZ" sz="2800" err="1">
                <a:latin typeface="Arial"/>
                <a:cs typeface="Arial"/>
              </a:rPr>
              <a:t>Dagonautova</a:t>
            </a:r>
            <a:r>
              <a:rPr lang="cs-CZ" sz="2800">
                <a:latin typeface="Arial"/>
                <a:cs typeface="Arial"/>
              </a:rPr>
              <a:t> říše</a:t>
            </a:r>
            <a:br>
              <a:rPr lang="cs-CZ" sz="2800"/>
            </a:br>
            <a:r>
              <a:rPr lang="cs-CZ" sz="2800" err="1">
                <a:latin typeface="Arial"/>
                <a:cs typeface="Arial"/>
              </a:rPr>
              <a:t>Evílan</a:t>
            </a:r>
            <a:endParaRPr lang="cs-CZ" sz="2800">
              <a:latin typeface="Arial"/>
              <a:cs typeface="Arial"/>
            </a:endParaRPr>
          </a:p>
        </p:txBody>
      </p:sp>
      <p:sp>
        <p:nvSpPr>
          <p:cNvPr id="3" name="Podnadpis 2">
            <a:extLst>
              <a:ext uri="{FF2B5EF4-FFF2-40B4-BE49-F238E27FC236}">
                <a16:creationId xmlns:a16="http://schemas.microsoft.com/office/drawing/2014/main" id="{5E4DA78F-A140-382C-7123-494042DF2193}"/>
              </a:ext>
            </a:extLst>
          </p:cNvPr>
          <p:cNvSpPr>
            <a:spLocks noGrp="1"/>
          </p:cNvSpPr>
          <p:nvPr>
            <p:ph type="subTitle" idx="1"/>
          </p:nvPr>
        </p:nvSpPr>
        <p:spPr>
          <a:xfrm>
            <a:off x="5333094" y="4961475"/>
            <a:ext cx="6245912" cy="1406101"/>
          </a:xfrm>
        </p:spPr>
        <p:txBody>
          <a:bodyPr/>
          <a:lstStyle/>
          <a:p>
            <a:endParaRPr lang="cs-CZ"/>
          </a:p>
        </p:txBody>
      </p:sp>
    </p:spTree>
    <p:extLst>
      <p:ext uri="{BB962C8B-B14F-4D97-AF65-F5344CB8AC3E}">
        <p14:creationId xmlns:p14="http://schemas.microsoft.com/office/powerpoint/2010/main" val="1753914768"/>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733C9-352E-0A06-1620-C7F1D8A8F2FB}"/>
              </a:ext>
            </a:extLst>
          </p:cNvPr>
          <p:cNvSpPr>
            <a:spLocks noGrp="1"/>
          </p:cNvSpPr>
          <p:nvPr>
            <p:ph type="title"/>
          </p:nvPr>
        </p:nvSpPr>
        <p:spPr/>
        <p:txBody>
          <a:bodyPr/>
          <a:lstStyle/>
          <a:p>
            <a:endParaRPr lang="cs-CZ"/>
          </a:p>
        </p:txBody>
      </p:sp>
      <p:sp>
        <p:nvSpPr>
          <p:cNvPr id="3" name="Zástupný text 2">
            <a:extLst>
              <a:ext uri="{FF2B5EF4-FFF2-40B4-BE49-F238E27FC236}">
                <a16:creationId xmlns:a16="http://schemas.microsoft.com/office/drawing/2014/main" id="{9957D022-CEDC-57A0-F7B6-FC6080AC6923}"/>
              </a:ext>
            </a:extLst>
          </p:cNvPr>
          <p:cNvSpPr>
            <a:spLocks noGrp="1"/>
          </p:cNvSpPr>
          <p:nvPr>
            <p:ph type="body" sz="quarter" idx="13"/>
          </p:nvPr>
        </p:nvSpPr>
        <p:spPr/>
        <p:txBody>
          <a:bodyPr/>
          <a:lstStyle/>
          <a:p>
            <a:endParaRPr lang="cs-CZ"/>
          </a:p>
        </p:txBody>
      </p:sp>
      <p:sp>
        <p:nvSpPr>
          <p:cNvPr id="4" name="Zástupný text 3">
            <a:extLst>
              <a:ext uri="{FF2B5EF4-FFF2-40B4-BE49-F238E27FC236}">
                <a16:creationId xmlns:a16="http://schemas.microsoft.com/office/drawing/2014/main" id="{8CB97C8D-F9E1-A52C-88B0-FE2D4F366EE1}"/>
              </a:ext>
            </a:extLst>
          </p:cNvPr>
          <p:cNvSpPr>
            <a:spLocks noGrp="1"/>
          </p:cNvSpPr>
          <p:nvPr>
            <p:ph type="body" sz="quarter" idx="14"/>
          </p:nvPr>
        </p:nvSpPr>
        <p:spPr/>
        <p:txBody>
          <a:bodyPr/>
          <a:lstStyle/>
          <a:p>
            <a:endParaRPr lang="cs-CZ"/>
          </a:p>
        </p:txBody>
      </p:sp>
      <p:sp>
        <p:nvSpPr>
          <p:cNvPr id="5" name="Zástupný text 4">
            <a:extLst>
              <a:ext uri="{FF2B5EF4-FFF2-40B4-BE49-F238E27FC236}">
                <a16:creationId xmlns:a16="http://schemas.microsoft.com/office/drawing/2014/main" id="{E241A896-7F8E-0022-D6E8-AF8ACE8F2BE7}"/>
              </a:ext>
            </a:extLst>
          </p:cNvPr>
          <p:cNvSpPr>
            <a:spLocks noGrp="1"/>
          </p:cNvSpPr>
          <p:nvPr>
            <p:ph type="body" sz="quarter" idx="15"/>
          </p:nvPr>
        </p:nvSpPr>
        <p:spPr/>
        <p:txBody>
          <a:bodyPr/>
          <a:lstStyle/>
          <a:p>
            <a:endParaRPr lang="cs-CZ"/>
          </a:p>
        </p:txBody>
      </p:sp>
      <p:sp>
        <p:nvSpPr>
          <p:cNvPr id="6" name="Zástupný symbol pro datum 5">
            <a:extLst>
              <a:ext uri="{FF2B5EF4-FFF2-40B4-BE49-F238E27FC236}">
                <a16:creationId xmlns:a16="http://schemas.microsoft.com/office/drawing/2014/main" id="{CE78DE40-B096-7295-DE3B-EBA135F7D8D0}"/>
              </a:ext>
            </a:extLst>
          </p:cNvPr>
          <p:cNvSpPr>
            <a:spLocks noGrp="1"/>
          </p:cNvSpPr>
          <p:nvPr>
            <p:ph type="dt" sz="half" idx="10"/>
          </p:nvPr>
        </p:nvSpPr>
        <p:spPr/>
        <p:txBody>
          <a:bodyPr/>
          <a:lstStyle/>
          <a:p>
            <a:fld id="{771916F5-0F92-4FCA-A533-363ED95C6374}" type="datetime1">
              <a:rPr lang="cs-CZ" smtClean="0"/>
              <a:pPr/>
              <a:t>17.12.2024</a:t>
            </a:fld>
            <a:endParaRPr lang="cs-CZ"/>
          </a:p>
        </p:txBody>
      </p:sp>
      <p:sp>
        <p:nvSpPr>
          <p:cNvPr id="7" name="Zástupný symbol pro zápatí 6">
            <a:extLst>
              <a:ext uri="{FF2B5EF4-FFF2-40B4-BE49-F238E27FC236}">
                <a16:creationId xmlns:a16="http://schemas.microsoft.com/office/drawing/2014/main" id="{032209E4-228D-1746-B65B-BA7B641610B2}"/>
              </a:ext>
            </a:extLst>
          </p:cNvPr>
          <p:cNvSpPr>
            <a:spLocks noGrp="1"/>
          </p:cNvSpPr>
          <p:nvPr>
            <p:ph type="ftr" sz="quarter" idx="11"/>
          </p:nvPr>
        </p:nvSpPr>
        <p:spPr/>
        <p:txBody>
          <a:bodyPr/>
          <a:lstStyle/>
          <a:p>
            <a:r>
              <a:rPr lang="cs-CZ"/>
              <a:t>NÁZEV PREZENTACE</a:t>
            </a:r>
          </a:p>
        </p:txBody>
      </p:sp>
      <p:sp>
        <p:nvSpPr>
          <p:cNvPr id="8" name="Zástupný symbol pro číslo snímku 7">
            <a:extLst>
              <a:ext uri="{FF2B5EF4-FFF2-40B4-BE49-F238E27FC236}">
                <a16:creationId xmlns:a16="http://schemas.microsoft.com/office/drawing/2014/main" id="{D3462E1F-B2DC-8303-ECED-CCEBCEE50E94}"/>
              </a:ext>
            </a:extLst>
          </p:cNvPr>
          <p:cNvSpPr>
            <a:spLocks noGrp="1"/>
          </p:cNvSpPr>
          <p:nvPr>
            <p:ph type="sldNum" sz="quarter" idx="12"/>
          </p:nvPr>
        </p:nvSpPr>
        <p:spPr/>
        <p:txBody>
          <a:bodyPr/>
          <a:lstStyle/>
          <a:p>
            <a:fld id="{294A09A9-5501-47C1-A89A-A340965A2BE2}" type="slidenum">
              <a:rPr lang="cs-CZ" smtClean="0"/>
              <a:pPr/>
              <a:t>8</a:t>
            </a:fld>
            <a:endParaRPr lang="cs-CZ"/>
          </a:p>
        </p:txBody>
      </p:sp>
      <p:pic>
        <p:nvPicPr>
          <p:cNvPr id="10" name="Obrázek 9">
            <a:extLst>
              <a:ext uri="{FF2B5EF4-FFF2-40B4-BE49-F238E27FC236}">
                <a16:creationId xmlns:a16="http://schemas.microsoft.com/office/drawing/2014/main" id="{1081B48A-EE92-BAD0-E46B-3C76A4A5B670}"/>
              </a:ext>
            </a:extLst>
          </p:cNvPr>
          <p:cNvPicPr>
            <a:picLocks noChangeAspect="1"/>
          </p:cNvPicPr>
          <p:nvPr/>
        </p:nvPicPr>
        <p:blipFill>
          <a:blip r:embed="rId2"/>
          <a:stretch>
            <a:fillRect/>
          </a:stretch>
        </p:blipFill>
        <p:spPr>
          <a:xfrm>
            <a:off x="381000" y="1470919"/>
            <a:ext cx="11599119" cy="4294088"/>
          </a:xfrm>
          <a:prstGeom prst="rect">
            <a:avLst/>
          </a:prstGeom>
        </p:spPr>
      </p:pic>
    </p:spTree>
    <p:extLst>
      <p:ext uri="{BB962C8B-B14F-4D97-AF65-F5344CB8AC3E}">
        <p14:creationId xmlns:p14="http://schemas.microsoft.com/office/powerpoint/2010/main" val="1916132307"/>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1FEE49-C6C5-BE4E-8155-725822138E12}"/>
              </a:ext>
            </a:extLst>
          </p:cNvPr>
          <p:cNvSpPr>
            <a:spLocks noGrp="1"/>
          </p:cNvSpPr>
          <p:nvPr>
            <p:ph type="title"/>
          </p:nvPr>
        </p:nvSpPr>
        <p:spPr/>
        <p:txBody>
          <a:bodyPr/>
          <a:lstStyle/>
          <a:p>
            <a:r>
              <a:rPr lang="cs-CZ"/>
              <a:t>FORMA</a:t>
            </a:r>
          </a:p>
        </p:txBody>
      </p:sp>
      <p:sp>
        <p:nvSpPr>
          <p:cNvPr id="3" name="Zástupný obsah 2">
            <a:extLst>
              <a:ext uri="{FF2B5EF4-FFF2-40B4-BE49-F238E27FC236}">
                <a16:creationId xmlns:a16="http://schemas.microsoft.com/office/drawing/2014/main" id="{A728A784-E3A5-C4DB-DBFE-A63FA7832FCE}"/>
              </a:ext>
            </a:extLst>
          </p:cNvPr>
          <p:cNvSpPr>
            <a:spLocks noGrp="1"/>
          </p:cNvSpPr>
          <p:nvPr>
            <p:ph idx="1"/>
          </p:nvPr>
        </p:nvSpPr>
        <p:spPr/>
        <p:txBody>
          <a:bodyPr/>
          <a:lstStyle/>
          <a:p>
            <a:pPr marL="457200" indent="-457200">
              <a:lnSpc>
                <a:spcPct val="150000"/>
              </a:lnSpc>
              <a:buFont typeface="Arial" panose="020B0604020202020204" pitchFamily="34" charset="0"/>
              <a:buChar char="•"/>
            </a:pPr>
            <a:r>
              <a:rPr lang="cs-CZ" sz="2400"/>
              <a:t>Evidentní dětská kniha</a:t>
            </a:r>
          </a:p>
          <a:p>
            <a:pPr marL="457200" indent="-457200">
              <a:lnSpc>
                <a:spcPct val="150000"/>
              </a:lnSpc>
              <a:buFont typeface="Arial" panose="020B0604020202020204" pitchFamily="34" charset="0"/>
              <a:buChar char="•"/>
            </a:pPr>
            <a:r>
              <a:rPr lang="cs-CZ" sz="2400"/>
              <a:t>Jednoduchý jazyk, krátké věty, velká písmena</a:t>
            </a:r>
          </a:p>
          <a:p>
            <a:pPr marL="457200" indent="-457200">
              <a:lnSpc>
                <a:spcPct val="150000"/>
              </a:lnSpc>
              <a:buFont typeface="Arial" panose="020B0604020202020204" pitchFamily="34" charset="0"/>
              <a:buChar char="•"/>
            </a:pPr>
            <a:r>
              <a:rPr lang="cs-CZ" sz="2400"/>
              <a:t>Nerozvinuté jednoduché pasáže</a:t>
            </a:r>
          </a:p>
          <a:p>
            <a:pPr marL="457200" indent="-457200">
              <a:lnSpc>
                <a:spcPct val="150000"/>
              </a:lnSpc>
              <a:buFont typeface="Arial" panose="020B0604020202020204" pitchFamily="34" charset="0"/>
              <a:buChar char="•"/>
            </a:pPr>
            <a:r>
              <a:rPr lang="cs-CZ" sz="2400"/>
              <a:t>Neodbíhá se od tématu (x myšlenky </a:t>
            </a:r>
            <a:r>
              <a:rPr lang="cs-CZ" sz="2400" err="1"/>
              <a:t>Tjuriho</a:t>
            </a:r>
            <a:r>
              <a:rPr lang="cs-CZ" sz="2400"/>
              <a:t>)</a:t>
            </a:r>
          </a:p>
          <a:p>
            <a:pPr marL="457200" indent="-457200">
              <a:buFont typeface="Arial" panose="020B0604020202020204" pitchFamily="34" charset="0"/>
              <a:buChar char="•"/>
            </a:pPr>
            <a:endParaRPr lang="cs-CZ"/>
          </a:p>
          <a:p>
            <a:pPr marL="457200" indent="-457200">
              <a:buFont typeface="Arial" panose="020B0604020202020204" pitchFamily="34" charset="0"/>
              <a:buChar char="•"/>
            </a:pPr>
            <a:endParaRPr lang="cs-CZ"/>
          </a:p>
        </p:txBody>
      </p:sp>
      <p:sp>
        <p:nvSpPr>
          <p:cNvPr id="4" name="Zástupný symbol pro datum 3">
            <a:extLst>
              <a:ext uri="{FF2B5EF4-FFF2-40B4-BE49-F238E27FC236}">
                <a16:creationId xmlns:a16="http://schemas.microsoft.com/office/drawing/2014/main" id="{D3892984-E43C-045F-7FE5-C4DD2EC25E50}"/>
              </a:ext>
            </a:extLst>
          </p:cNvPr>
          <p:cNvSpPr>
            <a:spLocks noGrp="1"/>
          </p:cNvSpPr>
          <p:nvPr>
            <p:ph type="dt" sz="half" idx="2"/>
          </p:nvPr>
        </p:nvSpPr>
        <p:spPr/>
        <p:txBody>
          <a:bodyPr/>
          <a:lstStyle/>
          <a:p>
            <a:fld id="{E3AF7E7E-4A61-492A-BE6B-77C44A93B010}" type="datetime1">
              <a:rPr lang="cs-CZ" smtClean="0"/>
              <a:pPr/>
              <a:t>17.12.2024</a:t>
            </a:fld>
            <a:endParaRPr lang="cs-CZ"/>
          </a:p>
        </p:txBody>
      </p:sp>
      <p:sp>
        <p:nvSpPr>
          <p:cNvPr id="5" name="Zástupný symbol pro zápatí 4">
            <a:extLst>
              <a:ext uri="{FF2B5EF4-FFF2-40B4-BE49-F238E27FC236}">
                <a16:creationId xmlns:a16="http://schemas.microsoft.com/office/drawing/2014/main" id="{355EB10C-F98E-5894-EA81-FA23B409C41E}"/>
              </a:ext>
            </a:extLst>
          </p:cNvPr>
          <p:cNvSpPr>
            <a:spLocks noGrp="1"/>
          </p:cNvSpPr>
          <p:nvPr>
            <p:ph type="ftr" sz="quarter" idx="3"/>
          </p:nvPr>
        </p:nvSpPr>
        <p:spPr/>
        <p:txBody>
          <a:bodyPr/>
          <a:lstStyle/>
          <a:p>
            <a:r>
              <a:rPr lang="cs-CZ"/>
              <a:t>NÁZEV PREZENTACE</a:t>
            </a:r>
          </a:p>
        </p:txBody>
      </p:sp>
      <p:sp>
        <p:nvSpPr>
          <p:cNvPr id="6" name="Zástupný symbol pro číslo snímku 5">
            <a:extLst>
              <a:ext uri="{FF2B5EF4-FFF2-40B4-BE49-F238E27FC236}">
                <a16:creationId xmlns:a16="http://schemas.microsoft.com/office/drawing/2014/main" id="{A3C38C68-AE82-2FA2-035B-9DC2040C834F}"/>
              </a:ext>
            </a:extLst>
          </p:cNvPr>
          <p:cNvSpPr>
            <a:spLocks noGrp="1"/>
          </p:cNvSpPr>
          <p:nvPr>
            <p:ph type="sldNum" sz="quarter" idx="4"/>
          </p:nvPr>
        </p:nvSpPr>
        <p:spPr/>
        <p:txBody>
          <a:bodyPr/>
          <a:lstStyle/>
          <a:p>
            <a:fld id="{294A09A9-5501-47C1-A89A-A340965A2BE2}" type="slidenum">
              <a:rPr lang="cs-CZ" smtClean="0"/>
              <a:pPr/>
              <a:t>9</a:t>
            </a:fld>
            <a:endParaRPr lang="cs-CZ"/>
          </a:p>
        </p:txBody>
      </p:sp>
    </p:spTree>
    <p:extLst>
      <p:ext uri="{BB962C8B-B14F-4D97-AF65-F5344CB8AC3E}">
        <p14:creationId xmlns:p14="http://schemas.microsoft.com/office/powerpoint/2010/main" val="3926006616"/>
      </p:ext>
    </p:extLst>
  </p:cSld>
  <p:clrMapOvr>
    <a:masterClrMapping/>
  </p:clrMapOvr>
  <p:transition spd="med">
    <p:pull/>
  </p:transition>
</p:sld>
</file>

<file path=ppt/theme/theme1.xml><?xml version="1.0" encoding="utf-8"?>
<a:theme xmlns:a="http://schemas.openxmlformats.org/drawingml/2006/main" name="Motiv Office">
  <a:themeElements>
    <a:clrScheme name="Universal Color Block">
      <a:dk1>
        <a:srgbClr val="000000"/>
      </a:dk1>
      <a:lt1>
        <a:srgbClr val="FFFFFF"/>
      </a:lt1>
      <a:dk2>
        <a:srgbClr val="44546A"/>
      </a:dk2>
      <a:lt2>
        <a:srgbClr val="E7E6E6"/>
      </a:lt2>
      <a:accent1>
        <a:srgbClr val="0068FF"/>
      </a:accent1>
      <a:accent2>
        <a:srgbClr val="DAE5EF"/>
      </a:accent2>
      <a:accent3>
        <a:srgbClr val="637183"/>
      </a:accent3>
      <a:accent4>
        <a:srgbClr val="434E5E"/>
      </a:accent4>
      <a:accent5>
        <a:srgbClr val="5B9BD5"/>
      </a:accent5>
      <a:accent6>
        <a:srgbClr val="70AD47"/>
      </a:accent6>
      <a:hlink>
        <a:srgbClr val="0563C1"/>
      </a:hlink>
      <a:folHlink>
        <a:srgbClr val="954F72"/>
      </a:folHlink>
    </a:clrScheme>
    <a:fontScheme name="Custom 75">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0257845_TF45331398_Win32" id="{FE46E224-68C0-4AB4-A78E-D04B9901BDE0}" vid="{2D637809-49BD-407E-A0B7-C0241EE2DD09}"/>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B98136C91983F043A47F0295BCC94401" ma:contentTypeVersion="6" ma:contentTypeDescription="Vytvoří nový dokument" ma:contentTypeScope="" ma:versionID="6e762ad934af9ff0d34fac0f81ba4464">
  <xsd:schema xmlns:xsd="http://www.w3.org/2001/XMLSchema" xmlns:xs="http://www.w3.org/2001/XMLSchema" xmlns:p="http://schemas.microsoft.com/office/2006/metadata/properties" xmlns:ns3="60ac9569-ee57-4986-ae55-72c43b06a894" targetNamespace="http://schemas.microsoft.com/office/2006/metadata/properties" ma:root="true" ma:fieldsID="9f0a98f52543571ae2fbc32c5b15f58a" ns3:_="">
    <xsd:import namespace="60ac9569-ee57-4986-ae55-72c43b06a894"/>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ac9569-ee57-4986-ae55-72c43b06a89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_activity" ma:index="12" nillable="true" ma:displayName="_activity" ma:hidden="true" ma:internalName="_activity">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60ac9569-ee57-4986-ae55-72c43b06a894" xsi:nil="true"/>
  </documentManagement>
</p:properties>
</file>

<file path=customXml/itemProps1.xml><?xml version="1.0" encoding="utf-8"?>
<ds:datastoreItem xmlns:ds="http://schemas.openxmlformats.org/officeDocument/2006/customXml" ds:itemID="{85334180-0405-413B-834A-44FA9E05ADB7}">
  <ds:schemaRefs>
    <ds:schemaRef ds:uri="http://schemas.microsoft.com/sharepoint/v3/contenttype/forms"/>
  </ds:schemaRefs>
</ds:datastoreItem>
</file>

<file path=customXml/itemProps2.xml><?xml version="1.0" encoding="utf-8"?>
<ds:datastoreItem xmlns:ds="http://schemas.openxmlformats.org/officeDocument/2006/customXml" ds:itemID="{52EFEDD4-A801-4115-A0E6-C42EFAC96565}">
  <ds:schemaRefs>
    <ds:schemaRef ds:uri="60ac9569-ee57-4986-ae55-72c43b06a8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D5BAB77-79E1-4739-AA51-10C9079186D6}">
  <ds:schemaRefs>
    <ds:schemaRef ds:uri="60ac9569-ee57-4986-ae55-72c43b06a8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Univerzální prezentace</Template>
  <Application>Microsoft Office PowerPoint</Application>
  <PresentationFormat>Widescreen</PresentationFormat>
  <Slides>10</Slides>
  <Notes>1</Notes>
  <HiddenSlides>0</HiddenSlide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Motiv Office</vt:lpstr>
      <vt:lpstr>Tonke Dragt</vt:lpstr>
      <vt:lpstr>Tonke Dragt</vt:lpstr>
      <vt:lpstr>DÍLO</vt:lpstr>
      <vt:lpstr>PowerPoint Presentation</vt:lpstr>
      <vt:lpstr>De brief voor de koning</vt:lpstr>
      <vt:lpstr>PowerPoint Presentation</vt:lpstr>
      <vt:lpstr>TJURI (TIURI) ČERNÝ RYTÍŘ S BÍLÝM ŠTÍTEM  RYTÍŘ EDVINEN ČERNÝ RYTÍŘ S RUDÝM ŠTÍTEM RUDÍ JEZDCI PÁN MISTRINAUTU – SIR RAFOX PIAK MENAURES …  Ynauvenova říše Dagonautova říše Evílan</vt:lpstr>
      <vt:lpstr>PowerPoint Presentation</vt:lpstr>
      <vt:lpstr>FORMA</vt:lpstr>
      <vt:lpstr>Maar Bendoe zei: ‘Het doet er niet toe wat ik gelóóf... ik wil het wéten. ’t Is goed mogelijk dat je onschuldig bent, Tiuri, zoon van Tiuri, maar het is meer voorgekomen dat valsheid en verraad zich verborgen achter een onschuldig uiterlijk.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Vojtěch</dc:creator>
  <cp:revision>1</cp:revision>
  <dcterms:created xsi:type="dcterms:W3CDTF">2024-12-17T08:16:45Z</dcterms:created>
  <dcterms:modified xsi:type="dcterms:W3CDTF">2024-12-17T10:06:23Z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0x010100B98136C91983F043A47F0295BCC94401</vt:lpwstr>
  </property>
</Properties>
</file>