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3" r:id="rId13"/>
    <p:sldId id="294" r:id="rId14"/>
    <p:sldId id="297" r:id="rId15"/>
    <p:sldId id="29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74"/>
  </p:normalViewPr>
  <p:slideViewPr>
    <p:cSldViewPr snapToGrid="0" snapToObjects="1">
      <p:cViewPr varScale="1">
        <p:scale>
          <a:sx n="76" d="100"/>
          <a:sy n="76" d="100"/>
        </p:scale>
        <p:origin x="216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C7CE1-D984-4505-892F-F35EF558E5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94E512-B9FD-400D-A4A8-AC167273858B}">
      <dgm:prSet/>
      <dgm:spPr/>
      <dgm:t>
        <a:bodyPr/>
        <a:lstStyle/>
        <a:p>
          <a:r>
            <a:rPr lang="cs-CZ"/>
            <a:t>Charakterizovat definice z hlediska probraných kategorií definic</a:t>
          </a:r>
          <a:endParaRPr lang="en-US"/>
        </a:p>
      </dgm:t>
    </dgm:pt>
    <dgm:pt modelId="{CB3E0B33-513B-4B8E-83E6-06465D7FAAFF}" type="parTrans" cxnId="{619A9F37-ED2E-450F-8C6F-399086425544}">
      <dgm:prSet/>
      <dgm:spPr/>
      <dgm:t>
        <a:bodyPr/>
        <a:lstStyle/>
        <a:p>
          <a:endParaRPr lang="en-US"/>
        </a:p>
      </dgm:t>
    </dgm:pt>
    <dgm:pt modelId="{A9ED391F-7F55-43C8-B8A5-51F6673DFD10}" type="sibTrans" cxnId="{619A9F37-ED2E-450F-8C6F-399086425544}">
      <dgm:prSet/>
      <dgm:spPr/>
      <dgm:t>
        <a:bodyPr/>
        <a:lstStyle/>
        <a:p>
          <a:endParaRPr lang="en-US"/>
        </a:p>
      </dgm:t>
    </dgm:pt>
    <dgm:pt modelId="{DB74B8FE-1DC6-4421-9B6F-C991CCF7D423}">
      <dgm:prSet/>
      <dgm:spPr/>
      <dgm:t>
        <a:bodyPr/>
        <a:lstStyle/>
        <a:p>
          <a:r>
            <a:rPr lang="cs-CZ"/>
            <a:t>Tedy: nakolik se jedná o vymezení: klasické, operacionální, výčtem, příkladem, je-li zde postižena geneze, struktura, funkce atd.</a:t>
          </a:r>
          <a:endParaRPr lang="en-US"/>
        </a:p>
      </dgm:t>
    </dgm:pt>
    <dgm:pt modelId="{A3C47355-2D0F-4FFC-A0B1-E5AB92D4DA44}" type="parTrans" cxnId="{908B3C0E-F8E0-4827-92F4-7BF6EC8F52DA}">
      <dgm:prSet/>
      <dgm:spPr/>
      <dgm:t>
        <a:bodyPr/>
        <a:lstStyle/>
        <a:p>
          <a:endParaRPr lang="en-US"/>
        </a:p>
      </dgm:t>
    </dgm:pt>
    <dgm:pt modelId="{3B6BF858-B764-48BB-8628-E974E3EC28EC}" type="sibTrans" cxnId="{908B3C0E-F8E0-4827-92F4-7BF6EC8F52DA}">
      <dgm:prSet/>
      <dgm:spPr/>
      <dgm:t>
        <a:bodyPr/>
        <a:lstStyle/>
        <a:p>
          <a:endParaRPr lang="en-US"/>
        </a:p>
      </dgm:t>
    </dgm:pt>
    <dgm:pt modelId="{1658CEFD-98A3-49CE-8066-A62E80D8D371}">
      <dgm:prSet/>
      <dgm:spPr/>
      <dgm:t>
        <a:bodyPr/>
        <a:lstStyle/>
        <a:p>
          <a:r>
            <a:rPr lang="cs-CZ"/>
            <a:t>Některé definice mohou mít charakteristiky více kategorií</a:t>
          </a:r>
          <a:endParaRPr lang="en-US"/>
        </a:p>
      </dgm:t>
    </dgm:pt>
    <dgm:pt modelId="{A425BA7F-ECB6-4B1E-904D-1DC38319D793}" type="parTrans" cxnId="{55E4E49A-02D3-4704-AA3E-8AFD6869EB63}">
      <dgm:prSet/>
      <dgm:spPr/>
      <dgm:t>
        <a:bodyPr/>
        <a:lstStyle/>
        <a:p>
          <a:endParaRPr lang="en-US"/>
        </a:p>
      </dgm:t>
    </dgm:pt>
    <dgm:pt modelId="{FD5A13F5-69A4-4C62-8450-ED8FDCBF9AE4}" type="sibTrans" cxnId="{55E4E49A-02D3-4704-AA3E-8AFD6869EB63}">
      <dgm:prSet/>
      <dgm:spPr/>
      <dgm:t>
        <a:bodyPr/>
        <a:lstStyle/>
        <a:p>
          <a:endParaRPr lang="en-US"/>
        </a:p>
      </dgm:t>
    </dgm:pt>
    <dgm:pt modelId="{E4F86AE7-3CFB-CF4D-916D-7514AD083747}" type="pres">
      <dgm:prSet presAssocID="{0BBC7CE1-D984-4505-892F-F35EF558E575}" presName="linear" presStyleCnt="0">
        <dgm:presLayoutVars>
          <dgm:animLvl val="lvl"/>
          <dgm:resizeHandles val="exact"/>
        </dgm:presLayoutVars>
      </dgm:prSet>
      <dgm:spPr/>
    </dgm:pt>
    <dgm:pt modelId="{9C431B83-CB0A-2847-AFE9-5B1B04B6A8AE}" type="pres">
      <dgm:prSet presAssocID="{0F94E512-B9FD-400D-A4A8-AC167273858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CD3A46-EA58-4D4F-9470-C6F6D4E5B7AC}" type="pres">
      <dgm:prSet presAssocID="{A9ED391F-7F55-43C8-B8A5-51F6673DFD10}" presName="spacer" presStyleCnt="0"/>
      <dgm:spPr/>
    </dgm:pt>
    <dgm:pt modelId="{8B625AE7-927E-2F4A-B634-63F94593D4CE}" type="pres">
      <dgm:prSet presAssocID="{DB74B8FE-1DC6-4421-9B6F-C991CCF7D4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8A41956-B31F-2843-A254-E2FE0C4478D2}" type="pres">
      <dgm:prSet presAssocID="{3B6BF858-B764-48BB-8628-E974E3EC28EC}" presName="spacer" presStyleCnt="0"/>
      <dgm:spPr/>
    </dgm:pt>
    <dgm:pt modelId="{28BEBC74-BF03-9948-A7CF-220FC7C6C6FA}" type="pres">
      <dgm:prSet presAssocID="{1658CEFD-98A3-49CE-8066-A62E80D8D37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08B3C0E-F8E0-4827-92F4-7BF6EC8F52DA}" srcId="{0BBC7CE1-D984-4505-892F-F35EF558E575}" destId="{DB74B8FE-1DC6-4421-9B6F-C991CCF7D423}" srcOrd="1" destOrd="0" parTransId="{A3C47355-2D0F-4FFC-A0B1-E5AB92D4DA44}" sibTransId="{3B6BF858-B764-48BB-8628-E974E3EC28EC}"/>
    <dgm:cxn modelId="{619A9F37-ED2E-450F-8C6F-399086425544}" srcId="{0BBC7CE1-D984-4505-892F-F35EF558E575}" destId="{0F94E512-B9FD-400D-A4A8-AC167273858B}" srcOrd="0" destOrd="0" parTransId="{CB3E0B33-513B-4B8E-83E6-06465D7FAAFF}" sibTransId="{A9ED391F-7F55-43C8-B8A5-51F6673DFD10}"/>
    <dgm:cxn modelId="{995CDD48-E66A-BD4B-9411-C0AD0597E809}" type="presOf" srcId="{1658CEFD-98A3-49CE-8066-A62E80D8D371}" destId="{28BEBC74-BF03-9948-A7CF-220FC7C6C6FA}" srcOrd="0" destOrd="0" presId="urn:microsoft.com/office/officeart/2005/8/layout/vList2"/>
    <dgm:cxn modelId="{55E4E49A-02D3-4704-AA3E-8AFD6869EB63}" srcId="{0BBC7CE1-D984-4505-892F-F35EF558E575}" destId="{1658CEFD-98A3-49CE-8066-A62E80D8D371}" srcOrd="2" destOrd="0" parTransId="{A425BA7F-ECB6-4B1E-904D-1DC38319D793}" sibTransId="{FD5A13F5-69A4-4C62-8450-ED8FDCBF9AE4}"/>
    <dgm:cxn modelId="{5CD527A3-7671-254F-8284-01A46F0A52C8}" type="presOf" srcId="{0BBC7CE1-D984-4505-892F-F35EF558E575}" destId="{E4F86AE7-3CFB-CF4D-916D-7514AD083747}" srcOrd="0" destOrd="0" presId="urn:microsoft.com/office/officeart/2005/8/layout/vList2"/>
    <dgm:cxn modelId="{1D4963B9-F9DC-2741-B33B-0C39D867752B}" type="presOf" srcId="{0F94E512-B9FD-400D-A4A8-AC167273858B}" destId="{9C431B83-CB0A-2847-AFE9-5B1B04B6A8AE}" srcOrd="0" destOrd="0" presId="urn:microsoft.com/office/officeart/2005/8/layout/vList2"/>
    <dgm:cxn modelId="{706C83DD-6486-314A-A1F0-25F23F71C1EC}" type="presOf" srcId="{DB74B8FE-1DC6-4421-9B6F-C991CCF7D423}" destId="{8B625AE7-927E-2F4A-B634-63F94593D4CE}" srcOrd="0" destOrd="0" presId="urn:microsoft.com/office/officeart/2005/8/layout/vList2"/>
    <dgm:cxn modelId="{6369D79F-E321-934E-9CB5-14A1F4A715A1}" type="presParOf" srcId="{E4F86AE7-3CFB-CF4D-916D-7514AD083747}" destId="{9C431B83-CB0A-2847-AFE9-5B1B04B6A8AE}" srcOrd="0" destOrd="0" presId="urn:microsoft.com/office/officeart/2005/8/layout/vList2"/>
    <dgm:cxn modelId="{FEB73C06-AB02-3C47-9721-46FE18EBE14A}" type="presParOf" srcId="{E4F86AE7-3CFB-CF4D-916D-7514AD083747}" destId="{28CD3A46-EA58-4D4F-9470-C6F6D4E5B7AC}" srcOrd="1" destOrd="0" presId="urn:microsoft.com/office/officeart/2005/8/layout/vList2"/>
    <dgm:cxn modelId="{803A5AD2-FAF3-D64B-B3F2-EE7916E02C38}" type="presParOf" srcId="{E4F86AE7-3CFB-CF4D-916D-7514AD083747}" destId="{8B625AE7-927E-2F4A-B634-63F94593D4CE}" srcOrd="2" destOrd="0" presId="urn:microsoft.com/office/officeart/2005/8/layout/vList2"/>
    <dgm:cxn modelId="{B522884A-F192-9F41-B11F-4F9C622C1FEF}" type="presParOf" srcId="{E4F86AE7-3CFB-CF4D-916D-7514AD083747}" destId="{98A41956-B31F-2843-A254-E2FE0C4478D2}" srcOrd="3" destOrd="0" presId="urn:microsoft.com/office/officeart/2005/8/layout/vList2"/>
    <dgm:cxn modelId="{8F288797-68BB-5346-A166-3F0EAEAB9C9A}" type="presParOf" srcId="{E4F86AE7-3CFB-CF4D-916D-7514AD083747}" destId="{28BEBC74-BF03-9948-A7CF-220FC7C6C6F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F83DED-9243-4B4C-82AE-756A6F3F458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30638D1-9CCF-490A-999D-F17BDAF36A92}">
      <dgm:prSet/>
      <dgm:spPr/>
      <dgm:t>
        <a:bodyPr/>
        <a:lstStyle/>
        <a:p>
          <a:r>
            <a:rPr lang="cs-CZ"/>
            <a:t>Co definice postihují, na co se zaměřují, co opomíjejí?</a:t>
          </a:r>
          <a:endParaRPr lang="en-US"/>
        </a:p>
      </dgm:t>
    </dgm:pt>
    <dgm:pt modelId="{8AF9712E-AF34-498D-ADC6-8ADC3E038697}" type="parTrans" cxnId="{AC4EA5A3-1C75-4429-B2FA-6D7330EC12C8}">
      <dgm:prSet/>
      <dgm:spPr/>
      <dgm:t>
        <a:bodyPr/>
        <a:lstStyle/>
        <a:p>
          <a:endParaRPr lang="en-US"/>
        </a:p>
      </dgm:t>
    </dgm:pt>
    <dgm:pt modelId="{9B559C72-CD2B-4A14-8E23-04C1CFD808FE}" type="sibTrans" cxnId="{AC4EA5A3-1C75-4429-B2FA-6D7330EC12C8}">
      <dgm:prSet/>
      <dgm:spPr/>
      <dgm:t>
        <a:bodyPr/>
        <a:lstStyle/>
        <a:p>
          <a:endParaRPr lang="en-US"/>
        </a:p>
      </dgm:t>
    </dgm:pt>
    <dgm:pt modelId="{65F4A864-FC21-4871-86A3-A18B92B93DB7}">
      <dgm:prSet/>
      <dgm:spPr/>
      <dgm:t>
        <a:bodyPr/>
        <a:lstStyle/>
        <a:p>
          <a:r>
            <a:rPr lang="cs-CZ"/>
            <a:t>Nakolik postihují daný pojem, nakolik pouze určitý aspekt?</a:t>
          </a:r>
          <a:endParaRPr lang="en-US"/>
        </a:p>
      </dgm:t>
    </dgm:pt>
    <dgm:pt modelId="{0C01D18E-2F28-4CEE-AF90-01238D5F106F}" type="parTrans" cxnId="{3EB0EDAA-3241-4E0C-A505-CAF332B1C8E4}">
      <dgm:prSet/>
      <dgm:spPr/>
      <dgm:t>
        <a:bodyPr/>
        <a:lstStyle/>
        <a:p>
          <a:endParaRPr lang="en-US"/>
        </a:p>
      </dgm:t>
    </dgm:pt>
    <dgm:pt modelId="{7D915F64-A20C-4644-A7EE-13A6DD578F85}" type="sibTrans" cxnId="{3EB0EDAA-3241-4E0C-A505-CAF332B1C8E4}">
      <dgm:prSet/>
      <dgm:spPr/>
      <dgm:t>
        <a:bodyPr/>
        <a:lstStyle/>
        <a:p>
          <a:endParaRPr lang="en-US"/>
        </a:p>
      </dgm:t>
    </dgm:pt>
    <dgm:pt modelId="{8171272C-6E67-46A0-BA47-21B84C515D83}">
      <dgm:prSet/>
      <dgm:spPr/>
      <dgm:t>
        <a:bodyPr/>
        <a:lstStyle/>
        <a:p>
          <a:r>
            <a:rPr lang="cs-CZ"/>
            <a:t>Není-li definice příliš široká či naopak úzká?</a:t>
          </a:r>
          <a:endParaRPr lang="en-US"/>
        </a:p>
      </dgm:t>
    </dgm:pt>
    <dgm:pt modelId="{15C22525-50B7-457B-B176-884F04BA59CA}" type="parTrans" cxnId="{CBDA1EA5-13CF-4777-B4FE-AF274C72CBA1}">
      <dgm:prSet/>
      <dgm:spPr/>
      <dgm:t>
        <a:bodyPr/>
        <a:lstStyle/>
        <a:p>
          <a:endParaRPr lang="en-US"/>
        </a:p>
      </dgm:t>
    </dgm:pt>
    <dgm:pt modelId="{3D423801-75C7-4294-B0DE-3C88AEF51B1D}" type="sibTrans" cxnId="{CBDA1EA5-13CF-4777-B4FE-AF274C72CBA1}">
      <dgm:prSet/>
      <dgm:spPr/>
      <dgm:t>
        <a:bodyPr/>
        <a:lstStyle/>
        <a:p>
          <a:endParaRPr lang="en-US"/>
        </a:p>
      </dgm:t>
    </dgm:pt>
    <dgm:pt modelId="{16F715EF-B498-4B05-91B8-ACD27D0C888D}">
      <dgm:prSet/>
      <dgm:spPr/>
      <dgm:t>
        <a:bodyPr/>
        <a:lstStyle/>
        <a:p>
          <a:r>
            <a:rPr lang="cs-CZ"/>
            <a:t>Jaká rozlišení či odlišení tato definice obsahuje?</a:t>
          </a:r>
          <a:endParaRPr lang="en-US"/>
        </a:p>
      </dgm:t>
    </dgm:pt>
    <dgm:pt modelId="{3DE86C65-5BF2-459E-9E66-915ACAC7A44E}" type="parTrans" cxnId="{B1917C89-ED1A-48D7-9A27-FCB0F0F67FD2}">
      <dgm:prSet/>
      <dgm:spPr/>
      <dgm:t>
        <a:bodyPr/>
        <a:lstStyle/>
        <a:p>
          <a:endParaRPr lang="en-US"/>
        </a:p>
      </dgm:t>
    </dgm:pt>
    <dgm:pt modelId="{5AEA0CA6-1378-43B9-9B30-2C422A3A6EC1}" type="sibTrans" cxnId="{B1917C89-ED1A-48D7-9A27-FCB0F0F67FD2}">
      <dgm:prSet/>
      <dgm:spPr/>
      <dgm:t>
        <a:bodyPr/>
        <a:lstStyle/>
        <a:p>
          <a:endParaRPr lang="en-US"/>
        </a:p>
      </dgm:t>
    </dgm:pt>
    <dgm:pt modelId="{BF2465B2-F5DE-4E58-9EEB-66F960E356C8}">
      <dgm:prSet/>
      <dgm:spPr/>
      <dgm:t>
        <a:bodyPr/>
        <a:lstStyle/>
        <a:p>
          <a:r>
            <a:rPr lang="cs-CZ"/>
            <a:t>V čem se definice shodují či liší?</a:t>
          </a:r>
          <a:endParaRPr lang="en-US"/>
        </a:p>
      </dgm:t>
    </dgm:pt>
    <dgm:pt modelId="{9A5CE161-68F5-44A8-A4B9-0C9C09A74714}" type="parTrans" cxnId="{FA7EC17D-7DC5-4BFB-BAFD-55048E1098D0}">
      <dgm:prSet/>
      <dgm:spPr/>
      <dgm:t>
        <a:bodyPr/>
        <a:lstStyle/>
        <a:p>
          <a:endParaRPr lang="en-US"/>
        </a:p>
      </dgm:t>
    </dgm:pt>
    <dgm:pt modelId="{454C807F-F807-4857-A746-46AFF6E4A7FD}" type="sibTrans" cxnId="{FA7EC17D-7DC5-4BFB-BAFD-55048E1098D0}">
      <dgm:prSet/>
      <dgm:spPr/>
      <dgm:t>
        <a:bodyPr/>
        <a:lstStyle/>
        <a:p>
          <a:endParaRPr lang="en-US"/>
        </a:p>
      </dgm:t>
    </dgm:pt>
    <dgm:pt modelId="{DE11C4A1-59B1-4906-9EEE-0A764DCF10AB}">
      <dgm:prSet/>
      <dgm:spPr/>
      <dgm:t>
        <a:bodyPr/>
        <a:lstStyle/>
        <a:p>
          <a:r>
            <a:rPr lang="cs-CZ"/>
            <a:t>Jsou definice výrazem odlišných východisek?</a:t>
          </a:r>
          <a:endParaRPr lang="en-US"/>
        </a:p>
      </dgm:t>
    </dgm:pt>
    <dgm:pt modelId="{8C482334-B69E-4AD4-A7E6-69C681DD15D9}" type="parTrans" cxnId="{A262A7C1-476D-4E92-87C7-A18202CD7A6D}">
      <dgm:prSet/>
      <dgm:spPr/>
      <dgm:t>
        <a:bodyPr/>
        <a:lstStyle/>
        <a:p>
          <a:endParaRPr lang="en-US"/>
        </a:p>
      </dgm:t>
    </dgm:pt>
    <dgm:pt modelId="{D90EB5E0-1AEF-4C49-8861-F900E8A28660}" type="sibTrans" cxnId="{A262A7C1-476D-4E92-87C7-A18202CD7A6D}">
      <dgm:prSet/>
      <dgm:spPr/>
      <dgm:t>
        <a:bodyPr/>
        <a:lstStyle/>
        <a:p>
          <a:endParaRPr lang="en-US"/>
        </a:p>
      </dgm:t>
    </dgm:pt>
    <dgm:pt modelId="{5F1175B2-7256-4A96-B321-8B861102FA4A}" type="pres">
      <dgm:prSet presAssocID="{23F83DED-9243-4B4C-82AE-756A6F3F4583}" presName="root" presStyleCnt="0">
        <dgm:presLayoutVars>
          <dgm:dir/>
          <dgm:resizeHandles val="exact"/>
        </dgm:presLayoutVars>
      </dgm:prSet>
      <dgm:spPr/>
    </dgm:pt>
    <dgm:pt modelId="{7525A19F-16EF-4827-BD5D-3261E40BA849}" type="pres">
      <dgm:prSet presAssocID="{E30638D1-9CCF-490A-999D-F17BDAF36A92}" presName="compNode" presStyleCnt="0"/>
      <dgm:spPr/>
    </dgm:pt>
    <dgm:pt modelId="{BF4A0D03-E229-4CC5-8617-517B9567F4A1}" type="pres">
      <dgm:prSet presAssocID="{E30638D1-9CCF-490A-999D-F17BDAF36A92}" presName="bgRect" presStyleLbl="bgShp" presStyleIdx="0" presStyleCnt="6"/>
      <dgm:spPr/>
    </dgm:pt>
    <dgm:pt modelId="{BD2DFCEA-AD4B-44D8-B5F4-E9008CC58722}" type="pres">
      <dgm:prSet presAssocID="{E30638D1-9CCF-490A-999D-F17BDAF36A9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tázky"/>
        </a:ext>
      </dgm:extLst>
    </dgm:pt>
    <dgm:pt modelId="{E6A4A29D-41EF-430B-8BF3-05AAED919B01}" type="pres">
      <dgm:prSet presAssocID="{E30638D1-9CCF-490A-999D-F17BDAF36A92}" presName="spaceRect" presStyleCnt="0"/>
      <dgm:spPr/>
    </dgm:pt>
    <dgm:pt modelId="{FAB3C16E-2A13-409B-B279-6CD210548991}" type="pres">
      <dgm:prSet presAssocID="{E30638D1-9CCF-490A-999D-F17BDAF36A92}" presName="parTx" presStyleLbl="revTx" presStyleIdx="0" presStyleCnt="6">
        <dgm:presLayoutVars>
          <dgm:chMax val="0"/>
          <dgm:chPref val="0"/>
        </dgm:presLayoutVars>
      </dgm:prSet>
      <dgm:spPr/>
    </dgm:pt>
    <dgm:pt modelId="{B89FD080-C42F-47BA-9696-18ACBD7D1FA2}" type="pres">
      <dgm:prSet presAssocID="{9B559C72-CD2B-4A14-8E23-04C1CFD808FE}" presName="sibTrans" presStyleCnt="0"/>
      <dgm:spPr/>
    </dgm:pt>
    <dgm:pt modelId="{8D0973D8-F574-41CA-801D-BD05192EC2D9}" type="pres">
      <dgm:prSet presAssocID="{65F4A864-FC21-4871-86A3-A18B92B93DB7}" presName="compNode" presStyleCnt="0"/>
      <dgm:spPr/>
    </dgm:pt>
    <dgm:pt modelId="{AF47046B-FA2C-4D8D-BD69-A1A222EC9423}" type="pres">
      <dgm:prSet presAssocID="{65F4A864-FC21-4871-86A3-A18B92B93DB7}" presName="bgRect" presStyleLbl="bgShp" presStyleIdx="1" presStyleCnt="6"/>
      <dgm:spPr/>
    </dgm:pt>
    <dgm:pt modelId="{04AA18E7-C9A4-4A65-9E9E-D941F61858D5}" type="pres">
      <dgm:prSet presAssocID="{65F4A864-FC21-4871-86A3-A18B92B93DB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E91CC6BA-B7AF-441F-AD2D-0E7AD2B8A1BC}" type="pres">
      <dgm:prSet presAssocID="{65F4A864-FC21-4871-86A3-A18B92B93DB7}" presName="spaceRect" presStyleCnt="0"/>
      <dgm:spPr/>
    </dgm:pt>
    <dgm:pt modelId="{16C34BFA-6E6F-4314-A8E0-0324F5828B01}" type="pres">
      <dgm:prSet presAssocID="{65F4A864-FC21-4871-86A3-A18B92B93DB7}" presName="parTx" presStyleLbl="revTx" presStyleIdx="1" presStyleCnt="6">
        <dgm:presLayoutVars>
          <dgm:chMax val="0"/>
          <dgm:chPref val="0"/>
        </dgm:presLayoutVars>
      </dgm:prSet>
      <dgm:spPr/>
    </dgm:pt>
    <dgm:pt modelId="{8CB9A963-90DC-4DC3-99AF-6D28A7435C76}" type="pres">
      <dgm:prSet presAssocID="{7D915F64-A20C-4644-A7EE-13A6DD578F85}" presName="sibTrans" presStyleCnt="0"/>
      <dgm:spPr/>
    </dgm:pt>
    <dgm:pt modelId="{F4ABD728-A0BC-4543-A555-3804011D3E85}" type="pres">
      <dgm:prSet presAssocID="{8171272C-6E67-46A0-BA47-21B84C515D83}" presName="compNode" presStyleCnt="0"/>
      <dgm:spPr/>
    </dgm:pt>
    <dgm:pt modelId="{09B100E3-CB93-4C95-B556-0F634CCD16E3}" type="pres">
      <dgm:prSet presAssocID="{8171272C-6E67-46A0-BA47-21B84C515D83}" presName="bgRect" presStyleLbl="bgShp" presStyleIdx="2" presStyleCnt="6"/>
      <dgm:spPr/>
    </dgm:pt>
    <dgm:pt modelId="{C1E9F2B4-5EEF-4339-A00B-66F6B053F504}" type="pres">
      <dgm:prSet presAssocID="{8171272C-6E67-46A0-BA47-21B84C515D8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E8881349-8413-4CFE-90D3-9A819E5ACA36}" type="pres">
      <dgm:prSet presAssocID="{8171272C-6E67-46A0-BA47-21B84C515D83}" presName="spaceRect" presStyleCnt="0"/>
      <dgm:spPr/>
    </dgm:pt>
    <dgm:pt modelId="{40170CB5-ECA8-4D08-91C6-50407C863C95}" type="pres">
      <dgm:prSet presAssocID="{8171272C-6E67-46A0-BA47-21B84C515D83}" presName="parTx" presStyleLbl="revTx" presStyleIdx="2" presStyleCnt="6">
        <dgm:presLayoutVars>
          <dgm:chMax val="0"/>
          <dgm:chPref val="0"/>
        </dgm:presLayoutVars>
      </dgm:prSet>
      <dgm:spPr/>
    </dgm:pt>
    <dgm:pt modelId="{C486EBB7-9D25-4D2B-8057-E03218FAEE15}" type="pres">
      <dgm:prSet presAssocID="{3D423801-75C7-4294-B0DE-3C88AEF51B1D}" presName="sibTrans" presStyleCnt="0"/>
      <dgm:spPr/>
    </dgm:pt>
    <dgm:pt modelId="{26A96DD8-AA78-495F-AD7D-EACDF2C0D0EA}" type="pres">
      <dgm:prSet presAssocID="{16F715EF-B498-4B05-91B8-ACD27D0C888D}" presName="compNode" presStyleCnt="0"/>
      <dgm:spPr/>
    </dgm:pt>
    <dgm:pt modelId="{AB466126-2F52-46F4-8F0D-47385EC22E5E}" type="pres">
      <dgm:prSet presAssocID="{16F715EF-B498-4B05-91B8-ACD27D0C888D}" presName="bgRect" presStyleLbl="bgShp" presStyleIdx="3" presStyleCnt="6"/>
      <dgm:spPr/>
    </dgm:pt>
    <dgm:pt modelId="{38C490E8-6ECB-4F92-8223-1DA571C56FE1}" type="pres">
      <dgm:prSet presAssocID="{16F715EF-B498-4B05-91B8-ACD27D0C888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86CA30EC-F510-4590-A76D-9BB135A93521}" type="pres">
      <dgm:prSet presAssocID="{16F715EF-B498-4B05-91B8-ACD27D0C888D}" presName="spaceRect" presStyleCnt="0"/>
      <dgm:spPr/>
    </dgm:pt>
    <dgm:pt modelId="{10429041-7834-48E7-83D4-61156C25294C}" type="pres">
      <dgm:prSet presAssocID="{16F715EF-B498-4B05-91B8-ACD27D0C888D}" presName="parTx" presStyleLbl="revTx" presStyleIdx="3" presStyleCnt="6">
        <dgm:presLayoutVars>
          <dgm:chMax val="0"/>
          <dgm:chPref val="0"/>
        </dgm:presLayoutVars>
      </dgm:prSet>
      <dgm:spPr/>
    </dgm:pt>
    <dgm:pt modelId="{0933195C-DBA8-44F8-8E75-CCE44B7D9F28}" type="pres">
      <dgm:prSet presAssocID="{5AEA0CA6-1378-43B9-9B30-2C422A3A6EC1}" presName="sibTrans" presStyleCnt="0"/>
      <dgm:spPr/>
    </dgm:pt>
    <dgm:pt modelId="{3556FF3A-036A-4111-B316-EC96DB27F0CC}" type="pres">
      <dgm:prSet presAssocID="{BF2465B2-F5DE-4E58-9EEB-66F960E356C8}" presName="compNode" presStyleCnt="0"/>
      <dgm:spPr/>
    </dgm:pt>
    <dgm:pt modelId="{23D39693-D9C7-4207-A6DA-3A258065C411}" type="pres">
      <dgm:prSet presAssocID="{BF2465B2-F5DE-4E58-9EEB-66F960E356C8}" presName="bgRect" presStyleLbl="bgShp" presStyleIdx="4" presStyleCnt="6"/>
      <dgm:spPr/>
    </dgm:pt>
    <dgm:pt modelId="{2908A7AE-A371-403A-AFC4-09001B4404B7}" type="pres">
      <dgm:prSet presAssocID="{BF2465B2-F5DE-4E58-9EEB-66F960E356C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žka"/>
        </a:ext>
      </dgm:extLst>
    </dgm:pt>
    <dgm:pt modelId="{5751C248-CD17-44DA-8C15-1D77CBEB3BCC}" type="pres">
      <dgm:prSet presAssocID="{BF2465B2-F5DE-4E58-9EEB-66F960E356C8}" presName="spaceRect" presStyleCnt="0"/>
      <dgm:spPr/>
    </dgm:pt>
    <dgm:pt modelId="{42333D56-F6E4-42DB-B9B8-5AD296AE9931}" type="pres">
      <dgm:prSet presAssocID="{BF2465B2-F5DE-4E58-9EEB-66F960E356C8}" presName="parTx" presStyleLbl="revTx" presStyleIdx="4" presStyleCnt="6">
        <dgm:presLayoutVars>
          <dgm:chMax val="0"/>
          <dgm:chPref val="0"/>
        </dgm:presLayoutVars>
      </dgm:prSet>
      <dgm:spPr/>
    </dgm:pt>
    <dgm:pt modelId="{2E98D9AF-F23A-45CF-9505-7881173906D1}" type="pres">
      <dgm:prSet presAssocID="{454C807F-F807-4857-A746-46AFF6E4A7FD}" presName="sibTrans" presStyleCnt="0"/>
      <dgm:spPr/>
    </dgm:pt>
    <dgm:pt modelId="{1C006099-D014-4BDE-B87E-73C1F0273D7D}" type="pres">
      <dgm:prSet presAssocID="{DE11C4A1-59B1-4906-9EEE-0A764DCF10AB}" presName="compNode" presStyleCnt="0"/>
      <dgm:spPr/>
    </dgm:pt>
    <dgm:pt modelId="{4F27D3F2-C81D-43C1-8385-166021BFACCE}" type="pres">
      <dgm:prSet presAssocID="{DE11C4A1-59B1-4906-9EEE-0A764DCF10AB}" presName="bgRect" presStyleLbl="bgShp" presStyleIdx="5" presStyleCnt="6"/>
      <dgm:spPr/>
    </dgm:pt>
    <dgm:pt modelId="{A677CD42-80CE-4BBF-8AB9-4B1B356D1C6E}" type="pres">
      <dgm:prSet presAssocID="{DE11C4A1-59B1-4906-9EEE-0A764DCF10A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717309F3-C7D8-4681-A302-AF8FB63BCC43}" type="pres">
      <dgm:prSet presAssocID="{DE11C4A1-59B1-4906-9EEE-0A764DCF10AB}" presName="spaceRect" presStyleCnt="0"/>
      <dgm:spPr/>
    </dgm:pt>
    <dgm:pt modelId="{CE1938D7-B7C3-4621-8291-8C6F4D7F2D7C}" type="pres">
      <dgm:prSet presAssocID="{DE11C4A1-59B1-4906-9EEE-0A764DCF10AB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5309650C-AAE8-4DA5-B6B6-46AB7A431259}" type="presOf" srcId="{DE11C4A1-59B1-4906-9EEE-0A764DCF10AB}" destId="{CE1938D7-B7C3-4621-8291-8C6F4D7F2D7C}" srcOrd="0" destOrd="0" presId="urn:microsoft.com/office/officeart/2018/2/layout/IconVerticalSolidList"/>
    <dgm:cxn modelId="{35E4873E-E72A-4C19-81A2-BD7A489006E9}" type="presOf" srcId="{65F4A864-FC21-4871-86A3-A18B92B93DB7}" destId="{16C34BFA-6E6F-4314-A8E0-0324F5828B01}" srcOrd="0" destOrd="0" presId="urn:microsoft.com/office/officeart/2018/2/layout/IconVerticalSolidList"/>
    <dgm:cxn modelId="{342E406C-3E6D-46CA-89AC-A69AD86D47EF}" type="presOf" srcId="{BF2465B2-F5DE-4E58-9EEB-66F960E356C8}" destId="{42333D56-F6E4-42DB-B9B8-5AD296AE9931}" srcOrd="0" destOrd="0" presId="urn:microsoft.com/office/officeart/2018/2/layout/IconVerticalSolidList"/>
    <dgm:cxn modelId="{EA893A70-5337-439D-BDAF-DD6BAD2EEAD3}" type="presOf" srcId="{16F715EF-B498-4B05-91B8-ACD27D0C888D}" destId="{10429041-7834-48E7-83D4-61156C25294C}" srcOrd="0" destOrd="0" presId="urn:microsoft.com/office/officeart/2018/2/layout/IconVerticalSolidList"/>
    <dgm:cxn modelId="{FF649274-821B-431D-BFA3-14C08933B9F9}" type="presOf" srcId="{23F83DED-9243-4B4C-82AE-756A6F3F4583}" destId="{5F1175B2-7256-4A96-B321-8B861102FA4A}" srcOrd="0" destOrd="0" presId="urn:microsoft.com/office/officeart/2018/2/layout/IconVerticalSolidList"/>
    <dgm:cxn modelId="{FA7EC17D-7DC5-4BFB-BAFD-55048E1098D0}" srcId="{23F83DED-9243-4B4C-82AE-756A6F3F4583}" destId="{BF2465B2-F5DE-4E58-9EEB-66F960E356C8}" srcOrd="4" destOrd="0" parTransId="{9A5CE161-68F5-44A8-A4B9-0C9C09A74714}" sibTransId="{454C807F-F807-4857-A746-46AFF6E4A7FD}"/>
    <dgm:cxn modelId="{B1917C89-ED1A-48D7-9A27-FCB0F0F67FD2}" srcId="{23F83DED-9243-4B4C-82AE-756A6F3F4583}" destId="{16F715EF-B498-4B05-91B8-ACD27D0C888D}" srcOrd="3" destOrd="0" parTransId="{3DE86C65-5BF2-459E-9E66-915ACAC7A44E}" sibTransId="{5AEA0CA6-1378-43B9-9B30-2C422A3A6EC1}"/>
    <dgm:cxn modelId="{AC4EA5A3-1C75-4429-B2FA-6D7330EC12C8}" srcId="{23F83DED-9243-4B4C-82AE-756A6F3F4583}" destId="{E30638D1-9CCF-490A-999D-F17BDAF36A92}" srcOrd="0" destOrd="0" parTransId="{8AF9712E-AF34-498D-ADC6-8ADC3E038697}" sibTransId="{9B559C72-CD2B-4A14-8E23-04C1CFD808FE}"/>
    <dgm:cxn modelId="{CBDA1EA5-13CF-4777-B4FE-AF274C72CBA1}" srcId="{23F83DED-9243-4B4C-82AE-756A6F3F4583}" destId="{8171272C-6E67-46A0-BA47-21B84C515D83}" srcOrd="2" destOrd="0" parTransId="{15C22525-50B7-457B-B176-884F04BA59CA}" sibTransId="{3D423801-75C7-4294-B0DE-3C88AEF51B1D}"/>
    <dgm:cxn modelId="{3EB0EDAA-3241-4E0C-A505-CAF332B1C8E4}" srcId="{23F83DED-9243-4B4C-82AE-756A6F3F4583}" destId="{65F4A864-FC21-4871-86A3-A18B92B93DB7}" srcOrd="1" destOrd="0" parTransId="{0C01D18E-2F28-4CEE-AF90-01238D5F106F}" sibTransId="{7D915F64-A20C-4644-A7EE-13A6DD578F85}"/>
    <dgm:cxn modelId="{A262A7C1-476D-4E92-87C7-A18202CD7A6D}" srcId="{23F83DED-9243-4B4C-82AE-756A6F3F4583}" destId="{DE11C4A1-59B1-4906-9EEE-0A764DCF10AB}" srcOrd="5" destOrd="0" parTransId="{8C482334-B69E-4AD4-A7E6-69C681DD15D9}" sibTransId="{D90EB5E0-1AEF-4C49-8861-F900E8A28660}"/>
    <dgm:cxn modelId="{8DF63BDA-2006-4F4A-8EF1-1FD1581C9BF8}" type="presOf" srcId="{8171272C-6E67-46A0-BA47-21B84C515D83}" destId="{40170CB5-ECA8-4D08-91C6-50407C863C95}" srcOrd="0" destOrd="0" presId="urn:microsoft.com/office/officeart/2018/2/layout/IconVerticalSolidList"/>
    <dgm:cxn modelId="{D6E0FAED-15EF-466F-891F-6D46515A4895}" type="presOf" srcId="{E30638D1-9CCF-490A-999D-F17BDAF36A92}" destId="{FAB3C16E-2A13-409B-B279-6CD210548991}" srcOrd="0" destOrd="0" presId="urn:microsoft.com/office/officeart/2018/2/layout/IconVerticalSolidList"/>
    <dgm:cxn modelId="{AF45D137-AAB0-4A43-93EA-2A27A7178554}" type="presParOf" srcId="{5F1175B2-7256-4A96-B321-8B861102FA4A}" destId="{7525A19F-16EF-4827-BD5D-3261E40BA849}" srcOrd="0" destOrd="0" presId="urn:microsoft.com/office/officeart/2018/2/layout/IconVerticalSolidList"/>
    <dgm:cxn modelId="{BCD344DA-6053-4DAE-8AAA-86C346B23428}" type="presParOf" srcId="{7525A19F-16EF-4827-BD5D-3261E40BA849}" destId="{BF4A0D03-E229-4CC5-8617-517B9567F4A1}" srcOrd="0" destOrd="0" presId="urn:microsoft.com/office/officeart/2018/2/layout/IconVerticalSolidList"/>
    <dgm:cxn modelId="{784569AA-5D56-483C-9DB2-CE3F946475E6}" type="presParOf" srcId="{7525A19F-16EF-4827-BD5D-3261E40BA849}" destId="{BD2DFCEA-AD4B-44D8-B5F4-E9008CC58722}" srcOrd="1" destOrd="0" presId="urn:microsoft.com/office/officeart/2018/2/layout/IconVerticalSolidList"/>
    <dgm:cxn modelId="{A3C097DE-B915-48A2-8116-D7C9726305FD}" type="presParOf" srcId="{7525A19F-16EF-4827-BD5D-3261E40BA849}" destId="{E6A4A29D-41EF-430B-8BF3-05AAED919B01}" srcOrd="2" destOrd="0" presId="urn:microsoft.com/office/officeart/2018/2/layout/IconVerticalSolidList"/>
    <dgm:cxn modelId="{5548DB40-558D-4014-B2DC-E66CCD294256}" type="presParOf" srcId="{7525A19F-16EF-4827-BD5D-3261E40BA849}" destId="{FAB3C16E-2A13-409B-B279-6CD210548991}" srcOrd="3" destOrd="0" presId="urn:microsoft.com/office/officeart/2018/2/layout/IconVerticalSolidList"/>
    <dgm:cxn modelId="{CF2D573F-F681-4951-A005-A9F7EBDAB94A}" type="presParOf" srcId="{5F1175B2-7256-4A96-B321-8B861102FA4A}" destId="{B89FD080-C42F-47BA-9696-18ACBD7D1FA2}" srcOrd="1" destOrd="0" presId="urn:microsoft.com/office/officeart/2018/2/layout/IconVerticalSolidList"/>
    <dgm:cxn modelId="{71F1451D-265D-4CBC-B3A6-C97260079FB3}" type="presParOf" srcId="{5F1175B2-7256-4A96-B321-8B861102FA4A}" destId="{8D0973D8-F574-41CA-801D-BD05192EC2D9}" srcOrd="2" destOrd="0" presId="urn:microsoft.com/office/officeart/2018/2/layout/IconVerticalSolidList"/>
    <dgm:cxn modelId="{410308CE-866F-4139-AE98-695D8338CB5D}" type="presParOf" srcId="{8D0973D8-F574-41CA-801D-BD05192EC2D9}" destId="{AF47046B-FA2C-4D8D-BD69-A1A222EC9423}" srcOrd="0" destOrd="0" presId="urn:microsoft.com/office/officeart/2018/2/layout/IconVerticalSolidList"/>
    <dgm:cxn modelId="{DB548F7F-DD7A-4FDA-AFD1-8967A3B88410}" type="presParOf" srcId="{8D0973D8-F574-41CA-801D-BD05192EC2D9}" destId="{04AA18E7-C9A4-4A65-9E9E-D941F61858D5}" srcOrd="1" destOrd="0" presId="urn:microsoft.com/office/officeart/2018/2/layout/IconVerticalSolidList"/>
    <dgm:cxn modelId="{2F7DCD8E-8813-4B5C-8879-B6AFCEDA6BB0}" type="presParOf" srcId="{8D0973D8-F574-41CA-801D-BD05192EC2D9}" destId="{E91CC6BA-B7AF-441F-AD2D-0E7AD2B8A1BC}" srcOrd="2" destOrd="0" presId="urn:microsoft.com/office/officeart/2018/2/layout/IconVerticalSolidList"/>
    <dgm:cxn modelId="{FC46EA85-9EEE-456B-A669-A210A4158511}" type="presParOf" srcId="{8D0973D8-F574-41CA-801D-BD05192EC2D9}" destId="{16C34BFA-6E6F-4314-A8E0-0324F5828B01}" srcOrd="3" destOrd="0" presId="urn:microsoft.com/office/officeart/2018/2/layout/IconVerticalSolidList"/>
    <dgm:cxn modelId="{04CA66FF-5059-4B7B-A7EC-EEB4A946C830}" type="presParOf" srcId="{5F1175B2-7256-4A96-B321-8B861102FA4A}" destId="{8CB9A963-90DC-4DC3-99AF-6D28A7435C76}" srcOrd="3" destOrd="0" presId="urn:microsoft.com/office/officeart/2018/2/layout/IconVerticalSolidList"/>
    <dgm:cxn modelId="{793DB0E0-5AE0-43A2-A106-299DD4405C8D}" type="presParOf" srcId="{5F1175B2-7256-4A96-B321-8B861102FA4A}" destId="{F4ABD728-A0BC-4543-A555-3804011D3E85}" srcOrd="4" destOrd="0" presId="urn:microsoft.com/office/officeart/2018/2/layout/IconVerticalSolidList"/>
    <dgm:cxn modelId="{3F6EE33B-F7FD-44E6-AD76-AE6A3F607D25}" type="presParOf" srcId="{F4ABD728-A0BC-4543-A555-3804011D3E85}" destId="{09B100E3-CB93-4C95-B556-0F634CCD16E3}" srcOrd="0" destOrd="0" presId="urn:microsoft.com/office/officeart/2018/2/layout/IconVerticalSolidList"/>
    <dgm:cxn modelId="{C7F0DF23-BF63-4814-B612-5CD46C322865}" type="presParOf" srcId="{F4ABD728-A0BC-4543-A555-3804011D3E85}" destId="{C1E9F2B4-5EEF-4339-A00B-66F6B053F504}" srcOrd="1" destOrd="0" presId="urn:microsoft.com/office/officeart/2018/2/layout/IconVerticalSolidList"/>
    <dgm:cxn modelId="{CA595BB9-0786-4E31-913D-7CF41292DE32}" type="presParOf" srcId="{F4ABD728-A0BC-4543-A555-3804011D3E85}" destId="{E8881349-8413-4CFE-90D3-9A819E5ACA36}" srcOrd="2" destOrd="0" presId="urn:microsoft.com/office/officeart/2018/2/layout/IconVerticalSolidList"/>
    <dgm:cxn modelId="{265E9182-3C86-4BCF-A65A-7A1EBB9387D6}" type="presParOf" srcId="{F4ABD728-A0BC-4543-A555-3804011D3E85}" destId="{40170CB5-ECA8-4D08-91C6-50407C863C95}" srcOrd="3" destOrd="0" presId="urn:microsoft.com/office/officeart/2018/2/layout/IconVerticalSolidList"/>
    <dgm:cxn modelId="{180DC5D5-A6F1-48B6-9189-AE13683A537A}" type="presParOf" srcId="{5F1175B2-7256-4A96-B321-8B861102FA4A}" destId="{C486EBB7-9D25-4D2B-8057-E03218FAEE15}" srcOrd="5" destOrd="0" presId="urn:microsoft.com/office/officeart/2018/2/layout/IconVerticalSolidList"/>
    <dgm:cxn modelId="{21AFE217-9506-4704-980A-04FC883B2B70}" type="presParOf" srcId="{5F1175B2-7256-4A96-B321-8B861102FA4A}" destId="{26A96DD8-AA78-495F-AD7D-EACDF2C0D0EA}" srcOrd="6" destOrd="0" presId="urn:microsoft.com/office/officeart/2018/2/layout/IconVerticalSolidList"/>
    <dgm:cxn modelId="{873AD5CD-6CB0-4200-B42F-3C4F6261C050}" type="presParOf" srcId="{26A96DD8-AA78-495F-AD7D-EACDF2C0D0EA}" destId="{AB466126-2F52-46F4-8F0D-47385EC22E5E}" srcOrd="0" destOrd="0" presId="urn:microsoft.com/office/officeart/2018/2/layout/IconVerticalSolidList"/>
    <dgm:cxn modelId="{3E8F2CF0-E0CD-4015-87B6-7D00E136F3F2}" type="presParOf" srcId="{26A96DD8-AA78-495F-AD7D-EACDF2C0D0EA}" destId="{38C490E8-6ECB-4F92-8223-1DA571C56FE1}" srcOrd="1" destOrd="0" presId="urn:microsoft.com/office/officeart/2018/2/layout/IconVerticalSolidList"/>
    <dgm:cxn modelId="{88F11D27-A263-4DF8-BD8C-A2E56A0E8BE6}" type="presParOf" srcId="{26A96DD8-AA78-495F-AD7D-EACDF2C0D0EA}" destId="{86CA30EC-F510-4590-A76D-9BB135A93521}" srcOrd="2" destOrd="0" presId="urn:microsoft.com/office/officeart/2018/2/layout/IconVerticalSolidList"/>
    <dgm:cxn modelId="{D57B0445-44E4-4D68-A549-26528A2B33C1}" type="presParOf" srcId="{26A96DD8-AA78-495F-AD7D-EACDF2C0D0EA}" destId="{10429041-7834-48E7-83D4-61156C25294C}" srcOrd="3" destOrd="0" presId="urn:microsoft.com/office/officeart/2018/2/layout/IconVerticalSolidList"/>
    <dgm:cxn modelId="{DCEC3B93-EB84-4A83-A78E-E1AF43E28528}" type="presParOf" srcId="{5F1175B2-7256-4A96-B321-8B861102FA4A}" destId="{0933195C-DBA8-44F8-8E75-CCE44B7D9F28}" srcOrd="7" destOrd="0" presId="urn:microsoft.com/office/officeart/2018/2/layout/IconVerticalSolidList"/>
    <dgm:cxn modelId="{371FF113-05B7-4910-B3B1-803F993DF074}" type="presParOf" srcId="{5F1175B2-7256-4A96-B321-8B861102FA4A}" destId="{3556FF3A-036A-4111-B316-EC96DB27F0CC}" srcOrd="8" destOrd="0" presId="urn:microsoft.com/office/officeart/2018/2/layout/IconVerticalSolidList"/>
    <dgm:cxn modelId="{86A66C84-7DE6-4AF9-A07B-004BBE05D73A}" type="presParOf" srcId="{3556FF3A-036A-4111-B316-EC96DB27F0CC}" destId="{23D39693-D9C7-4207-A6DA-3A258065C411}" srcOrd="0" destOrd="0" presId="urn:microsoft.com/office/officeart/2018/2/layout/IconVerticalSolidList"/>
    <dgm:cxn modelId="{9A2570E8-7D51-48D2-BBFA-5E2C232A519D}" type="presParOf" srcId="{3556FF3A-036A-4111-B316-EC96DB27F0CC}" destId="{2908A7AE-A371-403A-AFC4-09001B4404B7}" srcOrd="1" destOrd="0" presId="urn:microsoft.com/office/officeart/2018/2/layout/IconVerticalSolidList"/>
    <dgm:cxn modelId="{62DF532D-EF13-456A-9534-2DEEDF42C1CC}" type="presParOf" srcId="{3556FF3A-036A-4111-B316-EC96DB27F0CC}" destId="{5751C248-CD17-44DA-8C15-1D77CBEB3BCC}" srcOrd="2" destOrd="0" presId="urn:microsoft.com/office/officeart/2018/2/layout/IconVerticalSolidList"/>
    <dgm:cxn modelId="{25B7FED5-DE95-4941-AB31-8FCA8363B939}" type="presParOf" srcId="{3556FF3A-036A-4111-B316-EC96DB27F0CC}" destId="{42333D56-F6E4-42DB-B9B8-5AD296AE9931}" srcOrd="3" destOrd="0" presId="urn:microsoft.com/office/officeart/2018/2/layout/IconVerticalSolidList"/>
    <dgm:cxn modelId="{FC94A033-1DD7-49DE-A598-A76426780132}" type="presParOf" srcId="{5F1175B2-7256-4A96-B321-8B861102FA4A}" destId="{2E98D9AF-F23A-45CF-9505-7881173906D1}" srcOrd="9" destOrd="0" presId="urn:microsoft.com/office/officeart/2018/2/layout/IconVerticalSolidList"/>
    <dgm:cxn modelId="{8F462F7B-BB0C-46C6-BAC2-035BC422F179}" type="presParOf" srcId="{5F1175B2-7256-4A96-B321-8B861102FA4A}" destId="{1C006099-D014-4BDE-B87E-73C1F0273D7D}" srcOrd="10" destOrd="0" presId="urn:microsoft.com/office/officeart/2018/2/layout/IconVerticalSolidList"/>
    <dgm:cxn modelId="{E1E0F71F-23BB-4E28-9194-A5BCFE9736AE}" type="presParOf" srcId="{1C006099-D014-4BDE-B87E-73C1F0273D7D}" destId="{4F27D3F2-C81D-43C1-8385-166021BFACCE}" srcOrd="0" destOrd="0" presId="urn:microsoft.com/office/officeart/2018/2/layout/IconVerticalSolidList"/>
    <dgm:cxn modelId="{B76A941F-6586-4752-8380-B8F95905E177}" type="presParOf" srcId="{1C006099-D014-4BDE-B87E-73C1F0273D7D}" destId="{A677CD42-80CE-4BBF-8AB9-4B1B356D1C6E}" srcOrd="1" destOrd="0" presId="urn:microsoft.com/office/officeart/2018/2/layout/IconVerticalSolidList"/>
    <dgm:cxn modelId="{B2FB9439-E1BB-4B5D-8E63-D991D7F62F9E}" type="presParOf" srcId="{1C006099-D014-4BDE-B87E-73C1F0273D7D}" destId="{717309F3-C7D8-4681-A302-AF8FB63BCC43}" srcOrd="2" destOrd="0" presId="urn:microsoft.com/office/officeart/2018/2/layout/IconVerticalSolidList"/>
    <dgm:cxn modelId="{AA32BDE8-2372-4908-87AB-C60DB824B04E}" type="presParOf" srcId="{1C006099-D014-4BDE-B87E-73C1F0273D7D}" destId="{CE1938D7-B7C3-4621-8291-8C6F4D7F2D7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31B83-CB0A-2847-AFE9-5B1B04B6A8AE}">
      <dsp:nvSpPr>
        <dsp:cNvPr id="0" name=""/>
        <dsp:cNvSpPr/>
      </dsp:nvSpPr>
      <dsp:spPr>
        <a:xfrm>
          <a:off x="0" y="364104"/>
          <a:ext cx="10515600" cy="1152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Charakterizovat definice z hlediska probraných kategorií definic</a:t>
          </a:r>
          <a:endParaRPr lang="en-US" sz="2900" kern="1200"/>
        </a:p>
      </dsp:txBody>
      <dsp:txXfrm>
        <a:off x="56237" y="420341"/>
        <a:ext cx="10403126" cy="1039555"/>
      </dsp:txXfrm>
    </dsp:sp>
    <dsp:sp modelId="{8B625AE7-927E-2F4A-B634-63F94593D4CE}">
      <dsp:nvSpPr>
        <dsp:cNvPr id="0" name=""/>
        <dsp:cNvSpPr/>
      </dsp:nvSpPr>
      <dsp:spPr>
        <a:xfrm>
          <a:off x="0" y="1599654"/>
          <a:ext cx="10515600" cy="1152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Tedy: nakolik se jedná o vymezení: klasické, operacionální, výčtem, příkladem, je-li zde postižena geneze, struktura, funkce atd.</a:t>
          </a:r>
          <a:endParaRPr lang="en-US" sz="2900" kern="1200"/>
        </a:p>
      </dsp:txBody>
      <dsp:txXfrm>
        <a:off x="56237" y="1655891"/>
        <a:ext cx="10403126" cy="1039555"/>
      </dsp:txXfrm>
    </dsp:sp>
    <dsp:sp modelId="{28BEBC74-BF03-9948-A7CF-220FC7C6C6FA}">
      <dsp:nvSpPr>
        <dsp:cNvPr id="0" name=""/>
        <dsp:cNvSpPr/>
      </dsp:nvSpPr>
      <dsp:spPr>
        <a:xfrm>
          <a:off x="0" y="2835203"/>
          <a:ext cx="10515600" cy="1152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Některé definice mohou mít charakteristiky více kategorií</a:t>
          </a:r>
          <a:endParaRPr lang="en-US" sz="2900" kern="1200"/>
        </a:p>
      </dsp:txBody>
      <dsp:txXfrm>
        <a:off x="56237" y="2891440"/>
        <a:ext cx="10403126" cy="1039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A0D03-E229-4CC5-8617-517B9567F4A1}">
      <dsp:nvSpPr>
        <dsp:cNvPr id="0" name=""/>
        <dsp:cNvSpPr/>
      </dsp:nvSpPr>
      <dsp:spPr>
        <a:xfrm>
          <a:off x="0" y="1829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DFCEA-AD4B-44D8-B5F4-E9008CC58722}">
      <dsp:nvSpPr>
        <dsp:cNvPr id="0" name=""/>
        <dsp:cNvSpPr/>
      </dsp:nvSpPr>
      <dsp:spPr>
        <a:xfrm>
          <a:off x="235850" y="177255"/>
          <a:ext cx="428818" cy="4288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3C16E-2A13-409B-B279-6CD210548991}">
      <dsp:nvSpPr>
        <dsp:cNvPr id="0" name=""/>
        <dsp:cNvSpPr/>
      </dsp:nvSpPr>
      <dsp:spPr>
        <a:xfrm>
          <a:off x="900518" y="1829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Co definice postihují, na co se zaměřují, co opomíjejí?</a:t>
          </a:r>
          <a:endParaRPr lang="en-US" sz="1900" kern="1200"/>
        </a:p>
      </dsp:txBody>
      <dsp:txXfrm>
        <a:off x="900518" y="1829"/>
        <a:ext cx="5347881" cy="779669"/>
      </dsp:txXfrm>
    </dsp:sp>
    <dsp:sp modelId="{AF47046B-FA2C-4D8D-BD69-A1A222EC9423}">
      <dsp:nvSpPr>
        <dsp:cNvPr id="0" name=""/>
        <dsp:cNvSpPr/>
      </dsp:nvSpPr>
      <dsp:spPr>
        <a:xfrm>
          <a:off x="0" y="976416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A18E7-C9A4-4A65-9E9E-D941F61858D5}">
      <dsp:nvSpPr>
        <dsp:cNvPr id="0" name=""/>
        <dsp:cNvSpPr/>
      </dsp:nvSpPr>
      <dsp:spPr>
        <a:xfrm>
          <a:off x="235850" y="1151842"/>
          <a:ext cx="428818" cy="4288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34BFA-6E6F-4314-A8E0-0324F5828B01}">
      <dsp:nvSpPr>
        <dsp:cNvPr id="0" name=""/>
        <dsp:cNvSpPr/>
      </dsp:nvSpPr>
      <dsp:spPr>
        <a:xfrm>
          <a:off x="900518" y="976416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Nakolik postihují daný pojem, nakolik pouze určitý aspekt?</a:t>
          </a:r>
          <a:endParaRPr lang="en-US" sz="1900" kern="1200"/>
        </a:p>
      </dsp:txBody>
      <dsp:txXfrm>
        <a:off x="900518" y="976416"/>
        <a:ext cx="5347881" cy="779669"/>
      </dsp:txXfrm>
    </dsp:sp>
    <dsp:sp modelId="{09B100E3-CB93-4C95-B556-0F634CCD16E3}">
      <dsp:nvSpPr>
        <dsp:cNvPr id="0" name=""/>
        <dsp:cNvSpPr/>
      </dsp:nvSpPr>
      <dsp:spPr>
        <a:xfrm>
          <a:off x="0" y="1951003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E9F2B4-5EEF-4339-A00B-66F6B053F504}">
      <dsp:nvSpPr>
        <dsp:cNvPr id="0" name=""/>
        <dsp:cNvSpPr/>
      </dsp:nvSpPr>
      <dsp:spPr>
        <a:xfrm>
          <a:off x="235850" y="2126428"/>
          <a:ext cx="428818" cy="4288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70CB5-ECA8-4D08-91C6-50407C863C95}">
      <dsp:nvSpPr>
        <dsp:cNvPr id="0" name=""/>
        <dsp:cNvSpPr/>
      </dsp:nvSpPr>
      <dsp:spPr>
        <a:xfrm>
          <a:off x="900518" y="1951003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Není-li definice příliš široká či naopak úzká?</a:t>
          </a:r>
          <a:endParaRPr lang="en-US" sz="1900" kern="1200"/>
        </a:p>
      </dsp:txBody>
      <dsp:txXfrm>
        <a:off x="900518" y="1951003"/>
        <a:ext cx="5347881" cy="779669"/>
      </dsp:txXfrm>
    </dsp:sp>
    <dsp:sp modelId="{AB466126-2F52-46F4-8F0D-47385EC22E5E}">
      <dsp:nvSpPr>
        <dsp:cNvPr id="0" name=""/>
        <dsp:cNvSpPr/>
      </dsp:nvSpPr>
      <dsp:spPr>
        <a:xfrm>
          <a:off x="0" y="2925590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C490E8-6ECB-4F92-8223-1DA571C56FE1}">
      <dsp:nvSpPr>
        <dsp:cNvPr id="0" name=""/>
        <dsp:cNvSpPr/>
      </dsp:nvSpPr>
      <dsp:spPr>
        <a:xfrm>
          <a:off x="235850" y="3101015"/>
          <a:ext cx="428818" cy="4288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29041-7834-48E7-83D4-61156C25294C}">
      <dsp:nvSpPr>
        <dsp:cNvPr id="0" name=""/>
        <dsp:cNvSpPr/>
      </dsp:nvSpPr>
      <dsp:spPr>
        <a:xfrm>
          <a:off x="900518" y="2925590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Jaká rozlišení či odlišení tato definice obsahuje?</a:t>
          </a:r>
          <a:endParaRPr lang="en-US" sz="1900" kern="1200"/>
        </a:p>
      </dsp:txBody>
      <dsp:txXfrm>
        <a:off x="900518" y="2925590"/>
        <a:ext cx="5347881" cy="779669"/>
      </dsp:txXfrm>
    </dsp:sp>
    <dsp:sp modelId="{23D39693-D9C7-4207-A6DA-3A258065C411}">
      <dsp:nvSpPr>
        <dsp:cNvPr id="0" name=""/>
        <dsp:cNvSpPr/>
      </dsp:nvSpPr>
      <dsp:spPr>
        <a:xfrm>
          <a:off x="0" y="3900177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8A7AE-A371-403A-AFC4-09001B4404B7}">
      <dsp:nvSpPr>
        <dsp:cNvPr id="0" name=""/>
        <dsp:cNvSpPr/>
      </dsp:nvSpPr>
      <dsp:spPr>
        <a:xfrm>
          <a:off x="235850" y="4075602"/>
          <a:ext cx="428818" cy="42881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33D56-F6E4-42DB-B9B8-5AD296AE9931}">
      <dsp:nvSpPr>
        <dsp:cNvPr id="0" name=""/>
        <dsp:cNvSpPr/>
      </dsp:nvSpPr>
      <dsp:spPr>
        <a:xfrm>
          <a:off x="900518" y="3900177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 čem se definice shodují či liší?</a:t>
          </a:r>
          <a:endParaRPr lang="en-US" sz="1900" kern="1200"/>
        </a:p>
      </dsp:txBody>
      <dsp:txXfrm>
        <a:off x="900518" y="3900177"/>
        <a:ext cx="5347881" cy="779669"/>
      </dsp:txXfrm>
    </dsp:sp>
    <dsp:sp modelId="{4F27D3F2-C81D-43C1-8385-166021BFACCE}">
      <dsp:nvSpPr>
        <dsp:cNvPr id="0" name=""/>
        <dsp:cNvSpPr/>
      </dsp:nvSpPr>
      <dsp:spPr>
        <a:xfrm>
          <a:off x="0" y="4874763"/>
          <a:ext cx="6248400" cy="7796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77CD42-80CE-4BBF-8AB9-4B1B356D1C6E}">
      <dsp:nvSpPr>
        <dsp:cNvPr id="0" name=""/>
        <dsp:cNvSpPr/>
      </dsp:nvSpPr>
      <dsp:spPr>
        <a:xfrm>
          <a:off x="235850" y="5050189"/>
          <a:ext cx="428818" cy="42881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1938D7-B7C3-4621-8291-8C6F4D7F2D7C}">
      <dsp:nvSpPr>
        <dsp:cNvPr id="0" name=""/>
        <dsp:cNvSpPr/>
      </dsp:nvSpPr>
      <dsp:spPr>
        <a:xfrm>
          <a:off x="900518" y="4874763"/>
          <a:ext cx="5347881" cy="77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15" tIns="82515" rIns="82515" bIns="8251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Jsou definice výrazem odlišných východisek?</a:t>
          </a:r>
          <a:endParaRPr lang="en-US" sz="1900" kern="1200"/>
        </a:p>
      </dsp:txBody>
      <dsp:txXfrm>
        <a:off x="900518" y="4874763"/>
        <a:ext cx="5347881" cy="779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85D8B-2880-F545-B294-02EB611CF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82B63C-2212-044B-8B57-F62284821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19DE48-20BD-6A47-90C3-DAD9E0B5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773D7-2ACC-8D45-BCE7-8D916147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F3EAA6-ADB2-104F-89D1-C4B12097B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36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DE011-D398-0447-8F85-38707E61D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76CC83-A975-5B44-AEFC-2E134E2C8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B97CFF-46B5-DF4A-BA55-88E327C2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449D58-59EF-7645-90CC-04B9CA928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7E0FF6-F0A3-3545-946F-52777005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28EF32-269A-3F44-B300-B576EDF298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EBA283-6151-314D-8846-ED35D44B2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643BF-AE77-DD4D-B64F-748AF172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71C9B7-1EA2-674A-A835-24CCBC9F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15AF6D-A8C0-C841-84AE-340AAE35D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80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EDA5D-ECF4-9A48-B26D-DC73C3743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E65CD2-2812-D447-B588-69AF2C13A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6027B-7BCF-534D-98C1-9A6149C8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872FCB-6E7B-7C43-84ED-2F472405C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A25C7C-DFA7-A042-8F70-F2AFF5F1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71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F8A66-D2B7-7347-8E52-4D24D58A9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5DF3F0-C6A9-D945-A4B9-117BF536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7D5139-3068-7344-8990-9A0BA1264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00BA8B-B97D-2644-9A73-5F729A596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80094D-5FB7-6E4B-943A-034B7ACD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72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E4F12-0D8D-1B4D-B81E-590A40F4A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CFDAD1-E8CA-8C49-8E3D-1485C9DA5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237225-F498-C240-B156-0F6A84457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65CEB8-64A3-6543-8946-E603F670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0A2517-4492-E343-B5E1-1919BE0FC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B88D56-3806-F940-A670-E142746A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46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1E78D-1056-3644-A50C-C9475A436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B43D4C-7A23-9445-BB6F-A94A51612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0E486E-FD86-6346-9E8D-4FD988CD2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FC4D78-7BE3-9048-8A78-83135AD56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468DDEE-8FEC-F447-84E3-DAF0ED482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C93A23-133D-5E4D-BDA0-63581943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133215D-8CDA-F74D-9657-FB874A51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9EE0E92-DE1B-0543-9796-F9D424759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3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DFB6D-5076-6A4E-956F-095A2C151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8FC0C3-D332-354A-8A39-BCC095EA8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AEEE58-BC64-824A-BC14-156008C3A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F20E29-E162-3D41-B3EA-65E42F5A4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18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CF79F27-48D6-8846-A1AC-E57194E80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2E0238-CB17-1B46-B637-4B9F8D0D3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15426A-4ABC-334D-94F0-FDA107595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35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C05BD-F656-3F47-9672-9E10AD10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12A88D-17F1-6644-A09D-255ACDFEC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8D55B0-73CA-0444-A76F-7CDB2409C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5900A9-4E97-104F-A8E5-F08E52E2B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D3000D-1DFC-B54D-BA43-B19E9C2A0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5D0E72-CCD5-7D46-AF29-CED688C5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62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2B222-A2C7-2F44-9416-538669B05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058DCC-746A-A848-AFA9-AFAE8F8F5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DCC932-7257-C045-BC98-90BE4F085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B8834F-3A0E-B143-BE27-466390AC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929618-7E27-8643-B129-8639711F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52BFB9-6F4F-8F47-A36B-36295370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5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42C54A-31FB-884E-8CE1-711FD7516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2BDC9E-0FE5-D14E-A4D5-F314F90CB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36D405-C1A2-C24F-B8AA-70DB39E1A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2746-8109-DB46-9549-D9CB2C4FB0C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C76E6E-BC10-B74D-9CA1-B1F323519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A8E477-3916-5547-8307-B2E44541A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9A29-F43F-B546-8EC0-E5EB6B57C5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52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E52AAA-0E32-9D4D-A436-BEB31D304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cs-CZ" sz="4800">
                <a:solidFill>
                  <a:srgbClr val="FFFFFF"/>
                </a:solidFill>
              </a:rPr>
              <a:t>PRÁCE S DEFINICEMI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D02404-8FB0-934A-B878-EE4895812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FFFFFF"/>
                </a:solidFill>
              </a:rPr>
              <a:t>Průvodce seminární prací pro proseminář </a:t>
            </a:r>
          </a:p>
          <a:p>
            <a:pPr algn="l"/>
            <a:r>
              <a:rPr lang="cs-CZ" dirty="0">
                <a:solidFill>
                  <a:srgbClr val="FFFFFF"/>
                </a:solidFill>
              </a:rPr>
              <a:t>k akademickým dovednostem</a:t>
            </a:r>
          </a:p>
        </p:txBody>
      </p:sp>
    </p:spTree>
    <p:extLst>
      <p:ext uri="{BB962C8B-B14F-4D97-AF65-F5344CB8AC3E}">
        <p14:creationId xmlns:p14="http://schemas.microsoft.com/office/powerpoint/2010/main" val="71354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E5DA03-D383-7C4B-8A1D-FCDAD933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/>
              <a:t>STRUKTURÁLNÍ DEFINICE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7F787-1F41-FA4D-8DBD-8467A7B54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Příslušný pojem vymezen z hlediska své struktury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b="1" dirty="0"/>
              <a:t>PŘÍKLAD</a:t>
            </a:r>
            <a:r>
              <a:rPr lang="cs-CZ" dirty="0"/>
              <a:t> </a:t>
            </a:r>
          </a:p>
          <a:p>
            <a:pPr marL="0" indent="0">
              <a:buNone/>
              <a:defRPr/>
            </a:pPr>
            <a:r>
              <a:rPr lang="cs-CZ" dirty="0"/>
              <a:t>Freudovo pojetí </a:t>
            </a:r>
            <a:r>
              <a:rPr lang="cs-CZ" i="1" dirty="0"/>
              <a:t>osobnosti</a:t>
            </a:r>
            <a:r>
              <a:rPr lang="cs-CZ" dirty="0"/>
              <a:t> jako struktury (ego - superego – id)</a:t>
            </a:r>
          </a:p>
          <a:p>
            <a:pPr marL="0" indent="0">
              <a:buNone/>
              <a:defRPr/>
            </a:pPr>
            <a:r>
              <a:rPr lang="cs-CZ" dirty="0"/>
              <a:t>Sémantická </a:t>
            </a:r>
            <a:r>
              <a:rPr lang="cs-CZ" i="1" dirty="0"/>
              <a:t>paměť</a:t>
            </a:r>
            <a:r>
              <a:rPr lang="cs-CZ" dirty="0"/>
              <a:t> jako hierarchicky uspořádaná síť různých úrovní obsahů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1002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121415-D398-B949-B740-E89CDD24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FUNKČNÍ DEFINICE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83413-DF0C-C741-B43E-ED811191B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Vymezuje svůj předmět z hlediska jeho funkce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b="1" dirty="0"/>
              <a:t>PŘÍKLAD</a:t>
            </a:r>
          </a:p>
          <a:p>
            <a:pPr marL="0" indent="0">
              <a:buNone/>
              <a:defRPr/>
            </a:pPr>
            <a:r>
              <a:rPr lang="cs-CZ" dirty="0"/>
              <a:t>Funkcí </a:t>
            </a:r>
            <a:r>
              <a:rPr lang="cs-CZ" i="1" dirty="0"/>
              <a:t>percepce</a:t>
            </a:r>
            <a:r>
              <a:rPr lang="cs-CZ" dirty="0"/>
              <a:t> je orientace v prostředí</a:t>
            </a:r>
          </a:p>
          <a:p>
            <a:pPr marL="0" indent="0">
              <a:buNone/>
              <a:defRPr/>
            </a:pPr>
            <a:r>
              <a:rPr lang="cs-CZ" dirty="0"/>
              <a:t>Funkcí </a:t>
            </a:r>
            <a:r>
              <a:rPr lang="cs-CZ" i="1" dirty="0"/>
              <a:t>fantazie</a:t>
            </a:r>
            <a:r>
              <a:rPr lang="cs-CZ" dirty="0"/>
              <a:t> je odstup od daného a otevřenost pro možné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92186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79BA8B2-6192-2341-9AA8-53B89CF2B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dirty="0"/>
              <a:t>ANALÝZA vypsaných definic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24525896-48B3-984C-A598-3F016700D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2000"/>
              <a:t>z hlediska jejich formy</a:t>
            </a:r>
          </a:p>
          <a:p>
            <a:pPr marL="0" indent="0" eaLnBrk="1" hangingPunct="1">
              <a:buNone/>
              <a:defRPr/>
            </a:pPr>
            <a:r>
              <a:rPr lang="cs-CZ" sz="2000"/>
              <a:t>z hlediska jejich obsahu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/>
          </a:p>
        </p:txBody>
      </p:sp>
      <p:pic>
        <p:nvPicPr>
          <p:cNvPr id="65541" name="Picture 65540" descr="Otazník na zeleném pastelovém pozadí">
            <a:extLst>
              <a:ext uri="{FF2B5EF4-FFF2-40B4-BE49-F238E27FC236}">
                <a16:creationId xmlns:a16="http://schemas.microsoft.com/office/drawing/2014/main" id="{439EC9DD-97F4-4AD9-AE35-8C89FE11A3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48" r="465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589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983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07D483AB-962D-134B-881D-0BD698530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Analýza definic z hlediska formy</a:t>
            </a:r>
          </a:p>
        </p:txBody>
      </p:sp>
      <p:graphicFrame>
        <p:nvGraphicFramePr>
          <p:cNvPr id="66568" name="Rectangle 3">
            <a:extLst>
              <a:ext uri="{FF2B5EF4-FFF2-40B4-BE49-F238E27FC236}">
                <a16:creationId xmlns:a16="http://schemas.microsoft.com/office/drawing/2014/main" id="{1314AEA3-4684-4CF3-A8FD-1C9DE66525E8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7410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522739EA-41C7-724D-8AAE-DEF11CDD0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Analýza definic z hled. obsahu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685" name="Rectangle 3">
            <a:extLst>
              <a:ext uri="{FF2B5EF4-FFF2-40B4-BE49-F238E27FC236}">
                <a16:creationId xmlns:a16="http://schemas.microsoft.com/office/drawing/2014/main" id="{EB0EB37B-504B-4D91-B72D-6F1B7EABD6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5240228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034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C9747EB6-C392-E245-AC03-3CFFCF73F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8875" y="1302871"/>
            <a:ext cx="8188026" cy="2044650"/>
          </a:xfrm>
        </p:spPr>
        <p:txBody>
          <a:bodyPr anchor="b">
            <a:normAutofit/>
          </a:bodyPr>
          <a:lstStyle/>
          <a:p>
            <a:pPr algn="ctr" eaLnBrk="1" hangingPunct="1"/>
            <a:r>
              <a:rPr lang="cs-CZ" altLang="cs-CZ" sz="4800"/>
              <a:t>Vlastní formulace definice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1EAE10B-4E4A-B444-8FE3-59FB5A7A9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3641" y="3519236"/>
            <a:ext cx="8192843" cy="2057046"/>
          </a:xfrm>
        </p:spPr>
        <p:txBody>
          <a:bodyPr anchor="t">
            <a:normAutofit/>
          </a:bodyPr>
          <a:lstStyle/>
          <a:p>
            <a:pPr marL="0" indent="0" algn="ctr" eaLnBrk="1" hangingPunct="1">
              <a:buNone/>
              <a:defRPr/>
            </a:pPr>
            <a:r>
              <a:rPr lang="cs-CZ" sz="1800"/>
              <a:t>Pokusit se z analyzovaných definic vytvořit co nejvýstižnější syntézu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180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36393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828315-43D3-814B-A72B-4BAA65D96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93D95-7A80-4F40-BC6C-EB1BCB9AD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/>
              <a:t>Smyslem práce je naučit se pracovat s definicemi psychologických pojmů</a:t>
            </a:r>
          </a:p>
          <a:p>
            <a:pPr marL="0" indent="0">
              <a:buNone/>
            </a:pPr>
            <a:endParaRPr lang="cs-CZ" sz="2000" dirty="0"/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Vypsat si z odborné literatury definice vybraného pojmu (naučit se vyhledávat relevantní informace)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Analyzovat tyto definice podle určitého návodu (pochopit pravidla, podle nichž jsou tyto definice zkonstruovány)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Vytvořit syntetizující definici, která by co nejvíce pokrývala daný pojem (naučit se definice vytvářet)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55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83FBDA-AB21-CF4F-96DA-15FB5586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KLASICKÁ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CCB76-B3C8-7C40-82BD-E2BFE657D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cs-CZ" sz="2000" dirty="0"/>
              <a:t>Uvedení nejbližšího nadřazeného rodu</a:t>
            </a:r>
          </a:p>
          <a:p>
            <a:pPr marL="0" indent="0">
              <a:buNone/>
              <a:defRPr/>
            </a:pPr>
            <a:r>
              <a:rPr lang="cs-CZ" sz="2000" dirty="0"/>
              <a:t>Specifikace druhovým rozlišením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PŘÍKLAD:</a:t>
            </a:r>
          </a:p>
          <a:p>
            <a:pPr marL="0" indent="0">
              <a:buNone/>
              <a:defRPr/>
            </a:pPr>
            <a:r>
              <a:rPr lang="cs-CZ" sz="2000" i="1" dirty="0"/>
              <a:t>Myšlení je poznávací proces, který je zprostředkovaný a zobecněný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Nejbližší nadřazený rod: poznávací proces</a:t>
            </a:r>
          </a:p>
          <a:p>
            <a:pPr marL="0" indent="0">
              <a:buNone/>
              <a:defRPr/>
            </a:pPr>
            <a:r>
              <a:rPr lang="cs-CZ" sz="2000" dirty="0"/>
              <a:t>Druhové rozlišení: zprostředkovanost, zobecnění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765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4BA9DA-0753-BF4D-B501-A913ABC62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cs-CZ" altLang="cs-CZ" sz="4000">
                <a:solidFill>
                  <a:schemeClr val="bg1"/>
                </a:solidFill>
              </a:rPr>
              <a:t>Klasická definice – rozlišení pojmů</a:t>
            </a:r>
            <a:endParaRPr lang="cs-CZ" sz="40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A6539-B3D7-C24F-BF2F-7CB0B3047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400" b="1"/>
              <a:t>Vnímání</a:t>
            </a:r>
            <a:r>
              <a:rPr lang="cs-CZ" sz="2400"/>
              <a:t> </a:t>
            </a:r>
          </a:p>
          <a:p>
            <a:pPr marL="0" indent="0">
              <a:buNone/>
              <a:defRPr/>
            </a:pPr>
            <a:r>
              <a:rPr lang="cs-CZ" sz="2400"/>
              <a:t>vytváření mentální (re)prezentace při bezprostředním působení podnětu na smyslové orgány</a:t>
            </a:r>
          </a:p>
          <a:p>
            <a:pPr marL="0" indent="0">
              <a:buNone/>
              <a:defRPr/>
            </a:pPr>
            <a:endParaRPr lang="cs-CZ" sz="2400"/>
          </a:p>
          <a:p>
            <a:pPr marL="0" indent="0">
              <a:buNone/>
              <a:defRPr/>
            </a:pPr>
            <a:r>
              <a:rPr lang="cs-CZ" sz="2400" b="1"/>
              <a:t>Představování</a:t>
            </a:r>
            <a:r>
              <a:rPr lang="cs-CZ" sz="2400"/>
              <a:t> </a:t>
            </a:r>
          </a:p>
          <a:p>
            <a:pPr marL="0" indent="0">
              <a:buNone/>
              <a:defRPr/>
            </a:pPr>
            <a:r>
              <a:rPr lang="cs-CZ" sz="2400"/>
              <a:t>vytváření mentální reprezentace předmětů či jevů, které bezprostředně nevnímáme</a:t>
            </a:r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67568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06E283-0858-1F4B-9EC9-06EC320C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NEGATIVNÍ VYMEZENÍ POJMU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3FD8F-64AD-574E-BCCD-2F779CB4A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cs-CZ" b="1" dirty="0"/>
              <a:t>Pozornost</a:t>
            </a:r>
            <a:r>
              <a:rPr lang="cs-CZ" dirty="0"/>
              <a:t> není samostatný psychický proces. Je to specifická stránka téměř všech psychických procesů, která …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b="1" dirty="0"/>
              <a:t>Myšlení</a:t>
            </a:r>
            <a:r>
              <a:rPr lang="cs-CZ" dirty="0"/>
              <a:t> je poznávací proces, a to nikoliv percepční, ale zprostředkovaný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716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0CD17E-6A2C-C340-AF11-C55A15250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3400" dirty="0">
                <a:solidFill>
                  <a:srgbClr val="FFFFFF"/>
                </a:solidFill>
              </a:rPr>
              <a:t>OPERACIONÁLNÍ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A418C-50A4-BD41-A8E7-D04945853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cs-CZ" sz="2000" dirty="0"/>
              <a:t>Empirické zkoumání – problém, jak jev </a:t>
            </a:r>
            <a:r>
              <a:rPr lang="cs-CZ" sz="2000" b="1" dirty="0"/>
              <a:t>navodit</a:t>
            </a:r>
            <a:r>
              <a:rPr lang="cs-CZ" sz="2000" dirty="0"/>
              <a:t> a jak ho </a:t>
            </a:r>
            <a:r>
              <a:rPr lang="cs-CZ" sz="2000" b="1" dirty="0"/>
              <a:t>měřit</a:t>
            </a:r>
          </a:p>
          <a:p>
            <a:pPr marL="0" indent="0">
              <a:buNone/>
              <a:defRPr/>
            </a:pPr>
            <a:r>
              <a:rPr lang="cs-CZ" sz="2000" dirty="0"/>
              <a:t>OD vymezuje daný pojem tím, že uvádí operace potřebné k navození a měření příslušného jevu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b="1" dirty="0"/>
              <a:t>PŘÍKLAD</a:t>
            </a:r>
          </a:p>
          <a:p>
            <a:pPr>
              <a:defRPr/>
            </a:pPr>
            <a:r>
              <a:rPr lang="cs-CZ" sz="2000" dirty="0"/>
              <a:t>Inteligence je skóre v určitém (inteligenčním) testu</a:t>
            </a:r>
          </a:p>
          <a:p>
            <a:pPr>
              <a:defRPr/>
            </a:pPr>
            <a:r>
              <a:rPr lang="cs-CZ" sz="2000" dirty="0"/>
              <a:t>Inteligence je to, co měří ten a ten (inteligenční) test</a:t>
            </a:r>
          </a:p>
          <a:p>
            <a:r>
              <a:rPr lang="cs-CZ" sz="2000" dirty="0">
                <a:cs typeface="Times New Roman" charset="0"/>
              </a:rPr>
              <a:t>Frustrace (vedoucí k agresi) je stav, který lze navodit hladověním, a který lze kvantifikovat a měřit jako dobu tohoto hladovění.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Volnější styl (ne vždy se dá pojem měřit)</a:t>
            </a:r>
          </a:p>
          <a:p>
            <a:pPr>
              <a:defRPr/>
            </a:pPr>
            <a:r>
              <a:rPr lang="cs-CZ" sz="2000" dirty="0"/>
              <a:t>Myšlení – řešení problémů</a:t>
            </a:r>
          </a:p>
          <a:p>
            <a:pPr>
              <a:defRPr/>
            </a:pPr>
            <a:r>
              <a:rPr lang="cs-CZ" sz="2000" dirty="0"/>
              <a:t>Myšlení – tvoření/užívání pojmů</a:t>
            </a:r>
          </a:p>
          <a:p>
            <a:pPr>
              <a:buNone/>
              <a:defRPr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129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DD5A8B2-7646-4D4E-86E9-87BE23470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DEFINICE VÝČTEM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670AC5-1288-8B44-B55C-188109DC9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cs-CZ" sz="2600" dirty="0"/>
              <a:t>Spíše „náhražka“ či doplnění skutečné definice</a:t>
            </a:r>
          </a:p>
          <a:p>
            <a:pPr marL="0" indent="0">
              <a:buNone/>
              <a:defRPr/>
            </a:pPr>
            <a:r>
              <a:rPr lang="cs-CZ" sz="2600" dirty="0"/>
              <a:t>Jedná se o uvedení určitých pod-kategorií daného pojmu, o rozlišení vnitřně strukturující daný pojem</a:t>
            </a:r>
          </a:p>
          <a:p>
            <a:pPr marL="0" indent="0">
              <a:buNone/>
              <a:defRPr/>
            </a:pPr>
            <a:r>
              <a:rPr lang="cs-CZ" sz="2600" dirty="0"/>
              <a:t>Výčet má smysl spíše tam, kde následuje po obecném vymezení</a:t>
            </a:r>
          </a:p>
          <a:p>
            <a:pPr marL="0" indent="0">
              <a:buNone/>
              <a:defRPr/>
            </a:pPr>
            <a:endParaRPr lang="cs-CZ" sz="2600" dirty="0"/>
          </a:p>
          <a:p>
            <a:pPr marL="0" indent="0">
              <a:buNone/>
              <a:defRPr/>
            </a:pPr>
            <a:r>
              <a:rPr lang="cs-CZ" sz="2600" b="1" dirty="0"/>
              <a:t>PŘÍKLAD</a:t>
            </a:r>
          </a:p>
          <a:p>
            <a:pPr marL="0" indent="0">
              <a:buNone/>
              <a:defRPr/>
            </a:pPr>
            <a:r>
              <a:rPr lang="cs-CZ" sz="2600" dirty="0"/>
              <a:t>Paměťové procesy jsou: zapamatování, uchování, vybavení, zapomínání</a:t>
            </a:r>
          </a:p>
          <a:p>
            <a:pPr marL="0" indent="0">
              <a:buNone/>
              <a:defRPr/>
            </a:pPr>
            <a:r>
              <a:rPr lang="cs-CZ" sz="2600" dirty="0"/>
              <a:t>Myšlenkové operace jsou: analýza, syntéza, abstrakce, generalizace, indukce, dedukce, atd. …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54089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A6809A-10BE-CF4F-B80F-034DBD293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DEFINICE POPISEM ČI PŘÍKLADEM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024EAB-B955-C24A-A8F9-94BFF12DF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Také spíše náhražka či doplnění</a:t>
            </a:r>
          </a:p>
          <a:p>
            <a:pPr marL="0" indent="0">
              <a:buNone/>
              <a:defRPr/>
            </a:pPr>
            <a:r>
              <a:rPr lang="cs-CZ" dirty="0"/>
              <a:t>Obvykle následuje až po vymezení klasickou definicí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b="1" dirty="0"/>
              <a:t>PŘÍKLAD</a:t>
            </a:r>
          </a:p>
          <a:p>
            <a:pPr marL="0" indent="0">
              <a:buNone/>
              <a:defRPr/>
            </a:pPr>
            <a:r>
              <a:rPr lang="cs-CZ" dirty="0"/>
              <a:t>Definice pojmu „problém“:</a:t>
            </a:r>
          </a:p>
          <a:p>
            <a:pPr marL="0" indent="0">
              <a:buNone/>
              <a:defRPr/>
            </a:pPr>
            <a:r>
              <a:rPr lang="cs-CZ" i="1" dirty="0"/>
              <a:t>Klasická</a:t>
            </a:r>
            <a:r>
              <a:rPr lang="cs-CZ" dirty="0"/>
              <a:t>: Problém je situace, kdy je dán cíl, kdy však nejsou známy cesty k jeho dosažení</a:t>
            </a:r>
          </a:p>
          <a:p>
            <a:pPr marL="0" indent="0">
              <a:buNone/>
              <a:defRPr/>
            </a:pPr>
            <a:r>
              <a:rPr lang="cs-CZ" i="1" dirty="0"/>
              <a:t>Příklad</a:t>
            </a:r>
            <a:r>
              <a:rPr lang="cs-CZ" dirty="0"/>
              <a:t>: Řešení hlavolamu</a:t>
            </a:r>
          </a:p>
          <a:p>
            <a:pPr marL="0" indent="0">
              <a:buNone/>
              <a:defRPr/>
            </a:pPr>
            <a:r>
              <a:rPr lang="cs-CZ" i="1" dirty="0"/>
              <a:t>Popis</a:t>
            </a:r>
            <a:r>
              <a:rPr lang="cs-CZ" dirty="0"/>
              <a:t>: charakteristika způsobů a postupů řeš. problémů (pokus – omyl, algoritmy, heuristiky)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19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572144-8C80-5E49-9A91-4CADDE35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/>
              <a:t>GENETICKÁ A KAUZÁLNÍ DEFINICE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4874E-3701-C54C-B075-95F488DE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2200" dirty="0"/>
              <a:t>GD </a:t>
            </a:r>
          </a:p>
          <a:p>
            <a:pPr marL="0" indent="0">
              <a:buNone/>
              <a:defRPr/>
            </a:pPr>
            <a:r>
              <a:rPr lang="cs-CZ" sz="2200" dirty="0"/>
              <a:t>zde je podstatou vymezení vznik či vývoj příslušného jevu</a:t>
            </a:r>
          </a:p>
          <a:p>
            <a:pPr marL="0" indent="0">
              <a:buNone/>
              <a:defRPr/>
            </a:pPr>
            <a:r>
              <a:rPr lang="cs-CZ" sz="2200" b="1" dirty="0"/>
              <a:t>PŘÍKLAD</a:t>
            </a:r>
            <a:endParaRPr lang="cs-CZ" sz="2200" dirty="0"/>
          </a:p>
          <a:p>
            <a:pPr marL="0" indent="0">
              <a:buNone/>
              <a:defRPr/>
            </a:pPr>
            <a:r>
              <a:rPr lang="cs-CZ" sz="2200" dirty="0"/>
              <a:t>Myšlení vzniká v procesu zvnitřňování předmětné činnosti</a:t>
            </a:r>
          </a:p>
          <a:p>
            <a:pPr marL="0" indent="0">
              <a:buNone/>
              <a:defRPr/>
            </a:pPr>
            <a:endParaRPr lang="cs-CZ" sz="2200" dirty="0"/>
          </a:p>
          <a:p>
            <a:pPr marL="0" indent="0">
              <a:buNone/>
              <a:defRPr/>
            </a:pPr>
            <a:r>
              <a:rPr lang="cs-CZ" sz="2200" dirty="0"/>
              <a:t>KD </a:t>
            </a:r>
          </a:p>
          <a:p>
            <a:pPr marL="0" indent="0">
              <a:buNone/>
              <a:defRPr/>
            </a:pPr>
            <a:r>
              <a:rPr lang="cs-CZ" sz="2200" dirty="0"/>
              <a:t>mají blízko ke genetickým definicím a nelze je od nich vždy zcela striktně odlišit</a:t>
            </a:r>
          </a:p>
          <a:p>
            <a:pPr marL="0" indent="0">
              <a:buNone/>
              <a:defRPr/>
            </a:pPr>
            <a:r>
              <a:rPr lang="cs-CZ" sz="2200" dirty="0"/>
              <a:t>Obsahují vysvětlení prostřednictvím kauzálního (příčinného) vztahu</a:t>
            </a:r>
          </a:p>
          <a:p>
            <a:pPr marL="0" indent="0">
              <a:buNone/>
              <a:defRPr/>
            </a:pPr>
            <a:r>
              <a:rPr lang="cs-CZ" sz="2200" b="1" dirty="0"/>
              <a:t>PŘÍKLAD</a:t>
            </a:r>
          </a:p>
          <a:p>
            <a:pPr marL="0" indent="0">
              <a:buNone/>
              <a:defRPr/>
            </a:pPr>
            <a:r>
              <a:rPr lang="cs-CZ" sz="2200" dirty="0"/>
              <a:t>Agrese je jednání vznikající působením frustrace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154671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628</Words>
  <Application>Microsoft Macintosh PowerPoint</Application>
  <PresentationFormat>Širokoúhlá obrazovka</PresentationFormat>
  <Paragraphs>94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Motiv Office</vt:lpstr>
      <vt:lpstr>PRÁCE S DEFINICEMI</vt:lpstr>
      <vt:lpstr>Prezentace aplikace PowerPoint</vt:lpstr>
      <vt:lpstr>KLASICKÁ DEFINICE</vt:lpstr>
      <vt:lpstr>Klasická definice – rozlišení pojmů</vt:lpstr>
      <vt:lpstr>NEGATIVNÍ VYMEZENÍ POJMU</vt:lpstr>
      <vt:lpstr>OPERACIONÁLNÍ DEFINICE</vt:lpstr>
      <vt:lpstr>DEFINICE VÝČTEM</vt:lpstr>
      <vt:lpstr>DEFINICE POPISEM ČI PŘÍKLADEM</vt:lpstr>
      <vt:lpstr>GENETICKÁ A KAUZÁLNÍ DEFINICE</vt:lpstr>
      <vt:lpstr>STRUKTURÁLNÍ DEFINICE</vt:lpstr>
      <vt:lpstr>FUNKČNÍ DEFINICE</vt:lpstr>
      <vt:lpstr>ANALÝZA vypsaných definic</vt:lpstr>
      <vt:lpstr>Analýza definic z hlediska formy</vt:lpstr>
      <vt:lpstr>Analýza definic z hled. obsahu</vt:lpstr>
      <vt:lpstr>Vlastní formulace definice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DEFINICEMI</dc:title>
  <dc:creator>e r</dc:creator>
  <cp:lastModifiedBy>e r</cp:lastModifiedBy>
  <cp:revision>4</cp:revision>
  <dcterms:created xsi:type="dcterms:W3CDTF">2021-03-31T06:11:56Z</dcterms:created>
  <dcterms:modified xsi:type="dcterms:W3CDTF">2021-03-31T07:04:39Z</dcterms:modified>
</cp:coreProperties>
</file>