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handoutMasterIdLst>
    <p:handoutMasterId r:id="rId23"/>
  </p:handoutMasterIdLst>
  <p:sldIdLst>
    <p:sldId id="256" r:id="rId2"/>
    <p:sldId id="257" r:id="rId3"/>
    <p:sldId id="258" r:id="rId4"/>
    <p:sldId id="261" r:id="rId5"/>
    <p:sldId id="259" r:id="rId6"/>
    <p:sldId id="262" r:id="rId7"/>
    <p:sldId id="263" r:id="rId8"/>
    <p:sldId id="260" r:id="rId9"/>
    <p:sldId id="274" r:id="rId10"/>
    <p:sldId id="271" r:id="rId11"/>
    <p:sldId id="266" r:id="rId12"/>
    <p:sldId id="272" r:id="rId13"/>
    <p:sldId id="267" r:id="rId14"/>
    <p:sldId id="273" r:id="rId15"/>
    <p:sldId id="268" r:id="rId16"/>
    <p:sldId id="265" r:id="rId17"/>
    <p:sldId id="269" r:id="rId18"/>
    <p:sldId id="270" r:id="rId19"/>
    <p:sldId id="276" r:id="rId20"/>
    <p:sldId id="275" r:id="rId21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BD1D"/>
    <a:srgbClr val="69C713"/>
    <a:srgbClr val="00DA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889"/>
    <p:restoredTop sz="94663"/>
  </p:normalViewPr>
  <p:slideViewPr>
    <p:cSldViewPr snapToGrid="0">
      <p:cViewPr varScale="1">
        <p:scale>
          <a:sx n="107" d="100"/>
          <a:sy n="107" d="100"/>
        </p:scale>
        <p:origin x="12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7.png"/><Relationship Id="rId10" Type="http://schemas.openxmlformats.org/officeDocument/2006/relationships/image" Target="../media/image14.svg"/><Relationship Id="rId4" Type="http://schemas.openxmlformats.org/officeDocument/2006/relationships/image" Target="../media/image8.svg"/><Relationship Id="rId9" Type="http://schemas.openxmlformats.org/officeDocument/2006/relationships/image" Target="../media/image9.png"/></Relationships>
</file>

<file path=ppt/diagrams/_rels/data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6.svg"/><Relationship Id="rId1" Type="http://schemas.openxmlformats.org/officeDocument/2006/relationships/image" Target="../media/image10.png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4" Type="http://schemas.openxmlformats.org/officeDocument/2006/relationships/image" Target="../media/image18.svg"/></Relationships>
</file>

<file path=ppt/diagrams/_rels/drawing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16.svg"/><Relationship Id="rId1" Type="http://schemas.openxmlformats.org/officeDocument/2006/relationships/image" Target="../media/image10.png"/><Relationship Id="rId6" Type="http://schemas.openxmlformats.org/officeDocument/2006/relationships/image" Target="../media/image20.svg"/><Relationship Id="rId5" Type="http://schemas.openxmlformats.org/officeDocument/2006/relationships/image" Target="../media/image12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E77995-9906-4319-B421-E98479AFA85D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991DA73-BCBF-4DCC-B4DD-22D9FD27989A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400" b="1" dirty="0"/>
            <a:t>autor </a:t>
          </a:r>
        </a:p>
        <a:p>
          <a:pPr>
            <a:lnSpc>
              <a:spcPct val="100000"/>
            </a:lnSpc>
            <a:defRPr cap="all"/>
          </a:pPr>
          <a:r>
            <a:rPr lang="cs-CZ" sz="1400" dirty="0"/>
            <a:t>= Kateřina Záhorská</a:t>
          </a:r>
          <a:endParaRPr lang="en-US" sz="1400" dirty="0"/>
        </a:p>
      </dgm:t>
    </dgm:pt>
    <dgm:pt modelId="{A44F549B-55D9-4043-8847-CFE21AC74B5A}" type="parTrans" cxnId="{6A3D32AC-5EF1-49D2-9055-7F9C904BDCF4}">
      <dgm:prSet/>
      <dgm:spPr/>
      <dgm:t>
        <a:bodyPr/>
        <a:lstStyle/>
        <a:p>
          <a:endParaRPr lang="en-US"/>
        </a:p>
      </dgm:t>
    </dgm:pt>
    <dgm:pt modelId="{425940B2-BCEF-4092-A7D7-3FD8F8457182}" type="sibTrans" cxnId="{6A3D32AC-5EF1-49D2-9055-7F9C904BDCF4}">
      <dgm:prSet/>
      <dgm:spPr/>
      <dgm:t>
        <a:bodyPr/>
        <a:lstStyle/>
        <a:p>
          <a:endParaRPr lang="en-US"/>
        </a:p>
      </dgm:t>
    </dgm:pt>
    <dgm:pt modelId="{AC451BF3-5814-4F7C-A0D5-D9D08EF8CC68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400" b="1" dirty="0"/>
            <a:t>vedoucí</a:t>
          </a:r>
        </a:p>
        <a:p>
          <a:pPr>
            <a:lnSpc>
              <a:spcPct val="100000"/>
            </a:lnSpc>
            <a:defRPr cap="all"/>
          </a:pPr>
          <a:r>
            <a:rPr lang="cs-CZ" sz="1400" dirty="0"/>
            <a:t>= </a:t>
          </a:r>
          <a:r>
            <a:rPr lang="cs-CZ" sz="1400" cap="none" dirty="0"/>
            <a:t>Mgr. ANDREA HUDÁKOVÁ, Ph.D.</a:t>
          </a:r>
          <a:endParaRPr lang="en-US" sz="1400" dirty="0"/>
        </a:p>
      </dgm:t>
    </dgm:pt>
    <dgm:pt modelId="{5CABF820-0BC1-4E52-8A97-C62D49E36DA2}" type="parTrans" cxnId="{43006AC9-D95D-49DD-A2FB-9D525F59351A}">
      <dgm:prSet/>
      <dgm:spPr/>
      <dgm:t>
        <a:bodyPr/>
        <a:lstStyle/>
        <a:p>
          <a:endParaRPr lang="en-US"/>
        </a:p>
      </dgm:t>
    </dgm:pt>
    <dgm:pt modelId="{39E78F9B-EADC-45A4-BBD5-BED5D0E3662C}" type="sibTrans" cxnId="{43006AC9-D95D-49DD-A2FB-9D525F59351A}">
      <dgm:prSet/>
      <dgm:spPr/>
      <dgm:t>
        <a:bodyPr/>
        <a:lstStyle/>
        <a:p>
          <a:endParaRPr lang="en-US"/>
        </a:p>
      </dgm:t>
    </dgm:pt>
    <dgm:pt modelId="{D469091B-747B-4C01-A268-DCB34BE725EE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400" b="1" dirty="0"/>
            <a:t>Oponent</a:t>
          </a:r>
        </a:p>
        <a:p>
          <a:pPr>
            <a:lnSpc>
              <a:spcPct val="100000"/>
            </a:lnSpc>
            <a:defRPr cap="all"/>
          </a:pPr>
          <a:r>
            <a:rPr lang="cs-CZ" sz="1400" b="1" dirty="0"/>
            <a:t> </a:t>
          </a:r>
          <a:r>
            <a:rPr lang="cs-CZ" sz="1400" dirty="0"/>
            <a:t>= </a:t>
          </a:r>
          <a:r>
            <a:rPr lang="cs-CZ" sz="1400" cap="none" dirty="0"/>
            <a:t>PhDr. Mgr. KLÁRA RICHTEROVÁ</a:t>
          </a:r>
          <a:endParaRPr lang="en-US" sz="1400" dirty="0"/>
        </a:p>
      </dgm:t>
    </dgm:pt>
    <dgm:pt modelId="{967777B4-6554-45C8-9DC7-ADE0E8C604EA}" type="parTrans" cxnId="{93857759-EF54-47AE-90E4-A88CA446A8D1}">
      <dgm:prSet/>
      <dgm:spPr/>
      <dgm:t>
        <a:bodyPr/>
        <a:lstStyle/>
        <a:p>
          <a:endParaRPr lang="en-US"/>
        </a:p>
      </dgm:t>
    </dgm:pt>
    <dgm:pt modelId="{23C31229-7BFB-4F9F-ADB5-492D2F11B695}" type="sibTrans" cxnId="{93857759-EF54-47AE-90E4-A88CA446A8D1}">
      <dgm:prSet/>
      <dgm:spPr/>
      <dgm:t>
        <a:bodyPr/>
        <a:lstStyle/>
        <a:p>
          <a:endParaRPr lang="en-US"/>
        </a:p>
      </dgm:t>
    </dgm:pt>
    <dgm:pt modelId="{619E376A-A59E-4901-AD28-1038CEB9904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400" b="1" dirty="0"/>
            <a:t>datum obhajoby </a:t>
          </a:r>
        </a:p>
        <a:p>
          <a:pPr>
            <a:lnSpc>
              <a:spcPct val="100000"/>
            </a:lnSpc>
            <a:defRPr cap="all"/>
          </a:pPr>
          <a:r>
            <a:rPr lang="cs-CZ" sz="1400" b="1" dirty="0"/>
            <a:t>= </a:t>
          </a:r>
          <a:r>
            <a:rPr lang="cs-CZ" sz="1400" dirty="0"/>
            <a:t>10.9. 2015</a:t>
          </a:r>
          <a:endParaRPr lang="en-US" sz="1400" dirty="0"/>
        </a:p>
      </dgm:t>
    </dgm:pt>
    <dgm:pt modelId="{1A7C64EE-CC5A-450E-893A-0FB0854897A1}" type="parTrans" cxnId="{95BDEE10-82B6-4804-8213-CA41B7ABF24C}">
      <dgm:prSet/>
      <dgm:spPr/>
      <dgm:t>
        <a:bodyPr/>
        <a:lstStyle/>
        <a:p>
          <a:endParaRPr lang="en-US"/>
        </a:p>
      </dgm:t>
    </dgm:pt>
    <dgm:pt modelId="{42078F48-62AD-4D04-B4A4-7249CB729FB4}" type="sibTrans" cxnId="{95BDEE10-82B6-4804-8213-CA41B7ABF24C}">
      <dgm:prSet/>
      <dgm:spPr/>
      <dgm:t>
        <a:bodyPr/>
        <a:lstStyle/>
        <a:p>
          <a:endParaRPr lang="en-US"/>
        </a:p>
      </dgm:t>
    </dgm:pt>
    <dgm:pt modelId="{C43F77EC-EB1F-4EEA-A06F-B07C6394017F}">
      <dgm:prSet custT="1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cs-CZ" sz="1400" b="1" dirty="0"/>
            <a:t>výsledek obhajoby</a:t>
          </a:r>
        </a:p>
        <a:p>
          <a:pPr>
            <a:lnSpc>
              <a:spcPct val="100000"/>
            </a:lnSpc>
            <a:defRPr cap="all"/>
          </a:pPr>
          <a:r>
            <a:rPr lang="cs-CZ" sz="1400" b="1" dirty="0"/>
            <a:t> = </a:t>
          </a:r>
          <a:r>
            <a:rPr lang="cs-CZ" sz="1400" dirty="0"/>
            <a:t>Dobře</a:t>
          </a:r>
          <a:endParaRPr lang="en-US" sz="1400" dirty="0"/>
        </a:p>
      </dgm:t>
    </dgm:pt>
    <dgm:pt modelId="{7A5689E2-C900-4E71-A651-F223C501F9B5}" type="parTrans" cxnId="{9B60C71F-C669-4936-93DD-3B57315525F8}">
      <dgm:prSet/>
      <dgm:spPr/>
      <dgm:t>
        <a:bodyPr/>
        <a:lstStyle/>
        <a:p>
          <a:endParaRPr lang="en-US"/>
        </a:p>
      </dgm:t>
    </dgm:pt>
    <dgm:pt modelId="{6C19B268-B6A1-4678-987E-CC92CDAE0EDB}" type="sibTrans" cxnId="{9B60C71F-C669-4936-93DD-3B57315525F8}">
      <dgm:prSet/>
      <dgm:spPr/>
      <dgm:t>
        <a:bodyPr/>
        <a:lstStyle/>
        <a:p>
          <a:endParaRPr lang="en-US"/>
        </a:p>
      </dgm:t>
    </dgm:pt>
    <dgm:pt modelId="{9251E341-E3CB-42F5-BC3C-CBB1E59D26C1}" type="pres">
      <dgm:prSet presAssocID="{D7E77995-9906-4319-B421-E98479AFA85D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FD441B0E-5947-40A8-A861-334202BC4787}" type="pres">
      <dgm:prSet presAssocID="{4991DA73-BCBF-4DCC-B4DD-22D9FD27989A}" presName="compNode" presStyleCnt="0"/>
      <dgm:spPr/>
    </dgm:pt>
    <dgm:pt modelId="{03BD9C86-0158-4B1B-A60E-595A23F4F9C3}" type="pres">
      <dgm:prSet presAssocID="{4991DA73-BCBF-4DCC-B4DD-22D9FD27989A}" presName="iconBgRect" presStyleLbl="bgShp" presStyleIdx="0" presStyleCnt="5"/>
      <dgm:spPr/>
    </dgm:pt>
    <dgm:pt modelId="{59EC071F-6D8D-4626-98F0-EF13701253C7}" type="pres">
      <dgm:prSet presAssocID="{4991DA73-BCBF-4DCC-B4DD-22D9FD27989A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681D137D-D0D5-463F-8776-4F4E61151326}" type="pres">
      <dgm:prSet presAssocID="{4991DA73-BCBF-4DCC-B4DD-22D9FD27989A}" presName="spaceRect" presStyleCnt="0"/>
      <dgm:spPr/>
    </dgm:pt>
    <dgm:pt modelId="{5C9764F3-734E-482E-A4FE-1A5B53B03398}" type="pres">
      <dgm:prSet presAssocID="{4991DA73-BCBF-4DCC-B4DD-22D9FD27989A}" presName="textRect" presStyleLbl="revTx" presStyleIdx="0" presStyleCnt="5" custScaleX="121644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0C118E1A-AFBE-451B-9425-C4291F73A988}" type="pres">
      <dgm:prSet presAssocID="{425940B2-BCEF-4092-A7D7-3FD8F8457182}" presName="sibTrans" presStyleCnt="0"/>
      <dgm:spPr/>
    </dgm:pt>
    <dgm:pt modelId="{2A76317F-0A5D-44AB-A088-9019224DB875}" type="pres">
      <dgm:prSet presAssocID="{AC451BF3-5814-4F7C-A0D5-D9D08EF8CC68}" presName="compNode" presStyleCnt="0"/>
      <dgm:spPr/>
    </dgm:pt>
    <dgm:pt modelId="{23F26A09-D6EC-4A9D-AA68-955B6416992A}" type="pres">
      <dgm:prSet presAssocID="{AC451BF3-5814-4F7C-A0D5-D9D08EF8CC68}" presName="iconBgRect" presStyleLbl="bgShp" presStyleIdx="1" presStyleCnt="5"/>
      <dgm:spPr/>
    </dgm:pt>
    <dgm:pt modelId="{99650A23-3768-4832-9FA1-28B396D70CD2}" type="pres">
      <dgm:prSet presAssocID="{AC451BF3-5814-4F7C-A0D5-D9D08EF8CC68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aptain"/>
        </a:ext>
      </dgm:extLst>
    </dgm:pt>
    <dgm:pt modelId="{8496CAC3-32D5-4D16-B534-6EFEBFAAB9B1}" type="pres">
      <dgm:prSet presAssocID="{AC451BF3-5814-4F7C-A0D5-D9D08EF8CC68}" presName="spaceRect" presStyleCnt="0"/>
      <dgm:spPr/>
    </dgm:pt>
    <dgm:pt modelId="{E640BBB8-3A52-445D-A63E-69C7631F7DA4}" type="pres">
      <dgm:prSet presAssocID="{AC451BF3-5814-4F7C-A0D5-D9D08EF8CC68}" presName="textRect" presStyleLbl="revTx" presStyleIdx="1" presStyleCnt="5" custScaleX="12810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718337C0-2D13-4D02-BFF5-E9791F0B58F8}" type="pres">
      <dgm:prSet presAssocID="{39E78F9B-EADC-45A4-BBD5-BED5D0E3662C}" presName="sibTrans" presStyleCnt="0"/>
      <dgm:spPr/>
    </dgm:pt>
    <dgm:pt modelId="{DC59F094-F133-4E4D-B097-FC59A679F482}" type="pres">
      <dgm:prSet presAssocID="{D469091B-747B-4C01-A268-DCB34BE725EE}" presName="compNode" presStyleCnt="0"/>
      <dgm:spPr/>
    </dgm:pt>
    <dgm:pt modelId="{67023042-7AAD-42F0-A852-E2549BEB4307}" type="pres">
      <dgm:prSet presAssocID="{D469091B-747B-4C01-A268-DCB34BE725EE}" presName="iconBgRect" presStyleLbl="bgShp" presStyleIdx="2" presStyleCnt="5"/>
      <dgm:spPr/>
    </dgm:pt>
    <dgm:pt modelId="{01BAC245-44B3-4480-8517-D561992EC129}" type="pres">
      <dgm:prSet presAssocID="{D469091B-747B-4C01-A268-DCB34BE725EE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keleton"/>
        </a:ext>
      </dgm:extLst>
    </dgm:pt>
    <dgm:pt modelId="{D88C7955-6A10-4FFA-97DD-730A20871521}" type="pres">
      <dgm:prSet presAssocID="{D469091B-747B-4C01-A268-DCB34BE725EE}" presName="spaceRect" presStyleCnt="0"/>
      <dgm:spPr/>
    </dgm:pt>
    <dgm:pt modelId="{13E3814F-2422-4069-8B13-EFB16FF77399}" type="pres">
      <dgm:prSet presAssocID="{D469091B-747B-4C01-A268-DCB34BE725EE}" presName="textRect" presStyleLbl="revTx" presStyleIdx="2" presStyleCnt="5" custScaleY="76456" custLinFactNeighborX="-1941" custLinFactNeighborY="-13167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8A64D59D-9134-424D-9DC5-26785D7E56F6}" type="pres">
      <dgm:prSet presAssocID="{23C31229-7BFB-4F9F-ADB5-492D2F11B695}" presName="sibTrans" presStyleCnt="0"/>
      <dgm:spPr/>
    </dgm:pt>
    <dgm:pt modelId="{677B5CF4-C633-44D7-9B68-E25E06531BFA}" type="pres">
      <dgm:prSet presAssocID="{619E376A-A59E-4901-AD28-1038CEB9904F}" presName="compNode" presStyleCnt="0"/>
      <dgm:spPr/>
    </dgm:pt>
    <dgm:pt modelId="{810A418F-F9B2-4954-BA93-9B49A0147B27}" type="pres">
      <dgm:prSet presAssocID="{619E376A-A59E-4901-AD28-1038CEB9904F}" presName="iconBgRect" presStyleLbl="bgShp" presStyleIdx="3" presStyleCnt="5"/>
      <dgm:spPr/>
    </dgm:pt>
    <dgm:pt modelId="{1090A9FC-6EED-4B3A-A72C-5E227E5426F2}" type="pres">
      <dgm:prSet presAssocID="{619E376A-A59E-4901-AD28-1038CEB9904F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E1818F7A-A343-4561-AA4C-7AC14ED190E8}" type="pres">
      <dgm:prSet presAssocID="{619E376A-A59E-4901-AD28-1038CEB9904F}" presName="spaceRect" presStyleCnt="0"/>
      <dgm:spPr/>
    </dgm:pt>
    <dgm:pt modelId="{AEB1CF41-4626-46F1-8105-4BA994784D38}" type="pres">
      <dgm:prSet presAssocID="{619E376A-A59E-4901-AD28-1038CEB9904F}" presName="textRect" presStyleLbl="revTx" presStyleIdx="3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  <dgm:pt modelId="{3A035C63-4FEB-4283-99D8-E20397AB4A1B}" type="pres">
      <dgm:prSet presAssocID="{42078F48-62AD-4D04-B4A4-7249CB729FB4}" presName="sibTrans" presStyleCnt="0"/>
      <dgm:spPr/>
    </dgm:pt>
    <dgm:pt modelId="{285679C8-E2F2-4030-86B0-55A4D480EE7F}" type="pres">
      <dgm:prSet presAssocID="{C43F77EC-EB1F-4EEA-A06F-B07C6394017F}" presName="compNode" presStyleCnt="0"/>
      <dgm:spPr/>
    </dgm:pt>
    <dgm:pt modelId="{78CE2C36-8B6C-4164-A806-E2A1809C6BAC}" type="pres">
      <dgm:prSet presAssocID="{C43F77EC-EB1F-4EEA-A06F-B07C6394017F}" presName="iconBgRect" presStyleLbl="bgShp" presStyleIdx="4" presStyleCnt="5"/>
      <dgm:spPr/>
    </dgm:pt>
    <dgm:pt modelId="{FD6C9994-DB59-4C7A-95AC-65B62BDEBE6C}" type="pres">
      <dgm:prSet presAssocID="{C43F77EC-EB1F-4EEA-A06F-B07C6394017F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humbs Up Sign"/>
        </a:ext>
      </dgm:extLst>
    </dgm:pt>
    <dgm:pt modelId="{DA943BB4-A252-4949-B58B-D4024DDD88A0}" type="pres">
      <dgm:prSet presAssocID="{C43F77EC-EB1F-4EEA-A06F-B07C6394017F}" presName="spaceRect" presStyleCnt="0"/>
      <dgm:spPr/>
    </dgm:pt>
    <dgm:pt modelId="{D4ACBD75-2C25-412E-8D75-F55BF23BC6B8}" type="pres">
      <dgm:prSet presAssocID="{C43F77EC-EB1F-4EEA-A06F-B07C6394017F}" presName="textRect" presStyleLbl="revTx" presStyleIdx="4" presStyleCnt="5">
        <dgm:presLayoutVars>
          <dgm:chMax val="1"/>
          <dgm:chPref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E97B661E-0A0A-4627-9F90-82C7EBCE4B27}" type="presOf" srcId="{D469091B-747B-4C01-A268-DCB34BE725EE}" destId="{13E3814F-2422-4069-8B13-EFB16FF77399}" srcOrd="0" destOrd="0" presId="urn:microsoft.com/office/officeart/2018/5/layout/IconCircleLabelList"/>
    <dgm:cxn modelId="{95BDEE10-82B6-4804-8213-CA41B7ABF24C}" srcId="{D7E77995-9906-4319-B421-E98479AFA85D}" destId="{619E376A-A59E-4901-AD28-1038CEB9904F}" srcOrd="3" destOrd="0" parTransId="{1A7C64EE-CC5A-450E-893A-0FB0854897A1}" sibTransId="{42078F48-62AD-4D04-B4A4-7249CB729FB4}"/>
    <dgm:cxn modelId="{9E6D8BAB-886D-4B45-B580-4C50B3BC47FB}" type="presOf" srcId="{619E376A-A59E-4901-AD28-1038CEB9904F}" destId="{AEB1CF41-4626-46F1-8105-4BA994784D38}" srcOrd="0" destOrd="0" presId="urn:microsoft.com/office/officeart/2018/5/layout/IconCircleLabelList"/>
    <dgm:cxn modelId="{43006AC9-D95D-49DD-A2FB-9D525F59351A}" srcId="{D7E77995-9906-4319-B421-E98479AFA85D}" destId="{AC451BF3-5814-4F7C-A0D5-D9D08EF8CC68}" srcOrd="1" destOrd="0" parTransId="{5CABF820-0BC1-4E52-8A97-C62D49E36DA2}" sibTransId="{39E78F9B-EADC-45A4-BBD5-BED5D0E3662C}"/>
    <dgm:cxn modelId="{B7086746-AD89-4F48-9387-9A2C14F6AFAD}" type="presOf" srcId="{AC451BF3-5814-4F7C-A0D5-D9D08EF8CC68}" destId="{E640BBB8-3A52-445D-A63E-69C7631F7DA4}" srcOrd="0" destOrd="0" presId="urn:microsoft.com/office/officeart/2018/5/layout/IconCircleLabelList"/>
    <dgm:cxn modelId="{9B60C71F-C669-4936-93DD-3B57315525F8}" srcId="{D7E77995-9906-4319-B421-E98479AFA85D}" destId="{C43F77EC-EB1F-4EEA-A06F-B07C6394017F}" srcOrd="4" destOrd="0" parTransId="{7A5689E2-C900-4E71-A651-F223C501F9B5}" sibTransId="{6C19B268-B6A1-4678-987E-CC92CDAE0EDB}"/>
    <dgm:cxn modelId="{93857759-EF54-47AE-90E4-A88CA446A8D1}" srcId="{D7E77995-9906-4319-B421-E98479AFA85D}" destId="{D469091B-747B-4C01-A268-DCB34BE725EE}" srcOrd="2" destOrd="0" parTransId="{967777B4-6554-45C8-9DC7-ADE0E8C604EA}" sibTransId="{23C31229-7BFB-4F9F-ADB5-492D2F11B695}"/>
    <dgm:cxn modelId="{2187A2F5-EAF4-4EA7-A512-5F8B1EBBC9A4}" type="presOf" srcId="{4991DA73-BCBF-4DCC-B4DD-22D9FD27989A}" destId="{5C9764F3-734E-482E-A4FE-1A5B53B03398}" srcOrd="0" destOrd="0" presId="urn:microsoft.com/office/officeart/2018/5/layout/IconCircleLabelList"/>
    <dgm:cxn modelId="{6A3D32AC-5EF1-49D2-9055-7F9C904BDCF4}" srcId="{D7E77995-9906-4319-B421-E98479AFA85D}" destId="{4991DA73-BCBF-4DCC-B4DD-22D9FD27989A}" srcOrd="0" destOrd="0" parTransId="{A44F549B-55D9-4043-8847-CFE21AC74B5A}" sibTransId="{425940B2-BCEF-4092-A7D7-3FD8F8457182}"/>
    <dgm:cxn modelId="{F9FDB52D-F14E-4239-88EF-744C9EC87C64}" type="presOf" srcId="{D7E77995-9906-4319-B421-E98479AFA85D}" destId="{9251E341-E3CB-42F5-BC3C-CBB1E59D26C1}" srcOrd="0" destOrd="0" presId="urn:microsoft.com/office/officeart/2018/5/layout/IconCircleLabelList"/>
    <dgm:cxn modelId="{574D7E4D-6D5C-40CF-AFE1-16CF076E67B1}" type="presOf" srcId="{C43F77EC-EB1F-4EEA-A06F-B07C6394017F}" destId="{D4ACBD75-2C25-412E-8D75-F55BF23BC6B8}" srcOrd="0" destOrd="0" presId="urn:microsoft.com/office/officeart/2018/5/layout/IconCircleLabelList"/>
    <dgm:cxn modelId="{B32DB526-AA6E-4FC2-BAD9-AAF98C8A8D4C}" type="presParOf" srcId="{9251E341-E3CB-42F5-BC3C-CBB1E59D26C1}" destId="{FD441B0E-5947-40A8-A861-334202BC4787}" srcOrd="0" destOrd="0" presId="urn:microsoft.com/office/officeart/2018/5/layout/IconCircleLabelList"/>
    <dgm:cxn modelId="{BC9AA143-BFCD-4DB5-BA2A-B6F7C0981C3F}" type="presParOf" srcId="{FD441B0E-5947-40A8-A861-334202BC4787}" destId="{03BD9C86-0158-4B1B-A60E-595A23F4F9C3}" srcOrd="0" destOrd="0" presId="urn:microsoft.com/office/officeart/2018/5/layout/IconCircleLabelList"/>
    <dgm:cxn modelId="{574D1957-F77C-4A82-A20B-66B443294A14}" type="presParOf" srcId="{FD441B0E-5947-40A8-A861-334202BC4787}" destId="{59EC071F-6D8D-4626-98F0-EF13701253C7}" srcOrd="1" destOrd="0" presId="urn:microsoft.com/office/officeart/2018/5/layout/IconCircleLabelList"/>
    <dgm:cxn modelId="{48679E7C-F206-465C-BEBC-6E205A5EAB13}" type="presParOf" srcId="{FD441B0E-5947-40A8-A861-334202BC4787}" destId="{681D137D-D0D5-463F-8776-4F4E61151326}" srcOrd="2" destOrd="0" presId="urn:microsoft.com/office/officeart/2018/5/layout/IconCircleLabelList"/>
    <dgm:cxn modelId="{35655B94-69EB-4FF9-B196-14A014DCF72E}" type="presParOf" srcId="{FD441B0E-5947-40A8-A861-334202BC4787}" destId="{5C9764F3-734E-482E-A4FE-1A5B53B03398}" srcOrd="3" destOrd="0" presId="urn:microsoft.com/office/officeart/2018/5/layout/IconCircleLabelList"/>
    <dgm:cxn modelId="{F35C895B-DC88-41AB-9C6D-FDFECEDA2148}" type="presParOf" srcId="{9251E341-E3CB-42F5-BC3C-CBB1E59D26C1}" destId="{0C118E1A-AFBE-451B-9425-C4291F73A988}" srcOrd="1" destOrd="0" presId="urn:microsoft.com/office/officeart/2018/5/layout/IconCircleLabelList"/>
    <dgm:cxn modelId="{4395E67A-E448-4D83-958D-E81407488C02}" type="presParOf" srcId="{9251E341-E3CB-42F5-BC3C-CBB1E59D26C1}" destId="{2A76317F-0A5D-44AB-A088-9019224DB875}" srcOrd="2" destOrd="0" presId="urn:microsoft.com/office/officeart/2018/5/layout/IconCircleLabelList"/>
    <dgm:cxn modelId="{420A71FA-4BA0-4232-95AF-317E5498A2F6}" type="presParOf" srcId="{2A76317F-0A5D-44AB-A088-9019224DB875}" destId="{23F26A09-D6EC-4A9D-AA68-955B6416992A}" srcOrd="0" destOrd="0" presId="urn:microsoft.com/office/officeart/2018/5/layout/IconCircleLabelList"/>
    <dgm:cxn modelId="{947E7DAC-044F-4080-AC40-1FBACF4981D6}" type="presParOf" srcId="{2A76317F-0A5D-44AB-A088-9019224DB875}" destId="{99650A23-3768-4832-9FA1-28B396D70CD2}" srcOrd="1" destOrd="0" presId="urn:microsoft.com/office/officeart/2018/5/layout/IconCircleLabelList"/>
    <dgm:cxn modelId="{2A993969-BDC9-4703-9DC7-CCDC606A0E16}" type="presParOf" srcId="{2A76317F-0A5D-44AB-A088-9019224DB875}" destId="{8496CAC3-32D5-4D16-B534-6EFEBFAAB9B1}" srcOrd="2" destOrd="0" presId="urn:microsoft.com/office/officeart/2018/5/layout/IconCircleLabelList"/>
    <dgm:cxn modelId="{CC850601-02E6-42C3-B900-D2E71C451556}" type="presParOf" srcId="{2A76317F-0A5D-44AB-A088-9019224DB875}" destId="{E640BBB8-3A52-445D-A63E-69C7631F7DA4}" srcOrd="3" destOrd="0" presId="urn:microsoft.com/office/officeart/2018/5/layout/IconCircleLabelList"/>
    <dgm:cxn modelId="{7564AF2F-A235-495E-BC13-A91C41427840}" type="presParOf" srcId="{9251E341-E3CB-42F5-BC3C-CBB1E59D26C1}" destId="{718337C0-2D13-4D02-BFF5-E9791F0B58F8}" srcOrd="3" destOrd="0" presId="urn:microsoft.com/office/officeart/2018/5/layout/IconCircleLabelList"/>
    <dgm:cxn modelId="{043A2DEA-FA52-4C54-AD85-49968ABEFE54}" type="presParOf" srcId="{9251E341-E3CB-42F5-BC3C-CBB1E59D26C1}" destId="{DC59F094-F133-4E4D-B097-FC59A679F482}" srcOrd="4" destOrd="0" presId="urn:microsoft.com/office/officeart/2018/5/layout/IconCircleLabelList"/>
    <dgm:cxn modelId="{F99DE8FC-C568-4990-A614-BEABF0832723}" type="presParOf" srcId="{DC59F094-F133-4E4D-B097-FC59A679F482}" destId="{67023042-7AAD-42F0-A852-E2549BEB4307}" srcOrd="0" destOrd="0" presId="urn:microsoft.com/office/officeart/2018/5/layout/IconCircleLabelList"/>
    <dgm:cxn modelId="{4365FA6D-D068-4E0A-BC17-3D8AC03CC3A3}" type="presParOf" srcId="{DC59F094-F133-4E4D-B097-FC59A679F482}" destId="{01BAC245-44B3-4480-8517-D561992EC129}" srcOrd="1" destOrd="0" presId="urn:microsoft.com/office/officeart/2018/5/layout/IconCircleLabelList"/>
    <dgm:cxn modelId="{95972FD9-900B-42B5-91C3-FFDAE898435F}" type="presParOf" srcId="{DC59F094-F133-4E4D-B097-FC59A679F482}" destId="{D88C7955-6A10-4FFA-97DD-730A20871521}" srcOrd="2" destOrd="0" presId="urn:microsoft.com/office/officeart/2018/5/layout/IconCircleLabelList"/>
    <dgm:cxn modelId="{FBF998F5-6CD6-4C9C-9291-170039C7376C}" type="presParOf" srcId="{DC59F094-F133-4E4D-B097-FC59A679F482}" destId="{13E3814F-2422-4069-8B13-EFB16FF77399}" srcOrd="3" destOrd="0" presId="urn:microsoft.com/office/officeart/2018/5/layout/IconCircleLabelList"/>
    <dgm:cxn modelId="{6331F881-2268-441F-ADD5-33A8033D532C}" type="presParOf" srcId="{9251E341-E3CB-42F5-BC3C-CBB1E59D26C1}" destId="{8A64D59D-9134-424D-9DC5-26785D7E56F6}" srcOrd="5" destOrd="0" presId="urn:microsoft.com/office/officeart/2018/5/layout/IconCircleLabelList"/>
    <dgm:cxn modelId="{0D3942E7-F844-44EF-AFD0-DCB94E32B54E}" type="presParOf" srcId="{9251E341-E3CB-42F5-BC3C-CBB1E59D26C1}" destId="{677B5CF4-C633-44D7-9B68-E25E06531BFA}" srcOrd="6" destOrd="0" presId="urn:microsoft.com/office/officeart/2018/5/layout/IconCircleLabelList"/>
    <dgm:cxn modelId="{D0208329-A7D5-48E8-8425-E85EFF0A2DCC}" type="presParOf" srcId="{677B5CF4-C633-44D7-9B68-E25E06531BFA}" destId="{810A418F-F9B2-4954-BA93-9B49A0147B27}" srcOrd="0" destOrd="0" presId="urn:microsoft.com/office/officeart/2018/5/layout/IconCircleLabelList"/>
    <dgm:cxn modelId="{0E229FA1-624B-49FA-8FCD-AF0AED9A3BE2}" type="presParOf" srcId="{677B5CF4-C633-44D7-9B68-E25E06531BFA}" destId="{1090A9FC-6EED-4B3A-A72C-5E227E5426F2}" srcOrd="1" destOrd="0" presId="urn:microsoft.com/office/officeart/2018/5/layout/IconCircleLabelList"/>
    <dgm:cxn modelId="{23DD7331-2191-4B25-9B91-3B0CB34B37AD}" type="presParOf" srcId="{677B5CF4-C633-44D7-9B68-E25E06531BFA}" destId="{E1818F7A-A343-4561-AA4C-7AC14ED190E8}" srcOrd="2" destOrd="0" presId="urn:microsoft.com/office/officeart/2018/5/layout/IconCircleLabelList"/>
    <dgm:cxn modelId="{88CE02E5-39FB-4C59-9D8C-54F03D8E1DE1}" type="presParOf" srcId="{677B5CF4-C633-44D7-9B68-E25E06531BFA}" destId="{AEB1CF41-4626-46F1-8105-4BA994784D38}" srcOrd="3" destOrd="0" presId="urn:microsoft.com/office/officeart/2018/5/layout/IconCircleLabelList"/>
    <dgm:cxn modelId="{3A514002-AA13-46AC-A7DB-0539FFC1A5FE}" type="presParOf" srcId="{9251E341-E3CB-42F5-BC3C-CBB1E59D26C1}" destId="{3A035C63-4FEB-4283-99D8-E20397AB4A1B}" srcOrd="7" destOrd="0" presId="urn:microsoft.com/office/officeart/2018/5/layout/IconCircleLabelList"/>
    <dgm:cxn modelId="{C01C6543-6CC3-4F9C-BD9F-390D3792A2AF}" type="presParOf" srcId="{9251E341-E3CB-42F5-BC3C-CBB1E59D26C1}" destId="{285679C8-E2F2-4030-86B0-55A4D480EE7F}" srcOrd="8" destOrd="0" presId="urn:microsoft.com/office/officeart/2018/5/layout/IconCircleLabelList"/>
    <dgm:cxn modelId="{9EB01740-F3E6-4D69-BB10-D28608C268F0}" type="presParOf" srcId="{285679C8-E2F2-4030-86B0-55A4D480EE7F}" destId="{78CE2C36-8B6C-4164-A806-E2A1809C6BAC}" srcOrd="0" destOrd="0" presId="urn:microsoft.com/office/officeart/2018/5/layout/IconCircleLabelList"/>
    <dgm:cxn modelId="{68658AFE-79FD-441A-B337-CB8DC48FCFF0}" type="presParOf" srcId="{285679C8-E2F2-4030-86B0-55A4D480EE7F}" destId="{FD6C9994-DB59-4C7A-95AC-65B62BDEBE6C}" srcOrd="1" destOrd="0" presId="urn:microsoft.com/office/officeart/2018/5/layout/IconCircleLabelList"/>
    <dgm:cxn modelId="{58580260-7AF6-4701-8504-D70DCCEB371D}" type="presParOf" srcId="{285679C8-E2F2-4030-86B0-55A4D480EE7F}" destId="{DA943BB4-A252-4949-B58B-D4024DDD88A0}" srcOrd="2" destOrd="0" presId="urn:microsoft.com/office/officeart/2018/5/layout/IconCircleLabelList"/>
    <dgm:cxn modelId="{77918829-3CA4-40A9-9761-2CDFEC317A69}" type="presParOf" srcId="{285679C8-E2F2-4030-86B0-55A4D480EE7F}" destId="{D4ACBD75-2C25-412E-8D75-F55BF23BC6B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7BFADE-E6F4-4A57-A490-F58FD49FEDE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6798BB5-C953-49C2-8508-0F731390DC45}">
      <dgm:prSet/>
      <dgm:spPr/>
      <dgm:t>
        <a:bodyPr/>
        <a:lstStyle/>
        <a:p>
          <a:r>
            <a:rPr lang="cs-CZ"/>
            <a:t>částečná návaznost na práci Adély Ďáskové (2013)</a:t>
          </a:r>
          <a:endParaRPr lang="en-US"/>
        </a:p>
      </dgm:t>
    </dgm:pt>
    <dgm:pt modelId="{4BEE0290-6765-4372-B9AF-8254595E22BE}" type="parTrans" cxnId="{7A8EC811-5683-4166-9A38-F2833054F9BC}">
      <dgm:prSet/>
      <dgm:spPr/>
      <dgm:t>
        <a:bodyPr/>
        <a:lstStyle/>
        <a:p>
          <a:endParaRPr lang="en-US"/>
        </a:p>
      </dgm:t>
    </dgm:pt>
    <dgm:pt modelId="{77DB139A-59B0-441C-ACA5-0608F8857C15}" type="sibTrans" cxnId="{7A8EC811-5683-4166-9A38-F2833054F9BC}">
      <dgm:prSet/>
      <dgm:spPr/>
      <dgm:t>
        <a:bodyPr/>
        <a:lstStyle/>
        <a:p>
          <a:endParaRPr lang="en-US"/>
        </a:p>
      </dgm:t>
    </dgm:pt>
    <dgm:pt modelId="{695168A0-B810-4B93-B7A6-E41F9C3D447A}">
      <dgm:prSet/>
      <dgm:spPr/>
      <dgm:t>
        <a:bodyPr/>
        <a:lstStyle/>
        <a:p>
          <a:r>
            <a:rPr lang="cs-CZ" i="1" dirty="0"/>
            <a:t>Signální pes pro osoby se sluchovým postižením</a:t>
          </a:r>
          <a:endParaRPr lang="en-US" dirty="0"/>
        </a:p>
      </dgm:t>
    </dgm:pt>
    <dgm:pt modelId="{1D80BB9C-638E-4451-87C6-9D66EE75ECA1}" type="parTrans" cxnId="{0231B1C5-E808-45A9-AC8F-16C3074299CE}">
      <dgm:prSet/>
      <dgm:spPr/>
      <dgm:t>
        <a:bodyPr/>
        <a:lstStyle/>
        <a:p>
          <a:endParaRPr lang="en-US"/>
        </a:p>
      </dgm:t>
    </dgm:pt>
    <dgm:pt modelId="{5D377FEE-F45B-4A5B-A3CA-8C1CCECD75B7}" type="sibTrans" cxnId="{0231B1C5-E808-45A9-AC8F-16C3074299CE}">
      <dgm:prSet/>
      <dgm:spPr/>
      <dgm:t>
        <a:bodyPr/>
        <a:lstStyle/>
        <a:p>
          <a:endParaRPr lang="en-US"/>
        </a:p>
      </dgm:t>
    </dgm:pt>
    <dgm:pt modelId="{30A22E8E-6F5D-456C-A246-05CF16B2C314}">
      <dgm:prSet/>
      <dgm:spPr/>
      <dgm:t>
        <a:bodyPr/>
        <a:lstStyle/>
        <a:p>
          <a:r>
            <a:rPr lang="cs-CZ"/>
            <a:t>obhájená na MU Brno</a:t>
          </a:r>
          <a:endParaRPr lang="en-US"/>
        </a:p>
      </dgm:t>
    </dgm:pt>
    <dgm:pt modelId="{773B27F8-D93C-433B-B1B4-923474676A69}" type="parTrans" cxnId="{33431501-FED8-4EC1-AD2F-D10AA8E465BA}">
      <dgm:prSet/>
      <dgm:spPr/>
      <dgm:t>
        <a:bodyPr/>
        <a:lstStyle/>
        <a:p>
          <a:endParaRPr lang="en-US"/>
        </a:p>
      </dgm:t>
    </dgm:pt>
    <dgm:pt modelId="{3B4A8478-DC6A-48FF-9C32-EEF4534B9637}" type="sibTrans" cxnId="{33431501-FED8-4EC1-AD2F-D10AA8E465BA}">
      <dgm:prSet/>
      <dgm:spPr/>
      <dgm:t>
        <a:bodyPr/>
        <a:lstStyle/>
        <a:p>
          <a:endParaRPr lang="en-US"/>
        </a:p>
      </dgm:t>
    </dgm:pt>
    <dgm:pt modelId="{2BB32146-82F5-488E-948C-75BFE171223A}">
      <dgm:prSet/>
      <dgm:spPr/>
      <dgm:t>
        <a:bodyPr/>
        <a:lstStyle/>
        <a:p>
          <a:r>
            <a:rPr lang="cs-CZ"/>
            <a:t>vytvoření představy o nápomoci signálních psů pro osoby s postižením sluchu v každodenním životě </a:t>
          </a:r>
          <a:endParaRPr lang="en-US"/>
        </a:p>
      </dgm:t>
    </dgm:pt>
    <dgm:pt modelId="{48FF5DC2-6175-4F96-8E2E-4F0BA0F0027D}" type="parTrans" cxnId="{CCD24A7D-ADDE-47E1-B1EF-1C9389136683}">
      <dgm:prSet/>
      <dgm:spPr/>
      <dgm:t>
        <a:bodyPr/>
        <a:lstStyle/>
        <a:p>
          <a:endParaRPr lang="en-US"/>
        </a:p>
      </dgm:t>
    </dgm:pt>
    <dgm:pt modelId="{9D152D35-3B56-4EC6-9CB0-6EDF8EEF1AD0}" type="sibTrans" cxnId="{CCD24A7D-ADDE-47E1-B1EF-1C9389136683}">
      <dgm:prSet/>
      <dgm:spPr/>
      <dgm:t>
        <a:bodyPr/>
        <a:lstStyle/>
        <a:p>
          <a:endParaRPr lang="en-US"/>
        </a:p>
      </dgm:t>
    </dgm:pt>
    <dgm:pt modelId="{4CF1B8F5-ABC0-49FF-9211-31207BAFF747}">
      <dgm:prSet/>
      <dgm:spPr/>
      <dgm:t>
        <a:bodyPr/>
        <a:lstStyle/>
        <a:p>
          <a:r>
            <a:rPr lang="cs-CZ" dirty="0"/>
            <a:t>práce Kateřiny Záhorské (2015)</a:t>
          </a:r>
          <a:endParaRPr lang="en-US" dirty="0"/>
        </a:p>
      </dgm:t>
    </dgm:pt>
    <dgm:pt modelId="{1365CFA1-B585-4D74-BC36-684FD5428BD5}" type="parTrans" cxnId="{16A20C72-5D3A-4F8D-B34B-A05DC2757CEC}">
      <dgm:prSet/>
      <dgm:spPr/>
      <dgm:t>
        <a:bodyPr/>
        <a:lstStyle/>
        <a:p>
          <a:endParaRPr lang="en-US"/>
        </a:p>
      </dgm:t>
    </dgm:pt>
    <dgm:pt modelId="{7A983287-8EBB-4FB7-8658-4C3C58C8160F}" type="sibTrans" cxnId="{16A20C72-5D3A-4F8D-B34B-A05DC2757CEC}">
      <dgm:prSet/>
      <dgm:spPr/>
      <dgm:t>
        <a:bodyPr/>
        <a:lstStyle/>
        <a:p>
          <a:endParaRPr lang="en-US"/>
        </a:p>
      </dgm:t>
    </dgm:pt>
    <dgm:pt modelId="{184EEABD-6FA5-47F2-A3E7-94600887EC52}">
      <dgm:prSet/>
      <dgm:spPr/>
      <dgm:t>
        <a:bodyPr/>
        <a:lstStyle/>
        <a:p>
          <a:r>
            <a:rPr lang="cs-CZ"/>
            <a:t>zaměření na možnosti komunikace osob s postižením sluchu s těmito psy</a:t>
          </a:r>
          <a:endParaRPr lang="en-US"/>
        </a:p>
      </dgm:t>
    </dgm:pt>
    <dgm:pt modelId="{F4B67B47-F314-43C0-81B3-2EEC4FD8E50F}" type="parTrans" cxnId="{C6E8FBC2-132F-47A1-844D-7CDD0F8F626D}">
      <dgm:prSet/>
      <dgm:spPr/>
      <dgm:t>
        <a:bodyPr/>
        <a:lstStyle/>
        <a:p>
          <a:endParaRPr lang="en-US"/>
        </a:p>
      </dgm:t>
    </dgm:pt>
    <dgm:pt modelId="{B6868B26-F1AD-4127-97C1-CD740E8BF113}" type="sibTrans" cxnId="{C6E8FBC2-132F-47A1-844D-7CDD0F8F626D}">
      <dgm:prSet/>
      <dgm:spPr/>
      <dgm:t>
        <a:bodyPr/>
        <a:lstStyle/>
        <a:p>
          <a:endParaRPr lang="en-US"/>
        </a:p>
      </dgm:t>
    </dgm:pt>
    <dgm:pt modelId="{E9997B47-EA46-49AA-AD53-715FC3915FB0}">
      <dgm:prSet/>
      <dgm:spPr/>
      <dgm:t>
        <a:bodyPr/>
        <a:lstStyle/>
        <a:p>
          <a:r>
            <a:rPr lang="cs-CZ"/>
            <a:t>existuje velké množství kompenzačních pomůcek pro osoby s postižením sluchu</a:t>
          </a:r>
          <a:endParaRPr lang="en-US"/>
        </a:p>
      </dgm:t>
    </dgm:pt>
    <dgm:pt modelId="{2C92FEC0-CCDA-46AB-96E1-3D4A56F5AD64}" type="parTrans" cxnId="{5688EB33-F31B-4233-B418-EDA4AB5967B4}">
      <dgm:prSet/>
      <dgm:spPr/>
      <dgm:t>
        <a:bodyPr/>
        <a:lstStyle/>
        <a:p>
          <a:endParaRPr lang="en-US"/>
        </a:p>
      </dgm:t>
    </dgm:pt>
    <dgm:pt modelId="{635327C6-17E8-4914-8DB8-A749ED7A8CAC}" type="sibTrans" cxnId="{5688EB33-F31B-4233-B418-EDA4AB5967B4}">
      <dgm:prSet/>
      <dgm:spPr/>
      <dgm:t>
        <a:bodyPr/>
        <a:lstStyle/>
        <a:p>
          <a:endParaRPr lang="en-US"/>
        </a:p>
      </dgm:t>
    </dgm:pt>
    <dgm:pt modelId="{06E066AA-FD12-4F5D-A127-C6B0C5D41424}">
      <dgm:prSet/>
      <dgm:spPr/>
      <dgm:t>
        <a:bodyPr/>
        <a:lstStyle/>
        <a:p>
          <a:r>
            <a:rPr lang="cs-CZ"/>
            <a:t>„</a:t>
          </a:r>
          <a:r>
            <a:rPr lang="cs-CZ" b="1" i="1"/>
            <a:t>Mohl by být pes další kompenzační pomůckou, která by zastala funkci všech dnes dostupných technických kompenzačních pomůcek najednou?“</a:t>
          </a:r>
          <a:endParaRPr lang="en-US"/>
        </a:p>
      </dgm:t>
    </dgm:pt>
    <dgm:pt modelId="{6CB3484C-3510-4CD5-8B32-1CFF73A91147}" type="parTrans" cxnId="{12515CAC-0248-4CF5-8376-FEE2B6A0534A}">
      <dgm:prSet/>
      <dgm:spPr/>
      <dgm:t>
        <a:bodyPr/>
        <a:lstStyle/>
        <a:p>
          <a:endParaRPr lang="en-US"/>
        </a:p>
      </dgm:t>
    </dgm:pt>
    <dgm:pt modelId="{A8606BED-E207-495A-ABF2-7019C174C60E}" type="sibTrans" cxnId="{12515CAC-0248-4CF5-8376-FEE2B6A0534A}">
      <dgm:prSet/>
      <dgm:spPr/>
      <dgm:t>
        <a:bodyPr/>
        <a:lstStyle/>
        <a:p>
          <a:endParaRPr lang="en-US"/>
        </a:p>
      </dgm:t>
    </dgm:pt>
    <dgm:pt modelId="{A1A7F162-632A-4407-8AA5-87EA562F18DB}" type="pres">
      <dgm:prSet presAssocID="{637BFADE-E6F4-4A57-A490-F58FD49FEDE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75331CB0-1208-4360-B25F-8A414B043A68}" type="pres">
      <dgm:prSet presAssocID="{06798BB5-C953-49C2-8508-0F731390DC45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82E8833-16E1-425A-B2AE-4BB77438230A}" type="pres">
      <dgm:prSet presAssocID="{06798BB5-C953-49C2-8508-0F731390DC45}" presName="childText" presStyleLbl="revTx" presStyleIdx="0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6153D219-D790-48EA-A234-B4525D59C3F3}" type="pres">
      <dgm:prSet presAssocID="{4CF1B8F5-ABC0-49FF-9211-31207BAFF747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F4E8607E-E72F-4AD1-BB14-2F903BADA420}" type="pres">
      <dgm:prSet presAssocID="{4CF1B8F5-ABC0-49FF-9211-31207BAFF747}" presName="childText" presStyleLbl="revTx" presStyleIdx="1" presStyleCnt="2">
        <dgm:presLayoutVars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CCD24A7D-ADDE-47E1-B1EF-1C9389136683}" srcId="{06798BB5-C953-49C2-8508-0F731390DC45}" destId="{2BB32146-82F5-488E-948C-75BFE171223A}" srcOrd="2" destOrd="0" parTransId="{48FF5DC2-6175-4F96-8E2E-4F0BA0F0027D}" sibTransId="{9D152D35-3B56-4EC6-9CB0-6EDF8EEF1AD0}"/>
    <dgm:cxn modelId="{5A3DB1E7-DE02-47C0-9E19-7D31C21A87F9}" type="presOf" srcId="{695168A0-B810-4B93-B7A6-E41F9C3D447A}" destId="{F82E8833-16E1-425A-B2AE-4BB77438230A}" srcOrd="0" destOrd="0" presId="urn:microsoft.com/office/officeart/2005/8/layout/vList2"/>
    <dgm:cxn modelId="{16A20C72-5D3A-4F8D-B34B-A05DC2757CEC}" srcId="{637BFADE-E6F4-4A57-A490-F58FD49FEDEE}" destId="{4CF1B8F5-ABC0-49FF-9211-31207BAFF747}" srcOrd="1" destOrd="0" parTransId="{1365CFA1-B585-4D74-BC36-684FD5428BD5}" sibTransId="{7A983287-8EBB-4FB7-8658-4C3C58C8160F}"/>
    <dgm:cxn modelId="{D54F2FFC-16BB-430C-A7B3-DA401266988C}" type="presOf" srcId="{4CF1B8F5-ABC0-49FF-9211-31207BAFF747}" destId="{6153D219-D790-48EA-A234-B4525D59C3F3}" srcOrd="0" destOrd="0" presId="urn:microsoft.com/office/officeart/2005/8/layout/vList2"/>
    <dgm:cxn modelId="{0231B1C5-E808-45A9-AC8F-16C3074299CE}" srcId="{06798BB5-C953-49C2-8508-0F731390DC45}" destId="{695168A0-B810-4B93-B7A6-E41F9C3D447A}" srcOrd="0" destOrd="0" parTransId="{1D80BB9C-638E-4451-87C6-9D66EE75ECA1}" sibTransId="{5D377FEE-F45B-4A5B-A3CA-8C1CCECD75B7}"/>
    <dgm:cxn modelId="{1A5672CB-D569-460C-A107-4783087A6374}" type="presOf" srcId="{30A22E8E-6F5D-456C-A246-05CF16B2C314}" destId="{F82E8833-16E1-425A-B2AE-4BB77438230A}" srcOrd="0" destOrd="1" presId="urn:microsoft.com/office/officeart/2005/8/layout/vList2"/>
    <dgm:cxn modelId="{AC3160EC-D9D1-4257-8296-88D52CDED090}" type="presOf" srcId="{637BFADE-E6F4-4A57-A490-F58FD49FEDEE}" destId="{A1A7F162-632A-4407-8AA5-87EA562F18DB}" srcOrd="0" destOrd="0" presId="urn:microsoft.com/office/officeart/2005/8/layout/vList2"/>
    <dgm:cxn modelId="{0045C6E7-2871-4CC6-907E-9402363AD940}" type="presOf" srcId="{2BB32146-82F5-488E-948C-75BFE171223A}" destId="{F82E8833-16E1-425A-B2AE-4BB77438230A}" srcOrd="0" destOrd="2" presId="urn:microsoft.com/office/officeart/2005/8/layout/vList2"/>
    <dgm:cxn modelId="{C6E8FBC2-132F-47A1-844D-7CDD0F8F626D}" srcId="{4CF1B8F5-ABC0-49FF-9211-31207BAFF747}" destId="{184EEABD-6FA5-47F2-A3E7-94600887EC52}" srcOrd="0" destOrd="0" parTransId="{F4B67B47-F314-43C0-81B3-2EEC4FD8E50F}" sibTransId="{B6868B26-F1AD-4127-97C1-CD740E8BF113}"/>
    <dgm:cxn modelId="{19B955D7-8606-4CDE-85CA-26718E33D959}" type="presOf" srcId="{06E066AA-FD12-4F5D-A127-C6B0C5D41424}" destId="{F4E8607E-E72F-4AD1-BB14-2F903BADA420}" srcOrd="0" destOrd="2" presId="urn:microsoft.com/office/officeart/2005/8/layout/vList2"/>
    <dgm:cxn modelId="{B1AAEA45-20CF-465B-A103-7DEDA46E3ACA}" type="presOf" srcId="{06798BB5-C953-49C2-8508-0F731390DC45}" destId="{75331CB0-1208-4360-B25F-8A414B043A68}" srcOrd="0" destOrd="0" presId="urn:microsoft.com/office/officeart/2005/8/layout/vList2"/>
    <dgm:cxn modelId="{7A8EC811-5683-4166-9A38-F2833054F9BC}" srcId="{637BFADE-E6F4-4A57-A490-F58FD49FEDEE}" destId="{06798BB5-C953-49C2-8508-0F731390DC45}" srcOrd="0" destOrd="0" parTransId="{4BEE0290-6765-4372-B9AF-8254595E22BE}" sibTransId="{77DB139A-59B0-441C-ACA5-0608F8857C15}"/>
    <dgm:cxn modelId="{33431501-FED8-4EC1-AD2F-D10AA8E465BA}" srcId="{06798BB5-C953-49C2-8508-0F731390DC45}" destId="{30A22E8E-6F5D-456C-A246-05CF16B2C314}" srcOrd="1" destOrd="0" parTransId="{773B27F8-D93C-433B-B1B4-923474676A69}" sibTransId="{3B4A8478-DC6A-48FF-9C32-EEF4534B9637}"/>
    <dgm:cxn modelId="{F38C5989-7C66-4D83-8DE5-FCD91A5A49B3}" type="presOf" srcId="{E9997B47-EA46-49AA-AD53-715FC3915FB0}" destId="{F4E8607E-E72F-4AD1-BB14-2F903BADA420}" srcOrd="0" destOrd="1" presId="urn:microsoft.com/office/officeart/2005/8/layout/vList2"/>
    <dgm:cxn modelId="{CD0ECFE5-1CBC-465F-A371-8252B4A93EAD}" type="presOf" srcId="{184EEABD-6FA5-47F2-A3E7-94600887EC52}" destId="{F4E8607E-E72F-4AD1-BB14-2F903BADA420}" srcOrd="0" destOrd="0" presId="urn:microsoft.com/office/officeart/2005/8/layout/vList2"/>
    <dgm:cxn modelId="{12515CAC-0248-4CF5-8376-FEE2B6A0534A}" srcId="{4CF1B8F5-ABC0-49FF-9211-31207BAFF747}" destId="{06E066AA-FD12-4F5D-A127-C6B0C5D41424}" srcOrd="2" destOrd="0" parTransId="{6CB3484C-3510-4CD5-8B32-1CFF73A91147}" sibTransId="{A8606BED-E207-495A-ABF2-7019C174C60E}"/>
    <dgm:cxn modelId="{5688EB33-F31B-4233-B418-EDA4AB5967B4}" srcId="{4CF1B8F5-ABC0-49FF-9211-31207BAFF747}" destId="{E9997B47-EA46-49AA-AD53-715FC3915FB0}" srcOrd="1" destOrd="0" parTransId="{2C92FEC0-CCDA-46AB-96E1-3D4A56F5AD64}" sibTransId="{635327C6-17E8-4914-8DB8-A749ED7A8CAC}"/>
    <dgm:cxn modelId="{83E42D46-1394-4987-AE40-3A0434A9AD86}" type="presParOf" srcId="{A1A7F162-632A-4407-8AA5-87EA562F18DB}" destId="{75331CB0-1208-4360-B25F-8A414B043A68}" srcOrd="0" destOrd="0" presId="urn:microsoft.com/office/officeart/2005/8/layout/vList2"/>
    <dgm:cxn modelId="{01AE6AE6-552C-4EDE-92F6-82F25B6614CB}" type="presParOf" srcId="{A1A7F162-632A-4407-8AA5-87EA562F18DB}" destId="{F82E8833-16E1-425A-B2AE-4BB77438230A}" srcOrd="1" destOrd="0" presId="urn:microsoft.com/office/officeart/2005/8/layout/vList2"/>
    <dgm:cxn modelId="{70305B51-B825-44CF-927C-4ED71BB5EB06}" type="presParOf" srcId="{A1A7F162-632A-4407-8AA5-87EA562F18DB}" destId="{6153D219-D790-48EA-A234-B4525D59C3F3}" srcOrd="2" destOrd="0" presId="urn:microsoft.com/office/officeart/2005/8/layout/vList2"/>
    <dgm:cxn modelId="{6529B85F-0A61-4099-8C4B-E9B137F20FE9}" type="presParOf" srcId="{A1A7F162-632A-4407-8AA5-87EA562F18DB}" destId="{F4E8607E-E72F-4AD1-BB14-2F903BADA420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F9555F6-231B-4B8E-8B2E-0BBFDD2E70D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BA78A3C-7EA2-4855-ABDC-7C1F1EBEBFE3}">
      <dgm:prSet/>
      <dgm:spPr/>
      <dgm:t>
        <a:bodyPr/>
        <a:lstStyle/>
        <a:p>
          <a:r>
            <a:rPr lang="cs-CZ" b="1"/>
            <a:t>rozsah práce </a:t>
          </a:r>
          <a:r>
            <a:rPr lang="cs-CZ"/>
            <a:t>= 109 stran (včetně seznamu zdrojů + příloh)</a:t>
          </a:r>
          <a:endParaRPr lang="en-US"/>
        </a:p>
      </dgm:t>
    </dgm:pt>
    <dgm:pt modelId="{85A8725F-0026-47A2-A53C-8A44670FBAE7}" type="parTrans" cxnId="{E960567E-3B84-4B44-AC47-91BAC9538E2B}">
      <dgm:prSet/>
      <dgm:spPr/>
      <dgm:t>
        <a:bodyPr/>
        <a:lstStyle/>
        <a:p>
          <a:endParaRPr lang="en-US"/>
        </a:p>
      </dgm:t>
    </dgm:pt>
    <dgm:pt modelId="{B8C79B90-0E30-4718-8067-09AAB0964A25}" type="sibTrans" cxnId="{E960567E-3B84-4B44-AC47-91BAC9538E2B}">
      <dgm:prSet/>
      <dgm:spPr/>
      <dgm:t>
        <a:bodyPr/>
        <a:lstStyle/>
        <a:p>
          <a:endParaRPr lang="en-US"/>
        </a:p>
      </dgm:t>
    </dgm:pt>
    <dgm:pt modelId="{C4E23370-E028-4830-8B2C-FF06F015BE18}">
      <dgm:prSet/>
      <dgm:spPr/>
      <dgm:t>
        <a:bodyPr/>
        <a:lstStyle/>
        <a:p>
          <a:r>
            <a:rPr lang="cs-CZ" b="1"/>
            <a:t>teoretická část </a:t>
          </a:r>
          <a:r>
            <a:rPr lang="cs-CZ"/>
            <a:t>(5 kap.) + </a:t>
          </a:r>
          <a:r>
            <a:rPr lang="cs-CZ" b="1"/>
            <a:t>praktická část </a:t>
          </a:r>
          <a:r>
            <a:rPr lang="cs-CZ"/>
            <a:t>(1 kap. – 3 části)</a:t>
          </a:r>
          <a:endParaRPr lang="en-US"/>
        </a:p>
      </dgm:t>
    </dgm:pt>
    <dgm:pt modelId="{0AE16896-E4D9-402A-8641-5A7FC7735254}" type="parTrans" cxnId="{3BC26580-0A60-4142-97BB-D79E7269F718}">
      <dgm:prSet/>
      <dgm:spPr/>
      <dgm:t>
        <a:bodyPr/>
        <a:lstStyle/>
        <a:p>
          <a:endParaRPr lang="en-US"/>
        </a:p>
      </dgm:t>
    </dgm:pt>
    <dgm:pt modelId="{1F19C30B-84BC-492C-858E-9E99F962F093}" type="sibTrans" cxnId="{3BC26580-0A60-4142-97BB-D79E7269F718}">
      <dgm:prSet/>
      <dgm:spPr/>
      <dgm:t>
        <a:bodyPr/>
        <a:lstStyle/>
        <a:p>
          <a:endParaRPr lang="en-US"/>
        </a:p>
      </dgm:t>
    </dgm:pt>
    <dgm:pt modelId="{2C93C2A1-42DC-4969-86D4-FD72C0136219}">
      <dgm:prSet/>
      <dgm:spPr/>
      <dgm:t>
        <a:bodyPr/>
        <a:lstStyle/>
        <a:p>
          <a:r>
            <a:rPr lang="cs-CZ" b="1"/>
            <a:t>teoretická část </a:t>
          </a:r>
          <a:r>
            <a:rPr lang="cs-CZ"/>
            <a:t>= terminologie, organizace v ČR a zahraničí, popis výcviku, legislativa, rozdíly mezi posunkovými povely a ČZJ</a:t>
          </a:r>
          <a:endParaRPr lang="en-US"/>
        </a:p>
      </dgm:t>
    </dgm:pt>
    <dgm:pt modelId="{4E9C6C63-168A-4431-A20C-CA28451B727E}" type="parTrans" cxnId="{6C27CFB6-238A-4DAD-9C51-C4CD8A2570FE}">
      <dgm:prSet/>
      <dgm:spPr/>
      <dgm:t>
        <a:bodyPr/>
        <a:lstStyle/>
        <a:p>
          <a:endParaRPr lang="en-US"/>
        </a:p>
      </dgm:t>
    </dgm:pt>
    <dgm:pt modelId="{AD2C11A4-75A4-4E2B-9BF5-E054319EE070}" type="sibTrans" cxnId="{6C27CFB6-238A-4DAD-9C51-C4CD8A2570FE}">
      <dgm:prSet/>
      <dgm:spPr/>
      <dgm:t>
        <a:bodyPr/>
        <a:lstStyle/>
        <a:p>
          <a:endParaRPr lang="en-US"/>
        </a:p>
      </dgm:t>
    </dgm:pt>
    <dgm:pt modelId="{EF104C84-2760-46A6-82C2-044A3D511991}">
      <dgm:prSet/>
      <dgm:spPr/>
      <dgm:t>
        <a:bodyPr/>
        <a:lstStyle/>
        <a:p>
          <a:r>
            <a:rPr lang="cs-CZ" b="1"/>
            <a:t>praktická část = pasportizace</a:t>
          </a:r>
          <a:r>
            <a:rPr lang="cs-CZ"/>
            <a:t> psů působících ve zdravotně-sociální oblasti vycvičenými organizacemi v ČR; </a:t>
          </a:r>
          <a:r>
            <a:rPr lang="cs-CZ" b="1"/>
            <a:t>vlastní výzkum mezi osobami s postižením sluchu</a:t>
          </a:r>
          <a:r>
            <a:rPr lang="cs-CZ"/>
            <a:t> (dotazníkové šetření); </a:t>
          </a:r>
          <a:r>
            <a:rPr lang="cs-CZ" b="1"/>
            <a:t>případová studie</a:t>
          </a:r>
          <a:r>
            <a:rPr lang="cs-CZ"/>
            <a:t> (signální pes Fido)</a:t>
          </a:r>
          <a:endParaRPr lang="en-US"/>
        </a:p>
      </dgm:t>
    </dgm:pt>
    <dgm:pt modelId="{CF0F8612-8683-4095-9E50-2DC1ACD80544}" type="parTrans" cxnId="{6D841385-0D8C-43A8-A836-2ECC256B27CD}">
      <dgm:prSet/>
      <dgm:spPr/>
      <dgm:t>
        <a:bodyPr/>
        <a:lstStyle/>
        <a:p>
          <a:endParaRPr lang="en-US"/>
        </a:p>
      </dgm:t>
    </dgm:pt>
    <dgm:pt modelId="{611C98B2-9BE7-4FFC-AA18-069171058481}" type="sibTrans" cxnId="{6D841385-0D8C-43A8-A836-2ECC256B27CD}">
      <dgm:prSet/>
      <dgm:spPr/>
      <dgm:t>
        <a:bodyPr/>
        <a:lstStyle/>
        <a:p>
          <a:endParaRPr lang="en-US"/>
        </a:p>
      </dgm:t>
    </dgm:pt>
    <dgm:pt modelId="{9D558301-3D78-48A2-AE10-399347394141}" type="pres">
      <dgm:prSet presAssocID="{EF9555F6-231B-4B8E-8B2E-0BBFDD2E70D7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cs-CZ"/>
        </a:p>
      </dgm:t>
    </dgm:pt>
    <dgm:pt modelId="{55366C59-0D09-4091-B3F5-F21466135AB2}" type="pres">
      <dgm:prSet presAssocID="{6BA78A3C-7EA2-4855-ABDC-7C1F1EBEBFE3}" presName="thickLine" presStyleLbl="alignNode1" presStyleIdx="0" presStyleCnt="4"/>
      <dgm:spPr/>
    </dgm:pt>
    <dgm:pt modelId="{B5B5B0A8-A037-4367-B745-BA3553B981E8}" type="pres">
      <dgm:prSet presAssocID="{6BA78A3C-7EA2-4855-ABDC-7C1F1EBEBFE3}" presName="horz1" presStyleCnt="0"/>
      <dgm:spPr/>
    </dgm:pt>
    <dgm:pt modelId="{379D4F0C-526C-41EA-BA58-D64B772FC293}" type="pres">
      <dgm:prSet presAssocID="{6BA78A3C-7EA2-4855-ABDC-7C1F1EBEBFE3}" presName="tx1" presStyleLbl="revTx" presStyleIdx="0" presStyleCnt="4"/>
      <dgm:spPr/>
      <dgm:t>
        <a:bodyPr/>
        <a:lstStyle/>
        <a:p>
          <a:endParaRPr lang="cs-CZ"/>
        </a:p>
      </dgm:t>
    </dgm:pt>
    <dgm:pt modelId="{34F9DF21-D2C3-4C46-9E21-06B9E35D055C}" type="pres">
      <dgm:prSet presAssocID="{6BA78A3C-7EA2-4855-ABDC-7C1F1EBEBFE3}" presName="vert1" presStyleCnt="0"/>
      <dgm:spPr/>
    </dgm:pt>
    <dgm:pt modelId="{548F0375-7254-4F5A-AAE5-AB92A4159557}" type="pres">
      <dgm:prSet presAssocID="{C4E23370-E028-4830-8B2C-FF06F015BE18}" presName="thickLine" presStyleLbl="alignNode1" presStyleIdx="1" presStyleCnt="4"/>
      <dgm:spPr/>
    </dgm:pt>
    <dgm:pt modelId="{67148AE0-C299-48E6-948A-B29A9EBCBF10}" type="pres">
      <dgm:prSet presAssocID="{C4E23370-E028-4830-8B2C-FF06F015BE18}" presName="horz1" presStyleCnt="0"/>
      <dgm:spPr/>
    </dgm:pt>
    <dgm:pt modelId="{6CDA3DE9-D311-40E9-9342-49EC6B85B081}" type="pres">
      <dgm:prSet presAssocID="{C4E23370-E028-4830-8B2C-FF06F015BE18}" presName="tx1" presStyleLbl="revTx" presStyleIdx="1" presStyleCnt="4"/>
      <dgm:spPr/>
      <dgm:t>
        <a:bodyPr/>
        <a:lstStyle/>
        <a:p>
          <a:endParaRPr lang="cs-CZ"/>
        </a:p>
      </dgm:t>
    </dgm:pt>
    <dgm:pt modelId="{1FA36D7C-E0A6-4B1B-9099-1BF833BC2B68}" type="pres">
      <dgm:prSet presAssocID="{C4E23370-E028-4830-8B2C-FF06F015BE18}" presName="vert1" presStyleCnt="0"/>
      <dgm:spPr/>
    </dgm:pt>
    <dgm:pt modelId="{B6955030-1919-4A96-9134-FED746C0BDF8}" type="pres">
      <dgm:prSet presAssocID="{2C93C2A1-42DC-4969-86D4-FD72C0136219}" presName="thickLine" presStyleLbl="alignNode1" presStyleIdx="2" presStyleCnt="4"/>
      <dgm:spPr/>
    </dgm:pt>
    <dgm:pt modelId="{9EAC11F2-AE88-45F1-A08F-7B91A6DF7DBA}" type="pres">
      <dgm:prSet presAssocID="{2C93C2A1-42DC-4969-86D4-FD72C0136219}" presName="horz1" presStyleCnt="0"/>
      <dgm:spPr/>
    </dgm:pt>
    <dgm:pt modelId="{89A8B908-F4B1-492D-88DA-006799079752}" type="pres">
      <dgm:prSet presAssocID="{2C93C2A1-42DC-4969-86D4-FD72C0136219}" presName="tx1" presStyleLbl="revTx" presStyleIdx="2" presStyleCnt="4"/>
      <dgm:spPr/>
      <dgm:t>
        <a:bodyPr/>
        <a:lstStyle/>
        <a:p>
          <a:endParaRPr lang="cs-CZ"/>
        </a:p>
      </dgm:t>
    </dgm:pt>
    <dgm:pt modelId="{B8F665C3-C9D6-4816-AE31-9BADF9093087}" type="pres">
      <dgm:prSet presAssocID="{2C93C2A1-42DC-4969-86D4-FD72C0136219}" presName="vert1" presStyleCnt="0"/>
      <dgm:spPr/>
    </dgm:pt>
    <dgm:pt modelId="{4FDE4FEC-8ED0-4E2F-B4A5-D722FE4B0431}" type="pres">
      <dgm:prSet presAssocID="{EF104C84-2760-46A6-82C2-044A3D511991}" presName="thickLine" presStyleLbl="alignNode1" presStyleIdx="3" presStyleCnt="4"/>
      <dgm:spPr/>
    </dgm:pt>
    <dgm:pt modelId="{A1970EEF-DB44-425B-A32D-5B5566DE7483}" type="pres">
      <dgm:prSet presAssocID="{EF104C84-2760-46A6-82C2-044A3D511991}" presName="horz1" presStyleCnt="0"/>
      <dgm:spPr/>
    </dgm:pt>
    <dgm:pt modelId="{35844EF4-0FDE-4B63-8357-5C145933A6AC}" type="pres">
      <dgm:prSet presAssocID="{EF104C84-2760-46A6-82C2-044A3D511991}" presName="tx1" presStyleLbl="revTx" presStyleIdx="3" presStyleCnt="4"/>
      <dgm:spPr/>
      <dgm:t>
        <a:bodyPr/>
        <a:lstStyle/>
        <a:p>
          <a:endParaRPr lang="cs-CZ"/>
        </a:p>
      </dgm:t>
    </dgm:pt>
    <dgm:pt modelId="{4C35F71C-F728-4286-85D0-FDFDC2FF94AE}" type="pres">
      <dgm:prSet presAssocID="{EF104C84-2760-46A6-82C2-044A3D511991}" presName="vert1" presStyleCnt="0"/>
      <dgm:spPr/>
    </dgm:pt>
  </dgm:ptLst>
  <dgm:cxnLst>
    <dgm:cxn modelId="{83E41083-21D2-4293-8ED7-9B6768BDF473}" type="presOf" srcId="{EF104C84-2760-46A6-82C2-044A3D511991}" destId="{35844EF4-0FDE-4B63-8357-5C145933A6AC}" srcOrd="0" destOrd="0" presId="urn:microsoft.com/office/officeart/2008/layout/LinedList"/>
    <dgm:cxn modelId="{6C27CFB6-238A-4DAD-9C51-C4CD8A2570FE}" srcId="{EF9555F6-231B-4B8E-8B2E-0BBFDD2E70D7}" destId="{2C93C2A1-42DC-4969-86D4-FD72C0136219}" srcOrd="2" destOrd="0" parTransId="{4E9C6C63-168A-4431-A20C-CA28451B727E}" sibTransId="{AD2C11A4-75A4-4E2B-9BF5-E054319EE070}"/>
    <dgm:cxn modelId="{6D841385-0D8C-43A8-A836-2ECC256B27CD}" srcId="{EF9555F6-231B-4B8E-8B2E-0BBFDD2E70D7}" destId="{EF104C84-2760-46A6-82C2-044A3D511991}" srcOrd="3" destOrd="0" parTransId="{CF0F8612-8683-4095-9E50-2DC1ACD80544}" sibTransId="{611C98B2-9BE7-4FFC-AA18-069171058481}"/>
    <dgm:cxn modelId="{458BE8D3-C8E5-430D-B60D-D01AB767535E}" type="presOf" srcId="{C4E23370-E028-4830-8B2C-FF06F015BE18}" destId="{6CDA3DE9-D311-40E9-9342-49EC6B85B081}" srcOrd="0" destOrd="0" presId="urn:microsoft.com/office/officeart/2008/layout/LinedList"/>
    <dgm:cxn modelId="{3BC26580-0A60-4142-97BB-D79E7269F718}" srcId="{EF9555F6-231B-4B8E-8B2E-0BBFDD2E70D7}" destId="{C4E23370-E028-4830-8B2C-FF06F015BE18}" srcOrd="1" destOrd="0" parTransId="{0AE16896-E4D9-402A-8641-5A7FC7735254}" sibTransId="{1F19C30B-84BC-492C-858E-9E99F962F093}"/>
    <dgm:cxn modelId="{E960567E-3B84-4B44-AC47-91BAC9538E2B}" srcId="{EF9555F6-231B-4B8E-8B2E-0BBFDD2E70D7}" destId="{6BA78A3C-7EA2-4855-ABDC-7C1F1EBEBFE3}" srcOrd="0" destOrd="0" parTransId="{85A8725F-0026-47A2-A53C-8A44670FBAE7}" sibTransId="{B8C79B90-0E30-4718-8067-09AAB0964A25}"/>
    <dgm:cxn modelId="{933A508E-BF6D-4BDE-8A38-2666E0EA86BA}" type="presOf" srcId="{2C93C2A1-42DC-4969-86D4-FD72C0136219}" destId="{89A8B908-F4B1-492D-88DA-006799079752}" srcOrd="0" destOrd="0" presId="urn:microsoft.com/office/officeart/2008/layout/LinedList"/>
    <dgm:cxn modelId="{517EA4A0-FCB1-4B8E-B0DB-284AE0AD83E0}" type="presOf" srcId="{6BA78A3C-7EA2-4855-ABDC-7C1F1EBEBFE3}" destId="{379D4F0C-526C-41EA-BA58-D64B772FC293}" srcOrd="0" destOrd="0" presId="urn:microsoft.com/office/officeart/2008/layout/LinedList"/>
    <dgm:cxn modelId="{24BDDEB7-A233-4AA5-8AD3-928D4D71128E}" type="presOf" srcId="{EF9555F6-231B-4B8E-8B2E-0BBFDD2E70D7}" destId="{9D558301-3D78-48A2-AE10-399347394141}" srcOrd="0" destOrd="0" presId="urn:microsoft.com/office/officeart/2008/layout/LinedList"/>
    <dgm:cxn modelId="{F4294066-2387-4FB7-8B58-3499F33C052B}" type="presParOf" srcId="{9D558301-3D78-48A2-AE10-399347394141}" destId="{55366C59-0D09-4091-B3F5-F21466135AB2}" srcOrd="0" destOrd="0" presId="urn:microsoft.com/office/officeart/2008/layout/LinedList"/>
    <dgm:cxn modelId="{27A46B8C-CA88-4926-9BA4-E7404F3921C8}" type="presParOf" srcId="{9D558301-3D78-48A2-AE10-399347394141}" destId="{B5B5B0A8-A037-4367-B745-BA3553B981E8}" srcOrd="1" destOrd="0" presId="urn:microsoft.com/office/officeart/2008/layout/LinedList"/>
    <dgm:cxn modelId="{9541F975-2528-49E1-B6B9-458B674E159A}" type="presParOf" srcId="{B5B5B0A8-A037-4367-B745-BA3553B981E8}" destId="{379D4F0C-526C-41EA-BA58-D64B772FC293}" srcOrd="0" destOrd="0" presId="urn:microsoft.com/office/officeart/2008/layout/LinedList"/>
    <dgm:cxn modelId="{2DE43C58-CC58-42C4-B26C-A41593A930EB}" type="presParOf" srcId="{B5B5B0A8-A037-4367-B745-BA3553B981E8}" destId="{34F9DF21-D2C3-4C46-9E21-06B9E35D055C}" srcOrd="1" destOrd="0" presId="urn:microsoft.com/office/officeart/2008/layout/LinedList"/>
    <dgm:cxn modelId="{D72C67AB-4E90-47EF-BB42-7397153AB0A3}" type="presParOf" srcId="{9D558301-3D78-48A2-AE10-399347394141}" destId="{548F0375-7254-4F5A-AAE5-AB92A4159557}" srcOrd="2" destOrd="0" presId="urn:microsoft.com/office/officeart/2008/layout/LinedList"/>
    <dgm:cxn modelId="{AE3121A6-7943-40C3-B578-C213FCCBA03C}" type="presParOf" srcId="{9D558301-3D78-48A2-AE10-399347394141}" destId="{67148AE0-C299-48E6-948A-B29A9EBCBF10}" srcOrd="3" destOrd="0" presId="urn:microsoft.com/office/officeart/2008/layout/LinedList"/>
    <dgm:cxn modelId="{90E3271B-5A41-48FA-B9D6-9A99D53BE064}" type="presParOf" srcId="{67148AE0-C299-48E6-948A-B29A9EBCBF10}" destId="{6CDA3DE9-D311-40E9-9342-49EC6B85B081}" srcOrd="0" destOrd="0" presId="urn:microsoft.com/office/officeart/2008/layout/LinedList"/>
    <dgm:cxn modelId="{905534C5-A230-4D3F-99F5-2E4E69EAB85D}" type="presParOf" srcId="{67148AE0-C299-48E6-948A-B29A9EBCBF10}" destId="{1FA36D7C-E0A6-4B1B-9099-1BF833BC2B68}" srcOrd="1" destOrd="0" presId="urn:microsoft.com/office/officeart/2008/layout/LinedList"/>
    <dgm:cxn modelId="{60CC1CB3-4EF0-4367-8CB2-E9DAE0B6A4CC}" type="presParOf" srcId="{9D558301-3D78-48A2-AE10-399347394141}" destId="{B6955030-1919-4A96-9134-FED746C0BDF8}" srcOrd="4" destOrd="0" presId="urn:microsoft.com/office/officeart/2008/layout/LinedList"/>
    <dgm:cxn modelId="{B9BDB315-47D6-43F1-B1FA-33B7597F30E0}" type="presParOf" srcId="{9D558301-3D78-48A2-AE10-399347394141}" destId="{9EAC11F2-AE88-45F1-A08F-7B91A6DF7DBA}" srcOrd="5" destOrd="0" presId="urn:microsoft.com/office/officeart/2008/layout/LinedList"/>
    <dgm:cxn modelId="{EB429189-756F-411C-92B1-9DEAA60B30C6}" type="presParOf" srcId="{9EAC11F2-AE88-45F1-A08F-7B91A6DF7DBA}" destId="{89A8B908-F4B1-492D-88DA-006799079752}" srcOrd="0" destOrd="0" presId="urn:microsoft.com/office/officeart/2008/layout/LinedList"/>
    <dgm:cxn modelId="{DB476AF0-B9E2-412C-85DF-079D3896F39C}" type="presParOf" srcId="{9EAC11F2-AE88-45F1-A08F-7B91A6DF7DBA}" destId="{B8F665C3-C9D6-4816-AE31-9BADF9093087}" srcOrd="1" destOrd="0" presId="urn:microsoft.com/office/officeart/2008/layout/LinedList"/>
    <dgm:cxn modelId="{EEC1FD65-F1B2-48D9-BE73-65FFD6A51619}" type="presParOf" srcId="{9D558301-3D78-48A2-AE10-399347394141}" destId="{4FDE4FEC-8ED0-4E2F-B4A5-D722FE4B0431}" srcOrd="6" destOrd="0" presId="urn:microsoft.com/office/officeart/2008/layout/LinedList"/>
    <dgm:cxn modelId="{23CEC7AB-310A-471F-98B7-DB9D0C068CA2}" type="presParOf" srcId="{9D558301-3D78-48A2-AE10-399347394141}" destId="{A1970EEF-DB44-425B-A32D-5B5566DE7483}" srcOrd="7" destOrd="0" presId="urn:microsoft.com/office/officeart/2008/layout/LinedList"/>
    <dgm:cxn modelId="{5EA580A7-43C3-4919-B256-1558985FF4A6}" type="presParOf" srcId="{A1970EEF-DB44-425B-A32D-5B5566DE7483}" destId="{35844EF4-0FDE-4B63-8357-5C145933A6AC}" srcOrd="0" destOrd="0" presId="urn:microsoft.com/office/officeart/2008/layout/LinedList"/>
    <dgm:cxn modelId="{34D1C405-6A88-433B-888E-3226D61ADAA1}" type="presParOf" srcId="{A1970EEF-DB44-425B-A32D-5B5566DE7483}" destId="{4C35F71C-F728-4286-85D0-FDFDC2FF94AE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3121468-F650-4CB8-A325-C04FABC6CEC8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96C2B21E-40A3-47C1-B9CB-87CCA427F781}">
      <dgm:prSet/>
      <dgm:spPr/>
      <dgm:t>
        <a:bodyPr/>
        <a:lstStyle/>
        <a:p>
          <a:r>
            <a:rPr lang="cs-CZ"/>
            <a:t>upřednostnění termínu </a:t>
          </a:r>
          <a:r>
            <a:rPr lang="cs-CZ" i="1"/>
            <a:t>osoby s postižením sluchu </a:t>
          </a:r>
          <a:r>
            <a:rPr lang="cs-CZ"/>
            <a:t>před termínem </a:t>
          </a:r>
          <a:r>
            <a:rPr lang="cs-CZ" i="1"/>
            <a:t>neslyšící</a:t>
          </a:r>
          <a:endParaRPr lang="en-US"/>
        </a:p>
      </dgm:t>
    </dgm:pt>
    <dgm:pt modelId="{D76D2670-68D1-4D40-916E-16D30A5D1AE9}" type="parTrans" cxnId="{CF44C3A7-C53B-48E2-BC3B-0A7E17147F2C}">
      <dgm:prSet/>
      <dgm:spPr/>
      <dgm:t>
        <a:bodyPr/>
        <a:lstStyle/>
        <a:p>
          <a:endParaRPr lang="en-US"/>
        </a:p>
      </dgm:t>
    </dgm:pt>
    <dgm:pt modelId="{6459D582-D6EC-43B7-9A91-AE0C839B56C3}" type="sibTrans" cxnId="{CF44C3A7-C53B-48E2-BC3B-0A7E17147F2C}">
      <dgm:prSet/>
      <dgm:spPr/>
      <dgm:t>
        <a:bodyPr/>
        <a:lstStyle/>
        <a:p>
          <a:endParaRPr lang="en-US"/>
        </a:p>
      </dgm:t>
    </dgm:pt>
    <dgm:pt modelId="{27CBD933-BEC6-46E9-AD70-09FA984BB2B1}">
      <dgm:prSet/>
      <dgm:spPr/>
      <dgm:t>
        <a:bodyPr/>
        <a:lstStyle/>
        <a:p>
          <a:r>
            <a:rPr lang="cs-CZ"/>
            <a:t>psi působící ve zdravotně-sociální oblasti (neexistuje oficiální termín)</a:t>
          </a:r>
          <a:endParaRPr lang="en-US"/>
        </a:p>
      </dgm:t>
    </dgm:pt>
    <dgm:pt modelId="{C8F9DF2B-8C74-454C-842C-0FD989461926}" type="parTrans" cxnId="{8A5A106D-0A8D-4704-A34A-F5263A295A20}">
      <dgm:prSet/>
      <dgm:spPr/>
      <dgm:t>
        <a:bodyPr/>
        <a:lstStyle/>
        <a:p>
          <a:endParaRPr lang="en-US"/>
        </a:p>
      </dgm:t>
    </dgm:pt>
    <dgm:pt modelId="{929EA828-3BAE-4A13-A136-75A770D95383}" type="sibTrans" cxnId="{8A5A106D-0A8D-4704-A34A-F5263A295A20}">
      <dgm:prSet/>
      <dgm:spPr/>
      <dgm:t>
        <a:bodyPr/>
        <a:lstStyle/>
        <a:p>
          <a:endParaRPr lang="en-US"/>
        </a:p>
      </dgm:t>
    </dgm:pt>
    <dgm:pt modelId="{8C69F8FB-BE3D-491E-AB3C-4171ED086D79}">
      <dgm:prSet/>
      <dgm:spPr/>
      <dgm:t>
        <a:bodyPr/>
        <a:lstStyle/>
        <a:p>
          <a:r>
            <a:rPr lang="cs-CZ" b="1"/>
            <a:t>používaná terminologie kategorizace psů =  z publikace Velemínského a kol. (2007) </a:t>
          </a:r>
          <a:endParaRPr lang="en-US"/>
        </a:p>
      </dgm:t>
    </dgm:pt>
    <dgm:pt modelId="{34AB3E89-3B46-4CE0-BBE5-A80E81D2BAC3}" type="parTrans" cxnId="{758C3B27-8FEB-4E22-A13A-4B0B9C7A6BD8}">
      <dgm:prSet/>
      <dgm:spPr/>
      <dgm:t>
        <a:bodyPr/>
        <a:lstStyle/>
        <a:p>
          <a:endParaRPr lang="en-US"/>
        </a:p>
      </dgm:t>
    </dgm:pt>
    <dgm:pt modelId="{2E3E34BD-FA1E-44CD-BB06-4DAE8AADD269}" type="sibTrans" cxnId="{758C3B27-8FEB-4E22-A13A-4B0B9C7A6BD8}">
      <dgm:prSet/>
      <dgm:spPr/>
      <dgm:t>
        <a:bodyPr/>
        <a:lstStyle/>
        <a:p>
          <a:endParaRPr lang="en-US"/>
        </a:p>
      </dgm:t>
    </dgm:pt>
    <dgm:pt modelId="{8BC32BFC-A437-4D2A-8192-410C26048E77}">
      <dgm:prSet/>
      <dgm:spPr/>
      <dgm:t>
        <a:bodyPr/>
        <a:lstStyle/>
        <a:p>
          <a:r>
            <a:rPr lang="cs-CZ" b="1"/>
            <a:t>psi signální = </a:t>
          </a:r>
          <a:r>
            <a:rPr lang="cs-CZ"/>
            <a:t>slouží jako náhrada sluchu – signalizace zvuků okolí</a:t>
          </a:r>
          <a:endParaRPr lang="en-US"/>
        </a:p>
      </dgm:t>
    </dgm:pt>
    <dgm:pt modelId="{6FFA170F-A149-4490-9EF0-20F0E4869086}" type="parTrans" cxnId="{4048A0F9-2320-4A21-9D88-28BD4ACBF73A}">
      <dgm:prSet/>
      <dgm:spPr/>
      <dgm:t>
        <a:bodyPr/>
        <a:lstStyle/>
        <a:p>
          <a:endParaRPr lang="en-US"/>
        </a:p>
      </dgm:t>
    </dgm:pt>
    <dgm:pt modelId="{07EB632D-789C-49D4-999B-415935ECE43A}" type="sibTrans" cxnId="{4048A0F9-2320-4A21-9D88-28BD4ACBF73A}">
      <dgm:prSet/>
      <dgm:spPr/>
      <dgm:t>
        <a:bodyPr/>
        <a:lstStyle/>
        <a:p>
          <a:endParaRPr lang="en-US"/>
        </a:p>
      </dgm:t>
    </dgm:pt>
    <dgm:pt modelId="{3EB57D62-89F7-4668-8981-1882FC3336E8}">
      <dgm:prSet/>
      <dgm:spPr/>
      <dgm:t>
        <a:bodyPr/>
        <a:lstStyle/>
        <a:p>
          <a:r>
            <a:rPr lang="cs-CZ"/>
            <a:t>v ČZJ se označení SIGNÁLNÍ PES využívá velice málo</a:t>
          </a:r>
          <a:endParaRPr lang="en-US"/>
        </a:p>
      </dgm:t>
    </dgm:pt>
    <dgm:pt modelId="{C3915475-F332-408E-A9CA-9EA3B5B6D046}" type="parTrans" cxnId="{6F3CC45B-4ABC-49B4-9423-7B3C69951612}">
      <dgm:prSet/>
      <dgm:spPr/>
      <dgm:t>
        <a:bodyPr/>
        <a:lstStyle/>
        <a:p>
          <a:endParaRPr lang="en-US"/>
        </a:p>
      </dgm:t>
    </dgm:pt>
    <dgm:pt modelId="{82BC99A9-9FFC-4EF4-A863-2B6FBF253375}" type="sibTrans" cxnId="{6F3CC45B-4ABC-49B4-9423-7B3C69951612}">
      <dgm:prSet/>
      <dgm:spPr/>
      <dgm:t>
        <a:bodyPr/>
        <a:lstStyle/>
        <a:p>
          <a:endParaRPr lang="en-US"/>
        </a:p>
      </dgm:t>
    </dgm:pt>
    <dgm:pt modelId="{1E0374FA-5AE6-48D0-A0F4-A13B221D5E24}">
      <dgm:prSet/>
      <dgm:spPr/>
      <dgm:t>
        <a:bodyPr/>
        <a:lstStyle/>
        <a:p>
          <a:r>
            <a:rPr lang="cs-CZ"/>
            <a:t>nejčastěji se využíván termín =  ASITENČNÍ PES</a:t>
          </a:r>
          <a:endParaRPr lang="en-US"/>
        </a:p>
      </dgm:t>
    </dgm:pt>
    <dgm:pt modelId="{1B745D56-059C-44C2-B8F9-95F8F5179017}" type="parTrans" cxnId="{13E774D2-E58D-4CEE-9491-E99704A65CCA}">
      <dgm:prSet/>
      <dgm:spPr/>
      <dgm:t>
        <a:bodyPr/>
        <a:lstStyle/>
        <a:p>
          <a:endParaRPr lang="en-US"/>
        </a:p>
      </dgm:t>
    </dgm:pt>
    <dgm:pt modelId="{58C49EB1-5293-4F72-A2A6-0081EA27965D}" type="sibTrans" cxnId="{13E774D2-E58D-4CEE-9491-E99704A65CCA}">
      <dgm:prSet/>
      <dgm:spPr/>
      <dgm:t>
        <a:bodyPr/>
        <a:lstStyle/>
        <a:p>
          <a:endParaRPr lang="en-US"/>
        </a:p>
      </dgm:t>
    </dgm:pt>
    <dgm:pt modelId="{1D598785-02A1-4779-98B9-B77014E5A501}">
      <dgm:prSet/>
      <dgm:spPr/>
      <dgm:t>
        <a:bodyPr/>
        <a:lstStyle/>
        <a:p>
          <a:r>
            <a:rPr lang="cs-CZ"/>
            <a:t>občas také = PES PRO NESLYŠÍCÍ</a:t>
          </a:r>
          <a:endParaRPr lang="en-US"/>
        </a:p>
      </dgm:t>
    </dgm:pt>
    <dgm:pt modelId="{D8680C15-D0E7-40AE-AA46-0A7915BC144F}" type="parTrans" cxnId="{57FE0216-B9C8-4A58-8FA2-4399F2D8F568}">
      <dgm:prSet/>
      <dgm:spPr/>
      <dgm:t>
        <a:bodyPr/>
        <a:lstStyle/>
        <a:p>
          <a:endParaRPr lang="en-US"/>
        </a:p>
      </dgm:t>
    </dgm:pt>
    <dgm:pt modelId="{D5564F6D-C2E5-4DCF-AC4A-B486B7B85743}" type="sibTrans" cxnId="{57FE0216-B9C8-4A58-8FA2-4399F2D8F568}">
      <dgm:prSet/>
      <dgm:spPr/>
      <dgm:t>
        <a:bodyPr/>
        <a:lstStyle/>
        <a:p>
          <a:endParaRPr lang="en-US"/>
        </a:p>
      </dgm:t>
    </dgm:pt>
    <dgm:pt modelId="{720AFA12-DDBB-4241-807B-83B5E8BF7CF3}" type="pres">
      <dgm:prSet presAssocID="{F3121468-F650-4CB8-A325-C04FABC6CEC8}" presName="root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43CDFF87-BD5B-4C35-8721-2ACEB4C7486C}" type="pres">
      <dgm:prSet presAssocID="{96C2B21E-40A3-47C1-B9CB-87CCA427F781}" presName="compNode" presStyleCnt="0"/>
      <dgm:spPr/>
    </dgm:pt>
    <dgm:pt modelId="{60F8525D-7935-469B-83C6-7A3A83E49AAB}" type="pres">
      <dgm:prSet presAssocID="{96C2B21E-40A3-47C1-B9CB-87CCA427F781}" presName="bgRect" presStyleLbl="bgShp" presStyleIdx="0" presStyleCnt="4"/>
      <dgm:spPr/>
    </dgm:pt>
    <dgm:pt modelId="{B58F8643-8D74-4B38-A405-757DEF85C6A9}" type="pres">
      <dgm:prSet presAssocID="{96C2B21E-40A3-47C1-B9CB-87CCA427F781}" presName="iconRect" presStyleLbl="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Braille"/>
        </a:ext>
      </dgm:extLst>
    </dgm:pt>
    <dgm:pt modelId="{A0A07008-4456-489B-9460-C60AE352AFBE}" type="pres">
      <dgm:prSet presAssocID="{96C2B21E-40A3-47C1-B9CB-87CCA427F781}" presName="spaceRect" presStyleCnt="0"/>
      <dgm:spPr/>
    </dgm:pt>
    <dgm:pt modelId="{CD1EBBDE-940F-4FD0-B62F-1C10E74BF515}" type="pres">
      <dgm:prSet presAssocID="{96C2B21E-40A3-47C1-B9CB-87CCA427F781}" presName="parTx" presStyleLbl="revTx" presStyleIdx="0" presStyleCnt="5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EE65DD87-F3D9-49D1-8CC0-CD18B0124C80}" type="pres">
      <dgm:prSet presAssocID="{6459D582-D6EC-43B7-9A91-AE0C839B56C3}" presName="sibTrans" presStyleCnt="0"/>
      <dgm:spPr/>
    </dgm:pt>
    <dgm:pt modelId="{E373619F-8AAF-4264-B18F-11354C544EAC}" type="pres">
      <dgm:prSet presAssocID="{27CBD933-BEC6-46E9-AD70-09FA984BB2B1}" presName="compNode" presStyleCnt="0"/>
      <dgm:spPr/>
    </dgm:pt>
    <dgm:pt modelId="{D555CF9D-593F-493C-8A99-7F4A2FF1479B}" type="pres">
      <dgm:prSet presAssocID="{27CBD933-BEC6-46E9-AD70-09FA984BB2B1}" presName="bgRect" presStyleLbl="bgShp" presStyleIdx="1" presStyleCnt="4"/>
      <dgm:spPr/>
    </dgm:pt>
    <dgm:pt modelId="{4DC09C4F-65F3-4494-B051-F81BEBDD0C14}" type="pres">
      <dgm:prSet presAssocID="{27CBD933-BEC6-46E9-AD70-09FA984BB2B1}" presName="iconRect" presStyleLbl="node1" presStyleIdx="1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Wind Chime"/>
        </a:ext>
      </dgm:extLst>
    </dgm:pt>
    <dgm:pt modelId="{4272BE08-FC33-4D89-940A-40C57A7E67E1}" type="pres">
      <dgm:prSet presAssocID="{27CBD933-BEC6-46E9-AD70-09FA984BB2B1}" presName="spaceRect" presStyleCnt="0"/>
      <dgm:spPr/>
    </dgm:pt>
    <dgm:pt modelId="{3A09B477-C9F9-48F1-AE13-0306CE7987F2}" type="pres">
      <dgm:prSet presAssocID="{27CBD933-BEC6-46E9-AD70-09FA984BB2B1}" presName="parTx" presStyleLbl="revTx" presStyleIdx="1" presStyleCnt="5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B06BBB3C-CD25-45E7-A138-A0F64EB3B3E2}" type="pres">
      <dgm:prSet presAssocID="{929EA828-3BAE-4A13-A136-75A770D95383}" presName="sibTrans" presStyleCnt="0"/>
      <dgm:spPr/>
    </dgm:pt>
    <dgm:pt modelId="{68BF881F-CB90-43B5-9B5A-0A826590C849}" type="pres">
      <dgm:prSet presAssocID="{8C69F8FB-BE3D-491E-AB3C-4171ED086D79}" presName="compNode" presStyleCnt="0"/>
      <dgm:spPr/>
    </dgm:pt>
    <dgm:pt modelId="{0B6607EB-52DB-4911-A3AE-ED470809B599}" type="pres">
      <dgm:prSet presAssocID="{8C69F8FB-BE3D-491E-AB3C-4171ED086D79}" presName="bgRect" presStyleLbl="bgShp" presStyleIdx="2" presStyleCnt="4"/>
      <dgm:spPr/>
    </dgm:pt>
    <dgm:pt modelId="{6E2E9CDA-8BFE-49E1-8914-A7AD70625724}" type="pres">
      <dgm:prSet presAssocID="{8C69F8FB-BE3D-491E-AB3C-4171ED086D79}" presName="iconRect" presStyleLbl="node1" presStyleIdx="2" presStyleCnt="4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Dog"/>
        </a:ext>
      </dgm:extLst>
    </dgm:pt>
    <dgm:pt modelId="{E3B04280-CC04-4AB4-A3A5-6A98FD5CB74B}" type="pres">
      <dgm:prSet presAssocID="{8C69F8FB-BE3D-491E-AB3C-4171ED086D79}" presName="spaceRect" presStyleCnt="0"/>
      <dgm:spPr/>
    </dgm:pt>
    <dgm:pt modelId="{F425965E-6C47-4A6A-97C7-1ACA8DC33C0E}" type="pres">
      <dgm:prSet presAssocID="{8C69F8FB-BE3D-491E-AB3C-4171ED086D79}" presName="parTx" presStyleLbl="revTx" presStyleIdx="2" presStyleCnt="5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0F0F3E9F-87FD-411C-9BE6-7CFDD93DFAF0}" type="pres">
      <dgm:prSet presAssocID="{2E3E34BD-FA1E-44CD-BB06-4DAE8AADD269}" presName="sibTrans" presStyleCnt="0"/>
      <dgm:spPr/>
    </dgm:pt>
    <dgm:pt modelId="{F509B594-4464-4B08-9FB7-59DCFCF144BD}" type="pres">
      <dgm:prSet presAssocID="{8BC32BFC-A437-4D2A-8192-410C26048E77}" presName="compNode" presStyleCnt="0"/>
      <dgm:spPr/>
    </dgm:pt>
    <dgm:pt modelId="{5935E5A6-E6C5-4A42-A96A-69017935B6DF}" type="pres">
      <dgm:prSet presAssocID="{8BC32BFC-A437-4D2A-8192-410C26048E77}" presName="bgRect" presStyleLbl="bgShp" presStyleIdx="3" presStyleCnt="4"/>
      <dgm:spPr/>
    </dgm:pt>
    <dgm:pt modelId="{5337C1E6-EE7B-4607-8163-3567C5B0845A}" type="pres">
      <dgm:prSet presAssocID="{8BC32BFC-A437-4D2A-8192-410C26048E77}" presName="iconRect" presStyleLbl="node1" presStyleIdx="3" presStyleCnt="4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>
          <a:noFill/>
        </a:ln>
      </dgm:spPr>
      <dgm:t>
        <a:bodyPr/>
        <a:lstStyle/>
        <a:p>
          <a:endParaRPr lang="cs-CZ"/>
        </a:p>
      </dgm:t>
      <dgm:extLst>
        <a:ext uri="{E40237B7-FDA0-4F09-8148-C483321AD2D9}">
          <dgm14:cNvPr xmlns:dgm14="http://schemas.microsoft.com/office/drawing/2010/diagram" id="0" name="" descr="Paw Prints"/>
        </a:ext>
      </dgm:extLst>
    </dgm:pt>
    <dgm:pt modelId="{8DDD9D0B-3E69-4C87-8702-465F4EE64CBD}" type="pres">
      <dgm:prSet presAssocID="{8BC32BFC-A437-4D2A-8192-410C26048E77}" presName="spaceRect" presStyleCnt="0"/>
      <dgm:spPr/>
    </dgm:pt>
    <dgm:pt modelId="{864E0BAA-22D4-4149-B99D-B99220073CDE}" type="pres">
      <dgm:prSet presAssocID="{8BC32BFC-A437-4D2A-8192-410C26048E77}" presName="parTx" presStyleLbl="revTx" presStyleIdx="3" presStyleCnt="5">
        <dgm:presLayoutVars>
          <dgm:chMax val="0"/>
          <dgm:chPref val="0"/>
        </dgm:presLayoutVars>
      </dgm:prSet>
      <dgm:spPr/>
      <dgm:t>
        <a:bodyPr/>
        <a:lstStyle/>
        <a:p>
          <a:endParaRPr lang="cs-CZ"/>
        </a:p>
      </dgm:t>
    </dgm:pt>
    <dgm:pt modelId="{897AD105-3FF8-4E69-A00E-7251E5511A83}" type="pres">
      <dgm:prSet presAssocID="{8BC32BFC-A437-4D2A-8192-410C26048E77}" presName="desTx" presStyleLbl="revTx" presStyleIdx="4" presStyleCnt="5">
        <dgm:presLayoutVars/>
      </dgm:prSet>
      <dgm:spPr/>
      <dgm:t>
        <a:bodyPr/>
        <a:lstStyle/>
        <a:p>
          <a:endParaRPr lang="cs-CZ"/>
        </a:p>
      </dgm:t>
    </dgm:pt>
  </dgm:ptLst>
  <dgm:cxnLst>
    <dgm:cxn modelId="{6E548F63-5603-4096-8DE7-D22D0E2EF710}" type="presOf" srcId="{3EB57D62-89F7-4668-8981-1882FC3336E8}" destId="{897AD105-3FF8-4E69-A00E-7251E5511A83}" srcOrd="0" destOrd="0" presId="urn:microsoft.com/office/officeart/2018/2/layout/IconVerticalSolidList"/>
    <dgm:cxn modelId="{CA4D8D57-3E99-4452-BABE-C8154B1181F0}" type="presOf" srcId="{F3121468-F650-4CB8-A325-C04FABC6CEC8}" destId="{720AFA12-DDBB-4241-807B-83B5E8BF7CF3}" srcOrd="0" destOrd="0" presId="urn:microsoft.com/office/officeart/2018/2/layout/IconVerticalSolidList"/>
    <dgm:cxn modelId="{01F6EEBF-4A8B-4D0D-80B2-356C3D0D2B80}" type="presOf" srcId="{1D598785-02A1-4779-98B9-B77014E5A501}" destId="{897AD105-3FF8-4E69-A00E-7251E5511A83}" srcOrd="0" destOrd="2" presId="urn:microsoft.com/office/officeart/2018/2/layout/IconVerticalSolidList"/>
    <dgm:cxn modelId="{4048A0F9-2320-4A21-9D88-28BD4ACBF73A}" srcId="{F3121468-F650-4CB8-A325-C04FABC6CEC8}" destId="{8BC32BFC-A437-4D2A-8192-410C26048E77}" srcOrd="3" destOrd="0" parTransId="{6FFA170F-A149-4490-9EF0-20F0E4869086}" sibTransId="{07EB632D-789C-49D4-999B-415935ECE43A}"/>
    <dgm:cxn modelId="{8CF7940B-99C1-4266-B22C-D3805819775D}" type="presOf" srcId="{8C69F8FB-BE3D-491E-AB3C-4171ED086D79}" destId="{F425965E-6C47-4A6A-97C7-1ACA8DC33C0E}" srcOrd="0" destOrd="0" presId="urn:microsoft.com/office/officeart/2018/2/layout/IconVerticalSolidList"/>
    <dgm:cxn modelId="{313D89B5-EDBD-4C8B-B2DC-29F9AF8E6542}" type="presOf" srcId="{96C2B21E-40A3-47C1-B9CB-87CCA427F781}" destId="{CD1EBBDE-940F-4FD0-B62F-1C10E74BF515}" srcOrd="0" destOrd="0" presId="urn:microsoft.com/office/officeart/2018/2/layout/IconVerticalSolidList"/>
    <dgm:cxn modelId="{758C3B27-8FEB-4E22-A13A-4B0B9C7A6BD8}" srcId="{F3121468-F650-4CB8-A325-C04FABC6CEC8}" destId="{8C69F8FB-BE3D-491E-AB3C-4171ED086D79}" srcOrd="2" destOrd="0" parTransId="{34AB3E89-3B46-4CE0-BBE5-A80E81D2BAC3}" sibTransId="{2E3E34BD-FA1E-44CD-BB06-4DAE8AADD269}"/>
    <dgm:cxn modelId="{13E774D2-E58D-4CEE-9491-E99704A65CCA}" srcId="{8BC32BFC-A437-4D2A-8192-410C26048E77}" destId="{1E0374FA-5AE6-48D0-A0F4-A13B221D5E24}" srcOrd="1" destOrd="0" parTransId="{1B745D56-059C-44C2-B8F9-95F8F5179017}" sibTransId="{58C49EB1-5293-4F72-A2A6-0081EA27965D}"/>
    <dgm:cxn modelId="{DD8DDB47-A7DE-4D0F-A596-B4C3FD21E773}" type="presOf" srcId="{8BC32BFC-A437-4D2A-8192-410C26048E77}" destId="{864E0BAA-22D4-4149-B99D-B99220073CDE}" srcOrd="0" destOrd="0" presId="urn:microsoft.com/office/officeart/2018/2/layout/IconVerticalSolidList"/>
    <dgm:cxn modelId="{8A5A106D-0A8D-4704-A34A-F5263A295A20}" srcId="{F3121468-F650-4CB8-A325-C04FABC6CEC8}" destId="{27CBD933-BEC6-46E9-AD70-09FA984BB2B1}" srcOrd="1" destOrd="0" parTransId="{C8F9DF2B-8C74-454C-842C-0FD989461926}" sibTransId="{929EA828-3BAE-4A13-A136-75A770D95383}"/>
    <dgm:cxn modelId="{DB4F3136-1205-4F34-AE9C-E0E0CA3DB1A5}" type="presOf" srcId="{27CBD933-BEC6-46E9-AD70-09FA984BB2B1}" destId="{3A09B477-C9F9-48F1-AE13-0306CE7987F2}" srcOrd="0" destOrd="0" presId="urn:microsoft.com/office/officeart/2018/2/layout/IconVerticalSolidList"/>
    <dgm:cxn modelId="{CF44C3A7-C53B-48E2-BC3B-0A7E17147F2C}" srcId="{F3121468-F650-4CB8-A325-C04FABC6CEC8}" destId="{96C2B21E-40A3-47C1-B9CB-87CCA427F781}" srcOrd="0" destOrd="0" parTransId="{D76D2670-68D1-4D40-916E-16D30A5D1AE9}" sibTransId="{6459D582-D6EC-43B7-9A91-AE0C839B56C3}"/>
    <dgm:cxn modelId="{08CCD4DC-5473-4ED6-BE1D-7A2D0B30F219}" type="presOf" srcId="{1E0374FA-5AE6-48D0-A0F4-A13B221D5E24}" destId="{897AD105-3FF8-4E69-A00E-7251E5511A83}" srcOrd="0" destOrd="1" presId="urn:microsoft.com/office/officeart/2018/2/layout/IconVerticalSolidList"/>
    <dgm:cxn modelId="{57FE0216-B9C8-4A58-8FA2-4399F2D8F568}" srcId="{8BC32BFC-A437-4D2A-8192-410C26048E77}" destId="{1D598785-02A1-4779-98B9-B77014E5A501}" srcOrd="2" destOrd="0" parTransId="{D8680C15-D0E7-40AE-AA46-0A7915BC144F}" sibTransId="{D5564F6D-C2E5-4DCF-AC4A-B486B7B85743}"/>
    <dgm:cxn modelId="{6F3CC45B-4ABC-49B4-9423-7B3C69951612}" srcId="{8BC32BFC-A437-4D2A-8192-410C26048E77}" destId="{3EB57D62-89F7-4668-8981-1882FC3336E8}" srcOrd="0" destOrd="0" parTransId="{C3915475-F332-408E-A9CA-9EA3B5B6D046}" sibTransId="{82BC99A9-9FFC-4EF4-A863-2B6FBF253375}"/>
    <dgm:cxn modelId="{C3C3A1E8-50D5-42A6-880D-051A4CC3E964}" type="presParOf" srcId="{720AFA12-DDBB-4241-807B-83B5E8BF7CF3}" destId="{43CDFF87-BD5B-4C35-8721-2ACEB4C7486C}" srcOrd="0" destOrd="0" presId="urn:microsoft.com/office/officeart/2018/2/layout/IconVerticalSolidList"/>
    <dgm:cxn modelId="{6AE13A16-25FD-4C2D-B72D-9FB115805279}" type="presParOf" srcId="{43CDFF87-BD5B-4C35-8721-2ACEB4C7486C}" destId="{60F8525D-7935-469B-83C6-7A3A83E49AAB}" srcOrd="0" destOrd="0" presId="urn:microsoft.com/office/officeart/2018/2/layout/IconVerticalSolidList"/>
    <dgm:cxn modelId="{0C0E31B1-3CE2-48C4-8DA8-5C52C85EBEB7}" type="presParOf" srcId="{43CDFF87-BD5B-4C35-8721-2ACEB4C7486C}" destId="{B58F8643-8D74-4B38-A405-757DEF85C6A9}" srcOrd="1" destOrd="0" presId="urn:microsoft.com/office/officeart/2018/2/layout/IconVerticalSolidList"/>
    <dgm:cxn modelId="{CEAB2AB2-5E1D-4E0B-B251-99F415CD93BB}" type="presParOf" srcId="{43CDFF87-BD5B-4C35-8721-2ACEB4C7486C}" destId="{A0A07008-4456-489B-9460-C60AE352AFBE}" srcOrd="2" destOrd="0" presId="urn:microsoft.com/office/officeart/2018/2/layout/IconVerticalSolidList"/>
    <dgm:cxn modelId="{FF69753F-94B7-47B7-8E0F-AB2C8A56557D}" type="presParOf" srcId="{43CDFF87-BD5B-4C35-8721-2ACEB4C7486C}" destId="{CD1EBBDE-940F-4FD0-B62F-1C10E74BF515}" srcOrd="3" destOrd="0" presId="urn:microsoft.com/office/officeart/2018/2/layout/IconVerticalSolidList"/>
    <dgm:cxn modelId="{5BE2C900-3141-40AE-B6A9-3A0B728ACE47}" type="presParOf" srcId="{720AFA12-DDBB-4241-807B-83B5E8BF7CF3}" destId="{EE65DD87-F3D9-49D1-8CC0-CD18B0124C80}" srcOrd="1" destOrd="0" presId="urn:microsoft.com/office/officeart/2018/2/layout/IconVerticalSolidList"/>
    <dgm:cxn modelId="{86BFE48B-FCF3-4544-B4C2-2EFFD601B9C5}" type="presParOf" srcId="{720AFA12-DDBB-4241-807B-83B5E8BF7CF3}" destId="{E373619F-8AAF-4264-B18F-11354C544EAC}" srcOrd="2" destOrd="0" presId="urn:microsoft.com/office/officeart/2018/2/layout/IconVerticalSolidList"/>
    <dgm:cxn modelId="{DE867833-9928-4250-812C-9BA00F5E576C}" type="presParOf" srcId="{E373619F-8AAF-4264-B18F-11354C544EAC}" destId="{D555CF9D-593F-493C-8A99-7F4A2FF1479B}" srcOrd="0" destOrd="0" presId="urn:microsoft.com/office/officeart/2018/2/layout/IconVerticalSolidList"/>
    <dgm:cxn modelId="{EC88B918-2B9F-4D36-8181-C619D932873F}" type="presParOf" srcId="{E373619F-8AAF-4264-B18F-11354C544EAC}" destId="{4DC09C4F-65F3-4494-B051-F81BEBDD0C14}" srcOrd="1" destOrd="0" presId="urn:microsoft.com/office/officeart/2018/2/layout/IconVerticalSolidList"/>
    <dgm:cxn modelId="{125F8C58-5203-4C89-8692-E096EAB49ADC}" type="presParOf" srcId="{E373619F-8AAF-4264-B18F-11354C544EAC}" destId="{4272BE08-FC33-4D89-940A-40C57A7E67E1}" srcOrd="2" destOrd="0" presId="urn:microsoft.com/office/officeart/2018/2/layout/IconVerticalSolidList"/>
    <dgm:cxn modelId="{3B11C8E2-6427-4F7F-AFA9-011816181934}" type="presParOf" srcId="{E373619F-8AAF-4264-B18F-11354C544EAC}" destId="{3A09B477-C9F9-48F1-AE13-0306CE7987F2}" srcOrd="3" destOrd="0" presId="urn:microsoft.com/office/officeart/2018/2/layout/IconVerticalSolidList"/>
    <dgm:cxn modelId="{FBE98E33-851B-4FC4-9E79-E4C346A5775B}" type="presParOf" srcId="{720AFA12-DDBB-4241-807B-83B5E8BF7CF3}" destId="{B06BBB3C-CD25-45E7-A138-A0F64EB3B3E2}" srcOrd="3" destOrd="0" presId="urn:microsoft.com/office/officeart/2018/2/layout/IconVerticalSolidList"/>
    <dgm:cxn modelId="{D2C14B49-166B-43C7-928E-D499FCCE1C13}" type="presParOf" srcId="{720AFA12-DDBB-4241-807B-83B5E8BF7CF3}" destId="{68BF881F-CB90-43B5-9B5A-0A826590C849}" srcOrd="4" destOrd="0" presId="urn:microsoft.com/office/officeart/2018/2/layout/IconVerticalSolidList"/>
    <dgm:cxn modelId="{4D13B16A-4FBB-47D6-9E79-C9BFACC23962}" type="presParOf" srcId="{68BF881F-CB90-43B5-9B5A-0A826590C849}" destId="{0B6607EB-52DB-4911-A3AE-ED470809B599}" srcOrd="0" destOrd="0" presId="urn:microsoft.com/office/officeart/2018/2/layout/IconVerticalSolidList"/>
    <dgm:cxn modelId="{F6D7013F-8D8C-409E-96AC-80D6ED3DF2AF}" type="presParOf" srcId="{68BF881F-CB90-43B5-9B5A-0A826590C849}" destId="{6E2E9CDA-8BFE-49E1-8914-A7AD70625724}" srcOrd="1" destOrd="0" presId="urn:microsoft.com/office/officeart/2018/2/layout/IconVerticalSolidList"/>
    <dgm:cxn modelId="{7AD6F7DA-78E1-4C2A-B2F3-70D62013C167}" type="presParOf" srcId="{68BF881F-CB90-43B5-9B5A-0A826590C849}" destId="{E3B04280-CC04-4AB4-A3A5-6A98FD5CB74B}" srcOrd="2" destOrd="0" presId="urn:microsoft.com/office/officeart/2018/2/layout/IconVerticalSolidList"/>
    <dgm:cxn modelId="{3FC24BD6-C308-4AC5-8FDA-32B17E1528A3}" type="presParOf" srcId="{68BF881F-CB90-43B5-9B5A-0A826590C849}" destId="{F425965E-6C47-4A6A-97C7-1ACA8DC33C0E}" srcOrd="3" destOrd="0" presId="urn:microsoft.com/office/officeart/2018/2/layout/IconVerticalSolidList"/>
    <dgm:cxn modelId="{8F577FE6-F2A1-4CB5-A8FC-ACB169B23237}" type="presParOf" srcId="{720AFA12-DDBB-4241-807B-83B5E8BF7CF3}" destId="{0F0F3E9F-87FD-411C-9BE6-7CFDD93DFAF0}" srcOrd="5" destOrd="0" presId="urn:microsoft.com/office/officeart/2018/2/layout/IconVerticalSolidList"/>
    <dgm:cxn modelId="{18A46FDB-2D63-42E5-A8AC-4389FD5292A7}" type="presParOf" srcId="{720AFA12-DDBB-4241-807B-83B5E8BF7CF3}" destId="{F509B594-4464-4B08-9FB7-59DCFCF144BD}" srcOrd="6" destOrd="0" presId="urn:microsoft.com/office/officeart/2018/2/layout/IconVerticalSolidList"/>
    <dgm:cxn modelId="{00B213AE-3DD0-4BD4-A4C5-0F6448177FD7}" type="presParOf" srcId="{F509B594-4464-4B08-9FB7-59DCFCF144BD}" destId="{5935E5A6-E6C5-4A42-A96A-69017935B6DF}" srcOrd="0" destOrd="0" presId="urn:microsoft.com/office/officeart/2018/2/layout/IconVerticalSolidList"/>
    <dgm:cxn modelId="{F848C12E-1FF2-481D-ADEE-11C497DC2633}" type="presParOf" srcId="{F509B594-4464-4B08-9FB7-59DCFCF144BD}" destId="{5337C1E6-EE7B-4607-8163-3567C5B0845A}" srcOrd="1" destOrd="0" presId="urn:microsoft.com/office/officeart/2018/2/layout/IconVerticalSolidList"/>
    <dgm:cxn modelId="{3F8C676C-2931-4C9B-B76E-45CF5ABC471A}" type="presParOf" srcId="{F509B594-4464-4B08-9FB7-59DCFCF144BD}" destId="{8DDD9D0B-3E69-4C87-8702-465F4EE64CBD}" srcOrd="2" destOrd="0" presId="urn:microsoft.com/office/officeart/2018/2/layout/IconVerticalSolidList"/>
    <dgm:cxn modelId="{D958C0DE-E694-4EEF-89E3-0B156BA1EA07}" type="presParOf" srcId="{F509B594-4464-4B08-9FB7-59DCFCF144BD}" destId="{864E0BAA-22D4-4149-B99D-B99220073CDE}" srcOrd="3" destOrd="0" presId="urn:microsoft.com/office/officeart/2018/2/layout/IconVerticalSolidList"/>
    <dgm:cxn modelId="{E96EAEED-631D-4FB5-8F73-74D2BB030906}" type="presParOf" srcId="{F509B594-4464-4B08-9FB7-59DCFCF144BD}" destId="{897AD105-3FF8-4E69-A00E-7251E5511A83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236CB9E-B9AC-4BF7-9459-EC1F29F6F4AE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B28F37B-CD39-4213-A615-0D377AF5F1D7}">
      <dgm:prSet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cs-CZ" dirty="0"/>
            <a:t>změna legislativy</a:t>
          </a:r>
          <a:endParaRPr lang="en-US" dirty="0"/>
        </a:p>
      </dgm:t>
    </dgm:pt>
    <dgm:pt modelId="{EE3267E5-ACEF-46A8-9056-4059D86AA222}" type="parTrans" cxnId="{343C7119-93BC-43F6-BF03-885AFBBFC9EE}">
      <dgm:prSet/>
      <dgm:spPr/>
      <dgm:t>
        <a:bodyPr/>
        <a:lstStyle/>
        <a:p>
          <a:endParaRPr lang="en-US"/>
        </a:p>
      </dgm:t>
    </dgm:pt>
    <dgm:pt modelId="{C58A8119-CFAB-4842-A9C4-0F2CBE7B252B}" type="sibTrans" cxnId="{343C7119-93BC-43F6-BF03-885AFBBFC9EE}">
      <dgm:prSet/>
      <dgm:spPr/>
      <dgm:t>
        <a:bodyPr/>
        <a:lstStyle/>
        <a:p>
          <a:endParaRPr lang="en-US"/>
        </a:p>
      </dgm:t>
    </dgm:pt>
    <dgm:pt modelId="{D743A462-CD18-488F-9744-D9F65C9034CE}">
      <dgm:prSet/>
      <dgm:spPr/>
      <dgm:t>
        <a:bodyPr/>
        <a:lstStyle/>
        <a:p>
          <a:r>
            <a:rPr lang="cs-CZ" dirty="0"/>
            <a:t>osvěta veřejnosti</a:t>
          </a:r>
          <a:endParaRPr lang="en-US" dirty="0"/>
        </a:p>
      </dgm:t>
    </dgm:pt>
    <dgm:pt modelId="{C202E359-51CC-4BAB-9702-0B1D77DA3483}" type="parTrans" cxnId="{8FC9C2B8-7594-46E7-9689-D2E44F0A16F1}">
      <dgm:prSet/>
      <dgm:spPr/>
      <dgm:t>
        <a:bodyPr/>
        <a:lstStyle/>
        <a:p>
          <a:endParaRPr lang="en-US"/>
        </a:p>
      </dgm:t>
    </dgm:pt>
    <dgm:pt modelId="{B088F6FF-8E6A-405F-A354-85919AB5C317}" type="sibTrans" cxnId="{8FC9C2B8-7594-46E7-9689-D2E44F0A16F1}">
      <dgm:prSet/>
      <dgm:spPr/>
      <dgm:t>
        <a:bodyPr/>
        <a:lstStyle/>
        <a:p>
          <a:endParaRPr lang="en-US"/>
        </a:p>
      </dgm:t>
    </dgm:pt>
    <dgm:pt modelId="{6142F35D-547C-4640-B4F2-3CD02D867280}">
      <dgm:prSet/>
      <dgm:spPr/>
      <dgm:t>
        <a:bodyPr/>
        <a:lstStyle/>
        <a:p>
          <a:r>
            <a:rPr lang="cs-CZ" i="1"/>
            <a:t>„Může signální pes sloužit jako kompenzační pomůcka pro osoby s postižením sluchu? </a:t>
          </a:r>
          <a:r>
            <a:rPr lang="cs-CZ" i="1" dirty="0"/>
            <a:t>Mou odpovědí je jednoznačné ano!“</a:t>
          </a:r>
          <a:endParaRPr lang="en-US" dirty="0"/>
        </a:p>
      </dgm:t>
    </dgm:pt>
    <dgm:pt modelId="{59251F6A-B263-4BA1-8A11-3B2D71D41760}" type="parTrans" cxnId="{7AD014B0-C5BE-424A-8E6B-1A90BCE01CA1}">
      <dgm:prSet/>
      <dgm:spPr/>
      <dgm:t>
        <a:bodyPr/>
        <a:lstStyle/>
        <a:p>
          <a:endParaRPr lang="en-US"/>
        </a:p>
      </dgm:t>
    </dgm:pt>
    <dgm:pt modelId="{1262D534-EC67-497C-B945-BBDB22EF26FB}" type="sibTrans" cxnId="{7AD014B0-C5BE-424A-8E6B-1A90BCE01CA1}">
      <dgm:prSet/>
      <dgm:spPr/>
      <dgm:t>
        <a:bodyPr/>
        <a:lstStyle/>
        <a:p>
          <a:endParaRPr lang="en-US"/>
        </a:p>
      </dgm:t>
    </dgm:pt>
    <dgm:pt modelId="{E7DDE0EC-62DD-C248-8CB4-353158FE1737}" type="pres">
      <dgm:prSet presAssocID="{3236CB9E-B9AC-4BF7-9459-EC1F29F6F4A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cs-CZ"/>
        </a:p>
      </dgm:t>
    </dgm:pt>
    <dgm:pt modelId="{1B60B1E7-4E5E-9243-AD79-6212B8B5147C}" type="pres">
      <dgm:prSet presAssocID="{0B28F37B-CD39-4213-A615-0D377AF5F1D7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7599F23B-1AF3-F845-B14E-53B6DBD93E57}" type="pres">
      <dgm:prSet presAssocID="{C58A8119-CFAB-4842-A9C4-0F2CBE7B252B}" presName="spacer" presStyleCnt="0"/>
      <dgm:spPr/>
    </dgm:pt>
    <dgm:pt modelId="{11995074-0CA9-FE4D-B32B-9EF8F8B6648F}" type="pres">
      <dgm:prSet presAssocID="{D743A462-CD18-488F-9744-D9F65C9034C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  <dgm:pt modelId="{B5E8FE3A-99B2-174E-ADD5-B1764A1EA940}" type="pres">
      <dgm:prSet presAssocID="{B088F6FF-8E6A-405F-A354-85919AB5C317}" presName="spacer" presStyleCnt="0"/>
      <dgm:spPr/>
    </dgm:pt>
    <dgm:pt modelId="{EA85CE0E-B986-594B-9358-F1E6BD6C7A9A}" type="pres">
      <dgm:prSet presAssocID="{6142F35D-547C-4640-B4F2-3CD02D867280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cs-CZ"/>
        </a:p>
      </dgm:t>
    </dgm:pt>
  </dgm:ptLst>
  <dgm:cxnLst>
    <dgm:cxn modelId="{7AD014B0-C5BE-424A-8E6B-1A90BCE01CA1}" srcId="{3236CB9E-B9AC-4BF7-9459-EC1F29F6F4AE}" destId="{6142F35D-547C-4640-B4F2-3CD02D867280}" srcOrd="2" destOrd="0" parTransId="{59251F6A-B263-4BA1-8A11-3B2D71D41760}" sibTransId="{1262D534-EC67-497C-B945-BBDB22EF26FB}"/>
    <dgm:cxn modelId="{580C1F2C-22AD-4250-9CC0-5BCADA1C7B43}" type="presOf" srcId="{0B28F37B-CD39-4213-A615-0D377AF5F1D7}" destId="{1B60B1E7-4E5E-9243-AD79-6212B8B5147C}" srcOrd="0" destOrd="0" presId="urn:microsoft.com/office/officeart/2005/8/layout/vList2"/>
    <dgm:cxn modelId="{ECE4E50F-CCCF-4AF0-A264-9DBC13526691}" type="presOf" srcId="{3236CB9E-B9AC-4BF7-9459-EC1F29F6F4AE}" destId="{E7DDE0EC-62DD-C248-8CB4-353158FE1737}" srcOrd="0" destOrd="0" presId="urn:microsoft.com/office/officeart/2005/8/layout/vList2"/>
    <dgm:cxn modelId="{130C26C0-DFDC-4BD9-BF03-985D47205C65}" type="presOf" srcId="{6142F35D-547C-4640-B4F2-3CD02D867280}" destId="{EA85CE0E-B986-594B-9358-F1E6BD6C7A9A}" srcOrd="0" destOrd="0" presId="urn:microsoft.com/office/officeart/2005/8/layout/vList2"/>
    <dgm:cxn modelId="{7D24CF1F-8316-4AD9-A6E2-A13F617BCD92}" type="presOf" srcId="{D743A462-CD18-488F-9744-D9F65C9034CE}" destId="{11995074-0CA9-FE4D-B32B-9EF8F8B6648F}" srcOrd="0" destOrd="0" presId="urn:microsoft.com/office/officeart/2005/8/layout/vList2"/>
    <dgm:cxn modelId="{8FC9C2B8-7594-46E7-9689-D2E44F0A16F1}" srcId="{3236CB9E-B9AC-4BF7-9459-EC1F29F6F4AE}" destId="{D743A462-CD18-488F-9744-D9F65C9034CE}" srcOrd="1" destOrd="0" parTransId="{C202E359-51CC-4BAB-9702-0B1D77DA3483}" sibTransId="{B088F6FF-8E6A-405F-A354-85919AB5C317}"/>
    <dgm:cxn modelId="{343C7119-93BC-43F6-BF03-885AFBBFC9EE}" srcId="{3236CB9E-B9AC-4BF7-9459-EC1F29F6F4AE}" destId="{0B28F37B-CD39-4213-A615-0D377AF5F1D7}" srcOrd="0" destOrd="0" parTransId="{EE3267E5-ACEF-46A8-9056-4059D86AA222}" sibTransId="{C58A8119-CFAB-4842-A9C4-0F2CBE7B252B}"/>
    <dgm:cxn modelId="{24C84C54-1464-4F55-BCB4-1C5D052A41A9}" type="presParOf" srcId="{E7DDE0EC-62DD-C248-8CB4-353158FE1737}" destId="{1B60B1E7-4E5E-9243-AD79-6212B8B5147C}" srcOrd="0" destOrd="0" presId="urn:microsoft.com/office/officeart/2005/8/layout/vList2"/>
    <dgm:cxn modelId="{D66A0297-7D32-4EF5-8701-A3BD0282D60D}" type="presParOf" srcId="{E7DDE0EC-62DD-C248-8CB4-353158FE1737}" destId="{7599F23B-1AF3-F845-B14E-53B6DBD93E57}" srcOrd="1" destOrd="0" presId="urn:microsoft.com/office/officeart/2005/8/layout/vList2"/>
    <dgm:cxn modelId="{3E20F761-313B-460B-9237-11BCD323EDB5}" type="presParOf" srcId="{E7DDE0EC-62DD-C248-8CB4-353158FE1737}" destId="{11995074-0CA9-FE4D-B32B-9EF8F8B6648F}" srcOrd="2" destOrd="0" presId="urn:microsoft.com/office/officeart/2005/8/layout/vList2"/>
    <dgm:cxn modelId="{0242AD49-B167-442E-8375-14651419E8C0}" type="presParOf" srcId="{E7DDE0EC-62DD-C248-8CB4-353158FE1737}" destId="{B5E8FE3A-99B2-174E-ADD5-B1764A1EA940}" srcOrd="3" destOrd="0" presId="urn:microsoft.com/office/officeart/2005/8/layout/vList2"/>
    <dgm:cxn modelId="{75422C4D-1F30-4B35-AD77-8E76F72FC2B9}" type="presParOf" srcId="{E7DDE0EC-62DD-C248-8CB4-353158FE1737}" destId="{EA85CE0E-B986-594B-9358-F1E6BD6C7A9A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F8525D-7935-469B-83C6-7A3A83E49AAB}">
      <dsp:nvSpPr>
        <dsp:cNvPr id="0" name=""/>
        <dsp:cNvSpPr/>
      </dsp:nvSpPr>
      <dsp:spPr>
        <a:xfrm>
          <a:off x="0" y="2319"/>
          <a:ext cx="6572250" cy="11754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8F8643-8D74-4B38-A405-757DEF85C6A9}">
      <dsp:nvSpPr>
        <dsp:cNvPr id="0" name=""/>
        <dsp:cNvSpPr/>
      </dsp:nvSpPr>
      <dsp:spPr>
        <a:xfrm>
          <a:off x="355571" y="266794"/>
          <a:ext cx="646494" cy="646494"/>
        </a:xfrm>
        <a:prstGeom prst="rect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1EBBDE-940F-4FD0-B62F-1C10E74BF515}">
      <dsp:nvSpPr>
        <dsp:cNvPr id="0" name=""/>
        <dsp:cNvSpPr/>
      </dsp:nvSpPr>
      <dsp:spPr>
        <a:xfrm>
          <a:off x="1357638" y="2319"/>
          <a:ext cx="5214611" cy="11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01" tIns="124401" rIns="124401" bIns="12440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upřednostnění termínu </a:t>
          </a:r>
          <a:r>
            <a:rPr lang="cs-CZ" sz="2000" i="1" kern="1200"/>
            <a:t>osoby s postižením sluchu </a:t>
          </a:r>
          <a:r>
            <a:rPr lang="cs-CZ" sz="2000" kern="1200"/>
            <a:t>před termínem </a:t>
          </a:r>
          <a:r>
            <a:rPr lang="cs-CZ" sz="2000" i="1" kern="1200"/>
            <a:t>neslyšící</a:t>
          </a:r>
          <a:endParaRPr lang="en-US" sz="2000" kern="1200"/>
        </a:p>
      </dsp:txBody>
      <dsp:txXfrm>
        <a:off x="1357638" y="2319"/>
        <a:ext cx="5214611" cy="1175444"/>
      </dsp:txXfrm>
    </dsp:sp>
    <dsp:sp modelId="{D555CF9D-593F-493C-8A99-7F4A2FF1479B}">
      <dsp:nvSpPr>
        <dsp:cNvPr id="0" name=""/>
        <dsp:cNvSpPr/>
      </dsp:nvSpPr>
      <dsp:spPr>
        <a:xfrm>
          <a:off x="0" y="1471624"/>
          <a:ext cx="6572250" cy="11754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C09C4F-65F3-4494-B051-F81BEBDD0C14}">
      <dsp:nvSpPr>
        <dsp:cNvPr id="0" name=""/>
        <dsp:cNvSpPr/>
      </dsp:nvSpPr>
      <dsp:spPr>
        <a:xfrm>
          <a:off x="355571" y="1736099"/>
          <a:ext cx="646494" cy="646494"/>
        </a:xfrm>
        <a:prstGeom prst="rect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09B477-C9F9-48F1-AE13-0306CE7987F2}">
      <dsp:nvSpPr>
        <dsp:cNvPr id="0" name=""/>
        <dsp:cNvSpPr/>
      </dsp:nvSpPr>
      <dsp:spPr>
        <a:xfrm>
          <a:off x="1357638" y="1471624"/>
          <a:ext cx="5214611" cy="11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01" tIns="124401" rIns="124401" bIns="12440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kern="1200"/>
            <a:t>psi působící ve zdravotně-sociální oblasti (neexistuje oficiální termín)</a:t>
          </a:r>
          <a:endParaRPr lang="en-US" sz="2000" kern="1200"/>
        </a:p>
      </dsp:txBody>
      <dsp:txXfrm>
        <a:off x="1357638" y="1471624"/>
        <a:ext cx="5214611" cy="1175444"/>
      </dsp:txXfrm>
    </dsp:sp>
    <dsp:sp modelId="{0B6607EB-52DB-4911-A3AE-ED470809B599}">
      <dsp:nvSpPr>
        <dsp:cNvPr id="0" name=""/>
        <dsp:cNvSpPr/>
      </dsp:nvSpPr>
      <dsp:spPr>
        <a:xfrm>
          <a:off x="0" y="2940930"/>
          <a:ext cx="6572250" cy="11754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2E9CDA-8BFE-49E1-8914-A7AD70625724}">
      <dsp:nvSpPr>
        <dsp:cNvPr id="0" name=""/>
        <dsp:cNvSpPr/>
      </dsp:nvSpPr>
      <dsp:spPr>
        <a:xfrm>
          <a:off x="355571" y="3205405"/>
          <a:ext cx="646494" cy="646494"/>
        </a:xfrm>
        <a:prstGeom prst="rect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425965E-6C47-4A6A-97C7-1ACA8DC33C0E}">
      <dsp:nvSpPr>
        <dsp:cNvPr id="0" name=""/>
        <dsp:cNvSpPr/>
      </dsp:nvSpPr>
      <dsp:spPr>
        <a:xfrm>
          <a:off x="1357638" y="2940930"/>
          <a:ext cx="5214611" cy="11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01" tIns="124401" rIns="124401" bIns="12440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/>
            <a:t>používaná terminologie kategorizace psů =  z publikace Velemínského a kol. (2007) </a:t>
          </a:r>
          <a:endParaRPr lang="en-US" sz="2000" kern="1200"/>
        </a:p>
      </dsp:txBody>
      <dsp:txXfrm>
        <a:off x="1357638" y="2940930"/>
        <a:ext cx="5214611" cy="1175444"/>
      </dsp:txXfrm>
    </dsp:sp>
    <dsp:sp modelId="{5935E5A6-E6C5-4A42-A96A-69017935B6DF}">
      <dsp:nvSpPr>
        <dsp:cNvPr id="0" name=""/>
        <dsp:cNvSpPr/>
      </dsp:nvSpPr>
      <dsp:spPr>
        <a:xfrm>
          <a:off x="0" y="4410236"/>
          <a:ext cx="6572250" cy="117544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37C1E6-EE7B-4607-8163-3567C5B0845A}">
      <dsp:nvSpPr>
        <dsp:cNvPr id="0" name=""/>
        <dsp:cNvSpPr/>
      </dsp:nvSpPr>
      <dsp:spPr>
        <a:xfrm>
          <a:off x="355571" y="4674711"/>
          <a:ext cx="646494" cy="646494"/>
        </a:xfrm>
        <a:prstGeom prst="rect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64E0BAA-22D4-4149-B99D-B99220073CDE}">
      <dsp:nvSpPr>
        <dsp:cNvPr id="0" name=""/>
        <dsp:cNvSpPr/>
      </dsp:nvSpPr>
      <dsp:spPr>
        <a:xfrm>
          <a:off x="1357638" y="4410236"/>
          <a:ext cx="2957512" cy="11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01" tIns="124401" rIns="124401" bIns="124401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2000" b="1" kern="1200"/>
            <a:t>psi signální = </a:t>
          </a:r>
          <a:r>
            <a:rPr lang="cs-CZ" sz="2000" kern="1200"/>
            <a:t>slouží jako náhrada sluchu – signalizace zvuků okolí</a:t>
          </a:r>
          <a:endParaRPr lang="en-US" sz="2000" kern="1200"/>
        </a:p>
      </dsp:txBody>
      <dsp:txXfrm>
        <a:off x="1357638" y="4410236"/>
        <a:ext cx="2957512" cy="1175444"/>
      </dsp:txXfrm>
    </dsp:sp>
    <dsp:sp modelId="{897AD105-3FF8-4E69-A00E-7251E5511A83}">
      <dsp:nvSpPr>
        <dsp:cNvPr id="0" name=""/>
        <dsp:cNvSpPr/>
      </dsp:nvSpPr>
      <dsp:spPr>
        <a:xfrm>
          <a:off x="4315150" y="4410236"/>
          <a:ext cx="2257099" cy="11754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4401" tIns="124401" rIns="124401" bIns="124401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v ČZJ se označení SIGNÁLNÍ PES využívá velice málo</a:t>
          </a:r>
          <a:endParaRPr lang="en-US" sz="1100" kern="120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nejčastěji se využíván termín =  ASITENČNÍ PES</a:t>
          </a:r>
          <a:endParaRPr lang="en-US" sz="1100" kern="1200"/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cs-CZ" sz="1100" kern="1200"/>
            <a:t>občas také = PES PRO NESLYŠÍCÍ</a:t>
          </a:r>
          <a:endParaRPr lang="en-US" sz="1100" kern="1200"/>
        </a:p>
      </dsp:txBody>
      <dsp:txXfrm>
        <a:off x="4315150" y="4410236"/>
        <a:ext cx="2257099" cy="117544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 xmlns="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FD277-718E-4364-B795-3D9B2E44BCD4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D4F34-1804-4E88-8FA8-EF8A5034DC0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136126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CE8B9B-3808-6A41-B187-CAC563389398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2CCEE-CE7A-DB48-AF78-D238CE4ED2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25664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2CCEE-CE7A-DB48-AF78-D238CE4ED22C}" type="slidenum">
              <a:rPr lang="cs-CZ" smtClean="0"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9815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5000"/>
              </a:lnSpc>
              <a:defRPr sz="7200" b="1" cap="none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 b="1"/>
            </a:lvl1pPr>
          </a:lstStyle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45644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3326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6176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33481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3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5000"/>
              </a:lnSpc>
              <a:defRPr sz="7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cs-CZ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2353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9237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51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353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2221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2092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9544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B3AF3DFB-3288-4FDF-BB45-4EC9F9D4EF26}" type="datetimeFigureOut">
              <a:rPr lang="cs-CZ" smtClean="0"/>
              <a:t>4.5.2020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n-lt"/>
              </a:defRPr>
            </a:lvl1pPr>
          </a:lstStyle>
          <a:p>
            <a:fld id="{C154A993-2C2B-4F1E-B44E-0F26F7015E4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3008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1" kern="1200" cap="none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microsoft.com/office/2017/06/relationships/model3d" Target="../media/model3d1.glb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microsoft.com/office/2007/relationships/hdphoto" Target="../media/hdphoto2.wdp"/><Relationship Id="rId7" Type="http://schemas.openxmlformats.org/officeDocument/2006/relationships/diagramColors" Target="../diagrams/colors5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hdphoto" Target="../media/hdphoto2.wdp"/><Relationship Id="rId7" Type="http://schemas.openxmlformats.org/officeDocument/2006/relationships/image" Target="../media/image34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hyperlink" Target="file:///C:\Users\42072\AppData\Local\Packages\Microsoft.MicrosoftEdge_8wekyb3d8bbwe\TempState\Downloads\BPPO_2011_2_11210_ASZKBPCN00_313638_0_154056%20(1).pdf" TargetMode="External"/><Relationship Id="rId4" Type="http://schemas.openxmlformats.org/officeDocument/2006/relationships/hyperlink" Target="file:///C:\Users\42072\AppData\Local\Packages\Microsoft.MicrosoftEdge_8wekyb3d8bbwe\TempState\Downloads\BPPV_2011_2_11210_ASZKBPCN00_313638_0_154056%20(1).pdf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microsoft.com/office/2007/relationships/hdphoto" Target="../media/hdphoto2.wdp"/><Relationship Id="rId7" Type="http://schemas.openxmlformats.org/officeDocument/2006/relationships/diagramColors" Target="../diagrams/colors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microsoft.com/office/2007/relationships/hdphoto" Target="../media/hdphoto2.wdp"/><Relationship Id="rId7" Type="http://schemas.openxmlformats.org/officeDocument/2006/relationships/diagramColors" Target="../diagrams/colors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microsoft.com/office/2007/relationships/hdphoto" Target="../media/hdphoto2.wdp"/><Relationship Id="rId7" Type="http://schemas.openxmlformats.org/officeDocument/2006/relationships/diagramColors" Target="../diagrams/colors3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microsoft.com/office/2007/relationships/hdphoto" Target="../media/hdphoto2.wdp"/><Relationship Id="rId7" Type="http://schemas.openxmlformats.org/officeDocument/2006/relationships/diagramQuickStyle" Target="../diagrams/quickStyl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png"/><Relationship Id="rId9" Type="http://schemas.microsoft.com/office/2007/relationships/diagramDrawing" Target="../diagrams/drawin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xmlns="" id="{68C84B8E-16E8-4E54-B4AC-84CE5159550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7D67815-C3DB-4ADD-A277-6BD69279CA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1110054"/>
            <a:ext cx="6558608" cy="4580300"/>
          </a:xfrm>
        </p:spPr>
        <p:txBody>
          <a:bodyPr>
            <a:normAutofit/>
          </a:bodyPr>
          <a:lstStyle/>
          <a:p>
            <a:pPr algn="ctr"/>
            <a:r>
              <a:rPr lang="cs-CZ" sz="6800" dirty="0"/>
              <a:t>Signální psi</a:t>
            </a:r>
            <a:br>
              <a:rPr lang="cs-CZ" sz="6800" dirty="0"/>
            </a:br>
            <a:r>
              <a:rPr lang="cs-CZ" sz="4400" dirty="0"/>
              <a:t>Kompenzační pomůcka pro neslyšící?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ECE9EEEA-5DB7-4DC7-AF9F-74D1C19B7E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928117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DF199147-B958-49C0-9BE2-65BDD892F2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85470" y="1110053"/>
            <a:ext cx="3386371" cy="458030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xmlns="" id="{07803E32-4984-4747-8F0C-8E17FB2890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91947" y="1678210"/>
            <a:ext cx="2989007" cy="3443988"/>
          </a:xfrm>
        </p:spPr>
        <p:txBody>
          <a:bodyPr anchor="ctr">
            <a:normAutofit/>
          </a:bodyPr>
          <a:lstStyle/>
          <a:p>
            <a:endParaRPr lang="cs-CZ" sz="2000">
              <a:solidFill>
                <a:srgbClr val="000000"/>
              </a:solidFill>
            </a:endParaRPr>
          </a:p>
          <a:p>
            <a:r>
              <a:rPr lang="cs-CZ" sz="2000">
                <a:solidFill>
                  <a:srgbClr val="000000"/>
                </a:solidFill>
              </a:rPr>
              <a:t>Kateřina Hronová</a:t>
            </a:r>
          </a:p>
          <a:p>
            <a:r>
              <a:rPr lang="cs-CZ" sz="2000">
                <a:solidFill>
                  <a:srgbClr val="000000"/>
                </a:solidFill>
              </a:rPr>
              <a:t>Michaela Kaprasová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EF70505D-EC2C-4D1A-86DE-2583778074E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20834" y="5780565"/>
            <a:ext cx="10351008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xmlns="" id="{2DF20BDF-18D7-4E94-9BA1-9CEB40470CB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9646920" y="5257800"/>
            <a:ext cx="1080904" cy="1080902"/>
            <a:chOff x="9646920" y="5257800"/>
            <a:chExt cx="1080904" cy="1080902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xmlns="" id="{98F42242-4089-4E5D-95C3-C113C73DA972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646920" y="5257800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xmlns="" id="{796F87F1-ABB5-42FB-86BD-EED111CD334B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9755011" y="5365890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225927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9EC926B-D392-3049-A6BB-62A529399A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u="sng" dirty="0"/>
              <a:t>Pasportizace psů </a:t>
            </a:r>
            <a:r>
              <a:rPr lang="cs-CZ" sz="3200" u="sng" dirty="0" err="1"/>
              <a:t>působících</a:t>
            </a:r>
            <a:r>
              <a:rPr lang="cs-CZ" sz="3200" u="sng" dirty="0"/>
              <a:t> ve </a:t>
            </a:r>
            <a:r>
              <a:rPr lang="cs-CZ" sz="3200" u="sng" dirty="0" err="1"/>
              <a:t>zdravotne</a:t>
            </a:r>
            <a:r>
              <a:rPr lang="cs-CZ" sz="3200" u="sng" dirty="0"/>
              <a:t>̌-</a:t>
            </a:r>
            <a:r>
              <a:rPr lang="cs-CZ" sz="3200" u="sng" dirty="0" err="1"/>
              <a:t>sociální</a:t>
            </a:r>
            <a:r>
              <a:rPr lang="cs-CZ" sz="3200" u="sng" dirty="0"/>
              <a:t> oblasti </a:t>
            </a:r>
            <a:br>
              <a:rPr lang="cs-CZ" sz="3200" u="sng" dirty="0"/>
            </a:br>
            <a:endParaRPr lang="cs-CZ" sz="3200" u="sng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069C5A2-4AE7-B646-9D3B-BFE4B66507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mc:AlternateContent xmlns:mc="http://schemas.openxmlformats.org/markup-compatibility/2006">
        <mc:Choice xmlns:am3d="http://schemas.microsoft.com/office/drawing/2017/model3d" xmlns="" Requires="am3d">
          <p:graphicFrame>
            <p:nvGraphicFramePr>
              <p:cNvPr id="4" name="3D model 3" descr="Rover">
                <a:extLst>
                  <a:ext uri="{FF2B5EF4-FFF2-40B4-BE49-F238E27FC236}">
                    <a16:creationId xmlns:a16="http://schemas.microsoft.com/office/drawing/2014/main" id="{329B5D7F-9114-7645-8E07-80D03514138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10113149"/>
                  </p:ext>
                </p:extLst>
              </p:nvPr>
            </p:nvGraphicFramePr>
            <p:xfrm>
              <a:off x="8822643" y="1954643"/>
              <a:ext cx="3216579" cy="4093302"/>
            </p:xfrm>
            <a:graphic>
              <a:graphicData uri="http://schemas.microsoft.com/office/drawing/2017/model3d">
                <am3d:model3d r:embed="rId2">
                  <am3d:spPr>
                    <a:xfrm>
                      <a:off x="0" y="0"/>
                      <a:ext cx="3216579" cy="4093302"/>
                    </a:xfrm>
                    <a:prstGeom prst="rect">
                      <a:avLst/>
                    </a:prstGeom>
                  </am3d:spPr>
                  <am3d:camera>
                    <am3d:pos x="0" y="0" z="74552484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62864" d="1000000"/>
                    <am3d:preTrans dx="-1458149" dy="-16213814" dz="1040322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3"/>
                  </am3d:raster>
                  <am3d:extLst>
                    <a:ext uri="{9A65AA19-BECB-4387-8358-8AD5134E1D82}">
                      <a3danim:embedAnim xmlns:a3danim="http://schemas.microsoft.com/office/drawing/2018/animation/model3d" animId="0">
                        <a3danim:animPr length="2500" count="indefinite"/>
                      </a3danim:embedAnim>
                    </a:ext>
                    <a:ext uri="{E9DE012E-A134-456F-84FE-255F9AAD75C6}">
                      <a3danim:posterFrame xmlns:a3danim="http://schemas.microsoft.com/office/drawing/2018/animation/model3d" animId="0"/>
                    </a:ext>
                  </am3d:extLst>
                  <am3d:objViewport viewportSz="541866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4" name="3D model 3" descr="Rover">
                <a:extLst>
                  <a:ext uri="{FF2B5EF4-FFF2-40B4-BE49-F238E27FC236}">
                    <a16:creationId xmlns:a16="http://schemas.microsoft.com/office/drawing/2014/main" xmlns="" id="{329B5D7F-9114-7645-8E07-80D03514138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822643" y="1954643"/>
                <a:ext cx="3216579" cy="4093302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Obrázek 7" descr="Obsah obrázku snímek obrazovky&#10;&#10;Popis byl vytvořen automaticky">
            <a:extLst>
              <a:ext uri="{FF2B5EF4-FFF2-40B4-BE49-F238E27FC236}">
                <a16:creationId xmlns:a16="http://schemas.microsoft.com/office/drawing/2014/main" xmlns="" id="{CD28695E-15FC-2D48-9B72-D3C42272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564175"/>
            <a:ext cx="8124014" cy="461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522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0" presetClass="emph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embedded1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17CF9EF-DF02-F946-97A0-A5121D3B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/>
              <a:t>Shrnutí výsledků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0D6C49F-996E-AE48-928B-ED501DF2A0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4504" y="2340960"/>
            <a:ext cx="10143744" cy="390926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vlastní výzkum mezi osobami s postižením sluchu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 algn="just"/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dotazník = 11 otázek</a:t>
            </a:r>
          </a:p>
          <a:p>
            <a:pPr lvl="1" algn="just"/>
            <a:r>
              <a:rPr lang="cs-CZ" dirty="0">
                <a:latin typeface="Calibri" panose="020F0502020204030204" pitchFamily="34" charset="0"/>
                <a:cs typeface="Times New Roman" panose="02020603050405020304" pitchFamily="18" charset="0"/>
              </a:rPr>
              <a:t>odpovědi na výzkumné otázky</a:t>
            </a:r>
          </a:p>
          <a:p>
            <a:pPr lvl="2" algn="just"/>
            <a:r>
              <a:rPr lang="cs-CZ" dirty="0"/>
              <a:t>ve zdravotně-sociální oblasti převládají vodicí psi a asistenční psi, signální psi pro osoby s postižením sluchu jsou v menšině</a:t>
            </a:r>
          </a:p>
          <a:p>
            <a:pPr lvl="2" algn="just"/>
            <a:r>
              <a:rPr lang="cs-CZ" dirty="0"/>
              <a:t>osoby s postižením sluchu se svým psem komunikují zejména pomocí hlasu</a:t>
            </a:r>
          </a:p>
          <a:p>
            <a:pPr lvl="2" algn="just"/>
            <a:r>
              <a:rPr lang="cs-CZ" dirty="0"/>
              <a:t>osoby s postižením sluchu komunikují se psem také za pomoci pomůcek, např. píšťalky k upoutání pozornosti psa</a:t>
            </a:r>
          </a:p>
          <a:p>
            <a:pPr lvl="2" algn="just"/>
            <a:r>
              <a:rPr lang="cs-CZ" dirty="0"/>
              <a:t>pes bez speciálního výcviku nedokáže porozumět žádným znakům vycházejícím z českého znakového jazyka</a:t>
            </a:r>
          </a:p>
          <a:p>
            <a:pPr lvl="2" algn="just"/>
            <a:r>
              <a:rPr lang="cs-CZ" dirty="0"/>
              <a:t>pouze polovina osob s postižením sluchu, která má psa, má povědomí, co to jsou signální psi</a:t>
            </a:r>
          </a:p>
          <a:p>
            <a:pPr lvl="2" algn="just"/>
            <a:r>
              <a:rPr lang="cs-CZ" dirty="0"/>
              <a:t>osoby s postižením sluchu se nevěnují žádným speciálním aktivitám se psem (dog dancing, agility, frisbee)</a:t>
            </a:r>
          </a:p>
          <a:p>
            <a:pPr lvl="2"/>
            <a:endParaRPr lang="cs-CZ" b="1" dirty="0"/>
          </a:p>
          <a:p>
            <a:pPr lvl="2"/>
            <a:endParaRPr lang="cs-CZ" dirty="0"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996737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0ABB0D9-AA5D-164F-B409-D2EB1F449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200" dirty="0"/>
              <a:t>Výzkum mezi osobami s postižením sluchu, kteří jsou majiteli psa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EABD493-A2D4-6D41-B0AB-0E8682729E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xmlns="" id="{5F0A668F-D58E-E34E-AB2B-883001C5BC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5" y="1613384"/>
            <a:ext cx="5832431" cy="4050792"/>
          </a:xfrm>
          <a:prstGeom prst="rect">
            <a:avLst/>
          </a:prstGeom>
        </p:spPr>
      </p:pic>
      <p:pic>
        <p:nvPicPr>
          <p:cNvPr id="7" name="Obrázek 6" descr="Obsah obrázku snímek obrazovky&#10;&#10;Popis byl vytvořen automaticky">
            <a:extLst>
              <a:ext uri="{FF2B5EF4-FFF2-40B4-BE49-F238E27FC236}">
                <a16:creationId xmlns:a16="http://schemas.microsoft.com/office/drawing/2014/main" xmlns="" id="{EE09AB63-2238-644F-AD1F-F26FA679FB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2298362"/>
            <a:ext cx="5929763" cy="3354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8139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356FDE88-1253-4745-B3D2-E4A76CA16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 dirty="0"/>
              <a:t>Shrnutí výsledků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63B10C9-F383-A345-9F26-1332127073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400" dirty="0"/>
              <a:t>3. </a:t>
            </a:r>
            <a:r>
              <a:rPr lang="cs-CZ" sz="2400" b="1" dirty="0">
                <a:latin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řípadová studie</a:t>
            </a:r>
          </a:p>
          <a:p>
            <a:pPr lvl="1"/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signální pes </a:t>
            </a:r>
            <a:r>
              <a:rPr lang="cs-CZ" sz="24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Fido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dotazník majitelce psa = 22 otázek </a:t>
            </a:r>
          </a:p>
          <a:p>
            <a:pPr marL="274320" lvl="1" indent="0">
              <a:buNone/>
            </a:pPr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   –&gt; zjistila, že </a:t>
            </a:r>
            <a:r>
              <a:rPr lang="cs-CZ" sz="2400" dirty="0" err="1">
                <a:latin typeface="Calibri" panose="020F0502020204030204" pitchFamily="34" charset="0"/>
                <a:cs typeface="Times New Roman" panose="02020603050405020304" pitchFamily="18" charset="0"/>
              </a:rPr>
              <a:t>Fido</a:t>
            </a:r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 rozumí 13 znakům z českého znakového jazyka</a:t>
            </a:r>
            <a:endParaRPr lang="cs-CZ" sz="2400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7706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2C28239-49B2-C944-88A9-724C47502A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sz="3600" dirty="0"/>
              <a:t>Případová studie signálního psa pro osoby s postižením sluchu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CA917A49-23E4-FD42-8319-714C8A598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7" name="Obrázek 6" descr="Obsah obrázku osoba, interiér, držení, žena&#10;&#10;Popis byl vytvořen automaticky">
            <a:extLst>
              <a:ext uri="{FF2B5EF4-FFF2-40B4-BE49-F238E27FC236}">
                <a16:creationId xmlns:a16="http://schemas.microsoft.com/office/drawing/2014/main" xmlns="" id="{0270E4FE-057A-2841-A251-E276A17CBA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396" y="1596026"/>
            <a:ext cx="3813271" cy="5167517"/>
          </a:xfrm>
          <a:prstGeom prst="rect">
            <a:avLst/>
          </a:prstGeom>
        </p:spPr>
      </p:pic>
      <p:pic>
        <p:nvPicPr>
          <p:cNvPr id="9" name="Obrázek 8" descr="Obsah obrázku osoba, interiér, muž, držení&#10;&#10;Popis byl vytvořen automaticky">
            <a:extLst>
              <a:ext uri="{FF2B5EF4-FFF2-40B4-BE49-F238E27FC236}">
                <a16:creationId xmlns:a16="http://schemas.microsoft.com/office/drawing/2014/main" xmlns="" id="{2C53BBD7-AD6D-DA4A-966E-2CDD3432AB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7198" y="1535844"/>
            <a:ext cx="4052935" cy="5227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184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82D72A6D-461B-6B4F-8707-9F91F0366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r>
              <a:rPr lang="cs-CZ"/>
              <a:t>Závěr BP</a:t>
            </a:r>
            <a:endParaRPr lang="cs-CZ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3DFE545D-86C5-4F48-897C-C3AA8FBE3D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xmlns="" id="{C06695C5-B633-4020-B45C-AE0A3458F6C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8040282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148592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118BA95-03E7-41B7-B442-0AF8C0A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799C3D5-7D55-4046-808C-F290F456D6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59D8741-EAD6-41B1-A882-70D70FC358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2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45444F36-3103-4D11-A25F-C054D4606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FB42062-7C9D-6149-97FE-8E55143D8E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FFFFFF"/>
                </a:solidFill>
              </a:rPr>
              <a:t>Posudek vedoucího práce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D9B3EAD-A2B3-42C4-927C-3455E3E69E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4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A8C864E2-B21A-5D4A-AC75-5D570600F9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886" y="681194"/>
            <a:ext cx="5930267" cy="5495608"/>
          </a:xfrm>
        </p:spPr>
        <p:txBody>
          <a:bodyPr anchor="ctr">
            <a:normAutofit fontScale="70000" lnSpcReduction="20000"/>
          </a:bodyPr>
          <a:lstStyle/>
          <a:p>
            <a:pPr lvl="0" algn="just">
              <a:lnSpc>
                <a:spcPct val="120000"/>
              </a:lnSpc>
              <a:buClr>
                <a:srgbClr val="47BD1D"/>
              </a:buCl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47BD1D"/>
                </a:solidFill>
              </a:rPr>
              <a:t>práce je obsáhlá, různé úhly pohledu na téma – diplomantka se však drží hlavní linie a snaží se text zbytečně nezatěžovat odbočkami</a:t>
            </a:r>
          </a:p>
          <a:p>
            <a:pPr lvl="0" algn="just">
              <a:lnSpc>
                <a:spcPct val="120000"/>
              </a:lnSpc>
              <a:buClr>
                <a:srgbClr val="47BD1D"/>
              </a:buCl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47BD1D"/>
                </a:solidFill>
              </a:rPr>
              <a:t>logicky a přehledně strukturovaná práce (pouze drobné výhrady – kapitolka 6.2)</a:t>
            </a:r>
          </a:p>
          <a:p>
            <a:pPr lvl="0" algn="just">
              <a:lnSpc>
                <a:spcPct val="120000"/>
              </a:lnSpc>
              <a:buClr>
                <a:srgbClr val="47BD1D"/>
              </a:buCl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47BD1D"/>
                </a:solidFill>
              </a:rPr>
              <a:t>grafické členění, zařazení 48 barevných schémat, fotografií a obrázků, osmi tabulek a deseti grafů</a:t>
            </a:r>
          </a:p>
          <a:p>
            <a:pPr lvl="0" algn="just">
              <a:lnSpc>
                <a:spcPct val="120000"/>
              </a:lnSpc>
              <a:buClr>
                <a:srgbClr val="47BD1D"/>
              </a:buCl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47BD1D"/>
                </a:solidFill>
              </a:rPr>
              <a:t>velké množství + aktuálnost zdrojů</a:t>
            </a:r>
          </a:p>
          <a:p>
            <a:pPr lvl="0" algn="just">
              <a:lnSpc>
                <a:spcPct val="120000"/>
              </a:lnSpc>
              <a:buClr>
                <a:srgbClr val="47BD1D"/>
              </a:buClr>
              <a:buFont typeface="Wingdings" panose="05000000000000000000" pitchFamily="2" charset="2"/>
              <a:buChar char="ü"/>
            </a:pPr>
            <a:r>
              <a:rPr lang="cs-CZ" dirty="0">
                <a:solidFill>
                  <a:srgbClr val="47BD1D"/>
                </a:solidFill>
              </a:rPr>
              <a:t>obrovský posun práce v průběhu jejího tvoření směrem k lepšímu</a:t>
            </a:r>
          </a:p>
          <a:p>
            <a:pPr marL="0" indent="0" algn="just">
              <a:lnSpc>
                <a:spcPct val="120000"/>
              </a:lnSpc>
              <a:buNone/>
            </a:pPr>
            <a:endParaRPr lang="cs-CZ" dirty="0">
              <a:solidFill>
                <a:srgbClr val="00B050"/>
              </a:solidFill>
            </a:endParaRPr>
          </a:p>
          <a:p>
            <a:pPr lvl="0" algn="just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dirty="0">
                <a:solidFill>
                  <a:srgbClr val="C00000"/>
                </a:solidFill>
              </a:rPr>
              <a:t>nedostatečná syntetizace a propojení informací v textu</a:t>
            </a:r>
          </a:p>
          <a:p>
            <a:pPr lvl="0" algn="just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dirty="0">
                <a:solidFill>
                  <a:srgbClr val="C00000"/>
                </a:solidFill>
              </a:rPr>
              <a:t>nedostatečná koherence textu</a:t>
            </a:r>
          </a:p>
          <a:p>
            <a:pPr lvl="0" algn="just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dirty="0">
                <a:solidFill>
                  <a:srgbClr val="C00000"/>
                </a:solidFill>
              </a:rPr>
              <a:t>občas v textu odkaz na zdroje chybí</a:t>
            </a:r>
          </a:p>
          <a:p>
            <a:pPr lvl="0" algn="just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dirty="0">
                <a:solidFill>
                  <a:srgbClr val="C00000"/>
                </a:solidFill>
              </a:rPr>
              <a:t>občas se odkaz v textu a údaj v seznamu použitých zdrojů neshodují</a:t>
            </a:r>
          </a:p>
          <a:p>
            <a:pPr algn="just">
              <a:lnSpc>
                <a:spcPct val="12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dirty="0">
                <a:solidFill>
                  <a:srgbClr val="C00000"/>
                </a:solidFill>
              </a:rPr>
              <a:t>stylizační nedostatky, problémy s výběrem lexikálních prostředků, absence nebo naopak nadbytečnosti slov, opakování slov či celých větných celků a typografické prohřešky</a:t>
            </a:r>
          </a:p>
        </p:txBody>
      </p:sp>
    </p:spTree>
    <p:extLst>
      <p:ext uri="{BB962C8B-B14F-4D97-AF65-F5344CB8AC3E}">
        <p14:creationId xmlns:p14="http://schemas.microsoft.com/office/powerpoint/2010/main" val="20580372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xmlns="" id="{5118BA95-03E7-41B7-B442-0AF8C0A7FF6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3048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E799C3D5-7D55-4046-808C-F290F456D6E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61035" y="1679569"/>
            <a:ext cx="3498864" cy="3498858"/>
            <a:chOff x="1061035" y="1679569"/>
            <a:chExt cx="3498864" cy="3498858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xmlns="" id="{059D8741-EAD6-41B1-A882-70D70FC358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61035" y="1679569"/>
              <a:ext cx="3498864" cy="3498858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aturation sat="400000"/>
                        </a14:imgEffect>
                        <a14:imgEffect>
                          <a14:brightnessContrast bright="-40000" contrast="40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xmlns="" id="{45444F36-3103-4D11-A25F-C054D4606DA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246134" y="1864667"/>
              <a:ext cx="3128666" cy="312866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9F2DF14-D934-B047-8D5C-BF95D5618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0145" y="2376862"/>
            <a:ext cx="2640646" cy="2104273"/>
          </a:xfrm>
          <a:noFill/>
        </p:spPr>
        <p:txBody>
          <a:bodyPr>
            <a:normAutofit/>
          </a:bodyPr>
          <a:lstStyle/>
          <a:p>
            <a:pPr algn="ctr"/>
            <a:r>
              <a:rPr lang="cs-CZ" sz="3200" dirty="0">
                <a:solidFill>
                  <a:srgbClr val="FFFFFF"/>
                </a:solidFill>
              </a:rPr>
              <a:t>Posudek oponenta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AD9B3EAD-A2B3-42C4-927C-3455E3E69EE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 rot="5400000">
            <a:off x="3502277" y="3388659"/>
            <a:ext cx="3657600" cy="80683"/>
          </a:xfrm>
          <a:prstGeom prst="rect">
            <a:avLst/>
          </a:prstGeom>
          <a:blipFill dpi="0" rotWithShape="1">
            <a:blip r:embed="rId5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22BB6C7E-124A-CC43-87DB-AB1719C104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17886" y="725393"/>
            <a:ext cx="5972873" cy="5634309"/>
          </a:xfrm>
        </p:spPr>
        <p:txBody>
          <a:bodyPr anchor="ctr">
            <a:normAutofit/>
          </a:bodyPr>
          <a:lstStyle/>
          <a:p>
            <a:pPr algn="just">
              <a:lnSpc>
                <a:spcPct val="100000"/>
              </a:lnSpc>
              <a:buClr>
                <a:srgbClr val="47BD1D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47BD1D"/>
                </a:solidFill>
              </a:rPr>
              <a:t>všechna dílčí témata jsou ke stanoveném cíli relevantní</a:t>
            </a:r>
          </a:p>
          <a:p>
            <a:pPr algn="just">
              <a:lnSpc>
                <a:spcPct val="100000"/>
              </a:lnSpc>
              <a:buClr>
                <a:srgbClr val="47BD1D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47BD1D"/>
                </a:solidFill>
              </a:rPr>
              <a:t>poznatky jsou v logickém sledu</a:t>
            </a:r>
          </a:p>
          <a:p>
            <a:pPr algn="just">
              <a:lnSpc>
                <a:spcPct val="100000"/>
              </a:lnSpc>
              <a:buClr>
                <a:srgbClr val="47BD1D"/>
              </a:buClr>
              <a:buFont typeface="Wingdings" panose="05000000000000000000" pitchFamily="2" charset="2"/>
              <a:buChar char="ü"/>
            </a:pPr>
            <a:r>
              <a:rPr lang="cs-CZ" sz="1400" dirty="0">
                <a:solidFill>
                  <a:srgbClr val="47BD1D"/>
                </a:solidFill>
              </a:rPr>
              <a:t>dobré rozhodnutí začlenit do práce srovnání posunkových povelů a znaků ČZJ </a:t>
            </a:r>
            <a:r>
              <a:rPr lang="cs-CZ" sz="1400" dirty="0">
                <a:solidFill>
                  <a:srgbClr val="FF0000"/>
                </a:solidFill>
              </a:rPr>
              <a:t>(</a:t>
            </a:r>
            <a:r>
              <a:rPr lang="cs-CZ" sz="1400" dirty="0">
                <a:solidFill>
                  <a:srgbClr val="C00000"/>
                </a:solidFill>
              </a:rPr>
              <a:t>zároveň nejproblematičtější část – diplomantka se omezila pouze na uvedení rozdílů, postupovala značně mechanicky a rysy ČZJ nejsou logicky uspořádány a hierarchizován)</a:t>
            </a:r>
          </a:p>
          <a:p>
            <a:pPr marL="0" lvl="0" indent="0" algn="just">
              <a:lnSpc>
                <a:spcPct val="100000"/>
              </a:lnSpc>
              <a:spcAft>
                <a:spcPts val="0"/>
              </a:spcAft>
              <a:buClr>
                <a:srgbClr val="00B050"/>
              </a:buClr>
              <a:buNone/>
            </a:pPr>
            <a:endParaRPr lang="cs-CZ" sz="1400" dirty="0">
              <a:solidFill>
                <a:srgbClr val="C00000"/>
              </a:solidFill>
            </a:endParaRP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sz="1400" dirty="0">
                <a:solidFill>
                  <a:srgbClr val="C00000"/>
                </a:solidFill>
              </a:rPr>
              <a:t>celkový výsledek budí značné rozpaky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sz="1400" dirty="0">
                <a:solidFill>
                  <a:srgbClr val="C00000"/>
                </a:solidFill>
              </a:rPr>
              <a:t>zaměření práce je příliš široké (negativní vliv na kvalitu zpracování)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sz="1400" dirty="0">
                <a:solidFill>
                  <a:srgbClr val="C00000"/>
                </a:solidFill>
              </a:rPr>
              <a:t>špatně zvládnutá práce se zdroji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sz="1400" dirty="0">
                <a:solidFill>
                  <a:srgbClr val="C00000"/>
                </a:solidFill>
              </a:rPr>
              <a:t>špatně zvolené definice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sz="1400" dirty="0">
                <a:solidFill>
                  <a:srgbClr val="C00000"/>
                </a:solidFill>
              </a:rPr>
              <a:t>nejasné chápání pojmů: povel – posunkový povel – posunek – vizuální povel – gesto – pohybové gesto – povel převzatý z ČZJ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sz="1400" dirty="0">
                <a:solidFill>
                  <a:srgbClr val="C00000"/>
                </a:solidFill>
              </a:rPr>
              <a:t>jednotlivé počty neodpovídají součtům</a:t>
            </a:r>
          </a:p>
          <a:p>
            <a:pPr algn="just">
              <a:lnSpc>
                <a:spcPct val="100000"/>
              </a:lnSpc>
              <a:buClr>
                <a:srgbClr val="FF0000"/>
              </a:buClr>
              <a:buFont typeface="Symbol" panose="05050102010706020507" pitchFamily="18" charset="2"/>
              <a:buChar char=""/>
            </a:pPr>
            <a:r>
              <a:rPr lang="cs-CZ" sz="1400" dirty="0">
                <a:solidFill>
                  <a:srgbClr val="C00000"/>
                </a:solidFill>
              </a:rPr>
              <a:t>práce mohla být zpracována pečlivěji po formální i po jazykové stránce (chyby v kladení čárek, řada překlepů, u citací dvě koncové tečky</a:t>
            </a:r>
          </a:p>
          <a:p>
            <a:pPr marL="0" indent="0">
              <a:buNone/>
            </a:pP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31690866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xmlns="" id="{4FCA88C2-C73C-4062-A097-8FBCE3090BE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3981C21-E132-4402-B31B-D725C1CE77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604" y="653241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6A685C77-4E84-486A-9AE5-F3635BE98EF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602" y="822324"/>
            <a:ext cx="5149596" cy="5228279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16E72EB6-1E07-7548-AC0B-DCF5B2C9D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384" y="1465790"/>
            <a:ext cx="4561726" cy="3941345"/>
          </a:xfrm>
        </p:spPr>
        <p:txBody>
          <a:bodyPr>
            <a:normAutofit/>
          </a:bodyPr>
          <a:lstStyle/>
          <a:p>
            <a:pPr algn="ctr"/>
            <a:r>
              <a:rPr lang="cs-CZ" sz="6000" dirty="0"/>
              <a:t>Naše hodnocení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6E0011A4-6EAE-C149-A49E-B3EC45C7AE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3" y="1359090"/>
            <a:ext cx="5132665" cy="4048046"/>
          </a:xfrm>
        </p:spPr>
        <p:txBody>
          <a:bodyPr anchor="ctr">
            <a:normAutofit/>
          </a:bodyPr>
          <a:lstStyle/>
          <a:p>
            <a:r>
              <a:rPr lang="cs-CZ" dirty="0"/>
              <a:t>zajímavé téma</a:t>
            </a:r>
          </a:p>
          <a:p>
            <a:r>
              <a:rPr lang="cs-CZ" dirty="0"/>
              <a:t>nedostatečná koherence textu brání srozumitelnosti</a:t>
            </a:r>
          </a:p>
          <a:p>
            <a:r>
              <a:rPr lang="cs-CZ" dirty="0"/>
              <a:t>zbytečně opakované pasáže</a:t>
            </a:r>
          </a:p>
          <a:p>
            <a:r>
              <a:rPr lang="cs-CZ" dirty="0"/>
              <a:t>chyby v tabulkách</a:t>
            </a:r>
          </a:p>
          <a:p>
            <a:endParaRPr lang="cs-CZ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E55C1C3E-5158-47F3-8FD9-14B22C3E6EA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641604" y="6121662"/>
            <a:ext cx="109087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1185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829B68D6-C6CC-4D1D-92F1-5FE2522D57A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754527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EFAD046B-9868-4DC7-AFD5-E511821F3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280" y="484632"/>
            <a:ext cx="6743844" cy="1609344"/>
          </a:xfrm>
        </p:spPr>
        <p:txBody>
          <a:bodyPr>
            <a:normAutofit/>
          </a:bodyPr>
          <a:lstStyle/>
          <a:p>
            <a:r>
              <a:rPr lang="cs-CZ" dirty="0"/>
              <a:t>Zdroje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3CAA5138-1A30-4927-A61C-900A4EA79B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2279" y="2121408"/>
            <a:ext cx="6743845" cy="4050792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cs-CZ" dirty="0"/>
              <a:t>ZÁHORSKÁ, Kateřina. Signální psi – Kompenzační pomůcka pro neslyšící?. Praha, 2015. Bakalářská práce (Bc.), Univerzita Karlova, Filozofická fakulta, Ústav jazyků a komunikace neslyšících. Vedoucí práce Hudáková, Andrea.</a:t>
            </a:r>
            <a:endParaRPr lang="cs-CZ" sz="1500" dirty="0"/>
          </a:p>
          <a:p>
            <a:pPr algn="just"/>
            <a:r>
              <a:rPr lang="cs-CZ" dirty="0"/>
              <a:t>posudek vedoucího práce:</a:t>
            </a:r>
          </a:p>
          <a:p>
            <a:pPr marL="0" indent="0" algn="just">
              <a:buNone/>
            </a:pPr>
            <a:r>
              <a:rPr lang="cs-CZ" dirty="0">
                <a:hlinkClick r:id="rId4" action="ppaction://hlinkfile"/>
              </a:rPr>
              <a:t>file:///C:/Users/42072/AppData/Local/Packages/Microsoft.MicrosoftEdge_8wekyb3d8bbwe/TempState/Downloads/BPPV_2011_2_11210_ASZKBPCN00_313638_0_154056%20(1).pdf</a:t>
            </a:r>
            <a:endParaRPr lang="cs-CZ" dirty="0"/>
          </a:p>
          <a:p>
            <a:pPr algn="just"/>
            <a:r>
              <a:rPr lang="cs-CZ" dirty="0"/>
              <a:t>posudek oponenta práce:</a:t>
            </a:r>
          </a:p>
          <a:p>
            <a:pPr marL="0" indent="0" algn="just">
              <a:buNone/>
            </a:pPr>
            <a:r>
              <a:rPr lang="cs-CZ" dirty="0">
                <a:hlinkClick r:id="rId5" action="ppaction://hlinkfile"/>
              </a:rPr>
              <a:t>file:///C:/Users/42072/AppData/Local/Packages/Microsoft.MicrosoftEdge_8wekyb3d8bbwe/TempState/Downloads/BPPO_2011_2_11210_ASZKBPCN00_313638_0_154056%20(1).pdf</a:t>
            </a:r>
            <a:endParaRPr lang="cs-CZ" dirty="0"/>
          </a:p>
          <a:p>
            <a:pPr marL="0" indent="0" algn="just">
              <a:buNone/>
            </a:pPr>
            <a:endParaRPr lang="cs-CZ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xmlns="" id="{19A04577-A7BF-4F4E-AE90-B2271FA729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8203460" y="1595727"/>
            <a:ext cx="3369177" cy="336917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4732A386-7C2A-439A-BB1D-5CC2440E651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1CD6A5D-4173-44ED-B98B-3F63242220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8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9485095-E900-493D-BBC5-801B7384BEA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02181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B3E68765-D2F5-4AC2-A198-DF8B73F008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Základní informace o BP</a:t>
            </a:r>
            <a:endParaRPr lang="cs-CZ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3DFE545D-86C5-4F48-897C-C3AA8FBE3D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Zástupný obsah 2">
            <a:extLst>
              <a:ext uri="{FF2B5EF4-FFF2-40B4-BE49-F238E27FC236}">
                <a16:creationId xmlns:a16="http://schemas.microsoft.com/office/drawing/2014/main" xmlns="" id="{91593C45-B25A-4EF9-9AE3-D9A978E8D5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4282783"/>
              </p:ext>
            </p:extLst>
          </p:nvPr>
        </p:nvGraphicFramePr>
        <p:xfrm>
          <a:off x="657546" y="2385390"/>
          <a:ext cx="10859784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0249297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xmlns="" id="{C3D25154-9EF7-4C33-9AAC-7B3BE089FE0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0" y="0"/>
            <a:ext cx="12188952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xmlns="" id="{2510616E-BC23-42E2-903D-73F925CEE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51560" y="643468"/>
            <a:ext cx="9966960" cy="3592432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Děkujeme za pozornost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04E8C0-C927-4C06-A96A-BF3323BA76D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4572000"/>
            <a:ext cx="12192000" cy="2295831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odnadpis 4">
            <a:extLst>
              <a:ext uri="{FF2B5EF4-FFF2-40B4-BE49-F238E27FC236}">
                <a16:creationId xmlns:a16="http://schemas.microsoft.com/office/drawing/2014/main" xmlns="" id="{52B52E04-2618-4AE6-BF22-A6A2032B86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69848" y="4913336"/>
            <a:ext cx="7891272" cy="1069848"/>
          </a:xfrm>
        </p:spPr>
        <p:txBody>
          <a:bodyPr>
            <a:normAutofit/>
          </a:bodyPr>
          <a:lstStyle/>
          <a:p>
            <a:endParaRPr lang="cs-CZ">
              <a:solidFill>
                <a:srgbClr val="000000"/>
              </a:solidFill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9DCECFD5-4C30-4892-9FF0-540E17955A5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0245590" y="5111496"/>
            <a:ext cx="1080904" cy="1080902"/>
            <a:chOff x="10245590" y="5111496"/>
            <a:chExt cx="1080904" cy="1080902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95C67F70-EAFE-425C-8422-591620A96D4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245590" y="5111496"/>
              <a:ext cx="1080904" cy="1080902"/>
            </a:xfrm>
            <a:prstGeom prst="ellipse">
              <a:avLst/>
            </a:prstGeom>
            <a:blipFill dpi="0" rotWithShape="1">
              <a:blip r:embed="rId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47FA16B-C217-4D91-84EA-5B0846BDDA97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0353681" y="5219586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04152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F0E594C-02A8-489E-AA31-7E59151A3E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Cíl bakalářské práce</a:t>
            </a:r>
            <a:endParaRPr lang="cs-CZ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DFE545D-86C5-4F48-897C-C3AA8FBE3D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xmlns="" id="{1D657639-5913-410C-A8E2-EA4A1CFF1C78}"/>
              </a:ext>
            </a:extLst>
          </p:cNvPr>
          <p:cNvSpPr/>
          <p:nvPr/>
        </p:nvSpPr>
        <p:spPr>
          <a:xfrm>
            <a:off x="1746607" y="2496620"/>
            <a:ext cx="1777429" cy="265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cs-CZ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21" name="Zástupný obsah 2">
            <a:extLst>
              <a:ext uri="{FF2B5EF4-FFF2-40B4-BE49-F238E27FC236}">
                <a16:creationId xmlns:a16="http://schemas.microsoft.com/office/drawing/2014/main" xmlns="" id="{5ABE3000-227A-41AD-A625-FDC9D519D6C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7387095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18829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6BD02282-FF25-4707-BD5C-186ACD28A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Obsah bakalářské práce</a:t>
            </a:r>
            <a:endParaRPr lang="cs-CZ" dirty="0"/>
          </a:p>
        </p:txBody>
      </p:sp>
      <p:sp>
        <p:nvSpPr>
          <p:cNvPr id="28" name="Rectangle 21">
            <a:extLst>
              <a:ext uri="{FF2B5EF4-FFF2-40B4-BE49-F238E27FC236}">
                <a16:creationId xmlns:a16="http://schemas.microsoft.com/office/drawing/2014/main" xmlns="" id="{3DFE545D-86C5-4F48-897C-C3AA8FBE3DE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066800" y="2013293"/>
            <a:ext cx="10058400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9" name="Zástupný obsah 2">
            <a:extLst>
              <a:ext uri="{FF2B5EF4-FFF2-40B4-BE49-F238E27FC236}">
                <a16:creationId xmlns:a16="http://schemas.microsoft.com/office/drawing/2014/main" xmlns="" id="{299E2B91-50D2-4DF1-AA9F-4C6FEB75AF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05784168"/>
              </p:ext>
            </p:extLst>
          </p:nvPr>
        </p:nvGraphicFramePr>
        <p:xfrm>
          <a:off x="1069975" y="2385390"/>
          <a:ext cx="10058400" cy="36178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6683944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9">
            <a:extLst>
              <a:ext uri="{FF2B5EF4-FFF2-40B4-BE49-F238E27FC236}">
                <a16:creationId xmlns:a16="http://schemas.microsoft.com/office/drawing/2014/main" xmlns="" id="{E9DD6D25-73D7-4E21-A25F-56BC6E3B33FC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36310" y="0"/>
            <a:ext cx="435568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2F625484-28EE-4B3F-AF7B-7953773E5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9777" y="639763"/>
            <a:ext cx="3046073" cy="5177377"/>
          </a:xfrm>
          <a:ln>
            <a:noFill/>
          </a:ln>
        </p:spPr>
        <p:txBody>
          <a:bodyPr>
            <a:normAutofit/>
          </a:bodyPr>
          <a:lstStyle/>
          <a:p>
            <a:pPr algn="ctr"/>
            <a:r>
              <a:rPr lang="cs-CZ" sz="40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Terminologie užitá v BP</a:t>
            </a:r>
            <a:endParaRPr lang="cs-CZ" sz="400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35B8894B-4A72-427A-B1D1-C5AF5CBB23D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A3E574B9-86C7-4F7B-B550-D02C32ECB63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84338354-6A9B-4F69-AE40-C4443BD9869C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xmlns="" val="1"/>
                </p:ext>
              </p:extLst>
            </p:nvPr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aphicFrame>
        <p:nvGraphicFramePr>
          <p:cNvPr id="16" name="Zástupný obsah 2">
            <a:extLst>
              <a:ext uri="{FF2B5EF4-FFF2-40B4-BE49-F238E27FC236}">
                <a16:creationId xmlns:a16="http://schemas.microsoft.com/office/drawing/2014/main" xmlns="" id="{AF00B536-46ED-4189-84B8-6DC0782B2F6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3535620"/>
              </p:ext>
            </p:extLst>
          </p:nvPr>
        </p:nvGraphicFramePr>
        <p:xfrm>
          <a:off x="622300" y="639763"/>
          <a:ext cx="6572250" cy="558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5234069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C58A3709-AC67-4FAD-9482-053060684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b="1" dirty="0"/>
              <a:t>Schéma řazení psů do jednotlivých kategorií</a:t>
            </a:r>
          </a:p>
        </p:txBody>
      </p:sp>
      <p:pic>
        <p:nvPicPr>
          <p:cNvPr id="12" name="Zástupný obsah 11" descr="Obsah obrázku snímek obrazovky&#10;&#10;Popis byl vytvořen automaticky">
            <a:extLst>
              <a:ext uri="{FF2B5EF4-FFF2-40B4-BE49-F238E27FC236}">
                <a16:creationId xmlns:a16="http://schemas.microsoft.com/office/drawing/2014/main" xmlns="" id="{123B17B2-A91B-48D4-B603-C72AFA3540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394" y="1746606"/>
            <a:ext cx="9019211" cy="4082908"/>
          </a:xfrm>
        </p:spPr>
      </p:pic>
    </p:spTree>
    <p:extLst>
      <p:ext uri="{BB962C8B-B14F-4D97-AF65-F5344CB8AC3E}">
        <p14:creationId xmlns:p14="http://schemas.microsoft.com/office/powerpoint/2010/main" val="257162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0E7AF082-BC63-40DE-AAF2-7DBD78DE73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Posunkové povely versus ČZJ</a:t>
            </a:r>
            <a:endParaRPr lang="cs-CZ" dirty="0"/>
          </a:p>
        </p:txBody>
      </p:sp>
      <p:pic>
        <p:nvPicPr>
          <p:cNvPr id="5" name="Zástupný obsah 4" descr="Obsah obrázku květina&#10;&#10;Popis byl vytvořen automaticky">
            <a:extLst>
              <a:ext uri="{FF2B5EF4-FFF2-40B4-BE49-F238E27FC236}">
                <a16:creationId xmlns:a16="http://schemas.microsoft.com/office/drawing/2014/main" xmlns="" id="{40A010B5-46AD-460B-AC8D-DCFC649388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947" y="1890248"/>
            <a:ext cx="7842105" cy="4662096"/>
          </a:xfrm>
        </p:spPr>
      </p:pic>
    </p:spTree>
    <p:extLst>
      <p:ext uri="{BB962C8B-B14F-4D97-AF65-F5344CB8AC3E}">
        <p14:creationId xmlns:p14="http://schemas.microsoft.com/office/powerpoint/2010/main" val="3085728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xmlns="" id="{F5E62EED-5080-4E00-BD95-7973FD643D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Posunkové povely versus ČZJ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1EB85F01-4654-424E-B6DD-99E4FF65E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cs-CZ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xmlns="" id="{DB7C67BD-2D37-4E93-90EE-224F7127E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890" y="1825625"/>
            <a:ext cx="9424220" cy="4678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2155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4" name="Rectangle 33">
            <a:extLst>
              <a:ext uri="{FF2B5EF4-FFF2-40B4-BE49-F238E27FC236}">
                <a16:creationId xmlns:a16="http://schemas.microsoft.com/office/drawing/2014/main" xmlns="" id="{E009DD9B-5EE2-4C0D-8B2B-351C8C1022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720DB99-7745-4E75-9D96-AAB6D55C531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464119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D68803C4-E159-4360-B7BB-74205C8F782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601952"/>
            <a:ext cx="10222992" cy="1385874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504B0465-3B07-49BF-BEA7-D8147624629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984504" y="2038655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Nadpis 1">
            <a:extLst>
              <a:ext uri="{FF2B5EF4-FFF2-40B4-BE49-F238E27FC236}">
                <a16:creationId xmlns:a16="http://schemas.microsoft.com/office/drawing/2014/main" xmlns="" id="{7CE85A5A-FB96-3745-9CCF-AD780613C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</p:spPr>
        <p:txBody>
          <a:bodyPr>
            <a:normAutofit/>
          </a:bodyPr>
          <a:lstStyle/>
          <a:p>
            <a:pPr algn="ctr"/>
            <a:r>
              <a:rPr lang="cs-CZ" dirty="0"/>
              <a:t>Shrnutí výsledků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xmlns="" id="{9785084A-0F6E-F840-80C2-80735F0B2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9848" y="2320412"/>
            <a:ext cx="10058400" cy="3851787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cs-CZ" sz="2400" dirty="0"/>
              <a:t>1.  </a:t>
            </a:r>
            <a:r>
              <a:rPr lang="cs-CZ" sz="24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pasportizace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psů působících ve zdravotně-sociální oblasti vycvičenými organizacemi v ČR</a:t>
            </a:r>
          </a:p>
          <a:p>
            <a:pPr lvl="1" algn="just"/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6 organizací – celkem 554 psů</a:t>
            </a:r>
          </a:p>
          <a:p>
            <a:pPr lvl="1" algn="just"/>
            <a:r>
              <a:rPr lang="cs-CZ" sz="2400" dirty="0">
                <a:latin typeface="Calibri" panose="020F0502020204030204" pitchFamily="34" charset="0"/>
                <a:cs typeface="Times New Roman" panose="02020603050405020304" pitchFamily="18" charset="0"/>
              </a:rPr>
              <a:t>z nich 12 signálních psů pro osoby s postižením sluchu</a:t>
            </a:r>
          </a:p>
          <a:p>
            <a:endParaRPr lang="cs-CZ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xmlns="" id="{49B7FFA5-14CB-4A4F-9BCC-CA3AA5D9D27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01725" y="6229681"/>
            <a:ext cx="457200" cy="457200"/>
          </a:xfrm>
          <a:prstGeom prst="ellipse">
            <a:avLst/>
          </a:prstGeom>
          <a:blipFill dpi="0" rotWithShape="1">
            <a:blip r:embed="rId4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50800" ty="0" sx="85000" sy="85000" flip="none" algn="tl"/>
          </a:blipFill>
          <a:ln w="25400" cap="flat" cmpd="sng" algn="ctr">
            <a:noFill/>
            <a:prstDash val="solid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ckwell Extra Bold" pitchFamily="18" charset="0"/>
              <a:ea typeface="+mn-ea"/>
              <a:cs typeface="+mn-cs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xmlns="" id="{04E48745-7512-4EC2-9E20-9092D12150C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1430918" y="6258874"/>
            <a:ext cx="398813" cy="398815"/>
          </a:xfrm>
          <a:prstGeom prst="ellipse">
            <a:avLst/>
          </a:prstGeom>
          <a:noFill/>
          <a:ln w="127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345692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řevo">
  <a:themeElements>
    <a:clrScheme name="Dřevo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Dřevo">
      <a:majorFont>
        <a:latin typeface="Georgia" panose="020405020504050203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Dřev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C6AE0645-98FF-411B-B0E9-59ABD78A0CCE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</TotalTime>
  <Words>503</Words>
  <Application>Microsoft Office PowerPoint</Application>
  <PresentationFormat>Širokoúhlá obrazovka</PresentationFormat>
  <Paragraphs>105</Paragraphs>
  <Slides>20</Slides>
  <Notes>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20</vt:i4>
      </vt:variant>
    </vt:vector>
  </HeadingPairs>
  <TitlesOfParts>
    <vt:vector size="28" baseType="lpstr">
      <vt:lpstr>Calibri</vt:lpstr>
      <vt:lpstr>Georgia</vt:lpstr>
      <vt:lpstr>Rockwell Extra Bold</vt:lpstr>
      <vt:lpstr>Symbol</vt:lpstr>
      <vt:lpstr>Times New Roman</vt:lpstr>
      <vt:lpstr>Trebuchet MS</vt:lpstr>
      <vt:lpstr>Wingdings</vt:lpstr>
      <vt:lpstr>Dřevo</vt:lpstr>
      <vt:lpstr>Signální psi Kompenzační pomůcka pro neslyšící?</vt:lpstr>
      <vt:lpstr>Základní informace o BP</vt:lpstr>
      <vt:lpstr>Cíl bakalářské práce</vt:lpstr>
      <vt:lpstr>Obsah bakalářské práce</vt:lpstr>
      <vt:lpstr>Terminologie užitá v BP</vt:lpstr>
      <vt:lpstr>Schéma řazení psů do jednotlivých kategorií</vt:lpstr>
      <vt:lpstr>Posunkové povely versus ČZJ</vt:lpstr>
      <vt:lpstr>Posunkové povely versus ČZJ</vt:lpstr>
      <vt:lpstr>Shrnutí výsledků</vt:lpstr>
      <vt:lpstr>Pasportizace psů působících ve zdravotně-sociální oblasti  </vt:lpstr>
      <vt:lpstr>Shrnutí výsledků</vt:lpstr>
      <vt:lpstr>Výzkum mezi osobami s postižením sluchu, kteří jsou majiteli psa </vt:lpstr>
      <vt:lpstr>Shrnutí výsledků</vt:lpstr>
      <vt:lpstr>Případová studie signálního psa pro osoby s postižením sluchu </vt:lpstr>
      <vt:lpstr>Závěr BP</vt:lpstr>
      <vt:lpstr>Posudek vedoucího práce</vt:lpstr>
      <vt:lpstr>Posudek oponenta</vt:lpstr>
      <vt:lpstr>Naše hodnocení</vt:lpstr>
      <vt:lpstr>Zdroje</vt:lpstr>
      <vt:lpstr>Děkujeme za pozornost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Signální psi Kompenzační pomůcka pro neslyšící?</dc:title>
  <dc:creator>Kateřina Hronová</dc:creator>
  <cp:lastModifiedBy>Vaňková, Irena</cp:lastModifiedBy>
  <cp:revision>10</cp:revision>
  <cp:lastPrinted>2020-05-04T15:34:59Z</cp:lastPrinted>
  <dcterms:created xsi:type="dcterms:W3CDTF">2020-04-29T14:46:56Z</dcterms:created>
  <dcterms:modified xsi:type="dcterms:W3CDTF">2020-05-04T15:35:20Z</dcterms:modified>
</cp:coreProperties>
</file>