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7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6711-F0CF-48E7-AF95-C37D263DDCB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3DC7-DC66-4F92-905A-E762BBDD2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7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6711-F0CF-48E7-AF95-C37D263DDCB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3DC7-DC66-4F92-905A-E762BBDD2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4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6711-F0CF-48E7-AF95-C37D263DDCB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3DC7-DC66-4F92-905A-E762BBDD2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45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6711-F0CF-48E7-AF95-C37D263DDCB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3DC7-DC66-4F92-905A-E762BBDD2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6711-F0CF-48E7-AF95-C37D263DDCB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3DC7-DC66-4F92-905A-E762BBDD2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9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6711-F0CF-48E7-AF95-C37D263DDCB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3DC7-DC66-4F92-905A-E762BBDD2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2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6711-F0CF-48E7-AF95-C37D263DDCB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3DC7-DC66-4F92-905A-E762BBDD2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03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6711-F0CF-48E7-AF95-C37D263DDCB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3DC7-DC66-4F92-905A-E762BBDD2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1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6711-F0CF-48E7-AF95-C37D263DDCB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3DC7-DC66-4F92-905A-E762BBDD2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8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6711-F0CF-48E7-AF95-C37D263DDCB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3DC7-DC66-4F92-905A-E762BBDD2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2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6711-F0CF-48E7-AF95-C37D263DDCB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3DC7-DC66-4F92-905A-E762BBDD2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22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36711-F0CF-48E7-AF95-C37D263DDCB8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13DC7-DC66-4F92-905A-E762BBDD2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Maketa pro napsání kompilace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Zúženo na práci se sekundární literaturou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279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D /závěru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možnosti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Shrnutí toho, co z výkladu výše plyne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Vytvoření vlastního rámce, jak problematice rozumím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Přihlášení se k jednomu z představovaných pojetí a zdůvodnění volby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416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Soupis literatury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abecedy a jednotné citační normy.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329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Mám.li pocit, že je potřeba něco přidat.</a:t>
            </a:r>
          </a:p>
          <a:p>
            <a:endParaRPr lang="cs-CZ" dirty="0"/>
          </a:p>
          <a:p>
            <a:r>
              <a:rPr lang="cs-CZ" dirty="0" smtClean="0"/>
              <a:t>Např. </a:t>
            </a:r>
            <a:r>
              <a:rPr lang="cs-CZ" smtClean="0"/>
              <a:t>soupis zkratek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2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Myšlenková cesta textu</a:t>
            </a:r>
          </a:p>
          <a:p>
            <a:r>
              <a:rPr lang="cs-CZ" dirty="0" smtClean="0"/>
              <a:t>V bodech zaznamenány myšlenky, které postupně rozvíjejí ústřední myšlenku textu = odpovídají na výzkumnou otázku</a:t>
            </a:r>
          </a:p>
          <a:p>
            <a:r>
              <a:rPr lang="cs-CZ" dirty="0" smtClean="0"/>
              <a:t>Jeden bod = jedna myšlenka</a:t>
            </a:r>
          </a:p>
          <a:p>
            <a:pPr lvl="1"/>
            <a:r>
              <a:rPr lang="cs-CZ" dirty="0" smtClean="0"/>
              <a:t>Obsahuje/zaznamenává stručně, v heslech:</a:t>
            </a:r>
          </a:p>
          <a:p>
            <a:pPr lvl="2"/>
            <a:r>
              <a:rPr lang="cs-CZ" dirty="0" smtClean="0"/>
              <a:t>Myšlenku</a:t>
            </a:r>
          </a:p>
          <a:p>
            <a:pPr lvl="2"/>
            <a:r>
              <a:rPr lang="cs-CZ" dirty="0" smtClean="0"/>
              <a:t>Data, o která myšlenku opírám</a:t>
            </a:r>
          </a:p>
          <a:p>
            <a:pPr lvl="2"/>
            <a:r>
              <a:rPr lang="cs-CZ" dirty="0" smtClean="0"/>
              <a:t>Odkaz na zdroj</a:t>
            </a:r>
          </a:p>
          <a:p>
            <a:r>
              <a:rPr lang="cs-CZ" dirty="0" smtClean="0"/>
              <a:t>Používám odbornou terminologii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093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struktura makety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Název a autor</a:t>
            </a:r>
          </a:p>
          <a:p>
            <a:r>
              <a:rPr lang="cs-CZ" dirty="0" smtClean="0"/>
              <a:t>I - úvod</a:t>
            </a:r>
          </a:p>
          <a:p>
            <a:r>
              <a:rPr lang="cs-CZ" dirty="0" smtClean="0"/>
              <a:t>M – metody či data</a:t>
            </a:r>
          </a:p>
          <a:p>
            <a:r>
              <a:rPr lang="cs-CZ" dirty="0" smtClean="0"/>
              <a:t>R - výsledky</a:t>
            </a:r>
          </a:p>
          <a:p>
            <a:r>
              <a:rPr lang="cs-CZ" dirty="0" smtClean="0"/>
              <a:t>D – závěr, diskuse problému</a:t>
            </a:r>
          </a:p>
          <a:p>
            <a:r>
              <a:rPr lang="cs-CZ" dirty="0" smtClean="0"/>
              <a:t>Soupis literatury a zdrojů</a:t>
            </a:r>
          </a:p>
          <a:p>
            <a:r>
              <a:rPr lang="cs-CZ" dirty="0" smtClean="0"/>
              <a:t>Přílohy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55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a autor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Název musí vystihovat povahu textu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Metafora</a:t>
            </a:r>
            <a:r>
              <a:rPr lang="cs-CZ" dirty="0" smtClean="0"/>
              <a:t>: Např. „Nikdy nebudu dokonalá“, „Dobová doktrína a dvě tváře žida/Žida“. 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Metafora a podtitul </a:t>
            </a:r>
            <a:r>
              <a:rPr lang="cs-CZ" dirty="0" smtClean="0"/>
              <a:t>obsahující odborné pojmy, související s výzkumnou otázkou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Titul </a:t>
            </a:r>
            <a:r>
              <a:rPr lang="cs-CZ" dirty="0" smtClean="0"/>
              <a:t>obsahující </a:t>
            </a:r>
            <a:r>
              <a:rPr lang="cs-CZ" dirty="0" smtClean="0">
                <a:solidFill>
                  <a:srgbClr val="FF0000"/>
                </a:solidFill>
              </a:rPr>
              <a:t>odborné pojmy</a:t>
            </a:r>
            <a:r>
              <a:rPr lang="cs-CZ" dirty="0" smtClean="0"/>
              <a:t>, související s výzkumnou otázkou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48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I / úvodu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Cíl textu (kontext vzniku textu, žánr textu = v našem případě </a:t>
            </a:r>
            <a:r>
              <a:rPr lang="cs-CZ" dirty="0" smtClean="0">
                <a:solidFill>
                  <a:srgbClr val="FF0000"/>
                </a:solidFill>
              </a:rPr>
              <a:t>kompilace)</a:t>
            </a:r>
          </a:p>
          <a:p>
            <a:r>
              <a:rPr lang="cs-CZ" dirty="0" smtClean="0"/>
              <a:t>Problematika, k níž se váže, téma které volí, obor, z jehož úhlu pohledu na věc nahlíží</a:t>
            </a:r>
          </a:p>
          <a:p>
            <a:r>
              <a:rPr lang="cs-CZ" dirty="0" smtClean="0"/>
              <a:t>Motivace autora </a:t>
            </a:r>
            <a:r>
              <a:rPr lang="cs-CZ" sz="1400" dirty="0" smtClean="0"/>
              <a:t>(buď a nebo, nebo obojí)</a:t>
            </a:r>
          </a:p>
          <a:p>
            <a:pPr lvl="1"/>
            <a:r>
              <a:rPr lang="cs-CZ" dirty="0" smtClean="0"/>
              <a:t>Aktuálnost problému</a:t>
            </a:r>
          </a:p>
          <a:p>
            <a:pPr lvl="1"/>
            <a:r>
              <a:rPr lang="cs-CZ" dirty="0" smtClean="0"/>
              <a:t>Návaznost na jiné badatelské projekty, počiny</a:t>
            </a:r>
          </a:p>
          <a:p>
            <a:r>
              <a:rPr lang="cs-CZ" dirty="0" smtClean="0"/>
              <a:t>Výzkumná otázka a podotázky, jež si text klade</a:t>
            </a:r>
          </a:p>
          <a:p>
            <a:r>
              <a:rPr lang="cs-CZ" dirty="0" smtClean="0"/>
              <a:t>Pointa, k níž text směřuje (aby čtenář a před tím autor věděl, kam vede tok jeho myšlenek, nezačal odbíhat jinam)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922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Struktura M/metodologie či představení dat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Představení textů, s nimiž pracuji</a:t>
            </a:r>
          </a:p>
          <a:p>
            <a:r>
              <a:rPr lang="cs-CZ" dirty="0" smtClean="0"/>
              <a:t>Vysvětlení volby textů</a:t>
            </a:r>
          </a:p>
          <a:p>
            <a:r>
              <a:rPr lang="cs-CZ" dirty="0" smtClean="0"/>
              <a:t>Co v nich najdu a naopak co neobsahují, ale já bych uvítala, kdyby obsahovaly</a:t>
            </a:r>
          </a:p>
          <a:p>
            <a:r>
              <a:rPr lang="cs-CZ" dirty="0" smtClean="0"/>
              <a:t>Zhodnocení povahy textů, z hlediska doby vzniku, autorů.</a:t>
            </a:r>
          </a:p>
          <a:p>
            <a:pPr lvl="1"/>
            <a:r>
              <a:rPr lang="cs-CZ" dirty="0" smtClean="0"/>
              <a:t>Uvádím již </a:t>
            </a:r>
            <a:r>
              <a:rPr lang="cs-CZ" b="1" dirty="0" smtClean="0"/>
              <a:t>odkazy na literaturu </a:t>
            </a:r>
            <a:r>
              <a:rPr lang="cs-CZ" dirty="0" smtClean="0"/>
              <a:t>= informace o literatuře již propojuji s odkazy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5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R / </a:t>
            </a:r>
            <a:r>
              <a:rPr lang="cs-CZ" dirty="0" smtClean="0"/>
              <a:t>výsledků 1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Vlastní výklad směřující k zodpovězení výzkumné otázky (dále VO) a výzkumných podotázek.</a:t>
            </a:r>
          </a:p>
          <a:p>
            <a:r>
              <a:rPr lang="cs-CZ" dirty="0" smtClean="0"/>
              <a:t>Výzkumné podotázky se musí promítnout do struktury výkladu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Výklad opírám o data, tedy cituji a parafrázuji + odkazuji</a:t>
            </a:r>
          </a:p>
          <a:p>
            <a:r>
              <a:rPr lang="cs-CZ" dirty="0" smtClean="0"/>
              <a:t>Typy výkladu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Lineární – od začátku do konce sleduji jednu myšlenku, kterou postupně rozvíjím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Zaměřený na několik oblastí – definuji několik  oblastí = pojmů, které posléze propojuji.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090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R / </a:t>
            </a:r>
            <a:r>
              <a:rPr lang="cs-CZ" dirty="0" smtClean="0"/>
              <a:t>výsledků 2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Logika výkladu je podmínkou</a:t>
            </a:r>
          </a:p>
          <a:p>
            <a:r>
              <a:rPr lang="cs-CZ" dirty="0" smtClean="0"/>
              <a:t>Možné logiky s ohledem na náš úkol:</a:t>
            </a:r>
          </a:p>
          <a:p>
            <a:pPr lvl="1"/>
            <a:r>
              <a:rPr lang="cs-CZ" dirty="0" smtClean="0"/>
              <a:t>Zajímá mne, jak se o tom píše: Respektování textů jako celků, představení textů ve vybraných kritériích.  Závěr komparace výsledných kritérií (východiska, metody, závěry)</a:t>
            </a:r>
          </a:p>
          <a:p>
            <a:pPr lvl="1"/>
            <a:r>
              <a:rPr lang="cs-CZ" dirty="0" smtClean="0"/>
              <a:t>Zajímá mne vývoj pohledu na problém, totéž co výše, jen výklad uvažuje o nějakém posunu a kumulaci vědění</a:t>
            </a:r>
          </a:p>
          <a:p>
            <a:pPr lvl="1"/>
            <a:r>
              <a:rPr lang="cs-CZ" dirty="0" smtClean="0"/>
              <a:t>Zajímají mne obsahy, skrze které je téma pojednáváno. Klíčové dobře – logicky řadit kategorie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24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R / </a:t>
            </a:r>
            <a:r>
              <a:rPr lang="cs-CZ" dirty="0" smtClean="0"/>
              <a:t>výsledků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Kategorie – základ výstavby textu</a:t>
            </a:r>
          </a:p>
          <a:p>
            <a:r>
              <a:rPr lang="cs-CZ" dirty="0" smtClean="0"/>
              <a:t>Kategorie = slova a jejich definování</a:t>
            </a:r>
          </a:p>
          <a:p>
            <a:r>
              <a:rPr lang="cs-CZ" dirty="0" smtClean="0"/>
              <a:t>Výklad = propojené kategorie do logické návaznosti.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Text vždy začínám definováním předmětu zájmu – co to je?</a:t>
            </a:r>
          </a:p>
          <a:p>
            <a:r>
              <a:rPr lang="cs-CZ" dirty="0" smtClean="0"/>
              <a:t>Pokračuji, jak se o tom píše, s jakými dalšími kategoriemi (charakteristikami a kontexty) se předmět zájmu pojí.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7968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537</Words>
  <Application>Microsoft Office PowerPoint</Application>
  <PresentationFormat>Předvádění na obrazovce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Maketa pro napsání kompilace</vt:lpstr>
      <vt:lpstr>Povaha</vt:lpstr>
      <vt:lpstr>Základní struktura makety</vt:lpstr>
      <vt:lpstr>Název a autor</vt:lpstr>
      <vt:lpstr>Struktura I / úvodu</vt:lpstr>
      <vt:lpstr>Struktura M/metodologie či představení dat</vt:lpstr>
      <vt:lpstr>Struktura R / výsledků 1</vt:lpstr>
      <vt:lpstr>Struktura R / výsledků 2</vt:lpstr>
      <vt:lpstr>Struktura R / výsledků 3</vt:lpstr>
      <vt:lpstr>Struktura D /závěru</vt:lpstr>
      <vt:lpstr>Soupis literatury</vt:lpstr>
      <vt:lpstr>Přílohy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Maketa</dc:title>
  <dc:creator>Dana Bittnerová</dc:creator>
  <cp:lastModifiedBy>admin</cp:lastModifiedBy>
  <cp:revision>5</cp:revision>
  <dcterms:created xsi:type="dcterms:W3CDTF">2018-05-02T13:37:04Z</dcterms:created>
  <dcterms:modified xsi:type="dcterms:W3CDTF">2020-05-06T07:44:57Z</dcterms:modified>
</cp:coreProperties>
</file>