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297" r:id="rId3"/>
    <p:sldId id="343" r:id="rId4"/>
    <p:sldId id="346" r:id="rId5"/>
    <p:sldId id="347" r:id="rId6"/>
    <p:sldId id="352" r:id="rId7"/>
    <p:sldId id="353" r:id="rId8"/>
    <p:sldId id="354" r:id="rId9"/>
    <p:sldId id="355" r:id="rId10"/>
    <p:sldId id="356" r:id="rId11"/>
    <p:sldId id="31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KTIV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/>
              <a:t>ČJ</a:t>
            </a:r>
            <a:r>
              <a:rPr lang="cs-CZ" sz="4800" dirty="0"/>
              <a:t>: Inovace na pile </a:t>
            </a:r>
            <a:r>
              <a:rPr lang="cs-CZ" sz="4800" dirty="0" smtClean="0"/>
              <a:t>– </a:t>
            </a:r>
            <a:r>
              <a:rPr lang="cs-CZ" sz="4800" dirty="0" err="1" smtClean="0"/>
              <a:t>speaker</a:t>
            </a:r>
            <a:r>
              <a:rPr lang="cs-CZ" sz="4800" dirty="0" smtClean="0"/>
              <a:t> </a:t>
            </a:r>
            <a:r>
              <a:rPr lang="cs-CZ" sz="4800" dirty="0" err="1" smtClean="0"/>
              <a:t>stars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784" y="1957509"/>
            <a:ext cx="10492682" cy="415392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známka </a:t>
            </a:r>
            <a:r>
              <a:rPr lang="cs-CZ" sz="3200" dirty="0"/>
              <a:t>od 1 (nejnižší) do 10 (nejvyšší</a:t>
            </a:r>
            <a:r>
              <a:rPr lang="cs-CZ" sz="3200" dirty="0" smtClean="0"/>
              <a:t>)</a:t>
            </a: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do jaké míry projev představoval výzvu jak pro řečníka, tak pro tlumočníky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44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co nás dnes čeká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784" y="1957510"/>
            <a:ext cx="10492682" cy="4755806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/>
              <a:t>Elizabeth Graf (JUST): Future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Meat</a:t>
            </a:r>
            <a:endParaRPr lang="cs-CZ" sz="2800" dirty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/>
              <a:t>Jana Nováková (časopis Úroda): Roboti v zemědělství - co nám o budoucnosti říká firma </a:t>
            </a:r>
            <a:r>
              <a:rPr lang="cs-CZ" sz="2800" dirty="0" err="1"/>
              <a:t>Small</a:t>
            </a:r>
            <a:r>
              <a:rPr lang="cs-CZ" sz="2800" dirty="0"/>
              <a:t> </a:t>
            </a:r>
            <a:r>
              <a:rPr lang="cs-CZ" sz="2800" dirty="0" err="1"/>
              <a:t>Robots</a:t>
            </a:r>
            <a:r>
              <a:rPr lang="cs-CZ" sz="2800" dirty="0"/>
              <a:t> </a:t>
            </a:r>
            <a:r>
              <a:rPr lang="cs-CZ" sz="2800" dirty="0" err="1"/>
              <a:t>Company</a:t>
            </a:r>
            <a:endParaRPr lang="cs-CZ" sz="2800" dirty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Radim </a:t>
            </a:r>
            <a:r>
              <a:rPr lang="cs-CZ" sz="2800" dirty="0"/>
              <a:t>Strava (Pila ve Štětí): Inovace na pile</a:t>
            </a:r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00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tlumočení s </a:t>
            </a:r>
            <a:r>
              <a:rPr lang="cs-CZ" sz="4800" dirty="0" err="1" smtClean="0"/>
              <a:t>PPT</a:t>
            </a:r>
            <a:r>
              <a:rPr lang="cs-CZ" sz="4800" dirty="0" smtClean="0"/>
              <a:t> prezentací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784" y="1957510"/>
            <a:ext cx="10492682" cy="4755806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Na čem je třeba se předem domluvit s řečníkem?</a:t>
            </a:r>
            <a:endParaRPr lang="cs-CZ" sz="3200" dirty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98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tlumočení s </a:t>
            </a:r>
            <a:r>
              <a:rPr lang="cs-CZ" sz="4800" dirty="0" err="1" smtClean="0"/>
              <a:t>PPT</a:t>
            </a:r>
            <a:r>
              <a:rPr lang="cs-CZ" sz="4800" dirty="0" smtClean="0"/>
              <a:t> prezentací – feedback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784" y="1957510"/>
            <a:ext cx="10492682" cy="3748809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poslouchejte jako autentičtí posluchači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hodnoťte: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co posiluje vaši důvěru v tlumočníka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co ji naopak nahlodává</a:t>
            </a:r>
          </a:p>
          <a:p>
            <a:pPr marL="0" indent="0">
              <a:buNone/>
            </a:pPr>
            <a:endParaRPr lang="cs-CZ" sz="3200" dirty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637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tlumočení s </a:t>
            </a:r>
            <a:r>
              <a:rPr lang="cs-CZ" sz="4800" dirty="0" err="1" smtClean="0"/>
              <a:t>PPT</a:t>
            </a:r>
            <a:r>
              <a:rPr lang="cs-CZ" sz="4800" dirty="0" smtClean="0"/>
              <a:t> prezentací – </a:t>
            </a:r>
            <a:r>
              <a:rPr lang="cs-CZ" sz="4800" dirty="0" err="1" smtClean="0"/>
              <a:t>debriefing</a:t>
            </a:r>
            <a:endParaRPr lang="cs-CZ" sz="48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24128" y="2170253"/>
            <a:ext cx="9346788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/>
              <a:t>J</a:t>
            </a:r>
            <a:r>
              <a:rPr lang="cs-CZ" sz="3200" dirty="0" smtClean="0"/>
              <a:t>aké jsou nástrahy tlumočení s </a:t>
            </a:r>
            <a:r>
              <a:rPr lang="cs-CZ" sz="3200" dirty="0" err="1" smtClean="0"/>
              <a:t>PPT</a:t>
            </a:r>
            <a:r>
              <a:rPr lang="cs-CZ" sz="3200" dirty="0" smtClean="0"/>
              <a:t> prezentací?</a:t>
            </a:r>
          </a:p>
          <a:p>
            <a:pPr marL="640080" lvl="2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/>
              <a:t>co nám bude dělat problémy? na co si musíme dát pozor?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J</a:t>
            </a:r>
            <a:r>
              <a:rPr lang="cs-CZ" sz="2800" dirty="0" smtClean="0"/>
              <a:t>aké jsou výhody?</a:t>
            </a:r>
          </a:p>
          <a:p>
            <a:pPr marL="640080" lvl="2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/>
              <a:t>co nám naopak tlumočnicky pomáhá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J</a:t>
            </a:r>
            <a:r>
              <a:rPr lang="cs-CZ" sz="2800" dirty="0" smtClean="0"/>
              <a:t>ak se na T připravit?</a:t>
            </a:r>
            <a:endParaRPr lang="cs-CZ" sz="2400" dirty="0" smtClean="0"/>
          </a:p>
          <a:p>
            <a:pPr marL="182880" lvl="2" indent="0">
              <a:spcBef>
                <a:spcPts val="1200"/>
              </a:spcBef>
              <a:spcAft>
                <a:spcPts val="200"/>
              </a:spcAft>
              <a:buSzPct val="100000"/>
              <a:buFont typeface="Wingdings 3" pitchFamily="18" charset="2"/>
              <a:buNone/>
            </a:pPr>
            <a:endParaRPr lang="cs-CZ" sz="2800" dirty="0" smtClean="0"/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18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/>
              <a:t>ČJ</a:t>
            </a:r>
            <a:r>
              <a:rPr lang="cs-CZ" sz="4800" dirty="0"/>
              <a:t>: </a:t>
            </a:r>
            <a:r>
              <a:rPr lang="cs-CZ" sz="4800" dirty="0" smtClean="0"/>
              <a:t>Inovace na pile</a:t>
            </a:r>
            <a:endParaRPr lang="cs-CZ" sz="4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81060" y="2207060"/>
            <a:ext cx="5029431" cy="41242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SKUPINA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trénuje venku paměť a analýzu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nic si nepište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poslouchejte a identifikujte: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400" dirty="0" smtClean="0"/>
              <a:t>záměr řečníka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400" dirty="0" smtClean="0"/>
              <a:t>jakými prostředky ho dosahuje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poslouchá a dává feedback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140138" y="2084832"/>
            <a:ext cx="5446119" cy="317516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SKUPINA 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tlumočí v kabině</a:t>
            </a:r>
            <a:endParaRPr lang="cs-CZ" sz="2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13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/>
              <a:t>ČJ</a:t>
            </a:r>
            <a:r>
              <a:rPr lang="cs-CZ" sz="4800" dirty="0"/>
              <a:t>: Inovace na pile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784" y="1957509"/>
            <a:ext cx="5434545" cy="443171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b</a:t>
            </a:r>
            <a:r>
              <a:rPr lang="cs-CZ" sz="3600" dirty="0" smtClean="0"/>
              <a:t>uničina </a:t>
            </a:r>
            <a:r>
              <a:rPr lang="cs-CZ" sz="3600" dirty="0"/>
              <a:t>= (</a:t>
            </a:r>
            <a:r>
              <a:rPr lang="cs-CZ" sz="3600" dirty="0" err="1"/>
              <a:t>wood</a:t>
            </a:r>
            <a:r>
              <a:rPr lang="cs-CZ" sz="3600" dirty="0"/>
              <a:t>) pulp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s</a:t>
            </a:r>
            <a:r>
              <a:rPr lang="cs-CZ" sz="3600" dirty="0" smtClean="0"/>
              <a:t>mrk </a:t>
            </a:r>
            <a:r>
              <a:rPr lang="cs-CZ" sz="3600" dirty="0"/>
              <a:t>= </a:t>
            </a:r>
            <a:r>
              <a:rPr lang="cs-CZ" sz="3600" dirty="0" err="1"/>
              <a:t>spruce</a:t>
            </a:r>
            <a:endParaRPr lang="cs-CZ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b</a:t>
            </a:r>
            <a:r>
              <a:rPr lang="cs-CZ" sz="3600" dirty="0" smtClean="0"/>
              <a:t>orovice </a:t>
            </a:r>
            <a:r>
              <a:rPr lang="cs-CZ" sz="3600" dirty="0"/>
              <a:t>= pine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err="1" smtClean="0"/>
              <a:t>biokotel</a:t>
            </a:r>
            <a:r>
              <a:rPr lang="cs-CZ" sz="3600" dirty="0" smtClean="0"/>
              <a:t> </a:t>
            </a:r>
            <a:r>
              <a:rPr lang="cs-CZ" sz="3600" dirty="0"/>
              <a:t>= </a:t>
            </a:r>
            <a:r>
              <a:rPr lang="cs-CZ" sz="3600" dirty="0" err="1"/>
              <a:t>biomass</a:t>
            </a:r>
            <a:r>
              <a:rPr lang="cs-CZ" sz="3600" dirty="0"/>
              <a:t> boiler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k</a:t>
            </a:r>
            <a:r>
              <a:rPr lang="cs-CZ" sz="3600" dirty="0" smtClean="0"/>
              <a:t>ůrovec </a:t>
            </a:r>
            <a:r>
              <a:rPr lang="cs-CZ" sz="3600" dirty="0"/>
              <a:t>= bark </a:t>
            </a:r>
            <a:r>
              <a:rPr lang="cs-CZ" sz="3600" dirty="0" err="1"/>
              <a:t>beetle</a:t>
            </a:r>
            <a:endParaRPr lang="cs-CZ" sz="3600" dirty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458673" y="1957508"/>
            <a:ext cx="5434545" cy="4431715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plnometr (jednotka) = solid </a:t>
            </a:r>
            <a:r>
              <a:rPr lang="cs-CZ" sz="3600" dirty="0" err="1" smtClean="0"/>
              <a:t>cubic</a:t>
            </a:r>
            <a:r>
              <a:rPr lang="cs-CZ" sz="3600" dirty="0" smtClean="0"/>
              <a:t> metre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kubík = </a:t>
            </a:r>
            <a:r>
              <a:rPr lang="cs-CZ" sz="3600" dirty="0" err="1" smtClean="0"/>
              <a:t>cubic</a:t>
            </a:r>
            <a:r>
              <a:rPr lang="cs-CZ" sz="3600" dirty="0" smtClean="0"/>
              <a:t> metre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kulatina = </a:t>
            </a:r>
            <a:r>
              <a:rPr lang="cs-CZ" sz="3600" dirty="0" err="1" smtClean="0"/>
              <a:t>roundwood</a:t>
            </a:r>
            <a:endParaRPr lang="cs-CZ" sz="3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řezivo = </a:t>
            </a:r>
            <a:r>
              <a:rPr lang="cs-CZ" sz="3600" dirty="0" err="1" smtClean="0"/>
              <a:t>timber</a:t>
            </a:r>
            <a:endParaRPr lang="cs-CZ" sz="3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štěpka = </a:t>
            </a:r>
            <a:r>
              <a:rPr lang="cs-CZ" sz="3600" dirty="0" err="1" smtClean="0"/>
              <a:t>chips</a:t>
            </a:r>
            <a:endParaRPr lang="cs-CZ" sz="3600" dirty="0" smtClean="0"/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15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/>
              <a:t>ČJ</a:t>
            </a:r>
            <a:r>
              <a:rPr lang="cs-CZ" sz="4800" dirty="0"/>
              <a:t>: Inovace na </a:t>
            </a:r>
            <a:r>
              <a:rPr lang="cs-CZ" sz="4800" dirty="0" smtClean="0"/>
              <a:t>pile – </a:t>
            </a:r>
            <a:r>
              <a:rPr lang="cs-CZ" sz="4800" dirty="0" err="1" smtClean="0"/>
              <a:t>debriefing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784" y="1957509"/>
            <a:ext cx="10492682" cy="4153923"/>
          </a:xfrm>
        </p:spPr>
        <p:txBody>
          <a:bodyPr>
            <a:normAutofit/>
          </a:bodyPr>
          <a:lstStyle/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Co bylo záměrem řečníka?</a:t>
            </a:r>
            <a:endParaRPr lang="cs-CZ" sz="32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Jakými </a:t>
            </a:r>
            <a:r>
              <a:rPr lang="cs-CZ" sz="3200" dirty="0"/>
              <a:t>prostředky ho </a:t>
            </a:r>
            <a:r>
              <a:rPr lang="cs-CZ" sz="3200" dirty="0" smtClean="0"/>
              <a:t>dosahoval?</a:t>
            </a:r>
            <a:endParaRPr lang="cs-CZ" sz="3200" dirty="0"/>
          </a:p>
          <a:p>
            <a:pPr marL="0" lvl="1" indent="0">
              <a:buNone/>
            </a:pPr>
            <a:endParaRPr lang="cs-CZ" sz="32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Jaké byly nástrahy projevu?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V čem byl naopak projev tlumočnicky příjemný?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2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/>
              <a:t>ČJ</a:t>
            </a:r>
            <a:r>
              <a:rPr lang="cs-CZ" sz="4800" dirty="0"/>
              <a:t>: Inovace na pile </a:t>
            </a:r>
            <a:r>
              <a:rPr lang="cs-CZ" sz="4800" dirty="0" smtClean="0"/>
              <a:t>– feedback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365736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1745</TotalTime>
  <Words>222</Words>
  <Application>Microsoft Office PowerPoint</Application>
  <PresentationFormat>Širokoúhlá obrazovka</PresentationFormat>
  <Paragraphs>64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Tw Cen MT</vt:lpstr>
      <vt:lpstr>Tw Cen MT Condensed</vt:lpstr>
      <vt:lpstr>Wingdings 3</vt:lpstr>
      <vt:lpstr>Integrál</vt:lpstr>
      <vt:lpstr>KTIV</vt:lpstr>
      <vt:lpstr>co nás dnes čeká</vt:lpstr>
      <vt:lpstr>tlumočení s PPT prezentací</vt:lpstr>
      <vt:lpstr>tlumočení s PPT prezentací – feedback</vt:lpstr>
      <vt:lpstr>tlumočení s PPT prezentací – debriefing</vt:lpstr>
      <vt:lpstr>ČJ: Inovace na pile</vt:lpstr>
      <vt:lpstr>ČJ: Inovace na pile</vt:lpstr>
      <vt:lpstr>ČJ: Inovace na pile – debriefing</vt:lpstr>
      <vt:lpstr>ČJ: Inovace na pile – feedback</vt:lpstr>
      <vt:lpstr>ČJ: Inovace na pile – speaker stars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73</cp:revision>
  <dcterms:created xsi:type="dcterms:W3CDTF">2019-03-09T16:29:07Z</dcterms:created>
  <dcterms:modified xsi:type="dcterms:W3CDTF">2020-02-24T18:43:21Z</dcterms:modified>
</cp:coreProperties>
</file>