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400" rtl="0" fontAlgn="auto" latinLnBrk="0" hangingPunct="0">
      <a:lnSpc>
        <a:spcPct val="100000"/>
      </a:lnSpc>
      <a:spcBef>
        <a:spcPts val="2400"/>
      </a:spcBef>
      <a:spcAft>
        <a:spcPts val="0"/>
      </a:spcAft>
      <a:buClrTx/>
      <a:buSzTx/>
      <a:buFontTx/>
      <a:buNone/>
      <a:tabLst/>
      <a:defRPr kumimoji="0" sz="4800" b="0" i="0" u="none" strike="noStrike" cap="none" spc="0" normalizeH="0" baseline="0">
        <a:ln>
          <a:noFill/>
        </a:ln>
        <a:solidFill>
          <a:srgbClr val="FFFFFF"/>
        </a:solidFill>
        <a:effectLst/>
        <a:uFillTx/>
        <a:latin typeface="Graphik"/>
        <a:ea typeface="Graphik"/>
        <a:cs typeface="Graphik"/>
        <a:sym typeface="Graphik"/>
      </a:defRPr>
    </a:lvl1pPr>
    <a:lvl2pPr marL="0" marR="0" indent="457200" algn="l" defTabSz="2438400" rtl="0" fontAlgn="auto" latinLnBrk="0" hangingPunct="0">
      <a:lnSpc>
        <a:spcPct val="100000"/>
      </a:lnSpc>
      <a:spcBef>
        <a:spcPts val="2400"/>
      </a:spcBef>
      <a:spcAft>
        <a:spcPts val="0"/>
      </a:spcAft>
      <a:buClrTx/>
      <a:buSzTx/>
      <a:buFontTx/>
      <a:buNone/>
      <a:tabLst/>
      <a:defRPr kumimoji="0" sz="4800" b="0" i="0" u="none" strike="noStrike" cap="none" spc="0" normalizeH="0" baseline="0">
        <a:ln>
          <a:noFill/>
        </a:ln>
        <a:solidFill>
          <a:srgbClr val="FFFFFF"/>
        </a:solidFill>
        <a:effectLst/>
        <a:uFillTx/>
        <a:latin typeface="Graphik"/>
        <a:ea typeface="Graphik"/>
        <a:cs typeface="Graphik"/>
        <a:sym typeface="Graphik"/>
      </a:defRPr>
    </a:lvl2pPr>
    <a:lvl3pPr marL="0" marR="0" indent="914400" algn="l" defTabSz="2438400" rtl="0" fontAlgn="auto" latinLnBrk="0" hangingPunct="0">
      <a:lnSpc>
        <a:spcPct val="100000"/>
      </a:lnSpc>
      <a:spcBef>
        <a:spcPts val="2400"/>
      </a:spcBef>
      <a:spcAft>
        <a:spcPts val="0"/>
      </a:spcAft>
      <a:buClrTx/>
      <a:buSzTx/>
      <a:buFontTx/>
      <a:buNone/>
      <a:tabLst/>
      <a:defRPr kumimoji="0" sz="4800" b="0" i="0" u="none" strike="noStrike" cap="none" spc="0" normalizeH="0" baseline="0">
        <a:ln>
          <a:noFill/>
        </a:ln>
        <a:solidFill>
          <a:srgbClr val="FFFFFF"/>
        </a:solidFill>
        <a:effectLst/>
        <a:uFillTx/>
        <a:latin typeface="Graphik"/>
        <a:ea typeface="Graphik"/>
        <a:cs typeface="Graphik"/>
        <a:sym typeface="Graphik"/>
      </a:defRPr>
    </a:lvl3pPr>
    <a:lvl4pPr marL="0" marR="0" indent="1371600" algn="l" defTabSz="2438400" rtl="0" fontAlgn="auto" latinLnBrk="0" hangingPunct="0">
      <a:lnSpc>
        <a:spcPct val="100000"/>
      </a:lnSpc>
      <a:spcBef>
        <a:spcPts val="2400"/>
      </a:spcBef>
      <a:spcAft>
        <a:spcPts val="0"/>
      </a:spcAft>
      <a:buClrTx/>
      <a:buSzTx/>
      <a:buFontTx/>
      <a:buNone/>
      <a:tabLst/>
      <a:defRPr kumimoji="0" sz="4800" b="0" i="0" u="none" strike="noStrike" cap="none" spc="0" normalizeH="0" baseline="0">
        <a:ln>
          <a:noFill/>
        </a:ln>
        <a:solidFill>
          <a:srgbClr val="FFFFFF"/>
        </a:solidFill>
        <a:effectLst/>
        <a:uFillTx/>
        <a:latin typeface="Graphik"/>
        <a:ea typeface="Graphik"/>
        <a:cs typeface="Graphik"/>
        <a:sym typeface="Graphik"/>
      </a:defRPr>
    </a:lvl4pPr>
    <a:lvl5pPr marL="0" marR="0" indent="1828800" algn="l" defTabSz="2438400" rtl="0" fontAlgn="auto" latinLnBrk="0" hangingPunct="0">
      <a:lnSpc>
        <a:spcPct val="100000"/>
      </a:lnSpc>
      <a:spcBef>
        <a:spcPts val="2400"/>
      </a:spcBef>
      <a:spcAft>
        <a:spcPts val="0"/>
      </a:spcAft>
      <a:buClrTx/>
      <a:buSzTx/>
      <a:buFontTx/>
      <a:buNone/>
      <a:tabLst/>
      <a:defRPr kumimoji="0" sz="4800" b="0" i="0" u="none" strike="noStrike" cap="none" spc="0" normalizeH="0" baseline="0">
        <a:ln>
          <a:noFill/>
        </a:ln>
        <a:solidFill>
          <a:srgbClr val="FFFFFF"/>
        </a:solidFill>
        <a:effectLst/>
        <a:uFillTx/>
        <a:latin typeface="Graphik"/>
        <a:ea typeface="Graphik"/>
        <a:cs typeface="Graphik"/>
        <a:sym typeface="Graphik"/>
      </a:defRPr>
    </a:lvl5pPr>
    <a:lvl6pPr marL="0" marR="0" indent="2286000" algn="l" defTabSz="2438400" rtl="0" fontAlgn="auto" latinLnBrk="0" hangingPunct="0">
      <a:lnSpc>
        <a:spcPct val="100000"/>
      </a:lnSpc>
      <a:spcBef>
        <a:spcPts val="2400"/>
      </a:spcBef>
      <a:spcAft>
        <a:spcPts val="0"/>
      </a:spcAft>
      <a:buClrTx/>
      <a:buSzTx/>
      <a:buFontTx/>
      <a:buNone/>
      <a:tabLst/>
      <a:defRPr kumimoji="0" sz="4800" b="0" i="0" u="none" strike="noStrike" cap="none" spc="0" normalizeH="0" baseline="0">
        <a:ln>
          <a:noFill/>
        </a:ln>
        <a:solidFill>
          <a:srgbClr val="FFFFFF"/>
        </a:solidFill>
        <a:effectLst/>
        <a:uFillTx/>
        <a:latin typeface="Graphik"/>
        <a:ea typeface="Graphik"/>
        <a:cs typeface="Graphik"/>
        <a:sym typeface="Graphik"/>
      </a:defRPr>
    </a:lvl6pPr>
    <a:lvl7pPr marL="0" marR="0" indent="2743200" algn="l" defTabSz="2438400" rtl="0" fontAlgn="auto" latinLnBrk="0" hangingPunct="0">
      <a:lnSpc>
        <a:spcPct val="100000"/>
      </a:lnSpc>
      <a:spcBef>
        <a:spcPts val="2400"/>
      </a:spcBef>
      <a:spcAft>
        <a:spcPts val="0"/>
      </a:spcAft>
      <a:buClrTx/>
      <a:buSzTx/>
      <a:buFontTx/>
      <a:buNone/>
      <a:tabLst/>
      <a:defRPr kumimoji="0" sz="4800" b="0" i="0" u="none" strike="noStrike" cap="none" spc="0" normalizeH="0" baseline="0">
        <a:ln>
          <a:noFill/>
        </a:ln>
        <a:solidFill>
          <a:srgbClr val="FFFFFF"/>
        </a:solidFill>
        <a:effectLst/>
        <a:uFillTx/>
        <a:latin typeface="Graphik"/>
        <a:ea typeface="Graphik"/>
        <a:cs typeface="Graphik"/>
        <a:sym typeface="Graphik"/>
      </a:defRPr>
    </a:lvl7pPr>
    <a:lvl8pPr marL="0" marR="0" indent="3200400" algn="l" defTabSz="2438400" rtl="0" fontAlgn="auto" latinLnBrk="0" hangingPunct="0">
      <a:lnSpc>
        <a:spcPct val="100000"/>
      </a:lnSpc>
      <a:spcBef>
        <a:spcPts val="2400"/>
      </a:spcBef>
      <a:spcAft>
        <a:spcPts val="0"/>
      </a:spcAft>
      <a:buClrTx/>
      <a:buSzTx/>
      <a:buFontTx/>
      <a:buNone/>
      <a:tabLst/>
      <a:defRPr kumimoji="0" sz="4800" b="0" i="0" u="none" strike="noStrike" cap="none" spc="0" normalizeH="0" baseline="0">
        <a:ln>
          <a:noFill/>
        </a:ln>
        <a:solidFill>
          <a:srgbClr val="FFFFFF"/>
        </a:solidFill>
        <a:effectLst/>
        <a:uFillTx/>
        <a:latin typeface="Graphik"/>
        <a:ea typeface="Graphik"/>
        <a:cs typeface="Graphik"/>
        <a:sym typeface="Graphik"/>
      </a:defRPr>
    </a:lvl8pPr>
    <a:lvl9pPr marL="0" marR="0" indent="3657600" algn="l" defTabSz="2438400" rtl="0" fontAlgn="auto" latinLnBrk="0" hangingPunct="0">
      <a:lnSpc>
        <a:spcPct val="100000"/>
      </a:lnSpc>
      <a:spcBef>
        <a:spcPts val="2400"/>
      </a:spcBef>
      <a:spcAft>
        <a:spcPts val="0"/>
      </a:spcAft>
      <a:buClrTx/>
      <a:buSzTx/>
      <a:buFontTx/>
      <a:buNone/>
      <a:tabLst/>
      <a:defRPr kumimoji="0" sz="4800" b="0" i="0" u="none" strike="noStrike" cap="none" spc="0" normalizeH="0" baseline="0">
        <a:ln>
          <a:noFill/>
        </a:ln>
        <a:solidFill>
          <a:srgbClr val="FFFFFF"/>
        </a:solidFill>
        <a:effectLst/>
        <a:uFillTx/>
        <a:latin typeface="Graphik"/>
        <a:ea typeface="Graphik"/>
        <a:cs typeface="Graphik"/>
        <a:sym typeface="Graphik"/>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Graphik"/>
          <a:ea typeface="Graphik"/>
          <a:cs typeface="Graphik"/>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a:tcStyle>
        <a:tcBdr/>
        <a:fill>
          <a:solidFill>
            <a:srgbClr val="747676"/>
          </a:solidFill>
        </a:fill>
      </a:tcStyle>
    </a:band2H>
    <a:firstCol>
      <a:tcTxStyle b="on" i="off">
        <a:fontRef idx="minor">
          <a:srgbClr val="FFFFFF"/>
        </a:fontRef>
        <a:srgbClr val="FFFFFF"/>
      </a:tcTxStyle>
      <a:tcStyle>
        <a:tcBdr>
          <a:left>
            <a:ln w="12700" cap="flat">
              <a:solidFill>
                <a:srgbClr val="FFFFFF"/>
              </a:solidFill>
              <a:prstDash val="solid"/>
              <a:miter lim="400000"/>
            </a:ln>
          </a:left>
          <a:right>
            <a:ln w="381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381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381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firstRow>
  </a:tblStyle>
  <a:tblStyle styleId="{C7B018BB-80A7-4F77-B60F-C8B233D01FF8}" styleName="">
    <a:tblBg/>
    <a:wholeTbl>
      <a:tcTxStyle b="off" i="off">
        <a:font>
          <a:latin typeface="Graphik"/>
          <a:ea typeface="Graphik"/>
          <a:cs typeface="Graphik"/>
        </a:font>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wholeTbl>
    <a:band2H>
      <a:tcTxStyle/>
      <a:tcStyle>
        <a:tcBdr/>
        <a:fill>
          <a:solidFill>
            <a:srgbClr val="747676"/>
          </a:solidFill>
        </a:fill>
      </a:tcStyle>
    </a:band2H>
    <a:firstCol>
      <a:tcTxStyle b="on" i="off">
        <a:fontRef idx="minor">
          <a:srgbClr val="FFFFFF"/>
        </a:fontRef>
        <a:srgbClr val="FFFFFF"/>
      </a:tcTxStyle>
      <a:tcStyle>
        <a:tcBdr>
          <a:left>
            <a:ln w="12700" cap="flat">
              <a:solidFill>
                <a:srgbClr val="A9A9A9"/>
              </a:solidFill>
              <a:prstDash val="solid"/>
              <a:miter lim="400000"/>
            </a:ln>
          </a:left>
          <a:right>
            <a:ln w="25400" cap="flat">
              <a:solidFill>
                <a:srgbClr val="FFFFFF"/>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firstCol>
    <a:lastRow>
      <a:tcTxStyle b="off" i="off">
        <a:font>
          <a:latin typeface="Graphik"/>
          <a:ea typeface="Graphik"/>
          <a:cs typeface="Graphik"/>
        </a:font>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rgbClr val="00A1FF"/>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n"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solidFill>
            <a:srgbClr val="014D80"/>
          </a:solidFill>
        </a:fill>
      </a:tcStyle>
    </a:firstRow>
  </a:tblStyle>
  <a:tblStyle styleId="{EEE7283C-3CF3-47DC-8721-378D4A62B228}" styleName="">
    <a:tblBg/>
    <a:wholeTbl>
      <a:tcTxStyle b="off" i="off">
        <a:font>
          <a:latin typeface="Graphik"/>
          <a:ea typeface="Graphik"/>
          <a:cs typeface="Graphik"/>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a:tcStyle>
        <a:tcBdr/>
        <a:fill>
          <a:solidFill>
            <a:srgbClr val="747676"/>
          </a:solidFill>
        </a:fill>
      </a:tcStyle>
    </a:band2H>
    <a:firstCol>
      <a:tcTxStyle b="off" i="off">
        <a:font>
          <a:latin typeface="Graphik Medium"/>
          <a:ea typeface="Graphik Medium"/>
          <a:cs typeface="Graphik Medium"/>
        </a:font>
        <a:srgbClr val="FFFFFF"/>
      </a:tcTxStyle>
      <a:tcStyle>
        <a:tcBdr>
          <a:left>
            <a:ln w="12700" cap="flat">
              <a:solidFill>
                <a:srgbClr val="A9A9A9"/>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13B100"/>
          </a:solidFill>
        </a:fill>
      </a:tcStyle>
    </a:firstCol>
    <a:lastRow>
      <a:tcTxStyle b="off" i="off">
        <a:font>
          <a:latin typeface="Graphik"/>
          <a:ea typeface="Graphik"/>
          <a:cs typeface="Graphik"/>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38100" cap="flat">
              <a:solidFill>
                <a:srgbClr val="61D836"/>
              </a:solidFill>
              <a:prstDash val="solid"/>
              <a:miter lim="400000"/>
            </a:ln>
          </a:top>
          <a:bottom>
            <a:ln w="12700" cap="flat">
              <a:solidFill>
                <a:srgbClr val="A9A9A9"/>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lastRow>
    <a:firstRow>
      <a:tcTxStyle b="off" i="off">
        <a:font>
          <a:latin typeface="Graphik Medium"/>
          <a:ea typeface="Graphik Medium"/>
          <a:cs typeface="Graphik Medium"/>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A9A9A9"/>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chemeClr val="accent3">
              <a:hueOff val="552055"/>
              <a:lumOff val="-12548"/>
            </a:schemeClr>
          </a:solidFill>
        </a:fill>
      </a:tcStyle>
    </a:firstRow>
  </a:tblStyle>
  <a:tblStyle styleId="{CF821DB8-F4EB-4A41-A1BA-3FCAFE7338EE}" styleName="">
    <a:tblBg/>
    <a:wholeTbl>
      <a:tcTxStyle b="off" i="off">
        <a:font>
          <a:latin typeface="Graphik"/>
          <a:ea typeface="Graphik"/>
          <a:cs typeface="Graphik"/>
        </a:font>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wholeTbl>
    <a:band2H>
      <a:tcTxStyle/>
      <a:tcStyle>
        <a:tcBdr/>
        <a:fill>
          <a:solidFill>
            <a:srgbClr val="747676"/>
          </a:solidFill>
        </a:fill>
      </a:tcStyle>
    </a:band2H>
    <a:firstCol>
      <a:tcTxStyle b="off" i="off">
        <a:font>
          <a:latin typeface="Graphik Medium"/>
          <a:ea typeface="Graphik Medium"/>
          <a:cs typeface="Graphik Medium"/>
        </a:font>
        <a:srgbClr val="000000"/>
      </a:tcTxStyle>
      <a:tcStyle>
        <a:tcBdr>
          <a:left>
            <a:ln w="12700" cap="flat">
              <a:solidFill>
                <a:srgbClr val="E3E5E8"/>
              </a:solidFill>
              <a:prstDash val="solid"/>
              <a:miter lim="400000"/>
            </a:ln>
          </a:left>
          <a:right>
            <a:ln w="254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chemeClr val="accent4">
              <a:hueOff val="-613784"/>
              <a:lumOff val="1275"/>
            </a:schemeClr>
          </a:solidFill>
        </a:fill>
      </a:tcStyle>
    </a:firstCol>
    <a:lastRow>
      <a:tcTxStyle b="on"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chemeClr val="accent4">
                  <a:hueOff val="-613784"/>
                  <a:lumOff val="1275"/>
                </a:schemeClr>
              </a:solidFill>
              <a:prstDash val="solid"/>
              <a:miter lim="400000"/>
            </a:ln>
          </a:top>
          <a:bottom>
            <a:ln w="12700" cap="flat">
              <a:solidFill>
                <a:srgbClr val="E3E5E8"/>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ff" i="off">
        <a:font>
          <a:latin typeface="Graphik Medium"/>
          <a:ea typeface="Graphik Medium"/>
          <a:cs typeface="Graphik Medium"/>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E3E5E8"/>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FF5300"/>
          </a:solidFill>
        </a:fill>
      </a:tcStyle>
    </a:firstRow>
  </a:tblStyle>
  <a:tblStyle styleId="{33BA23B1-9221-436E-865A-0063620EA4FD}" styleName="">
    <a:tblBg/>
    <a:wholeTbl>
      <a:tcTxStyle b="off" i="off">
        <a:font>
          <a:latin typeface="Graphik"/>
          <a:ea typeface="Graphik"/>
          <a:cs typeface="Graphik"/>
        </a:font>
        <a:srgbClr val="FFFFFF"/>
      </a:tcTxStyle>
      <a:tcStyle>
        <a:tcBdr>
          <a:left>
            <a:ln w="12700" cap="flat">
              <a:solidFill>
                <a:srgbClr val="C0C0C0"/>
              </a:solidFill>
              <a:prstDash val="solid"/>
              <a:miter lim="400000"/>
            </a:ln>
          </a:left>
          <a:right>
            <a:ln w="12700" cap="flat">
              <a:solidFill>
                <a:srgbClr val="C0C0C0"/>
              </a:solidFill>
              <a:prstDash val="solid"/>
              <a:miter lim="400000"/>
            </a:ln>
          </a:right>
          <a:top>
            <a:ln w="12700" cap="flat">
              <a:solidFill>
                <a:srgbClr val="C0C0C0"/>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solidFill>
                <a:srgbClr val="C0C0C0"/>
              </a:solidFill>
              <a:prstDash val="solid"/>
              <a:miter lim="400000"/>
            </a:ln>
          </a:insideV>
        </a:tcBdr>
        <a:fill>
          <a:noFill/>
        </a:fill>
      </a:tcStyle>
    </a:wholeTbl>
    <a:band2H>
      <a:tcTxStyle/>
      <a:tcStyle>
        <a:tcBdr/>
        <a:fill>
          <a:solidFill>
            <a:srgbClr val="747676"/>
          </a:solidFill>
        </a:fill>
      </a:tcStyle>
    </a:band2H>
    <a:firstCol>
      <a:tcTxStyle b="on" i="off">
        <a:fontRef idx="minor">
          <a:srgbClr val="FFFFFF"/>
        </a:fontRef>
        <a:srgbClr val="FFFFFF"/>
      </a:tcTxStyle>
      <a:tcStyle>
        <a:tcBdr>
          <a:left>
            <a:ln w="12700" cap="flat">
              <a:solidFill>
                <a:srgbClr val="A6AAA9"/>
              </a:solidFill>
              <a:prstDash val="solid"/>
              <a:miter lim="400000"/>
            </a:ln>
          </a:left>
          <a:right>
            <a:ln w="12700" cap="flat">
              <a:solidFill>
                <a:srgbClr val="C0C0C0"/>
              </a:solidFill>
              <a:prstDash val="solid"/>
              <a:miter lim="400000"/>
            </a:ln>
          </a:right>
          <a:top>
            <a:ln w="12700" cap="flat">
              <a:solidFill>
                <a:srgbClr val="C0C0C0"/>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solidFill>
                <a:srgbClr val="C0C0C0"/>
              </a:solidFill>
              <a:prstDash val="solid"/>
              <a:miter lim="400000"/>
            </a:ln>
          </a:insideV>
        </a:tcBdr>
        <a:fill>
          <a:solidFill>
            <a:srgbClr val="98195F"/>
          </a:solidFill>
        </a:fill>
      </a:tcStyle>
    </a:firstCol>
    <a:lastRow>
      <a:tcTxStyle b="on"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chemeClr val="accent6"/>
              </a:solidFill>
              <a:prstDash val="solid"/>
              <a:miter lim="400000"/>
            </a:ln>
          </a:top>
          <a:bottom>
            <a:ln w="12700" cap="flat">
              <a:solidFill>
                <a:srgbClr val="A6AA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n" i="off">
        <a:fontRef idx="minor">
          <a:srgbClr val="FFFFFF"/>
        </a:fontRef>
        <a:srgbClr val="FFFFFF"/>
      </a:tcTxStyle>
      <a:tcStyle>
        <a:tcBdr>
          <a:left>
            <a:ln w="12700" cap="flat">
              <a:solidFill>
                <a:srgbClr val="C0C0C0"/>
              </a:solidFill>
              <a:prstDash val="solid"/>
              <a:miter lim="400000"/>
            </a:ln>
          </a:left>
          <a:right>
            <a:ln w="12700" cap="flat">
              <a:solidFill>
                <a:srgbClr val="C0C0C0"/>
              </a:solidFill>
              <a:prstDash val="solid"/>
              <a:miter lim="400000"/>
            </a:ln>
          </a:right>
          <a:top>
            <a:ln w="12700" cap="flat">
              <a:solidFill>
                <a:srgbClr val="A6AAA9"/>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solidFill>
                <a:srgbClr val="C0C0C0"/>
              </a:solidFill>
              <a:prstDash val="solid"/>
              <a:miter lim="400000"/>
            </a:ln>
          </a:insideV>
        </a:tcBdr>
        <a:fill>
          <a:solidFill>
            <a:srgbClr val="650E48"/>
          </a:solidFill>
        </a:fill>
      </a:tcStyle>
    </a:firstRow>
  </a:tblStyle>
  <a:tblStyle styleId="{2708684C-4D16-4618-839F-0558EEFCDFE6}" styleName="">
    <a:tblBg/>
    <a:wholeTbl>
      <a:tcTxStyle b="off" i="off">
        <a:font>
          <a:latin typeface="Graphik"/>
          <a:ea typeface="Graphik"/>
          <a:cs typeface="Graphik"/>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a:tcStyle>
        <a:tcBdr/>
        <a:fill>
          <a:solidFill>
            <a:srgbClr val="747676"/>
          </a:solidFill>
        </a:fill>
      </a:tcStyle>
    </a:band2H>
    <a:firstCol>
      <a:tcTxStyle b="on" i="off">
        <a:fontRef idx="minor">
          <a:srgbClr val="FFFFFF"/>
        </a:fontRef>
        <a:srgbClr val="FFFFFF"/>
      </a:tcTxStyle>
      <a:tcStyle>
        <a:tcBdr>
          <a:left>
            <a:ln w="12700" cap="flat">
              <a:solidFill>
                <a:srgbClr val="A9A9A9"/>
              </a:solidFill>
              <a:prstDash val="solid"/>
              <a:miter lim="400000"/>
            </a:ln>
          </a:left>
          <a:right>
            <a:ln w="381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38100" cap="flat">
              <a:solidFill>
                <a:srgbClr val="FFFFFF"/>
              </a:solidFill>
              <a:prstDash val="solid"/>
              <a:miter lim="400000"/>
            </a:ln>
          </a:top>
          <a:bottom>
            <a:ln w="12700" cap="flat">
              <a:solidFill>
                <a:srgbClr val="A9A9A9"/>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A9A9A9"/>
              </a:solidFill>
              <a:prstDash val="solid"/>
              <a:miter lim="400000"/>
            </a:ln>
          </a:top>
          <a:bottom>
            <a:ln w="381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64646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60" d="100"/>
          <a:sy n="60" d="100"/>
        </p:scale>
        <p:origin x="800"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8" name="Shape 168"/>
          <p:cNvSpPr>
            <a:spLocks noGrp="1" noRot="1" noChangeAspect="1"/>
          </p:cNvSpPr>
          <p:nvPr>
            <p:ph type="sldImg"/>
          </p:nvPr>
        </p:nvSpPr>
        <p:spPr>
          <a:xfrm>
            <a:off x="1143000" y="685800"/>
            <a:ext cx="4572000" cy="3429000"/>
          </a:xfrm>
          <a:prstGeom prst="rect">
            <a:avLst/>
          </a:prstGeom>
        </p:spPr>
        <p:txBody>
          <a:bodyPr/>
          <a:lstStyle/>
          <a:p>
            <a:endParaRPr/>
          </a:p>
        </p:txBody>
      </p:sp>
      <p:sp>
        <p:nvSpPr>
          <p:cNvPr id="169" name="Shape 16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Presentation Title"/>
          <p:cNvSpPr txBox="1">
            <a:spLocks noGrp="1"/>
          </p:cNvSpPr>
          <p:nvPr>
            <p:ph type="title" hasCustomPrompt="1"/>
          </p:nvPr>
        </p:nvSpPr>
        <p:spPr>
          <a:xfrm>
            <a:off x="1270000" y="3289300"/>
            <a:ext cx="21844000" cy="3879454"/>
          </a:xfrm>
          <a:prstGeom prst="rect">
            <a:avLst/>
          </a:prstGeom>
        </p:spPr>
        <p:txBody>
          <a:bodyPr/>
          <a:lstStyle>
            <a:lvl1pPr defTabSz="2438338">
              <a:lnSpc>
                <a:spcPct val="90000"/>
              </a:lnSpc>
              <a:defRPr sz="11600" spc="-348">
                <a:gradFill flip="none" rotWithShape="1">
                  <a:gsLst>
                    <a:gs pos="0">
                      <a:srgbClr val="00E8FF"/>
                    </a:gs>
                    <a:gs pos="100000">
                      <a:srgbClr val="FF00F7"/>
                    </a:gs>
                  </a:gsLst>
                  <a:lin ang="3967761" scaled="0"/>
                </a:gradFill>
              </a:defRPr>
            </a:lvl1pPr>
          </a:lstStyle>
          <a:p>
            <a:r>
              <a:t>Presentation Title</a:t>
            </a:r>
          </a:p>
        </p:txBody>
      </p:sp>
      <p:sp>
        <p:nvSpPr>
          <p:cNvPr id="12" name="Author and Date"/>
          <p:cNvSpPr txBox="1">
            <a:spLocks noGrp="1"/>
          </p:cNvSpPr>
          <p:nvPr>
            <p:ph type="body" sz="quarter" idx="21" hasCustomPrompt="1"/>
          </p:nvPr>
        </p:nvSpPr>
        <p:spPr>
          <a:xfrm>
            <a:off x="1270000" y="12160429"/>
            <a:ext cx="21844000" cy="694056"/>
          </a:xfrm>
          <a:prstGeom prst="rect">
            <a:avLst/>
          </a:prstGeom>
        </p:spPr>
        <p:txBody>
          <a:bodyPr/>
          <a:lstStyle>
            <a:lvl1pPr marL="0" indent="0" algn="ctr" defTabSz="825500">
              <a:spcBef>
                <a:spcPts val="0"/>
              </a:spcBef>
              <a:buClrTx/>
              <a:buSzTx/>
              <a:buNone/>
              <a:defRPr sz="3500">
                <a:solidFill>
                  <a:srgbClr val="D5D5D5"/>
                </a:solidFill>
                <a:latin typeface="Graphik-Medium"/>
                <a:ea typeface="Graphik-Medium"/>
                <a:cs typeface="Graphik-Medium"/>
                <a:sym typeface="Graphik Medium"/>
              </a:defRPr>
            </a:lvl1pPr>
          </a:lstStyle>
          <a:p>
            <a:r>
              <a:t>Author and Date</a:t>
            </a:r>
          </a:p>
        </p:txBody>
      </p:sp>
      <p:sp>
        <p:nvSpPr>
          <p:cNvPr id="13" name="Body Level One…"/>
          <p:cNvSpPr txBox="1">
            <a:spLocks noGrp="1"/>
          </p:cNvSpPr>
          <p:nvPr>
            <p:ph type="body" sz="quarter" idx="1" hasCustomPrompt="1"/>
          </p:nvPr>
        </p:nvSpPr>
        <p:spPr>
          <a:xfrm>
            <a:off x="1270000" y="6985000"/>
            <a:ext cx="21844000" cy="2512352"/>
          </a:xfrm>
          <a:prstGeom prst="rect">
            <a:avLst/>
          </a:prstGeom>
        </p:spPr>
        <p:txBody>
          <a:bodyPr/>
          <a:lstStyle>
            <a:lvl1pPr marL="0" indent="0" algn="ctr" defTabSz="825500">
              <a:spcBef>
                <a:spcPts val="0"/>
              </a:spcBef>
              <a:buClrTx/>
              <a:buSzTx/>
              <a:buNone/>
              <a:defRPr sz="6400">
                <a:solidFill>
                  <a:srgbClr val="D5D5D5"/>
                </a:solidFill>
                <a:latin typeface="Graphik-Medium"/>
                <a:ea typeface="Graphik-Medium"/>
                <a:cs typeface="Graphik-Medium"/>
                <a:sym typeface="Graphik Medium"/>
              </a:defRPr>
            </a:lvl1pPr>
            <a:lvl2pPr marL="0" indent="0" algn="ctr" defTabSz="825500">
              <a:spcBef>
                <a:spcPts val="0"/>
              </a:spcBef>
              <a:buClrTx/>
              <a:buSzTx/>
              <a:buNone/>
              <a:defRPr sz="6400">
                <a:solidFill>
                  <a:srgbClr val="D5D5D5"/>
                </a:solidFill>
                <a:latin typeface="Graphik-Medium"/>
                <a:ea typeface="Graphik-Medium"/>
                <a:cs typeface="Graphik-Medium"/>
                <a:sym typeface="Graphik Medium"/>
              </a:defRPr>
            </a:lvl2pPr>
            <a:lvl3pPr marL="0" indent="0" algn="ctr" defTabSz="825500">
              <a:spcBef>
                <a:spcPts val="0"/>
              </a:spcBef>
              <a:buClrTx/>
              <a:buSzTx/>
              <a:buNone/>
              <a:defRPr sz="6400">
                <a:solidFill>
                  <a:srgbClr val="D5D5D5"/>
                </a:solidFill>
                <a:latin typeface="Graphik-Medium"/>
                <a:ea typeface="Graphik-Medium"/>
                <a:cs typeface="Graphik-Medium"/>
                <a:sym typeface="Graphik Medium"/>
              </a:defRPr>
            </a:lvl3pPr>
            <a:lvl4pPr marL="0" indent="0" algn="ctr" defTabSz="825500">
              <a:spcBef>
                <a:spcPts val="0"/>
              </a:spcBef>
              <a:buClrTx/>
              <a:buSzTx/>
              <a:buNone/>
              <a:defRPr sz="6400">
                <a:solidFill>
                  <a:srgbClr val="D5D5D5"/>
                </a:solidFill>
                <a:latin typeface="Graphik-Medium"/>
                <a:ea typeface="Graphik-Medium"/>
                <a:cs typeface="Graphik-Medium"/>
                <a:sym typeface="Graphik Medium"/>
              </a:defRPr>
            </a:lvl4pPr>
            <a:lvl5pPr marL="0" indent="0" algn="ctr" defTabSz="825500">
              <a:spcBef>
                <a:spcPts val="0"/>
              </a:spcBef>
              <a:buClrTx/>
              <a:buSzTx/>
              <a:buNone/>
              <a:defRPr sz="6400">
                <a:solidFill>
                  <a:srgbClr val="D5D5D5"/>
                </a:solidFill>
                <a:latin typeface="Graphik-Medium"/>
                <a:ea typeface="Graphik-Medium"/>
                <a:cs typeface="Graphik-Medium"/>
                <a:sym typeface="Graphik Medium"/>
              </a:defRPr>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99" name="Slide Title"/>
          <p:cNvSpPr txBox="1">
            <a:spLocks noGrp="1"/>
          </p:cNvSpPr>
          <p:nvPr>
            <p:ph type="title" hasCustomPrompt="1"/>
          </p:nvPr>
        </p:nvSpPr>
        <p:spPr>
          <a:prstGeom prst="rect">
            <a:avLst/>
          </a:prstGeom>
        </p:spPr>
        <p:txBody>
          <a:bodyPr/>
          <a:lstStyle/>
          <a:p>
            <a:r>
              <a:t>Slide Title</a:t>
            </a:r>
          </a:p>
        </p:txBody>
      </p:sp>
      <p:sp>
        <p:nvSpPr>
          <p:cNvPr id="100" name="Slide Subtitle"/>
          <p:cNvSpPr txBox="1">
            <a:spLocks noGrp="1"/>
          </p:cNvSpPr>
          <p:nvPr>
            <p:ph type="body" sz="quarter" idx="21" hasCustomPrompt="1"/>
          </p:nvPr>
        </p:nvSpPr>
        <p:spPr>
          <a:xfrm>
            <a:off x="1270000" y="2133600"/>
            <a:ext cx="21844000" cy="1016000"/>
          </a:xfrm>
          <a:prstGeom prst="rect">
            <a:avLst/>
          </a:prstGeom>
        </p:spPr>
        <p:txBody>
          <a:bodyPr/>
          <a:lstStyle>
            <a:lvl1pPr marL="0" indent="0" algn="ctr" defTabSz="825500">
              <a:spcBef>
                <a:spcPts val="0"/>
              </a:spcBef>
              <a:buClrTx/>
              <a:buSzTx/>
              <a:buNone/>
              <a:defRPr sz="5400">
                <a:solidFill>
                  <a:srgbClr val="D5D5D5"/>
                </a:solidFill>
                <a:latin typeface="Graphik-Medium"/>
                <a:ea typeface="Graphik-Medium"/>
                <a:cs typeface="Graphik-Medium"/>
                <a:sym typeface="Graphik Medium"/>
              </a:defRPr>
            </a:lvl1pPr>
          </a:lstStyle>
          <a:p>
            <a:r>
              <a:t>Slide Subtitle</a:t>
            </a:r>
          </a:p>
        </p:txBody>
      </p:sp>
      <p:sp>
        <p:nvSpPr>
          <p:cNvPr id="10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108" name="Agenda Title"/>
          <p:cNvSpPr txBox="1">
            <a:spLocks noGrp="1"/>
          </p:cNvSpPr>
          <p:nvPr>
            <p:ph type="title" hasCustomPrompt="1"/>
          </p:nvPr>
        </p:nvSpPr>
        <p:spPr>
          <a:xfrm>
            <a:off x="1270000" y="812800"/>
            <a:ext cx="21844000" cy="1562100"/>
          </a:xfrm>
          <a:prstGeom prst="rect">
            <a:avLst/>
          </a:prstGeom>
        </p:spPr>
        <p:txBody>
          <a:bodyPr/>
          <a:lstStyle/>
          <a:p>
            <a:r>
              <a:t>Agenda Title</a:t>
            </a:r>
          </a:p>
        </p:txBody>
      </p:sp>
      <p:sp>
        <p:nvSpPr>
          <p:cNvPr id="109" name="Agenda Subtitle"/>
          <p:cNvSpPr txBox="1">
            <a:spLocks noGrp="1"/>
          </p:cNvSpPr>
          <p:nvPr>
            <p:ph type="body" sz="quarter" idx="21" hasCustomPrompt="1"/>
          </p:nvPr>
        </p:nvSpPr>
        <p:spPr>
          <a:xfrm>
            <a:off x="1270000" y="2133600"/>
            <a:ext cx="21844000" cy="1016000"/>
          </a:xfrm>
          <a:prstGeom prst="rect">
            <a:avLst/>
          </a:prstGeom>
        </p:spPr>
        <p:txBody>
          <a:bodyPr/>
          <a:lstStyle>
            <a:lvl1pPr marL="0" indent="0" algn="ctr" defTabSz="825500">
              <a:spcBef>
                <a:spcPts val="0"/>
              </a:spcBef>
              <a:buClrTx/>
              <a:buSzTx/>
              <a:buNone/>
              <a:defRPr sz="5400">
                <a:solidFill>
                  <a:srgbClr val="D5D5D5"/>
                </a:solidFill>
                <a:latin typeface="Graphik-Medium"/>
                <a:ea typeface="Graphik-Medium"/>
                <a:cs typeface="Graphik-Medium"/>
                <a:sym typeface="Graphik Medium"/>
              </a:defRPr>
            </a:lvl1pPr>
          </a:lstStyle>
          <a:p>
            <a:r>
              <a:t>Agenda Subtitle</a:t>
            </a:r>
          </a:p>
        </p:txBody>
      </p:sp>
      <p:sp>
        <p:nvSpPr>
          <p:cNvPr id="110" name="Body Level One…"/>
          <p:cNvSpPr txBox="1">
            <a:spLocks noGrp="1"/>
          </p:cNvSpPr>
          <p:nvPr>
            <p:ph type="body" idx="1" hasCustomPrompt="1"/>
          </p:nvPr>
        </p:nvSpPr>
        <p:spPr>
          <a:prstGeom prst="rect">
            <a:avLst/>
          </a:prstGeom>
        </p:spPr>
        <p:txBody>
          <a:bodyPr/>
          <a:lstStyle>
            <a:lvl1pPr marL="0" indent="0" defTabSz="825500">
              <a:buClrTx/>
              <a:buSzTx/>
              <a:buNone/>
              <a:defRPr sz="5500" spc="-55"/>
            </a:lvl1pPr>
            <a:lvl2pPr marL="0" indent="457200" defTabSz="825500">
              <a:buClrTx/>
              <a:buSzTx/>
              <a:buNone/>
              <a:defRPr sz="5500" spc="-55"/>
            </a:lvl2pPr>
            <a:lvl3pPr marL="0" indent="914400" defTabSz="825500">
              <a:buClrTx/>
              <a:buSzTx/>
              <a:buNone/>
              <a:defRPr sz="5500" spc="-55"/>
            </a:lvl3pPr>
            <a:lvl4pPr marL="0" indent="1371600" defTabSz="825500">
              <a:buClrTx/>
              <a:buSzTx/>
              <a:buNone/>
              <a:defRPr sz="5500" spc="-55"/>
            </a:lvl4pPr>
            <a:lvl5pPr marL="0" indent="1828800" defTabSz="825500">
              <a:buClrTx/>
              <a:buSzTx/>
              <a:buNone/>
              <a:defRPr sz="5500" spc="-55"/>
            </a:lvl5pPr>
          </a:lstStyle>
          <a:p>
            <a:r>
              <a:t>Agenda Topics</a:t>
            </a:r>
          </a:p>
          <a:p>
            <a:pPr lvl="1"/>
            <a:endParaRPr/>
          </a:p>
          <a:p>
            <a:pPr lvl="2"/>
            <a:endParaRPr/>
          </a:p>
          <a:p>
            <a:pPr lvl="3"/>
            <a:endParaRPr/>
          </a:p>
          <a:p>
            <a:pPr lvl="4"/>
            <a:endParaRPr/>
          </a:p>
        </p:txBody>
      </p:sp>
      <p:sp>
        <p:nvSpPr>
          <p:cNvPr id="1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118" name="Body Level One…"/>
          <p:cNvSpPr txBox="1">
            <a:spLocks noGrp="1"/>
          </p:cNvSpPr>
          <p:nvPr>
            <p:ph type="body" sz="half" idx="1" hasCustomPrompt="1"/>
          </p:nvPr>
        </p:nvSpPr>
        <p:spPr>
          <a:xfrm>
            <a:off x="1270000" y="4546600"/>
            <a:ext cx="21844000" cy="4678065"/>
          </a:xfrm>
          <a:prstGeom prst="rect">
            <a:avLst/>
          </a:prstGeom>
        </p:spPr>
        <p:txBody>
          <a:bodyPr anchor="ctr"/>
          <a:lstStyle>
            <a:lvl1pPr marL="0" indent="0" algn="ctr">
              <a:spcBef>
                <a:spcPts val="0"/>
              </a:spcBef>
              <a:buClrTx/>
              <a:buSzTx/>
              <a:buNone/>
              <a:defRPr sz="8400" spc="-252">
                <a:gradFill flip="none" rotWithShape="1">
                  <a:gsLst>
                    <a:gs pos="0">
                      <a:srgbClr val="FFFFFF"/>
                    </a:gs>
                    <a:gs pos="100000">
                      <a:srgbClr val="929292"/>
                    </a:gs>
                  </a:gsLst>
                  <a:lin ang="5400000" scaled="0"/>
                </a:gradFill>
                <a:latin typeface="Graphik-Medium"/>
                <a:ea typeface="Graphik-Medium"/>
                <a:cs typeface="Graphik-Medium"/>
                <a:sym typeface="Graphik Medium"/>
              </a:defRPr>
            </a:lvl1pPr>
            <a:lvl2pPr marL="0" indent="457200" algn="ctr">
              <a:spcBef>
                <a:spcPts val="0"/>
              </a:spcBef>
              <a:buClrTx/>
              <a:buSzTx/>
              <a:buNone/>
              <a:defRPr sz="8400" spc="-252">
                <a:gradFill flip="none" rotWithShape="1">
                  <a:gsLst>
                    <a:gs pos="0">
                      <a:srgbClr val="FFFFFF"/>
                    </a:gs>
                    <a:gs pos="100000">
                      <a:srgbClr val="929292"/>
                    </a:gs>
                  </a:gsLst>
                  <a:lin ang="5400000" scaled="0"/>
                </a:gradFill>
                <a:latin typeface="Graphik-Medium"/>
                <a:ea typeface="Graphik-Medium"/>
                <a:cs typeface="Graphik-Medium"/>
                <a:sym typeface="Graphik Medium"/>
              </a:defRPr>
            </a:lvl2pPr>
            <a:lvl3pPr marL="0" indent="914400" algn="ctr">
              <a:spcBef>
                <a:spcPts val="0"/>
              </a:spcBef>
              <a:buClrTx/>
              <a:buSzTx/>
              <a:buNone/>
              <a:defRPr sz="8400" spc="-252">
                <a:gradFill flip="none" rotWithShape="1">
                  <a:gsLst>
                    <a:gs pos="0">
                      <a:srgbClr val="FFFFFF"/>
                    </a:gs>
                    <a:gs pos="100000">
                      <a:srgbClr val="929292"/>
                    </a:gs>
                  </a:gsLst>
                  <a:lin ang="5400000" scaled="0"/>
                </a:gradFill>
                <a:latin typeface="Graphik-Medium"/>
                <a:ea typeface="Graphik-Medium"/>
                <a:cs typeface="Graphik-Medium"/>
                <a:sym typeface="Graphik Medium"/>
              </a:defRPr>
            </a:lvl3pPr>
            <a:lvl4pPr marL="0" indent="1371600" algn="ctr">
              <a:spcBef>
                <a:spcPts val="0"/>
              </a:spcBef>
              <a:buClrTx/>
              <a:buSzTx/>
              <a:buNone/>
              <a:defRPr sz="8400" spc="-252">
                <a:gradFill flip="none" rotWithShape="1">
                  <a:gsLst>
                    <a:gs pos="0">
                      <a:srgbClr val="FFFFFF"/>
                    </a:gs>
                    <a:gs pos="100000">
                      <a:srgbClr val="929292"/>
                    </a:gs>
                  </a:gsLst>
                  <a:lin ang="5400000" scaled="0"/>
                </a:gradFill>
                <a:latin typeface="Graphik-Medium"/>
                <a:ea typeface="Graphik-Medium"/>
                <a:cs typeface="Graphik-Medium"/>
                <a:sym typeface="Graphik Medium"/>
              </a:defRPr>
            </a:lvl4pPr>
            <a:lvl5pPr marL="0" indent="1828800" algn="ctr">
              <a:spcBef>
                <a:spcPts val="0"/>
              </a:spcBef>
              <a:buClrTx/>
              <a:buSzTx/>
              <a:buNone/>
              <a:defRPr sz="8400" spc="-252">
                <a:gradFill flip="none" rotWithShape="1">
                  <a:gsLst>
                    <a:gs pos="0">
                      <a:srgbClr val="FFFFFF"/>
                    </a:gs>
                    <a:gs pos="100000">
                      <a:srgbClr val="929292"/>
                    </a:gs>
                  </a:gsLst>
                  <a:lin ang="5400000" scaled="0"/>
                </a:gradFill>
                <a:latin typeface="Graphik-Medium"/>
                <a:ea typeface="Graphik-Medium"/>
                <a:cs typeface="Graphik-Medium"/>
                <a:sym typeface="Graphik Medium"/>
              </a:defRPr>
            </a:lvl5pPr>
          </a:lstStyle>
          <a:p>
            <a:r>
              <a:t>Statement</a:t>
            </a:r>
          </a:p>
          <a:p>
            <a:pPr lvl="1"/>
            <a:endParaRPr/>
          </a:p>
          <a:p>
            <a:pPr lvl="2"/>
            <a:endParaRPr/>
          </a:p>
          <a:p>
            <a:pPr lvl="3"/>
            <a:endParaRPr/>
          </a:p>
          <a:p>
            <a:pPr lvl="4"/>
            <a:endParaRPr/>
          </a:p>
        </p:txBody>
      </p:sp>
      <p:sp>
        <p:nvSpPr>
          <p:cNvPr id="11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26" name="Body Level One…"/>
          <p:cNvSpPr txBox="1">
            <a:spLocks noGrp="1"/>
          </p:cNvSpPr>
          <p:nvPr>
            <p:ph type="body" sz="half" idx="1" hasCustomPrompt="1"/>
          </p:nvPr>
        </p:nvSpPr>
        <p:spPr>
          <a:xfrm>
            <a:off x="1270000" y="3906096"/>
            <a:ext cx="21844000" cy="4488604"/>
          </a:xfrm>
          <a:prstGeom prst="rect">
            <a:avLst/>
          </a:prstGeom>
        </p:spPr>
        <p:txBody>
          <a:bodyPr anchor="b"/>
          <a:lstStyle>
            <a:lvl1pPr marL="0" indent="0" algn="ctr" defTabSz="2438338">
              <a:lnSpc>
                <a:spcPct val="80000"/>
              </a:lnSpc>
              <a:spcBef>
                <a:spcPts val="0"/>
              </a:spcBef>
              <a:buClrTx/>
              <a:buSzTx/>
              <a:buNone/>
              <a:defRPr sz="22400" spc="-448">
                <a:gradFill flip="none" rotWithShape="1">
                  <a:gsLst>
                    <a:gs pos="0">
                      <a:srgbClr val="00E8FF"/>
                    </a:gs>
                    <a:gs pos="100000">
                      <a:srgbClr val="FF00F7"/>
                    </a:gs>
                  </a:gsLst>
                  <a:lin ang="3967761" scaled="0"/>
                </a:gradFill>
                <a:latin typeface="+mn-lt"/>
                <a:ea typeface="+mn-ea"/>
                <a:cs typeface="+mn-cs"/>
                <a:sym typeface="Graphik Semibold"/>
              </a:defRPr>
            </a:lvl1pPr>
            <a:lvl2pPr marL="0" indent="457200" algn="ctr" defTabSz="2438338">
              <a:lnSpc>
                <a:spcPct val="80000"/>
              </a:lnSpc>
              <a:spcBef>
                <a:spcPts val="0"/>
              </a:spcBef>
              <a:buClrTx/>
              <a:buSzTx/>
              <a:buNone/>
              <a:defRPr sz="22400" spc="-448">
                <a:gradFill flip="none" rotWithShape="1">
                  <a:gsLst>
                    <a:gs pos="0">
                      <a:srgbClr val="00E8FF"/>
                    </a:gs>
                    <a:gs pos="100000">
                      <a:srgbClr val="FF00F7"/>
                    </a:gs>
                  </a:gsLst>
                  <a:lin ang="3967761" scaled="0"/>
                </a:gradFill>
                <a:latin typeface="+mn-lt"/>
                <a:ea typeface="+mn-ea"/>
                <a:cs typeface="+mn-cs"/>
                <a:sym typeface="Graphik Semibold"/>
              </a:defRPr>
            </a:lvl2pPr>
            <a:lvl3pPr marL="0" indent="914400" algn="ctr" defTabSz="2438338">
              <a:lnSpc>
                <a:spcPct val="80000"/>
              </a:lnSpc>
              <a:spcBef>
                <a:spcPts val="0"/>
              </a:spcBef>
              <a:buClrTx/>
              <a:buSzTx/>
              <a:buNone/>
              <a:defRPr sz="22400" spc="-448">
                <a:gradFill flip="none" rotWithShape="1">
                  <a:gsLst>
                    <a:gs pos="0">
                      <a:srgbClr val="00E8FF"/>
                    </a:gs>
                    <a:gs pos="100000">
                      <a:srgbClr val="FF00F7"/>
                    </a:gs>
                  </a:gsLst>
                  <a:lin ang="3967761" scaled="0"/>
                </a:gradFill>
                <a:latin typeface="+mn-lt"/>
                <a:ea typeface="+mn-ea"/>
                <a:cs typeface="+mn-cs"/>
                <a:sym typeface="Graphik Semibold"/>
              </a:defRPr>
            </a:lvl3pPr>
            <a:lvl4pPr marL="0" indent="1371600" algn="ctr" defTabSz="2438338">
              <a:lnSpc>
                <a:spcPct val="80000"/>
              </a:lnSpc>
              <a:spcBef>
                <a:spcPts val="0"/>
              </a:spcBef>
              <a:buClrTx/>
              <a:buSzTx/>
              <a:buNone/>
              <a:defRPr sz="22400" spc="-448">
                <a:gradFill flip="none" rotWithShape="1">
                  <a:gsLst>
                    <a:gs pos="0">
                      <a:srgbClr val="00E8FF"/>
                    </a:gs>
                    <a:gs pos="100000">
                      <a:srgbClr val="FF00F7"/>
                    </a:gs>
                  </a:gsLst>
                  <a:lin ang="3967761" scaled="0"/>
                </a:gradFill>
                <a:latin typeface="+mn-lt"/>
                <a:ea typeface="+mn-ea"/>
                <a:cs typeface="+mn-cs"/>
                <a:sym typeface="Graphik Semibold"/>
              </a:defRPr>
            </a:lvl4pPr>
            <a:lvl5pPr marL="0" indent="1828800" algn="ctr" defTabSz="2438338">
              <a:lnSpc>
                <a:spcPct val="80000"/>
              </a:lnSpc>
              <a:spcBef>
                <a:spcPts val="0"/>
              </a:spcBef>
              <a:buClrTx/>
              <a:buSzTx/>
              <a:buNone/>
              <a:defRPr sz="22400" spc="-448">
                <a:gradFill flip="none" rotWithShape="1">
                  <a:gsLst>
                    <a:gs pos="0">
                      <a:srgbClr val="00E8FF"/>
                    </a:gs>
                    <a:gs pos="100000">
                      <a:srgbClr val="FF00F7"/>
                    </a:gs>
                  </a:gsLst>
                  <a:lin ang="3967761" scaled="0"/>
                </a:gradFill>
                <a:latin typeface="+mn-lt"/>
                <a:ea typeface="+mn-ea"/>
                <a:cs typeface="+mn-cs"/>
                <a:sym typeface="Graphik Semibold"/>
              </a:defRPr>
            </a:lvl5pPr>
          </a:lstStyle>
          <a:p>
            <a:r>
              <a:t>100%</a:t>
            </a:r>
          </a:p>
          <a:p>
            <a:pPr lvl="1"/>
            <a:endParaRPr/>
          </a:p>
          <a:p>
            <a:pPr lvl="2"/>
            <a:endParaRPr/>
          </a:p>
          <a:p>
            <a:pPr lvl="3"/>
            <a:endParaRPr/>
          </a:p>
          <a:p>
            <a:pPr lvl="4"/>
            <a:endParaRPr/>
          </a:p>
        </p:txBody>
      </p:sp>
      <p:sp>
        <p:nvSpPr>
          <p:cNvPr id="127" name="Fact information"/>
          <p:cNvSpPr txBox="1">
            <a:spLocks noGrp="1"/>
          </p:cNvSpPr>
          <p:nvPr>
            <p:ph type="body" sz="quarter" idx="21" hasCustomPrompt="1"/>
          </p:nvPr>
        </p:nvSpPr>
        <p:spPr>
          <a:xfrm>
            <a:off x="1270000" y="8521700"/>
            <a:ext cx="21844000" cy="1016000"/>
          </a:xfrm>
          <a:prstGeom prst="rect">
            <a:avLst/>
          </a:prstGeom>
        </p:spPr>
        <p:txBody>
          <a:bodyPr/>
          <a:lstStyle>
            <a:lvl1pPr marL="0" indent="0" algn="ctr" defTabSz="825500">
              <a:spcBef>
                <a:spcPts val="0"/>
              </a:spcBef>
              <a:buClrTx/>
              <a:buSzTx/>
              <a:buNone/>
              <a:defRPr sz="4400">
                <a:solidFill>
                  <a:srgbClr val="D5D5D5"/>
                </a:solidFill>
                <a:latin typeface="Graphik-Medium"/>
                <a:ea typeface="Graphik-Medium"/>
                <a:cs typeface="Graphik-Medium"/>
                <a:sym typeface="Graphik Medium"/>
              </a:defRPr>
            </a:lvl1pPr>
          </a:lstStyle>
          <a:p>
            <a:r>
              <a:t>Fact information</a:t>
            </a:r>
          </a:p>
        </p:txBody>
      </p:sp>
      <p:sp>
        <p:nvSpPr>
          <p:cNvPr id="12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35" name="Attribution"/>
          <p:cNvSpPr txBox="1">
            <a:spLocks noGrp="1"/>
          </p:cNvSpPr>
          <p:nvPr>
            <p:ph type="body" sz="quarter" idx="21" hasCustomPrompt="1"/>
          </p:nvPr>
        </p:nvSpPr>
        <p:spPr>
          <a:xfrm>
            <a:off x="1270000" y="11155086"/>
            <a:ext cx="21844000" cy="832613"/>
          </a:xfrm>
          <a:prstGeom prst="rect">
            <a:avLst/>
          </a:prstGeom>
        </p:spPr>
        <p:txBody>
          <a:bodyPr anchor="ctr"/>
          <a:lstStyle>
            <a:lvl1pPr marL="0" indent="0" algn="ctr" defTabSz="825500">
              <a:spcBef>
                <a:spcPts val="0"/>
              </a:spcBef>
              <a:buClrTx/>
              <a:buSzTx/>
              <a:buNone/>
              <a:defRPr sz="4400">
                <a:solidFill>
                  <a:srgbClr val="D5D5D5"/>
                </a:solidFill>
                <a:latin typeface="Graphik-Medium"/>
                <a:ea typeface="Graphik-Medium"/>
                <a:cs typeface="Graphik-Medium"/>
                <a:sym typeface="Graphik Medium"/>
              </a:defRPr>
            </a:lvl1pPr>
          </a:lstStyle>
          <a:p>
            <a:r>
              <a:t>Attribution</a:t>
            </a:r>
          </a:p>
        </p:txBody>
      </p:sp>
      <p:sp>
        <p:nvSpPr>
          <p:cNvPr id="136" name="Body Level One…"/>
          <p:cNvSpPr txBox="1">
            <a:spLocks noGrp="1"/>
          </p:cNvSpPr>
          <p:nvPr>
            <p:ph type="body" sz="half" idx="1" hasCustomPrompt="1"/>
          </p:nvPr>
        </p:nvSpPr>
        <p:spPr>
          <a:xfrm>
            <a:off x="1270000" y="4659369"/>
            <a:ext cx="21844000" cy="4394201"/>
          </a:xfrm>
          <a:prstGeom prst="rect">
            <a:avLst/>
          </a:prstGeom>
        </p:spPr>
        <p:txBody>
          <a:bodyPr anchor="ctr"/>
          <a:lstStyle>
            <a:lvl1pPr marL="0" indent="0" algn="ctr">
              <a:lnSpc>
                <a:spcPct val="80000"/>
              </a:lnSpc>
              <a:spcBef>
                <a:spcPts val="0"/>
              </a:spcBef>
              <a:buClrTx/>
              <a:buSzTx/>
              <a:buNone/>
              <a:defRPr sz="8400" spc="-168">
                <a:gradFill flip="none" rotWithShape="1">
                  <a:gsLst>
                    <a:gs pos="0">
                      <a:srgbClr val="FF00D8"/>
                    </a:gs>
                    <a:gs pos="100000">
                      <a:srgbClr val="FFFD00"/>
                    </a:gs>
                  </a:gsLst>
                  <a:lin ang="2700000" scaled="0"/>
                </a:gradFill>
                <a:latin typeface="+mn-lt"/>
                <a:ea typeface="+mn-ea"/>
                <a:cs typeface="+mn-cs"/>
                <a:sym typeface="Graphik Semibold"/>
              </a:defRPr>
            </a:lvl1pPr>
            <a:lvl2pPr marL="0" indent="457200" algn="ctr">
              <a:lnSpc>
                <a:spcPct val="80000"/>
              </a:lnSpc>
              <a:spcBef>
                <a:spcPts val="0"/>
              </a:spcBef>
              <a:buClrTx/>
              <a:buSzTx/>
              <a:buNone/>
              <a:defRPr sz="8400" spc="-168">
                <a:gradFill flip="none" rotWithShape="1">
                  <a:gsLst>
                    <a:gs pos="0">
                      <a:srgbClr val="FF00D8"/>
                    </a:gs>
                    <a:gs pos="100000">
                      <a:srgbClr val="FFFD00"/>
                    </a:gs>
                  </a:gsLst>
                  <a:lin ang="2700000" scaled="0"/>
                </a:gradFill>
                <a:latin typeface="+mn-lt"/>
                <a:ea typeface="+mn-ea"/>
                <a:cs typeface="+mn-cs"/>
                <a:sym typeface="Graphik Semibold"/>
              </a:defRPr>
            </a:lvl2pPr>
            <a:lvl3pPr marL="0" indent="914400" algn="ctr">
              <a:lnSpc>
                <a:spcPct val="80000"/>
              </a:lnSpc>
              <a:spcBef>
                <a:spcPts val="0"/>
              </a:spcBef>
              <a:buClrTx/>
              <a:buSzTx/>
              <a:buNone/>
              <a:defRPr sz="8400" spc="-168">
                <a:gradFill flip="none" rotWithShape="1">
                  <a:gsLst>
                    <a:gs pos="0">
                      <a:srgbClr val="FF00D8"/>
                    </a:gs>
                    <a:gs pos="100000">
                      <a:srgbClr val="FFFD00"/>
                    </a:gs>
                  </a:gsLst>
                  <a:lin ang="2700000" scaled="0"/>
                </a:gradFill>
                <a:latin typeface="+mn-lt"/>
                <a:ea typeface="+mn-ea"/>
                <a:cs typeface="+mn-cs"/>
                <a:sym typeface="Graphik Semibold"/>
              </a:defRPr>
            </a:lvl3pPr>
            <a:lvl4pPr marL="0" indent="1371600" algn="ctr">
              <a:lnSpc>
                <a:spcPct val="80000"/>
              </a:lnSpc>
              <a:spcBef>
                <a:spcPts val="0"/>
              </a:spcBef>
              <a:buClrTx/>
              <a:buSzTx/>
              <a:buNone/>
              <a:defRPr sz="8400" spc="-168">
                <a:gradFill flip="none" rotWithShape="1">
                  <a:gsLst>
                    <a:gs pos="0">
                      <a:srgbClr val="FF00D8"/>
                    </a:gs>
                    <a:gs pos="100000">
                      <a:srgbClr val="FFFD00"/>
                    </a:gs>
                  </a:gsLst>
                  <a:lin ang="2700000" scaled="0"/>
                </a:gradFill>
                <a:latin typeface="+mn-lt"/>
                <a:ea typeface="+mn-ea"/>
                <a:cs typeface="+mn-cs"/>
                <a:sym typeface="Graphik Semibold"/>
              </a:defRPr>
            </a:lvl4pPr>
            <a:lvl5pPr marL="0" indent="1828800" algn="ctr">
              <a:lnSpc>
                <a:spcPct val="80000"/>
              </a:lnSpc>
              <a:spcBef>
                <a:spcPts val="0"/>
              </a:spcBef>
              <a:buClrTx/>
              <a:buSzTx/>
              <a:buNone/>
              <a:defRPr sz="8400" spc="-168">
                <a:gradFill flip="none" rotWithShape="1">
                  <a:gsLst>
                    <a:gs pos="0">
                      <a:srgbClr val="FF00D8"/>
                    </a:gs>
                    <a:gs pos="100000">
                      <a:srgbClr val="FFFD00"/>
                    </a:gs>
                  </a:gsLst>
                  <a:lin ang="2700000" scaled="0"/>
                </a:gradFill>
                <a:latin typeface="+mn-lt"/>
                <a:ea typeface="+mn-ea"/>
                <a:cs typeface="+mn-cs"/>
                <a:sym typeface="Graphik Semibold"/>
              </a:defRPr>
            </a:lvl5pPr>
          </a:lstStyle>
          <a:p>
            <a:r>
              <a:t>“Notable Quote”</a:t>
            </a:r>
          </a:p>
          <a:p>
            <a:pPr lvl="1"/>
            <a:endParaRPr/>
          </a:p>
          <a:p>
            <a:pPr lvl="2"/>
            <a:endParaRPr/>
          </a:p>
          <a:p>
            <a:pPr lvl="3"/>
            <a:endParaRPr/>
          </a:p>
          <a:p>
            <a:pPr lvl="4"/>
            <a:endParaRPr/>
          </a:p>
        </p:txBody>
      </p:sp>
      <p:sp>
        <p:nvSpPr>
          <p:cNvPr id="13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44" name="Northern Lights display over a snowy landscape"/>
          <p:cNvSpPr>
            <a:spLocks noGrp="1"/>
          </p:cNvSpPr>
          <p:nvPr>
            <p:ph type="pic" sz="half" idx="21"/>
          </p:nvPr>
        </p:nvSpPr>
        <p:spPr>
          <a:xfrm>
            <a:off x="12192000" y="6229350"/>
            <a:ext cx="12192000" cy="8128000"/>
          </a:xfrm>
          <a:prstGeom prst="rect">
            <a:avLst/>
          </a:prstGeom>
        </p:spPr>
        <p:txBody>
          <a:bodyPr lIns="91439" tIns="45719" rIns="91439" bIns="45719">
            <a:noAutofit/>
          </a:bodyPr>
          <a:lstStyle/>
          <a:p>
            <a:endParaRPr/>
          </a:p>
        </p:txBody>
      </p:sp>
      <p:sp>
        <p:nvSpPr>
          <p:cNvPr id="145" name="Colourful clouds against a starry night sky"/>
          <p:cNvSpPr>
            <a:spLocks noGrp="1"/>
          </p:cNvSpPr>
          <p:nvPr>
            <p:ph type="pic" sz="half" idx="22"/>
          </p:nvPr>
        </p:nvSpPr>
        <p:spPr>
          <a:xfrm>
            <a:off x="12192000" y="-641351"/>
            <a:ext cx="12192000" cy="8128001"/>
          </a:xfrm>
          <a:prstGeom prst="rect">
            <a:avLst/>
          </a:prstGeom>
        </p:spPr>
        <p:txBody>
          <a:bodyPr lIns="91439" tIns="45719" rIns="91439" bIns="45719">
            <a:noAutofit/>
          </a:bodyPr>
          <a:lstStyle/>
          <a:p>
            <a:endParaRPr/>
          </a:p>
        </p:txBody>
      </p:sp>
      <p:sp>
        <p:nvSpPr>
          <p:cNvPr id="146" name="Northern Lights display over a snowy mountain landscape"/>
          <p:cNvSpPr>
            <a:spLocks noGrp="1"/>
          </p:cNvSpPr>
          <p:nvPr>
            <p:ph type="pic" idx="23"/>
          </p:nvPr>
        </p:nvSpPr>
        <p:spPr>
          <a:xfrm>
            <a:off x="-1" y="-2258501"/>
            <a:ext cx="12166601" cy="18233003"/>
          </a:xfrm>
          <a:prstGeom prst="rect">
            <a:avLst/>
          </a:prstGeom>
        </p:spPr>
        <p:txBody>
          <a:bodyPr lIns="91439" tIns="45719" rIns="91439" bIns="45719">
            <a:noAutofit/>
          </a:bodyPr>
          <a:lstStyle/>
          <a:p>
            <a:endParaRPr/>
          </a:p>
        </p:txBody>
      </p:sp>
      <p:sp>
        <p:nvSpPr>
          <p:cNvPr id="14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54" name="Northern Lights display over a snowy landscape"/>
          <p:cNvSpPr>
            <a:spLocks noGrp="1"/>
          </p:cNvSpPr>
          <p:nvPr>
            <p:ph type="pic" idx="21"/>
          </p:nvPr>
        </p:nvSpPr>
        <p:spPr>
          <a:xfrm>
            <a:off x="0" y="-1270000"/>
            <a:ext cx="24384000" cy="16256000"/>
          </a:xfrm>
          <a:prstGeom prst="rect">
            <a:avLst/>
          </a:prstGeom>
        </p:spPr>
        <p:txBody>
          <a:bodyPr lIns="91439" tIns="45719" rIns="91439" bIns="45719">
            <a:noAutofit/>
          </a:bodyPr>
          <a:lstStyle/>
          <a:p>
            <a:endParaRPr/>
          </a:p>
        </p:txBody>
      </p:sp>
      <p:sp>
        <p:nvSpPr>
          <p:cNvPr id="15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6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21" name="Northern Lights display in a dark night sky over mountains"/>
          <p:cNvSpPr>
            <a:spLocks noGrp="1"/>
          </p:cNvSpPr>
          <p:nvPr>
            <p:ph type="pic" idx="21"/>
          </p:nvPr>
        </p:nvSpPr>
        <p:spPr>
          <a:xfrm>
            <a:off x="0" y="-762000"/>
            <a:ext cx="24384000" cy="15240000"/>
          </a:xfrm>
          <a:prstGeom prst="rect">
            <a:avLst/>
          </a:prstGeom>
        </p:spPr>
        <p:txBody>
          <a:bodyPr lIns="91439" tIns="45719" rIns="91439" bIns="45719">
            <a:noAutofit/>
          </a:bodyPr>
          <a:lstStyle/>
          <a:p>
            <a:endParaRPr/>
          </a:p>
        </p:txBody>
      </p:sp>
      <p:sp>
        <p:nvSpPr>
          <p:cNvPr id="22" name="Author and Date"/>
          <p:cNvSpPr txBox="1">
            <a:spLocks noGrp="1"/>
          </p:cNvSpPr>
          <p:nvPr>
            <p:ph type="body" sz="quarter" idx="22" hasCustomPrompt="1"/>
          </p:nvPr>
        </p:nvSpPr>
        <p:spPr>
          <a:xfrm>
            <a:off x="1270000" y="12166600"/>
            <a:ext cx="21844000" cy="694055"/>
          </a:xfrm>
          <a:prstGeom prst="rect">
            <a:avLst/>
          </a:prstGeom>
        </p:spPr>
        <p:txBody>
          <a:bodyPr/>
          <a:lstStyle>
            <a:lvl1pPr marL="0" indent="0" algn="ctr" defTabSz="825500">
              <a:spcBef>
                <a:spcPts val="0"/>
              </a:spcBef>
              <a:buClrTx/>
              <a:buSzTx/>
              <a:buNone/>
              <a:defRPr sz="3500">
                <a:solidFill>
                  <a:srgbClr val="D5D5D5"/>
                </a:solidFill>
                <a:latin typeface="Graphik-Medium"/>
                <a:ea typeface="Graphik-Medium"/>
                <a:cs typeface="Graphik-Medium"/>
                <a:sym typeface="Graphik Medium"/>
              </a:defRPr>
            </a:lvl1pPr>
          </a:lstStyle>
          <a:p>
            <a:r>
              <a:t>Author and Date</a:t>
            </a:r>
          </a:p>
        </p:txBody>
      </p:sp>
      <p:sp>
        <p:nvSpPr>
          <p:cNvPr id="23" name="Presentation Title"/>
          <p:cNvSpPr txBox="1">
            <a:spLocks noGrp="1"/>
          </p:cNvSpPr>
          <p:nvPr>
            <p:ph type="title" hasCustomPrompt="1"/>
          </p:nvPr>
        </p:nvSpPr>
        <p:spPr>
          <a:xfrm>
            <a:off x="1270000" y="3289300"/>
            <a:ext cx="21844000" cy="3873500"/>
          </a:xfrm>
          <a:prstGeom prst="rect">
            <a:avLst/>
          </a:prstGeom>
        </p:spPr>
        <p:txBody>
          <a:bodyPr/>
          <a:lstStyle>
            <a:lvl1pPr defTabSz="2438400">
              <a:lnSpc>
                <a:spcPct val="90000"/>
              </a:lnSpc>
              <a:defRPr sz="11600" spc="-348"/>
            </a:lvl1pPr>
          </a:lstStyle>
          <a:p>
            <a:r>
              <a:t>Presentation Title</a:t>
            </a:r>
          </a:p>
        </p:txBody>
      </p:sp>
      <p:sp>
        <p:nvSpPr>
          <p:cNvPr id="24" name="Body Level One…"/>
          <p:cNvSpPr txBox="1">
            <a:spLocks noGrp="1"/>
          </p:cNvSpPr>
          <p:nvPr>
            <p:ph type="body" sz="quarter" idx="1" hasCustomPrompt="1"/>
          </p:nvPr>
        </p:nvSpPr>
        <p:spPr>
          <a:xfrm>
            <a:off x="1270000" y="6985000"/>
            <a:ext cx="21844000" cy="2514600"/>
          </a:xfrm>
          <a:prstGeom prst="rect">
            <a:avLst/>
          </a:prstGeom>
        </p:spPr>
        <p:txBody>
          <a:bodyPr/>
          <a:lstStyle>
            <a:lvl1pPr marL="0" indent="0" algn="ctr" defTabSz="825500">
              <a:spcBef>
                <a:spcPts val="0"/>
              </a:spcBef>
              <a:buClrTx/>
              <a:buSzTx/>
              <a:buNone/>
              <a:defRPr sz="6400">
                <a:solidFill>
                  <a:srgbClr val="D5D5D5"/>
                </a:solidFill>
                <a:latin typeface="Graphik-Medium"/>
                <a:ea typeface="Graphik-Medium"/>
                <a:cs typeface="Graphik-Medium"/>
                <a:sym typeface="Graphik Medium"/>
              </a:defRPr>
            </a:lvl1pPr>
            <a:lvl2pPr marL="0" indent="0" algn="ctr" defTabSz="825500">
              <a:spcBef>
                <a:spcPts val="0"/>
              </a:spcBef>
              <a:buClrTx/>
              <a:buSzTx/>
              <a:buNone/>
              <a:defRPr sz="6400">
                <a:solidFill>
                  <a:srgbClr val="D5D5D5"/>
                </a:solidFill>
                <a:latin typeface="Graphik-Medium"/>
                <a:ea typeface="Graphik-Medium"/>
                <a:cs typeface="Graphik-Medium"/>
                <a:sym typeface="Graphik Medium"/>
              </a:defRPr>
            </a:lvl2pPr>
            <a:lvl3pPr marL="0" indent="0" algn="ctr" defTabSz="825500">
              <a:spcBef>
                <a:spcPts val="0"/>
              </a:spcBef>
              <a:buClrTx/>
              <a:buSzTx/>
              <a:buNone/>
              <a:defRPr sz="6400">
                <a:solidFill>
                  <a:srgbClr val="D5D5D5"/>
                </a:solidFill>
                <a:latin typeface="Graphik-Medium"/>
                <a:ea typeface="Graphik-Medium"/>
                <a:cs typeface="Graphik-Medium"/>
                <a:sym typeface="Graphik Medium"/>
              </a:defRPr>
            </a:lvl3pPr>
            <a:lvl4pPr marL="0" indent="0" algn="ctr" defTabSz="825500">
              <a:spcBef>
                <a:spcPts val="0"/>
              </a:spcBef>
              <a:buClrTx/>
              <a:buSzTx/>
              <a:buNone/>
              <a:defRPr sz="6400">
                <a:solidFill>
                  <a:srgbClr val="D5D5D5"/>
                </a:solidFill>
                <a:latin typeface="Graphik-Medium"/>
                <a:ea typeface="Graphik-Medium"/>
                <a:cs typeface="Graphik-Medium"/>
                <a:sym typeface="Graphik Medium"/>
              </a:defRPr>
            </a:lvl4pPr>
            <a:lvl5pPr marL="0" indent="0" algn="ctr" defTabSz="825500">
              <a:spcBef>
                <a:spcPts val="0"/>
              </a:spcBef>
              <a:buClrTx/>
              <a:buSzTx/>
              <a:buNone/>
              <a:defRPr sz="6400">
                <a:solidFill>
                  <a:srgbClr val="D5D5D5"/>
                </a:solidFill>
                <a:latin typeface="Graphik-Medium"/>
                <a:ea typeface="Graphik-Medium"/>
                <a:cs typeface="Graphik-Medium"/>
                <a:sym typeface="Graphik Medium"/>
              </a:defRPr>
            </a:lvl5pPr>
          </a:lstStyle>
          <a:p>
            <a:r>
              <a:t>Presentation Subtitle</a:t>
            </a:r>
          </a:p>
          <a:p>
            <a:pPr lvl="1"/>
            <a:endParaRPr/>
          </a:p>
          <a:p>
            <a:pPr lvl="2"/>
            <a:endParaRPr/>
          </a:p>
          <a:p>
            <a:pPr lvl="3"/>
            <a:endParaRPr/>
          </a:p>
          <a:p>
            <a:pPr lvl="4"/>
            <a:endParaRP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32" name="Colourful clouds against a starry night sky"/>
          <p:cNvSpPr>
            <a:spLocks noGrp="1"/>
          </p:cNvSpPr>
          <p:nvPr>
            <p:ph type="pic" idx="21"/>
          </p:nvPr>
        </p:nvSpPr>
        <p:spPr>
          <a:xfrm>
            <a:off x="7962900" y="-25400"/>
            <a:ext cx="20650200" cy="13766800"/>
          </a:xfrm>
          <a:prstGeom prst="rect">
            <a:avLst/>
          </a:prstGeom>
        </p:spPr>
        <p:txBody>
          <a:bodyPr lIns="91439" tIns="45719" rIns="91439" bIns="45719">
            <a:noAutofit/>
          </a:bodyPr>
          <a:lstStyle/>
          <a:p>
            <a:endParaRPr/>
          </a:p>
        </p:txBody>
      </p:sp>
      <p:sp>
        <p:nvSpPr>
          <p:cNvPr id="33" name="Slide Title"/>
          <p:cNvSpPr txBox="1">
            <a:spLocks noGrp="1"/>
          </p:cNvSpPr>
          <p:nvPr>
            <p:ph type="title" hasCustomPrompt="1"/>
          </p:nvPr>
        </p:nvSpPr>
        <p:spPr>
          <a:xfrm>
            <a:off x="1270000" y="3886200"/>
            <a:ext cx="9652000" cy="3200202"/>
          </a:xfrm>
          <a:prstGeom prst="rect">
            <a:avLst/>
          </a:prstGeom>
        </p:spPr>
        <p:txBody>
          <a:bodyPr/>
          <a:lstStyle/>
          <a:p>
            <a:r>
              <a:t>Slide Title</a:t>
            </a:r>
          </a:p>
        </p:txBody>
      </p:sp>
      <p:sp>
        <p:nvSpPr>
          <p:cNvPr id="34" name="Body Level One…"/>
          <p:cNvSpPr txBox="1">
            <a:spLocks noGrp="1"/>
          </p:cNvSpPr>
          <p:nvPr>
            <p:ph type="body" sz="quarter" idx="1" hasCustomPrompt="1"/>
          </p:nvPr>
        </p:nvSpPr>
        <p:spPr>
          <a:xfrm>
            <a:off x="1270000" y="6845300"/>
            <a:ext cx="9652000" cy="5664200"/>
          </a:xfrm>
          <a:prstGeom prst="rect">
            <a:avLst/>
          </a:prstGeom>
        </p:spPr>
        <p:txBody>
          <a:bodyPr/>
          <a:lstStyle>
            <a:lvl1pPr marL="0" indent="0" algn="ctr" defTabSz="825500">
              <a:spcBef>
                <a:spcPts val="0"/>
              </a:spcBef>
              <a:buClrTx/>
              <a:buSzTx/>
              <a:buNone/>
              <a:defRPr sz="5400">
                <a:solidFill>
                  <a:srgbClr val="D5D5D5"/>
                </a:solidFill>
                <a:latin typeface="Graphik-Medium"/>
                <a:ea typeface="Graphik-Medium"/>
                <a:cs typeface="Graphik-Medium"/>
                <a:sym typeface="Graphik Medium"/>
              </a:defRPr>
            </a:lvl1pPr>
            <a:lvl2pPr marL="0" indent="457200" algn="ctr" defTabSz="825500">
              <a:spcBef>
                <a:spcPts val="0"/>
              </a:spcBef>
              <a:buClrTx/>
              <a:buSzTx/>
              <a:buNone/>
              <a:defRPr sz="5400">
                <a:solidFill>
                  <a:srgbClr val="D5D5D5"/>
                </a:solidFill>
                <a:latin typeface="Graphik-Medium"/>
                <a:ea typeface="Graphik-Medium"/>
                <a:cs typeface="Graphik-Medium"/>
                <a:sym typeface="Graphik Medium"/>
              </a:defRPr>
            </a:lvl2pPr>
            <a:lvl3pPr marL="0" indent="914400" algn="ctr" defTabSz="825500">
              <a:spcBef>
                <a:spcPts val="0"/>
              </a:spcBef>
              <a:buClrTx/>
              <a:buSzTx/>
              <a:buNone/>
              <a:defRPr sz="5400">
                <a:solidFill>
                  <a:srgbClr val="D5D5D5"/>
                </a:solidFill>
                <a:latin typeface="Graphik-Medium"/>
                <a:ea typeface="Graphik-Medium"/>
                <a:cs typeface="Graphik-Medium"/>
                <a:sym typeface="Graphik Medium"/>
              </a:defRPr>
            </a:lvl3pPr>
            <a:lvl4pPr marL="0" indent="1371600" algn="ctr" defTabSz="825500">
              <a:spcBef>
                <a:spcPts val="0"/>
              </a:spcBef>
              <a:buClrTx/>
              <a:buSzTx/>
              <a:buNone/>
              <a:defRPr sz="5400">
                <a:solidFill>
                  <a:srgbClr val="D5D5D5"/>
                </a:solidFill>
                <a:latin typeface="Graphik-Medium"/>
                <a:ea typeface="Graphik-Medium"/>
                <a:cs typeface="Graphik-Medium"/>
                <a:sym typeface="Graphik Medium"/>
              </a:defRPr>
            </a:lvl4pPr>
            <a:lvl5pPr marL="0" indent="1828800" algn="ctr" defTabSz="825500">
              <a:spcBef>
                <a:spcPts val="0"/>
              </a:spcBef>
              <a:buClrTx/>
              <a:buSzTx/>
              <a:buNone/>
              <a:defRPr sz="5400">
                <a:solidFill>
                  <a:srgbClr val="D5D5D5"/>
                </a:solidFill>
                <a:latin typeface="Graphik-Medium"/>
                <a:ea typeface="Graphik-Medium"/>
                <a:cs typeface="Graphik-Medium"/>
                <a:sym typeface="Graphik Medium"/>
              </a:defRPr>
            </a:lvl5pPr>
          </a:lstStyle>
          <a:p>
            <a:r>
              <a:t>Slide Subtitle</a:t>
            </a:r>
          </a:p>
          <a:p>
            <a:pPr lvl="1"/>
            <a:endParaRPr/>
          </a:p>
          <a:p>
            <a:pPr lvl="2"/>
            <a:endParaRPr/>
          </a:p>
          <a:p>
            <a:pPr lvl="3"/>
            <a:endParaRPr/>
          </a:p>
          <a:p>
            <a:pPr lvl="4"/>
            <a:endParaRPr/>
          </a:p>
        </p:txBody>
      </p:sp>
      <p:sp>
        <p:nvSpPr>
          <p:cNvPr id="3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prstGeom prst="rect">
            <a:avLst/>
          </a:prstGeom>
        </p:spPr>
        <p:txBody>
          <a:bodyPr/>
          <a:lstStyle/>
          <a:p>
            <a:r>
              <a:t>Slide Title</a:t>
            </a:r>
          </a:p>
        </p:txBody>
      </p:sp>
      <p:sp>
        <p:nvSpPr>
          <p:cNvPr id="43" name="Slide Subtitle"/>
          <p:cNvSpPr txBox="1">
            <a:spLocks noGrp="1"/>
          </p:cNvSpPr>
          <p:nvPr>
            <p:ph type="body" sz="quarter" idx="21" hasCustomPrompt="1"/>
          </p:nvPr>
        </p:nvSpPr>
        <p:spPr>
          <a:xfrm>
            <a:off x="1270000" y="2133600"/>
            <a:ext cx="21844000" cy="1016000"/>
          </a:xfrm>
          <a:prstGeom prst="rect">
            <a:avLst/>
          </a:prstGeom>
        </p:spPr>
        <p:txBody>
          <a:bodyPr/>
          <a:lstStyle>
            <a:lvl1pPr marL="0" indent="0" algn="ctr" defTabSz="825500">
              <a:spcBef>
                <a:spcPts val="0"/>
              </a:spcBef>
              <a:buClrTx/>
              <a:buSzTx/>
              <a:buNone/>
              <a:defRPr sz="5400">
                <a:solidFill>
                  <a:srgbClr val="D5D5D5"/>
                </a:solidFill>
                <a:latin typeface="Graphik-Medium"/>
                <a:ea typeface="Graphik-Medium"/>
                <a:cs typeface="Graphik-Medium"/>
                <a:sym typeface="Graphik Medium"/>
              </a:defRPr>
            </a:lvl1pPr>
          </a:lstStyle>
          <a:p>
            <a:r>
              <a:t>Slide Subtitle</a:t>
            </a:r>
          </a:p>
        </p:txBody>
      </p:sp>
      <p:sp>
        <p:nvSpPr>
          <p:cNvPr id="44"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xfrm>
            <a:off x="1270000" y="4269316"/>
            <a:ext cx="21844000" cy="8432801"/>
          </a:xfrm>
          <a:prstGeom prst="rect">
            <a:avLst/>
          </a:prstGeom>
        </p:spPr>
        <p:txBody>
          <a:bodyPr numCol="2" spcCol="1092200"/>
          <a:lstStyle/>
          <a:p>
            <a:r>
              <a:t>Slide bullet text</a:t>
            </a:r>
          </a:p>
          <a:p>
            <a:pPr lvl="1"/>
            <a:endParaRPr/>
          </a:p>
          <a:p>
            <a:pPr lvl="2"/>
            <a:endParaRPr/>
          </a:p>
          <a:p>
            <a:pPr lvl="3"/>
            <a:endParaRPr/>
          </a:p>
          <a:p>
            <a:pPr lvl="4"/>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0" name="Northern Lights display over a snowy mountain landscape"/>
          <p:cNvSpPr>
            <a:spLocks noGrp="1"/>
          </p:cNvSpPr>
          <p:nvPr>
            <p:ph type="pic" idx="21"/>
          </p:nvPr>
        </p:nvSpPr>
        <p:spPr>
          <a:xfrm>
            <a:off x="12204700" y="-2277533"/>
            <a:ext cx="12192000" cy="18271067"/>
          </a:xfrm>
          <a:prstGeom prst="rect">
            <a:avLst/>
          </a:prstGeom>
        </p:spPr>
        <p:txBody>
          <a:bodyPr lIns="91439" tIns="45719" rIns="91439" bIns="45719">
            <a:noAutofit/>
          </a:bodyPr>
          <a:lstStyle/>
          <a:p>
            <a:endParaRPr/>
          </a:p>
        </p:txBody>
      </p:sp>
      <p:sp>
        <p:nvSpPr>
          <p:cNvPr id="61" name="Slide Title"/>
          <p:cNvSpPr txBox="1">
            <a:spLocks noGrp="1"/>
          </p:cNvSpPr>
          <p:nvPr>
            <p:ph type="title" hasCustomPrompt="1"/>
          </p:nvPr>
        </p:nvSpPr>
        <p:spPr>
          <a:xfrm>
            <a:off x="1270000" y="838200"/>
            <a:ext cx="9652000" cy="1549400"/>
          </a:xfrm>
          <a:prstGeom prst="rect">
            <a:avLst/>
          </a:prstGeom>
        </p:spPr>
        <p:txBody>
          <a:bodyPr/>
          <a:lstStyle/>
          <a:p>
            <a:r>
              <a:t>Slide Title</a:t>
            </a:r>
          </a:p>
        </p:txBody>
      </p:sp>
      <p:sp>
        <p:nvSpPr>
          <p:cNvPr id="62" name="Body Level One…"/>
          <p:cNvSpPr txBox="1">
            <a:spLocks noGrp="1"/>
          </p:cNvSpPr>
          <p:nvPr>
            <p:ph type="body" sz="half" idx="1" hasCustomPrompt="1"/>
          </p:nvPr>
        </p:nvSpPr>
        <p:spPr>
          <a:xfrm>
            <a:off x="1270000" y="4267200"/>
            <a:ext cx="9652000" cy="8432800"/>
          </a:xfrm>
          <a:prstGeom prst="rect">
            <a:avLst/>
          </a:prstGeom>
        </p:spPr>
        <p:txBody>
          <a:bodyPr/>
          <a:lstStyle/>
          <a:p>
            <a:r>
              <a:t>Slide bullet text</a:t>
            </a:r>
          </a:p>
          <a:p>
            <a:pPr lvl="1"/>
            <a:endParaRPr/>
          </a:p>
          <a:p>
            <a:pPr lvl="2"/>
            <a:endParaRPr/>
          </a:p>
          <a:p>
            <a:pPr lvl="3"/>
            <a:endParaRPr/>
          </a:p>
          <a:p>
            <a:pPr lvl="4"/>
            <a:endParaRPr/>
          </a:p>
        </p:txBody>
      </p:sp>
      <p:sp>
        <p:nvSpPr>
          <p:cNvPr id="63" name="Slide Subtitle"/>
          <p:cNvSpPr txBox="1">
            <a:spLocks noGrp="1"/>
          </p:cNvSpPr>
          <p:nvPr>
            <p:ph type="body" sz="quarter" idx="22" hasCustomPrompt="1"/>
          </p:nvPr>
        </p:nvSpPr>
        <p:spPr>
          <a:xfrm>
            <a:off x="1270000" y="2133600"/>
            <a:ext cx="9652000" cy="1016000"/>
          </a:xfrm>
          <a:prstGeom prst="rect">
            <a:avLst/>
          </a:prstGeom>
        </p:spPr>
        <p:txBody>
          <a:bodyPr/>
          <a:lstStyle>
            <a:lvl1pPr marL="0" indent="0" algn="ctr" defTabSz="825500">
              <a:spcBef>
                <a:spcPts val="0"/>
              </a:spcBef>
              <a:buClrTx/>
              <a:buSzTx/>
              <a:buNone/>
              <a:defRPr sz="5400">
                <a:solidFill>
                  <a:srgbClr val="D5D5D5"/>
                </a:solidFill>
                <a:latin typeface="Graphik-Medium"/>
                <a:ea typeface="Graphik-Medium"/>
                <a:cs typeface="Graphik-Medium"/>
                <a:sym typeface="Graphik Medium"/>
              </a:defRPr>
            </a:lvl1pPr>
          </a:lstStyle>
          <a:p>
            <a:r>
              <a:t>Slide Subtitle</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Live Video Small">
    <p:spTree>
      <p:nvGrpSpPr>
        <p:cNvPr id="1" name=""/>
        <p:cNvGrpSpPr/>
        <p:nvPr/>
      </p:nvGrpSpPr>
      <p:grpSpPr>
        <a:xfrm>
          <a:off x="0" y="0"/>
          <a:ext cx="0" cy="0"/>
          <a:chOff x="0" y="0"/>
          <a:chExt cx="0" cy="0"/>
        </a:xfrm>
      </p:grpSpPr>
      <p:sp>
        <p:nvSpPr>
          <p:cNvPr id="71" name="Slide Title"/>
          <p:cNvSpPr txBox="1">
            <a:spLocks noGrp="1"/>
          </p:cNvSpPr>
          <p:nvPr>
            <p:ph type="title" hasCustomPrompt="1"/>
          </p:nvPr>
        </p:nvSpPr>
        <p:spPr>
          <a:xfrm>
            <a:off x="1270000" y="838200"/>
            <a:ext cx="9652000" cy="1549400"/>
          </a:xfrm>
          <a:prstGeom prst="rect">
            <a:avLst/>
          </a:prstGeom>
        </p:spPr>
        <p:txBody>
          <a:bodyPr/>
          <a:lstStyle/>
          <a:p>
            <a:r>
              <a:t>Slide Title</a:t>
            </a:r>
          </a:p>
        </p:txBody>
      </p:sp>
      <p:sp>
        <p:nvSpPr>
          <p:cNvPr id="72" name="Body Level One…"/>
          <p:cNvSpPr txBox="1">
            <a:spLocks noGrp="1"/>
          </p:cNvSpPr>
          <p:nvPr>
            <p:ph type="body" sz="half" idx="1" hasCustomPrompt="1"/>
          </p:nvPr>
        </p:nvSpPr>
        <p:spPr>
          <a:xfrm>
            <a:off x="1270000" y="4267200"/>
            <a:ext cx="9652000" cy="8432800"/>
          </a:xfrm>
          <a:prstGeom prst="rect">
            <a:avLst/>
          </a:prstGeom>
        </p:spPr>
        <p:txBody>
          <a:bodyPr/>
          <a:lstStyle/>
          <a:p>
            <a:r>
              <a:t>Slide bullet text</a:t>
            </a:r>
          </a:p>
          <a:p>
            <a:pPr lvl="1"/>
            <a:endParaRPr/>
          </a:p>
          <a:p>
            <a:pPr lvl="2"/>
            <a:endParaRPr/>
          </a:p>
          <a:p>
            <a:pPr lvl="3"/>
            <a:endParaRPr/>
          </a:p>
          <a:p>
            <a:pPr lvl="4"/>
            <a:endParaRPr/>
          </a:p>
        </p:txBody>
      </p:sp>
      <p:sp>
        <p:nvSpPr>
          <p:cNvPr id="73" name="Slide Subtitle"/>
          <p:cNvSpPr txBox="1">
            <a:spLocks noGrp="1"/>
          </p:cNvSpPr>
          <p:nvPr>
            <p:ph type="body" sz="quarter" idx="21" hasCustomPrompt="1"/>
          </p:nvPr>
        </p:nvSpPr>
        <p:spPr>
          <a:xfrm>
            <a:off x="1270000" y="2133600"/>
            <a:ext cx="9652000" cy="1016000"/>
          </a:xfrm>
          <a:prstGeom prst="rect">
            <a:avLst/>
          </a:prstGeom>
        </p:spPr>
        <p:txBody>
          <a:bodyPr/>
          <a:lstStyle>
            <a:lvl1pPr marL="0" indent="0" algn="ctr" defTabSz="825500">
              <a:spcBef>
                <a:spcPts val="0"/>
              </a:spcBef>
              <a:buClrTx/>
              <a:buSzTx/>
              <a:buNone/>
              <a:defRPr sz="5400">
                <a:solidFill>
                  <a:srgbClr val="D5D5D5"/>
                </a:solidFill>
                <a:latin typeface="Graphik-Medium"/>
                <a:ea typeface="Graphik-Medium"/>
                <a:cs typeface="Graphik-Medium"/>
                <a:sym typeface="Graphik Medium"/>
              </a:defRPr>
            </a:lvl1pPr>
          </a:lstStyle>
          <a:p>
            <a:r>
              <a:t>Slide Subtitle</a:t>
            </a:r>
          </a:p>
        </p:txBody>
      </p:sp>
      <p:sp>
        <p:nvSpPr>
          <p:cNvPr id="7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Bullets &amp; Live Video Large">
    <p:spTree>
      <p:nvGrpSpPr>
        <p:cNvPr id="1" name=""/>
        <p:cNvGrpSpPr/>
        <p:nvPr/>
      </p:nvGrpSpPr>
      <p:grpSpPr>
        <a:xfrm>
          <a:off x="0" y="0"/>
          <a:ext cx="0" cy="0"/>
          <a:chOff x="0" y="0"/>
          <a:chExt cx="0" cy="0"/>
        </a:xfrm>
      </p:grpSpPr>
      <p:sp>
        <p:nvSpPr>
          <p:cNvPr id="81" name="Slide Title"/>
          <p:cNvSpPr txBox="1">
            <a:spLocks noGrp="1"/>
          </p:cNvSpPr>
          <p:nvPr>
            <p:ph type="title" hasCustomPrompt="1"/>
          </p:nvPr>
        </p:nvSpPr>
        <p:spPr>
          <a:xfrm>
            <a:off x="1270000" y="838200"/>
            <a:ext cx="9652000" cy="1549400"/>
          </a:xfrm>
          <a:prstGeom prst="rect">
            <a:avLst/>
          </a:prstGeom>
        </p:spPr>
        <p:txBody>
          <a:bodyPr/>
          <a:lstStyle/>
          <a:p>
            <a:r>
              <a:t>Slide Title</a:t>
            </a:r>
          </a:p>
        </p:txBody>
      </p:sp>
      <p:sp>
        <p:nvSpPr>
          <p:cNvPr id="82" name="Body Level One…"/>
          <p:cNvSpPr txBox="1">
            <a:spLocks noGrp="1"/>
          </p:cNvSpPr>
          <p:nvPr>
            <p:ph type="body" sz="half" idx="1" hasCustomPrompt="1"/>
          </p:nvPr>
        </p:nvSpPr>
        <p:spPr>
          <a:xfrm>
            <a:off x="1270000" y="4267200"/>
            <a:ext cx="9652000" cy="8432800"/>
          </a:xfrm>
          <a:prstGeom prst="rect">
            <a:avLst/>
          </a:prstGeom>
        </p:spPr>
        <p:txBody>
          <a:bodyPr/>
          <a:lstStyle/>
          <a:p>
            <a:r>
              <a:t>Slide bullet text</a:t>
            </a:r>
          </a:p>
          <a:p>
            <a:pPr lvl="1"/>
            <a:endParaRPr/>
          </a:p>
          <a:p>
            <a:pPr lvl="2"/>
            <a:endParaRPr/>
          </a:p>
          <a:p>
            <a:pPr lvl="3"/>
            <a:endParaRPr/>
          </a:p>
          <a:p>
            <a:pPr lvl="4"/>
            <a:endParaRPr/>
          </a:p>
        </p:txBody>
      </p:sp>
      <p:sp>
        <p:nvSpPr>
          <p:cNvPr id="83" name="Slide Subtitle"/>
          <p:cNvSpPr txBox="1">
            <a:spLocks noGrp="1"/>
          </p:cNvSpPr>
          <p:nvPr>
            <p:ph type="body" sz="quarter" idx="21" hasCustomPrompt="1"/>
          </p:nvPr>
        </p:nvSpPr>
        <p:spPr>
          <a:xfrm>
            <a:off x="1270000" y="2133600"/>
            <a:ext cx="9652000" cy="1016000"/>
          </a:xfrm>
          <a:prstGeom prst="rect">
            <a:avLst/>
          </a:prstGeom>
        </p:spPr>
        <p:txBody>
          <a:bodyPr/>
          <a:lstStyle>
            <a:lvl1pPr marL="0" indent="0" algn="ctr" defTabSz="825500">
              <a:spcBef>
                <a:spcPts val="0"/>
              </a:spcBef>
              <a:buClrTx/>
              <a:buSzTx/>
              <a:buNone/>
              <a:defRPr sz="5400">
                <a:solidFill>
                  <a:srgbClr val="D5D5D5"/>
                </a:solidFill>
                <a:latin typeface="Graphik-Medium"/>
                <a:ea typeface="Graphik-Medium"/>
                <a:cs typeface="Graphik-Medium"/>
                <a:sym typeface="Graphik Medium"/>
              </a:defRPr>
            </a:lvl1pPr>
          </a:lstStyle>
          <a:p>
            <a:r>
              <a:t>Slide Subtitle</a:t>
            </a:r>
          </a:p>
        </p:txBody>
      </p:sp>
      <p:sp>
        <p:nvSpPr>
          <p:cNvPr id="8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91" name="Section Title"/>
          <p:cNvSpPr txBox="1">
            <a:spLocks noGrp="1"/>
          </p:cNvSpPr>
          <p:nvPr>
            <p:ph type="title" hasCustomPrompt="1"/>
          </p:nvPr>
        </p:nvSpPr>
        <p:spPr>
          <a:xfrm>
            <a:off x="1270000" y="3289300"/>
            <a:ext cx="21844000" cy="3873500"/>
          </a:xfrm>
          <a:prstGeom prst="rect">
            <a:avLst/>
          </a:prstGeom>
        </p:spPr>
        <p:txBody>
          <a:bodyPr/>
          <a:lstStyle>
            <a:lvl1pPr>
              <a:lnSpc>
                <a:spcPct val="90000"/>
              </a:lnSpc>
              <a:defRPr sz="11600" spc="-348">
                <a:gradFill flip="none" rotWithShape="1">
                  <a:gsLst>
                    <a:gs pos="0">
                      <a:srgbClr val="00FF00"/>
                    </a:gs>
                    <a:gs pos="100000">
                      <a:srgbClr val="007DFF"/>
                    </a:gs>
                  </a:gsLst>
                  <a:lin ang="3965999" scaled="0"/>
                </a:gradFill>
              </a:defRPr>
            </a:lvl1pPr>
          </a:lstStyle>
          <a:p>
            <a:r>
              <a:t>Section Title</a:t>
            </a:r>
          </a:p>
        </p:txBody>
      </p:sp>
      <p:sp>
        <p:nvSpPr>
          <p:cNvPr id="9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0000"/>
            </a:gs>
            <a:gs pos="100000">
              <a:srgbClr val="3B3B3B"/>
            </a:gs>
          </a:gsLst>
          <a:lin ang="5400000" scaled="0"/>
        </a:gradFill>
        <a:effectLst/>
      </p:bgPr>
    </p:bg>
    <p:spTree>
      <p:nvGrpSpPr>
        <p:cNvPr id="1" name=""/>
        <p:cNvGrpSpPr/>
        <p:nvPr/>
      </p:nvGrpSpPr>
      <p:grpSpPr>
        <a:xfrm>
          <a:off x="0" y="0"/>
          <a:ext cx="0" cy="0"/>
          <a:chOff x="0" y="0"/>
          <a:chExt cx="0" cy="0"/>
        </a:xfrm>
      </p:grpSpPr>
      <p:sp>
        <p:nvSpPr>
          <p:cNvPr id="2" name="Slide Title"/>
          <p:cNvSpPr txBox="1">
            <a:spLocks noGrp="1"/>
          </p:cNvSpPr>
          <p:nvPr>
            <p:ph type="title" hasCustomPrompt="1"/>
          </p:nvPr>
        </p:nvSpPr>
        <p:spPr>
          <a:xfrm>
            <a:off x="1270000" y="812800"/>
            <a:ext cx="21844000" cy="15574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normAutofit/>
          </a:bodyPr>
          <a:lstStyle/>
          <a:p>
            <a:r>
              <a:t>Slide Title</a:t>
            </a:r>
          </a:p>
        </p:txBody>
      </p:sp>
      <p:sp>
        <p:nvSpPr>
          <p:cNvPr id="3" name="Body Level One…"/>
          <p:cNvSpPr txBox="1">
            <a:spLocks noGrp="1"/>
          </p:cNvSpPr>
          <p:nvPr>
            <p:ph type="body" idx="1" hasCustomPrompt="1"/>
          </p:nvPr>
        </p:nvSpPr>
        <p:spPr>
          <a:xfrm>
            <a:off x="1270000" y="4267200"/>
            <a:ext cx="21844000" cy="8432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11977623" y="13081000"/>
            <a:ext cx="416053" cy="467107"/>
          </a:xfrm>
          <a:prstGeom prst="rect">
            <a:avLst/>
          </a:prstGeom>
          <a:ln w="12700">
            <a:miter lim="400000"/>
          </a:ln>
        </p:spPr>
        <p:txBody>
          <a:bodyPr wrap="none" lIns="50800" tIns="50800" rIns="50800" bIns="50800" anchor="b">
            <a:spAutoFit/>
          </a:bodyPr>
          <a:lstStyle>
            <a:lvl1pPr algn="ctr" defTabSz="825500">
              <a:spcBef>
                <a:spcPts val="0"/>
              </a:spcBef>
              <a:defRPr sz="2200"/>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ransition spd="med"/>
  <p:txStyles>
    <p:titleStyle>
      <a:lvl1pPr marL="0" marR="0" indent="0" algn="ctr" defTabSz="825500" rtl="0" latinLnBrk="0">
        <a:lnSpc>
          <a:spcPct val="80000"/>
        </a:lnSpc>
        <a:spcBef>
          <a:spcPts val="0"/>
        </a:spcBef>
        <a:spcAft>
          <a:spcPts val="0"/>
        </a:spcAft>
        <a:buClrTx/>
        <a:buSzTx/>
        <a:buFontTx/>
        <a:buNone/>
        <a:tabLst/>
        <a:defRPr sz="8400" b="0" i="0" u="none" strike="noStrike" cap="none" spc="-252" baseline="0">
          <a:gradFill flip="none" rotWithShape="1">
            <a:gsLst>
              <a:gs pos="0">
                <a:srgbClr val="FFFFFF"/>
              </a:gs>
              <a:gs pos="100000">
                <a:srgbClr val="929292"/>
              </a:gs>
            </a:gsLst>
            <a:lin ang="5400000" scaled="0"/>
          </a:gradFill>
          <a:uFillTx/>
          <a:latin typeface="+mn-lt"/>
          <a:ea typeface="+mn-ea"/>
          <a:cs typeface="+mn-cs"/>
          <a:sym typeface="Graphik Semibold"/>
        </a:defRPr>
      </a:lvl1pPr>
      <a:lvl2pPr marL="0" marR="0" indent="457200" algn="ctr" defTabSz="825500" rtl="0" latinLnBrk="0">
        <a:lnSpc>
          <a:spcPct val="80000"/>
        </a:lnSpc>
        <a:spcBef>
          <a:spcPts val="0"/>
        </a:spcBef>
        <a:spcAft>
          <a:spcPts val="0"/>
        </a:spcAft>
        <a:buClrTx/>
        <a:buSzTx/>
        <a:buFontTx/>
        <a:buNone/>
        <a:tabLst/>
        <a:defRPr sz="8400" b="0" i="0" u="none" strike="noStrike" cap="none" spc="-252" baseline="0">
          <a:gradFill flip="none" rotWithShape="1">
            <a:gsLst>
              <a:gs pos="0">
                <a:srgbClr val="FFFFFF"/>
              </a:gs>
              <a:gs pos="100000">
                <a:srgbClr val="929292"/>
              </a:gs>
            </a:gsLst>
            <a:lin ang="5400000" scaled="0"/>
          </a:gradFill>
          <a:uFillTx/>
          <a:latin typeface="+mn-lt"/>
          <a:ea typeface="+mn-ea"/>
          <a:cs typeface="+mn-cs"/>
          <a:sym typeface="Graphik Semibold"/>
        </a:defRPr>
      </a:lvl2pPr>
      <a:lvl3pPr marL="0" marR="0" indent="914400" algn="ctr" defTabSz="825500" rtl="0" latinLnBrk="0">
        <a:lnSpc>
          <a:spcPct val="80000"/>
        </a:lnSpc>
        <a:spcBef>
          <a:spcPts val="0"/>
        </a:spcBef>
        <a:spcAft>
          <a:spcPts val="0"/>
        </a:spcAft>
        <a:buClrTx/>
        <a:buSzTx/>
        <a:buFontTx/>
        <a:buNone/>
        <a:tabLst/>
        <a:defRPr sz="8400" b="0" i="0" u="none" strike="noStrike" cap="none" spc="-252" baseline="0">
          <a:gradFill flip="none" rotWithShape="1">
            <a:gsLst>
              <a:gs pos="0">
                <a:srgbClr val="FFFFFF"/>
              </a:gs>
              <a:gs pos="100000">
                <a:srgbClr val="929292"/>
              </a:gs>
            </a:gsLst>
            <a:lin ang="5400000" scaled="0"/>
          </a:gradFill>
          <a:uFillTx/>
          <a:latin typeface="+mn-lt"/>
          <a:ea typeface="+mn-ea"/>
          <a:cs typeface="+mn-cs"/>
          <a:sym typeface="Graphik Semibold"/>
        </a:defRPr>
      </a:lvl3pPr>
      <a:lvl4pPr marL="0" marR="0" indent="1371600" algn="ctr" defTabSz="825500" rtl="0" latinLnBrk="0">
        <a:lnSpc>
          <a:spcPct val="80000"/>
        </a:lnSpc>
        <a:spcBef>
          <a:spcPts val="0"/>
        </a:spcBef>
        <a:spcAft>
          <a:spcPts val="0"/>
        </a:spcAft>
        <a:buClrTx/>
        <a:buSzTx/>
        <a:buFontTx/>
        <a:buNone/>
        <a:tabLst/>
        <a:defRPr sz="8400" b="0" i="0" u="none" strike="noStrike" cap="none" spc="-252" baseline="0">
          <a:gradFill flip="none" rotWithShape="1">
            <a:gsLst>
              <a:gs pos="0">
                <a:srgbClr val="FFFFFF"/>
              </a:gs>
              <a:gs pos="100000">
                <a:srgbClr val="929292"/>
              </a:gs>
            </a:gsLst>
            <a:lin ang="5400000" scaled="0"/>
          </a:gradFill>
          <a:uFillTx/>
          <a:latin typeface="+mn-lt"/>
          <a:ea typeface="+mn-ea"/>
          <a:cs typeface="+mn-cs"/>
          <a:sym typeface="Graphik Semibold"/>
        </a:defRPr>
      </a:lvl4pPr>
      <a:lvl5pPr marL="0" marR="0" indent="1828800" algn="ctr" defTabSz="825500" rtl="0" latinLnBrk="0">
        <a:lnSpc>
          <a:spcPct val="80000"/>
        </a:lnSpc>
        <a:spcBef>
          <a:spcPts val="0"/>
        </a:spcBef>
        <a:spcAft>
          <a:spcPts val="0"/>
        </a:spcAft>
        <a:buClrTx/>
        <a:buSzTx/>
        <a:buFontTx/>
        <a:buNone/>
        <a:tabLst/>
        <a:defRPr sz="8400" b="0" i="0" u="none" strike="noStrike" cap="none" spc="-252" baseline="0">
          <a:gradFill flip="none" rotWithShape="1">
            <a:gsLst>
              <a:gs pos="0">
                <a:srgbClr val="FFFFFF"/>
              </a:gs>
              <a:gs pos="100000">
                <a:srgbClr val="929292"/>
              </a:gs>
            </a:gsLst>
            <a:lin ang="5400000" scaled="0"/>
          </a:gradFill>
          <a:uFillTx/>
          <a:latin typeface="+mn-lt"/>
          <a:ea typeface="+mn-ea"/>
          <a:cs typeface="+mn-cs"/>
          <a:sym typeface="Graphik Semibold"/>
        </a:defRPr>
      </a:lvl5pPr>
      <a:lvl6pPr marL="0" marR="0" indent="2286000" algn="ctr" defTabSz="825500" rtl="0" latinLnBrk="0">
        <a:lnSpc>
          <a:spcPct val="80000"/>
        </a:lnSpc>
        <a:spcBef>
          <a:spcPts val="0"/>
        </a:spcBef>
        <a:spcAft>
          <a:spcPts val="0"/>
        </a:spcAft>
        <a:buClrTx/>
        <a:buSzTx/>
        <a:buFontTx/>
        <a:buNone/>
        <a:tabLst/>
        <a:defRPr sz="8400" b="0" i="0" u="none" strike="noStrike" cap="none" spc="-252" baseline="0">
          <a:gradFill flip="none" rotWithShape="1">
            <a:gsLst>
              <a:gs pos="0">
                <a:srgbClr val="FFFFFF"/>
              </a:gs>
              <a:gs pos="100000">
                <a:srgbClr val="929292"/>
              </a:gs>
            </a:gsLst>
            <a:lin ang="5400000" scaled="0"/>
          </a:gradFill>
          <a:uFillTx/>
          <a:latin typeface="+mn-lt"/>
          <a:ea typeface="+mn-ea"/>
          <a:cs typeface="+mn-cs"/>
          <a:sym typeface="Graphik Semibold"/>
        </a:defRPr>
      </a:lvl6pPr>
      <a:lvl7pPr marL="0" marR="0" indent="2743200" algn="ctr" defTabSz="825500" rtl="0" latinLnBrk="0">
        <a:lnSpc>
          <a:spcPct val="80000"/>
        </a:lnSpc>
        <a:spcBef>
          <a:spcPts val="0"/>
        </a:spcBef>
        <a:spcAft>
          <a:spcPts val="0"/>
        </a:spcAft>
        <a:buClrTx/>
        <a:buSzTx/>
        <a:buFontTx/>
        <a:buNone/>
        <a:tabLst/>
        <a:defRPr sz="8400" b="0" i="0" u="none" strike="noStrike" cap="none" spc="-252" baseline="0">
          <a:gradFill flip="none" rotWithShape="1">
            <a:gsLst>
              <a:gs pos="0">
                <a:srgbClr val="FFFFFF"/>
              </a:gs>
              <a:gs pos="100000">
                <a:srgbClr val="929292"/>
              </a:gs>
            </a:gsLst>
            <a:lin ang="5400000" scaled="0"/>
          </a:gradFill>
          <a:uFillTx/>
          <a:latin typeface="+mn-lt"/>
          <a:ea typeface="+mn-ea"/>
          <a:cs typeface="+mn-cs"/>
          <a:sym typeface="Graphik Semibold"/>
        </a:defRPr>
      </a:lvl7pPr>
      <a:lvl8pPr marL="0" marR="0" indent="3200400" algn="ctr" defTabSz="825500" rtl="0" latinLnBrk="0">
        <a:lnSpc>
          <a:spcPct val="80000"/>
        </a:lnSpc>
        <a:spcBef>
          <a:spcPts val="0"/>
        </a:spcBef>
        <a:spcAft>
          <a:spcPts val="0"/>
        </a:spcAft>
        <a:buClrTx/>
        <a:buSzTx/>
        <a:buFontTx/>
        <a:buNone/>
        <a:tabLst/>
        <a:defRPr sz="8400" b="0" i="0" u="none" strike="noStrike" cap="none" spc="-252" baseline="0">
          <a:gradFill flip="none" rotWithShape="1">
            <a:gsLst>
              <a:gs pos="0">
                <a:srgbClr val="FFFFFF"/>
              </a:gs>
              <a:gs pos="100000">
                <a:srgbClr val="929292"/>
              </a:gs>
            </a:gsLst>
            <a:lin ang="5400000" scaled="0"/>
          </a:gradFill>
          <a:uFillTx/>
          <a:latin typeface="+mn-lt"/>
          <a:ea typeface="+mn-ea"/>
          <a:cs typeface="+mn-cs"/>
          <a:sym typeface="Graphik Semibold"/>
        </a:defRPr>
      </a:lvl8pPr>
      <a:lvl9pPr marL="0" marR="0" indent="3657600" algn="ctr" defTabSz="825500" rtl="0" latinLnBrk="0">
        <a:lnSpc>
          <a:spcPct val="80000"/>
        </a:lnSpc>
        <a:spcBef>
          <a:spcPts val="0"/>
        </a:spcBef>
        <a:spcAft>
          <a:spcPts val="0"/>
        </a:spcAft>
        <a:buClrTx/>
        <a:buSzTx/>
        <a:buFontTx/>
        <a:buNone/>
        <a:tabLst/>
        <a:defRPr sz="8400" b="0" i="0" u="none" strike="noStrike" cap="none" spc="-252" baseline="0">
          <a:gradFill flip="none" rotWithShape="1">
            <a:gsLst>
              <a:gs pos="0">
                <a:srgbClr val="FFFFFF"/>
              </a:gs>
              <a:gs pos="100000">
                <a:srgbClr val="929292"/>
              </a:gs>
            </a:gsLst>
            <a:lin ang="5400000" scaled="0"/>
          </a:gradFill>
          <a:uFillTx/>
          <a:latin typeface="+mn-lt"/>
          <a:ea typeface="+mn-ea"/>
          <a:cs typeface="+mn-cs"/>
          <a:sym typeface="Graphik Semibold"/>
        </a:defRPr>
      </a:lvl9pPr>
    </p:titleStyle>
    <p:bodyStyle>
      <a:lvl1pPr marL="558800" marR="0" indent="-558800" algn="l" defTabSz="2438400" rtl="0" latinLnBrk="0">
        <a:lnSpc>
          <a:spcPct val="100000"/>
        </a:lnSpc>
        <a:spcBef>
          <a:spcPts val="2400"/>
        </a:spcBef>
        <a:spcAft>
          <a:spcPts val="0"/>
        </a:spcAft>
        <a:buClr>
          <a:srgbClr val="FFFFFF"/>
        </a:buClr>
        <a:buSzPct val="100000"/>
        <a:buFontTx/>
        <a:buChar char="•"/>
        <a:tabLst/>
        <a:defRPr sz="4800" b="0" i="0" u="none" strike="noStrike" cap="none" spc="0" baseline="0">
          <a:solidFill>
            <a:srgbClr val="FFFFFF"/>
          </a:solidFill>
          <a:uFillTx/>
          <a:latin typeface="Graphik"/>
          <a:ea typeface="Graphik"/>
          <a:cs typeface="Graphik"/>
          <a:sym typeface="Graphik"/>
        </a:defRPr>
      </a:lvl1pPr>
      <a:lvl2pPr marL="1117600" marR="0" indent="-558800" algn="l" defTabSz="2438400" rtl="0" latinLnBrk="0">
        <a:lnSpc>
          <a:spcPct val="100000"/>
        </a:lnSpc>
        <a:spcBef>
          <a:spcPts val="2400"/>
        </a:spcBef>
        <a:spcAft>
          <a:spcPts val="0"/>
        </a:spcAft>
        <a:buClr>
          <a:srgbClr val="FFFFFF"/>
        </a:buClr>
        <a:buSzPct val="100000"/>
        <a:buFontTx/>
        <a:buChar char="•"/>
        <a:tabLst/>
        <a:defRPr sz="4800" b="0" i="0" u="none" strike="noStrike" cap="none" spc="0" baseline="0">
          <a:solidFill>
            <a:srgbClr val="FFFFFF"/>
          </a:solidFill>
          <a:uFillTx/>
          <a:latin typeface="Graphik"/>
          <a:ea typeface="Graphik"/>
          <a:cs typeface="Graphik"/>
          <a:sym typeface="Graphik"/>
        </a:defRPr>
      </a:lvl2pPr>
      <a:lvl3pPr marL="1676400" marR="0" indent="-558800" algn="l" defTabSz="2438400" rtl="0" latinLnBrk="0">
        <a:lnSpc>
          <a:spcPct val="100000"/>
        </a:lnSpc>
        <a:spcBef>
          <a:spcPts val="2400"/>
        </a:spcBef>
        <a:spcAft>
          <a:spcPts val="0"/>
        </a:spcAft>
        <a:buClr>
          <a:srgbClr val="FFFFFF"/>
        </a:buClr>
        <a:buSzPct val="100000"/>
        <a:buFontTx/>
        <a:buChar char="•"/>
        <a:tabLst/>
        <a:defRPr sz="4800" b="0" i="0" u="none" strike="noStrike" cap="none" spc="0" baseline="0">
          <a:solidFill>
            <a:srgbClr val="FFFFFF"/>
          </a:solidFill>
          <a:uFillTx/>
          <a:latin typeface="Graphik"/>
          <a:ea typeface="Graphik"/>
          <a:cs typeface="Graphik"/>
          <a:sym typeface="Graphik"/>
        </a:defRPr>
      </a:lvl3pPr>
      <a:lvl4pPr marL="2235200" marR="0" indent="-558800" algn="l" defTabSz="2438400" rtl="0" latinLnBrk="0">
        <a:lnSpc>
          <a:spcPct val="100000"/>
        </a:lnSpc>
        <a:spcBef>
          <a:spcPts val="2400"/>
        </a:spcBef>
        <a:spcAft>
          <a:spcPts val="0"/>
        </a:spcAft>
        <a:buClr>
          <a:srgbClr val="FFFFFF"/>
        </a:buClr>
        <a:buSzPct val="100000"/>
        <a:buFontTx/>
        <a:buChar char="•"/>
        <a:tabLst/>
        <a:defRPr sz="4800" b="0" i="0" u="none" strike="noStrike" cap="none" spc="0" baseline="0">
          <a:solidFill>
            <a:srgbClr val="FFFFFF"/>
          </a:solidFill>
          <a:uFillTx/>
          <a:latin typeface="Graphik"/>
          <a:ea typeface="Graphik"/>
          <a:cs typeface="Graphik"/>
          <a:sym typeface="Graphik"/>
        </a:defRPr>
      </a:lvl4pPr>
      <a:lvl5pPr marL="2794000" marR="0" indent="-558800" algn="l" defTabSz="2438400" rtl="0" latinLnBrk="0">
        <a:lnSpc>
          <a:spcPct val="100000"/>
        </a:lnSpc>
        <a:spcBef>
          <a:spcPts val="2400"/>
        </a:spcBef>
        <a:spcAft>
          <a:spcPts val="0"/>
        </a:spcAft>
        <a:buClr>
          <a:srgbClr val="FFFFFF"/>
        </a:buClr>
        <a:buSzPct val="100000"/>
        <a:buFontTx/>
        <a:buChar char="•"/>
        <a:tabLst/>
        <a:defRPr sz="4800" b="0" i="0" u="none" strike="noStrike" cap="none" spc="0" baseline="0">
          <a:solidFill>
            <a:srgbClr val="FFFFFF"/>
          </a:solidFill>
          <a:uFillTx/>
          <a:latin typeface="Graphik"/>
          <a:ea typeface="Graphik"/>
          <a:cs typeface="Graphik"/>
          <a:sym typeface="Graphik"/>
        </a:defRPr>
      </a:lvl5pPr>
      <a:lvl6pPr marL="3352800" marR="0" indent="-558800" algn="l" defTabSz="2438400" rtl="0" latinLnBrk="0">
        <a:lnSpc>
          <a:spcPct val="100000"/>
        </a:lnSpc>
        <a:spcBef>
          <a:spcPts val="2400"/>
        </a:spcBef>
        <a:spcAft>
          <a:spcPts val="0"/>
        </a:spcAft>
        <a:buClr>
          <a:srgbClr val="FFFFFF"/>
        </a:buClr>
        <a:buSzPct val="100000"/>
        <a:buFontTx/>
        <a:buChar char="•"/>
        <a:tabLst/>
        <a:defRPr sz="4800" b="0" i="0" u="none" strike="noStrike" cap="none" spc="0" baseline="0">
          <a:solidFill>
            <a:srgbClr val="FFFFFF"/>
          </a:solidFill>
          <a:uFillTx/>
          <a:latin typeface="Graphik"/>
          <a:ea typeface="Graphik"/>
          <a:cs typeface="Graphik"/>
          <a:sym typeface="Graphik"/>
        </a:defRPr>
      </a:lvl6pPr>
      <a:lvl7pPr marL="3911600" marR="0" indent="-558800" algn="l" defTabSz="2438400" rtl="0" latinLnBrk="0">
        <a:lnSpc>
          <a:spcPct val="100000"/>
        </a:lnSpc>
        <a:spcBef>
          <a:spcPts val="2400"/>
        </a:spcBef>
        <a:spcAft>
          <a:spcPts val="0"/>
        </a:spcAft>
        <a:buClr>
          <a:srgbClr val="FFFFFF"/>
        </a:buClr>
        <a:buSzPct val="100000"/>
        <a:buFontTx/>
        <a:buChar char="•"/>
        <a:tabLst/>
        <a:defRPr sz="4800" b="0" i="0" u="none" strike="noStrike" cap="none" spc="0" baseline="0">
          <a:solidFill>
            <a:srgbClr val="FFFFFF"/>
          </a:solidFill>
          <a:uFillTx/>
          <a:latin typeface="Graphik"/>
          <a:ea typeface="Graphik"/>
          <a:cs typeface="Graphik"/>
          <a:sym typeface="Graphik"/>
        </a:defRPr>
      </a:lvl7pPr>
      <a:lvl8pPr marL="4470400" marR="0" indent="-558800" algn="l" defTabSz="2438400" rtl="0" latinLnBrk="0">
        <a:lnSpc>
          <a:spcPct val="100000"/>
        </a:lnSpc>
        <a:spcBef>
          <a:spcPts val="2400"/>
        </a:spcBef>
        <a:spcAft>
          <a:spcPts val="0"/>
        </a:spcAft>
        <a:buClr>
          <a:srgbClr val="FFFFFF"/>
        </a:buClr>
        <a:buSzPct val="100000"/>
        <a:buFontTx/>
        <a:buChar char="•"/>
        <a:tabLst/>
        <a:defRPr sz="4800" b="0" i="0" u="none" strike="noStrike" cap="none" spc="0" baseline="0">
          <a:solidFill>
            <a:srgbClr val="FFFFFF"/>
          </a:solidFill>
          <a:uFillTx/>
          <a:latin typeface="Graphik"/>
          <a:ea typeface="Graphik"/>
          <a:cs typeface="Graphik"/>
          <a:sym typeface="Graphik"/>
        </a:defRPr>
      </a:lvl8pPr>
      <a:lvl9pPr marL="5029200" marR="0" indent="-558800" algn="l" defTabSz="2438400" rtl="0" latinLnBrk="0">
        <a:lnSpc>
          <a:spcPct val="100000"/>
        </a:lnSpc>
        <a:spcBef>
          <a:spcPts val="2400"/>
        </a:spcBef>
        <a:spcAft>
          <a:spcPts val="0"/>
        </a:spcAft>
        <a:buClr>
          <a:srgbClr val="FFFFFF"/>
        </a:buClr>
        <a:buSzPct val="100000"/>
        <a:buFontTx/>
        <a:buChar char="•"/>
        <a:tabLst/>
        <a:defRPr sz="4800" b="0" i="0" u="none" strike="noStrike" cap="none" spc="0" baseline="0">
          <a:solidFill>
            <a:srgbClr val="FFFFFF"/>
          </a:solidFill>
          <a:uFillTx/>
          <a:latin typeface="Graphik"/>
          <a:ea typeface="Graphik"/>
          <a:cs typeface="Graphik"/>
          <a:sym typeface="Graphik"/>
        </a:defRPr>
      </a:lvl9pPr>
    </p:bodyStyle>
    <p:otherStyle>
      <a:lvl1pPr marL="0" marR="0" indent="0" algn="ctr" defTabSz="82550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Graphik"/>
        </a:defRPr>
      </a:lvl1pPr>
      <a:lvl2pPr marL="0" marR="0" indent="457200" algn="ctr" defTabSz="82550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Graphik"/>
        </a:defRPr>
      </a:lvl2pPr>
      <a:lvl3pPr marL="0" marR="0" indent="914400" algn="ctr" defTabSz="82550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Graphik"/>
        </a:defRPr>
      </a:lvl3pPr>
      <a:lvl4pPr marL="0" marR="0" indent="1371600" algn="ctr" defTabSz="82550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Graphik"/>
        </a:defRPr>
      </a:lvl4pPr>
      <a:lvl5pPr marL="0" marR="0" indent="1828800" algn="ctr" defTabSz="82550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Graphik"/>
        </a:defRPr>
      </a:lvl5pPr>
      <a:lvl6pPr marL="0" marR="0" indent="2286000" algn="ctr" defTabSz="82550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Graphik"/>
        </a:defRPr>
      </a:lvl6pPr>
      <a:lvl7pPr marL="0" marR="0" indent="2743200" algn="ctr" defTabSz="82550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Graphik"/>
        </a:defRPr>
      </a:lvl7pPr>
      <a:lvl8pPr marL="0" marR="0" indent="3200400" algn="ctr" defTabSz="82550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Graphik"/>
        </a:defRPr>
      </a:lvl8pPr>
      <a:lvl9pPr marL="0" marR="0" indent="3657600" algn="ctr" defTabSz="82550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Graphik"/>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en.m.wikipedia.org/wiki/File:The_Economist_May_16_1846.png" TargetMode="External"/><Relationship Id="rId2" Type="http://schemas.openxmlformats.org/officeDocument/2006/relationships/hyperlink" Target="https://doi.org/10.1080/00947679.2020.1787780" TargetMode="External"/><Relationship Id="rId1" Type="http://schemas.openxmlformats.org/officeDocument/2006/relationships/slideLayout" Target="../slideLayouts/slideLayout4.xml"/><Relationship Id="rId5" Type="http://schemas.openxmlformats.org/officeDocument/2006/relationships/hyperlink" Target="https://www.alamy.com/stock-photo/19th-century-financial-advertising.html?sortBy=relevant" TargetMode="External"/><Relationship Id="rId4" Type="http://schemas.openxmlformats.org/officeDocument/2006/relationships/hyperlink" Target="https://cs.wikipedia.org/wiki/Soubor:Rota%C4%8Dka_19_stolet%C3%AD.jp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Světový ekonomický žurnál"/>
          <p:cNvSpPr txBox="1">
            <a:spLocks noGrp="1"/>
          </p:cNvSpPr>
          <p:nvPr>
            <p:ph type="ctrTitle"/>
          </p:nvPr>
        </p:nvSpPr>
        <p:spPr>
          <a:prstGeom prst="rect">
            <a:avLst/>
          </a:prstGeom>
        </p:spPr>
        <p:txBody>
          <a:bodyPr/>
          <a:lstStyle/>
          <a:p>
            <a:r>
              <a:t>Světový ekonomický žurnál</a:t>
            </a:r>
          </a:p>
        </p:txBody>
      </p:sp>
      <p:sp>
        <p:nvSpPr>
          <p:cNvPr id="172" name="Adam Zimčík, 24. 10. 2024"/>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Adam Zimčík, 24. 10. 2024</a:t>
            </a:r>
          </a:p>
        </p:txBody>
      </p:sp>
      <p:sp>
        <p:nvSpPr>
          <p:cNvPr id="173" name="Okolnosti vzniku a vývoj"/>
          <p:cNvSpPr txBox="1">
            <a:spLocks noGrp="1"/>
          </p:cNvSpPr>
          <p:nvPr>
            <p:ph type="subTitle" sz="quarter" idx="1"/>
          </p:nvPr>
        </p:nvSpPr>
        <p:spPr>
          <a:prstGeom prst="rect">
            <a:avLst/>
          </a:prstGeom>
        </p:spPr>
        <p:txBody>
          <a:bodyPr/>
          <a:lstStyle/>
          <a:p>
            <a:r>
              <a:t>Okolnosti vzniku a vývoj</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Proč Kiernanův mediální dům skončil?"/>
          <p:cNvSpPr txBox="1">
            <a:spLocks noGrp="1"/>
          </p:cNvSpPr>
          <p:nvPr>
            <p:ph type="title"/>
          </p:nvPr>
        </p:nvSpPr>
        <p:spPr>
          <a:prstGeom prst="rect">
            <a:avLst/>
          </a:prstGeom>
        </p:spPr>
        <p:txBody>
          <a:bodyPr/>
          <a:lstStyle/>
          <a:p>
            <a:r>
              <a:t>Proč Kiernanův mediální dům skončil?</a:t>
            </a:r>
          </a:p>
        </p:txBody>
      </p:sp>
      <p:sp>
        <p:nvSpPr>
          <p:cNvPr id="212" name="Slide Subtitle"/>
          <p:cNvSpPr txBox="1">
            <a:spLocks noGrp="1"/>
          </p:cNvSpPr>
          <p:nvPr>
            <p:ph type="body" idx="21"/>
          </p:nvPr>
        </p:nvSpPr>
        <p:spPr>
          <a:prstGeom prst="rect">
            <a:avLst/>
          </a:prstGeom>
        </p:spPr>
        <p:txBody>
          <a:bodyPr/>
          <a:lstStyle/>
          <a:p>
            <a:endParaRPr/>
          </a:p>
        </p:txBody>
      </p:sp>
      <p:sp>
        <p:nvSpPr>
          <p:cNvPr id="213" name="V roce 1880 jde John Kiernan do politiky…"/>
          <p:cNvSpPr txBox="1">
            <a:spLocks noGrp="1"/>
          </p:cNvSpPr>
          <p:nvPr>
            <p:ph type="body" idx="1"/>
          </p:nvPr>
        </p:nvSpPr>
        <p:spPr>
          <a:prstGeom prst="rect">
            <a:avLst/>
          </a:prstGeom>
        </p:spPr>
        <p:txBody>
          <a:bodyPr/>
          <a:lstStyle/>
          <a:p>
            <a:pPr marL="530859" indent="-530859" defTabSz="2316479">
              <a:spcBef>
                <a:spcPts val="2200"/>
              </a:spcBef>
              <a:defRPr sz="4560"/>
            </a:pPr>
            <a:r>
              <a:t>V roce 1880 jde John Kiernan do politiky</a:t>
            </a:r>
          </a:p>
          <a:p>
            <a:pPr marL="530859" indent="-530859" defTabSz="2316479">
              <a:spcBef>
                <a:spcPts val="2200"/>
              </a:spcBef>
              <a:defRPr sz="4560"/>
            </a:pPr>
            <a:r>
              <a:t>Tím se o svá média přestává zajímat</a:t>
            </a:r>
          </a:p>
          <a:p>
            <a:pPr marL="530859" indent="-530859" defTabSz="2316479">
              <a:spcBef>
                <a:spcPts val="2200"/>
              </a:spcBef>
              <a:defRPr sz="4560"/>
            </a:pPr>
            <a:r>
              <a:t>Jeho žurnál tak přestává inovovat</a:t>
            </a:r>
          </a:p>
          <a:p>
            <a:pPr marL="530859" indent="-530859" defTabSz="2316479">
              <a:spcBef>
                <a:spcPts val="2200"/>
              </a:spcBef>
              <a:defRPr sz="4560"/>
            </a:pPr>
            <a:r>
              <a:t>Odmítne i nabídku jeho reportérů Dowa a Jonese na zavedení rubriky, jež by analyticky každý večer shrnovala dění v byznyse</a:t>
            </a:r>
          </a:p>
          <a:p>
            <a:pPr marL="530859" indent="-530859" defTabSz="2316479">
              <a:spcBef>
                <a:spcPts val="2200"/>
              </a:spcBef>
              <a:defRPr sz="4560"/>
            </a:pPr>
            <a:r>
              <a:t>Ti ale věděli ,že po tomto formátu je poptávka, a tak v r. 1889 odchází a zakládají Wall Street Journal, činný dodnes</a:t>
            </a:r>
          </a:p>
          <a:p>
            <a:pPr marL="530859" indent="-530859" defTabSz="2316479">
              <a:spcBef>
                <a:spcPts val="2200"/>
              </a:spcBef>
              <a:defRPr sz="4560"/>
            </a:pPr>
            <a:r>
              <a:t>Kiernanovi reportéři tak postupně nemají takový vliv a takové zkušenosti, jako konkurence, neboť dělají stále totéž</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Přínos ekonomických médií během 19. století"/>
          <p:cNvSpPr txBox="1">
            <a:spLocks noGrp="1"/>
          </p:cNvSpPr>
          <p:nvPr>
            <p:ph type="title"/>
          </p:nvPr>
        </p:nvSpPr>
        <p:spPr>
          <a:prstGeom prst="rect">
            <a:avLst/>
          </a:prstGeom>
        </p:spPr>
        <p:txBody>
          <a:bodyPr/>
          <a:lstStyle/>
          <a:p>
            <a:r>
              <a:t>Přínos ekonomických médií během 19. století</a:t>
            </a:r>
          </a:p>
        </p:txBody>
      </p:sp>
      <p:sp>
        <p:nvSpPr>
          <p:cNvPr id="216" name="Slide Subtitle"/>
          <p:cNvSpPr txBox="1">
            <a:spLocks noGrp="1"/>
          </p:cNvSpPr>
          <p:nvPr>
            <p:ph type="body" idx="21"/>
          </p:nvPr>
        </p:nvSpPr>
        <p:spPr>
          <a:prstGeom prst="rect">
            <a:avLst/>
          </a:prstGeom>
        </p:spPr>
        <p:txBody>
          <a:bodyPr/>
          <a:lstStyle/>
          <a:p>
            <a:endParaRPr/>
          </a:p>
        </p:txBody>
      </p:sp>
      <p:sp>
        <p:nvSpPr>
          <p:cNvPr id="217" name="Noviny popisují ekonomické novinky čím dál více do hloubky…"/>
          <p:cNvSpPr txBox="1">
            <a:spLocks noGrp="1"/>
          </p:cNvSpPr>
          <p:nvPr>
            <p:ph type="body" idx="1"/>
          </p:nvPr>
        </p:nvSpPr>
        <p:spPr>
          <a:prstGeom prst="rect">
            <a:avLst/>
          </a:prstGeom>
        </p:spPr>
        <p:txBody>
          <a:bodyPr/>
          <a:lstStyle/>
          <a:p>
            <a:r>
              <a:t>Noviny popisují ekonomické novinky čím dál více do hloubky</a:t>
            </a:r>
          </a:p>
          <a:p>
            <a:r>
              <a:t>Tudíž se stále více specializují a obsáhnou více vědomostí</a:t>
            </a:r>
          </a:p>
          <a:p>
            <a:r>
              <a:t>Jakmile je médií dost, vznikají první Press-cluby</a:t>
            </a:r>
          </a:p>
          <a:p>
            <a:r>
              <a:t>Redaktoři se zde scházejí a vzájemně diskutují nad svou prací</a:t>
            </a:r>
          </a:p>
          <a:p>
            <a:r>
              <a:t>Články jsou tak čím dál kvalitnější</a:t>
            </a:r>
          </a:p>
          <a:p>
            <a:r>
              <a:t>Novin tak začínají využívat i světoví bankéři a ekonomové</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Ekonomický žurnál 19. století v Evropě"/>
          <p:cNvSpPr txBox="1">
            <a:spLocks noGrp="1"/>
          </p:cNvSpPr>
          <p:nvPr>
            <p:ph type="title"/>
          </p:nvPr>
        </p:nvSpPr>
        <p:spPr>
          <a:prstGeom prst="rect">
            <a:avLst/>
          </a:prstGeom>
        </p:spPr>
        <p:txBody>
          <a:bodyPr/>
          <a:lstStyle/>
          <a:p>
            <a:r>
              <a:t>Ekonomický žurnál 19. století v Evropě</a:t>
            </a:r>
          </a:p>
        </p:txBody>
      </p:sp>
      <p:sp>
        <p:nvSpPr>
          <p:cNvPr id="220" name="Slide Subtitle"/>
          <p:cNvSpPr txBox="1">
            <a:spLocks noGrp="1"/>
          </p:cNvSpPr>
          <p:nvPr>
            <p:ph type="body" idx="21"/>
          </p:nvPr>
        </p:nvSpPr>
        <p:spPr>
          <a:prstGeom prst="rect">
            <a:avLst/>
          </a:prstGeom>
        </p:spPr>
        <p:txBody>
          <a:bodyPr/>
          <a:lstStyle/>
          <a:p>
            <a:endParaRPr/>
          </a:p>
        </p:txBody>
      </p:sp>
      <p:sp>
        <p:nvSpPr>
          <p:cNvPr id="221" name="Vyniksjící reportér Thomas Alsager ve Velké Británii…"/>
          <p:cNvSpPr txBox="1">
            <a:spLocks noGrp="1"/>
          </p:cNvSpPr>
          <p:nvPr>
            <p:ph type="body" idx="1"/>
          </p:nvPr>
        </p:nvSpPr>
        <p:spPr>
          <a:prstGeom prst="rect">
            <a:avLst/>
          </a:prstGeom>
        </p:spPr>
        <p:txBody>
          <a:bodyPr/>
          <a:lstStyle/>
          <a:p>
            <a:pPr marL="508508" indent="-508508" defTabSz="2218944">
              <a:spcBef>
                <a:spcPts val="2100"/>
              </a:spcBef>
              <a:defRPr sz="4368"/>
            </a:pPr>
            <a:r>
              <a:t>Vyniksjící reportér Thomas Alsager ve Velké Británii</a:t>
            </a:r>
          </a:p>
          <a:p>
            <a:pPr marL="508508" indent="-508508" defTabSz="2218944">
              <a:spcBef>
                <a:spcPts val="2100"/>
              </a:spcBef>
              <a:defRPr sz="4368"/>
            </a:pPr>
            <a:r>
              <a:t>Velmi dbal na kvalitu zdroje informací</a:t>
            </a:r>
          </a:p>
          <a:p>
            <a:pPr marL="508508" indent="-508508" defTabSz="2218944">
              <a:spcBef>
                <a:spcPts val="2100"/>
              </a:spcBef>
              <a:defRPr sz="4368"/>
            </a:pPr>
            <a:r>
              <a:t>Spolehlivé a pravdivé informace mu budují reputaci</a:t>
            </a:r>
          </a:p>
          <a:p>
            <a:pPr marL="508508" indent="-508508" defTabSz="2218944">
              <a:spcBef>
                <a:spcPts val="2100"/>
              </a:spcBef>
              <a:defRPr sz="4368"/>
            </a:pPr>
            <a:r>
              <a:t>Píše pro The Times</a:t>
            </a:r>
          </a:p>
          <a:p>
            <a:pPr marL="508508" indent="-508508" defTabSz="2218944">
              <a:spcBef>
                <a:spcPts val="2100"/>
              </a:spcBef>
              <a:defRPr sz="4368"/>
            </a:pPr>
            <a:r>
              <a:t>„Málokterý bankéř Vám řekne fundované ekonomické stanovsiko, dokud nepřečetl The Times“</a:t>
            </a:r>
          </a:p>
          <a:p>
            <a:pPr marL="508508" indent="-508508" defTabSz="2218944">
              <a:spcBef>
                <a:spcPts val="2100"/>
              </a:spcBef>
              <a:defRPr sz="4368"/>
            </a:pPr>
            <a:r>
              <a:t>V r. 1846 vzniká v téže zemi The Economist</a:t>
            </a:r>
          </a:p>
          <a:p>
            <a:pPr marL="508508" indent="-508508" defTabSz="2218944">
              <a:spcBef>
                <a:spcPts val="2100"/>
              </a:spcBef>
              <a:defRPr sz="4368"/>
            </a:pPr>
            <a:r>
              <a:t>Do Habsburské Monarchie přichází rotačka až mnohem později, tedy i specializace médií (mj. na ekonomická) přichází se značným zpožděním</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3" name="Northern Lights display over a snowy mountain landscape" descr="Northern Lights display over a snowy mountain landscape"/>
          <p:cNvPicPr>
            <a:picLocks noGrp="1" noChangeAspect="1"/>
          </p:cNvPicPr>
          <p:nvPr>
            <p:ph type="pic" idx="21"/>
          </p:nvPr>
        </p:nvPicPr>
        <p:blipFill>
          <a:blip r:embed="rId2"/>
          <a:srcRect l="431" r="431"/>
          <a:stretch>
            <a:fillRect/>
          </a:stretch>
        </p:blipFill>
        <p:spPr>
          <a:xfrm>
            <a:off x="12204699" y="3403013"/>
            <a:ext cx="12192001" cy="6909974"/>
          </a:xfrm>
          <a:prstGeom prst="rect">
            <a:avLst/>
          </a:prstGeom>
        </p:spPr>
      </p:pic>
      <p:sp>
        <p:nvSpPr>
          <p:cNvPr id="224" name="První vydání The Economist, r. 1846"/>
          <p:cNvSpPr txBox="1">
            <a:spLocks noGrp="1"/>
          </p:cNvSpPr>
          <p:nvPr>
            <p:ph type="title"/>
          </p:nvPr>
        </p:nvSpPr>
        <p:spPr>
          <a:prstGeom prst="rect">
            <a:avLst/>
          </a:prstGeom>
        </p:spPr>
        <p:txBody>
          <a:bodyPr/>
          <a:lstStyle>
            <a:lvl1pPr defTabSz="462280">
              <a:defRPr sz="4704" spc="-141"/>
            </a:lvl1pPr>
          </a:lstStyle>
          <a:p>
            <a:r>
              <a:t>První vydání The Economist, r. 1846</a:t>
            </a:r>
          </a:p>
        </p:txBody>
      </p:sp>
      <p:sp>
        <p:nvSpPr>
          <p:cNvPr id="225" name="Z nadpisu je jasně patrný účel vzniku. Bankéř James Wilson jej založil na protest proti clu na dovoz obilovin. To jeho klientům pekařům zvyšovalo náklady na výrobu chleba, jelikož hlavní vstup, pšenice, tak byla dražší."/>
          <p:cNvSpPr txBox="1">
            <a:spLocks noGrp="1"/>
          </p:cNvSpPr>
          <p:nvPr>
            <p:ph type="body" sz="half" idx="1"/>
          </p:nvPr>
        </p:nvSpPr>
        <p:spPr>
          <a:prstGeom prst="rect">
            <a:avLst/>
          </a:prstGeom>
        </p:spPr>
        <p:txBody>
          <a:bodyPr/>
          <a:lstStyle/>
          <a:p>
            <a:r>
              <a:t>Z nadpisu je jasně patrný účel vzniku. Bankéř James Wilson jej založil na protest proti clu na dovoz obilovin. To jeho klientům pekařům zvyšovalo náklady na výrobu chleba, jelikož hlavní vstup, pšenice, tak byla dražší. </a:t>
            </a:r>
          </a:p>
        </p:txBody>
      </p:sp>
      <p:sp>
        <p:nvSpPr>
          <p:cNvPr id="226" name="Slide Subtitle"/>
          <p:cNvSpPr txBox="1">
            <a:spLocks noGrp="1"/>
          </p:cNvSpPr>
          <p:nvPr>
            <p:ph type="body" idx="22"/>
          </p:nvPr>
        </p:nvSpPr>
        <p:spPr>
          <a:prstGeom prst="rect">
            <a:avLst/>
          </a:prstGeom>
        </p:spPr>
        <p:txBody>
          <a:bodyPr/>
          <a:lstStyle/>
          <a:p>
            <a:endParaRP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Nevýhody ekonomických novin 19. století"/>
          <p:cNvSpPr txBox="1">
            <a:spLocks noGrp="1"/>
          </p:cNvSpPr>
          <p:nvPr>
            <p:ph type="title"/>
          </p:nvPr>
        </p:nvSpPr>
        <p:spPr>
          <a:prstGeom prst="rect">
            <a:avLst/>
          </a:prstGeom>
        </p:spPr>
        <p:txBody>
          <a:bodyPr/>
          <a:lstStyle/>
          <a:p>
            <a:r>
              <a:t>Nevýhody ekonomických novin 19. století</a:t>
            </a:r>
          </a:p>
        </p:txBody>
      </p:sp>
      <p:sp>
        <p:nvSpPr>
          <p:cNvPr id="229" name="Slide Subtitle"/>
          <p:cNvSpPr txBox="1">
            <a:spLocks noGrp="1"/>
          </p:cNvSpPr>
          <p:nvPr>
            <p:ph type="body" idx="21"/>
          </p:nvPr>
        </p:nvSpPr>
        <p:spPr>
          <a:prstGeom prst="rect">
            <a:avLst/>
          </a:prstGeom>
        </p:spPr>
        <p:txBody>
          <a:bodyPr/>
          <a:lstStyle/>
          <a:p>
            <a:endParaRPr/>
          </a:p>
        </p:txBody>
      </p:sp>
      <p:sp>
        <p:nvSpPr>
          <p:cNvPr id="230" name="Závislí na příjmu z reklam…"/>
          <p:cNvSpPr txBox="1">
            <a:spLocks noGrp="1"/>
          </p:cNvSpPr>
          <p:nvPr>
            <p:ph type="body" idx="1"/>
          </p:nvPr>
        </p:nvSpPr>
        <p:spPr>
          <a:prstGeom prst="rect">
            <a:avLst/>
          </a:prstGeom>
        </p:spPr>
        <p:txBody>
          <a:bodyPr/>
          <a:lstStyle/>
          <a:p>
            <a:r>
              <a:t>Závislí na příjmu z reklam</a:t>
            </a:r>
          </a:p>
          <a:p>
            <a:r>
              <a:t>Některé podniky si tak mohou diktovat obsah článků</a:t>
            </a:r>
          </a:p>
          <a:p>
            <a:r>
              <a:t>Díky tomu mohou čtenáři udělat špatnou investici do nejisté firmy</a:t>
            </a:r>
          </a:p>
          <a:p>
            <a:r>
              <a:t>Díky podivným firmám nakonec v ekonomickém žurnálu vzniká investigativní novinařina</a:t>
            </a:r>
          </a:p>
          <a:p>
            <a:r>
              <a:t>Média jsou taky označena jako viník splasknutí spekulativní akciové bubliny v r. 1866</a:t>
            </a:r>
          </a:p>
          <a:p>
            <a:r>
              <a:t>Na nadhodnocování akcií totiž předem upozornily ve svém tisku</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Závěr"/>
          <p:cNvSpPr txBox="1">
            <a:spLocks noGrp="1"/>
          </p:cNvSpPr>
          <p:nvPr>
            <p:ph type="title"/>
          </p:nvPr>
        </p:nvSpPr>
        <p:spPr>
          <a:prstGeom prst="rect">
            <a:avLst/>
          </a:prstGeom>
        </p:spPr>
        <p:txBody>
          <a:bodyPr/>
          <a:lstStyle/>
          <a:p>
            <a:r>
              <a:t>Závěr</a:t>
            </a:r>
          </a:p>
        </p:txBody>
      </p:sp>
      <p:sp>
        <p:nvSpPr>
          <p:cNvPr id="233" name="Použité zdroje"/>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Použité zdroje</a:t>
            </a:r>
          </a:p>
        </p:txBody>
      </p:sp>
      <p:sp>
        <p:nvSpPr>
          <p:cNvPr id="234" name="LITERTAURA:…"/>
          <p:cNvSpPr txBox="1">
            <a:spLocks noGrp="1"/>
          </p:cNvSpPr>
          <p:nvPr>
            <p:ph type="body" idx="1"/>
          </p:nvPr>
        </p:nvSpPr>
        <p:spPr>
          <a:prstGeom prst="rect">
            <a:avLst/>
          </a:prstGeom>
        </p:spPr>
        <p:txBody>
          <a:bodyPr/>
          <a:lstStyle/>
          <a:p>
            <a:pPr marL="447040" indent="-447040" defTabSz="1950720">
              <a:spcBef>
                <a:spcPts val="1900"/>
              </a:spcBef>
              <a:defRPr sz="3840"/>
            </a:pPr>
            <a:r>
              <a:t>LITERTAURA:</a:t>
            </a:r>
          </a:p>
          <a:p>
            <a:pPr marL="447040" indent="-447040" defTabSz="1950720">
              <a:spcBef>
                <a:spcPts val="1900"/>
              </a:spcBef>
              <a:defRPr sz="3840"/>
            </a:pPr>
            <a:r>
              <a:t>Wells, R. (2020). John J. Kiernan: Business Journalism Pioneer, 1845–1893. Journalism History, 46(4), 321–338. </a:t>
            </a:r>
            <a:r>
              <a:rPr u="sng">
                <a:hlinkClick r:id="rId2"/>
              </a:rPr>
              <a:t>https://doi.org/10.1080/00947679.2020.1787780</a:t>
            </a:r>
          </a:p>
          <a:p>
            <a:pPr marL="447040" indent="-447040" defTabSz="1950720">
              <a:spcBef>
                <a:spcPts val="1900"/>
              </a:spcBef>
              <a:defRPr sz="3840"/>
            </a:pPr>
            <a:r>
              <a:t>Financial crises and the birth of the ﬁnancial press, 1825–1880. In: The Media and Financial Crises. Routledge, 2015, s. 231-242. ISBN 1138022780. Dostupné z: https://doi.org/10.4324/9781315754574-27.</a:t>
            </a:r>
          </a:p>
          <a:p>
            <a:pPr marL="447040" indent="-447040" defTabSz="1950720">
              <a:spcBef>
                <a:spcPts val="1900"/>
              </a:spcBef>
              <a:defRPr sz="3840"/>
            </a:pPr>
            <a:r>
              <a:t>OBRÁZKY:</a:t>
            </a:r>
          </a:p>
          <a:p>
            <a:pPr marL="447040" indent="-447040" defTabSz="1950720">
              <a:spcBef>
                <a:spcPts val="1900"/>
              </a:spcBef>
              <a:defRPr sz="3840"/>
            </a:pPr>
            <a:r>
              <a:rPr u="sng">
                <a:hlinkClick r:id="rId3"/>
              </a:rPr>
              <a:t>https://en.m.wikipedia.org/wiki/File:The_Economist_May_16_1846.png</a:t>
            </a:r>
          </a:p>
          <a:p>
            <a:pPr marL="447040" indent="-447040" defTabSz="1950720">
              <a:spcBef>
                <a:spcPts val="1900"/>
              </a:spcBef>
              <a:defRPr sz="3840"/>
            </a:pPr>
            <a:r>
              <a:rPr u="sng">
                <a:hlinkClick r:id="rId4"/>
              </a:rPr>
              <a:t>https://cs.wikipedia.org/wiki/Soubor:Rotačka_19_století.jpg</a:t>
            </a:r>
          </a:p>
          <a:p>
            <a:pPr marL="447040" indent="-447040" defTabSz="1950720">
              <a:spcBef>
                <a:spcPts val="1900"/>
              </a:spcBef>
              <a:defRPr sz="3840"/>
            </a:pPr>
            <a:r>
              <a:rPr u="sng">
                <a:hlinkClick r:id="rId5"/>
              </a:rPr>
              <a:t>https://www.alamy.com/stock-photo/19th-century-financial-advertising.html?sortBy=relevant</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Obsah"/>
          <p:cNvSpPr txBox="1">
            <a:spLocks noGrp="1"/>
          </p:cNvSpPr>
          <p:nvPr>
            <p:ph type="title"/>
          </p:nvPr>
        </p:nvSpPr>
        <p:spPr>
          <a:prstGeom prst="rect">
            <a:avLst/>
          </a:prstGeom>
        </p:spPr>
        <p:txBody>
          <a:bodyPr/>
          <a:lstStyle/>
          <a:p>
            <a:r>
              <a:t>Obsah</a:t>
            </a:r>
          </a:p>
        </p:txBody>
      </p:sp>
      <p:sp>
        <p:nvSpPr>
          <p:cNvPr id="176" name="Slide Subtitle"/>
          <p:cNvSpPr txBox="1">
            <a:spLocks noGrp="1"/>
          </p:cNvSpPr>
          <p:nvPr>
            <p:ph type="body" idx="21"/>
          </p:nvPr>
        </p:nvSpPr>
        <p:spPr>
          <a:prstGeom prst="rect">
            <a:avLst/>
          </a:prstGeom>
        </p:spPr>
        <p:txBody>
          <a:bodyPr/>
          <a:lstStyle/>
          <a:p>
            <a:endParaRPr/>
          </a:p>
        </p:txBody>
      </p:sp>
      <p:sp>
        <p:nvSpPr>
          <p:cNvPr id="177" name="Hospodářství a média do konce 18. století…"/>
          <p:cNvSpPr txBox="1">
            <a:spLocks noGrp="1"/>
          </p:cNvSpPr>
          <p:nvPr>
            <p:ph type="body" idx="1"/>
          </p:nvPr>
        </p:nvSpPr>
        <p:spPr>
          <a:prstGeom prst="rect">
            <a:avLst/>
          </a:prstGeom>
        </p:spPr>
        <p:txBody>
          <a:bodyPr/>
          <a:lstStyle/>
          <a:p>
            <a:r>
              <a:t>Hospodářství a média do konce 18. století</a:t>
            </a:r>
          </a:p>
          <a:p>
            <a:r>
              <a:t>Hospodářství a finance na počátku Průmyslové revoluce</a:t>
            </a:r>
          </a:p>
          <a:p>
            <a:r>
              <a:t>Role médií v hospodářské transformaci</a:t>
            </a:r>
          </a:p>
          <a:p>
            <a:r>
              <a:t>John Kiernan a jeho mediální dům</a:t>
            </a:r>
          </a:p>
          <a:p>
            <a:r>
              <a:t>Přínos ekonomických médií v průběhu 19. století</a:t>
            </a:r>
          </a:p>
          <a:p>
            <a:r>
              <a:t>Závěr</a:t>
            </a:r>
          </a:p>
        </p:txBody>
      </p:sp>
      <p:sp>
        <p:nvSpPr>
          <p:cNvPr id="178" name="Okolnosti vzniku a vývoj světového ekonomického žurnálu, 24. 10. 2024"/>
          <p:cNvSpPr txBox="1"/>
          <p:nvPr/>
        </p:nvSpPr>
        <p:spPr>
          <a:xfrm>
            <a:off x="4994286" y="12810988"/>
            <a:ext cx="15178850" cy="6940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ctr" defTabSz="825500">
              <a:spcBef>
                <a:spcPts val="0"/>
              </a:spcBef>
              <a:defRPr sz="3500">
                <a:solidFill>
                  <a:srgbClr val="D5D5D5"/>
                </a:solidFill>
                <a:latin typeface="Graphik-Medium"/>
                <a:ea typeface="Graphik-Medium"/>
                <a:cs typeface="Graphik-Medium"/>
                <a:sym typeface="Graphik Medium"/>
              </a:defRPr>
            </a:lvl1pPr>
          </a:lstStyle>
          <a:p>
            <a:r>
              <a:t>Okolnosti vzniku a vývoj světového ekonomického žurnálu, 24. 10. 2024</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Hospodářství a média do konce 18. století"/>
          <p:cNvSpPr txBox="1">
            <a:spLocks noGrp="1"/>
          </p:cNvSpPr>
          <p:nvPr>
            <p:ph type="title"/>
          </p:nvPr>
        </p:nvSpPr>
        <p:spPr>
          <a:prstGeom prst="rect">
            <a:avLst/>
          </a:prstGeom>
        </p:spPr>
        <p:txBody>
          <a:bodyPr/>
          <a:lstStyle/>
          <a:p>
            <a:r>
              <a:t>Hospodářství a média do konce 18. století</a:t>
            </a:r>
          </a:p>
        </p:txBody>
      </p:sp>
      <p:sp>
        <p:nvSpPr>
          <p:cNvPr id="181" name="Slide Subtitle"/>
          <p:cNvSpPr txBox="1">
            <a:spLocks noGrp="1"/>
          </p:cNvSpPr>
          <p:nvPr>
            <p:ph type="body" idx="21"/>
          </p:nvPr>
        </p:nvSpPr>
        <p:spPr>
          <a:prstGeom prst="rect">
            <a:avLst/>
          </a:prstGeom>
        </p:spPr>
        <p:txBody>
          <a:bodyPr/>
          <a:lstStyle/>
          <a:p>
            <a:endParaRPr/>
          </a:p>
        </p:txBody>
      </p:sp>
      <p:sp>
        <p:nvSpPr>
          <p:cNvPr id="182" name="„Ekonomické noviny“ už v 17. století…"/>
          <p:cNvSpPr txBox="1">
            <a:spLocks noGrp="1"/>
          </p:cNvSpPr>
          <p:nvPr>
            <p:ph type="body" idx="1"/>
          </p:nvPr>
        </p:nvSpPr>
        <p:spPr>
          <a:prstGeom prst="rect">
            <a:avLst/>
          </a:prstGeom>
        </p:spPr>
        <p:txBody>
          <a:bodyPr/>
          <a:lstStyle/>
          <a:p>
            <a:r>
              <a:rPr dirty="0"/>
              <a:t>„</a:t>
            </a:r>
            <a:r>
              <a:rPr dirty="0" err="1"/>
              <a:t>Ekonomické</a:t>
            </a:r>
            <a:r>
              <a:rPr dirty="0"/>
              <a:t> </a:t>
            </a:r>
            <a:r>
              <a:rPr dirty="0" err="1"/>
              <a:t>noviny</a:t>
            </a:r>
            <a:r>
              <a:rPr dirty="0"/>
              <a:t>“ </a:t>
            </a:r>
            <a:r>
              <a:rPr dirty="0" err="1"/>
              <a:t>už</a:t>
            </a:r>
            <a:r>
              <a:rPr dirty="0"/>
              <a:t> v 17. </a:t>
            </a:r>
            <a:r>
              <a:rPr dirty="0" err="1"/>
              <a:t>století</a:t>
            </a:r>
            <a:endParaRPr dirty="0"/>
          </a:p>
          <a:p>
            <a:r>
              <a:rPr dirty="0" err="1"/>
              <a:t>Přináší</a:t>
            </a:r>
            <a:r>
              <a:rPr dirty="0"/>
              <a:t> </a:t>
            </a:r>
            <a:r>
              <a:rPr dirty="0" err="1"/>
              <a:t>především</a:t>
            </a:r>
            <a:r>
              <a:rPr dirty="0"/>
              <a:t> </a:t>
            </a:r>
            <a:r>
              <a:rPr dirty="0" err="1"/>
              <a:t>fakta</a:t>
            </a:r>
            <a:r>
              <a:rPr dirty="0"/>
              <a:t>, </a:t>
            </a:r>
            <a:r>
              <a:rPr dirty="0" err="1"/>
              <a:t>navíc</a:t>
            </a:r>
            <a:r>
              <a:rPr dirty="0"/>
              <a:t> ne </a:t>
            </a:r>
            <a:r>
              <a:rPr dirty="0" err="1"/>
              <a:t>vždy</a:t>
            </a:r>
            <a:r>
              <a:rPr dirty="0"/>
              <a:t> </a:t>
            </a:r>
            <a:r>
              <a:rPr dirty="0" err="1"/>
              <a:t>pravdivá</a:t>
            </a:r>
            <a:endParaRPr dirty="0"/>
          </a:p>
          <a:p>
            <a:r>
              <a:rPr dirty="0" err="1"/>
              <a:t>Zejména</a:t>
            </a:r>
            <a:r>
              <a:rPr dirty="0"/>
              <a:t> </a:t>
            </a:r>
            <a:r>
              <a:rPr dirty="0" err="1"/>
              <a:t>příjezdy</a:t>
            </a:r>
            <a:r>
              <a:rPr lang="cs-CZ" dirty="0"/>
              <a:t>, </a:t>
            </a:r>
            <a:r>
              <a:rPr dirty="0" err="1"/>
              <a:t>odjezdy</a:t>
            </a:r>
            <a:r>
              <a:rPr dirty="0"/>
              <a:t> </a:t>
            </a:r>
            <a:r>
              <a:rPr dirty="0" err="1"/>
              <a:t>lodí</a:t>
            </a:r>
            <a:r>
              <a:rPr dirty="0"/>
              <a:t> a </a:t>
            </a:r>
            <a:r>
              <a:rPr dirty="0" err="1"/>
              <a:t>kurzovní</a:t>
            </a:r>
            <a:r>
              <a:rPr dirty="0"/>
              <a:t> </a:t>
            </a:r>
            <a:r>
              <a:rPr dirty="0" err="1"/>
              <a:t>lístky</a:t>
            </a:r>
            <a:endParaRPr dirty="0"/>
          </a:p>
          <a:p>
            <a:r>
              <a:rPr dirty="0" err="1"/>
              <a:t>Typicky</a:t>
            </a:r>
            <a:r>
              <a:rPr dirty="0"/>
              <a:t> „Course of Exchange“ v </a:t>
            </a:r>
            <a:r>
              <a:rPr dirty="0" err="1"/>
              <a:t>tehdejší</a:t>
            </a:r>
            <a:r>
              <a:rPr dirty="0"/>
              <a:t> </a:t>
            </a:r>
            <a:r>
              <a:rPr dirty="0" err="1"/>
              <a:t>Velké</a:t>
            </a:r>
            <a:r>
              <a:rPr dirty="0"/>
              <a:t> </a:t>
            </a:r>
            <a:r>
              <a:rPr dirty="0" err="1"/>
              <a:t>Británii</a:t>
            </a:r>
            <a:endParaRPr dirty="0"/>
          </a:p>
          <a:p>
            <a:r>
              <a:rPr dirty="0" err="1"/>
              <a:t>Noviny</a:t>
            </a:r>
            <a:r>
              <a:rPr dirty="0"/>
              <a:t> </a:t>
            </a:r>
            <a:r>
              <a:rPr dirty="0" err="1"/>
              <a:t>vychází</a:t>
            </a:r>
            <a:r>
              <a:rPr dirty="0"/>
              <a:t> 1x 14 </a:t>
            </a:r>
            <a:r>
              <a:rPr dirty="0" err="1"/>
              <a:t>dní</a:t>
            </a:r>
            <a:r>
              <a:rPr dirty="0"/>
              <a:t> </a:t>
            </a:r>
            <a:r>
              <a:rPr dirty="0" err="1"/>
              <a:t>nebo</a:t>
            </a:r>
            <a:r>
              <a:rPr dirty="0"/>
              <a:t> 1x za </a:t>
            </a:r>
            <a:r>
              <a:rPr dirty="0" err="1"/>
              <a:t>měsíc</a:t>
            </a:r>
            <a:endParaRPr dirty="0"/>
          </a:p>
        </p:txBody>
      </p:sp>
      <p:sp>
        <p:nvSpPr>
          <p:cNvPr id="183" name="Okolnosti vzniku a vývoj světového ekonomického žurnálu, 24. 10. 2024"/>
          <p:cNvSpPr txBox="1"/>
          <p:nvPr/>
        </p:nvSpPr>
        <p:spPr>
          <a:xfrm>
            <a:off x="4994286" y="12810987"/>
            <a:ext cx="15178850" cy="6940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ctr" defTabSz="825500">
              <a:spcBef>
                <a:spcPts val="0"/>
              </a:spcBef>
              <a:defRPr sz="3500">
                <a:solidFill>
                  <a:srgbClr val="D5D5D5"/>
                </a:solidFill>
                <a:latin typeface="Graphik-Medium"/>
                <a:ea typeface="Graphik-Medium"/>
                <a:cs typeface="Graphik-Medium"/>
                <a:sym typeface="Graphik Medium"/>
              </a:defRPr>
            </a:lvl1pPr>
          </a:lstStyle>
          <a:p>
            <a:r>
              <a:t>Okolnosti vzniku a vývoj světového ekonomického žurnálu, 24. 10. 2024</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Ekonomické změny na počátku Průmyslové revoluce"/>
          <p:cNvSpPr txBox="1">
            <a:spLocks noGrp="1"/>
          </p:cNvSpPr>
          <p:nvPr>
            <p:ph type="title"/>
          </p:nvPr>
        </p:nvSpPr>
        <p:spPr>
          <a:prstGeom prst="rect">
            <a:avLst/>
          </a:prstGeom>
        </p:spPr>
        <p:txBody>
          <a:bodyPr/>
          <a:lstStyle>
            <a:lvl1pPr defTabSz="701675">
              <a:defRPr sz="7140" spc="-214"/>
            </a:lvl1pPr>
          </a:lstStyle>
          <a:p>
            <a:r>
              <a:t>Ekonomické změny na počátku Průmyslové revoluce</a:t>
            </a:r>
          </a:p>
        </p:txBody>
      </p:sp>
      <p:sp>
        <p:nvSpPr>
          <p:cNvPr id="186" name="Slide Subtitle"/>
          <p:cNvSpPr txBox="1">
            <a:spLocks noGrp="1"/>
          </p:cNvSpPr>
          <p:nvPr>
            <p:ph type="body" idx="21"/>
          </p:nvPr>
        </p:nvSpPr>
        <p:spPr>
          <a:prstGeom prst="rect">
            <a:avLst/>
          </a:prstGeom>
        </p:spPr>
        <p:txBody>
          <a:bodyPr/>
          <a:lstStyle/>
          <a:p>
            <a:endParaRPr/>
          </a:p>
        </p:txBody>
      </p:sp>
      <p:sp>
        <p:nvSpPr>
          <p:cNvPr id="187" name="Přichází první firmy, ty potřebují peníze…"/>
          <p:cNvSpPr txBox="1">
            <a:spLocks noGrp="1"/>
          </p:cNvSpPr>
          <p:nvPr>
            <p:ph type="body" idx="1"/>
          </p:nvPr>
        </p:nvSpPr>
        <p:spPr>
          <a:prstGeom prst="rect">
            <a:avLst/>
          </a:prstGeom>
        </p:spPr>
        <p:txBody>
          <a:bodyPr/>
          <a:lstStyle/>
          <a:p>
            <a:r>
              <a:t>Přichází první firmy, ty potřebují peníze</a:t>
            </a:r>
          </a:p>
          <a:p>
            <a:r>
              <a:t>Vznikají proto první burzy</a:t>
            </a:r>
          </a:p>
          <a:p>
            <a:r>
              <a:t>Firmy chtějí, aby jejich produkty byly vidět</a:t>
            </a:r>
          </a:p>
          <a:p>
            <a:r>
              <a:t>Vzniká poptávka po reklamě</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 name="Northern Lights display over a snowy mountain landscape" descr="Northern Lights display over a snowy mountain landscape"/>
          <p:cNvPicPr>
            <a:picLocks noGrp="1" noChangeAspect="1"/>
          </p:cNvPicPr>
          <p:nvPr>
            <p:ph type="pic" idx="21"/>
          </p:nvPr>
        </p:nvPicPr>
        <p:blipFill>
          <a:blip r:embed="rId2"/>
          <a:srcRect b="6634"/>
          <a:stretch>
            <a:fillRect/>
          </a:stretch>
        </p:blipFill>
        <p:spPr>
          <a:xfrm>
            <a:off x="13671579" y="455017"/>
            <a:ext cx="9245967" cy="12805997"/>
          </a:xfrm>
          <a:prstGeom prst="rect">
            <a:avLst/>
          </a:prstGeom>
        </p:spPr>
      </p:pic>
      <p:sp>
        <p:nvSpPr>
          <p:cNvPr id="190" name="Reklama v ekonomickém tisku"/>
          <p:cNvSpPr txBox="1">
            <a:spLocks noGrp="1"/>
          </p:cNvSpPr>
          <p:nvPr>
            <p:ph type="title"/>
          </p:nvPr>
        </p:nvSpPr>
        <p:spPr>
          <a:prstGeom prst="rect">
            <a:avLst/>
          </a:prstGeom>
        </p:spPr>
        <p:txBody>
          <a:bodyPr/>
          <a:lstStyle>
            <a:lvl1pPr defTabSz="536575">
              <a:defRPr sz="5460" spc="-163"/>
            </a:lvl1pPr>
          </a:lstStyle>
          <a:p>
            <a:r>
              <a:t>Reklama v ekonomickém tisku</a:t>
            </a:r>
          </a:p>
        </p:txBody>
      </p:sp>
      <p:sp>
        <p:nvSpPr>
          <p:cNvPr id="191" name="Typický pojišťovnický produkt Průmyslové revoluce, garantující fixní příjem po ztrátě živitele (pracující třeba jako dělník v továrně)"/>
          <p:cNvSpPr txBox="1">
            <a:spLocks noGrp="1"/>
          </p:cNvSpPr>
          <p:nvPr>
            <p:ph type="body" sz="half" idx="1"/>
          </p:nvPr>
        </p:nvSpPr>
        <p:spPr>
          <a:prstGeom prst="rect">
            <a:avLst/>
          </a:prstGeom>
        </p:spPr>
        <p:txBody>
          <a:bodyPr/>
          <a:lstStyle/>
          <a:p>
            <a:r>
              <a:rPr dirty="0" err="1"/>
              <a:t>Typický</a:t>
            </a:r>
            <a:r>
              <a:rPr dirty="0"/>
              <a:t> </a:t>
            </a:r>
            <a:r>
              <a:rPr dirty="0" err="1"/>
              <a:t>pojišťovnický</a:t>
            </a:r>
            <a:r>
              <a:rPr dirty="0"/>
              <a:t> </a:t>
            </a:r>
            <a:r>
              <a:rPr dirty="0" err="1"/>
              <a:t>produkt</a:t>
            </a:r>
            <a:r>
              <a:rPr dirty="0"/>
              <a:t> </a:t>
            </a:r>
            <a:r>
              <a:rPr dirty="0" err="1"/>
              <a:t>Průmyslové</a:t>
            </a:r>
            <a:r>
              <a:rPr dirty="0"/>
              <a:t> </a:t>
            </a:r>
            <a:r>
              <a:rPr dirty="0" err="1"/>
              <a:t>revoluce</a:t>
            </a:r>
            <a:r>
              <a:rPr dirty="0"/>
              <a:t>, </a:t>
            </a:r>
            <a:r>
              <a:rPr dirty="0" err="1"/>
              <a:t>garantující</a:t>
            </a:r>
            <a:r>
              <a:rPr dirty="0"/>
              <a:t> </a:t>
            </a:r>
            <a:r>
              <a:rPr dirty="0" err="1"/>
              <a:t>fixní</a:t>
            </a:r>
            <a:r>
              <a:rPr dirty="0"/>
              <a:t> </a:t>
            </a:r>
            <a:r>
              <a:rPr dirty="0" err="1"/>
              <a:t>příjem</a:t>
            </a:r>
            <a:r>
              <a:rPr dirty="0"/>
              <a:t> po </a:t>
            </a:r>
            <a:r>
              <a:rPr dirty="0" err="1"/>
              <a:t>ztrátě</a:t>
            </a:r>
            <a:r>
              <a:rPr dirty="0"/>
              <a:t> </a:t>
            </a:r>
            <a:r>
              <a:rPr dirty="0" err="1"/>
              <a:t>živitele</a:t>
            </a:r>
            <a:r>
              <a:rPr dirty="0"/>
              <a:t> (</a:t>
            </a:r>
            <a:r>
              <a:rPr dirty="0" err="1"/>
              <a:t>pracující</a:t>
            </a:r>
            <a:r>
              <a:rPr dirty="0"/>
              <a:t> </a:t>
            </a:r>
            <a:r>
              <a:rPr dirty="0" err="1"/>
              <a:t>třeba</a:t>
            </a:r>
            <a:r>
              <a:rPr dirty="0"/>
              <a:t> </a:t>
            </a:r>
            <a:r>
              <a:rPr dirty="0" err="1"/>
              <a:t>jako</a:t>
            </a:r>
            <a:r>
              <a:rPr dirty="0"/>
              <a:t> </a:t>
            </a:r>
            <a:r>
              <a:rPr dirty="0" err="1"/>
              <a:t>dělník</a:t>
            </a:r>
            <a:r>
              <a:rPr dirty="0"/>
              <a:t> v </a:t>
            </a:r>
            <a:r>
              <a:rPr dirty="0" err="1"/>
              <a:t>továrně</a:t>
            </a:r>
            <a:r>
              <a:rPr dirty="0"/>
              <a:t>)</a:t>
            </a:r>
            <a:r>
              <a:rPr lang="cs-CZ" dirty="0"/>
              <a:t>.</a:t>
            </a:r>
            <a:endParaRPr dirty="0"/>
          </a:p>
        </p:txBody>
      </p:sp>
      <p:sp>
        <p:nvSpPr>
          <p:cNvPr id="192" name="Konec 1. poloviny 19. století"/>
          <p:cNvSpPr txBox="1">
            <a:spLocks noGrp="1"/>
          </p:cNvSpPr>
          <p:nvPr>
            <p:ph type="body" idx="2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sz="4700"/>
            </a:lvl1pPr>
          </a:lstStyle>
          <a:p>
            <a:r>
              <a:t>Konec 1. poloviny 19. století</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Role médií v 1. polovině 19. století"/>
          <p:cNvSpPr txBox="1">
            <a:spLocks noGrp="1"/>
          </p:cNvSpPr>
          <p:nvPr>
            <p:ph type="title"/>
          </p:nvPr>
        </p:nvSpPr>
        <p:spPr>
          <a:prstGeom prst="rect">
            <a:avLst/>
          </a:prstGeom>
        </p:spPr>
        <p:txBody>
          <a:bodyPr/>
          <a:lstStyle/>
          <a:p>
            <a:r>
              <a:t>Role médií v 1. polovině 19. století</a:t>
            </a:r>
          </a:p>
        </p:txBody>
      </p:sp>
      <p:sp>
        <p:nvSpPr>
          <p:cNvPr id="195" name="Slide Subtitle"/>
          <p:cNvSpPr txBox="1">
            <a:spLocks noGrp="1"/>
          </p:cNvSpPr>
          <p:nvPr>
            <p:ph type="body" idx="21"/>
          </p:nvPr>
        </p:nvSpPr>
        <p:spPr>
          <a:prstGeom prst="rect">
            <a:avLst/>
          </a:prstGeom>
        </p:spPr>
        <p:txBody>
          <a:bodyPr/>
          <a:lstStyle/>
          <a:p>
            <a:endParaRPr/>
          </a:p>
        </p:txBody>
      </p:sp>
      <p:sp>
        <p:nvSpPr>
          <p:cNvPr id="196" name="O dění na burzách musí někdo informovat…"/>
          <p:cNvSpPr txBox="1">
            <a:spLocks noGrp="1"/>
          </p:cNvSpPr>
          <p:nvPr>
            <p:ph type="body" idx="1"/>
          </p:nvPr>
        </p:nvSpPr>
        <p:spPr>
          <a:prstGeom prst="rect">
            <a:avLst/>
          </a:prstGeom>
        </p:spPr>
        <p:txBody>
          <a:bodyPr/>
          <a:lstStyle/>
          <a:p>
            <a:pPr marL="447040" indent="-447040" defTabSz="1950720">
              <a:spcBef>
                <a:spcPts val="1900"/>
              </a:spcBef>
              <a:defRPr sz="3840"/>
            </a:pPr>
            <a:r>
              <a:t>O dění na burzách musí někdo informovat </a:t>
            </a:r>
          </a:p>
          <a:p>
            <a:pPr marL="447040" indent="-447040" defTabSz="1950720">
              <a:spcBef>
                <a:spcPts val="1900"/>
              </a:spcBef>
              <a:defRPr sz="3840"/>
            </a:pPr>
            <a:r>
              <a:t>Vznikají tak první noviny</a:t>
            </a:r>
          </a:p>
          <a:p>
            <a:pPr marL="447040" indent="-447040" defTabSz="1950720">
              <a:spcBef>
                <a:spcPts val="1900"/>
              </a:spcBef>
              <a:defRPr sz="3840"/>
            </a:pPr>
            <a:r>
              <a:t>Své sídla měly právě v blízkosti sídel burz</a:t>
            </a:r>
          </a:p>
          <a:p>
            <a:pPr marL="447040" indent="-447040" defTabSz="1950720">
              <a:spcBef>
                <a:spcPts val="1900"/>
              </a:spcBef>
              <a:defRPr sz="3840"/>
            </a:pPr>
            <a:r>
              <a:t>Protože příjem z prodeje novin nestačí, vkládají do novin inzerci</a:t>
            </a:r>
          </a:p>
          <a:p>
            <a:pPr marL="447040" indent="-447040" defTabSz="1950720">
              <a:spcBef>
                <a:spcPts val="1900"/>
              </a:spcBef>
              <a:defRPr sz="3840"/>
            </a:pPr>
            <a:r>
              <a:t>Tím je uspokojena poptávka po reklamě</a:t>
            </a:r>
          </a:p>
          <a:p>
            <a:pPr marL="447040" indent="-447040" defTabSz="1950720">
              <a:spcBef>
                <a:spcPts val="1900"/>
              </a:spcBef>
              <a:defRPr sz="3840"/>
            </a:pPr>
            <a:r>
              <a:t>Reklama také informuje o inovacích v průmyslu</a:t>
            </a:r>
          </a:p>
          <a:p>
            <a:pPr marL="447040" indent="-447040" defTabSz="1950720">
              <a:spcBef>
                <a:spcPts val="1900"/>
              </a:spcBef>
              <a:defRPr sz="3840"/>
            </a:pPr>
            <a:r>
              <a:t>Šíří se tím tedy i technický pokrok</a:t>
            </a:r>
          </a:p>
          <a:p>
            <a:pPr marL="447040" indent="-447040" defTabSz="1950720">
              <a:spcBef>
                <a:spcPts val="1900"/>
              </a:spcBef>
              <a:defRPr sz="3840"/>
            </a:pPr>
            <a:r>
              <a:t>Média tak financují průmyslovou revoluci</a:t>
            </a:r>
          </a:p>
          <a:p>
            <a:pPr marL="447040" indent="-447040" defTabSz="1950720">
              <a:spcBef>
                <a:spcPts val="1900"/>
              </a:spcBef>
              <a:defRPr sz="3840"/>
            </a:pPr>
            <a:r>
              <a:t>Firmy něco nabídnou (produkty, dluhopisy…), lidé si o tom v novinách přečtou a po uvážení koupí</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Mediální osobnost John Kiernan"/>
          <p:cNvSpPr txBox="1">
            <a:spLocks noGrp="1"/>
          </p:cNvSpPr>
          <p:nvPr>
            <p:ph type="title"/>
          </p:nvPr>
        </p:nvSpPr>
        <p:spPr>
          <a:prstGeom prst="rect">
            <a:avLst/>
          </a:prstGeom>
        </p:spPr>
        <p:txBody>
          <a:bodyPr/>
          <a:lstStyle/>
          <a:p>
            <a:r>
              <a:t>Mediální osobnost John Kiernan</a:t>
            </a:r>
          </a:p>
        </p:txBody>
      </p:sp>
      <p:sp>
        <p:nvSpPr>
          <p:cNvPr id="199" name="Wall Street Financial News Bureau"/>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Wall Street Financial News Bureau</a:t>
            </a:r>
          </a:p>
        </p:txBody>
      </p:sp>
      <p:sp>
        <p:nvSpPr>
          <p:cNvPr id="200" name="Stejně jako jiní reaguje na rozvoj burz…"/>
          <p:cNvSpPr txBox="1">
            <a:spLocks noGrp="1"/>
          </p:cNvSpPr>
          <p:nvPr>
            <p:ph type="body" idx="1"/>
          </p:nvPr>
        </p:nvSpPr>
        <p:spPr>
          <a:prstGeom prst="rect">
            <a:avLst/>
          </a:prstGeom>
        </p:spPr>
        <p:txBody>
          <a:bodyPr/>
          <a:lstStyle/>
          <a:p>
            <a:pPr marL="525272" indent="-525272" defTabSz="2292095">
              <a:spcBef>
                <a:spcPts val="2200"/>
              </a:spcBef>
              <a:defRPr sz="4512"/>
            </a:pPr>
            <a:r>
              <a:t>Stejně jako jiní reaguje na rozvoj burz</a:t>
            </a:r>
          </a:p>
          <a:p>
            <a:pPr marL="525272" indent="-525272" defTabSz="2292095">
              <a:spcBef>
                <a:spcPts val="2200"/>
              </a:spcBef>
              <a:defRPr sz="4512"/>
            </a:pPr>
            <a:r>
              <a:t>Kiernanův mediální produkt je ale odlišný</a:t>
            </a:r>
          </a:p>
          <a:p>
            <a:pPr marL="525272" indent="-525272" defTabSz="2292095">
              <a:spcBef>
                <a:spcPts val="2200"/>
              </a:spcBef>
              <a:defRPr sz="4512"/>
            </a:pPr>
            <a:r>
              <a:t>Soustředí se především na krátké zprávy z burzy</a:t>
            </a:r>
          </a:p>
          <a:p>
            <a:pPr marL="525272" indent="-525272" defTabSz="2292095">
              <a:spcBef>
                <a:spcPts val="2200"/>
              </a:spcBef>
              <a:defRPr sz="4512"/>
            </a:pPr>
            <a:r>
              <a:t>Ty se snaží co nejrychleji dopravit makléřům na burze i finančníkům </a:t>
            </a:r>
          </a:p>
          <a:p>
            <a:pPr marL="525272" indent="-525272" defTabSz="2292095">
              <a:spcBef>
                <a:spcPts val="2200"/>
              </a:spcBef>
              <a:defRPr sz="4512"/>
            </a:pPr>
            <a:r>
              <a:t>Chvíli na to je vynalezen telegraf</a:t>
            </a:r>
          </a:p>
          <a:p>
            <a:pPr marL="525272" indent="-525272" defTabSz="2292095">
              <a:spcBef>
                <a:spcPts val="2200"/>
              </a:spcBef>
              <a:defRPr sz="4512"/>
            </a:pPr>
            <a:r>
              <a:t>Kiernan díky tomu jako první přináší „rychlé“ mezinárodní zprávy</a:t>
            </a:r>
          </a:p>
          <a:p>
            <a:pPr marL="525272" indent="-525272" defTabSz="2292095">
              <a:spcBef>
                <a:spcPts val="2200"/>
              </a:spcBef>
              <a:defRPr sz="4512"/>
            </a:pPr>
            <a:r>
              <a:t>Zprávy z burzy v Paříži a Londýně měl vždy 30 minut před oficiálním přenosem</a:t>
            </a:r>
          </a:p>
          <a:p>
            <a:pPr marL="525272" indent="-525272" defTabSz="2292095">
              <a:spcBef>
                <a:spcPts val="2200"/>
              </a:spcBef>
              <a:defRPr sz="4512"/>
            </a:pPr>
            <a:r>
              <a:t>Ceny na burzách jsou tak mnohem rychleji aktualizovány dle světových cen</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Boom médií v „Kiernanově době:“ Proč?"/>
          <p:cNvSpPr txBox="1">
            <a:spLocks noGrp="1"/>
          </p:cNvSpPr>
          <p:nvPr>
            <p:ph type="title"/>
          </p:nvPr>
        </p:nvSpPr>
        <p:spPr>
          <a:prstGeom prst="rect">
            <a:avLst/>
          </a:prstGeom>
        </p:spPr>
        <p:txBody>
          <a:bodyPr/>
          <a:lstStyle/>
          <a:p>
            <a:r>
              <a:t>Boom médií v „Kiernanově době:“ Proč?</a:t>
            </a:r>
          </a:p>
        </p:txBody>
      </p:sp>
      <p:sp>
        <p:nvSpPr>
          <p:cNvPr id="203" name="Slide Subtitle"/>
          <p:cNvSpPr txBox="1">
            <a:spLocks noGrp="1"/>
          </p:cNvSpPr>
          <p:nvPr>
            <p:ph type="body" idx="21"/>
          </p:nvPr>
        </p:nvSpPr>
        <p:spPr>
          <a:prstGeom prst="rect">
            <a:avLst/>
          </a:prstGeom>
        </p:spPr>
        <p:txBody>
          <a:bodyPr/>
          <a:lstStyle/>
          <a:p>
            <a:endParaRPr/>
          </a:p>
        </p:txBody>
      </p:sp>
      <p:sp>
        <p:nvSpPr>
          <p:cNvPr id="204" name="Vynález telegrafu: Více informací mnohem rychleji…"/>
          <p:cNvSpPr txBox="1">
            <a:spLocks noGrp="1"/>
          </p:cNvSpPr>
          <p:nvPr>
            <p:ph type="body" idx="1"/>
          </p:nvPr>
        </p:nvSpPr>
        <p:spPr>
          <a:xfrm>
            <a:off x="1270000" y="4271367"/>
            <a:ext cx="21844000" cy="8432801"/>
          </a:xfrm>
          <a:prstGeom prst="rect">
            <a:avLst/>
          </a:prstGeom>
        </p:spPr>
        <p:txBody>
          <a:bodyPr/>
          <a:lstStyle/>
          <a:p>
            <a:r>
              <a:t>Vynález telegrafu: Více informací mnohem rychleji</a:t>
            </a:r>
          </a:p>
          <a:p>
            <a:r>
              <a:t>Specializace médií (ekonomická, železniční, těžařská, atp.)</a:t>
            </a:r>
          </a:p>
          <a:p>
            <a:r>
              <a:t>Vynález rotačky</a:t>
            </a:r>
          </a:p>
          <a:p>
            <a:r>
              <a:t>Přes 9 000 nových médií do roku 1850</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 name="Northern Lights display over a snowy mountain landscape" descr="Northern Lights display over a snowy mountain landscape"/>
          <p:cNvPicPr>
            <a:picLocks noGrp="1" noChangeAspect="1"/>
          </p:cNvPicPr>
          <p:nvPr>
            <p:ph type="pic" idx="21"/>
          </p:nvPr>
        </p:nvPicPr>
        <p:blipFill>
          <a:blip r:embed="rId2"/>
          <a:srcRect/>
          <a:stretch>
            <a:fillRect/>
          </a:stretch>
        </p:blipFill>
        <p:spPr>
          <a:xfrm>
            <a:off x="12204700" y="3060763"/>
            <a:ext cx="12192000" cy="7594474"/>
          </a:xfrm>
          <a:prstGeom prst="rect">
            <a:avLst/>
          </a:prstGeom>
        </p:spPr>
      </p:pic>
      <p:sp>
        <p:nvSpPr>
          <p:cNvPr id="207" name="Kotoučový stroj/Rotačka"/>
          <p:cNvSpPr txBox="1">
            <a:spLocks noGrp="1"/>
          </p:cNvSpPr>
          <p:nvPr>
            <p:ph type="title"/>
          </p:nvPr>
        </p:nvSpPr>
        <p:spPr>
          <a:prstGeom prst="rect">
            <a:avLst/>
          </a:prstGeom>
        </p:spPr>
        <p:txBody>
          <a:bodyPr/>
          <a:lstStyle>
            <a:lvl1pPr defTabSz="652145">
              <a:defRPr sz="6636" spc="-199"/>
            </a:lvl1pPr>
          </a:lstStyle>
          <a:p>
            <a:r>
              <a:t>Kotoučový stroj/Rotačka</a:t>
            </a:r>
          </a:p>
        </p:txBody>
      </p:sp>
      <p:sp>
        <p:nvSpPr>
          <p:cNvPr id="208" name="Vynalezena v roce 1843. Přesně dávkuje inkoust a papír se tiskne konstantní rychlostí, čímž je značně snížena chybovost a tím i náklady tisku. Byla i rychlejší. Díky tomu jsou noviny levnější, a tedy dostupnější různým vrstvám společnosti a mediální domy"/>
          <p:cNvSpPr txBox="1">
            <a:spLocks noGrp="1"/>
          </p:cNvSpPr>
          <p:nvPr>
            <p:ph type="body" sz="half" idx="1"/>
          </p:nvPr>
        </p:nvSpPr>
        <p:spPr>
          <a:xfrm>
            <a:off x="1269999" y="4264470"/>
            <a:ext cx="9652001" cy="8432801"/>
          </a:xfrm>
          <a:prstGeom prst="rect">
            <a:avLst/>
          </a:prstGeom>
        </p:spPr>
        <p:txBody>
          <a:bodyPr/>
          <a:lstStyle/>
          <a:p>
            <a:r>
              <a:t>Vynalezena v roce 1843. Přesně dávkuje inkoust a papír se tiskne konstantní rychlostí, čímž je značně snížena chybovost a tím i náklady tisku. Byla i rychlejší. Díky tomu jsou noviny levnější, a tedy dostupnější různým vrstvám společnosti a mediální domy si mohou dovolit vyšší náklad.</a:t>
            </a:r>
          </a:p>
        </p:txBody>
      </p:sp>
      <p:sp>
        <p:nvSpPr>
          <p:cNvPr id="209" name="Zásadní přínos pro novinařinu"/>
          <p:cNvSpPr txBox="1">
            <a:spLocks noGrp="1"/>
          </p:cNvSpPr>
          <p:nvPr>
            <p:ph type="body" idx="2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808990">
              <a:defRPr sz="5292"/>
            </a:lvl1pPr>
          </a:lstStyle>
          <a:p>
            <a:r>
              <a:t>Zásadní přínos pro novinařinu </a:t>
            </a:r>
          </a:p>
        </p:txBody>
      </p:sp>
    </p:spTree>
  </p:cSld>
  <p:clrMapOvr>
    <a:masterClrMapping/>
  </p:clrMapOvr>
  <p:transition spd="med"/>
</p:sld>
</file>

<file path=ppt/theme/theme1.xml><?xml version="1.0" encoding="utf-8"?>
<a:theme xmlns:a="http://schemas.openxmlformats.org/drawingml/2006/main" name="22_ColorGradient">
  <a:themeElements>
    <a:clrScheme name="22_ColorGradient">
      <a:dk1>
        <a:srgbClr val="D000FF"/>
      </a:dk1>
      <a:lt1>
        <a:srgbClr val="FFFFFF"/>
      </a:lt1>
      <a:dk2>
        <a:srgbClr val="5E5E5E"/>
      </a:dk2>
      <a:lt2>
        <a:srgbClr val="D5D5D5"/>
      </a:lt2>
      <a:accent1>
        <a:srgbClr val="0076BA"/>
      </a:accent1>
      <a:accent2>
        <a:srgbClr val="05A89D"/>
      </a:accent2>
      <a:accent3>
        <a:srgbClr val="1DB100"/>
      </a:accent3>
      <a:accent4>
        <a:srgbClr val="F9B900"/>
      </a:accent4>
      <a:accent5>
        <a:srgbClr val="EE220D"/>
      </a:accent5>
      <a:accent6>
        <a:srgbClr val="CB297B"/>
      </a:accent6>
      <a:hlink>
        <a:srgbClr val="0000FF"/>
      </a:hlink>
      <a:folHlink>
        <a:srgbClr val="FF00FF"/>
      </a:folHlink>
    </a:clrScheme>
    <a:fontScheme name="22_ColorGradient">
      <a:majorFont>
        <a:latin typeface="Graphik Semibold"/>
        <a:ea typeface="Graphik Semibold"/>
        <a:cs typeface="Graphik Semibold"/>
      </a:majorFont>
      <a:minorFont>
        <a:latin typeface="Graphik Semibold"/>
        <a:ea typeface="Graphik Semibold"/>
        <a:cs typeface="Graphik Semibold"/>
      </a:minorFont>
    </a:fontScheme>
    <a:fmtScheme name="22_Color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Graphik-Medium"/>
            <a:ea typeface="Graphik-Medium"/>
            <a:cs typeface="Graphik-Medium"/>
            <a:sym typeface="Graphik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400" rtl="0" fontAlgn="auto" latinLnBrk="0" hangingPunct="0">
          <a:lnSpc>
            <a:spcPct val="100000"/>
          </a:lnSpc>
          <a:spcBef>
            <a:spcPts val="2400"/>
          </a:spcBef>
          <a:spcAft>
            <a:spcPts val="0"/>
          </a:spcAft>
          <a:buClrTx/>
          <a:buSzTx/>
          <a:buFontTx/>
          <a:buNone/>
          <a:tabLst/>
          <a:defRPr kumimoji="0" sz="4800" b="0" i="0" u="none" strike="noStrike" cap="none" spc="0" normalizeH="0" baseline="0">
            <a:ln>
              <a:noFill/>
            </a:ln>
            <a:solidFill>
              <a:srgbClr val="FFFFFF"/>
            </a:solidFill>
            <a:effectLst/>
            <a:uFillTx/>
            <a:latin typeface="Graphik"/>
            <a:ea typeface="Graphik"/>
            <a:cs typeface="Graphik"/>
            <a:sym typeface="Graphi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2_ColorGradient">
  <a:themeElements>
    <a:clrScheme name="22_ColorGradient">
      <a:dk1>
        <a:srgbClr val="000000"/>
      </a:dk1>
      <a:lt1>
        <a:srgbClr val="FFFFFF"/>
      </a:lt1>
      <a:dk2>
        <a:srgbClr val="5E5E5E"/>
      </a:dk2>
      <a:lt2>
        <a:srgbClr val="D5D5D5"/>
      </a:lt2>
      <a:accent1>
        <a:srgbClr val="0076BA"/>
      </a:accent1>
      <a:accent2>
        <a:srgbClr val="05A89D"/>
      </a:accent2>
      <a:accent3>
        <a:srgbClr val="1DB100"/>
      </a:accent3>
      <a:accent4>
        <a:srgbClr val="F9B900"/>
      </a:accent4>
      <a:accent5>
        <a:srgbClr val="EE220D"/>
      </a:accent5>
      <a:accent6>
        <a:srgbClr val="CB297B"/>
      </a:accent6>
      <a:hlink>
        <a:srgbClr val="0000FF"/>
      </a:hlink>
      <a:folHlink>
        <a:srgbClr val="FF00FF"/>
      </a:folHlink>
    </a:clrScheme>
    <a:fontScheme name="22_ColorGradient">
      <a:majorFont>
        <a:latin typeface="Graphik Semibold"/>
        <a:ea typeface="Graphik Semibold"/>
        <a:cs typeface="Graphik Semibold"/>
      </a:majorFont>
      <a:minorFont>
        <a:latin typeface="Graphik Semibold"/>
        <a:ea typeface="Graphik Semibold"/>
        <a:cs typeface="Graphik Semibold"/>
      </a:minorFont>
    </a:fontScheme>
    <a:fmtScheme name="22_Color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Graphik-Medium"/>
            <a:ea typeface="Graphik-Medium"/>
            <a:cs typeface="Graphik-Medium"/>
            <a:sym typeface="Graphik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400" rtl="0" fontAlgn="auto" latinLnBrk="0" hangingPunct="0">
          <a:lnSpc>
            <a:spcPct val="100000"/>
          </a:lnSpc>
          <a:spcBef>
            <a:spcPts val="2400"/>
          </a:spcBef>
          <a:spcAft>
            <a:spcPts val="0"/>
          </a:spcAft>
          <a:buClrTx/>
          <a:buSzTx/>
          <a:buFontTx/>
          <a:buNone/>
          <a:tabLst/>
          <a:defRPr kumimoji="0" sz="4800" b="0" i="0" u="none" strike="noStrike" cap="none" spc="0" normalizeH="0" baseline="0">
            <a:ln>
              <a:noFill/>
            </a:ln>
            <a:solidFill>
              <a:srgbClr val="FFFFFF"/>
            </a:solidFill>
            <a:effectLst/>
            <a:uFillTx/>
            <a:latin typeface="Graphik"/>
            <a:ea typeface="Graphik"/>
            <a:cs typeface="Graphik"/>
            <a:sym typeface="Graphi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930</Words>
  <Application>Microsoft Macintosh PowerPoint</Application>
  <PresentationFormat>Custom</PresentationFormat>
  <Paragraphs>94</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Graphik</vt:lpstr>
      <vt:lpstr>Graphik Semibold</vt:lpstr>
      <vt:lpstr>Graphik-Medium</vt:lpstr>
      <vt:lpstr>Helvetica Neue</vt:lpstr>
      <vt:lpstr>22_ColorGradient</vt:lpstr>
      <vt:lpstr>Světový ekonomický žurnál</vt:lpstr>
      <vt:lpstr>Obsah</vt:lpstr>
      <vt:lpstr>Hospodářství a média do konce 18. století</vt:lpstr>
      <vt:lpstr>Ekonomické změny na počátku Průmyslové revoluce</vt:lpstr>
      <vt:lpstr>Reklama v ekonomickém tisku</vt:lpstr>
      <vt:lpstr>Role médií v 1. polovině 19. století</vt:lpstr>
      <vt:lpstr>Mediální osobnost John Kiernan</vt:lpstr>
      <vt:lpstr>Boom médií v „Kiernanově době:“ Proč?</vt:lpstr>
      <vt:lpstr>Kotoučový stroj/Rotačka</vt:lpstr>
      <vt:lpstr>Proč Kiernanův mediální dům skončil?</vt:lpstr>
      <vt:lpstr>Přínos ekonomických médií během 19. století</vt:lpstr>
      <vt:lpstr>Ekonomický žurnál 19. století v Evropě</vt:lpstr>
      <vt:lpstr>První vydání The Economist, r. 1846</vt:lpstr>
      <vt:lpstr>Nevýhody ekonomických novin 19. století</vt:lpstr>
      <vt:lpstr>Závěr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Adam Zimčík</cp:lastModifiedBy>
  <cp:revision>2</cp:revision>
  <dcterms:modified xsi:type="dcterms:W3CDTF">2024-11-06T18:36:13Z</dcterms:modified>
</cp:coreProperties>
</file>