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2C0AB30E-014D-4DC9-AD20-EAAC2D9D403A}"/>
    <pc:docChg chg="custSel modSld">
      <pc:chgData name="Liudmila Huskova" userId="4336ca7b1401924d" providerId="LiveId" clId="{2C0AB30E-014D-4DC9-AD20-EAAC2D9D403A}" dt="2024-04-22T09:16:47.726" v="2" actId="478"/>
      <pc:docMkLst>
        <pc:docMk/>
      </pc:docMkLst>
      <pc:sldChg chg="delSp mod">
        <pc:chgData name="Liudmila Huskova" userId="4336ca7b1401924d" providerId="LiveId" clId="{2C0AB30E-014D-4DC9-AD20-EAAC2D9D403A}" dt="2024-04-22T09:16:37.122" v="0" actId="478"/>
        <pc:sldMkLst>
          <pc:docMk/>
          <pc:sldMk cId="117528586" sldId="340"/>
        </pc:sldMkLst>
        <pc:spChg chg="del">
          <ac:chgData name="Liudmila Huskova" userId="4336ca7b1401924d" providerId="LiveId" clId="{2C0AB30E-014D-4DC9-AD20-EAAC2D9D403A}" dt="2024-04-22T09:16:37.122" v="0" actId="478"/>
          <ac:spMkLst>
            <pc:docMk/>
            <pc:sldMk cId="117528586" sldId="340"/>
            <ac:spMk id="2" creationId="{4472261D-D371-5E4A-3E69-C5FAF6C31D52}"/>
          </ac:spMkLst>
        </pc:spChg>
      </pc:sldChg>
      <pc:sldChg chg="delSp mod">
        <pc:chgData name="Liudmila Huskova" userId="4336ca7b1401924d" providerId="LiveId" clId="{2C0AB30E-014D-4DC9-AD20-EAAC2D9D403A}" dt="2024-04-22T09:16:41.877" v="1" actId="478"/>
        <pc:sldMkLst>
          <pc:docMk/>
          <pc:sldMk cId="1204323307" sldId="341"/>
        </pc:sldMkLst>
        <pc:spChg chg="del">
          <ac:chgData name="Liudmila Huskova" userId="4336ca7b1401924d" providerId="LiveId" clId="{2C0AB30E-014D-4DC9-AD20-EAAC2D9D403A}" dt="2024-04-22T09:16:41.877" v="1" actId="478"/>
          <ac:spMkLst>
            <pc:docMk/>
            <pc:sldMk cId="1204323307" sldId="341"/>
            <ac:spMk id="2" creationId="{FA03C3E6-A57D-5ED1-AB32-48D75FACAC33}"/>
          </ac:spMkLst>
        </pc:spChg>
      </pc:sldChg>
      <pc:sldChg chg="delSp mod">
        <pc:chgData name="Liudmila Huskova" userId="4336ca7b1401924d" providerId="LiveId" clId="{2C0AB30E-014D-4DC9-AD20-EAAC2D9D403A}" dt="2024-04-22T09:16:47.726" v="2" actId="478"/>
        <pc:sldMkLst>
          <pc:docMk/>
          <pc:sldMk cId="1518087188" sldId="342"/>
        </pc:sldMkLst>
        <pc:spChg chg="del">
          <ac:chgData name="Liudmila Huskova" userId="4336ca7b1401924d" providerId="LiveId" clId="{2C0AB30E-014D-4DC9-AD20-EAAC2D9D403A}" dt="2024-04-22T09:16:47.726" v="2" actId="478"/>
          <ac:spMkLst>
            <pc:docMk/>
            <pc:sldMk cId="1518087188" sldId="342"/>
            <ac:spMk id="2" creationId="{01DD709C-EB86-5172-E140-D0F1BC261ABD}"/>
          </ac:spMkLst>
        </pc:spChg>
      </pc:sldChg>
    </pc:docChg>
  </pc:docChgLst>
  <pc:docChgLst>
    <pc:chgData name="Liudmila Huskova" userId="4336ca7b1401924d" providerId="LiveId" clId="{AF9270CB-BF9A-4107-959F-5B66B12D06F9}"/>
    <pc:docChg chg="undo custSel addSld delSld modSld">
      <pc:chgData name="Liudmila Huskova" userId="4336ca7b1401924d" providerId="LiveId" clId="{AF9270CB-BF9A-4107-959F-5B66B12D06F9}" dt="2023-04-19T19:26:20.358" v="1585" actId="113"/>
      <pc:docMkLst>
        <pc:docMk/>
      </pc:docMkLst>
      <pc:sldChg chg="modSp mod">
        <pc:chgData name="Liudmila Huskova" userId="4336ca7b1401924d" providerId="LiveId" clId="{AF9270CB-BF9A-4107-959F-5B66B12D06F9}" dt="2023-04-19T09:01:26.553" v="177" actId="20577"/>
        <pc:sldMkLst>
          <pc:docMk/>
          <pc:sldMk cId="3778354275" sldId="258"/>
        </pc:sldMkLst>
        <pc:spChg chg="mod">
          <ac:chgData name="Liudmila Huskova" userId="4336ca7b1401924d" providerId="LiveId" clId="{AF9270CB-BF9A-4107-959F-5B66B12D06F9}" dt="2023-04-19T09:01:26.553" v="177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modSp mod">
        <pc:chgData name="Liudmila Huskova" userId="4336ca7b1401924d" providerId="LiveId" clId="{AF9270CB-BF9A-4107-959F-5B66B12D06F9}" dt="2023-04-19T09:00:58.794" v="109" actId="27636"/>
        <pc:sldMkLst>
          <pc:docMk/>
          <pc:sldMk cId="1907623296" sldId="279"/>
        </pc:sldMkLst>
        <pc:spChg chg="mod">
          <ac:chgData name="Liudmila Huskova" userId="4336ca7b1401924d" providerId="LiveId" clId="{AF9270CB-BF9A-4107-959F-5B66B12D06F9}" dt="2023-04-19T09:00:58.794" v="109" actId="27636"/>
          <ac:spMkLst>
            <pc:docMk/>
            <pc:sldMk cId="1907623296" sldId="279"/>
            <ac:spMk id="3" creationId="{48D1C19C-6ED0-1752-052C-13593897E292}"/>
          </ac:spMkLst>
        </pc:spChg>
      </pc:sldChg>
      <pc:sldChg chg="del">
        <pc:chgData name="Liudmila Huskova" userId="4336ca7b1401924d" providerId="LiveId" clId="{AF9270CB-BF9A-4107-959F-5B66B12D06F9}" dt="2023-04-19T08:58:53.332" v="19" actId="47"/>
        <pc:sldMkLst>
          <pc:docMk/>
          <pc:sldMk cId="4047281104" sldId="307"/>
        </pc:sldMkLst>
      </pc:sldChg>
      <pc:sldChg chg="del">
        <pc:chgData name="Liudmila Huskova" userId="4336ca7b1401924d" providerId="LiveId" clId="{AF9270CB-BF9A-4107-959F-5B66B12D06F9}" dt="2023-04-19T08:58:52.085" v="17" actId="47"/>
        <pc:sldMkLst>
          <pc:docMk/>
          <pc:sldMk cId="1231714366" sldId="308"/>
        </pc:sldMkLst>
      </pc:sldChg>
      <pc:sldChg chg="del">
        <pc:chgData name="Liudmila Huskova" userId="4336ca7b1401924d" providerId="LiveId" clId="{AF9270CB-BF9A-4107-959F-5B66B12D06F9}" dt="2023-04-19T08:58:45.038" v="0" actId="47"/>
        <pc:sldMkLst>
          <pc:docMk/>
          <pc:sldMk cId="174374268" sldId="309"/>
        </pc:sldMkLst>
      </pc:sldChg>
      <pc:sldChg chg="del">
        <pc:chgData name="Liudmila Huskova" userId="4336ca7b1401924d" providerId="LiveId" clId="{AF9270CB-BF9A-4107-959F-5B66B12D06F9}" dt="2023-04-19T08:58:45.728" v="1" actId="47"/>
        <pc:sldMkLst>
          <pc:docMk/>
          <pc:sldMk cId="1107061799" sldId="310"/>
        </pc:sldMkLst>
      </pc:sldChg>
      <pc:sldChg chg="del">
        <pc:chgData name="Liudmila Huskova" userId="4336ca7b1401924d" providerId="LiveId" clId="{AF9270CB-BF9A-4107-959F-5B66B12D06F9}" dt="2023-04-19T08:58:46.071" v="2" actId="47"/>
        <pc:sldMkLst>
          <pc:docMk/>
          <pc:sldMk cId="3681934708" sldId="311"/>
        </pc:sldMkLst>
      </pc:sldChg>
      <pc:sldChg chg="del">
        <pc:chgData name="Liudmila Huskova" userId="4336ca7b1401924d" providerId="LiveId" clId="{AF9270CB-BF9A-4107-959F-5B66B12D06F9}" dt="2023-04-19T08:58:46.404" v="3" actId="47"/>
        <pc:sldMkLst>
          <pc:docMk/>
          <pc:sldMk cId="702839503" sldId="312"/>
        </pc:sldMkLst>
      </pc:sldChg>
      <pc:sldChg chg="del">
        <pc:chgData name="Liudmila Huskova" userId="4336ca7b1401924d" providerId="LiveId" clId="{AF9270CB-BF9A-4107-959F-5B66B12D06F9}" dt="2023-04-19T08:58:46.813" v="4" actId="47"/>
        <pc:sldMkLst>
          <pc:docMk/>
          <pc:sldMk cId="1108287143" sldId="313"/>
        </pc:sldMkLst>
      </pc:sldChg>
      <pc:sldChg chg="del">
        <pc:chgData name="Liudmila Huskova" userId="4336ca7b1401924d" providerId="LiveId" clId="{AF9270CB-BF9A-4107-959F-5B66B12D06F9}" dt="2023-04-19T08:58:47.097" v="5" actId="47"/>
        <pc:sldMkLst>
          <pc:docMk/>
          <pc:sldMk cId="3996734306" sldId="314"/>
        </pc:sldMkLst>
      </pc:sldChg>
      <pc:sldChg chg="del">
        <pc:chgData name="Liudmila Huskova" userId="4336ca7b1401924d" providerId="LiveId" clId="{AF9270CB-BF9A-4107-959F-5B66B12D06F9}" dt="2023-04-19T08:58:47.488" v="6" actId="47"/>
        <pc:sldMkLst>
          <pc:docMk/>
          <pc:sldMk cId="3883100403" sldId="315"/>
        </pc:sldMkLst>
      </pc:sldChg>
      <pc:sldChg chg="del">
        <pc:chgData name="Liudmila Huskova" userId="4336ca7b1401924d" providerId="LiveId" clId="{AF9270CB-BF9A-4107-959F-5B66B12D06F9}" dt="2023-04-19T08:58:47.806" v="7" actId="47"/>
        <pc:sldMkLst>
          <pc:docMk/>
          <pc:sldMk cId="772428601" sldId="316"/>
        </pc:sldMkLst>
      </pc:sldChg>
      <pc:sldChg chg="del">
        <pc:chgData name="Liudmila Huskova" userId="4336ca7b1401924d" providerId="LiveId" clId="{AF9270CB-BF9A-4107-959F-5B66B12D06F9}" dt="2023-04-19T08:58:48.344" v="8" actId="47"/>
        <pc:sldMkLst>
          <pc:docMk/>
          <pc:sldMk cId="3519055942" sldId="317"/>
        </pc:sldMkLst>
      </pc:sldChg>
      <pc:sldChg chg="del">
        <pc:chgData name="Liudmila Huskova" userId="4336ca7b1401924d" providerId="LiveId" clId="{AF9270CB-BF9A-4107-959F-5B66B12D06F9}" dt="2023-04-19T08:58:49.335" v="9" actId="47"/>
        <pc:sldMkLst>
          <pc:docMk/>
          <pc:sldMk cId="4243927589" sldId="318"/>
        </pc:sldMkLst>
      </pc:sldChg>
      <pc:sldChg chg="del">
        <pc:chgData name="Liudmila Huskova" userId="4336ca7b1401924d" providerId="LiveId" clId="{AF9270CB-BF9A-4107-959F-5B66B12D06F9}" dt="2023-04-19T08:58:49.690" v="10" actId="47"/>
        <pc:sldMkLst>
          <pc:docMk/>
          <pc:sldMk cId="851442859" sldId="319"/>
        </pc:sldMkLst>
      </pc:sldChg>
      <pc:sldChg chg="del">
        <pc:chgData name="Liudmila Huskova" userId="4336ca7b1401924d" providerId="LiveId" clId="{AF9270CB-BF9A-4107-959F-5B66B12D06F9}" dt="2023-04-19T08:58:49.927" v="11" actId="47"/>
        <pc:sldMkLst>
          <pc:docMk/>
          <pc:sldMk cId="2780475233" sldId="320"/>
        </pc:sldMkLst>
      </pc:sldChg>
      <pc:sldChg chg="del">
        <pc:chgData name="Liudmila Huskova" userId="4336ca7b1401924d" providerId="LiveId" clId="{AF9270CB-BF9A-4107-959F-5B66B12D06F9}" dt="2023-04-19T08:58:50.229" v="12" actId="47"/>
        <pc:sldMkLst>
          <pc:docMk/>
          <pc:sldMk cId="1390985232" sldId="323"/>
        </pc:sldMkLst>
      </pc:sldChg>
      <pc:sldChg chg="del">
        <pc:chgData name="Liudmila Huskova" userId="4336ca7b1401924d" providerId="LiveId" clId="{AF9270CB-BF9A-4107-959F-5B66B12D06F9}" dt="2023-04-19T08:58:50.421" v="13" actId="47"/>
        <pc:sldMkLst>
          <pc:docMk/>
          <pc:sldMk cId="2960138232" sldId="324"/>
        </pc:sldMkLst>
      </pc:sldChg>
      <pc:sldChg chg="del">
        <pc:chgData name="Liudmila Huskova" userId="4336ca7b1401924d" providerId="LiveId" clId="{AF9270CB-BF9A-4107-959F-5B66B12D06F9}" dt="2023-04-19T08:58:51.036" v="14" actId="47"/>
        <pc:sldMkLst>
          <pc:docMk/>
          <pc:sldMk cId="2234659425" sldId="325"/>
        </pc:sldMkLst>
      </pc:sldChg>
      <pc:sldChg chg="del">
        <pc:chgData name="Liudmila Huskova" userId="4336ca7b1401924d" providerId="LiveId" clId="{AF9270CB-BF9A-4107-959F-5B66B12D06F9}" dt="2023-04-19T08:58:51.261" v="15" actId="47"/>
        <pc:sldMkLst>
          <pc:docMk/>
          <pc:sldMk cId="4028948608" sldId="326"/>
        </pc:sldMkLst>
      </pc:sldChg>
      <pc:sldChg chg="del">
        <pc:chgData name="Liudmila Huskova" userId="4336ca7b1401924d" providerId="LiveId" clId="{AF9270CB-BF9A-4107-959F-5B66B12D06F9}" dt="2023-04-19T08:58:51.793" v="16" actId="47"/>
        <pc:sldMkLst>
          <pc:docMk/>
          <pc:sldMk cId="792583534" sldId="327"/>
        </pc:sldMkLst>
      </pc:sldChg>
      <pc:sldChg chg="del">
        <pc:chgData name="Liudmila Huskova" userId="4336ca7b1401924d" providerId="LiveId" clId="{AF9270CB-BF9A-4107-959F-5B66B12D06F9}" dt="2023-04-19T08:58:52.606" v="18" actId="47"/>
        <pc:sldMkLst>
          <pc:docMk/>
          <pc:sldMk cId="1705614155" sldId="328"/>
        </pc:sldMkLst>
      </pc:sldChg>
      <pc:sldChg chg="modSp mod">
        <pc:chgData name="Liudmila Huskova" userId="4336ca7b1401924d" providerId="LiveId" clId="{AF9270CB-BF9A-4107-959F-5B66B12D06F9}" dt="2023-04-19T09:12:47.059" v="217" actId="113"/>
        <pc:sldMkLst>
          <pc:docMk/>
          <pc:sldMk cId="2948798178" sldId="329"/>
        </pc:sldMkLst>
        <pc:spChg chg="mod">
          <ac:chgData name="Liudmila Huskova" userId="4336ca7b1401924d" providerId="LiveId" clId="{AF9270CB-BF9A-4107-959F-5B66B12D06F9}" dt="2023-04-19T09:11:58.926" v="206" actId="20577"/>
          <ac:spMkLst>
            <pc:docMk/>
            <pc:sldMk cId="2948798178" sldId="329"/>
            <ac:spMk id="2" creationId="{1B7464B3-3861-389A-46E9-9348C595C1CF}"/>
          </ac:spMkLst>
        </pc:spChg>
        <pc:spChg chg="mod">
          <ac:chgData name="Liudmila Huskova" userId="4336ca7b1401924d" providerId="LiveId" clId="{AF9270CB-BF9A-4107-959F-5B66B12D06F9}" dt="2023-04-19T09:12:47.059" v="217" actId="113"/>
          <ac:spMkLst>
            <pc:docMk/>
            <pc:sldMk cId="2948798178" sldId="329"/>
            <ac:spMk id="3" creationId="{B1EAFA8A-117F-0527-BFEF-AF72580A682F}"/>
          </ac:spMkLst>
        </pc:spChg>
      </pc:sldChg>
      <pc:sldChg chg="modSp new mod">
        <pc:chgData name="Liudmila Huskova" userId="4336ca7b1401924d" providerId="LiveId" clId="{AF9270CB-BF9A-4107-959F-5B66B12D06F9}" dt="2023-04-19T09:15:42.611" v="399" actId="113"/>
        <pc:sldMkLst>
          <pc:docMk/>
          <pc:sldMk cId="3462631044" sldId="330"/>
        </pc:sldMkLst>
        <pc:spChg chg="mod">
          <ac:chgData name="Liudmila Huskova" userId="4336ca7b1401924d" providerId="LiveId" clId="{AF9270CB-BF9A-4107-959F-5B66B12D06F9}" dt="2023-04-19T09:13:10.589" v="224" actId="20578"/>
          <ac:spMkLst>
            <pc:docMk/>
            <pc:sldMk cId="3462631044" sldId="330"/>
            <ac:spMk id="2" creationId="{AD8A863D-C328-668A-60B0-C502395F11A8}"/>
          </ac:spMkLst>
        </pc:spChg>
        <pc:spChg chg="mod">
          <ac:chgData name="Liudmila Huskova" userId="4336ca7b1401924d" providerId="LiveId" clId="{AF9270CB-BF9A-4107-959F-5B66B12D06F9}" dt="2023-04-19T09:15:42.611" v="399" actId="113"/>
          <ac:spMkLst>
            <pc:docMk/>
            <pc:sldMk cId="3462631044" sldId="330"/>
            <ac:spMk id="3" creationId="{D0010B46-B418-3BC0-B8D3-9C9A95575F5A}"/>
          </ac:spMkLst>
        </pc:spChg>
      </pc:sldChg>
      <pc:sldChg chg="modSp new mod">
        <pc:chgData name="Liudmila Huskova" userId="4336ca7b1401924d" providerId="LiveId" clId="{AF9270CB-BF9A-4107-959F-5B66B12D06F9}" dt="2023-04-19T09:20:22.902" v="524" actId="113"/>
        <pc:sldMkLst>
          <pc:docMk/>
          <pc:sldMk cId="1932776768" sldId="331"/>
        </pc:sldMkLst>
        <pc:spChg chg="mod">
          <ac:chgData name="Liudmila Huskova" userId="4336ca7b1401924d" providerId="LiveId" clId="{AF9270CB-BF9A-4107-959F-5B66B12D06F9}" dt="2023-04-19T09:16:10.316" v="421" actId="20577"/>
          <ac:spMkLst>
            <pc:docMk/>
            <pc:sldMk cId="1932776768" sldId="331"/>
            <ac:spMk id="2" creationId="{BDC734C9-0086-F821-CBA8-013B2A927D91}"/>
          </ac:spMkLst>
        </pc:spChg>
        <pc:spChg chg="mod">
          <ac:chgData name="Liudmila Huskova" userId="4336ca7b1401924d" providerId="LiveId" clId="{AF9270CB-BF9A-4107-959F-5B66B12D06F9}" dt="2023-04-19T09:20:22.902" v="524" actId="113"/>
          <ac:spMkLst>
            <pc:docMk/>
            <pc:sldMk cId="1932776768" sldId="331"/>
            <ac:spMk id="3" creationId="{191E00E6-E08E-B89F-04B1-546B11BC2BD1}"/>
          </ac:spMkLst>
        </pc:spChg>
      </pc:sldChg>
      <pc:sldChg chg="modSp new mod">
        <pc:chgData name="Liudmila Huskova" userId="4336ca7b1401924d" providerId="LiveId" clId="{AF9270CB-BF9A-4107-959F-5B66B12D06F9}" dt="2023-04-19T19:25:18.677" v="1577" actId="20577"/>
        <pc:sldMkLst>
          <pc:docMk/>
          <pc:sldMk cId="388766899" sldId="332"/>
        </pc:sldMkLst>
        <pc:spChg chg="mod">
          <ac:chgData name="Liudmila Huskova" userId="4336ca7b1401924d" providerId="LiveId" clId="{AF9270CB-BF9A-4107-959F-5B66B12D06F9}" dt="2023-04-19T09:20:56.358" v="577" actId="20577"/>
          <ac:spMkLst>
            <pc:docMk/>
            <pc:sldMk cId="388766899" sldId="332"/>
            <ac:spMk id="2" creationId="{735471D0-8EE6-C84C-4964-5F5DD17614ED}"/>
          </ac:spMkLst>
        </pc:spChg>
        <pc:spChg chg="mod">
          <ac:chgData name="Liudmila Huskova" userId="4336ca7b1401924d" providerId="LiveId" clId="{AF9270CB-BF9A-4107-959F-5B66B12D06F9}" dt="2023-04-19T19:25:18.677" v="1577" actId="20577"/>
          <ac:spMkLst>
            <pc:docMk/>
            <pc:sldMk cId="388766899" sldId="332"/>
            <ac:spMk id="3" creationId="{4825EF24-EC5D-7CEC-33A5-A868159FF88E}"/>
          </ac:spMkLst>
        </pc:spChg>
      </pc:sldChg>
      <pc:sldChg chg="modSp new mod">
        <pc:chgData name="Liudmila Huskova" userId="4336ca7b1401924d" providerId="LiveId" clId="{AF9270CB-BF9A-4107-959F-5B66B12D06F9}" dt="2023-04-19T09:24:11.534" v="709" actId="20577"/>
        <pc:sldMkLst>
          <pc:docMk/>
          <pc:sldMk cId="561559555" sldId="333"/>
        </pc:sldMkLst>
        <pc:spChg chg="mod">
          <ac:chgData name="Liudmila Huskova" userId="4336ca7b1401924d" providerId="LiveId" clId="{AF9270CB-BF9A-4107-959F-5B66B12D06F9}" dt="2023-04-19T09:21:37.182" v="655" actId="20577"/>
          <ac:spMkLst>
            <pc:docMk/>
            <pc:sldMk cId="561559555" sldId="333"/>
            <ac:spMk id="2" creationId="{F80E79F3-7E4B-0DD7-053C-CA85FC7CF2D6}"/>
          </ac:spMkLst>
        </pc:spChg>
        <pc:spChg chg="mod">
          <ac:chgData name="Liudmila Huskova" userId="4336ca7b1401924d" providerId="LiveId" clId="{AF9270CB-BF9A-4107-959F-5B66B12D06F9}" dt="2023-04-19T09:24:11.534" v="709" actId="20577"/>
          <ac:spMkLst>
            <pc:docMk/>
            <pc:sldMk cId="561559555" sldId="333"/>
            <ac:spMk id="3" creationId="{6F9E71F9-86A1-B8AD-337D-D358DC972AFB}"/>
          </ac:spMkLst>
        </pc:spChg>
      </pc:sldChg>
      <pc:sldChg chg="modSp new mod">
        <pc:chgData name="Liudmila Huskova" userId="4336ca7b1401924d" providerId="LiveId" clId="{AF9270CB-BF9A-4107-959F-5B66B12D06F9}" dt="2023-04-19T19:25:36.151" v="1578" actId="114"/>
        <pc:sldMkLst>
          <pc:docMk/>
          <pc:sldMk cId="2448630834" sldId="334"/>
        </pc:sldMkLst>
        <pc:spChg chg="mod">
          <ac:chgData name="Liudmila Huskova" userId="4336ca7b1401924d" providerId="LiveId" clId="{AF9270CB-BF9A-4107-959F-5B66B12D06F9}" dt="2023-04-19T09:25:00.827" v="721" actId="20577"/>
          <ac:spMkLst>
            <pc:docMk/>
            <pc:sldMk cId="2448630834" sldId="334"/>
            <ac:spMk id="2" creationId="{646F79EF-52F2-B672-5140-9CE4119ABCA9}"/>
          </ac:spMkLst>
        </pc:spChg>
        <pc:spChg chg="mod">
          <ac:chgData name="Liudmila Huskova" userId="4336ca7b1401924d" providerId="LiveId" clId="{AF9270CB-BF9A-4107-959F-5B66B12D06F9}" dt="2023-04-19T19:25:36.151" v="1578" actId="114"/>
          <ac:spMkLst>
            <pc:docMk/>
            <pc:sldMk cId="2448630834" sldId="334"/>
            <ac:spMk id="3" creationId="{2CDA9F0C-0935-9FF8-D808-3351008EB593}"/>
          </ac:spMkLst>
        </pc:spChg>
      </pc:sldChg>
      <pc:sldChg chg="modSp new mod">
        <pc:chgData name="Liudmila Huskova" userId="4336ca7b1401924d" providerId="LiveId" clId="{AF9270CB-BF9A-4107-959F-5B66B12D06F9}" dt="2023-04-19T09:27:00.484" v="803" actId="6549"/>
        <pc:sldMkLst>
          <pc:docMk/>
          <pc:sldMk cId="3359975622" sldId="335"/>
        </pc:sldMkLst>
        <pc:spChg chg="mod">
          <ac:chgData name="Liudmila Huskova" userId="4336ca7b1401924d" providerId="LiveId" clId="{AF9270CB-BF9A-4107-959F-5B66B12D06F9}" dt="2023-04-19T09:26:28.070" v="797" actId="20577"/>
          <ac:spMkLst>
            <pc:docMk/>
            <pc:sldMk cId="3359975622" sldId="335"/>
            <ac:spMk id="2" creationId="{8AAC7F30-4384-324A-17BE-8EE10F1C8BA8}"/>
          </ac:spMkLst>
        </pc:spChg>
        <pc:spChg chg="mod">
          <ac:chgData name="Liudmila Huskova" userId="4336ca7b1401924d" providerId="LiveId" clId="{AF9270CB-BF9A-4107-959F-5B66B12D06F9}" dt="2023-04-19T09:27:00.484" v="803" actId="6549"/>
          <ac:spMkLst>
            <pc:docMk/>
            <pc:sldMk cId="3359975622" sldId="335"/>
            <ac:spMk id="3" creationId="{6F9579DA-FE04-2C99-53B4-89739D433761}"/>
          </ac:spMkLst>
        </pc:spChg>
      </pc:sldChg>
      <pc:sldChg chg="modSp new mod">
        <pc:chgData name="Liudmila Huskova" userId="4336ca7b1401924d" providerId="LiveId" clId="{AF9270CB-BF9A-4107-959F-5B66B12D06F9}" dt="2023-04-19T09:29:15.902" v="836" actId="20577"/>
        <pc:sldMkLst>
          <pc:docMk/>
          <pc:sldMk cId="635080218" sldId="336"/>
        </pc:sldMkLst>
        <pc:spChg chg="mod">
          <ac:chgData name="Liudmila Huskova" userId="4336ca7b1401924d" providerId="LiveId" clId="{AF9270CB-BF9A-4107-959F-5B66B12D06F9}" dt="2023-04-19T09:28:35.939" v="824" actId="20577"/>
          <ac:spMkLst>
            <pc:docMk/>
            <pc:sldMk cId="635080218" sldId="336"/>
            <ac:spMk id="2" creationId="{4E0741F7-5E49-9996-68B4-4DB48BCA2629}"/>
          </ac:spMkLst>
        </pc:spChg>
        <pc:spChg chg="mod">
          <ac:chgData name="Liudmila Huskova" userId="4336ca7b1401924d" providerId="LiveId" clId="{AF9270CB-BF9A-4107-959F-5B66B12D06F9}" dt="2023-04-19T09:29:15.902" v="836" actId="20577"/>
          <ac:spMkLst>
            <pc:docMk/>
            <pc:sldMk cId="635080218" sldId="336"/>
            <ac:spMk id="3" creationId="{90D3806B-5938-5E75-D252-3C1C35BA7B71}"/>
          </ac:spMkLst>
        </pc:spChg>
      </pc:sldChg>
      <pc:sldChg chg="modSp new mod">
        <pc:chgData name="Liudmila Huskova" userId="4336ca7b1401924d" providerId="LiveId" clId="{AF9270CB-BF9A-4107-959F-5B66B12D06F9}" dt="2023-04-19T09:31:16.638" v="969" actId="114"/>
        <pc:sldMkLst>
          <pc:docMk/>
          <pc:sldMk cId="3391674140" sldId="337"/>
        </pc:sldMkLst>
        <pc:spChg chg="mod">
          <ac:chgData name="Liudmila Huskova" userId="4336ca7b1401924d" providerId="LiveId" clId="{AF9270CB-BF9A-4107-959F-5B66B12D06F9}" dt="2023-04-19T09:29:37.231" v="865" actId="20577"/>
          <ac:spMkLst>
            <pc:docMk/>
            <pc:sldMk cId="3391674140" sldId="337"/>
            <ac:spMk id="2" creationId="{E01C507A-DA64-F74D-433A-7566E451A427}"/>
          </ac:spMkLst>
        </pc:spChg>
        <pc:spChg chg="mod">
          <ac:chgData name="Liudmila Huskova" userId="4336ca7b1401924d" providerId="LiveId" clId="{AF9270CB-BF9A-4107-959F-5B66B12D06F9}" dt="2023-04-19T09:31:16.638" v="969" actId="114"/>
          <ac:spMkLst>
            <pc:docMk/>
            <pc:sldMk cId="3391674140" sldId="337"/>
            <ac:spMk id="3" creationId="{8D36C556-5040-DE00-B7D1-B0DF1C069BA3}"/>
          </ac:spMkLst>
        </pc:spChg>
      </pc:sldChg>
      <pc:sldChg chg="modSp new mod">
        <pc:chgData name="Liudmila Huskova" userId="4336ca7b1401924d" providerId="LiveId" clId="{AF9270CB-BF9A-4107-959F-5B66B12D06F9}" dt="2023-04-19T19:26:20.358" v="1585" actId="113"/>
        <pc:sldMkLst>
          <pc:docMk/>
          <pc:sldMk cId="318001664" sldId="338"/>
        </pc:sldMkLst>
        <pc:spChg chg="mod">
          <ac:chgData name="Liudmila Huskova" userId="4336ca7b1401924d" providerId="LiveId" clId="{AF9270CB-BF9A-4107-959F-5B66B12D06F9}" dt="2023-04-19T10:58:27.873" v="994" actId="20577"/>
          <ac:spMkLst>
            <pc:docMk/>
            <pc:sldMk cId="318001664" sldId="338"/>
            <ac:spMk id="2" creationId="{71D126D4-1B5E-233A-C787-B5AFA0E34EC9}"/>
          </ac:spMkLst>
        </pc:spChg>
        <pc:spChg chg="mod">
          <ac:chgData name="Liudmila Huskova" userId="4336ca7b1401924d" providerId="LiveId" clId="{AF9270CB-BF9A-4107-959F-5B66B12D06F9}" dt="2023-04-19T19:26:20.358" v="1585" actId="113"/>
          <ac:spMkLst>
            <pc:docMk/>
            <pc:sldMk cId="318001664" sldId="338"/>
            <ac:spMk id="3" creationId="{EA396E65-C19F-4A0D-E881-F9747888BD7A}"/>
          </ac:spMkLst>
        </pc:spChg>
      </pc:sldChg>
      <pc:sldChg chg="modSp new mod">
        <pc:chgData name="Liudmila Huskova" userId="4336ca7b1401924d" providerId="LiveId" clId="{AF9270CB-BF9A-4107-959F-5B66B12D06F9}" dt="2023-04-19T11:02:57.347" v="1157" actId="27636"/>
        <pc:sldMkLst>
          <pc:docMk/>
          <pc:sldMk cId="3576151142" sldId="339"/>
        </pc:sldMkLst>
        <pc:spChg chg="mod">
          <ac:chgData name="Liudmila Huskova" userId="4336ca7b1401924d" providerId="LiveId" clId="{AF9270CB-BF9A-4107-959F-5B66B12D06F9}" dt="2023-04-19T11:00:27.488" v="1114" actId="20577"/>
          <ac:spMkLst>
            <pc:docMk/>
            <pc:sldMk cId="3576151142" sldId="339"/>
            <ac:spMk id="2" creationId="{CF47CA08-ED8B-0001-E759-7999B8469ADD}"/>
          </ac:spMkLst>
        </pc:spChg>
        <pc:spChg chg="mod">
          <ac:chgData name="Liudmila Huskova" userId="4336ca7b1401924d" providerId="LiveId" clId="{AF9270CB-BF9A-4107-959F-5B66B12D06F9}" dt="2023-04-19T11:02:57.347" v="1157" actId="27636"/>
          <ac:spMkLst>
            <pc:docMk/>
            <pc:sldMk cId="3576151142" sldId="339"/>
            <ac:spMk id="3" creationId="{BA693BE9-776B-A798-E771-C496B12154A5}"/>
          </ac:spMkLst>
        </pc:spChg>
      </pc:sldChg>
      <pc:sldChg chg="modSp new mod">
        <pc:chgData name="Liudmila Huskova" userId="4336ca7b1401924d" providerId="LiveId" clId="{AF9270CB-BF9A-4107-959F-5B66B12D06F9}" dt="2023-04-19T11:17:14.126" v="1294" actId="14100"/>
        <pc:sldMkLst>
          <pc:docMk/>
          <pc:sldMk cId="117528586" sldId="340"/>
        </pc:sldMkLst>
        <pc:spChg chg="mod">
          <ac:chgData name="Liudmila Huskova" userId="4336ca7b1401924d" providerId="LiveId" clId="{AF9270CB-BF9A-4107-959F-5B66B12D06F9}" dt="2023-04-19T11:17:09.912" v="1293" actId="14100"/>
          <ac:spMkLst>
            <pc:docMk/>
            <pc:sldMk cId="117528586" sldId="340"/>
            <ac:spMk id="2" creationId="{4472261D-D371-5E4A-3E69-C5FAF6C31D52}"/>
          </ac:spMkLst>
        </pc:spChg>
        <pc:spChg chg="mod">
          <ac:chgData name="Liudmila Huskova" userId="4336ca7b1401924d" providerId="LiveId" clId="{AF9270CB-BF9A-4107-959F-5B66B12D06F9}" dt="2023-04-19T11:17:14.126" v="1294" actId="14100"/>
          <ac:spMkLst>
            <pc:docMk/>
            <pc:sldMk cId="117528586" sldId="340"/>
            <ac:spMk id="3" creationId="{56216649-D006-D59E-A79B-02A0E8CC8B64}"/>
          </ac:spMkLst>
        </pc:spChg>
      </pc:sldChg>
      <pc:sldChg chg="modSp new mod">
        <pc:chgData name="Liudmila Huskova" userId="4336ca7b1401924d" providerId="LiveId" clId="{AF9270CB-BF9A-4107-959F-5B66B12D06F9}" dt="2023-04-19T11:17:03.944" v="1292" actId="14100"/>
        <pc:sldMkLst>
          <pc:docMk/>
          <pc:sldMk cId="1204323307" sldId="341"/>
        </pc:sldMkLst>
        <pc:spChg chg="mod">
          <ac:chgData name="Liudmila Huskova" userId="4336ca7b1401924d" providerId="LiveId" clId="{AF9270CB-BF9A-4107-959F-5B66B12D06F9}" dt="2023-04-19T11:17:03.944" v="1292" actId="14100"/>
          <ac:spMkLst>
            <pc:docMk/>
            <pc:sldMk cId="1204323307" sldId="341"/>
            <ac:spMk id="3" creationId="{296662F4-C6B6-0B36-829A-406653E94EBC}"/>
          </ac:spMkLst>
        </pc:spChg>
      </pc:sldChg>
      <pc:sldChg chg="modSp new mod">
        <pc:chgData name="Liudmila Huskova" userId="4336ca7b1401924d" providerId="LiveId" clId="{AF9270CB-BF9A-4107-959F-5B66B12D06F9}" dt="2023-04-19T11:18:14.468" v="1307" actId="113"/>
        <pc:sldMkLst>
          <pc:docMk/>
          <pc:sldMk cId="1518087188" sldId="342"/>
        </pc:sldMkLst>
        <pc:spChg chg="mod">
          <ac:chgData name="Liudmila Huskova" userId="4336ca7b1401924d" providerId="LiveId" clId="{AF9270CB-BF9A-4107-959F-5B66B12D06F9}" dt="2023-04-19T11:18:14.468" v="1307" actId="113"/>
          <ac:spMkLst>
            <pc:docMk/>
            <pc:sldMk cId="1518087188" sldId="342"/>
            <ac:spMk id="3" creationId="{E501AB20-47CD-1D97-4583-CAFFA1E3636A}"/>
          </ac:spMkLst>
        </pc:spChg>
      </pc:sldChg>
      <pc:sldChg chg="modSp new mod">
        <pc:chgData name="Liudmila Huskova" userId="4336ca7b1401924d" providerId="LiveId" clId="{AF9270CB-BF9A-4107-959F-5B66B12D06F9}" dt="2023-04-19T11:20:20.318" v="1352" actId="113"/>
        <pc:sldMkLst>
          <pc:docMk/>
          <pc:sldMk cId="3606850740" sldId="343"/>
        </pc:sldMkLst>
        <pc:spChg chg="mod">
          <ac:chgData name="Liudmila Huskova" userId="4336ca7b1401924d" providerId="LiveId" clId="{AF9270CB-BF9A-4107-959F-5B66B12D06F9}" dt="2023-04-19T11:18:48.928" v="1330" actId="20577"/>
          <ac:spMkLst>
            <pc:docMk/>
            <pc:sldMk cId="3606850740" sldId="343"/>
            <ac:spMk id="2" creationId="{A71914F7-BAB2-9E45-0809-F7D85F30573B}"/>
          </ac:spMkLst>
        </pc:spChg>
        <pc:spChg chg="mod">
          <ac:chgData name="Liudmila Huskova" userId="4336ca7b1401924d" providerId="LiveId" clId="{AF9270CB-BF9A-4107-959F-5B66B12D06F9}" dt="2023-04-19T11:20:20.318" v="1352" actId="113"/>
          <ac:spMkLst>
            <pc:docMk/>
            <pc:sldMk cId="3606850740" sldId="343"/>
            <ac:spMk id="3" creationId="{47853191-5C9B-F63C-1D9B-63FD6C41E2DC}"/>
          </ac:spMkLst>
        </pc:spChg>
      </pc:sldChg>
      <pc:sldChg chg="modSp new mod">
        <pc:chgData name="Liudmila Huskova" userId="4336ca7b1401924d" providerId="LiveId" clId="{AF9270CB-BF9A-4107-959F-5B66B12D06F9}" dt="2023-04-19T11:27:25.470" v="1531" actId="113"/>
        <pc:sldMkLst>
          <pc:docMk/>
          <pc:sldMk cId="1883783337" sldId="344"/>
        </pc:sldMkLst>
        <pc:spChg chg="mod">
          <ac:chgData name="Liudmila Huskova" userId="4336ca7b1401924d" providerId="LiveId" clId="{AF9270CB-BF9A-4107-959F-5B66B12D06F9}" dt="2023-04-19T11:20:44.321" v="1393" actId="20577"/>
          <ac:spMkLst>
            <pc:docMk/>
            <pc:sldMk cId="1883783337" sldId="344"/>
            <ac:spMk id="2" creationId="{984E8E08-AAE3-3245-6A1F-1FFB660B8FFC}"/>
          </ac:spMkLst>
        </pc:spChg>
        <pc:spChg chg="mod">
          <ac:chgData name="Liudmila Huskova" userId="4336ca7b1401924d" providerId="LiveId" clId="{AF9270CB-BF9A-4107-959F-5B66B12D06F9}" dt="2023-04-19T11:27:25.470" v="1531" actId="113"/>
          <ac:spMkLst>
            <pc:docMk/>
            <pc:sldMk cId="1883783337" sldId="344"/>
            <ac:spMk id="3" creationId="{95E49731-D047-DFE6-D590-3AF22286A6F5}"/>
          </ac:spMkLst>
        </pc:spChg>
      </pc:sldChg>
      <pc:sldChg chg="modSp new mod">
        <pc:chgData name="Liudmila Huskova" userId="4336ca7b1401924d" providerId="LiveId" clId="{AF9270CB-BF9A-4107-959F-5B66B12D06F9}" dt="2023-04-19T11:28:16.185" v="1576" actId="20577"/>
        <pc:sldMkLst>
          <pc:docMk/>
          <pc:sldMk cId="4064321406" sldId="345"/>
        </pc:sldMkLst>
        <pc:spChg chg="mod">
          <ac:chgData name="Liudmila Huskova" userId="4336ca7b1401924d" providerId="LiveId" clId="{AF9270CB-BF9A-4107-959F-5B66B12D06F9}" dt="2023-04-19T11:27:54.144" v="1548" actId="20577"/>
          <ac:spMkLst>
            <pc:docMk/>
            <pc:sldMk cId="4064321406" sldId="345"/>
            <ac:spMk id="2" creationId="{02B28FEC-680F-E101-C9AD-C28836C84B30}"/>
          </ac:spMkLst>
        </pc:spChg>
        <pc:spChg chg="mod">
          <ac:chgData name="Liudmila Huskova" userId="4336ca7b1401924d" providerId="LiveId" clId="{AF9270CB-BF9A-4107-959F-5B66B12D06F9}" dt="2023-04-19T11:28:16.185" v="1576" actId="20577"/>
          <ac:spMkLst>
            <pc:docMk/>
            <pc:sldMk cId="4064321406" sldId="345"/>
            <ac:spMk id="3" creationId="{856BE03A-4803-CF9F-B3DB-C5BD086504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Однородные члены.</a:t>
            </a:r>
            <a:br>
              <a:rPr lang="ru-RU" dirty="0"/>
            </a:br>
            <a:r>
              <a:rPr lang="ru-RU" dirty="0"/>
              <a:t>Конструкции, не входящие в структуру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C507A-DA64-F74D-433A-7566E451A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Именительный представления: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6C556-5040-DE00-B7D1-B0DF1C069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Именительный представления – это конструкция, сходная по форме с обращением, но не содержащая обращения к собеседнику. </a:t>
            </a:r>
          </a:p>
          <a:p>
            <a:r>
              <a:rPr lang="ru-RU" b="1" i="1" dirty="0"/>
              <a:t>Москва! </a:t>
            </a:r>
            <a:r>
              <a:rPr lang="ru-RU" i="1" dirty="0"/>
              <a:t>Как много в этом звуке для сердца русского слилось! Как много в нём отозвалось. (</a:t>
            </a:r>
            <a:r>
              <a:rPr lang="ru-RU" dirty="0"/>
              <a:t>Пушкин)</a:t>
            </a:r>
          </a:p>
        </p:txBody>
      </p:sp>
    </p:spTree>
    <p:extLst>
      <p:ext uri="{BB962C8B-B14F-4D97-AF65-F5344CB8AC3E}">
        <p14:creationId xmlns:p14="http://schemas.microsoft.com/office/powerpoint/2010/main" val="3391674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126D4-1B5E-233A-C787-B5AFA0E34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Вводные конструкции.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396E65-C19F-4A0D-E881-F9747888B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Он к вам, </a:t>
            </a:r>
            <a:r>
              <a:rPr lang="ru-RU" b="1" i="1" dirty="0"/>
              <a:t>впрочем</a:t>
            </a:r>
            <a:r>
              <a:rPr lang="ru-RU" i="1" dirty="0"/>
              <a:t>, зайдет. </a:t>
            </a:r>
            <a:r>
              <a:rPr lang="cs-CZ" i="1" dirty="0"/>
              <a:t>On k vám </a:t>
            </a:r>
            <a:r>
              <a:rPr lang="cs-CZ" b="1" i="1" dirty="0"/>
              <a:t>ostatně</a:t>
            </a:r>
            <a:r>
              <a:rPr lang="cs-CZ" i="1" dirty="0"/>
              <a:t> ještě zajde. </a:t>
            </a:r>
            <a:endParaRPr lang="ru-RU" i="1" dirty="0"/>
          </a:p>
          <a:p>
            <a:r>
              <a:rPr lang="ru-RU" i="1" dirty="0"/>
              <a:t>Никто, </a:t>
            </a:r>
            <a:r>
              <a:rPr lang="ru-RU" b="1" i="1" dirty="0"/>
              <a:t>к счастью</a:t>
            </a:r>
            <a:r>
              <a:rPr lang="ru-RU" i="1" dirty="0"/>
              <a:t>, об этом не знает. </a:t>
            </a:r>
            <a:r>
              <a:rPr lang="cs-CZ" i="1" dirty="0"/>
              <a:t>Nikdo o tom </a:t>
            </a:r>
            <a:r>
              <a:rPr lang="cs-CZ" b="1" i="1" dirty="0"/>
              <a:t>naštěstí</a:t>
            </a:r>
            <a:r>
              <a:rPr lang="cs-CZ" i="1" dirty="0"/>
              <a:t> neví. </a:t>
            </a:r>
            <a:endParaRPr lang="ru-RU" i="1" dirty="0"/>
          </a:p>
          <a:p>
            <a:r>
              <a:rPr lang="ru-RU" i="1" dirty="0"/>
              <a:t>Это, </a:t>
            </a:r>
            <a:r>
              <a:rPr lang="ru-RU" b="1" i="1" dirty="0"/>
              <a:t>откровенно говоря</a:t>
            </a:r>
            <a:r>
              <a:rPr lang="ru-RU" i="1" dirty="0"/>
              <a:t>, не совсем верно. </a:t>
            </a:r>
            <a:r>
              <a:rPr lang="cs-CZ" i="1" dirty="0"/>
              <a:t>Není to </a:t>
            </a:r>
            <a:r>
              <a:rPr lang="cs-CZ" b="1" i="1" dirty="0"/>
              <a:t>upřímně řečeno </a:t>
            </a:r>
            <a:r>
              <a:rPr lang="cs-CZ" i="1" dirty="0"/>
              <a:t>zcela správné.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800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7CA08-ED8B-0001-E759-7999B846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Группы по значению: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693BE9-776B-A798-E771-C496B121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68963"/>
            <a:ext cx="10213200" cy="4655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указывающие на степень достоверности сообщения (бесспорно, несомненно, безусловно, кажется, может быть, вероятно, конечно, само собой разумеется, скорее всего):</a:t>
            </a:r>
          </a:p>
          <a:p>
            <a:r>
              <a:rPr lang="ru-RU" i="1" dirty="0"/>
              <a:t>Фима Собак, </a:t>
            </a:r>
            <a:r>
              <a:rPr lang="ru-RU" b="1" i="1" dirty="0"/>
              <a:t>несомненно</a:t>
            </a:r>
            <a:r>
              <a:rPr lang="ru-RU" i="1" dirty="0"/>
              <a:t>, была культурной девушкой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2. выражающие эмоциональную оценку сообщения (к счастью, к несчастью, к моему удивлению, к сожалению, как назло, к моему стыду, к моему удивлению, к общей радости, на твоё счастье, к его неописуемому восторгу, к ужасу матери):</a:t>
            </a:r>
          </a:p>
          <a:p>
            <a:r>
              <a:rPr lang="ru-RU" i="1" dirty="0"/>
              <a:t>У нас уже, </a:t>
            </a:r>
            <a:r>
              <a:rPr lang="ru-RU" b="1" i="1" dirty="0"/>
              <a:t>к сожалению</a:t>
            </a:r>
            <a:r>
              <a:rPr lang="ru-RU" i="1" dirty="0"/>
              <a:t>, полный комплект, и прием новых членов прекращен до тысяча девятьсот двадцать девятого года.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151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6216649-D006-D59E-A79B-02A0E8CC8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129004"/>
            <a:ext cx="10213200" cy="4597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3. указывающие на источник сообщения (по-моему, по моему мнению, на мой взгляд, имхо, по нашему мнению, по-твоему, по словам критика, по Достоевскому):</a:t>
            </a:r>
          </a:p>
          <a:p>
            <a:r>
              <a:rPr lang="ru-RU" i="1" dirty="0"/>
              <a:t>Как же, как же! И еще, </a:t>
            </a:r>
            <a:r>
              <a:rPr lang="ru-RU" b="1" i="1" dirty="0"/>
              <a:t>по вашему меткому выражению</a:t>
            </a:r>
            <a:r>
              <a:rPr lang="ru-RU" i="1" dirty="0"/>
              <a:t>, я якобы отделался легким испугом.</a:t>
            </a:r>
          </a:p>
          <a:p>
            <a:pPr marL="0" indent="0">
              <a:buNone/>
            </a:pPr>
            <a:r>
              <a:rPr lang="ru-RU" dirty="0"/>
              <a:t>4. оценивающие способ выражения мысли (по правде говоря, по правде сказать, по справедливости, надо признаться, между нами говоря):</a:t>
            </a:r>
          </a:p>
          <a:p>
            <a:r>
              <a:rPr lang="ru-RU" i="1" dirty="0"/>
              <a:t>Они кисло отбрехивались, напирая на то, что они уже друзья детей и регулярно платят по двадцать копеек в год на благое дело помощи бедным крошкам. Они, </a:t>
            </a:r>
            <a:r>
              <a:rPr lang="ru-RU" b="1" i="1" dirty="0"/>
              <a:t>собственно говоря</a:t>
            </a:r>
            <a:r>
              <a:rPr lang="ru-RU" i="1" dirty="0"/>
              <a:t>, согласились бы вступить в новый клуб, но...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28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6662F4-C6B6-0B36-829A-406653E94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63690"/>
            <a:ext cx="10213200" cy="4662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5. указывающие на степень обычности фактов (бывает, бывало, по обыкновению, как правило, как всегда):</a:t>
            </a:r>
          </a:p>
          <a:p>
            <a:r>
              <a:rPr lang="ru-RU" i="1" dirty="0"/>
              <a:t>Безенчук последовал за ним, подсчитывая что-то на пальцах и, </a:t>
            </a:r>
            <a:r>
              <a:rPr lang="ru-RU" b="1" i="1" dirty="0"/>
              <a:t>по обыкновению</a:t>
            </a:r>
            <a:r>
              <a:rPr lang="ru-RU" i="1" dirty="0"/>
              <a:t>, бормоча.</a:t>
            </a:r>
          </a:p>
          <a:p>
            <a:pPr marL="0" indent="0">
              <a:buNone/>
            </a:pPr>
            <a:r>
              <a:rPr lang="ru-RU" dirty="0"/>
              <a:t>6. привлекающие внимание (поверьте, веришь ли, извини за выражение, понимаешь, пойми, поймите, поверь, поверьте, представь себе, согласись):</a:t>
            </a:r>
          </a:p>
          <a:p>
            <a:r>
              <a:rPr lang="ru-RU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i="1" dirty="0"/>
              <a:t> Продали?</a:t>
            </a:r>
            <a:r>
              <a:rPr lang="ru-RU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</a:t>
            </a:r>
            <a:r>
              <a:rPr lang="ru-RU" i="1" dirty="0"/>
              <a:t> пискнул Воробьянинов.</a:t>
            </a:r>
          </a:p>
          <a:p>
            <a:r>
              <a:rPr lang="ru-RU" i="1" dirty="0"/>
              <a:t> </a:t>
            </a:r>
            <a:r>
              <a:rPr lang="ru-RU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i="1" dirty="0"/>
              <a:t> </a:t>
            </a:r>
            <a:r>
              <a:rPr lang="ru-RU" b="1" i="1" dirty="0"/>
              <a:t>Представьте себе</a:t>
            </a:r>
            <a:r>
              <a:rPr lang="ru-RU" i="1" dirty="0"/>
              <a:t>, нет.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323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01AB20-47CD-1D97-4583-CAFFA1E36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755" y="1296954"/>
            <a:ext cx="10213200" cy="4429161"/>
          </a:xfrm>
        </p:spPr>
        <p:txBody>
          <a:bodyPr>
            <a:normAutofit/>
          </a:bodyPr>
          <a:lstStyle/>
          <a:p>
            <a:r>
              <a:rPr lang="ru-RU" dirty="0"/>
              <a:t>выражающие отношения между частями высказывания (во-первых, во-вторых, прежде всего, наконец, наоборот, с одной стороны, с другой стороны, к примеру, например, другими словами, как уже было сказано, итак, значит):</a:t>
            </a:r>
          </a:p>
          <a:p>
            <a:r>
              <a:rPr lang="ru-RU" b="1" i="1" dirty="0"/>
              <a:t>Во-первых,</a:t>
            </a:r>
            <a:r>
              <a:rPr lang="ru-RU" i="1" dirty="0"/>
              <a:t> очень тебя люблю и вспоминаю, а во-вторых, Брунса здесь уже нет.</a:t>
            </a:r>
          </a:p>
          <a:p>
            <a:r>
              <a:rPr lang="ru-RU" i="1" dirty="0"/>
              <a:t>Ваша, </a:t>
            </a:r>
            <a:r>
              <a:rPr lang="ru-RU" b="1" i="1" dirty="0"/>
              <a:t>например</a:t>
            </a:r>
            <a:r>
              <a:rPr lang="ru-RU" i="1" dirty="0"/>
              <a:t>, маленькая и в теле, 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i="1" dirty="0"/>
              <a:t> значит преставилась. А, </a:t>
            </a:r>
            <a:r>
              <a:rPr lang="ru-RU" b="1" i="1" dirty="0"/>
              <a:t>например</a:t>
            </a:r>
            <a:r>
              <a:rPr lang="ru-RU" i="1" dirty="0"/>
              <a:t>, которая покрупнее да похудее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i="1" dirty="0"/>
              <a:t>та, считается, богу душу отдает...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087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914F7-BAB2-9E45-0809-F7D85F30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Вставные конструкции.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853191-5C9B-F63C-1D9B-63FD6C41E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Раньше до заражения крови доходило, а теперь в Москве, говорят,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</a:t>
            </a:r>
            <a:r>
              <a:rPr lang="ru-RU" i="1" dirty="0"/>
              <a:t> </a:t>
            </a:r>
            <a:r>
              <a:rPr lang="ru-RU" b="1" i="1" dirty="0"/>
              <a:t>не знаю, правда это или неправда,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</a:t>
            </a:r>
            <a:r>
              <a:rPr lang="ru-RU" i="1" dirty="0"/>
              <a:t> на каждого клиента отдельная стерилизованная кисточка полагается.</a:t>
            </a:r>
          </a:p>
          <a:p>
            <a:r>
              <a:rPr lang="ru-RU" i="1" dirty="0"/>
              <a:t>Очки с первого раза ему понравились, но жена </a:t>
            </a:r>
            <a:r>
              <a:rPr lang="ru-RU" b="1" i="1" dirty="0"/>
              <a:t>(это было незадолго до ее смерти)</a:t>
            </a:r>
            <a:r>
              <a:rPr lang="ru-RU" i="1" dirty="0"/>
              <a:t> нашла, что в очках он-вылитый Милюков, и он отдал очки дворнику. </a:t>
            </a:r>
          </a:p>
        </p:txBody>
      </p:sp>
    </p:spTree>
    <p:extLst>
      <p:ext uri="{BB962C8B-B14F-4D97-AF65-F5344CB8AC3E}">
        <p14:creationId xmlns:p14="http://schemas.microsoft.com/office/powerpoint/2010/main" val="360685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E8E08-AAE3-3245-6A1F-1FFB660B8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вставных конструкций: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49731-D047-DFE6-D590-3AF22286A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50303"/>
            <a:ext cx="10213200" cy="5212408"/>
          </a:xfrm>
        </p:spPr>
        <p:txBody>
          <a:bodyPr>
            <a:normAutofit/>
          </a:bodyPr>
          <a:lstStyle/>
          <a:p>
            <a:r>
              <a:rPr lang="ru-RU" dirty="0"/>
              <a:t>Описание предмета. </a:t>
            </a:r>
            <a:r>
              <a:rPr lang="ru-RU" i="1" dirty="0"/>
              <a:t>Приняв от молодоженов два рубля и выдав квитанцию, Ипполит Матвеевич сказал, усмехнувшись: "За совершение таинства", - и поднялся во весь свой прекрасный рост, по привычке выкатив грудь </a:t>
            </a:r>
            <a:r>
              <a:rPr lang="ru-RU" b="1" i="1" dirty="0"/>
              <a:t>(в свое время он нашивал корсет)</a:t>
            </a:r>
            <a:r>
              <a:rPr lang="ru-RU" i="1" dirty="0"/>
              <a:t>.</a:t>
            </a:r>
          </a:p>
          <a:p>
            <a:r>
              <a:rPr lang="ru-RU" dirty="0"/>
              <a:t>Эмоциональная оценка. </a:t>
            </a:r>
            <a:r>
              <a:rPr lang="ru-RU" i="1" dirty="0"/>
              <a:t>Стол круглый и стул один -- во 2-й дом собеса, диван с гнутой спинкой -- в распоряжение жилотдела </a:t>
            </a:r>
            <a:r>
              <a:rPr lang="ru-RU" b="1" i="1" dirty="0"/>
              <a:t>(до сих пор в передней стоит, всю обивку промаслили, сволочи)</a:t>
            </a:r>
            <a:r>
              <a:rPr lang="ru-RU" i="1" dirty="0"/>
              <a:t>, и еще один стул -- товарищу Грицацуеву.</a:t>
            </a:r>
          </a:p>
          <a:p>
            <a:r>
              <a:rPr lang="ru-RU" dirty="0"/>
              <a:t>Выражение причины действия, события или явления. </a:t>
            </a:r>
            <a:r>
              <a:rPr lang="ru-RU" i="1" dirty="0"/>
              <a:t>Лиза согласилась и, взяв Воробьянинова под руку </a:t>
            </a:r>
            <a:r>
              <a:rPr lang="ru-RU" b="1" i="1" dirty="0"/>
              <a:t>(он казался ей удивительно милым представителем науки)</a:t>
            </a:r>
            <a:r>
              <a:rPr lang="ru-RU" i="1" dirty="0"/>
              <a:t>, направилась к выходу.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783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28FEC-680F-E101-C9AD-C28836C84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Междометия.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6BE03A-4803-CF9F-B3DB-C5BD08650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Функции:</a:t>
            </a:r>
          </a:p>
          <a:p>
            <a:pPr marL="0" indent="0">
              <a:buNone/>
            </a:pPr>
            <a:r>
              <a:rPr lang="ru-RU" dirty="0"/>
              <a:t>1. Реакция говорящего на ситуацию. </a:t>
            </a:r>
          </a:p>
          <a:p>
            <a:pPr marL="0" indent="0">
              <a:buNone/>
            </a:pPr>
            <a:r>
              <a:rPr lang="ru-RU" dirty="0"/>
              <a:t>2. Побуждение.</a:t>
            </a:r>
          </a:p>
          <a:p>
            <a:pPr marL="0" indent="0">
              <a:buNone/>
            </a:pPr>
            <a:r>
              <a:rPr lang="ru-RU" dirty="0"/>
              <a:t>3. Звукоподражание.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321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905069"/>
            <a:ext cx="10213200" cy="555764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dirty="0"/>
              <a:t>Книга о грамматике. Для преподавателей русского языка как иностранного / под ред. А. В. Величко. –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Кронгауз, М. Русский язык на грани нервного срыва. М.: Астрель: </a:t>
            </a:r>
            <a:r>
              <a:rPr lang="en-US" dirty="0"/>
              <a:t>CORPUS</a:t>
            </a:r>
            <a:r>
              <a:rPr lang="ru-RU" dirty="0"/>
              <a:t>,</a:t>
            </a:r>
            <a:r>
              <a:rPr lang="en-US" dirty="0"/>
              <a:t> 2012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 dirty="0"/>
              <a:t>1974</a:t>
            </a:r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  <a:p>
            <a:pPr>
              <a:spcBef>
                <a:spcPts val="0"/>
              </a:spcBef>
            </a:pPr>
            <a:r>
              <a:rPr lang="cs-CZ" dirty="0"/>
              <a:t>https://adindex.ru/publication/opinion/offtop/2015/07/1/125258.phtml</a:t>
            </a:r>
            <a:endParaRPr lang="ru-RU" dirty="0"/>
          </a:p>
          <a:p>
            <a:pPr>
              <a:spcBef>
                <a:spcPts val="0"/>
              </a:spcBef>
            </a:pPr>
            <a:endParaRPr lang="ru-RU" dirty="0"/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464B3-3861-389A-46E9-9348C595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Однородные члены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AFA8A-117F-0527-BFEF-AF72580A6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312700"/>
            <a:ext cx="10213200" cy="4985463"/>
          </a:xfrm>
        </p:spPr>
        <p:txBody>
          <a:bodyPr>
            <a:normAutofit/>
          </a:bodyPr>
          <a:lstStyle/>
          <a:p>
            <a:r>
              <a:rPr lang="ru-RU" dirty="0"/>
              <a:t>Однородные члены – это сочинительное сочетание слов, в котором ни одно слово не является главным.</a:t>
            </a:r>
          </a:p>
          <a:p>
            <a:r>
              <a:rPr lang="ru-RU" i="1" dirty="0"/>
              <a:t>На улице было холодно, мокро и противно. </a:t>
            </a:r>
          </a:p>
          <a:p>
            <a:r>
              <a:rPr lang="ru-RU" i="1" dirty="0"/>
              <a:t>И не так уж важно, идёт ли речь </a:t>
            </a:r>
            <a:r>
              <a:rPr lang="ru-RU" b="1" i="1" dirty="0"/>
              <a:t>о</a:t>
            </a:r>
            <a:r>
              <a:rPr lang="ru-RU" i="1" dirty="0"/>
              <a:t> домовых </a:t>
            </a:r>
            <a:r>
              <a:rPr lang="ru-RU" b="1" i="1" dirty="0"/>
              <a:t>сычах</a:t>
            </a:r>
            <a:r>
              <a:rPr lang="ru-RU" i="1" dirty="0"/>
              <a:t>, новых </a:t>
            </a:r>
            <a:r>
              <a:rPr lang="ru-RU" b="1" i="1" dirty="0"/>
              <a:t>технологиях</a:t>
            </a:r>
            <a:r>
              <a:rPr lang="ru-RU" i="1" dirty="0"/>
              <a:t> или новых политических и экономических </a:t>
            </a:r>
            <a:r>
              <a:rPr lang="ru-RU" b="1" i="1" dirty="0"/>
              <a:t>реалиях</a:t>
            </a:r>
            <a:r>
              <a:rPr lang="ru-RU" i="1" dirty="0"/>
              <a:t>.</a:t>
            </a:r>
            <a:r>
              <a:rPr lang="ru-RU" dirty="0"/>
              <a:t> (Кронгауз)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79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A863D-C328-668A-60B0-C502395F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Условия однородности: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010B46-B418-3BC0-B8D3-9C9A9557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334279"/>
            <a:ext cx="10213200" cy="475861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синтаксическая связь с одним и тем же членом как подчинённым или господствующим:</a:t>
            </a:r>
          </a:p>
          <a:p>
            <a:r>
              <a:rPr lang="ru-RU" i="1" dirty="0"/>
              <a:t>По сторонам тропы </a:t>
            </a:r>
            <a:r>
              <a:rPr lang="ru-RU" b="1" i="1" dirty="0"/>
              <a:t>высокими и крутыми </a:t>
            </a:r>
            <a:r>
              <a:rPr lang="ru-RU" i="1" dirty="0"/>
              <a:t>стенами стоял и цвёл алый шиповник. </a:t>
            </a:r>
            <a:r>
              <a:rPr lang="ru-RU" dirty="0"/>
              <a:t>(К. Паустовский.)</a:t>
            </a:r>
          </a:p>
          <a:p>
            <a:r>
              <a:rPr lang="ru-RU" dirty="0"/>
              <a:t>2. однотипность синтаксической функции:</a:t>
            </a:r>
          </a:p>
          <a:p>
            <a:r>
              <a:rPr lang="ru-RU" i="1" dirty="0"/>
              <a:t>На клумбе цвели </a:t>
            </a:r>
            <a:r>
              <a:rPr lang="ru-RU" b="1" i="1" dirty="0"/>
              <a:t>красные и жёлтые </a:t>
            </a:r>
            <a:r>
              <a:rPr lang="ru-RU" i="1" dirty="0"/>
              <a:t>тюльпаны.</a:t>
            </a:r>
          </a:p>
          <a:p>
            <a:r>
              <a:rPr lang="ru-RU" i="1" dirty="0"/>
              <a:t>Над прибрежными пахучими травами вились несметные бледно-зелёные мотыльки.</a:t>
            </a:r>
          </a:p>
          <a:p>
            <a:r>
              <a:rPr lang="ru-RU" dirty="0"/>
              <a:t>3. отсутствие между членами подчинения</a:t>
            </a:r>
          </a:p>
          <a:p>
            <a:r>
              <a:rPr lang="ru-RU" i="1" dirty="0"/>
              <a:t>Он </a:t>
            </a:r>
            <a:r>
              <a:rPr lang="ru-RU" b="1" i="1" dirty="0"/>
              <a:t>читал</a:t>
            </a:r>
            <a:r>
              <a:rPr lang="ru-RU" i="1" dirty="0"/>
              <a:t> быстро, со страстью, потом </a:t>
            </a:r>
            <a:r>
              <a:rPr lang="ru-RU" b="1" i="1" dirty="0"/>
              <a:t>бросил</a:t>
            </a:r>
            <a:r>
              <a:rPr lang="ru-RU" i="1" dirty="0"/>
              <a:t> книгу и опять </a:t>
            </a:r>
            <a:r>
              <a:rPr lang="ru-RU" b="1" i="1" dirty="0"/>
              <a:t>кинулся</a:t>
            </a:r>
            <a:r>
              <a:rPr lang="ru-RU" i="1" dirty="0"/>
              <a:t> к 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3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734C9-0086-F821-CBA8-013B2A92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союзов.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E00E6-E08E-B89F-04B1-546B11BC2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970385"/>
            <a:ext cx="10213200" cy="5318448"/>
          </a:xfrm>
        </p:spPr>
        <p:txBody>
          <a:bodyPr/>
          <a:lstStyle/>
          <a:p>
            <a:r>
              <a:rPr lang="ru-RU" dirty="0"/>
              <a:t>Соединительные (</a:t>
            </a:r>
            <a:r>
              <a:rPr lang="ru-RU" b="1" i="1" dirty="0"/>
              <a:t>и, да, также, как… так и, не только … но и</a:t>
            </a:r>
            <a:r>
              <a:rPr lang="ru-RU" dirty="0"/>
              <a:t>). </a:t>
            </a:r>
            <a:r>
              <a:rPr lang="ru-RU" i="1" dirty="0"/>
              <a:t>Казалось, что его слушали </a:t>
            </a:r>
            <a:r>
              <a:rPr lang="ru-RU" b="1" i="1" dirty="0"/>
              <a:t>не</a:t>
            </a:r>
            <a:r>
              <a:rPr lang="ru-RU" i="1" dirty="0"/>
              <a:t> </a:t>
            </a:r>
            <a:r>
              <a:rPr lang="ru-RU" b="1" i="1" dirty="0"/>
              <a:t>один</a:t>
            </a:r>
            <a:r>
              <a:rPr lang="ru-RU" i="1" dirty="0"/>
              <a:t> </a:t>
            </a:r>
            <a:r>
              <a:rPr lang="ru-RU" b="1" i="1" dirty="0"/>
              <a:t>только</a:t>
            </a:r>
            <a:r>
              <a:rPr lang="ru-RU" i="1" dirty="0"/>
              <a:t> </a:t>
            </a:r>
            <a:r>
              <a:rPr lang="ru-RU" i="1" dirty="0" err="1"/>
              <a:t>Буркин</a:t>
            </a:r>
            <a:r>
              <a:rPr lang="ru-RU" i="1" dirty="0"/>
              <a:t> и Алехин, </a:t>
            </a:r>
            <a:r>
              <a:rPr lang="ru-RU" b="1" i="1" dirty="0"/>
              <a:t>но также </a:t>
            </a:r>
            <a:r>
              <a:rPr lang="ru-RU" i="1" dirty="0"/>
              <a:t>старые и молодые дамы и военные, спокойно и строго глядевшие из золотых рам. </a:t>
            </a:r>
            <a:r>
              <a:rPr lang="ru-RU" dirty="0"/>
              <a:t>(Чехов)</a:t>
            </a:r>
          </a:p>
          <a:p>
            <a:r>
              <a:rPr lang="ru-RU" dirty="0"/>
              <a:t>Противительные (</a:t>
            </a:r>
            <a:r>
              <a:rPr lang="ru-RU" b="1" i="1" dirty="0"/>
              <a:t>но, а, зато, хотя, однако, да, не столько … сколько</a:t>
            </a:r>
            <a:r>
              <a:rPr lang="ru-RU" dirty="0"/>
              <a:t>). </a:t>
            </a:r>
            <a:r>
              <a:rPr lang="ru-RU" i="1" dirty="0"/>
              <a:t>Сухой, невысокий, неладно </a:t>
            </a:r>
            <a:r>
              <a:rPr lang="ru-RU" b="1" i="1" dirty="0"/>
              <a:t>скроенный</a:t>
            </a:r>
            <a:r>
              <a:rPr lang="ru-RU" i="1" dirty="0"/>
              <a:t>, </a:t>
            </a:r>
            <a:r>
              <a:rPr lang="ru-RU" b="1" i="1" dirty="0"/>
              <a:t>но</a:t>
            </a:r>
            <a:r>
              <a:rPr lang="ru-RU" i="1" dirty="0"/>
              <a:t> крепко </a:t>
            </a:r>
            <a:r>
              <a:rPr lang="ru-RU" b="1" i="1" dirty="0"/>
              <a:t>сшитый</a:t>
            </a:r>
            <a:r>
              <a:rPr lang="ru-RU" i="1" dirty="0"/>
              <a:t>, он сидел в золотисто-жемчужном сиянии этого чертога за бутылкой вина, за бокалами и бокальчиками тончайшего стекла, за кудрявым букетом гиацинтов. </a:t>
            </a:r>
            <a:r>
              <a:rPr lang="ru-RU" dirty="0"/>
              <a:t>(Бунин)</a:t>
            </a:r>
          </a:p>
          <a:p>
            <a:r>
              <a:rPr lang="ru-RU" dirty="0"/>
              <a:t>Разделительные (</a:t>
            </a:r>
            <a:r>
              <a:rPr lang="ru-RU" b="1" i="1" dirty="0"/>
              <a:t>или, либо, то … то, не то … не то, то ли … то ли</a:t>
            </a:r>
            <a:r>
              <a:rPr lang="ru-RU" dirty="0"/>
              <a:t>). </a:t>
            </a:r>
            <a:r>
              <a:rPr lang="ru-RU" i="1" dirty="0"/>
              <a:t>Какой-то мудрый начальник, считаясь с арестантской психологией, распорядился выдавать одновременно </a:t>
            </a:r>
            <a:r>
              <a:rPr lang="ru-RU" b="1" i="1" dirty="0"/>
              <a:t>либо</a:t>
            </a:r>
            <a:r>
              <a:rPr lang="ru-RU" i="1" dirty="0"/>
              <a:t> селедочные </a:t>
            </a:r>
            <a:r>
              <a:rPr lang="ru-RU" b="1" i="1" dirty="0"/>
              <a:t>головы</a:t>
            </a:r>
            <a:r>
              <a:rPr lang="ru-RU" i="1" dirty="0"/>
              <a:t>, </a:t>
            </a:r>
            <a:r>
              <a:rPr lang="ru-RU" b="1" i="1" dirty="0"/>
              <a:t>либо хвосты</a:t>
            </a:r>
            <a:r>
              <a:rPr lang="ru-RU" dirty="0"/>
              <a:t>. (Шаламов)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776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5471D0-8EE6-C84C-4964-5F5DD176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Конструкции, не входящие в структуру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25EF24-EC5D-7CEC-33A5-A868159FF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Обращение</a:t>
            </a:r>
          </a:p>
          <a:p>
            <a:r>
              <a:rPr lang="ru-RU" dirty="0"/>
              <a:t>Вводные конструкции</a:t>
            </a:r>
          </a:p>
          <a:p>
            <a:r>
              <a:rPr lang="ru-RU" dirty="0"/>
              <a:t>Вставные конструкции</a:t>
            </a:r>
          </a:p>
          <a:p>
            <a:r>
              <a:rPr lang="ru-RU" dirty="0"/>
              <a:t>Междометия</a:t>
            </a:r>
          </a:p>
        </p:txBody>
      </p:sp>
    </p:spTree>
    <p:extLst>
      <p:ext uri="{BB962C8B-B14F-4D97-AF65-F5344CB8AC3E}">
        <p14:creationId xmlns:p14="http://schemas.microsoft.com/office/powerpoint/2010/main" val="38876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E79F3-7E4B-0DD7-053C-CA85FC7C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9E71F9-86A1-B8AD-337D-D358DC972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156997"/>
            <a:ext cx="10213200" cy="4569120"/>
          </a:xfrm>
        </p:spPr>
        <p:txBody>
          <a:bodyPr/>
          <a:lstStyle/>
          <a:p>
            <a:r>
              <a:rPr lang="ru-RU" dirty="0"/>
              <a:t>- употребляется в речи для привлечения внимания собеседника. </a:t>
            </a:r>
          </a:p>
          <a:p>
            <a:r>
              <a:rPr lang="ru-RU" dirty="0"/>
              <a:t>- выражается существительным в форме </a:t>
            </a:r>
            <a:r>
              <a:rPr lang="ru-RU" dirty="0" err="1"/>
              <a:t>И.п</a:t>
            </a:r>
            <a:r>
              <a:rPr lang="ru-RU" dirty="0"/>
              <a:t>., субстантивированным словом или словосочетанием:</a:t>
            </a:r>
          </a:p>
          <a:p>
            <a:r>
              <a:rPr lang="ru-RU" i="1" dirty="0"/>
              <a:t>Будет вам, </a:t>
            </a:r>
            <a:r>
              <a:rPr lang="ru-RU" b="1" i="1" dirty="0"/>
              <a:t>Виктор Михайлович</a:t>
            </a:r>
            <a:r>
              <a:rPr lang="ru-RU" i="1" dirty="0"/>
              <a:t>! -- крикнула из окна Елена Станиславовна. -- Зайдите ко мне на минуточку.</a:t>
            </a:r>
            <a:r>
              <a:rPr lang="ru-RU" dirty="0"/>
              <a:t> (Ильф и Петров)</a:t>
            </a:r>
          </a:p>
          <a:p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i="1" dirty="0"/>
              <a:t> </a:t>
            </a:r>
            <a:r>
              <a:rPr lang="ru-RU" b="1" i="1" dirty="0"/>
              <a:t>Васька</a:t>
            </a:r>
            <a:r>
              <a:rPr lang="ru-RU" i="1" dirty="0"/>
              <a:t>! 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i="1" dirty="0"/>
              <a:t> кричали с тротуара. 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i="1" dirty="0"/>
              <a:t> </a:t>
            </a:r>
            <a:r>
              <a:rPr lang="ru-RU" b="1" i="1" dirty="0"/>
              <a:t>Буржуй</a:t>
            </a:r>
            <a:r>
              <a:rPr lang="ru-RU" i="1" dirty="0"/>
              <a:t>! Отдай подтяжки.</a:t>
            </a:r>
            <a:r>
              <a:rPr lang="ru-RU" dirty="0"/>
              <a:t> (Ильф и Петров)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559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6F79EF-52F2-B672-5140-9CE4119A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DA9F0C-0935-9FF8-D808-3351008E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970385"/>
            <a:ext cx="10213200" cy="5561044"/>
          </a:xfrm>
        </p:spPr>
        <p:txBody>
          <a:bodyPr/>
          <a:lstStyle/>
          <a:p>
            <a:r>
              <a:rPr lang="ru-RU" dirty="0"/>
              <a:t>Есть несколько мифов о русском языке, и один из них состоит в том, что у нас нет слов-обращений. Это не так. Например, в русском разговорном этикете (восходящем ещё к старой деревенской культуре) допускается обращение к незнакомому человеку с помощью термина родства, например </a:t>
            </a:r>
            <a:r>
              <a:rPr lang="ru-RU" i="1" dirty="0"/>
              <a:t>мать, отец, сынок, дочка, дедушка, бабушка, внучок, внучка, дядя, тётя, братец или браток </a:t>
            </a:r>
            <a:r>
              <a:rPr lang="ru-RU" dirty="0"/>
              <a:t>и некоторые другие. (Кронгауз)</a:t>
            </a:r>
          </a:p>
          <a:p>
            <a:r>
              <a:rPr lang="ru-RU" dirty="0"/>
              <a:t>Как правильно начинать электронное письмо, с обращения или с приветствия? Увы, не знаю. И если кто скажет, что знает, не верьте ему. Этикет электронного письма ещё окончательно не сложился, и человек, который даёт рекомендации по этому поводу, просто придумывает его. (Кронгауз)</a:t>
            </a:r>
          </a:p>
        </p:txBody>
      </p:sp>
    </p:spTree>
    <p:extLst>
      <p:ext uri="{BB962C8B-B14F-4D97-AF65-F5344CB8AC3E}">
        <p14:creationId xmlns:p14="http://schemas.microsoft.com/office/powerpoint/2010/main" val="2448630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C7F30-4384-324A-17BE-8EE10F1C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 в электронном письме.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9579DA-FE04-2C99-53B4-89739D433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Расслабленная манера письма не должна проникать в нашу деловую почту. - говорит </a:t>
            </a:r>
            <a:r>
              <a:rPr lang="ru-RU" dirty="0" err="1"/>
              <a:t>Пэтчер</a:t>
            </a:r>
            <a:r>
              <a:rPr lang="ru-RU" dirty="0"/>
              <a:t>. - «Эй!» - это неформальное обращение, неприемлемое на рабочем месте, как и «</a:t>
            </a:r>
            <a:r>
              <a:rPr lang="ru-RU" dirty="0" err="1"/>
              <a:t>Йо</a:t>
            </a:r>
            <a:r>
              <a:rPr lang="ru-RU" dirty="0"/>
              <a:t>!». Используйте вместо этого «Здравствуйте» или «Добрый день». Кроме того, пишите полные имена: «Привет, Михаил» до тех пор, пока адресат не сообщит вам, что предпочитает, чтобы его звали Мишей. (</a:t>
            </a:r>
            <a:r>
              <a:rPr lang="cs-CZ" dirty="0" err="1"/>
              <a:t>AdIndex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97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741F7-5E49-9996-68B4-4DB48BCA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 по имени: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D3806B-5938-5E75-D252-3C1C35BA7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12980"/>
            <a:ext cx="10213200" cy="5495729"/>
          </a:xfrm>
        </p:spPr>
        <p:txBody>
          <a:bodyPr>
            <a:normAutofit/>
          </a:bodyPr>
          <a:lstStyle/>
          <a:p>
            <a:r>
              <a:rPr lang="ru-RU" dirty="0"/>
              <a:t>Анастасия </a:t>
            </a:r>
            <a:r>
              <a:rPr lang="ru-RU" dirty="0" err="1"/>
              <a:t>Татулова</a:t>
            </a:r>
            <a:r>
              <a:rPr lang="ru-RU" dirty="0"/>
              <a:t>, владелец сети семейных кафе &amp; кондитерских «</a:t>
            </a:r>
            <a:r>
              <a:rPr lang="ru-RU" dirty="0" err="1"/>
              <a:t>АндерСон</a:t>
            </a:r>
            <a:r>
              <a:rPr lang="ru-RU" dirty="0"/>
              <a:t>»:</a:t>
            </a:r>
          </a:p>
          <a:p>
            <a:r>
              <a:rPr lang="ru-RU" i="1" dirty="0"/>
              <a:t>Обязательно нужно обращаться в переписке к собеседнику по имени, если это первое письмо. Если нет обращения, то создается ощущение массовой рассылки. Это обуславливает и отношение к такому письму.</a:t>
            </a:r>
          </a:p>
          <a:p>
            <a:r>
              <a:rPr lang="ru-RU" dirty="0"/>
              <a:t>Александр Иванов, президент ассоциации E-</a:t>
            </a:r>
            <a:r>
              <a:rPr lang="ru-RU" dirty="0" err="1"/>
              <a:t>commerce</a:t>
            </a:r>
            <a:r>
              <a:rPr lang="ru-RU" dirty="0"/>
              <a:t> Russia:</a:t>
            </a:r>
          </a:p>
          <a:p>
            <a:r>
              <a:rPr lang="ru-RU" i="1" dirty="0"/>
              <a:t>В переписке с незнакомым человеком я категорически обращаюсь только на «Вы» и так, как он представился сам, по имени-отчеству или только по имени. Именно так в моем представлении выглядит вежливость, а на нее вправе рассчитывать любой обратившийся. Соответственно, поступаю именно так, всегда.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080218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3532</TotalTime>
  <Words>1576</Words>
  <Application>Microsoft Office PowerPoint</Application>
  <PresentationFormat>Широкоэкранный</PresentationFormat>
  <Paragraphs>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Avenir Next LT Pro</vt:lpstr>
      <vt:lpstr>Calibri</vt:lpstr>
      <vt:lpstr>Goudy Old Style</vt:lpstr>
      <vt:lpstr>Times New Roman</vt:lpstr>
      <vt:lpstr>Wingdings</vt:lpstr>
      <vt:lpstr>FrostyVTI</vt:lpstr>
      <vt:lpstr>Однородные члены. Конструкции, не входящие в структуру предложения.</vt:lpstr>
      <vt:lpstr>Однородные члены предложения. </vt:lpstr>
      <vt:lpstr>Условия однородности: </vt:lpstr>
      <vt:lpstr>Виды союзов. </vt:lpstr>
      <vt:lpstr>Конструкции, не входящие в структуру предложения. </vt:lpstr>
      <vt:lpstr>Обращение </vt:lpstr>
      <vt:lpstr>Обращение. </vt:lpstr>
      <vt:lpstr>Обращение в электронном письме. </vt:lpstr>
      <vt:lpstr>Обращение по имени: </vt:lpstr>
      <vt:lpstr>Именительный представления: </vt:lpstr>
      <vt:lpstr>Вводные конструкции. </vt:lpstr>
      <vt:lpstr>Группы по значению: </vt:lpstr>
      <vt:lpstr>Презентация PowerPoint</vt:lpstr>
      <vt:lpstr>Презентация PowerPoint</vt:lpstr>
      <vt:lpstr>Презентация PowerPoint</vt:lpstr>
      <vt:lpstr>Вставные конструкции. </vt:lpstr>
      <vt:lpstr>Функции вставных конструкций: </vt:lpstr>
      <vt:lpstr>Междометия.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Liudmila Huskova</cp:lastModifiedBy>
  <cp:revision>8</cp:revision>
  <dcterms:created xsi:type="dcterms:W3CDTF">2023-02-14T12:55:58Z</dcterms:created>
  <dcterms:modified xsi:type="dcterms:W3CDTF">2024-04-22T09:16:55Z</dcterms:modified>
</cp:coreProperties>
</file>