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648" r:id="rId2"/>
  </p:sldMasterIdLst>
  <p:sldIdLst>
    <p:sldId id="256" r:id="rId3"/>
    <p:sldId id="258" r:id="rId4"/>
    <p:sldId id="259" r:id="rId5"/>
    <p:sldId id="260" r:id="rId6"/>
    <p:sldId id="263" r:id="rId7"/>
    <p:sldId id="264" r:id="rId8"/>
    <p:sldId id="265" r:id="rId9"/>
    <p:sldId id="266" r:id="rId10"/>
    <p:sldId id="267" r:id="rId11"/>
    <p:sldId id="268" r:id="rId12"/>
    <p:sldId id="261"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7FE19D-E6F0-458C-8E01-D8722EDE8CA8}" v="4" dt="2021-02-24T17:20:28.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p:cViewPr varScale="1">
        <p:scale>
          <a:sx n="44" d="100"/>
          <a:sy n="44" d="100"/>
        </p:scale>
        <p:origin x="82" y="10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Brown" userId="406b21fc7f8f6c45" providerId="LiveId" clId="{447FE19D-E6F0-458C-8E01-D8722EDE8CA8}"/>
    <pc:docChg chg="undo custSel addSld delSld modSld sldOrd addMainMaster delMainMaster">
      <pc:chgData name="Lucy Brown" userId="406b21fc7f8f6c45" providerId="LiveId" clId="{447FE19D-E6F0-458C-8E01-D8722EDE8CA8}" dt="2021-02-25T10:47:04.555" v="2957" actId="20577"/>
      <pc:docMkLst>
        <pc:docMk/>
      </pc:docMkLst>
      <pc:sldChg chg="addSp modSp mod setBg modClrScheme chgLayout">
        <pc:chgData name="Lucy Brown" userId="406b21fc7f8f6c45" providerId="LiveId" clId="{447FE19D-E6F0-458C-8E01-D8722EDE8CA8}" dt="2021-02-24T15:01:21.838" v="16" actId="20577"/>
        <pc:sldMkLst>
          <pc:docMk/>
          <pc:sldMk cId="1716082263" sldId="256"/>
        </pc:sldMkLst>
        <pc:spChg chg="mod">
          <ac:chgData name="Lucy Brown" userId="406b21fc7f8f6c45" providerId="LiveId" clId="{447FE19D-E6F0-458C-8E01-D8722EDE8CA8}" dt="2021-02-24T15:01:21.838" v="16" actId="20577"/>
          <ac:spMkLst>
            <pc:docMk/>
            <pc:sldMk cId="1716082263" sldId="256"/>
            <ac:spMk id="2" creationId="{5802291F-D16B-4A44-AACA-50E95309666E}"/>
          </ac:spMkLst>
        </pc:spChg>
        <pc:spChg chg="mod">
          <ac:chgData name="Lucy Brown" userId="406b21fc7f8f6c45" providerId="LiveId" clId="{447FE19D-E6F0-458C-8E01-D8722EDE8CA8}" dt="2021-02-24T14:57:50.169" v="0" actId="26606"/>
          <ac:spMkLst>
            <pc:docMk/>
            <pc:sldMk cId="1716082263" sldId="256"/>
            <ac:spMk id="3" creationId="{ECCD18E6-D8D7-47B7-916C-8EC07C00E683}"/>
          </ac:spMkLst>
        </pc:spChg>
        <pc:spChg chg="add">
          <ac:chgData name="Lucy Brown" userId="406b21fc7f8f6c45" providerId="LiveId" clId="{447FE19D-E6F0-458C-8E01-D8722EDE8CA8}" dt="2021-02-24T14:57:50.169" v="0" actId="26606"/>
          <ac:spMkLst>
            <pc:docMk/>
            <pc:sldMk cId="1716082263" sldId="256"/>
            <ac:spMk id="9" creationId="{1DB043B4-68C6-45B9-82AC-A5800EADB8DB}"/>
          </ac:spMkLst>
        </pc:spChg>
        <pc:spChg chg="add">
          <ac:chgData name="Lucy Brown" userId="406b21fc7f8f6c45" providerId="LiveId" clId="{447FE19D-E6F0-458C-8E01-D8722EDE8CA8}" dt="2021-02-24T14:57:50.169" v="0" actId="26606"/>
          <ac:spMkLst>
            <pc:docMk/>
            <pc:sldMk cId="1716082263" sldId="256"/>
            <ac:spMk id="15" creationId="{41AC6C06-99FE-4BA1-BC82-8406A424CD67}"/>
          </ac:spMkLst>
        </pc:spChg>
        <pc:spChg chg="add">
          <ac:chgData name="Lucy Brown" userId="406b21fc7f8f6c45" providerId="LiveId" clId="{447FE19D-E6F0-458C-8E01-D8722EDE8CA8}" dt="2021-02-24T14:57:50.169" v="0" actId="26606"/>
          <ac:spMkLst>
            <pc:docMk/>
            <pc:sldMk cId="1716082263" sldId="256"/>
            <ac:spMk id="17" creationId="{7AEC842D-C905-4DEA-B1C3-CA51995C572A}"/>
          </ac:spMkLst>
        </pc:spChg>
        <pc:grpChg chg="add">
          <ac:chgData name="Lucy Brown" userId="406b21fc7f8f6c45" providerId="LiveId" clId="{447FE19D-E6F0-458C-8E01-D8722EDE8CA8}" dt="2021-02-24T14:57:50.169" v="0" actId="26606"/>
          <ac:grpSpMkLst>
            <pc:docMk/>
            <pc:sldMk cId="1716082263" sldId="256"/>
            <ac:grpSpMk id="11" creationId="{4592A8CB-0B0A-43A5-86F4-712B0C469671}"/>
          </ac:grpSpMkLst>
        </pc:grpChg>
        <pc:picChg chg="add">
          <ac:chgData name="Lucy Brown" userId="406b21fc7f8f6c45" providerId="LiveId" clId="{447FE19D-E6F0-458C-8E01-D8722EDE8CA8}" dt="2021-02-24T14:57:50.169" v="0" actId="26606"/>
          <ac:picMkLst>
            <pc:docMk/>
            <pc:sldMk cId="1716082263" sldId="256"/>
            <ac:picMk id="4" creationId="{D2537438-3F68-4550-84C2-AAF2D7EF94BF}"/>
          </ac:picMkLst>
        </pc:picChg>
      </pc:sldChg>
      <pc:sldChg chg="new del ord">
        <pc:chgData name="Lucy Brown" userId="406b21fc7f8f6c45" providerId="LiveId" clId="{447FE19D-E6F0-458C-8E01-D8722EDE8CA8}" dt="2021-02-24T15:02:33.788" v="22" actId="47"/>
        <pc:sldMkLst>
          <pc:docMk/>
          <pc:sldMk cId="374803276" sldId="257"/>
        </pc:sldMkLst>
      </pc:sldChg>
      <pc:sldChg chg="modSp add mod">
        <pc:chgData name="Lucy Brown" userId="406b21fc7f8f6c45" providerId="LiveId" clId="{447FE19D-E6F0-458C-8E01-D8722EDE8CA8}" dt="2021-02-24T15:18:09.153" v="242" actId="255"/>
        <pc:sldMkLst>
          <pc:docMk/>
          <pc:sldMk cId="1112049843" sldId="258"/>
        </pc:sldMkLst>
        <pc:spChg chg="mod">
          <ac:chgData name="Lucy Brown" userId="406b21fc7f8f6c45" providerId="LiveId" clId="{447FE19D-E6F0-458C-8E01-D8722EDE8CA8}" dt="2021-02-24T15:10:08.954" v="95" actId="20577"/>
          <ac:spMkLst>
            <pc:docMk/>
            <pc:sldMk cId="1112049843" sldId="258"/>
            <ac:spMk id="2" creationId="{32FE86E0-FA5A-4906-BC79-108AFC33356F}"/>
          </ac:spMkLst>
        </pc:spChg>
        <pc:spChg chg="mod">
          <ac:chgData name="Lucy Brown" userId="406b21fc7f8f6c45" providerId="LiveId" clId="{447FE19D-E6F0-458C-8E01-D8722EDE8CA8}" dt="2021-02-24T15:18:09.153" v="242" actId="255"/>
          <ac:spMkLst>
            <pc:docMk/>
            <pc:sldMk cId="1112049843" sldId="258"/>
            <ac:spMk id="3" creationId="{03E021B5-FC4B-4FDC-98F0-B80ABD87DD88}"/>
          </ac:spMkLst>
        </pc:spChg>
      </pc:sldChg>
      <pc:sldChg chg="modSp add mod">
        <pc:chgData name="Lucy Brown" userId="406b21fc7f8f6c45" providerId="LiveId" clId="{447FE19D-E6F0-458C-8E01-D8722EDE8CA8}" dt="2021-02-24T15:21:20.376" v="437" actId="20577"/>
        <pc:sldMkLst>
          <pc:docMk/>
          <pc:sldMk cId="3357038052" sldId="259"/>
        </pc:sldMkLst>
        <pc:spChg chg="mod">
          <ac:chgData name="Lucy Brown" userId="406b21fc7f8f6c45" providerId="LiveId" clId="{447FE19D-E6F0-458C-8E01-D8722EDE8CA8}" dt="2021-02-24T15:18:17.792" v="247" actId="20577"/>
          <ac:spMkLst>
            <pc:docMk/>
            <pc:sldMk cId="3357038052" sldId="259"/>
            <ac:spMk id="2" creationId="{32FE86E0-FA5A-4906-BC79-108AFC33356F}"/>
          </ac:spMkLst>
        </pc:spChg>
        <pc:spChg chg="mod">
          <ac:chgData name="Lucy Brown" userId="406b21fc7f8f6c45" providerId="LiveId" clId="{447FE19D-E6F0-458C-8E01-D8722EDE8CA8}" dt="2021-02-24T15:21:20.376" v="437" actId="20577"/>
          <ac:spMkLst>
            <pc:docMk/>
            <pc:sldMk cId="3357038052" sldId="259"/>
            <ac:spMk id="3" creationId="{03E021B5-FC4B-4FDC-98F0-B80ABD87DD88}"/>
          </ac:spMkLst>
        </pc:spChg>
      </pc:sldChg>
      <pc:sldChg chg="addSp delSp add del setBg delDesignElem">
        <pc:chgData name="Lucy Brown" userId="406b21fc7f8f6c45" providerId="LiveId" clId="{447FE19D-E6F0-458C-8E01-D8722EDE8CA8}" dt="2021-02-24T15:02:56.377" v="28"/>
        <pc:sldMkLst>
          <pc:docMk/>
          <pc:sldMk cId="2035805109" sldId="260"/>
        </pc:sldMkLst>
        <pc:spChg chg="add del">
          <ac:chgData name="Lucy Brown" userId="406b21fc7f8f6c45" providerId="LiveId" clId="{447FE19D-E6F0-458C-8E01-D8722EDE8CA8}" dt="2021-02-24T15:02:56.377" v="28"/>
          <ac:spMkLst>
            <pc:docMk/>
            <pc:sldMk cId="2035805109" sldId="260"/>
            <ac:spMk id="8" creationId="{E9B448F0-DA06-4165-AB5F-4330A20E06D0}"/>
          </ac:spMkLst>
        </pc:spChg>
        <pc:grpChg chg="add del">
          <ac:chgData name="Lucy Brown" userId="406b21fc7f8f6c45" providerId="LiveId" clId="{447FE19D-E6F0-458C-8E01-D8722EDE8CA8}" dt="2021-02-24T15:02:56.377" v="28"/>
          <ac:grpSpMkLst>
            <pc:docMk/>
            <pc:sldMk cId="2035805109" sldId="260"/>
            <ac:grpSpMk id="12" creationId="{2576BCDF-119F-4EB5-83D7-ED823C93EBBD}"/>
          </ac:grpSpMkLst>
        </pc:grpChg>
        <pc:grpChg chg="add del">
          <ac:chgData name="Lucy Brown" userId="406b21fc7f8f6c45" providerId="LiveId" clId="{447FE19D-E6F0-458C-8E01-D8722EDE8CA8}" dt="2021-02-24T15:02:56.377" v="28"/>
          <ac:grpSpMkLst>
            <pc:docMk/>
            <pc:sldMk cId="2035805109" sldId="260"/>
            <ac:grpSpMk id="41" creationId="{8DB4BB99-C854-45F9-BED1-63D15E3A2411}"/>
          </ac:grpSpMkLst>
        </pc:grpChg>
        <pc:picChg chg="add del">
          <ac:chgData name="Lucy Brown" userId="406b21fc7f8f6c45" providerId="LiveId" clId="{447FE19D-E6F0-458C-8E01-D8722EDE8CA8}" dt="2021-02-24T15:02:56.377" v="28"/>
          <ac:picMkLst>
            <pc:docMk/>
            <pc:sldMk cId="2035805109" sldId="260"/>
            <ac:picMk id="10" creationId="{92D83638-A467-411A-9C31-FE9A111CD885}"/>
          </ac:picMkLst>
        </pc:picChg>
      </pc:sldChg>
      <pc:sldChg chg="addSp delSp modSp add mod">
        <pc:chgData name="Lucy Brown" userId="406b21fc7f8f6c45" providerId="LiveId" clId="{447FE19D-E6F0-458C-8E01-D8722EDE8CA8}" dt="2021-02-25T10:23:26.442" v="1848" actId="20577"/>
        <pc:sldMkLst>
          <pc:docMk/>
          <pc:sldMk cId="3428781468" sldId="260"/>
        </pc:sldMkLst>
        <pc:spChg chg="mod">
          <ac:chgData name="Lucy Brown" userId="406b21fc7f8f6c45" providerId="LiveId" clId="{447FE19D-E6F0-458C-8E01-D8722EDE8CA8}" dt="2021-02-24T15:21:33.047" v="445" actId="20577"/>
          <ac:spMkLst>
            <pc:docMk/>
            <pc:sldMk cId="3428781468" sldId="260"/>
            <ac:spMk id="2" creationId="{32FE86E0-FA5A-4906-BC79-108AFC33356F}"/>
          </ac:spMkLst>
        </pc:spChg>
        <pc:spChg chg="add del mod">
          <ac:chgData name="Lucy Brown" userId="406b21fc7f8f6c45" providerId="LiveId" clId="{447FE19D-E6F0-458C-8E01-D8722EDE8CA8}" dt="2021-02-25T10:23:26.442" v="1848" actId="20577"/>
          <ac:spMkLst>
            <pc:docMk/>
            <pc:sldMk cId="3428781468" sldId="260"/>
            <ac:spMk id="3" creationId="{03E021B5-FC4B-4FDC-98F0-B80ABD87DD88}"/>
          </ac:spMkLst>
        </pc:spChg>
        <pc:graphicFrameChg chg="add del mod ord modGraphic">
          <ac:chgData name="Lucy Brown" userId="406b21fc7f8f6c45" providerId="LiveId" clId="{447FE19D-E6F0-458C-8E01-D8722EDE8CA8}" dt="2021-02-24T15:21:40.471" v="447" actId="3680"/>
          <ac:graphicFrameMkLst>
            <pc:docMk/>
            <pc:sldMk cId="3428781468" sldId="260"/>
            <ac:graphicFrameMk id="4" creationId="{078FFE32-9710-44BE-AE3E-2FABF6DBA0E0}"/>
          </ac:graphicFrameMkLst>
        </pc:graphicFrameChg>
      </pc:sldChg>
      <pc:sldChg chg="modSp add mod">
        <pc:chgData name="Lucy Brown" userId="406b21fc7f8f6c45" providerId="LiveId" clId="{447FE19D-E6F0-458C-8E01-D8722EDE8CA8}" dt="2021-02-24T16:35:19.983" v="1083" actId="20577"/>
        <pc:sldMkLst>
          <pc:docMk/>
          <pc:sldMk cId="3209322340" sldId="261"/>
        </pc:sldMkLst>
        <pc:spChg chg="mod">
          <ac:chgData name="Lucy Brown" userId="406b21fc7f8f6c45" providerId="LiveId" clId="{447FE19D-E6F0-458C-8E01-D8722EDE8CA8}" dt="2021-02-24T15:03:09.741" v="39" actId="20577"/>
          <ac:spMkLst>
            <pc:docMk/>
            <pc:sldMk cId="3209322340" sldId="261"/>
            <ac:spMk id="2" creationId="{32FE86E0-FA5A-4906-BC79-108AFC33356F}"/>
          </ac:spMkLst>
        </pc:spChg>
        <pc:spChg chg="mod">
          <ac:chgData name="Lucy Brown" userId="406b21fc7f8f6c45" providerId="LiveId" clId="{447FE19D-E6F0-458C-8E01-D8722EDE8CA8}" dt="2021-02-24T16:35:19.983" v="1083" actId="20577"/>
          <ac:spMkLst>
            <pc:docMk/>
            <pc:sldMk cId="3209322340" sldId="261"/>
            <ac:spMk id="3" creationId="{03E021B5-FC4B-4FDC-98F0-B80ABD87DD88}"/>
          </ac:spMkLst>
        </pc:spChg>
      </pc:sldChg>
      <pc:sldChg chg="modSp add mod">
        <pc:chgData name="Lucy Brown" userId="406b21fc7f8f6c45" providerId="LiveId" clId="{447FE19D-E6F0-458C-8E01-D8722EDE8CA8}" dt="2021-02-25T09:59:19.365" v="1728" actId="1076"/>
        <pc:sldMkLst>
          <pc:docMk/>
          <pc:sldMk cId="3507882370" sldId="262"/>
        </pc:sldMkLst>
        <pc:spChg chg="mod">
          <ac:chgData name="Lucy Brown" userId="406b21fc7f8f6c45" providerId="LiveId" clId="{447FE19D-E6F0-458C-8E01-D8722EDE8CA8}" dt="2021-02-25T09:59:19.365" v="1728" actId="1076"/>
          <ac:spMkLst>
            <pc:docMk/>
            <pc:sldMk cId="3507882370" sldId="262"/>
            <ac:spMk id="3" creationId="{03E021B5-FC4B-4FDC-98F0-B80ABD87DD88}"/>
          </ac:spMkLst>
        </pc:spChg>
      </pc:sldChg>
      <pc:sldChg chg="modSp add mod">
        <pc:chgData name="Lucy Brown" userId="406b21fc7f8f6c45" providerId="LiveId" clId="{447FE19D-E6F0-458C-8E01-D8722EDE8CA8}" dt="2021-02-25T10:29:54.367" v="2077" actId="255"/>
        <pc:sldMkLst>
          <pc:docMk/>
          <pc:sldMk cId="3905989336" sldId="263"/>
        </pc:sldMkLst>
        <pc:spChg chg="mod">
          <ac:chgData name="Lucy Brown" userId="406b21fc7f8f6c45" providerId="LiveId" clId="{447FE19D-E6F0-458C-8E01-D8722EDE8CA8}" dt="2021-02-25T10:23:41.242" v="1856" actId="20577"/>
          <ac:spMkLst>
            <pc:docMk/>
            <pc:sldMk cId="3905989336" sldId="263"/>
            <ac:spMk id="2" creationId="{32FE86E0-FA5A-4906-BC79-108AFC33356F}"/>
          </ac:spMkLst>
        </pc:spChg>
        <pc:spChg chg="mod">
          <ac:chgData name="Lucy Brown" userId="406b21fc7f8f6c45" providerId="LiveId" clId="{447FE19D-E6F0-458C-8E01-D8722EDE8CA8}" dt="2021-02-25T10:29:54.367" v="2077" actId="255"/>
          <ac:spMkLst>
            <pc:docMk/>
            <pc:sldMk cId="3905989336" sldId="263"/>
            <ac:spMk id="3" creationId="{03E021B5-FC4B-4FDC-98F0-B80ABD87DD88}"/>
          </ac:spMkLst>
        </pc:spChg>
      </pc:sldChg>
      <pc:sldChg chg="new del">
        <pc:chgData name="Lucy Brown" userId="406b21fc7f8f6c45" providerId="LiveId" clId="{447FE19D-E6F0-458C-8E01-D8722EDE8CA8}" dt="2021-02-25T10:30:07.711" v="2079" actId="680"/>
        <pc:sldMkLst>
          <pc:docMk/>
          <pc:sldMk cId="1060941408" sldId="264"/>
        </pc:sldMkLst>
      </pc:sldChg>
      <pc:sldChg chg="modSp add mod">
        <pc:chgData name="Lucy Brown" userId="406b21fc7f8f6c45" providerId="LiveId" clId="{447FE19D-E6F0-458C-8E01-D8722EDE8CA8}" dt="2021-02-25T10:35:29.371" v="2332" actId="27636"/>
        <pc:sldMkLst>
          <pc:docMk/>
          <pc:sldMk cId="2753577331" sldId="264"/>
        </pc:sldMkLst>
        <pc:spChg chg="mod">
          <ac:chgData name="Lucy Brown" userId="406b21fc7f8f6c45" providerId="LiveId" clId="{447FE19D-E6F0-458C-8E01-D8722EDE8CA8}" dt="2021-02-25T10:30:26.704" v="2103" actId="20577"/>
          <ac:spMkLst>
            <pc:docMk/>
            <pc:sldMk cId="2753577331" sldId="264"/>
            <ac:spMk id="2" creationId="{32FE86E0-FA5A-4906-BC79-108AFC33356F}"/>
          </ac:spMkLst>
        </pc:spChg>
        <pc:spChg chg="mod">
          <ac:chgData name="Lucy Brown" userId="406b21fc7f8f6c45" providerId="LiveId" clId="{447FE19D-E6F0-458C-8E01-D8722EDE8CA8}" dt="2021-02-25T10:35:29.371" v="2332" actId="27636"/>
          <ac:spMkLst>
            <pc:docMk/>
            <pc:sldMk cId="2753577331" sldId="264"/>
            <ac:spMk id="3" creationId="{03E021B5-FC4B-4FDC-98F0-B80ABD87DD88}"/>
          </ac:spMkLst>
        </pc:spChg>
      </pc:sldChg>
      <pc:sldChg chg="modSp add mod">
        <pc:chgData name="Lucy Brown" userId="406b21fc7f8f6c45" providerId="LiveId" clId="{447FE19D-E6F0-458C-8E01-D8722EDE8CA8}" dt="2021-02-25T10:38:12.406" v="2485" actId="20577"/>
        <pc:sldMkLst>
          <pc:docMk/>
          <pc:sldMk cId="213443817" sldId="265"/>
        </pc:sldMkLst>
        <pc:spChg chg="mod">
          <ac:chgData name="Lucy Brown" userId="406b21fc7f8f6c45" providerId="LiveId" clId="{447FE19D-E6F0-458C-8E01-D8722EDE8CA8}" dt="2021-02-25T10:35:45.526" v="2343" actId="20577"/>
          <ac:spMkLst>
            <pc:docMk/>
            <pc:sldMk cId="213443817" sldId="265"/>
            <ac:spMk id="2" creationId="{32FE86E0-FA5A-4906-BC79-108AFC33356F}"/>
          </ac:spMkLst>
        </pc:spChg>
        <pc:spChg chg="mod">
          <ac:chgData name="Lucy Brown" userId="406b21fc7f8f6c45" providerId="LiveId" clId="{447FE19D-E6F0-458C-8E01-D8722EDE8CA8}" dt="2021-02-25T10:38:12.406" v="2485" actId="20577"/>
          <ac:spMkLst>
            <pc:docMk/>
            <pc:sldMk cId="213443817" sldId="265"/>
            <ac:spMk id="3" creationId="{03E021B5-FC4B-4FDC-98F0-B80ABD87DD88}"/>
          </ac:spMkLst>
        </pc:spChg>
      </pc:sldChg>
      <pc:sldChg chg="modSp add mod">
        <pc:chgData name="Lucy Brown" userId="406b21fc7f8f6c45" providerId="LiveId" clId="{447FE19D-E6F0-458C-8E01-D8722EDE8CA8}" dt="2021-02-25T10:40:19.876" v="2687" actId="20577"/>
        <pc:sldMkLst>
          <pc:docMk/>
          <pc:sldMk cId="4122947427" sldId="266"/>
        </pc:sldMkLst>
        <pc:spChg chg="mod">
          <ac:chgData name="Lucy Brown" userId="406b21fc7f8f6c45" providerId="LiveId" clId="{447FE19D-E6F0-458C-8E01-D8722EDE8CA8}" dt="2021-02-25T10:38:48.021" v="2493" actId="20577"/>
          <ac:spMkLst>
            <pc:docMk/>
            <pc:sldMk cId="4122947427" sldId="266"/>
            <ac:spMk id="2" creationId="{32FE86E0-FA5A-4906-BC79-108AFC33356F}"/>
          </ac:spMkLst>
        </pc:spChg>
        <pc:spChg chg="mod">
          <ac:chgData name="Lucy Brown" userId="406b21fc7f8f6c45" providerId="LiveId" clId="{447FE19D-E6F0-458C-8E01-D8722EDE8CA8}" dt="2021-02-25T10:40:19.876" v="2687" actId="20577"/>
          <ac:spMkLst>
            <pc:docMk/>
            <pc:sldMk cId="4122947427" sldId="266"/>
            <ac:spMk id="3" creationId="{03E021B5-FC4B-4FDC-98F0-B80ABD87DD88}"/>
          </ac:spMkLst>
        </pc:spChg>
      </pc:sldChg>
      <pc:sldChg chg="modSp add mod">
        <pc:chgData name="Lucy Brown" userId="406b21fc7f8f6c45" providerId="LiveId" clId="{447FE19D-E6F0-458C-8E01-D8722EDE8CA8}" dt="2021-02-25T10:44:04.948" v="2814" actId="20577"/>
        <pc:sldMkLst>
          <pc:docMk/>
          <pc:sldMk cId="2543975743" sldId="267"/>
        </pc:sldMkLst>
        <pc:spChg chg="mod">
          <ac:chgData name="Lucy Brown" userId="406b21fc7f8f6c45" providerId="LiveId" clId="{447FE19D-E6F0-458C-8E01-D8722EDE8CA8}" dt="2021-02-25T10:40:56.468" v="2689" actId="20577"/>
          <ac:spMkLst>
            <pc:docMk/>
            <pc:sldMk cId="2543975743" sldId="267"/>
            <ac:spMk id="2" creationId="{32FE86E0-FA5A-4906-BC79-108AFC33356F}"/>
          </ac:spMkLst>
        </pc:spChg>
        <pc:spChg chg="mod">
          <ac:chgData name="Lucy Brown" userId="406b21fc7f8f6c45" providerId="LiveId" clId="{447FE19D-E6F0-458C-8E01-D8722EDE8CA8}" dt="2021-02-25T10:44:04.948" v="2814" actId="20577"/>
          <ac:spMkLst>
            <pc:docMk/>
            <pc:sldMk cId="2543975743" sldId="267"/>
            <ac:spMk id="3" creationId="{03E021B5-FC4B-4FDC-98F0-B80ABD87DD88}"/>
          </ac:spMkLst>
        </pc:spChg>
      </pc:sldChg>
      <pc:sldChg chg="modSp add mod">
        <pc:chgData name="Lucy Brown" userId="406b21fc7f8f6c45" providerId="LiveId" clId="{447FE19D-E6F0-458C-8E01-D8722EDE8CA8}" dt="2021-02-25T10:47:04.555" v="2957" actId="20577"/>
        <pc:sldMkLst>
          <pc:docMk/>
          <pc:sldMk cId="3556048856" sldId="268"/>
        </pc:sldMkLst>
        <pc:spChg chg="mod">
          <ac:chgData name="Lucy Brown" userId="406b21fc7f8f6c45" providerId="LiveId" clId="{447FE19D-E6F0-458C-8E01-D8722EDE8CA8}" dt="2021-02-25T10:44:40.259" v="2833" actId="20577"/>
          <ac:spMkLst>
            <pc:docMk/>
            <pc:sldMk cId="3556048856" sldId="268"/>
            <ac:spMk id="2" creationId="{32FE86E0-FA5A-4906-BC79-108AFC33356F}"/>
          </ac:spMkLst>
        </pc:spChg>
        <pc:spChg chg="mod">
          <ac:chgData name="Lucy Brown" userId="406b21fc7f8f6c45" providerId="LiveId" clId="{447FE19D-E6F0-458C-8E01-D8722EDE8CA8}" dt="2021-02-25T10:47:04.555" v="2957" actId="20577"/>
          <ac:spMkLst>
            <pc:docMk/>
            <pc:sldMk cId="3556048856" sldId="268"/>
            <ac:spMk id="3" creationId="{03E021B5-FC4B-4FDC-98F0-B80ABD87DD88}"/>
          </ac:spMkLst>
        </pc:spChg>
      </pc:sldChg>
      <pc:sldChg chg="new del">
        <pc:chgData name="Lucy Brown" userId="406b21fc7f8f6c45" providerId="LiveId" clId="{447FE19D-E6F0-458C-8E01-D8722EDE8CA8}" dt="2021-02-25T10:44:26.019" v="2816" actId="680"/>
        <pc:sldMkLst>
          <pc:docMk/>
          <pc:sldMk cId="4078161719" sldId="268"/>
        </pc:sldMkLst>
      </pc:sldChg>
      <pc:sldMasterChg chg="add addSldLayout">
        <pc:chgData name="Lucy Brown" userId="406b21fc7f8f6c45" providerId="LiveId" clId="{447FE19D-E6F0-458C-8E01-D8722EDE8CA8}" dt="2021-02-24T15:02:26.637" v="18" actId="27028"/>
        <pc:sldMasterMkLst>
          <pc:docMk/>
          <pc:sldMasterMk cId="0" sldId="2147483648"/>
        </pc:sldMasterMkLst>
        <pc:sldLayoutChg chg="add">
          <pc:chgData name="Lucy Brown" userId="406b21fc7f8f6c45" providerId="LiveId" clId="{447FE19D-E6F0-458C-8E01-D8722EDE8CA8}" dt="2021-02-24T15:02:26.637" v="18" actId="27028"/>
          <pc:sldLayoutMkLst>
            <pc:docMk/>
            <pc:sldMasterMk cId="0" sldId="2147483648"/>
            <pc:sldLayoutMk cId="0" sldId="2147483650"/>
          </pc:sldLayoutMkLst>
        </pc:sldLayoutChg>
      </pc:sldMasterChg>
      <pc:sldMasterChg chg="del delSldLayout">
        <pc:chgData name="Lucy Brown" userId="406b21fc7f8f6c45" providerId="LiveId" clId="{447FE19D-E6F0-458C-8E01-D8722EDE8CA8}" dt="2021-02-24T14:57:50.169" v="0" actId="26606"/>
        <pc:sldMasterMkLst>
          <pc:docMk/>
          <pc:sldMasterMk cId="763440223" sldId="2147483648"/>
        </pc:sldMasterMkLst>
        <pc:sldLayoutChg chg="del">
          <pc:chgData name="Lucy Brown" userId="406b21fc7f8f6c45" providerId="LiveId" clId="{447FE19D-E6F0-458C-8E01-D8722EDE8CA8}" dt="2021-02-24T14:57:50.169" v="0" actId="26606"/>
          <pc:sldLayoutMkLst>
            <pc:docMk/>
            <pc:sldMasterMk cId="763440223" sldId="2147483648"/>
            <pc:sldLayoutMk cId="3666836372" sldId="2147483649"/>
          </pc:sldLayoutMkLst>
        </pc:sldLayoutChg>
        <pc:sldLayoutChg chg="del">
          <pc:chgData name="Lucy Brown" userId="406b21fc7f8f6c45" providerId="LiveId" clId="{447FE19D-E6F0-458C-8E01-D8722EDE8CA8}" dt="2021-02-24T14:57:50.169" v="0" actId="26606"/>
          <pc:sldLayoutMkLst>
            <pc:docMk/>
            <pc:sldMasterMk cId="763440223" sldId="2147483648"/>
            <pc:sldLayoutMk cId="500597767" sldId="2147483650"/>
          </pc:sldLayoutMkLst>
        </pc:sldLayoutChg>
        <pc:sldLayoutChg chg="del">
          <pc:chgData name="Lucy Brown" userId="406b21fc7f8f6c45" providerId="LiveId" clId="{447FE19D-E6F0-458C-8E01-D8722EDE8CA8}" dt="2021-02-24T14:57:50.169" v="0" actId="26606"/>
          <pc:sldLayoutMkLst>
            <pc:docMk/>
            <pc:sldMasterMk cId="763440223" sldId="2147483648"/>
            <pc:sldLayoutMk cId="195712156" sldId="2147483651"/>
          </pc:sldLayoutMkLst>
        </pc:sldLayoutChg>
        <pc:sldLayoutChg chg="del">
          <pc:chgData name="Lucy Brown" userId="406b21fc7f8f6c45" providerId="LiveId" clId="{447FE19D-E6F0-458C-8E01-D8722EDE8CA8}" dt="2021-02-24T14:57:50.169" v="0" actId="26606"/>
          <pc:sldLayoutMkLst>
            <pc:docMk/>
            <pc:sldMasterMk cId="763440223" sldId="2147483648"/>
            <pc:sldLayoutMk cId="2476315414" sldId="2147483652"/>
          </pc:sldLayoutMkLst>
        </pc:sldLayoutChg>
        <pc:sldLayoutChg chg="del">
          <pc:chgData name="Lucy Brown" userId="406b21fc7f8f6c45" providerId="LiveId" clId="{447FE19D-E6F0-458C-8E01-D8722EDE8CA8}" dt="2021-02-24T14:57:50.169" v="0" actId="26606"/>
          <pc:sldLayoutMkLst>
            <pc:docMk/>
            <pc:sldMasterMk cId="763440223" sldId="2147483648"/>
            <pc:sldLayoutMk cId="1485219159" sldId="2147483653"/>
          </pc:sldLayoutMkLst>
        </pc:sldLayoutChg>
        <pc:sldLayoutChg chg="del">
          <pc:chgData name="Lucy Brown" userId="406b21fc7f8f6c45" providerId="LiveId" clId="{447FE19D-E6F0-458C-8E01-D8722EDE8CA8}" dt="2021-02-24T14:57:50.169" v="0" actId="26606"/>
          <pc:sldLayoutMkLst>
            <pc:docMk/>
            <pc:sldMasterMk cId="763440223" sldId="2147483648"/>
            <pc:sldLayoutMk cId="1980482257" sldId="2147483654"/>
          </pc:sldLayoutMkLst>
        </pc:sldLayoutChg>
        <pc:sldLayoutChg chg="del">
          <pc:chgData name="Lucy Brown" userId="406b21fc7f8f6c45" providerId="LiveId" clId="{447FE19D-E6F0-458C-8E01-D8722EDE8CA8}" dt="2021-02-24T14:57:50.169" v="0" actId="26606"/>
          <pc:sldLayoutMkLst>
            <pc:docMk/>
            <pc:sldMasterMk cId="763440223" sldId="2147483648"/>
            <pc:sldLayoutMk cId="3151774250" sldId="2147483655"/>
          </pc:sldLayoutMkLst>
        </pc:sldLayoutChg>
        <pc:sldLayoutChg chg="del">
          <pc:chgData name="Lucy Brown" userId="406b21fc7f8f6c45" providerId="LiveId" clId="{447FE19D-E6F0-458C-8E01-D8722EDE8CA8}" dt="2021-02-24T14:57:50.169" v="0" actId="26606"/>
          <pc:sldLayoutMkLst>
            <pc:docMk/>
            <pc:sldMasterMk cId="763440223" sldId="2147483648"/>
            <pc:sldLayoutMk cId="608885467" sldId="2147483656"/>
          </pc:sldLayoutMkLst>
        </pc:sldLayoutChg>
        <pc:sldLayoutChg chg="del">
          <pc:chgData name="Lucy Brown" userId="406b21fc7f8f6c45" providerId="LiveId" clId="{447FE19D-E6F0-458C-8E01-D8722EDE8CA8}" dt="2021-02-24T14:57:50.169" v="0" actId="26606"/>
          <pc:sldLayoutMkLst>
            <pc:docMk/>
            <pc:sldMasterMk cId="763440223" sldId="2147483648"/>
            <pc:sldLayoutMk cId="1235398253" sldId="2147483657"/>
          </pc:sldLayoutMkLst>
        </pc:sldLayoutChg>
        <pc:sldLayoutChg chg="del">
          <pc:chgData name="Lucy Brown" userId="406b21fc7f8f6c45" providerId="LiveId" clId="{447FE19D-E6F0-458C-8E01-D8722EDE8CA8}" dt="2021-02-24T14:57:50.169" v="0" actId="26606"/>
          <pc:sldLayoutMkLst>
            <pc:docMk/>
            <pc:sldMasterMk cId="763440223" sldId="2147483648"/>
            <pc:sldLayoutMk cId="3098489677" sldId="2147483658"/>
          </pc:sldLayoutMkLst>
        </pc:sldLayoutChg>
        <pc:sldLayoutChg chg="del">
          <pc:chgData name="Lucy Brown" userId="406b21fc7f8f6c45" providerId="LiveId" clId="{447FE19D-E6F0-458C-8E01-D8722EDE8CA8}" dt="2021-02-24T14:57:50.169" v="0" actId="26606"/>
          <pc:sldLayoutMkLst>
            <pc:docMk/>
            <pc:sldMasterMk cId="763440223" sldId="2147483648"/>
            <pc:sldLayoutMk cId="2130560397" sldId="2147483659"/>
          </pc:sldLayoutMkLst>
        </pc:sldLayoutChg>
      </pc:sldMasterChg>
      <pc:sldMasterChg chg="add addSldLayout">
        <pc:chgData name="Lucy Brown" userId="406b21fc7f8f6c45" providerId="LiveId" clId="{447FE19D-E6F0-458C-8E01-D8722EDE8CA8}" dt="2021-02-24T14:57:50.169" v="0" actId="26606"/>
        <pc:sldMasterMkLst>
          <pc:docMk/>
          <pc:sldMasterMk cId="161756177" sldId="2147483738"/>
        </pc:sldMasterMkLst>
        <pc:sldLayoutChg chg="add">
          <pc:chgData name="Lucy Brown" userId="406b21fc7f8f6c45" providerId="LiveId" clId="{447FE19D-E6F0-458C-8E01-D8722EDE8CA8}" dt="2021-02-24T14:57:50.169" v="0" actId="26606"/>
          <pc:sldLayoutMkLst>
            <pc:docMk/>
            <pc:sldMasterMk cId="161756177" sldId="2147483738"/>
            <pc:sldLayoutMk cId="2703543626" sldId="2147483727"/>
          </pc:sldLayoutMkLst>
        </pc:sldLayoutChg>
        <pc:sldLayoutChg chg="add">
          <pc:chgData name="Lucy Brown" userId="406b21fc7f8f6c45" providerId="LiveId" clId="{447FE19D-E6F0-458C-8E01-D8722EDE8CA8}" dt="2021-02-24T14:57:50.169" v="0" actId="26606"/>
          <pc:sldLayoutMkLst>
            <pc:docMk/>
            <pc:sldMasterMk cId="161756177" sldId="2147483738"/>
            <pc:sldLayoutMk cId="3691603478" sldId="2147483728"/>
          </pc:sldLayoutMkLst>
        </pc:sldLayoutChg>
        <pc:sldLayoutChg chg="add">
          <pc:chgData name="Lucy Brown" userId="406b21fc7f8f6c45" providerId="LiveId" clId="{447FE19D-E6F0-458C-8E01-D8722EDE8CA8}" dt="2021-02-24T14:57:50.169" v="0" actId="26606"/>
          <pc:sldLayoutMkLst>
            <pc:docMk/>
            <pc:sldMasterMk cId="161756177" sldId="2147483738"/>
            <pc:sldLayoutMk cId="1498714361" sldId="2147483729"/>
          </pc:sldLayoutMkLst>
        </pc:sldLayoutChg>
        <pc:sldLayoutChg chg="add">
          <pc:chgData name="Lucy Brown" userId="406b21fc7f8f6c45" providerId="LiveId" clId="{447FE19D-E6F0-458C-8E01-D8722EDE8CA8}" dt="2021-02-24T14:57:50.169" v="0" actId="26606"/>
          <pc:sldLayoutMkLst>
            <pc:docMk/>
            <pc:sldMasterMk cId="161756177" sldId="2147483738"/>
            <pc:sldLayoutMk cId="23170831" sldId="2147483730"/>
          </pc:sldLayoutMkLst>
        </pc:sldLayoutChg>
        <pc:sldLayoutChg chg="add">
          <pc:chgData name="Lucy Brown" userId="406b21fc7f8f6c45" providerId="LiveId" clId="{447FE19D-E6F0-458C-8E01-D8722EDE8CA8}" dt="2021-02-24T14:57:50.169" v="0" actId="26606"/>
          <pc:sldLayoutMkLst>
            <pc:docMk/>
            <pc:sldMasterMk cId="161756177" sldId="2147483738"/>
            <pc:sldLayoutMk cId="535764175" sldId="2147483731"/>
          </pc:sldLayoutMkLst>
        </pc:sldLayoutChg>
        <pc:sldLayoutChg chg="add">
          <pc:chgData name="Lucy Brown" userId="406b21fc7f8f6c45" providerId="LiveId" clId="{447FE19D-E6F0-458C-8E01-D8722EDE8CA8}" dt="2021-02-24T14:57:50.169" v="0" actId="26606"/>
          <pc:sldLayoutMkLst>
            <pc:docMk/>
            <pc:sldMasterMk cId="161756177" sldId="2147483738"/>
            <pc:sldLayoutMk cId="1588118818" sldId="2147483732"/>
          </pc:sldLayoutMkLst>
        </pc:sldLayoutChg>
        <pc:sldLayoutChg chg="add">
          <pc:chgData name="Lucy Brown" userId="406b21fc7f8f6c45" providerId="LiveId" clId="{447FE19D-E6F0-458C-8E01-D8722EDE8CA8}" dt="2021-02-24T14:57:50.169" v="0" actId="26606"/>
          <pc:sldLayoutMkLst>
            <pc:docMk/>
            <pc:sldMasterMk cId="161756177" sldId="2147483738"/>
            <pc:sldLayoutMk cId="2446362668" sldId="2147483733"/>
          </pc:sldLayoutMkLst>
        </pc:sldLayoutChg>
        <pc:sldLayoutChg chg="add">
          <pc:chgData name="Lucy Brown" userId="406b21fc7f8f6c45" providerId="LiveId" clId="{447FE19D-E6F0-458C-8E01-D8722EDE8CA8}" dt="2021-02-24T14:57:50.169" v="0" actId="26606"/>
          <pc:sldLayoutMkLst>
            <pc:docMk/>
            <pc:sldMasterMk cId="161756177" sldId="2147483738"/>
            <pc:sldLayoutMk cId="537043690" sldId="2147483734"/>
          </pc:sldLayoutMkLst>
        </pc:sldLayoutChg>
        <pc:sldLayoutChg chg="add">
          <pc:chgData name="Lucy Brown" userId="406b21fc7f8f6c45" providerId="LiveId" clId="{447FE19D-E6F0-458C-8E01-D8722EDE8CA8}" dt="2021-02-24T14:57:50.169" v="0" actId="26606"/>
          <pc:sldLayoutMkLst>
            <pc:docMk/>
            <pc:sldMasterMk cId="161756177" sldId="2147483738"/>
            <pc:sldLayoutMk cId="1684163581" sldId="2147483735"/>
          </pc:sldLayoutMkLst>
        </pc:sldLayoutChg>
        <pc:sldLayoutChg chg="add">
          <pc:chgData name="Lucy Brown" userId="406b21fc7f8f6c45" providerId="LiveId" clId="{447FE19D-E6F0-458C-8E01-D8722EDE8CA8}" dt="2021-02-24T14:57:50.169" v="0" actId="26606"/>
          <pc:sldLayoutMkLst>
            <pc:docMk/>
            <pc:sldMasterMk cId="161756177" sldId="2147483738"/>
            <pc:sldLayoutMk cId="4188528632" sldId="2147483736"/>
          </pc:sldLayoutMkLst>
        </pc:sldLayoutChg>
        <pc:sldLayoutChg chg="add">
          <pc:chgData name="Lucy Brown" userId="406b21fc7f8f6c45" providerId="LiveId" clId="{447FE19D-E6F0-458C-8E01-D8722EDE8CA8}" dt="2021-02-24T14:57:50.169" v="0" actId="26606"/>
          <pc:sldLayoutMkLst>
            <pc:docMk/>
            <pc:sldMasterMk cId="161756177" sldId="2147483738"/>
            <pc:sldLayoutMk cId="4159650653" sldId="2147483737"/>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February 25, 2021</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70354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February 25, 2021</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88528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February 25, 2021</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59650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February 25, 2021</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9160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February 25, 2021</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9871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February 25, 2021</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317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February 25, 2021</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53576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February 25, 2021</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58811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February 25, 2021</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4636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February 25, 2021</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53704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February 25, 2021</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84163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February 25, 2021</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61756177"/>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2/25/2021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02291F-D16B-4A44-AACA-50E95309666E}"/>
              </a:ext>
            </a:extLst>
          </p:cNvPr>
          <p:cNvSpPr>
            <a:spLocks noGrp="1"/>
          </p:cNvSpPr>
          <p:nvPr>
            <p:ph type="ctrTitle"/>
          </p:nvPr>
        </p:nvSpPr>
        <p:spPr>
          <a:xfrm>
            <a:off x="550864" y="1051551"/>
            <a:ext cx="3565524" cy="2384898"/>
          </a:xfrm>
        </p:spPr>
        <p:txBody>
          <a:bodyPr anchor="b">
            <a:normAutofit/>
          </a:bodyPr>
          <a:lstStyle/>
          <a:p>
            <a:r>
              <a:rPr lang="en-GB" sz="4800" dirty="0"/>
              <a:t>Tuning Terms</a:t>
            </a:r>
          </a:p>
        </p:txBody>
      </p:sp>
      <p:sp>
        <p:nvSpPr>
          <p:cNvPr id="3" name="Subtitle 2">
            <a:extLst>
              <a:ext uri="{FF2B5EF4-FFF2-40B4-BE49-F238E27FC236}">
                <a16:creationId xmlns:a16="http://schemas.microsoft.com/office/drawing/2014/main" id="{ECCD18E6-D8D7-47B7-916C-8EC07C00E683}"/>
              </a:ext>
            </a:extLst>
          </p:cNvPr>
          <p:cNvSpPr>
            <a:spLocks noGrp="1"/>
          </p:cNvSpPr>
          <p:nvPr>
            <p:ph type="subTitle" idx="1"/>
          </p:nvPr>
        </p:nvSpPr>
        <p:spPr>
          <a:xfrm>
            <a:off x="550863" y="3569008"/>
            <a:ext cx="3565525" cy="1731656"/>
          </a:xfrm>
        </p:spPr>
        <p:txBody>
          <a:bodyPr>
            <a:normAutofit/>
          </a:bodyPr>
          <a:lstStyle/>
          <a:p>
            <a:endParaRPr lang="en-GB" sz="2000">
              <a:solidFill>
                <a:schemeClr val="tx1">
                  <a:alpha val="60000"/>
                </a:schemeClr>
              </a:solidFill>
            </a:endParaRPr>
          </a:p>
        </p:txBody>
      </p:sp>
      <p:grpSp>
        <p:nvGrpSpPr>
          <p:cNvPr id="11" name="Group 10">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2" name="Freeform: Shape 11">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descr="Full frame shot of tree rings on a dry tree trunk">
            <a:extLst>
              <a:ext uri="{FF2B5EF4-FFF2-40B4-BE49-F238E27FC236}">
                <a16:creationId xmlns:a16="http://schemas.microsoft.com/office/drawing/2014/main" id="{D2537438-3F68-4550-84C2-AAF2D7EF94BF}"/>
              </a:ext>
            </a:extLst>
          </p:cNvPr>
          <p:cNvPicPr>
            <a:picLocks noChangeAspect="1"/>
          </p:cNvPicPr>
          <p:nvPr/>
        </p:nvPicPr>
        <p:blipFill rotWithShape="1">
          <a:blip r:embed="rId2"/>
          <a:srcRect l="15120" r="12653"/>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15" name="Rectangle 14">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1608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32FE86E0-FA5A-4906-BC79-108AFC33356F}"/>
              </a:ext>
            </a:extLst>
          </p:cNvPr>
          <p:cNvSpPr>
            <a:spLocks noGrp="1"/>
          </p:cNvSpPr>
          <p:nvPr>
            <p:ph type="title"/>
          </p:nvPr>
        </p:nvSpPr>
        <p:spPr>
          <a:xfrm>
            <a:off x="1073149" y="786340"/>
            <a:ext cx="9906000" cy="1117073"/>
          </a:xfrm>
        </p:spPr>
        <p:txBody>
          <a:bodyPr>
            <a:normAutofit/>
          </a:bodyPr>
          <a:lstStyle/>
          <a:p>
            <a:pPr algn="ctr"/>
            <a:r>
              <a:rPr lang="en-GB" sz="4000" dirty="0"/>
              <a:t>Michael Gardiner</a:t>
            </a:r>
          </a:p>
        </p:txBody>
      </p:sp>
      <p:sp>
        <p:nvSpPr>
          <p:cNvPr id="3" name="Content Placeholder 2">
            <a:extLst>
              <a:ext uri="{FF2B5EF4-FFF2-40B4-BE49-F238E27FC236}">
                <a16:creationId xmlns:a16="http://schemas.microsoft.com/office/drawing/2014/main" id="{03E021B5-FC4B-4FDC-98F0-B80ABD87DD88}"/>
              </a:ext>
            </a:extLst>
          </p:cNvPr>
          <p:cNvSpPr>
            <a:spLocks noGrp="1"/>
          </p:cNvSpPr>
          <p:nvPr>
            <p:ph idx="1"/>
          </p:nvPr>
        </p:nvSpPr>
        <p:spPr>
          <a:xfrm>
            <a:off x="1206500" y="2249487"/>
            <a:ext cx="9840911" cy="3541714"/>
          </a:xfrm>
        </p:spPr>
        <p:txBody>
          <a:bodyPr anchor="t">
            <a:normAutofit/>
          </a:bodyPr>
          <a:lstStyle/>
          <a:p>
            <a:r>
              <a:rPr lang="en-GB" sz="2600" dirty="0"/>
              <a:t>Counter-traditional </a:t>
            </a:r>
          </a:p>
          <a:p>
            <a:r>
              <a:rPr lang="en-GB" sz="2600" dirty="0"/>
              <a:t>Intersubjective management of social/cultural material</a:t>
            </a:r>
          </a:p>
          <a:p>
            <a:r>
              <a:rPr lang="en-GB" sz="2600" dirty="0"/>
              <a:t>Revolutionary analysis of everyday life</a:t>
            </a:r>
          </a:p>
          <a:p>
            <a:endParaRPr lang="en-GB" sz="2600" dirty="0"/>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355604885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32FE86E0-FA5A-4906-BC79-108AFC33356F}"/>
              </a:ext>
            </a:extLst>
          </p:cNvPr>
          <p:cNvSpPr>
            <a:spLocks noGrp="1"/>
          </p:cNvSpPr>
          <p:nvPr>
            <p:ph type="title"/>
          </p:nvPr>
        </p:nvSpPr>
        <p:spPr>
          <a:xfrm>
            <a:off x="1141411" y="748240"/>
            <a:ext cx="9906000" cy="1117073"/>
          </a:xfrm>
        </p:spPr>
        <p:txBody>
          <a:bodyPr>
            <a:normAutofit/>
          </a:bodyPr>
          <a:lstStyle/>
          <a:p>
            <a:pPr algn="ctr"/>
            <a:r>
              <a:rPr lang="en-GB" sz="4000" dirty="0"/>
              <a:t>Questions</a:t>
            </a:r>
          </a:p>
        </p:txBody>
      </p:sp>
      <p:sp>
        <p:nvSpPr>
          <p:cNvPr id="3" name="Content Placeholder 2">
            <a:extLst>
              <a:ext uri="{FF2B5EF4-FFF2-40B4-BE49-F238E27FC236}">
                <a16:creationId xmlns:a16="http://schemas.microsoft.com/office/drawing/2014/main" id="{03E021B5-FC4B-4FDC-98F0-B80ABD87DD88}"/>
              </a:ext>
            </a:extLst>
          </p:cNvPr>
          <p:cNvSpPr>
            <a:spLocks noGrp="1"/>
          </p:cNvSpPr>
          <p:nvPr>
            <p:ph idx="1"/>
          </p:nvPr>
        </p:nvSpPr>
        <p:spPr>
          <a:xfrm>
            <a:off x="1206500" y="2249487"/>
            <a:ext cx="9840911" cy="3541714"/>
          </a:xfrm>
        </p:spPr>
        <p:txBody>
          <a:bodyPr anchor="t">
            <a:normAutofit fontScale="85000" lnSpcReduction="10000"/>
          </a:bodyPr>
          <a:lstStyle/>
          <a:p>
            <a:pPr marL="0" indent="0">
              <a:buNone/>
            </a:pPr>
            <a:r>
              <a:rPr lang="en-GB" b="0" i="0" u="none" strike="noStrike" baseline="0" dirty="0">
                <a:solidFill>
                  <a:srgbClr val="000000"/>
                </a:solidFill>
                <a:latin typeface="Times New Roman" panose="02020603050405020304" pitchFamily="18" charset="0"/>
              </a:rPr>
              <a:t>Mike Featherstone</a:t>
            </a:r>
            <a:r>
              <a:rPr lang="en-GB" b="0" i="1" u="none" strike="noStrike" baseline="0" dirty="0">
                <a:solidFill>
                  <a:srgbClr val="000000"/>
                </a:solidFill>
                <a:latin typeface="Times New Roman" panose="02020603050405020304" pitchFamily="18" charset="0"/>
              </a:rPr>
              <a:t>: Undoing Culture. Globalization, Postmodernism and Identity, </a:t>
            </a:r>
            <a:r>
              <a:rPr lang="en-GB" b="0" u="none" strike="noStrike" baseline="0" dirty="0">
                <a:solidFill>
                  <a:srgbClr val="000000"/>
                </a:solidFill>
                <a:latin typeface="Times New Roman" panose="02020603050405020304" pitchFamily="18" charset="0"/>
              </a:rPr>
              <a:t>Chapter 4</a:t>
            </a:r>
          </a:p>
          <a:p>
            <a:r>
              <a:rPr lang="en-GB" b="0" u="none" strike="noStrike" baseline="0" dirty="0">
                <a:solidFill>
                  <a:srgbClr val="000000"/>
                </a:solidFill>
                <a:latin typeface="Times New Roman" panose="02020603050405020304" pitchFamily="18" charset="0"/>
              </a:rPr>
              <a:t>How does the process of differentiation occur and what conditions do you imagine would lead to certain groups establishing societal dominance?</a:t>
            </a:r>
          </a:p>
          <a:p>
            <a:r>
              <a:rPr lang="en-GB" b="0" u="none" strike="noStrike" baseline="0" dirty="0">
                <a:solidFill>
                  <a:srgbClr val="000000"/>
                </a:solidFill>
                <a:latin typeface="Times New Roman" panose="02020603050405020304" pitchFamily="18" charset="0"/>
              </a:rPr>
              <a:t>How does Simmel relate the roles of art and the ‘adventurer’ within the concept of the ‘heroic life’?</a:t>
            </a:r>
            <a:endParaRPr lang="en-GB" dirty="0">
              <a:solidFill>
                <a:srgbClr val="000000"/>
              </a:solidFill>
              <a:latin typeface="Times New Roman" panose="02020603050405020304" pitchFamily="18" charset="0"/>
            </a:endParaRPr>
          </a:p>
          <a:p>
            <a:r>
              <a:rPr lang="en-GB" dirty="0">
                <a:solidFill>
                  <a:srgbClr val="000000"/>
                </a:solidFill>
                <a:latin typeface="Times New Roman" panose="02020603050405020304" pitchFamily="18" charset="0"/>
              </a:rPr>
              <a:t>Do you think the concepts of the ‘heroic life’ and the ‘everyday life’ can still be applied to gender in the 21</a:t>
            </a:r>
            <a:r>
              <a:rPr lang="en-GB" baseline="30000" dirty="0">
                <a:solidFill>
                  <a:srgbClr val="000000"/>
                </a:solidFill>
                <a:latin typeface="Times New Roman" panose="02020603050405020304" pitchFamily="18" charset="0"/>
              </a:rPr>
              <a:t>st</a:t>
            </a:r>
            <a:r>
              <a:rPr lang="en-GB" dirty="0">
                <a:solidFill>
                  <a:srgbClr val="000000"/>
                </a:solidFill>
                <a:latin typeface="Times New Roman" panose="02020603050405020304" pitchFamily="18" charset="0"/>
              </a:rPr>
              <a:t> Century?</a:t>
            </a:r>
          </a:p>
          <a:p>
            <a:r>
              <a:rPr lang="en-GB" dirty="0">
                <a:solidFill>
                  <a:srgbClr val="000000"/>
                </a:solidFill>
                <a:latin typeface="Times New Roman" panose="02020603050405020304" pitchFamily="18" charset="0"/>
              </a:rPr>
              <a:t>How far has consumption altered the concept of the ‘heroic life’?</a:t>
            </a:r>
            <a:endParaRPr lang="en-GB" dirty="0"/>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320932234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32FE86E0-FA5A-4906-BC79-108AFC33356F}"/>
              </a:ext>
            </a:extLst>
          </p:cNvPr>
          <p:cNvSpPr>
            <a:spLocks noGrp="1"/>
          </p:cNvSpPr>
          <p:nvPr>
            <p:ph type="title"/>
          </p:nvPr>
        </p:nvSpPr>
        <p:spPr>
          <a:xfrm>
            <a:off x="1141411" y="748240"/>
            <a:ext cx="9906000" cy="1117073"/>
          </a:xfrm>
        </p:spPr>
        <p:txBody>
          <a:bodyPr>
            <a:normAutofit/>
          </a:bodyPr>
          <a:lstStyle/>
          <a:p>
            <a:pPr algn="ctr"/>
            <a:r>
              <a:rPr lang="en-GB" sz="4000" dirty="0"/>
              <a:t>Questions</a:t>
            </a:r>
          </a:p>
        </p:txBody>
      </p:sp>
      <p:sp>
        <p:nvSpPr>
          <p:cNvPr id="3" name="Content Placeholder 2">
            <a:extLst>
              <a:ext uri="{FF2B5EF4-FFF2-40B4-BE49-F238E27FC236}">
                <a16:creationId xmlns:a16="http://schemas.microsoft.com/office/drawing/2014/main" id="{03E021B5-FC4B-4FDC-98F0-B80ABD87DD88}"/>
              </a:ext>
            </a:extLst>
          </p:cNvPr>
          <p:cNvSpPr>
            <a:spLocks noGrp="1"/>
          </p:cNvSpPr>
          <p:nvPr>
            <p:ph idx="1"/>
          </p:nvPr>
        </p:nvSpPr>
        <p:spPr>
          <a:xfrm>
            <a:off x="817563" y="2250281"/>
            <a:ext cx="9840911" cy="3541714"/>
          </a:xfrm>
        </p:spPr>
        <p:txBody>
          <a:bodyPr anchor="t">
            <a:normAutofit fontScale="92500" lnSpcReduction="10000"/>
          </a:bodyPr>
          <a:lstStyle/>
          <a:p>
            <a:pPr marL="0" indent="0">
              <a:buNone/>
            </a:pPr>
            <a:r>
              <a:rPr lang="en-GB" dirty="0"/>
              <a:t>Ben Highmore </a:t>
            </a:r>
            <a:r>
              <a:rPr lang="en-GB" i="1" dirty="0"/>
              <a:t>Everyday Life and Cultural Theory, </a:t>
            </a:r>
            <a:r>
              <a:rPr lang="en-GB" dirty="0"/>
              <a:t>Chapter 7</a:t>
            </a:r>
            <a:r>
              <a:rPr lang="en-GB" i="1" dirty="0"/>
              <a:t>:</a:t>
            </a:r>
          </a:p>
          <a:p>
            <a:r>
              <a:rPr lang="en-GB" i="1" dirty="0"/>
              <a:t> </a:t>
            </a:r>
            <a:r>
              <a:rPr lang="en-GB" dirty="0"/>
              <a:t>To what extent could Lefebvre’s idea of the colonisation of everyday life by capitalism apply to your own cultural contexts? E.g. Morocco, Japan...</a:t>
            </a:r>
          </a:p>
          <a:p>
            <a:r>
              <a:rPr lang="en-GB" dirty="0"/>
              <a:t>What does Lefebvre mean by “the creation of the total person […] can be seen as the ‘end of history’” p.120</a:t>
            </a:r>
          </a:p>
          <a:p>
            <a:r>
              <a:rPr lang="en-GB" dirty="0"/>
              <a:t>What is the significance of </a:t>
            </a:r>
            <a:r>
              <a:rPr lang="en-GB" i="1" dirty="0"/>
              <a:t>La fête </a:t>
            </a:r>
            <a:r>
              <a:rPr lang="en-GB" dirty="0"/>
              <a:t>in everyday life do you think it constitutes a real act of subversion?</a:t>
            </a:r>
          </a:p>
          <a:p>
            <a:r>
              <a:rPr lang="en-GB" dirty="0"/>
              <a:t>Why does Lefebvre believe we should de-familiarise everyday life?</a:t>
            </a:r>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350788237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32FE86E0-FA5A-4906-BC79-108AFC33356F}"/>
              </a:ext>
            </a:extLst>
          </p:cNvPr>
          <p:cNvSpPr>
            <a:spLocks noGrp="1"/>
          </p:cNvSpPr>
          <p:nvPr>
            <p:ph type="title"/>
          </p:nvPr>
        </p:nvSpPr>
        <p:spPr>
          <a:xfrm>
            <a:off x="1141411" y="748240"/>
            <a:ext cx="9906000" cy="1117073"/>
          </a:xfrm>
        </p:spPr>
        <p:txBody>
          <a:bodyPr>
            <a:normAutofit/>
          </a:bodyPr>
          <a:lstStyle/>
          <a:p>
            <a:pPr algn="ctr"/>
            <a:r>
              <a:rPr lang="en-GB" sz="4000" dirty="0"/>
              <a:t>Studying everyday life </a:t>
            </a:r>
          </a:p>
        </p:txBody>
      </p:sp>
      <p:sp>
        <p:nvSpPr>
          <p:cNvPr id="3" name="Content Placeholder 2">
            <a:extLst>
              <a:ext uri="{FF2B5EF4-FFF2-40B4-BE49-F238E27FC236}">
                <a16:creationId xmlns:a16="http://schemas.microsoft.com/office/drawing/2014/main" id="{03E021B5-FC4B-4FDC-98F0-B80ABD87DD88}"/>
              </a:ext>
            </a:extLst>
          </p:cNvPr>
          <p:cNvSpPr>
            <a:spLocks noGrp="1"/>
          </p:cNvSpPr>
          <p:nvPr>
            <p:ph idx="1"/>
          </p:nvPr>
        </p:nvSpPr>
        <p:spPr>
          <a:xfrm>
            <a:off x="1206500" y="2249487"/>
            <a:ext cx="9840911" cy="3541714"/>
          </a:xfrm>
        </p:spPr>
        <p:txBody>
          <a:bodyPr anchor="t">
            <a:normAutofit/>
          </a:bodyPr>
          <a:lstStyle/>
          <a:p>
            <a:r>
              <a:rPr lang="en-GB" dirty="0"/>
              <a:t>Lefebvre – everyday life is a modern phenomenon </a:t>
            </a:r>
          </a:p>
          <a:p>
            <a:r>
              <a:rPr lang="en-GB" dirty="0"/>
              <a:t>Everyday life as secular and democratic </a:t>
            </a:r>
          </a:p>
          <a:p>
            <a:r>
              <a:rPr lang="en-GB" dirty="0"/>
              <a:t>Alice Walker: </a:t>
            </a:r>
            <a:r>
              <a:rPr lang="en-GB" i="1" dirty="0"/>
              <a:t>Everyday Use </a:t>
            </a:r>
          </a:p>
          <a:p>
            <a:r>
              <a:rPr lang="en-GB" dirty="0">
                <a:effectLst/>
                <a:latin typeface="Calibri" panose="020F0502020204030204" pitchFamily="34" charset="0"/>
              </a:rPr>
              <a:t>Mike Featherstone - “The heroic life is the sphere of danger, violence and the courting of risk whereas everyday life is the sphere of women, reproduction and care.”</a:t>
            </a:r>
            <a:endParaRPr lang="en-GB" dirty="0"/>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111204984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32FE86E0-FA5A-4906-BC79-108AFC33356F}"/>
              </a:ext>
            </a:extLst>
          </p:cNvPr>
          <p:cNvSpPr>
            <a:spLocks noGrp="1"/>
          </p:cNvSpPr>
          <p:nvPr>
            <p:ph type="title"/>
          </p:nvPr>
        </p:nvSpPr>
        <p:spPr>
          <a:xfrm>
            <a:off x="1141411" y="748240"/>
            <a:ext cx="9906000" cy="1117073"/>
          </a:xfrm>
        </p:spPr>
        <p:txBody>
          <a:bodyPr>
            <a:normAutofit/>
          </a:bodyPr>
          <a:lstStyle/>
          <a:p>
            <a:pPr algn="ctr"/>
            <a:r>
              <a:rPr lang="en-GB" sz="4000" dirty="0"/>
              <a:t>Time </a:t>
            </a:r>
          </a:p>
        </p:txBody>
      </p:sp>
      <p:sp>
        <p:nvSpPr>
          <p:cNvPr id="3" name="Content Placeholder 2">
            <a:extLst>
              <a:ext uri="{FF2B5EF4-FFF2-40B4-BE49-F238E27FC236}">
                <a16:creationId xmlns:a16="http://schemas.microsoft.com/office/drawing/2014/main" id="{03E021B5-FC4B-4FDC-98F0-B80ABD87DD88}"/>
              </a:ext>
            </a:extLst>
          </p:cNvPr>
          <p:cNvSpPr>
            <a:spLocks noGrp="1"/>
          </p:cNvSpPr>
          <p:nvPr>
            <p:ph idx="1"/>
          </p:nvPr>
        </p:nvSpPr>
        <p:spPr>
          <a:xfrm>
            <a:off x="1206500" y="2249487"/>
            <a:ext cx="9840911" cy="3541714"/>
          </a:xfrm>
        </p:spPr>
        <p:txBody>
          <a:bodyPr anchor="t">
            <a:normAutofit/>
          </a:bodyPr>
          <a:lstStyle/>
          <a:p>
            <a:r>
              <a:rPr lang="en-GB" dirty="0"/>
              <a:t>Day after day activities – sleeping, eating and working</a:t>
            </a:r>
          </a:p>
          <a:p>
            <a:r>
              <a:rPr lang="en-GB" dirty="0"/>
              <a:t>Repetition as a problem for progress and accumulation </a:t>
            </a:r>
          </a:p>
          <a:p>
            <a:r>
              <a:rPr lang="en-GB" dirty="0"/>
              <a:t>Linear vs Cyclical time </a:t>
            </a:r>
          </a:p>
          <a:p>
            <a:r>
              <a:rPr lang="en-GB" dirty="0"/>
              <a:t>Uneven development, slows historical change</a:t>
            </a:r>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335703805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32FE86E0-FA5A-4906-BC79-108AFC33356F}"/>
              </a:ext>
            </a:extLst>
          </p:cNvPr>
          <p:cNvSpPr>
            <a:spLocks noGrp="1"/>
          </p:cNvSpPr>
          <p:nvPr>
            <p:ph type="title"/>
          </p:nvPr>
        </p:nvSpPr>
        <p:spPr>
          <a:xfrm>
            <a:off x="1141411" y="748240"/>
            <a:ext cx="9906000" cy="1117073"/>
          </a:xfrm>
        </p:spPr>
        <p:txBody>
          <a:bodyPr>
            <a:normAutofit/>
          </a:bodyPr>
          <a:lstStyle/>
          <a:p>
            <a:pPr algn="ctr"/>
            <a:r>
              <a:rPr lang="en-GB" sz="4000" dirty="0"/>
              <a:t>Home</a:t>
            </a:r>
          </a:p>
        </p:txBody>
      </p:sp>
      <p:sp>
        <p:nvSpPr>
          <p:cNvPr id="3" name="Content Placeholder 2">
            <a:extLst>
              <a:ext uri="{FF2B5EF4-FFF2-40B4-BE49-F238E27FC236}">
                <a16:creationId xmlns:a16="http://schemas.microsoft.com/office/drawing/2014/main" id="{03E021B5-FC4B-4FDC-98F0-B80ABD87DD88}"/>
              </a:ext>
            </a:extLst>
          </p:cNvPr>
          <p:cNvSpPr>
            <a:spLocks noGrp="1"/>
          </p:cNvSpPr>
          <p:nvPr>
            <p:ph idx="1"/>
          </p:nvPr>
        </p:nvSpPr>
        <p:spPr>
          <a:xfrm>
            <a:off x="1206500" y="2249487"/>
            <a:ext cx="9840911" cy="3541714"/>
          </a:xfrm>
        </p:spPr>
        <p:txBody>
          <a:bodyPr anchor="t">
            <a:normAutofit lnSpcReduction="10000"/>
          </a:bodyPr>
          <a:lstStyle/>
          <a:p>
            <a:r>
              <a:rPr lang="en-GB" dirty="0"/>
              <a:t>Lack of spatial differentiation – includes a variety of spaces and movements</a:t>
            </a:r>
          </a:p>
          <a:p>
            <a:r>
              <a:rPr lang="en-GB" dirty="0">
                <a:effectLst/>
                <a:latin typeface="Calibri" panose="020F0502020204030204" pitchFamily="34" charset="0"/>
              </a:rPr>
              <a:t>Agnes Heller: “Integral to the average everyday life is awareness of a fixed point in space, a firm position from which we ‘proceed’ (whether every day or over larger periods of time) and to which we return in due course. This firm position is what we call ‘home.’”</a:t>
            </a:r>
          </a:p>
          <a:p>
            <a:r>
              <a:rPr lang="en-GB" dirty="0">
                <a:latin typeface="Calibri" panose="020F0502020204030204" pitchFamily="34" charset="0"/>
              </a:rPr>
              <a:t>Lefebvre is critical of </a:t>
            </a:r>
            <a:r>
              <a:rPr lang="en-GB" dirty="0" err="1">
                <a:latin typeface="Calibri" panose="020F0502020204030204" pitchFamily="34" charset="0"/>
              </a:rPr>
              <a:t>suburbanality</a:t>
            </a:r>
            <a:r>
              <a:rPr lang="en-GB" dirty="0">
                <a:latin typeface="Calibri" panose="020F0502020204030204" pitchFamily="34" charset="0"/>
              </a:rPr>
              <a:t> – a symbol of alienation</a:t>
            </a:r>
          </a:p>
          <a:p>
            <a:r>
              <a:rPr lang="en-GB" dirty="0">
                <a:latin typeface="Calibri" panose="020F0502020204030204" pitchFamily="34" charset="0"/>
              </a:rPr>
              <a:t>Longing for home as a regressive desire </a:t>
            </a:r>
            <a:endParaRPr lang="en-GB" dirty="0">
              <a:effectLst/>
              <a:latin typeface="Calibri" panose="020F0502020204030204" pitchFamily="34" charset="0"/>
            </a:endParaRPr>
          </a:p>
          <a:p>
            <a:endParaRPr lang="en-GB" dirty="0"/>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342878146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32FE86E0-FA5A-4906-BC79-108AFC33356F}"/>
              </a:ext>
            </a:extLst>
          </p:cNvPr>
          <p:cNvSpPr>
            <a:spLocks noGrp="1"/>
          </p:cNvSpPr>
          <p:nvPr>
            <p:ph type="title"/>
          </p:nvPr>
        </p:nvSpPr>
        <p:spPr>
          <a:xfrm>
            <a:off x="1141411" y="748240"/>
            <a:ext cx="9906000" cy="1117073"/>
          </a:xfrm>
        </p:spPr>
        <p:txBody>
          <a:bodyPr>
            <a:normAutofit/>
          </a:bodyPr>
          <a:lstStyle/>
          <a:p>
            <a:pPr algn="ctr"/>
            <a:r>
              <a:rPr lang="en-GB" sz="4000" dirty="0"/>
              <a:t>Habit</a:t>
            </a:r>
          </a:p>
        </p:txBody>
      </p:sp>
      <p:sp>
        <p:nvSpPr>
          <p:cNvPr id="3" name="Content Placeholder 2">
            <a:extLst>
              <a:ext uri="{FF2B5EF4-FFF2-40B4-BE49-F238E27FC236}">
                <a16:creationId xmlns:a16="http://schemas.microsoft.com/office/drawing/2014/main" id="{03E021B5-FC4B-4FDC-98F0-B80ABD87DD88}"/>
              </a:ext>
            </a:extLst>
          </p:cNvPr>
          <p:cNvSpPr>
            <a:spLocks noGrp="1"/>
          </p:cNvSpPr>
          <p:nvPr>
            <p:ph idx="1"/>
          </p:nvPr>
        </p:nvSpPr>
        <p:spPr>
          <a:xfrm>
            <a:off x="1206500" y="2249487"/>
            <a:ext cx="9840911" cy="3541714"/>
          </a:xfrm>
        </p:spPr>
        <p:txBody>
          <a:bodyPr anchor="t">
            <a:normAutofit lnSpcReduction="10000"/>
          </a:bodyPr>
          <a:lstStyle/>
          <a:p>
            <a:r>
              <a:rPr lang="en-GB" dirty="0"/>
              <a:t>Everyday = habit </a:t>
            </a:r>
          </a:p>
          <a:p>
            <a:r>
              <a:rPr lang="en-GB" dirty="0"/>
              <a:t>Lefebvre: </a:t>
            </a:r>
            <a:r>
              <a:rPr lang="en-GB" dirty="0">
                <a:effectLst/>
                <a:latin typeface="Calibri" panose="020F0502020204030204" pitchFamily="34" charset="0"/>
              </a:rPr>
              <a:t> “the quotidian is what is humble and solid, what is taken for granted . . . undated and (apparently) insignificant.”</a:t>
            </a:r>
          </a:p>
          <a:p>
            <a:r>
              <a:rPr lang="en-GB" dirty="0">
                <a:latin typeface="Calibri" panose="020F0502020204030204" pitchFamily="34" charset="0"/>
              </a:rPr>
              <a:t>Behaviour as habit and paradoxical </a:t>
            </a:r>
          </a:p>
          <a:p>
            <a:r>
              <a:rPr lang="en-GB" dirty="0">
                <a:latin typeface="Calibri" panose="020F0502020204030204" pitchFamily="34" charset="0"/>
              </a:rPr>
              <a:t>Judith Butler – sedimented practices are functions of repressive regimes of gender</a:t>
            </a:r>
          </a:p>
          <a:p>
            <a:r>
              <a:rPr lang="en-GB" dirty="0">
                <a:latin typeface="Calibri" panose="020F0502020204030204" pitchFamily="34" charset="0"/>
              </a:rPr>
              <a:t>‘Aestheticization of everyday life’</a:t>
            </a:r>
            <a:endParaRPr lang="en-GB" dirty="0"/>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390598933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32FE86E0-FA5A-4906-BC79-108AFC33356F}"/>
              </a:ext>
            </a:extLst>
          </p:cNvPr>
          <p:cNvSpPr>
            <a:spLocks noGrp="1"/>
          </p:cNvSpPr>
          <p:nvPr>
            <p:ph type="title"/>
          </p:nvPr>
        </p:nvSpPr>
        <p:spPr>
          <a:xfrm>
            <a:off x="1073149" y="786340"/>
            <a:ext cx="9906000" cy="1117073"/>
          </a:xfrm>
        </p:spPr>
        <p:txBody>
          <a:bodyPr>
            <a:normAutofit/>
          </a:bodyPr>
          <a:lstStyle/>
          <a:p>
            <a:pPr algn="ctr"/>
            <a:r>
              <a:rPr lang="en-GB" sz="4000" dirty="0"/>
              <a:t>Pierre Bourdieu</a:t>
            </a:r>
          </a:p>
        </p:txBody>
      </p:sp>
      <p:sp>
        <p:nvSpPr>
          <p:cNvPr id="3" name="Content Placeholder 2">
            <a:extLst>
              <a:ext uri="{FF2B5EF4-FFF2-40B4-BE49-F238E27FC236}">
                <a16:creationId xmlns:a16="http://schemas.microsoft.com/office/drawing/2014/main" id="{03E021B5-FC4B-4FDC-98F0-B80ABD87DD88}"/>
              </a:ext>
            </a:extLst>
          </p:cNvPr>
          <p:cNvSpPr>
            <a:spLocks noGrp="1"/>
          </p:cNvSpPr>
          <p:nvPr>
            <p:ph idx="1"/>
          </p:nvPr>
        </p:nvSpPr>
        <p:spPr>
          <a:xfrm>
            <a:off x="1206500" y="2249487"/>
            <a:ext cx="9840911" cy="3541714"/>
          </a:xfrm>
        </p:spPr>
        <p:txBody>
          <a:bodyPr anchor="t">
            <a:normAutofit fontScale="92500" lnSpcReduction="10000"/>
          </a:bodyPr>
          <a:lstStyle/>
          <a:p>
            <a:r>
              <a:rPr lang="en-GB" dirty="0"/>
              <a:t>Wanted to reconcile differences within structuralism and phenomenology</a:t>
            </a:r>
          </a:p>
          <a:p>
            <a:r>
              <a:rPr lang="en-GB" dirty="0">
                <a:effectLst/>
              </a:rPr>
              <a:t>The observer 'compensates for lack of practical mastery by creating a cultural map’ </a:t>
            </a:r>
          </a:p>
          <a:p>
            <a:r>
              <a:rPr lang="en-GB" dirty="0"/>
              <a:t>‘Reflexive sociology’</a:t>
            </a:r>
          </a:p>
          <a:p>
            <a:r>
              <a:rPr lang="en-GB" dirty="0"/>
              <a:t>‘Habitus’ in </a:t>
            </a:r>
            <a:r>
              <a:rPr lang="en-GB" i="1" dirty="0"/>
              <a:t>Outline of a Theory of Practice</a:t>
            </a:r>
          </a:p>
          <a:p>
            <a:r>
              <a:rPr lang="en-GB" dirty="0"/>
              <a:t>Habitus to overcome subject-object dualism</a:t>
            </a:r>
          </a:p>
          <a:p>
            <a:r>
              <a:rPr lang="en-GB" sz="2600" dirty="0">
                <a:effectLst/>
                <a:latin typeface="Times New Roman" panose="02020603050405020304" pitchFamily="18" charset="0"/>
              </a:rPr>
              <a:t>'The cognitive structures which social agents implement in their practical knowledge of the social world are internalised, embodied social structures'</a:t>
            </a:r>
            <a:endParaRPr lang="en-GB" sz="2600" dirty="0"/>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275357733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32FE86E0-FA5A-4906-BC79-108AFC33356F}"/>
              </a:ext>
            </a:extLst>
          </p:cNvPr>
          <p:cNvSpPr>
            <a:spLocks noGrp="1"/>
          </p:cNvSpPr>
          <p:nvPr>
            <p:ph type="title"/>
          </p:nvPr>
        </p:nvSpPr>
        <p:spPr>
          <a:xfrm>
            <a:off x="1073149" y="786340"/>
            <a:ext cx="9906000" cy="1117073"/>
          </a:xfrm>
        </p:spPr>
        <p:txBody>
          <a:bodyPr>
            <a:normAutofit/>
          </a:bodyPr>
          <a:lstStyle/>
          <a:p>
            <a:pPr algn="ctr"/>
            <a:r>
              <a:rPr lang="en-GB" sz="4000" dirty="0"/>
              <a:t>Pierre Bourdieu - Habitus</a:t>
            </a:r>
          </a:p>
        </p:txBody>
      </p:sp>
      <p:sp>
        <p:nvSpPr>
          <p:cNvPr id="3" name="Content Placeholder 2">
            <a:extLst>
              <a:ext uri="{FF2B5EF4-FFF2-40B4-BE49-F238E27FC236}">
                <a16:creationId xmlns:a16="http://schemas.microsoft.com/office/drawing/2014/main" id="{03E021B5-FC4B-4FDC-98F0-B80ABD87DD88}"/>
              </a:ext>
            </a:extLst>
          </p:cNvPr>
          <p:cNvSpPr>
            <a:spLocks noGrp="1"/>
          </p:cNvSpPr>
          <p:nvPr>
            <p:ph idx="1"/>
          </p:nvPr>
        </p:nvSpPr>
        <p:spPr>
          <a:xfrm>
            <a:off x="1206500" y="2249487"/>
            <a:ext cx="9840911" cy="3541714"/>
          </a:xfrm>
        </p:spPr>
        <p:txBody>
          <a:bodyPr anchor="t">
            <a:normAutofit/>
          </a:bodyPr>
          <a:lstStyle/>
          <a:p>
            <a:r>
              <a:rPr lang="en-GB" sz="2600" dirty="0"/>
              <a:t>Physical embodiment of cultural capital</a:t>
            </a:r>
          </a:p>
          <a:p>
            <a:r>
              <a:rPr lang="en-GB" sz="2600" dirty="0"/>
              <a:t>‘The feel for the game’</a:t>
            </a:r>
          </a:p>
          <a:p>
            <a:r>
              <a:rPr lang="en-GB" sz="2600" dirty="0"/>
              <a:t>Habitus extends to ‘taste’ for cultural objects</a:t>
            </a:r>
          </a:p>
          <a:p>
            <a:endParaRPr lang="en-GB" sz="2600" dirty="0"/>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21344381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32FE86E0-FA5A-4906-BC79-108AFC33356F}"/>
              </a:ext>
            </a:extLst>
          </p:cNvPr>
          <p:cNvSpPr>
            <a:spLocks noGrp="1"/>
          </p:cNvSpPr>
          <p:nvPr>
            <p:ph type="title"/>
          </p:nvPr>
        </p:nvSpPr>
        <p:spPr>
          <a:xfrm>
            <a:off x="1073149" y="786340"/>
            <a:ext cx="9906000" cy="1117073"/>
          </a:xfrm>
        </p:spPr>
        <p:txBody>
          <a:bodyPr>
            <a:normAutofit/>
          </a:bodyPr>
          <a:lstStyle/>
          <a:p>
            <a:pPr algn="ctr"/>
            <a:r>
              <a:rPr lang="en-GB" sz="4000" dirty="0"/>
              <a:t>Habitus Types</a:t>
            </a:r>
          </a:p>
        </p:txBody>
      </p:sp>
      <p:sp>
        <p:nvSpPr>
          <p:cNvPr id="3" name="Content Placeholder 2">
            <a:extLst>
              <a:ext uri="{FF2B5EF4-FFF2-40B4-BE49-F238E27FC236}">
                <a16:creationId xmlns:a16="http://schemas.microsoft.com/office/drawing/2014/main" id="{03E021B5-FC4B-4FDC-98F0-B80ABD87DD88}"/>
              </a:ext>
            </a:extLst>
          </p:cNvPr>
          <p:cNvSpPr>
            <a:spLocks noGrp="1"/>
          </p:cNvSpPr>
          <p:nvPr>
            <p:ph idx="1"/>
          </p:nvPr>
        </p:nvSpPr>
        <p:spPr>
          <a:xfrm>
            <a:off x="1206500" y="2249487"/>
            <a:ext cx="9840911" cy="3541714"/>
          </a:xfrm>
        </p:spPr>
        <p:txBody>
          <a:bodyPr anchor="t">
            <a:normAutofit/>
          </a:bodyPr>
          <a:lstStyle/>
          <a:p>
            <a:r>
              <a:rPr lang="en-GB" sz="2600" dirty="0"/>
              <a:t>Embodied cultural capital</a:t>
            </a:r>
          </a:p>
          <a:p>
            <a:r>
              <a:rPr lang="en-GB" sz="2600" dirty="0"/>
              <a:t>Linguistic cultural capital</a:t>
            </a:r>
          </a:p>
          <a:p>
            <a:r>
              <a:rPr lang="en-GB" sz="2600" dirty="0"/>
              <a:t>Objectified cultural capital</a:t>
            </a:r>
          </a:p>
          <a:p>
            <a:r>
              <a:rPr lang="en-GB" sz="2600" dirty="0"/>
              <a:t>Institutionalized cultural capital</a:t>
            </a:r>
          </a:p>
          <a:p>
            <a:r>
              <a:rPr lang="en-GB" sz="2600" dirty="0"/>
              <a:t>Technical, emotional, national and subcultural</a:t>
            </a:r>
          </a:p>
          <a:p>
            <a:endParaRPr lang="en-GB" sz="2600" dirty="0"/>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412294742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32FE86E0-FA5A-4906-BC79-108AFC33356F}"/>
              </a:ext>
            </a:extLst>
          </p:cNvPr>
          <p:cNvSpPr>
            <a:spLocks noGrp="1"/>
          </p:cNvSpPr>
          <p:nvPr>
            <p:ph type="title"/>
          </p:nvPr>
        </p:nvSpPr>
        <p:spPr>
          <a:xfrm>
            <a:off x="1073149" y="786340"/>
            <a:ext cx="9906000" cy="1117073"/>
          </a:xfrm>
        </p:spPr>
        <p:txBody>
          <a:bodyPr>
            <a:normAutofit/>
          </a:bodyPr>
          <a:lstStyle/>
          <a:p>
            <a:pPr algn="ctr"/>
            <a:r>
              <a:rPr lang="en-GB" sz="4000" dirty="0"/>
              <a:t>Habitus</a:t>
            </a:r>
          </a:p>
        </p:txBody>
      </p:sp>
      <p:sp>
        <p:nvSpPr>
          <p:cNvPr id="3" name="Content Placeholder 2">
            <a:extLst>
              <a:ext uri="{FF2B5EF4-FFF2-40B4-BE49-F238E27FC236}">
                <a16:creationId xmlns:a16="http://schemas.microsoft.com/office/drawing/2014/main" id="{03E021B5-FC4B-4FDC-98F0-B80ABD87DD88}"/>
              </a:ext>
            </a:extLst>
          </p:cNvPr>
          <p:cNvSpPr>
            <a:spLocks noGrp="1"/>
          </p:cNvSpPr>
          <p:nvPr>
            <p:ph idx="1"/>
          </p:nvPr>
        </p:nvSpPr>
        <p:spPr>
          <a:xfrm>
            <a:off x="1206500" y="2249487"/>
            <a:ext cx="9840911" cy="3541714"/>
          </a:xfrm>
        </p:spPr>
        <p:txBody>
          <a:bodyPr anchor="t">
            <a:normAutofit/>
          </a:bodyPr>
          <a:lstStyle/>
          <a:p>
            <a:r>
              <a:rPr lang="en-GB" sz="2600" dirty="0"/>
              <a:t>Issue of human agency  - is habitus a choice?</a:t>
            </a:r>
          </a:p>
          <a:p>
            <a:r>
              <a:rPr lang="en-GB" sz="2600" dirty="0"/>
              <a:t>Structures are testable </a:t>
            </a:r>
          </a:p>
          <a:p>
            <a:r>
              <a:rPr lang="en-GB" sz="2600" dirty="0"/>
              <a:t>Consider social relations</a:t>
            </a:r>
          </a:p>
          <a:p>
            <a:endParaRPr lang="en-GB" sz="2600" dirty="0"/>
          </a:p>
          <a:p>
            <a:endParaRPr lang="en-GB" sz="2600" dirty="0"/>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2543975743"/>
      </p:ext>
    </p:extLst>
  </p:cSld>
  <p:clrMapOvr>
    <a:overrideClrMapping bg1="lt1" tx1="dk1" bg2="lt2" tx2="dk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DFloat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262</TotalTime>
  <Words>569</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Avenir Next LT Pro</vt:lpstr>
      <vt:lpstr>Calibri</vt:lpstr>
      <vt:lpstr>Times New Roman</vt:lpstr>
      <vt:lpstr>Tw Cen MT</vt:lpstr>
      <vt:lpstr>3DFloatVTI</vt:lpstr>
      <vt:lpstr>Circuit</vt:lpstr>
      <vt:lpstr>Tuning Terms</vt:lpstr>
      <vt:lpstr>Studying everyday life </vt:lpstr>
      <vt:lpstr>Time </vt:lpstr>
      <vt:lpstr>Home</vt:lpstr>
      <vt:lpstr>Habit</vt:lpstr>
      <vt:lpstr>Pierre Bourdieu</vt:lpstr>
      <vt:lpstr>Pierre Bourdieu - Habitus</vt:lpstr>
      <vt:lpstr>Habitus Types</vt:lpstr>
      <vt:lpstr>Habitus</vt:lpstr>
      <vt:lpstr>Michael Gardiner</vt:lpstr>
      <vt:lpstr>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Brown</dc:creator>
  <cp:lastModifiedBy>Lucy Brown</cp:lastModifiedBy>
  <cp:revision>1</cp:revision>
  <dcterms:created xsi:type="dcterms:W3CDTF">2021-02-24T14:55:14Z</dcterms:created>
  <dcterms:modified xsi:type="dcterms:W3CDTF">2021-02-25T10:48:29Z</dcterms:modified>
</cp:coreProperties>
</file>