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6"/>
  </p:handoutMasterIdLst>
  <p:sldIdLst>
    <p:sldId id="265" r:id="rId2"/>
    <p:sldId id="356" r:id="rId3"/>
    <p:sldId id="392" r:id="rId4"/>
    <p:sldId id="378" r:id="rId5"/>
    <p:sldId id="383" r:id="rId6"/>
    <p:sldId id="384" r:id="rId7"/>
    <p:sldId id="385" r:id="rId8"/>
    <p:sldId id="386" r:id="rId9"/>
    <p:sldId id="387" r:id="rId10"/>
    <p:sldId id="389" r:id="rId11"/>
    <p:sldId id="319" r:id="rId12"/>
    <p:sldId id="388" r:id="rId13"/>
    <p:sldId id="390" r:id="rId14"/>
    <p:sldId id="39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4567"/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</a:t>
            </a:r>
            <a:r>
              <a:rPr lang="cs-CZ" dirty="0" err="1" smtClean="0"/>
              <a:t>jakub</a:t>
            </a:r>
            <a:r>
              <a:rPr lang="cs-CZ" dirty="0" smtClean="0"/>
              <a:t> </a:t>
            </a:r>
            <a:r>
              <a:rPr lang="cs-CZ" dirty="0" err="1" smtClean="0"/>
              <a:t>maščuch</a:t>
            </a:r>
            <a:r>
              <a:rPr lang="cs-CZ" dirty="0" smtClean="0"/>
              <a:t> –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 defTabSz="26670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6509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admin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DÚ</a:t>
            </a:r>
            <a:r>
              <a:rPr lang="cs-CZ" sz="3600" dirty="0" smtClean="0"/>
              <a:t> stále přijímám – minimum 6 odevzdaných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zadání </a:t>
            </a:r>
            <a:r>
              <a:rPr lang="cs-CZ" sz="3600" dirty="0" smtClean="0"/>
              <a:t>zápočtové práce na </a:t>
            </a:r>
            <a:r>
              <a:rPr lang="cs-CZ" sz="3600" dirty="0" err="1" smtClean="0"/>
              <a:t>Moodlu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samostudium na </a:t>
            </a:r>
            <a:r>
              <a:rPr lang="cs-CZ" sz="3600" dirty="0" err="1" smtClean="0"/>
              <a:t>Moodlu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dotazy?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posemestrální</a:t>
            </a:r>
            <a:r>
              <a:rPr lang="cs-CZ" sz="3600" dirty="0" smtClean="0"/>
              <a:t> pivo?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 defTabSz="26670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0330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co konkrétně se vám na výuce v tomto semestru </a:t>
            </a:r>
            <a:r>
              <a:rPr lang="cs-CZ" sz="3600" dirty="0" smtClean="0"/>
              <a:t>líbilo</a:t>
            </a:r>
            <a:endParaRPr lang="cs-CZ" sz="36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co konkrétně byste </a:t>
            </a:r>
            <a:r>
              <a:rPr lang="cs-CZ" sz="3600" dirty="0" smtClean="0"/>
              <a:t>zlepšili</a:t>
            </a:r>
            <a:endParaRPr lang="cs-CZ" sz="36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co si </a:t>
            </a:r>
            <a:r>
              <a:rPr lang="cs-CZ" sz="3600" dirty="0" smtClean="0"/>
              <a:t>z </a:t>
            </a:r>
            <a:r>
              <a:rPr lang="cs-CZ" sz="3600" dirty="0"/>
              <a:t>tohoto semestru </a:t>
            </a:r>
            <a:r>
              <a:rPr lang="cs-CZ" sz="3600" dirty="0" smtClean="0"/>
              <a:t>odnášíte</a:t>
            </a:r>
            <a:endParaRPr lang="cs-CZ" sz="3600" dirty="0"/>
          </a:p>
          <a:p>
            <a:pPr marL="0" indent="0" defTabSz="266700">
              <a:buNone/>
            </a:pPr>
            <a:endParaRPr lang="cs-CZ" sz="3600" dirty="0"/>
          </a:p>
          <a:p>
            <a:pPr marL="0" indent="0" defTabSz="26670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418207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smtClean="0">
                <a:solidFill>
                  <a:schemeClr val="bg1"/>
                </a:solidFill>
              </a:rPr>
              <a:t>díky!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89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 </a:t>
            </a:r>
            <a:r>
              <a:rPr lang="cs-CZ" dirty="0" err="1" smtClean="0"/>
              <a:t>follow</a:t>
            </a:r>
            <a:r>
              <a:rPr lang="cs-CZ" dirty="0" smtClean="0"/>
              <a:t>-up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„Někdy mi trvá dlouho, než v hlavě najdu nejlepší řešení.“</a:t>
            </a:r>
            <a:endParaRPr lang="cs-CZ" sz="3200" dirty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37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s klienty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35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Martin šíp – </a:t>
            </a:r>
            <a:r>
              <a:rPr lang="cs-CZ" dirty="0" err="1" smtClean="0"/>
              <a:t>bitcoin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typický </a:t>
            </a:r>
            <a:r>
              <a:rPr lang="cs-CZ" sz="3600" dirty="0" err="1" smtClean="0"/>
              <a:t>TEDx</a:t>
            </a:r>
            <a:r>
              <a:rPr lang="cs-CZ" sz="3600" dirty="0" smtClean="0"/>
              <a:t> talk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15 minut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typický český slovosled = často podmět v rématu věty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použít strategie?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Jakých syntaktických možností angličtiny využít?</a:t>
            </a:r>
            <a:endParaRPr lang="cs-CZ" sz="3200" dirty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76418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Martin šíp – </a:t>
            </a:r>
            <a:r>
              <a:rPr lang="cs-CZ" dirty="0" err="1" smtClean="0"/>
              <a:t>bitcoin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Dojmy?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Co dalšího vám na projevu přišlo tlumočnicky těžké?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Co bylo tlumočnicky příjemné? 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1587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Martin šíp – </a:t>
            </a:r>
            <a:r>
              <a:rPr lang="cs-CZ" dirty="0" err="1" smtClean="0"/>
              <a:t>bitcoin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každý si rozmyslete: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Co se vám povedlo?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Co by bylo třeba zlepšit?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45767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Martin šíp – </a:t>
            </a:r>
            <a:r>
              <a:rPr lang="cs-CZ" dirty="0" err="1" smtClean="0"/>
              <a:t>bitcoin</a:t>
            </a:r>
            <a:r>
              <a:rPr lang="cs-CZ" dirty="0" smtClean="0"/>
              <a:t>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71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</a:t>
            </a:r>
            <a:r>
              <a:rPr lang="cs-CZ" dirty="0" err="1" smtClean="0"/>
              <a:t>jakub</a:t>
            </a:r>
            <a:r>
              <a:rPr lang="cs-CZ" dirty="0" smtClean="0"/>
              <a:t> </a:t>
            </a:r>
            <a:r>
              <a:rPr lang="cs-CZ" dirty="0" err="1" smtClean="0"/>
              <a:t>maščuch</a:t>
            </a:r>
            <a:r>
              <a:rPr lang="cs-CZ" dirty="0" smtClean="0"/>
              <a:t> – energetika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TEDx</a:t>
            </a:r>
            <a:r>
              <a:rPr lang="cs-CZ" sz="3600" dirty="0" smtClean="0"/>
              <a:t> talk – téma „Kotrmelce“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14 minut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naplno využijte přípravu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 defTabSz="26670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82356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</a:t>
            </a:r>
            <a:r>
              <a:rPr lang="cs-CZ" dirty="0" err="1" smtClean="0"/>
              <a:t>jakub</a:t>
            </a:r>
            <a:r>
              <a:rPr lang="cs-CZ" dirty="0" smtClean="0"/>
              <a:t> </a:t>
            </a:r>
            <a:r>
              <a:rPr lang="cs-CZ" dirty="0" err="1" smtClean="0"/>
              <a:t>maščuch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 defTabSz="266700">
              <a:buNone/>
            </a:pPr>
            <a:endParaRPr lang="cs-CZ" sz="36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24128" y="2255674"/>
            <a:ext cx="10319062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Co bylo na projevu tlumočnicky těžké?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jste se připravili?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V čem konkrétně vám příprava pomohla?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0" indent="0" defTabSz="266700">
              <a:buFont typeface="Tw Cen MT" panose="020B0602020104020603" pitchFamily="34" charset="0"/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88303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3120</TotalTime>
  <Words>208</Words>
  <Application>Microsoft Office PowerPoint</Application>
  <PresentationFormat>Širokoúhlá obrazovka</PresentationFormat>
  <Paragraphs>45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Tw Cen MT</vt:lpstr>
      <vt:lpstr>Tw Cen MT Condensed</vt:lpstr>
      <vt:lpstr>Wingdings 3</vt:lpstr>
      <vt:lpstr>Integrál</vt:lpstr>
      <vt:lpstr>STII</vt:lpstr>
      <vt:lpstr>dú follow-up</vt:lpstr>
      <vt:lpstr>komunikace s klienty</vt:lpstr>
      <vt:lpstr>ČJ: Martin šíp – bitcoin</vt:lpstr>
      <vt:lpstr>ČJ: Martin šíp – bitcoin – debriefing</vt:lpstr>
      <vt:lpstr>ČJ: Martin šíp – bitcoin – debriefing</vt:lpstr>
      <vt:lpstr>ČJ: Martin šíp – bitcoin – feedback</vt:lpstr>
      <vt:lpstr>ČJ: jakub maščuch – energetika</vt:lpstr>
      <vt:lpstr>ČJ: jakub maščuch – debriefing</vt:lpstr>
      <vt:lpstr>ČJ: jakub maščuch – feedback</vt:lpstr>
      <vt:lpstr>wrap-up</vt:lpstr>
      <vt:lpstr>admin</vt:lpstr>
      <vt:lpstr>feedback</vt:lpstr>
      <vt:lpstr>díky!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217</cp:revision>
  <dcterms:created xsi:type="dcterms:W3CDTF">2019-03-09T16:29:07Z</dcterms:created>
  <dcterms:modified xsi:type="dcterms:W3CDTF">2020-01-06T10:02:26Z</dcterms:modified>
</cp:coreProperties>
</file>