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5"/>
  </p:handoutMasterIdLst>
  <p:sldIdLst>
    <p:sldId id="265" r:id="rId2"/>
    <p:sldId id="332" r:id="rId3"/>
    <p:sldId id="343" r:id="rId4"/>
    <p:sldId id="333" r:id="rId5"/>
    <p:sldId id="344" r:id="rId6"/>
    <p:sldId id="345" r:id="rId7"/>
    <p:sldId id="341" r:id="rId8"/>
    <p:sldId id="346" r:id="rId9"/>
    <p:sldId id="347" r:id="rId10"/>
    <p:sldId id="348" r:id="rId11"/>
    <p:sldId id="349" r:id="rId12"/>
    <p:sldId id="350" r:id="rId13"/>
    <p:sldId id="31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_Daniel</a:t>
            </a:r>
            <a:r>
              <a:rPr lang="cs-CZ" dirty="0" smtClean="0"/>
              <a:t> Klečka (</a:t>
            </a:r>
            <a:r>
              <a:rPr lang="cs-CZ" dirty="0" err="1" smtClean="0"/>
              <a:t>barcamp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7564287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zápisníky </a:t>
            </a:r>
            <a:r>
              <a:rPr lang="cs-CZ" sz="3600" dirty="0" err="1" smtClean="0"/>
              <a:t>Clever</a:t>
            </a:r>
            <a:r>
              <a:rPr lang="cs-CZ" sz="3600" dirty="0" smtClean="0"/>
              <a:t> </a:t>
            </a:r>
            <a:r>
              <a:rPr lang="cs-CZ" sz="3600" dirty="0" err="1" smtClean="0"/>
              <a:t>Minds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err="1" smtClean="0"/>
              <a:t>wireframe</a:t>
            </a:r>
            <a:endParaRPr lang="cs-CZ" sz="3600" dirty="0" smtClean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9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_Daniel</a:t>
            </a:r>
            <a:r>
              <a:rPr lang="cs-CZ" dirty="0" smtClean="0"/>
              <a:t> Klečka (</a:t>
            </a:r>
            <a:r>
              <a:rPr lang="cs-CZ" dirty="0" err="1" smtClean="0"/>
              <a:t>barcamp</a:t>
            </a:r>
            <a:r>
              <a:rPr lang="cs-CZ" dirty="0" smtClean="0"/>
              <a:t>)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913948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bylo na originálním projevu tlumočnicky nejtěžší?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na něm bylo naopak tlumočnicky příjemné?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se z pohledu autentického posluchače povedlo?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bylo z pohledu autentického posluchače problematické?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_Daniel</a:t>
            </a:r>
            <a:r>
              <a:rPr lang="cs-CZ" dirty="0" smtClean="0"/>
              <a:t> Klečka (</a:t>
            </a:r>
            <a:r>
              <a:rPr lang="cs-CZ" dirty="0" err="1" smtClean="0"/>
              <a:t>barcamp</a:t>
            </a:r>
            <a:r>
              <a:rPr lang="cs-CZ" dirty="0" smtClean="0"/>
              <a:t>)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9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 – </a:t>
            </a:r>
            <a:r>
              <a:rPr lang="cs-CZ" dirty="0" err="1" smtClean="0"/>
              <a:t>jan</a:t>
            </a:r>
            <a:r>
              <a:rPr lang="cs-CZ" dirty="0" smtClean="0"/>
              <a:t> </a:t>
            </a:r>
            <a:r>
              <a:rPr lang="cs-CZ" dirty="0" err="1" smtClean="0"/>
              <a:t>řežáb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cs-CZ" sz="3200" dirty="0"/>
              <a:t>problematické </a:t>
            </a:r>
            <a:r>
              <a:rPr lang="cs-CZ" sz="3200" dirty="0" smtClean="0"/>
              <a:t>místo</a:t>
            </a:r>
          </a:p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proč vzniklo</a:t>
            </a:r>
          </a:p>
          <a:p>
            <a:pPr marL="173038" lvl="2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jak </a:t>
            </a:r>
            <a:r>
              <a:rPr lang="cs-CZ" sz="3200" dirty="0"/>
              <a:t>jste ho vylepšili</a:t>
            </a:r>
            <a:endParaRPr lang="cs-CZ" sz="32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26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s k. </a:t>
            </a:r>
            <a:r>
              <a:rPr lang="cs-CZ" dirty="0" err="1" smtClean="0"/>
              <a:t>zellveger</a:t>
            </a:r>
            <a:r>
              <a:rPr lang="cs-CZ" dirty="0" smtClean="0"/>
              <a:t> (</a:t>
            </a:r>
            <a:r>
              <a:rPr lang="cs-CZ" dirty="0" err="1" smtClean="0"/>
              <a:t>hpc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 fontScale="92500" lnSpcReduction="20000"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/>
              <a:t>rozhovor Hyde Park Civilizace z </a:t>
            </a:r>
            <a:r>
              <a:rPr lang="cs-CZ" sz="3600" dirty="0" err="1"/>
              <a:t>Colours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smtClean="0"/>
              <a:t>Ostrava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Quinghai</a:t>
            </a:r>
            <a:r>
              <a:rPr lang="cs-CZ" sz="3600" dirty="0" smtClean="0"/>
              <a:t> </a:t>
            </a:r>
            <a:r>
              <a:rPr lang="cs-CZ" sz="3600" dirty="0" err="1" smtClean="0"/>
              <a:t>province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Salar</a:t>
            </a:r>
            <a:r>
              <a:rPr lang="cs-CZ" sz="3600" dirty="0" smtClean="0"/>
              <a:t> </a:t>
            </a:r>
            <a:r>
              <a:rPr lang="cs-CZ" sz="3600" dirty="0" err="1" smtClean="0"/>
              <a:t>women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South</a:t>
            </a:r>
            <a:r>
              <a:rPr lang="cs-CZ" sz="3600" dirty="0" smtClean="0"/>
              <a:t> </a:t>
            </a:r>
            <a:r>
              <a:rPr lang="cs-CZ" sz="3600" dirty="0" err="1" smtClean="0"/>
              <a:t>China</a:t>
            </a:r>
            <a:r>
              <a:rPr lang="cs-CZ" sz="3600" dirty="0" smtClean="0"/>
              <a:t> </a:t>
            </a:r>
            <a:r>
              <a:rPr lang="cs-CZ" sz="3600" dirty="0" err="1" smtClean="0"/>
              <a:t>Morning</a:t>
            </a:r>
            <a:r>
              <a:rPr lang="cs-CZ" sz="3600" dirty="0" smtClean="0"/>
              <a:t> Post</a:t>
            </a:r>
            <a:br>
              <a:rPr lang="cs-CZ" sz="3600" dirty="0" smtClean="0"/>
            </a:br>
            <a:r>
              <a:rPr lang="cs-CZ" sz="3600" dirty="0" err="1" smtClean="0"/>
              <a:t>Year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Family</a:t>
            </a:r>
            <a:r>
              <a:rPr lang="cs-CZ" sz="3600" dirty="0" smtClean="0"/>
              <a:t> (UN)</a:t>
            </a:r>
            <a:br>
              <a:rPr lang="cs-CZ" sz="3600" dirty="0" smtClean="0"/>
            </a:br>
            <a:r>
              <a:rPr lang="cs-CZ" sz="3600" dirty="0" err="1" smtClean="0"/>
              <a:t>Swiss</a:t>
            </a:r>
            <a:r>
              <a:rPr lang="cs-CZ" sz="3600" dirty="0" smtClean="0"/>
              <a:t> </a:t>
            </a:r>
            <a:r>
              <a:rPr lang="cs-CZ" sz="3600" dirty="0" err="1" smtClean="0"/>
              <a:t>Agency</a:t>
            </a:r>
            <a:r>
              <a:rPr lang="cs-CZ" sz="3600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Development</a:t>
            </a:r>
            <a:r>
              <a:rPr lang="cs-CZ" sz="3600" dirty="0" smtClean="0"/>
              <a:t> an</a:t>
            </a:r>
            <a:r>
              <a:rPr lang="cs-CZ" sz="3600" dirty="0" smtClean="0"/>
              <a:t>d </a:t>
            </a:r>
            <a:r>
              <a:rPr lang="cs-CZ" sz="3600" dirty="0" err="1" smtClean="0"/>
              <a:t>Cooperation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err="1" smtClean="0"/>
              <a:t>Hong</a:t>
            </a:r>
            <a:r>
              <a:rPr lang="cs-CZ" sz="3600" dirty="0" smtClean="0"/>
              <a:t> Kong Management </a:t>
            </a:r>
            <a:r>
              <a:rPr lang="cs-CZ" sz="3600" dirty="0" err="1" smtClean="0"/>
              <a:t>Association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err="1" smtClean="0"/>
              <a:t>cataract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err="1" smtClean="0"/>
              <a:t>KORAid</a:t>
            </a:r>
            <a:r>
              <a:rPr lang="cs-CZ" sz="3600" dirty="0" smtClean="0"/>
              <a:t> Ltd.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1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s k. </a:t>
            </a:r>
            <a:r>
              <a:rPr lang="cs-CZ" dirty="0" err="1" smtClean="0"/>
              <a:t>zellveger</a:t>
            </a:r>
            <a:r>
              <a:rPr lang="cs-CZ" dirty="0" smtClean="0"/>
              <a:t> (</a:t>
            </a:r>
            <a:r>
              <a:rPr lang="cs-CZ" dirty="0" err="1" smtClean="0"/>
              <a:t>hpc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25 minut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spolupráce v kabině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domluvte se ve dvojici, jak se budete střídat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myslete na posluchače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z tlumočení musí být jasné, kdy mluví který řečník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musí se to hezky poslouchat</a:t>
            </a:r>
            <a:endParaRPr lang="cs-CZ" sz="32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81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s k. </a:t>
            </a:r>
            <a:r>
              <a:rPr lang="cs-CZ" dirty="0" err="1" smtClean="0"/>
              <a:t>zellveger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Jak jste se v kabině střídali?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to má pro tlumočníka výhody?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to má pro tlumočníka nevýhody?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V čem je tlumočení interaktivních formátů potenciálně problematičtější než tlumočení monologu?</a:t>
            </a:r>
          </a:p>
          <a:p>
            <a:pPr marL="346774" lvl="1" indent="-173038" defTabSz="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tlumočnické strategie použít?</a:t>
            </a:r>
          </a:p>
          <a:p>
            <a:pPr marL="173038" indent="-173038" defTabSz="266700">
              <a:buFont typeface="Arial" panose="020B0604020202020204" pitchFamily="34" charset="0"/>
              <a:buChar char="•"/>
            </a:pPr>
            <a:r>
              <a:rPr lang="cs-CZ" sz="3600" dirty="0" smtClean="0"/>
              <a:t>Ještě něco těžkého?</a:t>
            </a:r>
            <a:endParaRPr lang="cs-CZ" sz="3600" dirty="0" smtClean="0"/>
          </a:p>
          <a:p>
            <a:pPr marL="173038" indent="-173038" defTabSz="266700"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0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AJ_rozhovor</a:t>
            </a:r>
            <a:r>
              <a:rPr lang="cs-CZ" dirty="0" smtClean="0"/>
              <a:t> s k. </a:t>
            </a:r>
            <a:r>
              <a:rPr lang="cs-CZ" dirty="0" err="1" smtClean="0"/>
              <a:t>zellveger</a:t>
            </a:r>
            <a:r>
              <a:rPr lang="cs-CZ" dirty="0" smtClean="0"/>
              <a:t> – feedback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4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_Daniel</a:t>
            </a:r>
            <a:r>
              <a:rPr lang="cs-CZ" dirty="0" smtClean="0"/>
              <a:t> Klečka (</a:t>
            </a:r>
            <a:r>
              <a:rPr lang="cs-CZ" dirty="0" err="1" smtClean="0"/>
              <a:t>barcamp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vytvořte dvojici s někým, s kým jste ještě nikdy nebyli v kabině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střihněte si</a:t>
            </a: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0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_Daniel</a:t>
            </a:r>
            <a:r>
              <a:rPr lang="cs-CZ" dirty="0" smtClean="0"/>
              <a:t> Klečka (</a:t>
            </a:r>
            <a:r>
              <a:rPr lang="cs-CZ" dirty="0" err="1" smtClean="0"/>
              <a:t>barcamp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vytvořte dvojici s někým, s kým jste ještě nikdy nebyli v kabině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střihněte si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vítěz jde do kabiny</a:t>
            </a:r>
            <a:br>
              <a:rPr lang="cs-CZ" sz="3200" dirty="0" smtClean="0"/>
            </a:br>
            <a:r>
              <a:rPr lang="cs-CZ" sz="3200" dirty="0" smtClean="0"/>
              <a:t>poražený dělá autentického posluchače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následně se vystřídáte</a:t>
            </a: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25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 smtClean="0"/>
              <a:t>_Daniel</a:t>
            </a:r>
            <a:r>
              <a:rPr lang="cs-CZ" dirty="0" smtClean="0"/>
              <a:t> Klečka (</a:t>
            </a:r>
            <a:r>
              <a:rPr lang="cs-CZ" dirty="0" err="1" smtClean="0"/>
              <a:t>barcamp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4786363" cy="4323144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tlumočníci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myslete na svého posluchače</a:t>
            </a:r>
            <a:endParaRPr lang="cs-CZ" sz="3200" dirty="0" smtClean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42067" y="2170253"/>
            <a:ext cx="5235846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posluchači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poslouchejte výhradně tlumočení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udělejte si poznámku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kdykoli vás něco zarazí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kdykoli zazní hezké řešení</a:t>
            </a:r>
          </a:p>
          <a:p>
            <a:pPr marL="0" indent="0">
              <a:buFont typeface="Tw Cen MT" panose="020B0602020104020603" pitchFamily="34" charset="0"/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0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2281</TotalTime>
  <Words>256</Words>
  <Application>Microsoft Office PowerPoint</Application>
  <PresentationFormat>Širokoúhlá obrazovka</PresentationFormat>
  <Paragraphs>56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DÚ – jan řežáb</vt:lpstr>
      <vt:lpstr>AJ_rozhovor s k. zellveger (hpc)</vt:lpstr>
      <vt:lpstr>AJ_rozhovor s k. zellveger (hpc)</vt:lpstr>
      <vt:lpstr>AJ_rozhovor s k. zellveger – debriefing</vt:lpstr>
      <vt:lpstr>AJ_rozhovor s k. zellveger – feedback</vt:lpstr>
      <vt:lpstr>ČJ_Daniel Klečka (barcamp)</vt:lpstr>
      <vt:lpstr>ČJ_Daniel Klečka (barcamp)</vt:lpstr>
      <vt:lpstr>ČJ_Daniel Klečka (barcamp)</vt:lpstr>
      <vt:lpstr>ČJ_Daniel Klečka (barcamp)</vt:lpstr>
      <vt:lpstr>ČJ_Daniel Klečka (barcamp) – debriefing</vt:lpstr>
      <vt:lpstr>ČJ_Daniel Klečka (barcamp) – Feedback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109</cp:revision>
  <dcterms:created xsi:type="dcterms:W3CDTF">2019-03-09T16:29:07Z</dcterms:created>
  <dcterms:modified xsi:type="dcterms:W3CDTF">2019-11-11T10:58:03Z</dcterms:modified>
</cp:coreProperties>
</file>