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4"/>
  </p:normalViewPr>
  <p:slideViewPr>
    <p:cSldViewPr snapToGrid="0" snapToObjects="1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2.png"/><Relationship Id="rId6" Type="http://schemas.openxmlformats.org/officeDocument/2006/relationships/image" Target="../media/image8.svg"/><Relationship Id="rId5" Type="http://schemas.openxmlformats.org/officeDocument/2006/relationships/image" Target="../media/image4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2.png"/><Relationship Id="rId6" Type="http://schemas.openxmlformats.org/officeDocument/2006/relationships/image" Target="../media/image8.svg"/><Relationship Id="rId5" Type="http://schemas.openxmlformats.org/officeDocument/2006/relationships/image" Target="../media/image4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392EC6-4BE8-47F9-8289-DC289C25FBA7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A2C51DAE-2374-43B4-A91C-8EC4D173E04E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sběr dat z médií v určitém časovém období, zpravidla 1 měsíc (a pak souhrnně čtvrtletí/ pololetí/ rok)</a:t>
          </a:r>
          <a:endParaRPr lang="en-US" dirty="0"/>
        </a:p>
      </dgm:t>
    </dgm:pt>
    <dgm:pt modelId="{33C955B7-A82D-4294-BA28-807385627815}" type="parTrans" cxnId="{70831233-5711-49AB-8A1B-B96408D32BAD}">
      <dgm:prSet/>
      <dgm:spPr/>
      <dgm:t>
        <a:bodyPr/>
        <a:lstStyle/>
        <a:p>
          <a:endParaRPr lang="en-US"/>
        </a:p>
      </dgm:t>
    </dgm:pt>
    <dgm:pt modelId="{C78D2CF1-D2A1-4E34-B95E-A59B8B5A6021}" type="sibTrans" cxnId="{70831233-5711-49AB-8A1B-B96408D32BAD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6FB46CE-594B-48FF-90A1-AFD106EB658C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sleduje mediální výstupy klienta, klíčových slov a témat, konkurence, reakce na naše témata…</a:t>
          </a:r>
          <a:endParaRPr lang="en-US"/>
        </a:p>
      </dgm:t>
    </dgm:pt>
    <dgm:pt modelId="{63701843-636A-4007-B4BE-468BE97DEF58}" type="parTrans" cxnId="{3E8CB9EF-27C6-4D72-BB16-702BDB811FC8}">
      <dgm:prSet/>
      <dgm:spPr/>
      <dgm:t>
        <a:bodyPr/>
        <a:lstStyle/>
        <a:p>
          <a:endParaRPr lang="en-US"/>
        </a:p>
      </dgm:t>
    </dgm:pt>
    <dgm:pt modelId="{1451E457-063A-4EAB-AA00-8E95A39264ED}" type="sibTrans" cxnId="{3E8CB9EF-27C6-4D72-BB16-702BDB811FC8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D500F19-4B20-4A4A-9876-1F8F1216643A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klasická i nová média</a:t>
          </a:r>
          <a:endParaRPr lang="en-US"/>
        </a:p>
      </dgm:t>
    </dgm:pt>
    <dgm:pt modelId="{F93CE66C-6089-4B0D-8C91-14BBBD4DB72C}" type="parTrans" cxnId="{0AC0E77E-44E8-4FE3-B52F-BA02B0E00EDD}">
      <dgm:prSet/>
      <dgm:spPr/>
      <dgm:t>
        <a:bodyPr/>
        <a:lstStyle/>
        <a:p>
          <a:endParaRPr lang="en-US"/>
        </a:p>
      </dgm:t>
    </dgm:pt>
    <dgm:pt modelId="{9CB409EE-4C95-4B16-AC60-6102FB6D3BFD}" type="sibTrans" cxnId="{0AC0E77E-44E8-4FE3-B52F-BA02B0E00EDD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44E3AC7-E5BE-46A0-847E-F32A395979EB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text, audio/video, fotky…</a:t>
          </a:r>
          <a:endParaRPr lang="en-US"/>
        </a:p>
      </dgm:t>
    </dgm:pt>
    <dgm:pt modelId="{7EB82C98-A164-4F2D-AA98-6BAEB20F3C36}" type="parTrans" cxnId="{277CC30B-A32F-414C-9723-BFCFCB682BF1}">
      <dgm:prSet/>
      <dgm:spPr/>
      <dgm:t>
        <a:bodyPr/>
        <a:lstStyle/>
        <a:p>
          <a:endParaRPr lang="en-US"/>
        </a:p>
      </dgm:t>
    </dgm:pt>
    <dgm:pt modelId="{84F9126A-D943-43E2-A81D-C19D91E0075D}" type="sibTrans" cxnId="{277CC30B-A32F-414C-9723-BFCFCB682BF1}">
      <dgm:prSet/>
      <dgm:spPr/>
      <dgm:t>
        <a:bodyPr/>
        <a:lstStyle/>
        <a:p>
          <a:endParaRPr lang="en-US"/>
        </a:p>
      </dgm:t>
    </dgm:pt>
    <dgm:pt modelId="{4A1E3D80-1EC2-4AF4-BB2D-931382FF1150}" type="pres">
      <dgm:prSet presAssocID="{9C392EC6-4BE8-47F9-8289-DC289C25FBA7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E5DE021-B714-48F7-88A8-E9FEE6CCEA18}" type="pres">
      <dgm:prSet presAssocID="{9C392EC6-4BE8-47F9-8289-DC289C25FBA7}" presName="container" presStyleCnt="0">
        <dgm:presLayoutVars>
          <dgm:dir/>
          <dgm:resizeHandles val="exact"/>
        </dgm:presLayoutVars>
      </dgm:prSet>
      <dgm:spPr/>
    </dgm:pt>
    <dgm:pt modelId="{E822D2E8-43C3-46A9-92D9-A434EC1C5C0B}" type="pres">
      <dgm:prSet presAssocID="{A2C51DAE-2374-43B4-A91C-8EC4D173E04E}" presName="compNode" presStyleCnt="0"/>
      <dgm:spPr/>
    </dgm:pt>
    <dgm:pt modelId="{C9E68D42-3D97-4A64-90D4-F799D5CE6CE7}" type="pres">
      <dgm:prSet presAssocID="{A2C51DAE-2374-43B4-A91C-8EC4D173E04E}" presName="iconBgRect" presStyleLbl="bgShp" presStyleIdx="0" presStyleCnt="4"/>
      <dgm:spPr/>
    </dgm:pt>
    <dgm:pt modelId="{A427583F-B1D8-425E-BF7F-DCB66212192E}" type="pres">
      <dgm:prSet presAssocID="{A2C51DAE-2374-43B4-A91C-8EC4D173E04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ěsíc"/>
        </a:ext>
      </dgm:extLst>
    </dgm:pt>
    <dgm:pt modelId="{DDC270B6-381B-45A6-8475-117F6561C000}" type="pres">
      <dgm:prSet presAssocID="{A2C51DAE-2374-43B4-A91C-8EC4D173E04E}" presName="spaceRect" presStyleCnt="0"/>
      <dgm:spPr/>
    </dgm:pt>
    <dgm:pt modelId="{DB028AB1-5849-4719-8A90-BFAAB7E265F4}" type="pres">
      <dgm:prSet presAssocID="{A2C51DAE-2374-43B4-A91C-8EC4D173E04E}" presName="textRect" presStyleLbl="revTx" presStyleIdx="0" presStyleCnt="4">
        <dgm:presLayoutVars>
          <dgm:chMax val="1"/>
          <dgm:chPref val="1"/>
        </dgm:presLayoutVars>
      </dgm:prSet>
      <dgm:spPr/>
      <dgm:t>
        <a:bodyPr/>
        <a:lstStyle/>
        <a:p>
          <a:endParaRPr lang="cs-CZ"/>
        </a:p>
      </dgm:t>
    </dgm:pt>
    <dgm:pt modelId="{12021235-C657-4F8E-8CE0-16839567D19C}" type="pres">
      <dgm:prSet presAssocID="{C78D2CF1-D2A1-4E34-B95E-A59B8B5A6021}" presName="sibTrans" presStyleLbl="sibTrans2D1" presStyleIdx="0" presStyleCnt="0"/>
      <dgm:spPr/>
      <dgm:t>
        <a:bodyPr/>
        <a:lstStyle/>
        <a:p>
          <a:endParaRPr lang="cs-CZ"/>
        </a:p>
      </dgm:t>
    </dgm:pt>
    <dgm:pt modelId="{695BF2BD-5311-4681-8D23-2407ABF60725}" type="pres">
      <dgm:prSet presAssocID="{66FB46CE-594B-48FF-90A1-AFD106EB658C}" presName="compNode" presStyleCnt="0"/>
      <dgm:spPr/>
    </dgm:pt>
    <dgm:pt modelId="{0800D41C-2B55-420E-9162-F904A7C4AC58}" type="pres">
      <dgm:prSet presAssocID="{66FB46CE-594B-48FF-90A1-AFD106EB658C}" presName="iconBgRect" presStyleLbl="bgShp" presStyleIdx="1" presStyleCnt="4"/>
      <dgm:spPr/>
    </dgm:pt>
    <dgm:pt modelId="{01E893D1-0D58-469A-A2EB-F8A3FA169B16}" type="pres">
      <dgm:prSet presAssocID="{66FB46CE-594B-48FF-90A1-AFD106EB658C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ting"/>
        </a:ext>
      </dgm:extLst>
    </dgm:pt>
    <dgm:pt modelId="{BB8DD578-EF5E-487D-B88D-F1DABB39EEF9}" type="pres">
      <dgm:prSet presAssocID="{66FB46CE-594B-48FF-90A1-AFD106EB658C}" presName="spaceRect" presStyleCnt="0"/>
      <dgm:spPr/>
    </dgm:pt>
    <dgm:pt modelId="{F65A43E7-6325-44D2-BDEB-222AB1124A59}" type="pres">
      <dgm:prSet presAssocID="{66FB46CE-594B-48FF-90A1-AFD106EB658C}" presName="textRect" presStyleLbl="revTx" presStyleIdx="1" presStyleCnt="4">
        <dgm:presLayoutVars>
          <dgm:chMax val="1"/>
          <dgm:chPref val="1"/>
        </dgm:presLayoutVars>
      </dgm:prSet>
      <dgm:spPr/>
      <dgm:t>
        <a:bodyPr/>
        <a:lstStyle/>
        <a:p>
          <a:endParaRPr lang="cs-CZ"/>
        </a:p>
      </dgm:t>
    </dgm:pt>
    <dgm:pt modelId="{7E9DB12D-AF11-438A-ACCE-F330727FFBE0}" type="pres">
      <dgm:prSet presAssocID="{1451E457-063A-4EAB-AA00-8E95A39264ED}" presName="sibTrans" presStyleLbl="sibTrans2D1" presStyleIdx="0" presStyleCnt="0"/>
      <dgm:spPr/>
      <dgm:t>
        <a:bodyPr/>
        <a:lstStyle/>
        <a:p>
          <a:endParaRPr lang="cs-CZ"/>
        </a:p>
      </dgm:t>
    </dgm:pt>
    <dgm:pt modelId="{45F7A7A7-16B5-4CE3-AFA6-FBD49DB08082}" type="pres">
      <dgm:prSet presAssocID="{8D500F19-4B20-4A4A-9876-1F8F1216643A}" presName="compNode" presStyleCnt="0"/>
      <dgm:spPr/>
    </dgm:pt>
    <dgm:pt modelId="{503E0E3E-D7FD-435E-9589-7ED866BB46E9}" type="pres">
      <dgm:prSet presAssocID="{8D500F19-4B20-4A4A-9876-1F8F1216643A}" presName="iconBgRect" presStyleLbl="bgShp" presStyleIdx="2" presStyleCnt="4"/>
      <dgm:spPr/>
    </dgm:pt>
    <dgm:pt modelId="{391FD67B-75D3-4DF2-AB58-D1E505623743}" type="pres">
      <dgm:prSet presAssocID="{8D500F19-4B20-4A4A-9876-1F8F1216643A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ideo camera"/>
        </a:ext>
      </dgm:extLst>
    </dgm:pt>
    <dgm:pt modelId="{160A694E-E5FE-47F7-9E27-94C64ABB1948}" type="pres">
      <dgm:prSet presAssocID="{8D500F19-4B20-4A4A-9876-1F8F1216643A}" presName="spaceRect" presStyleCnt="0"/>
      <dgm:spPr/>
    </dgm:pt>
    <dgm:pt modelId="{D1C1D6ED-B60F-41E4-8A78-0948AB54E7BD}" type="pres">
      <dgm:prSet presAssocID="{8D500F19-4B20-4A4A-9876-1F8F1216643A}" presName="textRect" presStyleLbl="revTx" presStyleIdx="2" presStyleCnt="4">
        <dgm:presLayoutVars>
          <dgm:chMax val="1"/>
          <dgm:chPref val="1"/>
        </dgm:presLayoutVars>
      </dgm:prSet>
      <dgm:spPr/>
      <dgm:t>
        <a:bodyPr/>
        <a:lstStyle/>
        <a:p>
          <a:endParaRPr lang="cs-CZ"/>
        </a:p>
      </dgm:t>
    </dgm:pt>
    <dgm:pt modelId="{DEBAD363-EF67-48F7-9F88-D5DAD860D02C}" type="pres">
      <dgm:prSet presAssocID="{9CB409EE-4C95-4B16-AC60-6102FB6D3BFD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69AC72C-8BC8-4F7E-AEA2-3EE843617E51}" type="pres">
      <dgm:prSet presAssocID="{744E3AC7-E5BE-46A0-847E-F32A395979EB}" presName="compNode" presStyleCnt="0"/>
      <dgm:spPr/>
    </dgm:pt>
    <dgm:pt modelId="{A38E2F77-67A3-4F01-9CD7-A7F791B40B67}" type="pres">
      <dgm:prSet presAssocID="{744E3AC7-E5BE-46A0-847E-F32A395979EB}" presName="iconBgRect" presStyleLbl="bgShp" presStyleIdx="3" presStyleCnt="4"/>
      <dgm:spPr/>
    </dgm:pt>
    <dgm:pt modelId="{DC7C99EB-D4E0-4D8F-826E-C70E202C6876}" type="pres">
      <dgm:prSet presAssocID="{744E3AC7-E5BE-46A0-847E-F32A395979EB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dcast"/>
        </a:ext>
      </dgm:extLst>
    </dgm:pt>
    <dgm:pt modelId="{7DD2F66F-DB60-479C-BB45-C840E7A67C15}" type="pres">
      <dgm:prSet presAssocID="{744E3AC7-E5BE-46A0-847E-F32A395979EB}" presName="spaceRect" presStyleCnt="0"/>
      <dgm:spPr/>
    </dgm:pt>
    <dgm:pt modelId="{93709074-3751-4C3C-A954-AA576A7210E0}" type="pres">
      <dgm:prSet presAssocID="{744E3AC7-E5BE-46A0-847E-F32A395979EB}" presName="textRect" presStyleLbl="revTx" presStyleIdx="3" presStyleCnt="4">
        <dgm:presLayoutVars>
          <dgm:chMax val="1"/>
          <dgm:chPref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D7353E7-4A70-2D46-8860-296B1DEF2730}" type="presOf" srcId="{C78D2CF1-D2A1-4E34-B95E-A59B8B5A6021}" destId="{12021235-C657-4F8E-8CE0-16839567D19C}" srcOrd="0" destOrd="0" presId="urn:microsoft.com/office/officeart/2018/2/layout/IconCircleList"/>
    <dgm:cxn modelId="{8EB8BCDF-AE45-1B48-BBE1-5BDCB116FEFB}" type="presOf" srcId="{A2C51DAE-2374-43B4-A91C-8EC4D173E04E}" destId="{DB028AB1-5849-4719-8A90-BFAAB7E265F4}" srcOrd="0" destOrd="0" presId="urn:microsoft.com/office/officeart/2018/2/layout/IconCircleList"/>
    <dgm:cxn modelId="{0AC0E77E-44E8-4FE3-B52F-BA02B0E00EDD}" srcId="{9C392EC6-4BE8-47F9-8289-DC289C25FBA7}" destId="{8D500F19-4B20-4A4A-9876-1F8F1216643A}" srcOrd="2" destOrd="0" parTransId="{F93CE66C-6089-4B0D-8C91-14BBBD4DB72C}" sibTransId="{9CB409EE-4C95-4B16-AC60-6102FB6D3BFD}"/>
    <dgm:cxn modelId="{70475CA3-2666-CD44-8535-9CBCF3005BCD}" type="presOf" srcId="{9CB409EE-4C95-4B16-AC60-6102FB6D3BFD}" destId="{DEBAD363-EF67-48F7-9F88-D5DAD860D02C}" srcOrd="0" destOrd="0" presId="urn:microsoft.com/office/officeart/2018/2/layout/IconCircleList"/>
    <dgm:cxn modelId="{3E8CB9EF-27C6-4D72-BB16-702BDB811FC8}" srcId="{9C392EC6-4BE8-47F9-8289-DC289C25FBA7}" destId="{66FB46CE-594B-48FF-90A1-AFD106EB658C}" srcOrd="1" destOrd="0" parTransId="{63701843-636A-4007-B4BE-468BE97DEF58}" sibTransId="{1451E457-063A-4EAB-AA00-8E95A39264ED}"/>
    <dgm:cxn modelId="{277CC30B-A32F-414C-9723-BFCFCB682BF1}" srcId="{9C392EC6-4BE8-47F9-8289-DC289C25FBA7}" destId="{744E3AC7-E5BE-46A0-847E-F32A395979EB}" srcOrd="3" destOrd="0" parTransId="{7EB82C98-A164-4F2D-AA98-6BAEB20F3C36}" sibTransId="{84F9126A-D943-43E2-A81D-C19D91E0075D}"/>
    <dgm:cxn modelId="{9D9360EC-C855-FF48-B4E1-66A7196FCF69}" type="presOf" srcId="{1451E457-063A-4EAB-AA00-8E95A39264ED}" destId="{7E9DB12D-AF11-438A-ACCE-F330727FFBE0}" srcOrd="0" destOrd="0" presId="urn:microsoft.com/office/officeart/2018/2/layout/IconCircleList"/>
    <dgm:cxn modelId="{01B851BD-A4F9-0A4F-A586-B5E72B6D4C9E}" type="presOf" srcId="{66FB46CE-594B-48FF-90A1-AFD106EB658C}" destId="{F65A43E7-6325-44D2-BDEB-222AB1124A59}" srcOrd="0" destOrd="0" presId="urn:microsoft.com/office/officeart/2018/2/layout/IconCircleList"/>
    <dgm:cxn modelId="{2159ED6A-EF4B-134C-A4AD-6E0095E67387}" type="presOf" srcId="{8D500F19-4B20-4A4A-9876-1F8F1216643A}" destId="{D1C1D6ED-B60F-41E4-8A78-0948AB54E7BD}" srcOrd="0" destOrd="0" presId="urn:microsoft.com/office/officeart/2018/2/layout/IconCircleList"/>
    <dgm:cxn modelId="{8503E724-0016-2548-A5BE-BBEEC76F79AB}" type="presOf" srcId="{744E3AC7-E5BE-46A0-847E-F32A395979EB}" destId="{93709074-3751-4C3C-A954-AA576A7210E0}" srcOrd="0" destOrd="0" presId="urn:microsoft.com/office/officeart/2018/2/layout/IconCircleList"/>
    <dgm:cxn modelId="{70831233-5711-49AB-8A1B-B96408D32BAD}" srcId="{9C392EC6-4BE8-47F9-8289-DC289C25FBA7}" destId="{A2C51DAE-2374-43B4-A91C-8EC4D173E04E}" srcOrd="0" destOrd="0" parTransId="{33C955B7-A82D-4294-BA28-807385627815}" sibTransId="{C78D2CF1-D2A1-4E34-B95E-A59B8B5A6021}"/>
    <dgm:cxn modelId="{EC421877-EE2D-0D4B-B599-860C5F3FA67D}" type="presOf" srcId="{9C392EC6-4BE8-47F9-8289-DC289C25FBA7}" destId="{4A1E3D80-1EC2-4AF4-BB2D-931382FF1150}" srcOrd="0" destOrd="0" presId="urn:microsoft.com/office/officeart/2018/2/layout/IconCircleList"/>
    <dgm:cxn modelId="{405048D5-B7E7-814E-ADCA-982B127465E5}" type="presParOf" srcId="{4A1E3D80-1EC2-4AF4-BB2D-931382FF1150}" destId="{BE5DE021-B714-48F7-88A8-E9FEE6CCEA18}" srcOrd="0" destOrd="0" presId="urn:microsoft.com/office/officeart/2018/2/layout/IconCircleList"/>
    <dgm:cxn modelId="{397649A8-60A8-9748-A677-C406681B6440}" type="presParOf" srcId="{BE5DE021-B714-48F7-88A8-E9FEE6CCEA18}" destId="{E822D2E8-43C3-46A9-92D9-A434EC1C5C0B}" srcOrd="0" destOrd="0" presId="urn:microsoft.com/office/officeart/2018/2/layout/IconCircleList"/>
    <dgm:cxn modelId="{8F7CD2D2-F76A-0441-90E7-DBE779E43E94}" type="presParOf" srcId="{E822D2E8-43C3-46A9-92D9-A434EC1C5C0B}" destId="{C9E68D42-3D97-4A64-90D4-F799D5CE6CE7}" srcOrd="0" destOrd="0" presId="urn:microsoft.com/office/officeart/2018/2/layout/IconCircleList"/>
    <dgm:cxn modelId="{4ADE9C75-B1C7-D142-B374-4C79E354FA98}" type="presParOf" srcId="{E822D2E8-43C3-46A9-92D9-A434EC1C5C0B}" destId="{A427583F-B1D8-425E-BF7F-DCB66212192E}" srcOrd="1" destOrd="0" presId="urn:microsoft.com/office/officeart/2018/2/layout/IconCircleList"/>
    <dgm:cxn modelId="{E0BC5A7D-3189-1140-9FD9-15D8A4D90B00}" type="presParOf" srcId="{E822D2E8-43C3-46A9-92D9-A434EC1C5C0B}" destId="{DDC270B6-381B-45A6-8475-117F6561C000}" srcOrd="2" destOrd="0" presId="urn:microsoft.com/office/officeart/2018/2/layout/IconCircleList"/>
    <dgm:cxn modelId="{BBD8DB35-F592-2749-A6DB-18EA9344534B}" type="presParOf" srcId="{E822D2E8-43C3-46A9-92D9-A434EC1C5C0B}" destId="{DB028AB1-5849-4719-8A90-BFAAB7E265F4}" srcOrd="3" destOrd="0" presId="urn:microsoft.com/office/officeart/2018/2/layout/IconCircleList"/>
    <dgm:cxn modelId="{AA583DDC-B65C-8C42-A0F4-883E08E594D8}" type="presParOf" srcId="{BE5DE021-B714-48F7-88A8-E9FEE6CCEA18}" destId="{12021235-C657-4F8E-8CE0-16839567D19C}" srcOrd="1" destOrd="0" presId="urn:microsoft.com/office/officeart/2018/2/layout/IconCircleList"/>
    <dgm:cxn modelId="{252605B4-7F50-DF4E-A108-E1A917C1433C}" type="presParOf" srcId="{BE5DE021-B714-48F7-88A8-E9FEE6CCEA18}" destId="{695BF2BD-5311-4681-8D23-2407ABF60725}" srcOrd="2" destOrd="0" presId="urn:microsoft.com/office/officeart/2018/2/layout/IconCircleList"/>
    <dgm:cxn modelId="{FDBEF22B-856B-5442-A6EB-B7752DC11743}" type="presParOf" srcId="{695BF2BD-5311-4681-8D23-2407ABF60725}" destId="{0800D41C-2B55-420E-9162-F904A7C4AC58}" srcOrd="0" destOrd="0" presId="urn:microsoft.com/office/officeart/2018/2/layout/IconCircleList"/>
    <dgm:cxn modelId="{500BCB25-3286-4D4D-9005-6C4801D0D48C}" type="presParOf" srcId="{695BF2BD-5311-4681-8D23-2407ABF60725}" destId="{01E893D1-0D58-469A-A2EB-F8A3FA169B16}" srcOrd="1" destOrd="0" presId="urn:microsoft.com/office/officeart/2018/2/layout/IconCircleList"/>
    <dgm:cxn modelId="{9EF6A90E-8FF3-7647-8EA6-505ADB95EC3E}" type="presParOf" srcId="{695BF2BD-5311-4681-8D23-2407ABF60725}" destId="{BB8DD578-EF5E-487D-B88D-F1DABB39EEF9}" srcOrd="2" destOrd="0" presId="urn:microsoft.com/office/officeart/2018/2/layout/IconCircleList"/>
    <dgm:cxn modelId="{65DD13A0-96D8-4748-8A50-CC1CBC881DB0}" type="presParOf" srcId="{695BF2BD-5311-4681-8D23-2407ABF60725}" destId="{F65A43E7-6325-44D2-BDEB-222AB1124A59}" srcOrd="3" destOrd="0" presId="urn:microsoft.com/office/officeart/2018/2/layout/IconCircleList"/>
    <dgm:cxn modelId="{295A333C-5FBC-E94E-ACAA-05121F17DED3}" type="presParOf" srcId="{BE5DE021-B714-48F7-88A8-E9FEE6CCEA18}" destId="{7E9DB12D-AF11-438A-ACCE-F330727FFBE0}" srcOrd="3" destOrd="0" presId="urn:microsoft.com/office/officeart/2018/2/layout/IconCircleList"/>
    <dgm:cxn modelId="{AD1E1A76-9D7E-DA4F-BD49-1EF7F6575BB6}" type="presParOf" srcId="{BE5DE021-B714-48F7-88A8-E9FEE6CCEA18}" destId="{45F7A7A7-16B5-4CE3-AFA6-FBD49DB08082}" srcOrd="4" destOrd="0" presId="urn:microsoft.com/office/officeart/2018/2/layout/IconCircleList"/>
    <dgm:cxn modelId="{7BC8C1EA-D8A1-C64D-9F09-60F7E44892F8}" type="presParOf" srcId="{45F7A7A7-16B5-4CE3-AFA6-FBD49DB08082}" destId="{503E0E3E-D7FD-435E-9589-7ED866BB46E9}" srcOrd="0" destOrd="0" presId="urn:microsoft.com/office/officeart/2018/2/layout/IconCircleList"/>
    <dgm:cxn modelId="{3BAD04A4-80E9-9E4C-9467-D7EAE044BDBC}" type="presParOf" srcId="{45F7A7A7-16B5-4CE3-AFA6-FBD49DB08082}" destId="{391FD67B-75D3-4DF2-AB58-D1E505623743}" srcOrd="1" destOrd="0" presId="urn:microsoft.com/office/officeart/2018/2/layout/IconCircleList"/>
    <dgm:cxn modelId="{171908B1-E613-384D-989D-39F46CA85286}" type="presParOf" srcId="{45F7A7A7-16B5-4CE3-AFA6-FBD49DB08082}" destId="{160A694E-E5FE-47F7-9E27-94C64ABB1948}" srcOrd="2" destOrd="0" presId="urn:microsoft.com/office/officeart/2018/2/layout/IconCircleList"/>
    <dgm:cxn modelId="{D00C47AA-26E0-8C44-9382-E453A6B6937C}" type="presParOf" srcId="{45F7A7A7-16B5-4CE3-AFA6-FBD49DB08082}" destId="{D1C1D6ED-B60F-41E4-8A78-0948AB54E7BD}" srcOrd="3" destOrd="0" presId="urn:microsoft.com/office/officeart/2018/2/layout/IconCircleList"/>
    <dgm:cxn modelId="{7593CCF3-4347-1344-A7F3-16D55B40BB5D}" type="presParOf" srcId="{BE5DE021-B714-48F7-88A8-E9FEE6CCEA18}" destId="{DEBAD363-EF67-48F7-9F88-D5DAD860D02C}" srcOrd="5" destOrd="0" presId="urn:microsoft.com/office/officeart/2018/2/layout/IconCircleList"/>
    <dgm:cxn modelId="{0645D33B-3053-574F-B154-CA27E8D2A78B}" type="presParOf" srcId="{BE5DE021-B714-48F7-88A8-E9FEE6CCEA18}" destId="{F69AC72C-8BC8-4F7E-AEA2-3EE843617E51}" srcOrd="6" destOrd="0" presId="urn:microsoft.com/office/officeart/2018/2/layout/IconCircleList"/>
    <dgm:cxn modelId="{885004D6-361F-6E4F-9F0E-4F2AF6BDD2D1}" type="presParOf" srcId="{F69AC72C-8BC8-4F7E-AEA2-3EE843617E51}" destId="{A38E2F77-67A3-4F01-9CD7-A7F791B40B67}" srcOrd="0" destOrd="0" presId="urn:microsoft.com/office/officeart/2018/2/layout/IconCircleList"/>
    <dgm:cxn modelId="{22CE5F50-82D6-8048-BF75-BC937DC7E4E0}" type="presParOf" srcId="{F69AC72C-8BC8-4F7E-AEA2-3EE843617E51}" destId="{DC7C99EB-D4E0-4D8F-826E-C70E202C6876}" srcOrd="1" destOrd="0" presId="urn:microsoft.com/office/officeart/2018/2/layout/IconCircleList"/>
    <dgm:cxn modelId="{B8C2A581-46CE-104A-A101-1B8FE872A07D}" type="presParOf" srcId="{F69AC72C-8BC8-4F7E-AEA2-3EE843617E51}" destId="{7DD2F66F-DB60-479C-BB45-C840E7A67C15}" srcOrd="2" destOrd="0" presId="urn:microsoft.com/office/officeart/2018/2/layout/IconCircleList"/>
    <dgm:cxn modelId="{8F43D11B-F2FD-794C-A2EC-9939745F2E19}" type="presParOf" srcId="{F69AC72C-8BC8-4F7E-AEA2-3EE843617E51}" destId="{93709074-3751-4C3C-A954-AA576A7210E0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9770EFD-CF7B-4D2F-9064-9FA88931B5E3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860A749-B9B4-4613-B39B-4FE529876004}">
      <dgm:prSet/>
      <dgm:spPr/>
      <dgm:t>
        <a:bodyPr/>
        <a:lstStyle/>
        <a:p>
          <a:r>
            <a:rPr lang="cs-CZ"/>
            <a:t>Dřív výstřižková metoda</a:t>
          </a:r>
          <a:endParaRPr lang="en-US"/>
        </a:p>
      </dgm:t>
    </dgm:pt>
    <dgm:pt modelId="{14465F72-E6CE-400B-AECB-49F08D9DE25E}" type="parTrans" cxnId="{5EEA76E0-759A-44D1-A76D-ECA469D9280C}">
      <dgm:prSet/>
      <dgm:spPr/>
      <dgm:t>
        <a:bodyPr/>
        <a:lstStyle/>
        <a:p>
          <a:endParaRPr lang="en-US"/>
        </a:p>
      </dgm:t>
    </dgm:pt>
    <dgm:pt modelId="{C4D11510-CC77-4496-BDC7-F2E7C3BDC49E}" type="sibTrans" cxnId="{5EEA76E0-759A-44D1-A76D-ECA469D9280C}">
      <dgm:prSet/>
      <dgm:spPr/>
      <dgm:t>
        <a:bodyPr/>
        <a:lstStyle/>
        <a:p>
          <a:endParaRPr lang="en-US"/>
        </a:p>
      </dgm:t>
    </dgm:pt>
    <dgm:pt modelId="{3C824755-05A3-4C5F-9586-A1985F5C419C}">
      <dgm:prSet/>
      <dgm:spPr/>
      <dgm:t>
        <a:bodyPr/>
        <a:lstStyle/>
        <a:p>
          <a:r>
            <a:rPr lang="cs-CZ"/>
            <a:t>Dnes vy nebo technologie a placené služby:</a:t>
          </a:r>
          <a:endParaRPr lang="en-US"/>
        </a:p>
      </dgm:t>
    </dgm:pt>
    <dgm:pt modelId="{2B894546-C62C-4E87-B65A-030F9FA49F79}" type="parTrans" cxnId="{7268AB65-E0FD-41E3-806F-4191F130D998}">
      <dgm:prSet/>
      <dgm:spPr/>
      <dgm:t>
        <a:bodyPr/>
        <a:lstStyle/>
        <a:p>
          <a:endParaRPr lang="en-US"/>
        </a:p>
      </dgm:t>
    </dgm:pt>
    <dgm:pt modelId="{D2F06EE6-2757-4772-84B1-DA3D9BB89C3A}" type="sibTrans" cxnId="{7268AB65-E0FD-41E3-806F-4191F130D998}">
      <dgm:prSet/>
      <dgm:spPr/>
      <dgm:t>
        <a:bodyPr/>
        <a:lstStyle/>
        <a:p>
          <a:endParaRPr lang="en-US"/>
        </a:p>
      </dgm:t>
    </dgm:pt>
    <dgm:pt modelId="{94197D12-6486-428E-B4C6-EE46073962D1}">
      <dgm:prSet/>
      <dgm:spPr/>
      <dgm:t>
        <a:bodyPr/>
        <a:lstStyle/>
        <a:p>
          <a:r>
            <a:rPr lang="cs-CZ"/>
            <a:t>Newton Media</a:t>
          </a:r>
          <a:endParaRPr lang="en-US"/>
        </a:p>
      </dgm:t>
    </dgm:pt>
    <dgm:pt modelId="{E7EA44BE-7969-4016-A113-73167A9ADA07}" type="parTrans" cxnId="{2DFDC037-75FB-417F-AC39-17DFE1400140}">
      <dgm:prSet/>
      <dgm:spPr/>
      <dgm:t>
        <a:bodyPr/>
        <a:lstStyle/>
        <a:p>
          <a:endParaRPr lang="en-US"/>
        </a:p>
      </dgm:t>
    </dgm:pt>
    <dgm:pt modelId="{80A866C5-5C84-4486-97C7-1F67F3810CFD}" type="sibTrans" cxnId="{2DFDC037-75FB-417F-AC39-17DFE1400140}">
      <dgm:prSet/>
      <dgm:spPr/>
      <dgm:t>
        <a:bodyPr/>
        <a:lstStyle/>
        <a:p>
          <a:endParaRPr lang="en-US"/>
        </a:p>
      </dgm:t>
    </dgm:pt>
    <dgm:pt modelId="{A114C563-506C-4DD2-A21A-AEFEB8AD494A}">
      <dgm:prSet/>
      <dgm:spPr/>
      <dgm:t>
        <a:bodyPr/>
        <a:lstStyle/>
        <a:p>
          <a:r>
            <a:rPr lang="cs-CZ"/>
            <a:t>Monitora</a:t>
          </a:r>
          <a:endParaRPr lang="en-US"/>
        </a:p>
      </dgm:t>
    </dgm:pt>
    <dgm:pt modelId="{5FA4A38A-DAC6-4018-8187-DB08140D1974}" type="parTrans" cxnId="{90D40C40-BB60-4876-BCEA-7B041C9DD250}">
      <dgm:prSet/>
      <dgm:spPr/>
      <dgm:t>
        <a:bodyPr/>
        <a:lstStyle/>
        <a:p>
          <a:endParaRPr lang="en-US"/>
        </a:p>
      </dgm:t>
    </dgm:pt>
    <dgm:pt modelId="{FE78675F-338B-4BAC-A611-56C3FA8E07BD}" type="sibTrans" cxnId="{90D40C40-BB60-4876-BCEA-7B041C9DD250}">
      <dgm:prSet/>
      <dgm:spPr/>
      <dgm:t>
        <a:bodyPr/>
        <a:lstStyle/>
        <a:p>
          <a:endParaRPr lang="en-US"/>
        </a:p>
      </dgm:t>
    </dgm:pt>
    <dgm:pt modelId="{1C8A8D6C-C7CD-4B4F-911F-C3D3CC037D6C}">
      <dgm:prSet/>
      <dgm:spPr/>
      <dgm:t>
        <a:bodyPr/>
        <a:lstStyle/>
        <a:p>
          <a:r>
            <a:rPr lang="cs-CZ"/>
            <a:t>Mediatenor</a:t>
          </a:r>
          <a:endParaRPr lang="en-US"/>
        </a:p>
      </dgm:t>
    </dgm:pt>
    <dgm:pt modelId="{140DE766-A6EA-4B46-B26C-1210C343288D}" type="parTrans" cxnId="{6B8A6D37-6D1C-4A4C-9668-7E09C55CB271}">
      <dgm:prSet/>
      <dgm:spPr/>
      <dgm:t>
        <a:bodyPr/>
        <a:lstStyle/>
        <a:p>
          <a:endParaRPr lang="en-US"/>
        </a:p>
      </dgm:t>
    </dgm:pt>
    <dgm:pt modelId="{15A80BE8-E88C-4A7A-BB0B-D912F23E919E}" type="sibTrans" cxnId="{6B8A6D37-6D1C-4A4C-9668-7E09C55CB271}">
      <dgm:prSet/>
      <dgm:spPr/>
      <dgm:t>
        <a:bodyPr/>
        <a:lstStyle/>
        <a:p>
          <a:endParaRPr lang="en-US"/>
        </a:p>
      </dgm:t>
    </dgm:pt>
    <dgm:pt modelId="{E1EA1841-5227-F046-BEAE-9E8055A92134}" type="pres">
      <dgm:prSet presAssocID="{79770EFD-CF7B-4D2F-9064-9FA88931B5E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C5821584-187E-3A4D-8CE7-A8C141778BB9}" type="pres">
      <dgm:prSet presAssocID="{B860A749-B9B4-4613-B39B-4FE529876004}" presName="hierRoot1" presStyleCnt="0"/>
      <dgm:spPr/>
    </dgm:pt>
    <dgm:pt modelId="{C89D1D1D-E2C3-234C-AC9B-09C2287E2FB9}" type="pres">
      <dgm:prSet presAssocID="{B860A749-B9B4-4613-B39B-4FE529876004}" presName="composite" presStyleCnt="0"/>
      <dgm:spPr/>
    </dgm:pt>
    <dgm:pt modelId="{20D40613-AA15-F543-9BBF-891AFEB3ACBB}" type="pres">
      <dgm:prSet presAssocID="{B860A749-B9B4-4613-B39B-4FE529876004}" presName="background" presStyleLbl="node0" presStyleIdx="0" presStyleCnt="2"/>
      <dgm:spPr/>
    </dgm:pt>
    <dgm:pt modelId="{EAD69C92-6CD1-2345-BF85-640339B6F9C2}" type="pres">
      <dgm:prSet presAssocID="{B860A749-B9B4-4613-B39B-4FE529876004}" presName="text" presStyleLbl="fgAcc0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1A82629-1DBA-B049-9CD6-E94C33898188}" type="pres">
      <dgm:prSet presAssocID="{B860A749-B9B4-4613-B39B-4FE529876004}" presName="hierChild2" presStyleCnt="0"/>
      <dgm:spPr/>
    </dgm:pt>
    <dgm:pt modelId="{E1CBF7AF-275F-9D4B-A9C4-D1490D911FAC}" type="pres">
      <dgm:prSet presAssocID="{3C824755-05A3-4C5F-9586-A1985F5C419C}" presName="hierRoot1" presStyleCnt="0"/>
      <dgm:spPr/>
    </dgm:pt>
    <dgm:pt modelId="{8786EB94-7368-2746-95EB-D16C14877E88}" type="pres">
      <dgm:prSet presAssocID="{3C824755-05A3-4C5F-9586-A1985F5C419C}" presName="composite" presStyleCnt="0"/>
      <dgm:spPr/>
    </dgm:pt>
    <dgm:pt modelId="{25F52E80-8CE5-A34C-AEFD-284DDFE12686}" type="pres">
      <dgm:prSet presAssocID="{3C824755-05A3-4C5F-9586-A1985F5C419C}" presName="background" presStyleLbl="node0" presStyleIdx="1" presStyleCnt="2"/>
      <dgm:spPr/>
    </dgm:pt>
    <dgm:pt modelId="{2A934EB9-C298-4447-966A-2CE5AF0A19C9}" type="pres">
      <dgm:prSet presAssocID="{3C824755-05A3-4C5F-9586-A1985F5C419C}" presName="text" presStyleLbl="fgAcc0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97405CA-76B6-2F4D-AA80-DA713525BF48}" type="pres">
      <dgm:prSet presAssocID="{3C824755-05A3-4C5F-9586-A1985F5C419C}" presName="hierChild2" presStyleCnt="0"/>
      <dgm:spPr/>
    </dgm:pt>
    <dgm:pt modelId="{9EAF8DFF-0255-1545-B4A5-3FD0F2D8C248}" type="pres">
      <dgm:prSet presAssocID="{E7EA44BE-7969-4016-A113-73167A9ADA07}" presName="Name10" presStyleLbl="parChTrans1D2" presStyleIdx="0" presStyleCnt="3"/>
      <dgm:spPr/>
      <dgm:t>
        <a:bodyPr/>
        <a:lstStyle/>
        <a:p>
          <a:endParaRPr lang="cs-CZ"/>
        </a:p>
      </dgm:t>
    </dgm:pt>
    <dgm:pt modelId="{A3FA1B49-E7B1-4E42-9925-87652C8B788D}" type="pres">
      <dgm:prSet presAssocID="{94197D12-6486-428E-B4C6-EE46073962D1}" presName="hierRoot2" presStyleCnt="0"/>
      <dgm:spPr/>
    </dgm:pt>
    <dgm:pt modelId="{E1420AC9-2B4F-364A-924E-1A7E341BCF90}" type="pres">
      <dgm:prSet presAssocID="{94197D12-6486-428E-B4C6-EE46073962D1}" presName="composite2" presStyleCnt="0"/>
      <dgm:spPr/>
    </dgm:pt>
    <dgm:pt modelId="{21B89B4B-1AEF-154A-B2BE-681CB0AF9C9F}" type="pres">
      <dgm:prSet presAssocID="{94197D12-6486-428E-B4C6-EE46073962D1}" presName="background2" presStyleLbl="node2" presStyleIdx="0" presStyleCnt="3"/>
      <dgm:spPr/>
    </dgm:pt>
    <dgm:pt modelId="{F76A0A32-1BCE-B04B-8B69-259A6FCEE4D0}" type="pres">
      <dgm:prSet presAssocID="{94197D12-6486-428E-B4C6-EE46073962D1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C8CB406-429B-1D41-886B-6D3417C9011E}" type="pres">
      <dgm:prSet presAssocID="{94197D12-6486-428E-B4C6-EE46073962D1}" presName="hierChild3" presStyleCnt="0"/>
      <dgm:spPr/>
    </dgm:pt>
    <dgm:pt modelId="{D7EDA371-B23E-524F-8F34-DE3F493C66ED}" type="pres">
      <dgm:prSet presAssocID="{5FA4A38A-DAC6-4018-8187-DB08140D1974}" presName="Name10" presStyleLbl="parChTrans1D2" presStyleIdx="1" presStyleCnt="3"/>
      <dgm:spPr/>
      <dgm:t>
        <a:bodyPr/>
        <a:lstStyle/>
        <a:p>
          <a:endParaRPr lang="cs-CZ"/>
        </a:p>
      </dgm:t>
    </dgm:pt>
    <dgm:pt modelId="{3EB4289E-64E5-844D-9B0C-E99C7F1BD0BE}" type="pres">
      <dgm:prSet presAssocID="{A114C563-506C-4DD2-A21A-AEFEB8AD494A}" presName="hierRoot2" presStyleCnt="0"/>
      <dgm:spPr/>
    </dgm:pt>
    <dgm:pt modelId="{7DA3F5DE-97A2-8F4E-AA32-AB148C6D8438}" type="pres">
      <dgm:prSet presAssocID="{A114C563-506C-4DD2-A21A-AEFEB8AD494A}" presName="composite2" presStyleCnt="0"/>
      <dgm:spPr/>
    </dgm:pt>
    <dgm:pt modelId="{B2A0D861-C2F7-8945-AA59-2B174B58F3AF}" type="pres">
      <dgm:prSet presAssocID="{A114C563-506C-4DD2-A21A-AEFEB8AD494A}" presName="background2" presStyleLbl="node2" presStyleIdx="1" presStyleCnt="3"/>
      <dgm:spPr/>
    </dgm:pt>
    <dgm:pt modelId="{1BC4F484-D93E-5647-9AD3-787E8BE478F6}" type="pres">
      <dgm:prSet presAssocID="{A114C563-506C-4DD2-A21A-AEFEB8AD494A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AD067B7-3A09-7F4C-BCC4-B444DC0C8DC3}" type="pres">
      <dgm:prSet presAssocID="{A114C563-506C-4DD2-A21A-AEFEB8AD494A}" presName="hierChild3" presStyleCnt="0"/>
      <dgm:spPr/>
    </dgm:pt>
    <dgm:pt modelId="{5B1AA035-952B-B249-8868-7ADDC0DDC979}" type="pres">
      <dgm:prSet presAssocID="{140DE766-A6EA-4B46-B26C-1210C343288D}" presName="Name10" presStyleLbl="parChTrans1D2" presStyleIdx="2" presStyleCnt="3"/>
      <dgm:spPr/>
      <dgm:t>
        <a:bodyPr/>
        <a:lstStyle/>
        <a:p>
          <a:endParaRPr lang="cs-CZ"/>
        </a:p>
      </dgm:t>
    </dgm:pt>
    <dgm:pt modelId="{24D611DB-99BD-704D-B6C9-42F610FF4327}" type="pres">
      <dgm:prSet presAssocID="{1C8A8D6C-C7CD-4B4F-911F-C3D3CC037D6C}" presName="hierRoot2" presStyleCnt="0"/>
      <dgm:spPr/>
    </dgm:pt>
    <dgm:pt modelId="{423B4B4A-B8D6-9942-B5C5-42B535AD7CE7}" type="pres">
      <dgm:prSet presAssocID="{1C8A8D6C-C7CD-4B4F-911F-C3D3CC037D6C}" presName="composite2" presStyleCnt="0"/>
      <dgm:spPr/>
    </dgm:pt>
    <dgm:pt modelId="{EA7FAB16-B5A9-9B4B-9CBD-69CD54756849}" type="pres">
      <dgm:prSet presAssocID="{1C8A8D6C-C7CD-4B4F-911F-C3D3CC037D6C}" presName="background2" presStyleLbl="node2" presStyleIdx="2" presStyleCnt="3"/>
      <dgm:spPr/>
    </dgm:pt>
    <dgm:pt modelId="{72F2B96E-0CEE-3743-8DC3-B5F648ACA7D1}" type="pres">
      <dgm:prSet presAssocID="{1C8A8D6C-C7CD-4B4F-911F-C3D3CC037D6C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782A863-2312-344F-B494-905432AB70DD}" type="pres">
      <dgm:prSet presAssocID="{1C8A8D6C-C7CD-4B4F-911F-C3D3CC037D6C}" presName="hierChild3" presStyleCnt="0"/>
      <dgm:spPr/>
    </dgm:pt>
  </dgm:ptLst>
  <dgm:cxnLst>
    <dgm:cxn modelId="{2DFDC037-75FB-417F-AC39-17DFE1400140}" srcId="{3C824755-05A3-4C5F-9586-A1985F5C419C}" destId="{94197D12-6486-428E-B4C6-EE46073962D1}" srcOrd="0" destOrd="0" parTransId="{E7EA44BE-7969-4016-A113-73167A9ADA07}" sibTransId="{80A866C5-5C84-4486-97C7-1F67F3810CFD}"/>
    <dgm:cxn modelId="{74711D69-E5ED-AA46-ACA8-1A577FB20DE5}" type="presOf" srcId="{5FA4A38A-DAC6-4018-8187-DB08140D1974}" destId="{D7EDA371-B23E-524F-8F34-DE3F493C66ED}" srcOrd="0" destOrd="0" presId="urn:microsoft.com/office/officeart/2005/8/layout/hierarchy1"/>
    <dgm:cxn modelId="{DEC055D8-591A-2646-AD1C-E56D2A4AE1F5}" type="presOf" srcId="{3C824755-05A3-4C5F-9586-A1985F5C419C}" destId="{2A934EB9-C298-4447-966A-2CE5AF0A19C9}" srcOrd="0" destOrd="0" presId="urn:microsoft.com/office/officeart/2005/8/layout/hierarchy1"/>
    <dgm:cxn modelId="{1F224A7E-1024-7041-B8F1-99717159CEFA}" type="presOf" srcId="{A114C563-506C-4DD2-A21A-AEFEB8AD494A}" destId="{1BC4F484-D93E-5647-9AD3-787E8BE478F6}" srcOrd="0" destOrd="0" presId="urn:microsoft.com/office/officeart/2005/8/layout/hierarchy1"/>
    <dgm:cxn modelId="{16F18149-459B-3C42-8727-B4F48200E405}" type="presOf" srcId="{79770EFD-CF7B-4D2F-9064-9FA88931B5E3}" destId="{E1EA1841-5227-F046-BEAE-9E8055A92134}" srcOrd="0" destOrd="0" presId="urn:microsoft.com/office/officeart/2005/8/layout/hierarchy1"/>
    <dgm:cxn modelId="{F99FAC79-C4E7-6F46-9805-A80081C809CC}" type="presOf" srcId="{B860A749-B9B4-4613-B39B-4FE529876004}" destId="{EAD69C92-6CD1-2345-BF85-640339B6F9C2}" srcOrd="0" destOrd="0" presId="urn:microsoft.com/office/officeart/2005/8/layout/hierarchy1"/>
    <dgm:cxn modelId="{A938C2D9-D638-1E4C-8577-DD1EA1068FA3}" type="presOf" srcId="{140DE766-A6EA-4B46-B26C-1210C343288D}" destId="{5B1AA035-952B-B249-8868-7ADDC0DDC979}" srcOrd="0" destOrd="0" presId="urn:microsoft.com/office/officeart/2005/8/layout/hierarchy1"/>
    <dgm:cxn modelId="{685DCFF0-7ACC-8D46-A449-982A794B278C}" type="presOf" srcId="{1C8A8D6C-C7CD-4B4F-911F-C3D3CC037D6C}" destId="{72F2B96E-0CEE-3743-8DC3-B5F648ACA7D1}" srcOrd="0" destOrd="0" presId="urn:microsoft.com/office/officeart/2005/8/layout/hierarchy1"/>
    <dgm:cxn modelId="{7268AB65-E0FD-41E3-806F-4191F130D998}" srcId="{79770EFD-CF7B-4D2F-9064-9FA88931B5E3}" destId="{3C824755-05A3-4C5F-9586-A1985F5C419C}" srcOrd="1" destOrd="0" parTransId="{2B894546-C62C-4E87-B65A-030F9FA49F79}" sibTransId="{D2F06EE6-2757-4772-84B1-DA3D9BB89C3A}"/>
    <dgm:cxn modelId="{F12EE412-C3EB-D149-B8C2-B99EED6FB4DB}" type="presOf" srcId="{94197D12-6486-428E-B4C6-EE46073962D1}" destId="{F76A0A32-1BCE-B04B-8B69-259A6FCEE4D0}" srcOrd="0" destOrd="0" presId="urn:microsoft.com/office/officeart/2005/8/layout/hierarchy1"/>
    <dgm:cxn modelId="{6B8A6D37-6D1C-4A4C-9668-7E09C55CB271}" srcId="{3C824755-05A3-4C5F-9586-A1985F5C419C}" destId="{1C8A8D6C-C7CD-4B4F-911F-C3D3CC037D6C}" srcOrd="2" destOrd="0" parTransId="{140DE766-A6EA-4B46-B26C-1210C343288D}" sibTransId="{15A80BE8-E88C-4A7A-BB0B-D912F23E919E}"/>
    <dgm:cxn modelId="{5541271D-ED9A-6148-9967-C51CED35C3C7}" type="presOf" srcId="{E7EA44BE-7969-4016-A113-73167A9ADA07}" destId="{9EAF8DFF-0255-1545-B4A5-3FD0F2D8C248}" srcOrd="0" destOrd="0" presId="urn:microsoft.com/office/officeart/2005/8/layout/hierarchy1"/>
    <dgm:cxn modelId="{5EEA76E0-759A-44D1-A76D-ECA469D9280C}" srcId="{79770EFD-CF7B-4D2F-9064-9FA88931B5E3}" destId="{B860A749-B9B4-4613-B39B-4FE529876004}" srcOrd="0" destOrd="0" parTransId="{14465F72-E6CE-400B-AECB-49F08D9DE25E}" sibTransId="{C4D11510-CC77-4496-BDC7-F2E7C3BDC49E}"/>
    <dgm:cxn modelId="{90D40C40-BB60-4876-BCEA-7B041C9DD250}" srcId="{3C824755-05A3-4C5F-9586-A1985F5C419C}" destId="{A114C563-506C-4DD2-A21A-AEFEB8AD494A}" srcOrd="1" destOrd="0" parTransId="{5FA4A38A-DAC6-4018-8187-DB08140D1974}" sibTransId="{FE78675F-338B-4BAC-A611-56C3FA8E07BD}"/>
    <dgm:cxn modelId="{51BBD70A-EB56-C74A-BC76-5DC9F9C8E036}" type="presParOf" srcId="{E1EA1841-5227-F046-BEAE-9E8055A92134}" destId="{C5821584-187E-3A4D-8CE7-A8C141778BB9}" srcOrd="0" destOrd="0" presId="urn:microsoft.com/office/officeart/2005/8/layout/hierarchy1"/>
    <dgm:cxn modelId="{027A257A-B35D-AC4D-8FF9-BD637BF93232}" type="presParOf" srcId="{C5821584-187E-3A4D-8CE7-A8C141778BB9}" destId="{C89D1D1D-E2C3-234C-AC9B-09C2287E2FB9}" srcOrd="0" destOrd="0" presId="urn:microsoft.com/office/officeart/2005/8/layout/hierarchy1"/>
    <dgm:cxn modelId="{65AB453C-3ED9-394E-912F-638267121928}" type="presParOf" srcId="{C89D1D1D-E2C3-234C-AC9B-09C2287E2FB9}" destId="{20D40613-AA15-F543-9BBF-891AFEB3ACBB}" srcOrd="0" destOrd="0" presId="urn:microsoft.com/office/officeart/2005/8/layout/hierarchy1"/>
    <dgm:cxn modelId="{F0470DB1-2EDF-7D40-97BF-7BDF58166E78}" type="presParOf" srcId="{C89D1D1D-E2C3-234C-AC9B-09C2287E2FB9}" destId="{EAD69C92-6CD1-2345-BF85-640339B6F9C2}" srcOrd="1" destOrd="0" presId="urn:microsoft.com/office/officeart/2005/8/layout/hierarchy1"/>
    <dgm:cxn modelId="{54C5F021-E63F-1846-BB53-8B2E2A5C5EEF}" type="presParOf" srcId="{C5821584-187E-3A4D-8CE7-A8C141778BB9}" destId="{81A82629-1DBA-B049-9CD6-E94C33898188}" srcOrd="1" destOrd="0" presId="urn:microsoft.com/office/officeart/2005/8/layout/hierarchy1"/>
    <dgm:cxn modelId="{05DC2B2B-8635-AA49-ACBA-EC32D95EEA5D}" type="presParOf" srcId="{E1EA1841-5227-F046-BEAE-9E8055A92134}" destId="{E1CBF7AF-275F-9D4B-A9C4-D1490D911FAC}" srcOrd="1" destOrd="0" presId="urn:microsoft.com/office/officeart/2005/8/layout/hierarchy1"/>
    <dgm:cxn modelId="{D8C28FC8-774E-5242-8D5A-D13CFDD775CA}" type="presParOf" srcId="{E1CBF7AF-275F-9D4B-A9C4-D1490D911FAC}" destId="{8786EB94-7368-2746-95EB-D16C14877E88}" srcOrd="0" destOrd="0" presId="urn:microsoft.com/office/officeart/2005/8/layout/hierarchy1"/>
    <dgm:cxn modelId="{5076C666-90F4-B84D-BB3E-9A778EAAF467}" type="presParOf" srcId="{8786EB94-7368-2746-95EB-D16C14877E88}" destId="{25F52E80-8CE5-A34C-AEFD-284DDFE12686}" srcOrd="0" destOrd="0" presId="urn:microsoft.com/office/officeart/2005/8/layout/hierarchy1"/>
    <dgm:cxn modelId="{399C6AC3-A078-D34A-9B18-763566EAA333}" type="presParOf" srcId="{8786EB94-7368-2746-95EB-D16C14877E88}" destId="{2A934EB9-C298-4447-966A-2CE5AF0A19C9}" srcOrd="1" destOrd="0" presId="urn:microsoft.com/office/officeart/2005/8/layout/hierarchy1"/>
    <dgm:cxn modelId="{312A028C-16F2-BA4A-8002-641347985088}" type="presParOf" srcId="{E1CBF7AF-275F-9D4B-A9C4-D1490D911FAC}" destId="{597405CA-76B6-2F4D-AA80-DA713525BF48}" srcOrd="1" destOrd="0" presId="urn:microsoft.com/office/officeart/2005/8/layout/hierarchy1"/>
    <dgm:cxn modelId="{08323162-954A-2543-9B9F-C5E358729A3B}" type="presParOf" srcId="{597405CA-76B6-2F4D-AA80-DA713525BF48}" destId="{9EAF8DFF-0255-1545-B4A5-3FD0F2D8C248}" srcOrd="0" destOrd="0" presId="urn:microsoft.com/office/officeart/2005/8/layout/hierarchy1"/>
    <dgm:cxn modelId="{59F1ED90-571F-784E-AD07-B11D0F92D904}" type="presParOf" srcId="{597405CA-76B6-2F4D-AA80-DA713525BF48}" destId="{A3FA1B49-E7B1-4E42-9925-87652C8B788D}" srcOrd="1" destOrd="0" presId="urn:microsoft.com/office/officeart/2005/8/layout/hierarchy1"/>
    <dgm:cxn modelId="{13CB7694-AC04-DE4C-86AD-F7026B1BE772}" type="presParOf" srcId="{A3FA1B49-E7B1-4E42-9925-87652C8B788D}" destId="{E1420AC9-2B4F-364A-924E-1A7E341BCF90}" srcOrd="0" destOrd="0" presId="urn:microsoft.com/office/officeart/2005/8/layout/hierarchy1"/>
    <dgm:cxn modelId="{780CC658-5C63-4E48-80E7-7B1A7E435A73}" type="presParOf" srcId="{E1420AC9-2B4F-364A-924E-1A7E341BCF90}" destId="{21B89B4B-1AEF-154A-B2BE-681CB0AF9C9F}" srcOrd="0" destOrd="0" presId="urn:microsoft.com/office/officeart/2005/8/layout/hierarchy1"/>
    <dgm:cxn modelId="{A62A9465-2C9F-C64C-A03F-3C738A044197}" type="presParOf" srcId="{E1420AC9-2B4F-364A-924E-1A7E341BCF90}" destId="{F76A0A32-1BCE-B04B-8B69-259A6FCEE4D0}" srcOrd="1" destOrd="0" presId="urn:microsoft.com/office/officeart/2005/8/layout/hierarchy1"/>
    <dgm:cxn modelId="{31D85C07-E094-BA4B-9ED0-904C8E74D4B0}" type="presParOf" srcId="{A3FA1B49-E7B1-4E42-9925-87652C8B788D}" destId="{0C8CB406-429B-1D41-886B-6D3417C9011E}" srcOrd="1" destOrd="0" presId="urn:microsoft.com/office/officeart/2005/8/layout/hierarchy1"/>
    <dgm:cxn modelId="{58AED0E7-1CEA-5D4C-895E-D35EF0740F0C}" type="presParOf" srcId="{597405CA-76B6-2F4D-AA80-DA713525BF48}" destId="{D7EDA371-B23E-524F-8F34-DE3F493C66ED}" srcOrd="2" destOrd="0" presId="urn:microsoft.com/office/officeart/2005/8/layout/hierarchy1"/>
    <dgm:cxn modelId="{2C3F97DA-54FB-1247-9453-76B092B50919}" type="presParOf" srcId="{597405CA-76B6-2F4D-AA80-DA713525BF48}" destId="{3EB4289E-64E5-844D-9B0C-E99C7F1BD0BE}" srcOrd="3" destOrd="0" presId="urn:microsoft.com/office/officeart/2005/8/layout/hierarchy1"/>
    <dgm:cxn modelId="{2B70F05D-046B-9F44-8BE9-B0A00C58DD25}" type="presParOf" srcId="{3EB4289E-64E5-844D-9B0C-E99C7F1BD0BE}" destId="{7DA3F5DE-97A2-8F4E-AA32-AB148C6D8438}" srcOrd="0" destOrd="0" presId="urn:microsoft.com/office/officeart/2005/8/layout/hierarchy1"/>
    <dgm:cxn modelId="{E8D5E638-81A4-6443-8AD0-E0F0566744F8}" type="presParOf" srcId="{7DA3F5DE-97A2-8F4E-AA32-AB148C6D8438}" destId="{B2A0D861-C2F7-8945-AA59-2B174B58F3AF}" srcOrd="0" destOrd="0" presId="urn:microsoft.com/office/officeart/2005/8/layout/hierarchy1"/>
    <dgm:cxn modelId="{14B19784-3446-5440-A2AB-184A557E03CA}" type="presParOf" srcId="{7DA3F5DE-97A2-8F4E-AA32-AB148C6D8438}" destId="{1BC4F484-D93E-5647-9AD3-787E8BE478F6}" srcOrd="1" destOrd="0" presId="urn:microsoft.com/office/officeart/2005/8/layout/hierarchy1"/>
    <dgm:cxn modelId="{F8218510-0451-AF4B-B8E4-945B47863DFE}" type="presParOf" srcId="{3EB4289E-64E5-844D-9B0C-E99C7F1BD0BE}" destId="{5AD067B7-3A09-7F4C-BCC4-B444DC0C8DC3}" srcOrd="1" destOrd="0" presId="urn:microsoft.com/office/officeart/2005/8/layout/hierarchy1"/>
    <dgm:cxn modelId="{DC7E88B4-1E0A-1640-B9FD-5C3EC4903C7A}" type="presParOf" srcId="{597405CA-76B6-2F4D-AA80-DA713525BF48}" destId="{5B1AA035-952B-B249-8868-7ADDC0DDC979}" srcOrd="4" destOrd="0" presId="urn:microsoft.com/office/officeart/2005/8/layout/hierarchy1"/>
    <dgm:cxn modelId="{0704929B-3308-4F4F-A9EF-6D8BA762EEDD}" type="presParOf" srcId="{597405CA-76B6-2F4D-AA80-DA713525BF48}" destId="{24D611DB-99BD-704D-B6C9-42F610FF4327}" srcOrd="5" destOrd="0" presId="urn:microsoft.com/office/officeart/2005/8/layout/hierarchy1"/>
    <dgm:cxn modelId="{66D38A6C-AD7F-9748-A358-796DA821FF5D}" type="presParOf" srcId="{24D611DB-99BD-704D-B6C9-42F610FF4327}" destId="{423B4B4A-B8D6-9942-B5C5-42B535AD7CE7}" srcOrd="0" destOrd="0" presId="urn:microsoft.com/office/officeart/2005/8/layout/hierarchy1"/>
    <dgm:cxn modelId="{D8CE5A79-6F8A-FC4A-8331-C52B585BDB91}" type="presParOf" srcId="{423B4B4A-B8D6-9942-B5C5-42B535AD7CE7}" destId="{EA7FAB16-B5A9-9B4B-9CBD-69CD54756849}" srcOrd="0" destOrd="0" presId="urn:microsoft.com/office/officeart/2005/8/layout/hierarchy1"/>
    <dgm:cxn modelId="{C3D77E47-F851-C649-846C-7FCBB81615EF}" type="presParOf" srcId="{423B4B4A-B8D6-9942-B5C5-42B535AD7CE7}" destId="{72F2B96E-0CEE-3743-8DC3-B5F648ACA7D1}" srcOrd="1" destOrd="0" presId="urn:microsoft.com/office/officeart/2005/8/layout/hierarchy1"/>
    <dgm:cxn modelId="{64252B6C-38AF-A54F-AB1B-5A1ADF9CC2A2}" type="presParOf" srcId="{24D611DB-99BD-704D-B6C9-42F610FF4327}" destId="{E782A863-2312-344F-B494-905432AB70D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E68D42-3D97-4A64-90D4-F799D5CE6CE7}">
      <dsp:nvSpPr>
        <dsp:cNvPr id="0" name=""/>
        <dsp:cNvSpPr/>
      </dsp:nvSpPr>
      <dsp:spPr>
        <a:xfrm>
          <a:off x="212335" y="469890"/>
          <a:ext cx="1335915" cy="133591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27583F-B1D8-425E-BF7F-DCB66212192E}">
      <dsp:nvSpPr>
        <dsp:cNvPr id="0" name=""/>
        <dsp:cNvSpPr/>
      </dsp:nvSpPr>
      <dsp:spPr>
        <a:xfrm>
          <a:off x="492877" y="750432"/>
          <a:ext cx="774830" cy="77483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028AB1-5849-4719-8A90-BFAAB7E265F4}">
      <dsp:nvSpPr>
        <dsp:cNvPr id="0" name=""/>
        <dsp:cNvSpPr/>
      </dsp:nvSpPr>
      <dsp:spPr>
        <a:xfrm>
          <a:off x="1834517" y="469890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/>
            <a:t>sběr dat z médií v určitém časovém období, zpravidla 1 měsíc (a pak souhrnně čtvrtletí/ pololetí/ rok)</a:t>
          </a:r>
          <a:endParaRPr lang="en-US" sz="2000" kern="1200" dirty="0"/>
        </a:p>
      </dsp:txBody>
      <dsp:txXfrm>
        <a:off x="1834517" y="469890"/>
        <a:ext cx="3148942" cy="1335915"/>
      </dsp:txXfrm>
    </dsp:sp>
    <dsp:sp modelId="{0800D41C-2B55-420E-9162-F904A7C4AC58}">
      <dsp:nvSpPr>
        <dsp:cNvPr id="0" name=""/>
        <dsp:cNvSpPr/>
      </dsp:nvSpPr>
      <dsp:spPr>
        <a:xfrm>
          <a:off x="5532139" y="469890"/>
          <a:ext cx="1335915" cy="133591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E893D1-0D58-469A-A2EB-F8A3FA169B16}">
      <dsp:nvSpPr>
        <dsp:cNvPr id="0" name=""/>
        <dsp:cNvSpPr/>
      </dsp:nvSpPr>
      <dsp:spPr>
        <a:xfrm>
          <a:off x="5812681" y="750432"/>
          <a:ext cx="774830" cy="77483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5A43E7-6325-44D2-BDEB-222AB1124A59}">
      <dsp:nvSpPr>
        <dsp:cNvPr id="0" name=""/>
        <dsp:cNvSpPr/>
      </dsp:nvSpPr>
      <dsp:spPr>
        <a:xfrm>
          <a:off x="7154322" y="469890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/>
            <a:t>sleduje mediální výstupy klienta, klíčových slov a témat, konkurence, reakce na naše témata…</a:t>
          </a:r>
          <a:endParaRPr lang="en-US" sz="2000" kern="1200"/>
        </a:p>
      </dsp:txBody>
      <dsp:txXfrm>
        <a:off x="7154322" y="469890"/>
        <a:ext cx="3148942" cy="1335915"/>
      </dsp:txXfrm>
    </dsp:sp>
    <dsp:sp modelId="{503E0E3E-D7FD-435E-9589-7ED866BB46E9}">
      <dsp:nvSpPr>
        <dsp:cNvPr id="0" name=""/>
        <dsp:cNvSpPr/>
      </dsp:nvSpPr>
      <dsp:spPr>
        <a:xfrm>
          <a:off x="212335" y="2545532"/>
          <a:ext cx="1335915" cy="133591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1FD67B-75D3-4DF2-AB58-D1E505623743}">
      <dsp:nvSpPr>
        <dsp:cNvPr id="0" name=""/>
        <dsp:cNvSpPr/>
      </dsp:nvSpPr>
      <dsp:spPr>
        <a:xfrm>
          <a:off x="492877" y="2826074"/>
          <a:ext cx="774830" cy="77483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C1D6ED-B60F-41E4-8A78-0948AB54E7BD}">
      <dsp:nvSpPr>
        <dsp:cNvPr id="0" name=""/>
        <dsp:cNvSpPr/>
      </dsp:nvSpPr>
      <dsp:spPr>
        <a:xfrm>
          <a:off x="1834517" y="2545532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/>
            <a:t>klasická i nová média</a:t>
          </a:r>
          <a:endParaRPr lang="en-US" sz="2000" kern="1200"/>
        </a:p>
      </dsp:txBody>
      <dsp:txXfrm>
        <a:off x="1834517" y="2545532"/>
        <a:ext cx="3148942" cy="1335915"/>
      </dsp:txXfrm>
    </dsp:sp>
    <dsp:sp modelId="{A38E2F77-67A3-4F01-9CD7-A7F791B40B67}">
      <dsp:nvSpPr>
        <dsp:cNvPr id="0" name=""/>
        <dsp:cNvSpPr/>
      </dsp:nvSpPr>
      <dsp:spPr>
        <a:xfrm>
          <a:off x="5532139" y="2545532"/>
          <a:ext cx="1335915" cy="133591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7C99EB-D4E0-4D8F-826E-C70E202C6876}">
      <dsp:nvSpPr>
        <dsp:cNvPr id="0" name=""/>
        <dsp:cNvSpPr/>
      </dsp:nvSpPr>
      <dsp:spPr>
        <a:xfrm>
          <a:off x="5812681" y="2826074"/>
          <a:ext cx="774830" cy="77483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709074-3751-4C3C-A954-AA576A7210E0}">
      <dsp:nvSpPr>
        <dsp:cNvPr id="0" name=""/>
        <dsp:cNvSpPr/>
      </dsp:nvSpPr>
      <dsp:spPr>
        <a:xfrm>
          <a:off x="7154322" y="2545532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/>
            <a:t>text, audio/video, fotky…</a:t>
          </a:r>
          <a:endParaRPr lang="en-US" sz="2000" kern="1200"/>
        </a:p>
      </dsp:txBody>
      <dsp:txXfrm>
        <a:off x="7154322" y="2545532"/>
        <a:ext cx="3148942" cy="13359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1AA035-952B-B249-8868-7ADDC0DDC979}">
      <dsp:nvSpPr>
        <dsp:cNvPr id="0" name=""/>
        <dsp:cNvSpPr/>
      </dsp:nvSpPr>
      <dsp:spPr>
        <a:xfrm>
          <a:off x="5112748" y="1658197"/>
          <a:ext cx="3191135" cy="759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7471"/>
              </a:lnTo>
              <a:lnTo>
                <a:pt x="3191135" y="517471"/>
              </a:lnTo>
              <a:lnTo>
                <a:pt x="3191135" y="75934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EDA371-B23E-524F-8F34-DE3F493C66ED}">
      <dsp:nvSpPr>
        <dsp:cNvPr id="0" name=""/>
        <dsp:cNvSpPr/>
      </dsp:nvSpPr>
      <dsp:spPr>
        <a:xfrm>
          <a:off x="5067028" y="1658197"/>
          <a:ext cx="91440" cy="7593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5934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AF8DFF-0255-1545-B4A5-3FD0F2D8C248}">
      <dsp:nvSpPr>
        <dsp:cNvPr id="0" name=""/>
        <dsp:cNvSpPr/>
      </dsp:nvSpPr>
      <dsp:spPr>
        <a:xfrm>
          <a:off x="1921612" y="1658197"/>
          <a:ext cx="3191135" cy="759345"/>
        </a:xfrm>
        <a:custGeom>
          <a:avLst/>
          <a:gdLst/>
          <a:ahLst/>
          <a:cxnLst/>
          <a:rect l="0" t="0" r="0" b="0"/>
          <a:pathLst>
            <a:path>
              <a:moveTo>
                <a:pt x="3191135" y="0"/>
              </a:moveTo>
              <a:lnTo>
                <a:pt x="3191135" y="517471"/>
              </a:lnTo>
              <a:lnTo>
                <a:pt x="0" y="517471"/>
              </a:lnTo>
              <a:lnTo>
                <a:pt x="0" y="75934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D40613-AA15-F543-9BBF-891AFEB3ACBB}">
      <dsp:nvSpPr>
        <dsp:cNvPr id="0" name=""/>
        <dsp:cNvSpPr/>
      </dsp:nvSpPr>
      <dsp:spPr>
        <a:xfrm>
          <a:off x="616148" y="257"/>
          <a:ext cx="2610929" cy="1657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D69C92-6CD1-2345-BF85-640339B6F9C2}">
      <dsp:nvSpPr>
        <dsp:cNvPr id="0" name=""/>
        <dsp:cNvSpPr/>
      </dsp:nvSpPr>
      <dsp:spPr>
        <a:xfrm>
          <a:off x="906251" y="275855"/>
          <a:ext cx="2610929" cy="1657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/>
            <a:t>Dřív výstřižková metoda</a:t>
          </a:r>
          <a:endParaRPr lang="en-US" sz="2600" kern="1200"/>
        </a:p>
      </dsp:txBody>
      <dsp:txXfrm>
        <a:off x="954810" y="324414"/>
        <a:ext cx="2513811" cy="1560821"/>
      </dsp:txXfrm>
    </dsp:sp>
    <dsp:sp modelId="{25F52E80-8CE5-A34C-AEFD-284DDFE12686}">
      <dsp:nvSpPr>
        <dsp:cNvPr id="0" name=""/>
        <dsp:cNvSpPr/>
      </dsp:nvSpPr>
      <dsp:spPr>
        <a:xfrm>
          <a:off x="3807283" y="257"/>
          <a:ext cx="2610929" cy="1657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934EB9-C298-4447-966A-2CE5AF0A19C9}">
      <dsp:nvSpPr>
        <dsp:cNvPr id="0" name=""/>
        <dsp:cNvSpPr/>
      </dsp:nvSpPr>
      <dsp:spPr>
        <a:xfrm>
          <a:off x="4097387" y="275855"/>
          <a:ext cx="2610929" cy="1657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/>
            <a:t>Dnes vy nebo technologie a placené služby:</a:t>
          </a:r>
          <a:endParaRPr lang="en-US" sz="2600" kern="1200"/>
        </a:p>
      </dsp:txBody>
      <dsp:txXfrm>
        <a:off x="4145946" y="324414"/>
        <a:ext cx="2513811" cy="1560821"/>
      </dsp:txXfrm>
    </dsp:sp>
    <dsp:sp modelId="{21B89B4B-1AEF-154A-B2BE-681CB0AF9C9F}">
      <dsp:nvSpPr>
        <dsp:cNvPr id="0" name=""/>
        <dsp:cNvSpPr/>
      </dsp:nvSpPr>
      <dsp:spPr>
        <a:xfrm>
          <a:off x="616148" y="2417542"/>
          <a:ext cx="2610929" cy="16579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6A0A32-1BCE-B04B-8B69-259A6FCEE4D0}">
      <dsp:nvSpPr>
        <dsp:cNvPr id="0" name=""/>
        <dsp:cNvSpPr/>
      </dsp:nvSpPr>
      <dsp:spPr>
        <a:xfrm>
          <a:off x="906251" y="2693140"/>
          <a:ext cx="2610929" cy="1657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/>
            <a:t>Newton Media</a:t>
          </a:r>
          <a:endParaRPr lang="en-US" sz="2600" kern="1200"/>
        </a:p>
      </dsp:txBody>
      <dsp:txXfrm>
        <a:off x="954810" y="2741699"/>
        <a:ext cx="2513811" cy="1560821"/>
      </dsp:txXfrm>
    </dsp:sp>
    <dsp:sp modelId="{B2A0D861-C2F7-8945-AA59-2B174B58F3AF}">
      <dsp:nvSpPr>
        <dsp:cNvPr id="0" name=""/>
        <dsp:cNvSpPr/>
      </dsp:nvSpPr>
      <dsp:spPr>
        <a:xfrm>
          <a:off x="3807283" y="2417542"/>
          <a:ext cx="2610929" cy="16579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C4F484-D93E-5647-9AD3-787E8BE478F6}">
      <dsp:nvSpPr>
        <dsp:cNvPr id="0" name=""/>
        <dsp:cNvSpPr/>
      </dsp:nvSpPr>
      <dsp:spPr>
        <a:xfrm>
          <a:off x="4097387" y="2693140"/>
          <a:ext cx="2610929" cy="1657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/>
            <a:t>Monitora</a:t>
          </a:r>
          <a:endParaRPr lang="en-US" sz="2600" kern="1200"/>
        </a:p>
      </dsp:txBody>
      <dsp:txXfrm>
        <a:off x="4145946" y="2741699"/>
        <a:ext cx="2513811" cy="1560821"/>
      </dsp:txXfrm>
    </dsp:sp>
    <dsp:sp modelId="{EA7FAB16-B5A9-9B4B-9CBD-69CD54756849}">
      <dsp:nvSpPr>
        <dsp:cNvPr id="0" name=""/>
        <dsp:cNvSpPr/>
      </dsp:nvSpPr>
      <dsp:spPr>
        <a:xfrm>
          <a:off x="6998419" y="2417542"/>
          <a:ext cx="2610929" cy="16579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F2B96E-0CEE-3743-8DC3-B5F648ACA7D1}">
      <dsp:nvSpPr>
        <dsp:cNvPr id="0" name=""/>
        <dsp:cNvSpPr/>
      </dsp:nvSpPr>
      <dsp:spPr>
        <a:xfrm>
          <a:off x="7288522" y="2693140"/>
          <a:ext cx="2610929" cy="1657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/>
            <a:t>Mediatenor</a:t>
          </a:r>
          <a:endParaRPr lang="en-US" sz="2600" kern="1200"/>
        </a:p>
      </dsp:txBody>
      <dsp:txXfrm>
        <a:off x="7337081" y="2741699"/>
        <a:ext cx="2513811" cy="15608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2BBB6-6BAA-F14E-BC09-84666A38185C}" type="datetimeFigureOut">
              <a:rPr lang="cs-CZ" smtClean="0"/>
              <a:t>03.11.2021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CA2CA4-2ED0-2C4C-9F7D-910BB636AB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44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A2CA4-2ED0-2C4C-9F7D-910BB636AB0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6892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A2CA4-2ED0-2C4C-9F7D-910BB636AB0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1203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6414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0521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4891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5358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0785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9435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5060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6797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7093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4938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0382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11/3/2021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444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>
            <a:extLst>
              <a:ext uri="{FF2B5EF4-FFF2-40B4-BE49-F238E27FC236}">
                <a16:creationId xmlns:a16="http://schemas.microsoft.com/office/drawing/2014/main" id="{3F672E71-4896-412C-9C70-888CBA0C2F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E70FE1A-4779-9D40-BE0C-407DB034E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4873" y="3736429"/>
            <a:ext cx="6347918" cy="2397488"/>
          </a:xfrm>
        </p:spPr>
        <p:txBody>
          <a:bodyPr anchor="ctr">
            <a:normAutofit/>
          </a:bodyPr>
          <a:lstStyle/>
          <a:p>
            <a:r>
              <a:rPr lang="cs-CZ" sz="6600">
                <a:solidFill>
                  <a:schemeClr val="bg1"/>
                </a:solidFill>
              </a:rPr>
              <a:t>Monitoring médií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BC56483-B0C1-EC40-81E2-F441F0FC39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49798" y="3736429"/>
            <a:ext cx="3633923" cy="2397488"/>
          </a:xfrm>
        </p:spPr>
        <p:txBody>
          <a:bodyPr anchor="ctr">
            <a:normAutofit/>
          </a:bodyPr>
          <a:lstStyle/>
          <a:p>
            <a:r>
              <a:rPr lang="cs-CZ" sz="2000" dirty="0">
                <a:solidFill>
                  <a:schemeClr val="bg1"/>
                </a:solidFill>
              </a:rPr>
              <a:t>JKB166  </a:t>
            </a:r>
          </a:p>
          <a:p>
            <a:r>
              <a:rPr lang="cs-CZ" sz="2000" dirty="0">
                <a:solidFill>
                  <a:schemeClr val="bg1"/>
                </a:solidFill>
              </a:rPr>
              <a:t>Vztahy s médii</a:t>
            </a:r>
          </a:p>
          <a:p>
            <a:r>
              <a:rPr lang="cs-CZ" sz="2000" dirty="0">
                <a:solidFill>
                  <a:schemeClr val="bg1"/>
                </a:solidFill>
              </a:rPr>
              <a:t>Nina Ortová, M.A.</a:t>
            </a:r>
          </a:p>
        </p:txBody>
      </p:sp>
      <p:pic>
        <p:nvPicPr>
          <p:cNvPr id="12" name="Picture 3">
            <a:extLst>
              <a:ext uri="{FF2B5EF4-FFF2-40B4-BE49-F238E27FC236}">
                <a16:creationId xmlns:a16="http://schemas.microsoft.com/office/drawing/2014/main" id="{7E270557-2810-419B-83B7-E6B4402A239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 amt="54000"/>
          </a:blip>
          <a:srcRect t="34697" b="29354"/>
          <a:stretch/>
        </p:blipFill>
        <p:spPr>
          <a:xfrm>
            <a:off x="20" y="808139"/>
            <a:ext cx="12191979" cy="2542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20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335"/>
    </mc:Choice>
    <mc:Fallback xmlns="">
      <p:transition spd="slow" advTm="19335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A14B7DE-7360-8144-9093-0F597F09A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842237" cy="1325563"/>
          </a:xfrm>
        </p:spPr>
        <p:txBody>
          <a:bodyPr>
            <a:normAutofit/>
          </a:bodyPr>
          <a:lstStyle/>
          <a:p>
            <a:r>
              <a:rPr lang="cs-CZ"/>
              <a:t>Co je monitoring médií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Graphic 12">
            <a:extLst>
              <a:ext uri="{FF2B5EF4-FFF2-40B4-BE49-F238E27FC236}">
                <a16:creationId xmlns:a16="http://schemas.microsoft.com/office/drawing/2014/main" id="{58BDB0EE-D238-415B-9ED8-62AA6AB2AA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03882" y="591829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4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Graphic 11">
            <a:extLst>
              <a:ext uri="{FF2B5EF4-FFF2-40B4-BE49-F238E27FC236}">
                <a16:creationId xmlns:a16="http://schemas.microsoft.com/office/drawing/2014/main" id="{C5B55FC3-961D-4325-82F1-DE92B0D04E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62662" y="821124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4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Graphic 13">
            <a:extLst>
              <a:ext uri="{FF2B5EF4-FFF2-40B4-BE49-F238E27FC236}">
                <a16:creationId xmlns:a16="http://schemas.microsoft.com/office/drawing/2014/main" id="{4C8AB332-D09E-4F28-943C-DABDD4716A3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88342" y="1336268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4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20" name="Zástupný obsah 2">
            <a:extLst>
              <a:ext uri="{FF2B5EF4-FFF2-40B4-BE49-F238E27FC236}">
                <a16:creationId xmlns:a16="http://schemas.microsoft.com/office/drawing/2014/main" id="{FDA37AA6-45F8-470F-94A9-EA91A6FA07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9464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3943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268"/>
    </mc:Choice>
    <mc:Fallback xmlns="">
      <p:transition spd="slow" advTm="90268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D1AA55E-40D5-461B-A5A8-4AE8AAB71B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A1F2461-D603-C848-9D2E-E814C4D7A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775" y="1106007"/>
            <a:ext cx="10550025" cy="1182927"/>
          </a:xfrm>
        </p:spPr>
        <p:txBody>
          <a:bodyPr anchor="b">
            <a:normAutofit/>
          </a:bodyPr>
          <a:lstStyle/>
          <a:p>
            <a:r>
              <a:rPr lang="cs-CZ" sz="6600"/>
              <a:t>Proč?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EB498BD-8089-4626-91EA-4978EBEF53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78" y="806470"/>
            <a:ext cx="7903723" cy="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08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3764" y="2325422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9DEAA76B-DCDE-3A47-997A-15126B5DD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775" y="2598947"/>
            <a:ext cx="10550025" cy="3677348"/>
          </a:xfrm>
        </p:spPr>
        <p:txBody>
          <a:bodyPr anchor="t">
            <a:normAutofit/>
          </a:bodyPr>
          <a:lstStyle/>
          <a:p>
            <a:r>
              <a:rPr lang="cs-CZ" sz="1800" dirty="0"/>
              <a:t>analýza toho, jak komunikace funguje a jak ji nastavit dál – co funguje a co ne</a:t>
            </a:r>
          </a:p>
          <a:p>
            <a:r>
              <a:rPr lang="cs-CZ" sz="1800" dirty="0"/>
              <a:t>analýza trhu – co komunikovat dál, co média zajímá</a:t>
            </a:r>
          </a:p>
          <a:p>
            <a:r>
              <a:rPr lang="cs-CZ" sz="1800" dirty="0"/>
              <a:t>zjistíte, s jakými médii víc spolupracovat</a:t>
            </a:r>
          </a:p>
          <a:p>
            <a:r>
              <a:rPr lang="cs-CZ" sz="1800" dirty="0"/>
              <a:t>zjištění zásahu na publikum</a:t>
            </a:r>
          </a:p>
          <a:p>
            <a:r>
              <a:rPr lang="cs-CZ" sz="1800" dirty="0"/>
              <a:t>chlubte se! -&gt; web, </a:t>
            </a:r>
            <a:r>
              <a:rPr lang="cs-CZ" sz="1800" dirty="0" err="1"/>
              <a:t>newslettery</a:t>
            </a:r>
            <a:endParaRPr lang="cs-CZ" sz="1800" dirty="0"/>
          </a:p>
          <a:p>
            <a:r>
              <a:rPr lang="cs-CZ" sz="1800" dirty="0"/>
              <a:t>interní komunikace pro zaměstnance</a:t>
            </a:r>
          </a:p>
        </p:txBody>
      </p:sp>
      <p:sp>
        <p:nvSpPr>
          <p:cNvPr id="14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762544" y="255471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8224" y="306986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045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4146"/>
    </mc:Choice>
    <mc:Fallback xmlns="">
      <p:transition spd="slow" advTm="144146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BDCDBC-C3EA-BF46-8BF8-D4DA74CA7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FFD88F-8851-CE4C-9679-6FC606197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vás -&gt; nejčastěji tabulky, které se odesílají klientům:</a:t>
            </a:r>
          </a:p>
          <a:p>
            <a:pPr lvl="1"/>
            <a:r>
              <a:rPr lang="cs-CZ" dirty="0"/>
              <a:t>médium</a:t>
            </a:r>
          </a:p>
          <a:p>
            <a:pPr lvl="1"/>
            <a:r>
              <a:rPr lang="cs-CZ" dirty="0"/>
              <a:t>titulek</a:t>
            </a:r>
          </a:p>
          <a:p>
            <a:pPr lvl="1"/>
            <a:r>
              <a:rPr lang="cs-CZ" dirty="0"/>
              <a:t>téma</a:t>
            </a:r>
          </a:p>
          <a:p>
            <a:pPr lvl="1"/>
            <a:r>
              <a:rPr lang="cs-CZ" dirty="0"/>
              <a:t>zásah publika</a:t>
            </a:r>
          </a:p>
          <a:p>
            <a:pPr lvl="1"/>
            <a:r>
              <a:rPr lang="cs-CZ" dirty="0"/>
              <a:t>sentiment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327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9291"/>
    </mc:Choice>
    <mc:Fallback xmlns="">
      <p:transition spd="slow" advTm="5929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1B787A8-0D67-4B7E-9B48-86BD906AB6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3F672E71-4896-412C-9C70-888CBA0C2F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Obrázek 8" descr="Obsah obrázku text&#10;&#10;Popis byl vytvořen automaticky">
            <a:extLst>
              <a:ext uri="{FF2B5EF4-FFF2-40B4-BE49-F238E27FC236}">
                <a16:creationId xmlns:a16="http://schemas.microsoft.com/office/drawing/2014/main" id="{D12F2C22-92C8-1147-A167-C61C449BE61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15890" y="1174091"/>
            <a:ext cx="5352901" cy="4509818"/>
          </a:xfrm>
          <a:prstGeom prst="rect">
            <a:avLst/>
          </a:prstGeom>
        </p:spPr>
      </p:pic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FF2EA610-9EFA-9A4B-AB18-AAED7EF94C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12048" y="621570"/>
            <a:ext cx="4636695" cy="2990666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5E66F5B2-67FF-B44C-9F71-A9F78E677BF0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12048" y="3633953"/>
            <a:ext cx="4636695" cy="2886342"/>
          </a:xfrm>
          <a:prstGeom prst="rect">
            <a:avLst/>
          </a:prstGeom>
        </p:spPr>
      </p:pic>
      <p:sp>
        <p:nvSpPr>
          <p:cNvPr id="18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340" y="3897779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chemeClr val="bg1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34855" y="4491542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87962" y="4981365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chemeClr val="bg1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C56D9B4B-B762-5A4D-9FD1-74D94F680D45}"/>
              </a:ext>
            </a:extLst>
          </p:cNvPr>
          <p:cNvSpPr txBox="1"/>
          <p:nvPr/>
        </p:nvSpPr>
        <p:spPr>
          <a:xfrm>
            <a:off x="1200149" y="5929313"/>
            <a:ext cx="3900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Denisa Hejlová, Public relations</a:t>
            </a:r>
          </a:p>
        </p:txBody>
      </p:sp>
    </p:spTree>
    <p:extLst>
      <p:ext uri="{BB962C8B-B14F-4D97-AF65-F5344CB8AC3E}">
        <p14:creationId xmlns:p14="http://schemas.microsoft.com/office/powerpoint/2010/main" val="36355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6AC3602-3348-4F31-9E43-076B03514E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2EBF2F1-19B5-7A4E-81F1-F5C8E977F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6755" y="365125"/>
            <a:ext cx="7161245" cy="1325563"/>
          </a:xfrm>
        </p:spPr>
        <p:txBody>
          <a:bodyPr>
            <a:normAutofit/>
          </a:bodyPr>
          <a:lstStyle/>
          <a:p>
            <a:r>
              <a:rPr lang="cs-CZ" sz="3600"/>
              <a:t>Kdo?</a:t>
            </a:r>
          </a:p>
        </p:txBody>
      </p:sp>
      <p:sp>
        <p:nvSpPr>
          <p:cNvPr id="24" name="Graphic 11">
            <a:extLst>
              <a:ext uri="{FF2B5EF4-FFF2-40B4-BE49-F238E27FC236}">
                <a16:creationId xmlns:a16="http://schemas.microsoft.com/office/drawing/2014/main" id="{394094B0-A6C9-44BE-9042-66EF0612F62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03882" y="591829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Graphic 10">
            <a:extLst>
              <a:ext uri="{FF2B5EF4-FFF2-40B4-BE49-F238E27FC236}">
                <a16:creationId xmlns:a16="http://schemas.microsoft.com/office/drawing/2014/main" id="{64C2CA96-0B16-4AA7-B340-33044D23859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62662" y="821124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4169334-264D-4176-8BDE-037249A61B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440" y="1027906"/>
            <a:ext cx="3408787" cy="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Graphic 12">
            <a:extLst>
              <a:ext uri="{FF2B5EF4-FFF2-40B4-BE49-F238E27FC236}">
                <a16:creationId xmlns:a16="http://schemas.microsoft.com/office/drawing/2014/main" id="{1D50D7A8-F1D5-4306-8A9B-DD7A73EB8B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88342" y="1336268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18" name="Zástupný obsah 2">
            <a:extLst>
              <a:ext uri="{FF2B5EF4-FFF2-40B4-BE49-F238E27FC236}">
                <a16:creationId xmlns:a16="http://schemas.microsoft.com/office/drawing/2014/main" id="{CE42B147-F56E-453C-AE30-F9AA01A7DC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281939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96151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548"/>
    </mc:Choice>
    <mc:Fallback xmlns="">
      <p:transition spd="slow" advTm="64548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F042ACD-DDEF-D84A-B06C-EC11DA9A2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cs-CZ" sz="5000" dirty="0">
                <a:solidFill>
                  <a:schemeClr val="bg1"/>
                </a:solidFill>
              </a:rPr>
              <a:t>Co od placených i od vás?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73B8EC-E8A1-794B-9AD0-96ED2FBF4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7039" y="381935"/>
            <a:ext cx="4685916" cy="5974415"/>
          </a:xfrm>
        </p:spPr>
        <p:txBody>
          <a:bodyPr anchor="ctr">
            <a:normAutofit/>
          </a:bodyPr>
          <a:lstStyle/>
          <a:p>
            <a:pPr>
              <a:buFontTx/>
              <a:buChar char="-"/>
            </a:pPr>
            <a:r>
              <a:rPr lang="cs-CZ" sz="1800" dirty="0"/>
              <a:t>Monitoring klasických médií (přepsané texty)</a:t>
            </a:r>
          </a:p>
          <a:p>
            <a:pPr>
              <a:buFontTx/>
              <a:buChar char="-"/>
            </a:pPr>
            <a:r>
              <a:rPr lang="cs-CZ" sz="1800" dirty="0"/>
              <a:t>Monitoring sociálních sítí</a:t>
            </a:r>
          </a:p>
          <a:p>
            <a:pPr>
              <a:buFontTx/>
              <a:buChar char="-"/>
            </a:pPr>
            <a:r>
              <a:rPr lang="cs-CZ" sz="1800" dirty="0"/>
              <a:t>Monitoring firem a konkurence</a:t>
            </a:r>
          </a:p>
          <a:p>
            <a:pPr>
              <a:buFontTx/>
              <a:buChar char="-"/>
            </a:pPr>
            <a:r>
              <a:rPr lang="cs-CZ" sz="1800" dirty="0"/>
              <a:t>Analýzy a doporučení</a:t>
            </a:r>
          </a:p>
          <a:p>
            <a:pPr>
              <a:buFontTx/>
              <a:buChar char="-"/>
            </a:pPr>
            <a:r>
              <a:rPr lang="cs-CZ" sz="1800" dirty="0" err="1"/>
              <a:t>Medialisty</a:t>
            </a:r>
            <a:r>
              <a:rPr lang="cs-CZ" sz="1800" dirty="0"/>
              <a:t> (!!)</a:t>
            </a:r>
          </a:p>
          <a:p>
            <a:pPr>
              <a:buFontTx/>
              <a:buChar char="-"/>
            </a:pPr>
            <a:r>
              <a:rPr lang="cs-CZ" sz="1800" dirty="0"/>
              <a:t>AVE – kontroverze, přepočítání kolik by daný výstup stál, kdyby byl placeným článkem (nic neříkající…)</a:t>
            </a:r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7181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3855"/>
    </mc:Choice>
    <mc:Fallback xmlns="">
      <p:transition spd="slow" advTm="183855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1B787A8-0D67-4B7E-9B48-86BD906AB6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8F9CBE3F-79A8-4F8F-88D9-DAD03D0D28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3458E41-AFB9-714F-B025-346E52E3F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030" y="1209220"/>
            <a:ext cx="9147940" cy="233723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b="1" i="0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Úkol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2A07EA-F500-954E-8EFD-D53C55D9A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030" y="3605577"/>
            <a:ext cx="9147940" cy="132430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2000" kern="1200">
                <a:solidFill>
                  <a:schemeClr val="bg1"/>
                </a:solidFill>
                <a:latin typeface="+mn-lt"/>
                <a:ea typeface="+mn-ea"/>
                <a:cs typeface="+mn-cs"/>
              </a:rPr>
              <a:t>Četba: Hejlová, D.: Public Relations, 123-134 (monitoring, analýzy…)</a:t>
            </a:r>
          </a:p>
        </p:txBody>
      </p:sp>
      <p:sp>
        <p:nvSpPr>
          <p:cNvPr id="12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1869" y="2383077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chemeClr val="bg1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24364" y="2265467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24834" y="253720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4053" y="2832967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chemeClr val="bg1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72266" y="2803988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3405" y="324249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831729"/>
            <a:ext cx="12188952" cy="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0414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033"/>
    </mc:Choice>
    <mc:Fallback xmlns="">
      <p:transition spd="slow" advTm="41033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adientVTI">
  <a:themeElements>
    <a:clrScheme name="Gradient">
      <a:dk1>
        <a:sysClr val="windowText" lastClr="000000"/>
      </a:dk1>
      <a:lt1>
        <a:sysClr val="window" lastClr="FFFFFF"/>
      </a:lt1>
      <a:dk2>
        <a:srgbClr val="10013F"/>
      </a:dk2>
      <a:lt2>
        <a:srgbClr val="F2F0FF"/>
      </a:lt2>
      <a:accent1>
        <a:srgbClr val="814DFF"/>
      </a:accent1>
      <a:accent2>
        <a:srgbClr val="243FFF"/>
      </a:accent2>
      <a:accent3>
        <a:srgbClr val="FF83B6"/>
      </a:accent3>
      <a:accent4>
        <a:srgbClr val="FF9022"/>
      </a:accent4>
      <a:accent5>
        <a:srgbClr val="FF1F85"/>
      </a:accent5>
      <a:accent6>
        <a:srgbClr val="1A98FF"/>
      </a:accent6>
      <a:hlink>
        <a:srgbClr val="0563C1"/>
      </a:hlink>
      <a:folHlink>
        <a:srgbClr val="954F72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221</Words>
  <Application>Microsoft Office PowerPoint</Application>
  <PresentationFormat>Širokoúhlá obrazovka</PresentationFormat>
  <Paragraphs>41</Paragraphs>
  <Slides>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Univers</vt:lpstr>
      <vt:lpstr>GradientVTI</vt:lpstr>
      <vt:lpstr>Monitoring médií</vt:lpstr>
      <vt:lpstr>Co je monitoring médií</vt:lpstr>
      <vt:lpstr>Proč?</vt:lpstr>
      <vt:lpstr>Jak?</vt:lpstr>
      <vt:lpstr>Prezentace aplikace PowerPoint</vt:lpstr>
      <vt:lpstr>Kdo?</vt:lpstr>
      <vt:lpstr>Co od placených i od vás?</vt:lpstr>
      <vt:lpstr>Úkol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Monitoring médií</dc:title>
  <dc:creator>Jiří Prýmek</dc:creator>
  <cp:lastModifiedBy>Přednášková místnost 13</cp:lastModifiedBy>
  <cp:revision>4</cp:revision>
  <dcterms:created xsi:type="dcterms:W3CDTF">2020-10-28T23:03:38Z</dcterms:created>
  <dcterms:modified xsi:type="dcterms:W3CDTF">2021-11-03T06:58:18Z</dcterms:modified>
</cp:coreProperties>
</file>